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5"/>
  </p:notesMasterIdLst>
  <p:sldIdLst>
    <p:sldId id="260" r:id="rId2"/>
    <p:sldId id="349" r:id="rId3"/>
    <p:sldId id="308" r:id="rId4"/>
    <p:sldId id="375" r:id="rId5"/>
    <p:sldId id="382" r:id="rId6"/>
    <p:sldId id="383" r:id="rId7"/>
    <p:sldId id="384" r:id="rId8"/>
    <p:sldId id="385" r:id="rId9"/>
    <p:sldId id="399" r:id="rId10"/>
    <p:sldId id="400" r:id="rId11"/>
    <p:sldId id="401" r:id="rId12"/>
    <p:sldId id="380" r:id="rId13"/>
    <p:sldId id="353" r:id="rId14"/>
    <p:sldId id="354" r:id="rId15"/>
    <p:sldId id="355" r:id="rId16"/>
    <p:sldId id="356" r:id="rId17"/>
    <p:sldId id="357" r:id="rId18"/>
    <p:sldId id="312" r:id="rId19"/>
    <p:sldId id="359" r:id="rId20"/>
    <p:sldId id="360" r:id="rId21"/>
    <p:sldId id="361" r:id="rId22"/>
    <p:sldId id="363" r:id="rId23"/>
    <p:sldId id="364" r:id="rId24"/>
    <p:sldId id="365" r:id="rId25"/>
    <p:sldId id="366" r:id="rId26"/>
    <p:sldId id="386" r:id="rId27"/>
    <p:sldId id="368" r:id="rId28"/>
    <p:sldId id="388" r:id="rId29"/>
    <p:sldId id="372" r:id="rId30"/>
    <p:sldId id="350" r:id="rId31"/>
    <p:sldId id="351" r:id="rId32"/>
    <p:sldId id="352" r:id="rId33"/>
    <p:sldId id="313" r:id="rId34"/>
    <p:sldId id="314" r:id="rId35"/>
    <p:sldId id="315" r:id="rId36"/>
    <p:sldId id="316" r:id="rId37"/>
    <p:sldId id="317" r:id="rId38"/>
    <p:sldId id="318" r:id="rId39"/>
    <p:sldId id="389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90" r:id="rId55"/>
    <p:sldId id="338" r:id="rId56"/>
    <p:sldId id="339" r:id="rId57"/>
    <p:sldId id="340" r:id="rId58"/>
    <p:sldId id="341" r:id="rId59"/>
    <p:sldId id="342" r:id="rId60"/>
    <p:sldId id="346" r:id="rId61"/>
    <p:sldId id="392" r:id="rId62"/>
    <p:sldId id="393" r:id="rId63"/>
    <p:sldId id="391" r:id="rId64"/>
  </p:sldIdLst>
  <p:sldSz cx="12241213" cy="6985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0">
          <p15:clr>
            <a:srgbClr val="A4A3A4"/>
          </p15:clr>
        </p15:guide>
        <p15:guide id="4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68" y="60"/>
      </p:cViewPr>
      <p:guideLst>
        <p:guide orient="horz" pos="2160"/>
        <p:guide pos="2880"/>
        <p:guide orient="horz" pos="220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ROGO%20Souleymane\Desktop\BASES2020\Base_VF%20(2)\Atelier%20de%20redaction%20rapport%20Smart%202020\Tendance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11904642492934E-2"/>
          <c:y val="0.14936797017743694"/>
          <c:w val="0.94060444355283646"/>
          <c:h val="0.79221645194821844"/>
        </c:manualLayout>
      </c:layout>
      <c:lineChart>
        <c:grouping val="stacked"/>
        <c:varyColors val="0"/>
        <c:ser>
          <c:idx val="0"/>
          <c:order val="0"/>
          <c:tx>
            <c:strRef>
              <c:f>'Evolution MA'!$B$5</c:f>
              <c:strCache>
                <c:ptCount val="1"/>
                <c:pt idx="0">
                  <c:v>MAG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MA'!$C$4:$N$4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'Evolution MA'!$C$5:$N$5</c:f>
              <c:numCache>
                <c:formatCode>General</c:formatCode>
                <c:ptCount val="12"/>
                <c:pt idx="0">
                  <c:v>11.3</c:v>
                </c:pt>
                <c:pt idx="1">
                  <c:v>11.1</c:v>
                </c:pt>
                <c:pt idx="2">
                  <c:v>10.200000000000001</c:v>
                </c:pt>
                <c:pt idx="3">
                  <c:v>10.9</c:v>
                </c:pt>
                <c:pt idx="4">
                  <c:v>8.2000000000000011</c:v>
                </c:pt>
                <c:pt idx="5">
                  <c:v>8.6</c:v>
                </c:pt>
                <c:pt idx="6">
                  <c:v>10.4</c:v>
                </c:pt>
                <c:pt idx="7">
                  <c:v>7.6</c:v>
                </c:pt>
                <c:pt idx="8">
                  <c:v>8.6</c:v>
                </c:pt>
                <c:pt idx="9">
                  <c:v>8.4</c:v>
                </c:pt>
                <c:pt idx="10">
                  <c:v>8.1</c:v>
                </c:pt>
                <c:pt idx="11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AB-46B3-8CE0-165B41791B18}"/>
            </c:ext>
          </c:extLst>
        </c:ser>
        <c:ser>
          <c:idx val="1"/>
          <c:order val="1"/>
          <c:tx>
            <c:strRef>
              <c:f>'Evolution MA'!$B$6</c:f>
              <c:strCache>
                <c:ptCount val="1"/>
                <c:pt idx="0">
                  <c:v>MC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MA'!$C$4:$N$4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'Evolution MA'!$C$6:$N$6</c:f>
              <c:numCache>
                <c:formatCode>General</c:formatCode>
                <c:ptCount val="12"/>
                <c:pt idx="0">
                  <c:v>35.1</c:v>
                </c:pt>
                <c:pt idx="1">
                  <c:v>35</c:v>
                </c:pt>
                <c:pt idx="2">
                  <c:v>34.1</c:v>
                </c:pt>
                <c:pt idx="3">
                  <c:v>32.9</c:v>
                </c:pt>
                <c:pt idx="4">
                  <c:v>31.5</c:v>
                </c:pt>
                <c:pt idx="5">
                  <c:v>29.1</c:v>
                </c:pt>
                <c:pt idx="6">
                  <c:v>30.2</c:v>
                </c:pt>
                <c:pt idx="7">
                  <c:v>27.3</c:v>
                </c:pt>
                <c:pt idx="8">
                  <c:v>21.2</c:v>
                </c:pt>
                <c:pt idx="9">
                  <c:v>25</c:v>
                </c:pt>
                <c:pt idx="10">
                  <c:v>25.4</c:v>
                </c:pt>
                <c:pt idx="11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AB-46B3-8CE0-165B41791B18}"/>
            </c:ext>
          </c:extLst>
        </c:ser>
        <c:ser>
          <c:idx val="2"/>
          <c:order val="2"/>
          <c:tx>
            <c:strRef>
              <c:f>'Evolution MA'!$B$7</c:f>
              <c:strCache>
                <c:ptCount val="1"/>
                <c:pt idx="0">
                  <c:v>IP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MA'!$C$4:$N$4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'Evolution MA'!$C$7:$N$7</c:f>
              <c:numCache>
                <c:formatCode>General</c:formatCode>
                <c:ptCount val="12"/>
                <c:pt idx="0">
                  <c:v>26</c:v>
                </c:pt>
                <c:pt idx="1">
                  <c:v>25.7</c:v>
                </c:pt>
                <c:pt idx="2">
                  <c:v>24.4</c:v>
                </c:pt>
                <c:pt idx="3">
                  <c:v>24.4</c:v>
                </c:pt>
                <c:pt idx="4">
                  <c:v>21</c:v>
                </c:pt>
                <c:pt idx="5">
                  <c:v>20.100000000000001</c:v>
                </c:pt>
                <c:pt idx="6">
                  <c:v>23</c:v>
                </c:pt>
                <c:pt idx="7">
                  <c:v>19.2</c:v>
                </c:pt>
                <c:pt idx="8">
                  <c:v>16.2</c:v>
                </c:pt>
                <c:pt idx="9">
                  <c:v>17.8</c:v>
                </c:pt>
                <c:pt idx="10">
                  <c:v>17.3</c:v>
                </c:pt>
                <c:pt idx="11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AB-46B3-8CE0-165B4179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465472"/>
        <c:axId val="259309568"/>
      </c:lineChart>
      <c:catAx>
        <c:axId val="2454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09568"/>
        <c:crosses val="autoZero"/>
        <c:auto val="1"/>
        <c:lblAlgn val="ctr"/>
        <c:lblOffset val="100"/>
        <c:noMultiLvlLbl val="0"/>
      </c:catAx>
      <c:valAx>
        <c:axId val="25930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46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A6364-7A26-4784-9361-E850CAA305C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934AC7-E622-44A0-9BB6-90513757DCC1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400" b="0" dirty="0">
              <a:solidFill>
                <a:schemeClr val="tx1"/>
              </a:solidFill>
            </a:rPr>
            <a:t>Faible poids de </a:t>
          </a:r>
          <a:r>
            <a:rPr lang="fr-FR" sz="2400" b="0" dirty="0" smtClean="0">
              <a:solidFill>
                <a:schemeClr val="tx1"/>
              </a:solidFill>
            </a:rPr>
            <a:t>naissance:9,4%</a:t>
          </a:r>
          <a:endParaRPr lang="fr-FR" sz="2400" b="0" dirty="0">
            <a:solidFill>
              <a:schemeClr val="tx1"/>
            </a:solidFill>
          </a:endParaRPr>
        </a:p>
        <a:p>
          <a:endParaRPr lang="fr-FR" sz="2400" b="0" dirty="0">
            <a:solidFill>
              <a:schemeClr val="tx1"/>
            </a:solidFill>
          </a:endParaRPr>
        </a:p>
        <a:p>
          <a:r>
            <a:rPr lang="fr-FR" sz="2400" b="0" dirty="0">
              <a:solidFill>
                <a:schemeClr val="tx1"/>
              </a:solidFill>
            </a:rPr>
            <a:t>Maigreur des FAP: </a:t>
          </a:r>
          <a:r>
            <a:rPr lang="fr-FR" sz="2400" b="0" dirty="0" smtClean="0">
              <a:solidFill>
                <a:schemeClr val="tx1"/>
              </a:solidFill>
            </a:rPr>
            <a:t>9%</a:t>
          </a:r>
          <a:endParaRPr lang="fr-FR" sz="2400" b="0" dirty="0">
            <a:solidFill>
              <a:schemeClr val="tx1"/>
            </a:solidFill>
          </a:endParaRPr>
        </a:p>
      </dgm:t>
    </dgm:pt>
    <dgm:pt modelId="{B417B1A9-1453-48CE-9D24-7BE53D3662DF}" type="parTrans" cxnId="{1E49E43E-F276-47FA-822F-3027D25571AE}">
      <dgm:prSet/>
      <dgm:spPr/>
      <dgm:t>
        <a:bodyPr/>
        <a:lstStyle/>
        <a:p>
          <a:endParaRPr lang="fr-FR"/>
        </a:p>
      </dgm:t>
    </dgm:pt>
    <dgm:pt modelId="{F1441584-2710-4CC1-864A-9BBF4275CFBB}" type="sibTrans" cxnId="{1E49E43E-F276-47FA-822F-3027D25571AE}">
      <dgm:prSet/>
      <dgm:spPr/>
      <dgm:t>
        <a:bodyPr/>
        <a:lstStyle/>
        <a:p>
          <a:endParaRPr lang="fr-FR"/>
        </a:p>
      </dgm:t>
    </dgm:pt>
    <dgm:pt modelId="{636DDF99-D6D3-4BE7-B00A-6B359FA78727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dirty="0">
              <a:solidFill>
                <a:schemeClr val="tx1"/>
              </a:solidFill>
            </a:rPr>
            <a:t>Surcharge pondérale</a:t>
          </a: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dirty="0">
            <a:solidFill>
              <a:schemeClr val="tx1"/>
            </a:solidFill>
          </a:endParaRP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dirty="0">
              <a:solidFill>
                <a:schemeClr val="tx1"/>
              </a:solidFill>
            </a:rPr>
            <a:t>Enfants  </a:t>
          </a:r>
          <a:r>
            <a:rPr lang="fr-FR" sz="2400" b="0" dirty="0">
              <a:solidFill>
                <a:schemeClr val="tx1"/>
              </a:solidFill>
              <a:latin typeface="Calibri"/>
              <a:cs typeface="Calibri"/>
            </a:rPr>
            <a:t>&lt;5 </a:t>
          </a:r>
          <a:r>
            <a:rPr lang="fr-FR" sz="2400" b="0" dirty="0">
              <a:solidFill>
                <a:schemeClr val="tx1"/>
              </a:solidFill>
            </a:rPr>
            <a:t>ans: </a:t>
          </a:r>
          <a:r>
            <a:rPr lang="fr-FR" sz="2400" b="0" dirty="0" smtClean="0">
              <a:solidFill>
                <a:schemeClr val="tx1"/>
              </a:solidFill>
            </a:rPr>
            <a:t>2,9</a:t>
          </a:r>
          <a:r>
            <a:rPr lang="fr-FR" sz="2400" dirty="0" smtClean="0">
              <a:solidFill>
                <a:schemeClr val="tx1"/>
              </a:solidFill>
            </a:rPr>
            <a:t>%</a:t>
          </a:r>
          <a:endParaRPr lang="fr-FR" sz="2400" dirty="0">
            <a:solidFill>
              <a:schemeClr val="tx1"/>
            </a:solidFill>
          </a:endParaRP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dirty="0">
              <a:solidFill>
                <a:schemeClr val="tx1"/>
              </a:solidFill>
            </a:rPr>
            <a:t>  </a:t>
          </a: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dirty="0">
              <a:solidFill>
                <a:schemeClr val="tx1"/>
              </a:solidFill>
            </a:rPr>
            <a:t>FAP: </a:t>
          </a:r>
          <a:r>
            <a:rPr lang="fr-FR" sz="2400" dirty="0" smtClean="0">
              <a:solidFill>
                <a:schemeClr val="tx1"/>
              </a:solidFill>
            </a:rPr>
            <a:t>21,1%</a:t>
          </a:r>
          <a:endParaRPr lang="fr-FR" sz="2400" dirty="0">
            <a:solidFill>
              <a:schemeClr val="tx1"/>
            </a:solidFill>
          </a:endParaRP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dirty="0"/>
        </a:p>
      </dgm:t>
    </dgm:pt>
    <dgm:pt modelId="{1BD6A1FD-EBEA-405C-A00C-948BC1FE5C17}" type="parTrans" cxnId="{740E4813-92B5-4563-8061-AA74216D50F6}">
      <dgm:prSet/>
      <dgm:spPr/>
      <dgm:t>
        <a:bodyPr/>
        <a:lstStyle/>
        <a:p>
          <a:endParaRPr lang="fr-FR"/>
        </a:p>
      </dgm:t>
    </dgm:pt>
    <dgm:pt modelId="{A1AD467E-9524-4D11-8A7D-F0C1E3FF0F58}" type="sibTrans" cxnId="{740E4813-92B5-4563-8061-AA74216D50F6}">
      <dgm:prSet/>
      <dgm:spPr/>
      <dgm:t>
        <a:bodyPr/>
        <a:lstStyle/>
        <a:p>
          <a:endParaRPr lang="fr-FR"/>
        </a:p>
      </dgm:t>
    </dgm:pt>
    <dgm:pt modelId="{AB5E15BB-0E1D-41E6-B109-23DC4D7745D4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2000" b="1" dirty="0">
              <a:solidFill>
                <a:schemeClr val="tx1"/>
              </a:solidFill>
            </a:rPr>
            <a:t>Anémie </a:t>
          </a:r>
        </a:p>
        <a:p>
          <a:pPr algn="ctr"/>
          <a:endParaRPr lang="fr-FR" sz="1800" b="1" dirty="0">
            <a:solidFill>
              <a:schemeClr val="tx1"/>
            </a:solidFill>
          </a:endParaRPr>
        </a:p>
        <a:p>
          <a:pPr algn="ctr"/>
          <a:r>
            <a:rPr lang="fr-FR" sz="2000" b="0" dirty="0">
              <a:solidFill>
                <a:schemeClr val="tx1"/>
              </a:solidFill>
            </a:rPr>
            <a:t>Enfants  </a:t>
          </a:r>
          <a:r>
            <a:rPr lang="fr-FR" sz="2000" b="0" dirty="0">
              <a:solidFill>
                <a:schemeClr val="tx1"/>
              </a:solidFill>
              <a:latin typeface="Calibri"/>
              <a:cs typeface="Calibri"/>
            </a:rPr>
            <a:t>&lt;5 </a:t>
          </a:r>
          <a:r>
            <a:rPr lang="fr-FR" sz="2000" b="0" dirty="0">
              <a:solidFill>
                <a:schemeClr val="tx1"/>
              </a:solidFill>
            </a:rPr>
            <a:t>ans: 88%</a:t>
          </a:r>
        </a:p>
        <a:p>
          <a:pPr algn="ctr"/>
          <a:endParaRPr lang="fr-FR" sz="1800" b="0" dirty="0">
            <a:solidFill>
              <a:schemeClr val="tx1"/>
            </a:solidFill>
          </a:endParaRPr>
        </a:p>
        <a:p>
          <a:pPr algn="ctr"/>
          <a:r>
            <a:rPr lang="fr-FR" sz="2000" b="0" dirty="0">
              <a:solidFill>
                <a:schemeClr val="tx1"/>
              </a:solidFill>
            </a:rPr>
            <a:t>Femme enceinte: 72,5%</a:t>
          </a:r>
        </a:p>
        <a:p>
          <a:pPr algn="ctr"/>
          <a:endParaRPr lang="fr-FR" sz="1800" b="0" dirty="0">
            <a:solidFill>
              <a:schemeClr val="tx1"/>
            </a:solidFill>
          </a:endParaRPr>
        </a:p>
        <a:p>
          <a:pPr algn="ctr"/>
          <a:r>
            <a:rPr lang="fr-FR" sz="2000" b="0" dirty="0">
              <a:solidFill>
                <a:schemeClr val="tx1"/>
              </a:solidFill>
            </a:rPr>
            <a:t>FAP: 49</a:t>
          </a:r>
          <a:r>
            <a:rPr lang="fr-FR" sz="2000" b="1" dirty="0">
              <a:solidFill>
                <a:schemeClr val="tx1"/>
              </a:solidFill>
            </a:rPr>
            <a:t>%</a:t>
          </a:r>
        </a:p>
      </dgm:t>
    </dgm:pt>
    <dgm:pt modelId="{92C74E34-7A69-498E-8BB0-2B20182CCD00}" type="parTrans" cxnId="{24B14963-BBEE-429C-AB3E-ABDD713E4A69}">
      <dgm:prSet/>
      <dgm:spPr/>
      <dgm:t>
        <a:bodyPr/>
        <a:lstStyle/>
        <a:p>
          <a:endParaRPr lang="fr-FR"/>
        </a:p>
      </dgm:t>
    </dgm:pt>
    <dgm:pt modelId="{487B6F62-F4BD-41ED-80CC-16ABAF8E54F9}" type="sibTrans" cxnId="{24B14963-BBEE-429C-AB3E-ABDD713E4A69}">
      <dgm:prSet/>
      <dgm:spPr/>
      <dgm:t>
        <a:bodyPr/>
        <a:lstStyle/>
        <a:p>
          <a:endParaRPr lang="fr-FR"/>
        </a:p>
      </dgm:t>
    </dgm:pt>
    <dgm:pt modelId="{5D50CA0A-E3E1-4E24-B434-7DA1B0F07399}" type="pres">
      <dgm:prSet presAssocID="{745A6364-7A26-4784-9361-E850CAA305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306BEB-4AB1-4927-8322-4D860DF8F472}" type="pres">
      <dgm:prSet presAssocID="{3F934AC7-E622-44A0-9BB6-90513757DCC1}" presName="node" presStyleLbl="node1" presStyleIdx="0" presStyleCnt="3" custScaleX="922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4D18E-6FA4-40CF-93B1-FD4FFFE1B88D}" type="pres">
      <dgm:prSet presAssocID="{F1441584-2710-4CC1-864A-9BBF4275CFBB}" presName="sibTrans" presStyleCnt="0"/>
      <dgm:spPr/>
    </dgm:pt>
    <dgm:pt modelId="{47EA9A45-840B-479D-A833-32CBF66806F0}" type="pres">
      <dgm:prSet presAssocID="{636DDF99-D6D3-4BE7-B00A-6B359FA78727}" presName="node" presStyleLbl="node1" presStyleIdx="1" presStyleCnt="3" custScaleX="1008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5BA1F-6345-4336-91B4-591CB2B676E1}" type="pres">
      <dgm:prSet presAssocID="{A1AD467E-9524-4D11-8A7D-F0C1E3FF0F58}" presName="sibTrans" presStyleCnt="0"/>
      <dgm:spPr/>
    </dgm:pt>
    <dgm:pt modelId="{2A3EFC32-BFD2-4C00-8D2E-90FCFAA5637E}" type="pres">
      <dgm:prSet presAssocID="{AB5E15BB-0E1D-41E6-B109-23DC4D7745D4}" presName="node" presStyleLbl="node1" presStyleIdx="2" presStyleCnt="3" custScaleX="101429" custLinFactNeighborX="26948" custLinFactNeighborY="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8CFEEF-9E5B-482B-9F7B-85736E3B9A83}" type="presOf" srcId="{636DDF99-D6D3-4BE7-B00A-6B359FA78727}" destId="{47EA9A45-840B-479D-A833-32CBF66806F0}" srcOrd="0" destOrd="0" presId="urn:microsoft.com/office/officeart/2005/8/layout/hList6"/>
    <dgm:cxn modelId="{9366A405-2176-4C49-B7F3-2111775729B8}" type="presOf" srcId="{3F934AC7-E622-44A0-9BB6-90513757DCC1}" destId="{C8306BEB-4AB1-4927-8322-4D860DF8F472}" srcOrd="0" destOrd="0" presId="urn:microsoft.com/office/officeart/2005/8/layout/hList6"/>
    <dgm:cxn modelId="{24B14963-BBEE-429C-AB3E-ABDD713E4A69}" srcId="{745A6364-7A26-4784-9361-E850CAA305C3}" destId="{AB5E15BB-0E1D-41E6-B109-23DC4D7745D4}" srcOrd="2" destOrd="0" parTransId="{92C74E34-7A69-498E-8BB0-2B20182CCD00}" sibTransId="{487B6F62-F4BD-41ED-80CC-16ABAF8E54F9}"/>
    <dgm:cxn modelId="{740E4813-92B5-4563-8061-AA74216D50F6}" srcId="{745A6364-7A26-4784-9361-E850CAA305C3}" destId="{636DDF99-D6D3-4BE7-B00A-6B359FA78727}" srcOrd="1" destOrd="0" parTransId="{1BD6A1FD-EBEA-405C-A00C-948BC1FE5C17}" sibTransId="{A1AD467E-9524-4D11-8A7D-F0C1E3FF0F58}"/>
    <dgm:cxn modelId="{1E49E43E-F276-47FA-822F-3027D25571AE}" srcId="{745A6364-7A26-4784-9361-E850CAA305C3}" destId="{3F934AC7-E622-44A0-9BB6-90513757DCC1}" srcOrd="0" destOrd="0" parTransId="{B417B1A9-1453-48CE-9D24-7BE53D3662DF}" sibTransId="{F1441584-2710-4CC1-864A-9BBF4275CFBB}"/>
    <dgm:cxn modelId="{C0596A69-B170-4C59-B806-32193E6D6E51}" type="presOf" srcId="{745A6364-7A26-4784-9361-E850CAA305C3}" destId="{5D50CA0A-E3E1-4E24-B434-7DA1B0F07399}" srcOrd="0" destOrd="0" presId="urn:microsoft.com/office/officeart/2005/8/layout/hList6"/>
    <dgm:cxn modelId="{CE50777A-F16C-463F-9134-A76730EF4619}" type="presOf" srcId="{AB5E15BB-0E1D-41E6-B109-23DC4D7745D4}" destId="{2A3EFC32-BFD2-4C00-8D2E-90FCFAA5637E}" srcOrd="0" destOrd="0" presId="urn:microsoft.com/office/officeart/2005/8/layout/hList6"/>
    <dgm:cxn modelId="{2DCBA624-F33A-422D-BDDC-2878C0CB72F3}" type="presParOf" srcId="{5D50CA0A-E3E1-4E24-B434-7DA1B0F07399}" destId="{C8306BEB-4AB1-4927-8322-4D860DF8F472}" srcOrd="0" destOrd="0" presId="urn:microsoft.com/office/officeart/2005/8/layout/hList6"/>
    <dgm:cxn modelId="{8DB0A920-A6DC-495B-9D91-D9607A1E50A5}" type="presParOf" srcId="{5D50CA0A-E3E1-4E24-B434-7DA1B0F07399}" destId="{35F4D18E-6FA4-40CF-93B1-FD4FFFE1B88D}" srcOrd="1" destOrd="0" presId="urn:microsoft.com/office/officeart/2005/8/layout/hList6"/>
    <dgm:cxn modelId="{085F49BC-135A-4515-9A8E-FA18BB345A81}" type="presParOf" srcId="{5D50CA0A-E3E1-4E24-B434-7DA1B0F07399}" destId="{47EA9A45-840B-479D-A833-32CBF66806F0}" srcOrd="2" destOrd="0" presId="urn:microsoft.com/office/officeart/2005/8/layout/hList6"/>
    <dgm:cxn modelId="{FB08D798-BFC1-42EC-9D83-173BC35F0296}" type="presParOf" srcId="{5D50CA0A-E3E1-4E24-B434-7DA1B0F07399}" destId="{C365BA1F-6345-4336-91B4-591CB2B676E1}" srcOrd="3" destOrd="0" presId="urn:microsoft.com/office/officeart/2005/8/layout/hList6"/>
    <dgm:cxn modelId="{E3E3EACD-22A7-4D34-B2AC-F22F236F4B88}" type="presParOf" srcId="{5D50CA0A-E3E1-4E24-B434-7DA1B0F07399}" destId="{2A3EFC32-BFD2-4C00-8D2E-90FCFAA563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A6364-7A26-4784-9361-E850CAA305C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934AC7-E622-44A0-9BB6-90513757DCC1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400" b="0" dirty="0">
              <a:solidFill>
                <a:schemeClr val="tx1"/>
              </a:solidFill>
            </a:rPr>
            <a:t>Sel adéquatement iodé: 25</a:t>
          </a:r>
          <a:r>
            <a:rPr lang="fr-FR" sz="2400" b="0" dirty="0" smtClean="0">
              <a:solidFill>
                <a:schemeClr val="tx1"/>
              </a:solidFill>
            </a:rPr>
            <a:t>%</a:t>
          </a:r>
          <a:endParaRPr lang="fr-FR" sz="2400" b="0" dirty="0">
            <a:solidFill>
              <a:schemeClr val="tx1"/>
            </a:solidFill>
          </a:endParaRPr>
        </a:p>
      </dgm:t>
    </dgm:pt>
    <dgm:pt modelId="{B417B1A9-1453-48CE-9D24-7BE53D3662DF}" type="parTrans" cxnId="{1E49E43E-F276-47FA-822F-3027D25571AE}">
      <dgm:prSet/>
      <dgm:spPr/>
      <dgm:t>
        <a:bodyPr/>
        <a:lstStyle/>
        <a:p>
          <a:endParaRPr lang="fr-FR"/>
        </a:p>
      </dgm:t>
    </dgm:pt>
    <dgm:pt modelId="{F1441584-2710-4CC1-864A-9BBF4275CFBB}" type="sibTrans" cxnId="{1E49E43E-F276-47FA-822F-3027D25571AE}">
      <dgm:prSet/>
      <dgm:spPr/>
      <dgm:t>
        <a:bodyPr/>
        <a:lstStyle/>
        <a:p>
          <a:endParaRPr lang="fr-FR"/>
        </a:p>
      </dgm:t>
    </dgm:pt>
    <dgm:pt modelId="{AB5E15BB-0E1D-41E6-B109-23DC4D7745D4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fr-FR" sz="2000" b="1" dirty="0">
            <a:solidFill>
              <a:schemeClr val="tx1"/>
            </a:solidFill>
          </a:endParaRPr>
        </a:p>
        <a:p>
          <a:pPr algn="ctr"/>
          <a:r>
            <a:rPr lang="fr-FR" sz="1800" b="1" dirty="0">
              <a:solidFill>
                <a:schemeClr val="tx1"/>
              </a:solidFill>
            </a:rPr>
            <a:t>Score de consommation alimentaire acceptable des ménages: 50,4%</a:t>
          </a:r>
        </a:p>
      </dgm:t>
    </dgm:pt>
    <dgm:pt modelId="{92C74E34-7A69-498E-8BB0-2B20182CCD00}" type="parTrans" cxnId="{24B14963-BBEE-429C-AB3E-ABDD713E4A69}">
      <dgm:prSet/>
      <dgm:spPr/>
      <dgm:t>
        <a:bodyPr/>
        <a:lstStyle/>
        <a:p>
          <a:endParaRPr lang="fr-FR"/>
        </a:p>
      </dgm:t>
    </dgm:pt>
    <dgm:pt modelId="{487B6F62-F4BD-41ED-80CC-16ABAF8E54F9}" type="sibTrans" cxnId="{24B14963-BBEE-429C-AB3E-ABDD713E4A69}">
      <dgm:prSet/>
      <dgm:spPr/>
      <dgm:t>
        <a:bodyPr/>
        <a:lstStyle/>
        <a:p>
          <a:endParaRPr lang="fr-FR"/>
        </a:p>
      </dgm:t>
    </dgm:pt>
    <dgm:pt modelId="{40A7E923-E2AF-40B3-B20E-660D9C446262}">
      <dgm:prSet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Score de diversité des FAP</a:t>
          </a:r>
          <a:r>
            <a:rPr lang="fr-FR" sz="2400">
              <a:solidFill>
                <a:schemeClr val="tx1"/>
              </a:solidFill>
            </a:rPr>
            <a:t>:  </a:t>
          </a:r>
          <a:r>
            <a:rPr lang="fr-FR" sz="2400" smtClean="0">
              <a:solidFill>
                <a:schemeClr val="tx1"/>
              </a:solidFill>
            </a:rPr>
            <a:t>17,2%</a:t>
          </a:r>
          <a:endParaRPr lang="fr-FR" sz="2400" dirty="0">
            <a:solidFill>
              <a:schemeClr val="tx1"/>
            </a:solidFill>
          </a:endParaRPr>
        </a:p>
      </dgm:t>
    </dgm:pt>
    <dgm:pt modelId="{890DABB7-2D2A-4643-9B8C-CB0D27CB247F}" type="parTrans" cxnId="{DC4EE3A5-6E0F-4959-9D86-63AB64CF67BB}">
      <dgm:prSet/>
      <dgm:spPr/>
      <dgm:t>
        <a:bodyPr/>
        <a:lstStyle/>
        <a:p>
          <a:endParaRPr lang="fr-FR"/>
        </a:p>
      </dgm:t>
    </dgm:pt>
    <dgm:pt modelId="{8E3D75B4-F060-4330-9A9B-0B0421B20A63}" type="sibTrans" cxnId="{DC4EE3A5-6E0F-4959-9D86-63AB64CF67BB}">
      <dgm:prSet/>
      <dgm:spPr/>
      <dgm:t>
        <a:bodyPr/>
        <a:lstStyle/>
        <a:p>
          <a:endParaRPr lang="fr-FR"/>
        </a:p>
      </dgm:t>
    </dgm:pt>
    <dgm:pt modelId="{5D50CA0A-E3E1-4E24-B434-7DA1B0F07399}" type="pres">
      <dgm:prSet presAssocID="{745A6364-7A26-4784-9361-E850CAA305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306BEB-4AB1-4927-8322-4D860DF8F472}" type="pres">
      <dgm:prSet presAssocID="{3F934AC7-E622-44A0-9BB6-90513757DCC1}" presName="node" presStyleLbl="node1" presStyleIdx="0" presStyleCnt="3" custScaleX="922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4D18E-6FA4-40CF-93B1-FD4FFFE1B88D}" type="pres">
      <dgm:prSet presAssocID="{F1441584-2710-4CC1-864A-9BBF4275CFBB}" presName="sibTrans" presStyleCnt="0"/>
      <dgm:spPr/>
    </dgm:pt>
    <dgm:pt modelId="{2A3EFC32-BFD2-4C00-8D2E-90FCFAA5637E}" type="pres">
      <dgm:prSet presAssocID="{AB5E15BB-0E1D-41E6-B109-23DC4D7745D4}" presName="node" presStyleLbl="node1" presStyleIdx="1" presStyleCnt="3" custScaleX="101429" custLinFactNeighborX="26948" custLinFactNeighborY="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982C8-1FE7-46B0-8B70-5854C131693D}" type="pres">
      <dgm:prSet presAssocID="{487B6F62-F4BD-41ED-80CC-16ABAF8E54F9}" presName="sibTrans" presStyleCnt="0"/>
      <dgm:spPr/>
    </dgm:pt>
    <dgm:pt modelId="{7F1D5EB7-D5D8-410D-8993-EAAEF9E8E749}" type="pres">
      <dgm:prSet presAssocID="{40A7E923-E2AF-40B3-B20E-660D9C4462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4EE3A5-6E0F-4959-9D86-63AB64CF67BB}" srcId="{745A6364-7A26-4784-9361-E850CAA305C3}" destId="{40A7E923-E2AF-40B3-B20E-660D9C446262}" srcOrd="2" destOrd="0" parTransId="{890DABB7-2D2A-4643-9B8C-CB0D27CB247F}" sibTransId="{8E3D75B4-F060-4330-9A9B-0B0421B20A63}"/>
    <dgm:cxn modelId="{785C811B-9781-4F7E-AAA4-6B2EDC4FFD42}" type="presOf" srcId="{745A6364-7A26-4784-9361-E850CAA305C3}" destId="{5D50CA0A-E3E1-4E24-B434-7DA1B0F07399}" srcOrd="0" destOrd="0" presId="urn:microsoft.com/office/officeart/2005/8/layout/hList6"/>
    <dgm:cxn modelId="{1E49E43E-F276-47FA-822F-3027D25571AE}" srcId="{745A6364-7A26-4784-9361-E850CAA305C3}" destId="{3F934AC7-E622-44A0-9BB6-90513757DCC1}" srcOrd="0" destOrd="0" parTransId="{B417B1A9-1453-48CE-9D24-7BE53D3662DF}" sibTransId="{F1441584-2710-4CC1-864A-9BBF4275CFBB}"/>
    <dgm:cxn modelId="{2A65AA09-497B-4784-9CCA-5153D72936CF}" type="presOf" srcId="{AB5E15BB-0E1D-41E6-B109-23DC4D7745D4}" destId="{2A3EFC32-BFD2-4C00-8D2E-90FCFAA5637E}" srcOrd="0" destOrd="0" presId="urn:microsoft.com/office/officeart/2005/8/layout/hList6"/>
    <dgm:cxn modelId="{A8E14384-9208-4439-9B4A-B745BD395D05}" type="presOf" srcId="{40A7E923-E2AF-40B3-B20E-660D9C446262}" destId="{7F1D5EB7-D5D8-410D-8993-EAAEF9E8E749}" srcOrd="0" destOrd="0" presId="urn:microsoft.com/office/officeart/2005/8/layout/hList6"/>
    <dgm:cxn modelId="{24B14963-BBEE-429C-AB3E-ABDD713E4A69}" srcId="{745A6364-7A26-4784-9361-E850CAA305C3}" destId="{AB5E15BB-0E1D-41E6-B109-23DC4D7745D4}" srcOrd="1" destOrd="0" parTransId="{92C74E34-7A69-498E-8BB0-2B20182CCD00}" sibTransId="{487B6F62-F4BD-41ED-80CC-16ABAF8E54F9}"/>
    <dgm:cxn modelId="{EE1E1C56-ABED-42C3-9E89-415246BF0A01}" type="presOf" srcId="{3F934AC7-E622-44A0-9BB6-90513757DCC1}" destId="{C8306BEB-4AB1-4927-8322-4D860DF8F472}" srcOrd="0" destOrd="0" presId="urn:microsoft.com/office/officeart/2005/8/layout/hList6"/>
    <dgm:cxn modelId="{89B4DA44-179E-493D-A27D-9BEE0C2A5B9A}" type="presParOf" srcId="{5D50CA0A-E3E1-4E24-B434-7DA1B0F07399}" destId="{C8306BEB-4AB1-4927-8322-4D860DF8F472}" srcOrd="0" destOrd="0" presId="urn:microsoft.com/office/officeart/2005/8/layout/hList6"/>
    <dgm:cxn modelId="{F2B0C06B-5E0E-4A52-99FF-A62F8CB7ABE8}" type="presParOf" srcId="{5D50CA0A-E3E1-4E24-B434-7DA1B0F07399}" destId="{35F4D18E-6FA4-40CF-93B1-FD4FFFE1B88D}" srcOrd="1" destOrd="0" presId="urn:microsoft.com/office/officeart/2005/8/layout/hList6"/>
    <dgm:cxn modelId="{B1EA9DBC-522E-48E2-938B-F1E77A838075}" type="presParOf" srcId="{5D50CA0A-E3E1-4E24-B434-7DA1B0F07399}" destId="{2A3EFC32-BFD2-4C00-8D2E-90FCFAA5637E}" srcOrd="2" destOrd="0" presId="urn:microsoft.com/office/officeart/2005/8/layout/hList6"/>
    <dgm:cxn modelId="{0A5677A7-FF62-4E91-9550-FAE047D4FC7A}" type="presParOf" srcId="{5D50CA0A-E3E1-4E24-B434-7DA1B0F07399}" destId="{696982C8-1FE7-46B0-8B70-5854C131693D}" srcOrd="3" destOrd="0" presId="urn:microsoft.com/office/officeart/2005/8/layout/hList6"/>
    <dgm:cxn modelId="{DD890DB6-C829-41C7-96BA-D2D430B5119C}" type="presParOf" srcId="{5D50CA0A-E3E1-4E24-B434-7DA1B0F07399}" destId="{7F1D5EB7-D5D8-410D-8993-EAAEF9E8E74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90024-C3EF-4010-BA34-78166783FF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12D23FF-2AE6-44A0-A7F2-D3D70738BB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</a:t>
          </a:r>
          <a:r>
            <a:rPr kumimoji="1" lang="fr-C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aigu</a:t>
          </a:r>
          <a:r>
            <a:rPr kumimoji="1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ë</a:t>
          </a:r>
          <a:endParaRPr kumimoji="1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F4226143-99DB-406A-A8CA-8894171E6DCC}" type="parTrans" cxnId="{60F0224C-24FB-4CF7-98D5-C69E2F8347C2}">
      <dgm:prSet/>
      <dgm:spPr/>
      <dgm:t>
        <a:bodyPr/>
        <a:lstStyle/>
        <a:p>
          <a:endParaRPr lang="en-GB"/>
        </a:p>
      </dgm:t>
    </dgm:pt>
    <dgm:pt modelId="{3683BEC0-1ED0-4CDE-9511-3C10D47E6C4D}" type="sibTrans" cxnId="{60F0224C-24FB-4CF7-98D5-C69E2F8347C2}">
      <dgm:prSet/>
      <dgm:spPr/>
      <dgm:t>
        <a:bodyPr/>
        <a:lstStyle/>
        <a:p>
          <a:endParaRPr lang="en-GB"/>
        </a:p>
      </dgm:t>
    </dgm:pt>
    <dgm:pt modelId="{2B1AC111-78F2-485F-A60B-E740FBA00C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fr-CA" sz="18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aiguë sévère avec complications et enfants de moins de 6mois MAS ou plus de 6 mois avec un </a:t>
          </a:r>
          <a:r>
            <a:rPr kumimoji="1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poids &lt; 3,5 Kg </a:t>
          </a:r>
          <a:endParaRPr kumimoji="1" lang="fr-CA" sz="1800" b="1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fr-CA" sz="1800" b="0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0932B294-A725-499F-946B-592E8D0C6728}" type="parTrans" cxnId="{7688A9BD-0A1F-48AB-AAEE-317BDCAB6DE2}">
      <dgm:prSet/>
      <dgm:spPr/>
      <dgm:t>
        <a:bodyPr/>
        <a:lstStyle/>
        <a:p>
          <a:endParaRPr lang="en-GB"/>
        </a:p>
      </dgm:t>
    </dgm:pt>
    <dgm:pt modelId="{287A33D1-4517-4088-8560-E19A0022CB02}" type="sibTrans" cxnId="{7688A9BD-0A1F-48AB-AAEE-317BDCAB6DE2}">
      <dgm:prSet/>
      <dgm:spPr/>
      <dgm:t>
        <a:bodyPr/>
        <a:lstStyle/>
        <a:p>
          <a:endParaRPr lang="en-GB"/>
        </a:p>
      </dgm:t>
    </dgm:pt>
    <dgm:pt modelId="{A838F2FF-4650-43E5-8DCD-F1256A7BEA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fr-CA" sz="18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aiguë sévère sans complications</a:t>
          </a:r>
          <a:endParaRPr kumimoji="1" lang="fr-CA" sz="1800" b="0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7D1CBF1A-72FA-4329-A761-CAE605BC01EA}" type="parTrans" cxnId="{A60F4B17-3910-41B8-A784-A95188089B23}">
      <dgm:prSet/>
      <dgm:spPr/>
      <dgm:t>
        <a:bodyPr/>
        <a:lstStyle/>
        <a:p>
          <a:endParaRPr lang="en-GB"/>
        </a:p>
      </dgm:t>
    </dgm:pt>
    <dgm:pt modelId="{DEE0ED51-D38D-4BEF-A10C-A82F90B96532}" type="sibTrans" cxnId="{A60F4B17-3910-41B8-A784-A95188089B23}">
      <dgm:prSet/>
      <dgm:spPr/>
      <dgm:t>
        <a:bodyPr/>
        <a:lstStyle/>
        <a:p>
          <a:endParaRPr lang="en-GB"/>
        </a:p>
      </dgm:t>
    </dgm:pt>
    <dgm:pt modelId="{649F9680-15B7-4E41-A58B-B706B2186C3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fr-CA" sz="18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aiguë modérée</a:t>
          </a:r>
          <a:endParaRPr kumimoji="1" lang="fr-CA" sz="1800" b="0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00E9A7B8-D843-489E-B4AF-EB67419C0C60}" type="parTrans" cxnId="{428D2985-E7ED-4B9D-B537-8E6D2AB72B8C}">
      <dgm:prSet/>
      <dgm:spPr/>
      <dgm:t>
        <a:bodyPr/>
        <a:lstStyle/>
        <a:p>
          <a:endParaRPr lang="en-GB"/>
        </a:p>
      </dgm:t>
    </dgm:pt>
    <dgm:pt modelId="{B25A4D52-401F-4364-9223-FFB388FB39F9}" type="sibTrans" cxnId="{428D2985-E7ED-4B9D-B537-8E6D2AB72B8C}">
      <dgm:prSet/>
      <dgm:spPr/>
      <dgm:t>
        <a:bodyPr/>
        <a:lstStyle/>
        <a:p>
          <a:endParaRPr lang="en-GB"/>
        </a:p>
      </dgm:t>
    </dgm:pt>
    <dgm:pt modelId="{C8C3EC96-6D4A-4392-B1F8-8214AEC6F966}" type="pres">
      <dgm:prSet presAssocID="{01990024-C3EF-4010-BA34-78166783FF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AC5849-6065-47A5-846D-F0F94EA544AD}" type="pres">
      <dgm:prSet presAssocID="{812D23FF-2AE6-44A0-A7F2-D3D70738BB9B}" presName="hierRoot1" presStyleCnt="0">
        <dgm:presLayoutVars>
          <dgm:hierBranch/>
        </dgm:presLayoutVars>
      </dgm:prSet>
      <dgm:spPr/>
    </dgm:pt>
    <dgm:pt modelId="{2CB9026A-8345-416A-9729-EBB11262243F}" type="pres">
      <dgm:prSet presAssocID="{812D23FF-2AE6-44A0-A7F2-D3D70738BB9B}" presName="rootComposite1" presStyleCnt="0"/>
      <dgm:spPr/>
    </dgm:pt>
    <dgm:pt modelId="{C33E8EC1-79DF-41D4-BF00-7CEA9C873CDE}" type="pres">
      <dgm:prSet presAssocID="{812D23FF-2AE6-44A0-A7F2-D3D70738BB9B}" presName="rootText1" presStyleLbl="node0" presStyleIdx="0" presStyleCnt="1" custScaleX="18225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202D210-A135-442F-B6A7-728664276261}" type="pres">
      <dgm:prSet presAssocID="{812D23FF-2AE6-44A0-A7F2-D3D70738BB9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5ADA9AF-D9BF-4FC1-AEEF-2A45CF1EAE2D}" type="pres">
      <dgm:prSet presAssocID="{812D23FF-2AE6-44A0-A7F2-D3D70738BB9B}" presName="hierChild2" presStyleCnt="0"/>
      <dgm:spPr/>
    </dgm:pt>
    <dgm:pt modelId="{C88706DC-0680-439F-9804-A885FCBC570E}" type="pres">
      <dgm:prSet presAssocID="{0932B294-A725-499F-946B-592E8D0C6728}" presName="Name35" presStyleLbl="parChTrans1D2" presStyleIdx="0" presStyleCnt="3"/>
      <dgm:spPr/>
      <dgm:t>
        <a:bodyPr/>
        <a:lstStyle/>
        <a:p>
          <a:endParaRPr lang="en-GB"/>
        </a:p>
      </dgm:t>
    </dgm:pt>
    <dgm:pt modelId="{E2F35A69-152F-479F-BFD0-AE867CD5A10A}" type="pres">
      <dgm:prSet presAssocID="{2B1AC111-78F2-485F-A60B-E740FBA00C51}" presName="hierRoot2" presStyleCnt="0">
        <dgm:presLayoutVars>
          <dgm:hierBranch/>
        </dgm:presLayoutVars>
      </dgm:prSet>
      <dgm:spPr/>
    </dgm:pt>
    <dgm:pt modelId="{39F7033F-4E69-47F2-9D00-CC432FAA0263}" type="pres">
      <dgm:prSet presAssocID="{2B1AC111-78F2-485F-A60B-E740FBA00C51}" presName="rootComposite" presStyleCnt="0"/>
      <dgm:spPr/>
    </dgm:pt>
    <dgm:pt modelId="{4D91E152-79E9-4849-A0B5-D2B24E2A6E1F}" type="pres">
      <dgm:prSet presAssocID="{2B1AC111-78F2-485F-A60B-E740FBA00C51}" presName="rootText" presStyleLbl="node2" presStyleIdx="0" presStyleCnt="3" custScaleX="219025" custScaleY="172612" custLinFactNeighborX="-4123" custLinFactNeighborY="184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729A90-8A98-47EF-8BEE-480325A6573C}" type="pres">
      <dgm:prSet presAssocID="{2B1AC111-78F2-485F-A60B-E740FBA00C51}" presName="rootConnector" presStyleLbl="node2" presStyleIdx="0" presStyleCnt="3"/>
      <dgm:spPr/>
      <dgm:t>
        <a:bodyPr/>
        <a:lstStyle/>
        <a:p>
          <a:endParaRPr lang="en-GB"/>
        </a:p>
      </dgm:t>
    </dgm:pt>
    <dgm:pt modelId="{2BF8693C-9E56-428E-8C7D-6F18533C7776}" type="pres">
      <dgm:prSet presAssocID="{2B1AC111-78F2-485F-A60B-E740FBA00C51}" presName="hierChild4" presStyleCnt="0"/>
      <dgm:spPr/>
    </dgm:pt>
    <dgm:pt modelId="{E8570B4F-DA37-415E-92E3-48837F4FFF47}" type="pres">
      <dgm:prSet presAssocID="{2B1AC111-78F2-485F-A60B-E740FBA00C51}" presName="hierChild5" presStyleCnt="0"/>
      <dgm:spPr/>
    </dgm:pt>
    <dgm:pt modelId="{06116DE0-9E9A-4704-B8EA-ED1675596603}" type="pres">
      <dgm:prSet presAssocID="{7D1CBF1A-72FA-4329-A761-CAE605BC01EA}" presName="Name35" presStyleLbl="parChTrans1D2" presStyleIdx="1" presStyleCnt="3"/>
      <dgm:spPr/>
      <dgm:t>
        <a:bodyPr/>
        <a:lstStyle/>
        <a:p>
          <a:endParaRPr lang="en-GB"/>
        </a:p>
      </dgm:t>
    </dgm:pt>
    <dgm:pt modelId="{9BF40949-B2B9-4530-B1BE-C0E301F54B46}" type="pres">
      <dgm:prSet presAssocID="{A838F2FF-4650-43E5-8DCD-F1256A7BEA38}" presName="hierRoot2" presStyleCnt="0">
        <dgm:presLayoutVars>
          <dgm:hierBranch/>
        </dgm:presLayoutVars>
      </dgm:prSet>
      <dgm:spPr/>
    </dgm:pt>
    <dgm:pt modelId="{ACAA1ACE-55E9-487D-906A-AFB57CE92969}" type="pres">
      <dgm:prSet presAssocID="{A838F2FF-4650-43E5-8DCD-F1256A7BEA38}" presName="rootComposite" presStyleCnt="0"/>
      <dgm:spPr/>
    </dgm:pt>
    <dgm:pt modelId="{71A2D81B-E068-4DDA-84F6-29711A581F6C}" type="pres">
      <dgm:prSet presAssocID="{A838F2FF-4650-43E5-8DCD-F1256A7BEA38}" presName="rootText" presStyleLbl="node2" presStyleIdx="1" presStyleCnt="3" custScaleX="127788" custScaleY="138632" custLinFactNeighborY="184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6E5C69-DCCD-482A-ACEE-19DA3F230406}" type="pres">
      <dgm:prSet presAssocID="{A838F2FF-4650-43E5-8DCD-F1256A7BEA38}" presName="rootConnector" presStyleLbl="node2" presStyleIdx="1" presStyleCnt="3"/>
      <dgm:spPr/>
      <dgm:t>
        <a:bodyPr/>
        <a:lstStyle/>
        <a:p>
          <a:endParaRPr lang="en-GB"/>
        </a:p>
      </dgm:t>
    </dgm:pt>
    <dgm:pt modelId="{2A150D81-95DB-4736-BDCF-34EE09329280}" type="pres">
      <dgm:prSet presAssocID="{A838F2FF-4650-43E5-8DCD-F1256A7BEA38}" presName="hierChild4" presStyleCnt="0"/>
      <dgm:spPr/>
    </dgm:pt>
    <dgm:pt modelId="{37EA3E43-9C6B-428B-8225-16B6C631BB98}" type="pres">
      <dgm:prSet presAssocID="{A838F2FF-4650-43E5-8DCD-F1256A7BEA38}" presName="hierChild5" presStyleCnt="0"/>
      <dgm:spPr/>
    </dgm:pt>
    <dgm:pt modelId="{D760D025-2FC9-4046-9AD3-FA1237F4878C}" type="pres">
      <dgm:prSet presAssocID="{00E9A7B8-D843-489E-B4AF-EB67419C0C60}" presName="Name35" presStyleLbl="parChTrans1D2" presStyleIdx="2" presStyleCnt="3"/>
      <dgm:spPr/>
      <dgm:t>
        <a:bodyPr/>
        <a:lstStyle/>
        <a:p>
          <a:endParaRPr lang="en-GB"/>
        </a:p>
      </dgm:t>
    </dgm:pt>
    <dgm:pt modelId="{68F877FB-619F-4D92-931C-E554D4E8EB50}" type="pres">
      <dgm:prSet presAssocID="{649F9680-15B7-4E41-A58B-B706B2186C32}" presName="hierRoot2" presStyleCnt="0">
        <dgm:presLayoutVars>
          <dgm:hierBranch/>
        </dgm:presLayoutVars>
      </dgm:prSet>
      <dgm:spPr/>
    </dgm:pt>
    <dgm:pt modelId="{B83FFE42-FE24-468D-863E-04F216FF0B7D}" type="pres">
      <dgm:prSet presAssocID="{649F9680-15B7-4E41-A58B-B706B2186C32}" presName="rootComposite" presStyleCnt="0"/>
      <dgm:spPr/>
    </dgm:pt>
    <dgm:pt modelId="{3F6525C8-C61E-4869-94FA-CBA23221D285}" type="pres">
      <dgm:prSet presAssocID="{649F9680-15B7-4E41-A58B-B706B2186C32}" presName="rootText" presStyleLbl="node2" presStyleIdx="2" presStyleCnt="3" custScaleY="133323" custLinFactNeighborY="184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2086843-FF58-4785-A5FC-491FFB044AF3}" type="pres">
      <dgm:prSet presAssocID="{649F9680-15B7-4E41-A58B-B706B2186C32}" presName="rootConnector" presStyleLbl="node2" presStyleIdx="2" presStyleCnt="3"/>
      <dgm:spPr/>
      <dgm:t>
        <a:bodyPr/>
        <a:lstStyle/>
        <a:p>
          <a:endParaRPr lang="en-GB"/>
        </a:p>
      </dgm:t>
    </dgm:pt>
    <dgm:pt modelId="{21AA4564-5DC5-4F1B-9187-F3E6A7784C65}" type="pres">
      <dgm:prSet presAssocID="{649F9680-15B7-4E41-A58B-B706B2186C32}" presName="hierChild4" presStyleCnt="0"/>
      <dgm:spPr/>
    </dgm:pt>
    <dgm:pt modelId="{DB598800-BCFB-4B4A-B9E9-D73DB74A5E0D}" type="pres">
      <dgm:prSet presAssocID="{649F9680-15B7-4E41-A58B-B706B2186C32}" presName="hierChild5" presStyleCnt="0"/>
      <dgm:spPr/>
    </dgm:pt>
    <dgm:pt modelId="{18605054-6EE2-4949-AB1D-B6F8F25E0CB3}" type="pres">
      <dgm:prSet presAssocID="{812D23FF-2AE6-44A0-A7F2-D3D70738BB9B}" presName="hierChild3" presStyleCnt="0"/>
      <dgm:spPr/>
    </dgm:pt>
  </dgm:ptLst>
  <dgm:cxnLst>
    <dgm:cxn modelId="{BED5C7A9-785D-4D2C-89FF-58961D887A27}" type="presOf" srcId="{649F9680-15B7-4E41-A58B-B706B2186C32}" destId="{B2086843-FF58-4785-A5FC-491FFB044AF3}" srcOrd="1" destOrd="0" presId="urn:microsoft.com/office/officeart/2005/8/layout/orgChart1"/>
    <dgm:cxn modelId="{7688A9BD-0A1F-48AB-AAEE-317BDCAB6DE2}" srcId="{812D23FF-2AE6-44A0-A7F2-D3D70738BB9B}" destId="{2B1AC111-78F2-485F-A60B-E740FBA00C51}" srcOrd="0" destOrd="0" parTransId="{0932B294-A725-499F-946B-592E8D0C6728}" sibTransId="{287A33D1-4517-4088-8560-E19A0022CB02}"/>
    <dgm:cxn modelId="{BBD5981C-BEEB-4F70-BE24-1F0996C778E5}" type="presOf" srcId="{7D1CBF1A-72FA-4329-A761-CAE605BC01EA}" destId="{06116DE0-9E9A-4704-B8EA-ED1675596603}" srcOrd="0" destOrd="0" presId="urn:microsoft.com/office/officeart/2005/8/layout/orgChart1"/>
    <dgm:cxn modelId="{60F0224C-24FB-4CF7-98D5-C69E2F8347C2}" srcId="{01990024-C3EF-4010-BA34-78166783FFAC}" destId="{812D23FF-2AE6-44A0-A7F2-D3D70738BB9B}" srcOrd="0" destOrd="0" parTransId="{F4226143-99DB-406A-A8CA-8894171E6DCC}" sibTransId="{3683BEC0-1ED0-4CDE-9511-3C10D47E6C4D}"/>
    <dgm:cxn modelId="{5F9623E0-9C83-425F-8035-C056025725FC}" type="presOf" srcId="{A838F2FF-4650-43E5-8DCD-F1256A7BEA38}" destId="{146E5C69-DCCD-482A-ACEE-19DA3F230406}" srcOrd="1" destOrd="0" presId="urn:microsoft.com/office/officeart/2005/8/layout/orgChart1"/>
    <dgm:cxn modelId="{127EC39D-C8B3-4090-BF23-DF63D2876BD2}" type="presOf" srcId="{01990024-C3EF-4010-BA34-78166783FFAC}" destId="{C8C3EC96-6D4A-4392-B1F8-8214AEC6F966}" srcOrd="0" destOrd="0" presId="urn:microsoft.com/office/officeart/2005/8/layout/orgChart1"/>
    <dgm:cxn modelId="{49E1CD9A-3DDB-4849-BED2-6EDF1D7BFC94}" type="presOf" srcId="{2B1AC111-78F2-485F-A60B-E740FBA00C51}" destId="{4D91E152-79E9-4849-A0B5-D2B24E2A6E1F}" srcOrd="0" destOrd="0" presId="urn:microsoft.com/office/officeart/2005/8/layout/orgChart1"/>
    <dgm:cxn modelId="{E7BBE28E-5CBA-4E04-9BD4-5BE773A6731D}" type="presOf" srcId="{812D23FF-2AE6-44A0-A7F2-D3D70738BB9B}" destId="{A202D210-A135-442F-B6A7-728664276261}" srcOrd="1" destOrd="0" presId="urn:microsoft.com/office/officeart/2005/8/layout/orgChart1"/>
    <dgm:cxn modelId="{D4A15B1B-B206-43B9-9B30-FEFECDBDFAC9}" type="presOf" srcId="{2B1AC111-78F2-485F-A60B-E740FBA00C51}" destId="{94729A90-8A98-47EF-8BEE-480325A6573C}" srcOrd="1" destOrd="0" presId="urn:microsoft.com/office/officeart/2005/8/layout/orgChart1"/>
    <dgm:cxn modelId="{6607E1BB-1FDB-4A89-8164-5E067B261A9C}" type="presOf" srcId="{812D23FF-2AE6-44A0-A7F2-D3D70738BB9B}" destId="{C33E8EC1-79DF-41D4-BF00-7CEA9C873CDE}" srcOrd="0" destOrd="0" presId="urn:microsoft.com/office/officeart/2005/8/layout/orgChart1"/>
    <dgm:cxn modelId="{62DAFCBE-9AC2-4F92-B388-ECE45359CF24}" type="presOf" srcId="{0932B294-A725-499F-946B-592E8D0C6728}" destId="{C88706DC-0680-439F-9804-A885FCBC570E}" srcOrd="0" destOrd="0" presId="urn:microsoft.com/office/officeart/2005/8/layout/orgChart1"/>
    <dgm:cxn modelId="{428D2985-E7ED-4B9D-B537-8E6D2AB72B8C}" srcId="{812D23FF-2AE6-44A0-A7F2-D3D70738BB9B}" destId="{649F9680-15B7-4E41-A58B-B706B2186C32}" srcOrd="2" destOrd="0" parTransId="{00E9A7B8-D843-489E-B4AF-EB67419C0C60}" sibTransId="{B25A4D52-401F-4364-9223-FFB388FB39F9}"/>
    <dgm:cxn modelId="{2119DB94-0BB6-4EEF-BA45-1A1003CED708}" type="presOf" srcId="{00E9A7B8-D843-489E-B4AF-EB67419C0C60}" destId="{D760D025-2FC9-4046-9AD3-FA1237F4878C}" srcOrd="0" destOrd="0" presId="urn:microsoft.com/office/officeart/2005/8/layout/orgChart1"/>
    <dgm:cxn modelId="{DCA47D25-42EC-477B-A525-87B5E19D99E2}" type="presOf" srcId="{A838F2FF-4650-43E5-8DCD-F1256A7BEA38}" destId="{71A2D81B-E068-4DDA-84F6-29711A581F6C}" srcOrd="0" destOrd="0" presId="urn:microsoft.com/office/officeart/2005/8/layout/orgChart1"/>
    <dgm:cxn modelId="{D68818C6-DC1E-4E58-888B-13CAE614BAC1}" type="presOf" srcId="{649F9680-15B7-4E41-A58B-B706B2186C32}" destId="{3F6525C8-C61E-4869-94FA-CBA23221D285}" srcOrd="0" destOrd="0" presId="urn:microsoft.com/office/officeart/2005/8/layout/orgChart1"/>
    <dgm:cxn modelId="{A60F4B17-3910-41B8-A784-A95188089B23}" srcId="{812D23FF-2AE6-44A0-A7F2-D3D70738BB9B}" destId="{A838F2FF-4650-43E5-8DCD-F1256A7BEA38}" srcOrd="1" destOrd="0" parTransId="{7D1CBF1A-72FA-4329-A761-CAE605BC01EA}" sibTransId="{DEE0ED51-D38D-4BEF-A10C-A82F90B96532}"/>
    <dgm:cxn modelId="{32A8B97E-333D-47CE-B50F-9CAA46E9EE5C}" type="presParOf" srcId="{C8C3EC96-6D4A-4392-B1F8-8214AEC6F966}" destId="{2AAC5849-6065-47A5-846D-F0F94EA544AD}" srcOrd="0" destOrd="0" presId="urn:microsoft.com/office/officeart/2005/8/layout/orgChart1"/>
    <dgm:cxn modelId="{846EE5E5-909F-476C-A833-3759C92D965C}" type="presParOf" srcId="{2AAC5849-6065-47A5-846D-F0F94EA544AD}" destId="{2CB9026A-8345-416A-9729-EBB11262243F}" srcOrd="0" destOrd="0" presId="urn:microsoft.com/office/officeart/2005/8/layout/orgChart1"/>
    <dgm:cxn modelId="{398C218C-4244-4B7F-B7A7-5BD0E8F28B3B}" type="presParOf" srcId="{2CB9026A-8345-416A-9729-EBB11262243F}" destId="{C33E8EC1-79DF-41D4-BF00-7CEA9C873CDE}" srcOrd="0" destOrd="0" presId="urn:microsoft.com/office/officeart/2005/8/layout/orgChart1"/>
    <dgm:cxn modelId="{388162AA-2CDF-40D8-9C57-F79023DB228A}" type="presParOf" srcId="{2CB9026A-8345-416A-9729-EBB11262243F}" destId="{A202D210-A135-442F-B6A7-728664276261}" srcOrd="1" destOrd="0" presId="urn:microsoft.com/office/officeart/2005/8/layout/orgChart1"/>
    <dgm:cxn modelId="{8B4061A2-E07D-4068-88DA-A1843DC45F88}" type="presParOf" srcId="{2AAC5849-6065-47A5-846D-F0F94EA544AD}" destId="{55ADA9AF-D9BF-4FC1-AEEF-2A45CF1EAE2D}" srcOrd="1" destOrd="0" presId="urn:microsoft.com/office/officeart/2005/8/layout/orgChart1"/>
    <dgm:cxn modelId="{DE374855-2FE2-4039-8B30-6123F296A401}" type="presParOf" srcId="{55ADA9AF-D9BF-4FC1-AEEF-2A45CF1EAE2D}" destId="{C88706DC-0680-439F-9804-A885FCBC570E}" srcOrd="0" destOrd="0" presId="urn:microsoft.com/office/officeart/2005/8/layout/orgChart1"/>
    <dgm:cxn modelId="{76000C9C-1635-4D7C-86FF-F5CADE245F7B}" type="presParOf" srcId="{55ADA9AF-D9BF-4FC1-AEEF-2A45CF1EAE2D}" destId="{E2F35A69-152F-479F-BFD0-AE867CD5A10A}" srcOrd="1" destOrd="0" presId="urn:microsoft.com/office/officeart/2005/8/layout/orgChart1"/>
    <dgm:cxn modelId="{A5FBCA23-2764-49CE-A4E5-47D9CB6EC366}" type="presParOf" srcId="{E2F35A69-152F-479F-BFD0-AE867CD5A10A}" destId="{39F7033F-4E69-47F2-9D00-CC432FAA0263}" srcOrd="0" destOrd="0" presId="urn:microsoft.com/office/officeart/2005/8/layout/orgChart1"/>
    <dgm:cxn modelId="{9F64AA11-8864-4639-BB21-7BD860D5F890}" type="presParOf" srcId="{39F7033F-4E69-47F2-9D00-CC432FAA0263}" destId="{4D91E152-79E9-4849-A0B5-D2B24E2A6E1F}" srcOrd="0" destOrd="0" presId="urn:microsoft.com/office/officeart/2005/8/layout/orgChart1"/>
    <dgm:cxn modelId="{1370E34D-EDFD-483C-8C21-7A5EFD7264DF}" type="presParOf" srcId="{39F7033F-4E69-47F2-9D00-CC432FAA0263}" destId="{94729A90-8A98-47EF-8BEE-480325A6573C}" srcOrd="1" destOrd="0" presId="urn:microsoft.com/office/officeart/2005/8/layout/orgChart1"/>
    <dgm:cxn modelId="{63B080A5-CC8A-4EA8-BB78-3B671D110128}" type="presParOf" srcId="{E2F35A69-152F-479F-BFD0-AE867CD5A10A}" destId="{2BF8693C-9E56-428E-8C7D-6F18533C7776}" srcOrd="1" destOrd="0" presId="urn:microsoft.com/office/officeart/2005/8/layout/orgChart1"/>
    <dgm:cxn modelId="{B49CF533-5EEC-4CAF-ACCE-836164473DF5}" type="presParOf" srcId="{E2F35A69-152F-479F-BFD0-AE867CD5A10A}" destId="{E8570B4F-DA37-415E-92E3-48837F4FFF47}" srcOrd="2" destOrd="0" presId="urn:microsoft.com/office/officeart/2005/8/layout/orgChart1"/>
    <dgm:cxn modelId="{B7CE8A13-1FAA-4B44-949C-125CEBAF243B}" type="presParOf" srcId="{55ADA9AF-D9BF-4FC1-AEEF-2A45CF1EAE2D}" destId="{06116DE0-9E9A-4704-B8EA-ED1675596603}" srcOrd="2" destOrd="0" presId="urn:microsoft.com/office/officeart/2005/8/layout/orgChart1"/>
    <dgm:cxn modelId="{6038FAF8-33CA-47CC-87F8-827BCA53CEA4}" type="presParOf" srcId="{55ADA9AF-D9BF-4FC1-AEEF-2A45CF1EAE2D}" destId="{9BF40949-B2B9-4530-B1BE-C0E301F54B46}" srcOrd="3" destOrd="0" presId="urn:microsoft.com/office/officeart/2005/8/layout/orgChart1"/>
    <dgm:cxn modelId="{60BE3E31-22D3-49CB-B7F6-F25B48C6F3F7}" type="presParOf" srcId="{9BF40949-B2B9-4530-B1BE-C0E301F54B46}" destId="{ACAA1ACE-55E9-487D-906A-AFB57CE92969}" srcOrd="0" destOrd="0" presId="urn:microsoft.com/office/officeart/2005/8/layout/orgChart1"/>
    <dgm:cxn modelId="{1C599237-9282-4F65-AC0A-F5824C7018B5}" type="presParOf" srcId="{ACAA1ACE-55E9-487D-906A-AFB57CE92969}" destId="{71A2D81B-E068-4DDA-84F6-29711A581F6C}" srcOrd="0" destOrd="0" presId="urn:microsoft.com/office/officeart/2005/8/layout/orgChart1"/>
    <dgm:cxn modelId="{6F3AF3AF-746E-4956-81AE-34F83F9FA59D}" type="presParOf" srcId="{ACAA1ACE-55E9-487D-906A-AFB57CE92969}" destId="{146E5C69-DCCD-482A-ACEE-19DA3F230406}" srcOrd="1" destOrd="0" presId="urn:microsoft.com/office/officeart/2005/8/layout/orgChart1"/>
    <dgm:cxn modelId="{F447BF17-63A2-4DE3-A3CB-EDBE266EE356}" type="presParOf" srcId="{9BF40949-B2B9-4530-B1BE-C0E301F54B46}" destId="{2A150D81-95DB-4736-BDCF-34EE09329280}" srcOrd="1" destOrd="0" presId="urn:microsoft.com/office/officeart/2005/8/layout/orgChart1"/>
    <dgm:cxn modelId="{1A329147-B7A2-47BA-876C-CB068D2BCEF7}" type="presParOf" srcId="{9BF40949-B2B9-4530-B1BE-C0E301F54B46}" destId="{37EA3E43-9C6B-428B-8225-16B6C631BB98}" srcOrd="2" destOrd="0" presId="urn:microsoft.com/office/officeart/2005/8/layout/orgChart1"/>
    <dgm:cxn modelId="{634EFF67-061E-4421-B2DD-4B87148F47F5}" type="presParOf" srcId="{55ADA9AF-D9BF-4FC1-AEEF-2A45CF1EAE2D}" destId="{D760D025-2FC9-4046-9AD3-FA1237F4878C}" srcOrd="4" destOrd="0" presId="urn:microsoft.com/office/officeart/2005/8/layout/orgChart1"/>
    <dgm:cxn modelId="{12EF8044-5A63-4E17-8176-1C42A3EEA495}" type="presParOf" srcId="{55ADA9AF-D9BF-4FC1-AEEF-2A45CF1EAE2D}" destId="{68F877FB-619F-4D92-931C-E554D4E8EB50}" srcOrd="5" destOrd="0" presId="urn:microsoft.com/office/officeart/2005/8/layout/orgChart1"/>
    <dgm:cxn modelId="{26813520-957A-43BF-A518-5C76C024D8B0}" type="presParOf" srcId="{68F877FB-619F-4D92-931C-E554D4E8EB50}" destId="{B83FFE42-FE24-468D-863E-04F216FF0B7D}" srcOrd="0" destOrd="0" presId="urn:microsoft.com/office/officeart/2005/8/layout/orgChart1"/>
    <dgm:cxn modelId="{71F6A4CD-8505-46FE-88A7-3AF2EC103C3C}" type="presParOf" srcId="{B83FFE42-FE24-468D-863E-04F216FF0B7D}" destId="{3F6525C8-C61E-4869-94FA-CBA23221D285}" srcOrd="0" destOrd="0" presId="urn:microsoft.com/office/officeart/2005/8/layout/orgChart1"/>
    <dgm:cxn modelId="{81FCBCB0-CA05-4213-9D97-A720B51F9C44}" type="presParOf" srcId="{B83FFE42-FE24-468D-863E-04F216FF0B7D}" destId="{B2086843-FF58-4785-A5FC-491FFB044AF3}" srcOrd="1" destOrd="0" presId="urn:microsoft.com/office/officeart/2005/8/layout/orgChart1"/>
    <dgm:cxn modelId="{9D69FAC7-6EE0-4137-BF78-F15F764316E1}" type="presParOf" srcId="{68F877FB-619F-4D92-931C-E554D4E8EB50}" destId="{21AA4564-5DC5-4F1B-9187-F3E6A7784C65}" srcOrd="1" destOrd="0" presId="urn:microsoft.com/office/officeart/2005/8/layout/orgChart1"/>
    <dgm:cxn modelId="{511CAFE0-B69D-4E70-81AE-2B38DD92DDF4}" type="presParOf" srcId="{68F877FB-619F-4D92-931C-E554D4E8EB50}" destId="{DB598800-BCFB-4B4A-B9E9-D73DB74A5E0D}" srcOrd="2" destOrd="0" presId="urn:microsoft.com/office/officeart/2005/8/layout/orgChart1"/>
    <dgm:cxn modelId="{C56B4DB8-DB98-488A-A862-61CFEB1382F8}" type="presParOf" srcId="{2AAC5849-6065-47A5-846D-F0F94EA544AD}" destId="{18605054-6EE2-4949-AB1D-B6F8F25E0C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06BEB-4AB1-4927-8322-4D860DF8F472}">
      <dsp:nvSpPr>
        <dsp:cNvPr id="0" name=""/>
        <dsp:cNvSpPr/>
      </dsp:nvSpPr>
      <dsp:spPr>
        <a:xfrm rot="16200000">
          <a:off x="-646865" y="652356"/>
          <a:ext cx="4609777" cy="3305063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chemeClr val="tx1"/>
              </a:solidFill>
            </a:rPr>
            <a:t>Faible poids de </a:t>
          </a:r>
          <a:r>
            <a:rPr lang="fr-FR" sz="2400" b="0" kern="1200" dirty="0" smtClean="0">
              <a:solidFill>
                <a:schemeClr val="tx1"/>
              </a:solidFill>
            </a:rPr>
            <a:t>naissance:9,4%</a:t>
          </a:r>
          <a:endParaRPr lang="fr-FR" sz="2400" b="0" kern="1200" dirty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0" kern="1200" dirty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chemeClr val="tx1"/>
              </a:solidFill>
            </a:rPr>
            <a:t>Maigreur des FAP: </a:t>
          </a:r>
          <a:r>
            <a:rPr lang="fr-FR" sz="2400" b="0" kern="1200" dirty="0" smtClean="0">
              <a:solidFill>
                <a:schemeClr val="tx1"/>
              </a:solidFill>
            </a:rPr>
            <a:t>9%</a:t>
          </a:r>
          <a:endParaRPr lang="fr-FR" sz="2400" b="0" kern="1200" dirty="0">
            <a:solidFill>
              <a:schemeClr val="tx1"/>
            </a:solidFill>
          </a:endParaRPr>
        </a:p>
      </dsp:txBody>
      <dsp:txXfrm rot="5400000">
        <a:off x="5492" y="921954"/>
        <a:ext cx="3305063" cy="2765867"/>
      </dsp:txXfrm>
    </dsp:sp>
    <dsp:sp modelId="{47EA9A45-840B-479D-A833-32CBF66806F0}">
      <dsp:nvSpPr>
        <dsp:cNvPr id="0" name=""/>
        <dsp:cNvSpPr/>
      </dsp:nvSpPr>
      <dsp:spPr>
        <a:xfrm rot="16200000">
          <a:off x="3080641" y="498597"/>
          <a:ext cx="4609777" cy="3612581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tx1"/>
              </a:solidFill>
            </a:rPr>
            <a:t>Surcharge pondérale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>
            <a:solidFill>
              <a:schemeClr val="tx1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chemeClr val="tx1"/>
              </a:solidFill>
            </a:rPr>
            <a:t>Enfants  </a:t>
          </a:r>
          <a:r>
            <a:rPr lang="fr-FR" sz="2400" b="0" kern="1200" dirty="0">
              <a:solidFill>
                <a:schemeClr val="tx1"/>
              </a:solidFill>
              <a:latin typeface="Calibri"/>
              <a:cs typeface="Calibri"/>
            </a:rPr>
            <a:t>&lt;5 </a:t>
          </a:r>
          <a:r>
            <a:rPr lang="fr-FR" sz="2400" b="0" kern="1200" dirty="0">
              <a:solidFill>
                <a:schemeClr val="tx1"/>
              </a:solidFill>
            </a:rPr>
            <a:t>ans: </a:t>
          </a:r>
          <a:r>
            <a:rPr lang="fr-FR" sz="2400" b="0" kern="1200" dirty="0" smtClean="0">
              <a:solidFill>
                <a:schemeClr val="tx1"/>
              </a:solidFill>
            </a:rPr>
            <a:t>2,9</a:t>
          </a:r>
          <a:r>
            <a:rPr lang="fr-FR" sz="2400" kern="1200" dirty="0" smtClean="0">
              <a:solidFill>
                <a:schemeClr val="tx1"/>
              </a:solidFill>
            </a:rPr>
            <a:t>%</a:t>
          </a:r>
          <a:endParaRPr lang="fr-FR" sz="2400" kern="1200" dirty="0">
            <a:solidFill>
              <a:schemeClr val="tx1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FAP: </a:t>
          </a:r>
          <a:r>
            <a:rPr lang="fr-FR" sz="2400" kern="1200" dirty="0" smtClean="0">
              <a:solidFill>
                <a:schemeClr val="tx1"/>
              </a:solidFill>
            </a:rPr>
            <a:t>21,1%</a:t>
          </a:r>
          <a:endParaRPr lang="fr-FR" sz="2400" kern="1200" dirty="0">
            <a:solidFill>
              <a:schemeClr val="tx1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 rot="5400000">
        <a:off x="3579239" y="921954"/>
        <a:ext cx="3612581" cy="2765867"/>
      </dsp:txXfrm>
    </dsp:sp>
    <dsp:sp modelId="{2A3EFC32-BFD2-4C00-8D2E-90FCFAA5637E}">
      <dsp:nvSpPr>
        <dsp:cNvPr id="0" name=""/>
        <dsp:cNvSpPr/>
      </dsp:nvSpPr>
      <dsp:spPr>
        <a:xfrm rot="16200000">
          <a:off x="6977930" y="488065"/>
          <a:ext cx="4609777" cy="3633646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Anémie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>
              <a:solidFill>
                <a:schemeClr val="tx1"/>
              </a:solidFill>
            </a:rPr>
            <a:t>Enfants  </a:t>
          </a:r>
          <a:r>
            <a:rPr lang="fr-FR" sz="2000" b="0" kern="1200" dirty="0">
              <a:solidFill>
                <a:schemeClr val="tx1"/>
              </a:solidFill>
              <a:latin typeface="Calibri"/>
              <a:cs typeface="Calibri"/>
            </a:rPr>
            <a:t>&lt;5 </a:t>
          </a:r>
          <a:r>
            <a:rPr lang="fr-FR" sz="2000" b="0" kern="1200" dirty="0">
              <a:solidFill>
                <a:schemeClr val="tx1"/>
              </a:solidFill>
            </a:rPr>
            <a:t>ans: 88%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>
              <a:solidFill>
                <a:schemeClr val="tx1"/>
              </a:solidFill>
            </a:rPr>
            <a:t>Femme enceinte: 72,5%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>
              <a:solidFill>
                <a:schemeClr val="tx1"/>
              </a:solidFill>
            </a:rPr>
            <a:t>FAP: 49</a:t>
          </a:r>
          <a:r>
            <a:rPr lang="fr-FR" sz="2000" b="1" kern="1200" dirty="0">
              <a:solidFill>
                <a:schemeClr val="tx1"/>
              </a:solidFill>
            </a:rPr>
            <a:t>%</a:t>
          </a:r>
        </a:p>
      </dsp:txBody>
      <dsp:txXfrm rot="5400000">
        <a:off x="7465996" y="921954"/>
        <a:ext cx="3633646" cy="2765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06BEB-4AB1-4927-8322-4D860DF8F472}">
      <dsp:nvSpPr>
        <dsp:cNvPr id="0" name=""/>
        <dsp:cNvSpPr/>
      </dsp:nvSpPr>
      <dsp:spPr>
        <a:xfrm rot="16200000">
          <a:off x="143293" y="-139467"/>
          <a:ext cx="3036129" cy="3315063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chemeClr val="tx1"/>
              </a:solidFill>
            </a:rPr>
            <a:t>Sel adéquatement iodé: 25</a:t>
          </a:r>
          <a:r>
            <a:rPr lang="fr-FR" sz="2400" b="0" kern="1200" dirty="0" smtClean="0">
              <a:solidFill>
                <a:schemeClr val="tx1"/>
              </a:solidFill>
            </a:rPr>
            <a:t>%</a:t>
          </a:r>
          <a:endParaRPr lang="fr-FR" sz="2400" b="0" kern="1200" dirty="0">
            <a:solidFill>
              <a:schemeClr val="tx1"/>
            </a:solidFill>
          </a:endParaRPr>
        </a:p>
      </dsp:txBody>
      <dsp:txXfrm rot="5400000">
        <a:off x="3826" y="607226"/>
        <a:ext cx="3315063" cy="1821677"/>
      </dsp:txXfrm>
    </dsp:sp>
    <dsp:sp modelId="{2A3EFC32-BFD2-4C00-8D2E-90FCFAA5637E}">
      <dsp:nvSpPr>
        <dsp:cNvPr id="0" name=""/>
        <dsp:cNvSpPr/>
      </dsp:nvSpPr>
      <dsp:spPr>
        <a:xfrm rot="16200000">
          <a:off x="3965266" y="-304255"/>
          <a:ext cx="3036129" cy="3644640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chemeClr val="tx1"/>
              </a:solidFill>
            </a:rPr>
            <a:t>Score de consommation alimentaire acceptable des ménages: 50,4%</a:t>
          </a:r>
        </a:p>
      </dsp:txBody>
      <dsp:txXfrm rot="5400000">
        <a:off x="3661011" y="607226"/>
        <a:ext cx="3644640" cy="1821677"/>
      </dsp:txXfrm>
    </dsp:sp>
    <dsp:sp modelId="{7F1D5EB7-D5D8-410D-8993-EAAEF9E8E749}">
      <dsp:nvSpPr>
        <dsp:cNvPr id="0" name=""/>
        <dsp:cNvSpPr/>
      </dsp:nvSpPr>
      <dsp:spPr>
        <a:xfrm rot="16200000">
          <a:off x="7781105" y="-278581"/>
          <a:ext cx="3036129" cy="35932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Score de diversité des FAP</a:t>
          </a:r>
          <a:r>
            <a:rPr lang="fr-FR" sz="2400" kern="1200">
              <a:solidFill>
                <a:schemeClr val="tx1"/>
              </a:solidFill>
            </a:rPr>
            <a:t>:  </a:t>
          </a:r>
          <a:r>
            <a:rPr lang="fr-FR" sz="2400" kern="1200" smtClean="0">
              <a:solidFill>
                <a:schemeClr val="tx1"/>
              </a:solidFill>
            </a:rPr>
            <a:t>17,2%</a:t>
          </a:r>
          <a:endParaRPr lang="fr-FR" sz="2400" kern="1200" dirty="0">
            <a:solidFill>
              <a:schemeClr val="tx1"/>
            </a:solidFill>
          </a:endParaRPr>
        </a:p>
      </dsp:txBody>
      <dsp:txXfrm rot="5400000">
        <a:off x="7502524" y="607226"/>
        <a:ext cx="3593292" cy="1821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0D025-2FC9-4046-9AD3-FA1237F4878C}">
      <dsp:nvSpPr>
        <dsp:cNvPr id="0" name=""/>
        <dsp:cNvSpPr/>
      </dsp:nvSpPr>
      <dsp:spPr>
        <a:xfrm>
          <a:off x="5904050" y="1026612"/>
          <a:ext cx="3986145" cy="620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865"/>
              </a:lnTo>
              <a:lnTo>
                <a:pt x="3986145" y="404865"/>
              </a:lnTo>
              <a:lnTo>
                <a:pt x="3986145" y="620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16DE0-9E9A-4704-B8EA-ED1675596603}">
      <dsp:nvSpPr>
        <dsp:cNvPr id="0" name=""/>
        <dsp:cNvSpPr/>
      </dsp:nvSpPr>
      <dsp:spPr>
        <a:xfrm>
          <a:off x="5904050" y="1026612"/>
          <a:ext cx="1220254" cy="620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865"/>
              </a:lnTo>
              <a:lnTo>
                <a:pt x="1220254" y="404865"/>
              </a:lnTo>
              <a:lnTo>
                <a:pt x="1220254" y="620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706DC-0680-439F-9804-A885FCBC570E}">
      <dsp:nvSpPr>
        <dsp:cNvPr id="0" name=""/>
        <dsp:cNvSpPr/>
      </dsp:nvSpPr>
      <dsp:spPr>
        <a:xfrm>
          <a:off x="3053621" y="1026612"/>
          <a:ext cx="2850429" cy="431991"/>
        </a:xfrm>
        <a:custGeom>
          <a:avLst/>
          <a:gdLst/>
          <a:ahLst/>
          <a:cxnLst/>
          <a:rect l="0" t="0" r="0" b="0"/>
          <a:pathLst>
            <a:path>
              <a:moveTo>
                <a:pt x="2850429" y="0"/>
              </a:moveTo>
              <a:lnTo>
                <a:pt x="2850429" y="216697"/>
              </a:lnTo>
              <a:lnTo>
                <a:pt x="0" y="216697"/>
              </a:lnTo>
              <a:lnTo>
                <a:pt x="0" y="431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E8EC1-79DF-41D4-BF00-7CEA9C873CDE}">
      <dsp:nvSpPr>
        <dsp:cNvPr id="0" name=""/>
        <dsp:cNvSpPr/>
      </dsp:nvSpPr>
      <dsp:spPr>
        <a:xfrm>
          <a:off x="4035535" y="1403"/>
          <a:ext cx="3737030" cy="1025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</a:t>
          </a:r>
          <a:r>
            <a:rPr kumimoji="1" lang="fr-CA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aigu</a:t>
          </a:r>
          <a:r>
            <a:rPr kumimoji="1" lang="en-US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ë</a:t>
          </a:r>
          <a:endParaRPr kumimoji="1" lang="en-US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4035535" y="1403"/>
        <a:ext cx="3737030" cy="1025208"/>
      </dsp:txXfrm>
    </dsp:sp>
    <dsp:sp modelId="{4D91E152-79E9-4849-A0B5-D2B24E2A6E1F}">
      <dsp:nvSpPr>
        <dsp:cNvPr id="0" name=""/>
        <dsp:cNvSpPr/>
      </dsp:nvSpPr>
      <dsp:spPr>
        <a:xfrm>
          <a:off x="808157" y="1458604"/>
          <a:ext cx="4490927" cy="1769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fr-CA" sz="18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aiguë sévère avec complications et enfants de moins de 6mois MAS ou plus de 6 mois avec un </a:t>
          </a:r>
          <a:r>
            <a:rPr kumimoji="1" lang="fr-FR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poids &lt; 3,5 Kg </a:t>
          </a:r>
          <a:endParaRPr kumimoji="1" lang="fr-CA" sz="1800" b="1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fr-CA" sz="1800" b="0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808157" y="1458604"/>
        <a:ext cx="4490927" cy="1769633"/>
      </dsp:txXfrm>
    </dsp:sp>
    <dsp:sp modelId="{71A2D81B-E068-4DDA-84F6-29711A581F6C}">
      <dsp:nvSpPr>
        <dsp:cNvPr id="0" name=""/>
        <dsp:cNvSpPr/>
      </dsp:nvSpPr>
      <dsp:spPr>
        <a:xfrm>
          <a:off x="5814211" y="1646771"/>
          <a:ext cx="2620188" cy="1421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fr-CA" sz="18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aiguë sévère sans complications</a:t>
          </a:r>
          <a:endParaRPr kumimoji="1" lang="fr-CA" sz="1800" b="0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5814211" y="1646771"/>
        <a:ext cx="2620188" cy="1421267"/>
      </dsp:txXfrm>
    </dsp:sp>
    <dsp:sp modelId="{3F6525C8-C61E-4869-94FA-CBA23221D285}">
      <dsp:nvSpPr>
        <dsp:cNvPr id="0" name=""/>
        <dsp:cNvSpPr/>
      </dsp:nvSpPr>
      <dsp:spPr>
        <a:xfrm>
          <a:off x="8864987" y="1646771"/>
          <a:ext cx="2050417" cy="1366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fr-CA" sz="18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Malnutrition aiguë modérée</a:t>
          </a:r>
          <a:endParaRPr kumimoji="1" lang="fr-CA" sz="1800" b="0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8864987" y="1646771"/>
        <a:ext cx="2050417" cy="136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D4B5-EF94-41AD-B5CC-AB2CC9CC425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85800"/>
            <a:ext cx="6010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6F4A-CB88-4FF0-ABAF-2E740B26AC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33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CA" altLang="fr-FR" smtClean="0">
                <a:latin typeface="Arial" charset="0"/>
              </a:rPr>
              <a:t>Valid International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7E8F95-CBC4-455B-9F5B-3745B3F196B6}" type="slidenum">
              <a:rPr lang="fr-CA" altLang="fr-FR" smtClean="0">
                <a:latin typeface="Arial" charset="0"/>
              </a:rPr>
              <a:pPr/>
              <a:t>7</a:t>
            </a:fld>
            <a:endParaRPr lang="fr-CA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28E92-6ECC-4C73-B8D6-105D210F01EA}" type="slidenum">
              <a:rPr lang="en-US" altLang="fr-FR" smtClean="0"/>
              <a:pPr>
                <a:spcBef>
                  <a:spcPct val="0"/>
                </a:spcBef>
              </a:pPr>
              <a:t>36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53113AB-8157-4B20-8245-5DECE3B9C225}" type="slidenum">
              <a:rPr lang="en-US" altLang="fr-FR" smtClean="0"/>
              <a:pPr>
                <a:spcBef>
                  <a:spcPct val="0"/>
                </a:spcBef>
              </a:pPr>
              <a:t>37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5F5B3-83EF-4139-820D-02AE23F9DE6B}" type="slidenum">
              <a:rPr lang="en-US" altLang="fr-FR" smtClean="0"/>
              <a:pPr>
                <a:spcBef>
                  <a:spcPct val="0"/>
                </a:spcBef>
              </a:pPr>
              <a:t>38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685800"/>
            <a:ext cx="60102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 les 1000 jours partent de la fécondation à la bougie qui célèbre les 2 ans en passant par la grossesse, le jour crucial de la naissance, et les premières étapes du </a:t>
            </a:r>
            <a:r>
              <a:rPr lang="fr-FR" altLang="fr-FR" dirty="0" err="1" smtClean="0"/>
              <a:t>DPM.,Cette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periode</a:t>
            </a:r>
            <a:r>
              <a:rPr lang="fr-FR" altLang="fr-FR" dirty="0" smtClean="0"/>
              <a:t> est capitale pour le devenir de l’enfant. Il s’agit de réussir le pari de passer de la cellule au nourrisson autonome et épanoui .  </a:t>
            </a:r>
          </a:p>
          <a:p>
            <a:r>
              <a:rPr lang="fr-FR" altLang="fr-FR" b="1" dirty="0" smtClean="0"/>
              <a:t>Ce qui est perdu durant les 1000 premiers jours est souvent irréparable</a:t>
            </a: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80E7B-28A5-4E31-B1AC-DD6E5DFEED84}" type="slidenum">
              <a:rPr lang="fr-FR" altLang="fr-FR" smtClean="0">
                <a:latin typeface="Calibri" panose="020F0502020204030204" pitchFamily="34" charset="0"/>
              </a:rPr>
              <a:pPr/>
              <a:t>39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6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3E3E5F-DBE3-4EAE-AC0B-05179BDF39BF}" type="slidenum">
              <a:rPr lang="en-US" altLang="fr-FR" smtClean="0"/>
              <a:pPr>
                <a:spcBef>
                  <a:spcPct val="0"/>
                </a:spcBef>
              </a:pPr>
              <a:t>43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8D2BFB5-5D2E-453F-8CC6-B1C510997938}" type="slidenum">
              <a:rPr lang="en-US" altLang="fr-FR" smtClean="0"/>
              <a:pPr>
                <a:spcBef>
                  <a:spcPct val="0"/>
                </a:spcBef>
              </a:pPr>
              <a:t>44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A2C1052-4A72-4D80-BF61-65069EB27A0D}" type="slidenum">
              <a:rPr lang="en-US" altLang="fr-FR" smtClean="0"/>
              <a:pPr>
                <a:spcBef>
                  <a:spcPct val="0"/>
                </a:spcBef>
              </a:pPr>
              <a:t>45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CA" altLang="fr-FR" smtClean="0">
                <a:latin typeface="Arial" charset="0"/>
              </a:rPr>
              <a:t>Valid International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C8B17B-DB3B-4F71-8EE6-D26DB74FB696}" type="slidenum">
              <a:rPr lang="en-US" altLang="fr-FR" smtClean="0"/>
              <a:pPr>
                <a:spcBef>
                  <a:spcPct val="0"/>
                </a:spcBef>
              </a:pPr>
              <a:t>53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C8B17B-DB3B-4F71-8EE6-D26DB74FB696}" type="slidenum">
              <a:rPr lang="en-US" altLang="fr-FR" smtClean="0"/>
              <a:pPr>
                <a:spcBef>
                  <a:spcPct val="0"/>
                </a:spcBef>
              </a:pPr>
              <a:t>54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85800"/>
            <a:ext cx="6010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needed?</a:t>
            </a:r>
          </a:p>
          <a:p>
            <a:r>
              <a:rPr lang="en-US" dirty="0"/>
              <a:t>Nutrition-specific actions</a:t>
            </a:r>
          </a:p>
          <a:p>
            <a:r>
              <a:rPr lang="en-US" dirty="0"/>
              <a:t>Nutrition-sensitive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0F9B-021D-469C-93C2-56C034E3366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81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A34AB12-4671-44D0-8380-39AA52DD8533}" type="slidenum">
              <a:rPr lang="en-US" altLang="fr-FR" smtClean="0"/>
              <a:pPr>
                <a:spcBef>
                  <a:spcPct val="0"/>
                </a:spcBef>
              </a:pPr>
              <a:t>56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3325D9-4539-4C56-8C20-89DC5599C1A1}" type="slidenum">
              <a:rPr lang="en-US" altLang="fr-FR" smtClean="0"/>
              <a:pPr>
                <a:spcBef>
                  <a:spcPct val="0"/>
                </a:spcBef>
              </a:pPr>
              <a:t>59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85800"/>
            <a:ext cx="6010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needed?</a:t>
            </a:r>
          </a:p>
          <a:p>
            <a:r>
              <a:rPr lang="en-US" dirty="0"/>
              <a:t>Nutrition-specific actions</a:t>
            </a:r>
          </a:p>
          <a:p>
            <a:r>
              <a:rPr lang="en-US" dirty="0"/>
              <a:t>Nutrition-sensitive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90F9B-021D-469C-93C2-56C034E3366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8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9D5D5EB-F657-4D97-8D3E-C4A596024BA8}" type="slidenum">
              <a:rPr lang="en-GB" altLang="fr-FR" smtClean="0">
                <a:latin typeface="Arial" charset="0"/>
              </a:rPr>
              <a:pPr/>
              <a:t>18</a:t>
            </a:fld>
            <a:endParaRPr lang="en-GB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FBD73BD-01C3-4586-9E61-F4FC4493D517}" type="slidenum">
              <a:rPr lang="en-US" altLang="fr-FR" smtClean="0"/>
              <a:pPr>
                <a:spcBef>
                  <a:spcPct val="0"/>
                </a:spcBef>
              </a:pPr>
              <a:t>29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9986EC3-C469-44A0-9E83-C1F2A3C4298B}" type="slidenum">
              <a:rPr lang="en-US" altLang="fr-FR" smtClean="0"/>
              <a:pPr>
                <a:spcBef>
                  <a:spcPct val="0"/>
                </a:spcBef>
              </a:pPr>
              <a:t>31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A8968AE-8F62-43A6-9DD6-BFC8C6A69283}" type="slidenum">
              <a:rPr lang="en-US" altLang="fr-FR" smtClean="0"/>
              <a:pPr>
                <a:spcBef>
                  <a:spcPct val="0"/>
                </a:spcBef>
              </a:pPr>
              <a:t>32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B56BE3A-F3C5-4FE7-91F9-352660ED18A0}" type="slidenum">
              <a:rPr lang="en-US" altLang="fr-FR" smtClean="0"/>
              <a:pPr>
                <a:spcBef>
                  <a:spcPct val="0"/>
                </a:spcBef>
              </a:pPr>
              <a:t>34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85800"/>
            <a:ext cx="6010275" cy="3429000"/>
          </a:xfrm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6F486BC-FA6F-4572-BECB-B59BABF53385}" type="slidenum">
              <a:rPr lang="en-US" altLang="fr-FR" smtClean="0"/>
              <a:pPr>
                <a:spcBef>
                  <a:spcPct val="0"/>
                </a:spcBef>
              </a:pPr>
              <a:t>35</a:t>
            </a:fld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8091" y="2169880"/>
            <a:ext cx="10405031" cy="149724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6182" y="3958166"/>
            <a:ext cx="8568849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7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74880" y="279725"/>
            <a:ext cx="2754273" cy="5959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2060" y="279725"/>
            <a:ext cx="8058799" cy="5959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2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6972" y="4488511"/>
            <a:ext cx="10405031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6972" y="2960544"/>
            <a:ext cx="10405031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2061" y="1629836"/>
            <a:ext cx="5406536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2616" y="1629836"/>
            <a:ext cx="5406536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4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62" y="1563541"/>
            <a:ext cx="5408662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2062" y="2215150"/>
            <a:ext cx="5408662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18368" y="1563541"/>
            <a:ext cx="5410786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8368" y="2215150"/>
            <a:ext cx="5410786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9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1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5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064" y="278107"/>
            <a:ext cx="4027275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5975" y="278109"/>
            <a:ext cx="6843179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2064" y="1461678"/>
            <a:ext cx="4027275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38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9363" y="4889501"/>
            <a:ext cx="7344728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9363" y="624123"/>
            <a:ext cx="7344728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9363" y="5466734"/>
            <a:ext cx="7344728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61" y="279724"/>
            <a:ext cx="11017092" cy="116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61" y="1629836"/>
            <a:ext cx="11017092" cy="460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12061" y="6474063"/>
            <a:ext cx="2856283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8CBF-EAA8-4164-BDE1-02C637C72574}" type="datetimeFigureOut">
              <a:rPr lang="fr-FR" smtClean="0"/>
              <a:pPr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82415" y="6474063"/>
            <a:ext cx="3876384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72870" y="6474063"/>
            <a:ext cx="2856283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8CEA-F897-40B5-B830-75927A826F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2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ssomingfamilies.com/pregnancyandbirth/images/PregnancyBirth_Welcome_Pregnantbell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3658" y="2096539"/>
            <a:ext cx="11669532" cy="2056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fr-FR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urier New" pitchFamily="49" charset="0"/>
              </a:rPr>
              <a:t>PROGRAMMES DE NUTRITION</a:t>
            </a:r>
            <a:endParaRPr lang="fr-FR" sz="4800" b="1" dirty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136546" y="6279476"/>
            <a:ext cx="6074419" cy="57723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DIRECTION DE LA </a:t>
            </a:r>
            <a:r>
              <a:rPr lang="fr-F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NUTRITION, février 2021</a:t>
            </a:r>
            <a:endParaRPr lang="fr-FR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58465"/>
              </p:ext>
            </p:extLst>
          </p:nvPr>
        </p:nvGraphicFramePr>
        <p:xfrm>
          <a:off x="4730573" y="18238"/>
          <a:ext cx="2686177" cy="164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4" imgW="1588750" imgH="1603315" progId="">
                  <p:embed/>
                </p:oleObj>
              </mc:Choice>
              <mc:Fallback>
                <p:oleObj name="Document" r:id="rId4" imgW="1588750" imgH="1603315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573" y="18238"/>
                        <a:ext cx="2686177" cy="1647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18705" y="4583159"/>
            <a:ext cx="6362282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438150" lvl="1" indent="0" algn="ctr" eaLnBrk="1" hangingPunct="1">
              <a:buFont typeface="Wingdings" pitchFamily="2" charset="2"/>
              <a:buNone/>
              <a:defRPr/>
            </a:pPr>
            <a:r>
              <a:rPr lang="fr-FR" altLang="fr-FR" b="1" dirty="0" smtClean="0">
                <a:solidFill>
                  <a:srgbClr val="92D050"/>
                </a:solidFill>
              </a:rPr>
              <a:t>IFRISSE</a:t>
            </a:r>
            <a:r>
              <a:rPr lang="fr-FR" altLang="fr-FR" b="1" dirty="0" smtClean="0"/>
              <a:t>, </a:t>
            </a:r>
            <a:r>
              <a:rPr lang="fr-FR" altLang="fr-FR" b="1" dirty="0" smtClean="0">
                <a:solidFill>
                  <a:srgbClr val="92D050"/>
                </a:solidFill>
              </a:rPr>
              <a:t>OUAGADOUGOU</a:t>
            </a:r>
            <a:endParaRPr lang="fr-FR" sz="2000" dirty="0">
              <a:solidFill>
                <a:srgbClr val="92D050"/>
              </a:solidFill>
              <a:latin typeface="Vladimir Script" pitchFamily="66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481840" y="1665953"/>
            <a:ext cx="3470337" cy="4235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FR" sz="1800" b="1" dirty="0"/>
              <a:t>Unité – Progrès – Justice</a:t>
            </a:r>
            <a:endParaRPr lang="fr-FR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338D30D-5B92-475F-9292-DD65844E58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2099" y="947138"/>
            <a:ext cx="8496943" cy="5816171"/>
            <a:chOff x="-46" y="138"/>
            <a:chExt cx="5193" cy="381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1301B39-14E4-4D6E-BC04-77E5DED854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46" y="138"/>
              <a:ext cx="5193" cy="3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1807827-4E89-4D23-9238-AD23FF57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1704"/>
              <a:ext cx="549" cy="1062"/>
            </a:xfrm>
            <a:custGeom>
              <a:avLst/>
              <a:gdLst>
                <a:gd name="T0" fmla="*/ 414 w 549"/>
                <a:gd name="T1" fmla="*/ 60 h 1062"/>
                <a:gd name="T2" fmla="*/ 435 w 549"/>
                <a:gd name="T3" fmla="*/ 91 h 1062"/>
                <a:gd name="T4" fmla="*/ 461 w 549"/>
                <a:gd name="T5" fmla="*/ 125 h 1062"/>
                <a:gd name="T6" fmla="*/ 425 w 549"/>
                <a:gd name="T7" fmla="*/ 157 h 1062"/>
                <a:gd name="T8" fmla="*/ 393 w 549"/>
                <a:gd name="T9" fmla="*/ 195 h 1062"/>
                <a:gd name="T10" fmla="*/ 401 w 549"/>
                <a:gd name="T11" fmla="*/ 287 h 1062"/>
                <a:gd name="T12" fmla="*/ 344 w 549"/>
                <a:gd name="T13" fmla="*/ 344 h 1062"/>
                <a:gd name="T14" fmla="*/ 355 w 549"/>
                <a:gd name="T15" fmla="*/ 374 h 1062"/>
                <a:gd name="T16" fmla="*/ 326 w 549"/>
                <a:gd name="T17" fmla="*/ 389 h 1062"/>
                <a:gd name="T18" fmla="*/ 330 w 549"/>
                <a:gd name="T19" fmla="*/ 429 h 1062"/>
                <a:gd name="T20" fmla="*/ 355 w 549"/>
                <a:gd name="T21" fmla="*/ 454 h 1062"/>
                <a:gd name="T22" fmla="*/ 363 w 549"/>
                <a:gd name="T23" fmla="*/ 490 h 1062"/>
                <a:gd name="T24" fmla="*/ 372 w 549"/>
                <a:gd name="T25" fmla="*/ 524 h 1062"/>
                <a:gd name="T26" fmla="*/ 353 w 549"/>
                <a:gd name="T27" fmla="*/ 537 h 1062"/>
                <a:gd name="T28" fmla="*/ 319 w 549"/>
                <a:gd name="T29" fmla="*/ 526 h 1062"/>
                <a:gd name="T30" fmla="*/ 292 w 549"/>
                <a:gd name="T31" fmla="*/ 545 h 1062"/>
                <a:gd name="T32" fmla="*/ 311 w 549"/>
                <a:gd name="T33" fmla="*/ 573 h 1062"/>
                <a:gd name="T34" fmla="*/ 342 w 549"/>
                <a:gd name="T35" fmla="*/ 594 h 1062"/>
                <a:gd name="T36" fmla="*/ 325 w 549"/>
                <a:gd name="T37" fmla="*/ 632 h 1062"/>
                <a:gd name="T38" fmla="*/ 357 w 549"/>
                <a:gd name="T39" fmla="*/ 663 h 1062"/>
                <a:gd name="T40" fmla="*/ 336 w 549"/>
                <a:gd name="T41" fmla="*/ 695 h 1062"/>
                <a:gd name="T42" fmla="*/ 300 w 549"/>
                <a:gd name="T43" fmla="*/ 701 h 1062"/>
                <a:gd name="T44" fmla="*/ 323 w 549"/>
                <a:gd name="T45" fmla="*/ 739 h 1062"/>
                <a:gd name="T46" fmla="*/ 364 w 549"/>
                <a:gd name="T47" fmla="*/ 737 h 1062"/>
                <a:gd name="T48" fmla="*/ 393 w 549"/>
                <a:gd name="T49" fmla="*/ 750 h 1062"/>
                <a:gd name="T50" fmla="*/ 423 w 549"/>
                <a:gd name="T51" fmla="*/ 792 h 1062"/>
                <a:gd name="T52" fmla="*/ 450 w 549"/>
                <a:gd name="T53" fmla="*/ 843 h 1062"/>
                <a:gd name="T54" fmla="*/ 458 w 549"/>
                <a:gd name="T55" fmla="*/ 902 h 1062"/>
                <a:gd name="T56" fmla="*/ 526 w 549"/>
                <a:gd name="T57" fmla="*/ 938 h 1062"/>
                <a:gd name="T58" fmla="*/ 535 w 549"/>
                <a:gd name="T59" fmla="*/ 965 h 1062"/>
                <a:gd name="T60" fmla="*/ 505 w 549"/>
                <a:gd name="T61" fmla="*/ 978 h 1062"/>
                <a:gd name="T62" fmla="*/ 482 w 549"/>
                <a:gd name="T63" fmla="*/ 982 h 1062"/>
                <a:gd name="T64" fmla="*/ 440 w 549"/>
                <a:gd name="T65" fmla="*/ 1005 h 1062"/>
                <a:gd name="T66" fmla="*/ 387 w 549"/>
                <a:gd name="T67" fmla="*/ 1014 h 1062"/>
                <a:gd name="T68" fmla="*/ 368 w 549"/>
                <a:gd name="T69" fmla="*/ 1054 h 1062"/>
                <a:gd name="T70" fmla="*/ 338 w 549"/>
                <a:gd name="T71" fmla="*/ 1058 h 1062"/>
                <a:gd name="T72" fmla="*/ 328 w 549"/>
                <a:gd name="T73" fmla="*/ 1041 h 1062"/>
                <a:gd name="T74" fmla="*/ 347 w 549"/>
                <a:gd name="T75" fmla="*/ 1009 h 1062"/>
                <a:gd name="T76" fmla="*/ 349 w 549"/>
                <a:gd name="T77" fmla="*/ 969 h 1062"/>
                <a:gd name="T78" fmla="*/ 351 w 549"/>
                <a:gd name="T79" fmla="*/ 921 h 1062"/>
                <a:gd name="T80" fmla="*/ 347 w 549"/>
                <a:gd name="T81" fmla="*/ 900 h 1062"/>
                <a:gd name="T82" fmla="*/ 338 w 549"/>
                <a:gd name="T83" fmla="*/ 874 h 1062"/>
                <a:gd name="T84" fmla="*/ 313 w 549"/>
                <a:gd name="T85" fmla="*/ 870 h 1062"/>
                <a:gd name="T86" fmla="*/ 300 w 549"/>
                <a:gd name="T87" fmla="*/ 876 h 1062"/>
                <a:gd name="T88" fmla="*/ 283 w 549"/>
                <a:gd name="T89" fmla="*/ 868 h 1062"/>
                <a:gd name="T90" fmla="*/ 258 w 549"/>
                <a:gd name="T91" fmla="*/ 874 h 1062"/>
                <a:gd name="T92" fmla="*/ 239 w 549"/>
                <a:gd name="T93" fmla="*/ 868 h 1062"/>
                <a:gd name="T94" fmla="*/ 230 w 549"/>
                <a:gd name="T95" fmla="*/ 855 h 1062"/>
                <a:gd name="T96" fmla="*/ 212 w 549"/>
                <a:gd name="T97" fmla="*/ 847 h 1062"/>
                <a:gd name="T98" fmla="*/ 195 w 549"/>
                <a:gd name="T99" fmla="*/ 858 h 1062"/>
                <a:gd name="T100" fmla="*/ 178 w 549"/>
                <a:gd name="T101" fmla="*/ 876 h 1062"/>
                <a:gd name="T102" fmla="*/ 159 w 549"/>
                <a:gd name="T103" fmla="*/ 883 h 1062"/>
                <a:gd name="T104" fmla="*/ 135 w 549"/>
                <a:gd name="T105" fmla="*/ 893 h 1062"/>
                <a:gd name="T106" fmla="*/ 112 w 549"/>
                <a:gd name="T107" fmla="*/ 898 h 1062"/>
                <a:gd name="T108" fmla="*/ 87 w 549"/>
                <a:gd name="T109" fmla="*/ 908 h 1062"/>
                <a:gd name="T110" fmla="*/ 64 w 549"/>
                <a:gd name="T111" fmla="*/ 902 h 1062"/>
                <a:gd name="T112" fmla="*/ 60 w 549"/>
                <a:gd name="T113" fmla="*/ 881 h 1062"/>
                <a:gd name="T114" fmla="*/ 57 w 549"/>
                <a:gd name="T115" fmla="*/ 858 h 1062"/>
                <a:gd name="T116" fmla="*/ 28 w 549"/>
                <a:gd name="T117" fmla="*/ 858 h 1062"/>
                <a:gd name="T118" fmla="*/ 3 w 549"/>
                <a:gd name="T119" fmla="*/ 843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9" h="1062">
                  <a:moveTo>
                    <a:pt x="414" y="0"/>
                  </a:moveTo>
                  <a:lnTo>
                    <a:pt x="414" y="2"/>
                  </a:lnTo>
                  <a:lnTo>
                    <a:pt x="416" y="5"/>
                  </a:lnTo>
                  <a:lnTo>
                    <a:pt x="418" y="9"/>
                  </a:lnTo>
                  <a:lnTo>
                    <a:pt x="418" y="11"/>
                  </a:lnTo>
                  <a:lnTo>
                    <a:pt x="418" y="15"/>
                  </a:lnTo>
                  <a:lnTo>
                    <a:pt x="418" y="19"/>
                  </a:lnTo>
                  <a:lnTo>
                    <a:pt x="416" y="28"/>
                  </a:lnTo>
                  <a:lnTo>
                    <a:pt x="414" y="32"/>
                  </a:lnTo>
                  <a:lnTo>
                    <a:pt x="416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3"/>
                  </a:lnTo>
                  <a:lnTo>
                    <a:pt x="414" y="51"/>
                  </a:lnTo>
                  <a:lnTo>
                    <a:pt x="414" y="55"/>
                  </a:lnTo>
                  <a:lnTo>
                    <a:pt x="414" y="57"/>
                  </a:lnTo>
                  <a:lnTo>
                    <a:pt x="414" y="60"/>
                  </a:lnTo>
                  <a:lnTo>
                    <a:pt x="416" y="62"/>
                  </a:lnTo>
                  <a:lnTo>
                    <a:pt x="418" y="66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8" y="79"/>
                  </a:lnTo>
                  <a:lnTo>
                    <a:pt x="416" y="83"/>
                  </a:lnTo>
                  <a:lnTo>
                    <a:pt x="416" y="85"/>
                  </a:lnTo>
                  <a:lnTo>
                    <a:pt x="418" y="89"/>
                  </a:lnTo>
                  <a:lnTo>
                    <a:pt x="420" y="91"/>
                  </a:lnTo>
                  <a:lnTo>
                    <a:pt x="421" y="91"/>
                  </a:lnTo>
                  <a:lnTo>
                    <a:pt x="423" y="93"/>
                  </a:lnTo>
                  <a:lnTo>
                    <a:pt x="425" y="93"/>
                  </a:lnTo>
                  <a:lnTo>
                    <a:pt x="429" y="93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39" y="89"/>
                  </a:lnTo>
                  <a:lnTo>
                    <a:pt x="440" y="89"/>
                  </a:lnTo>
                  <a:lnTo>
                    <a:pt x="442" y="89"/>
                  </a:lnTo>
                  <a:lnTo>
                    <a:pt x="444" y="89"/>
                  </a:lnTo>
                  <a:lnTo>
                    <a:pt x="448" y="93"/>
                  </a:lnTo>
                  <a:lnTo>
                    <a:pt x="452" y="97"/>
                  </a:lnTo>
                  <a:lnTo>
                    <a:pt x="458" y="100"/>
                  </a:lnTo>
                  <a:lnTo>
                    <a:pt x="461" y="106"/>
                  </a:lnTo>
                  <a:lnTo>
                    <a:pt x="467" y="110"/>
                  </a:lnTo>
                  <a:lnTo>
                    <a:pt x="469" y="114"/>
                  </a:lnTo>
                  <a:lnTo>
                    <a:pt x="471" y="116"/>
                  </a:lnTo>
                  <a:lnTo>
                    <a:pt x="471" y="117"/>
                  </a:lnTo>
                  <a:lnTo>
                    <a:pt x="469" y="119"/>
                  </a:lnTo>
                  <a:lnTo>
                    <a:pt x="465" y="121"/>
                  </a:lnTo>
                  <a:lnTo>
                    <a:pt x="461" y="125"/>
                  </a:lnTo>
                  <a:lnTo>
                    <a:pt x="459" y="129"/>
                  </a:lnTo>
                  <a:lnTo>
                    <a:pt x="456" y="131"/>
                  </a:lnTo>
                  <a:lnTo>
                    <a:pt x="452" y="133"/>
                  </a:lnTo>
                  <a:lnTo>
                    <a:pt x="448" y="135"/>
                  </a:lnTo>
                  <a:lnTo>
                    <a:pt x="446" y="136"/>
                  </a:lnTo>
                  <a:lnTo>
                    <a:pt x="446" y="138"/>
                  </a:lnTo>
                  <a:lnTo>
                    <a:pt x="444" y="140"/>
                  </a:lnTo>
                  <a:lnTo>
                    <a:pt x="442" y="146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37" y="152"/>
                  </a:lnTo>
                  <a:lnTo>
                    <a:pt x="435" y="154"/>
                  </a:lnTo>
                  <a:lnTo>
                    <a:pt x="433" y="155"/>
                  </a:lnTo>
                  <a:lnTo>
                    <a:pt x="431" y="157"/>
                  </a:lnTo>
                  <a:lnTo>
                    <a:pt x="425" y="157"/>
                  </a:lnTo>
                  <a:lnTo>
                    <a:pt x="423" y="159"/>
                  </a:lnTo>
                  <a:lnTo>
                    <a:pt x="421" y="161"/>
                  </a:lnTo>
                  <a:lnTo>
                    <a:pt x="421" y="165"/>
                  </a:lnTo>
                  <a:lnTo>
                    <a:pt x="420" y="169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4" y="174"/>
                  </a:lnTo>
                  <a:lnTo>
                    <a:pt x="410" y="176"/>
                  </a:lnTo>
                  <a:lnTo>
                    <a:pt x="408" y="178"/>
                  </a:lnTo>
                  <a:lnTo>
                    <a:pt x="406" y="180"/>
                  </a:lnTo>
                  <a:lnTo>
                    <a:pt x="402" y="184"/>
                  </a:lnTo>
                  <a:lnTo>
                    <a:pt x="399" y="186"/>
                  </a:lnTo>
                  <a:lnTo>
                    <a:pt x="399" y="188"/>
                  </a:lnTo>
                  <a:lnTo>
                    <a:pt x="397" y="190"/>
                  </a:lnTo>
                  <a:lnTo>
                    <a:pt x="395" y="192"/>
                  </a:lnTo>
                  <a:lnTo>
                    <a:pt x="395" y="193"/>
                  </a:lnTo>
                  <a:lnTo>
                    <a:pt x="393" y="195"/>
                  </a:lnTo>
                  <a:lnTo>
                    <a:pt x="393" y="197"/>
                  </a:lnTo>
                  <a:lnTo>
                    <a:pt x="393" y="199"/>
                  </a:lnTo>
                  <a:lnTo>
                    <a:pt x="391" y="201"/>
                  </a:lnTo>
                  <a:lnTo>
                    <a:pt x="391" y="203"/>
                  </a:lnTo>
                  <a:lnTo>
                    <a:pt x="395" y="212"/>
                  </a:lnTo>
                  <a:lnTo>
                    <a:pt x="401" y="226"/>
                  </a:lnTo>
                  <a:lnTo>
                    <a:pt x="408" y="239"/>
                  </a:lnTo>
                  <a:lnTo>
                    <a:pt x="412" y="247"/>
                  </a:lnTo>
                  <a:lnTo>
                    <a:pt x="416" y="252"/>
                  </a:lnTo>
                  <a:lnTo>
                    <a:pt x="418" y="260"/>
                  </a:lnTo>
                  <a:lnTo>
                    <a:pt x="420" y="264"/>
                  </a:lnTo>
                  <a:lnTo>
                    <a:pt x="421" y="266"/>
                  </a:lnTo>
                  <a:lnTo>
                    <a:pt x="412" y="273"/>
                  </a:lnTo>
                  <a:lnTo>
                    <a:pt x="404" y="279"/>
                  </a:lnTo>
                  <a:lnTo>
                    <a:pt x="402" y="283"/>
                  </a:lnTo>
                  <a:lnTo>
                    <a:pt x="401" y="285"/>
                  </a:lnTo>
                  <a:lnTo>
                    <a:pt x="401" y="287"/>
                  </a:lnTo>
                  <a:lnTo>
                    <a:pt x="401" y="288"/>
                  </a:lnTo>
                  <a:lnTo>
                    <a:pt x="401" y="292"/>
                  </a:lnTo>
                  <a:lnTo>
                    <a:pt x="401" y="294"/>
                  </a:lnTo>
                  <a:lnTo>
                    <a:pt x="401" y="296"/>
                  </a:lnTo>
                  <a:lnTo>
                    <a:pt x="399" y="296"/>
                  </a:lnTo>
                  <a:lnTo>
                    <a:pt x="395" y="300"/>
                  </a:lnTo>
                  <a:lnTo>
                    <a:pt x="391" y="304"/>
                  </a:lnTo>
                  <a:lnTo>
                    <a:pt x="391" y="306"/>
                  </a:lnTo>
                  <a:lnTo>
                    <a:pt x="387" y="309"/>
                  </a:lnTo>
                  <a:lnTo>
                    <a:pt x="385" y="309"/>
                  </a:lnTo>
                  <a:lnTo>
                    <a:pt x="382" y="313"/>
                  </a:lnTo>
                  <a:lnTo>
                    <a:pt x="374" y="319"/>
                  </a:lnTo>
                  <a:lnTo>
                    <a:pt x="361" y="328"/>
                  </a:lnTo>
                  <a:lnTo>
                    <a:pt x="353" y="336"/>
                  </a:lnTo>
                  <a:lnTo>
                    <a:pt x="345" y="340"/>
                  </a:lnTo>
                  <a:lnTo>
                    <a:pt x="342" y="344"/>
                  </a:lnTo>
                  <a:lnTo>
                    <a:pt x="344" y="344"/>
                  </a:lnTo>
                  <a:lnTo>
                    <a:pt x="344" y="345"/>
                  </a:lnTo>
                  <a:lnTo>
                    <a:pt x="347" y="345"/>
                  </a:lnTo>
                  <a:lnTo>
                    <a:pt x="349" y="345"/>
                  </a:lnTo>
                  <a:lnTo>
                    <a:pt x="351" y="347"/>
                  </a:lnTo>
                  <a:lnTo>
                    <a:pt x="353" y="347"/>
                  </a:lnTo>
                  <a:lnTo>
                    <a:pt x="353" y="351"/>
                  </a:lnTo>
                  <a:lnTo>
                    <a:pt x="355" y="353"/>
                  </a:lnTo>
                  <a:lnTo>
                    <a:pt x="355" y="355"/>
                  </a:lnTo>
                  <a:lnTo>
                    <a:pt x="357" y="357"/>
                  </a:lnTo>
                  <a:lnTo>
                    <a:pt x="357" y="361"/>
                  </a:lnTo>
                  <a:lnTo>
                    <a:pt x="357" y="363"/>
                  </a:lnTo>
                  <a:lnTo>
                    <a:pt x="357" y="364"/>
                  </a:lnTo>
                  <a:lnTo>
                    <a:pt x="357" y="366"/>
                  </a:lnTo>
                  <a:lnTo>
                    <a:pt x="357" y="368"/>
                  </a:lnTo>
                  <a:lnTo>
                    <a:pt x="357" y="370"/>
                  </a:lnTo>
                  <a:lnTo>
                    <a:pt x="357" y="372"/>
                  </a:lnTo>
                  <a:lnTo>
                    <a:pt x="355" y="374"/>
                  </a:lnTo>
                  <a:lnTo>
                    <a:pt x="353" y="374"/>
                  </a:lnTo>
                  <a:lnTo>
                    <a:pt x="351" y="374"/>
                  </a:lnTo>
                  <a:lnTo>
                    <a:pt x="349" y="374"/>
                  </a:lnTo>
                  <a:lnTo>
                    <a:pt x="347" y="372"/>
                  </a:lnTo>
                  <a:lnTo>
                    <a:pt x="345" y="372"/>
                  </a:lnTo>
                  <a:lnTo>
                    <a:pt x="344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340" y="374"/>
                  </a:lnTo>
                  <a:lnTo>
                    <a:pt x="338" y="376"/>
                  </a:lnTo>
                  <a:lnTo>
                    <a:pt x="334" y="378"/>
                  </a:lnTo>
                  <a:lnTo>
                    <a:pt x="332" y="382"/>
                  </a:lnTo>
                  <a:lnTo>
                    <a:pt x="330" y="383"/>
                  </a:lnTo>
                  <a:lnTo>
                    <a:pt x="328" y="383"/>
                  </a:lnTo>
                  <a:lnTo>
                    <a:pt x="328" y="385"/>
                  </a:lnTo>
                  <a:lnTo>
                    <a:pt x="326" y="387"/>
                  </a:lnTo>
                  <a:lnTo>
                    <a:pt x="326" y="389"/>
                  </a:lnTo>
                  <a:lnTo>
                    <a:pt x="326" y="391"/>
                  </a:lnTo>
                  <a:lnTo>
                    <a:pt x="323" y="395"/>
                  </a:lnTo>
                  <a:lnTo>
                    <a:pt x="323" y="397"/>
                  </a:lnTo>
                  <a:lnTo>
                    <a:pt x="323" y="399"/>
                  </a:lnTo>
                  <a:lnTo>
                    <a:pt x="321" y="402"/>
                  </a:lnTo>
                  <a:lnTo>
                    <a:pt x="321" y="406"/>
                  </a:lnTo>
                  <a:lnTo>
                    <a:pt x="319" y="410"/>
                  </a:lnTo>
                  <a:lnTo>
                    <a:pt x="319" y="412"/>
                  </a:lnTo>
                  <a:lnTo>
                    <a:pt x="319" y="414"/>
                  </a:lnTo>
                  <a:lnTo>
                    <a:pt x="319" y="416"/>
                  </a:lnTo>
                  <a:lnTo>
                    <a:pt x="319" y="420"/>
                  </a:lnTo>
                  <a:lnTo>
                    <a:pt x="321" y="420"/>
                  </a:lnTo>
                  <a:lnTo>
                    <a:pt x="323" y="423"/>
                  </a:lnTo>
                  <a:lnTo>
                    <a:pt x="325" y="425"/>
                  </a:lnTo>
                  <a:lnTo>
                    <a:pt x="326" y="427"/>
                  </a:lnTo>
                  <a:lnTo>
                    <a:pt x="328" y="429"/>
                  </a:lnTo>
                  <a:lnTo>
                    <a:pt x="330" y="429"/>
                  </a:lnTo>
                  <a:lnTo>
                    <a:pt x="332" y="429"/>
                  </a:lnTo>
                  <a:lnTo>
                    <a:pt x="332" y="431"/>
                  </a:lnTo>
                  <a:lnTo>
                    <a:pt x="334" y="431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5"/>
                  </a:lnTo>
                  <a:lnTo>
                    <a:pt x="342" y="435"/>
                  </a:lnTo>
                  <a:lnTo>
                    <a:pt x="345" y="439"/>
                  </a:lnTo>
                  <a:lnTo>
                    <a:pt x="345" y="440"/>
                  </a:lnTo>
                  <a:lnTo>
                    <a:pt x="347" y="440"/>
                  </a:lnTo>
                  <a:lnTo>
                    <a:pt x="347" y="442"/>
                  </a:lnTo>
                  <a:lnTo>
                    <a:pt x="349" y="444"/>
                  </a:lnTo>
                  <a:lnTo>
                    <a:pt x="351" y="446"/>
                  </a:lnTo>
                  <a:lnTo>
                    <a:pt x="353" y="448"/>
                  </a:lnTo>
                  <a:lnTo>
                    <a:pt x="353" y="450"/>
                  </a:lnTo>
                  <a:lnTo>
                    <a:pt x="355" y="452"/>
                  </a:lnTo>
                  <a:lnTo>
                    <a:pt x="355" y="454"/>
                  </a:lnTo>
                  <a:lnTo>
                    <a:pt x="355" y="456"/>
                  </a:lnTo>
                  <a:lnTo>
                    <a:pt x="355" y="458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3"/>
                  </a:lnTo>
                  <a:lnTo>
                    <a:pt x="357" y="465"/>
                  </a:lnTo>
                  <a:lnTo>
                    <a:pt x="357" y="467"/>
                  </a:lnTo>
                  <a:lnTo>
                    <a:pt x="359" y="469"/>
                  </a:lnTo>
                  <a:lnTo>
                    <a:pt x="359" y="473"/>
                  </a:lnTo>
                  <a:lnTo>
                    <a:pt x="361" y="473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80"/>
                  </a:lnTo>
                  <a:lnTo>
                    <a:pt x="361" y="482"/>
                  </a:lnTo>
                  <a:lnTo>
                    <a:pt x="359" y="484"/>
                  </a:lnTo>
                  <a:lnTo>
                    <a:pt x="361" y="486"/>
                  </a:lnTo>
                  <a:lnTo>
                    <a:pt x="363" y="490"/>
                  </a:lnTo>
                  <a:lnTo>
                    <a:pt x="366" y="492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70" y="496"/>
                  </a:lnTo>
                  <a:lnTo>
                    <a:pt x="372" y="497"/>
                  </a:lnTo>
                  <a:lnTo>
                    <a:pt x="374" y="501"/>
                  </a:lnTo>
                  <a:lnTo>
                    <a:pt x="374" y="503"/>
                  </a:lnTo>
                  <a:lnTo>
                    <a:pt x="376" y="505"/>
                  </a:lnTo>
                  <a:lnTo>
                    <a:pt x="378" y="505"/>
                  </a:lnTo>
                  <a:lnTo>
                    <a:pt x="378" y="509"/>
                  </a:lnTo>
                  <a:lnTo>
                    <a:pt x="378" y="511"/>
                  </a:lnTo>
                  <a:lnTo>
                    <a:pt x="378" y="513"/>
                  </a:lnTo>
                  <a:lnTo>
                    <a:pt x="376" y="515"/>
                  </a:lnTo>
                  <a:lnTo>
                    <a:pt x="376" y="516"/>
                  </a:lnTo>
                  <a:lnTo>
                    <a:pt x="374" y="520"/>
                  </a:lnTo>
                  <a:lnTo>
                    <a:pt x="372" y="522"/>
                  </a:lnTo>
                  <a:lnTo>
                    <a:pt x="372" y="524"/>
                  </a:lnTo>
                  <a:lnTo>
                    <a:pt x="370" y="526"/>
                  </a:lnTo>
                  <a:lnTo>
                    <a:pt x="370" y="528"/>
                  </a:lnTo>
                  <a:lnTo>
                    <a:pt x="370" y="532"/>
                  </a:lnTo>
                  <a:lnTo>
                    <a:pt x="370" y="534"/>
                  </a:lnTo>
                  <a:lnTo>
                    <a:pt x="370" y="539"/>
                  </a:lnTo>
                  <a:lnTo>
                    <a:pt x="368" y="541"/>
                  </a:lnTo>
                  <a:lnTo>
                    <a:pt x="368" y="543"/>
                  </a:lnTo>
                  <a:lnTo>
                    <a:pt x="366" y="545"/>
                  </a:lnTo>
                  <a:lnTo>
                    <a:pt x="364" y="545"/>
                  </a:lnTo>
                  <a:lnTo>
                    <a:pt x="363" y="545"/>
                  </a:lnTo>
                  <a:lnTo>
                    <a:pt x="363" y="547"/>
                  </a:lnTo>
                  <a:lnTo>
                    <a:pt x="361" y="547"/>
                  </a:lnTo>
                  <a:lnTo>
                    <a:pt x="357" y="543"/>
                  </a:lnTo>
                  <a:lnTo>
                    <a:pt x="357" y="541"/>
                  </a:lnTo>
                  <a:lnTo>
                    <a:pt x="355" y="539"/>
                  </a:lnTo>
                  <a:lnTo>
                    <a:pt x="355" y="537"/>
                  </a:lnTo>
                  <a:lnTo>
                    <a:pt x="353" y="537"/>
                  </a:lnTo>
                  <a:lnTo>
                    <a:pt x="351" y="535"/>
                  </a:lnTo>
                  <a:lnTo>
                    <a:pt x="351" y="534"/>
                  </a:lnTo>
                  <a:lnTo>
                    <a:pt x="349" y="532"/>
                  </a:lnTo>
                  <a:lnTo>
                    <a:pt x="347" y="530"/>
                  </a:lnTo>
                  <a:lnTo>
                    <a:pt x="345" y="528"/>
                  </a:lnTo>
                  <a:lnTo>
                    <a:pt x="344" y="526"/>
                  </a:lnTo>
                  <a:lnTo>
                    <a:pt x="342" y="526"/>
                  </a:lnTo>
                  <a:lnTo>
                    <a:pt x="338" y="524"/>
                  </a:lnTo>
                  <a:lnTo>
                    <a:pt x="334" y="524"/>
                  </a:lnTo>
                  <a:lnTo>
                    <a:pt x="332" y="522"/>
                  </a:lnTo>
                  <a:lnTo>
                    <a:pt x="330" y="522"/>
                  </a:lnTo>
                  <a:lnTo>
                    <a:pt x="328" y="522"/>
                  </a:lnTo>
                  <a:lnTo>
                    <a:pt x="326" y="522"/>
                  </a:lnTo>
                  <a:lnTo>
                    <a:pt x="325" y="522"/>
                  </a:lnTo>
                  <a:lnTo>
                    <a:pt x="321" y="524"/>
                  </a:lnTo>
                  <a:lnTo>
                    <a:pt x="321" y="526"/>
                  </a:lnTo>
                  <a:lnTo>
                    <a:pt x="319" y="526"/>
                  </a:lnTo>
                  <a:lnTo>
                    <a:pt x="317" y="526"/>
                  </a:lnTo>
                  <a:lnTo>
                    <a:pt x="315" y="526"/>
                  </a:lnTo>
                  <a:lnTo>
                    <a:pt x="313" y="526"/>
                  </a:lnTo>
                  <a:lnTo>
                    <a:pt x="311" y="528"/>
                  </a:lnTo>
                  <a:lnTo>
                    <a:pt x="307" y="530"/>
                  </a:lnTo>
                  <a:lnTo>
                    <a:pt x="306" y="532"/>
                  </a:lnTo>
                  <a:lnTo>
                    <a:pt x="302" y="532"/>
                  </a:lnTo>
                  <a:lnTo>
                    <a:pt x="302" y="534"/>
                  </a:lnTo>
                  <a:lnTo>
                    <a:pt x="300" y="535"/>
                  </a:lnTo>
                  <a:lnTo>
                    <a:pt x="298" y="535"/>
                  </a:lnTo>
                  <a:lnTo>
                    <a:pt x="298" y="537"/>
                  </a:lnTo>
                  <a:lnTo>
                    <a:pt x="296" y="537"/>
                  </a:lnTo>
                  <a:lnTo>
                    <a:pt x="296" y="539"/>
                  </a:lnTo>
                  <a:lnTo>
                    <a:pt x="294" y="539"/>
                  </a:lnTo>
                  <a:lnTo>
                    <a:pt x="292" y="539"/>
                  </a:lnTo>
                  <a:lnTo>
                    <a:pt x="292" y="543"/>
                  </a:lnTo>
                  <a:lnTo>
                    <a:pt x="292" y="545"/>
                  </a:lnTo>
                  <a:lnTo>
                    <a:pt x="290" y="547"/>
                  </a:lnTo>
                  <a:lnTo>
                    <a:pt x="290" y="549"/>
                  </a:lnTo>
                  <a:lnTo>
                    <a:pt x="292" y="549"/>
                  </a:lnTo>
                  <a:lnTo>
                    <a:pt x="292" y="551"/>
                  </a:lnTo>
                  <a:lnTo>
                    <a:pt x="294" y="553"/>
                  </a:lnTo>
                  <a:lnTo>
                    <a:pt x="296" y="553"/>
                  </a:lnTo>
                  <a:lnTo>
                    <a:pt x="296" y="554"/>
                  </a:lnTo>
                  <a:lnTo>
                    <a:pt x="298" y="556"/>
                  </a:lnTo>
                  <a:lnTo>
                    <a:pt x="300" y="558"/>
                  </a:lnTo>
                  <a:lnTo>
                    <a:pt x="302" y="558"/>
                  </a:lnTo>
                  <a:lnTo>
                    <a:pt x="304" y="562"/>
                  </a:lnTo>
                  <a:lnTo>
                    <a:pt x="304" y="564"/>
                  </a:lnTo>
                  <a:lnTo>
                    <a:pt x="304" y="568"/>
                  </a:lnTo>
                  <a:lnTo>
                    <a:pt x="307" y="570"/>
                  </a:lnTo>
                  <a:lnTo>
                    <a:pt x="307" y="572"/>
                  </a:lnTo>
                  <a:lnTo>
                    <a:pt x="309" y="572"/>
                  </a:lnTo>
                  <a:lnTo>
                    <a:pt x="311" y="573"/>
                  </a:lnTo>
                  <a:lnTo>
                    <a:pt x="313" y="573"/>
                  </a:lnTo>
                  <a:lnTo>
                    <a:pt x="313" y="575"/>
                  </a:lnTo>
                  <a:lnTo>
                    <a:pt x="315" y="577"/>
                  </a:lnTo>
                  <a:lnTo>
                    <a:pt x="317" y="577"/>
                  </a:lnTo>
                  <a:lnTo>
                    <a:pt x="319" y="577"/>
                  </a:lnTo>
                  <a:lnTo>
                    <a:pt x="321" y="577"/>
                  </a:lnTo>
                  <a:lnTo>
                    <a:pt x="323" y="577"/>
                  </a:lnTo>
                  <a:lnTo>
                    <a:pt x="325" y="579"/>
                  </a:lnTo>
                  <a:lnTo>
                    <a:pt x="326" y="579"/>
                  </a:lnTo>
                  <a:lnTo>
                    <a:pt x="328" y="579"/>
                  </a:lnTo>
                  <a:lnTo>
                    <a:pt x="332" y="581"/>
                  </a:lnTo>
                  <a:lnTo>
                    <a:pt x="338" y="585"/>
                  </a:lnTo>
                  <a:lnTo>
                    <a:pt x="338" y="587"/>
                  </a:lnTo>
                  <a:lnTo>
                    <a:pt x="340" y="589"/>
                  </a:lnTo>
                  <a:lnTo>
                    <a:pt x="340" y="591"/>
                  </a:lnTo>
                  <a:lnTo>
                    <a:pt x="342" y="592"/>
                  </a:lnTo>
                  <a:lnTo>
                    <a:pt x="342" y="594"/>
                  </a:lnTo>
                  <a:lnTo>
                    <a:pt x="342" y="596"/>
                  </a:lnTo>
                  <a:lnTo>
                    <a:pt x="342" y="598"/>
                  </a:lnTo>
                  <a:lnTo>
                    <a:pt x="342" y="602"/>
                  </a:lnTo>
                  <a:lnTo>
                    <a:pt x="340" y="604"/>
                  </a:lnTo>
                  <a:lnTo>
                    <a:pt x="340" y="606"/>
                  </a:lnTo>
                  <a:lnTo>
                    <a:pt x="336" y="608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2" y="611"/>
                  </a:lnTo>
                  <a:lnTo>
                    <a:pt x="328" y="615"/>
                  </a:lnTo>
                  <a:lnTo>
                    <a:pt x="325" y="619"/>
                  </a:lnTo>
                  <a:lnTo>
                    <a:pt x="323" y="621"/>
                  </a:lnTo>
                  <a:lnTo>
                    <a:pt x="323" y="623"/>
                  </a:lnTo>
                  <a:lnTo>
                    <a:pt x="323" y="625"/>
                  </a:lnTo>
                  <a:lnTo>
                    <a:pt x="323" y="629"/>
                  </a:lnTo>
                  <a:lnTo>
                    <a:pt x="323" y="630"/>
                  </a:lnTo>
                  <a:lnTo>
                    <a:pt x="325" y="632"/>
                  </a:lnTo>
                  <a:lnTo>
                    <a:pt x="326" y="634"/>
                  </a:lnTo>
                  <a:lnTo>
                    <a:pt x="328" y="636"/>
                  </a:lnTo>
                  <a:lnTo>
                    <a:pt x="332" y="636"/>
                  </a:lnTo>
                  <a:lnTo>
                    <a:pt x="334" y="636"/>
                  </a:lnTo>
                  <a:lnTo>
                    <a:pt x="336" y="638"/>
                  </a:lnTo>
                  <a:lnTo>
                    <a:pt x="338" y="638"/>
                  </a:lnTo>
                  <a:lnTo>
                    <a:pt x="338" y="640"/>
                  </a:lnTo>
                  <a:lnTo>
                    <a:pt x="340" y="642"/>
                  </a:lnTo>
                  <a:lnTo>
                    <a:pt x="344" y="644"/>
                  </a:lnTo>
                  <a:lnTo>
                    <a:pt x="347" y="646"/>
                  </a:lnTo>
                  <a:lnTo>
                    <a:pt x="351" y="649"/>
                  </a:lnTo>
                  <a:lnTo>
                    <a:pt x="353" y="649"/>
                  </a:lnTo>
                  <a:lnTo>
                    <a:pt x="355" y="653"/>
                  </a:lnTo>
                  <a:lnTo>
                    <a:pt x="355" y="655"/>
                  </a:lnTo>
                  <a:lnTo>
                    <a:pt x="357" y="657"/>
                  </a:lnTo>
                  <a:lnTo>
                    <a:pt x="357" y="659"/>
                  </a:lnTo>
                  <a:lnTo>
                    <a:pt x="357" y="663"/>
                  </a:lnTo>
                  <a:lnTo>
                    <a:pt x="357" y="665"/>
                  </a:lnTo>
                  <a:lnTo>
                    <a:pt x="357" y="667"/>
                  </a:lnTo>
                  <a:lnTo>
                    <a:pt x="355" y="668"/>
                  </a:lnTo>
                  <a:lnTo>
                    <a:pt x="355" y="670"/>
                  </a:lnTo>
                  <a:lnTo>
                    <a:pt x="353" y="670"/>
                  </a:lnTo>
                  <a:lnTo>
                    <a:pt x="353" y="672"/>
                  </a:lnTo>
                  <a:lnTo>
                    <a:pt x="351" y="674"/>
                  </a:lnTo>
                  <a:lnTo>
                    <a:pt x="349" y="676"/>
                  </a:lnTo>
                  <a:lnTo>
                    <a:pt x="347" y="678"/>
                  </a:lnTo>
                  <a:lnTo>
                    <a:pt x="347" y="680"/>
                  </a:lnTo>
                  <a:lnTo>
                    <a:pt x="347" y="682"/>
                  </a:lnTo>
                  <a:lnTo>
                    <a:pt x="347" y="686"/>
                  </a:lnTo>
                  <a:lnTo>
                    <a:pt x="345" y="687"/>
                  </a:lnTo>
                  <a:lnTo>
                    <a:pt x="344" y="691"/>
                  </a:lnTo>
                  <a:lnTo>
                    <a:pt x="342" y="691"/>
                  </a:lnTo>
                  <a:lnTo>
                    <a:pt x="342" y="693"/>
                  </a:lnTo>
                  <a:lnTo>
                    <a:pt x="336" y="695"/>
                  </a:lnTo>
                  <a:lnTo>
                    <a:pt x="334" y="695"/>
                  </a:lnTo>
                  <a:lnTo>
                    <a:pt x="332" y="695"/>
                  </a:lnTo>
                  <a:lnTo>
                    <a:pt x="330" y="697"/>
                  </a:lnTo>
                  <a:lnTo>
                    <a:pt x="328" y="697"/>
                  </a:lnTo>
                  <a:lnTo>
                    <a:pt x="328" y="699"/>
                  </a:lnTo>
                  <a:lnTo>
                    <a:pt x="326" y="701"/>
                  </a:lnTo>
                  <a:lnTo>
                    <a:pt x="325" y="701"/>
                  </a:lnTo>
                  <a:lnTo>
                    <a:pt x="321" y="703"/>
                  </a:lnTo>
                  <a:lnTo>
                    <a:pt x="317" y="703"/>
                  </a:lnTo>
                  <a:lnTo>
                    <a:pt x="315" y="703"/>
                  </a:lnTo>
                  <a:lnTo>
                    <a:pt x="313" y="703"/>
                  </a:lnTo>
                  <a:lnTo>
                    <a:pt x="309" y="701"/>
                  </a:lnTo>
                  <a:lnTo>
                    <a:pt x="307" y="701"/>
                  </a:lnTo>
                  <a:lnTo>
                    <a:pt x="306" y="701"/>
                  </a:lnTo>
                  <a:lnTo>
                    <a:pt x="304" y="701"/>
                  </a:lnTo>
                  <a:lnTo>
                    <a:pt x="302" y="701"/>
                  </a:lnTo>
                  <a:lnTo>
                    <a:pt x="300" y="701"/>
                  </a:lnTo>
                  <a:lnTo>
                    <a:pt x="298" y="701"/>
                  </a:lnTo>
                  <a:lnTo>
                    <a:pt x="296" y="703"/>
                  </a:lnTo>
                  <a:lnTo>
                    <a:pt x="294" y="708"/>
                  </a:lnTo>
                  <a:lnTo>
                    <a:pt x="294" y="710"/>
                  </a:lnTo>
                  <a:lnTo>
                    <a:pt x="296" y="714"/>
                  </a:lnTo>
                  <a:lnTo>
                    <a:pt x="296" y="718"/>
                  </a:lnTo>
                  <a:lnTo>
                    <a:pt x="296" y="720"/>
                  </a:lnTo>
                  <a:lnTo>
                    <a:pt x="298" y="722"/>
                  </a:lnTo>
                  <a:lnTo>
                    <a:pt x="302" y="725"/>
                  </a:lnTo>
                  <a:lnTo>
                    <a:pt x="306" y="727"/>
                  </a:lnTo>
                  <a:lnTo>
                    <a:pt x="309" y="729"/>
                  </a:lnTo>
                  <a:lnTo>
                    <a:pt x="313" y="731"/>
                  </a:lnTo>
                  <a:lnTo>
                    <a:pt x="313" y="733"/>
                  </a:lnTo>
                  <a:lnTo>
                    <a:pt x="317" y="735"/>
                  </a:lnTo>
                  <a:lnTo>
                    <a:pt x="319" y="737"/>
                  </a:lnTo>
                  <a:lnTo>
                    <a:pt x="321" y="739"/>
                  </a:lnTo>
                  <a:lnTo>
                    <a:pt x="323" y="739"/>
                  </a:lnTo>
                  <a:lnTo>
                    <a:pt x="325" y="741"/>
                  </a:lnTo>
                  <a:lnTo>
                    <a:pt x="328" y="741"/>
                  </a:lnTo>
                  <a:lnTo>
                    <a:pt x="330" y="741"/>
                  </a:lnTo>
                  <a:lnTo>
                    <a:pt x="332" y="739"/>
                  </a:lnTo>
                  <a:lnTo>
                    <a:pt x="334" y="739"/>
                  </a:lnTo>
                  <a:lnTo>
                    <a:pt x="336" y="741"/>
                  </a:lnTo>
                  <a:lnTo>
                    <a:pt x="338" y="741"/>
                  </a:lnTo>
                  <a:lnTo>
                    <a:pt x="342" y="739"/>
                  </a:lnTo>
                  <a:lnTo>
                    <a:pt x="344" y="739"/>
                  </a:lnTo>
                  <a:lnTo>
                    <a:pt x="345" y="739"/>
                  </a:lnTo>
                  <a:lnTo>
                    <a:pt x="349" y="737"/>
                  </a:lnTo>
                  <a:lnTo>
                    <a:pt x="351" y="737"/>
                  </a:lnTo>
                  <a:lnTo>
                    <a:pt x="353" y="737"/>
                  </a:lnTo>
                  <a:lnTo>
                    <a:pt x="355" y="737"/>
                  </a:lnTo>
                  <a:lnTo>
                    <a:pt x="359" y="737"/>
                  </a:lnTo>
                  <a:lnTo>
                    <a:pt x="363" y="737"/>
                  </a:lnTo>
                  <a:lnTo>
                    <a:pt x="364" y="737"/>
                  </a:lnTo>
                  <a:lnTo>
                    <a:pt x="364" y="735"/>
                  </a:lnTo>
                  <a:lnTo>
                    <a:pt x="366" y="735"/>
                  </a:lnTo>
                  <a:lnTo>
                    <a:pt x="368" y="735"/>
                  </a:lnTo>
                  <a:lnTo>
                    <a:pt x="370" y="735"/>
                  </a:lnTo>
                  <a:lnTo>
                    <a:pt x="372" y="735"/>
                  </a:lnTo>
                  <a:lnTo>
                    <a:pt x="374" y="735"/>
                  </a:lnTo>
                  <a:lnTo>
                    <a:pt x="374" y="737"/>
                  </a:lnTo>
                  <a:lnTo>
                    <a:pt x="376" y="737"/>
                  </a:lnTo>
                  <a:lnTo>
                    <a:pt x="378" y="739"/>
                  </a:lnTo>
                  <a:lnTo>
                    <a:pt x="380" y="739"/>
                  </a:lnTo>
                  <a:lnTo>
                    <a:pt x="382" y="741"/>
                  </a:lnTo>
                  <a:lnTo>
                    <a:pt x="383" y="743"/>
                  </a:lnTo>
                  <a:lnTo>
                    <a:pt x="385" y="744"/>
                  </a:lnTo>
                  <a:lnTo>
                    <a:pt x="387" y="746"/>
                  </a:lnTo>
                  <a:lnTo>
                    <a:pt x="389" y="748"/>
                  </a:lnTo>
                  <a:lnTo>
                    <a:pt x="391" y="748"/>
                  </a:lnTo>
                  <a:lnTo>
                    <a:pt x="393" y="750"/>
                  </a:lnTo>
                  <a:lnTo>
                    <a:pt x="395" y="752"/>
                  </a:lnTo>
                  <a:lnTo>
                    <a:pt x="397" y="754"/>
                  </a:lnTo>
                  <a:lnTo>
                    <a:pt x="399" y="754"/>
                  </a:lnTo>
                  <a:lnTo>
                    <a:pt x="402" y="758"/>
                  </a:lnTo>
                  <a:lnTo>
                    <a:pt x="404" y="760"/>
                  </a:lnTo>
                  <a:lnTo>
                    <a:pt x="406" y="762"/>
                  </a:lnTo>
                  <a:lnTo>
                    <a:pt x="410" y="765"/>
                  </a:lnTo>
                  <a:lnTo>
                    <a:pt x="412" y="767"/>
                  </a:lnTo>
                  <a:lnTo>
                    <a:pt x="416" y="771"/>
                  </a:lnTo>
                  <a:lnTo>
                    <a:pt x="418" y="773"/>
                  </a:lnTo>
                  <a:lnTo>
                    <a:pt x="420" y="775"/>
                  </a:lnTo>
                  <a:lnTo>
                    <a:pt x="421" y="779"/>
                  </a:lnTo>
                  <a:lnTo>
                    <a:pt x="421" y="781"/>
                  </a:lnTo>
                  <a:lnTo>
                    <a:pt x="421" y="782"/>
                  </a:lnTo>
                  <a:lnTo>
                    <a:pt x="423" y="786"/>
                  </a:lnTo>
                  <a:lnTo>
                    <a:pt x="421" y="788"/>
                  </a:lnTo>
                  <a:lnTo>
                    <a:pt x="423" y="792"/>
                  </a:lnTo>
                  <a:lnTo>
                    <a:pt x="423" y="794"/>
                  </a:lnTo>
                  <a:lnTo>
                    <a:pt x="423" y="800"/>
                  </a:lnTo>
                  <a:lnTo>
                    <a:pt x="427" y="809"/>
                  </a:lnTo>
                  <a:lnTo>
                    <a:pt x="427" y="817"/>
                  </a:lnTo>
                  <a:lnTo>
                    <a:pt x="427" y="822"/>
                  </a:lnTo>
                  <a:lnTo>
                    <a:pt x="429" y="826"/>
                  </a:lnTo>
                  <a:lnTo>
                    <a:pt x="429" y="828"/>
                  </a:lnTo>
                  <a:lnTo>
                    <a:pt x="429" y="830"/>
                  </a:lnTo>
                  <a:lnTo>
                    <a:pt x="429" y="832"/>
                  </a:lnTo>
                  <a:lnTo>
                    <a:pt x="431" y="832"/>
                  </a:lnTo>
                  <a:lnTo>
                    <a:pt x="433" y="834"/>
                  </a:lnTo>
                  <a:lnTo>
                    <a:pt x="437" y="834"/>
                  </a:lnTo>
                  <a:lnTo>
                    <a:pt x="440" y="836"/>
                  </a:lnTo>
                  <a:lnTo>
                    <a:pt x="442" y="838"/>
                  </a:lnTo>
                  <a:lnTo>
                    <a:pt x="444" y="839"/>
                  </a:lnTo>
                  <a:lnTo>
                    <a:pt x="448" y="841"/>
                  </a:lnTo>
                  <a:lnTo>
                    <a:pt x="450" y="843"/>
                  </a:lnTo>
                  <a:lnTo>
                    <a:pt x="452" y="847"/>
                  </a:lnTo>
                  <a:lnTo>
                    <a:pt x="452" y="849"/>
                  </a:lnTo>
                  <a:lnTo>
                    <a:pt x="454" y="853"/>
                  </a:lnTo>
                  <a:lnTo>
                    <a:pt x="454" y="855"/>
                  </a:lnTo>
                  <a:lnTo>
                    <a:pt x="456" y="860"/>
                  </a:lnTo>
                  <a:lnTo>
                    <a:pt x="456" y="864"/>
                  </a:lnTo>
                  <a:lnTo>
                    <a:pt x="456" y="870"/>
                  </a:lnTo>
                  <a:lnTo>
                    <a:pt x="454" y="874"/>
                  </a:lnTo>
                  <a:lnTo>
                    <a:pt x="454" y="881"/>
                  </a:lnTo>
                  <a:lnTo>
                    <a:pt x="452" y="885"/>
                  </a:lnTo>
                  <a:lnTo>
                    <a:pt x="452" y="889"/>
                  </a:lnTo>
                  <a:lnTo>
                    <a:pt x="450" y="891"/>
                  </a:lnTo>
                  <a:lnTo>
                    <a:pt x="452" y="893"/>
                  </a:lnTo>
                  <a:lnTo>
                    <a:pt x="452" y="896"/>
                  </a:lnTo>
                  <a:lnTo>
                    <a:pt x="452" y="898"/>
                  </a:lnTo>
                  <a:lnTo>
                    <a:pt x="454" y="900"/>
                  </a:lnTo>
                  <a:lnTo>
                    <a:pt x="458" y="902"/>
                  </a:lnTo>
                  <a:lnTo>
                    <a:pt x="461" y="906"/>
                  </a:lnTo>
                  <a:lnTo>
                    <a:pt x="465" y="910"/>
                  </a:lnTo>
                  <a:lnTo>
                    <a:pt x="473" y="914"/>
                  </a:lnTo>
                  <a:lnTo>
                    <a:pt x="477" y="915"/>
                  </a:lnTo>
                  <a:lnTo>
                    <a:pt x="484" y="919"/>
                  </a:lnTo>
                  <a:lnTo>
                    <a:pt x="486" y="919"/>
                  </a:lnTo>
                  <a:lnTo>
                    <a:pt x="488" y="921"/>
                  </a:lnTo>
                  <a:lnTo>
                    <a:pt x="492" y="921"/>
                  </a:lnTo>
                  <a:lnTo>
                    <a:pt x="494" y="921"/>
                  </a:lnTo>
                  <a:lnTo>
                    <a:pt x="496" y="923"/>
                  </a:lnTo>
                  <a:lnTo>
                    <a:pt x="497" y="923"/>
                  </a:lnTo>
                  <a:lnTo>
                    <a:pt x="505" y="931"/>
                  </a:lnTo>
                  <a:lnTo>
                    <a:pt x="509" y="934"/>
                  </a:lnTo>
                  <a:lnTo>
                    <a:pt x="513" y="934"/>
                  </a:lnTo>
                  <a:lnTo>
                    <a:pt x="516" y="938"/>
                  </a:lnTo>
                  <a:lnTo>
                    <a:pt x="522" y="938"/>
                  </a:lnTo>
                  <a:lnTo>
                    <a:pt x="526" y="938"/>
                  </a:lnTo>
                  <a:lnTo>
                    <a:pt x="530" y="938"/>
                  </a:lnTo>
                  <a:lnTo>
                    <a:pt x="534" y="940"/>
                  </a:lnTo>
                  <a:lnTo>
                    <a:pt x="535" y="942"/>
                  </a:lnTo>
                  <a:lnTo>
                    <a:pt x="537" y="942"/>
                  </a:lnTo>
                  <a:lnTo>
                    <a:pt x="539" y="944"/>
                  </a:lnTo>
                  <a:lnTo>
                    <a:pt x="541" y="946"/>
                  </a:lnTo>
                  <a:lnTo>
                    <a:pt x="543" y="946"/>
                  </a:lnTo>
                  <a:lnTo>
                    <a:pt x="545" y="948"/>
                  </a:lnTo>
                  <a:lnTo>
                    <a:pt x="545" y="950"/>
                  </a:lnTo>
                  <a:lnTo>
                    <a:pt x="547" y="950"/>
                  </a:lnTo>
                  <a:lnTo>
                    <a:pt x="549" y="953"/>
                  </a:lnTo>
                  <a:lnTo>
                    <a:pt x="547" y="955"/>
                  </a:lnTo>
                  <a:lnTo>
                    <a:pt x="545" y="957"/>
                  </a:lnTo>
                  <a:lnTo>
                    <a:pt x="545" y="959"/>
                  </a:lnTo>
                  <a:lnTo>
                    <a:pt x="543" y="961"/>
                  </a:lnTo>
                  <a:lnTo>
                    <a:pt x="539" y="963"/>
                  </a:lnTo>
                  <a:lnTo>
                    <a:pt x="535" y="965"/>
                  </a:lnTo>
                  <a:lnTo>
                    <a:pt x="532" y="969"/>
                  </a:lnTo>
                  <a:lnTo>
                    <a:pt x="530" y="969"/>
                  </a:lnTo>
                  <a:lnTo>
                    <a:pt x="528" y="971"/>
                  </a:lnTo>
                  <a:lnTo>
                    <a:pt x="526" y="971"/>
                  </a:lnTo>
                  <a:lnTo>
                    <a:pt x="524" y="972"/>
                  </a:lnTo>
                  <a:lnTo>
                    <a:pt x="524" y="974"/>
                  </a:lnTo>
                  <a:lnTo>
                    <a:pt x="524" y="976"/>
                  </a:lnTo>
                  <a:lnTo>
                    <a:pt x="522" y="978"/>
                  </a:lnTo>
                  <a:lnTo>
                    <a:pt x="518" y="976"/>
                  </a:lnTo>
                  <a:lnTo>
                    <a:pt x="516" y="976"/>
                  </a:lnTo>
                  <a:lnTo>
                    <a:pt x="515" y="976"/>
                  </a:lnTo>
                  <a:lnTo>
                    <a:pt x="515" y="978"/>
                  </a:lnTo>
                  <a:lnTo>
                    <a:pt x="513" y="978"/>
                  </a:lnTo>
                  <a:lnTo>
                    <a:pt x="511" y="978"/>
                  </a:lnTo>
                  <a:lnTo>
                    <a:pt x="509" y="978"/>
                  </a:lnTo>
                  <a:lnTo>
                    <a:pt x="507" y="978"/>
                  </a:lnTo>
                  <a:lnTo>
                    <a:pt x="505" y="978"/>
                  </a:lnTo>
                  <a:lnTo>
                    <a:pt x="505" y="976"/>
                  </a:lnTo>
                  <a:lnTo>
                    <a:pt x="503" y="978"/>
                  </a:lnTo>
                  <a:lnTo>
                    <a:pt x="501" y="978"/>
                  </a:lnTo>
                  <a:lnTo>
                    <a:pt x="499" y="978"/>
                  </a:lnTo>
                  <a:lnTo>
                    <a:pt x="497" y="976"/>
                  </a:lnTo>
                  <a:lnTo>
                    <a:pt x="497" y="978"/>
                  </a:lnTo>
                  <a:lnTo>
                    <a:pt x="496" y="978"/>
                  </a:lnTo>
                  <a:lnTo>
                    <a:pt x="496" y="976"/>
                  </a:lnTo>
                  <a:lnTo>
                    <a:pt x="492" y="976"/>
                  </a:lnTo>
                  <a:lnTo>
                    <a:pt x="492" y="978"/>
                  </a:lnTo>
                  <a:lnTo>
                    <a:pt x="490" y="978"/>
                  </a:lnTo>
                  <a:lnTo>
                    <a:pt x="488" y="976"/>
                  </a:lnTo>
                  <a:lnTo>
                    <a:pt x="486" y="976"/>
                  </a:lnTo>
                  <a:lnTo>
                    <a:pt x="484" y="976"/>
                  </a:lnTo>
                  <a:lnTo>
                    <a:pt x="484" y="978"/>
                  </a:lnTo>
                  <a:lnTo>
                    <a:pt x="482" y="980"/>
                  </a:lnTo>
                  <a:lnTo>
                    <a:pt x="482" y="982"/>
                  </a:lnTo>
                  <a:lnTo>
                    <a:pt x="482" y="984"/>
                  </a:lnTo>
                  <a:lnTo>
                    <a:pt x="480" y="986"/>
                  </a:lnTo>
                  <a:lnTo>
                    <a:pt x="480" y="990"/>
                  </a:lnTo>
                  <a:lnTo>
                    <a:pt x="480" y="991"/>
                  </a:lnTo>
                  <a:lnTo>
                    <a:pt x="480" y="993"/>
                  </a:lnTo>
                  <a:lnTo>
                    <a:pt x="480" y="999"/>
                  </a:lnTo>
                  <a:lnTo>
                    <a:pt x="480" y="1003"/>
                  </a:lnTo>
                  <a:lnTo>
                    <a:pt x="480" y="1005"/>
                  </a:lnTo>
                  <a:lnTo>
                    <a:pt x="478" y="1007"/>
                  </a:lnTo>
                  <a:lnTo>
                    <a:pt x="477" y="1009"/>
                  </a:lnTo>
                  <a:lnTo>
                    <a:pt x="471" y="1007"/>
                  </a:lnTo>
                  <a:lnTo>
                    <a:pt x="467" y="1005"/>
                  </a:lnTo>
                  <a:lnTo>
                    <a:pt x="465" y="1007"/>
                  </a:lnTo>
                  <a:lnTo>
                    <a:pt x="461" y="1007"/>
                  </a:lnTo>
                  <a:lnTo>
                    <a:pt x="459" y="1007"/>
                  </a:lnTo>
                  <a:lnTo>
                    <a:pt x="450" y="1005"/>
                  </a:lnTo>
                  <a:lnTo>
                    <a:pt x="440" y="1005"/>
                  </a:lnTo>
                  <a:lnTo>
                    <a:pt x="435" y="1005"/>
                  </a:lnTo>
                  <a:lnTo>
                    <a:pt x="431" y="1003"/>
                  </a:lnTo>
                  <a:lnTo>
                    <a:pt x="423" y="1001"/>
                  </a:lnTo>
                  <a:lnTo>
                    <a:pt x="421" y="1001"/>
                  </a:lnTo>
                  <a:lnTo>
                    <a:pt x="418" y="997"/>
                  </a:lnTo>
                  <a:lnTo>
                    <a:pt x="416" y="997"/>
                  </a:lnTo>
                  <a:lnTo>
                    <a:pt x="414" y="995"/>
                  </a:lnTo>
                  <a:lnTo>
                    <a:pt x="412" y="993"/>
                  </a:lnTo>
                  <a:lnTo>
                    <a:pt x="410" y="993"/>
                  </a:lnTo>
                  <a:lnTo>
                    <a:pt x="408" y="993"/>
                  </a:lnTo>
                  <a:lnTo>
                    <a:pt x="406" y="993"/>
                  </a:lnTo>
                  <a:lnTo>
                    <a:pt x="402" y="997"/>
                  </a:lnTo>
                  <a:lnTo>
                    <a:pt x="399" y="999"/>
                  </a:lnTo>
                  <a:lnTo>
                    <a:pt x="393" y="1003"/>
                  </a:lnTo>
                  <a:lnTo>
                    <a:pt x="391" y="1007"/>
                  </a:lnTo>
                  <a:lnTo>
                    <a:pt x="387" y="1010"/>
                  </a:lnTo>
                  <a:lnTo>
                    <a:pt x="387" y="1014"/>
                  </a:lnTo>
                  <a:lnTo>
                    <a:pt x="385" y="1016"/>
                  </a:lnTo>
                  <a:lnTo>
                    <a:pt x="383" y="1020"/>
                  </a:lnTo>
                  <a:lnTo>
                    <a:pt x="382" y="1024"/>
                  </a:lnTo>
                  <a:lnTo>
                    <a:pt x="380" y="1026"/>
                  </a:lnTo>
                  <a:lnTo>
                    <a:pt x="378" y="1029"/>
                  </a:lnTo>
                  <a:lnTo>
                    <a:pt x="372" y="1033"/>
                  </a:lnTo>
                  <a:lnTo>
                    <a:pt x="370" y="1033"/>
                  </a:lnTo>
                  <a:lnTo>
                    <a:pt x="370" y="1035"/>
                  </a:lnTo>
                  <a:lnTo>
                    <a:pt x="370" y="1037"/>
                  </a:lnTo>
                  <a:lnTo>
                    <a:pt x="368" y="1041"/>
                  </a:lnTo>
                  <a:lnTo>
                    <a:pt x="366" y="1043"/>
                  </a:lnTo>
                  <a:lnTo>
                    <a:pt x="366" y="1045"/>
                  </a:lnTo>
                  <a:lnTo>
                    <a:pt x="366" y="1047"/>
                  </a:lnTo>
                  <a:lnTo>
                    <a:pt x="368" y="1047"/>
                  </a:lnTo>
                  <a:lnTo>
                    <a:pt x="368" y="1050"/>
                  </a:lnTo>
                  <a:lnTo>
                    <a:pt x="368" y="1052"/>
                  </a:lnTo>
                  <a:lnTo>
                    <a:pt x="368" y="1054"/>
                  </a:lnTo>
                  <a:lnTo>
                    <a:pt x="366" y="1056"/>
                  </a:lnTo>
                  <a:lnTo>
                    <a:pt x="368" y="1058"/>
                  </a:lnTo>
                  <a:lnTo>
                    <a:pt x="366" y="1060"/>
                  </a:lnTo>
                  <a:lnTo>
                    <a:pt x="368" y="1062"/>
                  </a:lnTo>
                  <a:lnTo>
                    <a:pt x="366" y="1060"/>
                  </a:lnTo>
                  <a:lnTo>
                    <a:pt x="364" y="1060"/>
                  </a:lnTo>
                  <a:lnTo>
                    <a:pt x="363" y="1058"/>
                  </a:lnTo>
                  <a:lnTo>
                    <a:pt x="361" y="1058"/>
                  </a:lnTo>
                  <a:lnTo>
                    <a:pt x="357" y="1058"/>
                  </a:lnTo>
                  <a:lnTo>
                    <a:pt x="355" y="1058"/>
                  </a:lnTo>
                  <a:lnTo>
                    <a:pt x="351" y="1058"/>
                  </a:lnTo>
                  <a:lnTo>
                    <a:pt x="349" y="1058"/>
                  </a:lnTo>
                  <a:lnTo>
                    <a:pt x="347" y="1058"/>
                  </a:lnTo>
                  <a:lnTo>
                    <a:pt x="345" y="1058"/>
                  </a:lnTo>
                  <a:lnTo>
                    <a:pt x="344" y="1058"/>
                  </a:lnTo>
                  <a:lnTo>
                    <a:pt x="342" y="1058"/>
                  </a:lnTo>
                  <a:lnTo>
                    <a:pt x="338" y="1058"/>
                  </a:lnTo>
                  <a:lnTo>
                    <a:pt x="336" y="1058"/>
                  </a:lnTo>
                  <a:lnTo>
                    <a:pt x="334" y="1058"/>
                  </a:lnTo>
                  <a:lnTo>
                    <a:pt x="332" y="1058"/>
                  </a:lnTo>
                  <a:lnTo>
                    <a:pt x="330" y="1058"/>
                  </a:lnTo>
                  <a:lnTo>
                    <a:pt x="328" y="1056"/>
                  </a:lnTo>
                  <a:lnTo>
                    <a:pt x="326" y="1056"/>
                  </a:lnTo>
                  <a:lnTo>
                    <a:pt x="325" y="1056"/>
                  </a:lnTo>
                  <a:lnTo>
                    <a:pt x="323" y="1054"/>
                  </a:lnTo>
                  <a:lnTo>
                    <a:pt x="321" y="1054"/>
                  </a:lnTo>
                  <a:lnTo>
                    <a:pt x="321" y="1052"/>
                  </a:lnTo>
                  <a:lnTo>
                    <a:pt x="321" y="1050"/>
                  </a:lnTo>
                  <a:lnTo>
                    <a:pt x="321" y="1047"/>
                  </a:lnTo>
                  <a:lnTo>
                    <a:pt x="323" y="1047"/>
                  </a:lnTo>
                  <a:lnTo>
                    <a:pt x="323" y="1045"/>
                  </a:lnTo>
                  <a:lnTo>
                    <a:pt x="325" y="1043"/>
                  </a:lnTo>
                  <a:lnTo>
                    <a:pt x="326" y="1043"/>
                  </a:lnTo>
                  <a:lnTo>
                    <a:pt x="328" y="1041"/>
                  </a:lnTo>
                  <a:lnTo>
                    <a:pt x="330" y="1041"/>
                  </a:lnTo>
                  <a:lnTo>
                    <a:pt x="332" y="1039"/>
                  </a:lnTo>
                  <a:lnTo>
                    <a:pt x="332" y="1037"/>
                  </a:lnTo>
                  <a:lnTo>
                    <a:pt x="334" y="1035"/>
                  </a:lnTo>
                  <a:lnTo>
                    <a:pt x="334" y="1033"/>
                  </a:lnTo>
                  <a:lnTo>
                    <a:pt x="336" y="1031"/>
                  </a:lnTo>
                  <a:lnTo>
                    <a:pt x="338" y="1029"/>
                  </a:lnTo>
                  <a:lnTo>
                    <a:pt x="340" y="1026"/>
                  </a:lnTo>
                  <a:lnTo>
                    <a:pt x="342" y="1024"/>
                  </a:lnTo>
                  <a:lnTo>
                    <a:pt x="344" y="1024"/>
                  </a:lnTo>
                  <a:lnTo>
                    <a:pt x="344" y="1022"/>
                  </a:lnTo>
                  <a:lnTo>
                    <a:pt x="345" y="1020"/>
                  </a:lnTo>
                  <a:lnTo>
                    <a:pt x="345" y="1018"/>
                  </a:lnTo>
                  <a:lnTo>
                    <a:pt x="347" y="1018"/>
                  </a:lnTo>
                  <a:lnTo>
                    <a:pt x="347" y="1016"/>
                  </a:lnTo>
                  <a:lnTo>
                    <a:pt x="345" y="1012"/>
                  </a:lnTo>
                  <a:lnTo>
                    <a:pt x="347" y="1009"/>
                  </a:lnTo>
                  <a:lnTo>
                    <a:pt x="345" y="1005"/>
                  </a:lnTo>
                  <a:lnTo>
                    <a:pt x="345" y="1001"/>
                  </a:lnTo>
                  <a:lnTo>
                    <a:pt x="344" y="999"/>
                  </a:lnTo>
                  <a:lnTo>
                    <a:pt x="344" y="997"/>
                  </a:lnTo>
                  <a:lnTo>
                    <a:pt x="344" y="995"/>
                  </a:lnTo>
                  <a:lnTo>
                    <a:pt x="344" y="990"/>
                  </a:lnTo>
                  <a:lnTo>
                    <a:pt x="345" y="988"/>
                  </a:lnTo>
                  <a:lnTo>
                    <a:pt x="345" y="986"/>
                  </a:lnTo>
                  <a:lnTo>
                    <a:pt x="345" y="984"/>
                  </a:lnTo>
                  <a:lnTo>
                    <a:pt x="347" y="982"/>
                  </a:lnTo>
                  <a:lnTo>
                    <a:pt x="347" y="980"/>
                  </a:lnTo>
                  <a:lnTo>
                    <a:pt x="347" y="978"/>
                  </a:lnTo>
                  <a:lnTo>
                    <a:pt x="347" y="976"/>
                  </a:lnTo>
                  <a:lnTo>
                    <a:pt x="349" y="974"/>
                  </a:lnTo>
                  <a:lnTo>
                    <a:pt x="349" y="972"/>
                  </a:lnTo>
                  <a:lnTo>
                    <a:pt x="349" y="971"/>
                  </a:lnTo>
                  <a:lnTo>
                    <a:pt x="349" y="969"/>
                  </a:lnTo>
                  <a:lnTo>
                    <a:pt x="349" y="967"/>
                  </a:lnTo>
                  <a:lnTo>
                    <a:pt x="351" y="963"/>
                  </a:lnTo>
                  <a:lnTo>
                    <a:pt x="351" y="961"/>
                  </a:lnTo>
                  <a:lnTo>
                    <a:pt x="353" y="955"/>
                  </a:lnTo>
                  <a:lnTo>
                    <a:pt x="353" y="952"/>
                  </a:lnTo>
                  <a:lnTo>
                    <a:pt x="353" y="950"/>
                  </a:lnTo>
                  <a:lnTo>
                    <a:pt x="353" y="948"/>
                  </a:lnTo>
                  <a:lnTo>
                    <a:pt x="351" y="944"/>
                  </a:lnTo>
                  <a:lnTo>
                    <a:pt x="351" y="942"/>
                  </a:lnTo>
                  <a:lnTo>
                    <a:pt x="349" y="938"/>
                  </a:lnTo>
                  <a:lnTo>
                    <a:pt x="349" y="934"/>
                  </a:lnTo>
                  <a:lnTo>
                    <a:pt x="351" y="933"/>
                  </a:lnTo>
                  <a:lnTo>
                    <a:pt x="351" y="931"/>
                  </a:lnTo>
                  <a:lnTo>
                    <a:pt x="351" y="929"/>
                  </a:lnTo>
                  <a:lnTo>
                    <a:pt x="351" y="925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49" y="921"/>
                  </a:lnTo>
                  <a:lnTo>
                    <a:pt x="349" y="919"/>
                  </a:lnTo>
                  <a:lnTo>
                    <a:pt x="347" y="919"/>
                  </a:lnTo>
                  <a:lnTo>
                    <a:pt x="347" y="917"/>
                  </a:lnTo>
                  <a:lnTo>
                    <a:pt x="345" y="917"/>
                  </a:lnTo>
                  <a:lnTo>
                    <a:pt x="344" y="917"/>
                  </a:lnTo>
                  <a:lnTo>
                    <a:pt x="342" y="917"/>
                  </a:lnTo>
                  <a:lnTo>
                    <a:pt x="340" y="917"/>
                  </a:lnTo>
                  <a:lnTo>
                    <a:pt x="338" y="917"/>
                  </a:lnTo>
                  <a:lnTo>
                    <a:pt x="336" y="915"/>
                  </a:lnTo>
                  <a:lnTo>
                    <a:pt x="336" y="914"/>
                  </a:lnTo>
                  <a:lnTo>
                    <a:pt x="336" y="912"/>
                  </a:lnTo>
                  <a:lnTo>
                    <a:pt x="338" y="910"/>
                  </a:lnTo>
                  <a:lnTo>
                    <a:pt x="342" y="906"/>
                  </a:lnTo>
                  <a:lnTo>
                    <a:pt x="345" y="904"/>
                  </a:lnTo>
                  <a:lnTo>
                    <a:pt x="347" y="902"/>
                  </a:lnTo>
                  <a:lnTo>
                    <a:pt x="347" y="900"/>
                  </a:lnTo>
                  <a:lnTo>
                    <a:pt x="349" y="898"/>
                  </a:lnTo>
                  <a:lnTo>
                    <a:pt x="349" y="896"/>
                  </a:lnTo>
                  <a:lnTo>
                    <a:pt x="351" y="895"/>
                  </a:lnTo>
                  <a:lnTo>
                    <a:pt x="351" y="893"/>
                  </a:lnTo>
                  <a:lnTo>
                    <a:pt x="353" y="887"/>
                  </a:lnTo>
                  <a:lnTo>
                    <a:pt x="351" y="887"/>
                  </a:lnTo>
                  <a:lnTo>
                    <a:pt x="351" y="883"/>
                  </a:lnTo>
                  <a:lnTo>
                    <a:pt x="349" y="883"/>
                  </a:lnTo>
                  <a:lnTo>
                    <a:pt x="347" y="881"/>
                  </a:lnTo>
                  <a:lnTo>
                    <a:pt x="347" y="879"/>
                  </a:lnTo>
                  <a:lnTo>
                    <a:pt x="345" y="877"/>
                  </a:lnTo>
                  <a:lnTo>
                    <a:pt x="345" y="876"/>
                  </a:lnTo>
                  <a:lnTo>
                    <a:pt x="344" y="876"/>
                  </a:lnTo>
                  <a:lnTo>
                    <a:pt x="344" y="874"/>
                  </a:lnTo>
                  <a:lnTo>
                    <a:pt x="342" y="874"/>
                  </a:lnTo>
                  <a:lnTo>
                    <a:pt x="340" y="874"/>
                  </a:lnTo>
                  <a:lnTo>
                    <a:pt x="338" y="874"/>
                  </a:lnTo>
                  <a:lnTo>
                    <a:pt x="338" y="872"/>
                  </a:lnTo>
                  <a:lnTo>
                    <a:pt x="336" y="872"/>
                  </a:lnTo>
                  <a:lnTo>
                    <a:pt x="334" y="874"/>
                  </a:lnTo>
                  <a:lnTo>
                    <a:pt x="332" y="874"/>
                  </a:lnTo>
                  <a:lnTo>
                    <a:pt x="330" y="876"/>
                  </a:lnTo>
                  <a:lnTo>
                    <a:pt x="328" y="876"/>
                  </a:lnTo>
                  <a:lnTo>
                    <a:pt x="328" y="874"/>
                  </a:lnTo>
                  <a:lnTo>
                    <a:pt x="326" y="874"/>
                  </a:lnTo>
                  <a:lnTo>
                    <a:pt x="325" y="874"/>
                  </a:lnTo>
                  <a:lnTo>
                    <a:pt x="325" y="872"/>
                  </a:lnTo>
                  <a:lnTo>
                    <a:pt x="323" y="870"/>
                  </a:lnTo>
                  <a:lnTo>
                    <a:pt x="321" y="868"/>
                  </a:lnTo>
                  <a:lnTo>
                    <a:pt x="319" y="868"/>
                  </a:lnTo>
                  <a:lnTo>
                    <a:pt x="317" y="868"/>
                  </a:lnTo>
                  <a:lnTo>
                    <a:pt x="315" y="868"/>
                  </a:lnTo>
                  <a:lnTo>
                    <a:pt x="315" y="870"/>
                  </a:lnTo>
                  <a:lnTo>
                    <a:pt x="313" y="870"/>
                  </a:lnTo>
                  <a:lnTo>
                    <a:pt x="313" y="872"/>
                  </a:lnTo>
                  <a:lnTo>
                    <a:pt x="315" y="874"/>
                  </a:lnTo>
                  <a:lnTo>
                    <a:pt x="317" y="876"/>
                  </a:lnTo>
                  <a:lnTo>
                    <a:pt x="317" y="877"/>
                  </a:lnTo>
                  <a:lnTo>
                    <a:pt x="319" y="879"/>
                  </a:lnTo>
                  <a:lnTo>
                    <a:pt x="317" y="879"/>
                  </a:lnTo>
                  <a:lnTo>
                    <a:pt x="317" y="881"/>
                  </a:lnTo>
                  <a:lnTo>
                    <a:pt x="315" y="881"/>
                  </a:lnTo>
                  <a:lnTo>
                    <a:pt x="313" y="879"/>
                  </a:lnTo>
                  <a:lnTo>
                    <a:pt x="311" y="879"/>
                  </a:lnTo>
                  <a:lnTo>
                    <a:pt x="309" y="881"/>
                  </a:lnTo>
                  <a:lnTo>
                    <a:pt x="307" y="881"/>
                  </a:lnTo>
                  <a:lnTo>
                    <a:pt x="307" y="879"/>
                  </a:lnTo>
                  <a:lnTo>
                    <a:pt x="306" y="879"/>
                  </a:lnTo>
                  <a:lnTo>
                    <a:pt x="304" y="877"/>
                  </a:lnTo>
                  <a:lnTo>
                    <a:pt x="302" y="877"/>
                  </a:lnTo>
                  <a:lnTo>
                    <a:pt x="300" y="876"/>
                  </a:lnTo>
                  <a:lnTo>
                    <a:pt x="298" y="876"/>
                  </a:lnTo>
                  <a:lnTo>
                    <a:pt x="298" y="874"/>
                  </a:lnTo>
                  <a:lnTo>
                    <a:pt x="298" y="872"/>
                  </a:lnTo>
                  <a:lnTo>
                    <a:pt x="296" y="870"/>
                  </a:lnTo>
                  <a:lnTo>
                    <a:pt x="296" y="868"/>
                  </a:lnTo>
                  <a:lnTo>
                    <a:pt x="294" y="868"/>
                  </a:lnTo>
                  <a:lnTo>
                    <a:pt x="292" y="866"/>
                  </a:lnTo>
                  <a:lnTo>
                    <a:pt x="290" y="864"/>
                  </a:lnTo>
                  <a:lnTo>
                    <a:pt x="288" y="862"/>
                  </a:lnTo>
                  <a:lnTo>
                    <a:pt x="287" y="862"/>
                  </a:lnTo>
                  <a:lnTo>
                    <a:pt x="285" y="862"/>
                  </a:lnTo>
                  <a:lnTo>
                    <a:pt x="285" y="860"/>
                  </a:lnTo>
                  <a:lnTo>
                    <a:pt x="283" y="860"/>
                  </a:lnTo>
                  <a:lnTo>
                    <a:pt x="283" y="862"/>
                  </a:lnTo>
                  <a:lnTo>
                    <a:pt x="283" y="864"/>
                  </a:lnTo>
                  <a:lnTo>
                    <a:pt x="283" y="866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85" y="870"/>
                  </a:lnTo>
                  <a:lnTo>
                    <a:pt x="283" y="870"/>
                  </a:lnTo>
                  <a:lnTo>
                    <a:pt x="281" y="868"/>
                  </a:lnTo>
                  <a:lnTo>
                    <a:pt x="279" y="866"/>
                  </a:lnTo>
                  <a:lnTo>
                    <a:pt x="277" y="866"/>
                  </a:lnTo>
                  <a:lnTo>
                    <a:pt x="275" y="864"/>
                  </a:lnTo>
                  <a:lnTo>
                    <a:pt x="273" y="864"/>
                  </a:lnTo>
                  <a:lnTo>
                    <a:pt x="271" y="864"/>
                  </a:lnTo>
                  <a:lnTo>
                    <a:pt x="269" y="866"/>
                  </a:lnTo>
                  <a:lnTo>
                    <a:pt x="268" y="868"/>
                  </a:lnTo>
                  <a:lnTo>
                    <a:pt x="266" y="870"/>
                  </a:lnTo>
                  <a:lnTo>
                    <a:pt x="264" y="870"/>
                  </a:lnTo>
                  <a:lnTo>
                    <a:pt x="262" y="870"/>
                  </a:lnTo>
                  <a:lnTo>
                    <a:pt x="260" y="872"/>
                  </a:lnTo>
                  <a:lnTo>
                    <a:pt x="260" y="874"/>
                  </a:lnTo>
                  <a:lnTo>
                    <a:pt x="258" y="874"/>
                  </a:lnTo>
                  <a:lnTo>
                    <a:pt x="256" y="874"/>
                  </a:lnTo>
                  <a:lnTo>
                    <a:pt x="256" y="876"/>
                  </a:lnTo>
                  <a:lnTo>
                    <a:pt x="256" y="877"/>
                  </a:lnTo>
                  <a:lnTo>
                    <a:pt x="256" y="879"/>
                  </a:lnTo>
                  <a:lnTo>
                    <a:pt x="254" y="879"/>
                  </a:lnTo>
                  <a:lnTo>
                    <a:pt x="254" y="877"/>
                  </a:lnTo>
                  <a:lnTo>
                    <a:pt x="254" y="876"/>
                  </a:lnTo>
                  <a:lnTo>
                    <a:pt x="252" y="876"/>
                  </a:lnTo>
                  <a:lnTo>
                    <a:pt x="252" y="874"/>
                  </a:lnTo>
                  <a:lnTo>
                    <a:pt x="250" y="874"/>
                  </a:lnTo>
                  <a:lnTo>
                    <a:pt x="250" y="872"/>
                  </a:lnTo>
                  <a:lnTo>
                    <a:pt x="250" y="870"/>
                  </a:lnTo>
                  <a:lnTo>
                    <a:pt x="247" y="870"/>
                  </a:lnTo>
                  <a:lnTo>
                    <a:pt x="245" y="868"/>
                  </a:lnTo>
                  <a:lnTo>
                    <a:pt x="243" y="868"/>
                  </a:lnTo>
                  <a:lnTo>
                    <a:pt x="241" y="868"/>
                  </a:lnTo>
                  <a:lnTo>
                    <a:pt x="239" y="868"/>
                  </a:lnTo>
                  <a:lnTo>
                    <a:pt x="237" y="870"/>
                  </a:lnTo>
                  <a:lnTo>
                    <a:pt x="235" y="868"/>
                  </a:lnTo>
                  <a:lnTo>
                    <a:pt x="235" y="866"/>
                  </a:lnTo>
                  <a:lnTo>
                    <a:pt x="235" y="864"/>
                  </a:lnTo>
                  <a:lnTo>
                    <a:pt x="233" y="862"/>
                  </a:lnTo>
                  <a:lnTo>
                    <a:pt x="233" y="860"/>
                  </a:lnTo>
                  <a:lnTo>
                    <a:pt x="233" y="858"/>
                  </a:lnTo>
                  <a:lnTo>
                    <a:pt x="235" y="858"/>
                  </a:lnTo>
                  <a:lnTo>
                    <a:pt x="237" y="858"/>
                  </a:lnTo>
                  <a:lnTo>
                    <a:pt x="237" y="857"/>
                  </a:lnTo>
                  <a:lnTo>
                    <a:pt x="239" y="857"/>
                  </a:lnTo>
                  <a:lnTo>
                    <a:pt x="239" y="855"/>
                  </a:lnTo>
                  <a:lnTo>
                    <a:pt x="237" y="855"/>
                  </a:lnTo>
                  <a:lnTo>
                    <a:pt x="235" y="855"/>
                  </a:lnTo>
                  <a:lnTo>
                    <a:pt x="233" y="855"/>
                  </a:lnTo>
                  <a:lnTo>
                    <a:pt x="231" y="855"/>
                  </a:lnTo>
                  <a:lnTo>
                    <a:pt x="230" y="855"/>
                  </a:lnTo>
                  <a:lnTo>
                    <a:pt x="230" y="853"/>
                  </a:lnTo>
                  <a:lnTo>
                    <a:pt x="230" y="851"/>
                  </a:lnTo>
                  <a:lnTo>
                    <a:pt x="228" y="851"/>
                  </a:lnTo>
                  <a:lnTo>
                    <a:pt x="228" y="849"/>
                  </a:lnTo>
                  <a:lnTo>
                    <a:pt x="226" y="849"/>
                  </a:lnTo>
                  <a:lnTo>
                    <a:pt x="224" y="849"/>
                  </a:lnTo>
                  <a:lnTo>
                    <a:pt x="224" y="847"/>
                  </a:lnTo>
                  <a:lnTo>
                    <a:pt x="222" y="849"/>
                  </a:lnTo>
                  <a:lnTo>
                    <a:pt x="222" y="851"/>
                  </a:lnTo>
                  <a:lnTo>
                    <a:pt x="220" y="851"/>
                  </a:lnTo>
                  <a:lnTo>
                    <a:pt x="218" y="851"/>
                  </a:lnTo>
                  <a:lnTo>
                    <a:pt x="218" y="849"/>
                  </a:lnTo>
                  <a:lnTo>
                    <a:pt x="216" y="847"/>
                  </a:lnTo>
                  <a:lnTo>
                    <a:pt x="216" y="845"/>
                  </a:lnTo>
                  <a:lnTo>
                    <a:pt x="214" y="845"/>
                  </a:lnTo>
                  <a:lnTo>
                    <a:pt x="212" y="845"/>
                  </a:lnTo>
                  <a:lnTo>
                    <a:pt x="212" y="847"/>
                  </a:lnTo>
                  <a:lnTo>
                    <a:pt x="211" y="847"/>
                  </a:lnTo>
                  <a:lnTo>
                    <a:pt x="211" y="849"/>
                  </a:lnTo>
                  <a:lnTo>
                    <a:pt x="209" y="849"/>
                  </a:lnTo>
                  <a:lnTo>
                    <a:pt x="207" y="847"/>
                  </a:lnTo>
                  <a:lnTo>
                    <a:pt x="205" y="849"/>
                  </a:lnTo>
                  <a:lnTo>
                    <a:pt x="203" y="849"/>
                  </a:lnTo>
                  <a:lnTo>
                    <a:pt x="201" y="849"/>
                  </a:lnTo>
                  <a:lnTo>
                    <a:pt x="199" y="849"/>
                  </a:lnTo>
                  <a:lnTo>
                    <a:pt x="201" y="851"/>
                  </a:lnTo>
                  <a:lnTo>
                    <a:pt x="203" y="853"/>
                  </a:lnTo>
                  <a:lnTo>
                    <a:pt x="203" y="855"/>
                  </a:lnTo>
                  <a:lnTo>
                    <a:pt x="203" y="857"/>
                  </a:lnTo>
                  <a:lnTo>
                    <a:pt x="201" y="857"/>
                  </a:lnTo>
                  <a:lnTo>
                    <a:pt x="201" y="858"/>
                  </a:lnTo>
                  <a:lnTo>
                    <a:pt x="199" y="858"/>
                  </a:lnTo>
                  <a:lnTo>
                    <a:pt x="197" y="858"/>
                  </a:lnTo>
                  <a:lnTo>
                    <a:pt x="195" y="858"/>
                  </a:lnTo>
                  <a:lnTo>
                    <a:pt x="193" y="858"/>
                  </a:lnTo>
                  <a:lnTo>
                    <a:pt x="193" y="860"/>
                  </a:lnTo>
                  <a:lnTo>
                    <a:pt x="193" y="862"/>
                  </a:lnTo>
                  <a:lnTo>
                    <a:pt x="192" y="862"/>
                  </a:lnTo>
                  <a:lnTo>
                    <a:pt x="192" y="864"/>
                  </a:lnTo>
                  <a:lnTo>
                    <a:pt x="190" y="864"/>
                  </a:lnTo>
                  <a:lnTo>
                    <a:pt x="190" y="866"/>
                  </a:lnTo>
                  <a:lnTo>
                    <a:pt x="190" y="868"/>
                  </a:lnTo>
                  <a:lnTo>
                    <a:pt x="188" y="870"/>
                  </a:lnTo>
                  <a:lnTo>
                    <a:pt x="186" y="870"/>
                  </a:lnTo>
                  <a:lnTo>
                    <a:pt x="186" y="872"/>
                  </a:lnTo>
                  <a:lnTo>
                    <a:pt x="186" y="874"/>
                  </a:lnTo>
                  <a:lnTo>
                    <a:pt x="184" y="874"/>
                  </a:lnTo>
                  <a:lnTo>
                    <a:pt x="182" y="874"/>
                  </a:lnTo>
                  <a:lnTo>
                    <a:pt x="180" y="874"/>
                  </a:lnTo>
                  <a:lnTo>
                    <a:pt x="180" y="876"/>
                  </a:lnTo>
                  <a:lnTo>
                    <a:pt x="178" y="876"/>
                  </a:lnTo>
                  <a:lnTo>
                    <a:pt x="180" y="876"/>
                  </a:lnTo>
                  <a:lnTo>
                    <a:pt x="180" y="877"/>
                  </a:lnTo>
                  <a:lnTo>
                    <a:pt x="178" y="877"/>
                  </a:lnTo>
                  <a:lnTo>
                    <a:pt x="176" y="877"/>
                  </a:lnTo>
                  <a:lnTo>
                    <a:pt x="174" y="877"/>
                  </a:lnTo>
                  <a:lnTo>
                    <a:pt x="173" y="877"/>
                  </a:lnTo>
                  <a:lnTo>
                    <a:pt x="173" y="879"/>
                  </a:lnTo>
                  <a:lnTo>
                    <a:pt x="171" y="879"/>
                  </a:lnTo>
                  <a:lnTo>
                    <a:pt x="171" y="881"/>
                  </a:lnTo>
                  <a:lnTo>
                    <a:pt x="169" y="881"/>
                  </a:lnTo>
                  <a:lnTo>
                    <a:pt x="167" y="883"/>
                  </a:lnTo>
                  <a:lnTo>
                    <a:pt x="169" y="883"/>
                  </a:lnTo>
                  <a:lnTo>
                    <a:pt x="167" y="883"/>
                  </a:lnTo>
                  <a:lnTo>
                    <a:pt x="165" y="883"/>
                  </a:lnTo>
                  <a:lnTo>
                    <a:pt x="163" y="883"/>
                  </a:lnTo>
                  <a:lnTo>
                    <a:pt x="161" y="883"/>
                  </a:lnTo>
                  <a:lnTo>
                    <a:pt x="159" y="883"/>
                  </a:lnTo>
                  <a:lnTo>
                    <a:pt x="157" y="885"/>
                  </a:lnTo>
                  <a:lnTo>
                    <a:pt x="155" y="885"/>
                  </a:lnTo>
                  <a:lnTo>
                    <a:pt x="155" y="887"/>
                  </a:lnTo>
                  <a:lnTo>
                    <a:pt x="154" y="887"/>
                  </a:lnTo>
                  <a:lnTo>
                    <a:pt x="152" y="887"/>
                  </a:lnTo>
                  <a:lnTo>
                    <a:pt x="150" y="887"/>
                  </a:lnTo>
                  <a:lnTo>
                    <a:pt x="148" y="887"/>
                  </a:lnTo>
                  <a:lnTo>
                    <a:pt x="148" y="889"/>
                  </a:lnTo>
                  <a:lnTo>
                    <a:pt x="146" y="887"/>
                  </a:lnTo>
                  <a:lnTo>
                    <a:pt x="146" y="889"/>
                  </a:lnTo>
                  <a:lnTo>
                    <a:pt x="144" y="889"/>
                  </a:lnTo>
                  <a:lnTo>
                    <a:pt x="142" y="889"/>
                  </a:lnTo>
                  <a:lnTo>
                    <a:pt x="140" y="889"/>
                  </a:lnTo>
                  <a:lnTo>
                    <a:pt x="140" y="891"/>
                  </a:lnTo>
                  <a:lnTo>
                    <a:pt x="138" y="893"/>
                  </a:lnTo>
                  <a:lnTo>
                    <a:pt x="136" y="893"/>
                  </a:lnTo>
                  <a:lnTo>
                    <a:pt x="135" y="893"/>
                  </a:lnTo>
                  <a:lnTo>
                    <a:pt x="133" y="893"/>
                  </a:lnTo>
                  <a:lnTo>
                    <a:pt x="133" y="895"/>
                  </a:lnTo>
                  <a:lnTo>
                    <a:pt x="131" y="895"/>
                  </a:lnTo>
                  <a:lnTo>
                    <a:pt x="131" y="896"/>
                  </a:lnTo>
                  <a:lnTo>
                    <a:pt x="129" y="896"/>
                  </a:lnTo>
                  <a:lnTo>
                    <a:pt x="129" y="898"/>
                  </a:lnTo>
                  <a:lnTo>
                    <a:pt x="127" y="898"/>
                  </a:lnTo>
                  <a:lnTo>
                    <a:pt x="127" y="900"/>
                  </a:lnTo>
                  <a:lnTo>
                    <a:pt x="125" y="900"/>
                  </a:lnTo>
                  <a:lnTo>
                    <a:pt x="123" y="900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7" y="900"/>
                  </a:lnTo>
                  <a:lnTo>
                    <a:pt x="116" y="898"/>
                  </a:lnTo>
                  <a:lnTo>
                    <a:pt x="114" y="900"/>
                  </a:lnTo>
                  <a:lnTo>
                    <a:pt x="114" y="898"/>
                  </a:lnTo>
                  <a:lnTo>
                    <a:pt x="112" y="898"/>
                  </a:lnTo>
                  <a:lnTo>
                    <a:pt x="110" y="896"/>
                  </a:lnTo>
                  <a:lnTo>
                    <a:pt x="108" y="896"/>
                  </a:lnTo>
                  <a:lnTo>
                    <a:pt x="106" y="896"/>
                  </a:lnTo>
                  <a:lnTo>
                    <a:pt x="104" y="896"/>
                  </a:lnTo>
                  <a:lnTo>
                    <a:pt x="102" y="898"/>
                  </a:lnTo>
                  <a:lnTo>
                    <a:pt x="100" y="900"/>
                  </a:lnTo>
                  <a:lnTo>
                    <a:pt x="98" y="900"/>
                  </a:lnTo>
                  <a:lnTo>
                    <a:pt x="97" y="902"/>
                  </a:lnTo>
                  <a:lnTo>
                    <a:pt x="95" y="902"/>
                  </a:lnTo>
                  <a:lnTo>
                    <a:pt x="95" y="904"/>
                  </a:lnTo>
                  <a:lnTo>
                    <a:pt x="93" y="904"/>
                  </a:lnTo>
                  <a:lnTo>
                    <a:pt x="93" y="906"/>
                  </a:lnTo>
                  <a:lnTo>
                    <a:pt x="91" y="906"/>
                  </a:lnTo>
                  <a:lnTo>
                    <a:pt x="89" y="906"/>
                  </a:lnTo>
                  <a:lnTo>
                    <a:pt x="91" y="908"/>
                  </a:lnTo>
                  <a:lnTo>
                    <a:pt x="89" y="908"/>
                  </a:lnTo>
                  <a:lnTo>
                    <a:pt x="87" y="908"/>
                  </a:lnTo>
                  <a:lnTo>
                    <a:pt x="87" y="910"/>
                  </a:lnTo>
                  <a:lnTo>
                    <a:pt x="85" y="910"/>
                  </a:lnTo>
                  <a:lnTo>
                    <a:pt x="85" y="908"/>
                  </a:lnTo>
                  <a:lnTo>
                    <a:pt x="83" y="908"/>
                  </a:lnTo>
                  <a:lnTo>
                    <a:pt x="81" y="908"/>
                  </a:lnTo>
                  <a:lnTo>
                    <a:pt x="79" y="908"/>
                  </a:lnTo>
                  <a:lnTo>
                    <a:pt x="78" y="908"/>
                  </a:lnTo>
                  <a:lnTo>
                    <a:pt x="76" y="908"/>
                  </a:lnTo>
                  <a:lnTo>
                    <a:pt x="74" y="908"/>
                  </a:lnTo>
                  <a:lnTo>
                    <a:pt x="72" y="908"/>
                  </a:lnTo>
                  <a:lnTo>
                    <a:pt x="70" y="908"/>
                  </a:lnTo>
                  <a:lnTo>
                    <a:pt x="68" y="908"/>
                  </a:lnTo>
                  <a:lnTo>
                    <a:pt x="68" y="906"/>
                  </a:lnTo>
                  <a:lnTo>
                    <a:pt x="66" y="906"/>
                  </a:lnTo>
                  <a:lnTo>
                    <a:pt x="66" y="904"/>
                  </a:lnTo>
                  <a:lnTo>
                    <a:pt x="66" y="902"/>
                  </a:lnTo>
                  <a:lnTo>
                    <a:pt x="64" y="902"/>
                  </a:lnTo>
                  <a:lnTo>
                    <a:pt x="64" y="900"/>
                  </a:lnTo>
                  <a:lnTo>
                    <a:pt x="62" y="900"/>
                  </a:lnTo>
                  <a:lnTo>
                    <a:pt x="60" y="900"/>
                  </a:lnTo>
                  <a:lnTo>
                    <a:pt x="59" y="898"/>
                  </a:lnTo>
                  <a:lnTo>
                    <a:pt x="59" y="896"/>
                  </a:lnTo>
                  <a:lnTo>
                    <a:pt x="57" y="896"/>
                  </a:lnTo>
                  <a:lnTo>
                    <a:pt x="57" y="895"/>
                  </a:lnTo>
                  <a:lnTo>
                    <a:pt x="55" y="895"/>
                  </a:lnTo>
                  <a:lnTo>
                    <a:pt x="55" y="893"/>
                  </a:lnTo>
                  <a:lnTo>
                    <a:pt x="55" y="891"/>
                  </a:lnTo>
                  <a:lnTo>
                    <a:pt x="55" y="889"/>
                  </a:lnTo>
                  <a:lnTo>
                    <a:pt x="57" y="887"/>
                  </a:lnTo>
                  <a:lnTo>
                    <a:pt x="59" y="887"/>
                  </a:lnTo>
                  <a:lnTo>
                    <a:pt x="60" y="887"/>
                  </a:lnTo>
                  <a:lnTo>
                    <a:pt x="60" y="885"/>
                  </a:lnTo>
                  <a:lnTo>
                    <a:pt x="60" y="883"/>
                  </a:lnTo>
                  <a:lnTo>
                    <a:pt x="60" y="881"/>
                  </a:lnTo>
                  <a:lnTo>
                    <a:pt x="59" y="881"/>
                  </a:lnTo>
                  <a:lnTo>
                    <a:pt x="59" y="879"/>
                  </a:lnTo>
                  <a:lnTo>
                    <a:pt x="59" y="877"/>
                  </a:lnTo>
                  <a:lnTo>
                    <a:pt x="59" y="876"/>
                  </a:lnTo>
                  <a:lnTo>
                    <a:pt x="59" y="874"/>
                  </a:lnTo>
                  <a:lnTo>
                    <a:pt x="59" y="872"/>
                  </a:lnTo>
                  <a:lnTo>
                    <a:pt x="60" y="872"/>
                  </a:lnTo>
                  <a:lnTo>
                    <a:pt x="60" y="870"/>
                  </a:lnTo>
                  <a:lnTo>
                    <a:pt x="60" y="868"/>
                  </a:lnTo>
                  <a:lnTo>
                    <a:pt x="60" y="866"/>
                  </a:lnTo>
                  <a:lnTo>
                    <a:pt x="60" y="864"/>
                  </a:lnTo>
                  <a:lnTo>
                    <a:pt x="62" y="862"/>
                  </a:lnTo>
                  <a:lnTo>
                    <a:pt x="62" y="860"/>
                  </a:lnTo>
                  <a:lnTo>
                    <a:pt x="62" y="858"/>
                  </a:lnTo>
                  <a:lnTo>
                    <a:pt x="60" y="860"/>
                  </a:lnTo>
                  <a:lnTo>
                    <a:pt x="59" y="860"/>
                  </a:lnTo>
                  <a:lnTo>
                    <a:pt x="57" y="858"/>
                  </a:lnTo>
                  <a:lnTo>
                    <a:pt x="55" y="858"/>
                  </a:lnTo>
                  <a:lnTo>
                    <a:pt x="55" y="860"/>
                  </a:lnTo>
                  <a:lnTo>
                    <a:pt x="53" y="860"/>
                  </a:lnTo>
                  <a:lnTo>
                    <a:pt x="51" y="860"/>
                  </a:lnTo>
                  <a:lnTo>
                    <a:pt x="49" y="860"/>
                  </a:lnTo>
                  <a:lnTo>
                    <a:pt x="47" y="860"/>
                  </a:lnTo>
                  <a:lnTo>
                    <a:pt x="45" y="860"/>
                  </a:lnTo>
                  <a:lnTo>
                    <a:pt x="43" y="860"/>
                  </a:lnTo>
                  <a:lnTo>
                    <a:pt x="43" y="858"/>
                  </a:lnTo>
                  <a:lnTo>
                    <a:pt x="41" y="857"/>
                  </a:lnTo>
                  <a:lnTo>
                    <a:pt x="40" y="858"/>
                  </a:lnTo>
                  <a:lnTo>
                    <a:pt x="38" y="858"/>
                  </a:lnTo>
                  <a:lnTo>
                    <a:pt x="36" y="858"/>
                  </a:lnTo>
                  <a:lnTo>
                    <a:pt x="34" y="858"/>
                  </a:lnTo>
                  <a:lnTo>
                    <a:pt x="32" y="858"/>
                  </a:lnTo>
                  <a:lnTo>
                    <a:pt x="30" y="858"/>
                  </a:lnTo>
                  <a:lnTo>
                    <a:pt x="28" y="858"/>
                  </a:lnTo>
                  <a:lnTo>
                    <a:pt x="26" y="858"/>
                  </a:lnTo>
                  <a:lnTo>
                    <a:pt x="24" y="858"/>
                  </a:lnTo>
                  <a:lnTo>
                    <a:pt x="22" y="858"/>
                  </a:lnTo>
                  <a:lnTo>
                    <a:pt x="21" y="858"/>
                  </a:lnTo>
                  <a:lnTo>
                    <a:pt x="19" y="857"/>
                  </a:lnTo>
                  <a:lnTo>
                    <a:pt x="17" y="857"/>
                  </a:lnTo>
                  <a:lnTo>
                    <a:pt x="15" y="857"/>
                  </a:lnTo>
                  <a:lnTo>
                    <a:pt x="13" y="855"/>
                  </a:lnTo>
                  <a:lnTo>
                    <a:pt x="11" y="855"/>
                  </a:lnTo>
                  <a:lnTo>
                    <a:pt x="9" y="855"/>
                  </a:lnTo>
                  <a:lnTo>
                    <a:pt x="7" y="853"/>
                  </a:lnTo>
                  <a:lnTo>
                    <a:pt x="7" y="851"/>
                  </a:lnTo>
                  <a:lnTo>
                    <a:pt x="7" y="849"/>
                  </a:lnTo>
                  <a:lnTo>
                    <a:pt x="7" y="847"/>
                  </a:lnTo>
                  <a:lnTo>
                    <a:pt x="7" y="845"/>
                  </a:lnTo>
                  <a:lnTo>
                    <a:pt x="5" y="845"/>
                  </a:lnTo>
                  <a:lnTo>
                    <a:pt x="3" y="843"/>
                  </a:lnTo>
                  <a:lnTo>
                    <a:pt x="2" y="843"/>
                  </a:lnTo>
                  <a:lnTo>
                    <a:pt x="2" y="841"/>
                  </a:lnTo>
                  <a:lnTo>
                    <a:pt x="0" y="841"/>
                  </a:lnTo>
                  <a:lnTo>
                    <a:pt x="0" y="839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44B4D2D-A176-4684-BB84-D955D387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561"/>
              <a:ext cx="793" cy="982"/>
            </a:xfrm>
            <a:custGeom>
              <a:avLst/>
              <a:gdLst>
                <a:gd name="T0" fmla="*/ 762 w 793"/>
                <a:gd name="T1" fmla="*/ 963 h 982"/>
                <a:gd name="T2" fmla="*/ 776 w 793"/>
                <a:gd name="T3" fmla="*/ 943 h 982"/>
                <a:gd name="T4" fmla="*/ 791 w 793"/>
                <a:gd name="T5" fmla="*/ 924 h 982"/>
                <a:gd name="T6" fmla="*/ 772 w 793"/>
                <a:gd name="T7" fmla="*/ 912 h 982"/>
                <a:gd name="T8" fmla="*/ 749 w 793"/>
                <a:gd name="T9" fmla="*/ 906 h 982"/>
                <a:gd name="T10" fmla="*/ 730 w 793"/>
                <a:gd name="T11" fmla="*/ 901 h 982"/>
                <a:gd name="T12" fmla="*/ 709 w 793"/>
                <a:gd name="T13" fmla="*/ 897 h 982"/>
                <a:gd name="T14" fmla="*/ 688 w 793"/>
                <a:gd name="T15" fmla="*/ 889 h 982"/>
                <a:gd name="T16" fmla="*/ 667 w 793"/>
                <a:gd name="T17" fmla="*/ 876 h 982"/>
                <a:gd name="T18" fmla="*/ 644 w 793"/>
                <a:gd name="T19" fmla="*/ 874 h 982"/>
                <a:gd name="T20" fmla="*/ 614 w 793"/>
                <a:gd name="T21" fmla="*/ 872 h 982"/>
                <a:gd name="T22" fmla="*/ 589 w 793"/>
                <a:gd name="T23" fmla="*/ 878 h 982"/>
                <a:gd name="T24" fmla="*/ 567 w 793"/>
                <a:gd name="T25" fmla="*/ 899 h 982"/>
                <a:gd name="T26" fmla="*/ 540 w 793"/>
                <a:gd name="T27" fmla="*/ 897 h 982"/>
                <a:gd name="T28" fmla="*/ 515 w 793"/>
                <a:gd name="T29" fmla="*/ 887 h 982"/>
                <a:gd name="T30" fmla="*/ 489 w 793"/>
                <a:gd name="T31" fmla="*/ 865 h 982"/>
                <a:gd name="T32" fmla="*/ 479 w 793"/>
                <a:gd name="T33" fmla="*/ 844 h 982"/>
                <a:gd name="T34" fmla="*/ 453 w 793"/>
                <a:gd name="T35" fmla="*/ 830 h 982"/>
                <a:gd name="T36" fmla="*/ 447 w 793"/>
                <a:gd name="T37" fmla="*/ 810 h 982"/>
                <a:gd name="T38" fmla="*/ 424 w 793"/>
                <a:gd name="T39" fmla="*/ 811 h 982"/>
                <a:gd name="T40" fmla="*/ 413 w 793"/>
                <a:gd name="T41" fmla="*/ 787 h 982"/>
                <a:gd name="T42" fmla="*/ 403 w 793"/>
                <a:gd name="T43" fmla="*/ 768 h 982"/>
                <a:gd name="T44" fmla="*/ 344 w 793"/>
                <a:gd name="T45" fmla="*/ 753 h 982"/>
                <a:gd name="T46" fmla="*/ 249 w 793"/>
                <a:gd name="T47" fmla="*/ 773 h 982"/>
                <a:gd name="T48" fmla="*/ 234 w 793"/>
                <a:gd name="T49" fmla="*/ 823 h 982"/>
                <a:gd name="T50" fmla="*/ 226 w 793"/>
                <a:gd name="T51" fmla="*/ 855 h 982"/>
                <a:gd name="T52" fmla="*/ 215 w 793"/>
                <a:gd name="T53" fmla="*/ 880 h 982"/>
                <a:gd name="T54" fmla="*/ 187 w 793"/>
                <a:gd name="T55" fmla="*/ 899 h 982"/>
                <a:gd name="T56" fmla="*/ 166 w 793"/>
                <a:gd name="T57" fmla="*/ 887 h 982"/>
                <a:gd name="T58" fmla="*/ 135 w 793"/>
                <a:gd name="T59" fmla="*/ 891 h 982"/>
                <a:gd name="T60" fmla="*/ 103 w 793"/>
                <a:gd name="T61" fmla="*/ 899 h 982"/>
                <a:gd name="T62" fmla="*/ 88 w 793"/>
                <a:gd name="T63" fmla="*/ 857 h 982"/>
                <a:gd name="T64" fmla="*/ 112 w 793"/>
                <a:gd name="T65" fmla="*/ 825 h 982"/>
                <a:gd name="T66" fmla="*/ 114 w 793"/>
                <a:gd name="T67" fmla="*/ 772 h 982"/>
                <a:gd name="T68" fmla="*/ 120 w 793"/>
                <a:gd name="T69" fmla="*/ 747 h 982"/>
                <a:gd name="T70" fmla="*/ 112 w 793"/>
                <a:gd name="T71" fmla="*/ 726 h 982"/>
                <a:gd name="T72" fmla="*/ 99 w 793"/>
                <a:gd name="T73" fmla="*/ 705 h 982"/>
                <a:gd name="T74" fmla="*/ 95 w 793"/>
                <a:gd name="T75" fmla="*/ 673 h 982"/>
                <a:gd name="T76" fmla="*/ 69 w 793"/>
                <a:gd name="T77" fmla="*/ 675 h 982"/>
                <a:gd name="T78" fmla="*/ 16 w 793"/>
                <a:gd name="T79" fmla="*/ 694 h 982"/>
                <a:gd name="T80" fmla="*/ 55 w 793"/>
                <a:gd name="T81" fmla="*/ 640 h 982"/>
                <a:gd name="T82" fmla="*/ 42 w 793"/>
                <a:gd name="T83" fmla="*/ 597 h 982"/>
                <a:gd name="T84" fmla="*/ 69 w 793"/>
                <a:gd name="T85" fmla="*/ 574 h 982"/>
                <a:gd name="T86" fmla="*/ 101 w 793"/>
                <a:gd name="T87" fmla="*/ 521 h 982"/>
                <a:gd name="T88" fmla="*/ 130 w 793"/>
                <a:gd name="T89" fmla="*/ 536 h 982"/>
                <a:gd name="T90" fmla="*/ 130 w 793"/>
                <a:gd name="T91" fmla="*/ 433 h 982"/>
                <a:gd name="T92" fmla="*/ 164 w 793"/>
                <a:gd name="T93" fmla="*/ 388 h 982"/>
                <a:gd name="T94" fmla="*/ 122 w 793"/>
                <a:gd name="T95" fmla="*/ 338 h 982"/>
                <a:gd name="T96" fmla="*/ 95 w 793"/>
                <a:gd name="T97" fmla="*/ 314 h 982"/>
                <a:gd name="T98" fmla="*/ 99 w 793"/>
                <a:gd name="T99" fmla="*/ 279 h 982"/>
                <a:gd name="T100" fmla="*/ 120 w 793"/>
                <a:gd name="T101" fmla="*/ 278 h 982"/>
                <a:gd name="T102" fmla="*/ 169 w 793"/>
                <a:gd name="T103" fmla="*/ 266 h 982"/>
                <a:gd name="T104" fmla="*/ 206 w 793"/>
                <a:gd name="T105" fmla="*/ 289 h 982"/>
                <a:gd name="T106" fmla="*/ 236 w 793"/>
                <a:gd name="T107" fmla="*/ 283 h 982"/>
                <a:gd name="T108" fmla="*/ 259 w 793"/>
                <a:gd name="T109" fmla="*/ 241 h 982"/>
                <a:gd name="T110" fmla="*/ 255 w 793"/>
                <a:gd name="T111" fmla="*/ 177 h 982"/>
                <a:gd name="T112" fmla="*/ 238 w 793"/>
                <a:gd name="T113" fmla="*/ 114 h 982"/>
                <a:gd name="T114" fmla="*/ 225 w 793"/>
                <a:gd name="T115" fmla="*/ 80 h 982"/>
                <a:gd name="T116" fmla="*/ 185 w 793"/>
                <a:gd name="T117" fmla="*/ 34 h 982"/>
                <a:gd name="T118" fmla="*/ 196 w 793"/>
                <a:gd name="T119" fmla="*/ 6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3" h="982">
                  <a:moveTo>
                    <a:pt x="774" y="982"/>
                  </a:moveTo>
                  <a:lnTo>
                    <a:pt x="772" y="982"/>
                  </a:lnTo>
                  <a:lnTo>
                    <a:pt x="770" y="981"/>
                  </a:lnTo>
                  <a:lnTo>
                    <a:pt x="768" y="979"/>
                  </a:lnTo>
                  <a:lnTo>
                    <a:pt x="766" y="979"/>
                  </a:lnTo>
                  <a:lnTo>
                    <a:pt x="764" y="979"/>
                  </a:lnTo>
                  <a:lnTo>
                    <a:pt x="764" y="977"/>
                  </a:lnTo>
                  <a:lnTo>
                    <a:pt x="764" y="975"/>
                  </a:lnTo>
                  <a:lnTo>
                    <a:pt x="762" y="975"/>
                  </a:lnTo>
                  <a:lnTo>
                    <a:pt x="762" y="973"/>
                  </a:lnTo>
                  <a:lnTo>
                    <a:pt x="760" y="971"/>
                  </a:lnTo>
                  <a:lnTo>
                    <a:pt x="760" y="969"/>
                  </a:lnTo>
                  <a:lnTo>
                    <a:pt x="758" y="969"/>
                  </a:lnTo>
                  <a:lnTo>
                    <a:pt x="758" y="967"/>
                  </a:lnTo>
                  <a:lnTo>
                    <a:pt x="758" y="965"/>
                  </a:lnTo>
                  <a:lnTo>
                    <a:pt x="760" y="963"/>
                  </a:lnTo>
                  <a:lnTo>
                    <a:pt x="762" y="963"/>
                  </a:lnTo>
                  <a:lnTo>
                    <a:pt x="764" y="963"/>
                  </a:lnTo>
                  <a:lnTo>
                    <a:pt x="766" y="963"/>
                  </a:lnTo>
                  <a:lnTo>
                    <a:pt x="768" y="962"/>
                  </a:lnTo>
                  <a:lnTo>
                    <a:pt x="768" y="960"/>
                  </a:lnTo>
                  <a:lnTo>
                    <a:pt x="770" y="960"/>
                  </a:lnTo>
                  <a:lnTo>
                    <a:pt x="770" y="958"/>
                  </a:lnTo>
                  <a:lnTo>
                    <a:pt x="772" y="958"/>
                  </a:lnTo>
                  <a:lnTo>
                    <a:pt x="772" y="956"/>
                  </a:lnTo>
                  <a:lnTo>
                    <a:pt x="774" y="956"/>
                  </a:lnTo>
                  <a:lnTo>
                    <a:pt x="774" y="954"/>
                  </a:lnTo>
                  <a:lnTo>
                    <a:pt x="774" y="952"/>
                  </a:lnTo>
                  <a:lnTo>
                    <a:pt x="774" y="950"/>
                  </a:lnTo>
                  <a:lnTo>
                    <a:pt x="776" y="948"/>
                  </a:lnTo>
                  <a:lnTo>
                    <a:pt x="776" y="946"/>
                  </a:lnTo>
                  <a:lnTo>
                    <a:pt x="774" y="946"/>
                  </a:lnTo>
                  <a:lnTo>
                    <a:pt x="774" y="944"/>
                  </a:lnTo>
                  <a:lnTo>
                    <a:pt x="776" y="943"/>
                  </a:lnTo>
                  <a:lnTo>
                    <a:pt x="776" y="941"/>
                  </a:lnTo>
                  <a:lnTo>
                    <a:pt x="776" y="939"/>
                  </a:lnTo>
                  <a:lnTo>
                    <a:pt x="777" y="939"/>
                  </a:lnTo>
                  <a:lnTo>
                    <a:pt x="777" y="937"/>
                  </a:lnTo>
                  <a:lnTo>
                    <a:pt x="779" y="937"/>
                  </a:lnTo>
                  <a:lnTo>
                    <a:pt x="781" y="935"/>
                  </a:lnTo>
                  <a:lnTo>
                    <a:pt x="781" y="933"/>
                  </a:lnTo>
                  <a:lnTo>
                    <a:pt x="783" y="931"/>
                  </a:lnTo>
                  <a:lnTo>
                    <a:pt x="785" y="931"/>
                  </a:lnTo>
                  <a:lnTo>
                    <a:pt x="785" y="929"/>
                  </a:lnTo>
                  <a:lnTo>
                    <a:pt x="787" y="929"/>
                  </a:lnTo>
                  <a:lnTo>
                    <a:pt x="787" y="927"/>
                  </a:lnTo>
                  <a:lnTo>
                    <a:pt x="789" y="927"/>
                  </a:lnTo>
                  <a:lnTo>
                    <a:pt x="789" y="925"/>
                  </a:lnTo>
                  <a:lnTo>
                    <a:pt x="791" y="925"/>
                  </a:lnTo>
                  <a:lnTo>
                    <a:pt x="789" y="924"/>
                  </a:lnTo>
                  <a:lnTo>
                    <a:pt x="791" y="924"/>
                  </a:lnTo>
                  <a:lnTo>
                    <a:pt x="793" y="922"/>
                  </a:lnTo>
                  <a:lnTo>
                    <a:pt x="791" y="922"/>
                  </a:lnTo>
                  <a:lnTo>
                    <a:pt x="793" y="920"/>
                  </a:lnTo>
                  <a:lnTo>
                    <a:pt x="793" y="918"/>
                  </a:lnTo>
                  <a:lnTo>
                    <a:pt x="791" y="918"/>
                  </a:lnTo>
                  <a:lnTo>
                    <a:pt x="789" y="918"/>
                  </a:lnTo>
                  <a:lnTo>
                    <a:pt x="787" y="918"/>
                  </a:lnTo>
                  <a:lnTo>
                    <a:pt x="785" y="920"/>
                  </a:lnTo>
                  <a:lnTo>
                    <a:pt x="783" y="920"/>
                  </a:lnTo>
                  <a:lnTo>
                    <a:pt x="781" y="920"/>
                  </a:lnTo>
                  <a:lnTo>
                    <a:pt x="779" y="920"/>
                  </a:lnTo>
                  <a:lnTo>
                    <a:pt x="777" y="920"/>
                  </a:lnTo>
                  <a:lnTo>
                    <a:pt x="776" y="918"/>
                  </a:lnTo>
                  <a:lnTo>
                    <a:pt x="776" y="916"/>
                  </a:lnTo>
                  <a:lnTo>
                    <a:pt x="774" y="916"/>
                  </a:lnTo>
                  <a:lnTo>
                    <a:pt x="772" y="914"/>
                  </a:lnTo>
                  <a:lnTo>
                    <a:pt x="772" y="912"/>
                  </a:lnTo>
                  <a:lnTo>
                    <a:pt x="770" y="912"/>
                  </a:lnTo>
                  <a:lnTo>
                    <a:pt x="770" y="910"/>
                  </a:lnTo>
                  <a:lnTo>
                    <a:pt x="768" y="910"/>
                  </a:lnTo>
                  <a:lnTo>
                    <a:pt x="766" y="910"/>
                  </a:lnTo>
                  <a:lnTo>
                    <a:pt x="766" y="908"/>
                  </a:lnTo>
                  <a:lnTo>
                    <a:pt x="764" y="910"/>
                  </a:lnTo>
                  <a:lnTo>
                    <a:pt x="762" y="912"/>
                  </a:lnTo>
                  <a:lnTo>
                    <a:pt x="760" y="912"/>
                  </a:lnTo>
                  <a:lnTo>
                    <a:pt x="760" y="910"/>
                  </a:lnTo>
                  <a:lnTo>
                    <a:pt x="758" y="912"/>
                  </a:lnTo>
                  <a:lnTo>
                    <a:pt x="758" y="910"/>
                  </a:lnTo>
                  <a:lnTo>
                    <a:pt x="757" y="910"/>
                  </a:lnTo>
                  <a:lnTo>
                    <a:pt x="757" y="908"/>
                  </a:lnTo>
                  <a:lnTo>
                    <a:pt x="755" y="908"/>
                  </a:lnTo>
                  <a:lnTo>
                    <a:pt x="753" y="908"/>
                  </a:lnTo>
                  <a:lnTo>
                    <a:pt x="751" y="908"/>
                  </a:lnTo>
                  <a:lnTo>
                    <a:pt x="749" y="906"/>
                  </a:lnTo>
                  <a:lnTo>
                    <a:pt x="747" y="906"/>
                  </a:lnTo>
                  <a:lnTo>
                    <a:pt x="745" y="906"/>
                  </a:lnTo>
                  <a:lnTo>
                    <a:pt x="745" y="905"/>
                  </a:lnTo>
                  <a:lnTo>
                    <a:pt x="743" y="905"/>
                  </a:lnTo>
                  <a:lnTo>
                    <a:pt x="743" y="906"/>
                  </a:lnTo>
                  <a:lnTo>
                    <a:pt x="741" y="906"/>
                  </a:lnTo>
                  <a:lnTo>
                    <a:pt x="739" y="905"/>
                  </a:lnTo>
                  <a:lnTo>
                    <a:pt x="739" y="903"/>
                  </a:lnTo>
                  <a:lnTo>
                    <a:pt x="741" y="905"/>
                  </a:lnTo>
                  <a:lnTo>
                    <a:pt x="741" y="903"/>
                  </a:lnTo>
                  <a:lnTo>
                    <a:pt x="739" y="903"/>
                  </a:lnTo>
                  <a:lnTo>
                    <a:pt x="738" y="903"/>
                  </a:lnTo>
                  <a:lnTo>
                    <a:pt x="736" y="903"/>
                  </a:lnTo>
                  <a:lnTo>
                    <a:pt x="736" y="901"/>
                  </a:lnTo>
                  <a:lnTo>
                    <a:pt x="734" y="901"/>
                  </a:lnTo>
                  <a:lnTo>
                    <a:pt x="732" y="901"/>
                  </a:lnTo>
                  <a:lnTo>
                    <a:pt x="730" y="901"/>
                  </a:lnTo>
                  <a:lnTo>
                    <a:pt x="730" y="899"/>
                  </a:lnTo>
                  <a:lnTo>
                    <a:pt x="728" y="899"/>
                  </a:lnTo>
                  <a:lnTo>
                    <a:pt x="726" y="899"/>
                  </a:lnTo>
                  <a:lnTo>
                    <a:pt x="724" y="897"/>
                  </a:lnTo>
                  <a:lnTo>
                    <a:pt x="722" y="899"/>
                  </a:lnTo>
                  <a:lnTo>
                    <a:pt x="720" y="899"/>
                  </a:lnTo>
                  <a:lnTo>
                    <a:pt x="719" y="899"/>
                  </a:lnTo>
                  <a:lnTo>
                    <a:pt x="719" y="901"/>
                  </a:lnTo>
                  <a:lnTo>
                    <a:pt x="717" y="901"/>
                  </a:lnTo>
                  <a:lnTo>
                    <a:pt x="715" y="901"/>
                  </a:lnTo>
                  <a:lnTo>
                    <a:pt x="713" y="901"/>
                  </a:lnTo>
                  <a:lnTo>
                    <a:pt x="711" y="901"/>
                  </a:lnTo>
                  <a:lnTo>
                    <a:pt x="711" y="899"/>
                  </a:lnTo>
                  <a:lnTo>
                    <a:pt x="713" y="899"/>
                  </a:lnTo>
                  <a:lnTo>
                    <a:pt x="713" y="897"/>
                  </a:lnTo>
                  <a:lnTo>
                    <a:pt x="711" y="897"/>
                  </a:lnTo>
                  <a:lnTo>
                    <a:pt x="709" y="897"/>
                  </a:lnTo>
                  <a:lnTo>
                    <a:pt x="707" y="897"/>
                  </a:lnTo>
                  <a:lnTo>
                    <a:pt x="705" y="895"/>
                  </a:lnTo>
                  <a:lnTo>
                    <a:pt x="703" y="895"/>
                  </a:lnTo>
                  <a:lnTo>
                    <a:pt x="703" y="897"/>
                  </a:lnTo>
                  <a:lnTo>
                    <a:pt x="701" y="897"/>
                  </a:lnTo>
                  <a:lnTo>
                    <a:pt x="700" y="895"/>
                  </a:lnTo>
                  <a:lnTo>
                    <a:pt x="701" y="893"/>
                  </a:lnTo>
                  <a:lnTo>
                    <a:pt x="700" y="893"/>
                  </a:lnTo>
                  <a:lnTo>
                    <a:pt x="698" y="893"/>
                  </a:lnTo>
                  <a:lnTo>
                    <a:pt x="698" y="895"/>
                  </a:lnTo>
                  <a:lnTo>
                    <a:pt x="696" y="895"/>
                  </a:lnTo>
                  <a:lnTo>
                    <a:pt x="694" y="895"/>
                  </a:lnTo>
                  <a:lnTo>
                    <a:pt x="692" y="893"/>
                  </a:lnTo>
                  <a:lnTo>
                    <a:pt x="690" y="893"/>
                  </a:lnTo>
                  <a:lnTo>
                    <a:pt x="690" y="891"/>
                  </a:lnTo>
                  <a:lnTo>
                    <a:pt x="688" y="891"/>
                  </a:lnTo>
                  <a:lnTo>
                    <a:pt x="688" y="889"/>
                  </a:lnTo>
                  <a:lnTo>
                    <a:pt x="686" y="889"/>
                  </a:lnTo>
                  <a:lnTo>
                    <a:pt x="684" y="889"/>
                  </a:lnTo>
                  <a:lnTo>
                    <a:pt x="684" y="887"/>
                  </a:lnTo>
                  <a:lnTo>
                    <a:pt x="684" y="886"/>
                  </a:lnTo>
                  <a:lnTo>
                    <a:pt x="682" y="886"/>
                  </a:lnTo>
                  <a:lnTo>
                    <a:pt x="681" y="886"/>
                  </a:lnTo>
                  <a:lnTo>
                    <a:pt x="679" y="886"/>
                  </a:lnTo>
                  <a:lnTo>
                    <a:pt x="679" y="884"/>
                  </a:lnTo>
                  <a:lnTo>
                    <a:pt x="677" y="884"/>
                  </a:lnTo>
                  <a:lnTo>
                    <a:pt x="675" y="882"/>
                  </a:lnTo>
                  <a:lnTo>
                    <a:pt x="675" y="880"/>
                  </a:lnTo>
                  <a:lnTo>
                    <a:pt x="673" y="880"/>
                  </a:lnTo>
                  <a:lnTo>
                    <a:pt x="673" y="878"/>
                  </a:lnTo>
                  <a:lnTo>
                    <a:pt x="671" y="878"/>
                  </a:lnTo>
                  <a:lnTo>
                    <a:pt x="669" y="878"/>
                  </a:lnTo>
                  <a:lnTo>
                    <a:pt x="669" y="876"/>
                  </a:lnTo>
                  <a:lnTo>
                    <a:pt x="667" y="876"/>
                  </a:lnTo>
                  <a:lnTo>
                    <a:pt x="667" y="874"/>
                  </a:lnTo>
                  <a:lnTo>
                    <a:pt x="667" y="872"/>
                  </a:lnTo>
                  <a:lnTo>
                    <a:pt x="665" y="870"/>
                  </a:lnTo>
                  <a:lnTo>
                    <a:pt x="663" y="870"/>
                  </a:lnTo>
                  <a:lnTo>
                    <a:pt x="663" y="872"/>
                  </a:lnTo>
                  <a:lnTo>
                    <a:pt x="662" y="872"/>
                  </a:lnTo>
                  <a:lnTo>
                    <a:pt x="660" y="872"/>
                  </a:lnTo>
                  <a:lnTo>
                    <a:pt x="660" y="870"/>
                  </a:lnTo>
                  <a:lnTo>
                    <a:pt x="658" y="870"/>
                  </a:lnTo>
                  <a:lnTo>
                    <a:pt x="656" y="872"/>
                  </a:lnTo>
                  <a:lnTo>
                    <a:pt x="654" y="872"/>
                  </a:lnTo>
                  <a:lnTo>
                    <a:pt x="654" y="874"/>
                  </a:lnTo>
                  <a:lnTo>
                    <a:pt x="652" y="874"/>
                  </a:lnTo>
                  <a:lnTo>
                    <a:pt x="650" y="874"/>
                  </a:lnTo>
                  <a:lnTo>
                    <a:pt x="648" y="874"/>
                  </a:lnTo>
                  <a:lnTo>
                    <a:pt x="646" y="874"/>
                  </a:lnTo>
                  <a:lnTo>
                    <a:pt x="644" y="874"/>
                  </a:lnTo>
                  <a:lnTo>
                    <a:pt x="643" y="874"/>
                  </a:lnTo>
                  <a:lnTo>
                    <a:pt x="641" y="874"/>
                  </a:lnTo>
                  <a:lnTo>
                    <a:pt x="639" y="874"/>
                  </a:lnTo>
                  <a:lnTo>
                    <a:pt x="637" y="874"/>
                  </a:lnTo>
                  <a:lnTo>
                    <a:pt x="635" y="874"/>
                  </a:lnTo>
                  <a:lnTo>
                    <a:pt x="633" y="874"/>
                  </a:lnTo>
                  <a:lnTo>
                    <a:pt x="631" y="874"/>
                  </a:lnTo>
                  <a:lnTo>
                    <a:pt x="629" y="874"/>
                  </a:lnTo>
                  <a:lnTo>
                    <a:pt x="627" y="874"/>
                  </a:lnTo>
                  <a:lnTo>
                    <a:pt x="625" y="874"/>
                  </a:lnTo>
                  <a:lnTo>
                    <a:pt x="624" y="874"/>
                  </a:lnTo>
                  <a:lnTo>
                    <a:pt x="622" y="874"/>
                  </a:lnTo>
                  <a:lnTo>
                    <a:pt x="620" y="874"/>
                  </a:lnTo>
                  <a:lnTo>
                    <a:pt x="620" y="872"/>
                  </a:lnTo>
                  <a:lnTo>
                    <a:pt x="618" y="872"/>
                  </a:lnTo>
                  <a:lnTo>
                    <a:pt x="616" y="872"/>
                  </a:lnTo>
                  <a:lnTo>
                    <a:pt x="614" y="872"/>
                  </a:lnTo>
                  <a:lnTo>
                    <a:pt x="612" y="872"/>
                  </a:lnTo>
                  <a:lnTo>
                    <a:pt x="610" y="870"/>
                  </a:lnTo>
                  <a:lnTo>
                    <a:pt x="608" y="870"/>
                  </a:lnTo>
                  <a:lnTo>
                    <a:pt x="606" y="870"/>
                  </a:lnTo>
                  <a:lnTo>
                    <a:pt x="605" y="868"/>
                  </a:lnTo>
                  <a:lnTo>
                    <a:pt x="603" y="868"/>
                  </a:lnTo>
                  <a:lnTo>
                    <a:pt x="601" y="868"/>
                  </a:lnTo>
                  <a:lnTo>
                    <a:pt x="599" y="867"/>
                  </a:lnTo>
                  <a:lnTo>
                    <a:pt x="597" y="867"/>
                  </a:lnTo>
                  <a:lnTo>
                    <a:pt x="595" y="867"/>
                  </a:lnTo>
                  <a:lnTo>
                    <a:pt x="595" y="868"/>
                  </a:lnTo>
                  <a:lnTo>
                    <a:pt x="593" y="868"/>
                  </a:lnTo>
                  <a:lnTo>
                    <a:pt x="593" y="870"/>
                  </a:lnTo>
                  <a:lnTo>
                    <a:pt x="591" y="872"/>
                  </a:lnTo>
                  <a:lnTo>
                    <a:pt x="589" y="874"/>
                  </a:lnTo>
                  <a:lnTo>
                    <a:pt x="589" y="876"/>
                  </a:lnTo>
                  <a:lnTo>
                    <a:pt x="589" y="878"/>
                  </a:lnTo>
                  <a:lnTo>
                    <a:pt x="587" y="878"/>
                  </a:lnTo>
                  <a:lnTo>
                    <a:pt x="587" y="880"/>
                  </a:lnTo>
                  <a:lnTo>
                    <a:pt x="586" y="880"/>
                  </a:lnTo>
                  <a:lnTo>
                    <a:pt x="586" y="882"/>
                  </a:lnTo>
                  <a:lnTo>
                    <a:pt x="584" y="882"/>
                  </a:lnTo>
                  <a:lnTo>
                    <a:pt x="582" y="884"/>
                  </a:lnTo>
                  <a:lnTo>
                    <a:pt x="580" y="886"/>
                  </a:lnTo>
                  <a:lnTo>
                    <a:pt x="578" y="887"/>
                  </a:lnTo>
                  <a:lnTo>
                    <a:pt x="576" y="887"/>
                  </a:lnTo>
                  <a:lnTo>
                    <a:pt x="576" y="889"/>
                  </a:lnTo>
                  <a:lnTo>
                    <a:pt x="574" y="889"/>
                  </a:lnTo>
                  <a:lnTo>
                    <a:pt x="574" y="891"/>
                  </a:lnTo>
                  <a:lnTo>
                    <a:pt x="574" y="893"/>
                  </a:lnTo>
                  <a:lnTo>
                    <a:pt x="572" y="895"/>
                  </a:lnTo>
                  <a:lnTo>
                    <a:pt x="570" y="895"/>
                  </a:lnTo>
                  <a:lnTo>
                    <a:pt x="568" y="897"/>
                  </a:lnTo>
                  <a:lnTo>
                    <a:pt x="567" y="899"/>
                  </a:lnTo>
                  <a:lnTo>
                    <a:pt x="565" y="901"/>
                  </a:lnTo>
                  <a:lnTo>
                    <a:pt x="563" y="901"/>
                  </a:lnTo>
                  <a:lnTo>
                    <a:pt x="563" y="899"/>
                  </a:lnTo>
                  <a:lnTo>
                    <a:pt x="561" y="899"/>
                  </a:lnTo>
                  <a:lnTo>
                    <a:pt x="561" y="897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5" y="895"/>
                  </a:lnTo>
                  <a:lnTo>
                    <a:pt x="553" y="895"/>
                  </a:lnTo>
                  <a:lnTo>
                    <a:pt x="551" y="895"/>
                  </a:lnTo>
                  <a:lnTo>
                    <a:pt x="549" y="895"/>
                  </a:lnTo>
                  <a:lnTo>
                    <a:pt x="548" y="895"/>
                  </a:lnTo>
                  <a:lnTo>
                    <a:pt x="546" y="895"/>
                  </a:lnTo>
                  <a:lnTo>
                    <a:pt x="544" y="895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0" y="897"/>
                  </a:lnTo>
                  <a:lnTo>
                    <a:pt x="538" y="897"/>
                  </a:lnTo>
                  <a:lnTo>
                    <a:pt x="536" y="897"/>
                  </a:lnTo>
                  <a:lnTo>
                    <a:pt x="534" y="897"/>
                  </a:lnTo>
                  <a:lnTo>
                    <a:pt x="534" y="895"/>
                  </a:lnTo>
                  <a:lnTo>
                    <a:pt x="532" y="895"/>
                  </a:lnTo>
                  <a:lnTo>
                    <a:pt x="530" y="895"/>
                  </a:lnTo>
                  <a:lnTo>
                    <a:pt x="529" y="893"/>
                  </a:lnTo>
                  <a:lnTo>
                    <a:pt x="529" y="891"/>
                  </a:lnTo>
                  <a:lnTo>
                    <a:pt x="527" y="891"/>
                  </a:lnTo>
                  <a:lnTo>
                    <a:pt x="527" y="889"/>
                  </a:lnTo>
                  <a:lnTo>
                    <a:pt x="525" y="889"/>
                  </a:lnTo>
                  <a:lnTo>
                    <a:pt x="523" y="889"/>
                  </a:lnTo>
                  <a:lnTo>
                    <a:pt x="523" y="887"/>
                  </a:lnTo>
                  <a:lnTo>
                    <a:pt x="521" y="887"/>
                  </a:lnTo>
                  <a:lnTo>
                    <a:pt x="519" y="887"/>
                  </a:lnTo>
                  <a:lnTo>
                    <a:pt x="517" y="887"/>
                  </a:lnTo>
                  <a:lnTo>
                    <a:pt x="515" y="887"/>
                  </a:lnTo>
                  <a:lnTo>
                    <a:pt x="513" y="887"/>
                  </a:lnTo>
                  <a:lnTo>
                    <a:pt x="513" y="886"/>
                  </a:lnTo>
                  <a:lnTo>
                    <a:pt x="511" y="886"/>
                  </a:lnTo>
                  <a:lnTo>
                    <a:pt x="510" y="886"/>
                  </a:lnTo>
                  <a:lnTo>
                    <a:pt x="492" y="882"/>
                  </a:lnTo>
                  <a:lnTo>
                    <a:pt x="492" y="880"/>
                  </a:lnTo>
                  <a:lnTo>
                    <a:pt x="492" y="878"/>
                  </a:lnTo>
                  <a:lnTo>
                    <a:pt x="494" y="876"/>
                  </a:lnTo>
                  <a:lnTo>
                    <a:pt x="492" y="876"/>
                  </a:lnTo>
                  <a:lnTo>
                    <a:pt x="492" y="874"/>
                  </a:lnTo>
                  <a:lnTo>
                    <a:pt x="492" y="872"/>
                  </a:lnTo>
                  <a:lnTo>
                    <a:pt x="492" y="870"/>
                  </a:lnTo>
                  <a:lnTo>
                    <a:pt x="492" y="868"/>
                  </a:lnTo>
                  <a:lnTo>
                    <a:pt x="492" y="867"/>
                  </a:lnTo>
                  <a:lnTo>
                    <a:pt x="491" y="867"/>
                  </a:lnTo>
                  <a:lnTo>
                    <a:pt x="489" y="867"/>
                  </a:lnTo>
                  <a:lnTo>
                    <a:pt x="489" y="865"/>
                  </a:lnTo>
                  <a:lnTo>
                    <a:pt x="487" y="865"/>
                  </a:lnTo>
                  <a:lnTo>
                    <a:pt x="485" y="863"/>
                  </a:lnTo>
                  <a:lnTo>
                    <a:pt x="483" y="863"/>
                  </a:lnTo>
                  <a:lnTo>
                    <a:pt x="483" y="861"/>
                  </a:lnTo>
                  <a:lnTo>
                    <a:pt x="483" y="859"/>
                  </a:lnTo>
                  <a:lnTo>
                    <a:pt x="481" y="859"/>
                  </a:lnTo>
                  <a:lnTo>
                    <a:pt x="479" y="857"/>
                  </a:lnTo>
                  <a:lnTo>
                    <a:pt x="479" y="855"/>
                  </a:lnTo>
                  <a:lnTo>
                    <a:pt x="477" y="855"/>
                  </a:lnTo>
                  <a:lnTo>
                    <a:pt x="479" y="853"/>
                  </a:lnTo>
                  <a:lnTo>
                    <a:pt x="479" y="851"/>
                  </a:lnTo>
                  <a:lnTo>
                    <a:pt x="481" y="851"/>
                  </a:lnTo>
                  <a:lnTo>
                    <a:pt x="481" y="849"/>
                  </a:lnTo>
                  <a:lnTo>
                    <a:pt x="479" y="849"/>
                  </a:lnTo>
                  <a:lnTo>
                    <a:pt x="479" y="848"/>
                  </a:lnTo>
                  <a:lnTo>
                    <a:pt x="479" y="846"/>
                  </a:lnTo>
                  <a:lnTo>
                    <a:pt x="479" y="844"/>
                  </a:lnTo>
                  <a:lnTo>
                    <a:pt x="477" y="842"/>
                  </a:lnTo>
                  <a:lnTo>
                    <a:pt x="477" y="840"/>
                  </a:lnTo>
                  <a:lnTo>
                    <a:pt x="477" y="838"/>
                  </a:lnTo>
                  <a:lnTo>
                    <a:pt x="475" y="838"/>
                  </a:lnTo>
                  <a:lnTo>
                    <a:pt x="473" y="836"/>
                  </a:lnTo>
                  <a:lnTo>
                    <a:pt x="472" y="836"/>
                  </a:lnTo>
                  <a:lnTo>
                    <a:pt x="470" y="834"/>
                  </a:lnTo>
                  <a:lnTo>
                    <a:pt x="468" y="834"/>
                  </a:lnTo>
                  <a:lnTo>
                    <a:pt x="466" y="834"/>
                  </a:lnTo>
                  <a:lnTo>
                    <a:pt x="464" y="834"/>
                  </a:lnTo>
                  <a:lnTo>
                    <a:pt x="462" y="834"/>
                  </a:lnTo>
                  <a:lnTo>
                    <a:pt x="460" y="834"/>
                  </a:lnTo>
                  <a:lnTo>
                    <a:pt x="458" y="834"/>
                  </a:lnTo>
                  <a:lnTo>
                    <a:pt x="456" y="834"/>
                  </a:lnTo>
                  <a:lnTo>
                    <a:pt x="456" y="832"/>
                  </a:lnTo>
                  <a:lnTo>
                    <a:pt x="454" y="832"/>
                  </a:lnTo>
                  <a:lnTo>
                    <a:pt x="453" y="830"/>
                  </a:lnTo>
                  <a:lnTo>
                    <a:pt x="451" y="830"/>
                  </a:lnTo>
                  <a:lnTo>
                    <a:pt x="449" y="830"/>
                  </a:lnTo>
                  <a:lnTo>
                    <a:pt x="449" y="829"/>
                  </a:lnTo>
                  <a:lnTo>
                    <a:pt x="449" y="827"/>
                  </a:lnTo>
                  <a:lnTo>
                    <a:pt x="449" y="825"/>
                  </a:lnTo>
                  <a:lnTo>
                    <a:pt x="451" y="825"/>
                  </a:lnTo>
                  <a:lnTo>
                    <a:pt x="451" y="823"/>
                  </a:lnTo>
                  <a:lnTo>
                    <a:pt x="451" y="821"/>
                  </a:lnTo>
                  <a:lnTo>
                    <a:pt x="453" y="821"/>
                  </a:lnTo>
                  <a:lnTo>
                    <a:pt x="453" y="819"/>
                  </a:lnTo>
                  <a:lnTo>
                    <a:pt x="453" y="817"/>
                  </a:lnTo>
                  <a:lnTo>
                    <a:pt x="453" y="815"/>
                  </a:lnTo>
                  <a:lnTo>
                    <a:pt x="453" y="813"/>
                  </a:lnTo>
                  <a:lnTo>
                    <a:pt x="451" y="813"/>
                  </a:lnTo>
                  <a:lnTo>
                    <a:pt x="451" y="811"/>
                  </a:lnTo>
                  <a:lnTo>
                    <a:pt x="449" y="810"/>
                  </a:lnTo>
                  <a:lnTo>
                    <a:pt x="447" y="810"/>
                  </a:lnTo>
                  <a:lnTo>
                    <a:pt x="445" y="808"/>
                  </a:lnTo>
                  <a:lnTo>
                    <a:pt x="443" y="810"/>
                  </a:lnTo>
                  <a:lnTo>
                    <a:pt x="443" y="808"/>
                  </a:lnTo>
                  <a:lnTo>
                    <a:pt x="441" y="808"/>
                  </a:lnTo>
                  <a:lnTo>
                    <a:pt x="439" y="808"/>
                  </a:lnTo>
                  <a:lnTo>
                    <a:pt x="437" y="808"/>
                  </a:lnTo>
                  <a:lnTo>
                    <a:pt x="437" y="810"/>
                  </a:lnTo>
                  <a:lnTo>
                    <a:pt x="435" y="810"/>
                  </a:lnTo>
                  <a:lnTo>
                    <a:pt x="435" y="811"/>
                  </a:lnTo>
                  <a:lnTo>
                    <a:pt x="434" y="811"/>
                  </a:lnTo>
                  <a:lnTo>
                    <a:pt x="432" y="811"/>
                  </a:lnTo>
                  <a:lnTo>
                    <a:pt x="430" y="813"/>
                  </a:lnTo>
                  <a:lnTo>
                    <a:pt x="428" y="815"/>
                  </a:lnTo>
                  <a:lnTo>
                    <a:pt x="426" y="815"/>
                  </a:lnTo>
                  <a:lnTo>
                    <a:pt x="424" y="815"/>
                  </a:lnTo>
                  <a:lnTo>
                    <a:pt x="424" y="813"/>
                  </a:lnTo>
                  <a:lnTo>
                    <a:pt x="424" y="811"/>
                  </a:lnTo>
                  <a:lnTo>
                    <a:pt x="424" y="810"/>
                  </a:lnTo>
                  <a:lnTo>
                    <a:pt x="422" y="810"/>
                  </a:lnTo>
                  <a:lnTo>
                    <a:pt x="422" y="808"/>
                  </a:lnTo>
                  <a:lnTo>
                    <a:pt x="422" y="806"/>
                  </a:lnTo>
                  <a:lnTo>
                    <a:pt x="422" y="804"/>
                  </a:lnTo>
                  <a:lnTo>
                    <a:pt x="420" y="802"/>
                  </a:lnTo>
                  <a:lnTo>
                    <a:pt x="418" y="802"/>
                  </a:lnTo>
                  <a:lnTo>
                    <a:pt x="418" y="800"/>
                  </a:lnTo>
                  <a:lnTo>
                    <a:pt x="416" y="800"/>
                  </a:lnTo>
                  <a:lnTo>
                    <a:pt x="416" y="798"/>
                  </a:lnTo>
                  <a:lnTo>
                    <a:pt x="416" y="796"/>
                  </a:lnTo>
                  <a:lnTo>
                    <a:pt x="415" y="794"/>
                  </a:lnTo>
                  <a:lnTo>
                    <a:pt x="415" y="792"/>
                  </a:lnTo>
                  <a:lnTo>
                    <a:pt x="415" y="791"/>
                  </a:lnTo>
                  <a:lnTo>
                    <a:pt x="415" y="789"/>
                  </a:lnTo>
                  <a:lnTo>
                    <a:pt x="413" y="789"/>
                  </a:lnTo>
                  <a:lnTo>
                    <a:pt x="413" y="787"/>
                  </a:lnTo>
                  <a:lnTo>
                    <a:pt x="411" y="785"/>
                  </a:lnTo>
                  <a:lnTo>
                    <a:pt x="411" y="783"/>
                  </a:lnTo>
                  <a:lnTo>
                    <a:pt x="409" y="783"/>
                  </a:lnTo>
                  <a:lnTo>
                    <a:pt x="407" y="781"/>
                  </a:lnTo>
                  <a:lnTo>
                    <a:pt x="407" y="779"/>
                  </a:lnTo>
                  <a:lnTo>
                    <a:pt x="407" y="777"/>
                  </a:lnTo>
                  <a:lnTo>
                    <a:pt x="407" y="775"/>
                  </a:lnTo>
                  <a:lnTo>
                    <a:pt x="409" y="773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11" y="768"/>
                  </a:lnTo>
                  <a:lnTo>
                    <a:pt x="411" y="766"/>
                  </a:lnTo>
                  <a:lnTo>
                    <a:pt x="409" y="766"/>
                  </a:lnTo>
                  <a:lnTo>
                    <a:pt x="409" y="768"/>
                  </a:lnTo>
                  <a:lnTo>
                    <a:pt x="407" y="768"/>
                  </a:lnTo>
                  <a:lnTo>
                    <a:pt x="405" y="768"/>
                  </a:lnTo>
                  <a:lnTo>
                    <a:pt x="403" y="768"/>
                  </a:lnTo>
                  <a:lnTo>
                    <a:pt x="403" y="766"/>
                  </a:lnTo>
                  <a:lnTo>
                    <a:pt x="401" y="766"/>
                  </a:lnTo>
                  <a:lnTo>
                    <a:pt x="399" y="766"/>
                  </a:lnTo>
                  <a:lnTo>
                    <a:pt x="397" y="766"/>
                  </a:lnTo>
                  <a:lnTo>
                    <a:pt x="396" y="766"/>
                  </a:lnTo>
                  <a:lnTo>
                    <a:pt x="392" y="764"/>
                  </a:lnTo>
                  <a:lnTo>
                    <a:pt x="388" y="762"/>
                  </a:lnTo>
                  <a:lnTo>
                    <a:pt x="386" y="762"/>
                  </a:lnTo>
                  <a:lnTo>
                    <a:pt x="382" y="760"/>
                  </a:lnTo>
                  <a:lnTo>
                    <a:pt x="380" y="760"/>
                  </a:lnTo>
                  <a:lnTo>
                    <a:pt x="378" y="758"/>
                  </a:lnTo>
                  <a:lnTo>
                    <a:pt x="371" y="756"/>
                  </a:lnTo>
                  <a:lnTo>
                    <a:pt x="365" y="754"/>
                  </a:lnTo>
                  <a:lnTo>
                    <a:pt x="359" y="754"/>
                  </a:lnTo>
                  <a:lnTo>
                    <a:pt x="356" y="754"/>
                  </a:lnTo>
                  <a:lnTo>
                    <a:pt x="350" y="753"/>
                  </a:lnTo>
                  <a:lnTo>
                    <a:pt x="344" y="753"/>
                  </a:lnTo>
                  <a:lnTo>
                    <a:pt x="339" y="753"/>
                  </a:lnTo>
                  <a:lnTo>
                    <a:pt x="337" y="754"/>
                  </a:lnTo>
                  <a:lnTo>
                    <a:pt x="331" y="758"/>
                  </a:lnTo>
                  <a:lnTo>
                    <a:pt x="327" y="762"/>
                  </a:lnTo>
                  <a:lnTo>
                    <a:pt x="325" y="764"/>
                  </a:lnTo>
                  <a:lnTo>
                    <a:pt x="325" y="766"/>
                  </a:lnTo>
                  <a:lnTo>
                    <a:pt x="323" y="766"/>
                  </a:lnTo>
                  <a:lnTo>
                    <a:pt x="321" y="766"/>
                  </a:lnTo>
                  <a:lnTo>
                    <a:pt x="316" y="766"/>
                  </a:lnTo>
                  <a:lnTo>
                    <a:pt x="308" y="768"/>
                  </a:lnTo>
                  <a:lnTo>
                    <a:pt x="299" y="768"/>
                  </a:lnTo>
                  <a:lnTo>
                    <a:pt x="289" y="770"/>
                  </a:lnTo>
                  <a:lnTo>
                    <a:pt x="280" y="770"/>
                  </a:lnTo>
                  <a:lnTo>
                    <a:pt x="270" y="770"/>
                  </a:lnTo>
                  <a:lnTo>
                    <a:pt x="261" y="772"/>
                  </a:lnTo>
                  <a:lnTo>
                    <a:pt x="255" y="772"/>
                  </a:lnTo>
                  <a:lnTo>
                    <a:pt x="249" y="773"/>
                  </a:lnTo>
                  <a:lnTo>
                    <a:pt x="245" y="773"/>
                  </a:lnTo>
                  <a:lnTo>
                    <a:pt x="245" y="775"/>
                  </a:lnTo>
                  <a:lnTo>
                    <a:pt x="245" y="777"/>
                  </a:lnTo>
                  <a:lnTo>
                    <a:pt x="245" y="779"/>
                  </a:lnTo>
                  <a:lnTo>
                    <a:pt x="245" y="783"/>
                  </a:lnTo>
                  <a:lnTo>
                    <a:pt x="245" y="785"/>
                  </a:lnTo>
                  <a:lnTo>
                    <a:pt x="244" y="789"/>
                  </a:lnTo>
                  <a:lnTo>
                    <a:pt x="244" y="792"/>
                  </a:lnTo>
                  <a:lnTo>
                    <a:pt x="242" y="798"/>
                  </a:lnTo>
                  <a:lnTo>
                    <a:pt x="242" y="802"/>
                  </a:lnTo>
                  <a:lnTo>
                    <a:pt x="242" y="806"/>
                  </a:lnTo>
                  <a:lnTo>
                    <a:pt x="240" y="810"/>
                  </a:lnTo>
                  <a:lnTo>
                    <a:pt x="240" y="811"/>
                  </a:lnTo>
                  <a:lnTo>
                    <a:pt x="238" y="817"/>
                  </a:lnTo>
                  <a:lnTo>
                    <a:pt x="236" y="819"/>
                  </a:lnTo>
                  <a:lnTo>
                    <a:pt x="236" y="821"/>
                  </a:lnTo>
                  <a:lnTo>
                    <a:pt x="234" y="823"/>
                  </a:lnTo>
                  <a:lnTo>
                    <a:pt x="232" y="825"/>
                  </a:lnTo>
                  <a:lnTo>
                    <a:pt x="232" y="827"/>
                  </a:lnTo>
                  <a:lnTo>
                    <a:pt x="230" y="827"/>
                  </a:lnTo>
                  <a:lnTo>
                    <a:pt x="230" y="829"/>
                  </a:lnTo>
                  <a:lnTo>
                    <a:pt x="230" y="832"/>
                  </a:lnTo>
                  <a:lnTo>
                    <a:pt x="230" y="834"/>
                  </a:lnTo>
                  <a:lnTo>
                    <a:pt x="228" y="842"/>
                  </a:lnTo>
                  <a:lnTo>
                    <a:pt x="228" y="844"/>
                  </a:lnTo>
                  <a:lnTo>
                    <a:pt x="230" y="846"/>
                  </a:lnTo>
                  <a:lnTo>
                    <a:pt x="230" y="848"/>
                  </a:lnTo>
                  <a:lnTo>
                    <a:pt x="230" y="849"/>
                  </a:lnTo>
                  <a:lnTo>
                    <a:pt x="230" y="851"/>
                  </a:lnTo>
                  <a:lnTo>
                    <a:pt x="228" y="851"/>
                  </a:lnTo>
                  <a:lnTo>
                    <a:pt x="226" y="851"/>
                  </a:lnTo>
                  <a:lnTo>
                    <a:pt x="226" y="853"/>
                  </a:lnTo>
                  <a:lnTo>
                    <a:pt x="228" y="853"/>
                  </a:lnTo>
                  <a:lnTo>
                    <a:pt x="226" y="855"/>
                  </a:lnTo>
                  <a:lnTo>
                    <a:pt x="225" y="857"/>
                  </a:lnTo>
                  <a:lnTo>
                    <a:pt x="225" y="859"/>
                  </a:lnTo>
                  <a:lnTo>
                    <a:pt x="223" y="861"/>
                  </a:lnTo>
                  <a:lnTo>
                    <a:pt x="221" y="861"/>
                  </a:lnTo>
                  <a:lnTo>
                    <a:pt x="223" y="861"/>
                  </a:lnTo>
                  <a:lnTo>
                    <a:pt x="221" y="863"/>
                  </a:lnTo>
                  <a:lnTo>
                    <a:pt x="219" y="863"/>
                  </a:lnTo>
                  <a:lnTo>
                    <a:pt x="219" y="865"/>
                  </a:lnTo>
                  <a:lnTo>
                    <a:pt x="219" y="867"/>
                  </a:lnTo>
                  <a:lnTo>
                    <a:pt x="219" y="868"/>
                  </a:lnTo>
                  <a:lnTo>
                    <a:pt x="215" y="868"/>
                  </a:lnTo>
                  <a:lnTo>
                    <a:pt x="215" y="870"/>
                  </a:lnTo>
                  <a:lnTo>
                    <a:pt x="213" y="872"/>
                  </a:lnTo>
                  <a:lnTo>
                    <a:pt x="213" y="874"/>
                  </a:lnTo>
                  <a:lnTo>
                    <a:pt x="215" y="876"/>
                  </a:lnTo>
                  <a:lnTo>
                    <a:pt x="215" y="878"/>
                  </a:lnTo>
                  <a:lnTo>
                    <a:pt x="215" y="880"/>
                  </a:lnTo>
                  <a:lnTo>
                    <a:pt x="213" y="882"/>
                  </a:lnTo>
                  <a:lnTo>
                    <a:pt x="213" y="884"/>
                  </a:lnTo>
                  <a:lnTo>
                    <a:pt x="211" y="884"/>
                  </a:lnTo>
                  <a:lnTo>
                    <a:pt x="211" y="886"/>
                  </a:lnTo>
                  <a:lnTo>
                    <a:pt x="209" y="887"/>
                  </a:lnTo>
                  <a:lnTo>
                    <a:pt x="207" y="887"/>
                  </a:lnTo>
                  <a:lnTo>
                    <a:pt x="206" y="889"/>
                  </a:lnTo>
                  <a:lnTo>
                    <a:pt x="204" y="889"/>
                  </a:lnTo>
                  <a:lnTo>
                    <a:pt x="202" y="889"/>
                  </a:lnTo>
                  <a:lnTo>
                    <a:pt x="200" y="891"/>
                  </a:lnTo>
                  <a:lnTo>
                    <a:pt x="198" y="893"/>
                  </a:lnTo>
                  <a:lnTo>
                    <a:pt x="196" y="893"/>
                  </a:lnTo>
                  <a:lnTo>
                    <a:pt x="194" y="895"/>
                  </a:lnTo>
                  <a:lnTo>
                    <a:pt x="192" y="897"/>
                  </a:lnTo>
                  <a:lnTo>
                    <a:pt x="190" y="899"/>
                  </a:lnTo>
                  <a:lnTo>
                    <a:pt x="188" y="897"/>
                  </a:lnTo>
                  <a:lnTo>
                    <a:pt x="187" y="899"/>
                  </a:lnTo>
                  <a:lnTo>
                    <a:pt x="185" y="899"/>
                  </a:lnTo>
                  <a:lnTo>
                    <a:pt x="185" y="901"/>
                  </a:lnTo>
                  <a:lnTo>
                    <a:pt x="183" y="903"/>
                  </a:lnTo>
                  <a:lnTo>
                    <a:pt x="181" y="901"/>
                  </a:lnTo>
                  <a:lnTo>
                    <a:pt x="179" y="901"/>
                  </a:lnTo>
                  <a:lnTo>
                    <a:pt x="177" y="901"/>
                  </a:lnTo>
                  <a:lnTo>
                    <a:pt x="177" y="899"/>
                  </a:lnTo>
                  <a:lnTo>
                    <a:pt x="177" y="897"/>
                  </a:lnTo>
                  <a:lnTo>
                    <a:pt x="177" y="895"/>
                  </a:lnTo>
                  <a:lnTo>
                    <a:pt x="175" y="895"/>
                  </a:lnTo>
                  <a:lnTo>
                    <a:pt x="173" y="893"/>
                  </a:lnTo>
                  <a:lnTo>
                    <a:pt x="171" y="891"/>
                  </a:lnTo>
                  <a:lnTo>
                    <a:pt x="171" y="889"/>
                  </a:lnTo>
                  <a:lnTo>
                    <a:pt x="171" y="887"/>
                  </a:lnTo>
                  <a:lnTo>
                    <a:pt x="169" y="886"/>
                  </a:lnTo>
                  <a:lnTo>
                    <a:pt x="168" y="887"/>
                  </a:lnTo>
                  <a:lnTo>
                    <a:pt x="166" y="887"/>
                  </a:lnTo>
                  <a:lnTo>
                    <a:pt x="164" y="887"/>
                  </a:lnTo>
                  <a:lnTo>
                    <a:pt x="164" y="886"/>
                  </a:lnTo>
                  <a:lnTo>
                    <a:pt x="162" y="886"/>
                  </a:lnTo>
                  <a:lnTo>
                    <a:pt x="160" y="884"/>
                  </a:lnTo>
                  <a:lnTo>
                    <a:pt x="158" y="884"/>
                  </a:lnTo>
                  <a:lnTo>
                    <a:pt x="156" y="886"/>
                  </a:lnTo>
                  <a:lnTo>
                    <a:pt x="154" y="886"/>
                  </a:lnTo>
                  <a:lnTo>
                    <a:pt x="152" y="886"/>
                  </a:lnTo>
                  <a:lnTo>
                    <a:pt x="150" y="884"/>
                  </a:lnTo>
                  <a:lnTo>
                    <a:pt x="149" y="882"/>
                  </a:lnTo>
                  <a:lnTo>
                    <a:pt x="147" y="882"/>
                  </a:lnTo>
                  <a:lnTo>
                    <a:pt x="143" y="882"/>
                  </a:lnTo>
                  <a:lnTo>
                    <a:pt x="141" y="884"/>
                  </a:lnTo>
                  <a:lnTo>
                    <a:pt x="139" y="884"/>
                  </a:lnTo>
                  <a:lnTo>
                    <a:pt x="137" y="886"/>
                  </a:lnTo>
                  <a:lnTo>
                    <a:pt x="135" y="889"/>
                  </a:lnTo>
                  <a:lnTo>
                    <a:pt x="135" y="891"/>
                  </a:lnTo>
                  <a:lnTo>
                    <a:pt x="133" y="895"/>
                  </a:lnTo>
                  <a:lnTo>
                    <a:pt x="131" y="895"/>
                  </a:lnTo>
                  <a:lnTo>
                    <a:pt x="130" y="897"/>
                  </a:lnTo>
                  <a:lnTo>
                    <a:pt x="128" y="899"/>
                  </a:lnTo>
                  <a:lnTo>
                    <a:pt x="124" y="903"/>
                  </a:lnTo>
                  <a:lnTo>
                    <a:pt x="122" y="905"/>
                  </a:lnTo>
                  <a:lnTo>
                    <a:pt x="122" y="906"/>
                  </a:lnTo>
                  <a:lnTo>
                    <a:pt x="122" y="908"/>
                  </a:lnTo>
                  <a:lnTo>
                    <a:pt x="120" y="910"/>
                  </a:lnTo>
                  <a:lnTo>
                    <a:pt x="118" y="910"/>
                  </a:lnTo>
                  <a:lnTo>
                    <a:pt x="116" y="910"/>
                  </a:lnTo>
                  <a:lnTo>
                    <a:pt x="114" y="906"/>
                  </a:lnTo>
                  <a:lnTo>
                    <a:pt x="112" y="906"/>
                  </a:lnTo>
                  <a:lnTo>
                    <a:pt x="111" y="905"/>
                  </a:lnTo>
                  <a:lnTo>
                    <a:pt x="109" y="903"/>
                  </a:lnTo>
                  <a:lnTo>
                    <a:pt x="105" y="901"/>
                  </a:lnTo>
                  <a:lnTo>
                    <a:pt x="103" y="899"/>
                  </a:lnTo>
                  <a:lnTo>
                    <a:pt x="101" y="897"/>
                  </a:lnTo>
                  <a:lnTo>
                    <a:pt x="97" y="895"/>
                  </a:lnTo>
                  <a:lnTo>
                    <a:pt x="95" y="893"/>
                  </a:lnTo>
                  <a:lnTo>
                    <a:pt x="93" y="891"/>
                  </a:lnTo>
                  <a:lnTo>
                    <a:pt x="92" y="887"/>
                  </a:lnTo>
                  <a:lnTo>
                    <a:pt x="92" y="886"/>
                  </a:lnTo>
                  <a:lnTo>
                    <a:pt x="92" y="884"/>
                  </a:lnTo>
                  <a:lnTo>
                    <a:pt x="92" y="882"/>
                  </a:lnTo>
                  <a:lnTo>
                    <a:pt x="92" y="876"/>
                  </a:lnTo>
                  <a:lnTo>
                    <a:pt x="90" y="874"/>
                  </a:lnTo>
                  <a:lnTo>
                    <a:pt x="90" y="872"/>
                  </a:lnTo>
                  <a:lnTo>
                    <a:pt x="90" y="870"/>
                  </a:lnTo>
                  <a:lnTo>
                    <a:pt x="90" y="868"/>
                  </a:lnTo>
                  <a:lnTo>
                    <a:pt x="90" y="867"/>
                  </a:lnTo>
                  <a:lnTo>
                    <a:pt x="88" y="863"/>
                  </a:lnTo>
                  <a:lnTo>
                    <a:pt x="88" y="859"/>
                  </a:lnTo>
                  <a:lnTo>
                    <a:pt x="88" y="857"/>
                  </a:lnTo>
                  <a:lnTo>
                    <a:pt x="90" y="855"/>
                  </a:lnTo>
                  <a:lnTo>
                    <a:pt x="92" y="853"/>
                  </a:lnTo>
                  <a:lnTo>
                    <a:pt x="93" y="853"/>
                  </a:lnTo>
                  <a:lnTo>
                    <a:pt x="95" y="851"/>
                  </a:lnTo>
                  <a:lnTo>
                    <a:pt x="101" y="846"/>
                  </a:lnTo>
                  <a:lnTo>
                    <a:pt x="103" y="846"/>
                  </a:lnTo>
                  <a:lnTo>
                    <a:pt x="105" y="846"/>
                  </a:lnTo>
                  <a:lnTo>
                    <a:pt x="105" y="844"/>
                  </a:lnTo>
                  <a:lnTo>
                    <a:pt x="107" y="844"/>
                  </a:lnTo>
                  <a:lnTo>
                    <a:pt x="109" y="844"/>
                  </a:lnTo>
                  <a:lnTo>
                    <a:pt x="109" y="842"/>
                  </a:lnTo>
                  <a:lnTo>
                    <a:pt x="109" y="840"/>
                  </a:lnTo>
                  <a:lnTo>
                    <a:pt x="111" y="836"/>
                  </a:lnTo>
                  <a:lnTo>
                    <a:pt x="111" y="834"/>
                  </a:lnTo>
                  <a:lnTo>
                    <a:pt x="111" y="830"/>
                  </a:lnTo>
                  <a:lnTo>
                    <a:pt x="112" y="829"/>
                  </a:lnTo>
                  <a:lnTo>
                    <a:pt x="112" y="825"/>
                  </a:lnTo>
                  <a:lnTo>
                    <a:pt x="112" y="821"/>
                  </a:lnTo>
                  <a:lnTo>
                    <a:pt x="112" y="817"/>
                  </a:lnTo>
                  <a:lnTo>
                    <a:pt x="112" y="813"/>
                  </a:lnTo>
                  <a:lnTo>
                    <a:pt x="114" y="810"/>
                  </a:lnTo>
                  <a:lnTo>
                    <a:pt x="114" y="804"/>
                  </a:lnTo>
                  <a:lnTo>
                    <a:pt x="114" y="800"/>
                  </a:lnTo>
                  <a:lnTo>
                    <a:pt x="114" y="794"/>
                  </a:lnTo>
                  <a:lnTo>
                    <a:pt x="114" y="789"/>
                  </a:lnTo>
                  <a:lnTo>
                    <a:pt x="114" y="785"/>
                  </a:lnTo>
                  <a:lnTo>
                    <a:pt x="116" y="783"/>
                  </a:lnTo>
                  <a:lnTo>
                    <a:pt x="118" y="781"/>
                  </a:lnTo>
                  <a:lnTo>
                    <a:pt x="120" y="779"/>
                  </a:lnTo>
                  <a:lnTo>
                    <a:pt x="120" y="777"/>
                  </a:lnTo>
                  <a:lnTo>
                    <a:pt x="118" y="775"/>
                  </a:lnTo>
                  <a:lnTo>
                    <a:pt x="118" y="773"/>
                  </a:lnTo>
                  <a:lnTo>
                    <a:pt x="114" y="773"/>
                  </a:lnTo>
                  <a:lnTo>
                    <a:pt x="114" y="772"/>
                  </a:lnTo>
                  <a:lnTo>
                    <a:pt x="112" y="772"/>
                  </a:lnTo>
                  <a:lnTo>
                    <a:pt x="112" y="770"/>
                  </a:lnTo>
                  <a:lnTo>
                    <a:pt x="114" y="768"/>
                  </a:lnTo>
                  <a:lnTo>
                    <a:pt x="116" y="764"/>
                  </a:lnTo>
                  <a:lnTo>
                    <a:pt x="118" y="762"/>
                  </a:lnTo>
                  <a:lnTo>
                    <a:pt x="118" y="760"/>
                  </a:lnTo>
                  <a:lnTo>
                    <a:pt x="118" y="758"/>
                  </a:lnTo>
                  <a:lnTo>
                    <a:pt x="118" y="754"/>
                  </a:lnTo>
                  <a:lnTo>
                    <a:pt x="118" y="753"/>
                  </a:lnTo>
                  <a:lnTo>
                    <a:pt x="116" y="751"/>
                  </a:lnTo>
                  <a:lnTo>
                    <a:pt x="114" y="751"/>
                  </a:lnTo>
                  <a:lnTo>
                    <a:pt x="114" y="749"/>
                  </a:lnTo>
                  <a:lnTo>
                    <a:pt x="112" y="749"/>
                  </a:lnTo>
                  <a:lnTo>
                    <a:pt x="112" y="747"/>
                  </a:lnTo>
                  <a:lnTo>
                    <a:pt x="114" y="747"/>
                  </a:lnTo>
                  <a:lnTo>
                    <a:pt x="116" y="747"/>
                  </a:lnTo>
                  <a:lnTo>
                    <a:pt x="120" y="747"/>
                  </a:lnTo>
                  <a:lnTo>
                    <a:pt x="120" y="745"/>
                  </a:lnTo>
                  <a:lnTo>
                    <a:pt x="122" y="745"/>
                  </a:lnTo>
                  <a:lnTo>
                    <a:pt x="124" y="743"/>
                  </a:lnTo>
                  <a:lnTo>
                    <a:pt x="124" y="741"/>
                  </a:lnTo>
                  <a:lnTo>
                    <a:pt x="126" y="739"/>
                  </a:lnTo>
                  <a:lnTo>
                    <a:pt x="126" y="735"/>
                  </a:lnTo>
                  <a:lnTo>
                    <a:pt x="128" y="734"/>
                  </a:lnTo>
                  <a:lnTo>
                    <a:pt x="128" y="732"/>
                  </a:lnTo>
                  <a:lnTo>
                    <a:pt x="128" y="730"/>
                  </a:lnTo>
                  <a:lnTo>
                    <a:pt x="128" y="728"/>
                  </a:lnTo>
                  <a:lnTo>
                    <a:pt x="124" y="728"/>
                  </a:lnTo>
                  <a:lnTo>
                    <a:pt x="122" y="728"/>
                  </a:lnTo>
                  <a:lnTo>
                    <a:pt x="120" y="728"/>
                  </a:lnTo>
                  <a:lnTo>
                    <a:pt x="118" y="728"/>
                  </a:lnTo>
                  <a:lnTo>
                    <a:pt x="116" y="728"/>
                  </a:lnTo>
                  <a:lnTo>
                    <a:pt x="114" y="726"/>
                  </a:lnTo>
                  <a:lnTo>
                    <a:pt x="112" y="726"/>
                  </a:lnTo>
                  <a:lnTo>
                    <a:pt x="111" y="726"/>
                  </a:lnTo>
                  <a:lnTo>
                    <a:pt x="109" y="728"/>
                  </a:lnTo>
                  <a:lnTo>
                    <a:pt x="107" y="728"/>
                  </a:lnTo>
                  <a:lnTo>
                    <a:pt x="107" y="726"/>
                  </a:lnTo>
                  <a:lnTo>
                    <a:pt x="105" y="728"/>
                  </a:lnTo>
                  <a:lnTo>
                    <a:pt x="103" y="728"/>
                  </a:lnTo>
                  <a:lnTo>
                    <a:pt x="99" y="726"/>
                  </a:lnTo>
                  <a:lnTo>
                    <a:pt x="97" y="726"/>
                  </a:lnTo>
                  <a:lnTo>
                    <a:pt x="95" y="724"/>
                  </a:lnTo>
                  <a:lnTo>
                    <a:pt x="95" y="722"/>
                  </a:lnTo>
                  <a:lnTo>
                    <a:pt x="95" y="718"/>
                  </a:lnTo>
                  <a:lnTo>
                    <a:pt x="97" y="716"/>
                  </a:lnTo>
                  <a:lnTo>
                    <a:pt x="97" y="715"/>
                  </a:lnTo>
                  <a:lnTo>
                    <a:pt x="97" y="713"/>
                  </a:lnTo>
                  <a:lnTo>
                    <a:pt x="97" y="709"/>
                  </a:lnTo>
                  <a:lnTo>
                    <a:pt x="97" y="707"/>
                  </a:lnTo>
                  <a:lnTo>
                    <a:pt x="99" y="705"/>
                  </a:lnTo>
                  <a:lnTo>
                    <a:pt x="99" y="703"/>
                  </a:lnTo>
                  <a:lnTo>
                    <a:pt x="101" y="701"/>
                  </a:lnTo>
                  <a:lnTo>
                    <a:pt x="103" y="697"/>
                  </a:lnTo>
                  <a:lnTo>
                    <a:pt x="105" y="696"/>
                  </a:lnTo>
                  <a:lnTo>
                    <a:pt x="105" y="690"/>
                  </a:lnTo>
                  <a:lnTo>
                    <a:pt x="107" y="688"/>
                  </a:lnTo>
                  <a:lnTo>
                    <a:pt x="107" y="686"/>
                  </a:lnTo>
                  <a:lnTo>
                    <a:pt x="107" y="684"/>
                  </a:lnTo>
                  <a:lnTo>
                    <a:pt x="107" y="682"/>
                  </a:lnTo>
                  <a:lnTo>
                    <a:pt x="105" y="680"/>
                  </a:lnTo>
                  <a:lnTo>
                    <a:pt x="105" y="678"/>
                  </a:lnTo>
                  <a:lnTo>
                    <a:pt x="103" y="675"/>
                  </a:lnTo>
                  <a:lnTo>
                    <a:pt x="101" y="673"/>
                  </a:lnTo>
                  <a:lnTo>
                    <a:pt x="99" y="673"/>
                  </a:lnTo>
                  <a:lnTo>
                    <a:pt x="97" y="671"/>
                  </a:lnTo>
                  <a:lnTo>
                    <a:pt x="95" y="671"/>
                  </a:lnTo>
                  <a:lnTo>
                    <a:pt x="95" y="673"/>
                  </a:lnTo>
                  <a:lnTo>
                    <a:pt x="93" y="669"/>
                  </a:lnTo>
                  <a:lnTo>
                    <a:pt x="92" y="667"/>
                  </a:lnTo>
                  <a:lnTo>
                    <a:pt x="90" y="667"/>
                  </a:lnTo>
                  <a:lnTo>
                    <a:pt x="90" y="665"/>
                  </a:lnTo>
                  <a:lnTo>
                    <a:pt x="88" y="665"/>
                  </a:lnTo>
                  <a:lnTo>
                    <a:pt x="86" y="663"/>
                  </a:lnTo>
                  <a:lnTo>
                    <a:pt x="86" y="661"/>
                  </a:lnTo>
                  <a:lnTo>
                    <a:pt x="84" y="661"/>
                  </a:lnTo>
                  <a:lnTo>
                    <a:pt x="82" y="661"/>
                  </a:lnTo>
                  <a:lnTo>
                    <a:pt x="82" y="663"/>
                  </a:lnTo>
                  <a:lnTo>
                    <a:pt x="76" y="663"/>
                  </a:lnTo>
                  <a:lnTo>
                    <a:pt x="74" y="665"/>
                  </a:lnTo>
                  <a:lnTo>
                    <a:pt x="73" y="669"/>
                  </a:lnTo>
                  <a:lnTo>
                    <a:pt x="71" y="669"/>
                  </a:lnTo>
                  <a:lnTo>
                    <a:pt x="71" y="671"/>
                  </a:lnTo>
                  <a:lnTo>
                    <a:pt x="69" y="673"/>
                  </a:lnTo>
                  <a:lnTo>
                    <a:pt x="69" y="675"/>
                  </a:lnTo>
                  <a:lnTo>
                    <a:pt x="67" y="677"/>
                  </a:lnTo>
                  <a:lnTo>
                    <a:pt x="65" y="677"/>
                  </a:lnTo>
                  <a:lnTo>
                    <a:pt x="65" y="678"/>
                  </a:lnTo>
                  <a:lnTo>
                    <a:pt x="63" y="680"/>
                  </a:lnTo>
                  <a:lnTo>
                    <a:pt x="61" y="682"/>
                  </a:lnTo>
                  <a:lnTo>
                    <a:pt x="59" y="682"/>
                  </a:lnTo>
                  <a:lnTo>
                    <a:pt x="57" y="682"/>
                  </a:lnTo>
                  <a:lnTo>
                    <a:pt x="55" y="682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40" y="682"/>
                  </a:lnTo>
                  <a:lnTo>
                    <a:pt x="35" y="684"/>
                  </a:lnTo>
                  <a:lnTo>
                    <a:pt x="31" y="684"/>
                  </a:lnTo>
                  <a:lnTo>
                    <a:pt x="23" y="690"/>
                  </a:lnTo>
                  <a:lnTo>
                    <a:pt x="19" y="692"/>
                  </a:lnTo>
                  <a:lnTo>
                    <a:pt x="17" y="692"/>
                  </a:lnTo>
                  <a:lnTo>
                    <a:pt x="16" y="694"/>
                  </a:lnTo>
                  <a:lnTo>
                    <a:pt x="14" y="694"/>
                  </a:lnTo>
                  <a:lnTo>
                    <a:pt x="10" y="694"/>
                  </a:lnTo>
                  <a:lnTo>
                    <a:pt x="0" y="692"/>
                  </a:lnTo>
                  <a:lnTo>
                    <a:pt x="2" y="661"/>
                  </a:lnTo>
                  <a:lnTo>
                    <a:pt x="2" y="658"/>
                  </a:lnTo>
                  <a:lnTo>
                    <a:pt x="6" y="656"/>
                  </a:lnTo>
                  <a:lnTo>
                    <a:pt x="8" y="654"/>
                  </a:lnTo>
                  <a:lnTo>
                    <a:pt x="10" y="654"/>
                  </a:lnTo>
                  <a:lnTo>
                    <a:pt x="12" y="650"/>
                  </a:lnTo>
                  <a:lnTo>
                    <a:pt x="14" y="648"/>
                  </a:lnTo>
                  <a:lnTo>
                    <a:pt x="16" y="644"/>
                  </a:lnTo>
                  <a:lnTo>
                    <a:pt x="17" y="642"/>
                  </a:lnTo>
                  <a:lnTo>
                    <a:pt x="19" y="642"/>
                  </a:lnTo>
                  <a:lnTo>
                    <a:pt x="25" y="642"/>
                  </a:lnTo>
                  <a:lnTo>
                    <a:pt x="36" y="644"/>
                  </a:lnTo>
                  <a:lnTo>
                    <a:pt x="50" y="642"/>
                  </a:lnTo>
                  <a:lnTo>
                    <a:pt x="55" y="640"/>
                  </a:lnTo>
                  <a:lnTo>
                    <a:pt x="55" y="639"/>
                  </a:lnTo>
                  <a:lnTo>
                    <a:pt x="54" y="637"/>
                  </a:lnTo>
                  <a:lnTo>
                    <a:pt x="52" y="631"/>
                  </a:lnTo>
                  <a:lnTo>
                    <a:pt x="50" y="629"/>
                  </a:lnTo>
                  <a:lnTo>
                    <a:pt x="48" y="629"/>
                  </a:lnTo>
                  <a:lnTo>
                    <a:pt x="46" y="629"/>
                  </a:lnTo>
                  <a:lnTo>
                    <a:pt x="46" y="627"/>
                  </a:lnTo>
                  <a:lnTo>
                    <a:pt x="40" y="620"/>
                  </a:lnTo>
                  <a:lnTo>
                    <a:pt x="35" y="610"/>
                  </a:lnTo>
                  <a:lnTo>
                    <a:pt x="33" y="606"/>
                  </a:lnTo>
                  <a:lnTo>
                    <a:pt x="33" y="604"/>
                  </a:lnTo>
                  <a:lnTo>
                    <a:pt x="33" y="602"/>
                  </a:lnTo>
                  <a:lnTo>
                    <a:pt x="35" y="602"/>
                  </a:lnTo>
                  <a:lnTo>
                    <a:pt x="36" y="601"/>
                  </a:lnTo>
                  <a:lnTo>
                    <a:pt x="38" y="599"/>
                  </a:lnTo>
                  <a:lnTo>
                    <a:pt x="40" y="599"/>
                  </a:lnTo>
                  <a:lnTo>
                    <a:pt x="42" y="597"/>
                  </a:lnTo>
                  <a:lnTo>
                    <a:pt x="44" y="595"/>
                  </a:lnTo>
                  <a:lnTo>
                    <a:pt x="46" y="593"/>
                  </a:lnTo>
                  <a:lnTo>
                    <a:pt x="50" y="591"/>
                  </a:lnTo>
                  <a:lnTo>
                    <a:pt x="52" y="589"/>
                  </a:lnTo>
                  <a:lnTo>
                    <a:pt x="54" y="587"/>
                  </a:lnTo>
                  <a:lnTo>
                    <a:pt x="55" y="587"/>
                  </a:lnTo>
                  <a:lnTo>
                    <a:pt x="55" y="585"/>
                  </a:lnTo>
                  <a:lnTo>
                    <a:pt x="57" y="583"/>
                  </a:lnTo>
                  <a:lnTo>
                    <a:pt x="59" y="582"/>
                  </a:lnTo>
                  <a:lnTo>
                    <a:pt x="61" y="582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5" y="582"/>
                  </a:lnTo>
                  <a:lnTo>
                    <a:pt x="65" y="580"/>
                  </a:lnTo>
                  <a:lnTo>
                    <a:pt x="65" y="578"/>
                  </a:lnTo>
                  <a:lnTo>
                    <a:pt x="69" y="576"/>
                  </a:lnTo>
                  <a:lnTo>
                    <a:pt x="69" y="574"/>
                  </a:lnTo>
                  <a:lnTo>
                    <a:pt x="71" y="572"/>
                  </a:lnTo>
                  <a:lnTo>
                    <a:pt x="71" y="570"/>
                  </a:lnTo>
                  <a:lnTo>
                    <a:pt x="74" y="568"/>
                  </a:lnTo>
                  <a:lnTo>
                    <a:pt x="76" y="568"/>
                  </a:lnTo>
                  <a:lnTo>
                    <a:pt x="82" y="564"/>
                  </a:lnTo>
                  <a:lnTo>
                    <a:pt x="99" y="553"/>
                  </a:lnTo>
                  <a:lnTo>
                    <a:pt x="99" y="551"/>
                  </a:lnTo>
                  <a:lnTo>
                    <a:pt x="101" y="551"/>
                  </a:lnTo>
                  <a:lnTo>
                    <a:pt x="99" y="549"/>
                  </a:lnTo>
                  <a:lnTo>
                    <a:pt x="99" y="547"/>
                  </a:lnTo>
                  <a:lnTo>
                    <a:pt x="97" y="544"/>
                  </a:lnTo>
                  <a:lnTo>
                    <a:pt x="97" y="540"/>
                  </a:lnTo>
                  <a:lnTo>
                    <a:pt x="97" y="536"/>
                  </a:lnTo>
                  <a:lnTo>
                    <a:pt x="97" y="526"/>
                  </a:lnTo>
                  <a:lnTo>
                    <a:pt x="99" y="525"/>
                  </a:lnTo>
                  <a:lnTo>
                    <a:pt x="99" y="523"/>
                  </a:lnTo>
                  <a:lnTo>
                    <a:pt x="101" y="521"/>
                  </a:lnTo>
                  <a:lnTo>
                    <a:pt x="103" y="521"/>
                  </a:lnTo>
                  <a:lnTo>
                    <a:pt x="105" y="521"/>
                  </a:lnTo>
                  <a:lnTo>
                    <a:pt x="107" y="521"/>
                  </a:lnTo>
                  <a:lnTo>
                    <a:pt x="111" y="521"/>
                  </a:lnTo>
                  <a:lnTo>
                    <a:pt x="118" y="519"/>
                  </a:lnTo>
                  <a:lnTo>
                    <a:pt x="120" y="521"/>
                  </a:lnTo>
                  <a:lnTo>
                    <a:pt x="122" y="521"/>
                  </a:lnTo>
                  <a:lnTo>
                    <a:pt x="122" y="523"/>
                  </a:lnTo>
                  <a:lnTo>
                    <a:pt x="124" y="525"/>
                  </a:lnTo>
                  <a:lnTo>
                    <a:pt x="124" y="526"/>
                  </a:lnTo>
                  <a:lnTo>
                    <a:pt x="128" y="526"/>
                  </a:lnTo>
                  <a:lnTo>
                    <a:pt x="128" y="528"/>
                  </a:lnTo>
                  <a:lnTo>
                    <a:pt x="128" y="530"/>
                  </a:lnTo>
                  <a:lnTo>
                    <a:pt x="128" y="532"/>
                  </a:lnTo>
                  <a:lnTo>
                    <a:pt x="128" y="534"/>
                  </a:lnTo>
                  <a:lnTo>
                    <a:pt x="130" y="534"/>
                  </a:lnTo>
                  <a:lnTo>
                    <a:pt x="130" y="536"/>
                  </a:lnTo>
                  <a:lnTo>
                    <a:pt x="137" y="540"/>
                  </a:lnTo>
                  <a:lnTo>
                    <a:pt x="149" y="534"/>
                  </a:lnTo>
                  <a:lnTo>
                    <a:pt x="145" y="526"/>
                  </a:lnTo>
                  <a:lnTo>
                    <a:pt x="139" y="509"/>
                  </a:lnTo>
                  <a:lnTo>
                    <a:pt x="126" y="485"/>
                  </a:lnTo>
                  <a:lnTo>
                    <a:pt x="120" y="475"/>
                  </a:lnTo>
                  <a:lnTo>
                    <a:pt x="120" y="471"/>
                  </a:lnTo>
                  <a:lnTo>
                    <a:pt x="120" y="468"/>
                  </a:lnTo>
                  <a:lnTo>
                    <a:pt x="126" y="456"/>
                  </a:lnTo>
                  <a:lnTo>
                    <a:pt x="126" y="452"/>
                  </a:lnTo>
                  <a:lnTo>
                    <a:pt x="128" y="450"/>
                  </a:lnTo>
                  <a:lnTo>
                    <a:pt x="128" y="447"/>
                  </a:lnTo>
                  <a:lnTo>
                    <a:pt x="130" y="443"/>
                  </a:lnTo>
                  <a:lnTo>
                    <a:pt x="130" y="441"/>
                  </a:lnTo>
                  <a:lnTo>
                    <a:pt x="131" y="439"/>
                  </a:lnTo>
                  <a:lnTo>
                    <a:pt x="130" y="437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1" y="428"/>
                  </a:lnTo>
                  <a:lnTo>
                    <a:pt x="133" y="424"/>
                  </a:lnTo>
                  <a:lnTo>
                    <a:pt x="133" y="422"/>
                  </a:lnTo>
                  <a:lnTo>
                    <a:pt x="135" y="420"/>
                  </a:lnTo>
                  <a:lnTo>
                    <a:pt x="137" y="418"/>
                  </a:lnTo>
                  <a:lnTo>
                    <a:pt x="143" y="414"/>
                  </a:lnTo>
                  <a:lnTo>
                    <a:pt x="145" y="414"/>
                  </a:lnTo>
                  <a:lnTo>
                    <a:pt x="147" y="414"/>
                  </a:lnTo>
                  <a:lnTo>
                    <a:pt x="150" y="409"/>
                  </a:lnTo>
                  <a:lnTo>
                    <a:pt x="152" y="409"/>
                  </a:lnTo>
                  <a:lnTo>
                    <a:pt x="156" y="405"/>
                  </a:lnTo>
                  <a:lnTo>
                    <a:pt x="162" y="399"/>
                  </a:lnTo>
                  <a:lnTo>
                    <a:pt x="168" y="395"/>
                  </a:lnTo>
                  <a:lnTo>
                    <a:pt x="166" y="392"/>
                  </a:lnTo>
                  <a:lnTo>
                    <a:pt x="164" y="390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0" y="386"/>
                  </a:lnTo>
                  <a:lnTo>
                    <a:pt x="154" y="384"/>
                  </a:lnTo>
                  <a:lnTo>
                    <a:pt x="150" y="382"/>
                  </a:lnTo>
                  <a:lnTo>
                    <a:pt x="143" y="378"/>
                  </a:lnTo>
                  <a:lnTo>
                    <a:pt x="143" y="376"/>
                  </a:lnTo>
                  <a:lnTo>
                    <a:pt x="145" y="373"/>
                  </a:lnTo>
                  <a:lnTo>
                    <a:pt x="143" y="369"/>
                  </a:lnTo>
                  <a:lnTo>
                    <a:pt x="143" y="363"/>
                  </a:lnTo>
                  <a:lnTo>
                    <a:pt x="141" y="357"/>
                  </a:lnTo>
                  <a:lnTo>
                    <a:pt x="139" y="354"/>
                  </a:lnTo>
                  <a:lnTo>
                    <a:pt x="137" y="350"/>
                  </a:lnTo>
                  <a:lnTo>
                    <a:pt x="135" y="348"/>
                  </a:lnTo>
                  <a:lnTo>
                    <a:pt x="133" y="346"/>
                  </a:lnTo>
                  <a:lnTo>
                    <a:pt x="130" y="340"/>
                  </a:lnTo>
                  <a:lnTo>
                    <a:pt x="126" y="338"/>
                  </a:lnTo>
                  <a:lnTo>
                    <a:pt x="122" y="338"/>
                  </a:lnTo>
                  <a:lnTo>
                    <a:pt x="120" y="338"/>
                  </a:lnTo>
                  <a:lnTo>
                    <a:pt x="118" y="338"/>
                  </a:lnTo>
                  <a:lnTo>
                    <a:pt x="114" y="338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1" y="335"/>
                  </a:lnTo>
                  <a:lnTo>
                    <a:pt x="109" y="335"/>
                  </a:lnTo>
                  <a:lnTo>
                    <a:pt x="109" y="333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3" y="323"/>
                  </a:lnTo>
                  <a:lnTo>
                    <a:pt x="101" y="323"/>
                  </a:lnTo>
                  <a:lnTo>
                    <a:pt x="99" y="321"/>
                  </a:lnTo>
                  <a:lnTo>
                    <a:pt x="97" y="319"/>
                  </a:lnTo>
                  <a:lnTo>
                    <a:pt x="95" y="317"/>
                  </a:lnTo>
                  <a:lnTo>
                    <a:pt x="95" y="314"/>
                  </a:lnTo>
                  <a:lnTo>
                    <a:pt x="95" y="310"/>
                  </a:lnTo>
                  <a:lnTo>
                    <a:pt x="93" y="308"/>
                  </a:lnTo>
                  <a:lnTo>
                    <a:pt x="95" y="306"/>
                  </a:lnTo>
                  <a:lnTo>
                    <a:pt x="95" y="304"/>
                  </a:lnTo>
                  <a:lnTo>
                    <a:pt x="97" y="302"/>
                  </a:lnTo>
                  <a:lnTo>
                    <a:pt x="97" y="300"/>
                  </a:lnTo>
                  <a:lnTo>
                    <a:pt x="99" y="300"/>
                  </a:lnTo>
                  <a:lnTo>
                    <a:pt x="99" y="298"/>
                  </a:lnTo>
                  <a:lnTo>
                    <a:pt x="101" y="295"/>
                  </a:lnTo>
                  <a:lnTo>
                    <a:pt x="101" y="293"/>
                  </a:lnTo>
                  <a:lnTo>
                    <a:pt x="99" y="291"/>
                  </a:lnTo>
                  <a:lnTo>
                    <a:pt x="99" y="289"/>
                  </a:lnTo>
                  <a:lnTo>
                    <a:pt x="97" y="287"/>
                  </a:lnTo>
                  <a:lnTo>
                    <a:pt x="99" y="285"/>
                  </a:lnTo>
                  <a:lnTo>
                    <a:pt x="99" y="283"/>
                  </a:lnTo>
                  <a:lnTo>
                    <a:pt x="99" y="281"/>
                  </a:lnTo>
                  <a:lnTo>
                    <a:pt x="99" y="279"/>
                  </a:lnTo>
                  <a:lnTo>
                    <a:pt x="97" y="279"/>
                  </a:lnTo>
                  <a:lnTo>
                    <a:pt x="95" y="278"/>
                  </a:lnTo>
                  <a:lnTo>
                    <a:pt x="95" y="276"/>
                  </a:lnTo>
                  <a:lnTo>
                    <a:pt x="95" y="274"/>
                  </a:lnTo>
                  <a:lnTo>
                    <a:pt x="97" y="274"/>
                  </a:lnTo>
                  <a:lnTo>
                    <a:pt x="99" y="274"/>
                  </a:lnTo>
                  <a:lnTo>
                    <a:pt x="101" y="276"/>
                  </a:lnTo>
                  <a:lnTo>
                    <a:pt x="103" y="276"/>
                  </a:lnTo>
                  <a:lnTo>
                    <a:pt x="105" y="276"/>
                  </a:lnTo>
                  <a:lnTo>
                    <a:pt x="107" y="276"/>
                  </a:lnTo>
                  <a:lnTo>
                    <a:pt x="109" y="276"/>
                  </a:lnTo>
                  <a:lnTo>
                    <a:pt x="111" y="278"/>
                  </a:lnTo>
                  <a:lnTo>
                    <a:pt x="112" y="278"/>
                  </a:lnTo>
                  <a:lnTo>
                    <a:pt x="114" y="279"/>
                  </a:lnTo>
                  <a:lnTo>
                    <a:pt x="116" y="279"/>
                  </a:lnTo>
                  <a:lnTo>
                    <a:pt x="118" y="278"/>
                  </a:lnTo>
                  <a:lnTo>
                    <a:pt x="120" y="278"/>
                  </a:lnTo>
                  <a:lnTo>
                    <a:pt x="124" y="279"/>
                  </a:lnTo>
                  <a:lnTo>
                    <a:pt x="126" y="281"/>
                  </a:lnTo>
                  <a:lnTo>
                    <a:pt x="130" y="281"/>
                  </a:lnTo>
                  <a:lnTo>
                    <a:pt x="133" y="279"/>
                  </a:lnTo>
                  <a:lnTo>
                    <a:pt x="135" y="281"/>
                  </a:lnTo>
                  <a:lnTo>
                    <a:pt x="137" y="279"/>
                  </a:lnTo>
                  <a:lnTo>
                    <a:pt x="139" y="279"/>
                  </a:lnTo>
                  <a:lnTo>
                    <a:pt x="141" y="279"/>
                  </a:lnTo>
                  <a:lnTo>
                    <a:pt x="145" y="279"/>
                  </a:lnTo>
                  <a:lnTo>
                    <a:pt x="149" y="278"/>
                  </a:lnTo>
                  <a:lnTo>
                    <a:pt x="152" y="276"/>
                  </a:lnTo>
                  <a:lnTo>
                    <a:pt x="154" y="276"/>
                  </a:lnTo>
                  <a:lnTo>
                    <a:pt x="156" y="274"/>
                  </a:lnTo>
                  <a:lnTo>
                    <a:pt x="158" y="274"/>
                  </a:lnTo>
                  <a:lnTo>
                    <a:pt x="160" y="272"/>
                  </a:lnTo>
                  <a:lnTo>
                    <a:pt x="164" y="268"/>
                  </a:lnTo>
                  <a:lnTo>
                    <a:pt x="169" y="266"/>
                  </a:lnTo>
                  <a:lnTo>
                    <a:pt x="175" y="264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81" y="266"/>
                  </a:lnTo>
                  <a:lnTo>
                    <a:pt x="183" y="268"/>
                  </a:lnTo>
                  <a:lnTo>
                    <a:pt x="185" y="270"/>
                  </a:lnTo>
                  <a:lnTo>
                    <a:pt x="188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2" y="278"/>
                  </a:lnTo>
                  <a:lnTo>
                    <a:pt x="192" y="279"/>
                  </a:lnTo>
                  <a:lnTo>
                    <a:pt x="192" y="281"/>
                  </a:lnTo>
                  <a:lnTo>
                    <a:pt x="192" y="283"/>
                  </a:lnTo>
                  <a:lnTo>
                    <a:pt x="194" y="285"/>
                  </a:lnTo>
                  <a:lnTo>
                    <a:pt x="202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7" y="291"/>
                  </a:lnTo>
                  <a:lnTo>
                    <a:pt x="211" y="289"/>
                  </a:lnTo>
                  <a:lnTo>
                    <a:pt x="213" y="287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23" y="285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6" y="285"/>
                  </a:lnTo>
                  <a:lnTo>
                    <a:pt x="228" y="287"/>
                  </a:lnTo>
                  <a:lnTo>
                    <a:pt x="228" y="289"/>
                  </a:lnTo>
                  <a:lnTo>
                    <a:pt x="228" y="287"/>
                  </a:lnTo>
                  <a:lnTo>
                    <a:pt x="232" y="285"/>
                  </a:lnTo>
                  <a:lnTo>
                    <a:pt x="234" y="283"/>
                  </a:lnTo>
                  <a:lnTo>
                    <a:pt x="236" y="283"/>
                  </a:lnTo>
                  <a:lnTo>
                    <a:pt x="238" y="281"/>
                  </a:lnTo>
                  <a:lnTo>
                    <a:pt x="240" y="279"/>
                  </a:lnTo>
                  <a:lnTo>
                    <a:pt x="242" y="279"/>
                  </a:lnTo>
                  <a:lnTo>
                    <a:pt x="245" y="278"/>
                  </a:lnTo>
                  <a:lnTo>
                    <a:pt x="245" y="276"/>
                  </a:lnTo>
                  <a:lnTo>
                    <a:pt x="245" y="274"/>
                  </a:lnTo>
                  <a:lnTo>
                    <a:pt x="247" y="274"/>
                  </a:lnTo>
                  <a:lnTo>
                    <a:pt x="249" y="274"/>
                  </a:lnTo>
                  <a:lnTo>
                    <a:pt x="251" y="274"/>
                  </a:lnTo>
                  <a:lnTo>
                    <a:pt x="249" y="272"/>
                  </a:lnTo>
                  <a:lnTo>
                    <a:pt x="249" y="270"/>
                  </a:lnTo>
                  <a:lnTo>
                    <a:pt x="249" y="268"/>
                  </a:lnTo>
                  <a:lnTo>
                    <a:pt x="251" y="262"/>
                  </a:lnTo>
                  <a:lnTo>
                    <a:pt x="253" y="257"/>
                  </a:lnTo>
                  <a:lnTo>
                    <a:pt x="255" y="251"/>
                  </a:lnTo>
                  <a:lnTo>
                    <a:pt x="259" y="245"/>
                  </a:lnTo>
                  <a:lnTo>
                    <a:pt x="259" y="241"/>
                  </a:lnTo>
                  <a:lnTo>
                    <a:pt x="259" y="238"/>
                  </a:lnTo>
                  <a:lnTo>
                    <a:pt x="259" y="232"/>
                  </a:lnTo>
                  <a:lnTo>
                    <a:pt x="259" y="226"/>
                  </a:lnTo>
                  <a:lnTo>
                    <a:pt x="259" y="224"/>
                  </a:lnTo>
                  <a:lnTo>
                    <a:pt x="261" y="222"/>
                  </a:lnTo>
                  <a:lnTo>
                    <a:pt x="263" y="221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3" y="215"/>
                  </a:lnTo>
                  <a:lnTo>
                    <a:pt x="261" y="211"/>
                  </a:lnTo>
                  <a:lnTo>
                    <a:pt x="259" y="205"/>
                  </a:lnTo>
                  <a:lnTo>
                    <a:pt x="255" y="194"/>
                  </a:lnTo>
                  <a:lnTo>
                    <a:pt x="255" y="190"/>
                  </a:lnTo>
                  <a:lnTo>
                    <a:pt x="255" y="188"/>
                  </a:lnTo>
                  <a:lnTo>
                    <a:pt x="255" y="184"/>
                  </a:lnTo>
                  <a:lnTo>
                    <a:pt x="255" y="181"/>
                  </a:lnTo>
                  <a:lnTo>
                    <a:pt x="255" y="177"/>
                  </a:lnTo>
                  <a:lnTo>
                    <a:pt x="257" y="171"/>
                  </a:lnTo>
                  <a:lnTo>
                    <a:pt x="259" y="164"/>
                  </a:lnTo>
                  <a:lnTo>
                    <a:pt x="259" y="158"/>
                  </a:lnTo>
                  <a:lnTo>
                    <a:pt x="261" y="152"/>
                  </a:lnTo>
                  <a:lnTo>
                    <a:pt x="261" y="148"/>
                  </a:lnTo>
                  <a:lnTo>
                    <a:pt x="259" y="143"/>
                  </a:lnTo>
                  <a:lnTo>
                    <a:pt x="261" y="137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59" y="129"/>
                  </a:lnTo>
                  <a:lnTo>
                    <a:pt x="257" y="126"/>
                  </a:lnTo>
                  <a:lnTo>
                    <a:pt x="257" y="124"/>
                  </a:lnTo>
                  <a:lnTo>
                    <a:pt x="255" y="122"/>
                  </a:lnTo>
                  <a:lnTo>
                    <a:pt x="253" y="120"/>
                  </a:lnTo>
                  <a:lnTo>
                    <a:pt x="249" y="118"/>
                  </a:lnTo>
                  <a:lnTo>
                    <a:pt x="244" y="116"/>
                  </a:lnTo>
                  <a:lnTo>
                    <a:pt x="238" y="114"/>
                  </a:lnTo>
                  <a:lnTo>
                    <a:pt x="234" y="112"/>
                  </a:lnTo>
                  <a:lnTo>
                    <a:pt x="230" y="110"/>
                  </a:lnTo>
                  <a:lnTo>
                    <a:pt x="228" y="108"/>
                  </a:lnTo>
                  <a:lnTo>
                    <a:pt x="228" y="107"/>
                  </a:lnTo>
                  <a:lnTo>
                    <a:pt x="228" y="105"/>
                  </a:lnTo>
                  <a:lnTo>
                    <a:pt x="226" y="103"/>
                  </a:lnTo>
                  <a:lnTo>
                    <a:pt x="228" y="103"/>
                  </a:lnTo>
                  <a:lnTo>
                    <a:pt x="226" y="101"/>
                  </a:lnTo>
                  <a:lnTo>
                    <a:pt x="226" y="97"/>
                  </a:lnTo>
                  <a:lnTo>
                    <a:pt x="226" y="95"/>
                  </a:lnTo>
                  <a:lnTo>
                    <a:pt x="225" y="93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5" y="88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5" y="80"/>
                  </a:lnTo>
                  <a:lnTo>
                    <a:pt x="223" y="78"/>
                  </a:lnTo>
                  <a:lnTo>
                    <a:pt x="215" y="70"/>
                  </a:lnTo>
                  <a:lnTo>
                    <a:pt x="206" y="59"/>
                  </a:lnTo>
                  <a:lnTo>
                    <a:pt x="204" y="57"/>
                  </a:lnTo>
                  <a:lnTo>
                    <a:pt x="202" y="57"/>
                  </a:lnTo>
                  <a:lnTo>
                    <a:pt x="202" y="53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88" y="42"/>
                  </a:lnTo>
                  <a:lnTo>
                    <a:pt x="188" y="40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87" y="36"/>
                  </a:lnTo>
                  <a:lnTo>
                    <a:pt x="185" y="34"/>
                  </a:lnTo>
                  <a:lnTo>
                    <a:pt x="183" y="36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79" y="32"/>
                  </a:lnTo>
                  <a:lnTo>
                    <a:pt x="179" y="31"/>
                  </a:lnTo>
                  <a:lnTo>
                    <a:pt x="179" y="27"/>
                  </a:lnTo>
                  <a:lnTo>
                    <a:pt x="181" y="23"/>
                  </a:lnTo>
                  <a:lnTo>
                    <a:pt x="181" y="19"/>
                  </a:lnTo>
                  <a:lnTo>
                    <a:pt x="183" y="15"/>
                  </a:lnTo>
                  <a:lnTo>
                    <a:pt x="183" y="13"/>
                  </a:lnTo>
                  <a:lnTo>
                    <a:pt x="185" y="13"/>
                  </a:lnTo>
                  <a:lnTo>
                    <a:pt x="187" y="12"/>
                  </a:lnTo>
                  <a:lnTo>
                    <a:pt x="188" y="10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4" y="6"/>
                  </a:lnTo>
                  <a:lnTo>
                    <a:pt x="196" y="6"/>
                  </a:lnTo>
                  <a:lnTo>
                    <a:pt x="196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4165BB7-4911-44EA-97D5-FC34A7E5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217"/>
              <a:ext cx="1170" cy="487"/>
            </a:xfrm>
            <a:custGeom>
              <a:avLst/>
              <a:gdLst>
                <a:gd name="T0" fmla="*/ 9 w 1170"/>
                <a:gd name="T1" fmla="*/ 335 h 487"/>
                <a:gd name="T2" fmla="*/ 28 w 1170"/>
                <a:gd name="T3" fmla="*/ 333 h 487"/>
                <a:gd name="T4" fmla="*/ 51 w 1170"/>
                <a:gd name="T5" fmla="*/ 331 h 487"/>
                <a:gd name="T6" fmla="*/ 36 w 1170"/>
                <a:gd name="T7" fmla="*/ 304 h 487"/>
                <a:gd name="T8" fmla="*/ 59 w 1170"/>
                <a:gd name="T9" fmla="*/ 285 h 487"/>
                <a:gd name="T10" fmla="*/ 70 w 1170"/>
                <a:gd name="T11" fmla="*/ 278 h 487"/>
                <a:gd name="T12" fmla="*/ 95 w 1170"/>
                <a:gd name="T13" fmla="*/ 268 h 487"/>
                <a:gd name="T14" fmla="*/ 116 w 1170"/>
                <a:gd name="T15" fmla="*/ 251 h 487"/>
                <a:gd name="T16" fmla="*/ 127 w 1170"/>
                <a:gd name="T17" fmla="*/ 238 h 487"/>
                <a:gd name="T18" fmla="*/ 131 w 1170"/>
                <a:gd name="T19" fmla="*/ 215 h 487"/>
                <a:gd name="T20" fmla="*/ 152 w 1170"/>
                <a:gd name="T21" fmla="*/ 194 h 487"/>
                <a:gd name="T22" fmla="*/ 173 w 1170"/>
                <a:gd name="T23" fmla="*/ 185 h 487"/>
                <a:gd name="T24" fmla="*/ 196 w 1170"/>
                <a:gd name="T25" fmla="*/ 173 h 487"/>
                <a:gd name="T26" fmla="*/ 215 w 1170"/>
                <a:gd name="T27" fmla="*/ 147 h 487"/>
                <a:gd name="T28" fmla="*/ 213 w 1170"/>
                <a:gd name="T29" fmla="*/ 135 h 487"/>
                <a:gd name="T30" fmla="*/ 228 w 1170"/>
                <a:gd name="T31" fmla="*/ 143 h 487"/>
                <a:gd name="T32" fmla="*/ 235 w 1170"/>
                <a:gd name="T33" fmla="*/ 186 h 487"/>
                <a:gd name="T34" fmla="*/ 235 w 1170"/>
                <a:gd name="T35" fmla="*/ 209 h 487"/>
                <a:gd name="T36" fmla="*/ 336 w 1170"/>
                <a:gd name="T37" fmla="*/ 228 h 487"/>
                <a:gd name="T38" fmla="*/ 437 w 1170"/>
                <a:gd name="T39" fmla="*/ 314 h 487"/>
                <a:gd name="T40" fmla="*/ 475 w 1170"/>
                <a:gd name="T41" fmla="*/ 325 h 487"/>
                <a:gd name="T42" fmla="*/ 481 w 1170"/>
                <a:gd name="T43" fmla="*/ 344 h 487"/>
                <a:gd name="T44" fmla="*/ 513 w 1170"/>
                <a:gd name="T45" fmla="*/ 342 h 487"/>
                <a:gd name="T46" fmla="*/ 551 w 1170"/>
                <a:gd name="T47" fmla="*/ 342 h 487"/>
                <a:gd name="T48" fmla="*/ 555 w 1170"/>
                <a:gd name="T49" fmla="*/ 329 h 487"/>
                <a:gd name="T50" fmla="*/ 553 w 1170"/>
                <a:gd name="T51" fmla="*/ 312 h 487"/>
                <a:gd name="T52" fmla="*/ 549 w 1170"/>
                <a:gd name="T53" fmla="*/ 299 h 487"/>
                <a:gd name="T54" fmla="*/ 543 w 1170"/>
                <a:gd name="T55" fmla="*/ 283 h 487"/>
                <a:gd name="T56" fmla="*/ 672 w 1170"/>
                <a:gd name="T57" fmla="*/ 226 h 487"/>
                <a:gd name="T58" fmla="*/ 663 w 1170"/>
                <a:gd name="T59" fmla="*/ 17 h 487"/>
                <a:gd name="T60" fmla="*/ 653 w 1170"/>
                <a:gd name="T61" fmla="*/ 4 h 487"/>
                <a:gd name="T62" fmla="*/ 695 w 1170"/>
                <a:gd name="T63" fmla="*/ 19 h 487"/>
                <a:gd name="T64" fmla="*/ 714 w 1170"/>
                <a:gd name="T65" fmla="*/ 23 h 487"/>
                <a:gd name="T66" fmla="*/ 739 w 1170"/>
                <a:gd name="T67" fmla="*/ 21 h 487"/>
                <a:gd name="T68" fmla="*/ 762 w 1170"/>
                <a:gd name="T69" fmla="*/ 23 h 487"/>
                <a:gd name="T70" fmla="*/ 775 w 1170"/>
                <a:gd name="T71" fmla="*/ 34 h 487"/>
                <a:gd name="T72" fmla="*/ 785 w 1170"/>
                <a:gd name="T73" fmla="*/ 46 h 487"/>
                <a:gd name="T74" fmla="*/ 790 w 1170"/>
                <a:gd name="T75" fmla="*/ 61 h 487"/>
                <a:gd name="T76" fmla="*/ 809 w 1170"/>
                <a:gd name="T77" fmla="*/ 52 h 487"/>
                <a:gd name="T78" fmla="*/ 821 w 1170"/>
                <a:gd name="T79" fmla="*/ 27 h 487"/>
                <a:gd name="T80" fmla="*/ 838 w 1170"/>
                <a:gd name="T81" fmla="*/ 40 h 487"/>
                <a:gd name="T82" fmla="*/ 849 w 1170"/>
                <a:gd name="T83" fmla="*/ 55 h 487"/>
                <a:gd name="T84" fmla="*/ 880 w 1170"/>
                <a:gd name="T85" fmla="*/ 86 h 487"/>
                <a:gd name="T86" fmla="*/ 902 w 1170"/>
                <a:gd name="T87" fmla="*/ 101 h 487"/>
                <a:gd name="T88" fmla="*/ 935 w 1170"/>
                <a:gd name="T89" fmla="*/ 110 h 487"/>
                <a:gd name="T90" fmla="*/ 1001 w 1170"/>
                <a:gd name="T91" fmla="*/ 124 h 487"/>
                <a:gd name="T92" fmla="*/ 1011 w 1170"/>
                <a:gd name="T93" fmla="*/ 145 h 487"/>
                <a:gd name="T94" fmla="*/ 1035 w 1170"/>
                <a:gd name="T95" fmla="*/ 147 h 487"/>
                <a:gd name="T96" fmla="*/ 1047 w 1170"/>
                <a:gd name="T97" fmla="*/ 217 h 487"/>
                <a:gd name="T98" fmla="*/ 1060 w 1170"/>
                <a:gd name="T99" fmla="*/ 238 h 487"/>
                <a:gd name="T100" fmla="*/ 1109 w 1170"/>
                <a:gd name="T101" fmla="*/ 270 h 487"/>
                <a:gd name="T102" fmla="*/ 1119 w 1170"/>
                <a:gd name="T103" fmla="*/ 249 h 487"/>
                <a:gd name="T104" fmla="*/ 1170 w 1170"/>
                <a:gd name="T105" fmla="*/ 278 h 487"/>
                <a:gd name="T106" fmla="*/ 1144 w 1170"/>
                <a:gd name="T107" fmla="*/ 300 h 487"/>
                <a:gd name="T108" fmla="*/ 1123 w 1170"/>
                <a:gd name="T109" fmla="*/ 318 h 487"/>
                <a:gd name="T110" fmla="*/ 1113 w 1170"/>
                <a:gd name="T111" fmla="*/ 335 h 487"/>
                <a:gd name="T112" fmla="*/ 1102 w 1170"/>
                <a:gd name="T113" fmla="*/ 352 h 487"/>
                <a:gd name="T114" fmla="*/ 1085 w 1170"/>
                <a:gd name="T115" fmla="*/ 376 h 487"/>
                <a:gd name="T116" fmla="*/ 1020 w 1170"/>
                <a:gd name="T117" fmla="*/ 373 h 487"/>
                <a:gd name="T118" fmla="*/ 999 w 1170"/>
                <a:gd name="T119" fmla="*/ 405 h 487"/>
                <a:gd name="T120" fmla="*/ 1009 w 1170"/>
                <a:gd name="T121" fmla="*/ 456 h 487"/>
                <a:gd name="T122" fmla="*/ 995 w 1170"/>
                <a:gd name="T123" fmla="*/ 475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0" h="487">
                  <a:moveTo>
                    <a:pt x="0" y="344"/>
                  </a:moveTo>
                  <a:lnTo>
                    <a:pt x="2" y="344"/>
                  </a:lnTo>
                  <a:lnTo>
                    <a:pt x="2" y="342"/>
                  </a:lnTo>
                  <a:lnTo>
                    <a:pt x="2" y="340"/>
                  </a:lnTo>
                  <a:lnTo>
                    <a:pt x="4" y="338"/>
                  </a:lnTo>
                  <a:lnTo>
                    <a:pt x="6" y="338"/>
                  </a:lnTo>
                  <a:lnTo>
                    <a:pt x="6" y="337"/>
                  </a:lnTo>
                  <a:lnTo>
                    <a:pt x="7" y="337"/>
                  </a:lnTo>
                  <a:lnTo>
                    <a:pt x="7" y="335"/>
                  </a:lnTo>
                  <a:lnTo>
                    <a:pt x="9" y="335"/>
                  </a:lnTo>
                  <a:lnTo>
                    <a:pt x="9" y="333"/>
                  </a:lnTo>
                  <a:lnTo>
                    <a:pt x="11" y="333"/>
                  </a:lnTo>
                  <a:lnTo>
                    <a:pt x="13" y="333"/>
                  </a:lnTo>
                  <a:lnTo>
                    <a:pt x="13" y="331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19" y="331"/>
                  </a:lnTo>
                  <a:lnTo>
                    <a:pt x="21" y="331"/>
                  </a:lnTo>
                  <a:lnTo>
                    <a:pt x="23" y="331"/>
                  </a:lnTo>
                  <a:lnTo>
                    <a:pt x="28" y="333"/>
                  </a:lnTo>
                  <a:lnTo>
                    <a:pt x="34" y="335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40" y="335"/>
                  </a:lnTo>
                  <a:lnTo>
                    <a:pt x="42" y="335"/>
                  </a:lnTo>
                  <a:lnTo>
                    <a:pt x="44" y="335"/>
                  </a:lnTo>
                  <a:lnTo>
                    <a:pt x="45" y="335"/>
                  </a:lnTo>
                  <a:lnTo>
                    <a:pt x="47" y="335"/>
                  </a:lnTo>
                  <a:lnTo>
                    <a:pt x="49" y="333"/>
                  </a:lnTo>
                  <a:lnTo>
                    <a:pt x="51" y="331"/>
                  </a:lnTo>
                  <a:lnTo>
                    <a:pt x="53" y="331"/>
                  </a:lnTo>
                  <a:lnTo>
                    <a:pt x="55" y="331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1" y="319"/>
                  </a:lnTo>
                  <a:lnTo>
                    <a:pt x="47" y="316"/>
                  </a:lnTo>
                  <a:lnTo>
                    <a:pt x="44" y="312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36" y="304"/>
                  </a:lnTo>
                  <a:lnTo>
                    <a:pt x="34" y="302"/>
                  </a:lnTo>
                  <a:lnTo>
                    <a:pt x="34" y="300"/>
                  </a:lnTo>
                  <a:lnTo>
                    <a:pt x="36" y="299"/>
                  </a:lnTo>
                  <a:lnTo>
                    <a:pt x="45" y="297"/>
                  </a:lnTo>
                  <a:lnTo>
                    <a:pt x="51" y="295"/>
                  </a:lnTo>
                  <a:lnTo>
                    <a:pt x="55" y="293"/>
                  </a:lnTo>
                  <a:lnTo>
                    <a:pt x="55" y="291"/>
                  </a:lnTo>
                  <a:lnTo>
                    <a:pt x="57" y="289"/>
                  </a:lnTo>
                  <a:lnTo>
                    <a:pt x="59" y="287"/>
                  </a:lnTo>
                  <a:lnTo>
                    <a:pt x="59" y="285"/>
                  </a:lnTo>
                  <a:lnTo>
                    <a:pt x="61" y="285"/>
                  </a:lnTo>
                  <a:lnTo>
                    <a:pt x="61" y="283"/>
                  </a:lnTo>
                  <a:lnTo>
                    <a:pt x="63" y="283"/>
                  </a:lnTo>
                  <a:lnTo>
                    <a:pt x="63" y="281"/>
                  </a:lnTo>
                  <a:lnTo>
                    <a:pt x="64" y="281"/>
                  </a:lnTo>
                  <a:lnTo>
                    <a:pt x="64" y="280"/>
                  </a:lnTo>
                  <a:lnTo>
                    <a:pt x="66" y="280"/>
                  </a:lnTo>
                  <a:lnTo>
                    <a:pt x="68" y="280"/>
                  </a:lnTo>
                  <a:lnTo>
                    <a:pt x="68" y="278"/>
                  </a:lnTo>
                  <a:lnTo>
                    <a:pt x="70" y="278"/>
                  </a:lnTo>
                  <a:lnTo>
                    <a:pt x="74" y="276"/>
                  </a:lnTo>
                  <a:lnTo>
                    <a:pt x="76" y="276"/>
                  </a:lnTo>
                  <a:lnTo>
                    <a:pt x="78" y="276"/>
                  </a:lnTo>
                  <a:lnTo>
                    <a:pt x="82" y="276"/>
                  </a:lnTo>
                  <a:lnTo>
                    <a:pt x="83" y="276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91" y="272"/>
                  </a:lnTo>
                  <a:lnTo>
                    <a:pt x="91" y="270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101" y="266"/>
                  </a:lnTo>
                  <a:lnTo>
                    <a:pt x="104" y="264"/>
                  </a:lnTo>
                  <a:lnTo>
                    <a:pt x="106" y="262"/>
                  </a:lnTo>
                  <a:lnTo>
                    <a:pt x="108" y="262"/>
                  </a:lnTo>
                  <a:lnTo>
                    <a:pt x="112" y="257"/>
                  </a:lnTo>
                  <a:lnTo>
                    <a:pt x="114" y="255"/>
                  </a:lnTo>
                  <a:lnTo>
                    <a:pt x="114" y="253"/>
                  </a:lnTo>
                  <a:lnTo>
                    <a:pt x="116" y="251"/>
                  </a:lnTo>
                  <a:lnTo>
                    <a:pt x="118" y="251"/>
                  </a:lnTo>
                  <a:lnTo>
                    <a:pt x="118" y="249"/>
                  </a:lnTo>
                  <a:lnTo>
                    <a:pt x="120" y="249"/>
                  </a:lnTo>
                  <a:lnTo>
                    <a:pt x="121" y="249"/>
                  </a:lnTo>
                  <a:lnTo>
                    <a:pt x="121" y="247"/>
                  </a:lnTo>
                  <a:lnTo>
                    <a:pt x="123" y="245"/>
                  </a:lnTo>
                  <a:lnTo>
                    <a:pt x="123" y="243"/>
                  </a:lnTo>
                  <a:lnTo>
                    <a:pt x="125" y="243"/>
                  </a:lnTo>
                  <a:lnTo>
                    <a:pt x="125" y="242"/>
                  </a:lnTo>
                  <a:lnTo>
                    <a:pt x="127" y="238"/>
                  </a:lnTo>
                  <a:lnTo>
                    <a:pt x="129" y="236"/>
                  </a:lnTo>
                  <a:lnTo>
                    <a:pt x="129" y="234"/>
                  </a:lnTo>
                  <a:lnTo>
                    <a:pt x="131" y="232"/>
                  </a:lnTo>
                  <a:lnTo>
                    <a:pt x="131" y="230"/>
                  </a:lnTo>
                  <a:lnTo>
                    <a:pt x="131" y="228"/>
                  </a:lnTo>
                  <a:lnTo>
                    <a:pt x="133" y="226"/>
                  </a:lnTo>
                  <a:lnTo>
                    <a:pt x="133" y="224"/>
                  </a:lnTo>
                  <a:lnTo>
                    <a:pt x="131" y="221"/>
                  </a:lnTo>
                  <a:lnTo>
                    <a:pt x="131" y="219"/>
                  </a:lnTo>
                  <a:lnTo>
                    <a:pt x="131" y="215"/>
                  </a:lnTo>
                  <a:lnTo>
                    <a:pt x="131" y="211"/>
                  </a:lnTo>
                  <a:lnTo>
                    <a:pt x="131" y="209"/>
                  </a:lnTo>
                  <a:lnTo>
                    <a:pt x="133" y="207"/>
                  </a:lnTo>
                  <a:lnTo>
                    <a:pt x="135" y="204"/>
                  </a:lnTo>
                  <a:lnTo>
                    <a:pt x="135" y="202"/>
                  </a:lnTo>
                  <a:lnTo>
                    <a:pt x="139" y="200"/>
                  </a:lnTo>
                  <a:lnTo>
                    <a:pt x="140" y="198"/>
                  </a:lnTo>
                  <a:lnTo>
                    <a:pt x="148" y="196"/>
                  </a:lnTo>
                  <a:lnTo>
                    <a:pt x="150" y="196"/>
                  </a:lnTo>
                  <a:lnTo>
                    <a:pt x="152" y="194"/>
                  </a:lnTo>
                  <a:lnTo>
                    <a:pt x="154" y="192"/>
                  </a:lnTo>
                  <a:lnTo>
                    <a:pt x="156" y="194"/>
                  </a:lnTo>
                  <a:lnTo>
                    <a:pt x="159" y="194"/>
                  </a:lnTo>
                  <a:lnTo>
                    <a:pt x="161" y="194"/>
                  </a:lnTo>
                  <a:lnTo>
                    <a:pt x="163" y="192"/>
                  </a:lnTo>
                  <a:lnTo>
                    <a:pt x="165" y="190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86"/>
                  </a:lnTo>
                  <a:lnTo>
                    <a:pt x="173" y="185"/>
                  </a:lnTo>
                  <a:lnTo>
                    <a:pt x="175" y="183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2" y="177"/>
                  </a:lnTo>
                  <a:lnTo>
                    <a:pt x="184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92" y="173"/>
                  </a:lnTo>
                  <a:lnTo>
                    <a:pt x="196" y="173"/>
                  </a:lnTo>
                  <a:lnTo>
                    <a:pt x="205" y="175"/>
                  </a:lnTo>
                  <a:lnTo>
                    <a:pt x="205" y="171"/>
                  </a:lnTo>
                  <a:lnTo>
                    <a:pt x="205" y="167"/>
                  </a:lnTo>
                  <a:lnTo>
                    <a:pt x="207" y="162"/>
                  </a:lnTo>
                  <a:lnTo>
                    <a:pt x="211" y="158"/>
                  </a:lnTo>
                  <a:lnTo>
                    <a:pt x="216" y="154"/>
                  </a:lnTo>
                  <a:lnTo>
                    <a:pt x="218" y="152"/>
                  </a:lnTo>
                  <a:lnTo>
                    <a:pt x="220" y="150"/>
                  </a:lnTo>
                  <a:lnTo>
                    <a:pt x="216" y="143"/>
                  </a:lnTo>
                  <a:lnTo>
                    <a:pt x="215" y="147"/>
                  </a:lnTo>
                  <a:lnTo>
                    <a:pt x="211" y="152"/>
                  </a:lnTo>
                  <a:lnTo>
                    <a:pt x="207" y="152"/>
                  </a:lnTo>
                  <a:lnTo>
                    <a:pt x="205" y="150"/>
                  </a:lnTo>
                  <a:lnTo>
                    <a:pt x="209" y="147"/>
                  </a:lnTo>
                  <a:lnTo>
                    <a:pt x="213" y="143"/>
                  </a:lnTo>
                  <a:lnTo>
                    <a:pt x="215" y="143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5" y="133"/>
                  </a:lnTo>
                  <a:lnTo>
                    <a:pt x="216" y="131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5"/>
                  </a:lnTo>
                  <a:lnTo>
                    <a:pt x="220" y="137"/>
                  </a:lnTo>
                  <a:lnTo>
                    <a:pt x="222" y="137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8" y="143"/>
                  </a:lnTo>
                  <a:lnTo>
                    <a:pt x="228" y="145"/>
                  </a:lnTo>
                  <a:lnTo>
                    <a:pt x="230" y="147"/>
                  </a:lnTo>
                  <a:lnTo>
                    <a:pt x="232" y="148"/>
                  </a:lnTo>
                  <a:lnTo>
                    <a:pt x="234" y="156"/>
                  </a:lnTo>
                  <a:lnTo>
                    <a:pt x="234" y="164"/>
                  </a:lnTo>
                  <a:lnTo>
                    <a:pt x="254" y="167"/>
                  </a:lnTo>
                  <a:lnTo>
                    <a:pt x="260" y="171"/>
                  </a:lnTo>
                  <a:lnTo>
                    <a:pt x="258" y="177"/>
                  </a:lnTo>
                  <a:lnTo>
                    <a:pt x="239" y="177"/>
                  </a:lnTo>
                  <a:lnTo>
                    <a:pt x="235" y="186"/>
                  </a:lnTo>
                  <a:lnTo>
                    <a:pt x="218" y="192"/>
                  </a:lnTo>
                  <a:lnTo>
                    <a:pt x="220" y="209"/>
                  </a:lnTo>
                  <a:lnTo>
                    <a:pt x="218" y="211"/>
                  </a:lnTo>
                  <a:lnTo>
                    <a:pt x="220" y="211"/>
                  </a:lnTo>
                  <a:lnTo>
                    <a:pt x="222" y="211"/>
                  </a:lnTo>
                  <a:lnTo>
                    <a:pt x="224" y="211"/>
                  </a:lnTo>
                  <a:lnTo>
                    <a:pt x="226" y="213"/>
                  </a:lnTo>
                  <a:lnTo>
                    <a:pt x="228" y="215"/>
                  </a:lnTo>
                  <a:lnTo>
                    <a:pt x="230" y="213"/>
                  </a:lnTo>
                  <a:lnTo>
                    <a:pt x="235" y="209"/>
                  </a:lnTo>
                  <a:lnTo>
                    <a:pt x="239" y="209"/>
                  </a:lnTo>
                  <a:lnTo>
                    <a:pt x="243" y="209"/>
                  </a:lnTo>
                  <a:lnTo>
                    <a:pt x="247" y="209"/>
                  </a:lnTo>
                  <a:lnTo>
                    <a:pt x="287" y="215"/>
                  </a:lnTo>
                  <a:lnTo>
                    <a:pt x="296" y="223"/>
                  </a:lnTo>
                  <a:lnTo>
                    <a:pt x="308" y="223"/>
                  </a:lnTo>
                  <a:lnTo>
                    <a:pt x="311" y="219"/>
                  </a:lnTo>
                  <a:lnTo>
                    <a:pt x="319" y="217"/>
                  </a:lnTo>
                  <a:lnTo>
                    <a:pt x="321" y="215"/>
                  </a:lnTo>
                  <a:lnTo>
                    <a:pt x="336" y="228"/>
                  </a:lnTo>
                  <a:lnTo>
                    <a:pt x="348" y="238"/>
                  </a:lnTo>
                  <a:lnTo>
                    <a:pt x="357" y="245"/>
                  </a:lnTo>
                  <a:lnTo>
                    <a:pt x="355" y="253"/>
                  </a:lnTo>
                  <a:lnTo>
                    <a:pt x="359" y="259"/>
                  </a:lnTo>
                  <a:lnTo>
                    <a:pt x="372" y="266"/>
                  </a:lnTo>
                  <a:lnTo>
                    <a:pt x="391" y="274"/>
                  </a:lnTo>
                  <a:lnTo>
                    <a:pt x="399" y="276"/>
                  </a:lnTo>
                  <a:lnTo>
                    <a:pt x="401" y="280"/>
                  </a:lnTo>
                  <a:lnTo>
                    <a:pt x="427" y="300"/>
                  </a:lnTo>
                  <a:lnTo>
                    <a:pt x="437" y="314"/>
                  </a:lnTo>
                  <a:lnTo>
                    <a:pt x="441" y="314"/>
                  </a:lnTo>
                  <a:lnTo>
                    <a:pt x="446" y="316"/>
                  </a:lnTo>
                  <a:lnTo>
                    <a:pt x="452" y="321"/>
                  </a:lnTo>
                  <a:lnTo>
                    <a:pt x="454" y="321"/>
                  </a:lnTo>
                  <a:lnTo>
                    <a:pt x="454" y="323"/>
                  </a:lnTo>
                  <a:lnTo>
                    <a:pt x="458" y="323"/>
                  </a:lnTo>
                  <a:lnTo>
                    <a:pt x="465" y="325"/>
                  </a:lnTo>
                  <a:lnTo>
                    <a:pt x="467" y="325"/>
                  </a:lnTo>
                  <a:lnTo>
                    <a:pt x="469" y="325"/>
                  </a:lnTo>
                  <a:lnTo>
                    <a:pt x="475" y="325"/>
                  </a:lnTo>
                  <a:lnTo>
                    <a:pt x="475" y="327"/>
                  </a:lnTo>
                  <a:lnTo>
                    <a:pt x="475" y="329"/>
                  </a:lnTo>
                  <a:lnTo>
                    <a:pt x="475" y="331"/>
                  </a:lnTo>
                  <a:lnTo>
                    <a:pt x="477" y="333"/>
                  </a:lnTo>
                  <a:lnTo>
                    <a:pt x="479" y="335"/>
                  </a:lnTo>
                  <a:lnTo>
                    <a:pt x="479" y="337"/>
                  </a:lnTo>
                  <a:lnTo>
                    <a:pt x="477" y="338"/>
                  </a:lnTo>
                  <a:lnTo>
                    <a:pt x="477" y="340"/>
                  </a:lnTo>
                  <a:lnTo>
                    <a:pt x="477" y="342"/>
                  </a:lnTo>
                  <a:lnTo>
                    <a:pt x="481" y="344"/>
                  </a:lnTo>
                  <a:lnTo>
                    <a:pt x="484" y="340"/>
                  </a:lnTo>
                  <a:lnTo>
                    <a:pt x="486" y="342"/>
                  </a:lnTo>
                  <a:lnTo>
                    <a:pt x="490" y="338"/>
                  </a:lnTo>
                  <a:lnTo>
                    <a:pt x="494" y="342"/>
                  </a:lnTo>
                  <a:lnTo>
                    <a:pt x="496" y="340"/>
                  </a:lnTo>
                  <a:lnTo>
                    <a:pt x="498" y="340"/>
                  </a:lnTo>
                  <a:lnTo>
                    <a:pt x="500" y="342"/>
                  </a:lnTo>
                  <a:lnTo>
                    <a:pt x="503" y="340"/>
                  </a:lnTo>
                  <a:lnTo>
                    <a:pt x="507" y="340"/>
                  </a:lnTo>
                  <a:lnTo>
                    <a:pt x="513" y="342"/>
                  </a:lnTo>
                  <a:lnTo>
                    <a:pt x="519" y="346"/>
                  </a:lnTo>
                  <a:lnTo>
                    <a:pt x="528" y="348"/>
                  </a:lnTo>
                  <a:lnTo>
                    <a:pt x="536" y="348"/>
                  </a:lnTo>
                  <a:lnTo>
                    <a:pt x="539" y="350"/>
                  </a:lnTo>
                  <a:lnTo>
                    <a:pt x="547" y="348"/>
                  </a:lnTo>
                  <a:lnTo>
                    <a:pt x="547" y="346"/>
                  </a:lnTo>
                  <a:lnTo>
                    <a:pt x="547" y="344"/>
                  </a:lnTo>
                  <a:lnTo>
                    <a:pt x="549" y="344"/>
                  </a:lnTo>
                  <a:lnTo>
                    <a:pt x="549" y="342"/>
                  </a:lnTo>
                  <a:lnTo>
                    <a:pt x="551" y="342"/>
                  </a:lnTo>
                  <a:lnTo>
                    <a:pt x="551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38"/>
                  </a:lnTo>
                  <a:lnTo>
                    <a:pt x="557" y="337"/>
                  </a:lnTo>
                  <a:lnTo>
                    <a:pt x="557" y="335"/>
                  </a:lnTo>
                  <a:lnTo>
                    <a:pt x="558" y="333"/>
                  </a:lnTo>
                  <a:lnTo>
                    <a:pt x="558" y="331"/>
                  </a:lnTo>
                  <a:lnTo>
                    <a:pt x="557" y="331"/>
                  </a:lnTo>
                  <a:lnTo>
                    <a:pt x="555" y="329"/>
                  </a:lnTo>
                  <a:lnTo>
                    <a:pt x="555" y="327"/>
                  </a:lnTo>
                  <a:lnTo>
                    <a:pt x="555" y="325"/>
                  </a:lnTo>
                  <a:lnTo>
                    <a:pt x="555" y="323"/>
                  </a:lnTo>
                  <a:lnTo>
                    <a:pt x="555" y="321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57" y="316"/>
                  </a:lnTo>
                  <a:lnTo>
                    <a:pt x="555" y="316"/>
                  </a:lnTo>
                  <a:lnTo>
                    <a:pt x="555" y="314"/>
                  </a:lnTo>
                  <a:lnTo>
                    <a:pt x="553" y="312"/>
                  </a:lnTo>
                  <a:lnTo>
                    <a:pt x="555" y="312"/>
                  </a:lnTo>
                  <a:lnTo>
                    <a:pt x="555" y="310"/>
                  </a:lnTo>
                  <a:lnTo>
                    <a:pt x="553" y="310"/>
                  </a:lnTo>
                  <a:lnTo>
                    <a:pt x="553" y="308"/>
                  </a:lnTo>
                  <a:lnTo>
                    <a:pt x="553" y="306"/>
                  </a:lnTo>
                  <a:lnTo>
                    <a:pt x="551" y="306"/>
                  </a:lnTo>
                  <a:lnTo>
                    <a:pt x="549" y="304"/>
                  </a:lnTo>
                  <a:lnTo>
                    <a:pt x="549" y="302"/>
                  </a:lnTo>
                  <a:lnTo>
                    <a:pt x="549" y="300"/>
                  </a:lnTo>
                  <a:lnTo>
                    <a:pt x="549" y="299"/>
                  </a:lnTo>
                  <a:lnTo>
                    <a:pt x="547" y="297"/>
                  </a:lnTo>
                  <a:lnTo>
                    <a:pt x="547" y="295"/>
                  </a:lnTo>
                  <a:lnTo>
                    <a:pt x="547" y="293"/>
                  </a:lnTo>
                  <a:lnTo>
                    <a:pt x="547" y="291"/>
                  </a:lnTo>
                  <a:lnTo>
                    <a:pt x="543" y="291"/>
                  </a:lnTo>
                  <a:lnTo>
                    <a:pt x="543" y="289"/>
                  </a:lnTo>
                  <a:lnTo>
                    <a:pt x="541" y="289"/>
                  </a:lnTo>
                  <a:lnTo>
                    <a:pt x="541" y="287"/>
                  </a:lnTo>
                  <a:lnTo>
                    <a:pt x="541" y="285"/>
                  </a:lnTo>
                  <a:lnTo>
                    <a:pt x="543" y="283"/>
                  </a:lnTo>
                  <a:lnTo>
                    <a:pt x="545" y="283"/>
                  </a:lnTo>
                  <a:lnTo>
                    <a:pt x="547" y="280"/>
                  </a:lnTo>
                  <a:lnTo>
                    <a:pt x="547" y="278"/>
                  </a:lnTo>
                  <a:lnTo>
                    <a:pt x="549" y="276"/>
                  </a:lnTo>
                  <a:lnTo>
                    <a:pt x="581" y="274"/>
                  </a:lnTo>
                  <a:lnTo>
                    <a:pt x="610" y="268"/>
                  </a:lnTo>
                  <a:lnTo>
                    <a:pt x="631" y="268"/>
                  </a:lnTo>
                  <a:lnTo>
                    <a:pt x="653" y="268"/>
                  </a:lnTo>
                  <a:lnTo>
                    <a:pt x="674" y="266"/>
                  </a:lnTo>
                  <a:lnTo>
                    <a:pt x="672" y="226"/>
                  </a:lnTo>
                  <a:lnTo>
                    <a:pt x="663" y="223"/>
                  </a:lnTo>
                  <a:lnTo>
                    <a:pt x="657" y="154"/>
                  </a:lnTo>
                  <a:lnTo>
                    <a:pt x="650" y="118"/>
                  </a:lnTo>
                  <a:lnTo>
                    <a:pt x="646" y="99"/>
                  </a:lnTo>
                  <a:lnTo>
                    <a:pt x="665" y="82"/>
                  </a:lnTo>
                  <a:lnTo>
                    <a:pt x="667" y="19"/>
                  </a:lnTo>
                  <a:lnTo>
                    <a:pt x="665" y="17"/>
                  </a:lnTo>
                  <a:lnTo>
                    <a:pt x="665" y="15"/>
                  </a:lnTo>
                  <a:lnTo>
                    <a:pt x="663" y="15"/>
                  </a:lnTo>
                  <a:lnTo>
                    <a:pt x="663" y="17"/>
                  </a:lnTo>
                  <a:lnTo>
                    <a:pt x="661" y="17"/>
                  </a:lnTo>
                  <a:lnTo>
                    <a:pt x="661" y="15"/>
                  </a:lnTo>
                  <a:lnTo>
                    <a:pt x="659" y="14"/>
                  </a:lnTo>
                  <a:lnTo>
                    <a:pt x="657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0" y="12"/>
                  </a:lnTo>
                  <a:lnTo>
                    <a:pt x="652" y="10"/>
                  </a:lnTo>
                  <a:lnTo>
                    <a:pt x="652" y="6"/>
                  </a:lnTo>
                  <a:lnTo>
                    <a:pt x="653" y="4"/>
                  </a:lnTo>
                  <a:lnTo>
                    <a:pt x="655" y="4"/>
                  </a:lnTo>
                  <a:lnTo>
                    <a:pt x="657" y="0"/>
                  </a:lnTo>
                  <a:lnTo>
                    <a:pt x="690" y="6"/>
                  </a:lnTo>
                  <a:lnTo>
                    <a:pt x="688" y="8"/>
                  </a:lnTo>
                  <a:lnTo>
                    <a:pt x="690" y="10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5" y="19"/>
                  </a:lnTo>
                  <a:lnTo>
                    <a:pt x="697" y="19"/>
                  </a:lnTo>
                  <a:lnTo>
                    <a:pt x="701" y="23"/>
                  </a:lnTo>
                  <a:lnTo>
                    <a:pt x="701" y="21"/>
                  </a:lnTo>
                  <a:lnTo>
                    <a:pt x="703" y="23"/>
                  </a:lnTo>
                  <a:lnTo>
                    <a:pt x="705" y="23"/>
                  </a:lnTo>
                  <a:lnTo>
                    <a:pt x="707" y="25"/>
                  </a:lnTo>
                  <a:lnTo>
                    <a:pt x="709" y="25"/>
                  </a:lnTo>
                  <a:lnTo>
                    <a:pt x="710" y="23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6" y="23"/>
                  </a:lnTo>
                  <a:lnTo>
                    <a:pt x="722" y="23"/>
                  </a:lnTo>
                  <a:lnTo>
                    <a:pt x="724" y="23"/>
                  </a:lnTo>
                  <a:lnTo>
                    <a:pt x="728" y="23"/>
                  </a:lnTo>
                  <a:lnTo>
                    <a:pt x="729" y="21"/>
                  </a:lnTo>
                  <a:lnTo>
                    <a:pt x="731" y="21"/>
                  </a:lnTo>
                  <a:lnTo>
                    <a:pt x="733" y="21"/>
                  </a:lnTo>
                  <a:lnTo>
                    <a:pt x="735" y="21"/>
                  </a:lnTo>
                  <a:lnTo>
                    <a:pt x="737" y="21"/>
                  </a:lnTo>
                  <a:lnTo>
                    <a:pt x="739" y="21"/>
                  </a:lnTo>
                  <a:lnTo>
                    <a:pt x="743" y="21"/>
                  </a:lnTo>
                  <a:lnTo>
                    <a:pt x="747" y="19"/>
                  </a:lnTo>
                  <a:lnTo>
                    <a:pt x="748" y="19"/>
                  </a:lnTo>
                  <a:lnTo>
                    <a:pt x="750" y="17"/>
                  </a:lnTo>
                  <a:lnTo>
                    <a:pt x="752" y="17"/>
                  </a:lnTo>
                  <a:lnTo>
                    <a:pt x="754" y="17"/>
                  </a:lnTo>
                  <a:lnTo>
                    <a:pt x="756" y="19"/>
                  </a:lnTo>
                  <a:lnTo>
                    <a:pt x="758" y="19"/>
                  </a:lnTo>
                  <a:lnTo>
                    <a:pt x="760" y="21"/>
                  </a:lnTo>
                  <a:lnTo>
                    <a:pt x="762" y="23"/>
                  </a:lnTo>
                  <a:lnTo>
                    <a:pt x="764" y="25"/>
                  </a:lnTo>
                  <a:lnTo>
                    <a:pt x="764" y="27"/>
                  </a:lnTo>
                  <a:lnTo>
                    <a:pt x="766" y="29"/>
                  </a:lnTo>
                  <a:lnTo>
                    <a:pt x="767" y="31"/>
                  </a:lnTo>
                  <a:lnTo>
                    <a:pt x="769" y="31"/>
                  </a:lnTo>
                  <a:lnTo>
                    <a:pt x="771" y="31"/>
                  </a:lnTo>
                  <a:lnTo>
                    <a:pt x="773" y="31"/>
                  </a:lnTo>
                  <a:lnTo>
                    <a:pt x="773" y="33"/>
                  </a:lnTo>
                  <a:lnTo>
                    <a:pt x="775" y="33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9" y="36"/>
                  </a:lnTo>
                  <a:lnTo>
                    <a:pt x="779" y="34"/>
                  </a:lnTo>
                  <a:lnTo>
                    <a:pt x="779" y="36"/>
                  </a:lnTo>
                  <a:lnTo>
                    <a:pt x="781" y="36"/>
                  </a:lnTo>
                  <a:lnTo>
                    <a:pt x="783" y="36"/>
                  </a:lnTo>
                  <a:lnTo>
                    <a:pt x="785" y="38"/>
                  </a:lnTo>
                  <a:lnTo>
                    <a:pt x="783" y="40"/>
                  </a:lnTo>
                  <a:lnTo>
                    <a:pt x="783" y="42"/>
                  </a:lnTo>
                  <a:lnTo>
                    <a:pt x="785" y="46"/>
                  </a:lnTo>
                  <a:lnTo>
                    <a:pt x="786" y="48"/>
                  </a:lnTo>
                  <a:lnTo>
                    <a:pt x="786" y="50"/>
                  </a:lnTo>
                  <a:lnTo>
                    <a:pt x="785" y="52"/>
                  </a:lnTo>
                  <a:lnTo>
                    <a:pt x="785" y="53"/>
                  </a:lnTo>
                  <a:lnTo>
                    <a:pt x="785" y="55"/>
                  </a:lnTo>
                  <a:lnTo>
                    <a:pt x="786" y="57"/>
                  </a:lnTo>
                  <a:lnTo>
                    <a:pt x="786" y="59"/>
                  </a:lnTo>
                  <a:lnTo>
                    <a:pt x="788" y="59"/>
                  </a:lnTo>
                  <a:lnTo>
                    <a:pt x="788" y="61"/>
                  </a:lnTo>
                  <a:lnTo>
                    <a:pt x="790" y="61"/>
                  </a:lnTo>
                  <a:lnTo>
                    <a:pt x="794" y="63"/>
                  </a:lnTo>
                  <a:lnTo>
                    <a:pt x="798" y="65"/>
                  </a:lnTo>
                  <a:lnTo>
                    <a:pt x="798" y="63"/>
                  </a:lnTo>
                  <a:lnTo>
                    <a:pt x="800" y="63"/>
                  </a:lnTo>
                  <a:lnTo>
                    <a:pt x="802" y="63"/>
                  </a:lnTo>
                  <a:lnTo>
                    <a:pt x="805" y="59"/>
                  </a:lnTo>
                  <a:lnTo>
                    <a:pt x="807" y="57"/>
                  </a:lnTo>
                  <a:lnTo>
                    <a:pt x="807" y="55"/>
                  </a:lnTo>
                  <a:lnTo>
                    <a:pt x="807" y="53"/>
                  </a:lnTo>
                  <a:lnTo>
                    <a:pt x="809" y="52"/>
                  </a:lnTo>
                  <a:lnTo>
                    <a:pt x="809" y="50"/>
                  </a:lnTo>
                  <a:lnTo>
                    <a:pt x="809" y="48"/>
                  </a:lnTo>
                  <a:lnTo>
                    <a:pt x="811" y="48"/>
                  </a:lnTo>
                  <a:lnTo>
                    <a:pt x="811" y="44"/>
                  </a:lnTo>
                  <a:lnTo>
                    <a:pt x="813" y="42"/>
                  </a:lnTo>
                  <a:lnTo>
                    <a:pt x="815" y="40"/>
                  </a:lnTo>
                  <a:lnTo>
                    <a:pt x="815" y="38"/>
                  </a:lnTo>
                  <a:lnTo>
                    <a:pt x="815" y="36"/>
                  </a:lnTo>
                  <a:lnTo>
                    <a:pt x="817" y="34"/>
                  </a:lnTo>
                  <a:lnTo>
                    <a:pt x="821" y="27"/>
                  </a:lnTo>
                  <a:lnTo>
                    <a:pt x="821" y="36"/>
                  </a:ln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8" y="40"/>
                  </a:lnTo>
                  <a:lnTo>
                    <a:pt x="830" y="40"/>
                  </a:lnTo>
                  <a:lnTo>
                    <a:pt x="830" y="38"/>
                  </a:lnTo>
                  <a:lnTo>
                    <a:pt x="834" y="40"/>
                  </a:lnTo>
                  <a:lnTo>
                    <a:pt x="836" y="38"/>
                  </a:lnTo>
                  <a:lnTo>
                    <a:pt x="838" y="40"/>
                  </a:lnTo>
                  <a:lnTo>
                    <a:pt x="840" y="40"/>
                  </a:lnTo>
                  <a:lnTo>
                    <a:pt x="842" y="42"/>
                  </a:lnTo>
                  <a:lnTo>
                    <a:pt x="842" y="44"/>
                  </a:lnTo>
                  <a:lnTo>
                    <a:pt x="843" y="46"/>
                  </a:lnTo>
                  <a:lnTo>
                    <a:pt x="845" y="48"/>
                  </a:lnTo>
                  <a:lnTo>
                    <a:pt x="847" y="48"/>
                  </a:lnTo>
                  <a:lnTo>
                    <a:pt x="849" y="50"/>
                  </a:lnTo>
                  <a:lnTo>
                    <a:pt x="849" y="52"/>
                  </a:lnTo>
                  <a:lnTo>
                    <a:pt x="849" y="53"/>
                  </a:lnTo>
                  <a:lnTo>
                    <a:pt x="849" y="55"/>
                  </a:lnTo>
                  <a:lnTo>
                    <a:pt x="851" y="57"/>
                  </a:lnTo>
                  <a:lnTo>
                    <a:pt x="857" y="63"/>
                  </a:lnTo>
                  <a:lnTo>
                    <a:pt x="866" y="74"/>
                  </a:lnTo>
                  <a:lnTo>
                    <a:pt x="870" y="78"/>
                  </a:lnTo>
                  <a:lnTo>
                    <a:pt x="872" y="80"/>
                  </a:lnTo>
                  <a:lnTo>
                    <a:pt x="874" y="80"/>
                  </a:lnTo>
                  <a:lnTo>
                    <a:pt x="876" y="80"/>
                  </a:lnTo>
                  <a:lnTo>
                    <a:pt x="878" y="82"/>
                  </a:lnTo>
                  <a:lnTo>
                    <a:pt x="880" y="84"/>
                  </a:lnTo>
                  <a:lnTo>
                    <a:pt x="880" y="86"/>
                  </a:lnTo>
                  <a:lnTo>
                    <a:pt x="881" y="86"/>
                  </a:lnTo>
                  <a:lnTo>
                    <a:pt x="883" y="88"/>
                  </a:lnTo>
                  <a:lnTo>
                    <a:pt x="883" y="90"/>
                  </a:lnTo>
                  <a:lnTo>
                    <a:pt x="885" y="90"/>
                  </a:lnTo>
                  <a:lnTo>
                    <a:pt x="887" y="90"/>
                  </a:lnTo>
                  <a:lnTo>
                    <a:pt x="891" y="95"/>
                  </a:lnTo>
                  <a:lnTo>
                    <a:pt x="893" y="97"/>
                  </a:lnTo>
                  <a:lnTo>
                    <a:pt x="897" y="99"/>
                  </a:lnTo>
                  <a:lnTo>
                    <a:pt x="899" y="99"/>
                  </a:lnTo>
                  <a:lnTo>
                    <a:pt x="902" y="101"/>
                  </a:lnTo>
                  <a:lnTo>
                    <a:pt x="906" y="105"/>
                  </a:lnTo>
                  <a:lnTo>
                    <a:pt x="908" y="105"/>
                  </a:lnTo>
                  <a:lnTo>
                    <a:pt x="914" y="107"/>
                  </a:lnTo>
                  <a:lnTo>
                    <a:pt x="918" y="109"/>
                  </a:lnTo>
                  <a:lnTo>
                    <a:pt x="921" y="107"/>
                  </a:lnTo>
                  <a:lnTo>
                    <a:pt x="925" y="109"/>
                  </a:lnTo>
                  <a:lnTo>
                    <a:pt x="929" y="109"/>
                  </a:lnTo>
                  <a:lnTo>
                    <a:pt x="931" y="110"/>
                  </a:lnTo>
                  <a:lnTo>
                    <a:pt x="933" y="110"/>
                  </a:lnTo>
                  <a:lnTo>
                    <a:pt x="935" y="110"/>
                  </a:lnTo>
                  <a:lnTo>
                    <a:pt x="938" y="110"/>
                  </a:lnTo>
                  <a:lnTo>
                    <a:pt x="944" y="112"/>
                  </a:lnTo>
                  <a:lnTo>
                    <a:pt x="950" y="114"/>
                  </a:lnTo>
                  <a:lnTo>
                    <a:pt x="957" y="116"/>
                  </a:lnTo>
                  <a:lnTo>
                    <a:pt x="969" y="118"/>
                  </a:lnTo>
                  <a:lnTo>
                    <a:pt x="980" y="120"/>
                  </a:lnTo>
                  <a:lnTo>
                    <a:pt x="988" y="122"/>
                  </a:lnTo>
                  <a:lnTo>
                    <a:pt x="995" y="122"/>
                  </a:lnTo>
                  <a:lnTo>
                    <a:pt x="997" y="124"/>
                  </a:lnTo>
                  <a:lnTo>
                    <a:pt x="1001" y="124"/>
                  </a:lnTo>
                  <a:lnTo>
                    <a:pt x="1003" y="124"/>
                  </a:lnTo>
                  <a:lnTo>
                    <a:pt x="1001" y="126"/>
                  </a:lnTo>
                  <a:lnTo>
                    <a:pt x="1001" y="128"/>
                  </a:lnTo>
                  <a:lnTo>
                    <a:pt x="1003" y="131"/>
                  </a:lnTo>
                  <a:lnTo>
                    <a:pt x="1003" y="133"/>
                  </a:lnTo>
                  <a:lnTo>
                    <a:pt x="1003" y="137"/>
                  </a:lnTo>
                  <a:lnTo>
                    <a:pt x="1005" y="137"/>
                  </a:lnTo>
                  <a:lnTo>
                    <a:pt x="1007" y="141"/>
                  </a:lnTo>
                  <a:lnTo>
                    <a:pt x="1009" y="143"/>
                  </a:lnTo>
                  <a:lnTo>
                    <a:pt x="1011" y="145"/>
                  </a:lnTo>
                  <a:lnTo>
                    <a:pt x="1013" y="147"/>
                  </a:lnTo>
                  <a:lnTo>
                    <a:pt x="1014" y="147"/>
                  </a:lnTo>
                  <a:lnTo>
                    <a:pt x="1016" y="147"/>
                  </a:lnTo>
                  <a:lnTo>
                    <a:pt x="1018" y="148"/>
                  </a:lnTo>
                  <a:lnTo>
                    <a:pt x="1022" y="148"/>
                  </a:lnTo>
                  <a:lnTo>
                    <a:pt x="1026" y="148"/>
                  </a:lnTo>
                  <a:lnTo>
                    <a:pt x="1028" y="148"/>
                  </a:lnTo>
                  <a:lnTo>
                    <a:pt x="1032" y="148"/>
                  </a:lnTo>
                  <a:lnTo>
                    <a:pt x="1033" y="147"/>
                  </a:lnTo>
                  <a:lnTo>
                    <a:pt x="1035" y="147"/>
                  </a:lnTo>
                  <a:lnTo>
                    <a:pt x="1037" y="147"/>
                  </a:lnTo>
                  <a:lnTo>
                    <a:pt x="1039" y="148"/>
                  </a:lnTo>
                  <a:lnTo>
                    <a:pt x="1041" y="150"/>
                  </a:lnTo>
                  <a:lnTo>
                    <a:pt x="1041" y="162"/>
                  </a:lnTo>
                  <a:lnTo>
                    <a:pt x="1043" y="190"/>
                  </a:lnTo>
                  <a:lnTo>
                    <a:pt x="1043" y="207"/>
                  </a:lnTo>
                  <a:lnTo>
                    <a:pt x="1043" y="213"/>
                  </a:lnTo>
                  <a:lnTo>
                    <a:pt x="1043" y="215"/>
                  </a:lnTo>
                  <a:lnTo>
                    <a:pt x="1045" y="215"/>
                  </a:lnTo>
                  <a:lnTo>
                    <a:pt x="1047" y="217"/>
                  </a:lnTo>
                  <a:lnTo>
                    <a:pt x="1049" y="217"/>
                  </a:lnTo>
                  <a:lnTo>
                    <a:pt x="1051" y="217"/>
                  </a:lnTo>
                  <a:lnTo>
                    <a:pt x="1051" y="219"/>
                  </a:lnTo>
                  <a:lnTo>
                    <a:pt x="1051" y="221"/>
                  </a:lnTo>
                  <a:lnTo>
                    <a:pt x="1052" y="224"/>
                  </a:lnTo>
                  <a:lnTo>
                    <a:pt x="1052" y="226"/>
                  </a:lnTo>
                  <a:lnTo>
                    <a:pt x="1056" y="228"/>
                  </a:lnTo>
                  <a:lnTo>
                    <a:pt x="1058" y="232"/>
                  </a:lnTo>
                  <a:lnTo>
                    <a:pt x="1058" y="234"/>
                  </a:lnTo>
                  <a:lnTo>
                    <a:pt x="1060" y="238"/>
                  </a:lnTo>
                  <a:lnTo>
                    <a:pt x="1060" y="240"/>
                  </a:lnTo>
                  <a:lnTo>
                    <a:pt x="1062" y="243"/>
                  </a:lnTo>
                  <a:lnTo>
                    <a:pt x="1062" y="247"/>
                  </a:lnTo>
                  <a:lnTo>
                    <a:pt x="1064" y="249"/>
                  </a:lnTo>
                  <a:lnTo>
                    <a:pt x="1064" y="251"/>
                  </a:lnTo>
                  <a:lnTo>
                    <a:pt x="1066" y="253"/>
                  </a:lnTo>
                  <a:lnTo>
                    <a:pt x="1079" y="259"/>
                  </a:lnTo>
                  <a:lnTo>
                    <a:pt x="1098" y="266"/>
                  </a:lnTo>
                  <a:lnTo>
                    <a:pt x="1108" y="270"/>
                  </a:lnTo>
                  <a:lnTo>
                    <a:pt x="1109" y="270"/>
                  </a:lnTo>
                  <a:lnTo>
                    <a:pt x="1111" y="270"/>
                  </a:lnTo>
                  <a:lnTo>
                    <a:pt x="1113" y="268"/>
                  </a:lnTo>
                  <a:lnTo>
                    <a:pt x="1115" y="262"/>
                  </a:lnTo>
                  <a:lnTo>
                    <a:pt x="1115" y="261"/>
                  </a:lnTo>
                  <a:lnTo>
                    <a:pt x="1117" y="261"/>
                  </a:lnTo>
                  <a:lnTo>
                    <a:pt x="1117" y="259"/>
                  </a:lnTo>
                  <a:lnTo>
                    <a:pt x="1119" y="255"/>
                  </a:lnTo>
                  <a:lnTo>
                    <a:pt x="1119" y="253"/>
                  </a:lnTo>
                  <a:lnTo>
                    <a:pt x="1119" y="251"/>
                  </a:lnTo>
                  <a:lnTo>
                    <a:pt x="1119" y="249"/>
                  </a:lnTo>
                  <a:lnTo>
                    <a:pt x="1121" y="249"/>
                  </a:lnTo>
                  <a:lnTo>
                    <a:pt x="1123" y="249"/>
                  </a:lnTo>
                  <a:lnTo>
                    <a:pt x="1123" y="251"/>
                  </a:lnTo>
                  <a:lnTo>
                    <a:pt x="1146" y="261"/>
                  </a:lnTo>
                  <a:lnTo>
                    <a:pt x="1161" y="266"/>
                  </a:lnTo>
                  <a:lnTo>
                    <a:pt x="1166" y="270"/>
                  </a:lnTo>
                  <a:lnTo>
                    <a:pt x="1168" y="270"/>
                  </a:lnTo>
                  <a:lnTo>
                    <a:pt x="1168" y="272"/>
                  </a:lnTo>
                  <a:lnTo>
                    <a:pt x="1168" y="274"/>
                  </a:lnTo>
                  <a:lnTo>
                    <a:pt x="1170" y="278"/>
                  </a:lnTo>
                  <a:lnTo>
                    <a:pt x="1170" y="280"/>
                  </a:lnTo>
                  <a:lnTo>
                    <a:pt x="1161" y="278"/>
                  </a:lnTo>
                  <a:lnTo>
                    <a:pt x="1159" y="278"/>
                  </a:lnTo>
                  <a:lnTo>
                    <a:pt x="1157" y="280"/>
                  </a:lnTo>
                  <a:lnTo>
                    <a:pt x="1155" y="281"/>
                  </a:lnTo>
                  <a:lnTo>
                    <a:pt x="1153" y="283"/>
                  </a:lnTo>
                  <a:lnTo>
                    <a:pt x="1149" y="289"/>
                  </a:lnTo>
                  <a:lnTo>
                    <a:pt x="1147" y="293"/>
                  </a:lnTo>
                  <a:lnTo>
                    <a:pt x="1146" y="297"/>
                  </a:lnTo>
                  <a:lnTo>
                    <a:pt x="1144" y="300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36" y="304"/>
                  </a:lnTo>
                  <a:lnTo>
                    <a:pt x="1134" y="306"/>
                  </a:lnTo>
                  <a:lnTo>
                    <a:pt x="1130" y="308"/>
                  </a:lnTo>
                  <a:lnTo>
                    <a:pt x="1128" y="308"/>
                  </a:lnTo>
                  <a:lnTo>
                    <a:pt x="1128" y="312"/>
                  </a:lnTo>
                  <a:lnTo>
                    <a:pt x="1127" y="314"/>
                  </a:lnTo>
                  <a:lnTo>
                    <a:pt x="1125" y="314"/>
                  </a:lnTo>
                  <a:lnTo>
                    <a:pt x="1123" y="318"/>
                  </a:lnTo>
                  <a:lnTo>
                    <a:pt x="1123" y="319"/>
                  </a:lnTo>
                  <a:lnTo>
                    <a:pt x="1123" y="321"/>
                  </a:lnTo>
                  <a:lnTo>
                    <a:pt x="1123" y="323"/>
                  </a:lnTo>
                  <a:lnTo>
                    <a:pt x="1123" y="327"/>
                  </a:lnTo>
                  <a:lnTo>
                    <a:pt x="1121" y="327"/>
                  </a:lnTo>
                  <a:lnTo>
                    <a:pt x="1117" y="331"/>
                  </a:lnTo>
                  <a:lnTo>
                    <a:pt x="1117" y="333"/>
                  </a:lnTo>
                  <a:lnTo>
                    <a:pt x="1117" y="337"/>
                  </a:lnTo>
                  <a:lnTo>
                    <a:pt x="1115" y="337"/>
                  </a:lnTo>
                  <a:lnTo>
                    <a:pt x="1113" y="335"/>
                  </a:lnTo>
                  <a:lnTo>
                    <a:pt x="1111" y="335"/>
                  </a:lnTo>
                  <a:lnTo>
                    <a:pt x="1109" y="337"/>
                  </a:lnTo>
                  <a:lnTo>
                    <a:pt x="1109" y="338"/>
                  </a:lnTo>
                  <a:lnTo>
                    <a:pt x="1108" y="340"/>
                  </a:lnTo>
                  <a:lnTo>
                    <a:pt x="1106" y="342"/>
                  </a:lnTo>
                  <a:lnTo>
                    <a:pt x="1106" y="344"/>
                  </a:lnTo>
                  <a:lnTo>
                    <a:pt x="1104" y="346"/>
                  </a:lnTo>
                  <a:lnTo>
                    <a:pt x="1104" y="350"/>
                  </a:lnTo>
                  <a:lnTo>
                    <a:pt x="1102" y="350"/>
                  </a:lnTo>
                  <a:lnTo>
                    <a:pt x="1102" y="352"/>
                  </a:lnTo>
                  <a:lnTo>
                    <a:pt x="1100" y="354"/>
                  </a:lnTo>
                  <a:lnTo>
                    <a:pt x="1098" y="354"/>
                  </a:lnTo>
                  <a:lnTo>
                    <a:pt x="1096" y="356"/>
                  </a:lnTo>
                  <a:lnTo>
                    <a:pt x="1096" y="357"/>
                  </a:lnTo>
                  <a:lnTo>
                    <a:pt x="1094" y="361"/>
                  </a:lnTo>
                  <a:lnTo>
                    <a:pt x="1092" y="363"/>
                  </a:lnTo>
                  <a:lnTo>
                    <a:pt x="1090" y="365"/>
                  </a:lnTo>
                  <a:lnTo>
                    <a:pt x="1089" y="367"/>
                  </a:lnTo>
                  <a:lnTo>
                    <a:pt x="1087" y="371"/>
                  </a:lnTo>
                  <a:lnTo>
                    <a:pt x="1085" y="376"/>
                  </a:lnTo>
                  <a:lnTo>
                    <a:pt x="1083" y="376"/>
                  </a:lnTo>
                  <a:lnTo>
                    <a:pt x="1081" y="378"/>
                  </a:lnTo>
                  <a:lnTo>
                    <a:pt x="1077" y="380"/>
                  </a:lnTo>
                  <a:lnTo>
                    <a:pt x="1073" y="382"/>
                  </a:lnTo>
                  <a:lnTo>
                    <a:pt x="1070" y="382"/>
                  </a:lnTo>
                  <a:lnTo>
                    <a:pt x="1068" y="382"/>
                  </a:lnTo>
                  <a:lnTo>
                    <a:pt x="1064" y="380"/>
                  </a:lnTo>
                  <a:lnTo>
                    <a:pt x="1056" y="378"/>
                  </a:lnTo>
                  <a:lnTo>
                    <a:pt x="1047" y="376"/>
                  </a:lnTo>
                  <a:lnTo>
                    <a:pt x="1020" y="373"/>
                  </a:lnTo>
                  <a:lnTo>
                    <a:pt x="1011" y="371"/>
                  </a:lnTo>
                  <a:lnTo>
                    <a:pt x="1009" y="371"/>
                  </a:lnTo>
                  <a:lnTo>
                    <a:pt x="1007" y="373"/>
                  </a:lnTo>
                  <a:lnTo>
                    <a:pt x="1005" y="375"/>
                  </a:lnTo>
                  <a:lnTo>
                    <a:pt x="1001" y="378"/>
                  </a:lnTo>
                  <a:lnTo>
                    <a:pt x="999" y="382"/>
                  </a:lnTo>
                  <a:lnTo>
                    <a:pt x="999" y="386"/>
                  </a:lnTo>
                  <a:lnTo>
                    <a:pt x="999" y="390"/>
                  </a:lnTo>
                  <a:lnTo>
                    <a:pt x="999" y="397"/>
                  </a:lnTo>
                  <a:lnTo>
                    <a:pt x="999" y="405"/>
                  </a:lnTo>
                  <a:lnTo>
                    <a:pt x="997" y="409"/>
                  </a:lnTo>
                  <a:lnTo>
                    <a:pt x="999" y="413"/>
                  </a:lnTo>
                  <a:lnTo>
                    <a:pt x="1001" y="416"/>
                  </a:lnTo>
                  <a:lnTo>
                    <a:pt x="1003" y="422"/>
                  </a:lnTo>
                  <a:lnTo>
                    <a:pt x="1005" y="428"/>
                  </a:lnTo>
                  <a:lnTo>
                    <a:pt x="1007" y="437"/>
                  </a:lnTo>
                  <a:lnTo>
                    <a:pt x="1007" y="443"/>
                  </a:lnTo>
                  <a:lnTo>
                    <a:pt x="1007" y="447"/>
                  </a:lnTo>
                  <a:lnTo>
                    <a:pt x="1009" y="452"/>
                  </a:lnTo>
                  <a:lnTo>
                    <a:pt x="1009" y="456"/>
                  </a:lnTo>
                  <a:lnTo>
                    <a:pt x="1009" y="460"/>
                  </a:lnTo>
                  <a:lnTo>
                    <a:pt x="1007" y="464"/>
                  </a:lnTo>
                  <a:lnTo>
                    <a:pt x="1005" y="466"/>
                  </a:lnTo>
                  <a:lnTo>
                    <a:pt x="1003" y="466"/>
                  </a:lnTo>
                  <a:lnTo>
                    <a:pt x="1001" y="466"/>
                  </a:lnTo>
                  <a:lnTo>
                    <a:pt x="999" y="470"/>
                  </a:lnTo>
                  <a:lnTo>
                    <a:pt x="999" y="471"/>
                  </a:lnTo>
                  <a:lnTo>
                    <a:pt x="997" y="471"/>
                  </a:lnTo>
                  <a:lnTo>
                    <a:pt x="997" y="473"/>
                  </a:lnTo>
                  <a:lnTo>
                    <a:pt x="995" y="475"/>
                  </a:lnTo>
                  <a:lnTo>
                    <a:pt x="994" y="477"/>
                  </a:lnTo>
                  <a:lnTo>
                    <a:pt x="992" y="481"/>
                  </a:lnTo>
                  <a:lnTo>
                    <a:pt x="990" y="483"/>
                  </a:lnTo>
                  <a:lnTo>
                    <a:pt x="988" y="48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6C3AFF-8F92-460C-AEFF-40C181FCD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901"/>
              <a:ext cx="671" cy="463"/>
            </a:xfrm>
            <a:custGeom>
              <a:avLst/>
              <a:gdLst>
                <a:gd name="T0" fmla="*/ 242 w 671"/>
                <a:gd name="T1" fmla="*/ 448 h 463"/>
                <a:gd name="T2" fmla="*/ 223 w 671"/>
                <a:gd name="T3" fmla="*/ 461 h 463"/>
                <a:gd name="T4" fmla="*/ 202 w 671"/>
                <a:gd name="T5" fmla="*/ 456 h 463"/>
                <a:gd name="T6" fmla="*/ 198 w 671"/>
                <a:gd name="T7" fmla="*/ 442 h 463"/>
                <a:gd name="T8" fmla="*/ 185 w 671"/>
                <a:gd name="T9" fmla="*/ 446 h 463"/>
                <a:gd name="T10" fmla="*/ 158 w 671"/>
                <a:gd name="T11" fmla="*/ 448 h 463"/>
                <a:gd name="T12" fmla="*/ 141 w 671"/>
                <a:gd name="T13" fmla="*/ 442 h 463"/>
                <a:gd name="T14" fmla="*/ 130 w 671"/>
                <a:gd name="T15" fmla="*/ 452 h 463"/>
                <a:gd name="T16" fmla="*/ 111 w 671"/>
                <a:gd name="T17" fmla="*/ 454 h 463"/>
                <a:gd name="T18" fmla="*/ 99 w 671"/>
                <a:gd name="T19" fmla="*/ 460 h 463"/>
                <a:gd name="T20" fmla="*/ 80 w 671"/>
                <a:gd name="T21" fmla="*/ 460 h 463"/>
                <a:gd name="T22" fmla="*/ 61 w 671"/>
                <a:gd name="T23" fmla="*/ 444 h 463"/>
                <a:gd name="T24" fmla="*/ 46 w 671"/>
                <a:gd name="T25" fmla="*/ 427 h 463"/>
                <a:gd name="T26" fmla="*/ 33 w 671"/>
                <a:gd name="T27" fmla="*/ 416 h 463"/>
                <a:gd name="T28" fmla="*/ 19 w 671"/>
                <a:gd name="T29" fmla="*/ 404 h 463"/>
                <a:gd name="T30" fmla="*/ 8 w 671"/>
                <a:gd name="T31" fmla="*/ 380 h 463"/>
                <a:gd name="T32" fmla="*/ 2 w 671"/>
                <a:gd name="T33" fmla="*/ 363 h 463"/>
                <a:gd name="T34" fmla="*/ 10 w 671"/>
                <a:gd name="T35" fmla="*/ 344 h 463"/>
                <a:gd name="T36" fmla="*/ 18 w 671"/>
                <a:gd name="T37" fmla="*/ 325 h 463"/>
                <a:gd name="T38" fmla="*/ 25 w 671"/>
                <a:gd name="T39" fmla="*/ 302 h 463"/>
                <a:gd name="T40" fmla="*/ 33 w 671"/>
                <a:gd name="T41" fmla="*/ 283 h 463"/>
                <a:gd name="T42" fmla="*/ 31 w 671"/>
                <a:gd name="T43" fmla="*/ 260 h 463"/>
                <a:gd name="T44" fmla="*/ 33 w 671"/>
                <a:gd name="T45" fmla="*/ 241 h 463"/>
                <a:gd name="T46" fmla="*/ 31 w 671"/>
                <a:gd name="T47" fmla="*/ 213 h 463"/>
                <a:gd name="T48" fmla="*/ 33 w 671"/>
                <a:gd name="T49" fmla="*/ 184 h 463"/>
                <a:gd name="T50" fmla="*/ 29 w 671"/>
                <a:gd name="T51" fmla="*/ 165 h 463"/>
                <a:gd name="T52" fmla="*/ 52 w 671"/>
                <a:gd name="T53" fmla="*/ 152 h 463"/>
                <a:gd name="T54" fmla="*/ 65 w 671"/>
                <a:gd name="T55" fmla="*/ 119 h 463"/>
                <a:gd name="T56" fmla="*/ 59 w 671"/>
                <a:gd name="T57" fmla="*/ 91 h 463"/>
                <a:gd name="T58" fmla="*/ 40 w 671"/>
                <a:gd name="T59" fmla="*/ 76 h 463"/>
                <a:gd name="T60" fmla="*/ 37 w 671"/>
                <a:gd name="T61" fmla="*/ 49 h 463"/>
                <a:gd name="T62" fmla="*/ 27 w 671"/>
                <a:gd name="T63" fmla="*/ 26 h 463"/>
                <a:gd name="T64" fmla="*/ 19 w 671"/>
                <a:gd name="T65" fmla="*/ 17 h 463"/>
                <a:gd name="T66" fmla="*/ 73 w 671"/>
                <a:gd name="T67" fmla="*/ 13 h 463"/>
                <a:gd name="T68" fmla="*/ 99 w 671"/>
                <a:gd name="T69" fmla="*/ 36 h 463"/>
                <a:gd name="T70" fmla="*/ 130 w 671"/>
                <a:gd name="T71" fmla="*/ 49 h 463"/>
                <a:gd name="T72" fmla="*/ 152 w 671"/>
                <a:gd name="T73" fmla="*/ 68 h 463"/>
                <a:gd name="T74" fmla="*/ 158 w 671"/>
                <a:gd name="T75" fmla="*/ 99 h 463"/>
                <a:gd name="T76" fmla="*/ 179 w 671"/>
                <a:gd name="T77" fmla="*/ 99 h 463"/>
                <a:gd name="T78" fmla="*/ 189 w 671"/>
                <a:gd name="T79" fmla="*/ 129 h 463"/>
                <a:gd name="T80" fmla="*/ 208 w 671"/>
                <a:gd name="T81" fmla="*/ 142 h 463"/>
                <a:gd name="T82" fmla="*/ 232 w 671"/>
                <a:gd name="T83" fmla="*/ 133 h 463"/>
                <a:gd name="T84" fmla="*/ 263 w 671"/>
                <a:gd name="T85" fmla="*/ 123 h 463"/>
                <a:gd name="T86" fmla="*/ 295 w 671"/>
                <a:gd name="T87" fmla="*/ 121 h 463"/>
                <a:gd name="T88" fmla="*/ 323 w 671"/>
                <a:gd name="T89" fmla="*/ 116 h 463"/>
                <a:gd name="T90" fmla="*/ 335 w 671"/>
                <a:gd name="T91" fmla="*/ 91 h 463"/>
                <a:gd name="T92" fmla="*/ 359 w 671"/>
                <a:gd name="T93" fmla="*/ 87 h 463"/>
                <a:gd name="T94" fmla="*/ 392 w 671"/>
                <a:gd name="T95" fmla="*/ 89 h 463"/>
                <a:gd name="T96" fmla="*/ 418 w 671"/>
                <a:gd name="T97" fmla="*/ 89 h 463"/>
                <a:gd name="T98" fmla="*/ 449 w 671"/>
                <a:gd name="T99" fmla="*/ 91 h 463"/>
                <a:gd name="T100" fmla="*/ 473 w 671"/>
                <a:gd name="T101" fmla="*/ 100 h 463"/>
                <a:gd name="T102" fmla="*/ 483 w 671"/>
                <a:gd name="T103" fmla="*/ 119 h 463"/>
                <a:gd name="T104" fmla="*/ 500 w 671"/>
                <a:gd name="T105" fmla="*/ 140 h 463"/>
                <a:gd name="T106" fmla="*/ 530 w 671"/>
                <a:gd name="T107" fmla="*/ 154 h 463"/>
                <a:gd name="T108" fmla="*/ 559 w 671"/>
                <a:gd name="T109" fmla="*/ 135 h 463"/>
                <a:gd name="T110" fmla="*/ 582 w 671"/>
                <a:gd name="T111" fmla="*/ 119 h 463"/>
                <a:gd name="T112" fmla="*/ 597 w 671"/>
                <a:gd name="T113" fmla="*/ 102 h 463"/>
                <a:gd name="T114" fmla="*/ 625 w 671"/>
                <a:gd name="T115" fmla="*/ 99 h 463"/>
                <a:gd name="T116" fmla="*/ 650 w 671"/>
                <a:gd name="T117" fmla="*/ 93 h 463"/>
                <a:gd name="T118" fmla="*/ 667 w 671"/>
                <a:gd name="T119" fmla="*/ 10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1" h="463">
                  <a:moveTo>
                    <a:pt x="247" y="461"/>
                  </a:moveTo>
                  <a:lnTo>
                    <a:pt x="247" y="460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49" y="454"/>
                  </a:lnTo>
                  <a:lnTo>
                    <a:pt x="251" y="454"/>
                  </a:lnTo>
                  <a:lnTo>
                    <a:pt x="251" y="452"/>
                  </a:lnTo>
                  <a:lnTo>
                    <a:pt x="251" y="450"/>
                  </a:lnTo>
                  <a:lnTo>
                    <a:pt x="251" y="448"/>
                  </a:lnTo>
                  <a:lnTo>
                    <a:pt x="249" y="448"/>
                  </a:lnTo>
                  <a:lnTo>
                    <a:pt x="249" y="450"/>
                  </a:lnTo>
                  <a:lnTo>
                    <a:pt x="247" y="450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2" y="452"/>
                  </a:lnTo>
                  <a:lnTo>
                    <a:pt x="242" y="450"/>
                  </a:lnTo>
                  <a:lnTo>
                    <a:pt x="242" y="448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38" y="446"/>
                  </a:lnTo>
                  <a:lnTo>
                    <a:pt x="238" y="448"/>
                  </a:lnTo>
                  <a:lnTo>
                    <a:pt x="238" y="450"/>
                  </a:lnTo>
                  <a:lnTo>
                    <a:pt x="238" y="452"/>
                  </a:lnTo>
                  <a:lnTo>
                    <a:pt x="236" y="452"/>
                  </a:lnTo>
                  <a:lnTo>
                    <a:pt x="234" y="452"/>
                  </a:lnTo>
                  <a:lnTo>
                    <a:pt x="234" y="454"/>
                  </a:lnTo>
                  <a:lnTo>
                    <a:pt x="232" y="454"/>
                  </a:lnTo>
                  <a:lnTo>
                    <a:pt x="230" y="456"/>
                  </a:lnTo>
                  <a:lnTo>
                    <a:pt x="230" y="458"/>
                  </a:lnTo>
                  <a:lnTo>
                    <a:pt x="228" y="458"/>
                  </a:lnTo>
                  <a:lnTo>
                    <a:pt x="228" y="460"/>
                  </a:lnTo>
                  <a:lnTo>
                    <a:pt x="227" y="460"/>
                  </a:lnTo>
                  <a:lnTo>
                    <a:pt x="225" y="461"/>
                  </a:lnTo>
                  <a:lnTo>
                    <a:pt x="223" y="461"/>
                  </a:lnTo>
                  <a:lnTo>
                    <a:pt x="221" y="461"/>
                  </a:lnTo>
                  <a:lnTo>
                    <a:pt x="219" y="461"/>
                  </a:lnTo>
                  <a:lnTo>
                    <a:pt x="217" y="461"/>
                  </a:lnTo>
                  <a:lnTo>
                    <a:pt x="215" y="461"/>
                  </a:lnTo>
                  <a:lnTo>
                    <a:pt x="213" y="461"/>
                  </a:lnTo>
                  <a:lnTo>
                    <a:pt x="213" y="460"/>
                  </a:lnTo>
                  <a:lnTo>
                    <a:pt x="211" y="458"/>
                  </a:lnTo>
                  <a:lnTo>
                    <a:pt x="209" y="458"/>
                  </a:lnTo>
                  <a:lnTo>
                    <a:pt x="208" y="458"/>
                  </a:lnTo>
                  <a:lnTo>
                    <a:pt x="208" y="460"/>
                  </a:lnTo>
                  <a:lnTo>
                    <a:pt x="206" y="460"/>
                  </a:lnTo>
                  <a:lnTo>
                    <a:pt x="206" y="461"/>
                  </a:lnTo>
                  <a:lnTo>
                    <a:pt x="204" y="461"/>
                  </a:lnTo>
                  <a:lnTo>
                    <a:pt x="202" y="461"/>
                  </a:lnTo>
                  <a:lnTo>
                    <a:pt x="202" y="460"/>
                  </a:lnTo>
                  <a:lnTo>
                    <a:pt x="202" y="458"/>
                  </a:lnTo>
                  <a:lnTo>
                    <a:pt x="202" y="456"/>
                  </a:lnTo>
                  <a:lnTo>
                    <a:pt x="202" y="454"/>
                  </a:lnTo>
                  <a:lnTo>
                    <a:pt x="204" y="454"/>
                  </a:lnTo>
                  <a:lnTo>
                    <a:pt x="204" y="456"/>
                  </a:lnTo>
                  <a:lnTo>
                    <a:pt x="206" y="456"/>
                  </a:lnTo>
                  <a:lnTo>
                    <a:pt x="206" y="458"/>
                  </a:lnTo>
                  <a:lnTo>
                    <a:pt x="206" y="456"/>
                  </a:lnTo>
                  <a:lnTo>
                    <a:pt x="208" y="456"/>
                  </a:lnTo>
                  <a:lnTo>
                    <a:pt x="208" y="454"/>
                  </a:lnTo>
                  <a:lnTo>
                    <a:pt x="206" y="454"/>
                  </a:lnTo>
                  <a:lnTo>
                    <a:pt x="204" y="452"/>
                  </a:lnTo>
                  <a:lnTo>
                    <a:pt x="202" y="450"/>
                  </a:lnTo>
                  <a:lnTo>
                    <a:pt x="200" y="450"/>
                  </a:lnTo>
                  <a:lnTo>
                    <a:pt x="198" y="450"/>
                  </a:lnTo>
                  <a:lnTo>
                    <a:pt x="196" y="448"/>
                  </a:lnTo>
                  <a:lnTo>
                    <a:pt x="196" y="446"/>
                  </a:lnTo>
                  <a:lnTo>
                    <a:pt x="198" y="444"/>
                  </a:lnTo>
                  <a:lnTo>
                    <a:pt x="198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198" y="441"/>
                  </a:lnTo>
                  <a:lnTo>
                    <a:pt x="196" y="441"/>
                  </a:lnTo>
                  <a:lnTo>
                    <a:pt x="194" y="441"/>
                  </a:lnTo>
                  <a:lnTo>
                    <a:pt x="194" y="442"/>
                  </a:lnTo>
                  <a:lnTo>
                    <a:pt x="194" y="444"/>
                  </a:lnTo>
                  <a:lnTo>
                    <a:pt x="192" y="444"/>
                  </a:lnTo>
                  <a:lnTo>
                    <a:pt x="192" y="446"/>
                  </a:lnTo>
                  <a:lnTo>
                    <a:pt x="190" y="446"/>
                  </a:lnTo>
                  <a:lnTo>
                    <a:pt x="190" y="448"/>
                  </a:lnTo>
                  <a:lnTo>
                    <a:pt x="189" y="448"/>
                  </a:lnTo>
                  <a:lnTo>
                    <a:pt x="189" y="450"/>
                  </a:lnTo>
                  <a:lnTo>
                    <a:pt x="187" y="450"/>
                  </a:lnTo>
                  <a:lnTo>
                    <a:pt x="187" y="448"/>
                  </a:lnTo>
                  <a:lnTo>
                    <a:pt x="185" y="448"/>
                  </a:lnTo>
                  <a:lnTo>
                    <a:pt x="185" y="446"/>
                  </a:lnTo>
                  <a:lnTo>
                    <a:pt x="183" y="446"/>
                  </a:lnTo>
                  <a:lnTo>
                    <a:pt x="183" y="444"/>
                  </a:lnTo>
                  <a:lnTo>
                    <a:pt x="181" y="444"/>
                  </a:lnTo>
                  <a:lnTo>
                    <a:pt x="179" y="444"/>
                  </a:lnTo>
                  <a:lnTo>
                    <a:pt x="177" y="444"/>
                  </a:lnTo>
                  <a:lnTo>
                    <a:pt x="175" y="444"/>
                  </a:lnTo>
                  <a:lnTo>
                    <a:pt x="173" y="444"/>
                  </a:lnTo>
                  <a:lnTo>
                    <a:pt x="171" y="444"/>
                  </a:lnTo>
                  <a:lnTo>
                    <a:pt x="170" y="444"/>
                  </a:lnTo>
                  <a:lnTo>
                    <a:pt x="168" y="446"/>
                  </a:lnTo>
                  <a:lnTo>
                    <a:pt x="166" y="446"/>
                  </a:lnTo>
                  <a:lnTo>
                    <a:pt x="164" y="446"/>
                  </a:lnTo>
                  <a:lnTo>
                    <a:pt x="164" y="448"/>
                  </a:lnTo>
                  <a:lnTo>
                    <a:pt x="162" y="448"/>
                  </a:lnTo>
                  <a:lnTo>
                    <a:pt x="160" y="450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4"/>
                  </a:lnTo>
                  <a:lnTo>
                    <a:pt x="156" y="444"/>
                  </a:lnTo>
                  <a:lnTo>
                    <a:pt x="154" y="444"/>
                  </a:lnTo>
                  <a:lnTo>
                    <a:pt x="152" y="444"/>
                  </a:lnTo>
                  <a:lnTo>
                    <a:pt x="152" y="446"/>
                  </a:lnTo>
                  <a:lnTo>
                    <a:pt x="152" y="448"/>
                  </a:lnTo>
                  <a:lnTo>
                    <a:pt x="151" y="448"/>
                  </a:lnTo>
                  <a:lnTo>
                    <a:pt x="149" y="448"/>
                  </a:lnTo>
                  <a:lnTo>
                    <a:pt x="147" y="446"/>
                  </a:lnTo>
                  <a:lnTo>
                    <a:pt x="145" y="446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3" y="442"/>
                  </a:lnTo>
                  <a:lnTo>
                    <a:pt x="143" y="441"/>
                  </a:lnTo>
                  <a:lnTo>
                    <a:pt x="141" y="441"/>
                  </a:lnTo>
                  <a:lnTo>
                    <a:pt x="141" y="442"/>
                  </a:lnTo>
                  <a:lnTo>
                    <a:pt x="139" y="441"/>
                  </a:lnTo>
                  <a:lnTo>
                    <a:pt x="139" y="442"/>
                  </a:lnTo>
                  <a:lnTo>
                    <a:pt x="137" y="442"/>
                  </a:lnTo>
                  <a:lnTo>
                    <a:pt x="135" y="442"/>
                  </a:lnTo>
                  <a:lnTo>
                    <a:pt x="133" y="442"/>
                  </a:lnTo>
                  <a:lnTo>
                    <a:pt x="133" y="444"/>
                  </a:lnTo>
                  <a:lnTo>
                    <a:pt x="135" y="444"/>
                  </a:lnTo>
                  <a:lnTo>
                    <a:pt x="137" y="444"/>
                  </a:lnTo>
                  <a:lnTo>
                    <a:pt x="139" y="446"/>
                  </a:lnTo>
                  <a:lnTo>
                    <a:pt x="139" y="448"/>
                  </a:lnTo>
                  <a:lnTo>
                    <a:pt x="139" y="450"/>
                  </a:lnTo>
                  <a:lnTo>
                    <a:pt x="137" y="450"/>
                  </a:lnTo>
                  <a:lnTo>
                    <a:pt x="135" y="450"/>
                  </a:lnTo>
                  <a:lnTo>
                    <a:pt x="133" y="450"/>
                  </a:lnTo>
                  <a:lnTo>
                    <a:pt x="132" y="450"/>
                  </a:lnTo>
                  <a:lnTo>
                    <a:pt x="132" y="452"/>
                  </a:lnTo>
                  <a:lnTo>
                    <a:pt x="130" y="452"/>
                  </a:lnTo>
                  <a:lnTo>
                    <a:pt x="128" y="452"/>
                  </a:lnTo>
                  <a:lnTo>
                    <a:pt x="126" y="452"/>
                  </a:lnTo>
                  <a:lnTo>
                    <a:pt x="126" y="454"/>
                  </a:lnTo>
                  <a:lnTo>
                    <a:pt x="124" y="454"/>
                  </a:lnTo>
                  <a:lnTo>
                    <a:pt x="122" y="454"/>
                  </a:lnTo>
                  <a:lnTo>
                    <a:pt x="122" y="456"/>
                  </a:lnTo>
                  <a:lnTo>
                    <a:pt x="120" y="456"/>
                  </a:lnTo>
                  <a:lnTo>
                    <a:pt x="120" y="458"/>
                  </a:lnTo>
                  <a:lnTo>
                    <a:pt x="120" y="460"/>
                  </a:lnTo>
                  <a:lnTo>
                    <a:pt x="118" y="460"/>
                  </a:lnTo>
                  <a:lnTo>
                    <a:pt x="116" y="460"/>
                  </a:lnTo>
                  <a:lnTo>
                    <a:pt x="116" y="458"/>
                  </a:lnTo>
                  <a:lnTo>
                    <a:pt x="114" y="458"/>
                  </a:lnTo>
                  <a:lnTo>
                    <a:pt x="114" y="456"/>
                  </a:lnTo>
                  <a:lnTo>
                    <a:pt x="113" y="456"/>
                  </a:lnTo>
                  <a:lnTo>
                    <a:pt x="113" y="454"/>
                  </a:lnTo>
                  <a:lnTo>
                    <a:pt x="111" y="454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7" y="452"/>
                  </a:lnTo>
                  <a:lnTo>
                    <a:pt x="105" y="452"/>
                  </a:lnTo>
                  <a:lnTo>
                    <a:pt x="103" y="452"/>
                  </a:lnTo>
                  <a:lnTo>
                    <a:pt x="103" y="450"/>
                  </a:lnTo>
                  <a:lnTo>
                    <a:pt x="105" y="450"/>
                  </a:lnTo>
                  <a:lnTo>
                    <a:pt x="103" y="450"/>
                  </a:lnTo>
                  <a:lnTo>
                    <a:pt x="101" y="450"/>
                  </a:lnTo>
                  <a:lnTo>
                    <a:pt x="101" y="452"/>
                  </a:lnTo>
                  <a:lnTo>
                    <a:pt x="101" y="454"/>
                  </a:lnTo>
                  <a:lnTo>
                    <a:pt x="99" y="454"/>
                  </a:lnTo>
                  <a:lnTo>
                    <a:pt x="101" y="454"/>
                  </a:lnTo>
                  <a:lnTo>
                    <a:pt x="101" y="456"/>
                  </a:lnTo>
                  <a:lnTo>
                    <a:pt x="99" y="456"/>
                  </a:lnTo>
                  <a:lnTo>
                    <a:pt x="99" y="458"/>
                  </a:lnTo>
                  <a:lnTo>
                    <a:pt x="99" y="460"/>
                  </a:lnTo>
                  <a:lnTo>
                    <a:pt x="99" y="461"/>
                  </a:lnTo>
                  <a:lnTo>
                    <a:pt x="97" y="461"/>
                  </a:lnTo>
                  <a:lnTo>
                    <a:pt x="97" y="463"/>
                  </a:lnTo>
                  <a:lnTo>
                    <a:pt x="95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0" y="460"/>
                  </a:lnTo>
                  <a:lnTo>
                    <a:pt x="88" y="460"/>
                  </a:lnTo>
                  <a:lnTo>
                    <a:pt x="88" y="458"/>
                  </a:lnTo>
                  <a:lnTo>
                    <a:pt x="88" y="456"/>
                  </a:lnTo>
                  <a:lnTo>
                    <a:pt x="86" y="456"/>
                  </a:lnTo>
                  <a:lnTo>
                    <a:pt x="84" y="456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0" y="460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6" y="456"/>
                  </a:lnTo>
                  <a:lnTo>
                    <a:pt x="75" y="456"/>
                  </a:lnTo>
                  <a:lnTo>
                    <a:pt x="73" y="456"/>
                  </a:lnTo>
                  <a:lnTo>
                    <a:pt x="71" y="456"/>
                  </a:lnTo>
                  <a:lnTo>
                    <a:pt x="69" y="456"/>
                  </a:lnTo>
                  <a:lnTo>
                    <a:pt x="69" y="454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3" y="450"/>
                  </a:lnTo>
                  <a:lnTo>
                    <a:pt x="61" y="450"/>
                  </a:lnTo>
                  <a:lnTo>
                    <a:pt x="61" y="448"/>
                  </a:lnTo>
                  <a:lnTo>
                    <a:pt x="61" y="446"/>
                  </a:lnTo>
                  <a:lnTo>
                    <a:pt x="61" y="444"/>
                  </a:lnTo>
                  <a:lnTo>
                    <a:pt x="61" y="442"/>
                  </a:lnTo>
                  <a:lnTo>
                    <a:pt x="59" y="442"/>
                  </a:lnTo>
                  <a:lnTo>
                    <a:pt x="59" y="441"/>
                  </a:lnTo>
                  <a:lnTo>
                    <a:pt x="57" y="439"/>
                  </a:lnTo>
                  <a:lnTo>
                    <a:pt x="56" y="439"/>
                  </a:lnTo>
                  <a:lnTo>
                    <a:pt x="54" y="439"/>
                  </a:lnTo>
                  <a:lnTo>
                    <a:pt x="54" y="441"/>
                  </a:lnTo>
                  <a:lnTo>
                    <a:pt x="52" y="442"/>
                  </a:lnTo>
                  <a:lnTo>
                    <a:pt x="50" y="441"/>
                  </a:lnTo>
                  <a:lnTo>
                    <a:pt x="50" y="439"/>
                  </a:lnTo>
                  <a:lnTo>
                    <a:pt x="48" y="439"/>
                  </a:lnTo>
                  <a:lnTo>
                    <a:pt x="46" y="437"/>
                  </a:lnTo>
                  <a:lnTo>
                    <a:pt x="48" y="435"/>
                  </a:lnTo>
                  <a:lnTo>
                    <a:pt x="48" y="433"/>
                  </a:lnTo>
                  <a:lnTo>
                    <a:pt x="48" y="431"/>
                  </a:lnTo>
                  <a:lnTo>
                    <a:pt x="46" y="429"/>
                  </a:lnTo>
                  <a:lnTo>
                    <a:pt x="46" y="427"/>
                  </a:lnTo>
                  <a:lnTo>
                    <a:pt x="44" y="427"/>
                  </a:lnTo>
                  <a:lnTo>
                    <a:pt x="42" y="427"/>
                  </a:lnTo>
                  <a:lnTo>
                    <a:pt x="40" y="427"/>
                  </a:lnTo>
                  <a:lnTo>
                    <a:pt x="38" y="427"/>
                  </a:lnTo>
                  <a:lnTo>
                    <a:pt x="37" y="427"/>
                  </a:lnTo>
                  <a:lnTo>
                    <a:pt x="37" y="425"/>
                  </a:lnTo>
                  <a:lnTo>
                    <a:pt x="35" y="425"/>
                  </a:lnTo>
                  <a:lnTo>
                    <a:pt x="35" y="423"/>
                  </a:lnTo>
                  <a:lnTo>
                    <a:pt x="33" y="423"/>
                  </a:lnTo>
                  <a:lnTo>
                    <a:pt x="31" y="423"/>
                  </a:lnTo>
                  <a:lnTo>
                    <a:pt x="31" y="422"/>
                  </a:lnTo>
                  <a:lnTo>
                    <a:pt x="31" y="420"/>
                  </a:lnTo>
                  <a:lnTo>
                    <a:pt x="33" y="420"/>
                  </a:lnTo>
                  <a:lnTo>
                    <a:pt x="33" y="422"/>
                  </a:lnTo>
                  <a:lnTo>
                    <a:pt x="33" y="420"/>
                  </a:lnTo>
                  <a:lnTo>
                    <a:pt x="33" y="418"/>
                  </a:lnTo>
                  <a:lnTo>
                    <a:pt x="33" y="416"/>
                  </a:lnTo>
                  <a:lnTo>
                    <a:pt x="35" y="418"/>
                  </a:lnTo>
                  <a:lnTo>
                    <a:pt x="35" y="416"/>
                  </a:lnTo>
                  <a:lnTo>
                    <a:pt x="35" y="414"/>
                  </a:lnTo>
                  <a:lnTo>
                    <a:pt x="33" y="414"/>
                  </a:lnTo>
                  <a:lnTo>
                    <a:pt x="33" y="412"/>
                  </a:lnTo>
                  <a:lnTo>
                    <a:pt x="31" y="412"/>
                  </a:lnTo>
                  <a:lnTo>
                    <a:pt x="31" y="410"/>
                  </a:lnTo>
                  <a:lnTo>
                    <a:pt x="31" y="408"/>
                  </a:lnTo>
                  <a:lnTo>
                    <a:pt x="31" y="406"/>
                  </a:lnTo>
                  <a:lnTo>
                    <a:pt x="29" y="406"/>
                  </a:lnTo>
                  <a:lnTo>
                    <a:pt x="29" y="404"/>
                  </a:lnTo>
                  <a:lnTo>
                    <a:pt x="27" y="404"/>
                  </a:lnTo>
                  <a:lnTo>
                    <a:pt x="27" y="406"/>
                  </a:lnTo>
                  <a:lnTo>
                    <a:pt x="25" y="406"/>
                  </a:lnTo>
                  <a:lnTo>
                    <a:pt x="23" y="406"/>
                  </a:lnTo>
                  <a:lnTo>
                    <a:pt x="21" y="406"/>
                  </a:lnTo>
                  <a:lnTo>
                    <a:pt x="19" y="404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8" y="401"/>
                  </a:lnTo>
                  <a:lnTo>
                    <a:pt x="18" y="399"/>
                  </a:lnTo>
                  <a:lnTo>
                    <a:pt x="18" y="397"/>
                  </a:lnTo>
                  <a:lnTo>
                    <a:pt x="18" y="395"/>
                  </a:lnTo>
                  <a:lnTo>
                    <a:pt x="16" y="393"/>
                  </a:lnTo>
                  <a:lnTo>
                    <a:pt x="16" y="391"/>
                  </a:lnTo>
                  <a:lnTo>
                    <a:pt x="16" y="389"/>
                  </a:lnTo>
                  <a:lnTo>
                    <a:pt x="16" y="387"/>
                  </a:lnTo>
                  <a:lnTo>
                    <a:pt x="16" y="385"/>
                  </a:lnTo>
                  <a:lnTo>
                    <a:pt x="14" y="385"/>
                  </a:lnTo>
                  <a:lnTo>
                    <a:pt x="12" y="385"/>
                  </a:lnTo>
                  <a:lnTo>
                    <a:pt x="10" y="385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0"/>
                  </a:lnTo>
                  <a:lnTo>
                    <a:pt x="8" y="378"/>
                  </a:lnTo>
                  <a:lnTo>
                    <a:pt x="8" y="376"/>
                  </a:lnTo>
                  <a:lnTo>
                    <a:pt x="8" y="374"/>
                  </a:lnTo>
                  <a:lnTo>
                    <a:pt x="6" y="376"/>
                  </a:lnTo>
                  <a:lnTo>
                    <a:pt x="4" y="376"/>
                  </a:lnTo>
                  <a:lnTo>
                    <a:pt x="2" y="376"/>
                  </a:lnTo>
                  <a:lnTo>
                    <a:pt x="2" y="374"/>
                  </a:lnTo>
                  <a:lnTo>
                    <a:pt x="4" y="372"/>
                  </a:lnTo>
                  <a:lnTo>
                    <a:pt x="2" y="372"/>
                  </a:lnTo>
                  <a:lnTo>
                    <a:pt x="2" y="37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0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4" y="355"/>
                  </a:lnTo>
                  <a:lnTo>
                    <a:pt x="2" y="353"/>
                  </a:lnTo>
                  <a:lnTo>
                    <a:pt x="2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349"/>
                  </a:lnTo>
                  <a:lnTo>
                    <a:pt x="6" y="347"/>
                  </a:lnTo>
                  <a:lnTo>
                    <a:pt x="6" y="346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10" y="344"/>
                  </a:lnTo>
                  <a:lnTo>
                    <a:pt x="10" y="342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10" y="340"/>
                  </a:lnTo>
                  <a:lnTo>
                    <a:pt x="12" y="340"/>
                  </a:lnTo>
                  <a:lnTo>
                    <a:pt x="12" y="338"/>
                  </a:lnTo>
                  <a:lnTo>
                    <a:pt x="12" y="336"/>
                  </a:lnTo>
                  <a:lnTo>
                    <a:pt x="12" y="334"/>
                  </a:lnTo>
                  <a:lnTo>
                    <a:pt x="14" y="334"/>
                  </a:lnTo>
                  <a:lnTo>
                    <a:pt x="16" y="334"/>
                  </a:lnTo>
                  <a:lnTo>
                    <a:pt x="16" y="332"/>
                  </a:lnTo>
                  <a:lnTo>
                    <a:pt x="14" y="332"/>
                  </a:lnTo>
                  <a:lnTo>
                    <a:pt x="14" y="330"/>
                  </a:lnTo>
                  <a:lnTo>
                    <a:pt x="14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8" y="325"/>
                  </a:lnTo>
                  <a:lnTo>
                    <a:pt x="16" y="323"/>
                  </a:lnTo>
                  <a:lnTo>
                    <a:pt x="18" y="321"/>
                  </a:lnTo>
                  <a:lnTo>
                    <a:pt x="19" y="321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3" y="313"/>
                  </a:lnTo>
                  <a:lnTo>
                    <a:pt x="21" y="313"/>
                  </a:lnTo>
                  <a:lnTo>
                    <a:pt x="21" y="311"/>
                  </a:lnTo>
                  <a:lnTo>
                    <a:pt x="23" y="311"/>
                  </a:lnTo>
                  <a:lnTo>
                    <a:pt x="23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5" y="302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5" y="300"/>
                  </a:lnTo>
                  <a:lnTo>
                    <a:pt x="27" y="298"/>
                  </a:lnTo>
                  <a:lnTo>
                    <a:pt x="27" y="296"/>
                  </a:lnTo>
                  <a:lnTo>
                    <a:pt x="29" y="296"/>
                  </a:lnTo>
                  <a:lnTo>
                    <a:pt x="29" y="294"/>
                  </a:lnTo>
                  <a:lnTo>
                    <a:pt x="31" y="294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9"/>
                  </a:lnTo>
                  <a:lnTo>
                    <a:pt x="35" y="287"/>
                  </a:lnTo>
                  <a:lnTo>
                    <a:pt x="33" y="287"/>
                  </a:lnTo>
                  <a:lnTo>
                    <a:pt x="33" y="285"/>
                  </a:lnTo>
                  <a:lnTo>
                    <a:pt x="33" y="283"/>
                  </a:lnTo>
                  <a:lnTo>
                    <a:pt x="31" y="283"/>
                  </a:lnTo>
                  <a:lnTo>
                    <a:pt x="33" y="283"/>
                  </a:lnTo>
                  <a:lnTo>
                    <a:pt x="31" y="281"/>
                  </a:lnTo>
                  <a:lnTo>
                    <a:pt x="31" y="279"/>
                  </a:lnTo>
                  <a:lnTo>
                    <a:pt x="31" y="277"/>
                  </a:lnTo>
                  <a:lnTo>
                    <a:pt x="29" y="275"/>
                  </a:lnTo>
                  <a:lnTo>
                    <a:pt x="29" y="273"/>
                  </a:lnTo>
                  <a:lnTo>
                    <a:pt x="29" y="271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3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0"/>
                  </a:lnTo>
                  <a:lnTo>
                    <a:pt x="29" y="260"/>
                  </a:lnTo>
                  <a:lnTo>
                    <a:pt x="27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5" y="252"/>
                  </a:lnTo>
                  <a:lnTo>
                    <a:pt x="23" y="252"/>
                  </a:lnTo>
                  <a:lnTo>
                    <a:pt x="21" y="251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9" y="245"/>
                  </a:lnTo>
                  <a:lnTo>
                    <a:pt x="31" y="243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3" y="232"/>
                  </a:lnTo>
                  <a:lnTo>
                    <a:pt x="33" y="230"/>
                  </a:lnTo>
                  <a:lnTo>
                    <a:pt x="33" y="228"/>
                  </a:lnTo>
                  <a:lnTo>
                    <a:pt x="33" y="226"/>
                  </a:lnTo>
                  <a:lnTo>
                    <a:pt x="31" y="224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3" y="218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1" y="213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5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3" y="201"/>
                  </a:lnTo>
                  <a:lnTo>
                    <a:pt x="33" y="199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2"/>
                  </a:lnTo>
                  <a:lnTo>
                    <a:pt x="33" y="180"/>
                  </a:lnTo>
                  <a:lnTo>
                    <a:pt x="35" y="178"/>
                  </a:lnTo>
                  <a:lnTo>
                    <a:pt x="33" y="178"/>
                  </a:lnTo>
                  <a:lnTo>
                    <a:pt x="33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3"/>
                  </a:lnTo>
                  <a:lnTo>
                    <a:pt x="37" y="173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7" y="167"/>
                  </a:lnTo>
                  <a:lnTo>
                    <a:pt x="35" y="167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29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5" y="161"/>
                  </a:lnTo>
                  <a:lnTo>
                    <a:pt x="37" y="161"/>
                  </a:lnTo>
                  <a:lnTo>
                    <a:pt x="38" y="161"/>
                  </a:lnTo>
                  <a:lnTo>
                    <a:pt x="40" y="161"/>
                  </a:lnTo>
                  <a:lnTo>
                    <a:pt x="42" y="161"/>
                  </a:lnTo>
                  <a:lnTo>
                    <a:pt x="44" y="159"/>
                  </a:lnTo>
                  <a:lnTo>
                    <a:pt x="46" y="159"/>
                  </a:lnTo>
                  <a:lnTo>
                    <a:pt x="48" y="157"/>
                  </a:lnTo>
                  <a:lnTo>
                    <a:pt x="50" y="157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4" y="144"/>
                  </a:lnTo>
                  <a:lnTo>
                    <a:pt x="54" y="142"/>
                  </a:lnTo>
                  <a:lnTo>
                    <a:pt x="56" y="140"/>
                  </a:lnTo>
                  <a:lnTo>
                    <a:pt x="57" y="138"/>
                  </a:lnTo>
                  <a:lnTo>
                    <a:pt x="57" y="137"/>
                  </a:lnTo>
                  <a:lnTo>
                    <a:pt x="59" y="135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61" y="129"/>
                  </a:lnTo>
                  <a:lnTo>
                    <a:pt x="61" y="127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5" y="116"/>
                  </a:lnTo>
                  <a:lnTo>
                    <a:pt x="67" y="114"/>
                  </a:lnTo>
                  <a:lnTo>
                    <a:pt x="67" y="112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7" y="102"/>
                  </a:lnTo>
                  <a:lnTo>
                    <a:pt x="65" y="100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8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80" y="23"/>
                  </a:lnTo>
                  <a:lnTo>
                    <a:pt x="82" y="24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32"/>
                  </a:lnTo>
                  <a:lnTo>
                    <a:pt x="95" y="34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3" y="40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09" y="42"/>
                  </a:lnTo>
                  <a:lnTo>
                    <a:pt x="111" y="42"/>
                  </a:lnTo>
                  <a:lnTo>
                    <a:pt x="113" y="42"/>
                  </a:lnTo>
                  <a:lnTo>
                    <a:pt x="114" y="43"/>
                  </a:lnTo>
                  <a:lnTo>
                    <a:pt x="116" y="43"/>
                  </a:lnTo>
                  <a:lnTo>
                    <a:pt x="118" y="45"/>
                  </a:lnTo>
                  <a:lnTo>
                    <a:pt x="120" y="45"/>
                  </a:lnTo>
                  <a:lnTo>
                    <a:pt x="122" y="47"/>
                  </a:lnTo>
                  <a:lnTo>
                    <a:pt x="124" y="49"/>
                  </a:lnTo>
                  <a:lnTo>
                    <a:pt x="126" y="49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5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2"/>
                  </a:lnTo>
                  <a:lnTo>
                    <a:pt x="151" y="64"/>
                  </a:lnTo>
                  <a:lnTo>
                    <a:pt x="152" y="66"/>
                  </a:lnTo>
                  <a:lnTo>
                    <a:pt x="152" y="68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6" y="76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6" y="95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58" y="99"/>
                  </a:lnTo>
                  <a:lnTo>
                    <a:pt x="158" y="100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8" y="106"/>
                  </a:lnTo>
                  <a:lnTo>
                    <a:pt x="160" y="106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8" y="102"/>
                  </a:lnTo>
                  <a:lnTo>
                    <a:pt x="168" y="100"/>
                  </a:lnTo>
                  <a:lnTo>
                    <a:pt x="170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7" y="99"/>
                  </a:lnTo>
                  <a:lnTo>
                    <a:pt x="179" y="99"/>
                  </a:lnTo>
                  <a:lnTo>
                    <a:pt x="179" y="100"/>
                  </a:lnTo>
                  <a:lnTo>
                    <a:pt x="181" y="100"/>
                  </a:lnTo>
                  <a:lnTo>
                    <a:pt x="181" y="102"/>
                  </a:lnTo>
                  <a:lnTo>
                    <a:pt x="183" y="104"/>
                  </a:lnTo>
                  <a:lnTo>
                    <a:pt x="185" y="106"/>
                  </a:lnTo>
                  <a:lnTo>
                    <a:pt x="185" y="108"/>
                  </a:lnTo>
                  <a:lnTo>
                    <a:pt x="185" y="110"/>
                  </a:lnTo>
                  <a:lnTo>
                    <a:pt x="185" y="112"/>
                  </a:lnTo>
                  <a:lnTo>
                    <a:pt x="185" y="114"/>
                  </a:lnTo>
                  <a:lnTo>
                    <a:pt x="185" y="116"/>
                  </a:lnTo>
                  <a:lnTo>
                    <a:pt x="185" y="118"/>
                  </a:lnTo>
                  <a:lnTo>
                    <a:pt x="185" y="119"/>
                  </a:lnTo>
                  <a:lnTo>
                    <a:pt x="185" y="121"/>
                  </a:lnTo>
                  <a:lnTo>
                    <a:pt x="187" y="123"/>
                  </a:lnTo>
                  <a:lnTo>
                    <a:pt x="187" y="125"/>
                  </a:lnTo>
                  <a:lnTo>
                    <a:pt x="187" y="127"/>
                  </a:lnTo>
                  <a:lnTo>
                    <a:pt x="189" y="129"/>
                  </a:lnTo>
                  <a:lnTo>
                    <a:pt x="189" y="131"/>
                  </a:lnTo>
                  <a:lnTo>
                    <a:pt x="189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92" y="137"/>
                  </a:lnTo>
                  <a:lnTo>
                    <a:pt x="194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200" y="146"/>
                  </a:lnTo>
                  <a:lnTo>
                    <a:pt x="202" y="146"/>
                  </a:lnTo>
                  <a:lnTo>
                    <a:pt x="204" y="146"/>
                  </a:lnTo>
                  <a:lnTo>
                    <a:pt x="204" y="144"/>
                  </a:lnTo>
                  <a:lnTo>
                    <a:pt x="206" y="144"/>
                  </a:lnTo>
                  <a:lnTo>
                    <a:pt x="208" y="142"/>
                  </a:lnTo>
                  <a:lnTo>
                    <a:pt x="209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7" y="140"/>
                  </a:lnTo>
                  <a:lnTo>
                    <a:pt x="217" y="138"/>
                  </a:lnTo>
                  <a:lnTo>
                    <a:pt x="219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3" y="137"/>
                  </a:lnTo>
                  <a:lnTo>
                    <a:pt x="225" y="137"/>
                  </a:lnTo>
                  <a:lnTo>
                    <a:pt x="225" y="135"/>
                  </a:lnTo>
                  <a:lnTo>
                    <a:pt x="227" y="135"/>
                  </a:lnTo>
                  <a:lnTo>
                    <a:pt x="228" y="135"/>
                  </a:lnTo>
                  <a:lnTo>
                    <a:pt x="230" y="135"/>
                  </a:lnTo>
                  <a:lnTo>
                    <a:pt x="230" y="133"/>
                  </a:lnTo>
                  <a:lnTo>
                    <a:pt x="232" y="133"/>
                  </a:lnTo>
                  <a:lnTo>
                    <a:pt x="234" y="131"/>
                  </a:lnTo>
                  <a:lnTo>
                    <a:pt x="236" y="131"/>
                  </a:lnTo>
                  <a:lnTo>
                    <a:pt x="238" y="129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7" y="127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3" y="125"/>
                  </a:lnTo>
                  <a:lnTo>
                    <a:pt x="255" y="125"/>
                  </a:lnTo>
                  <a:lnTo>
                    <a:pt x="257" y="123"/>
                  </a:lnTo>
                  <a:lnTo>
                    <a:pt x="259" y="123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23"/>
                  </a:lnTo>
                  <a:lnTo>
                    <a:pt x="272" y="123"/>
                  </a:lnTo>
                  <a:lnTo>
                    <a:pt x="274" y="123"/>
                  </a:lnTo>
                  <a:lnTo>
                    <a:pt x="276" y="123"/>
                  </a:lnTo>
                  <a:lnTo>
                    <a:pt x="278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4" y="125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7" y="123"/>
                  </a:lnTo>
                  <a:lnTo>
                    <a:pt x="289" y="121"/>
                  </a:lnTo>
                  <a:lnTo>
                    <a:pt x="291" y="121"/>
                  </a:lnTo>
                  <a:lnTo>
                    <a:pt x="293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9" y="119"/>
                  </a:lnTo>
                  <a:lnTo>
                    <a:pt x="301" y="118"/>
                  </a:lnTo>
                  <a:lnTo>
                    <a:pt x="303" y="118"/>
                  </a:lnTo>
                  <a:lnTo>
                    <a:pt x="304" y="118"/>
                  </a:lnTo>
                  <a:lnTo>
                    <a:pt x="306" y="118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10" y="116"/>
                  </a:lnTo>
                  <a:lnTo>
                    <a:pt x="312" y="116"/>
                  </a:lnTo>
                  <a:lnTo>
                    <a:pt x="314" y="116"/>
                  </a:lnTo>
                  <a:lnTo>
                    <a:pt x="316" y="118"/>
                  </a:lnTo>
                  <a:lnTo>
                    <a:pt x="318" y="118"/>
                  </a:lnTo>
                  <a:lnTo>
                    <a:pt x="320" y="118"/>
                  </a:lnTo>
                  <a:lnTo>
                    <a:pt x="322" y="118"/>
                  </a:lnTo>
                  <a:lnTo>
                    <a:pt x="322" y="116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5" y="114"/>
                  </a:lnTo>
                  <a:lnTo>
                    <a:pt x="325" y="112"/>
                  </a:lnTo>
                  <a:lnTo>
                    <a:pt x="325" y="110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7" y="106"/>
                  </a:lnTo>
                  <a:lnTo>
                    <a:pt x="327" y="104"/>
                  </a:lnTo>
                  <a:lnTo>
                    <a:pt x="329" y="104"/>
                  </a:lnTo>
                  <a:lnTo>
                    <a:pt x="329" y="102"/>
                  </a:lnTo>
                  <a:lnTo>
                    <a:pt x="331" y="100"/>
                  </a:lnTo>
                  <a:lnTo>
                    <a:pt x="331" y="99"/>
                  </a:lnTo>
                  <a:lnTo>
                    <a:pt x="333" y="97"/>
                  </a:lnTo>
                  <a:lnTo>
                    <a:pt x="333" y="95"/>
                  </a:lnTo>
                  <a:lnTo>
                    <a:pt x="333" y="93"/>
                  </a:lnTo>
                  <a:lnTo>
                    <a:pt x="335" y="93"/>
                  </a:lnTo>
                  <a:lnTo>
                    <a:pt x="335" y="91"/>
                  </a:lnTo>
                  <a:lnTo>
                    <a:pt x="337" y="89"/>
                  </a:lnTo>
                  <a:lnTo>
                    <a:pt x="339" y="89"/>
                  </a:lnTo>
                  <a:lnTo>
                    <a:pt x="339" y="87"/>
                  </a:lnTo>
                  <a:lnTo>
                    <a:pt x="340" y="87"/>
                  </a:lnTo>
                  <a:lnTo>
                    <a:pt x="340" y="85"/>
                  </a:lnTo>
                  <a:lnTo>
                    <a:pt x="342" y="83"/>
                  </a:lnTo>
                  <a:lnTo>
                    <a:pt x="344" y="81"/>
                  </a:lnTo>
                  <a:lnTo>
                    <a:pt x="346" y="81"/>
                  </a:lnTo>
                  <a:lnTo>
                    <a:pt x="348" y="81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4" y="83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9" y="87"/>
                  </a:lnTo>
                  <a:lnTo>
                    <a:pt x="361" y="87"/>
                  </a:lnTo>
                  <a:lnTo>
                    <a:pt x="363" y="89"/>
                  </a:lnTo>
                  <a:lnTo>
                    <a:pt x="365" y="91"/>
                  </a:lnTo>
                  <a:lnTo>
                    <a:pt x="367" y="91"/>
                  </a:lnTo>
                  <a:lnTo>
                    <a:pt x="369" y="91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5" y="91"/>
                  </a:lnTo>
                  <a:lnTo>
                    <a:pt x="377" y="89"/>
                  </a:lnTo>
                  <a:lnTo>
                    <a:pt x="378" y="89"/>
                  </a:lnTo>
                  <a:lnTo>
                    <a:pt x="380" y="89"/>
                  </a:lnTo>
                  <a:lnTo>
                    <a:pt x="382" y="89"/>
                  </a:lnTo>
                  <a:lnTo>
                    <a:pt x="384" y="89"/>
                  </a:lnTo>
                  <a:lnTo>
                    <a:pt x="386" y="89"/>
                  </a:lnTo>
                  <a:lnTo>
                    <a:pt x="388" y="89"/>
                  </a:lnTo>
                  <a:lnTo>
                    <a:pt x="390" y="89"/>
                  </a:lnTo>
                  <a:lnTo>
                    <a:pt x="392" y="89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7" y="89"/>
                  </a:lnTo>
                  <a:lnTo>
                    <a:pt x="399" y="89"/>
                  </a:lnTo>
                  <a:lnTo>
                    <a:pt x="401" y="89"/>
                  </a:lnTo>
                  <a:lnTo>
                    <a:pt x="401" y="91"/>
                  </a:lnTo>
                  <a:lnTo>
                    <a:pt x="401" y="93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7" y="93"/>
                  </a:lnTo>
                  <a:lnTo>
                    <a:pt x="407" y="91"/>
                  </a:lnTo>
                  <a:lnTo>
                    <a:pt x="409" y="91"/>
                  </a:lnTo>
                  <a:lnTo>
                    <a:pt x="411" y="89"/>
                  </a:lnTo>
                  <a:lnTo>
                    <a:pt x="413" y="89"/>
                  </a:lnTo>
                  <a:lnTo>
                    <a:pt x="415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9"/>
                  </a:lnTo>
                  <a:lnTo>
                    <a:pt x="424" y="89"/>
                  </a:lnTo>
                  <a:lnTo>
                    <a:pt x="426" y="89"/>
                  </a:lnTo>
                  <a:lnTo>
                    <a:pt x="428" y="89"/>
                  </a:lnTo>
                  <a:lnTo>
                    <a:pt x="430" y="89"/>
                  </a:lnTo>
                  <a:lnTo>
                    <a:pt x="432" y="89"/>
                  </a:lnTo>
                  <a:lnTo>
                    <a:pt x="434" y="89"/>
                  </a:lnTo>
                  <a:lnTo>
                    <a:pt x="435" y="89"/>
                  </a:lnTo>
                  <a:lnTo>
                    <a:pt x="437" y="89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9" y="91"/>
                  </a:lnTo>
                  <a:lnTo>
                    <a:pt x="451" y="91"/>
                  </a:lnTo>
                  <a:lnTo>
                    <a:pt x="453" y="91"/>
                  </a:lnTo>
                  <a:lnTo>
                    <a:pt x="454" y="91"/>
                  </a:lnTo>
                  <a:lnTo>
                    <a:pt x="456" y="91"/>
                  </a:lnTo>
                  <a:lnTo>
                    <a:pt x="458" y="91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4" y="93"/>
                  </a:lnTo>
                  <a:lnTo>
                    <a:pt x="466" y="93"/>
                  </a:lnTo>
                  <a:lnTo>
                    <a:pt x="468" y="93"/>
                  </a:lnTo>
                  <a:lnTo>
                    <a:pt x="468" y="95"/>
                  </a:lnTo>
                  <a:lnTo>
                    <a:pt x="468" y="97"/>
                  </a:lnTo>
                  <a:lnTo>
                    <a:pt x="468" y="99"/>
                  </a:lnTo>
                  <a:lnTo>
                    <a:pt x="470" y="99"/>
                  </a:lnTo>
                  <a:lnTo>
                    <a:pt x="470" y="100"/>
                  </a:lnTo>
                  <a:lnTo>
                    <a:pt x="472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3" y="104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8"/>
                  </a:lnTo>
                  <a:lnTo>
                    <a:pt x="475" y="110"/>
                  </a:lnTo>
                  <a:lnTo>
                    <a:pt x="473" y="110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5" y="114"/>
                  </a:lnTo>
                  <a:lnTo>
                    <a:pt x="475" y="116"/>
                  </a:lnTo>
                  <a:lnTo>
                    <a:pt x="477" y="116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3" y="119"/>
                  </a:lnTo>
                  <a:lnTo>
                    <a:pt x="483" y="121"/>
                  </a:lnTo>
                  <a:lnTo>
                    <a:pt x="483" y="123"/>
                  </a:lnTo>
                  <a:lnTo>
                    <a:pt x="485" y="123"/>
                  </a:lnTo>
                  <a:lnTo>
                    <a:pt x="485" y="125"/>
                  </a:lnTo>
                  <a:lnTo>
                    <a:pt x="485" y="127"/>
                  </a:lnTo>
                  <a:lnTo>
                    <a:pt x="485" y="129"/>
                  </a:lnTo>
                  <a:lnTo>
                    <a:pt x="485" y="131"/>
                  </a:lnTo>
                  <a:lnTo>
                    <a:pt x="485" y="13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89" y="137"/>
                  </a:lnTo>
                  <a:lnTo>
                    <a:pt x="491" y="138"/>
                  </a:lnTo>
                  <a:lnTo>
                    <a:pt x="492" y="138"/>
                  </a:lnTo>
                  <a:lnTo>
                    <a:pt x="494" y="140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500" y="140"/>
                  </a:lnTo>
                  <a:lnTo>
                    <a:pt x="502" y="140"/>
                  </a:lnTo>
                  <a:lnTo>
                    <a:pt x="504" y="142"/>
                  </a:lnTo>
                  <a:lnTo>
                    <a:pt x="508" y="144"/>
                  </a:lnTo>
                  <a:lnTo>
                    <a:pt x="510" y="146"/>
                  </a:lnTo>
                  <a:lnTo>
                    <a:pt x="511" y="146"/>
                  </a:lnTo>
                  <a:lnTo>
                    <a:pt x="511" y="148"/>
                  </a:lnTo>
                  <a:lnTo>
                    <a:pt x="513" y="148"/>
                  </a:lnTo>
                  <a:lnTo>
                    <a:pt x="513" y="150"/>
                  </a:lnTo>
                  <a:lnTo>
                    <a:pt x="515" y="152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21" y="154"/>
                  </a:lnTo>
                  <a:lnTo>
                    <a:pt x="523" y="154"/>
                  </a:lnTo>
                  <a:lnTo>
                    <a:pt x="525" y="154"/>
                  </a:lnTo>
                  <a:lnTo>
                    <a:pt x="527" y="154"/>
                  </a:lnTo>
                  <a:lnTo>
                    <a:pt x="529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4" y="154"/>
                  </a:lnTo>
                  <a:lnTo>
                    <a:pt x="536" y="152"/>
                  </a:lnTo>
                  <a:lnTo>
                    <a:pt x="538" y="152"/>
                  </a:lnTo>
                  <a:lnTo>
                    <a:pt x="540" y="150"/>
                  </a:lnTo>
                  <a:lnTo>
                    <a:pt x="542" y="150"/>
                  </a:lnTo>
                  <a:lnTo>
                    <a:pt x="542" y="148"/>
                  </a:lnTo>
                  <a:lnTo>
                    <a:pt x="544" y="146"/>
                  </a:lnTo>
                  <a:lnTo>
                    <a:pt x="546" y="144"/>
                  </a:lnTo>
                  <a:lnTo>
                    <a:pt x="548" y="142"/>
                  </a:lnTo>
                  <a:lnTo>
                    <a:pt x="549" y="140"/>
                  </a:lnTo>
                  <a:lnTo>
                    <a:pt x="551" y="140"/>
                  </a:lnTo>
                  <a:lnTo>
                    <a:pt x="553" y="138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7" y="135"/>
                  </a:lnTo>
                  <a:lnTo>
                    <a:pt x="559" y="135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3" y="131"/>
                  </a:lnTo>
                  <a:lnTo>
                    <a:pt x="565" y="129"/>
                  </a:lnTo>
                  <a:lnTo>
                    <a:pt x="567" y="129"/>
                  </a:lnTo>
                  <a:lnTo>
                    <a:pt x="567" y="127"/>
                  </a:lnTo>
                  <a:lnTo>
                    <a:pt x="568" y="127"/>
                  </a:lnTo>
                  <a:lnTo>
                    <a:pt x="570" y="127"/>
                  </a:lnTo>
                  <a:lnTo>
                    <a:pt x="572" y="125"/>
                  </a:lnTo>
                  <a:lnTo>
                    <a:pt x="574" y="125"/>
                  </a:lnTo>
                  <a:lnTo>
                    <a:pt x="576" y="125"/>
                  </a:lnTo>
                  <a:lnTo>
                    <a:pt x="576" y="123"/>
                  </a:lnTo>
                  <a:lnTo>
                    <a:pt x="578" y="123"/>
                  </a:lnTo>
                  <a:lnTo>
                    <a:pt x="580" y="123"/>
                  </a:lnTo>
                  <a:lnTo>
                    <a:pt x="580" y="121"/>
                  </a:lnTo>
                  <a:lnTo>
                    <a:pt x="582" y="121"/>
                  </a:lnTo>
                  <a:lnTo>
                    <a:pt x="582" y="119"/>
                  </a:lnTo>
                  <a:lnTo>
                    <a:pt x="580" y="119"/>
                  </a:lnTo>
                  <a:lnTo>
                    <a:pt x="580" y="118"/>
                  </a:lnTo>
                  <a:lnTo>
                    <a:pt x="580" y="116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2" y="110"/>
                  </a:lnTo>
                  <a:lnTo>
                    <a:pt x="584" y="110"/>
                  </a:lnTo>
                  <a:lnTo>
                    <a:pt x="584" y="108"/>
                  </a:lnTo>
                  <a:lnTo>
                    <a:pt x="586" y="108"/>
                  </a:lnTo>
                  <a:lnTo>
                    <a:pt x="587" y="106"/>
                  </a:lnTo>
                  <a:lnTo>
                    <a:pt x="589" y="106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595" y="104"/>
                  </a:lnTo>
                  <a:lnTo>
                    <a:pt x="595" y="102"/>
                  </a:lnTo>
                  <a:lnTo>
                    <a:pt x="597" y="102"/>
                  </a:lnTo>
                  <a:lnTo>
                    <a:pt x="599" y="102"/>
                  </a:lnTo>
                  <a:lnTo>
                    <a:pt x="599" y="100"/>
                  </a:lnTo>
                  <a:lnTo>
                    <a:pt x="601" y="100"/>
                  </a:lnTo>
                  <a:lnTo>
                    <a:pt x="603" y="99"/>
                  </a:lnTo>
                  <a:lnTo>
                    <a:pt x="605" y="99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8" y="97"/>
                  </a:lnTo>
                  <a:lnTo>
                    <a:pt x="610" y="95"/>
                  </a:lnTo>
                  <a:lnTo>
                    <a:pt x="612" y="95"/>
                  </a:lnTo>
                  <a:lnTo>
                    <a:pt x="614" y="95"/>
                  </a:lnTo>
                  <a:lnTo>
                    <a:pt x="616" y="97"/>
                  </a:lnTo>
                  <a:lnTo>
                    <a:pt x="618" y="97"/>
                  </a:lnTo>
                  <a:lnTo>
                    <a:pt x="620" y="97"/>
                  </a:lnTo>
                  <a:lnTo>
                    <a:pt x="622" y="99"/>
                  </a:lnTo>
                  <a:lnTo>
                    <a:pt x="624" y="99"/>
                  </a:lnTo>
                  <a:lnTo>
                    <a:pt x="625" y="99"/>
                  </a:lnTo>
                  <a:lnTo>
                    <a:pt x="627" y="99"/>
                  </a:lnTo>
                  <a:lnTo>
                    <a:pt x="629" y="99"/>
                  </a:lnTo>
                  <a:lnTo>
                    <a:pt x="629" y="97"/>
                  </a:lnTo>
                  <a:lnTo>
                    <a:pt x="631" y="97"/>
                  </a:lnTo>
                  <a:lnTo>
                    <a:pt x="633" y="97"/>
                  </a:lnTo>
                  <a:lnTo>
                    <a:pt x="633" y="95"/>
                  </a:lnTo>
                  <a:lnTo>
                    <a:pt x="635" y="95"/>
                  </a:lnTo>
                  <a:lnTo>
                    <a:pt x="637" y="95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1" y="97"/>
                  </a:lnTo>
                  <a:lnTo>
                    <a:pt x="643" y="97"/>
                  </a:lnTo>
                  <a:lnTo>
                    <a:pt x="644" y="97"/>
                  </a:lnTo>
                  <a:lnTo>
                    <a:pt x="646" y="95"/>
                  </a:lnTo>
                  <a:lnTo>
                    <a:pt x="646" y="93"/>
                  </a:lnTo>
                  <a:lnTo>
                    <a:pt x="648" y="93"/>
                  </a:lnTo>
                  <a:lnTo>
                    <a:pt x="650" y="93"/>
                  </a:lnTo>
                  <a:lnTo>
                    <a:pt x="650" y="91"/>
                  </a:lnTo>
                  <a:lnTo>
                    <a:pt x="652" y="91"/>
                  </a:lnTo>
                  <a:lnTo>
                    <a:pt x="652" y="89"/>
                  </a:lnTo>
                  <a:lnTo>
                    <a:pt x="652" y="91"/>
                  </a:lnTo>
                  <a:lnTo>
                    <a:pt x="654" y="91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8" y="93"/>
                  </a:lnTo>
                  <a:lnTo>
                    <a:pt x="660" y="93"/>
                  </a:lnTo>
                  <a:lnTo>
                    <a:pt x="662" y="93"/>
                  </a:lnTo>
                  <a:lnTo>
                    <a:pt x="663" y="93"/>
                  </a:lnTo>
                  <a:lnTo>
                    <a:pt x="665" y="93"/>
                  </a:lnTo>
                  <a:lnTo>
                    <a:pt x="665" y="95"/>
                  </a:lnTo>
                  <a:lnTo>
                    <a:pt x="665" y="97"/>
                  </a:lnTo>
                  <a:lnTo>
                    <a:pt x="667" y="97"/>
                  </a:lnTo>
                  <a:lnTo>
                    <a:pt x="667" y="99"/>
                  </a:lnTo>
                  <a:lnTo>
                    <a:pt x="667" y="100"/>
                  </a:lnTo>
                  <a:lnTo>
                    <a:pt x="669" y="100"/>
                  </a:lnTo>
                  <a:lnTo>
                    <a:pt x="669" y="102"/>
                  </a:lnTo>
                  <a:lnTo>
                    <a:pt x="669" y="104"/>
                  </a:lnTo>
                  <a:lnTo>
                    <a:pt x="671" y="104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69D57C-F7F5-4229-AB2E-027221D76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3005"/>
              <a:ext cx="479" cy="787"/>
            </a:xfrm>
            <a:custGeom>
              <a:avLst/>
              <a:gdLst>
                <a:gd name="T0" fmla="*/ 11 w 479"/>
                <a:gd name="T1" fmla="*/ 27 h 787"/>
                <a:gd name="T2" fmla="*/ 25 w 479"/>
                <a:gd name="T3" fmla="*/ 57 h 787"/>
                <a:gd name="T4" fmla="*/ 44 w 479"/>
                <a:gd name="T5" fmla="*/ 74 h 787"/>
                <a:gd name="T6" fmla="*/ 68 w 479"/>
                <a:gd name="T7" fmla="*/ 72 h 787"/>
                <a:gd name="T8" fmla="*/ 97 w 479"/>
                <a:gd name="T9" fmla="*/ 76 h 787"/>
                <a:gd name="T10" fmla="*/ 114 w 479"/>
                <a:gd name="T11" fmla="*/ 97 h 787"/>
                <a:gd name="T12" fmla="*/ 137 w 479"/>
                <a:gd name="T13" fmla="*/ 88 h 787"/>
                <a:gd name="T14" fmla="*/ 156 w 479"/>
                <a:gd name="T15" fmla="*/ 69 h 787"/>
                <a:gd name="T16" fmla="*/ 181 w 479"/>
                <a:gd name="T17" fmla="*/ 63 h 787"/>
                <a:gd name="T18" fmla="*/ 205 w 479"/>
                <a:gd name="T19" fmla="*/ 53 h 787"/>
                <a:gd name="T20" fmla="*/ 220 w 479"/>
                <a:gd name="T21" fmla="*/ 40 h 787"/>
                <a:gd name="T22" fmla="*/ 236 w 479"/>
                <a:gd name="T23" fmla="*/ 59 h 787"/>
                <a:gd name="T24" fmla="*/ 255 w 479"/>
                <a:gd name="T25" fmla="*/ 74 h 787"/>
                <a:gd name="T26" fmla="*/ 272 w 479"/>
                <a:gd name="T27" fmla="*/ 82 h 787"/>
                <a:gd name="T28" fmla="*/ 298 w 479"/>
                <a:gd name="T29" fmla="*/ 90 h 787"/>
                <a:gd name="T30" fmla="*/ 323 w 479"/>
                <a:gd name="T31" fmla="*/ 105 h 787"/>
                <a:gd name="T32" fmla="*/ 336 w 479"/>
                <a:gd name="T33" fmla="*/ 105 h 787"/>
                <a:gd name="T34" fmla="*/ 361 w 479"/>
                <a:gd name="T35" fmla="*/ 99 h 787"/>
                <a:gd name="T36" fmla="*/ 374 w 479"/>
                <a:gd name="T37" fmla="*/ 78 h 787"/>
                <a:gd name="T38" fmla="*/ 376 w 479"/>
                <a:gd name="T39" fmla="*/ 59 h 787"/>
                <a:gd name="T40" fmla="*/ 391 w 479"/>
                <a:gd name="T41" fmla="*/ 36 h 787"/>
                <a:gd name="T42" fmla="*/ 407 w 479"/>
                <a:gd name="T43" fmla="*/ 10 h 787"/>
                <a:gd name="T44" fmla="*/ 431 w 479"/>
                <a:gd name="T45" fmla="*/ 8 h 787"/>
                <a:gd name="T46" fmla="*/ 454 w 479"/>
                <a:gd name="T47" fmla="*/ 10 h 787"/>
                <a:gd name="T48" fmla="*/ 466 w 479"/>
                <a:gd name="T49" fmla="*/ 31 h 787"/>
                <a:gd name="T50" fmla="*/ 475 w 479"/>
                <a:gd name="T51" fmla="*/ 59 h 787"/>
                <a:gd name="T52" fmla="*/ 437 w 479"/>
                <a:gd name="T53" fmla="*/ 65 h 787"/>
                <a:gd name="T54" fmla="*/ 405 w 479"/>
                <a:gd name="T55" fmla="*/ 80 h 787"/>
                <a:gd name="T56" fmla="*/ 447 w 479"/>
                <a:gd name="T57" fmla="*/ 99 h 787"/>
                <a:gd name="T58" fmla="*/ 460 w 479"/>
                <a:gd name="T59" fmla="*/ 128 h 787"/>
                <a:gd name="T60" fmla="*/ 460 w 479"/>
                <a:gd name="T61" fmla="*/ 167 h 787"/>
                <a:gd name="T62" fmla="*/ 462 w 479"/>
                <a:gd name="T63" fmla="*/ 200 h 787"/>
                <a:gd name="T64" fmla="*/ 467 w 479"/>
                <a:gd name="T65" fmla="*/ 224 h 787"/>
                <a:gd name="T66" fmla="*/ 454 w 479"/>
                <a:gd name="T67" fmla="*/ 278 h 787"/>
                <a:gd name="T68" fmla="*/ 426 w 479"/>
                <a:gd name="T69" fmla="*/ 331 h 787"/>
                <a:gd name="T70" fmla="*/ 437 w 479"/>
                <a:gd name="T71" fmla="*/ 365 h 787"/>
                <a:gd name="T72" fmla="*/ 426 w 479"/>
                <a:gd name="T73" fmla="*/ 397 h 787"/>
                <a:gd name="T74" fmla="*/ 403 w 479"/>
                <a:gd name="T75" fmla="*/ 452 h 787"/>
                <a:gd name="T76" fmla="*/ 357 w 479"/>
                <a:gd name="T77" fmla="*/ 470 h 787"/>
                <a:gd name="T78" fmla="*/ 321 w 479"/>
                <a:gd name="T79" fmla="*/ 468 h 787"/>
                <a:gd name="T80" fmla="*/ 289 w 479"/>
                <a:gd name="T81" fmla="*/ 471 h 787"/>
                <a:gd name="T82" fmla="*/ 285 w 479"/>
                <a:gd name="T83" fmla="*/ 517 h 787"/>
                <a:gd name="T84" fmla="*/ 308 w 479"/>
                <a:gd name="T85" fmla="*/ 542 h 787"/>
                <a:gd name="T86" fmla="*/ 336 w 479"/>
                <a:gd name="T87" fmla="*/ 563 h 787"/>
                <a:gd name="T88" fmla="*/ 340 w 479"/>
                <a:gd name="T89" fmla="*/ 593 h 787"/>
                <a:gd name="T90" fmla="*/ 310 w 479"/>
                <a:gd name="T91" fmla="*/ 612 h 787"/>
                <a:gd name="T92" fmla="*/ 291 w 479"/>
                <a:gd name="T93" fmla="*/ 629 h 787"/>
                <a:gd name="T94" fmla="*/ 276 w 479"/>
                <a:gd name="T95" fmla="*/ 637 h 787"/>
                <a:gd name="T96" fmla="*/ 253 w 479"/>
                <a:gd name="T97" fmla="*/ 644 h 787"/>
                <a:gd name="T98" fmla="*/ 232 w 479"/>
                <a:gd name="T99" fmla="*/ 656 h 787"/>
                <a:gd name="T100" fmla="*/ 205 w 479"/>
                <a:gd name="T101" fmla="*/ 641 h 787"/>
                <a:gd name="T102" fmla="*/ 182 w 479"/>
                <a:gd name="T103" fmla="*/ 650 h 787"/>
                <a:gd name="T104" fmla="*/ 148 w 479"/>
                <a:gd name="T105" fmla="*/ 679 h 787"/>
                <a:gd name="T106" fmla="*/ 110 w 479"/>
                <a:gd name="T107" fmla="*/ 686 h 787"/>
                <a:gd name="T108" fmla="*/ 108 w 479"/>
                <a:gd name="T109" fmla="*/ 699 h 787"/>
                <a:gd name="T110" fmla="*/ 108 w 479"/>
                <a:gd name="T111" fmla="*/ 717 h 787"/>
                <a:gd name="T112" fmla="*/ 99 w 479"/>
                <a:gd name="T113" fmla="*/ 730 h 787"/>
                <a:gd name="T114" fmla="*/ 101 w 479"/>
                <a:gd name="T115" fmla="*/ 747 h 787"/>
                <a:gd name="T116" fmla="*/ 93 w 479"/>
                <a:gd name="T117" fmla="*/ 772 h 787"/>
                <a:gd name="T118" fmla="*/ 78 w 479"/>
                <a:gd name="T119" fmla="*/ 785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9" h="78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70" y="72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4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4"/>
                  </a:lnTo>
                  <a:lnTo>
                    <a:pt x="95" y="74"/>
                  </a:lnTo>
                  <a:lnTo>
                    <a:pt x="95" y="76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97" y="84"/>
                  </a:lnTo>
                  <a:lnTo>
                    <a:pt x="99" y="84"/>
                  </a:lnTo>
                  <a:lnTo>
                    <a:pt x="99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1"/>
                  </a:lnTo>
                  <a:lnTo>
                    <a:pt x="103" y="91"/>
                  </a:lnTo>
                  <a:lnTo>
                    <a:pt x="103" y="93"/>
                  </a:lnTo>
                  <a:lnTo>
                    <a:pt x="105" y="93"/>
                  </a:lnTo>
                  <a:lnTo>
                    <a:pt x="106" y="95"/>
                  </a:lnTo>
                  <a:lnTo>
                    <a:pt x="108" y="97"/>
                  </a:lnTo>
                  <a:lnTo>
                    <a:pt x="110" y="97"/>
                  </a:lnTo>
                  <a:lnTo>
                    <a:pt x="112" y="99"/>
                  </a:lnTo>
                  <a:lnTo>
                    <a:pt x="114" y="97"/>
                  </a:lnTo>
                  <a:lnTo>
                    <a:pt x="116" y="97"/>
                  </a:lnTo>
                  <a:lnTo>
                    <a:pt x="118" y="97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2" y="97"/>
                  </a:lnTo>
                  <a:lnTo>
                    <a:pt x="124" y="95"/>
                  </a:lnTo>
                  <a:lnTo>
                    <a:pt x="124" y="93"/>
                  </a:lnTo>
                  <a:lnTo>
                    <a:pt x="125" y="93"/>
                  </a:lnTo>
                  <a:lnTo>
                    <a:pt x="125" y="91"/>
                  </a:lnTo>
                  <a:lnTo>
                    <a:pt x="127" y="91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90"/>
                  </a:lnTo>
                  <a:lnTo>
                    <a:pt x="133" y="90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39" y="84"/>
                  </a:lnTo>
                  <a:lnTo>
                    <a:pt x="141" y="84"/>
                  </a:lnTo>
                  <a:lnTo>
                    <a:pt x="141" y="82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6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8" y="71"/>
                  </a:lnTo>
                  <a:lnTo>
                    <a:pt x="150" y="69"/>
                  </a:lnTo>
                  <a:lnTo>
                    <a:pt x="152" y="69"/>
                  </a:lnTo>
                  <a:lnTo>
                    <a:pt x="154" y="69"/>
                  </a:lnTo>
                  <a:lnTo>
                    <a:pt x="156" y="69"/>
                  </a:lnTo>
                  <a:lnTo>
                    <a:pt x="158" y="69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2" y="67"/>
                  </a:lnTo>
                  <a:lnTo>
                    <a:pt x="163" y="67"/>
                  </a:lnTo>
                  <a:lnTo>
                    <a:pt x="165" y="67"/>
                  </a:lnTo>
                  <a:lnTo>
                    <a:pt x="167" y="67"/>
                  </a:lnTo>
                  <a:lnTo>
                    <a:pt x="169" y="67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7" y="65"/>
                  </a:lnTo>
                  <a:lnTo>
                    <a:pt x="179" y="65"/>
                  </a:lnTo>
                  <a:lnTo>
                    <a:pt x="179" y="63"/>
                  </a:lnTo>
                  <a:lnTo>
                    <a:pt x="181" y="65"/>
                  </a:lnTo>
                  <a:lnTo>
                    <a:pt x="181" y="63"/>
                  </a:lnTo>
                  <a:lnTo>
                    <a:pt x="182" y="63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0" y="61"/>
                  </a:lnTo>
                  <a:lnTo>
                    <a:pt x="192" y="61"/>
                  </a:lnTo>
                  <a:lnTo>
                    <a:pt x="192" y="59"/>
                  </a:lnTo>
                  <a:lnTo>
                    <a:pt x="194" y="59"/>
                  </a:lnTo>
                  <a:lnTo>
                    <a:pt x="194" y="57"/>
                  </a:lnTo>
                  <a:lnTo>
                    <a:pt x="196" y="57"/>
                  </a:lnTo>
                  <a:lnTo>
                    <a:pt x="198" y="57"/>
                  </a:lnTo>
                  <a:lnTo>
                    <a:pt x="200" y="57"/>
                  </a:lnTo>
                  <a:lnTo>
                    <a:pt x="201" y="57"/>
                  </a:lnTo>
                  <a:lnTo>
                    <a:pt x="201" y="55"/>
                  </a:lnTo>
                  <a:lnTo>
                    <a:pt x="203" y="55"/>
                  </a:lnTo>
                  <a:lnTo>
                    <a:pt x="205" y="53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3" y="48"/>
                  </a:lnTo>
                  <a:lnTo>
                    <a:pt x="213" y="46"/>
                  </a:lnTo>
                  <a:lnTo>
                    <a:pt x="215" y="46"/>
                  </a:lnTo>
                  <a:lnTo>
                    <a:pt x="217" y="46"/>
                  </a:lnTo>
                  <a:lnTo>
                    <a:pt x="217" y="44"/>
                  </a:lnTo>
                  <a:lnTo>
                    <a:pt x="219" y="44"/>
                  </a:lnTo>
                  <a:lnTo>
                    <a:pt x="219" y="42"/>
                  </a:lnTo>
                  <a:lnTo>
                    <a:pt x="219" y="40"/>
                  </a:lnTo>
                  <a:lnTo>
                    <a:pt x="220" y="40"/>
                  </a:lnTo>
                  <a:lnTo>
                    <a:pt x="220" y="38"/>
                  </a:lnTo>
                  <a:lnTo>
                    <a:pt x="220" y="40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8" y="44"/>
                  </a:lnTo>
                  <a:lnTo>
                    <a:pt x="228" y="46"/>
                  </a:lnTo>
                  <a:lnTo>
                    <a:pt x="230" y="46"/>
                  </a:lnTo>
                  <a:lnTo>
                    <a:pt x="230" y="48"/>
                  </a:lnTo>
                  <a:lnTo>
                    <a:pt x="230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3"/>
                  </a:lnTo>
                  <a:lnTo>
                    <a:pt x="234" y="53"/>
                  </a:lnTo>
                  <a:lnTo>
                    <a:pt x="234" y="55"/>
                  </a:lnTo>
                  <a:lnTo>
                    <a:pt x="234" y="57"/>
                  </a:lnTo>
                  <a:lnTo>
                    <a:pt x="236" y="57"/>
                  </a:lnTo>
                  <a:lnTo>
                    <a:pt x="236" y="59"/>
                  </a:lnTo>
                  <a:lnTo>
                    <a:pt x="238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1" y="65"/>
                  </a:lnTo>
                  <a:lnTo>
                    <a:pt x="241" y="67"/>
                  </a:lnTo>
                  <a:lnTo>
                    <a:pt x="243" y="69"/>
                  </a:lnTo>
                  <a:lnTo>
                    <a:pt x="245" y="69"/>
                  </a:lnTo>
                  <a:lnTo>
                    <a:pt x="245" y="71"/>
                  </a:lnTo>
                  <a:lnTo>
                    <a:pt x="247" y="71"/>
                  </a:lnTo>
                  <a:lnTo>
                    <a:pt x="247" y="72"/>
                  </a:lnTo>
                  <a:lnTo>
                    <a:pt x="249" y="72"/>
                  </a:lnTo>
                  <a:lnTo>
                    <a:pt x="251" y="72"/>
                  </a:lnTo>
                  <a:lnTo>
                    <a:pt x="251" y="74"/>
                  </a:lnTo>
                  <a:lnTo>
                    <a:pt x="253" y="74"/>
                  </a:lnTo>
                  <a:lnTo>
                    <a:pt x="255" y="74"/>
                  </a:lnTo>
                  <a:lnTo>
                    <a:pt x="255" y="76"/>
                  </a:lnTo>
                  <a:lnTo>
                    <a:pt x="257" y="76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0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64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80"/>
                  </a:lnTo>
                  <a:lnTo>
                    <a:pt x="270" y="80"/>
                  </a:lnTo>
                  <a:lnTo>
                    <a:pt x="270" y="82"/>
                  </a:lnTo>
                  <a:lnTo>
                    <a:pt x="272" y="82"/>
                  </a:lnTo>
                  <a:lnTo>
                    <a:pt x="274" y="80"/>
                  </a:lnTo>
                  <a:lnTo>
                    <a:pt x="276" y="80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79" y="82"/>
                  </a:lnTo>
                  <a:lnTo>
                    <a:pt x="281" y="84"/>
                  </a:lnTo>
                  <a:lnTo>
                    <a:pt x="281" y="86"/>
                  </a:lnTo>
                  <a:lnTo>
                    <a:pt x="281" y="88"/>
                  </a:lnTo>
                  <a:lnTo>
                    <a:pt x="283" y="88"/>
                  </a:lnTo>
                  <a:lnTo>
                    <a:pt x="283" y="90"/>
                  </a:lnTo>
                  <a:lnTo>
                    <a:pt x="285" y="90"/>
                  </a:lnTo>
                  <a:lnTo>
                    <a:pt x="289" y="90"/>
                  </a:lnTo>
                  <a:lnTo>
                    <a:pt x="291" y="91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6" y="90"/>
                  </a:lnTo>
                  <a:lnTo>
                    <a:pt x="298" y="90"/>
                  </a:lnTo>
                  <a:lnTo>
                    <a:pt x="300" y="90"/>
                  </a:lnTo>
                  <a:lnTo>
                    <a:pt x="302" y="90"/>
                  </a:lnTo>
                  <a:lnTo>
                    <a:pt x="304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1"/>
                  </a:lnTo>
                  <a:lnTo>
                    <a:pt x="310" y="93"/>
                  </a:lnTo>
                  <a:lnTo>
                    <a:pt x="312" y="93"/>
                  </a:lnTo>
                  <a:lnTo>
                    <a:pt x="312" y="95"/>
                  </a:lnTo>
                  <a:lnTo>
                    <a:pt x="314" y="97"/>
                  </a:lnTo>
                  <a:lnTo>
                    <a:pt x="314" y="99"/>
                  </a:lnTo>
                  <a:lnTo>
                    <a:pt x="315" y="101"/>
                  </a:lnTo>
                  <a:lnTo>
                    <a:pt x="317" y="101"/>
                  </a:lnTo>
                  <a:lnTo>
                    <a:pt x="319" y="101"/>
                  </a:lnTo>
                  <a:lnTo>
                    <a:pt x="321" y="101"/>
                  </a:lnTo>
                  <a:lnTo>
                    <a:pt x="321" y="103"/>
                  </a:lnTo>
                  <a:lnTo>
                    <a:pt x="323" y="105"/>
                  </a:lnTo>
                  <a:lnTo>
                    <a:pt x="325" y="107"/>
                  </a:lnTo>
                  <a:lnTo>
                    <a:pt x="323" y="110"/>
                  </a:lnTo>
                  <a:lnTo>
                    <a:pt x="321" y="112"/>
                  </a:lnTo>
                  <a:lnTo>
                    <a:pt x="321" y="114"/>
                  </a:lnTo>
                  <a:lnTo>
                    <a:pt x="323" y="116"/>
                  </a:lnTo>
                  <a:lnTo>
                    <a:pt x="325" y="116"/>
                  </a:lnTo>
                  <a:lnTo>
                    <a:pt x="327" y="114"/>
                  </a:lnTo>
                  <a:lnTo>
                    <a:pt x="329" y="112"/>
                  </a:lnTo>
                  <a:lnTo>
                    <a:pt x="329" y="110"/>
                  </a:lnTo>
                  <a:lnTo>
                    <a:pt x="331" y="109"/>
                  </a:lnTo>
                  <a:lnTo>
                    <a:pt x="331" y="107"/>
                  </a:lnTo>
                  <a:lnTo>
                    <a:pt x="329" y="107"/>
                  </a:lnTo>
                  <a:lnTo>
                    <a:pt x="329" y="105"/>
                  </a:lnTo>
                  <a:lnTo>
                    <a:pt x="331" y="105"/>
                  </a:lnTo>
                  <a:lnTo>
                    <a:pt x="333" y="105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3"/>
                  </a:lnTo>
                  <a:lnTo>
                    <a:pt x="338" y="101"/>
                  </a:lnTo>
                  <a:lnTo>
                    <a:pt x="340" y="101"/>
                  </a:lnTo>
                  <a:lnTo>
                    <a:pt x="342" y="99"/>
                  </a:lnTo>
                  <a:lnTo>
                    <a:pt x="344" y="99"/>
                  </a:lnTo>
                  <a:lnTo>
                    <a:pt x="346" y="99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50" y="99"/>
                  </a:lnTo>
                  <a:lnTo>
                    <a:pt x="352" y="99"/>
                  </a:lnTo>
                  <a:lnTo>
                    <a:pt x="352" y="97"/>
                  </a:lnTo>
                  <a:lnTo>
                    <a:pt x="353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7" y="99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3" y="97"/>
                  </a:lnTo>
                  <a:lnTo>
                    <a:pt x="363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69" y="91"/>
                  </a:lnTo>
                  <a:lnTo>
                    <a:pt x="371" y="91"/>
                  </a:lnTo>
                  <a:lnTo>
                    <a:pt x="371" y="90"/>
                  </a:lnTo>
                  <a:lnTo>
                    <a:pt x="369" y="88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9" y="78"/>
                  </a:lnTo>
                  <a:lnTo>
                    <a:pt x="371" y="78"/>
                  </a:lnTo>
                  <a:lnTo>
                    <a:pt x="372" y="78"/>
                  </a:lnTo>
                  <a:lnTo>
                    <a:pt x="374" y="78"/>
                  </a:lnTo>
                  <a:lnTo>
                    <a:pt x="376" y="80"/>
                  </a:lnTo>
                  <a:lnTo>
                    <a:pt x="378" y="80"/>
                  </a:lnTo>
                  <a:lnTo>
                    <a:pt x="380" y="78"/>
                  </a:lnTo>
                  <a:lnTo>
                    <a:pt x="380" y="74"/>
                  </a:lnTo>
                  <a:lnTo>
                    <a:pt x="378" y="74"/>
                  </a:lnTo>
                  <a:lnTo>
                    <a:pt x="374" y="76"/>
                  </a:lnTo>
                  <a:lnTo>
                    <a:pt x="372" y="72"/>
                  </a:lnTo>
                  <a:lnTo>
                    <a:pt x="372" y="71"/>
                  </a:lnTo>
                  <a:lnTo>
                    <a:pt x="374" y="71"/>
                  </a:lnTo>
                  <a:lnTo>
                    <a:pt x="376" y="69"/>
                  </a:lnTo>
                  <a:lnTo>
                    <a:pt x="376" y="67"/>
                  </a:lnTo>
                  <a:lnTo>
                    <a:pt x="376" y="65"/>
                  </a:lnTo>
                  <a:lnTo>
                    <a:pt x="374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74" y="61"/>
                  </a:lnTo>
                  <a:lnTo>
                    <a:pt x="376" y="59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80" y="59"/>
                  </a:lnTo>
                  <a:lnTo>
                    <a:pt x="380" y="57"/>
                  </a:lnTo>
                  <a:lnTo>
                    <a:pt x="382" y="57"/>
                  </a:lnTo>
                  <a:lnTo>
                    <a:pt x="386" y="53"/>
                  </a:lnTo>
                  <a:lnTo>
                    <a:pt x="388" y="53"/>
                  </a:lnTo>
                  <a:lnTo>
                    <a:pt x="388" y="52"/>
                  </a:lnTo>
                  <a:lnTo>
                    <a:pt x="386" y="52"/>
                  </a:lnTo>
                  <a:lnTo>
                    <a:pt x="384" y="50"/>
                  </a:lnTo>
                  <a:lnTo>
                    <a:pt x="384" y="48"/>
                  </a:lnTo>
                  <a:lnTo>
                    <a:pt x="384" y="46"/>
                  </a:lnTo>
                  <a:lnTo>
                    <a:pt x="386" y="42"/>
                  </a:lnTo>
                  <a:lnTo>
                    <a:pt x="388" y="40"/>
                  </a:lnTo>
                  <a:lnTo>
                    <a:pt x="390" y="40"/>
                  </a:lnTo>
                  <a:lnTo>
                    <a:pt x="391" y="38"/>
                  </a:lnTo>
                  <a:lnTo>
                    <a:pt x="391" y="36"/>
                  </a:lnTo>
                  <a:lnTo>
                    <a:pt x="391" y="33"/>
                  </a:lnTo>
                  <a:lnTo>
                    <a:pt x="393" y="31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7"/>
                  </a:lnTo>
                  <a:lnTo>
                    <a:pt x="401" y="25"/>
                  </a:lnTo>
                  <a:lnTo>
                    <a:pt x="403" y="23"/>
                  </a:lnTo>
                  <a:lnTo>
                    <a:pt x="403" y="21"/>
                  </a:lnTo>
                  <a:lnTo>
                    <a:pt x="405" y="21"/>
                  </a:lnTo>
                  <a:lnTo>
                    <a:pt x="403" y="17"/>
                  </a:lnTo>
                  <a:lnTo>
                    <a:pt x="403" y="15"/>
                  </a:lnTo>
                  <a:lnTo>
                    <a:pt x="403" y="14"/>
                  </a:lnTo>
                  <a:lnTo>
                    <a:pt x="403" y="12"/>
                  </a:lnTo>
                  <a:lnTo>
                    <a:pt x="405" y="10"/>
                  </a:lnTo>
                  <a:lnTo>
                    <a:pt x="405" y="12"/>
                  </a:lnTo>
                  <a:lnTo>
                    <a:pt x="405" y="10"/>
                  </a:lnTo>
                  <a:lnTo>
                    <a:pt x="407" y="10"/>
                  </a:lnTo>
                  <a:lnTo>
                    <a:pt x="407" y="12"/>
                  </a:lnTo>
                  <a:lnTo>
                    <a:pt x="409" y="10"/>
                  </a:lnTo>
                  <a:lnTo>
                    <a:pt x="409" y="8"/>
                  </a:lnTo>
                  <a:lnTo>
                    <a:pt x="410" y="8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4" y="2"/>
                  </a:lnTo>
                  <a:lnTo>
                    <a:pt x="416" y="4"/>
                  </a:lnTo>
                  <a:lnTo>
                    <a:pt x="418" y="6"/>
                  </a:lnTo>
                  <a:lnTo>
                    <a:pt x="418" y="8"/>
                  </a:lnTo>
                  <a:lnTo>
                    <a:pt x="420" y="8"/>
                  </a:lnTo>
                  <a:lnTo>
                    <a:pt x="420" y="6"/>
                  </a:lnTo>
                  <a:lnTo>
                    <a:pt x="422" y="6"/>
                  </a:lnTo>
                  <a:lnTo>
                    <a:pt x="428" y="4"/>
                  </a:lnTo>
                  <a:lnTo>
                    <a:pt x="429" y="4"/>
                  </a:lnTo>
                  <a:lnTo>
                    <a:pt x="431" y="4"/>
                  </a:lnTo>
                  <a:lnTo>
                    <a:pt x="431" y="8"/>
                  </a:lnTo>
                  <a:lnTo>
                    <a:pt x="429" y="12"/>
                  </a:lnTo>
                  <a:lnTo>
                    <a:pt x="429" y="14"/>
                  </a:lnTo>
                  <a:lnTo>
                    <a:pt x="431" y="14"/>
                  </a:lnTo>
                  <a:lnTo>
                    <a:pt x="433" y="15"/>
                  </a:lnTo>
                  <a:lnTo>
                    <a:pt x="435" y="15"/>
                  </a:lnTo>
                  <a:lnTo>
                    <a:pt x="437" y="15"/>
                  </a:lnTo>
                  <a:lnTo>
                    <a:pt x="439" y="15"/>
                  </a:lnTo>
                  <a:lnTo>
                    <a:pt x="441" y="15"/>
                  </a:lnTo>
                  <a:lnTo>
                    <a:pt x="443" y="15"/>
                  </a:lnTo>
                  <a:lnTo>
                    <a:pt x="443" y="14"/>
                  </a:lnTo>
                  <a:lnTo>
                    <a:pt x="445" y="14"/>
                  </a:lnTo>
                  <a:lnTo>
                    <a:pt x="447" y="14"/>
                  </a:lnTo>
                  <a:lnTo>
                    <a:pt x="448" y="14"/>
                  </a:lnTo>
                  <a:lnTo>
                    <a:pt x="450" y="14"/>
                  </a:lnTo>
                  <a:lnTo>
                    <a:pt x="452" y="12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6" y="12"/>
                  </a:lnTo>
                  <a:lnTo>
                    <a:pt x="456" y="14"/>
                  </a:lnTo>
                  <a:lnTo>
                    <a:pt x="456" y="15"/>
                  </a:lnTo>
                  <a:lnTo>
                    <a:pt x="456" y="17"/>
                  </a:lnTo>
                  <a:lnTo>
                    <a:pt x="456" y="19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60" y="23"/>
                  </a:lnTo>
                  <a:lnTo>
                    <a:pt x="462" y="25"/>
                  </a:lnTo>
                  <a:lnTo>
                    <a:pt x="460" y="25"/>
                  </a:lnTo>
                  <a:lnTo>
                    <a:pt x="458" y="25"/>
                  </a:lnTo>
                  <a:lnTo>
                    <a:pt x="460" y="25"/>
                  </a:lnTo>
                  <a:lnTo>
                    <a:pt x="462" y="25"/>
                  </a:lnTo>
                  <a:lnTo>
                    <a:pt x="462" y="27"/>
                  </a:lnTo>
                  <a:lnTo>
                    <a:pt x="462" y="29"/>
                  </a:lnTo>
                  <a:lnTo>
                    <a:pt x="464" y="29"/>
                  </a:lnTo>
                  <a:lnTo>
                    <a:pt x="466" y="31"/>
                  </a:lnTo>
                  <a:lnTo>
                    <a:pt x="467" y="33"/>
                  </a:lnTo>
                  <a:lnTo>
                    <a:pt x="467" y="34"/>
                  </a:lnTo>
                  <a:lnTo>
                    <a:pt x="469" y="34"/>
                  </a:lnTo>
                  <a:lnTo>
                    <a:pt x="471" y="34"/>
                  </a:lnTo>
                  <a:lnTo>
                    <a:pt x="471" y="36"/>
                  </a:lnTo>
                  <a:lnTo>
                    <a:pt x="471" y="38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4"/>
                  </a:lnTo>
                  <a:lnTo>
                    <a:pt x="473" y="44"/>
                  </a:lnTo>
                  <a:lnTo>
                    <a:pt x="475" y="48"/>
                  </a:lnTo>
                  <a:lnTo>
                    <a:pt x="477" y="50"/>
                  </a:lnTo>
                  <a:lnTo>
                    <a:pt x="477" y="53"/>
                  </a:lnTo>
                  <a:lnTo>
                    <a:pt x="479" y="55"/>
                  </a:lnTo>
                  <a:lnTo>
                    <a:pt x="479" y="57"/>
                  </a:lnTo>
                  <a:lnTo>
                    <a:pt x="477" y="57"/>
                  </a:lnTo>
                  <a:lnTo>
                    <a:pt x="475" y="59"/>
                  </a:lnTo>
                  <a:lnTo>
                    <a:pt x="475" y="61"/>
                  </a:lnTo>
                  <a:lnTo>
                    <a:pt x="473" y="61"/>
                  </a:lnTo>
                  <a:lnTo>
                    <a:pt x="471" y="61"/>
                  </a:lnTo>
                  <a:lnTo>
                    <a:pt x="467" y="61"/>
                  </a:lnTo>
                  <a:lnTo>
                    <a:pt x="466" y="61"/>
                  </a:lnTo>
                  <a:lnTo>
                    <a:pt x="464" y="61"/>
                  </a:lnTo>
                  <a:lnTo>
                    <a:pt x="462" y="61"/>
                  </a:lnTo>
                  <a:lnTo>
                    <a:pt x="460" y="63"/>
                  </a:lnTo>
                  <a:lnTo>
                    <a:pt x="456" y="67"/>
                  </a:lnTo>
                  <a:lnTo>
                    <a:pt x="454" y="67"/>
                  </a:lnTo>
                  <a:lnTo>
                    <a:pt x="450" y="69"/>
                  </a:lnTo>
                  <a:lnTo>
                    <a:pt x="447" y="67"/>
                  </a:lnTo>
                  <a:lnTo>
                    <a:pt x="445" y="67"/>
                  </a:lnTo>
                  <a:lnTo>
                    <a:pt x="443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37" y="65"/>
                  </a:lnTo>
                  <a:lnTo>
                    <a:pt x="435" y="67"/>
                  </a:lnTo>
                  <a:lnTo>
                    <a:pt x="433" y="67"/>
                  </a:lnTo>
                  <a:lnTo>
                    <a:pt x="431" y="67"/>
                  </a:lnTo>
                  <a:lnTo>
                    <a:pt x="429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8" y="65"/>
                  </a:lnTo>
                  <a:lnTo>
                    <a:pt x="416" y="65"/>
                  </a:lnTo>
                  <a:lnTo>
                    <a:pt x="414" y="65"/>
                  </a:lnTo>
                  <a:lnTo>
                    <a:pt x="414" y="67"/>
                  </a:lnTo>
                  <a:lnTo>
                    <a:pt x="412" y="67"/>
                  </a:lnTo>
                  <a:lnTo>
                    <a:pt x="410" y="69"/>
                  </a:lnTo>
                  <a:lnTo>
                    <a:pt x="410" y="72"/>
                  </a:lnTo>
                  <a:lnTo>
                    <a:pt x="409" y="76"/>
                  </a:lnTo>
                  <a:lnTo>
                    <a:pt x="407" y="78"/>
                  </a:lnTo>
                  <a:lnTo>
                    <a:pt x="405" y="80"/>
                  </a:lnTo>
                  <a:lnTo>
                    <a:pt x="405" y="82"/>
                  </a:lnTo>
                  <a:lnTo>
                    <a:pt x="407" y="84"/>
                  </a:lnTo>
                  <a:lnTo>
                    <a:pt x="407" y="86"/>
                  </a:lnTo>
                  <a:lnTo>
                    <a:pt x="409" y="88"/>
                  </a:lnTo>
                  <a:lnTo>
                    <a:pt x="409" y="91"/>
                  </a:lnTo>
                  <a:lnTo>
                    <a:pt x="410" y="93"/>
                  </a:lnTo>
                  <a:lnTo>
                    <a:pt x="414" y="95"/>
                  </a:lnTo>
                  <a:lnTo>
                    <a:pt x="416" y="97"/>
                  </a:lnTo>
                  <a:lnTo>
                    <a:pt x="420" y="99"/>
                  </a:lnTo>
                  <a:lnTo>
                    <a:pt x="426" y="101"/>
                  </a:lnTo>
                  <a:lnTo>
                    <a:pt x="429" y="101"/>
                  </a:lnTo>
                  <a:lnTo>
                    <a:pt x="433" y="101"/>
                  </a:lnTo>
                  <a:lnTo>
                    <a:pt x="437" y="101"/>
                  </a:lnTo>
                  <a:lnTo>
                    <a:pt x="441" y="99"/>
                  </a:lnTo>
                  <a:lnTo>
                    <a:pt x="443" y="99"/>
                  </a:lnTo>
                  <a:lnTo>
                    <a:pt x="445" y="99"/>
                  </a:lnTo>
                  <a:lnTo>
                    <a:pt x="447" y="99"/>
                  </a:lnTo>
                  <a:lnTo>
                    <a:pt x="448" y="99"/>
                  </a:lnTo>
                  <a:lnTo>
                    <a:pt x="452" y="101"/>
                  </a:lnTo>
                  <a:lnTo>
                    <a:pt x="452" y="103"/>
                  </a:lnTo>
                  <a:lnTo>
                    <a:pt x="454" y="105"/>
                  </a:lnTo>
                  <a:lnTo>
                    <a:pt x="456" y="107"/>
                  </a:lnTo>
                  <a:lnTo>
                    <a:pt x="456" y="109"/>
                  </a:lnTo>
                  <a:lnTo>
                    <a:pt x="456" y="110"/>
                  </a:lnTo>
                  <a:lnTo>
                    <a:pt x="456" y="112"/>
                  </a:lnTo>
                  <a:lnTo>
                    <a:pt x="454" y="112"/>
                  </a:lnTo>
                  <a:lnTo>
                    <a:pt x="454" y="114"/>
                  </a:lnTo>
                  <a:lnTo>
                    <a:pt x="454" y="116"/>
                  </a:lnTo>
                  <a:lnTo>
                    <a:pt x="454" y="118"/>
                  </a:lnTo>
                  <a:lnTo>
                    <a:pt x="454" y="120"/>
                  </a:lnTo>
                  <a:lnTo>
                    <a:pt x="456" y="122"/>
                  </a:lnTo>
                  <a:lnTo>
                    <a:pt x="458" y="124"/>
                  </a:lnTo>
                  <a:lnTo>
                    <a:pt x="458" y="126"/>
                  </a:lnTo>
                  <a:lnTo>
                    <a:pt x="460" y="128"/>
                  </a:lnTo>
                  <a:lnTo>
                    <a:pt x="462" y="133"/>
                  </a:lnTo>
                  <a:lnTo>
                    <a:pt x="462" y="135"/>
                  </a:lnTo>
                  <a:lnTo>
                    <a:pt x="462" y="137"/>
                  </a:lnTo>
                  <a:lnTo>
                    <a:pt x="460" y="139"/>
                  </a:lnTo>
                  <a:lnTo>
                    <a:pt x="458" y="143"/>
                  </a:lnTo>
                  <a:lnTo>
                    <a:pt x="456" y="147"/>
                  </a:lnTo>
                  <a:lnTo>
                    <a:pt x="456" y="152"/>
                  </a:lnTo>
                  <a:lnTo>
                    <a:pt x="456" y="154"/>
                  </a:lnTo>
                  <a:lnTo>
                    <a:pt x="456" y="156"/>
                  </a:lnTo>
                  <a:lnTo>
                    <a:pt x="458" y="156"/>
                  </a:lnTo>
                  <a:lnTo>
                    <a:pt x="460" y="158"/>
                  </a:lnTo>
                  <a:lnTo>
                    <a:pt x="460" y="160"/>
                  </a:lnTo>
                  <a:lnTo>
                    <a:pt x="462" y="162"/>
                  </a:lnTo>
                  <a:lnTo>
                    <a:pt x="462" y="164"/>
                  </a:lnTo>
                  <a:lnTo>
                    <a:pt x="462" y="166"/>
                  </a:lnTo>
                  <a:lnTo>
                    <a:pt x="460" y="166"/>
                  </a:lnTo>
                  <a:lnTo>
                    <a:pt x="460" y="167"/>
                  </a:lnTo>
                  <a:lnTo>
                    <a:pt x="458" y="169"/>
                  </a:lnTo>
                  <a:lnTo>
                    <a:pt x="458" y="171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6" y="177"/>
                  </a:lnTo>
                  <a:lnTo>
                    <a:pt x="458" y="177"/>
                  </a:lnTo>
                  <a:lnTo>
                    <a:pt x="460" y="179"/>
                  </a:lnTo>
                  <a:lnTo>
                    <a:pt x="462" y="183"/>
                  </a:lnTo>
                  <a:lnTo>
                    <a:pt x="462" y="185"/>
                  </a:lnTo>
                  <a:lnTo>
                    <a:pt x="462" y="186"/>
                  </a:lnTo>
                  <a:lnTo>
                    <a:pt x="462" y="188"/>
                  </a:lnTo>
                  <a:lnTo>
                    <a:pt x="462" y="190"/>
                  </a:lnTo>
                  <a:lnTo>
                    <a:pt x="462" y="192"/>
                  </a:lnTo>
                  <a:lnTo>
                    <a:pt x="460" y="194"/>
                  </a:lnTo>
                  <a:lnTo>
                    <a:pt x="462" y="196"/>
                  </a:lnTo>
                  <a:lnTo>
                    <a:pt x="462" y="198"/>
                  </a:lnTo>
                  <a:lnTo>
                    <a:pt x="462" y="200"/>
                  </a:lnTo>
                  <a:lnTo>
                    <a:pt x="460" y="200"/>
                  </a:lnTo>
                  <a:lnTo>
                    <a:pt x="460" y="202"/>
                  </a:lnTo>
                  <a:lnTo>
                    <a:pt x="458" y="204"/>
                  </a:lnTo>
                  <a:lnTo>
                    <a:pt x="458" y="205"/>
                  </a:lnTo>
                  <a:lnTo>
                    <a:pt x="460" y="207"/>
                  </a:lnTo>
                  <a:lnTo>
                    <a:pt x="464" y="209"/>
                  </a:lnTo>
                  <a:lnTo>
                    <a:pt x="466" y="209"/>
                  </a:lnTo>
                  <a:lnTo>
                    <a:pt x="467" y="211"/>
                  </a:lnTo>
                  <a:lnTo>
                    <a:pt x="469" y="213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69" y="217"/>
                  </a:lnTo>
                  <a:lnTo>
                    <a:pt x="469" y="219"/>
                  </a:lnTo>
                  <a:lnTo>
                    <a:pt x="469" y="221"/>
                  </a:lnTo>
                  <a:lnTo>
                    <a:pt x="467" y="221"/>
                  </a:lnTo>
                  <a:lnTo>
                    <a:pt x="467" y="223"/>
                  </a:lnTo>
                  <a:lnTo>
                    <a:pt x="467" y="224"/>
                  </a:lnTo>
                  <a:lnTo>
                    <a:pt x="466" y="226"/>
                  </a:lnTo>
                  <a:lnTo>
                    <a:pt x="467" y="228"/>
                  </a:lnTo>
                  <a:lnTo>
                    <a:pt x="467" y="230"/>
                  </a:lnTo>
                  <a:lnTo>
                    <a:pt x="467" y="234"/>
                  </a:lnTo>
                  <a:lnTo>
                    <a:pt x="467" y="238"/>
                  </a:lnTo>
                  <a:lnTo>
                    <a:pt x="466" y="240"/>
                  </a:lnTo>
                  <a:lnTo>
                    <a:pt x="460" y="245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4" y="257"/>
                  </a:lnTo>
                  <a:lnTo>
                    <a:pt x="454" y="261"/>
                  </a:lnTo>
                  <a:lnTo>
                    <a:pt x="454" y="264"/>
                  </a:lnTo>
                  <a:lnTo>
                    <a:pt x="454" y="266"/>
                  </a:lnTo>
                  <a:lnTo>
                    <a:pt x="454" y="270"/>
                  </a:lnTo>
                  <a:lnTo>
                    <a:pt x="456" y="272"/>
                  </a:lnTo>
                  <a:lnTo>
                    <a:pt x="456" y="274"/>
                  </a:lnTo>
                  <a:lnTo>
                    <a:pt x="454" y="278"/>
                  </a:lnTo>
                  <a:lnTo>
                    <a:pt x="454" y="280"/>
                  </a:lnTo>
                  <a:lnTo>
                    <a:pt x="452" y="283"/>
                  </a:lnTo>
                  <a:lnTo>
                    <a:pt x="450" y="285"/>
                  </a:lnTo>
                  <a:lnTo>
                    <a:pt x="448" y="287"/>
                  </a:lnTo>
                  <a:lnTo>
                    <a:pt x="439" y="295"/>
                  </a:lnTo>
                  <a:lnTo>
                    <a:pt x="433" y="302"/>
                  </a:lnTo>
                  <a:lnTo>
                    <a:pt x="428" y="304"/>
                  </a:lnTo>
                  <a:lnTo>
                    <a:pt x="420" y="312"/>
                  </a:lnTo>
                  <a:lnTo>
                    <a:pt x="418" y="314"/>
                  </a:lnTo>
                  <a:lnTo>
                    <a:pt x="414" y="316"/>
                  </a:lnTo>
                  <a:lnTo>
                    <a:pt x="412" y="318"/>
                  </a:lnTo>
                  <a:lnTo>
                    <a:pt x="412" y="319"/>
                  </a:lnTo>
                  <a:lnTo>
                    <a:pt x="412" y="321"/>
                  </a:lnTo>
                  <a:lnTo>
                    <a:pt x="414" y="321"/>
                  </a:lnTo>
                  <a:lnTo>
                    <a:pt x="416" y="323"/>
                  </a:lnTo>
                  <a:lnTo>
                    <a:pt x="422" y="325"/>
                  </a:lnTo>
                  <a:lnTo>
                    <a:pt x="426" y="331"/>
                  </a:lnTo>
                  <a:lnTo>
                    <a:pt x="428" y="331"/>
                  </a:lnTo>
                  <a:lnTo>
                    <a:pt x="428" y="333"/>
                  </a:lnTo>
                  <a:lnTo>
                    <a:pt x="428" y="335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4"/>
                  </a:lnTo>
                  <a:lnTo>
                    <a:pt x="426" y="346"/>
                  </a:lnTo>
                  <a:lnTo>
                    <a:pt x="428" y="348"/>
                  </a:lnTo>
                  <a:lnTo>
                    <a:pt x="429" y="352"/>
                  </a:lnTo>
                  <a:lnTo>
                    <a:pt x="429" y="354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31" y="359"/>
                  </a:lnTo>
                  <a:lnTo>
                    <a:pt x="433" y="361"/>
                  </a:lnTo>
                  <a:lnTo>
                    <a:pt x="435" y="363"/>
                  </a:lnTo>
                  <a:lnTo>
                    <a:pt x="437" y="363"/>
                  </a:lnTo>
                  <a:lnTo>
                    <a:pt x="437" y="365"/>
                  </a:lnTo>
                  <a:lnTo>
                    <a:pt x="439" y="365"/>
                  </a:lnTo>
                  <a:lnTo>
                    <a:pt x="439" y="371"/>
                  </a:lnTo>
                  <a:lnTo>
                    <a:pt x="437" y="373"/>
                  </a:lnTo>
                  <a:lnTo>
                    <a:pt x="437" y="375"/>
                  </a:lnTo>
                  <a:lnTo>
                    <a:pt x="437" y="376"/>
                  </a:lnTo>
                  <a:lnTo>
                    <a:pt x="437" y="378"/>
                  </a:lnTo>
                  <a:lnTo>
                    <a:pt x="439" y="380"/>
                  </a:lnTo>
                  <a:lnTo>
                    <a:pt x="439" y="384"/>
                  </a:lnTo>
                  <a:lnTo>
                    <a:pt x="439" y="386"/>
                  </a:lnTo>
                  <a:lnTo>
                    <a:pt x="439" y="388"/>
                  </a:lnTo>
                  <a:lnTo>
                    <a:pt x="437" y="390"/>
                  </a:lnTo>
                  <a:lnTo>
                    <a:pt x="435" y="392"/>
                  </a:lnTo>
                  <a:lnTo>
                    <a:pt x="433" y="392"/>
                  </a:lnTo>
                  <a:lnTo>
                    <a:pt x="431" y="394"/>
                  </a:lnTo>
                  <a:lnTo>
                    <a:pt x="429" y="394"/>
                  </a:lnTo>
                  <a:lnTo>
                    <a:pt x="428" y="395"/>
                  </a:lnTo>
                  <a:lnTo>
                    <a:pt x="426" y="397"/>
                  </a:lnTo>
                  <a:lnTo>
                    <a:pt x="426" y="399"/>
                  </a:lnTo>
                  <a:lnTo>
                    <a:pt x="426" y="403"/>
                  </a:lnTo>
                  <a:lnTo>
                    <a:pt x="426" y="405"/>
                  </a:lnTo>
                  <a:lnTo>
                    <a:pt x="424" y="407"/>
                  </a:lnTo>
                  <a:lnTo>
                    <a:pt x="424" y="411"/>
                  </a:lnTo>
                  <a:lnTo>
                    <a:pt x="416" y="418"/>
                  </a:lnTo>
                  <a:lnTo>
                    <a:pt x="414" y="420"/>
                  </a:lnTo>
                  <a:lnTo>
                    <a:pt x="410" y="422"/>
                  </a:lnTo>
                  <a:lnTo>
                    <a:pt x="410" y="424"/>
                  </a:lnTo>
                  <a:lnTo>
                    <a:pt x="407" y="428"/>
                  </a:lnTo>
                  <a:lnTo>
                    <a:pt x="405" y="432"/>
                  </a:lnTo>
                  <a:lnTo>
                    <a:pt x="403" y="435"/>
                  </a:lnTo>
                  <a:lnTo>
                    <a:pt x="403" y="441"/>
                  </a:lnTo>
                  <a:lnTo>
                    <a:pt x="403" y="445"/>
                  </a:lnTo>
                  <a:lnTo>
                    <a:pt x="403" y="449"/>
                  </a:lnTo>
                  <a:lnTo>
                    <a:pt x="403" y="451"/>
                  </a:lnTo>
                  <a:lnTo>
                    <a:pt x="403" y="452"/>
                  </a:lnTo>
                  <a:lnTo>
                    <a:pt x="401" y="452"/>
                  </a:lnTo>
                  <a:lnTo>
                    <a:pt x="401" y="454"/>
                  </a:lnTo>
                  <a:lnTo>
                    <a:pt x="399" y="454"/>
                  </a:lnTo>
                  <a:lnTo>
                    <a:pt x="397" y="454"/>
                  </a:lnTo>
                  <a:lnTo>
                    <a:pt x="395" y="454"/>
                  </a:lnTo>
                  <a:lnTo>
                    <a:pt x="391" y="454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6" y="454"/>
                  </a:lnTo>
                  <a:lnTo>
                    <a:pt x="384" y="454"/>
                  </a:lnTo>
                  <a:lnTo>
                    <a:pt x="376" y="458"/>
                  </a:lnTo>
                  <a:lnTo>
                    <a:pt x="371" y="462"/>
                  </a:lnTo>
                  <a:lnTo>
                    <a:pt x="369" y="464"/>
                  </a:lnTo>
                  <a:lnTo>
                    <a:pt x="367" y="466"/>
                  </a:lnTo>
                  <a:lnTo>
                    <a:pt x="365" y="466"/>
                  </a:lnTo>
                  <a:lnTo>
                    <a:pt x="361" y="466"/>
                  </a:lnTo>
                  <a:lnTo>
                    <a:pt x="357" y="470"/>
                  </a:lnTo>
                  <a:lnTo>
                    <a:pt x="355" y="471"/>
                  </a:lnTo>
                  <a:lnTo>
                    <a:pt x="353" y="471"/>
                  </a:lnTo>
                  <a:lnTo>
                    <a:pt x="350" y="471"/>
                  </a:lnTo>
                  <a:lnTo>
                    <a:pt x="348" y="470"/>
                  </a:lnTo>
                  <a:lnTo>
                    <a:pt x="344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38" y="473"/>
                  </a:lnTo>
                  <a:lnTo>
                    <a:pt x="336" y="475"/>
                  </a:lnTo>
                  <a:lnTo>
                    <a:pt x="334" y="473"/>
                  </a:lnTo>
                  <a:lnTo>
                    <a:pt x="333" y="473"/>
                  </a:lnTo>
                  <a:lnTo>
                    <a:pt x="331" y="473"/>
                  </a:lnTo>
                  <a:lnTo>
                    <a:pt x="327" y="471"/>
                  </a:lnTo>
                  <a:lnTo>
                    <a:pt x="325" y="470"/>
                  </a:lnTo>
                  <a:lnTo>
                    <a:pt x="325" y="468"/>
                  </a:lnTo>
                  <a:lnTo>
                    <a:pt x="323" y="468"/>
                  </a:lnTo>
                  <a:lnTo>
                    <a:pt x="321" y="468"/>
                  </a:lnTo>
                  <a:lnTo>
                    <a:pt x="319" y="468"/>
                  </a:lnTo>
                  <a:lnTo>
                    <a:pt x="317" y="468"/>
                  </a:lnTo>
                  <a:lnTo>
                    <a:pt x="315" y="470"/>
                  </a:lnTo>
                  <a:lnTo>
                    <a:pt x="314" y="470"/>
                  </a:lnTo>
                  <a:lnTo>
                    <a:pt x="312" y="470"/>
                  </a:lnTo>
                  <a:lnTo>
                    <a:pt x="310" y="470"/>
                  </a:lnTo>
                  <a:lnTo>
                    <a:pt x="310" y="468"/>
                  </a:lnTo>
                  <a:lnTo>
                    <a:pt x="308" y="466"/>
                  </a:lnTo>
                  <a:lnTo>
                    <a:pt x="306" y="466"/>
                  </a:lnTo>
                  <a:lnTo>
                    <a:pt x="304" y="466"/>
                  </a:lnTo>
                  <a:lnTo>
                    <a:pt x="302" y="466"/>
                  </a:lnTo>
                  <a:lnTo>
                    <a:pt x="298" y="466"/>
                  </a:lnTo>
                  <a:lnTo>
                    <a:pt x="296" y="466"/>
                  </a:lnTo>
                  <a:lnTo>
                    <a:pt x="295" y="466"/>
                  </a:lnTo>
                  <a:lnTo>
                    <a:pt x="293" y="468"/>
                  </a:lnTo>
                  <a:lnTo>
                    <a:pt x="291" y="470"/>
                  </a:lnTo>
                  <a:lnTo>
                    <a:pt x="289" y="471"/>
                  </a:lnTo>
                  <a:lnTo>
                    <a:pt x="287" y="475"/>
                  </a:lnTo>
                  <a:lnTo>
                    <a:pt x="285" y="477"/>
                  </a:lnTo>
                  <a:lnTo>
                    <a:pt x="283" y="483"/>
                  </a:lnTo>
                  <a:lnTo>
                    <a:pt x="283" y="485"/>
                  </a:lnTo>
                  <a:lnTo>
                    <a:pt x="279" y="490"/>
                  </a:lnTo>
                  <a:lnTo>
                    <a:pt x="277" y="494"/>
                  </a:lnTo>
                  <a:lnTo>
                    <a:pt x="277" y="498"/>
                  </a:lnTo>
                  <a:lnTo>
                    <a:pt x="277" y="502"/>
                  </a:lnTo>
                  <a:lnTo>
                    <a:pt x="277" y="506"/>
                  </a:lnTo>
                  <a:lnTo>
                    <a:pt x="277" y="509"/>
                  </a:lnTo>
                  <a:lnTo>
                    <a:pt x="276" y="509"/>
                  </a:lnTo>
                  <a:lnTo>
                    <a:pt x="276" y="511"/>
                  </a:lnTo>
                  <a:lnTo>
                    <a:pt x="277" y="513"/>
                  </a:lnTo>
                  <a:lnTo>
                    <a:pt x="279" y="515"/>
                  </a:lnTo>
                  <a:lnTo>
                    <a:pt x="281" y="515"/>
                  </a:lnTo>
                  <a:lnTo>
                    <a:pt x="283" y="517"/>
                  </a:lnTo>
                  <a:lnTo>
                    <a:pt x="285" y="517"/>
                  </a:lnTo>
                  <a:lnTo>
                    <a:pt x="285" y="519"/>
                  </a:lnTo>
                  <a:lnTo>
                    <a:pt x="285" y="521"/>
                  </a:lnTo>
                  <a:lnTo>
                    <a:pt x="289" y="521"/>
                  </a:lnTo>
                  <a:lnTo>
                    <a:pt x="291" y="523"/>
                  </a:lnTo>
                  <a:lnTo>
                    <a:pt x="293" y="523"/>
                  </a:lnTo>
                  <a:lnTo>
                    <a:pt x="295" y="525"/>
                  </a:lnTo>
                  <a:lnTo>
                    <a:pt x="296" y="527"/>
                  </a:lnTo>
                  <a:lnTo>
                    <a:pt x="298" y="528"/>
                  </a:lnTo>
                  <a:lnTo>
                    <a:pt x="300" y="530"/>
                  </a:lnTo>
                  <a:lnTo>
                    <a:pt x="300" y="534"/>
                  </a:lnTo>
                  <a:lnTo>
                    <a:pt x="300" y="536"/>
                  </a:lnTo>
                  <a:lnTo>
                    <a:pt x="298" y="536"/>
                  </a:lnTo>
                  <a:lnTo>
                    <a:pt x="302" y="538"/>
                  </a:lnTo>
                  <a:lnTo>
                    <a:pt x="302" y="540"/>
                  </a:lnTo>
                  <a:lnTo>
                    <a:pt x="304" y="542"/>
                  </a:lnTo>
                  <a:lnTo>
                    <a:pt x="306" y="542"/>
                  </a:lnTo>
                  <a:lnTo>
                    <a:pt x="308" y="542"/>
                  </a:lnTo>
                  <a:lnTo>
                    <a:pt x="310" y="544"/>
                  </a:lnTo>
                  <a:lnTo>
                    <a:pt x="312" y="546"/>
                  </a:lnTo>
                  <a:lnTo>
                    <a:pt x="315" y="546"/>
                  </a:lnTo>
                  <a:lnTo>
                    <a:pt x="317" y="546"/>
                  </a:lnTo>
                  <a:lnTo>
                    <a:pt x="319" y="547"/>
                  </a:lnTo>
                  <a:lnTo>
                    <a:pt x="321" y="547"/>
                  </a:lnTo>
                  <a:lnTo>
                    <a:pt x="323" y="549"/>
                  </a:lnTo>
                  <a:lnTo>
                    <a:pt x="325" y="549"/>
                  </a:lnTo>
                  <a:lnTo>
                    <a:pt x="325" y="553"/>
                  </a:lnTo>
                  <a:lnTo>
                    <a:pt x="327" y="555"/>
                  </a:lnTo>
                  <a:lnTo>
                    <a:pt x="331" y="553"/>
                  </a:lnTo>
                  <a:lnTo>
                    <a:pt x="331" y="555"/>
                  </a:lnTo>
                  <a:lnTo>
                    <a:pt x="331" y="557"/>
                  </a:lnTo>
                  <a:lnTo>
                    <a:pt x="331" y="559"/>
                  </a:lnTo>
                  <a:lnTo>
                    <a:pt x="333" y="559"/>
                  </a:lnTo>
                  <a:lnTo>
                    <a:pt x="334" y="561"/>
                  </a:lnTo>
                  <a:lnTo>
                    <a:pt x="336" y="563"/>
                  </a:lnTo>
                  <a:lnTo>
                    <a:pt x="336" y="565"/>
                  </a:lnTo>
                  <a:lnTo>
                    <a:pt x="338" y="565"/>
                  </a:lnTo>
                  <a:lnTo>
                    <a:pt x="338" y="566"/>
                  </a:lnTo>
                  <a:lnTo>
                    <a:pt x="340" y="566"/>
                  </a:lnTo>
                  <a:lnTo>
                    <a:pt x="342" y="568"/>
                  </a:lnTo>
                  <a:lnTo>
                    <a:pt x="342" y="570"/>
                  </a:lnTo>
                  <a:lnTo>
                    <a:pt x="344" y="570"/>
                  </a:lnTo>
                  <a:lnTo>
                    <a:pt x="344" y="572"/>
                  </a:lnTo>
                  <a:lnTo>
                    <a:pt x="344" y="576"/>
                  </a:lnTo>
                  <a:lnTo>
                    <a:pt x="342" y="578"/>
                  </a:lnTo>
                  <a:lnTo>
                    <a:pt x="342" y="580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0" y="585"/>
                  </a:lnTo>
                  <a:lnTo>
                    <a:pt x="340" y="587"/>
                  </a:lnTo>
                  <a:lnTo>
                    <a:pt x="342" y="589"/>
                  </a:lnTo>
                  <a:lnTo>
                    <a:pt x="340" y="593"/>
                  </a:lnTo>
                  <a:lnTo>
                    <a:pt x="340" y="595"/>
                  </a:lnTo>
                  <a:lnTo>
                    <a:pt x="336" y="599"/>
                  </a:lnTo>
                  <a:lnTo>
                    <a:pt x="336" y="601"/>
                  </a:lnTo>
                  <a:lnTo>
                    <a:pt x="334" y="601"/>
                  </a:lnTo>
                  <a:lnTo>
                    <a:pt x="334" y="603"/>
                  </a:lnTo>
                  <a:lnTo>
                    <a:pt x="333" y="604"/>
                  </a:lnTo>
                  <a:lnTo>
                    <a:pt x="331" y="608"/>
                  </a:lnTo>
                  <a:lnTo>
                    <a:pt x="327" y="608"/>
                  </a:lnTo>
                  <a:lnTo>
                    <a:pt x="323" y="608"/>
                  </a:lnTo>
                  <a:lnTo>
                    <a:pt x="319" y="610"/>
                  </a:lnTo>
                  <a:lnTo>
                    <a:pt x="319" y="612"/>
                  </a:lnTo>
                  <a:lnTo>
                    <a:pt x="319" y="614"/>
                  </a:lnTo>
                  <a:lnTo>
                    <a:pt x="317" y="614"/>
                  </a:lnTo>
                  <a:lnTo>
                    <a:pt x="315" y="614"/>
                  </a:lnTo>
                  <a:lnTo>
                    <a:pt x="314" y="612"/>
                  </a:lnTo>
                  <a:lnTo>
                    <a:pt x="312" y="612"/>
                  </a:lnTo>
                  <a:lnTo>
                    <a:pt x="310" y="612"/>
                  </a:lnTo>
                  <a:lnTo>
                    <a:pt x="308" y="614"/>
                  </a:lnTo>
                  <a:lnTo>
                    <a:pt x="306" y="614"/>
                  </a:lnTo>
                  <a:lnTo>
                    <a:pt x="304" y="614"/>
                  </a:lnTo>
                  <a:lnTo>
                    <a:pt x="304" y="612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8" y="614"/>
                  </a:lnTo>
                  <a:lnTo>
                    <a:pt x="295" y="614"/>
                  </a:lnTo>
                  <a:lnTo>
                    <a:pt x="295" y="616"/>
                  </a:lnTo>
                  <a:lnTo>
                    <a:pt x="293" y="616"/>
                  </a:lnTo>
                  <a:lnTo>
                    <a:pt x="295" y="618"/>
                  </a:lnTo>
                  <a:lnTo>
                    <a:pt x="295" y="620"/>
                  </a:lnTo>
                  <a:lnTo>
                    <a:pt x="295" y="622"/>
                  </a:lnTo>
                  <a:lnTo>
                    <a:pt x="293" y="623"/>
                  </a:lnTo>
                  <a:lnTo>
                    <a:pt x="293" y="625"/>
                  </a:lnTo>
                  <a:lnTo>
                    <a:pt x="293" y="629"/>
                  </a:lnTo>
                  <a:lnTo>
                    <a:pt x="291" y="629"/>
                  </a:lnTo>
                  <a:lnTo>
                    <a:pt x="291" y="633"/>
                  </a:lnTo>
                  <a:lnTo>
                    <a:pt x="293" y="635"/>
                  </a:lnTo>
                  <a:lnTo>
                    <a:pt x="295" y="633"/>
                  </a:lnTo>
                  <a:lnTo>
                    <a:pt x="296" y="635"/>
                  </a:lnTo>
                  <a:lnTo>
                    <a:pt x="295" y="635"/>
                  </a:lnTo>
                  <a:lnTo>
                    <a:pt x="295" y="637"/>
                  </a:lnTo>
                  <a:lnTo>
                    <a:pt x="291" y="639"/>
                  </a:lnTo>
                  <a:lnTo>
                    <a:pt x="289" y="641"/>
                  </a:lnTo>
                  <a:lnTo>
                    <a:pt x="287" y="641"/>
                  </a:lnTo>
                  <a:lnTo>
                    <a:pt x="285" y="642"/>
                  </a:lnTo>
                  <a:lnTo>
                    <a:pt x="283" y="642"/>
                  </a:lnTo>
                  <a:lnTo>
                    <a:pt x="283" y="641"/>
                  </a:lnTo>
                  <a:lnTo>
                    <a:pt x="281" y="641"/>
                  </a:lnTo>
                  <a:lnTo>
                    <a:pt x="279" y="642"/>
                  </a:lnTo>
                  <a:lnTo>
                    <a:pt x="279" y="641"/>
                  </a:lnTo>
                  <a:lnTo>
                    <a:pt x="276" y="639"/>
                  </a:lnTo>
                  <a:lnTo>
                    <a:pt x="276" y="637"/>
                  </a:lnTo>
                  <a:lnTo>
                    <a:pt x="276" y="639"/>
                  </a:lnTo>
                  <a:lnTo>
                    <a:pt x="274" y="639"/>
                  </a:lnTo>
                  <a:lnTo>
                    <a:pt x="272" y="637"/>
                  </a:lnTo>
                  <a:lnTo>
                    <a:pt x="270" y="637"/>
                  </a:lnTo>
                  <a:lnTo>
                    <a:pt x="268" y="637"/>
                  </a:lnTo>
                  <a:lnTo>
                    <a:pt x="266" y="637"/>
                  </a:lnTo>
                  <a:lnTo>
                    <a:pt x="264" y="637"/>
                  </a:lnTo>
                  <a:lnTo>
                    <a:pt x="262" y="637"/>
                  </a:lnTo>
                  <a:lnTo>
                    <a:pt x="260" y="637"/>
                  </a:lnTo>
                  <a:lnTo>
                    <a:pt x="260" y="639"/>
                  </a:lnTo>
                  <a:lnTo>
                    <a:pt x="258" y="639"/>
                  </a:lnTo>
                  <a:lnTo>
                    <a:pt x="257" y="639"/>
                  </a:lnTo>
                  <a:lnTo>
                    <a:pt x="255" y="639"/>
                  </a:lnTo>
                  <a:lnTo>
                    <a:pt x="255" y="641"/>
                  </a:lnTo>
                  <a:lnTo>
                    <a:pt x="253" y="641"/>
                  </a:lnTo>
                  <a:lnTo>
                    <a:pt x="253" y="642"/>
                  </a:lnTo>
                  <a:lnTo>
                    <a:pt x="253" y="644"/>
                  </a:lnTo>
                  <a:lnTo>
                    <a:pt x="253" y="646"/>
                  </a:lnTo>
                  <a:lnTo>
                    <a:pt x="253" y="648"/>
                  </a:lnTo>
                  <a:lnTo>
                    <a:pt x="251" y="648"/>
                  </a:lnTo>
                  <a:lnTo>
                    <a:pt x="251" y="650"/>
                  </a:lnTo>
                  <a:lnTo>
                    <a:pt x="249" y="650"/>
                  </a:lnTo>
                  <a:lnTo>
                    <a:pt x="249" y="652"/>
                  </a:lnTo>
                  <a:lnTo>
                    <a:pt x="249" y="654"/>
                  </a:lnTo>
                  <a:lnTo>
                    <a:pt x="247" y="656"/>
                  </a:lnTo>
                  <a:lnTo>
                    <a:pt x="245" y="656"/>
                  </a:lnTo>
                  <a:lnTo>
                    <a:pt x="243" y="656"/>
                  </a:lnTo>
                  <a:lnTo>
                    <a:pt x="243" y="658"/>
                  </a:lnTo>
                  <a:lnTo>
                    <a:pt x="241" y="658"/>
                  </a:lnTo>
                  <a:lnTo>
                    <a:pt x="239" y="656"/>
                  </a:lnTo>
                  <a:lnTo>
                    <a:pt x="238" y="656"/>
                  </a:lnTo>
                  <a:lnTo>
                    <a:pt x="236" y="656"/>
                  </a:lnTo>
                  <a:lnTo>
                    <a:pt x="234" y="656"/>
                  </a:lnTo>
                  <a:lnTo>
                    <a:pt x="232" y="656"/>
                  </a:lnTo>
                  <a:lnTo>
                    <a:pt x="230" y="656"/>
                  </a:lnTo>
                  <a:lnTo>
                    <a:pt x="228" y="654"/>
                  </a:lnTo>
                  <a:lnTo>
                    <a:pt x="226" y="654"/>
                  </a:lnTo>
                  <a:lnTo>
                    <a:pt x="224" y="652"/>
                  </a:lnTo>
                  <a:lnTo>
                    <a:pt x="222" y="650"/>
                  </a:lnTo>
                  <a:lnTo>
                    <a:pt x="220" y="650"/>
                  </a:lnTo>
                  <a:lnTo>
                    <a:pt x="219" y="648"/>
                  </a:lnTo>
                  <a:lnTo>
                    <a:pt x="217" y="648"/>
                  </a:lnTo>
                  <a:lnTo>
                    <a:pt x="215" y="648"/>
                  </a:lnTo>
                  <a:lnTo>
                    <a:pt x="213" y="648"/>
                  </a:lnTo>
                  <a:lnTo>
                    <a:pt x="211" y="646"/>
                  </a:lnTo>
                  <a:lnTo>
                    <a:pt x="209" y="646"/>
                  </a:lnTo>
                  <a:lnTo>
                    <a:pt x="209" y="644"/>
                  </a:lnTo>
                  <a:lnTo>
                    <a:pt x="207" y="644"/>
                  </a:lnTo>
                  <a:lnTo>
                    <a:pt x="207" y="642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39"/>
                  </a:lnTo>
                  <a:lnTo>
                    <a:pt x="203" y="637"/>
                  </a:lnTo>
                  <a:lnTo>
                    <a:pt x="203" y="635"/>
                  </a:lnTo>
                  <a:lnTo>
                    <a:pt x="201" y="633"/>
                  </a:lnTo>
                  <a:lnTo>
                    <a:pt x="200" y="631"/>
                  </a:lnTo>
                  <a:lnTo>
                    <a:pt x="198" y="631"/>
                  </a:lnTo>
                  <a:lnTo>
                    <a:pt x="196" y="631"/>
                  </a:lnTo>
                  <a:lnTo>
                    <a:pt x="194" y="633"/>
                  </a:lnTo>
                  <a:lnTo>
                    <a:pt x="192" y="635"/>
                  </a:lnTo>
                  <a:lnTo>
                    <a:pt x="190" y="637"/>
                  </a:lnTo>
                  <a:lnTo>
                    <a:pt x="190" y="639"/>
                  </a:lnTo>
                  <a:lnTo>
                    <a:pt x="188" y="641"/>
                  </a:lnTo>
                  <a:lnTo>
                    <a:pt x="188" y="642"/>
                  </a:lnTo>
                  <a:lnTo>
                    <a:pt x="186" y="644"/>
                  </a:lnTo>
                  <a:lnTo>
                    <a:pt x="184" y="646"/>
                  </a:lnTo>
                  <a:lnTo>
                    <a:pt x="184" y="648"/>
                  </a:lnTo>
                  <a:lnTo>
                    <a:pt x="182" y="650"/>
                  </a:lnTo>
                  <a:lnTo>
                    <a:pt x="181" y="650"/>
                  </a:lnTo>
                  <a:lnTo>
                    <a:pt x="179" y="652"/>
                  </a:lnTo>
                  <a:lnTo>
                    <a:pt x="175" y="652"/>
                  </a:lnTo>
                  <a:lnTo>
                    <a:pt x="173" y="654"/>
                  </a:lnTo>
                  <a:lnTo>
                    <a:pt x="171" y="658"/>
                  </a:lnTo>
                  <a:lnTo>
                    <a:pt x="165" y="665"/>
                  </a:lnTo>
                  <a:lnTo>
                    <a:pt x="165" y="667"/>
                  </a:lnTo>
                  <a:lnTo>
                    <a:pt x="163" y="669"/>
                  </a:lnTo>
                  <a:lnTo>
                    <a:pt x="162" y="669"/>
                  </a:lnTo>
                  <a:lnTo>
                    <a:pt x="160" y="671"/>
                  </a:lnTo>
                  <a:lnTo>
                    <a:pt x="160" y="673"/>
                  </a:lnTo>
                  <a:lnTo>
                    <a:pt x="158" y="677"/>
                  </a:lnTo>
                  <a:lnTo>
                    <a:pt x="156" y="677"/>
                  </a:lnTo>
                  <a:lnTo>
                    <a:pt x="154" y="677"/>
                  </a:lnTo>
                  <a:lnTo>
                    <a:pt x="152" y="677"/>
                  </a:lnTo>
                  <a:lnTo>
                    <a:pt x="150" y="679"/>
                  </a:lnTo>
                  <a:lnTo>
                    <a:pt x="148" y="679"/>
                  </a:lnTo>
                  <a:lnTo>
                    <a:pt x="146" y="679"/>
                  </a:lnTo>
                  <a:lnTo>
                    <a:pt x="143" y="679"/>
                  </a:lnTo>
                  <a:lnTo>
                    <a:pt x="141" y="680"/>
                  </a:lnTo>
                  <a:lnTo>
                    <a:pt x="135" y="680"/>
                  </a:lnTo>
                  <a:lnTo>
                    <a:pt x="133" y="680"/>
                  </a:lnTo>
                  <a:lnTo>
                    <a:pt x="127" y="680"/>
                  </a:lnTo>
                  <a:lnTo>
                    <a:pt x="124" y="682"/>
                  </a:lnTo>
                  <a:lnTo>
                    <a:pt x="122" y="682"/>
                  </a:lnTo>
                  <a:lnTo>
                    <a:pt x="120" y="682"/>
                  </a:lnTo>
                  <a:lnTo>
                    <a:pt x="120" y="684"/>
                  </a:lnTo>
                  <a:lnTo>
                    <a:pt x="118" y="686"/>
                  </a:lnTo>
                  <a:lnTo>
                    <a:pt x="116" y="686"/>
                  </a:lnTo>
                  <a:lnTo>
                    <a:pt x="116" y="688"/>
                  </a:lnTo>
                  <a:lnTo>
                    <a:pt x="114" y="690"/>
                  </a:lnTo>
                  <a:lnTo>
                    <a:pt x="114" y="688"/>
                  </a:lnTo>
                  <a:lnTo>
                    <a:pt x="112" y="688"/>
                  </a:lnTo>
                  <a:lnTo>
                    <a:pt x="110" y="686"/>
                  </a:lnTo>
                  <a:lnTo>
                    <a:pt x="112" y="686"/>
                  </a:lnTo>
                  <a:lnTo>
                    <a:pt x="110" y="686"/>
                  </a:lnTo>
                  <a:lnTo>
                    <a:pt x="110" y="684"/>
                  </a:lnTo>
                  <a:lnTo>
                    <a:pt x="108" y="686"/>
                  </a:lnTo>
                  <a:lnTo>
                    <a:pt x="108" y="688"/>
                  </a:lnTo>
                  <a:lnTo>
                    <a:pt x="108" y="690"/>
                  </a:lnTo>
                  <a:lnTo>
                    <a:pt x="108" y="692"/>
                  </a:lnTo>
                  <a:lnTo>
                    <a:pt x="106" y="692"/>
                  </a:lnTo>
                  <a:lnTo>
                    <a:pt x="106" y="694"/>
                  </a:lnTo>
                  <a:lnTo>
                    <a:pt x="105" y="696"/>
                  </a:lnTo>
                  <a:lnTo>
                    <a:pt x="105" y="694"/>
                  </a:lnTo>
                  <a:lnTo>
                    <a:pt x="105" y="696"/>
                  </a:lnTo>
                  <a:lnTo>
                    <a:pt x="103" y="696"/>
                  </a:lnTo>
                  <a:lnTo>
                    <a:pt x="103" y="698"/>
                  </a:lnTo>
                  <a:lnTo>
                    <a:pt x="105" y="699"/>
                  </a:lnTo>
                  <a:lnTo>
                    <a:pt x="106" y="699"/>
                  </a:lnTo>
                  <a:lnTo>
                    <a:pt x="108" y="699"/>
                  </a:lnTo>
                  <a:lnTo>
                    <a:pt x="110" y="699"/>
                  </a:lnTo>
                  <a:lnTo>
                    <a:pt x="112" y="699"/>
                  </a:lnTo>
                  <a:lnTo>
                    <a:pt x="114" y="699"/>
                  </a:lnTo>
                  <a:lnTo>
                    <a:pt x="114" y="701"/>
                  </a:lnTo>
                  <a:lnTo>
                    <a:pt x="112" y="703"/>
                  </a:lnTo>
                  <a:lnTo>
                    <a:pt x="110" y="703"/>
                  </a:lnTo>
                  <a:lnTo>
                    <a:pt x="108" y="703"/>
                  </a:lnTo>
                  <a:lnTo>
                    <a:pt x="106" y="705"/>
                  </a:lnTo>
                  <a:lnTo>
                    <a:pt x="108" y="705"/>
                  </a:lnTo>
                  <a:lnTo>
                    <a:pt x="106" y="707"/>
                  </a:lnTo>
                  <a:lnTo>
                    <a:pt x="108" y="707"/>
                  </a:lnTo>
                  <a:lnTo>
                    <a:pt x="108" y="709"/>
                  </a:lnTo>
                  <a:lnTo>
                    <a:pt x="108" y="711"/>
                  </a:lnTo>
                  <a:lnTo>
                    <a:pt x="110" y="713"/>
                  </a:lnTo>
                  <a:lnTo>
                    <a:pt x="108" y="713"/>
                  </a:lnTo>
                  <a:lnTo>
                    <a:pt x="108" y="715"/>
                  </a:lnTo>
                  <a:lnTo>
                    <a:pt x="108" y="717"/>
                  </a:lnTo>
                  <a:lnTo>
                    <a:pt x="106" y="717"/>
                  </a:lnTo>
                  <a:lnTo>
                    <a:pt x="105" y="717"/>
                  </a:lnTo>
                  <a:lnTo>
                    <a:pt x="105" y="718"/>
                  </a:lnTo>
                  <a:lnTo>
                    <a:pt x="105" y="720"/>
                  </a:lnTo>
                  <a:lnTo>
                    <a:pt x="105" y="722"/>
                  </a:lnTo>
                  <a:lnTo>
                    <a:pt x="106" y="722"/>
                  </a:lnTo>
                  <a:lnTo>
                    <a:pt x="106" y="724"/>
                  </a:lnTo>
                  <a:lnTo>
                    <a:pt x="106" y="726"/>
                  </a:lnTo>
                  <a:lnTo>
                    <a:pt x="105" y="728"/>
                  </a:lnTo>
                  <a:lnTo>
                    <a:pt x="105" y="726"/>
                  </a:lnTo>
                  <a:lnTo>
                    <a:pt x="103" y="726"/>
                  </a:lnTo>
                  <a:lnTo>
                    <a:pt x="103" y="724"/>
                  </a:lnTo>
                  <a:lnTo>
                    <a:pt x="101" y="724"/>
                  </a:lnTo>
                  <a:lnTo>
                    <a:pt x="101" y="726"/>
                  </a:lnTo>
                  <a:lnTo>
                    <a:pt x="99" y="726"/>
                  </a:lnTo>
                  <a:lnTo>
                    <a:pt x="99" y="728"/>
                  </a:lnTo>
                  <a:lnTo>
                    <a:pt x="99" y="730"/>
                  </a:lnTo>
                  <a:lnTo>
                    <a:pt x="101" y="730"/>
                  </a:lnTo>
                  <a:lnTo>
                    <a:pt x="103" y="730"/>
                  </a:lnTo>
                  <a:lnTo>
                    <a:pt x="103" y="732"/>
                  </a:lnTo>
                  <a:lnTo>
                    <a:pt x="105" y="732"/>
                  </a:lnTo>
                  <a:lnTo>
                    <a:pt x="105" y="734"/>
                  </a:lnTo>
                  <a:lnTo>
                    <a:pt x="105" y="736"/>
                  </a:lnTo>
                  <a:lnTo>
                    <a:pt x="105" y="737"/>
                  </a:lnTo>
                  <a:lnTo>
                    <a:pt x="103" y="737"/>
                  </a:lnTo>
                  <a:lnTo>
                    <a:pt x="101" y="737"/>
                  </a:lnTo>
                  <a:lnTo>
                    <a:pt x="99" y="739"/>
                  </a:lnTo>
                  <a:lnTo>
                    <a:pt x="97" y="739"/>
                  </a:lnTo>
                  <a:lnTo>
                    <a:pt x="97" y="741"/>
                  </a:lnTo>
                  <a:lnTo>
                    <a:pt x="97" y="743"/>
                  </a:lnTo>
                  <a:lnTo>
                    <a:pt x="97" y="745"/>
                  </a:lnTo>
                  <a:lnTo>
                    <a:pt x="99" y="745"/>
                  </a:lnTo>
                  <a:lnTo>
                    <a:pt x="99" y="747"/>
                  </a:lnTo>
                  <a:lnTo>
                    <a:pt x="101" y="747"/>
                  </a:lnTo>
                  <a:lnTo>
                    <a:pt x="99" y="747"/>
                  </a:lnTo>
                  <a:lnTo>
                    <a:pt x="97" y="747"/>
                  </a:lnTo>
                  <a:lnTo>
                    <a:pt x="97" y="749"/>
                  </a:lnTo>
                  <a:lnTo>
                    <a:pt x="95" y="751"/>
                  </a:lnTo>
                  <a:lnTo>
                    <a:pt x="97" y="751"/>
                  </a:lnTo>
                  <a:lnTo>
                    <a:pt x="97" y="753"/>
                  </a:lnTo>
                  <a:lnTo>
                    <a:pt x="97" y="755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97" y="760"/>
                  </a:lnTo>
                  <a:lnTo>
                    <a:pt x="97" y="762"/>
                  </a:lnTo>
                  <a:lnTo>
                    <a:pt x="97" y="764"/>
                  </a:lnTo>
                  <a:lnTo>
                    <a:pt x="95" y="764"/>
                  </a:lnTo>
                  <a:lnTo>
                    <a:pt x="93" y="766"/>
                  </a:lnTo>
                  <a:lnTo>
                    <a:pt x="93" y="768"/>
                  </a:lnTo>
                  <a:lnTo>
                    <a:pt x="93" y="770"/>
                  </a:lnTo>
                  <a:lnTo>
                    <a:pt x="93" y="772"/>
                  </a:lnTo>
                  <a:lnTo>
                    <a:pt x="91" y="774"/>
                  </a:lnTo>
                  <a:lnTo>
                    <a:pt x="89" y="774"/>
                  </a:lnTo>
                  <a:lnTo>
                    <a:pt x="87" y="775"/>
                  </a:lnTo>
                  <a:lnTo>
                    <a:pt x="87" y="777"/>
                  </a:lnTo>
                  <a:lnTo>
                    <a:pt x="87" y="779"/>
                  </a:lnTo>
                  <a:lnTo>
                    <a:pt x="87" y="781"/>
                  </a:lnTo>
                  <a:lnTo>
                    <a:pt x="86" y="781"/>
                  </a:lnTo>
                  <a:lnTo>
                    <a:pt x="86" y="783"/>
                  </a:lnTo>
                  <a:lnTo>
                    <a:pt x="84" y="781"/>
                  </a:lnTo>
                  <a:lnTo>
                    <a:pt x="84" y="783"/>
                  </a:lnTo>
                  <a:lnTo>
                    <a:pt x="84" y="781"/>
                  </a:lnTo>
                  <a:lnTo>
                    <a:pt x="82" y="783"/>
                  </a:lnTo>
                  <a:lnTo>
                    <a:pt x="82" y="785"/>
                  </a:lnTo>
                  <a:lnTo>
                    <a:pt x="82" y="787"/>
                  </a:lnTo>
                  <a:lnTo>
                    <a:pt x="80" y="787"/>
                  </a:lnTo>
                  <a:lnTo>
                    <a:pt x="78" y="787"/>
                  </a:lnTo>
                  <a:lnTo>
                    <a:pt x="78" y="785"/>
                  </a:lnTo>
                  <a:lnTo>
                    <a:pt x="76" y="785"/>
                  </a:lnTo>
                  <a:lnTo>
                    <a:pt x="74" y="785"/>
                  </a:lnTo>
                  <a:lnTo>
                    <a:pt x="74" y="783"/>
                  </a:lnTo>
                  <a:lnTo>
                    <a:pt x="72" y="783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BE93C6C-FF7B-4A99-BA4D-0F06B605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3362"/>
              <a:ext cx="499" cy="434"/>
            </a:xfrm>
            <a:custGeom>
              <a:avLst/>
              <a:gdLst>
                <a:gd name="T0" fmla="*/ 484 w 499"/>
                <a:gd name="T1" fmla="*/ 413 h 434"/>
                <a:gd name="T2" fmla="*/ 471 w 499"/>
                <a:gd name="T3" fmla="*/ 426 h 434"/>
                <a:gd name="T4" fmla="*/ 457 w 499"/>
                <a:gd name="T5" fmla="*/ 428 h 434"/>
                <a:gd name="T6" fmla="*/ 448 w 499"/>
                <a:gd name="T7" fmla="*/ 409 h 434"/>
                <a:gd name="T8" fmla="*/ 435 w 499"/>
                <a:gd name="T9" fmla="*/ 388 h 434"/>
                <a:gd name="T10" fmla="*/ 414 w 499"/>
                <a:gd name="T11" fmla="*/ 396 h 434"/>
                <a:gd name="T12" fmla="*/ 393 w 499"/>
                <a:gd name="T13" fmla="*/ 399 h 434"/>
                <a:gd name="T14" fmla="*/ 380 w 499"/>
                <a:gd name="T15" fmla="*/ 384 h 434"/>
                <a:gd name="T16" fmla="*/ 381 w 499"/>
                <a:gd name="T17" fmla="*/ 360 h 434"/>
                <a:gd name="T18" fmla="*/ 387 w 499"/>
                <a:gd name="T19" fmla="*/ 341 h 434"/>
                <a:gd name="T20" fmla="*/ 368 w 499"/>
                <a:gd name="T21" fmla="*/ 335 h 434"/>
                <a:gd name="T22" fmla="*/ 359 w 499"/>
                <a:gd name="T23" fmla="*/ 348 h 434"/>
                <a:gd name="T24" fmla="*/ 355 w 499"/>
                <a:gd name="T25" fmla="*/ 365 h 434"/>
                <a:gd name="T26" fmla="*/ 334 w 499"/>
                <a:gd name="T27" fmla="*/ 361 h 434"/>
                <a:gd name="T28" fmla="*/ 319 w 499"/>
                <a:gd name="T29" fmla="*/ 350 h 434"/>
                <a:gd name="T30" fmla="*/ 307 w 499"/>
                <a:gd name="T31" fmla="*/ 361 h 434"/>
                <a:gd name="T32" fmla="*/ 294 w 499"/>
                <a:gd name="T33" fmla="*/ 363 h 434"/>
                <a:gd name="T34" fmla="*/ 283 w 499"/>
                <a:gd name="T35" fmla="*/ 375 h 434"/>
                <a:gd name="T36" fmla="*/ 266 w 499"/>
                <a:gd name="T37" fmla="*/ 375 h 434"/>
                <a:gd name="T38" fmla="*/ 256 w 499"/>
                <a:gd name="T39" fmla="*/ 358 h 434"/>
                <a:gd name="T40" fmla="*/ 245 w 499"/>
                <a:gd name="T41" fmla="*/ 342 h 434"/>
                <a:gd name="T42" fmla="*/ 231 w 499"/>
                <a:gd name="T43" fmla="*/ 331 h 434"/>
                <a:gd name="T44" fmla="*/ 220 w 499"/>
                <a:gd name="T45" fmla="*/ 342 h 434"/>
                <a:gd name="T46" fmla="*/ 207 w 499"/>
                <a:gd name="T47" fmla="*/ 331 h 434"/>
                <a:gd name="T48" fmla="*/ 195 w 499"/>
                <a:gd name="T49" fmla="*/ 318 h 434"/>
                <a:gd name="T50" fmla="*/ 207 w 499"/>
                <a:gd name="T51" fmla="*/ 312 h 434"/>
                <a:gd name="T52" fmla="*/ 207 w 499"/>
                <a:gd name="T53" fmla="*/ 303 h 434"/>
                <a:gd name="T54" fmla="*/ 210 w 499"/>
                <a:gd name="T55" fmla="*/ 282 h 434"/>
                <a:gd name="T56" fmla="*/ 190 w 499"/>
                <a:gd name="T57" fmla="*/ 274 h 434"/>
                <a:gd name="T58" fmla="*/ 180 w 499"/>
                <a:gd name="T59" fmla="*/ 259 h 434"/>
                <a:gd name="T60" fmla="*/ 157 w 499"/>
                <a:gd name="T61" fmla="*/ 257 h 434"/>
                <a:gd name="T62" fmla="*/ 144 w 499"/>
                <a:gd name="T63" fmla="*/ 255 h 434"/>
                <a:gd name="T64" fmla="*/ 129 w 499"/>
                <a:gd name="T65" fmla="*/ 247 h 434"/>
                <a:gd name="T66" fmla="*/ 117 w 499"/>
                <a:gd name="T67" fmla="*/ 257 h 434"/>
                <a:gd name="T68" fmla="*/ 98 w 499"/>
                <a:gd name="T69" fmla="*/ 244 h 434"/>
                <a:gd name="T70" fmla="*/ 104 w 499"/>
                <a:gd name="T71" fmla="*/ 223 h 434"/>
                <a:gd name="T72" fmla="*/ 112 w 499"/>
                <a:gd name="T73" fmla="*/ 213 h 434"/>
                <a:gd name="T74" fmla="*/ 102 w 499"/>
                <a:gd name="T75" fmla="*/ 200 h 434"/>
                <a:gd name="T76" fmla="*/ 87 w 499"/>
                <a:gd name="T77" fmla="*/ 189 h 434"/>
                <a:gd name="T78" fmla="*/ 87 w 499"/>
                <a:gd name="T79" fmla="*/ 170 h 434"/>
                <a:gd name="T80" fmla="*/ 100 w 499"/>
                <a:gd name="T81" fmla="*/ 166 h 434"/>
                <a:gd name="T82" fmla="*/ 89 w 499"/>
                <a:gd name="T83" fmla="*/ 147 h 434"/>
                <a:gd name="T84" fmla="*/ 72 w 499"/>
                <a:gd name="T85" fmla="*/ 139 h 434"/>
                <a:gd name="T86" fmla="*/ 74 w 499"/>
                <a:gd name="T87" fmla="*/ 120 h 434"/>
                <a:gd name="T88" fmla="*/ 62 w 499"/>
                <a:gd name="T89" fmla="*/ 118 h 434"/>
                <a:gd name="T90" fmla="*/ 47 w 499"/>
                <a:gd name="T91" fmla="*/ 124 h 434"/>
                <a:gd name="T92" fmla="*/ 47 w 499"/>
                <a:gd name="T93" fmla="*/ 116 h 434"/>
                <a:gd name="T94" fmla="*/ 38 w 499"/>
                <a:gd name="T95" fmla="*/ 113 h 434"/>
                <a:gd name="T96" fmla="*/ 32 w 499"/>
                <a:gd name="T97" fmla="*/ 101 h 434"/>
                <a:gd name="T98" fmla="*/ 49 w 499"/>
                <a:gd name="T99" fmla="*/ 105 h 434"/>
                <a:gd name="T100" fmla="*/ 38 w 499"/>
                <a:gd name="T101" fmla="*/ 95 h 434"/>
                <a:gd name="T102" fmla="*/ 36 w 499"/>
                <a:gd name="T103" fmla="*/ 75 h 434"/>
                <a:gd name="T104" fmla="*/ 24 w 499"/>
                <a:gd name="T105" fmla="*/ 69 h 434"/>
                <a:gd name="T106" fmla="*/ 19 w 499"/>
                <a:gd name="T107" fmla="*/ 65 h 434"/>
                <a:gd name="T108" fmla="*/ 26 w 499"/>
                <a:gd name="T109" fmla="*/ 46 h 434"/>
                <a:gd name="T110" fmla="*/ 7 w 499"/>
                <a:gd name="T111" fmla="*/ 50 h 434"/>
                <a:gd name="T112" fmla="*/ 5 w 499"/>
                <a:gd name="T113" fmla="*/ 37 h 434"/>
                <a:gd name="T114" fmla="*/ 2 w 499"/>
                <a:gd name="T115" fmla="*/ 21 h 434"/>
                <a:gd name="T116" fmla="*/ 11 w 499"/>
                <a:gd name="T117" fmla="*/ 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9" h="434">
                  <a:moveTo>
                    <a:pt x="499" y="426"/>
                  </a:moveTo>
                  <a:lnTo>
                    <a:pt x="497" y="424"/>
                  </a:lnTo>
                  <a:lnTo>
                    <a:pt x="497" y="422"/>
                  </a:lnTo>
                  <a:lnTo>
                    <a:pt x="495" y="422"/>
                  </a:lnTo>
                  <a:lnTo>
                    <a:pt x="495" y="420"/>
                  </a:lnTo>
                  <a:lnTo>
                    <a:pt x="494" y="418"/>
                  </a:lnTo>
                  <a:lnTo>
                    <a:pt x="494" y="417"/>
                  </a:lnTo>
                  <a:lnTo>
                    <a:pt x="492" y="417"/>
                  </a:lnTo>
                  <a:lnTo>
                    <a:pt x="492" y="415"/>
                  </a:lnTo>
                  <a:lnTo>
                    <a:pt x="492" y="413"/>
                  </a:lnTo>
                  <a:lnTo>
                    <a:pt x="490" y="413"/>
                  </a:lnTo>
                  <a:lnTo>
                    <a:pt x="488" y="413"/>
                  </a:lnTo>
                  <a:lnTo>
                    <a:pt x="486" y="413"/>
                  </a:lnTo>
                  <a:lnTo>
                    <a:pt x="484" y="413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5"/>
                  </a:lnTo>
                  <a:lnTo>
                    <a:pt x="478" y="415"/>
                  </a:lnTo>
                  <a:lnTo>
                    <a:pt x="476" y="415"/>
                  </a:lnTo>
                  <a:lnTo>
                    <a:pt x="475" y="415"/>
                  </a:lnTo>
                  <a:lnTo>
                    <a:pt x="475" y="417"/>
                  </a:lnTo>
                  <a:lnTo>
                    <a:pt x="473" y="417"/>
                  </a:lnTo>
                  <a:lnTo>
                    <a:pt x="471" y="417"/>
                  </a:lnTo>
                  <a:lnTo>
                    <a:pt x="471" y="418"/>
                  </a:lnTo>
                  <a:lnTo>
                    <a:pt x="471" y="420"/>
                  </a:lnTo>
                  <a:lnTo>
                    <a:pt x="471" y="422"/>
                  </a:lnTo>
                  <a:lnTo>
                    <a:pt x="471" y="424"/>
                  </a:lnTo>
                  <a:lnTo>
                    <a:pt x="471" y="426"/>
                  </a:lnTo>
                  <a:lnTo>
                    <a:pt x="473" y="426"/>
                  </a:lnTo>
                  <a:lnTo>
                    <a:pt x="473" y="428"/>
                  </a:lnTo>
                  <a:lnTo>
                    <a:pt x="473" y="430"/>
                  </a:lnTo>
                  <a:lnTo>
                    <a:pt x="471" y="432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5" y="434"/>
                  </a:lnTo>
                  <a:lnTo>
                    <a:pt x="465" y="432"/>
                  </a:lnTo>
                  <a:lnTo>
                    <a:pt x="463" y="432"/>
                  </a:lnTo>
                  <a:lnTo>
                    <a:pt x="461" y="432"/>
                  </a:lnTo>
                  <a:lnTo>
                    <a:pt x="459" y="432"/>
                  </a:lnTo>
                  <a:lnTo>
                    <a:pt x="459" y="430"/>
                  </a:lnTo>
                  <a:lnTo>
                    <a:pt x="457" y="430"/>
                  </a:lnTo>
                  <a:lnTo>
                    <a:pt x="457" y="428"/>
                  </a:lnTo>
                  <a:lnTo>
                    <a:pt x="456" y="428"/>
                  </a:lnTo>
                  <a:lnTo>
                    <a:pt x="454" y="428"/>
                  </a:lnTo>
                  <a:lnTo>
                    <a:pt x="452" y="426"/>
                  </a:lnTo>
                  <a:lnTo>
                    <a:pt x="452" y="424"/>
                  </a:lnTo>
                  <a:lnTo>
                    <a:pt x="452" y="422"/>
                  </a:lnTo>
                  <a:lnTo>
                    <a:pt x="450" y="422"/>
                  </a:lnTo>
                  <a:lnTo>
                    <a:pt x="450" y="420"/>
                  </a:lnTo>
                  <a:lnTo>
                    <a:pt x="450" y="418"/>
                  </a:lnTo>
                  <a:lnTo>
                    <a:pt x="448" y="418"/>
                  </a:lnTo>
                  <a:lnTo>
                    <a:pt x="448" y="417"/>
                  </a:lnTo>
                  <a:lnTo>
                    <a:pt x="448" y="415"/>
                  </a:lnTo>
                  <a:lnTo>
                    <a:pt x="448" y="413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7"/>
                  </a:lnTo>
                  <a:lnTo>
                    <a:pt x="448" y="405"/>
                  </a:lnTo>
                  <a:lnTo>
                    <a:pt x="448" y="403"/>
                  </a:lnTo>
                  <a:lnTo>
                    <a:pt x="448" y="401"/>
                  </a:lnTo>
                  <a:lnTo>
                    <a:pt x="446" y="399"/>
                  </a:lnTo>
                  <a:lnTo>
                    <a:pt x="446" y="398"/>
                  </a:lnTo>
                  <a:lnTo>
                    <a:pt x="444" y="396"/>
                  </a:lnTo>
                  <a:lnTo>
                    <a:pt x="442" y="394"/>
                  </a:lnTo>
                  <a:lnTo>
                    <a:pt x="440" y="394"/>
                  </a:lnTo>
                  <a:lnTo>
                    <a:pt x="438" y="392"/>
                  </a:lnTo>
                  <a:lnTo>
                    <a:pt x="437" y="392"/>
                  </a:lnTo>
                  <a:lnTo>
                    <a:pt x="437" y="390"/>
                  </a:lnTo>
                  <a:lnTo>
                    <a:pt x="435" y="390"/>
                  </a:lnTo>
                  <a:lnTo>
                    <a:pt x="435" y="388"/>
                  </a:lnTo>
                  <a:lnTo>
                    <a:pt x="433" y="388"/>
                  </a:lnTo>
                  <a:lnTo>
                    <a:pt x="433" y="390"/>
                  </a:lnTo>
                  <a:lnTo>
                    <a:pt x="431" y="390"/>
                  </a:lnTo>
                  <a:lnTo>
                    <a:pt x="429" y="390"/>
                  </a:lnTo>
                  <a:lnTo>
                    <a:pt x="427" y="390"/>
                  </a:lnTo>
                  <a:lnTo>
                    <a:pt x="427" y="392"/>
                  </a:lnTo>
                  <a:lnTo>
                    <a:pt x="425" y="394"/>
                  </a:lnTo>
                  <a:lnTo>
                    <a:pt x="423" y="394"/>
                  </a:lnTo>
                  <a:lnTo>
                    <a:pt x="421" y="394"/>
                  </a:lnTo>
                  <a:lnTo>
                    <a:pt x="421" y="396"/>
                  </a:lnTo>
                  <a:lnTo>
                    <a:pt x="419" y="396"/>
                  </a:lnTo>
                  <a:lnTo>
                    <a:pt x="418" y="396"/>
                  </a:lnTo>
                  <a:lnTo>
                    <a:pt x="416" y="396"/>
                  </a:lnTo>
                  <a:lnTo>
                    <a:pt x="414" y="396"/>
                  </a:lnTo>
                  <a:lnTo>
                    <a:pt x="412" y="396"/>
                  </a:lnTo>
                  <a:lnTo>
                    <a:pt x="412" y="398"/>
                  </a:lnTo>
                  <a:lnTo>
                    <a:pt x="410" y="398"/>
                  </a:lnTo>
                  <a:lnTo>
                    <a:pt x="408" y="398"/>
                  </a:lnTo>
                  <a:lnTo>
                    <a:pt x="406" y="398"/>
                  </a:lnTo>
                  <a:lnTo>
                    <a:pt x="404" y="398"/>
                  </a:lnTo>
                  <a:lnTo>
                    <a:pt x="402" y="396"/>
                  </a:lnTo>
                  <a:lnTo>
                    <a:pt x="400" y="396"/>
                  </a:lnTo>
                  <a:lnTo>
                    <a:pt x="399" y="396"/>
                  </a:lnTo>
                  <a:lnTo>
                    <a:pt x="397" y="396"/>
                  </a:lnTo>
                  <a:lnTo>
                    <a:pt x="397" y="398"/>
                  </a:lnTo>
                  <a:lnTo>
                    <a:pt x="395" y="398"/>
                  </a:lnTo>
                  <a:lnTo>
                    <a:pt x="395" y="399"/>
                  </a:lnTo>
                  <a:lnTo>
                    <a:pt x="393" y="399"/>
                  </a:lnTo>
                  <a:lnTo>
                    <a:pt x="391" y="399"/>
                  </a:lnTo>
                  <a:lnTo>
                    <a:pt x="389" y="399"/>
                  </a:lnTo>
                  <a:lnTo>
                    <a:pt x="387" y="399"/>
                  </a:lnTo>
                  <a:lnTo>
                    <a:pt x="385" y="399"/>
                  </a:lnTo>
                  <a:lnTo>
                    <a:pt x="385" y="398"/>
                  </a:lnTo>
                  <a:lnTo>
                    <a:pt x="383" y="398"/>
                  </a:lnTo>
                  <a:lnTo>
                    <a:pt x="383" y="396"/>
                  </a:lnTo>
                  <a:lnTo>
                    <a:pt x="381" y="394"/>
                  </a:lnTo>
                  <a:lnTo>
                    <a:pt x="381" y="392"/>
                  </a:lnTo>
                  <a:lnTo>
                    <a:pt x="381" y="390"/>
                  </a:lnTo>
                  <a:lnTo>
                    <a:pt x="380" y="390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0" y="384"/>
                  </a:lnTo>
                  <a:lnTo>
                    <a:pt x="378" y="382"/>
                  </a:lnTo>
                  <a:lnTo>
                    <a:pt x="378" y="380"/>
                  </a:lnTo>
                  <a:lnTo>
                    <a:pt x="378" y="379"/>
                  </a:lnTo>
                  <a:lnTo>
                    <a:pt x="378" y="377"/>
                  </a:lnTo>
                  <a:lnTo>
                    <a:pt x="378" y="375"/>
                  </a:lnTo>
                  <a:lnTo>
                    <a:pt x="378" y="373"/>
                  </a:lnTo>
                  <a:lnTo>
                    <a:pt x="378" y="371"/>
                  </a:lnTo>
                  <a:lnTo>
                    <a:pt x="378" y="369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1" y="360"/>
                  </a:lnTo>
                  <a:lnTo>
                    <a:pt x="381" y="358"/>
                  </a:lnTo>
                  <a:lnTo>
                    <a:pt x="383" y="358"/>
                  </a:lnTo>
                  <a:lnTo>
                    <a:pt x="385" y="358"/>
                  </a:lnTo>
                  <a:lnTo>
                    <a:pt x="385" y="356"/>
                  </a:lnTo>
                  <a:lnTo>
                    <a:pt x="387" y="354"/>
                  </a:lnTo>
                  <a:lnTo>
                    <a:pt x="387" y="352"/>
                  </a:lnTo>
                  <a:lnTo>
                    <a:pt x="389" y="352"/>
                  </a:lnTo>
                  <a:lnTo>
                    <a:pt x="389" y="350"/>
                  </a:lnTo>
                  <a:lnTo>
                    <a:pt x="389" y="348"/>
                  </a:lnTo>
                  <a:lnTo>
                    <a:pt x="387" y="348"/>
                  </a:lnTo>
                  <a:lnTo>
                    <a:pt x="387" y="346"/>
                  </a:lnTo>
                  <a:lnTo>
                    <a:pt x="387" y="344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7" y="339"/>
                  </a:lnTo>
                  <a:lnTo>
                    <a:pt x="385" y="339"/>
                  </a:lnTo>
                  <a:lnTo>
                    <a:pt x="385" y="337"/>
                  </a:lnTo>
                  <a:lnTo>
                    <a:pt x="383" y="337"/>
                  </a:lnTo>
                  <a:lnTo>
                    <a:pt x="383" y="335"/>
                  </a:lnTo>
                  <a:lnTo>
                    <a:pt x="381" y="335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6" y="333"/>
                  </a:lnTo>
                  <a:lnTo>
                    <a:pt x="374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68" y="333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4" y="335"/>
                  </a:lnTo>
                  <a:lnTo>
                    <a:pt x="362" y="335"/>
                  </a:lnTo>
                  <a:lnTo>
                    <a:pt x="361" y="335"/>
                  </a:lnTo>
                  <a:lnTo>
                    <a:pt x="361" y="337"/>
                  </a:lnTo>
                  <a:lnTo>
                    <a:pt x="359" y="337"/>
                  </a:lnTo>
                  <a:lnTo>
                    <a:pt x="359" y="339"/>
                  </a:lnTo>
                  <a:lnTo>
                    <a:pt x="357" y="339"/>
                  </a:lnTo>
                  <a:lnTo>
                    <a:pt x="357" y="341"/>
                  </a:lnTo>
                  <a:lnTo>
                    <a:pt x="357" y="342"/>
                  </a:lnTo>
                  <a:lnTo>
                    <a:pt x="357" y="344"/>
                  </a:lnTo>
                  <a:lnTo>
                    <a:pt x="359" y="344"/>
                  </a:lnTo>
                  <a:lnTo>
                    <a:pt x="359" y="346"/>
                  </a:lnTo>
                  <a:lnTo>
                    <a:pt x="359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2" y="350"/>
                  </a:lnTo>
                  <a:lnTo>
                    <a:pt x="362" y="352"/>
                  </a:lnTo>
                  <a:lnTo>
                    <a:pt x="362" y="354"/>
                  </a:lnTo>
                  <a:lnTo>
                    <a:pt x="362" y="356"/>
                  </a:lnTo>
                  <a:lnTo>
                    <a:pt x="362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59" y="361"/>
                  </a:lnTo>
                  <a:lnTo>
                    <a:pt x="359" y="363"/>
                  </a:lnTo>
                  <a:lnTo>
                    <a:pt x="357" y="363"/>
                  </a:lnTo>
                  <a:lnTo>
                    <a:pt x="357" y="365"/>
                  </a:lnTo>
                  <a:lnTo>
                    <a:pt x="355" y="365"/>
                  </a:lnTo>
                  <a:lnTo>
                    <a:pt x="355" y="367"/>
                  </a:lnTo>
                  <a:lnTo>
                    <a:pt x="353" y="369"/>
                  </a:lnTo>
                  <a:lnTo>
                    <a:pt x="351" y="371"/>
                  </a:lnTo>
                  <a:lnTo>
                    <a:pt x="349" y="371"/>
                  </a:lnTo>
                  <a:lnTo>
                    <a:pt x="347" y="371"/>
                  </a:lnTo>
                  <a:lnTo>
                    <a:pt x="345" y="371"/>
                  </a:lnTo>
                  <a:lnTo>
                    <a:pt x="343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38" y="369"/>
                  </a:lnTo>
                  <a:lnTo>
                    <a:pt x="336" y="367"/>
                  </a:lnTo>
                  <a:lnTo>
                    <a:pt x="336" y="365"/>
                  </a:lnTo>
                  <a:lnTo>
                    <a:pt x="334" y="363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2" y="360"/>
                  </a:lnTo>
                  <a:lnTo>
                    <a:pt x="330" y="360"/>
                  </a:lnTo>
                  <a:lnTo>
                    <a:pt x="330" y="358"/>
                  </a:lnTo>
                  <a:lnTo>
                    <a:pt x="328" y="358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6" y="354"/>
                  </a:lnTo>
                  <a:lnTo>
                    <a:pt x="324" y="354"/>
                  </a:lnTo>
                  <a:lnTo>
                    <a:pt x="323" y="354"/>
                  </a:lnTo>
                  <a:lnTo>
                    <a:pt x="323" y="352"/>
                  </a:lnTo>
                  <a:lnTo>
                    <a:pt x="323" y="350"/>
                  </a:lnTo>
                  <a:lnTo>
                    <a:pt x="321" y="350"/>
                  </a:lnTo>
                  <a:lnTo>
                    <a:pt x="319" y="350"/>
                  </a:lnTo>
                  <a:lnTo>
                    <a:pt x="319" y="352"/>
                  </a:lnTo>
                  <a:lnTo>
                    <a:pt x="319" y="354"/>
                  </a:lnTo>
                  <a:lnTo>
                    <a:pt x="319" y="356"/>
                  </a:lnTo>
                  <a:lnTo>
                    <a:pt x="317" y="356"/>
                  </a:lnTo>
                  <a:lnTo>
                    <a:pt x="317" y="358"/>
                  </a:lnTo>
                  <a:lnTo>
                    <a:pt x="317" y="360"/>
                  </a:lnTo>
                  <a:lnTo>
                    <a:pt x="317" y="361"/>
                  </a:lnTo>
                  <a:lnTo>
                    <a:pt x="315" y="361"/>
                  </a:lnTo>
                  <a:lnTo>
                    <a:pt x="315" y="363"/>
                  </a:lnTo>
                  <a:lnTo>
                    <a:pt x="313" y="363"/>
                  </a:lnTo>
                  <a:lnTo>
                    <a:pt x="311" y="363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1"/>
                  </a:lnTo>
                  <a:lnTo>
                    <a:pt x="307" y="363"/>
                  </a:lnTo>
                  <a:lnTo>
                    <a:pt x="307" y="361"/>
                  </a:lnTo>
                  <a:lnTo>
                    <a:pt x="305" y="361"/>
                  </a:lnTo>
                  <a:lnTo>
                    <a:pt x="304" y="361"/>
                  </a:lnTo>
                  <a:lnTo>
                    <a:pt x="304" y="360"/>
                  </a:lnTo>
                  <a:lnTo>
                    <a:pt x="302" y="360"/>
                  </a:lnTo>
                  <a:lnTo>
                    <a:pt x="302" y="358"/>
                  </a:lnTo>
                  <a:lnTo>
                    <a:pt x="300" y="358"/>
                  </a:lnTo>
                  <a:lnTo>
                    <a:pt x="298" y="358"/>
                  </a:lnTo>
                  <a:lnTo>
                    <a:pt x="296" y="358"/>
                  </a:lnTo>
                  <a:lnTo>
                    <a:pt x="296" y="360"/>
                  </a:lnTo>
                  <a:lnTo>
                    <a:pt x="296" y="361"/>
                  </a:lnTo>
                  <a:lnTo>
                    <a:pt x="294" y="361"/>
                  </a:lnTo>
                  <a:lnTo>
                    <a:pt x="294" y="363"/>
                  </a:lnTo>
                  <a:lnTo>
                    <a:pt x="294" y="365"/>
                  </a:lnTo>
                  <a:lnTo>
                    <a:pt x="294" y="367"/>
                  </a:lnTo>
                  <a:lnTo>
                    <a:pt x="294" y="369"/>
                  </a:lnTo>
                  <a:lnTo>
                    <a:pt x="294" y="371"/>
                  </a:lnTo>
                  <a:lnTo>
                    <a:pt x="292" y="371"/>
                  </a:lnTo>
                  <a:lnTo>
                    <a:pt x="292" y="373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88" y="373"/>
                  </a:lnTo>
                  <a:lnTo>
                    <a:pt x="286" y="373"/>
                  </a:lnTo>
                  <a:lnTo>
                    <a:pt x="286" y="375"/>
                  </a:lnTo>
                  <a:lnTo>
                    <a:pt x="285" y="375"/>
                  </a:lnTo>
                  <a:lnTo>
                    <a:pt x="283" y="375"/>
                  </a:lnTo>
                  <a:lnTo>
                    <a:pt x="283" y="377"/>
                  </a:lnTo>
                  <a:lnTo>
                    <a:pt x="281" y="377"/>
                  </a:lnTo>
                  <a:lnTo>
                    <a:pt x="279" y="377"/>
                  </a:lnTo>
                  <a:lnTo>
                    <a:pt x="279" y="379"/>
                  </a:lnTo>
                  <a:lnTo>
                    <a:pt x="277" y="379"/>
                  </a:lnTo>
                  <a:lnTo>
                    <a:pt x="275" y="379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71" y="379"/>
                  </a:lnTo>
                  <a:lnTo>
                    <a:pt x="269" y="379"/>
                  </a:lnTo>
                  <a:lnTo>
                    <a:pt x="269" y="377"/>
                  </a:lnTo>
                  <a:lnTo>
                    <a:pt x="269" y="375"/>
                  </a:lnTo>
                  <a:lnTo>
                    <a:pt x="267" y="375"/>
                  </a:lnTo>
                  <a:lnTo>
                    <a:pt x="266" y="375"/>
                  </a:lnTo>
                  <a:lnTo>
                    <a:pt x="264" y="375"/>
                  </a:lnTo>
                  <a:lnTo>
                    <a:pt x="264" y="373"/>
                  </a:lnTo>
                  <a:lnTo>
                    <a:pt x="262" y="373"/>
                  </a:lnTo>
                  <a:lnTo>
                    <a:pt x="262" y="371"/>
                  </a:lnTo>
                  <a:lnTo>
                    <a:pt x="260" y="371"/>
                  </a:lnTo>
                  <a:lnTo>
                    <a:pt x="260" y="369"/>
                  </a:lnTo>
                  <a:lnTo>
                    <a:pt x="260" y="367"/>
                  </a:lnTo>
                  <a:lnTo>
                    <a:pt x="258" y="367"/>
                  </a:lnTo>
                  <a:lnTo>
                    <a:pt x="258" y="365"/>
                  </a:lnTo>
                  <a:lnTo>
                    <a:pt x="256" y="365"/>
                  </a:lnTo>
                  <a:lnTo>
                    <a:pt x="256" y="363"/>
                  </a:lnTo>
                  <a:lnTo>
                    <a:pt x="256" y="361"/>
                  </a:lnTo>
                  <a:lnTo>
                    <a:pt x="256" y="360"/>
                  </a:lnTo>
                  <a:lnTo>
                    <a:pt x="256" y="358"/>
                  </a:lnTo>
                  <a:lnTo>
                    <a:pt x="254" y="358"/>
                  </a:lnTo>
                  <a:lnTo>
                    <a:pt x="254" y="356"/>
                  </a:lnTo>
                  <a:lnTo>
                    <a:pt x="252" y="356"/>
                  </a:lnTo>
                  <a:lnTo>
                    <a:pt x="252" y="354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48" y="346"/>
                  </a:lnTo>
                  <a:lnTo>
                    <a:pt x="248" y="344"/>
                  </a:lnTo>
                  <a:lnTo>
                    <a:pt x="247" y="344"/>
                  </a:lnTo>
                  <a:lnTo>
                    <a:pt x="245" y="344"/>
                  </a:lnTo>
                  <a:lnTo>
                    <a:pt x="245" y="342"/>
                  </a:lnTo>
                  <a:lnTo>
                    <a:pt x="243" y="342"/>
                  </a:lnTo>
                  <a:lnTo>
                    <a:pt x="243" y="341"/>
                  </a:lnTo>
                  <a:lnTo>
                    <a:pt x="243" y="339"/>
                  </a:lnTo>
                  <a:lnTo>
                    <a:pt x="245" y="339"/>
                  </a:lnTo>
                  <a:lnTo>
                    <a:pt x="245" y="337"/>
                  </a:lnTo>
                  <a:lnTo>
                    <a:pt x="243" y="337"/>
                  </a:lnTo>
                  <a:lnTo>
                    <a:pt x="243" y="335"/>
                  </a:lnTo>
                  <a:lnTo>
                    <a:pt x="241" y="335"/>
                  </a:lnTo>
                  <a:lnTo>
                    <a:pt x="239" y="333"/>
                  </a:lnTo>
                  <a:lnTo>
                    <a:pt x="237" y="333"/>
                  </a:lnTo>
                  <a:lnTo>
                    <a:pt x="235" y="331"/>
                  </a:lnTo>
                  <a:lnTo>
                    <a:pt x="233" y="333"/>
                  </a:lnTo>
                  <a:lnTo>
                    <a:pt x="231" y="333"/>
                  </a:lnTo>
                  <a:lnTo>
                    <a:pt x="231" y="331"/>
                  </a:lnTo>
                  <a:lnTo>
                    <a:pt x="229" y="331"/>
                  </a:lnTo>
                  <a:lnTo>
                    <a:pt x="228" y="331"/>
                  </a:lnTo>
                  <a:lnTo>
                    <a:pt x="226" y="331"/>
                  </a:lnTo>
                  <a:lnTo>
                    <a:pt x="224" y="331"/>
                  </a:lnTo>
                  <a:lnTo>
                    <a:pt x="224" y="333"/>
                  </a:lnTo>
                  <a:lnTo>
                    <a:pt x="222" y="333"/>
                  </a:lnTo>
                  <a:lnTo>
                    <a:pt x="222" y="335"/>
                  </a:lnTo>
                  <a:lnTo>
                    <a:pt x="222" y="337"/>
                  </a:lnTo>
                  <a:lnTo>
                    <a:pt x="224" y="337"/>
                  </a:lnTo>
                  <a:lnTo>
                    <a:pt x="224" y="339"/>
                  </a:lnTo>
                  <a:lnTo>
                    <a:pt x="226" y="339"/>
                  </a:lnTo>
                  <a:lnTo>
                    <a:pt x="224" y="341"/>
                  </a:lnTo>
                  <a:lnTo>
                    <a:pt x="222" y="342"/>
                  </a:lnTo>
                  <a:lnTo>
                    <a:pt x="220" y="342"/>
                  </a:lnTo>
                  <a:lnTo>
                    <a:pt x="218" y="342"/>
                  </a:lnTo>
                  <a:lnTo>
                    <a:pt x="216" y="342"/>
                  </a:lnTo>
                  <a:lnTo>
                    <a:pt x="216" y="341"/>
                  </a:lnTo>
                  <a:lnTo>
                    <a:pt x="214" y="341"/>
                  </a:lnTo>
                  <a:lnTo>
                    <a:pt x="214" y="339"/>
                  </a:lnTo>
                  <a:lnTo>
                    <a:pt x="214" y="337"/>
                  </a:lnTo>
                  <a:lnTo>
                    <a:pt x="214" y="335"/>
                  </a:lnTo>
                  <a:lnTo>
                    <a:pt x="216" y="333"/>
                  </a:lnTo>
                  <a:lnTo>
                    <a:pt x="214" y="333"/>
                  </a:lnTo>
                  <a:lnTo>
                    <a:pt x="214" y="331"/>
                  </a:lnTo>
                  <a:lnTo>
                    <a:pt x="212" y="331"/>
                  </a:lnTo>
                  <a:lnTo>
                    <a:pt x="210" y="331"/>
                  </a:lnTo>
                  <a:lnTo>
                    <a:pt x="209" y="331"/>
                  </a:lnTo>
                  <a:lnTo>
                    <a:pt x="207" y="331"/>
                  </a:lnTo>
                  <a:lnTo>
                    <a:pt x="207" y="329"/>
                  </a:lnTo>
                  <a:lnTo>
                    <a:pt x="207" y="327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7" y="322"/>
                  </a:lnTo>
                  <a:lnTo>
                    <a:pt x="205" y="322"/>
                  </a:lnTo>
                  <a:lnTo>
                    <a:pt x="205" y="320"/>
                  </a:lnTo>
                  <a:lnTo>
                    <a:pt x="203" y="322"/>
                  </a:lnTo>
                  <a:lnTo>
                    <a:pt x="201" y="322"/>
                  </a:lnTo>
                  <a:lnTo>
                    <a:pt x="199" y="322"/>
                  </a:lnTo>
                  <a:lnTo>
                    <a:pt x="197" y="322"/>
                  </a:lnTo>
                  <a:lnTo>
                    <a:pt x="197" y="320"/>
                  </a:lnTo>
                  <a:lnTo>
                    <a:pt x="195" y="320"/>
                  </a:lnTo>
                  <a:lnTo>
                    <a:pt x="195" y="318"/>
                  </a:lnTo>
                  <a:lnTo>
                    <a:pt x="193" y="316"/>
                  </a:lnTo>
                  <a:lnTo>
                    <a:pt x="193" y="314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3" y="312"/>
                  </a:lnTo>
                  <a:lnTo>
                    <a:pt x="193" y="310"/>
                  </a:lnTo>
                  <a:lnTo>
                    <a:pt x="195" y="310"/>
                  </a:lnTo>
                  <a:lnTo>
                    <a:pt x="195" y="312"/>
                  </a:lnTo>
                  <a:lnTo>
                    <a:pt x="197" y="312"/>
                  </a:lnTo>
                  <a:lnTo>
                    <a:pt x="199" y="312"/>
                  </a:lnTo>
                  <a:lnTo>
                    <a:pt x="201" y="312"/>
                  </a:lnTo>
                  <a:lnTo>
                    <a:pt x="203" y="312"/>
                  </a:lnTo>
                  <a:lnTo>
                    <a:pt x="205" y="312"/>
                  </a:lnTo>
                  <a:lnTo>
                    <a:pt x="207" y="312"/>
                  </a:lnTo>
                  <a:lnTo>
                    <a:pt x="207" y="314"/>
                  </a:lnTo>
                  <a:lnTo>
                    <a:pt x="209" y="314"/>
                  </a:lnTo>
                  <a:lnTo>
                    <a:pt x="209" y="316"/>
                  </a:lnTo>
                  <a:lnTo>
                    <a:pt x="210" y="316"/>
                  </a:lnTo>
                  <a:lnTo>
                    <a:pt x="212" y="316"/>
                  </a:lnTo>
                  <a:lnTo>
                    <a:pt x="212" y="314"/>
                  </a:lnTo>
                  <a:lnTo>
                    <a:pt x="212" y="312"/>
                  </a:lnTo>
                  <a:lnTo>
                    <a:pt x="212" y="310"/>
                  </a:lnTo>
                  <a:lnTo>
                    <a:pt x="210" y="310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7" y="306"/>
                  </a:lnTo>
                  <a:lnTo>
                    <a:pt x="207" y="304"/>
                  </a:lnTo>
                  <a:lnTo>
                    <a:pt x="207" y="303"/>
                  </a:lnTo>
                  <a:lnTo>
                    <a:pt x="209" y="301"/>
                  </a:lnTo>
                  <a:lnTo>
                    <a:pt x="209" y="299"/>
                  </a:lnTo>
                  <a:lnTo>
                    <a:pt x="209" y="297"/>
                  </a:lnTo>
                  <a:lnTo>
                    <a:pt x="209" y="295"/>
                  </a:lnTo>
                  <a:lnTo>
                    <a:pt x="209" y="293"/>
                  </a:lnTo>
                  <a:lnTo>
                    <a:pt x="209" y="291"/>
                  </a:lnTo>
                  <a:lnTo>
                    <a:pt x="209" y="289"/>
                  </a:lnTo>
                  <a:lnTo>
                    <a:pt x="210" y="289"/>
                  </a:lnTo>
                  <a:lnTo>
                    <a:pt x="210" y="287"/>
                  </a:lnTo>
                  <a:lnTo>
                    <a:pt x="210" y="285"/>
                  </a:lnTo>
                  <a:lnTo>
                    <a:pt x="212" y="285"/>
                  </a:lnTo>
                  <a:lnTo>
                    <a:pt x="212" y="284"/>
                  </a:lnTo>
                  <a:lnTo>
                    <a:pt x="212" y="282"/>
                  </a:lnTo>
                  <a:lnTo>
                    <a:pt x="210" y="282"/>
                  </a:lnTo>
                  <a:lnTo>
                    <a:pt x="210" y="280"/>
                  </a:lnTo>
                  <a:lnTo>
                    <a:pt x="209" y="280"/>
                  </a:lnTo>
                  <a:lnTo>
                    <a:pt x="207" y="280"/>
                  </a:lnTo>
                  <a:lnTo>
                    <a:pt x="205" y="278"/>
                  </a:lnTo>
                  <a:lnTo>
                    <a:pt x="203" y="278"/>
                  </a:lnTo>
                  <a:lnTo>
                    <a:pt x="203" y="276"/>
                  </a:lnTo>
                  <a:lnTo>
                    <a:pt x="201" y="274"/>
                  </a:lnTo>
                  <a:lnTo>
                    <a:pt x="199" y="274"/>
                  </a:lnTo>
                  <a:lnTo>
                    <a:pt x="197" y="276"/>
                  </a:lnTo>
                  <a:lnTo>
                    <a:pt x="195" y="276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4"/>
                  </a:lnTo>
                  <a:lnTo>
                    <a:pt x="188" y="274"/>
                  </a:lnTo>
                  <a:lnTo>
                    <a:pt x="188" y="272"/>
                  </a:lnTo>
                  <a:lnTo>
                    <a:pt x="188" y="270"/>
                  </a:lnTo>
                  <a:lnTo>
                    <a:pt x="186" y="270"/>
                  </a:lnTo>
                  <a:lnTo>
                    <a:pt x="186" y="268"/>
                  </a:lnTo>
                  <a:lnTo>
                    <a:pt x="188" y="268"/>
                  </a:lnTo>
                  <a:lnTo>
                    <a:pt x="188" y="266"/>
                  </a:lnTo>
                  <a:lnTo>
                    <a:pt x="188" y="265"/>
                  </a:lnTo>
                  <a:lnTo>
                    <a:pt x="188" y="263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4" y="261"/>
                  </a:lnTo>
                  <a:lnTo>
                    <a:pt x="182" y="261"/>
                  </a:lnTo>
                  <a:lnTo>
                    <a:pt x="180" y="259"/>
                  </a:lnTo>
                  <a:lnTo>
                    <a:pt x="178" y="259"/>
                  </a:lnTo>
                  <a:lnTo>
                    <a:pt x="176" y="259"/>
                  </a:lnTo>
                  <a:lnTo>
                    <a:pt x="174" y="259"/>
                  </a:lnTo>
                  <a:lnTo>
                    <a:pt x="172" y="259"/>
                  </a:lnTo>
                  <a:lnTo>
                    <a:pt x="171" y="261"/>
                  </a:lnTo>
                  <a:lnTo>
                    <a:pt x="169" y="261"/>
                  </a:lnTo>
                  <a:lnTo>
                    <a:pt x="167" y="261"/>
                  </a:lnTo>
                  <a:lnTo>
                    <a:pt x="167" y="259"/>
                  </a:lnTo>
                  <a:lnTo>
                    <a:pt x="165" y="259"/>
                  </a:lnTo>
                  <a:lnTo>
                    <a:pt x="165" y="257"/>
                  </a:lnTo>
                  <a:lnTo>
                    <a:pt x="163" y="257"/>
                  </a:lnTo>
                  <a:lnTo>
                    <a:pt x="161" y="257"/>
                  </a:lnTo>
                  <a:lnTo>
                    <a:pt x="159" y="257"/>
                  </a:lnTo>
                  <a:lnTo>
                    <a:pt x="157" y="257"/>
                  </a:lnTo>
                  <a:lnTo>
                    <a:pt x="157" y="259"/>
                  </a:lnTo>
                  <a:lnTo>
                    <a:pt x="155" y="259"/>
                  </a:lnTo>
                  <a:lnTo>
                    <a:pt x="155" y="257"/>
                  </a:lnTo>
                  <a:lnTo>
                    <a:pt x="155" y="255"/>
                  </a:lnTo>
                  <a:lnTo>
                    <a:pt x="153" y="255"/>
                  </a:lnTo>
                  <a:lnTo>
                    <a:pt x="152" y="255"/>
                  </a:lnTo>
                  <a:lnTo>
                    <a:pt x="153" y="253"/>
                  </a:lnTo>
                  <a:lnTo>
                    <a:pt x="152" y="253"/>
                  </a:lnTo>
                  <a:lnTo>
                    <a:pt x="150" y="253"/>
                  </a:lnTo>
                  <a:lnTo>
                    <a:pt x="148" y="251"/>
                  </a:lnTo>
                  <a:lnTo>
                    <a:pt x="148" y="253"/>
                  </a:lnTo>
                  <a:lnTo>
                    <a:pt x="148" y="255"/>
                  </a:lnTo>
                  <a:lnTo>
                    <a:pt x="146" y="255"/>
                  </a:lnTo>
                  <a:lnTo>
                    <a:pt x="144" y="255"/>
                  </a:lnTo>
                  <a:lnTo>
                    <a:pt x="142" y="255"/>
                  </a:lnTo>
                  <a:lnTo>
                    <a:pt x="140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1"/>
                  </a:lnTo>
                  <a:lnTo>
                    <a:pt x="140" y="249"/>
                  </a:lnTo>
                  <a:lnTo>
                    <a:pt x="138" y="249"/>
                  </a:lnTo>
                  <a:lnTo>
                    <a:pt x="138" y="247"/>
                  </a:lnTo>
                  <a:lnTo>
                    <a:pt x="136" y="247"/>
                  </a:lnTo>
                  <a:lnTo>
                    <a:pt x="134" y="247"/>
                  </a:lnTo>
                  <a:lnTo>
                    <a:pt x="134" y="246"/>
                  </a:lnTo>
                  <a:lnTo>
                    <a:pt x="133" y="246"/>
                  </a:lnTo>
                  <a:lnTo>
                    <a:pt x="131" y="247"/>
                  </a:lnTo>
                  <a:lnTo>
                    <a:pt x="129" y="247"/>
                  </a:lnTo>
                  <a:lnTo>
                    <a:pt x="127" y="249"/>
                  </a:lnTo>
                  <a:lnTo>
                    <a:pt x="125" y="249"/>
                  </a:lnTo>
                  <a:lnTo>
                    <a:pt x="123" y="249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1" y="253"/>
                  </a:lnTo>
                  <a:lnTo>
                    <a:pt x="121" y="255"/>
                  </a:lnTo>
                  <a:lnTo>
                    <a:pt x="123" y="257"/>
                  </a:lnTo>
                  <a:lnTo>
                    <a:pt x="123" y="259"/>
                  </a:lnTo>
                  <a:lnTo>
                    <a:pt x="123" y="261"/>
                  </a:lnTo>
                  <a:lnTo>
                    <a:pt x="121" y="261"/>
                  </a:lnTo>
                  <a:lnTo>
                    <a:pt x="121" y="259"/>
                  </a:lnTo>
                  <a:lnTo>
                    <a:pt x="119" y="259"/>
                  </a:lnTo>
                  <a:lnTo>
                    <a:pt x="117" y="257"/>
                  </a:lnTo>
                  <a:lnTo>
                    <a:pt x="115" y="255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1"/>
                  </a:lnTo>
                  <a:lnTo>
                    <a:pt x="110" y="251"/>
                  </a:lnTo>
                  <a:lnTo>
                    <a:pt x="108" y="251"/>
                  </a:lnTo>
                  <a:lnTo>
                    <a:pt x="106" y="251"/>
                  </a:lnTo>
                  <a:lnTo>
                    <a:pt x="104" y="249"/>
                  </a:lnTo>
                  <a:lnTo>
                    <a:pt x="102" y="249"/>
                  </a:lnTo>
                  <a:lnTo>
                    <a:pt x="102" y="247"/>
                  </a:lnTo>
                  <a:lnTo>
                    <a:pt x="100" y="247"/>
                  </a:lnTo>
                  <a:lnTo>
                    <a:pt x="98" y="246"/>
                  </a:lnTo>
                  <a:lnTo>
                    <a:pt x="98" y="244"/>
                  </a:lnTo>
                  <a:lnTo>
                    <a:pt x="96" y="242"/>
                  </a:lnTo>
                  <a:lnTo>
                    <a:pt x="96" y="240"/>
                  </a:lnTo>
                  <a:lnTo>
                    <a:pt x="96" y="238"/>
                  </a:lnTo>
                  <a:lnTo>
                    <a:pt x="96" y="236"/>
                  </a:lnTo>
                  <a:lnTo>
                    <a:pt x="96" y="234"/>
                  </a:lnTo>
                  <a:lnTo>
                    <a:pt x="96" y="232"/>
                  </a:lnTo>
                  <a:lnTo>
                    <a:pt x="98" y="232"/>
                  </a:lnTo>
                  <a:lnTo>
                    <a:pt x="98" y="230"/>
                  </a:lnTo>
                  <a:lnTo>
                    <a:pt x="100" y="230"/>
                  </a:lnTo>
                  <a:lnTo>
                    <a:pt x="102" y="228"/>
                  </a:lnTo>
                  <a:lnTo>
                    <a:pt x="104" y="228"/>
                  </a:lnTo>
                  <a:lnTo>
                    <a:pt x="104" y="227"/>
                  </a:lnTo>
                  <a:lnTo>
                    <a:pt x="104" y="225"/>
                  </a:lnTo>
                  <a:lnTo>
                    <a:pt x="104" y="223"/>
                  </a:lnTo>
                  <a:lnTo>
                    <a:pt x="104" y="221"/>
                  </a:lnTo>
                  <a:lnTo>
                    <a:pt x="102" y="219"/>
                  </a:lnTo>
                  <a:lnTo>
                    <a:pt x="102" y="217"/>
                  </a:lnTo>
                  <a:lnTo>
                    <a:pt x="100" y="217"/>
                  </a:lnTo>
                  <a:lnTo>
                    <a:pt x="100" y="215"/>
                  </a:lnTo>
                  <a:lnTo>
                    <a:pt x="100" y="213"/>
                  </a:lnTo>
                  <a:lnTo>
                    <a:pt x="100" y="211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8" y="213"/>
                  </a:lnTo>
                  <a:lnTo>
                    <a:pt x="110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4" y="209"/>
                  </a:lnTo>
                  <a:lnTo>
                    <a:pt x="115" y="209"/>
                  </a:lnTo>
                  <a:lnTo>
                    <a:pt x="115" y="208"/>
                  </a:lnTo>
                  <a:lnTo>
                    <a:pt x="115" y="206"/>
                  </a:lnTo>
                  <a:lnTo>
                    <a:pt x="114" y="206"/>
                  </a:lnTo>
                  <a:lnTo>
                    <a:pt x="112" y="204"/>
                  </a:lnTo>
                  <a:lnTo>
                    <a:pt x="110" y="204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6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0"/>
                  </a:lnTo>
                  <a:lnTo>
                    <a:pt x="93" y="190"/>
                  </a:lnTo>
                  <a:lnTo>
                    <a:pt x="91" y="190"/>
                  </a:lnTo>
                  <a:lnTo>
                    <a:pt x="89" y="190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5" y="185"/>
                  </a:lnTo>
                  <a:lnTo>
                    <a:pt x="87" y="185"/>
                  </a:lnTo>
                  <a:lnTo>
                    <a:pt x="85" y="183"/>
                  </a:lnTo>
                  <a:lnTo>
                    <a:pt x="85" y="181"/>
                  </a:lnTo>
                  <a:lnTo>
                    <a:pt x="87" y="181"/>
                  </a:lnTo>
                  <a:lnTo>
                    <a:pt x="87" y="179"/>
                  </a:lnTo>
                  <a:lnTo>
                    <a:pt x="87" y="177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87" y="173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7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3" y="171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8" y="173"/>
                  </a:lnTo>
                  <a:lnTo>
                    <a:pt x="100" y="173"/>
                  </a:lnTo>
                  <a:lnTo>
                    <a:pt x="102" y="171"/>
                  </a:lnTo>
                  <a:lnTo>
                    <a:pt x="102" y="170"/>
                  </a:lnTo>
                  <a:lnTo>
                    <a:pt x="100" y="170"/>
                  </a:lnTo>
                  <a:lnTo>
                    <a:pt x="100" y="168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4"/>
                  </a:lnTo>
                  <a:lnTo>
                    <a:pt x="96" y="152"/>
                  </a:lnTo>
                  <a:lnTo>
                    <a:pt x="95" y="151"/>
                  </a:lnTo>
                  <a:lnTo>
                    <a:pt x="95" y="149"/>
                  </a:lnTo>
                  <a:lnTo>
                    <a:pt x="95" y="147"/>
                  </a:lnTo>
                  <a:lnTo>
                    <a:pt x="93" y="147"/>
                  </a:lnTo>
                  <a:lnTo>
                    <a:pt x="91" y="147"/>
                  </a:lnTo>
                  <a:lnTo>
                    <a:pt x="89" y="147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3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78" y="137"/>
                  </a:lnTo>
                  <a:lnTo>
                    <a:pt x="76" y="137"/>
                  </a:lnTo>
                  <a:lnTo>
                    <a:pt x="76" y="139"/>
                  </a:lnTo>
                  <a:lnTo>
                    <a:pt x="74" y="139"/>
                  </a:lnTo>
                  <a:lnTo>
                    <a:pt x="72" y="139"/>
                  </a:lnTo>
                  <a:lnTo>
                    <a:pt x="70" y="137"/>
                  </a:lnTo>
                  <a:lnTo>
                    <a:pt x="68" y="137"/>
                  </a:lnTo>
                  <a:lnTo>
                    <a:pt x="68" y="135"/>
                  </a:lnTo>
                  <a:lnTo>
                    <a:pt x="66" y="135"/>
                  </a:lnTo>
                  <a:lnTo>
                    <a:pt x="66" y="133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8" y="130"/>
                  </a:lnTo>
                  <a:lnTo>
                    <a:pt x="68" y="128"/>
                  </a:lnTo>
                  <a:lnTo>
                    <a:pt x="70" y="126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2" y="120"/>
                  </a:lnTo>
                  <a:lnTo>
                    <a:pt x="74" y="120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76" y="114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8" y="116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2" y="116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9" y="118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22"/>
                  </a:lnTo>
                  <a:lnTo>
                    <a:pt x="55" y="122"/>
                  </a:lnTo>
                  <a:lnTo>
                    <a:pt x="55" y="124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3" y="128"/>
                  </a:lnTo>
                  <a:lnTo>
                    <a:pt x="51" y="128"/>
                  </a:lnTo>
                  <a:lnTo>
                    <a:pt x="51" y="126"/>
                  </a:lnTo>
                  <a:lnTo>
                    <a:pt x="49" y="126"/>
                  </a:lnTo>
                  <a:lnTo>
                    <a:pt x="47" y="124"/>
                  </a:lnTo>
                  <a:lnTo>
                    <a:pt x="45" y="124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1" y="124"/>
                  </a:lnTo>
                  <a:lnTo>
                    <a:pt x="41" y="122"/>
                  </a:lnTo>
                  <a:lnTo>
                    <a:pt x="41" y="120"/>
                  </a:lnTo>
                  <a:lnTo>
                    <a:pt x="43" y="120"/>
                  </a:lnTo>
                  <a:lnTo>
                    <a:pt x="43" y="118"/>
                  </a:lnTo>
                  <a:lnTo>
                    <a:pt x="45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49" y="111"/>
                  </a:lnTo>
                  <a:lnTo>
                    <a:pt x="49" y="113"/>
                  </a:lnTo>
                  <a:lnTo>
                    <a:pt x="47" y="113"/>
                  </a:lnTo>
                  <a:lnTo>
                    <a:pt x="47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3"/>
                  </a:lnTo>
                  <a:lnTo>
                    <a:pt x="40" y="113"/>
                  </a:lnTo>
                  <a:lnTo>
                    <a:pt x="38" y="113"/>
                  </a:lnTo>
                  <a:lnTo>
                    <a:pt x="38" y="111"/>
                  </a:lnTo>
                  <a:lnTo>
                    <a:pt x="38" y="113"/>
                  </a:lnTo>
                  <a:lnTo>
                    <a:pt x="36" y="113"/>
                  </a:lnTo>
                  <a:lnTo>
                    <a:pt x="36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1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30" y="107"/>
                  </a:lnTo>
                  <a:lnTo>
                    <a:pt x="30" y="105"/>
                  </a:lnTo>
                  <a:lnTo>
                    <a:pt x="30" y="103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1" y="99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3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7" y="105"/>
                  </a:lnTo>
                  <a:lnTo>
                    <a:pt x="49" y="105"/>
                  </a:lnTo>
                  <a:lnTo>
                    <a:pt x="51" y="105"/>
                  </a:lnTo>
                  <a:lnTo>
                    <a:pt x="53" y="103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1" y="95"/>
                  </a:lnTo>
                  <a:lnTo>
                    <a:pt x="49" y="95"/>
                  </a:lnTo>
                  <a:lnTo>
                    <a:pt x="47" y="95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4" y="86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4" y="80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4" y="65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19" y="44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F2C6C81-0C2F-4102-8029-BEB398BE8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861"/>
              <a:ext cx="477" cy="397"/>
            </a:xfrm>
            <a:custGeom>
              <a:avLst/>
              <a:gdLst>
                <a:gd name="T0" fmla="*/ 359 w 477"/>
                <a:gd name="T1" fmla="*/ 211 h 397"/>
                <a:gd name="T2" fmla="*/ 372 w 477"/>
                <a:gd name="T3" fmla="*/ 221 h 397"/>
                <a:gd name="T4" fmla="*/ 390 w 477"/>
                <a:gd name="T5" fmla="*/ 225 h 397"/>
                <a:gd name="T6" fmla="*/ 393 w 477"/>
                <a:gd name="T7" fmla="*/ 240 h 397"/>
                <a:gd name="T8" fmla="*/ 410 w 477"/>
                <a:gd name="T9" fmla="*/ 238 h 397"/>
                <a:gd name="T10" fmla="*/ 414 w 477"/>
                <a:gd name="T11" fmla="*/ 253 h 397"/>
                <a:gd name="T12" fmla="*/ 426 w 477"/>
                <a:gd name="T13" fmla="*/ 261 h 397"/>
                <a:gd name="T14" fmla="*/ 445 w 477"/>
                <a:gd name="T15" fmla="*/ 261 h 397"/>
                <a:gd name="T16" fmla="*/ 458 w 477"/>
                <a:gd name="T17" fmla="*/ 270 h 397"/>
                <a:gd name="T18" fmla="*/ 460 w 477"/>
                <a:gd name="T19" fmla="*/ 285 h 397"/>
                <a:gd name="T20" fmla="*/ 473 w 477"/>
                <a:gd name="T21" fmla="*/ 295 h 397"/>
                <a:gd name="T22" fmla="*/ 473 w 477"/>
                <a:gd name="T23" fmla="*/ 310 h 397"/>
                <a:gd name="T24" fmla="*/ 466 w 477"/>
                <a:gd name="T25" fmla="*/ 321 h 397"/>
                <a:gd name="T26" fmla="*/ 448 w 477"/>
                <a:gd name="T27" fmla="*/ 335 h 397"/>
                <a:gd name="T28" fmla="*/ 437 w 477"/>
                <a:gd name="T29" fmla="*/ 337 h 397"/>
                <a:gd name="T30" fmla="*/ 422 w 477"/>
                <a:gd name="T31" fmla="*/ 329 h 397"/>
                <a:gd name="T32" fmla="*/ 405 w 477"/>
                <a:gd name="T33" fmla="*/ 329 h 397"/>
                <a:gd name="T34" fmla="*/ 382 w 477"/>
                <a:gd name="T35" fmla="*/ 329 h 397"/>
                <a:gd name="T36" fmla="*/ 350 w 477"/>
                <a:gd name="T37" fmla="*/ 335 h 397"/>
                <a:gd name="T38" fmla="*/ 334 w 477"/>
                <a:gd name="T39" fmla="*/ 331 h 397"/>
                <a:gd name="T40" fmla="*/ 306 w 477"/>
                <a:gd name="T41" fmla="*/ 340 h 397"/>
                <a:gd name="T42" fmla="*/ 281 w 477"/>
                <a:gd name="T43" fmla="*/ 348 h 397"/>
                <a:gd name="T44" fmla="*/ 264 w 477"/>
                <a:gd name="T45" fmla="*/ 363 h 397"/>
                <a:gd name="T46" fmla="*/ 251 w 477"/>
                <a:gd name="T47" fmla="*/ 333 h 397"/>
                <a:gd name="T48" fmla="*/ 238 w 477"/>
                <a:gd name="T49" fmla="*/ 306 h 397"/>
                <a:gd name="T50" fmla="*/ 217 w 477"/>
                <a:gd name="T51" fmla="*/ 306 h 397"/>
                <a:gd name="T52" fmla="*/ 188 w 477"/>
                <a:gd name="T53" fmla="*/ 306 h 397"/>
                <a:gd name="T54" fmla="*/ 162 w 477"/>
                <a:gd name="T55" fmla="*/ 340 h 397"/>
                <a:gd name="T56" fmla="*/ 125 w 477"/>
                <a:gd name="T57" fmla="*/ 365 h 397"/>
                <a:gd name="T58" fmla="*/ 101 w 477"/>
                <a:gd name="T59" fmla="*/ 378 h 397"/>
                <a:gd name="T60" fmla="*/ 80 w 477"/>
                <a:gd name="T61" fmla="*/ 392 h 397"/>
                <a:gd name="T62" fmla="*/ 38 w 477"/>
                <a:gd name="T63" fmla="*/ 371 h 397"/>
                <a:gd name="T64" fmla="*/ 13 w 477"/>
                <a:gd name="T65" fmla="*/ 356 h 397"/>
                <a:gd name="T66" fmla="*/ 0 w 477"/>
                <a:gd name="T67" fmla="*/ 306 h 397"/>
                <a:gd name="T68" fmla="*/ 17 w 477"/>
                <a:gd name="T69" fmla="*/ 283 h 397"/>
                <a:gd name="T70" fmla="*/ 25 w 477"/>
                <a:gd name="T71" fmla="*/ 264 h 397"/>
                <a:gd name="T72" fmla="*/ 13 w 477"/>
                <a:gd name="T73" fmla="*/ 234 h 397"/>
                <a:gd name="T74" fmla="*/ 23 w 477"/>
                <a:gd name="T75" fmla="*/ 221 h 397"/>
                <a:gd name="T76" fmla="*/ 11 w 477"/>
                <a:gd name="T77" fmla="*/ 200 h 397"/>
                <a:gd name="T78" fmla="*/ 38 w 477"/>
                <a:gd name="T79" fmla="*/ 187 h 397"/>
                <a:gd name="T80" fmla="*/ 72 w 477"/>
                <a:gd name="T81" fmla="*/ 168 h 397"/>
                <a:gd name="T82" fmla="*/ 84 w 477"/>
                <a:gd name="T83" fmla="*/ 143 h 397"/>
                <a:gd name="T84" fmla="*/ 74 w 477"/>
                <a:gd name="T85" fmla="*/ 122 h 397"/>
                <a:gd name="T86" fmla="*/ 67 w 477"/>
                <a:gd name="T87" fmla="*/ 90 h 397"/>
                <a:gd name="T88" fmla="*/ 74 w 477"/>
                <a:gd name="T89" fmla="*/ 61 h 397"/>
                <a:gd name="T90" fmla="*/ 110 w 477"/>
                <a:gd name="T91" fmla="*/ 50 h 397"/>
                <a:gd name="T92" fmla="*/ 131 w 477"/>
                <a:gd name="T93" fmla="*/ 36 h 397"/>
                <a:gd name="T94" fmla="*/ 139 w 477"/>
                <a:gd name="T95" fmla="*/ 8 h 397"/>
                <a:gd name="T96" fmla="*/ 156 w 477"/>
                <a:gd name="T97" fmla="*/ 10 h 397"/>
                <a:gd name="T98" fmla="*/ 163 w 477"/>
                <a:gd name="T99" fmla="*/ 46 h 397"/>
                <a:gd name="T100" fmla="*/ 162 w 477"/>
                <a:gd name="T101" fmla="*/ 88 h 397"/>
                <a:gd name="T102" fmla="*/ 207 w 477"/>
                <a:gd name="T103" fmla="*/ 74 h 397"/>
                <a:gd name="T104" fmla="*/ 224 w 477"/>
                <a:gd name="T105" fmla="*/ 76 h 397"/>
                <a:gd name="T106" fmla="*/ 232 w 477"/>
                <a:gd name="T107" fmla="*/ 107 h 397"/>
                <a:gd name="T108" fmla="*/ 236 w 477"/>
                <a:gd name="T109" fmla="*/ 137 h 397"/>
                <a:gd name="T110" fmla="*/ 274 w 477"/>
                <a:gd name="T111" fmla="*/ 131 h 397"/>
                <a:gd name="T112" fmla="*/ 306 w 477"/>
                <a:gd name="T113" fmla="*/ 111 h 397"/>
                <a:gd name="T114" fmla="*/ 342 w 477"/>
                <a:gd name="T115" fmla="*/ 116 h 397"/>
                <a:gd name="T116" fmla="*/ 363 w 477"/>
                <a:gd name="T117" fmla="*/ 133 h 397"/>
                <a:gd name="T118" fmla="*/ 352 w 477"/>
                <a:gd name="T119" fmla="*/ 179 h 397"/>
                <a:gd name="T120" fmla="*/ 342 w 477"/>
                <a:gd name="T121" fmla="*/ 20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397">
                  <a:moveTo>
                    <a:pt x="342" y="207"/>
                  </a:moveTo>
                  <a:lnTo>
                    <a:pt x="344" y="207"/>
                  </a:lnTo>
                  <a:lnTo>
                    <a:pt x="346" y="209"/>
                  </a:lnTo>
                  <a:lnTo>
                    <a:pt x="348" y="209"/>
                  </a:lnTo>
                  <a:lnTo>
                    <a:pt x="350" y="211"/>
                  </a:lnTo>
                  <a:lnTo>
                    <a:pt x="352" y="213"/>
                  </a:lnTo>
                  <a:lnTo>
                    <a:pt x="353" y="213"/>
                  </a:lnTo>
                  <a:lnTo>
                    <a:pt x="355" y="213"/>
                  </a:lnTo>
                  <a:lnTo>
                    <a:pt x="357" y="211"/>
                  </a:lnTo>
                  <a:lnTo>
                    <a:pt x="359" y="211"/>
                  </a:lnTo>
                  <a:lnTo>
                    <a:pt x="359" y="213"/>
                  </a:lnTo>
                  <a:lnTo>
                    <a:pt x="361" y="215"/>
                  </a:lnTo>
                  <a:lnTo>
                    <a:pt x="361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7" y="221"/>
                  </a:lnTo>
                  <a:lnTo>
                    <a:pt x="369" y="221"/>
                  </a:lnTo>
                  <a:lnTo>
                    <a:pt x="371" y="223"/>
                  </a:lnTo>
                  <a:lnTo>
                    <a:pt x="372" y="221"/>
                  </a:lnTo>
                  <a:lnTo>
                    <a:pt x="374" y="219"/>
                  </a:lnTo>
                  <a:lnTo>
                    <a:pt x="376" y="219"/>
                  </a:lnTo>
                  <a:lnTo>
                    <a:pt x="378" y="219"/>
                  </a:lnTo>
                  <a:lnTo>
                    <a:pt x="380" y="219"/>
                  </a:lnTo>
                  <a:lnTo>
                    <a:pt x="382" y="221"/>
                  </a:lnTo>
                  <a:lnTo>
                    <a:pt x="384" y="223"/>
                  </a:lnTo>
                  <a:lnTo>
                    <a:pt x="386" y="223"/>
                  </a:lnTo>
                  <a:lnTo>
                    <a:pt x="386" y="225"/>
                  </a:lnTo>
                  <a:lnTo>
                    <a:pt x="388" y="225"/>
                  </a:lnTo>
                  <a:lnTo>
                    <a:pt x="390" y="225"/>
                  </a:lnTo>
                  <a:lnTo>
                    <a:pt x="390" y="226"/>
                  </a:lnTo>
                  <a:lnTo>
                    <a:pt x="391" y="226"/>
                  </a:lnTo>
                  <a:lnTo>
                    <a:pt x="391" y="228"/>
                  </a:lnTo>
                  <a:lnTo>
                    <a:pt x="393" y="228"/>
                  </a:lnTo>
                  <a:lnTo>
                    <a:pt x="393" y="230"/>
                  </a:lnTo>
                  <a:lnTo>
                    <a:pt x="393" y="232"/>
                  </a:lnTo>
                  <a:lnTo>
                    <a:pt x="393" y="234"/>
                  </a:lnTo>
                  <a:lnTo>
                    <a:pt x="395" y="236"/>
                  </a:lnTo>
                  <a:lnTo>
                    <a:pt x="395" y="238"/>
                  </a:lnTo>
                  <a:lnTo>
                    <a:pt x="393" y="240"/>
                  </a:lnTo>
                  <a:lnTo>
                    <a:pt x="395" y="240"/>
                  </a:lnTo>
                  <a:lnTo>
                    <a:pt x="395" y="242"/>
                  </a:lnTo>
                  <a:lnTo>
                    <a:pt x="397" y="244"/>
                  </a:lnTo>
                  <a:lnTo>
                    <a:pt x="399" y="245"/>
                  </a:lnTo>
                  <a:lnTo>
                    <a:pt x="403" y="245"/>
                  </a:lnTo>
                  <a:lnTo>
                    <a:pt x="403" y="244"/>
                  </a:lnTo>
                  <a:lnTo>
                    <a:pt x="405" y="242"/>
                  </a:lnTo>
                  <a:lnTo>
                    <a:pt x="407" y="240"/>
                  </a:lnTo>
                  <a:lnTo>
                    <a:pt x="409" y="238"/>
                  </a:lnTo>
                  <a:lnTo>
                    <a:pt x="410" y="238"/>
                  </a:lnTo>
                  <a:lnTo>
                    <a:pt x="410" y="240"/>
                  </a:lnTo>
                  <a:lnTo>
                    <a:pt x="412" y="242"/>
                  </a:lnTo>
                  <a:lnTo>
                    <a:pt x="412" y="244"/>
                  </a:lnTo>
                  <a:lnTo>
                    <a:pt x="412" y="245"/>
                  </a:lnTo>
                  <a:lnTo>
                    <a:pt x="414" y="247"/>
                  </a:lnTo>
                  <a:lnTo>
                    <a:pt x="416" y="247"/>
                  </a:lnTo>
                  <a:lnTo>
                    <a:pt x="418" y="247"/>
                  </a:lnTo>
                  <a:lnTo>
                    <a:pt x="418" y="249"/>
                  </a:lnTo>
                  <a:lnTo>
                    <a:pt x="416" y="251"/>
                  </a:lnTo>
                  <a:lnTo>
                    <a:pt x="414" y="253"/>
                  </a:lnTo>
                  <a:lnTo>
                    <a:pt x="414" y="255"/>
                  </a:lnTo>
                  <a:lnTo>
                    <a:pt x="416" y="255"/>
                  </a:lnTo>
                  <a:lnTo>
                    <a:pt x="416" y="257"/>
                  </a:lnTo>
                  <a:lnTo>
                    <a:pt x="418" y="257"/>
                  </a:lnTo>
                  <a:lnTo>
                    <a:pt x="420" y="257"/>
                  </a:lnTo>
                  <a:lnTo>
                    <a:pt x="420" y="255"/>
                  </a:lnTo>
                  <a:lnTo>
                    <a:pt x="422" y="255"/>
                  </a:lnTo>
                  <a:lnTo>
                    <a:pt x="424" y="253"/>
                  </a:lnTo>
                  <a:lnTo>
                    <a:pt x="426" y="255"/>
                  </a:lnTo>
                  <a:lnTo>
                    <a:pt x="426" y="261"/>
                  </a:lnTo>
                  <a:lnTo>
                    <a:pt x="426" y="264"/>
                  </a:lnTo>
                  <a:lnTo>
                    <a:pt x="428" y="264"/>
                  </a:lnTo>
                  <a:lnTo>
                    <a:pt x="429" y="266"/>
                  </a:lnTo>
                  <a:lnTo>
                    <a:pt x="433" y="264"/>
                  </a:lnTo>
                  <a:lnTo>
                    <a:pt x="435" y="263"/>
                  </a:lnTo>
                  <a:lnTo>
                    <a:pt x="439" y="263"/>
                  </a:lnTo>
                  <a:lnTo>
                    <a:pt x="441" y="261"/>
                  </a:lnTo>
                  <a:lnTo>
                    <a:pt x="441" y="263"/>
                  </a:lnTo>
                  <a:lnTo>
                    <a:pt x="443" y="261"/>
                  </a:lnTo>
                  <a:lnTo>
                    <a:pt x="445" y="261"/>
                  </a:lnTo>
                  <a:lnTo>
                    <a:pt x="447" y="259"/>
                  </a:lnTo>
                  <a:lnTo>
                    <a:pt x="447" y="261"/>
                  </a:lnTo>
                  <a:lnTo>
                    <a:pt x="448" y="261"/>
                  </a:lnTo>
                  <a:lnTo>
                    <a:pt x="450" y="259"/>
                  </a:lnTo>
                  <a:lnTo>
                    <a:pt x="452" y="261"/>
                  </a:lnTo>
                  <a:lnTo>
                    <a:pt x="454" y="261"/>
                  </a:lnTo>
                  <a:lnTo>
                    <a:pt x="458" y="263"/>
                  </a:lnTo>
                  <a:lnTo>
                    <a:pt x="456" y="263"/>
                  </a:lnTo>
                  <a:lnTo>
                    <a:pt x="456" y="268"/>
                  </a:lnTo>
                  <a:lnTo>
                    <a:pt x="458" y="270"/>
                  </a:lnTo>
                  <a:lnTo>
                    <a:pt x="460" y="272"/>
                  </a:lnTo>
                  <a:lnTo>
                    <a:pt x="460" y="274"/>
                  </a:lnTo>
                  <a:lnTo>
                    <a:pt x="462" y="276"/>
                  </a:lnTo>
                  <a:lnTo>
                    <a:pt x="462" y="278"/>
                  </a:lnTo>
                  <a:lnTo>
                    <a:pt x="462" y="280"/>
                  </a:lnTo>
                  <a:lnTo>
                    <a:pt x="460" y="282"/>
                  </a:lnTo>
                  <a:lnTo>
                    <a:pt x="460" y="283"/>
                  </a:lnTo>
                  <a:lnTo>
                    <a:pt x="458" y="283"/>
                  </a:lnTo>
                  <a:lnTo>
                    <a:pt x="458" y="285"/>
                  </a:lnTo>
                  <a:lnTo>
                    <a:pt x="460" y="285"/>
                  </a:lnTo>
                  <a:lnTo>
                    <a:pt x="460" y="287"/>
                  </a:lnTo>
                  <a:lnTo>
                    <a:pt x="462" y="287"/>
                  </a:lnTo>
                  <a:lnTo>
                    <a:pt x="466" y="287"/>
                  </a:lnTo>
                  <a:lnTo>
                    <a:pt x="467" y="287"/>
                  </a:lnTo>
                  <a:lnTo>
                    <a:pt x="469" y="289"/>
                  </a:lnTo>
                  <a:lnTo>
                    <a:pt x="471" y="289"/>
                  </a:lnTo>
                  <a:lnTo>
                    <a:pt x="473" y="289"/>
                  </a:lnTo>
                  <a:lnTo>
                    <a:pt x="473" y="291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3" y="297"/>
                  </a:lnTo>
                  <a:lnTo>
                    <a:pt x="473" y="299"/>
                  </a:lnTo>
                  <a:lnTo>
                    <a:pt x="473" y="301"/>
                  </a:lnTo>
                  <a:lnTo>
                    <a:pt x="475" y="301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7" y="306"/>
                  </a:lnTo>
                  <a:lnTo>
                    <a:pt x="477" y="308"/>
                  </a:lnTo>
                  <a:lnTo>
                    <a:pt x="475" y="310"/>
                  </a:lnTo>
                  <a:lnTo>
                    <a:pt x="473" y="310"/>
                  </a:lnTo>
                  <a:lnTo>
                    <a:pt x="473" y="312"/>
                  </a:lnTo>
                  <a:lnTo>
                    <a:pt x="471" y="312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8"/>
                  </a:lnTo>
                  <a:lnTo>
                    <a:pt x="471" y="318"/>
                  </a:lnTo>
                  <a:lnTo>
                    <a:pt x="469" y="320"/>
                  </a:lnTo>
                  <a:lnTo>
                    <a:pt x="467" y="320"/>
                  </a:lnTo>
                  <a:lnTo>
                    <a:pt x="466" y="321"/>
                  </a:lnTo>
                  <a:lnTo>
                    <a:pt x="462" y="323"/>
                  </a:lnTo>
                  <a:lnTo>
                    <a:pt x="460" y="323"/>
                  </a:lnTo>
                  <a:lnTo>
                    <a:pt x="458" y="325"/>
                  </a:lnTo>
                  <a:lnTo>
                    <a:pt x="456" y="325"/>
                  </a:lnTo>
                  <a:lnTo>
                    <a:pt x="454" y="325"/>
                  </a:lnTo>
                  <a:lnTo>
                    <a:pt x="454" y="327"/>
                  </a:lnTo>
                  <a:lnTo>
                    <a:pt x="454" y="329"/>
                  </a:lnTo>
                  <a:lnTo>
                    <a:pt x="450" y="329"/>
                  </a:lnTo>
                  <a:lnTo>
                    <a:pt x="448" y="333"/>
                  </a:lnTo>
                  <a:lnTo>
                    <a:pt x="448" y="335"/>
                  </a:lnTo>
                  <a:lnTo>
                    <a:pt x="447" y="333"/>
                  </a:lnTo>
                  <a:lnTo>
                    <a:pt x="447" y="335"/>
                  </a:lnTo>
                  <a:lnTo>
                    <a:pt x="447" y="337"/>
                  </a:lnTo>
                  <a:lnTo>
                    <a:pt x="445" y="337"/>
                  </a:lnTo>
                  <a:lnTo>
                    <a:pt x="443" y="337"/>
                  </a:lnTo>
                  <a:lnTo>
                    <a:pt x="443" y="339"/>
                  </a:lnTo>
                  <a:lnTo>
                    <a:pt x="441" y="339"/>
                  </a:lnTo>
                  <a:lnTo>
                    <a:pt x="439" y="339"/>
                  </a:lnTo>
                  <a:lnTo>
                    <a:pt x="437" y="339"/>
                  </a:lnTo>
                  <a:lnTo>
                    <a:pt x="437" y="337"/>
                  </a:lnTo>
                  <a:lnTo>
                    <a:pt x="435" y="337"/>
                  </a:lnTo>
                  <a:lnTo>
                    <a:pt x="435" y="335"/>
                  </a:lnTo>
                  <a:lnTo>
                    <a:pt x="433" y="333"/>
                  </a:lnTo>
                  <a:lnTo>
                    <a:pt x="431" y="333"/>
                  </a:lnTo>
                  <a:lnTo>
                    <a:pt x="431" y="331"/>
                  </a:lnTo>
                  <a:lnTo>
                    <a:pt x="429" y="331"/>
                  </a:lnTo>
                  <a:lnTo>
                    <a:pt x="428" y="331"/>
                  </a:lnTo>
                  <a:lnTo>
                    <a:pt x="426" y="331"/>
                  </a:lnTo>
                  <a:lnTo>
                    <a:pt x="424" y="329"/>
                  </a:lnTo>
                  <a:lnTo>
                    <a:pt x="422" y="329"/>
                  </a:lnTo>
                  <a:lnTo>
                    <a:pt x="420" y="327"/>
                  </a:lnTo>
                  <a:lnTo>
                    <a:pt x="418" y="329"/>
                  </a:lnTo>
                  <a:lnTo>
                    <a:pt x="416" y="329"/>
                  </a:lnTo>
                  <a:lnTo>
                    <a:pt x="416" y="327"/>
                  </a:lnTo>
                  <a:lnTo>
                    <a:pt x="414" y="327"/>
                  </a:lnTo>
                  <a:lnTo>
                    <a:pt x="412" y="327"/>
                  </a:lnTo>
                  <a:lnTo>
                    <a:pt x="410" y="327"/>
                  </a:lnTo>
                  <a:lnTo>
                    <a:pt x="409" y="327"/>
                  </a:lnTo>
                  <a:lnTo>
                    <a:pt x="407" y="327"/>
                  </a:lnTo>
                  <a:lnTo>
                    <a:pt x="405" y="329"/>
                  </a:lnTo>
                  <a:lnTo>
                    <a:pt x="403" y="329"/>
                  </a:lnTo>
                  <a:lnTo>
                    <a:pt x="401" y="329"/>
                  </a:lnTo>
                  <a:lnTo>
                    <a:pt x="399" y="329"/>
                  </a:lnTo>
                  <a:lnTo>
                    <a:pt x="395" y="329"/>
                  </a:lnTo>
                  <a:lnTo>
                    <a:pt x="391" y="329"/>
                  </a:lnTo>
                  <a:lnTo>
                    <a:pt x="390" y="331"/>
                  </a:lnTo>
                  <a:lnTo>
                    <a:pt x="388" y="329"/>
                  </a:lnTo>
                  <a:lnTo>
                    <a:pt x="386" y="329"/>
                  </a:lnTo>
                  <a:lnTo>
                    <a:pt x="384" y="329"/>
                  </a:lnTo>
                  <a:lnTo>
                    <a:pt x="382" y="329"/>
                  </a:lnTo>
                  <a:lnTo>
                    <a:pt x="378" y="331"/>
                  </a:lnTo>
                  <a:lnTo>
                    <a:pt x="378" y="329"/>
                  </a:lnTo>
                  <a:lnTo>
                    <a:pt x="374" y="331"/>
                  </a:lnTo>
                  <a:lnTo>
                    <a:pt x="369" y="331"/>
                  </a:lnTo>
                  <a:lnTo>
                    <a:pt x="365" y="329"/>
                  </a:lnTo>
                  <a:lnTo>
                    <a:pt x="361" y="329"/>
                  </a:lnTo>
                  <a:lnTo>
                    <a:pt x="355" y="329"/>
                  </a:lnTo>
                  <a:lnTo>
                    <a:pt x="355" y="331"/>
                  </a:lnTo>
                  <a:lnTo>
                    <a:pt x="353" y="333"/>
                  </a:lnTo>
                  <a:lnTo>
                    <a:pt x="350" y="335"/>
                  </a:lnTo>
                  <a:lnTo>
                    <a:pt x="350" y="337"/>
                  </a:lnTo>
                  <a:lnTo>
                    <a:pt x="348" y="339"/>
                  </a:lnTo>
                  <a:lnTo>
                    <a:pt x="346" y="340"/>
                  </a:lnTo>
                  <a:lnTo>
                    <a:pt x="344" y="342"/>
                  </a:lnTo>
                  <a:lnTo>
                    <a:pt x="342" y="342"/>
                  </a:lnTo>
                  <a:lnTo>
                    <a:pt x="340" y="340"/>
                  </a:lnTo>
                  <a:lnTo>
                    <a:pt x="338" y="339"/>
                  </a:lnTo>
                  <a:lnTo>
                    <a:pt x="336" y="337"/>
                  </a:lnTo>
                  <a:lnTo>
                    <a:pt x="334" y="335"/>
                  </a:lnTo>
                  <a:lnTo>
                    <a:pt x="334" y="331"/>
                  </a:lnTo>
                  <a:lnTo>
                    <a:pt x="333" y="331"/>
                  </a:lnTo>
                  <a:lnTo>
                    <a:pt x="329" y="331"/>
                  </a:lnTo>
                  <a:lnTo>
                    <a:pt x="325" y="333"/>
                  </a:lnTo>
                  <a:lnTo>
                    <a:pt x="323" y="331"/>
                  </a:lnTo>
                  <a:lnTo>
                    <a:pt x="321" y="333"/>
                  </a:lnTo>
                  <a:lnTo>
                    <a:pt x="319" y="335"/>
                  </a:lnTo>
                  <a:lnTo>
                    <a:pt x="317" y="337"/>
                  </a:lnTo>
                  <a:lnTo>
                    <a:pt x="314" y="339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4" y="340"/>
                  </a:lnTo>
                  <a:lnTo>
                    <a:pt x="300" y="342"/>
                  </a:lnTo>
                  <a:lnTo>
                    <a:pt x="296" y="342"/>
                  </a:lnTo>
                  <a:lnTo>
                    <a:pt x="295" y="342"/>
                  </a:lnTo>
                  <a:lnTo>
                    <a:pt x="291" y="344"/>
                  </a:lnTo>
                  <a:lnTo>
                    <a:pt x="289" y="344"/>
                  </a:lnTo>
                  <a:lnTo>
                    <a:pt x="287" y="344"/>
                  </a:lnTo>
                  <a:lnTo>
                    <a:pt x="285" y="344"/>
                  </a:lnTo>
                  <a:lnTo>
                    <a:pt x="283" y="346"/>
                  </a:lnTo>
                  <a:lnTo>
                    <a:pt x="281" y="348"/>
                  </a:lnTo>
                  <a:lnTo>
                    <a:pt x="279" y="350"/>
                  </a:lnTo>
                  <a:lnTo>
                    <a:pt x="277" y="354"/>
                  </a:lnTo>
                  <a:lnTo>
                    <a:pt x="276" y="356"/>
                  </a:lnTo>
                  <a:lnTo>
                    <a:pt x="274" y="358"/>
                  </a:lnTo>
                  <a:lnTo>
                    <a:pt x="270" y="359"/>
                  </a:lnTo>
                  <a:lnTo>
                    <a:pt x="268" y="359"/>
                  </a:lnTo>
                  <a:lnTo>
                    <a:pt x="268" y="361"/>
                  </a:lnTo>
                  <a:lnTo>
                    <a:pt x="266" y="361"/>
                  </a:lnTo>
                  <a:lnTo>
                    <a:pt x="264" y="361"/>
                  </a:lnTo>
                  <a:lnTo>
                    <a:pt x="264" y="363"/>
                  </a:lnTo>
                  <a:lnTo>
                    <a:pt x="264" y="361"/>
                  </a:lnTo>
                  <a:lnTo>
                    <a:pt x="264" y="358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57" y="350"/>
                  </a:lnTo>
                  <a:lnTo>
                    <a:pt x="257" y="348"/>
                  </a:lnTo>
                  <a:lnTo>
                    <a:pt x="255" y="346"/>
                  </a:lnTo>
                  <a:lnTo>
                    <a:pt x="255" y="342"/>
                  </a:lnTo>
                  <a:lnTo>
                    <a:pt x="253" y="339"/>
                  </a:lnTo>
                  <a:lnTo>
                    <a:pt x="251" y="333"/>
                  </a:lnTo>
                  <a:lnTo>
                    <a:pt x="249" y="327"/>
                  </a:lnTo>
                  <a:lnTo>
                    <a:pt x="247" y="325"/>
                  </a:lnTo>
                  <a:lnTo>
                    <a:pt x="245" y="321"/>
                  </a:lnTo>
                  <a:lnTo>
                    <a:pt x="243" y="318"/>
                  </a:lnTo>
                  <a:lnTo>
                    <a:pt x="243" y="316"/>
                  </a:lnTo>
                  <a:lnTo>
                    <a:pt x="243" y="314"/>
                  </a:lnTo>
                  <a:lnTo>
                    <a:pt x="243" y="310"/>
                  </a:lnTo>
                  <a:lnTo>
                    <a:pt x="241" y="308"/>
                  </a:lnTo>
                  <a:lnTo>
                    <a:pt x="239" y="308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34" y="308"/>
                  </a:lnTo>
                  <a:lnTo>
                    <a:pt x="232" y="308"/>
                  </a:lnTo>
                  <a:lnTo>
                    <a:pt x="230" y="308"/>
                  </a:lnTo>
                  <a:lnTo>
                    <a:pt x="228" y="308"/>
                  </a:lnTo>
                  <a:lnTo>
                    <a:pt x="224" y="308"/>
                  </a:lnTo>
                  <a:lnTo>
                    <a:pt x="222" y="308"/>
                  </a:lnTo>
                  <a:lnTo>
                    <a:pt x="220" y="308"/>
                  </a:lnTo>
                  <a:lnTo>
                    <a:pt x="217" y="306"/>
                  </a:lnTo>
                  <a:lnTo>
                    <a:pt x="215" y="304"/>
                  </a:lnTo>
                  <a:lnTo>
                    <a:pt x="215" y="302"/>
                  </a:lnTo>
                  <a:lnTo>
                    <a:pt x="213" y="302"/>
                  </a:lnTo>
                  <a:lnTo>
                    <a:pt x="213" y="301"/>
                  </a:lnTo>
                  <a:lnTo>
                    <a:pt x="211" y="301"/>
                  </a:lnTo>
                  <a:lnTo>
                    <a:pt x="209" y="302"/>
                  </a:lnTo>
                  <a:lnTo>
                    <a:pt x="205" y="302"/>
                  </a:lnTo>
                  <a:lnTo>
                    <a:pt x="200" y="304"/>
                  </a:lnTo>
                  <a:lnTo>
                    <a:pt x="194" y="306"/>
                  </a:lnTo>
                  <a:lnTo>
                    <a:pt x="188" y="306"/>
                  </a:lnTo>
                  <a:lnTo>
                    <a:pt x="184" y="308"/>
                  </a:lnTo>
                  <a:lnTo>
                    <a:pt x="181" y="310"/>
                  </a:lnTo>
                  <a:lnTo>
                    <a:pt x="179" y="314"/>
                  </a:lnTo>
                  <a:lnTo>
                    <a:pt x="175" y="318"/>
                  </a:lnTo>
                  <a:lnTo>
                    <a:pt x="173" y="325"/>
                  </a:lnTo>
                  <a:lnTo>
                    <a:pt x="171" y="327"/>
                  </a:lnTo>
                  <a:lnTo>
                    <a:pt x="167" y="333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2" y="340"/>
                  </a:lnTo>
                  <a:lnTo>
                    <a:pt x="160" y="342"/>
                  </a:lnTo>
                  <a:lnTo>
                    <a:pt x="156" y="344"/>
                  </a:lnTo>
                  <a:lnTo>
                    <a:pt x="150" y="348"/>
                  </a:lnTo>
                  <a:lnTo>
                    <a:pt x="146" y="350"/>
                  </a:lnTo>
                  <a:lnTo>
                    <a:pt x="144" y="354"/>
                  </a:lnTo>
                  <a:lnTo>
                    <a:pt x="141" y="356"/>
                  </a:lnTo>
                  <a:lnTo>
                    <a:pt x="137" y="358"/>
                  </a:lnTo>
                  <a:lnTo>
                    <a:pt x="133" y="359"/>
                  </a:lnTo>
                  <a:lnTo>
                    <a:pt x="129" y="361"/>
                  </a:lnTo>
                  <a:lnTo>
                    <a:pt x="125" y="365"/>
                  </a:lnTo>
                  <a:lnTo>
                    <a:pt x="122" y="367"/>
                  </a:lnTo>
                  <a:lnTo>
                    <a:pt x="118" y="369"/>
                  </a:lnTo>
                  <a:lnTo>
                    <a:pt x="112" y="369"/>
                  </a:lnTo>
                  <a:lnTo>
                    <a:pt x="110" y="369"/>
                  </a:lnTo>
                  <a:lnTo>
                    <a:pt x="108" y="369"/>
                  </a:lnTo>
                  <a:lnTo>
                    <a:pt x="106" y="369"/>
                  </a:lnTo>
                  <a:lnTo>
                    <a:pt x="105" y="371"/>
                  </a:lnTo>
                  <a:lnTo>
                    <a:pt x="103" y="373"/>
                  </a:lnTo>
                  <a:lnTo>
                    <a:pt x="103" y="375"/>
                  </a:lnTo>
                  <a:lnTo>
                    <a:pt x="101" y="378"/>
                  </a:lnTo>
                  <a:lnTo>
                    <a:pt x="99" y="380"/>
                  </a:lnTo>
                  <a:lnTo>
                    <a:pt x="97" y="384"/>
                  </a:lnTo>
                  <a:lnTo>
                    <a:pt x="95" y="386"/>
                  </a:lnTo>
                  <a:lnTo>
                    <a:pt x="91" y="390"/>
                  </a:lnTo>
                  <a:lnTo>
                    <a:pt x="89" y="394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7"/>
                  </a:lnTo>
                  <a:lnTo>
                    <a:pt x="84" y="394"/>
                  </a:lnTo>
                  <a:lnTo>
                    <a:pt x="80" y="392"/>
                  </a:lnTo>
                  <a:lnTo>
                    <a:pt x="76" y="384"/>
                  </a:lnTo>
                  <a:lnTo>
                    <a:pt x="74" y="382"/>
                  </a:lnTo>
                  <a:lnTo>
                    <a:pt x="70" y="377"/>
                  </a:lnTo>
                  <a:lnTo>
                    <a:pt x="68" y="375"/>
                  </a:lnTo>
                  <a:lnTo>
                    <a:pt x="67" y="373"/>
                  </a:lnTo>
                  <a:lnTo>
                    <a:pt x="65" y="371"/>
                  </a:lnTo>
                  <a:lnTo>
                    <a:pt x="59" y="371"/>
                  </a:lnTo>
                  <a:lnTo>
                    <a:pt x="53" y="371"/>
                  </a:lnTo>
                  <a:lnTo>
                    <a:pt x="46" y="371"/>
                  </a:lnTo>
                  <a:lnTo>
                    <a:pt x="38" y="371"/>
                  </a:lnTo>
                  <a:lnTo>
                    <a:pt x="32" y="371"/>
                  </a:lnTo>
                  <a:lnTo>
                    <a:pt x="29" y="371"/>
                  </a:lnTo>
                  <a:lnTo>
                    <a:pt x="27" y="371"/>
                  </a:lnTo>
                  <a:lnTo>
                    <a:pt x="25" y="371"/>
                  </a:lnTo>
                  <a:lnTo>
                    <a:pt x="23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19" y="365"/>
                  </a:lnTo>
                  <a:lnTo>
                    <a:pt x="17" y="361"/>
                  </a:lnTo>
                  <a:lnTo>
                    <a:pt x="13" y="356"/>
                  </a:lnTo>
                  <a:lnTo>
                    <a:pt x="11" y="352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6" y="339"/>
                  </a:lnTo>
                  <a:lnTo>
                    <a:pt x="4" y="335"/>
                  </a:lnTo>
                  <a:lnTo>
                    <a:pt x="2" y="333"/>
                  </a:lnTo>
                  <a:lnTo>
                    <a:pt x="0" y="329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0" y="299"/>
                  </a:lnTo>
                  <a:lnTo>
                    <a:pt x="2" y="297"/>
                  </a:lnTo>
                  <a:lnTo>
                    <a:pt x="2" y="295"/>
                  </a:lnTo>
                  <a:lnTo>
                    <a:pt x="4" y="291"/>
                  </a:lnTo>
                  <a:lnTo>
                    <a:pt x="6" y="289"/>
                  </a:lnTo>
                  <a:lnTo>
                    <a:pt x="8" y="287"/>
                  </a:lnTo>
                  <a:lnTo>
                    <a:pt x="11" y="285"/>
                  </a:lnTo>
                  <a:lnTo>
                    <a:pt x="13" y="285"/>
                  </a:lnTo>
                  <a:lnTo>
                    <a:pt x="17" y="283"/>
                  </a:lnTo>
                  <a:lnTo>
                    <a:pt x="19" y="283"/>
                  </a:lnTo>
                  <a:lnTo>
                    <a:pt x="21" y="282"/>
                  </a:lnTo>
                  <a:lnTo>
                    <a:pt x="23" y="282"/>
                  </a:lnTo>
                  <a:lnTo>
                    <a:pt x="25" y="282"/>
                  </a:lnTo>
                  <a:lnTo>
                    <a:pt x="25" y="280"/>
                  </a:lnTo>
                  <a:lnTo>
                    <a:pt x="25" y="278"/>
                  </a:lnTo>
                  <a:lnTo>
                    <a:pt x="27" y="274"/>
                  </a:lnTo>
                  <a:lnTo>
                    <a:pt x="27" y="270"/>
                  </a:lnTo>
                  <a:lnTo>
                    <a:pt x="27" y="266"/>
                  </a:lnTo>
                  <a:lnTo>
                    <a:pt x="25" y="264"/>
                  </a:lnTo>
                  <a:lnTo>
                    <a:pt x="25" y="261"/>
                  </a:lnTo>
                  <a:lnTo>
                    <a:pt x="27" y="255"/>
                  </a:lnTo>
                  <a:lnTo>
                    <a:pt x="27" y="249"/>
                  </a:lnTo>
                  <a:lnTo>
                    <a:pt x="27" y="245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3" y="238"/>
                  </a:lnTo>
                  <a:lnTo>
                    <a:pt x="19" y="236"/>
                  </a:lnTo>
                  <a:lnTo>
                    <a:pt x="15" y="236"/>
                  </a:lnTo>
                  <a:lnTo>
                    <a:pt x="13" y="234"/>
                  </a:lnTo>
                  <a:lnTo>
                    <a:pt x="10" y="234"/>
                  </a:lnTo>
                  <a:lnTo>
                    <a:pt x="8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6"/>
                  </a:lnTo>
                  <a:lnTo>
                    <a:pt x="10" y="225"/>
                  </a:lnTo>
                  <a:lnTo>
                    <a:pt x="15" y="223"/>
                  </a:lnTo>
                  <a:lnTo>
                    <a:pt x="19" y="223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5" y="217"/>
                  </a:lnTo>
                  <a:lnTo>
                    <a:pt x="23" y="215"/>
                  </a:lnTo>
                  <a:lnTo>
                    <a:pt x="21" y="211"/>
                  </a:lnTo>
                  <a:lnTo>
                    <a:pt x="19" y="207"/>
                  </a:lnTo>
                  <a:lnTo>
                    <a:pt x="17" y="206"/>
                  </a:lnTo>
                  <a:lnTo>
                    <a:pt x="13" y="202"/>
                  </a:lnTo>
                  <a:lnTo>
                    <a:pt x="11" y="200"/>
                  </a:lnTo>
                  <a:lnTo>
                    <a:pt x="11" y="198"/>
                  </a:lnTo>
                  <a:lnTo>
                    <a:pt x="10" y="196"/>
                  </a:lnTo>
                  <a:lnTo>
                    <a:pt x="11" y="196"/>
                  </a:lnTo>
                  <a:lnTo>
                    <a:pt x="13" y="196"/>
                  </a:lnTo>
                  <a:lnTo>
                    <a:pt x="19" y="194"/>
                  </a:lnTo>
                  <a:lnTo>
                    <a:pt x="25" y="194"/>
                  </a:lnTo>
                  <a:lnTo>
                    <a:pt x="29" y="192"/>
                  </a:lnTo>
                  <a:lnTo>
                    <a:pt x="34" y="190"/>
                  </a:lnTo>
                  <a:lnTo>
                    <a:pt x="36" y="188"/>
                  </a:lnTo>
                  <a:lnTo>
                    <a:pt x="38" y="187"/>
                  </a:lnTo>
                  <a:lnTo>
                    <a:pt x="42" y="183"/>
                  </a:lnTo>
                  <a:lnTo>
                    <a:pt x="42" y="179"/>
                  </a:lnTo>
                  <a:lnTo>
                    <a:pt x="44" y="177"/>
                  </a:lnTo>
                  <a:lnTo>
                    <a:pt x="46" y="175"/>
                  </a:lnTo>
                  <a:lnTo>
                    <a:pt x="48" y="173"/>
                  </a:lnTo>
                  <a:lnTo>
                    <a:pt x="49" y="173"/>
                  </a:lnTo>
                  <a:lnTo>
                    <a:pt x="51" y="171"/>
                  </a:lnTo>
                  <a:lnTo>
                    <a:pt x="57" y="171"/>
                  </a:lnTo>
                  <a:lnTo>
                    <a:pt x="67" y="169"/>
                  </a:lnTo>
                  <a:lnTo>
                    <a:pt x="72" y="168"/>
                  </a:lnTo>
                  <a:lnTo>
                    <a:pt x="78" y="166"/>
                  </a:lnTo>
                  <a:lnTo>
                    <a:pt x="86" y="166"/>
                  </a:lnTo>
                  <a:lnTo>
                    <a:pt x="87" y="164"/>
                  </a:lnTo>
                  <a:lnTo>
                    <a:pt x="91" y="164"/>
                  </a:lnTo>
                  <a:lnTo>
                    <a:pt x="89" y="162"/>
                  </a:lnTo>
                  <a:lnTo>
                    <a:pt x="87" y="156"/>
                  </a:lnTo>
                  <a:lnTo>
                    <a:pt x="86" y="154"/>
                  </a:lnTo>
                  <a:lnTo>
                    <a:pt x="84" y="150"/>
                  </a:lnTo>
                  <a:lnTo>
                    <a:pt x="84" y="147"/>
                  </a:lnTo>
                  <a:lnTo>
                    <a:pt x="84" y="143"/>
                  </a:lnTo>
                  <a:lnTo>
                    <a:pt x="84" y="141"/>
                  </a:lnTo>
                  <a:lnTo>
                    <a:pt x="84" y="139"/>
                  </a:lnTo>
                  <a:lnTo>
                    <a:pt x="86" y="135"/>
                  </a:lnTo>
                  <a:lnTo>
                    <a:pt x="86" y="133"/>
                  </a:lnTo>
                  <a:lnTo>
                    <a:pt x="86" y="131"/>
                  </a:lnTo>
                  <a:lnTo>
                    <a:pt x="84" y="130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6" y="124"/>
                  </a:lnTo>
                  <a:lnTo>
                    <a:pt x="74" y="122"/>
                  </a:lnTo>
                  <a:lnTo>
                    <a:pt x="72" y="120"/>
                  </a:lnTo>
                  <a:lnTo>
                    <a:pt x="70" y="118"/>
                  </a:lnTo>
                  <a:lnTo>
                    <a:pt x="68" y="116"/>
                  </a:lnTo>
                  <a:lnTo>
                    <a:pt x="67" y="114"/>
                  </a:lnTo>
                  <a:lnTo>
                    <a:pt x="67" y="111"/>
                  </a:lnTo>
                  <a:lnTo>
                    <a:pt x="67" y="107"/>
                  </a:lnTo>
                  <a:lnTo>
                    <a:pt x="67" y="101"/>
                  </a:lnTo>
                  <a:lnTo>
                    <a:pt x="67" y="97"/>
                  </a:lnTo>
                  <a:lnTo>
                    <a:pt x="67" y="93"/>
                  </a:lnTo>
                  <a:lnTo>
                    <a:pt x="67" y="90"/>
                  </a:lnTo>
                  <a:lnTo>
                    <a:pt x="65" y="84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70" y="65"/>
                  </a:lnTo>
                  <a:lnTo>
                    <a:pt x="74" y="61"/>
                  </a:lnTo>
                  <a:lnTo>
                    <a:pt x="78" y="61"/>
                  </a:lnTo>
                  <a:lnTo>
                    <a:pt x="84" y="57"/>
                  </a:lnTo>
                  <a:lnTo>
                    <a:pt x="87" y="54"/>
                  </a:lnTo>
                  <a:lnTo>
                    <a:pt x="93" y="52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103" y="48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4" y="48"/>
                  </a:lnTo>
                  <a:lnTo>
                    <a:pt x="118" y="50"/>
                  </a:lnTo>
                  <a:lnTo>
                    <a:pt x="122" y="48"/>
                  </a:lnTo>
                  <a:lnTo>
                    <a:pt x="124" y="48"/>
                  </a:lnTo>
                  <a:lnTo>
                    <a:pt x="125" y="48"/>
                  </a:lnTo>
                  <a:lnTo>
                    <a:pt x="127" y="46"/>
                  </a:lnTo>
                  <a:lnTo>
                    <a:pt x="129" y="44"/>
                  </a:lnTo>
                  <a:lnTo>
                    <a:pt x="129" y="42"/>
                  </a:lnTo>
                  <a:lnTo>
                    <a:pt x="131" y="36"/>
                  </a:lnTo>
                  <a:lnTo>
                    <a:pt x="133" y="35"/>
                  </a:lnTo>
                  <a:lnTo>
                    <a:pt x="133" y="31"/>
                  </a:lnTo>
                  <a:lnTo>
                    <a:pt x="135" y="29"/>
                  </a:lnTo>
                  <a:lnTo>
                    <a:pt x="135" y="25"/>
                  </a:lnTo>
                  <a:lnTo>
                    <a:pt x="135" y="23"/>
                  </a:lnTo>
                  <a:lnTo>
                    <a:pt x="137" y="19"/>
                  </a:lnTo>
                  <a:lnTo>
                    <a:pt x="135" y="16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9" y="4"/>
                  </a:lnTo>
                  <a:lnTo>
                    <a:pt x="139" y="2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8" y="12"/>
                  </a:lnTo>
                  <a:lnTo>
                    <a:pt x="160" y="14"/>
                  </a:lnTo>
                  <a:lnTo>
                    <a:pt x="162" y="17"/>
                  </a:lnTo>
                  <a:lnTo>
                    <a:pt x="163" y="23"/>
                  </a:lnTo>
                  <a:lnTo>
                    <a:pt x="163" y="29"/>
                  </a:lnTo>
                  <a:lnTo>
                    <a:pt x="165" y="35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3" y="46"/>
                  </a:lnTo>
                  <a:lnTo>
                    <a:pt x="160" y="54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54" y="73"/>
                  </a:lnTo>
                  <a:lnTo>
                    <a:pt x="156" y="78"/>
                  </a:lnTo>
                  <a:lnTo>
                    <a:pt x="156" y="82"/>
                  </a:lnTo>
                  <a:lnTo>
                    <a:pt x="158" y="84"/>
                  </a:lnTo>
                  <a:lnTo>
                    <a:pt x="158" y="86"/>
                  </a:lnTo>
                  <a:lnTo>
                    <a:pt x="160" y="86"/>
                  </a:lnTo>
                  <a:lnTo>
                    <a:pt x="162" y="88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73" y="86"/>
                  </a:lnTo>
                  <a:lnTo>
                    <a:pt x="179" y="84"/>
                  </a:lnTo>
                  <a:lnTo>
                    <a:pt x="184" y="82"/>
                  </a:lnTo>
                  <a:lnTo>
                    <a:pt x="190" y="80"/>
                  </a:lnTo>
                  <a:lnTo>
                    <a:pt x="198" y="78"/>
                  </a:lnTo>
                  <a:lnTo>
                    <a:pt x="203" y="76"/>
                  </a:lnTo>
                  <a:lnTo>
                    <a:pt x="207" y="74"/>
                  </a:lnTo>
                  <a:lnTo>
                    <a:pt x="209" y="73"/>
                  </a:lnTo>
                  <a:lnTo>
                    <a:pt x="211" y="73"/>
                  </a:lnTo>
                  <a:lnTo>
                    <a:pt x="213" y="73"/>
                  </a:lnTo>
                  <a:lnTo>
                    <a:pt x="215" y="73"/>
                  </a:lnTo>
                  <a:lnTo>
                    <a:pt x="217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76"/>
                  </a:lnTo>
                  <a:lnTo>
                    <a:pt x="224" y="80"/>
                  </a:lnTo>
                  <a:lnTo>
                    <a:pt x="226" y="82"/>
                  </a:lnTo>
                  <a:lnTo>
                    <a:pt x="228" y="84"/>
                  </a:lnTo>
                  <a:lnTo>
                    <a:pt x="232" y="88"/>
                  </a:lnTo>
                  <a:lnTo>
                    <a:pt x="234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8" y="95"/>
                  </a:lnTo>
                  <a:lnTo>
                    <a:pt x="234" y="103"/>
                  </a:lnTo>
                  <a:lnTo>
                    <a:pt x="232" y="107"/>
                  </a:lnTo>
                  <a:lnTo>
                    <a:pt x="232" y="111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0" y="118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30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7"/>
                  </a:lnTo>
                  <a:lnTo>
                    <a:pt x="238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7" y="135"/>
                  </a:lnTo>
                  <a:lnTo>
                    <a:pt x="262" y="135"/>
                  </a:lnTo>
                  <a:lnTo>
                    <a:pt x="268" y="133"/>
                  </a:lnTo>
                  <a:lnTo>
                    <a:pt x="272" y="133"/>
                  </a:lnTo>
                  <a:lnTo>
                    <a:pt x="274" y="131"/>
                  </a:lnTo>
                  <a:lnTo>
                    <a:pt x="277" y="130"/>
                  </a:lnTo>
                  <a:lnTo>
                    <a:pt x="279" y="128"/>
                  </a:lnTo>
                  <a:lnTo>
                    <a:pt x="281" y="124"/>
                  </a:lnTo>
                  <a:lnTo>
                    <a:pt x="283" y="122"/>
                  </a:lnTo>
                  <a:lnTo>
                    <a:pt x="285" y="120"/>
                  </a:lnTo>
                  <a:lnTo>
                    <a:pt x="289" y="116"/>
                  </a:lnTo>
                  <a:lnTo>
                    <a:pt x="293" y="114"/>
                  </a:lnTo>
                  <a:lnTo>
                    <a:pt x="296" y="112"/>
                  </a:lnTo>
                  <a:lnTo>
                    <a:pt x="300" y="111"/>
                  </a:lnTo>
                  <a:lnTo>
                    <a:pt x="306" y="111"/>
                  </a:lnTo>
                  <a:lnTo>
                    <a:pt x="312" y="109"/>
                  </a:lnTo>
                  <a:lnTo>
                    <a:pt x="315" y="109"/>
                  </a:lnTo>
                  <a:lnTo>
                    <a:pt x="319" y="111"/>
                  </a:lnTo>
                  <a:lnTo>
                    <a:pt x="321" y="111"/>
                  </a:lnTo>
                  <a:lnTo>
                    <a:pt x="327" y="112"/>
                  </a:lnTo>
                  <a:lnTo>
                    <a:pt x="329" y="114"/>
                  </a:lnTo>
                  <a:lnTo>
                    <a:pt x="331" y="116"/>
                  </a:lnTo>
                  <a:lnTo>
                    <a:pt x="334" y="116"/>
                  </a:lnTo>
                  <a:lnTo>
                    <a:pt x="338" y="116"/>
                  </a:lnTo>
                  <a:lnTo>
                    <a:pt x="342" y="116"/>
                  </a:lnTo>
                  <a:lnTo>
                    <a:pt x="344" y="116"/>
                  </a:lnTo>
                  <a:lnTo>
                    <a:pt x="348" y="116"/>
                  </a:lnTo>
                  <a:lnTo>
                    <a:pt x="350" y="116"/>
                  </a:lnTo>
                  <a:lnTo>
                    <a:pt x="352" y="118"/>
                  </a:lnTo>
                  <a:lnTo>
                    <a:pt x="355" y="118"/>
                  </a:lnTo>
                  <a:lnTo>
                    <a:pt x="357" y="120"/>
                  </a:lnTo>
                  <a:lnTo>
                    <a:pt x="359" y="120"/>
                  </a:lnTo>
                  <a:lnTo>
                    <a:pt x="361" y="124"/>
                  </a:lnTo>
                  <a:lnTo>
                    <a:pt x="363" y="130"/>
                  </a:lnTo>
                  <a:lnTo>
                    <a:pt x="363" y="133"/>
                  </a:lnTo>
                  <a:lnTo>
                    <a:pt x="363" y="143"/>
                  </a:lnTo>
                  <a:lnTo>
                    <a:pt x="363" y="150"/>
                  </a:lnTo>
                  <a:lnTo>
                    <a:pt x="363" y="156"/>
                  </a:lnTo>
                  <a:lnTo>
                    <a:pt x="363" y="162"/>
                  </a:lnTo>
                  <a:lnTo>
                    <a:pt x="361" y="168"/>
                  </a:lnTo>
                  <a:lnTo>
                    <a:pt x="361" y="171"/>
                  </a:lnTo>
                  <a:lnTo>
                    <a:pt x="359" y="173"/>
                  </a:lnTo>
                  <a:lnTo>
                    <a:pt x="357" y="175"/>
                  </a:lnTo>
                  <a:lnTo>
                    <a:pt x="355" y="177"/>
                  </a:lnTo>
                  <a:lnTo>
                    <a:pt x="352" y="179"/>
                  </a:lnTo>
                  <a:lnTo>
                    <a:pt x="350" y="181"/>
                  </a:lnTo>
                  <a:lnTo>
                    <a:pt x="348" y="183"/>
                  </a:lnTo>
                  <a:lnTo>
                    <a:pt x="348" y="187"/>
                  </a:lnTo>
                  <a:lnTo>
                    <a:pt x="348" y="190"/>
                  </a:lnTo>
                  <a:lnTo>
                    <a:pt x="348" y="194"/>
                  </a:lnTo>
                  <a:lnTo>
                    <a:pt x="346" y="198"/>
                  </a:lnTo>
                  <a:lnTo>
                    <a:pt x="344" y="200"/>
                  </a:lnTo>
                  <a:lnTo>
                    <a:pt x="342" y="202"/>
                  </a:lnTo>
                  <a:lnTo>
                    <a:pt x="342" y="206"/>
                  </a:lnTo>
                  <a:lnTo>
                    <a:pt x="342" y="20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B7B57F4-6B45-471B-BDC4-DEC8C3C0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939"/>
              <a:ext cx="763" cy="962"/>
            </a:xfrm>
            <a:custGeom>
              <a:avLst/>
              <a:gdLst>
                <a:gd name="T0" fmla="*/ 110 w 763"/>
                <a:gd name="T1" fmla="*/ 223 h 962"/>
                <a:gd name="T2" fmla="*/ 89 w 763"/>
                <a:gd name="T3" fmla="*/ 196 h 962"/>
                <a:gd name="T4" fmla="*/ 70 w 763"/>
                <a:gd name="T5" fmla="*/ 166 h 962"/>
                <a:gd name="T6" fmla="*/ 62 w 763"/>
                <a:gd name="T7" fmla="*/ 131 h 962"/>
                <a:gd name="T8" fmla="*/ 70 w 763"/>
                <a:gd name="T9" fmla="*/ 95 h 962"/>
                <a:gd name="T10" fmla="*/ 53 w 763"/>
                <a:gd name="T11" fmla="*/ 72 h 962"/>
                <a:gd name="T12" fmla="*/ 23 w 763"/>
                <a:gd name="T13" fmla="*/ 57 h 962"/>
                <a:gd name="T14" fmla="*/ 0 w 763"/>
                <a:gd name="T15" fmla="*/ 29 h 962"/>
                <a:gd name="T16" fmla="*/ 15 w 763"/>
                <a:gd name="T17" fmla="*/ 14 h 962"/>
                <a:gd name="T18" fmla="*/ 42 w 763"/>
                <a:gd name="T19" fmla="*/ 25 h 962"/>
                <a:gd name="T20" fmla="*/ 66 w 763"/>
                <a:gd name="T21" fmla="*/ 33 h 962"/>
                <a:gd name="T22" fmla="*/ 93 w 763"/>
                <a:gd name="T23" fmla="*/ 40 h 962"/>
                <a:gd name="T24" fmla="*/ 123 w 763"/>
                <a:gd name="T25" fmla="*/ 48 h 962"/>
                <a:gd name="T26" fmla="*/ 142 w 763"/>
                <a:gd name="T27" fmla="*/ 38 h 962"/>
                <a:gd name="T28" fmla="*/ 163 w 763"/>
                <a:gd name="T29" fmla="*/ 23 h 962"/>
                <a:gd name="T30" fmla="*/ 188 w 763"/>
                <a:gd name="T31" fmla="*/ 12 h 962"/>
                <a:gd name="T32" fmla="*/ 209 w 763"/>
                <a:gd name="T33" fmla="*/ 2 h 962"/>
                <a:gd name="T34" fmla="*/ 226 w 763"/>
                <a:gd name="T35" fmla="*/ 10 h 962"/>
                <a:gd name="T36" fmla="*/ 245 w 763"/>
                <a:gd name="T37" fmla="*/ 0 h 962"/>
                <a:gd name="T38" fmla="*/ 239 w 763"/>
                <a:gd name="T39" fmla="*/ 27 h 962"/>
                <a:gd name="T40" fmla="*/ 233 w 763"/>
                <a:gd name="T41" fmla="*/ 52 h 962"/>
                <a:gd name="T42" fmla="*/ 243 w 763"/>
                <a:gd name="T43" fmla="*/ 80 h 962"/>
                <a:gd name="T44" fmla="*/ 285 w 763"/>
                <a:gd name="T45" fmla="*/ 84 h 962"/>
                <a:gd name="T46" fmla="*/ 306 w 763"/>
                <a:gd name="T47" fmla="*/ 103 h 962"/>
                <a:gd name="T48" fmla="*/ 289 w 763"/>
                <a:gd name="T49" fmla="*/ 126 h 962"/>
                <a:gd name="T50" fmla="*/ 277 w 763"/>
                <a:gd name="T51" fmla="*/ 145 h 962"/>
                <a:gd name="T52" fmla="*/ 268 w 763"/>
                <a:gd name="T53" fmla="*/ 162 h 962"/>
                <a:gd name="T54" fmla="*/ 294 w 763"/>
                <a:gd name="T55" fmla="*/ 181 h 962"/>
                <a:gd name="T56" fmla="*/ 332 w 763"/>
                <a:gd name="T57" fmla="*/ 198 h 962"/>
                <a:gd name="T58" fmla="*/ 363 w 763"/>
                <a:gd name="T59" fmla="*/ 228 h 962"/>
                <a:gd name="T60" fmla="*/ 382 w 763"/>
                <a:gd name="T61" fmla="*/ 257 h 962"/>
                <a:gd name="T62" fmla="*/ 385 w 763"/>
                <a:gd name="T63" fmla="*/ 285 h 962"/>
                <a:gd name="T64" fmla="*/ 361 w 763"/>
                <a:gd name="T65" fmla="*/ 291 h 962"/>
                <a:gd name="T66" fmla="*/ 346 w 763"/>
                <a:gd name="T67" fmla="*/ 299 h 962"/>
                <a:gd name="T68" fmla="*/ 317 w 763"/>
                <a:gd name="T69" fmla="*/ 308 h 962"/>
                <a:gd name="T70" fmla="*/ 315 w 763"/>
                <a:gd name="T71" fmla="*/ 342 h 962"/>
                <a:gd name="T72" fmla="*/ 309 w 763"/>
                <a:gd name="T73" fmla="*/ 376 h 962"/>
                <a:gd name="T74" fmla="*/ 325 w 763"/>
                <a:gd name="T75" fmla="*/ 401 h 962"/>
                <a:gd name="T76" fmla="*/ 344 w 763"/>
                <a:gd name="T77" fmla="*/ 430 h 962"/>
                <a:gd name="T78" fmla="*/ 391 w 763"/>
                <a:gd name="T79" fmla="*/ 437 h 962"/>
                <a:gd name="T80" fmla="*/ 404 w 763"/>
                <a:gd name="T81" fmla="*/ 500 h 962"/>
                <a:gd name="T82" fmla="*/ 435 w 763"/>
                <a:gd name="T83" fmla="*/ 473 h 962"/>
                <a:gd name="T84" fmla="*/ 479 w 763"/>
                <a:gd name="T85" fmla="*/ 481 h 962"/>
                <a:gd name="T86" fmla="*/ 509 w 763"/>
                <a:gd name="T87" fmla="*/ 485 h 962"/>
                <a:gd name="T88" fmla="*/ 566 w 763"/>
                <a:gd name="T89" fmla="*/ 496 h 962"/>
                <a:gd name="T90" fmla="*/ 648 w 763"/>
                <a:gd name="T91" fmla="*/ 546 h 962"/>
                <a:gd name="T92" fmla="*/ 693 w 763"/>
                <a:gd name="T93" fmla="*/ 551 h 962"/>
                <a:gd name="T94" fmla="*/ 718 w 763"/>
                <a:gd name="T95" fmla="*/ 557 h 962"/>
                <a:gd name="T96" fmla="*/ 718 w 763"/>
                <a:gd name="T97" fmla="*/ 593 h 962"/>
                <a:gd name="T98" fmla="*/ 729 w 763"/>
                <a:gd name="T99" fmla="*/ 654 h 962"/>
                <a:gd name="T100" fmla="*/ 746 w 763"/>
                <a:gd name="T101" fmla="*/ 699 h 962"/>
                <a:gd name="T102" fmla="*/ 752 w 763"/>
                <a:gd name="T103" fmla="*/ 751 h 962"/>
                <a:gd name="T104" fmla="*/ 731 w 763"/>
                <a:gd name="T105" fmla="*/ 764 h 962"/>
                <a:gd name="T106" fmla="*/ 737 w 763"/>
                <a:gd name="T107" fmla="*/ 796 h 962"/>
                <a:gd name="T108" fmla="*/ 752 w 763"/>
                <a:gd name="T109" fmla="*/ 819 h 962"/>
                <a:gd name="T110" fmla="*/ 748 w 763"/>
                <a:gd name="T111" fmla="*/ 844 h 962"/>
                <a:gd name="T112" fmla="*/ 722 w 763"/>
                <a:gd name="T113" fmla="*/ 910 h 962"/>
                <a:gd name="T114" fmla="*/ 708 w 763"/>
                <a:gd name="T115" fmla="*/ 927 h 962"/>
                <a:gd name="T116" fmla="*/ 687 w 763"/>
                <a:gd name="T117" fmla="*/ 907 h 962"/>
                <a:gd name="T118" fmla="*/ 665 w 763"/>
                <a:gd name="T119" fmla="*/ 9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3" h="962">
                  <a:moveTo>
                    <a:pt x="131" y="247"/>
                  </a:moveTo>
                  <a:lnTo>
                    <a:pt x="129" y="245"/>
                  </a:lnTo>
                  <a:lnTo>
                    <a:pt x="129" y="243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0"/>
                  </a:lnTo>
                  <a:lnTo>
                    <a:pt x="123" y="238"/>
                  </a:lnTo>
                  <a:lnTo>
                    <a:pt x="123" y="236"/>
                  </a:lnTo>
                  <a:lnTo>
                    <a:pt x="121" y="234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2"/>
                  </a:lnTo>
                  <a:lnTo>
                    <a:pt x="114" y="232"/>
                  </a:lnTo>
                  <a:lnTo>
                    <a:pt x="114" y="228"/>
                  </a:lnTo>
                  <a:lnTo>
                    <a:pt x="112" y="228"/>
                  </a:lnTo>
                  <a:lnTo>
                    <a:pt x="110" y="226"/>
                  </a:lnTo>
                  <a:lnTo>
                    <a:pt x="110" y="223"/>
                  </a:lnTo>
                  <a:lnTo>
                    <a:pt x="110" y="221"/>
                  </a:lnTo>
                  <a:lnTo>
                    <a:pt x="106" y="219"/>
                  </a:lnTo>
                  <a:lnTo>
                    <a:pt x="104" y="217"/>
                  </a:lnTo>
                  <a:lnTo>
                    <a:pt x="100" y="217"/>
                  </a:lnTo>
                  <a:lnTo>
                    <a:pt x="97" y="215"/>
                  </a:lnTo>
                  <a:lnTo>
                    <a:pt x="93" y="215"/>
                  </a:lnTo>
                  <a:lnTo>
                    <a:pt x="91" y="215"/>
                  </a:lnTo>
                  <a:lnTo>
                    <a:pt x="89" y="213"/>
                  </a:lnTo>
                  <a:lnTo>
                    <a:pt x="87" y="213"/>
                  </a:lnTo>
                  <a:lnTo>
                    <a:pt x="87" y="211"/>
                  </a:lnTo>
                  <a:lnTo>
                    <a:pt x="87" y="209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7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4"/>
                  </a:lnTo>
                  <a:lnTo>
                    <a:pt x="89" y="192"/>
                  </a:lnTo>
                  <a:lnTo>
                    <a:pt x="87" y="188"/>
                  </a:lnTo>
                  <a:lnTo>
                    <a:pt x="87" y="185"/>
                  </a:lnTo>
                  <a:lnTo>
                    <a:pt x="87" y="181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1" y="173"/>
                  </a:lnTo>
                  <a:lnTo>
                    <a:pt x="80" y="173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74" y="169"/>
                  </a:lnTo>
                  <a:lnTo>
                    <a:pt x="72" y="169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70" y="164"/>
                  </a:lnTo>
                  <a:lnTo>
                    <a:pt x="70" y="162"/>
                  </a:lnTo>
                  <a:lnTo>
                    <a:pt x="72" y="160"/>
                  </a:lnTo>
                  <a:lnTo>
                    <a:pt x="72" y="158"/>
                  </a:lnTo>
                  <a:lnTo>
                    <a:pt x="72" y="156"/>
                  </a:lnTo>
                  <a:lnTo>
                    <a:pt x="70" y="154"/>
                  </a:lnTo>
                  <a:lnTo>
                    <a:pt x="68" y="152"/>
                  </a:lnTo>
                  <a:lnTo>
                    <a:pt x="64" y="150"/>
                  </a:lnTo>
                  <a:lnTo>
                    <a:pt x="62" y="147"/>
                  </a:lnTo>
                  <a:lnTo>
                    <a:pt x="61" y="145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9" y="139"/>
                  </a:lnTo>
                  <a:lnTo>
                    <a:pt x="59" y="137"/>
                  </a:lnTo>
                  <a:lnTo>
                    <a:pt x="61" y="135"/>
                  </a:lnTo>
                  <a:lnTo>
                    <a:pt x="61" y="133"/>
                  </a:lnTo>
                  <a:lnTo>
                    <a:pt x="62" y="131"/>
                  </a:lnTo>
                  <a:lnTo>
                    <a:pt x="62" y="128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0"/>
                  </a:lnTo>
                  <a:lnTo>
                    <a:pt x="74" y="107"/>
                  </a:lnTo>
                  <a:lnTo>
                    <a:pt x="74" y="105"/>
                  </a:lnTo>
                  <a:lnTo>
                    <a:pt x="74" y="99"/>
                  </a:lnTo>
                  <a:lnTo>
                    <a:pt x="74" y="95"/>
                  </a:lnTo>
                  <a:lnTo>
                    <a:pt x="72" y="95"/>
                  </a:lnTo>
                  <a:lnTo>
                    <a:pt x="70" y="95"/>
                  </a:lnTo>
                  <a:lnTo>
                    <a:pt x="68" y="95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3" y="88"/>
                  </a:lnTo>
                  <a:lnTo>
                    <a:pt x="53" y="86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3" y="76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2" y="55"/>
                  </a:lnTo>
                  <a:lnTo>
                    <a:pt x="28" y="55"/>
                  </a:lnTo>
                  <a:lnTo>
                    <a:pt x="24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5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3" y="38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89" y="38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6" y="46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6"/>
                  </a:lnTo>
                  <a:lnTo>
                    <a:pt x="118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2"/>
                  </a:lnTo>
                  <a:lnTo>
                    <a:pt x="129" y="50"/>
                  </a:lnTo>
                  <a:lnTo>
                    <a:pt x="129" y="48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3" y="46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2" y="29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7" y="23"/>
                  </a:lnTo>
                  <a:lnTo>
                    <a:pt x="167" y="21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5" y="21"/>
                  </a:lnTo>
                  <a:lnTo>
                    <a:pt x="176" y="19"/>
                  </a:lnTo>
                  <a:lnTo>
                    <a:pt x="178" y="19"/>
                  </a:lnTo>
                  <a:lnTo>
                    <a:pt x="178" y="17"/>
                  </a:lnTo>
                  <a:lnTo>
                    <a:pt x="180" y="17"/>
                  </a:lnTo>
                  <a:lnTo>
                    <a:pt x="182" y="15"/>
                  </a:lnTo>
                  <a:lnTo>
                    <a:pt x="184" y="15"/>
                  </a:lnTo>
                  <a:lnTo>
                    <a:pt x="186" y="15"/>
                  </a:lnTo>
                  <a:lnTo>
                    <a:pt x="186" y="14"/>
                  </a:lnTo>
                  <a:lnTo>
                    <a:pt x="188" y="14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90" y="10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4" y="12"/>
                  </a:lnTo>
                  <a:lnTo>
                    <a:pt x="195" y="10"/>
                  </a:lnTo>
                  <a:lnTo>
                    <a:pt x="197" y="10"/>
                  </a:lnTo>
                  <a:lnTo>
                    <a:pt x="199" y="10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3" y="10"/>
                  </a:lnTo>
                  <a:lnTo>
                    <a:pt x="205" y="10"/>
                  </a:lnTo>
                  <a:lnTo>
                    <a:pt x="205" y="8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1" y="4"/>
                  </a:lnTo>
                  <a:lnTo>
                    <a:pt x="213" y="4"/>
                  </a:lnTo>
                  <a:lnTo>
                    <a:pt x="213" y="6"/>
                  </a:lnTo>
                  <a:lnTo>
                    <a:pt x="214" y="6"/>
                  </a:lnTo>
                  <a:lnTo>
                    <a:pt x="214" y="8"/>
                  </a:lnTo>
                  <a:lnTo>
                    <a:pt x="213" y="10"/>
                  </a:lnTo>
                  <a:lnTo>
                    <a:pt x="216" y="10"/>
                  </a:lnTo>
                  <a:lnTo>
                    <a:pt x="216" y="8"/>
                  </a:lnTo>
                  <a:lnTo>
                    <a:pt x="218" y="8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22" y="10"/>
                  </a:lnTo>
                  <a:lnTo>
                    <a:pt x="224" y="10"/>
                  </a:lnTo>
                  <a:lnTo>
                    <a:pt x="224" y="12"/>
                  </a:lnTo>
                  <a:lnTo>
                    <a:pt x="226" y="10"/>
                  </a:lnTo>
                  <a:lnTo>
                    <a:pt x="226" y="8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0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4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5" y="0"/>
                  </a:lnTo>
                  <a:lnTo>
                    <a:pt x="245" y="2"/>
                  </a:lnTo>
                  <a:lnTo>
                    <a:pt x="243" y="4"/>
                  </a:lnTo>
                  <a:lnTo>
                    <a:pt x="243" y="6"/>
                  </a:lnTo>
                  <a:lnTo>
                    <a:pt x="241" y="6"/>
                  </a:lnTo>
                  <a:lnTo>
                    <a:pt x="241" y="8"/>
                  </a:lnTo>
                  <a:lnTo>
                    <a:pt x="239" y="10"/>
                  </a:lnTo>
                  <a:lnTo>
                    <a:pt x="239" y="12"/>
                  </a:lnTo>
                  <a:lnTo>
                    <a:pt x="239" y="14"/>
                  </a:lnTo>
                  <a:lnTo>
                    <a:pt x="239" y="15"/>
                  </a:lnTo>
                  <a:lnTo>
                    <a:pt x="239" y="17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41" y="21"/>
                  </a:lnTo>
                  <a:lnTo>
                    <a:pt x="241" y="23"/>
                  </a:lnTo>
                  <a:lnTo>
                    <a:pt x="241" y="25"/>
                  </a:lnTo>
                  <a:lnTo>
                    <a:pt x="239" y="25"/>
                  </a:lnTo>
                  <a:lnTo>
                    <a:pt x="239" y="27"/>
                  </a:lnTo>
                  <a:lnTo>
                    <a:pt x="237" y="27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5" y="31"/>
                  </a:lnTo>
                  <a:lnTo>
                    <a:pt x="235" y="33"/>
                  </a:lnTo>
                  <a:lnTo>
                    <a:pt x="235" y="34"/>
                  </a:lnTo>
                  <a:lnTo>
                    <a:pt x="235" y="36"/>
                  </a:lnTo>
                  <a:lnTo>
                    <a:pt x="235" y="38"/>
                  </a:lnTo>
                  <a:lnTo>
                    <a:pt x="235" y="40"/>
                  </a:lnTo>
                  <a:lnTo>
                    <a:pt x="233" y="40"/>
                  </a:lnTo>
                  <a:lnTo>
                    <a:pt x="233" y="42"/>
                  </a:lnTo>
                  <a:lnTo>
                    <a:pt x="233" y="44"/>
                  </a:lnTo>
                  <a:lnTo>
                    <a:pt x="233" y="46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3" y="52"/>
                  </a:lnTo>
                  <a:lnTo>
                    <a:pt x="233" y="53"/>
                  </a:lnTo>
                  <a:lnTo>
                    <a:pt x="232" y="53"/>
                  </a:lnTo>
                  <a:lnTo>
                    <a:pt x="232" y="55"/>
                  </a:lnTo>
                  <a:lnTo>
                    <a:pt x="232" y="57"/>
                  </a:lnTo>
                  <a:lnTo>
                    <a:pt x="232" y="59"/>
                  </a:lnTo>
                  <a:lnTo>
                    <a:pt x="232" y="61"/>
                  </a:lnTo>
                  <a:lnTo>
                    <a:pt x="230" y="63"/>
                  </a:lnTo>
                  <a:lnTo>
                    <a:pt x="230" y="65"/>
                  </a:lnTo>
                  <a:lnTo>
                    <a:pt x="232" y="65"/>
                  </a:lnTo>
                  <a:lnTo>
                    <a:pt x="232" y="67"/>
                  </a:lnTo>
                  <a:lnTo>
                    <a:pt x="232" y="69"/>
                  </a:lnTo>
                  <a:lnTo>
                    <a:pt x="233" y="69"/>
                  </a:lnTo>
                  <a:lnTo>
                    <a:pt x="235" y="72"/>
                  </a:lnTo>
                  <a:lnTo>
                    <a:pt x="235" y="74"/>
                  </a:lnTo>
                  <a:lnTo>
                    <a:pt x="239" y="76"/>
                  </a:lnTo>
                  <a:lnTo>
                    <a:pt x="241" y="78"/>
                  </a:lnTo>
                  <a:lnTo>
                    <a:pt x="243" y="80"/>
                  </a:lnTo>
                  <a:lnTo>
                    <a:pt x="245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4" y="80"/>
                  </a:lnTo>
                  <a:lnTo>
                    <a:pt x="260" y="80"/>
                  </a:lnTo>
                  <a:lnTo>
                    <a:pt x="262" y="78"/>
                  </a:lnTo>
                  <a:lnTo>
                    <a:pt x="266" y="78"/>
                  </a:lnTo>
                  <a:lnTo>
                    <a:pt x="270" y="78"/>
                  </a:lnTo>
                  <a:lnTo>
                    <a:pt x="271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80"/>
                  </a:lnTo>
                  <a:lnTo>
                    <a:pt x="281" y="80"/>
                  </a:lnTo>
                  <a:lnTo>
                    <a:pt x="281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5" y="84"/>
                  </a:lnTo>
                  <a:lnTo>
                    <a:pt x="287" y="84"/>
                  </a:lnTo>
                  <a:lnTo>
                    <a:pt x="289" y="84"/>
                  </a:lnTo>
                  <a:lnTo>
                    <a:pt x="289" y="86"/>
                  </a:lnTo>
                  <a:lnTo>
                    <a:pt x="290" y="88"/>
                  </a:lnTo>
                  <a:lnTo>
                    <a:pt x="290" y="90"/>
                  </a:lnTo>
                  <a:lnTo>
                    <a:pt x="292" y="90"/>
                  </a:lnTo>
                  <a:lnTo>
                    <a:pt x="292" y="91"/>
                  </a:lnTo>
                  <a:lnTo>
                    <a:pt x="294" y="93"/>
                  </a:lnTo>
                  <a:lnTo>
                    <a:pt x="296" y="93"/>
                  </a:lnTo>
                  <a:lnTo>
                    <a:pt x="298" y="95"/>
                  </a:lnTo>
                  <a:lnTo>
                    <a:pt x="300" y="97"/>
                  </a:lnTo>
                  <a:lnTo>
                    <a:pt x="302" y="97"/>
                  </a:lnTo>
                  <a:lnTo>
                    <a:pt x="302" y="99"/>
                  </a:lnTo>
                  <a:lnTo>
                    <a:pt x="304" y="99"/>
                  </a:lnTo>
                  <a:lnTo>
                    <a:pt x="304" y="101"/>
                  </a:lnTo>
                  <a:lnTo>
                    <a:pt x="306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4" y="107"/>
                  </a:lnTo>
                  <a:lnTo>
                    <a:pt x="302" y="109"/>
                  </a:lnTo>
                  <a:lnTo>
                    <a:pt x="300" y="109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4"/>
                  </a:lnTo>
                  <a:lnTo>
                    <a:pt x="296" y="116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2" y="118"/>
                  </a:lnTo>
                  <a:lnTo>
                    <a:pt x="290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9" y="124"/>
                  </a:lnTo>
                  <a:lnTo>
                    <a:pt x="289" y="126"/>
                  </a:lnTo>
                  <a:lnTo>
                    <a:pt x="287" y="126"/>
                  </a:lnTo>
                  <a:lnTo>
                    <a:pt x="287" y="128"/>
                  </a:lnTo>
                  <a:lnTo>
                    <a:pt x="285" y="128"/>
                  </a:lnTo>
                  <a:lnTo>
                    <a:pt x="283" y="128"/>
                  </a:lnTo>
                  <a:lnTo>
                    <a:pt x="281" y="128"/>
                  </a:lnTo>
                  <a:lnTo>
                    <a:pt x="281" y="129"/>
                  </a:lnTo>
                  <a:lnTo>
                    <a:pt x="281" y="131"/>
                  </a:lnTo>
                  <a:lnTo>
                    <a:pt x="281" y="133"/>
                  </a:lnTo>
                  <a:lnTo>
                    <a:pt x="279" y="131"/>
                  </a:lnTo>
                  <a:lnTo>
                    <a:pt x="279" y="133"/>
                  </a:lnTo>
                  <a:lnTo>
                    <a:pt x="277" y="133"/>
                  </a:lnTo>
                  <a:lnTo>
                    <a:pt x="277" y="135"/>
                  </a:lnTo>
                  <a:lnTo>
                    <a:pt x="277" y="137"/>
                  </a:lnTo>
                  <a:lnTo>
                    <a:pt x="275" y="139"/>
                  </a:lnTo>
                  <a:lnTo>
                    <a:pt x="277" y="141"/>
                  </a:lnTo>
                  <a:lnTo>
                    <a:pt x="277" y="143"/>
                  </a:lnTo>
                  <a:lnTo>
                    <a:pt x="277" y="145"/>
                  </a:lnTo>
                  <a:lnTo>
                    <a:pt x="275" y="145"/>
                  </a:lnTo>
                  <a:lnTo>
                    <a:pt x="275" y="147"/>
                  </a:lnTo>
                  <a:lnTo>
                    <a:pt x="275" y="148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70" y="148"/>
                  </a:lnTo>
                  <a:lnTo>
                    <a:pt x="270" y="150"/>
                  </a:lnTo>
                  <a:lnTo>
                    <a:pt x="268" y="150"/>
                  </a:lnTo>
                  <a:lnTo>
                    <a:pt x="268" y="152"/>
                  </a:lnTo>
                  <a:lnTo>
                    <a:pt x="268" y="154"/>
                  </a:lnTo>
                  <a:lnTo>
                    <a:pt x="266" y="156"/>
                  </a:lnTo>
                  <a:lnTo>
                    <a:pt x="268" y="156"/>
                  </a:lnTo>
                  <a:lnTo>
                    <a:pt x="268" y="158"/>
                  </a:lnTo>
                  <a:lnTo>
                    <a:pt x="268" y="160"/>
                  </a:lnTo>
                  <a:lnTo>
                    <a:pt x="266" y="160"/>
                  </a:lnTo>
                  <a:lnTo>
                    <a:pt x="266" y="162"/>
                  </a:lnTo>
                  <a:lnTo>
                    <a:pt x="268" y="162"/>
                  </a:lnTo>
                  <a:lnTo>
                    <a:pt x="268" y="164"/>
                  </a:lnTo>
                  <a:lnTo>
                    <a:pt x="268" y="166"/>
                  </a:lnTo>
                  <a:lnTo>
                    <a:pt x="268" y="167"/>
                  </a:lnTo>
                  <a:lnTo>
                    <a:pt x="268" y="169"/>
                  </a:lnTo>
                  <a:lnTo>
                    <a:pt x="266" y="171"/>
                  </a:lnTo>
                  <a:lnTo>
                    <a:pt x="266" y="173"/>
                  </a:lnTo>
                  <a:lnTo>
                    <a:pt x="268" y="173"/>
                  </a:lnTo>
                  <a:lnTo>
                    <a:pt x="270" y="173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3" y="175"/>
                  </a:lnTo>
                  <a:lnTo>
                    <a:pt x="273" y="177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85" y="179"/>
                  </a:lnTo>
                  <a:lnTo>
                    <a:pt x="290" y="181"/>
                  </a:lnTo>
                  <a:lnTo>
                    <a:pt x="294" y="181"/>
                  </a:lnTo>
                  <a:lnTo>
                    <a:pt x="296" y="183"/>
                  </a:lnTo>
                  <a:lnTo>
                    <a:pt x="298" y="183"/>
                  </a:lnTo>
                  <a:lnTo>
                    <a:pt x="300" y="185"/>
                  </a:lnTo>
                  <a:lnTo>
                    <a:pt x="304" y="185"/>
                  </a:lnTo>
                  <a:lnTo>
                    <a:pt x="306" y="186"/>
                  </a:lnTo>
                  <a:lnTo>
                    <a:pt x="309" y="186"/>
                  </a:lnTo>
                  <a:lnTo>
                    <a:pt x="311" y="188"/>
                  </a:lnTo>
                  <a:lnTo>
                    <a:pt x="315" y="188"/>
                  </a:lnTo>
                  <a:lnTo>
                    <a:pt x="319" y="190"/>
                  </a:lnTo>
                  <a:lnTo>
                    <a:pt x="321" y="190"/>
                  </a:lnTo>
                  <a:lnTo>
                    <a:pt x="323" y="192"/>
                  </a:lnTo>
                  <a:lnTo>
                    <a:pt x="325" y="192"/>
                  </a:lnTo>
                  <a:lnTo>
                    <a:pt x="327" y="192"/>
                  </a:lnTo>
                  <a:lnTo>
                    <a:pt x="328" y="194"/>
                  </a:lnTo>
                  <a:lnTo>
                    <a:pt x="330" y="194"/>
                  </a:lnTo>
                  <a:lnTo>
                    <a:pt x="332" y="196"/>
                  </a:lnTo>
                  <a:lnTo>
                    <a:pt x="332" y="198"/>
                  </a:lnTo>
                  <a:lnTo>
                    <a:pt x="334" y="200"/>
                  </a:lnTo>
                  <a:lnTo>
                    <a:pt x="336" y="202"/>
                  </a:lnTo>
                  <a:lnTo>
                    <a:pt x="336" y="204"/>
                  </a:lnTo>
                  <a:lnTo>
                    <a:pt x="338" y="205"/>
                  </a:lnTo>
                  <a:lnTo>
                    <a:pt x="338" y="207"/>
                  </a:lnTo>
                  <a:lnTo>
                    <a:pt x="340" y="211"/>
                  </a:lnTo>
                  <a:lnTo>
                    <a:pt x="342" y="213"/>
                  </a:lnTo>
                  <a:lnTo>
                    <a:pt x="344" y="215"/>
                  </a:lnTo>
                  <a:lnTo>
                    <a:pt x="346" y="219"/>
                  </a:lnTo>
                  <a:lnTo>
                    <a:pt x="347" y="221"/>
                  </a:lnTo>
                  <a:lnTo>
                    <a:pt x="349" y="221"/>
                  </a:lnTo>
                  <a:lnTo>
                    <a:pt x="353" y="221"/>
                  </a:lnTo>
                  <a:lnTo>
                    <a:pt x="355" y="221"/>
                  </a:lnTo>
                  <a:lnTo>
                    <a:pt x="357" y="223"/>
                  </a:lnTo>
                  <a:lnTo>
                    <a:pt x="361" y="224"/>
                  </a:lnTo>
                  <a:lnTo>
                    <a:pt x="361" y="226"/>
                  </a:lnTo>
                  <a:lnTo>
                    <a:pt x="363" y="228"/>
                  </a:lnTo>
                  <a:lnTo>
                    <a:pt x="363" y="230"/>
                  </a:lnTo>
                  <a:lnTo>
                    <a:pt x="363" y="232"/>
                  </a:lnTo>
                  <a:lnTo>
                    <a:pt x="363" y="236"/>
                  </a:lnTo>
                  <a:lnTo>
                    <a:pt x="365" y="238"/>
                  </a:lnTo>
                  <a:lnTo>
                    <a:pt x="365" y="240"/>
                  </a:lnTo>
                  <a:lnTo>
                    <a:pt x="365" y="242"/>
                  </a:lnTo>
                  <a:lnTo>
                    <a:pt x="366" y="245"/>
                  </a:lnTo>
                  <a:lnTo>
                    <a:pt x="366" y="247"/>
                  </a:lnTo>
                  <a:lnTo>
                    <a:pt x="366" y="251"/>
                  </a:lnTo>
                  <a:lnTo>
                    <a:pt x="366" y="253"/>
                  </a:lnTo>
                  <a:lnTo>
                    <a:pt x="368" y="253"/>
                  </a:lnTo>
                  <a:lnTo>
                    <a:pt x="372" y="253"/>
                  </a:lnTo>
                  <a:lnTo>
                    <a:pt x="374" y="255"/>
                  </a:lnTo>
                  <a:lnTo>
                    <a:pt x="376" y="255"/>
                  </a:lnTo>
                  <a:lnTo>
                    <a:pt x="380" y="255"/>
                  </a:lnTo>
                  <a:lnTo>
                    <a:pt x="382" y="255"/>
                  </a:lnTo>
                  <a:lnTo>
                    <a:pt x="382" y="257"/>
                  </a:lnTo>
                  <a:lnTo>
                    <a:pt x="384" y="259"/>
                  </a:lnTo>
                  <a:lnTo>
                    <a:pt x="384" y="261"/>
                  </a:lnTo>
                  <a:lnTo>
                    <a:pt x="385" y="264"/>
                  </a:lnTo>
                  <a:lnTo>
                    <a:pt x="387" y="266"/>
                  </a:lnTo>
                  <a:lnTo>
                    <a:pt x="387" y="268"/>
                  </a:lnTo>
                  <a:lnTo>
                    <a:pt x="389" y="270"/>
                  </a:lnTo>
                  <a:lnTo>
                    <a:pt x="389" y="272"/>
                  </a:lnTo>
                  <a:lnTo>
                    <a:pt x="391" y="274"/>
                  </a:lnTo>
                  <a:lnTo>
                    <a:pt x="391" y="278"/>
                  </a:lnTo>
                  <a:lnTo>
                    <a:pt x="393" y="278"/>
                  </a:lnTo>
                  <a:lnTo>
                    <a:pt x="393" y="280"/>
                  </a:lnTo>
                  <a:lnTo>
                    <a:pt x="391" y="280"/>
                  </a:lnTo>
                  <a:lnTo>
                    <a:pt x="391" y="281"/>
                  </a:lnTo>
                  <a:lnTo>
                    <a:pt x="389" y="283"/>
                  </a:lnTo>
                  <a:lnTo>
                    <a:pt x="387" y="283"/>
                  </a:lnTo>
                  <a:lnTo>
                    <a:pt x="387" y="285"/>
                  </a:lnTo>
                  <a:lnTo>
                    <a:pt x="385" y="285"/>
                  </a:lnTo>
                  <a:lnTo>
                    <a:pt x="384" y="285"/>
                  </a:lnTo>
                  <a:lnTo>
                    <a:pt x="382" y="287"/>
                  </a:lnTo>
                  <a:lnTo>
                    <a:pt x="380" y="287"/>
                  </a:lnTo>
                  <a:lnTo>
                    <a:pt x="378" y="287"/>
                  </a:lnTo>
                  <a:lnTo>
                    <a:pt x="378" y="289"/>
                  </a:lnTo>
                  <a:lnTo>
                    <a:pt x="376" y="289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70" y="289"/>
                  </a:lnTo>
                  <a:lnTo>
                    <a:pt x="368" y="289"/>
                  </a:lnTo>
                  <a:lnTo>
                    <a:pt x="366" y="289"/>
                  </a:lnTo>
                  <a:lnTo>
                    <a:pt x="366" y="287"/>
                  </a:lnTo>
                  <a:lnTo>
                    <a:pt x="365" y="287"/>
                  </a:lnTo>
                  <a:lnTo>
                    <a:pt x="365" y="289"/>
                  </a:lnTo>
                  <a:lnTo>
                    <a:pt x="363" y="289"/>
                  </a:lnTo>
                  <a:lnTo>
                    <a:pt x="363" y="291"/>
                  </a:lnTo>
                  <a:lnTo>
                    <a:pt x="361" y="291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1" y="297"/>
                  </a:lnTo>
                  <a:lnTo>
                    <a:pt x="361" y="299"/>
                  </a:lnTo>
                  <a:lnTo>
                    <a:pt x="361" y="300"/>
                  </a:lnTo>
                  <a:lnTo>
                    <a:pt x="359" y="300"/>
                  </a:lnTo>
                  <a:lnTo>
                    <a:pt x="359" y="302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5" y="304"/>
                  </a:lnTo>
                  <a:lnTo>
                    <a:pt x="353" y="302"/>
                  </a:lnTo>
                  <a:lnTo>
                    <a:pt x="351" y="302"/>
                  </a:lnTo>
                  <a:lnTo>
                    <a:pt x="349" y="302"/>
                  </a:lnTo>
                  <a:lnTo>
                    <a:pt x="347" y="302"/>
                  </a:lnTo>
                  <a:lnTo>
                    <a:pt x="347" y="300"/>
                  </a:lnTo>
                  <a:lnTo>
                    <a:pt x="346" y="300"/>
                  </a:lnTo>
                  <a:lnTo>
                    <a:pt x="346" y="299"/>
                  </a:lnTo>
                  <a:lnTo>
                    <a:pt x="344" y="299"/>
                  </a:lnTo>
                  <a:lnTo>
                    <a:pt x="342" y="299"/>
                  </a:lnTo>
                  <a:lnTo>
                    <a:pt x="340" y="299"/>
                  </a:lnTo>
                  <a:lnTo>
                    <a:pt x="338" y="299"/>
                  </a:lnTo>
                  <a:lnTo>
                    <a:pt x="336" y="297"/>
                  </a:lnTo>
                  <a:lnTo>
                    <a:pt x="334" y="297"/>
                  </a:lnTo>
                  <a:lnTo>
                    <a:pt x="332" y="297"/>
                  </a:lnTo>
                  <a:lnTo>
                    <a:pt x="330" y="297"/>
                  </a:lnTo>
                  <a:lnTo>
                    <a:pt x="330" y="299"/>
                  </a:lnTo>
                  <a:lnTo>
                    <a:pt x="328" y="297"/>
                  </a:lnTo>
                  <a:lnTo>
                    <a:pt x="327" y="299"/>
                  </a:lnTo>
                  <a:lnTo>
                    <a:pt x="325" y="300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19" y="304"/>
                  </a:lnTo>
                  <a:lnTo>
                    <a:pt x="317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9" y="312"/>
                  </a:lnTo>
                  <a:lnTo>
                    <a:pt x="319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1" y="319"/>
                  </a:lnTo>
                  <a:lnTo>
                    <a:pt x="321" y="321"/>
                  </a:lnTo>
                  <a:lnTo>
                    <a:pt x="321" y="323"/>
                  </a:lnTo>
                  <a:lnTo>
                    <a:pt x="319" y="325"/>
                  </a:lnTo>
                  <a:lnTo>
                    <a:pt x="317" y="327"/>
                  </a:lnTo>
                  <a:lnTo>
                    <a:pt x="315" y="329"/>
                  </a:lnTo>
                  <a:lnTo>
                    <a:pt x="315" y="333"/>
                  </a:lnTo>
                  <a:lnTo>
                    <a:pt x="315" y="335"/>
                  </a:lnTo>
                  <a:lnTo>
                    <a:pt x="315" y="337"/>
                  </a:lnTo>
                  <a:lnTo>
                    <a:pt x="315" y="338"/>
                  </a:lnTo>
                  <a:lnTo>
                    <a:pt x="315" y="342"/>
                  </a:lnTo>
                  <a:lnTo>
                    <a:pt x="315" y="344"/>
                  </a:lnTo>
                  <a:lnTo>
                    <a:pt x="315" y="346"/>
                  </a:lnTo>
                  <a:lnTo>
                    <a:pt x="315" y="350"/>
                  </a:lnTo>
                  <a:lnTo>
                    <a:pt x="313" y="350"/>
                  </a:lnTo>
                  <a:lnTo>
                    <a:pt x="313" y="352"/>
                  </a:lnTo>
                  <a:lnTo>
                    <a:pt x="315" y="354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3" y="359"/>
                  </a:lnTo>
                  <a:lnTo>
                    <a:pt x="311" y="361"/>
                  </a:lnTo>
                  <a:lnTo>
                    <a:pt x="311" y="365"/>
                  </a:lnTo>
                  <a:lnTo>
                    <a:pt x="309" y="367"/>
                  </a:lnTo>
                  <a:lnTo>
                    <a:pt x="309" y="369"/>
                  </a:lnTo>
                  <a:lnTo>
                    <a:pt x="309" y="371"/>
                  </a:lnTo>
                  <a:lnTo>
                    <a:pt x="309" y="373"/>
                  </a:lnTo>
                  <a:lnTo>
                    <a:pt x="309" y="375"/>
                  </a:lnTo>
                  <a:lnTo>
                    <a:pt x="309" y="376"/>
                  </a:lnTo>
                  <a:lnTo>
                    <a:pt x="309" y="378"/>
                  </a:lnTo>
                  <a:lnTo>
                    <a:pt x="309" y="380"/>
                  </a:lnTo>
                  <a:lnTo>
                    <a:pt x="308" y="382"/>
                  </a:lnTo>
                  <a:lnTo>
                    <a:pt x="306" y="384"/>
                  </a:lnTo>
                  <a:lnTo>
                    <a:pt x="306" y="386"/>
                  </a:lnTo>
                  <a:lnTo>
                    <a:pt x="304" y="386"/>
                  </a:lnTo>
                  <a:lnTo>
                    <a:pt x="306" y="388"/>
                  </a:lnTo>
                  <a:lnTo>
                    <a:pt x="306" y="390"/>
                  </a:lnTo>
                  <a:lnTo>
                    <a:pt x="306" y="392"/>
                  </a:lnTo>
                  <a:lnTo>
                    <a:pt x="308" y="394"/>
                  </a:lnTo>
                  <a:lnTo>
                    <a:pt x="309" y="395"/>
                  </a:lnTo>
                  <a:lnTo>
                    <a:pt x="313" y="395"/>
                  </a:lnTo>
                  <a:lnTo>
                    <a:pt x="317" y="395"/>
                  </a:lnTo>
                  <a:lnTo>
                    <a:pt x="319" y="395"/>
                  </a:lnTo>
                  <a:lnTo>
                    <a:pt x="321" y="397"/>
                  </a:lnTo>
                  <a:lnTo>
                    <a:pt x="323" y="399"/>
                  </a:lnTo>
                  <a:lnTo>
                    <a:pt x="325" y="401"/>
                  </a:lnTo>
                  <a:lnTo>
                    <a:pt x="327" y="403"/>
                  </a:lnTo>
                  <a:lnTo>
                    <a:pt x="327" y="405"/>
                  </a:lnTo>
                  <a:lnTo>
                    <a:pt x="327" y="407"/>
                  </a:lnTo>
                  <a:lnTo>
                    <a:pt x="327" y="409"/>
                  </a:lnTo>
                  <a:lnTo>
                    <a:pt x="327" y="411"/>
                  </a:lnTo>
                  <a:lnTo>
                    <a:pt x="327" y="414"/>
                  </a:lnTo>
                  <a:lnTo>
                    <a:pt x="327" y="416"/>
                  </a:lnTo>
                  <a:lnTo>
                    <a:pt x="327" y="418"/>
                  </a:lnTo>
                  <a:lnTo>
                    <a:pt x="327" y="420"/>
                  </a:lnTo>
                  <a:lnTo>
                    <a:pt x="328" y="422"/>
                  </a:lnTo>
                  <a:lnTo>
                    <a:pt x="328" y="424"/>
                  </a:lnTo>
                  <a:lnTo>
                    <a:pt x="330" y="426"/>
                  </a:lnTo>
                  <a:lnTo>
                    <a:pt x="334" y="426"/>
                  </a:lnTo>
                  <a:lnTo>
                    <a:pt x="336" y="426"/>
                  </a:lnTo>
                  <a:lnTo>
                    <a:pt x="338" y="428"/>
                  </a:lnTo>
                  <a:lnTo>
                    <a:pt x="342" y="428"/>
                  </a:lnTo>
                  <a:lnTo>
                    <a:pt x="344" y="430"/>
                  </a:lnTo>
                  <a:lnTo>
                    <a:pt x="346" y="432"/>
                  </a:lnTo>
                  <a:lnTo>
                    <a:pt x="347" y="432"/>
                  </a:lnTo>
                  <a:lnTo>
                    <a:pt x="347" y="430"/>
                  </a:lnTo>
                  <a:lnTo>
                    <a:pt x="349" y="430"/>
                  </a:lnTo>
                  <a:lnTo>
                    <a:pt x="353" y="430"/>
                  </a:lnTo>
                  <a:lnTo>
                    <a:pt x="357" y="428"/>
                  </a:lnTo>
                  <a:lnTo>
                    <a:pt x="363" y="426"/>
                  </a:lnTo>
                  <a:lnTo>
                    <a:pt x="366" y="424"/>
                  </a:lnTo>
                  <a:lnTo>
                    <a:pt x="370" y="424"/>
                  </a:lnTo>
                  <a:lnTo>
                    <a:pt x="372" y="424"/>
                  </a:lnTo>
                  <a:lnTo>
                    <a:pt x="378" y="426"/>
                  </a:lnTo>
                  <a:lnTo>
                    <a:pt x="380" y="426"/>
                  </a:lnTo>
                  <a:lnTo>
                    <a:pt x="382" y="428"/>
                  </a:lnTo>
                  <a:lnTo>
                    <a:pt x="384" y="430"/>
                  </a:lnTo>
                  <a:lnTo>
                    <a:pt x="385" y="432"/>
                  </a:lnTo>
                  <a:lnTo>
                    <a:pt x="389" y="435"/>
                  </a:lnTo>
                  <a:lnTo>
                    <a:pt x="391" y="437"/>
                  </a:lnTo>
                  <a:lnTo>
                    <a:pt x="391" y="439"/>
                  </a:lnTo>
                  <a:lnTo>
                    <a:pt x="393" y="441"/>
                  </a:lnTo>
                  <a:lnTo>
                    <a:pt x="395" y="441"/>
                  </a:lnTo>
                  <a:lnTo>
                    <a:pt x="395" y="443"/>
                  </a:lnTo>
                  <a:lnTo>
                    <a:pt x="395" y="447"/>
                  </a:lnTo>
                  <a:lnTo>
                    <a:pt x="397" y="451"/>
                  </a:lnTo>
                  <a:lnTo>
                    <a:pt x="397" y="454"/>
                  </a:lnTo>
                  <a:lnTo>
                    <a:pt x="397" y="458"/>
                  </a:lnTo>
                  <a:lnTo>
                    <a:pt x="399" y="464"/>
                  </a:lnTo>
                  <a:lnTo>
                    <a:pt x="399" y="470"/>
                  </a:lnTo>
                  <a:lnTo>
                    <a:pt x="401" y="473"/>
                  </a:lnTo>
                  <a:lnTo>
                    <a:pt x="403" y="479"/>
                  </a:lnTo>
                  <a:lnTo>
                    <a:pt x="403" y="483"/>
                  </a:lnTo>
                  <a:lnTo>
                    <a:pt x="403" y="487"/>
                  </a:lnTo>
                  <a:lnTo>
                    <a:pt x="404" y="490"/>
                  </a:lnTo>
                  <a:lnTo>
                    <a:pt x="404" y="496"/>
                  </a:lnTo>
                  <a:lnTo>
                    <a:pt x="404" y="500"/>
                  </a:lnTo>
                  <a:lnTo>
                    <a:pt x="406" y="508"/>
                  </a:lnTo>
                  <a:lnTo>
                    <a:pt x="408" y="508"/>
                  </a:lnTo>
                  <a:lnTo>
                    <a:pt x="414" y="506"/>
                  </a:lnTo>
                  <a:lnTo>
                    <a:pt x="418" y="504"/>
                  </a:lnTo>
                  <a:lnTo>
                    <a:pt x="422" y="502"/>
                  </a:lnTo>
                  <a:lnTo>
                    <a:pt x="425" y="500"/>
                  </a:lnTo>
                  <a:lnTo>
                    <a:pt x="425" y="496"/>
                  </a:lnTo>
                  <a:lnTo>
                    <a:pt x="425" y="492"/>
                  </a:lnTo>
                  <a:lnTo>
                    <a:pt x="425" y="489"/>
                  </a:lnTo>
                  <a:lnTo>
                    <a:pt x="423" y="485"/>
                  </a:lnTo>
                  <a:lnTo>
                    <a:pt x="425" y="483"/>
                  </a:lnTo>
                  <a:lnTo>
                    <a:pt x="425" y="481"/>
                  </a:lnTo>
                  <a:lnTo>
                    <a:pt x="427" y="479"/>
                  </a:lnTo>
                  <a:lnTo>
                    <a:pt x="429" y="475"/>
                  </a:lnTo>
                  <a:lnTo>
                    <a:pt x="433" y="473"/>
                  </a:lnTo>
                  <a:lnTo>
                    <a:pt x="435" y="471"/>
                  </a:lnTo>
                  <a:lnTo>
                    <a:pt x="435" y="473"/>
                  </a:lnTo>
                  <a:lnTo>
                    <a:pt x="437" y="473"/>
                  </a:lnTo>
                  <a:lnTo>
                    <a:pt x="439" y="473"/>
                  </a:lnTo>
                  <a:lnTo>
                    <a:pt x="439" y="475"/>
                  </a:lnTo>
                  <a:lnTo>
                    <a:pt x="441" y="477"/>
                  </a:lnTo>
                  <a:lnTo>
                    <a:pt x="442" y="479"/>
                  </a:lnTo>
                  <a:lnTo>
                    <a:pt x="446" y="479"/>
                  </a:lnTo>
                  <a:lnTo>
                    <a:pt x="450" y="481"/>
                  </a:lnTo>
                  <a:lnTo>
                    <a:pt x="454" y="481"/>
                  </a:lnTo>
                  <a:lnTo>
                    <a:pt x="460" y="483"/>
                  </a:lnTo>
                  <a:lnTo>
                    <a:pt x="463" y="483"/>
                  </a:lnTo>
                  <a:lnTo>
                    <a:pt x="469" y="485"/>
                  </a:lnTo>
                  <a:lnTo>
                    <a:pt x="471" y="485"/>
                  </a:lnTo>
                  <a:lnTo>
                    <a:pt x="473" y="485"/>
                  </a:lnTo>
                  <a:lnTo>
                    <a:pt x="475" y="483"/>
                  </a:lnTo>
                  <a:lnTo>
                    <a:pt x="477" y="483"/>
                  </a:lnTo>
                  <a:lnTo>
                    <a:pt x="477" y="481"/>
                  </a:lnTo>
                  <a:lnTo>
                    <a:pt x="479" y="481"/>
                  </a:lnTo>
                  <a:lnTo>
                    <a:pt x="480" y="481"/>
                  </a:lnTo>
                  <a:lnTo>
                    <a:pt x="482" y="479"/>
                  </a:lnTo>
                  <a:lnTo>
                    <a:pt x="482" y="481"/>
                  </a:lnTo>
                  <a:lnTo>
                    <a:pt x="484" y="481"/>
                  </a:lnTo>
                  <a:lnTo>
                    <a:pt x="486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4" y="481"/>
                  </a:lnTo>
                  <a:lnTo>
                    <a:pt x="496" y="483"/>
                  </a:lnTo>
                  <a:lnTo>
                    <a:pt x="498" y="483"/>
                  </a:lnTo>
                  <a:lnTo>
                    <a:pt x="499" y="481"/>
                  </a:lnTo>
                  <a:lnTo>
                    <a:pt x="503" y="481"/>
                  </a:lnTo>
                  <a:lnTo>
                    <a:pt x="503" y="483"/>
                  </a:lnTo>
                  <a:lnTo>
                    <a:pt x="505" y="481"/>
                  </a:lnTo>
                  <a:lnTo>
                    <a:pt x="505" y="483"/>
                  </a:lnTo>
                  <a:lnTo>
                    <a:pt x="507" y="483"/>
                  </a:lnTo>
                  <a:lnTo>
                    <a:pt x="509" y="485"/>
                  </a:lnTo>
                  <a:lnTo>
                    <a:pt x="507" y="487"/>
                  </a:lnTo>
                  <a:lnTo>
                    <a:pt x="509" y="487"/>
                  </a:lnTo>
                  <a:lnTo>
                    <a:pt x="509" y="489"/>
                  </a:lnTo>
                  <a:lnTo>
                    <a:pt x="513" y="492"/>
                  </a:lnTo>
                  <a:lnTo>
                    <a:pt x="515" y="494"/>
                  </a:lnTo>
                  <a:lnTo>
                    <a:pt x="517" y="494"/>
                  </a:lnTo>
                  <a:lnTo>
                    <a:pt x="517" y="496"/>
                  </a:lnTo>
                  <a:lnTo>
                    <a:pt x="518" y="496"/>
                  </a:lnTo>
                  <a:lnTo>
                    <a:pt x="520" y="496"/>
                  </a:lnTo>
                  <a:lnTo>
                    <a:pt x="524" y="496"/>
                  </a:lnTo>
                  <a:lnTo>
                    <a:pt x="530" y="496"/>
                  </a:lnTo>
                  <a:lnTo>
                    <a:pt x="535" y="496"/>
                  </a:lnTo>
                  <a:lnTo>
                    <a:pt x="543" y="496"/>
                  </a:lnTo>
                  <a:lnTo>
                    <a:pt x="551" y="496"/>
                  </a:lnTo>
                  <a:lnTo>
                    <a:pt x="560" y="496"/>
                  </a:lnTo>
                  <a:lnTo>
                    <a:pt x="564" y="496"/>
                  </a:lnTo>
                  <a:lnTo>
                    <a:pt x="566" y="496"/>
                  </a:lnTo>
                  <a:lnTo>
                    <a:pt x="568" y="496"/>
                  </a:lnTo>
                  <a:lnTo>
                    <a:pt x="570" y="498"/>
                  </a:lnTo>
                  <a:lnTo>
                    <a:pt x="572" y="498"/>
                  </a:lnTo>
                  <a:lnTo>
                    <a:pt x="573" y="500"/>
                  </a:lnTo>
                  <a:lnTo>
                    <a:pt x="577" y="504"/>
                  </a:lnTo>
                  <a:lnTo>
                    <a:pt x="583" y="508"/>
                  </a:lnTo>
                  <a:lnTo>
                    <a:pt x="589" y="513"/>
                  </a:lnTo>
                  <a:lnTo>
                    <a:pt x="592" y="515"/>
                  </a:lnTo>
                  <a:lnTo>
                    <a:pt x="600" y="519"/>
                  </a:lnTo>
                  <a:lnTo>
                    <a:pt x="606" y="523"/>
                  </a:lnTo>
                  <a:lnTo>
                    <a:pt x="611" y="525"/>
                  </a:lnTo>
                  <a:lnTo>
                    <a:pt x="617" y="528"/>
                  </a:lnTo>
                  <a:lnTo>
                    <a:pt x="621" y="530"/>
                  </a:lnTo>
                  <a:lnTo>
                    <a:pt x="627" y="534"/>
                  </a:lnTo>
                  <a:lnTo>
                    <a:pt x="634" y="538"/>
                  </a:lnTo>
                  <a:lnTo>
                    <a:pt x="640" y="542"/>
                  </a:lnTo>
                  <a:lnTo>
                    <a:pt x="648" y="546"/>
                  </a:lnTo>
                  <a:lnTo>
                    <a:pt x="655" y="547"/>
                  </a:lnTo>
                  <a:lnTo>
                    <a:pt x="657" y="549"/>
                  </a:lnTo>
                  <a:lnTo>
                    <a:pt x="661" y="551"/>
                  </a:lnTo>
                  <a:lnTo>
                    <a:pt x="665" y="553"/>
                  </a:lnTo>
                  <a:lnTo>
                    <a:pt x="667" y="553"/>
                  </a:lnTo>
                  <a:lnTo>
                    <a:pt x="668" y="553"/>
                  </a:lnTo>
                  <a:lnTo>
                    <a:pt x="670" y="553"/>
                  </a:lnTo>
                  <a:lnTo>
                    <a:pt x="672" y="553"/>
                  </a:lnTo>
                  <a:lnTo>
                    <a:pt x="674" y="553"/>
                  </a:lnTo>
                  <a:lnTo>
                    <a:pt x="674" y="551"/>
                  </a:lnTo>
                  <a:lnTo>
                    <a:pt x="678" y="551"/>
                  </a:lnTo>
                  <a:lnTo>
                    <a:pt x="680" y="551"/>
                  </a:lnTo>
                  <a:lnTo>
                    <a:pt x="682" y="551"/>
                  </a:lnTo>
                  <a:lnTo>
                    <a:pt x="684" y="551"/>
                  </a:lnTo>
                  <a:lnTo>
                    <a:pt x="687" y="551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5" y="549"/>
                  </a:lnTo>
                  <a:lnTo>
                    <a:pt x="697" y="549"/>
                  </a:lnTo>
                  <a:lnTo>
                    <a:pt x="699" y="549"/>
                  </a:lnTo>
                  <a:lnTo>
                    <a:pt x="701" y="549"/>
                  </a:lnTo>
                  <a:lnTo>
                    <a:pt x="701" y="547"/>
                  </a:lnTo>
                  <a:lnTo>
                    <a:pt x="703" y="547"/>
                  </a:lnTo>
                  <a:lnTo>
                    <a:pt x="705" y="547"/>
                  </a:lnTo>
                  <a:lnTo>
                    <a:pt x="708" y="546"/>
                  </a:lnTo>
                  <a:lnTo>
                    <a:pt x="708" y="544"/>
                  </a:lnTo>
                  <a:lnTo>
                    <a:pt x="710" y="544"/>
                  </a:lnTo>
                  <a:lnTo>
                    <a:pt x="710" y="542"/>
                  </a:lnTo>
                  <a:lnTo>
                    <a:pt x="712" y="542"/>
                  </a:lnTo>
                  <a:lnTo>
                    <a:pt x="714" y="544"/>
                  </a:lnTo>
                  <a:lnTo>
                    <a:pt x="716" y="546"/>
                  </a:lnTo>
                  <a:lnTo>
                    <a:pt x="716" y="549"/>
                  </a:lnTo>
                  <a:lnTo>
                    <a:pt x="716" y="553"/>
                  </a:lnTo>
                  <a:lnTo>
                    <a:pt x="718" y="557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8" y="563"/>
                  </a:lnTo>
                  <a:lnTo>
                    <a:pt x="718" y="565"/>
                  </a:lnTo>
                  <a:lnTo>
                    <a:pt x="718" y="566"/>
                  </a:lnTo>
                  <a:lnTo>
                    <a:pt x="718" y="568"/>
                  </a:lnTo>
                  <a:lnTo>
                    <a:pt x="718" y="570"/>
                  </a:lnTo>
                  <a:lnTo>
                    <a:pt x="718" y="572"/>
                  </a:lnTo>
                  <a:lnTo>
                    <a:pt x="718" y="574"/>
                  </a:lnTo>
                  <a:lnTo>
                    <a:pt x="718" y="576"/>
                  </a:lnTo>
                  <a:lnTo>
                    <a:pt x="718" y="580"/>
                  </a:lnTo>
                  <a:lnTo>
                    <a:pt x="718" y="582"/>
                  </a:lnTo>
                  <a:lnTo>
                    <a:pt x="718" y="585"/>
                  </a:lnTo>
                  <a:lnTo>
                    <a:pt x="718" y="587"/>
                  </a:lnTo>
                  <a:lnTo>
                    <a:pt x="718" y="589"/>
                  </a:lnTo>
                  <a:lnTo>
                    <a:pt x="718" y="591"/>
                  </a:lnTo>
                  <a:lnTo>
                    <a:pt x="718" y="593"/>
                  </a:lnTo>
                  <a:lnTo>
                    <a:pt x="720" y="597"/>
                  </a:lnTo>
                  <a:lnTo>
                    <a:pt x="720" y="599"/>
                  </a:lnTo>
                  <a:lnTo>
                    <a:pt x="722" y="604"/>
                  </a:lnTo>
                  <a:lnTo>
                    <a:pt x="722" y="610"/>
                  </a:lnTo>
                  <a:lnTo>
                    <a:pt x="724" y="614"/>
                  </a:lnTo>
                  <a:lnTo>
                    <a:pt x="724" y="618"/>
                  </a:lnTo>
                  <a:lnTo>
                    <a:pt x="725" y="622"/>
                  </a:lnTo>
                  <a:lnTo>
                    <a:pt x="725" y="625"/>
                  </a:lnTo>
                  <a:lnTo>
                    <a:pt x="725" y="629"/>
                  </a:lnTo>
                  <a:lnTo>
                    <a:pt x="727" y="633"/>
                  </a:lnTo>
                  <a:lnTo>
                    <a:pt x="727" y="639"/>
                  </a:lnTo>
                  <a:lnTo>
                    <a:pt x="727" y="641"/>
                  </a:lnTo>
                  <a:lnTo>
                    <a:pt x="727" y="644"/>
                  </a:lnTo>
                  <a:lnTo>
                    <a:pt x="727" y="646"/>
                  </a:lnTo>
                  <a:lnTo>
                    <a:pt x="727" y="648"/>
                  </a:lnTo>
                  <a:lnTo>
                    <a:pt x="727" y="652"/>
                  </a:lnTo>
                  <a:lnTo>
                    <a:pt x="729" y="654"/>
                  </a:lnTo>
                  <a:lnTo>
                    <a:pt x="729" y="656"/>
                  </a:lnTo>
                  <a:lnTo>
                    <a:pt x="729" y="658"/>
                  </a:lnTo>
                  <a:lnTo>
                    <a:pt x="727" y="660"/>
                  </a:lnTo>
                  <a:lnTo>
                    <a:pt x="729" y="661"/>
                  </a:lnTo>
                  <a:lnTo>
                    <a:pt x="729" y="663"/>
                  </a:lnTo>
                  <a:lnTo>
                    <a:pt x="729" y="665"/>
                  </a:lnTo>
                  <a:lnTo>
                    <a:pt x="731" y="667"/>
                  </a:lnTo>
                  <a:lnTo>
                    <a:pt x="731" y="669"/>
                  </a:lnTo>
                  <a:lnTo>
                    <a:pt x="733" y="671"/>
                  </a:lnTo>
                  <a:lnTo>
                    <a:pt x="735" y="673"/>
                  </a:lnTo>
                  <a:lnTo>
                    <a:pt x="737" y="677"/>
                  </a:lnTo>
                  <a:lnTo>
                    <a:pt x="739" y="677"/>
                  </a:lnTo>
                  <a:lnTo>
                    <a:pt x="739" y="679"/>
                  </a:lnTo>
                  <a:lnTo>
                    <a:pt x="739" y="680"/>
                  </a:lnTo>
                  <a:lnTo>
                    <a:pt x="741" y="684"/>
                  </a:lnTo>
                  <a:lnTo>
                    <a:pt x="744" y="694"/>
                  </a:lnTo>
                  <a:lnTo>
                    <a:pt x="746" y="699"/>
                  </a:lnTo>
                  <a:lnTo>
                    <a:pt x="748" y="705"/>
                  </a:lnTo>
                  <a:lnTo>
                    <a:pt x="752" y="715"/>
                  </a:lnTo>
                  <a:lnTo>
                    <a:pt x="754" y="722"/>
                  </a:lnTo>
                  <a:lnTo>
                    <a:pt x="758" y="732"/>
                  </a:lnTo>
                  <a:lnTo>
                    <a:pt x="760" y="737"/>
                  </a:lnTo>
                  <a:lnTo>
                    <a:pt x="762" y="739"/>
                  </a:lnTo>
                  <a:lnTo>
                    <a:pt x="762" y="743"/>
                  </a:lnTo>
                  <a:lnTo>
                    <a:pt x="763" y="745"/>
                  </a:lnTo>
                  <a:lnTo>
                    <a:pt x="763" y="747"/>
                  </a:lnTo>
                  <a:lnTo>
                    <a:pt x="762" y="749"/>
                  </a:lnTo>
                  <a:lnTo>
                    <a:pt x="760" y="751"/>
                  </a:lnTo>
                  <a:lnTo>
                    <a:pt x="758" y="751"/>
                  </a:lnTo>
                  <a:lnTo>
                    <a:pt x="756" y="751"/>
                  </a:lnTo>
                  <a:lnTo>
                    <a:pt x="754" y="751"/>
                  </a:lnTo>
                  <a:lnTo>
                    <a:pt x="754" y="753"/>
                  </a:lnTo>
                  <a:lnTo>
                    <a:pt x="754" y="751"/>
                  </a:lnTo>
                  <a:lnTo>
                    <a:pt x="752" y="751"/>
                  </a:lnTo>
                  <a:lnTo>
                    <a:pt x="750" y="753"/>
                  </a:lnTo>
                  <a:lnTo>
                    <a:pt x="748" y="753"/>
                  </a:lnTo>
                  <a:lnTo>
                    <a:pt x="746" y="753"/>
                  </a:lnTo>
                  <a:lnTo>
                    <a:pt x="744" y="753"/>
                  </a:lnTo>
                  <a:lnTo>
                    <a:pt x="743" y="753"/>
                  </a:lnTo>
                  <a:lnTo>
                    <a:pt x="743" y="755"/>
                  </a:lnTo>
                  <a:lnTo>
                    <a:pt x="741" y="755"/>
                  </a:lnTo>
                  <a:lnTo>
                    <a:pt x="739" y="756"/>
                  </a:lnTo>
                  <a:lnTo>
                    <a:pt x="737" y="758"/>
                  </a:lnTo>
                  <a:lnTo>
                    <a:pt x="737" y="760"/>
                  </a:lnTo>
                  <a:lnTo>
                    <a:pt x="735" y="760"/>
                  </a:lnTo>
                  <a:lnTo>
                    <a:pt x="733" y="760"/>
                  </a:lnTo>
                  <a:lnTo>
                    <a:pt x="731" y="762"/>
                  </a:lnTo>
                  <a:lnTo>
                    <a:pt x="729" y="762"/>
                  </a:lnTo>
                  <a:lnTo>
                    <a:pt x="729" y="764"/>
                  </a:lnTo>
                  <a:lnTo>
                    <a:pt x="731" y="766"/>
                  </a:lnTo>
                  <a:lnTo>
                    <a:pt x="731" y="764"/>
                  </a:lnTo>
                  <a:lnTo>
                    <a:pt x="733" y="766"/>
                  </a:lnTo>
                  <a:lnTo>
                    <a:pt x="735" y="768"/>
                  </a:lnTo>
                  <a:lnTo>
                    <a:pt x="735" y="770"/>
                  </a:lnTo>
                  <a:lnTo>
                    <a:pt x="735" y="772"/>
                  </a:lnTo>
                  <a:lnTo>
                    <a:pt x="735" y="774"/>
                  </a:lnTo>
                  <a:lnTo>
                    <a:pt x="735" y="775"/>
                  </a:lnTo>
                  <a:lnTo>
                    <a:pt x="737" y="777"/>
                  </a:lnTo>
                  <a:lnTo>
                    <a:pt x="739" y="779"/>
                  </a:lnTo>
                  <a:lnTo>
                    <a:pt x="739" y="783"/>
                  </a:lnTo>
                  <a:lnTo>
                    <a:pt x="739" y="785"/>
                  </a:lnTo>
                  <a:lnTo>
                    <a:pt x="739" y="787"/>
                  </a:lnTo>
                  <a:lnTo>
                    <a:pt x="739" y="789"/>
                  </a:lnTo>
                  <a:lnTo>
                    <a:pt x="739" y="791"/>
                  </a:lnTo>
                  <a:lnTo>
                    <a:pt x="739" y="793"/>
                  </a:lnTo>
                  <a:lnTo>
                    <a:pt x="739" y="794"/>
                  </a:lnTo>
                  <a:lnTo>
                    <a:pt x="739" y="796"/>
                  </a:lnTo>
                  <a:lnTo>
                    <a:pt x="737" y="796"/>
                  </a:lnTo>
                  <a:lnTo>
                    <a:pt x="737" y="798"/>
                  </a:lnTo>
                  <a:lnTo>
                    <a:pt x="739" y="798"/>
                  </a:lnTo>
                  <a:lnTo>
                    <a:pt x="739" y="800"/>
                  </a:lnTo>
                  <a:lnTo>
                    <a:pt x="741" y="802"/>
                  </a:lnTo>
                  <a:lnTo>
                    <a:pt x="743" y="802"/>
                  </a:lnTo>
                  <a:lnTo>
                    <a:pt x="743" y="804"/>
                  </a:lnTo>
                  <a:lnTo>
                    <a:pt x="744" y="806"/>
                  </a:lnTo>
                  <a:lnTo>
                    <a:pt x="744" y="808"/>
                  </a:lnTo>
                  <a:lnTo>
                    <a:pt x="744" y="810"/>
                  </a:lnTo>
                  <a:lnTo>
                    <a:pt x="744" y="813"/>
                  </a:lnTo>
                  <a:lnTo>
                    <a:pt x="746" y="813"/>
                  </a:lnTo>
                  <a:lnTo>
                    <a:pt x="748" y="813"/>
                  </a:lnTo>
                  <a:lnTo>
                    <a:pt x="750" y="813"/>
                  </a:lnTo>
                  <a:lnTo>
                    <a:pt x="750" y="815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9"/>
                  </a:lnTo>
                  <a:lnTo>
                    <a:pt x="752" y="821"/>
                  </a:lnTo>
                  <a:lnTo>
                    <a:pt x="752" y="823"/>
                  </a:lnTo>
                  <a:lnTo>
                    <a:pt x="750" y="825"/>
                  </a:lnTo>
                  <a:lnTo>
                    <a:pt x="750" y="827"/>
                  </a:lnTo>
                  <a:lnTo>
                    <a:pt x="748" y="827"/>
                  </a:lnTo>
                  <a:lnTo>
                    <a:pt x="748" y="829"/>
                  </a:lnTo>
                  <a:lnTo>
                    <a:pt x="748" y="831"/>
                  </a:lnTo>
                  <a:lnTo>
                    <a:pt x="748" y="832"/>
                  </a:lnTo>
                  <a:lnTo>
                    <a:pt x="748" y="834"/>
                  </a:lnTo>
                  <a:lnTo>
                    <a:pt x="750" y="836"/>
                  </a:lnTo>
                  <a:lnTo>
                    <a:pt x="752" y="836"/>
                  </a:lnTo>
                  <a:lnTo>
                    <a:pt x="752" y="838"/>
                  </a:lnTo>
                  <a:lnTo>
                    <a:pt x="754" y="840"/>
                  </a:lnTo>
                  <a:lnTo>
                    <a:pt x="754" y="842"/>
                  </a:lnTo>
                  <a:lnTo>
                    <a:pt x="752" y="844"/>
                  </a:lnTo>
                  <a:lnTo>
                    <a:pt x="750" y="844"/>
                  </a:lnTo>
                  <a:lnTo>
                    <a:pt x="748" y="844"/>
                  </a:lnTo>
                  <a:lnTo>
                    <a:pt x="746" y="846"/>
                  </a:lnTo>
                  <a:lnTo>
                    <a:pt x="746" y="848"/>
                  </a:lnTo>
                  <a:lnTo>
                    <a:pt x="746" y="850"/>
                  </a:lnTo>
                  <a:lnTo>
                    <a:pt x="744" y="851"/>
                  </a:lnTo>
                  <a:lnTo>
                    <a:pt x="744" y="853"/>
                  </a:lnTo>
                  <a:lnTo>
                    <a:pt x="737" y="863"/>
                  </a:lnTo>
                  <a:lnTo>
                    <a:pt x="735" y="869"/>
                  </a:lnTo>
                  <a:lnTo>
                    <a:pt x="729" y="878"/>
                  </a:lnTo>
                  <a:lnTo>
                    <a:pt x="724" y="886"/>
                  </a:lnTo>
                  <a:lnTo>
                    <a:pt x="724" y="889"/>
                  </a:lnTo>
                  <a:lnTo>
                    <a:pt x="722" y="891"/>
                  </a:lnTo>
                  <a:lnTo>
                    <a:pt x="722" y="893"/>
                  </a:lnTo>
                  <a:lnTo>
                    <a:pt x="722" y="897"/>
                  </a:lnTo>
                  <a:lnTo>
                    <a:pt x="722" y="901"/>
                  </a:lnTo>
                  <a:lnTo>
                    <a:pt x="722" y="903"/>
                  </a:lnTo>
                  <a:lnTo>
                    <a:pt x="722" y="907"/>
                  </a:lnTo>
                  <a:lnTo>
                    <a:pt x="722" y="910"/>
                  </a:lnTo>
                  <a:lnTo>
                    <a:pt x="722" y="916"/>
                  </a:lnTo>
                  <a:lnTo>
                    <a:pt x="724" y="918"/>
                  </a:lnTo>
                  <a:lnTo>
                    <a:pt x="724" y="920"/>
                  </a:lnTo>
                  <a:lnTo>
                    <a:pt x="725" y="924"/>
                  </a:lnTo>
                  <a:lnTo>
                    <a:pt x="725" y="926"/>
                  </a:lnTo>
                  <a:lnTo>
                    <a:pt x="725" y="927"/>
                  </a:lnTo>
                  <a:lnTo>
                    <a:pt x="725" y="929"/>
                  </a:lnTo>
                  <a:lnTo>
                    <a:pt x="724" y="929"/>
                  </a:lnTo>
                  <a:lnTo>
                    <a:pt x="724" y="931"/>
                  </a:lnTo>
                  <a:lnTo>
                    <a:pt x="722" y="931"/>
                  </a:lnTo>
                  <a:lnTo>
                    <a:pt x="720" y="931"/>
                  </a:lnTo>
                  <a:lnTo>
                    <a:pt x="718" y="933"/>
                  </a:lnTo>
                  <a:lnTo>
                    <a:pt x="716" y="933"/>
                  </a:lnTo>
                  <a:lnTo>
                    <a:pt x="714" y="931"/>
                  </a:lnTo>
                  <a:lnTo>
                    <a:pt x="712" y="931"/>
                  </a:lnTo>
                  <a:lnTo>
                    <a:pt x="710" y="929"/>
                  </a:lnTo>
                  <a:lnTo>
                    <a:pt x="708" y="927"/>
                  </a:lnTo>
                  <a:lnTo>
                    <a:pt x="708" y="924"/>
                  </a:lnTo>
                  <a:lnTo>
                    <a:pt x="705" y="920"/>
                  </a:lnTo>
                  <a:lnTo>
                    <a:pt x="703" y="918"/>
                  </a:lnTo>
                  <a:lnTo>
                    <a:pt x="703" y="916"/>
                  </a:lnTo>
                  <a:lnTo>
                    <a:pt x="703" y="914"/>
                  </a:lnTo>
                  <a:lnTo>
                    <a:pt x="703" y="912"/>
                  </a:lnTo>
                  <a:lnTo>
                    <a:pt x="701" y="910"/>
                  </a:lnTo>
                  <a:lnTo>
                    <a:pt x="699" y="910"/>
                  </a:lnTo>
                  <a:lnTo>
                    <a:pt x="697" y="912"/>
                  </a:lnTo>
                  <a:lnTo>
                    <a:pt x="695" y="912"/>
                  </a:lnTo>
                  <a:lnTo>
                    <a:pt x="693" y="912"/>
                  </a:lnTo>
                  <a:lnTo>
                    <a:pt x="693" y="910"/>
                  </a:lnTo>
                  <a:lnTo>
                    <a:pt x="691" y="908"/>
                  </a:lnTo>
                  <a:lnTo>
                    <a:pt x="691" y="907"/>
                  </a:lnTo>
                  <a:lnTo>
                    <a:pt x="689" y="907"/>
                  </a:lnTo>
                  <a:lnTo>
                    <a:pt x="689" y="905"/>
                  </a:lnTo>
                  <a:lnTo>
                    <a:pt x="687" y="907"/>
                  </a:lnTo>
                  <a:lnTo>
                    <a:pt x="686" y="907"/>
                  </a:lnTo>
                  <a:lnTo>
                    <a:pt x="684" y="908"/>
                  </a:lnTo>
                  <a:lnTo>
                    <a:pt x="682" y="908"/>
                  </a:lnTo>
                  <a:lnTo>
                    <a:pt x="680" y="908"/>
                  </a:lnTo>
                  <a:lnTo>
                    <a:pt x="678" y="910"/>
                  </a:lnTo>
                  <a:lnTo>
                    <a:pt x="678" y="912"/>
                  </a:lnTo>
                  <a:lnTo>
                    <a:pt x="678" y="914"/>
                  </a:lnTo>
                  <a:lnTo>
                    <a:pt x="678" y="916"/>
                  </a:lnTo>
                  <a:lnTo>
                    <a:pt x="676" y="918"/>
                  </a:lnTo>
                  <a:lnTo>
                    <a:pt x="676" y="922"/>
                  </a:lnTo>
                  <a:lnTo>
                    <a:pt x="674" y="927"/>
                  </a:lnTo>
                  <a:lnTo>
                    <a:pt x="670" y="935"/>
                  </a:lnTo>
                  <a:lnTo>
                    <a:pt x="668" y="941"/>
                  </a:lnTo>
                  <a:lnTo>
                    <a:pt x="668" y="945"/>
                  </a:lnTo>
                  <a:lnTo>
                    <a:pt x="667" y="947"/>
                  </a:lnTo>
                  <a:lnTo>
                    <a:pt x="665" y="948"/>
                  </a:lnTo>
                  <a:lnTo>
                    <a:pt x="665" y="950"/>
                  </a:lnTo>
                  <a:lnTo>
                    <a:pt x="663" y="952"/>
                  </a:lnTo>
                  <a:lnTo>
                    <a:pt x="663" y="954"/>
                  </a:lnTo>
                  <a:lnTo>
                    <a:pt x="661" y="962"/>
                  </a:lnTo>
                  <a:lnTo>
                    <a:pt x="655" y="96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42C33B-5ED8-4F5E-971C-483A3EE4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186"/>
              <a:ext cx="824" cy="795"/>
            </a:xfrm>
            <a:custGeom>
              <a:avLst/>
              <a:gdLst>
                <a:gd name="T0" fmla="*/ 592 w 824"/>
                <a:gd name="T1" fmla="*/ 665 h 795"/>
                <a:gd name="T2" fmla="*/ 399 w 824"/>
                <a:gd name="T3" fmla="*/ 627 h 795"/>
                <a:gd name="T4" fmla="*/ 397 w 824"/>
                <a:gd name="T5" fmla="*/ 650 h 795"/>
                <a:gd name="T6" fmla="*/ 361 w 824"/>
                <a:gd name="T7" fmla="*/ 660 h 795"/>
                <a:gd name="T8" fmla="*/ 344 w 824"/>
                <a:gd name="T9" fmla="*/ 680 h 795"/>
                <a:gd name="T10" fmla="*/ 332 w 824"/>
                <a:gd name="T11" fmla="*/ 661 h 795"/>
                <a:gd name="T12" fmla="*/ 307 w 824"/>
                <a:gd name="T13" fmla="*/ 652 h 795"/>
                <a:gd name="T14" fmla="*/ 292 w 824"/>
                <a:gd name="T15" fmla="*/ 680 h 795"/>
                <a:gd name="T16" fmla="*/ 277 w 824"/>
                <a:gd name="T17" fmla="*/ 711 h 795"/>
                <a:gd name="T18" fmla="*/ 247 w 824"/>
                <a:gd name="T19" fmla="*/ 736 h 795"/>
                <a:gd name="T20" fmla="*/ 228 w 824"/>
                <a:gd name="T21" fmla="*/ 745 h 795"/>
                <a:gd name="T22" fmla="*/ 205 w 824"/>
                <a:gd name="T23" fmla="*/ 749 h 795"/>
                <a:gd name="T24" fmla="*/ 195 w 824"/>
                <a:gd name="T25" fmla="*/ 781 h 795"/>
                <a:gd name="T26" fmla="*/ 178 w 824"/>
                <a:gd name="T27" fmla="*/ 776 h 795"/>
                <a:gd name="T28" fmla="*/ 161 w 824"/>
                <a:gd name="T29" fmla="*/ 758 h 795"/>
                <a:gd name="T30" fmla="*/ 150 w 824"/>
                <a:gd name="T31" fmla="*/ 751 h 795"/>
                <a:gd name="T32" fmla="*/ 142 w 824"/>
                <a:gd name="T33" fmla="*/ 741 h 795"/>
                <a:gd name="T34" fmla="*/ 136 w 824"/>
                <a:gd name="T35" fmla="*/ 722 h 795"/>
                <a:gd name="T36" fmla="*/ 127 w 824"/>
                <a:gd name="T37" fmla="*/ 717 h 795"/>
                <a:gd name="T38" fmla="*/ 138 w 824"/>
                <a:gd name="T39" fmla="*/ 701 h 795"/>
                <a:gd name="T40" fmla="*/ 133 w 824"/>
                <a:gd name="T41" fmla="*/ 677 h 795"/>
                <a:gd name="T42" fmla="*/ 114 w 824"/>
                <a:gd name="T43" fmla="*/ 663 h 795"/>
                <a:gd name="T44" fmla="*/ 106 w 824"/>
                <a:gd name="T45" fmla="*/ 648 h 795"/>
                <a:gd name="T46" fmla="*/ 110 w 824"/>
                <a:gd name="T47" fmla="*/ 635 h 795"/>
                <a:gd name="T48" fmla="*/ 89 w 824"/>
                <a:gd name="T49" fmla="*/ 625 h 795"/>
                <a:gd name="T50" fmla="*/ 89 w 824"/>
                <a:gd name="T51" fmla="*/ 603 h 795"/>
                <a:gd name="T52" fmla="*/ 104 w 824"/>
                <a:gd name="T53" fmla="*/ 582 h 795"/>
                <a:gd name="T54" fmla="*/ 98 w 824"/>
                <a:gd name="T55" fmla="*/ 546 h 795"/>
                <a:gd name="T56" fmla="*/ 123 w 824"/>
                <a:gd name="T57" fmla="*/ 534 h 795"/>
                <a:gd name="T58" fmla="*/ 144 w 824"/>
                <a:gd name="T59" fmla="*/ 498 h 795"/>
                <a:gd name="T60" fmla="*/ 165 w 824"/>
                <a:gd name="T61" fmla="*/ 479 h 795"/>
                <a:gd name="T62" fmla="*/ 186 w 824"/>
                <a:gd name="T63" fmla="*/ 475 h 795"/>
                <a:gd name="T64" fmla="*/ 211 w 824"/>
                <a:gd name="T65" fmla="*/ 485 h 795"/>
                <a:gd name="T66" fmla="*/ 203 w 824"/>
                <a:gd name="T67" fmla="*/ 473 h 795"/>
                <a:gd name="T68" fmla="*/ 201 w 824"/>
                <a:gd name="T69" fmla="*/ 445 h 795"/>
                <a:gd name="T70" fmla="*/ 216 w 824"/>
                <a:gd name="T71" fmla="*/ 430 h 795"/>
                <a:gd name="T72" fmla="*/ 193 w 824"/>
                <a:gd name="T73" fmla="*/ 420 h 795"/>
                <a:gd name="T74" fmla="*/ 173 w 824"/>
                <a:gd name="T75" fmla="*/ 405 h 795"/>
                <a:gd name="T76" fmla="*/ 154 w 824"/>
                <a:gd name="T77" fmla="*/ 388 h 795"/>
                <a:gd name="T78" fmla="*/ 123 w 824"/>
                <a:gd name="T79" fmla="*/ 375 h 795"/>
                <a:gd name="T80" fmla="*/ 104 w 824"/>
                <a:gd name="T81" fmla="*/ 388 h 795"/>
                <a:gd name="T82" fmla="*/ 81 w 824"/>
                <a:gd name="T83" fmla="*/ 367 h 795"/>
                <a:gd name="T84" fmla="*/ 62 w 824"/>
                <a:gd name="T85" fmla="*/ 357 h 795"/>
                <a:gd name="T86" fmla="*/ 47 w 824"/>
                <a:gd name="T87" fmla="*/ 344 h 795"/>
                <a:gd name="T88" fmla="*/ 2 w 824"/>
                <a:gd name="T89" fmla="*/ 295 h 795"/>
                <a:gd name="T90" fmla="*/ 9 w 824"/>
                <a:gd name="T91" fmla="*/ 240 h 795"/>
                <a:gd name="T92" fmla="*/ 38 w 824"/>
                <a:gd name="T93" fmla="*/ 230 h 795"/>
                <a:gd name="T94" fmla="*/ 53 w 824"/>
                <a:gd name="T95" fmla="*/ 200 h 795"/>
                <a:gd name="T96" fmla="*/ 49 w 824"/>
                <a:gd name="T97" fmla="*/ 185 h 795"/>
                <a:gd name="T98" fmla="*/ 112 w 824"/>
                <a:gd name="T99" fmla="*/ 181 h 795"/>
                <a:gd name="T100" fmla="*/ 129 w 824"/>
                <a:gd name="T101" fmla="*/ 171 h 795"/>
                <a:gd name="T102" fmla="*/ 144 w 824"/>
                <a:gd name="T103" fmla="*/ 158 h 795"/>
                <a:gd name="T104" fmla="*/ 154 w 824"/>
                <a:gd name="T105" fmla="*/ 145 h 795"/>
                <a:gd name="T106" fmla="*/ 178 w 824"/>
                <a:gd name="T107" fmla="*/ 110 h 795"/>
                <a:gd name="T108" fmla="*/ 212 w 824"/>
                <a:gd name="T109" fmla="*/ 91 h 795"/>
                <a:gd name="T110" fmla="*/ 250 w 824"/>
                <a:gd name="T111" fmla="*/ 103 h 795"/>
                <a:gd name="T112" fmla="*/ 273 w 824"/>
                <a:gd name="T113" fmla="*/ 95 h 795"/>
                <a:gd name="T114" fmla="*/ 288 w 824"/>
                <a:gd name="T115" fmla="*/ 82 h 795"/>
                <a:gd name="T116" fmla="*/ 300 w 824"/>
                <a:gd name="T117" fmla="*/ 63 h 795"/>
                <a:gd name="T118" fmla="*/ 306 w 824"/>
                <a:gd name="T119" fmla="*/ 42 h 795"/>
                <a:gd name="T120" fmla="*/ 298 w 824"/>
                <a:gd name="T121" fmla="*/ 23 h 795"/>
                <a:gd name="T122" fmla="*/ 294 w 824"/>
                <a:gd name="T12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4" h="795">
                  <a:moveTo>
                    <a:pt x="824" y="713"/>
                  </a:moveTo>
                  <a:lnTo>
                    <a:pt x="813" y="711"/>
                  </a:lnTo>
                  <a:lnTo>
                    <a:pt x="790" y="707"/>
                  </a:lnTo>
                  <a:lnTo>
                    <a:pt x="773" y="703"/>
                  </a:lnTo>
                  <a:lnTo>
                    <a:pt x="758" y="700"/>
                  </a:lnTo>
                  <a:lnTo>
                    <a:pt x="741" y="698"/>
                  </a:lnTo>
                  <a:lnTo>
                    <a:pt x="729" y="694"/>
                  </a:lnTo>
                  <a:lnTo>
                    <a:pt x="720" y="692"/>
                  </a:lnTo>
                  <a:lnTo>
                    <a:pt x="708" y="690"/>
                  </a:lnTo>
                  <a:lnTo>
                    <a:pt x="693" y="686"/>
                  </a:lnTo>
                  <a:lnTo>
                    <a:pt x="674" y="682"/>
                  </a:lnTo>
                  <a:lnTo>
                    <a:pt x="644" y="677"/>
                  </a:lnTo>
                  <a:lnTo>
                    <a:pt x="623" y="671"/>
                  </a:lnTo>
                  <a:lnTo>
                    <a:pt x="592" y="665"/>
                  </a:lnTo>
                  <a:lnTo>
                    <a:pt x="589" y="665"/>
                  </a:lnTo>
                  <a:lnTo>
                    <a:pt x="587" y="663"/>
                  </a:lnTo>
                  <a:lnTo>
                    <a:pt x="583" y="663"/>
                  </a:lnTo>
                  <a:lnTo>
                    <a:pt x="579" y="661"/>
                  </a:lnTo>
                  <a:lnTo>
                    <a:pt x="575" y="661"/>
                  </a:lnTo>
                  <a:lnTo>
                    <a:pt x="573" y="661"/>
                  </a:lnTo>
                  <a:lnTo>
                    <a:pt x="568" y="661"/>
                  </a:lnTo>
                  <a:lnTo>
                    <a:pt x="566" y="663"/>
                  </a:lnTo>
                  <a:lnTo>
                    <a:pt x="564" y="663"/>
                  </a:lnTo>
                  <a:lnTo>
                    <a:pt x="564" y="661"/>
                  </a:lnTo>
                  <a:lnTo>
                    <a:pt x="505" y="648"/>
                  </a:lnTo>
                  <a:lnTo>
                    <a:pt x="497" y="646"/>
                  </a:lnTo>
                  <a:lnTo>
                    <a:pt x="429" y="633"/>
                  </a:lnTo>
                  <a:lnTo>
                    <a:pt x="399" y="627"/>
                  </a:lnTo>
                  <a:lnTo>
                    <a:pt x="389" y="623"/>
                  </a:lnTo>
                  <a:lnTo>
                    <a:pt x="387" y="627"/>
                  </a:lnTo>
                  <a:lnTo>
                    <a:pt x="387" y="629"/>
                  </a:lnTo>
                  <a:lnTo>
                    <a:pt x="387" y="631"/>
                  </a:lnTo>
                  <a:lnTo>
                    <a:pt x="387" y="633"/>
                  </a:lnTo>
                  <a:lnTo>
                    <a:pt x="385" y="635"/>
                  </a:lnTo>
                  <a:lnTo>
                    <a:pt x="385" y="637"/>
                  </a:lnTo>
                  <a:lnTo>
                    <a:pt x="385" y="639"/>
                  </a:lnTo>
                  <a:lnTo>
                    <a:pt x="387" y="641"/>
                  </a:lnTo>
                  <a:lnTo>
                    <a:pt x="389" y="641"/>
                  </a:lnTo>
                  <a:lnTo>
                    <a:pt x="393" y="642"/>
                  </a:lnTo>
                  <a:lnTo>
                    <a:pt x="395" y="642"/>
                  </a:lnTo>
                  <a:lnTo>
                    <a:pt x="397" y="648"/>
                  </a:lnTo>
                  <a:lnTo>
                    <a:pt x="397" y="650"/>
                  </a:lnTo>
                  <a:lnTo>
                    <a:pt x="395" y="652"/>
                  </a:lnTo>
                  <a:lnTo>
                    <a:pt x="393" y="652"/>
                  </a:lnTo>
                  <a:lnTo>
                    <a:pt x="387" y="654"/>
                  </a:lnTo>
                  <a:lnTo>
                    <a:pt x="383" y="654"/>
                  </a:lnTo>
                  <a:lnTo>
                    <a:pt x="382" y="654"/>
                  </a:lnTo>
                  <a:lnTo>
                    <a:pt x="378" y="654"/>
                  </a:lnTo>
                  <a:lnTo>
                    <a:pt x="376" y="654"/>
                  </a:lnTo>
                  <a:lnTo>
                    <a:pt x="374" y="656"/>
                  </a:lnTo>
                  <a:lnTo>
                    <a:pt x="372" y="658"/>
                  </a:lnTo>
                  <a:lnTo>
                    <a:pt x="370" y="658"/>
                  </a:lnTo>
                  <a:lnTo>
                    <a:pt x="366" y="658"/>
                  </a:lnTo>
                  <a:lnTo>
                    <a:pt x="364" y="658"/>
                  </a:lnTo>
                  <a:lnTo>
                    <a:pt x="363" y="658"/>
                  </a:lnTo>
                  <a:lnTo>
                    <a:pt x="361" y="660"/>
                  </a:lnTo>
                  <a:lnTo>
                    <a:pt x="359" y="661"/>
                  </a:lnTo>
                  <a:lnTo>
                    <a:pt x="357" y="661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55" y="665"/>
                  </a:lnTo>
                  <a:lnTo>
                    <a:pt x="355" y="669"/>
                  </a:lnTo>
                  <a:lnTo>
                    <a:pt x="353" y="671"/>
                  </a:lnTo>
                  <a:lnTo>
                    <a:pt x="353" y="675"/>
                  </a:lnTo>
                  <a:lnTo>
                    <a:pt x="351" y="675"/>
                  </a:lnTo>
                  <a:lnTo>
                    <a:pt x="347" y="677"/>
                  </a:lnTo>
                  <a:lnTo>
                    <a:pt x="345" y="677"/>
                  </a:lnTo>
                  <a:lnTo>
                    <a:pt x="344" y="677"/>
                  </a:lnTo>
                  <a:lnTo>
                    <a:pt x="344" y="679"/>
                  </a:lnTo>
                  <a:lnTo>
                    <a:pt x="344" y="680"/>
                  </a:lnTo>
                  <a:lnTo>
                    <a:pt x="342" y="682"/>
                  </a:lnTo>
                  <a:lnTo>
                    <a:pt x="342" y="684"/>
                  </a:lnTo>
                  <a:lnTo>
                    <a:pt x="340" y="684"/>
                  </a:lnTo>
                  <a:lnTo>
                    <a:pt x="342" y="682"/>
                  </a:lnTo>
                  <a:lnTo>
                    <a:pt x="342" y="680"/>
                  </a:lnTo>
                  <a:lnTo>
                    <a:pt x="340" y="679"/>
                  </a:lnTo>
                  <a:lnTo>
                    <a:pt x="338" y="679"/>
                  </a:lnTo>
                  <a:lnTo>
                    <a:pt x="336" y="677"/>
                  </a:lnTo>
                  <a:lnTo>
                    <a:pt x="334" y="675"/>
                  </a:lnTo>
                  <a:lnTo>
                    <a:pt x="334" y="671"/>
                  </a:lnTo>
                  <a:lnTo>
                    <a:pt x="334" y="667"/>
                  </a:lnTo>
                  <a:lnTo>
                    <a:pt x="332" y="665"/>
                  </a:lnTo>
                  <a:lnTo>
                    <a:pt x="332" y="663"/>
                  </a:lnTo>
                  <a:lnTo>
                    <a:pt x="332" y="661"/>
                  </a:lnTo>
                  <a:lnTo>
                    <a:pt x="332" y="660"/>
                  </a:lnTo>
                  <a:lnTo>
                    <a:pt x="332" y="654"/>
                  </a:lnTo>
                  <a:lnTo>
                    <a:pt x="334" y="652"/>
                  </a:lnTo>
                  <a:lnTo>
                    <a:pt x="334" y="650"/>
                  </a:lnTo>
                  <a:lnTo>
                    <a:pt x="332" y="650"/>
                  </a:lnTo>
                  <a:lnTo>
                    <a:pt x="328" y="648"/>
                  </a:lnTo>
                  <a:lnTo>
                    <a:pt x="321" y="648"/>
                  </a:lnTo>
                  <a:lnTo>
                    <a:pt x="319" y="648"/>
                  </a:lnTo>
                  <a:lnTo>
                    <a:pt x="317" y="648"/>
                  </a:lnTo>
                  <a:lnTo>
                    <a:pt x="315" y="648"/>
                  </a:lnTo>
                  <a:lnTo>
                    <a:pt x="313" y="648"/>
                  </a:lnTo>
                  <a:lnTo>
                    <a:pt x="313" y="650"/>
                  </a:lnTo>
                  <a:lnTo>
                    <a:pt x="309" y="650"/>
                  </a:lnTo>
                  <a:lnTo>
                    <a:pt x="307" y="652"/>
                  </a:lnTo>
                  <a:lnTo>
                    <a:pt x="306" y="652"/>
                  </a:lnTo>
                  <a:lnTo>
                    <a:pt x="304" y="654"/>
                  </a:lnTo>
                  <a:lnTo>
                    <a:pt x="302" y="656"/>
                  </a:lnTo>
                  <a:lnTo>
                    <a:pt x="300" y="660"/>
                  </a:lnTo>
                  <a:lnTo>
                    <a:pt x="296" y="661"/>
                  </a:lnTo>
                  <a:lnTo>
                    <a:pt x="294" y="663"/>
                  </a:lnTo>
                  <a:lnTo>
                    <a:pt x="294" y="665"/>
                  </a:lnTo>
                  <a:lnTo>
                    <a:pt x="294" y="669"/>
                  </a:lnTo>
                  <a:lnTo>
                    <a:pt x="294" y="673"/>
                  </a:lnTo>
                  <a:lnTo>
                    <a:pt x="294" y="675"/>
                  </a:lnTo>
                  <a:lnTo>
                    <a:pt x="294" y="677"/>
                  </a:lnTo>
                  <a:lnTo>
                    <a:pt x="294" y="679"/>
                  </a:lnTo>
                  <a:lnTo>
                    <a:pt x="292" y="679"/>
                  </a:lnTo>
                  <a:lnTo>
                    <a:pt x="292" y="680"/>
                  </a:lnTo>
                  <a:lnTo>
                    <a:pt x="290" y="682"/>
                  </a:lnTo>
                  <a:lnTo>
                    <a:pt x="290" y="684"/>
                  </a:lnTo>
                  <a:lnTo>
                    <a:pt x="290" y="690"/>
                  </a:lnTo>
                  <a:lnTo>
                    <a:pt x="290" y="696"/>
                  </a:lnTo>
                  <a:lnTo>
                    <a:pt x="290" y="700"/>
                  </a:lnTo>
                  <a:lnTo>
                    <a:pt x="290" y="701"/>
                  </a:lnTo>
                  <a:lnTo>
                    <a:pt x="290" y="703"/>
                  </a:lnTo>
                  <a:lnTo>
                    <a:pt x="290" y="705"/>
                  </a:lnTo>
                  <a:lnTo>
                    <a:pt x="290" y="707"/>
                  </a:lnTo>
                  <a:lnTo>
                    <a:pt x="287" y="707"/>
                  </a:lnTo>
                  <a:lnTo>
                    <a:pt x="285" y="709"/>
                  </a:lnTo>
                  <a:lnTo>
                    <a:pt x="281" y="709"/>
                  </a:lnTo>
                  <a:lnTo>
                    <a:pt x="279" y="709"/>
                  </a:lnTo>
                  <a:lnTo>
                    <a:pt x="277" y="711"/>
                  </a:lnTo>
                  <a:lnTo>
                    <a:pt x="273" y="709"/>
                  </a:lnTo>
                  <a:lnTo>
                    <a:pt x="271" y="707"/>
                  </a:lnTo>
                  <a:lnTo>
                    <a:pt x="269" y="707"/>
                  </a:lnTo>
                  <a:lnTo>
                    <a:pt x="266" y="711"/>
                  </a:lnTo>
                  <a:lnTo>
                    <a:pt x="264" y="715"/>
                  </a:lnTo>
                  <a:lnTo>
                    <a:pt x="262" y="715"/>
                  </a:lnTo>
                  <a:lnTo>
                    <a:pt x="260" y="717"/>
                  </a:lnTo>
                  <a:lnTo>
                    <a:pt x="258" y="717"/>
                  </a:lnTo>
                  <a:lnTo>
                    <a:pt x="256" y="720"/>
                  </a:lnTo>
                  <a:lnTo>
                    <a:pt x="254" y="724"/>
                  </a:lnTo>
                  <a:lnTo>
                    <a:pt x="250" y="730"/>
                  </a:lnTo>
                  <a:lnTo>
                    <a:pt x="249" y="734"/>
                  </a:lnTo>
                  <a:lnTo>
                    <a:pt x="249" y="736"/>
                  </a:lnTo>
                  <a:lnTo>
                    <a:pt x="247" y="736"/>
                  </a:lnTo>
                  <a:lnTo>
                    <a:pt x="245" y="736"/>
                  </a:lnTo>
                  <a:lnTo>
                    <a:pt x="243" y="736"/>
                  </a:lnTo>
                  <a:lnTo>
                    <a:pt x="241" y="734"/>
                  </a:lnTo>
                  <a:lnTo>
                    <a:pt x="239" y="732"/>
                  </a:lnTo>
                  <a:lnTo>
                    <a:pt x="237" y="730"/>
                  </a:lnTo>
                  <a:lnTo>
                    <a:pt x="237" y="732"/>
                  </a:lnTo>
                  <a:lnTo>
                    <a:pt x="235" y="734"/>
                  </a:lnTo>
                  <a:lnTo>
                    <a:pt x="235" y="736"/>
                  </a:lnTo>
                  <a:lnTo>
                    <a:pt x="233" y="736"/>
                  </a:lnTo>
                  <a:lnTo>
                    <a:pt x="233" y="738"/>
                  </a:lnTo>
                  <a:lnTo>
                    <a:pt x="231" y="738"/>
                  </a:lnTo>
                  <a:lnTo>
                    <a:pt x="230" y="739"/>
                  </a:lnTo>
                  <a:lnTo>
                    <a:pt x="228" y="741"/>
                  </a:lnTo>
                  <a:lnTo>
                    <a:pt x="228" y="745"/>
                  </a:lnTo>
                  <a:lnTo>
                    <a:pt x="226" y="745"/>
                  </a:lnTo>
                  <a:lnTo>
                    <a:pt x="224" y="743"/>
                  </a:lnTo>
                  <a:lnTo>
                    <a:pt x="224" y="741"/>
                  </a:lnTo>
                  <a:lnTo>
                    <a:pt x="224" y="738"/>
                  </a:lnTo>
                  <a:lnTo>
                    <a:pt x="222" y="736"/>
                  </a:lnTo>
                  <a:lnTo>
                    <a:pt x="220" y="734"/>
                  </a:lnTo>
                  <a:lnTo>
                    <a:pt x="218" y="732"/>
                  </a:lnTo>
                  <a:lnTo>
                    <a:pt x="216" y="732"/>
                  </a:lnTo>
                  <a:lnTo>
                    <a:pt x="214" y="732"/>
                  </a:lnTo>
                  <a:lnTo>
                    <a:pt x="212" y="734"/>
                  </a:lnTo>
                  <a:lnTo>
                    <a:pt x="211" y="736"/>
                  </a:lnTo>
                  <a:lnTo>
                    <a:pt x="211" y="739"/>
                  </a:lnTo>
                  <a:lnTo>
                    <a:pt x="209" y="743"/>
                  </a:lnTo>
                  <a:lnTo>
                    <a:pt x="205" y="749"/>
                  </a:lnTo>
                  <a:lnTo>
                    <a:pt x="203" y="751"/>
                  </a:lnTo>
                  <a:lnTo>
                    <a:pt x="201" y="755"/>
                  </a:lnTo>
                  <a:lnTo>
                    <a:pt x="201" y="758"/>
                  </a:lnTo>
                  <a:lnTo>
                    <a:pt x="201" y="760"/>
                  </a:lnTo>
                  <a:lnTo>
                    <a:pt x="201" y="764"/>
                  </a:lnTo>
                  <a:lnTo>
                    <a:pt x="201" y="766"/>
                  </a:lnTo>
                  <a:lnTo>
                    <a:pt x="201" y="768"/>
                  </a:lnTo>
                  <a:lnTo>
                    <a:pt x="199" y="770"/>
                  </a:lnTo>
                  <a:lnTo>
                    <a:pt x="197" y="772"/>
                  </a:lnTo>
                  <a:lnTo>
                    <a:pt x="195" y="772"/>
                  </a:lnTo>
                  <a:lnTo>
                    <a:pt x="195" y="774"/>
                  </a:lnTo>
                  <a:lnTo>
                    <a:pt x="195" y="777"/>
                  </a:lnTo>
                  <a:lnTo>
                    <a:pt x="195" y="779"/>
                  </a:lnTo>
                  <a:lnTo>
                    <a:pt x="195" y="781"/>
                  </a:lnTo>
                  <a:lnTo>
                    <a:pt x="193" y="783"/>
                  </a:lnTo>
                  <a:lnTo>
                    <a:pt x="190" y="785"/>
                  </a:lnTo>
                  <a:lnTo>
                    <a:pt x="188" y="789"/>
                  </a:lnTo>
                  <a:lnTo>
                    <a:pt x="186" y="791"/>
                  </a:lnTo>
                  <a:lnTo>
                    <a:pt x="184" y="793"/>
                  </a:lnTo>
                  <a:lnTo>
                    <a:pt x="182" y="795"/>
                  </a:lnTo>
                  <a:lnTo>
                    <a:pt x="182" y="789"/>
                  </a:lnTo>
                  <a:lnTo>
                    <a:pt x="182" y="787"/>
                  </a:lnTo>
                  <a:lnTo>
                    <a:pt x="180" y="785"/>
                  </a:lnTo>
                  <a:lnTo>
                    <a:pt x="180" y="783"/>
                  </a:lnTo>
                  <a:lnTo>
                    <a:pt x="178" y="781"/>
                  </a:lnTo>
                  <a:lnTo>
                    <a:pt x="178" y="779"/>
                  </a:lnTo>
                  <a:lnTo>
                    <a:pt x="178" y="777"/>
                  </a:lnTo>
                  <a:lnTo>
                    <a:pt x="178" y="776"/>
                  </a:lnTo>
                  <a:lnTo>
                    <a:pt x="176" y="776"/>
                  </a:lnTo>
                  <a:lnTo>
                    <a:pt x="176" y="774"/>
                  </a:lnTo>
                  <a:lnTo>
                    <a:pt x="176" y="772"/>
                  </a:lnTo>
                  <a:lnTo>
                    <a:pt x="176" y="770"/>
                  </a:lnTo>
                  <a:lnTo>
                    <a:pt x="173" y="768"/>
                  </a:lnTo>
                  <a:lnTo>
                    <a:pt x="171" y="768"/>
                  </a:lnTo>
                  <a:lnTo>
                    <a:pt x="169" y="768"/>
                  </a:lnTo>
                  <a:lnTo>
                    <a:pt x="167" y="766"/>
                  </a:lnTo>
                  <a:lnTo>
                    <a:pt x="165" y="764"/>
                  </a:lnTo>
                  <a:lnTo>
                    <a:pt x="163" y="764"/>
                  </a:lnTo>
                  <a:lnTo>
                    <a:pt x="161" y="762"/>
                  </a:lnTo>
                  <a:lnTo>
                    <a:pt x="163" y="760"/>
                  </a:lnTo>
                  <a:lnTo>
                    <a:pt x="163" y="758"/>
                  </a:lnTo>
                  <a:lnTo>
                    <a:pt x="161" y="758"/>
                  </a:lnTo>
                  <a:lnTo>
                    <a:pt x="159" y="757"/>
                  </a:lnTo>
                  <a:lnTo>
                    <a:pt x="159" y="755"/>
                  </a:lnTo>
                  <a:lnTo>
                    <a:pt x="159" y="753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4" y="758"/>
                  </a:lnTo>
                  <a:lnTo>
                    <a:pt x="152" y="758"/>
                  </a:lnTo>
                  <a:lnTo>
                    <a:pt x="150" y="758"/>
                  </a:lnTo>
                  <a:lnTo>
                    <a:pt x="148" y="758"/>
                  </a:lnTo>
                  <a:lnTo>
                    <a:pt x="148" y="757"/>
                  </a:lnTo>
                  <a:lnTo>
                    <a:pt x="146" y="757"/>
                  </a:lnTo>
                  <a:lnTo>
                    <a:pt x="146" y="755"/>
                  </a:lnTo>
                  <a:lnTo>
                    <a:pt x="148" y="753"/>
                  </a:lnTo>
                  <a:lnTo>
                    <a:pt x="150" y="751"/>
                  </a:lnTo>
                  <a:lnTo>
                    <a:pt x="150" y="749"/>
                  </a:lnTo>
                  <a:lnTo>
                    <a:pt x="152" y="747"/>
                  </a:lnTo>
                  <a:lnTo>
                    <a:pt x="154" y="747"/>
                  </a:lnTo>
                  <a:lnTo>
                    <a:pt x="155" y="747"/>
                  </a:lnTo>
                  <a:lnTo>
                    <a:pt x="157" y="745"/>
                  </a:lnTo>
                  <a:lnTo>
                    <a:pt x="157" y="743"/>
                  </a:lnTo>
                  <a:lnTo>
                    <a:pt x="159" y="741"/>
                  </a:lnTo>
                  <a:lnTo>
                    <a:pt x="157" y="739"/>
                  </a:lnTo>
                  <a:lnTo>
                    <a:pt x="154" y="738"/>
                  </a:lnTo>
                  <a:lnTo>
                    <a:pt x="148" y="738"/>
                  </a:lnTo>
                  <a:lnTo>
                    <a:pt x="146" y="738"/>
                  </a:lnTo>
                  <a:lnTo>
                    <a:pt x="144" y="739"/>
                  </a:lnTo>
                  <a:lnTo>
                    <a:pt x="144" y="741"/>
                  </a:lnTo>
                  <a:lnTo>
                    <a:pt x="142" y="741"/>
                  </a:lnTo>
                  <a:lnTo>
                    <a:pt x="140" y="741"/>
                  </a:lnTo>
                  <a:lnTo>
                    <a:pt x="138" y="741"/>
                  </a:lnTo>
                  <a:lnTo>
                    <a:pt x="136" y="739"/>
                  </a:lnTo>
                  <a:lnTo>
                    <a:pt x="136" y="738"/>
                  </a:lnTo>
                  <a:lnTo>
                    <a:pt x="136" y="736"/>
                  </a:lnTo>
                  <a:lnTo>
                    <a:pt x="138" y="734"/>
                  </a:lnTo>
                  <a:lnTo>
                    <a:pt x="138" y="732"/>
                  </a:lnTo>
                  <a:lnTo>
                    <a:pt x="138" y="730"/>
                  </a:lnTo>
                  <a:lnTo>
                    <a:pt x="138" y="728"/>
                  </a:lnTo>
                  <a:lnTo>
                    <a:pt x="140" y="728"/>
                  </a:lnTo>
                  <a:lnTo>
                    <a:pt x="140" y="726"/>
                  </a:lnTo>
                  <a:lnTo>
                    <a:pt x="138" y="724"/>
                  </a:lnTo>
                  <a:lnTo>
                    <a:pt x="136" y="724"/>
                  </a:lnTo>
                  <a:lnTo>
                    <a:pt x="136" y="722"/>
                  </a:lnTo>
                  <a:lnTo>
                    <a:pt x="135" y="722"/>
                  </a:lnTo>
                  <a:lnTo>
                    <a:pt x="133" y="722"/>
                  </a:lnTo>
                  <a:lnTo>
                    <a:pt x="133" y="724"/>
                  </a:lnTo>
                  <a:lnTo>
                    <a:pt x="131" y="726"/>
                  </a:lnTo>
                  <a:lnTo>
                    <a:pt x="129" y="728"/>
                  </a:lnTo>
                  <a:lnTo>
                    <a:pt x="127" y="728"/>
                  </a:lnTo>
                  <a:lnTo>
                    <a:pt x="125" y="728"/>
                  </a:lnTo>
                  <a:lnTo>
                    <a:pt x="125" y="726"/>
                  </a:lnTo>
                  <a:lnTo>
                    <a:pt x="125" y="724"/>
                  </a:lnTo>
                  <a:lnTo>
                    <a:pt x="123" y="722"/>
                  </a:lnTo>
                  <a:lnTo>
                    <a:pt x="123" y="720"/>
                  </a:lnTo>
                  <a:lnTo>
                    <a:pt x="125" y="719"/>
                  </a:lnTo>
                  <a:lnTo>
                    <a:pt x="125" y="717"/>
                  </a:lnTo>
                  <a:lnTo>
                    <a:pt x="127" y="717"/>
                  </a:lnTo>
                  <a:lnTo>
                    <a:pt x="127" y="715"/>
                  </a:lnTo>
                  <a:lnTo>
                    <a:pt x="127" y="713"/>
                  </a:lnTo>
                  <a:lnTo>
                    <a:pt x="129" y="713"/>
                  </a:lnTo>
                  <a:lnTo>
                    <a:pt x="127" y="711"/>
                  </a:lnTo>
                  <a:lnTo>
                    <a:pt x="129" y="709"/>
                  </a:lnTo>
                  <a:lnTo>
                    <a:pt x="129" y="707"/>
                  </a:lnTo>
                  <a:lnTo>
                    <a:pt x="129" y="705"/>
                  </a:lnTo>
                  <a:lnTo>
                    <a:pt x="131" y="701"/>
                  </a:lnTo>
                  <a:lnTo>
                    <a:pt x="131" y="700"/>
                  </a:lnTo>
                  <a:lnTo>
                    <a:pt x="133" y="700"/>
                  </a:lnTo>
                  <a:lnTo>
                    <a:pt x="135" y="700"/>
                  </a:lnTo>
                  <a:lnTo>
                    <a:pt x="135" y="701"/>
                  </a:lnTo>
                  <a:lnTo>
                    <a:pt x="136" y="701"/>
                  </a:lnTo>
                  <a:lnTo>
                    <a:pt x="138" y="701"/>
                  </a:lnTo>
                  <a:lnTo>
                    <a:pt x="138" y="700"/>
                  </a:lnTo>
                  <a:lnTo>
                    <a:pt x="138" y="698"/>
                  </a:lnTo>
                  <a:lnTo>
                    <a:pt x="138" y="696"/>
                  </a:lnTo>
                  <a:lnTo>
                    <a:pt x="138" y="694"/>
                  </a:lnTo>
                  <a:lnTo>
                    <a:pt x="138" y="692"/>
                  </a:lnTo>
                  <a:lnTo>
                    <a:pt x="138" y="690"/>
                  </a:lnTo>
                  <a:lnTo>
                    <a:pt x="136" y="690"/>
                  </a:lnTo>
                  <a:lnTo>
                    <a:pt x="136" y="688"/>
                  </a:lnTo>
                  <a:lnTo>
                    <a:pt x="135" y="686"/>
                  </a:lnTo>
                  <a:lnTo>
                    <a:pt x="133" y="684"/>
                  </a:lnTo>
                  <a:lnTo>
                    <a:pt x="133" y="682"/>
                  </a:lnTo>
                  <a:lnTo>
                    <a:pt x="133" y="680"/>
                  </a:lnTo>
                  <a:lnTo>
                    <a:pt x="133" y="679"/>
                  </a:lnTo>
                  <a:lnTo>
                    <a:pt x="133" y="677"/>
                  </a:lnTo>
                  <a:lnTo>
                    <a:pt x="131" y="675"/>
                  </a:lnTo>
                  <a:lnTo>
                    <a:pt x="131" y="673"/>
                  </a:lnTo>
                  <a:lnTo>
                    <a:pt x="131" y="671"/>
                  </a:lnTo>
                  <a:lnTo>
                    <a:pt x="129" y="671"/>
                  </a:lnTo>
                  <a:lnTo>
                    <a:pt x="127" y="669"/>
                  </a:lnTo>
                  <a:lnTo>
                    <a:pt x="125" y="669"/>
                  </a:lnTo>
                  <a:lnTo>
                    <a:pt x="125" y="667"/>
                  </a:lnTo>
                  <a:lnTo>
                    <a:pt x="123" y="667"/>
                  </a:lnTo>
                  <a:lnTo>
                    <a:pt x="121" y="663"/>
                  </a:lnTo>
                  <a:lnTo>
                    <a:pt x="119" y="663"/>
                  </a:lnTo>
                  <a:lnTo>
                    <a:pt x="117" y="663"/>
                  </a:lnTo>
                  <a:lnTo>
                    <a:pt x="117" y="665"/>
                  </a:lnTo>
                  <a:lnTo>
                    <a:pt x="116" y="663"/>
                  </a:lnTo>
                  <a:lnTo>
                    <a:pt x="114" y="663"/>
                  </a:lnTo>
                  <a:lnTo>
                    <a:pt x="112" y="663"/>
                  </a:lnTo>
                  <a:lnTo>
                    <a:pt x="110" y="663"/>
                  </a:lnTo>
                  <a:lnTo>
                    <a:pt x="108" y="663"/>
                  </a:lnTo>
                  <a:lnTo>
                    <a:pt x="106" y="663"/>
                  </a:lnTo>
                  <a:lnTo>
                    <a:pt x="104" y="661"/>
                  </a:lnTo>
                  <a:lnTo>
                    <a:pt x="104" y="658"/>
                  </a:lnTo>
                  <a:lnTo>
                    <a:pt x="102" y="658"/>
                  </a:lnTo>
                  <a:lnTo>
                    <a:pt x="102" y="656"/>
                  </a:lnTo>
                  <a:lnTo>
                    <a:pt x="100" y="656"/>
                  </a:lnTo>
                  <a:lnTo>
                    <a:pt x="102" y="654"/>
                  </a:lnTo>
                  <a:lnTo>
                    <a:pt x="104" y="652"/>
                  </a:lnTo>
                  <a:lnTo>
                    <a:pt x="106" y="652"/>
                  </a:lnTo>
                  <a:lnTo>
                    <a:pt x="106" y="650"/>
                  </a:lnTo>
                  <a:lnTo>
                    <a:pt x="106" y="648"/>
                  </a:lnTo>
                  <a:lnTo>
                    <a:pt x="108" y="646"/>
                  </a:lnTo>
                  <a:lnTo>
                    <a:pt x="110" y="646"/>
                  </a:lnTo>
                  <a:lnTo>
                    <a:pt x="110" y="644"/>
                  </a:lnTo>
                  <a:lnTo>
                    <a:pt x="110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2" y="642"/>
                  </a:lnTo>
                  <a:lnTo>
                    <a:pt x="112" y="641"/>
                  </a:lnTo>
                  <a:lnTo>
                    <a:pt x="112" y="639"/>
                  </a:lnTo>
                  <a:lnTo>
                    <a:pt x="114" y="639"/>
                  </a:lnTo>
                  <a:lnTo>
                    <a:pt x="114" y="637"/>
                  </a:lnTo>
                  <a:lnTo>
                    <a:pt x="114" y="635"/>
                  </a:lnTo>
                  <a:lnTo>
                    <a:pt x="112" y="635"/>
                  </a:lnTo>
                  <a:lnTo>
                    <a:pt x="110" y="635"/>
                  </a:lnTo>
                  <a:lnTo>
                    <a:pt x="110" y="633"/>
                  </a:lnTo>
                  <a:lnTo>
                    <a:pt x="112" y="631"/>
                  </a:lnTo>
                  <a:lnTo>
                    <a:pt x="110" y="631"/>
                  </a:lnTo>
                  <a:lnTo>
                    <a:pt x="108" y="629"/>
                  </a:lnTo>
                  <a:lnTo>
                    <a:pt x="106" y="629"/>
                  </a:lnTo>
                  <a:lnTo>
                    <a:pt x="104" y="629"/>
                  </a:lnTo>
                  <a:lnTo>
                    <a:pt x="102" y="629"/>
                  </a:lnTo>
                  <a:lnTo>
                    <a:pt x="100" y="629"/>
                  </a:lnTo>
                  <a:lnTo>
                    <a:pt x="97" y="631"/>
                  </a:lnTo>
                  <a:lnTo>
                    <a:pt x="95" y="629"/>
                  </a:lnTo>
                  <a:lnTo>
                    <a:pt x="93" y="629"/>
                  </a:lnTo>
                  <a:lnTo>
                    <a:pt x="91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2"/>
                  </a:lnTo>
                  <a:lnTo>
                    <a:pt x="91" y="622"/>
                  </a:lnTo>
                  <a:lnTo>
                    <a:pt x="91" y="620"/>
                  </a:lnTo>
                  <a:lnTo>
                    <a:pt x="91" y="618"/>
                  </a:lnTo>
                  <a:lnTo>
                    <a:pt x="91" y="616"/>
                  </a:lnTo>
                  <a:lnTo>
                    <a:pt x="91" y="614"/>
                  </a:lnTo>
                  <a:lnTo>
                    <a:pt x="89" y="612"/>
                  </a:lnTo>
                  <a:lnTo>
                    <a:pt x="89" y="610"/>
                  </a:lnTo>
                  <a:lnTo>
                    <a:pt x="89" y="608"/>
                  </a:lnTo>
                  <a:lnTo>
                    <a:pt x="87" y="606"/>
                  </a:lnTo>
                  <a:lnTo>
                    <a:pt x="87" y="604"/>
                  </a:lnTo>
                  <a:lnTo>
                    <a:pt x="87" y="603"/>
                  </a:lnTo>
                  <a:lnTo>
                    <a:pt x="89" y="603"/>
                  </a:lnTo>
                  <a:lnTo>
                    <a:pt x="89" y="601"/>
                  </a:lnTo>
                  <a:lnTo>
                    <a:pt x="87" y="599"/>
                  </a:lnTo>
                  <a:lnTo>
                    <a:pt x="89" y="595"/>
                  </a:lnTo>
                  <a:lnTo>
                    <a:pt x="91" y="595"/>
                  </a:lnTo>
                  <a:lnTo>
                    <a:pt x="91" y="593"/>
                  </a:lnTo>
                  <a:lnTo>
                    <a:pt x="93" y="593"/>
                  </a:lnTo>
                  <a:lnTo>
                    <a:pt x="93" y="591"/>
                  </a:lnTo>
                  <a:lnTo>
                    <a:pt x="95" y="591"/>
                  </a:lnTo>
                  <a:lnTo>
                    <a:pt x="97" y="589"/>
                  </a:lnTo>
                  <a:lnTo>
                    <a:pt x="98" y="589"/>
                  </a:lnTo>
                  <a:lnTo>
                    <a:pt x="100" y="589"/>
                  </a:lnTo>
                  <a:lnTo>
                    <a:pt x="102" y="587"/>
                  </a:lnTo>
                  <a:lnTo>
                    <a:pt x="104" y="584"/>
                  </a:lnTo>
                  <a:lnTo>
                    <a:pt x="104" y="582"/>
                  </a:lnTo>
                  <a:lnTo>
                    <a:pt x="106" y="578"/>
                  </a:lnTo>
                  <a:lnTo>
                    <a:pt x="108" y="578"/>
                  </a:lnTo>
                  <a:lnTo>
                    <a:pt x="110" y="576"/>
                  </a:lnTo>
                  <a:lnTo>
                    <a:pt x="110" y="574"/>
                  </a:lnTo>
                  <a:lnTo>
                    <a:pt x="112" y="572"/>
                  </a:lnTo>
                  <a:lnTo>
                    <a:pt x="112" y="568"/>
                  </a:lnTo>
                  <a:lnTo>
                    <a:pt x="110" y="566"/>
                  </a:lnTo>
                  <a:lnTo>
                    <a:pt x="108" y="561"/>
                  </a:lnTo>
                  <a:lnTo>
                    <a:pt x="106" y="557"/>
                  </a:lnTo>
                  <a:lnTo>
                    <a:pt x="102" y="555"/>
                  </a:lnTo>
                  <a:lnTo>
                    <a:pt x="100" y="553"/>
                  </a:lnTo>
                  <a:lnTo>
                    <a:pt x="98" y="551"/>
                  </a:lnTo>
                  <a:lnTo>
                    <a:pt x="98" y="547"/>
                  </a:lnTo>
                  <a:lnTo>
                    <a:pt x="98" y="546"/>
                  </a:lnTo>
                  <a:lnTo>
                    <a:pt x="100" y="546"/>
                  </a:lnTo>
                  <a:lnTo>
                    <a:pt x="102" y="542"/>
                  </a:lnTo>
                  <a:lnTo>
                    <a:pt x="104" y="540"/>
                  </a:lnTo>
                  <a:lnTo>
                    <a:pt x="106" y="540"/>
                  </a:lnTo>
                  <a:lnTo>
                    <a:pt x="106" y="538"/>
                  </a:lnTo>
                  <a:lnTo>
                    <a:pt x="108" y="536"/>
                  </a:lnTo>
                  <a:lnTo>
                    <a:pt x="110" y="536"/>
                  </a:lnTo>
                  <a:lnTo>
                    <a:pt x="110" y="534"/>
                  </a:lnTo>
                  <a:lnTo>
                    <a:pt x="112" y="534"/>
                  </a:lnTo>
                  <a:lnTo>
                    <a:pt x="114" y="534"/>
                  </a:lnTo>
                  <a:lnTo>
                    <a:pt x="116" y="534"/>
                  </a:lnTo>
                  <a:lnTo>
                    <a:pt x="117" y="534"/>
                  </a:lnTo>
                  <a:lnTo>
                    <a:pt x="119" y="534"/>
                  </a:lnTo>
                  <a:lnTo>
                    <a:pt x="123" y="534"/>
                  </a:lnTo>
                  <a:lnTo>
                    <a:pt x="125" y="534"/>
                  </a:lnTo>
                  <a:lnTo>
                    <a:pt x="127" y="534"/>
                  </a:lnTo>
                  <a:lnTo>
                    <a:pt x="131" y="530"/>
                  </a:lnTo>
                  <a:lnTo>
                    <a:pt x="133" y="528"/>
                  </a:lnTo>
                  <a:lnTo>
                    <a:pt x="133" y="525"/>
                  </a:lnTo>
                  <a:lnTo>
                    <a:pt x="135" y="521"/>
                  </a:lnTo>
                  <a:lnTo>
                    <a:pt x="135" y="517"/>
                  </a:lnTo>
                  <a:lnTo>
                    <a:pt x="135" y="515"/>
                  </a:lnTo>
                  <a:lnTo>
                    <a:pt x="135" y="511"/>
                  </a:lnTo>
                  <a:lnTo>
                    <a:pt x="135" y="509"/>
                  </a:lnTo>
                  <a:lnTo>
                    <a:pt x="136" y="508"/>
                  </a:lnTo>
                  <a:lnTo>
                    <a:pt x="138" y="504"/>
                  </a:lnTo>
                  <a:lnTo>
                    <a:pt x="142" y="500"/>
                  </a:lnTo>
                  <a:lnTo>
                    <a:pt x="144" y="498"/>
                  </a:lnTo>
                  <a:lnTo>
                    <a:pt x="148" y="498"/>
                  </a:lnTo>
                  <a:lnTo>
                    <a:pt x="150" y="498"/>
                  </a:lnTo>
                  <a:lnTo>
                    <a:pt x="154" y="498"/>
                  </a:lnTo>
                  <a:lnTo>
                    <a:pt x="155" y="496"/>
                  </a:lnTo>
                  <a:lnTo>
                    <a:pt x="159" y="494"/>
                  </a:lnTo>
                  <a:lnTo>
                    <a:pt x="161" y="492"/>
                  </a:lnTo>
                  <a:lnTo>
                    <a:pt x="163" y="492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7" y="487"/>
                  </a:lnTo>
                  <a:lnTo>
                    <a:pt x="167" y="485"/>
                  </a:lnTo>
                  <a:lnTo>
                    <a:pt x="167" y="483"/>
                  </a:lnTo>
                  <a:lnTo>
                    <a:pt x="167" y="481"/>
                  </a:lnTo>
                  <a:lnTo>
                    <a:pt x="165" y="479"/>
                  </a:lnTo>
                  <a:lnTo>
                    <a:pt x="165" y="477"/>
                  </a:lnTo>
                  <a:lnTo>
                    <a:pt x="167" y="475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9" y="470"/>
                  </a:lnTo>
                  <a:lnTo>
                    <a:pt x="173" y="470"/>
                  </a:lnTo>
                  <a:lnTo>
                    <a:pt x="174" y="470"/>
                  </a:lnTo>
                  <a:lnTo>
                    <a:pt x="176" y="470"/>
                  </a:lnTo>
                  <a:lnTo>
                    <a:pt x="178" y="470"/>
                  </a:lnTo>
                  <a:lnTo>
                    <a:pt x="180" y="471"/>
                  </a:lnTo>
                  <a:lnTo>
                    <a:pt x="182" y="471"/>
                  </a:lnTo>
                  <a:lnTo>
                    <a:pt x="182" y="473"/>
                  </a:lnTo>
                  <a:lnTo>
                    <a:pt x="184" y="473"/>
                  </a:lnTo>
                  <a:lnTo>
                    <a:pt x="186" y="475"/>
                  </a:lnTo>
                  <a:lnTo>
                    <a:pt x="188" y="477"/>
                  </a:lnTo>
                  <a:lnTo>
                    <a:pt x="188" y="479"/>
                  </a:lnTo>
                  <a:lnTo>
                    <a:pt x="188" y="481"/>
                  </a:lnTo>
                  <a:lnTo>
                    <a:pt x="192" y="481"/>
                  </a:lnTo>
                  <a:lnTo>
                    <a:pt x="192" y="483"/>
                  </a:lnTo>
                  <a:lnTo>
                    <a:pt x="193" y="483"/>
                  </a:lnTo>
                  <a:lnTo>
                    <a:pt x="195" y="485"/>
                  </a:lnTo>
                  <a:lnTo>
                    <a:pt x="197" y="485"/>
                  </a:lnTo>
                  <a:lnTo>
                    <a:pt x="199" y="487"/>
                  </a:lnTo>
                  <a:lnTo>
                    <a:pt x="201" y="487"/>
                  </a:lnTo>
                  <a:lnTo>
                    <a:pt x="203" y="487"/>
                  </a:lnTo>
                  <a:lnTo>
                    <a:pt x="207" y="487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2" y="485"/>
                  </a:lnTo>
                  <a:lnTo>
                    <a:pt x="212" y="483"/>
                  </a:lnTo>
                  <a:lnTo>
                    <a:pt x="214" y="481"/>
                  </a:lnTo>
                  <a:lnTo>
                    <a:pt x="214" y="479"/>
                  </a:lnTo>
                  <a:lnTo>
                    <a:pt x="214" y="477"/>
                  </a:lnTo>
                  <a:lnTo>
                    <a:pt x="212" y="477"/>
                  </a:lnTo>
                  <a:lnTo>
                    <a:pt x="211" y="477"/>
                  </a:lnTo>
                  <a:lnTo>
                    <a:pt x="209" y="479"/>
                  </a:lnTo>
                  <a:lnTo>
                    <a:pt x="207" y="479"/>
                  </a:lnTo>
                  <a:lnTo>
                    <a:pt x="205" y="479"/>
                  </a:lnTo>
                  <a:lnTo>
                    <a:pt x="203" y="479"/>
                  </a:lnTo>
                  <a:lnTo>
                    <a:pt x="203" y="477"/>
                  </a:lnTo>
                  <a:lnTo>
                    <a:pt x="203" y="475"/>
                  </a:lnTo>
                  <a:lnTo>
                    <a:pt x="203" y="473"/>
                  </a:lnTo>
                  <a:lnTo>
                    <a:pt x="203" y="471"/>
                  </a:lnTo>
                  <a:lnTo>
                    <a:pt x="201" y="470"/>
                  </a:lnTo>
                  <a:lnTo>
                    <a:pt x="201" y="468"/>
                  </a:lnTo>
                  <a:lnTo>
                    <a:pt x="199" y="464"/>
                  </a:lnTo>
                  <a:lnTo>
                    <a:pt x="197" y="462"/>
                  </a:lnTo>
                  <a:lnTo>
                    <a:pt x="195" y="460"/>
                  </a:lnTo>
                  <a:lnTo>
                    <a:pt x="195" y="458"/>
                  </a:lnTo>
                  <a:lnTo>
                    <a:pt x="193" y="456"/>
                  </a:lnTo>
                  <a:lnTo>
                    <a:pt x="192" y="454"/>
                  </a:lnTo>
                  <a:lnTo>
                    <a:pt x="193" y="452"/>
                  </a:lnTo>
                  <a:lnTo>
                    <a:pt x="193" y="451"/>
                  </a:lnTo>
                  <a:lnTo>
                    <a:pt x="195" y="449"/>
                  </a:lnTo>
                  <a:lnTo>
                    <a:pt x="197" y="447"/>
                  </a:lnTo>
                  <a:lnTo>
                    <a:pt x="201" y="445"/>
                  </a:lnTo>
                  <a:lnTo>
                    <a:pt x="201" y="443"/>
                  </a:lnTo>
                  <a:lnTo>
                    <a:pt x="203" y="441"/>
                  </a:lnTo>
                  <a:lnTo>
                    <a:pt x="205" y="441"/>
                  </a:lnTo>
                  <a:lnTo>
                    <a:pt x="207" y="441"/>
                  </a:lnTo>
                  <a:lnTo>
                    <a:pt x="207" y="439"/>
                  </a:lnTo>
                  <a:lnTo>
                    <a:pt x="209" y="441"/>
                  </a:lnTo>
                  <a:lnTo>
                    <a:pt x="211" y="439"/>
                  </a:lnTo>
                  <a:lnTo>
                    <a:pt x="212" y="437"/>
                  </a:lnTo>
                  <a:lnTo>
                    <a:pt x="212" y="435"/>
                  </a:lnTo>
                  <a:lnTo>
                    <a:pt x="212" y="433"/>
                  </a:lnTo>
                  <a:lnTo>
                    <a:pt x="214" y="433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6" y="430"/>
                  </a:lnTo>
                  <a:lnTo>
                    <a:pt x="216" y="428"/>
                  </a:lnTo>
                  <a:lnTo>
                    <a:pt x="216" y="426"/>
                  </a:lnTo>
                  <a:lnTo>
                    <a:pt x="214" y="426"/>
                  </a:lnTo>
                  <a:lnTo>
                    <a:pt x="212" y="426"/>
                  </a:lnTo>
                  <a:lnTo>
                    <a:pt x="211" y="428"/>
                  </a:lnTo>
                  <a:lnTo>
                    <a:pt x="207" y="426"/>
                  </a:lnTo>
                  <a:lnTo>
                    <a:pt x="207" y="424"/>
                  </a:lnTo>
                  <a:lnTo>
                    <a:pt x="205" y="424"/>
                  </a:lnTo>
                  <a:lnTo>
                    <a:pt x="203" y="422"/>
                  </a:lnTo>
                  <a:lnTo>
                    <a:pt x="201" y="422"/>
                  </a:lnTo>
                  <a:lnTo>
                    <a:pt x="199" y="422"/>
                  </a:lnTo>
                  <a:lnTo>
                    <a:pt x="197" y="420"/>
                  </a:lnTo>
                  <a:lnTo>
                    <a:pt x="195" y="420"/>
                  </a:lnTo>
                  <a:lnTo>
                    <a:pt x="193" y="420"/>
                  </a:lnTo>
                  <a:lnTo>
                    <a:pt x="193" y="418"/>
                  </a:lnTo>
                  <a:lnTo>
                    <a:pt x="193" y="416"/>
                  </a:lnTo>
                  <a:lnTo>
                    <a:pt x="192" y="414"/>
                  </a:lnTo>
                  <a:lnTo>
                    <a:pt x="190" y="414"/>
                  </a:lnTo>
                  <a:lnTo>
                    <a:pt x="188" y="414"/>
                  </a:lnTo>
                  <a:lnTo>
                    <a:pt x="186" y="414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82" y="411"/>
                  </a:lnTo>
                  <a:lnTo>
                    <a:pt x="180" y="411"/>
                  </a:lnTo>
                  <a:lnTo>
                    <a:pt x="178" y="411"/>
                  </a:lnTo>
                  <a:lnTo>
                    <a:pt x="176" y="409"/>
                  </a:lnTo>
                  <a:lnTo>
                    <a:pt x="174" y="407"/>
                  </a:lnTo>
                  <a:lnTo>
                    <a:pt x="173" y="405"/>
                  </a:lnTo>
                  <a:lnTo>
                    <a:pt x="171" y="405"/>
                  </a:lnTo>
                  <a:lnTo>
                    <a:pt x="169" y="405"/>
                  </a:lnTo>
                  <a:lnTo>
                    <a:pt x="167" y="403"/>
                  </a:lnTo>
                  <a:lnTo>
                    <a:pt x="165" y="403"/>
                  </a:lnTo>
                  <a:lnTo>
                    <a:pt x="163" y="401"/>
                  </a:lnTo>
                  <a:lnTo>
                    <a:pt x="161" y="401"/>
                  </a:lnTo>
                  <a:lnTo>
                    <a:pt x="159" y="399"/>
                  </a:lnTo>
                  <a:lnTo>
                    <a:pt x="159" y="397"/>
                  </a:lnTo>
                  <a:lnTo>
                    <a:pt x="157" y="397"/>
                  </a:lnTo>
                  <a:lnTo>
                    <a:pt x="157" y="395"/>
                  </a:lnTo>
                  <a:lnTo>
                    <a:pt x="157" y="394"/>
                  </a:lnTo>
                  <a:lnTo>
                    <a:pt x="155" y="392"/>
                  </a:lnTo>
                  <a:lnTo>
                    <a:pt x="155" y="390"/>
                  </a:lnTo>
                  <a:lnTo>
                    <a:pt x="154" y="388"/>
                  </a:lnTo>
                  <a:lnTo>
                    <a:pt x="152" y="386"/>
                  </a:lnTo>
                  <a:lnTo>
                    <a:pt x="150" y="382"/>
                  </a:lnTo>
                  <a:lnTo>
                    <a:pt x="148" y="380"/>
                  </a:lnTo>
                  <a:lnTo>
                    <a:pt x="146" y="378"/>
                  </a:lnTo>
                  <a:lnTo>
                    <a:pt x="142" y="376"/>
                  </a:lnTo>
                  <a:lnTo>
                    <a:pt x="140" y="375"/>
                  </a:lnTo>
                  <a:lnTo>
                    <a:pt x="138" y="373"/>
                  </a:lnTo>
                  <a:lnTo>
                    <a:pt x="133" y="371"/>
                  </a:lnTo>
                  <a:lnTo>
                    <a:pt x="131" y="369"/>
                  </a:lnTo>
                  <a:lnTo>
                    <a:pt x="129" y="369"/>
                  </a:lnTo>
                  <a:lnTo>
                    <a:pt x="127" y="369"/>
                  </a:lnTo>
                  <a:lnTo>
                    <a:pt x="127" y="371"/>
                  </a:lnTo>
                  <a:lnTo>
                    <a:pt x="125" y="373"/>
                  </a:lnTo>
                  <a:lnTo>
                    <a:pt x="123" y="375"/>
                  </a:lnTo>
                  <a:lnTo>
                    <a:pt x="123" y="376"/>
                  </a:lnTo>
                  <a:lnTo>
                    <a:pt x="119" y="378"/>
                  </a:lnTo>
                  <a:lnTo>
                    <a:pt x="119" y="380"/>
                  </a:lnTo>
                  <a:lnTo>
                    <a:pt x="119" y="382"/>
                  </a:lnTo>
                  <a:lnTo>
                    <a:pt x="119" y="384"/>
                  </a:lnTo>
                  <a:lnTo>
                    <a:pt x="117" y="386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12" y="388"/>
                  </a:lnTo>
                  <a:lnTo>
                    <a:pt x="110" y="388"/>
                  </a:lnTo>
                  <a:lnTo>
                    <a:pt x="108" y="388"/>
                  </a:lnTo>
                  <a:lnTo>
                    <a:pt x="106" y="388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6"/>
                  </a:lnTo>
                  <a:lnTo>
                    <a:pt x="100" y="384"/>
                  </a:lnTo>
                  <a:lnTo>
                    <a:pt x="100" y="382"/>
                  </a:lnTo>
                  <a:lnTo>
                    <a:pt x="98" y="380"/>
                  </a:lnTo>
                  <a:lnTo>
                    <a:pt x="97" y="378"/>
                  </a:lnTo>
                  <a:lnTo>
                    <a:pt x="95" y="378"/>
                  </a:lnTo>
                  <a:lnTo>
                    <a:pt x="89" y="375"/>
                  </a:lnTo>
                  <a:lnTo>
                    <a:pt x="87" y="373"/>
                  </a:lnTo>
                  <a:lnTo>
                    <a:pt x="85" y="373"/>
                  </a:lnTo>
                  <a:lnTo>
                    <a:pt x="85" y="371"/>
                  </a:lnTo>
                  <a:lnTo>
                    <a:pt x="83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5"/>
                  </a:lnTo>
                  <a:lnTo>
                    <a:pt x="83" y="363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6" y="359"/>
                  </a:lnTo>
                  <a:lnTo>
                    <a:pt x="74" y="359"/>
                  </a:lnTo>
                  <a:lnTo>
                    <a:pt x="74" y="357"/>
                  </a:lnTo>
                  <a:lnTo>
                    <a:pt x="72" y="357"/>
                  </a:lnTo>
                  <a:lnTo>
                    <a:pt x="72" y="356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6" y="356"/>
                  </a:lnTo>
                  <a:lnTo>
                    <a:pt x="64" y="357"/>
                  </a:lnTo>
                  <a:lnTo>
                    <a:pt x="62" y="357"/>
                  </a:lnTo>
                  <a:lnTo>
                    <a:pt x="62" y="356"/>
                  </a:lnTo>
                  <a:lnTo>
                    <a:pt x="64" y="356"/>
                  </a:lnTo>
                  <a:lnTo>
                    <a:pt x="62" y="356"/>
                  </a:lnTo>
                  <a:lnTo>
                    <a:pt x="60" y="356"/>
                  </a:lnTo>
                  <a:lnTo>
                    <a:pt x="60" y="354"/>
                  </a:lnTo>
                  <a:lnTo>
                    <a:pt x="62" y="354"/>
                  </a:lnTo>
                  <a:lnTo>
                    <a:pt x="60" y="354"/>
                  </a:lnTo>
                  <a:lnTo>
                    <a:pt x="60" y="352"/>
                  </a:lnTo>
                  <a:lnTo>
                    <a:pt x="59" y="354"/>
                  </a:lnTo>
                  <a:lnTo>
                    <a:pt x="57" y="352"/>
                  </a:lnTo>
                  <a:lnTo>
                    <a:pt x="55" y="352"/>
                  </a:lnTo>
                  <a:lnTo>
                    <a:pt x="55" y="350"/>
                  </a:lnTo>
                  <a:lnTo>
                    <a:pt x="51" y="348"/>
                  </a:lnTo>
                  <a:lnTo>
                    <a:pt x="47" y="344"/>
                  </a:lnTo>
                  <a:lnTo>
                    <a:pt x="45" y="340"/>
                  </a:lnTo>
                  <a:lnTo>
                    <a:pt x="40" y="337"/>
                  </a:lnTo>
                  <a:lnTo>
                    <a:pt x="38" y="335"/>
                  </a:lnTo>
                  <a:lnTo>
                    <a:pt x="34" y="329"/>
                  </a:lnTo>
                  <a:lnTo>
                    <a:pt x="30" y="327"/>
                  </a:lnTo>
                  <a:lnTo>
                    <a:pt x="24" y="321"/>
                  </a:lnTo>
                  <a:lnTo>
                    <a:pt x="19" y="316"/>
                  </a:lnTo>
                  <a:lnTo>
                    <a:pt x="13" y="312"/>
                  </a:lnTo>
                  <a:lnTo>
                    <a:pt x="11" y="310"/>
                  </a:lnTo>
                  <a:lnTo>
                    <a:pt x="7" y="306"/>
                  </a:lnTo>
                  <a:lnTo>
                    <a:pt x="3" y="300"/>
                  </a:lnTo>
                  <a:lnTo>
                    <a:pt x="2" y="299"/>
                  </a:lnTo>
                  <a:lnTo>
                    <a:pt x="0" y="297"/>
                  </a:lnTo>
                  <a:lnTo>
                    <a:pt x="2" y="295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2" y="280"/>
                  </a:lnTo>
                  <a:lnTo>
                    <a:pt x="2" y="274"/>
                  </a:lnTo>
                  <a:lnTo>
                    <a:pt x="3" y="264"/>
                  </a:lnTo>
                  <a:lnTo>
                    <a:pt x="3" y="257"/>
                  </a:lnTo>
                  <a:lnTo>
                    <a:pt x="3" y="253"/>
                  </a:lnTo>
                  <a:lnTo>
                    <a:pt x="3" y="247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5" y="242"/>
                  </a:lnTo>
                  <a:lnTo>
                    <a:pt x="5" y="240"/>
                  </a:lnTo>
                  <a:lnTo>
                    <a:pt x="7" y="240"/>
                  </a:lnTo>
                  <a:lnTo>
                    <a:pt x="9" y="240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5" y="242"/>
                  </a:lnTo>
                  <a:lnTo>
                    <a:pt x="17" y="242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2" y="238"/>
                  </a:lnTo>
                  <a:lnTo>
                    <a:pt x="24" y="238"/>
                  </a:lnTo>
                  <a:lnTo>
                    <a:pt x="26" y="238"/>
                  </a:lnTo>
                  <a:lnTo>
                    <a:pt x="28" y="238"/>
                  </a:lnTo>
                  <a:lnTo>
                    <a:pt x="30" y="238"/>
                  </a:lnTo>
                  <a:lnTo>
                    <a:pt x="32" y="236"/>
                  </a:lnTo>
                  <a:lnTo>
                    <a:pt x="34" y="234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40" y="226"/>
                  </a:lnTo>
                  <a:lnTo>
                    <a:pt x="41" y="223"/>
                  </a:lnTo>
                  <a:lnTo>
                    <a:pt x="43" y="219"/>
                  </a:lnTo>
                  <a:lnTo>
                    <a:pt x="45" y="217"/>
                  </a:lnTo>
                  <a:lnTo>
                    <a:pt x="47" y="213"/>
                  </a:lnTo>
                  <a:lnTo>
                    <a:pt x="49" y="211"/>
                  </a:lnTo>
                  <a:lnTo>
                    <a:pt x="49" y="209"/>
                  </a:lnTo>
                  <a:lnTo>
                    <a:pt x="49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1" y="202"/>
                  </a:lnTo>
                  <a:lnTo>
                    <a:pt x="51" y="200"/>
                  </a:lnTo>
                  <a:lnTo>
                    <a:pt x="53" y="200"/>
                  </a:lnTo>
                  <a:lnTo>
                    <a:pt x="51" y="200"/>
                  </a:lnTo>
                  <a:lnTo>
                    <a:pt x="49" y="200"/>
                  </a:lnTo>
                  <a:lnTo>
                    <a:pt x="49" y="198"/>
                  </a:lnTo>
                  <a:lnTo>
                    <a:pt x="47" y="196"/>
                  </a:lnTo>
                  <a:lnTo>
                    <a:pt x="45" y="196"/>
                  </a:lnTo>
                  <a:lnTo>
                    <a:pt x="43" y="196"/>
                  </a:lnTo>
                  <a:lnTo>
                    <a:pt x="43" y="194"/>
                  </a:lnTo>
                  <a:lnTo>
                    <a:pt x="43" y="192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7" y="190"/>
                  </a:lnTo>
                  <a:lnTo>
                    <a:pt x="47" y="188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3"/>
                  </a:lnTo>
                  <a:lnTo>
                    <a:pt x="51" y="183"/>
                  </a:lnTo>
                  <a:lnTo>
                    <a:pt x="55" y="183"/>
                  </a:lnTo>
                  <a:lnTo>
                    <a:pt x="57" y="181"/>
                  </a:lnTo>
                  <a:lnTo>
                    <a:pt x="59" y="183"/>
                  </a:lnTo>
                  <a:lnTo>
                    <a:pt x="66" y="183"/>
                  </a:lnTo>
                  <a:lnTo>
                    <a:pt x="79" y="183"/>
                  </a:lnTo>
                  <a:lnTo>
                    <a:pt x="91" y="181"/>
                  </a:lnTo>
                  <a:lnTo>
                    <a:pt x="97" y="181"/>
                  </a:lnTo>
                  <a:lnTo>
                    <a:pt x="104" y="181"/>
                  </a:lnTo>
                  <a:lnTo>
                    <a:pt x="106" y="181"/>
                  </a:lnTo>
                  <a:lnTo>
                    <a:pt x="108" y="181"/>
                  </a:lnTo>
                  <a:lnTo>
                    <a:pt x="110" y="181"/>
                  </a:lnTo>
                  <a:lnTo>
                    <a:pt x="112" y="181"/>
                  </a:lnTo>
                  <a:lnTo>
                    <a:pt x="114" y="179"/>
                  </a:lnTo>
                  <a:lnTo>
                    <a:pt x="114" y="177"/>
                  </a:lnTo>
                  <a:lnTo>
                    <a:pt x="114" y="175"/>
                  </a:lnTo>
                  <a:lnTo>
                    <a:pt x="116" y="175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5" y="175"/>
                  </a:lnTo>
                  <a:lnTo>
                    <a:pt x="127" y="175"/>
                  </a:lnTo>
                  <a:lnTo>
                    <a:pt x="129" y="173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69"/>
                  </a:lnTo>
                  <a:lnTo>
                    <a:pt x="133" y="167"/>
                  </a:lnTo>
                  <a:lnTo>
                    <a:pt x="135" y="167"/>
                  </a:lnTo>
                  <a:lnTo>
                    <a:pt x="135" y="166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40" y="162"/>
                  </a:lnTo>
                  <a:lnTo>
                    <a:pt x="142" y="162"/>
                  </a:lnTo>
                  <a:lnTo>
                    <a:pt x="142" y="160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6" y="156"/>
                  </a:lnTo>
                  <a:lnTo>
                    <a:pt x="148" y="156"/>
                  </a:lnTo>
                  <a:lnTo>
                    <a:pt x="148" y="158"/>
                  </a:lnTo>
                  <a:lnTo>
                    <a:pt x="150" y="158"/>
                  </a:lnTo>
                  <a:lnTo>
                    <a:pt x="150" y="156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2" y="154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4" y="148"/>
                  </a:lnTo>
                  <a:lnTo>
                    <a:pt x="154" y="147"/>
                  </a:lnTo>
                  <a:lnTo>
                    <a:pt x="154" y="145"/>
                  </a:lnTo>
                  <a:lnTo>
                    <a:pt x="155" y="145"/>
                  </a:lnTo>
                  <a:lnTo>
                    <a:pt x="155" y="143"/>
                  </a:lnTo>
                  <a:lnTo>
                    <a:pt x="155" y="141"/>
                  </a:lnTo>
                  <a:lnTo>
                    <a:pt x="155" y="139"/>
                  </a:lnTo>
                  <a:lnTo>
                    <a:pt x="157" y="135"/>
                  </a:lnTo>
                  <a:lnTo>
                    <a:pt x="159" y="133"/>
                  </a:lnTo>
                  <a:lnTo>
                    <a:pt x="161" y="131"/>
                  </a:lnTo>
                  <a:lnTo>
                    <a:pt x="165" y="128"/>
                  </a:lnTo>
                  <a:lnTo>
                    <a:pt x="167" y="124"/>
                  </a:lnTo>
                  <a:lnTo>
                    <a:pt x="169" y="120"/>
                  </a:lnTo>
                  <a:lnTo>
                    <a:pt x="171" y="118"/>
                  </a:lnTo>
                  <a:lnTo>
                    <a:pt x="174" y="116"/>
                  </a:lnTo>
                  <a:lnTo>
                    <a:pt x="176" y="112"/>
                  </a:lnTo>
                  <a:lnTo>
                    <a:pt x="178" y="110"/>
                  </a:lnTo>
                  <a:lnTo>
                    <a:pt x="182" y="107"/>
                  </a:lnTo>
                  <a:lnTo>
                    <a:pt x="186" y="107"/>
                  </a:lnTo>
                  <a:lnTo>
                    <a:pt x="188" y="103"/>
                  </a:lnTo>
                  <a:lnTo>
                    <a:pt x="190" y="101"/>
                  </a:lnTo>
                  <a:lnTo>
                    <a:pt x="192" y="101"/>
                  </a:lnTo>
                  <a:lnTo>
                    <a:pt x="193" y="99"/>
                  </a:lnTo>
                  <a:lnTo>
                    <a:pt x="197" y="97"/>
                  </a:lnTo>
                  <a:lnTo>
                    <a:pt x="199" y="97"/>
                  </a:lnTo>
                  <a:lnTo>
                    <a:pt x="203" y="95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11" y="91"/>
                  </a:lnTo>
                  <a:lnTo>
                    <a:pt x="212" y="91"/>
                  </a:lnTo>
                  <a:lnTo>
                    <a:pt x="216" y="91"/>
                  </a:lnTo>
                  <a:lnTo>
                    <a:pt x="218" y="91"/>
                  </a:lnTo>
                  <a:lnTo>
                    <a:pt x="222" y="93"/>
                  </a:lnTo>
                  <a:lnTo>
                    <a:pt x="224" y="93"/>
                  </a:lnTo>
                  <a:lnTo>
                    <a:pt x="226" y="93"/>
                  </a:lnTo>
                  <a:lnTo>
                    <a:pt x="228" y="95"/>
                  </a:lnTo>
                  <a:lnTo>
                    <a:pt x="230" y="95"/>
                  </a:lnTo>
                  <a:lnTo>
                    <a:pt x="233" y="97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3" y="101"/>
                  </a:lnTo>
                  <a:lnTo>
                    <a:pt x="245" y="101"/>
                  </a:lnTo>
                  <a:lnTo>
                    <a:pt x="247" y="101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8" y="101"/>
                  </a:lnTo>
                  <a:lnTo>
                    <a:pt x="260" y="101"/>
                  </a:lnTo>
                  <a:lnTo>
                    <a:pt x="260" y="99"/>
                  </a:lnTo>
                  <a:lnTo>
                    <a:pt x="262" y="99"/>
                  </a:lnTo>
                  <a:lnTo>
                    <a:pt x="264" y="99"/>
                  </a:lnTo>
                  <a:lnTo>
                    <a:pt x="266" y="99"/>
                  </a:lnTo>
                  <a:lnTo>
                    <a:pt x="268" y="99"/>
                  </a:lnTo>
                  <a:lnTo>
                    <a:pt x="269" y="99"/>
                  </a:lnTo>
                  <a:lnTo>
                    <a:pt x="271" y="97"/>
                  </a:lnTo>
                  <a:lnTo>
                    <a:pt x="273" y="97"/>
                  </a:lnTo>
                  <a:lnTo>
                    <a:pt x="273" y="95"/>
                  </a:lnTo>
                  <a:lnTo>
                    <a:pt x="275" y="95"/>
                  </a:lnTo>
                  <a:lnTo>
                    <a:pt x="275" y="93"/>
                  </a:lnTo>
                  <a:lnTo>
                    <a:pt x="277" y="93"/>
                  </a:lnTo>
                  <a:lnTo>
                    <a:pt x="279" y="93"/>
                  </a:lnTo>
                  <a:lnTo>
                    <a:pt x="281" y="93"/>
                  </a:lnTo>
                  <a:lnTo>
                    <a:pt x="281" y="91"/>
                  </a:lnTo>
                  <a:lnTo>
                    <a:pt x="281" y="90"/>
                  </a:lnTo>
                  <a:lnTo>
                    <a:pt x="283" y="90"/>
                  </a:lnTo>
                  <a:lnTo>
                    <a:pt x="283" y="88"/>
                  </a:lnTo>
                  <a:lnTo>
                    <a:pt x="283" y="86"/>
                  </a:lnTo>
                  <a:lnTo>
                    <a:pt x="285" y="86"/>
                  </a:lnTo>
                  <a:lnTo>
                    <a:pt x="287" y="84"/>
                  </a:lnTo>
                  <a:lnTo>
                    <a:pt x="288" y="84"/>
                  </a:lnTo>
                  <a:lnTo>
                    <a:pt x="288" y="82"/>
                  </a:lnTo>
                  <a:lnTo>
                    <a:pt x="290" y="82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2" y="78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1"/>
                  </a:lnTo>
                  <a:lnTo>
                    <a:pt x="296" y="71"/>
                  </a:lnTo>
                  <a:lnTo>
                    <a:pt x="298" y="69"/>
                  </a:lnTo>
                  <a:lnTo>
                    <a:pt x="298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0" y="61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2" y="57"/>
                  </a:lnTo>
                  <a:lnTo>
                    <a:pt x="304" y="55"/>
                  </a:lnTo>
                  <a:lnTo>
                    <a:pt x="304" y="53"/>
                  </a:lnTo>
                  <a:lnTo>
                    <a:pt x="306" y="53"/>
                  </a:lnTo>
                  <a:lnTo>
                    <a:pt x="306" y="52"/>
                  </a:lnTo>
                  <a:lnTo>
                    <a:pt x="306" y="50"/>
                  </a:lnTo>
                  <a:lnTo>
                    <a:pt x="307" y="48"/>
                  </a:lnTo>
                  <a:lnTo>
                    <a:pt x="307" y="46"/>
                  </a:lnTo>
                  <a:lnTo>
                    <a:pt x="307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4" y="42"/>
                  </a:lnTo>
                  <a:lnTo>
                    <a:pt x="304" y="40"/>
                  </a:lnTo>
                  <a:lnTo>
                    <a:pt x="302" y="40"/>
                  </a:lnTo>
                  <a:lnTo>
                    <a:pt x="302" y="38"/>
                  </a:lnTo>
                  <a:lnTo>
                    <a:pt x="300" y="36"/>
                  </a:lnTo>
                  <a:lnTo>
                    <a:pt x="298" y="36"/>
                  </a:lnTo>
                  <a:lnTo>
                    <a:pt x="296" y="36"/>
                  </a:lnTo>
                  <a:lnTo>
                    <a:pt x="296" y="34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8" y="29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4" y="14"/>
                  </a:lnTo>
                  <a:lnTo>
                    <a:pt x="292" y="12"/>
                  </a:lnTo>
                  <a:lnTo>
                    <a:pt x="292" y="10"/>
                  </a:lnTo>
                  <a:lnTo>
                    <a:pt x="290" y="8"/>
                  </a:lnTo>
                  <a:lnTo>
                    <a:pt x="290" y="6"/>
                  </a:lnTo>
                  <a:lnTo>
                    <a:pt x="288" y="4"/>
                  </a:lnTo>
                  <a:lnTo>
                    <a:pt x="288" y="2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0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6BA369-A27A-4501-99E0-0A7E94A9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041"/>
              <a:ext cx="1058" cy="832"/>
            </a:xfrm>
            <a:custGeom>
              <a:avLst/>
              <a:gdLst>
                <a:gd name="T0" fmla="*/ 201 w 1058"/>
                <a:gd name="T1" fmla="*/ 615 h 832"/>
                <a:gd name="T2" fmla="*/ 195 w 1058"/>
                <a:gd name="T3" fmla="*/ 598 h 832"/>
                <a:gd name="T4" fmla="*/ 182 w 1058"/>
                <a:gd name="T5" fmla="*/ 583 h 832"/>
                <a:gd name="T6" fmla="*/ 135 w 1058"/>
                <a:gd name="T7" fmla="*/ 573 h 832"/>
                <a:gd name="T8" fmla="*/ 116 w 1058"/>
                <a:gd name="T9" fmla="*/ 549 h 832"/>
                <a:gd name="T10" fmla="*/ 102 w 1058"/>
                <a:gd name="T11" fmla="*/ 524 h 832"/>
                <a:gd name="T12" fmla="*/ 108 w 1058"/>
                <a:gd name="T13" fmla="*/ 495 h 832"/>
                <a:gd name="T14" fmla="*/ 98 w 1058"/>
                <a:gd name="T15" fmla="*/ 467 h 832"/>
                <a:gd name="T16" fmla="*/ 89 w 1058"/>
                <a:gd name="T17" fmla="*/ 442 h 832"/>
                <a:gd name="T18" fmla="*/ 68 w 1058"/>
                <a:gd name="T19" fmla="*/ 442 h 832"/>
                <a:gd name="T20" fmla="*/ 57 w 1058"/>
                <a:gd name="T21" fmla="*/ 419 h 832"/>
                <a:gd name="T22" fmla="*/ 43 w 1058"/>
                <a:gd name="T23" fmla="*/ 399 h 832"/>
                <a:gd name="T24" fmla="*/ 34 w 1058"/>
                <a:gd name="T25" fmla="*/ 361 h 832"/>
                <a:gd name="T26" fmla="*/ 24 w 1058"/>
                <a:gd name="T27" fmla="*/ 309 h 832"/>
                <a:gd name="T28" fmla="*/ 26 w 1058"/>
                <a:gd name="T29" fmla="*/ 286 h 832"/>
                <a:gd name="T30" fmla="*/ 3 w 1058"/>
                <a:gd name="T31" fmla="*/ 252 h 832"/>
                <a:gd name="T32" fmla="*/ 49 w 1058"/>
                <a:gd name="T33" fmla="*/ 205 h 832"/>
                <a:gd name="T34" fmla="*/ 106 w 1058"/>
                <a:gd name="T35" fmla="*/ 182 h 832"/>
                <a:gd name="T36" fmla="*/ 98 w 1058"/>
                <a:gd name="T37" fmla="*/ 155 h 832"/>
                <a:gd name="T38" fmla="*/ 102 w 1058"/>
                <a:gd name="T39" fmla="*/ 133 h 832"/>
                <a:gd name="T40" fmla="*/ 148 w 1058"/>
                <a:gd name="T41" fmla="*/ 70 h 832"/>
                <a:gd name="T42" fmla="*/ 241 w 1058"/>
                <a:gd name="T43" fmla="*/ 100 h 832"/>
                <a:gd name="T44" fmla="*/ 353 w 1058"/>
                <a:gd name="T45" fmla="*/ 150 h 832"/>
                <a:gd name="T46" fmla="*/ 427 w 1058"/>
                <a:gd name="T47" fmla="*/ 146 h 832"/>
                <a:gd name="T48" fmla="*/ 492 w 1058"/>
                <a:gd name="T49" fmla="*/ 134 h 832"/>
                <a:gd name="T50" fmla="*/ 545 w 1058"/>
                <a:gd name="T51" fmla="*/ 104 h 832"/>
                <a:gd name="T52" fmla="*/ 573 w 1058"/>
                <a:gd name="T53" fmla="*/ 93 h 832"/>
                <a:gd name="T54" fmla="*/ 617 w 1058"/>
                <a:gd name="T55" fmla="*/ 87 h 832"/>
                <a:gd name="T56" fmla="*/ 649 w 1058"/>
                <a:gd name="T57" fmla="*/ 81 h 832"/>
                <a:gd name="T58" fmla="*/ 670 w 1058"/>
                <a:gd name="T59" fmla="*/ 64 h 832"/>
                <a:gd name="T60" fmla="*/ 706 w 1058"/>
                <a:gd name="T61" fmla="*/ 45 h 832"/>
                <a:gd name="T62" fmla="*/ 737 w 1058"/>
                <a:gd name="T63" fmla="*/ 34 h 832"/>
                <a:gd name="T64" fmla="*/ 762 w 1058"/>
                <a:gd name="T65" fmla="*/ 3 h 832"/>
                <a:gd name="T66" fmla="*/ 796 w 1058"/>
                <a:gd name="T67" fmla="*/ 15 h 832"/>
                <a:gd name="T68" fmla="*/ 813 w 1058"/>
                <a:gd name="T69" fmla="*/ 45 h 832"/>
                <a:gd name="T70" fmla="*/ 847 w 1058"/>
                <a:gd name="T71" fmla="*/ 57 h 832"/>
                <a:gd name="T72" fmla="*/ 891 w 1058"/>
                <a:gd name="T73" fmla="*/ 110 h 832"/>
                <a:gd name="T74" fmla="*/ 898 w 1058"/>
                <a:gd name="T75" fmla="*/ 146 h 832"/>
                <a:gd name="T76" fmla="*/ 944 w 1058"/>
                <a:gd name="T77" fmla="*/ 209 h 832"/>
                <a:gd name="T78" fmla="*/ 976 w 1058"/>
                <a:gd name="T79" fmla="*/ 222 h 832"/>
                <a:gd name="T80" fmla="*/ 1014 w 1058"/>
                <a:gd name="T81" fmla="*/ 231 h 832"/>
                <a:gd name="T82" fmla="*/ 1054 w 1058"/>
                <a:gd name="T83" fmla="*/ 222 h 832"/>
                <a:gd name="T84" fmla="*/ 1047 w 1058"/>
                <a:gd name="T85" fmla="*/ 252 h 832"/>
                <a:gd name="T86" fmla="*/ 1035 w 1058"/>
                <a:gd name="T87" fmla="*/ 290 h 832"/>
                <a:gd name="T88" fmla="*/ 1047 w 1058"/>
                <a:gd name="T89" fmla="*/ 323 h 832"/>
                <a:gd name="T90" fmla="*/ 1007 w 1058"/>
                <a:gd name="T91" fmla="*/ 338 h 832"/>
                <a:gd name="T92" fmla="*/ 1012 w 1058"/>
                <a:gd name="T93" fmla="*/ 380 h 832"/>
                <a:gd name="T94" fmla="*/ 1012 w 1058"/>
                <a:gd name="T95" fmla="*/ 404 h 832"/>
                <a:gd name="T96" fmla="*/ 991 w 1058"/>
                <a:gd name="T97" fmla="*/ 442 h 832"/>
                <a:gd name="T98" fmla="*/ 991 w 1058"/>
                <a:gd name="T99" fmla="*/ 480 h 832"/>
                <a:gd name="T100" fmla="*/ 976 w 1058"/>
                <a:gd name="T101" fmla="*/ 535 h 832"/>
                <a:gd name="T102" fmla="*/ 948 w 1058"/>
                <a:gd name="T103" fmla="*/ 613 h 832"/>
                <a:gd name="T104" fmla="*/ 971 w 1058"/>
                <a:gd name="T105" fmla="*/ 647 h 832"/>
                <a:gd name="T106" fmla="*/ 974 w 1058"/>
                <a:gd name="T107" fmla="*/ 682 h 832"/>
                <a:gd name="T108" fmla="*/ 1001 w 1058"/>
                <a:gd name="T109" fmla="*/ 710 h 832"/>
                <a:gd name="T110" fmla="*/ 1031 w 1058"/>
                <a:gd name="T111" fmla="*/ 720 h 832"/>
                <a:gd name="T112" fmla="*/ 1058 w 1058"/>
                <a:gd name="T113" fmla="*/ 741 h 832"/>
                <a:gd name="T114" fmla="*/ 1045 w 1058"/>
                <a:gd name="T115" fmla="*/ 763 h 832"/>
                <a:gd name="T116" fmla="*/ 1031 w 1058"/>
                <a:gd name="T117" fmla="*/ 792 h 832"/>
                <a:gd name="T118" fmla="*/ 1054 w 1058"/>
                <a:gd name="T119" fmla="*/ 82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8" h="832">
                  <a:moveTo>
                    <a:pt x="222" y="627"/>
                  </a:moveTo>
                  <a:lnTo>
                    <a:pt x="220" y="627"/>
                  </a:lnTo>
                  <a:lnTo>
                    <a:pt x="218" y="627"/>
                  </a:lnTo>
                  <a:lnTo>
                    <a:pt x="216" y="625"/>
                  </a:lnTo>
                  <a:lnTo>
                    <a:pt x="214" y="623"/>
                  </a:lnTo>
                  <a:lnTo>
                    <a:pt x="218" y="623"/>
                  </a:lnTo>
                  <a:lnTo>
                    <a:pt x="216" y="621"/>
                  </a:lnTo>
                  <a:lnTo>
                    <a:pt x="216" y="619"/>
                  </a:lnTo>
                  <a:lnTo>
                    <a:pt x="212" y="621"/>
                  </a:lnTo>
                  <a:lnTo>
                    <a:pt x="211" y="621"/>
                  </a:lnTo>
                  <a:lnTo>
                    <a:pt x="209" y="621"/>
                  </a:lnTo>
                  <a:lnTo>
                    <a:pt x="207" y="621"/>
                  </a:lnTo>
                  <a:lnTo>
                    <a:pt x="205" y="619"/>
                  </a:lnTo>
                  <a:lnTo>
                    <a:pt x="203" y="619"/>
                  </a:lnTo>
                  <a:lnTo>
                    <a:pt x="203" y="617"/>
                  </a:lnTo>
                  <a:lnTo>
                    <a:pt x="203" y="615"/>
                  </a:lnTo>
                  <a:lnTo>
                    <a:pt x="201" y="615"/>
                  </a:lnTo>
                  <a:lnTo>
                    <a:pt x="201" y="613"/>
                  </a:lnTo>
                  <a:lnTo>
                    <a:pt x="201" y="611"/>
                  </a:lnTo>
                  <a:lnTo>
                    <a:pt x="199" y="609"/>
                  </a:lnTo>
                  <a:lnTo>
                    <a:pt x="199" y="608"/>
                  </a:lnTo>
                  <a:lnTo>
                    <a:pt x="197" y="608"/>
                  </a:lnTo>
                  <a:lnTo>
                    <a:pt x="197" y="609"/>
                  </a:lnTo>
                  <a:lnTo>
                    <a:pt x="197" y="611"/>
                  </a:lnTo>
                  <a:lnTo>
                    <a:pt x="195" y="611"/>
                  </a:lnTo>
                  <a:lnTo>
                    <a:pt x="193" y="609"/>
                  </a:lnTo>
                  <a:lnTo>
                    <a:pt x="195" y="609"/>
                  </a:lnTo>
                  <a:lnTo>
                    <a:pt x="195" y="608"/>
                  </a:lnTo>
                  <a:lnTo>
                    <a:pt x="195" y="606"/>
                  </a:lnTo>
                  <a:lnTo>
                    <a:pt x="195" y="604"/>
                  </a:lnTo>
                  <a:lnTo>
                    <a:pt x="197" y="604"/>
                  </a:lnTo>
                  <a:lnTo>
                    <a:pt x="195" y="602"/>
                  </a:lnTo>
                  <a:lnTo>
                    <a:pt x="195" y="600"/>
                  </a:lnTo>
                  <a:lnTo>
                    <a:pt x="195" y="598"/>
                  </a:lnTo>
                  <a:lnTo>
                    <a:pt x="193" y="598"/>
                  </a:lnTo>
                  <a:lnTo>
                    <a:pt x="193" y="596"/>
                  </a:lnTo>
                  <a:lnTo>
                    <a:pt x="192" y="596"/>
                  </a:lnTo>
                  <a:lnTo>
                    <a:pt x="192" y="598"/>
                  </a:lnTo>
                  <a:lnTo>
                    <a:pt x="190" y="598"/>
                  </a:lnTo>
                  <a:lnTo>
                    <a:pt x="190" y="596"/>
                  </a:lnTo>
                  <a:lnTo>
                    <a:pt x="188" y="596"/>
                  </a:lnTo>
                  <a:lnTo>
                    <a:pt x="188" y="594"/>
                  </a:lnTo>
                  <a:lnTo>
                    <a:pt x="188" y="592"/>
                  </a:lnTo>
                  <a:lnTo>
                    <a:pt x="188" y="590"/>
                  </a:lnTo>
                  <a:lnTo>
                    <a:pt x="188" y="589"/>
                  </a:lnTo>
                  <a:lnTo>
                    <a:pt x="188" y="587"/>
                  </a:lnTo>
                  <a:lnTo>
                    <a:pt x="188" y="585"/>
                  </a:lnTo>
                  <a:lnTo>
                    <a:pt x="186" y="585"/>
                  </a:lnTo>
                  <a:lnTo>
                    <a:pt x="186" y="583"/>
                  </a:lnTo>
                  <a:lnTo>
                    <a:pt x="184" y="583"/>
                  </a:lnTo>
                  <a:lnTo>
                    <a:pt x="182" y="583"/>
                  </a:lnTo>
                  <a:lnTo>
                    <a:pt x="182" y="581"/>
                  </a:lnTo>
                  <a:lnTo>
                    <a:pt x="180" y="581"/>
                  </a:lnTo>
                  <a:lnTo>
                    <a:pt x="178" y="581"/>
                  </a:lnTo>
                  <a:lnTo>
                    <a:pt x="176" y="583"/>
                  </a:lnTo>
                  <a:lnTo>
                    <a:pt x="174" y="583"/>
                  </a:lnTo>
                  <a:lnTo>
                    <a:pt x="174" y="585"/>
                  </a:lnTo>
                  <a:lnTo>
                    <a:pt x="173" y="583"/>
                  </a:lnTo>
                  <a:lnTo>
                    <a:pt x="171" y="583"/>
                  </a:lnTo>
                  <a:lnTo>
                    <a:pt x="163" y="577"/>
                  </a:lnTo>
                  <a:lnTo>
                    <a:pt x="161" y="577"/>
                  </a:lnTo>
                  <a:lnTo>
                    <a:pt x="157" y="577"/>
                  </a:lnTo>
                  <a:lnTo>
                    <a:pt x="155" y="577"/>
                  </a:lnTo>
                  <a:lnTo>
                    <a:pt x="154" y="577"/>
                  </a:lnTo>
                  <a:lnTo>
                    <a:pt x="154" y="579"/>
                  </a:lnTo>
                  <a:lnTo>
                    <a:pt x="148" y="577"/>
                  </a:lnTo>
                  <a:lnTo>
                    <a:pt x="142" y="575"/>
                  </a:lnTo>
                  <a:lnTo>
                    <a:pt x="135" y="573"/>
                  </a:lnTo>
                  <a:lnTo>
                    <a:pt x="131" y="573"/>
                  </a:lnTo>
                  <a:lnTo>
                    <a:pt x="129" y="573"/>
                  </a:lnTo>
                  <a:lnTo>
                    <a:pt x="129" y="571"/>
                  </a:lnTo>
                  <a:lnTo>
                    <a:pt x="127" y="570"/>
                  </a:lnTo>
                  <a:lnTo>
                    <a:pt x="125" y="568"/>
                  </a:lnTo>
                  <a:lnTo>
                    <a:pt x="123" y="564"/>
                  </a:lnTo>
                  <a:lnTo>
                    <a:pt x="123" y="562"/>
                  </a:lnTo>
                  <a:lnTo>
                    <a:pt x="121" y="562"/>
                  </a:lnTo>
                  <a:lnTo>
                    <a:pt x="121" y="560"/>
                  </a:lnTo>
                  <a:lnTo>
                    <a:pt x="121" y="558"/>
                  </a:lnTo>
                  <a:lnTo>
                    <a:pt x="121" y="556"/>
                  </a:lnTo>
                  <a:lnTo>
                    <a:pt x="119" y="556"/>
                  </a:lnTo>
                  <a:lnTo>
                    <a:pt x="119" y="554"/>
                  </a:lnTo>
                  <a:lnTo>
                    <a:pt x="117" y="552"/>
                  </a:lnTo>
                  <a:lnTo>
                    <a:pt x="117" y="551"/>
                  </a:lnTo>
                  <a:lnTo>
                    <a:pt x="117" y="549"/>
                  </a:lnTo>
                  <a:lnTo>
                    <a:pt x="116" y="549"/>
                  </a:lnTo>
                  <a:lnTo>
                    <a:pt x="116" y="547"/>
                  </a:lnTo>
                  <a:lnTo>
                    <a:pt x="114" y="547"/>
                  </a:lnTo>
                  <a:lnTo>
                    <a:pt x="112" y="547"/>
                  </a:lnTo>
                  <a:lnTo>
                    <a:pt x="110" y="545"/>
                  </a:lnTo>
                  <a:lnTo>
                    <a:pt x="108" y="543"/>
                  </a:lnTo>
                  <a:lnTo>
                    <a:pt x="106" y="543"/>
                  </a:lnTo>
                  <a:lnTo>
                    <a:pt x="104" y="541"/>
                  </a:lnTo>
                  <a:lnTo>
                    <a:pt x="104" y="539"/>
                  </a:lnTo>
                  <a:lnTo>
                    <a:pt x="104" y="537"/>
                  </a:lnTo>
                  <a:lnTo>
                    <a:pt x="102" y="535"/>
                  </a:lnTo>
                  <a:lnTo>
                    <a:pt x="100" y="533"/>
                  </a:lnTo>
                  <a:lnTo>
                    <a:pt x="100" y="532"/>
                  </a:lnTo>
                  <a:lnTo>
                    <a:pt x="98" y="532"/>
                  </a:lnTo>
                  <a:lnTo>
                    <a:pt x="98" y="528"/>
                  </a:lnTo>
                  <a:lnTo>
                    <a:pt x="100" y="526"/>
                  </a:lnTo>
                  <a:lnTo>
                    <a:pt x="100" y="524"/>
                  </a:lnTo>
                  <a:lnTo>
                    <a:pt x="102" y="524"/>
                  </a:lnTo>
                  <a:lnTo>
                    <a:pt x="104" y="522"/>
                  </a:lnTo>
                  <a:lnTo>
                    <a:pt x="106" y="522"/>
                  </a:lnTo>
                  <a:lnTo>
                    <a:pt x="108" y="520"/>
                  </a:lnTo>
                  <a:lnTo>
                    <a:pt x="110" y="520"/>
                  </a:lnTo>
                  <a:lnTo>
                    <a:pt x="110" y="518"/>
                  </a:lnTo>
                  <a:lnTo>
                    <a:pt x="108" y="516"/>
                  </a:lnTo>
                  <a:lnTo>
                    <a:pt x="106" y="514"/>
                  </a:lnTo>
                  <a:lnTo>
                    <a:pt x="106" y="513"/>
                  </a:lnTo>
                  <a:lnTo>
                    <a:pt x="104" y="513"/>
                  </a:lnTo>
                  <a:lnTo>
                    <a:pt x="102" y="511"/>
                  </a:lnTo>
                  <a:lnTo>
                    <a:pt x="102" y="509"/>
                  </a:lnTo>
                  <a:lnTo>
                    <a:pt x="102" y="507"/>
                  </a:lnTo>
                  <a:lnTo>
                    <a:pt x="104" y="505"/>
                  </a:lnTo>
                  <a:lnTo>
                    <a:pt x="106" y="503"/>
                  </a:lnTo>
                  <a:lnTo>
                    <a:pt x="108" y="501"/>
                  </a:lnTo>
                  <a:lnTo>
                    <a:pt x="108" y="499"/>
                  </a:lnTo>
                  <a:lnTo>
                    <a:pt x="108" y="495"/>
                  </a:lnTo>
                  <a:lnTo>
                    <a:pt x="108" y="494"/>
                  </a:lnTo>
                  <a:lnTo>
                    <a:pt x="108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2" y="484"/>
                  </a:lnTo>
                  <a:lnTo>
                    <a:pt x="100" y="482"/>
                  </a:lnTo>
                  <a:lnTo>
                    <a:pt x="98" y="480"/>
                  </a:lnTo>
                  <a:lnTo>
                    <a:pt x="97" y="478"/>
                  </a:lnTo>
                  <a:lnTo>
                    <a:pt x="97" y="476"/>
                  </a:lnTo>
                  <a:lnTo>
                    <a:pt x="97" y="475"/>
                  </a:lnTo>
                  <a:lnTo>
                    <a:pt x="97" y="473"/>
                  </a:lnTo>
                  <a:lnTo>
                    <a:pt x="95" y="473"/>
                  </a:lnTo>
                  <a:lnTo>
                    <a:pt x="95" y="471"/>
                  </a:lnTo>
                  <a:lnTo>
                    <a:pt x="95" y="469"/>
                  </a:lnTo>
                  <a:lnTo>
                    <a:pt x="95" y="467"/>
                  </a:lnTo>
                  <a:lnTo>
                    <a:pt x="97" y="467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3"/>
                  </a:lnTo>
                  <a:lnTo>
                    <a:pt x="98" y="463"/>
                  </a:lnTo>
                  <a:lnTo>
                    <a:pt x="97" y="461"/>
                  </a:lnTo>
                  <a:lnTo>
                    <a:pt x="95" y="461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1" y="456"/>
                  </a:lnTo>
                  <a:lnTo>
                    <a:pt x="91" y="454"/>
                  </a:lnTo>
                  <a:lnTo>
                    <a:pt x="91" y="452"/>
                  </a:lnTo>
                  <a:lnTo>
                    <a:pt x="91" y="450"/>
                  </a:lnTo>
                  <a:lnTo>
                    <a:pt x="89" y="448"/>
                  </a:lnTo>
                  <a:lnTo>
                    <a:pt x="89" y="446"/>
                  </a:lnTo>
                  <a:lnTo>
                    <a:pt x="87" y="444"/>
                  </a:lnTo>
                  <a:lnTo>
                    <a:pt x="89" y="442"/>
                  </a:lnTo>
                  <a:lnTo>
                    <a:pt x="89" y="440"/>
                  </a:lnTo>
                  <a:lnTo>
                    <a:pt x="89" y="438"/>
                  </a:lnTo>
                  <a:lnTo>
                    <a:pt x="89" y="437"/>
                  </a:lnTo>
                  <a:lnTo>
                    <a:pt x="89" y="435"/>
                  </a:lnTo>
                  <a:lnTo>
                    <a:pt x="91" y="433"/>
                  </a:lnTo>
                  <a:lnTo>
                    <a:pt x="89" y="433"/>
                  </a:lnTo>
                  <a:lnTo>
                    <a:pt x="89" y="431"/>
                  </a:lnTo>
                  <a:lnTo>
                    <a:pt x="87" y="431"/>
                  </a:lnTo>
                  <a:lnTo>
                    <a:pt x="85" y="433"/>
                  </a:lnTo>
                  <a:lnTo>
                    <a:pt x="83" y="433"/>
                  </a:lnTo>
                  <a:lnTo>
                    <a:pt x="79" y="435"/>
                  </a:lnTo>
                  <a:lnTo>
                    <a:pt x="76" y="437"/>
                  </a:lnTo>
                  <a:lnTo>
                    <a:pt x="72" y="438"/>
                  </a:lnTo>
                  <a:lnTo>
                    <a:pt x="72" y="440"/>
                  </a:lnTo>
                  <a:lnTo>
                    <a:pt x="70" y="440"/>
                  </a:lnTo>
                  <a:lnTo>
                    <a:pt x="68" y="440"/>
                  </a:lnTo>
                  <a:lnTo>
                    <a:pt x="68" y="442"/>
                  </a:lnTo>
                  <a:lnTo>
                    <a:pt x="68" y="440"/>
                  </a:lnTo>
                  <a:lnTo>
                    <a:pt x="66" y="440"/>
                  </a:lnTo>
                  <a:lnTo>
                    <a:pt x="64" y="438"/>
                  </a:lnTo>
                  <a:lnTo>
                    <a:pt x="64" y="437"/>
                  </a:lnTo>
                  <a:lnTo>
                    <a:pt x="64" y="435"/>
                  </a:lnTo>
                  <a:lnTo>
                    <a:pt x="64" y="433"/>
                  </a:lnTo>
                  <a:lnTo>
                    <a:pt x="64" y="431"/>
                  </a:lnTo>
                  <a:lnTo>
                    <a:pt x="64" y="429"/>
                  </a:lnTo>
                  <a:lnTo>
                    <a:pt x="64" y="427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2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59" y="421"/>
                  </a:lnTo>
                  <a:lnTo>
                    <a:pt x="59" y="419"/>
                  </a:lnTo>
                  <a:lnTo>
                    <a:pt x="57" y="419"/>
                  </a:lnTo>
                  <a:lnTo>
                    <a:pt x="57" y="418"/>
                  </a:lnTo>
                  <a:lnTo>
                    <a:pt x="55" y="416"/>
                  </a:lnTo>
                  <a:lnTo>
                    <a:pt x="53" y="416"/>
                  </a:lnTo>
                  <a:lnTo>
                    <a:pt x="51" y="414"/>
                  </a:lnTo>
                  <a:lnTo>
                    <a:pt x="49" y="414"/>
                  </a:lnTo>
                  <a:lnTo>
                    <a:pt x="47" y="414"/>
                  </a:lnTo>
                  <a:lnTo>
                    <a:pt x="45" y="414"/>
                  </a:lnTo>
                  <a:lnTo>
                    <a:pt x="43" y="414"/>
                  </a:lnTo>
                  <a:lnTo>
                    <a:pt x="43" y="412"/>
                  </a:lnTo>
                  <a:lnTo>
                    <a:pt x="41" y="412"/>
                  </a:lnTo>
                  <a:lnTo>
                    <a:pt x="40" y="410"/>
                  </a:lnTo>
                  <a:lnTo>
                    <a:pt x="40" y="408"/>
                  </a:lnTo>
                  <a:lnTo>
                    <a:pt x="38" y="404"/>
                  </a:lnTo>
                  <a:lnTo>
                    <a:pt x="40" y="402"/>
                  </a:lnTo>
                  <a:lnTo>
                    <a:pt x="41" y="402"/>
                  </a:lnTo>
                  <a:lnTo>
                    <a:pt x="43" y="400"/>
                  </a:lnTo>
                  <a:lnTo>
                    <a:pt x="43" y="399"/>
                  </a:lnTo>
                  <a:lnTo>
                    <a:pt x="41" y="399"/>
                  </a:lnTo>
                  <a:lnTo>
                    <a:pt x="41" y="397"/>
                  </a:lnTo>
                  <a:lnTo>
                    <a:pt x="41" y="395"/>
                  </a:lnTo>
                  <a:lnTo>
                    <a:pt x="41" y="391"/>
                  </a:lnTo>
                  <a:lnTo>
                    <a:pt x="41" y="389"/>
                  </a:lnTo>
                  <a:lnTo>
                    <a:pt x="40" y="387"/>
                  </a:lnTo>
                  <a:lnTo>
                    <a:pt x="40" y="385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4" y="372"/>
                  </a:lnTo>
                  <a:lnTo>
                    <a:pt x="36" y="366"/>
                  </a:lnTo>
                  <a:lnTo>
                    <a:pt x="36" y="364"/>
                  </a:lnTo>
                  <a:lnTo>
                    <a:pt x="34" y="361"/>
                  </a:lnTo>
                  <a:lnTo>
                    <a:pt x="34" y="359"/>
                  </a:lnTo>
                  <a:lnTo>
                    <a:pt x="32" y="355"/>
                  </a:lnTo>
                  <a:lnTo>
                    <a:pt x="30" y="351"/>
                  </a:lnTo>
                  <a:lnTo>
                    <a:pt x="28" y="349"/>
                  </a:lnTo>
                  <a:lnTo>
                    <a:pt x="28" y="345"/>
                  </a:lnTo>
                  <a:lnTo>
                    <a:pt x="30" y="342"/>
                  </a:lnTo>
                  <a:lnTo>
                    <a:pt x="32" y="338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34" y="326"/>
                  </a:lnTo>
                  <a:lnTo>
                    <a:pt x="32" y="323"/>
                  </a:lnTo>
                  <a:lnTo>
                    <a:pt x="32" y="317"/>
                  </a:lnTo>
                  <a:lnTo>
                    <a:pt x="30" y="311"/>
                  </a:lnTo>
                  <a:lnTo>
                    <a:pt x="28" y="311"/>
                  </a:lnTo>
                  <a:lnTo>
                    <a:pt x="26" y="309"/>
                  </a:lnTo>
                  <a:lnTo>
                    <a:pt x="24" y="309"/>
                  </a:lnTo>
                  <a:lnTo>
                    <a:pt x="22" y="307"/>
                  </a:lnTo>
                  <a:lnTo>
                    <a:pt x="21" y="307"/>
                  </a:lnTo>
                  <a:lnTo>
                    <a:pt x="21" y="305"/>
                  </a:lnTo>
                  <a:lnTo>
                    <a:pt x="19" y="304"/>
                  </a:lnTo>
                  <a:lnTo>
                    <a:pt x="19" y="302"/>
                  </a:lnTo>
                  <a:lnTo>
                    <a:pt x="19" y="300"/>
                  </a:lnTo>
                  <a:lnTo>
                    <a:pt x="19" y="298"/>
                  </a:lnTo>
                  <a:lnTo>
                    <a:pt x="21" y="296"/>
                  </a:lnTo>
                  <a:lnTo>
                    <a:pt x="22" y="296"/>
                  </a:lnTo>
                  <a:lnTo>
                    <a:pt x="22" y="294"/>
                  </a:lnTo>
                  <a:lnTo>
                    <a:pt x="24" y="294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92"/>
                  </a:lnTo>
                  <a:lnTo>
                    <a:pt x="28" y="290"/>
                  </a:lnTo>
                  <a:lnTo>
                    <a:pt x="28" y="288"/>
                  </a:lnTo>
                  <a:lnTo>
                    <a:pt x="26" y="286"/>
                  </a:lnTo>
                  <a:lnTo>
                    <a:pt x="26" y="285"/>
                  </a:lnTo>
                  <a:lnTo>
                    <a:pt x="24" y="285"/>
                  </a:lnTo>
                  <a:lnTo>
                    <a:pt x="21" y="283"/>
                  </a:lnTo>
                  <a:lnTo>
                    <a:pt x="19" y="281"/>
                  </a:lnTo>
                  <a:lnTo>
                    <a:pt x="17" y="279"/>
                  </a:lnTo>
                  <a:lnTo>
                    <a:pt x="17" y="277"/>
                  </a:lnTo>
                  <a:lnTo>
                    <a:pt x="17" y="275"/>
                  </a:lnTo>
                  <a:lnTo>
                    <a:pt x="15" y="273"/>
                  </a:lnTo>
                  <a:lnTo>
                    <a:pt x="13" y="271"/>
                  </a:lnTo>
                  <a:lnTo>
                    <a:pt x="11" y="271"/>
                  </a:lnTo>
                  <a:lnTo>
                    <a:pt x="9" y="267"/>
                  </a:lnTo>
                  <a:lnTo>
                    <a:pt x="5" y="266"/>
                  </a:lnTo>
                  <a:lnTo>
                    <a:pt x="5" y="264"/>
                  </a:lnTo>
                  <a:lnTo>
                    <a:pt x="3" y="262"/>
                  </a:lnTo>
                  <a:lnTo>
                    <a:pt x="5" y="260"/>
                  </a:lnTo>
                  <a:lnTo>
                    <a:pt x="3" y="256"/>
                  </a:lnTo>
                  <a:lnTo>
                    <a:pt x="3" y="252"/>
                  </a:lnTo>
                  <a:lnTo>
                    <a:pt x="3" y="250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2" y="245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2" y="235"/>
                  </a:lnTo>
                  <a:lnTo>
                    <a:pt x="3" y="235"/>
                  </a:lnTo>
                  <a:lnTo>
                    <a:pt x="7" y="231"/>
                  </a:lnTo>
                  <a:lnTo>
                    <a:pt x="11" y="228"/>
                  </a:lnTo>
                  <a:lnTo>
                    <a:pt x="21" y="222"/>
                  </a:lnTo>
                  <a:lnTo>
                    <a:pt x="28" y="218"/>
                  </a:lnTo>
                  <a:lnTo>
                    <a:pt x="36" y="212"/>
                  </a:lnTo>
                  <a:lnTo>
                    <a:pt x="41" y="209"/>
                  </a:lnTo>
                  <a:lnTo>
                    <a:pt x="47" y="207"/>
                  </a:lnTo>
                  <a:lnTo>
                    <a:pt x="49" y="205"/>
                  </a:lnTo>
                  <a:lnTo>
                    <a:pt x="53" y="205"/>
                  </a:lnTo>
                  <a:lnTo>
                    <a:pt x="57" y="207"/>
                  </a:lnTo>
                  <a:lnTo>
                    <a:pt x="59" y="207"/>
                  </a:lnTo>
                  <a:lnTo>
                    <a:pt x="60" y="207"/>
                  </a:lnTo>
                  <a:lnTo>
                    <a:pt x="62" y="205"/>
                  </a:lnTo>
                  <a:lnTo>
                    <a:pt x="68" y="201"/>
                  </a:lnTo>
                  <a:lnTo>
                    <a:pt x="72" y="197"/>
                  </a:lnTo>
                  <a:lnTo>
                    <a:pt x="76" y="191"/>
                  </a:lnTo>
                  <a:lnTo>
                    <a:pt x="79" y="190"/>
                  </a:lnTo>
                  <a:lnTo>
                    <a:pt x="83" y="190"/>
                  </a:lnTo>
                  <a:lnTo>
                    <a:pt x="89" y="190"/>
                  </a:lnTo>
                  <a:lnTo>
                    <a:pt x="95" y="190"/>
                  </a:lnTo>
                  <a:lnTo>
                    <a:pt x="98" y="190"/>
                  </a:lnTo>
                  <a:lnTo>
                    <a:pt x="102" y="188"/>
                  </a:lnTo>
                  <a:lnTo>
                    <a:pt x="104" y="186"/>
                  </a:lnTo>
                  <a:lnTo>
                    <a:pt x="106" y="184"/>
                  </a:lnTo>
                  <a:lnTo>
                    <a:pt x="106" y="182"/>
                  </a:lnTo>
                  <a:lnTo>
                    <a:pt x="106" y="180"/>
                  </a:lnTo>
                  <a:lnTo>
                    <a:pt x="108" y="178"/>
                  </a:lnTo>
                  <a:lnTo>
                    <a:pt x="108" y="176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69"/>
                  </a:lnTo>
                  <a:lnTo>
                    <a:pt x="106" y="167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97" y="136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102" y="133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29"/>
                  </a:lnTo>
                  <a:lnTo>
                    <a:pt x="106" y="129"/>
                  </a:lnTo>
                  <a:lnTo>
                    <a:pt x="108" y="125"/>
                  </a:lnTo>
                  <a:lnTo>
                    <a:pt x="112" y="119"/>
                  </a:lnTo>
                  <a:lnTo>
                    <a:pt x="117" y="112"/>
                  </a:lnTo>
                  <a:lnTo>
                    <a:pt x="121" y="104"/>
                  </a:lnTo>
                  <a:lnTo>
                    <a:pt x="125" y="96"/>
                  </a:lnTo>
                  <a:lnTo>
                    <a:pt x="133" y="85"/>
                  </a:lnTo>
                  <a:lnTo>
                    <a:pt x="136" y="77"/>
                  </a:lnTo>
                  <a:lnTo>
                    <a:pt x="140" y="72"/>
                  </a:lnTo>
                  <a:lnTo>
                    <a:pt x="142" y="70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6" y="68"/>
                  </a:lnTo>
                  <a:lnTo>
                    <a:pt x="148" y="70"/>
                  </a:lnTo>
                  <a:lnTo>
                    <a:pt x="152" y="70"/>
                  </a:lnTo>
                  <a:lnTo>
                    <a:pt x="159" y="72"/>
                  </a:lnTo>
                  <a:lnTo>
                    <a:pt x="167" y="74"/>
                  </a:lnTo>
                  <a:lnTo>
                    <a:pt x="173" y="74"/>
                  </a:lnTo>
                  <a:lnTo>
                    <a:pt x="176" y="74"/>
                  </a:lnTo>
                  <a:lnTo>
                    <a:pt x="182" y="74"/>
                  </a:lnTo>
                  <a:lnTo>
                    <a:pt x="193" y="72"/>
                  </a:lnTo>
                  <a:lnTo>
                    <a:pt x="205" y="70"/>
                  </a:lnTo>
                  <a:lnTo>
                    <a:pt x="214" y="68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4" y="66"/>
                  </a:lnTo>
                  <a:lnTo>
                    <a:pt x="226" y="68"/>
                  </a:lnTo>
                  <a:lnTo>
                    <a:pt x="230" y="76"/>
                  </a:lnTo>
                  <a:lnTo>
                    <a:pt x="231" y="79"/>
                  </a:lnTo>
                  <a:lnTo>
                    <a:pt x="237" y="89"/>
                  </a:lnTo>
                  <a:lnTo>
                    <a:pt x="241" y="100"/>
                  </a:lnTo>
                  <a:lnTo>
                    <a:pt x="245" y="108"/>
                  </a:lnTo>
                  <a:lnTo>
                    <a:pt x="249" y="115"/>
                  </a:lnTo>
                  <a:lnTo>
                    <a:pt x="252" y="119"/>
                  </a:lnTo>
                  <a:lnTo>
                    <a:pt x="256" y="125"/>
                  </a:lnTo>
                  <a:lnTo>
                    <a:pt x="260" y="129"/>
                  </a:lnTo>
                  <a:lnTo>
                    <a:pt x="266" y="134"/>
                  </a:lnTo>
                  <a:lnTo>
                    <a:pt x="269" y="138"/>
                  </a:lnTo>
                  <a:lnTo>
                    <a:pt x="275" y="140"/>
                  </a:lnTo>
                  <a:lnTo>
                    <a:pt x="281" y="140"/>
                  </a:lnTo>
                  <a:lnTo>
                    <a:pt x="292" y="142"/>
                  </a:lnTo>
                  <a:lnTo>
                    <a:pt x="304" y="142"/>
                  </a:lnTo>
                  <a:lnTo>
                    <a:pt x="319" y="144"/>
                  </a:lnTo>
                  <a:lnTo>
                    <a:pt x="325" y="144"/>
                  </a:lnTo>
                  <a:lnTo>
                    <a:pt x="332" y="146"/>
                  </a:lnTo>
                  <a:lnTo>
                    <a:pt x="342" y="146"/>
                  </a:lnTo>
                  <a:lnTo>
                    <a:pt x="349" y="148"/>
                  </a:lnTo>
                  <a:lnTo>
                    <a:pt x="353" y="150"/>
                  </a:lnTo>
                  <a:lnTo>
                    <a:pt x="359" y="152"/>
                  </a:lnTo>
                  <a:lnTo>
                    <a:pt x="368" y="153"/>
                  </a:lnTo>
                  <a:lnTo>
                    <a:pt x="370" y="155"/>
                  </a:lnTo>
                  <a:lnTo>
                    <a:pt x="374" y="155"/>
                  </a:lnTo>
                  <a:lnTo>
                    <a:pt x="378" y="153"/>
                  </a:lnTo>
                  <a:lnTo>
                    <a:pt x="383" y="152"/>
                  </a:lnTo>
                  <a:lnTo>
                    <a:pt x="387" y="152"/>
                  </a:lnTo>
                  <a:lnTo>
                    <a:pt x="399" y="148"/>
                  </a:lnTo>
                  <a:lnTo>
                    <a:pt x="406" y="146"/>
                  </a:lnTo>
                  <a:lnTo>
                    <a:pt x="410" y="146"/>
                  </a:lnTo>
                  <a:lnTo>
                    <a:pt x="412" y="146"/>
                  </a:lnTo>
                  <a:lnTo>
                    <a:pt x="414" y="146"/>
                  </a:lnTo>
                  <a:lnTo>
                    <a:pt x="416" y="146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7" y="146"/>
                  </a:lnTo>
                  <a:lnTo>
                    <a:pt x="429" y="144"/>
                  </a:lnTo>
                  <a:lnTo>
                    <a:pt x="431" y="142"/>
                  </a:lnTo>
                  <a:lnTo>
                    <a:pt x="433" y="142"/>
                  </a:lnTo>
                  <a:lnTo>
                    <a:pt x="437" y="142"/>
                  </a:lnTo>
                  <a:lnTo>
                    <a:pt x="440" y="142"/>
                  </a:lnTo>
                  <a:lnTo>
                    <a:pt x="448" y="144"/>
                  </a:lnTo>
                  <a:lnTo>
                    <a:pt x="456" y="144"/>
                  </a:lnTo>
                  <a:lnTo>
                    <a:pt x="463" y="144"/>
                  </a:lnTo>
                  <a:lnTo>
                    <a:pt x="471" y="142"/>
                  </a:lnTo>
                  <a:lnTo>
                    <a:pt x="475" y="142"/>
                  </a:lnTo>
                  <a:lnTo>
                    <a:pt x="478" y="140"/>
                  </a:lnTo>
                  <a:lnTo>
                    <a:pt x="480" y="140"/>
                  </a:lnTo>
                  <a:lnTo>
                    <a:pt x="482" y="138"/>
                  </a:lnTo>
                  <a:lnTo>
                    <a:pt x="484" y="136"/>
                  </a:lnTo>
                  <a:lnTo>
                    <a:pt x="488" y="134"/>
                  </a:lnTo>
                  <a:lnTo>
                    <a:pt x="490" y="133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7" y="138"/>
                  </a:lnTo>
                  <a:lnTo>
                    <a:pt x="499" y="142"/>
                  </a:lnTo>
                  <a:lnTo>
                    <a:pt x="503" y="142"/>
                  </a:lnTo>
                  <a:lnTo>
                    <a:pt x="507" y="142"/>
                  </a:lnTo>
                  <a:lnTo>
                    <a:pt x="511" y="140"/>
                  </a:lnTo>
                  <a:lnTo>
                    <a:pt x="515" y="138"/>
                  </a:lnTo>
                  <a:lnTo>
                    <a:pt x="516" y="134"/>
                  </a:lnTo>
                  <a:lnTo>
                    <a:pt x="518" y="131"/>
                  </a:lnTo>
                  <a:lnTo>
                    <a:pt x="522" y="123"/>
                  </a:lnTo>
                  <a:lnTo>
                    <a:pt x="524" y="119"/>
                  </a:lnTo>
                  <a:lnTo>
                    <a:pt x="528" y="115"/>
                  </a:lnTo>
                  <a:lnTo>
                    <a:pt x="530" y="114"/>
                  </a:lnTo>
                  <a:lnTo>
                    <a:pt x="534" y="112"/>
                  </a:lnTo>
                  <a:lnTo>
                    <a:pt x="537" y="108"/>
                  </a:lnTo>
                  <a:lnTo>
                    <a:pt x="543" y="106"/>
                  </a:lnTo>
                  <a:lnTo>
                    <a:pt x="545" y="104"/>
                  </a:lnTo>
                  <a:lnTo>
                    <a:pt x="547" y="104"/>
                  </a:lnTo>
                  <a:lnTo>
                    <a:pt x="549" y="106"/>
                  </a:lnTo>
                  <a:lnTo>
                    <a:pt x="551" y="106"/>
                  </a:lnTo>
                  <a:lnTo>
                    <a:pt x="553" y="108"/>
                  </a:lnTo>
                  <a:lnTo>
                    <a:pt x="556" y="106"/>
                  </a:lnTo>
                  <a:lnTo>
                    <a:pt x="558" y="106"/>
                  </a:lnTo>
                  <a:lnTo>
                    <a:pt x="560" y="106"/>
                  </a:lnTo>
                  <a:lnTo>
                    <a:pt x="562" y="106"/>
                  </a:lnTo>
                  <a:lnTo>
                    <a:pt x="564" y="104"/>
                  </a:lnTo>
                  <a:lnTo>
                    <a:pt x="566" y="106"/>
                  </a:lnTo>
                  <a:lnTo>
                    <a:pt x="568" y="106"/>
                  </a:lnTo>
                  <a:lnTo>
                    <a:pt x="570" y="106"/>
                  </a:lnTo>
                  <a:lnTo>
                    <a:pt x="572" y="104"/>
                  </a:lnTo>
                  <a:lnTo>
                    <a:pt x="573" y="102"/>
                  </a:lnTo>
                  <a:lnTo>
                    <a:pt x="573" y="98"/>
                  </a:lnTo>
                  <a:lnTo>
                    <a:pt x="573" y="95"/>
                  </a:lnTo>
                  <a:lnTo>
                    <a:pt x="573" y="93"/>
                  </a:lnTo>
                  <a:lnTo>
                    <a:pt x="575" y="91"/>
                  </a:lnTo>
                  <a:lnTo>
                    <a:pt x="575" y="89"/>
                  </a:lnTo>
                  <a:lnTo>
                    <a:pt x="577" y="87"/>
                  </a:lnTo>
                  <a:lnTo>
                    <a:pt x="577" y="85"/>
                  </a:lnTo>
                  <a:lnTo>
                    <a:pt x="577" y="83"/>
                  </a:lnTo>
                  <a:lnTo>
                    <a:pt x="579" y="83"/>
                  </a:lnTo>
                  <a:lnTo>
                    <a:pt x="579" y="81"/>
                  </a:lnTo>
                  <a:lnTo>
                    <a:pt x="581" y="81"/>
                  </a:lnTo>
                  <a:lnTo>
                    <a:pt x="583" y="81"/>
                  </a:lnTo>
                  <a:lnTo>
                    <a:pt x="585" y="81"/>
                  </a:lnTo>
                  <a:lnTo>
                    <a:pt x="591" y="79"/>
                  </a:lnTo>
                  <a:lnTo>
                    <a:pt x="594" y="79"/>
                  </a:lnTo>
                  <a:lnTo>
                    <a:pt x="598" y="81"/>
                  </a:lnTo>
                  <a:lnTo>
                    <a:pt x="602" y="81"/>
                  </a:lnTo>
                  <a:lnTo>
                    <a:pt x="606" y="85"/>
                  </a:lnTo>
                  <a:lnTo>
                    <a:pt x="611" y="87"/>
                  </a:lnTo>
                  <a:lnTo>
                    <a:pt x="617" y="87"/>
                  </a:lnTo>
                  <a:lnTo>
                    <a:pt x="619" y="89"/>
                  </a:lnTo>
                  <a:lnTo>
                    <a:pt x="621" y="89"/>
                  </a:lnTo>
                  <a:lnTo>
                    <a:pt x="625" y="89"/>
                  </a:lnTo>
                  <a:lnTo>
                    <a:pt x="627" y="87"/>
                  </a:lnTo>
                  <a:lnTo>
                    <a:pt x="630" y="87"/>
                  </a:lnTo>
                  <a:lnTo>
                    <a:pt x="632" y="85"/>
                  </a:lnTo>
                  <a:lnTo>
                    <a:pt x="636" y="85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40" y="83"/>
                  </a:lnTo>
                  <a:lnTo>
                    <a:pt x="642" y="81"/>
                  </a:lnTo>
                  <a:lnTo>
                    <a:pt x="644" y="81"/>
                  </a:lnTo>
                  <a:lnTo>
                    <a:pt x="644" y="79"/>
                  </a:lnTo>
                  <a:lnTo>
                    <a:pt x="646" y="79"/>
                  </a:lnTo>
                  <a:lnTo>
                    <a:pt x="648" y="79"/>
                  </a:lnTo>
                  <a:lnTo>
                    <a:pt x="648" y="81"/>
                  </a:lnTo>
                  <a:lnTo>
                    <a:pt x="649" y="81"/>
                  </a:lnTo>
                  <a:lnTo>
                    <a:pt x="651" y="81"/>
                  </a:lnTo>
                  <a:lnTo>
                    <a:pt x="653" y="81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7" y="81"/>
                  </a:lnTo>
                  <a:lnTo>
                    <a:pt x="657" y="79"/>
                  </a:lnTo>
                  <a:lnTo>
                    <a:pt x="657" y="77"/>
                  </a:lnTo>
                  <a:lnTo>
                    <a:pt x="661" y="76"/>
                  </a:lnTo>
                  <a:lnTo>
                    <a:pt x="663" y="74"/>
                  </a:lnTo>
                  <a:lnTo>
                    <a:pt x="665" y="72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68"/>
                  </a:lnTo>
                  <a:lnTo>
                    <a:pt x="665" y="66"/>
                  </a:lnTo>
                  <a:lnTo>
                    <a:pt x="667" y="66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2" y="60"/>
                  </a:lnTo>
                  <a:lnTo>
                    <a:pt x="674" y="58"/>
                  </a:lnTo>
                  <a:lnTo>
                    <a:pt x="676" y="58"/>
                  </a:lnTo>
                  <a:lnTo>
                    <a:pt x="676" y="57"/>
                  </a:lnTo>
                  <a:lnTo>
                    <a:pt x="678" y="57"/>
                  </a:lnTo>
                  <a:lnTo>
                    <a:pt x="680" y="57"/>
                  </a:lnTo>
                  <a:lnTo>
                    <a:pt x="682" y="57"/>
                  </a:lnTo>
                  <a:lnTo>
                    <a:pt x="684" y="57"/>
                  </a:lnTo>
                  <a:lnTo>
                    <a:pt x="687" y="57"/>
                  </a:lnTo>
                  <a:lnTo>
                    <a:pt x="691" y="55"/>
                  </a:lnTo>
                  <a:lnTo>
                    <a:pt x="693" y="51"/>
                  </a:lnTo>
                  <a:lnTo>
                    <a:pt x="695" y="51"/>
                  </a:lnTo>
                  <a:lnTo>
                    <a:pt x="695" y="49"/>
                  </a:lnTo>
                  <a:lnTo>
                    <a:pt x="697" y="47"/>
                  </a:lnTo>
                  <a:lnTo>
                    <a:pt x="699" y="45"/>
                  </a:lnTo>
                  <a:lnTo>
                    <a:pt x="705" y="45"/>
                  </a:lnTo>
                  <a:lnTo>
                    <a:pt x="706" y="45"/>
                  </a:lnTo>
                  <a:lnTo>
                    <a:pt x="708" y="45"/>
                  </a:lnTo>
                  <a:lnTo>
                    <a:pt x="710" y="45"/>
                  </a:lnTo>
                  <a:lnTo>
                    <a:pt x="712" y="47"/>
                  </a:lnTo>
                  <a:lnTo>
                    <a:pt x="712" y="49"/>
                  </a:lnTo>
                  <a:lnTo>
                    <a:pt x="712" y="51"/>
                  </a:lnTo>
                  <a:lnTo>
                    <a:pt x="714" y="51"/>
                  </a:lnTo>
                  <a:lnTo>
                    <a:pt x="716" y="51"/>
                  </a:lnTo>
                  <a:lnTo>
                    <a:pt x="716" y="49"/>
                  </a:lnTo>
                  <a:lnTo>
                    <a:pt x="716" y="47"/>
                  </a:lnTo>
                  <a:lnTo>
                    <a:pt x="718" y="41"/>
                  </a:lnTo>
                  <a:lnTo>
                    <a:pt x="720" y="38"/>
                  </a:lnTo>
                  <a:lnTo>
                    <a:pt x="724" y="36"/>
                  </a:lnTo>
                  <a:lnTo>
                    <a:pt x="725" y="36"/>
                  </a:lnTo>
                  <a:lnTo>
                    <a:pt x="727" y="36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6"/>
                  </a:lnTo>
                  <a:lnTo>
                    <a:pt x="744" y="36"/>
                  </a:lnTo>
                  <a:lnTo>
                    <a:pt x="746" y="36"/>
                  </a:lnTo>
                  <a:lnTo>
                    <a:pt x="750" y="34"/>
                  </a:lnTo>
                  <a:lnTo>
                    <a:pt x="752" y="32"/>
                  </a:lnTo>
                  <a:lnTo>
                    <a:pt x="756" y="30"/>
                  </a:lnTo>
                  <a:lnTo>
                    <a:pt x="756" y="26"/>
                  </a:lnTo>
                  <a:lnTo>
                    <a:pt x="754" y="22"/>
                  </a:lnTo>
                  <a:lnTo>
                    <a:pt x="754" y="17"/>
                  </a:lnTo>
                  <a:lnTo>
                    <a:pt x="754" y="15"/>
                  </a:lnTo>
                  <a:lnTo>
                    <a:pt x="754" y="13"/>
                  </a:lnTo>
                  <a:lnTo>
                    <a:pt x="754" y="11"/>
                  </a:lnTo>
                  <a:lnTo>
                    <a:pt x="756" y="9"/>
                  </a:lnTo>
                  <a:lnTo>
                    <a:pt x="758" y="7"/>
                  </a:lnTo>
                  <a:lnTo>
                    <a:pt x="760" y="7"/>
                  </a:lnTo>
                  <a:lnTo>
                    <a:pt x="760" y="5"/>
                  </a:lnTo>
                  <a:lnTo>
                    <a:pt x="762" y="3"/>
                  </a:lnTo>
                  <a:lnTo>
                    <a:pt x="763" y="1"/>
                  </a:lnTo>
                  <a:lnTo>
                    <a:pt x="765" y="0"/>
                  </a:lnTo>
                  <a:lnTo>
                    <a:pt x="767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800" y="0"/>
                  </a:lnTo>
                  <a:lnTo>
                    <a:pt x="805" y="0"/>
                  </a:lnTo>
                  <a:lnTo>
                    <a:pt x="803" y="3"/>
                  </a:lnTo>
                  <a:lnTo>
                    <a:pt x="805" y="5"/>
                  </a:lnTo>
                  <a:lnTo>
                    <a:pt x="805" y="7"/>
                  </a:lnTo>
                  <a:lnTo>
                    <a:pt x="805" y="11"/>
                  </a:lnTo>
                  <a:lnTo>
                    <a:pt x="803" y="11"/>
                  </a:lnTo>
                  <a:lnTo>
                    <a:pt x="801" y="13"/>
                  </a:lnTo>
                  <a:lnTo>
                    <a:pt x="800" y="13"/>
                  </a:lnTo>
                  <a:lnTo>
                    <a:pt x="796" y="15"/>
                  </a:lnTo>
                  <a:lnTo>
                    <a:pt x="798" y="17"/>
                  </a:lnTo>
                  <a:lnTo>
                    <a:pt x="800" y="19"/>
                  </a:lnTo>
                  <a:lnTo>
                    <a:pt x="803" y="20"/>
                  </a:lnTo>
                  <a:lnTo>
                    <a:pt x="803" y="24"/>
                  </a:lnTo>
                  <a:lnTo>
                    <a:pt x="803" y="26"/>
                  </a:lnTo>
                  <a:lnTo>
                    <a:pt x="801" y="28"/>
                  </a:lnTo>
                  <a:lnTo>
                    <a:pt x="801" y="30"/>
                  </a:lnTo>
                  <a:lnTo>
                    <a:pt x="800" y="30"/>
                  </a:lnTo>
                  <a:lnTo>
                    <a:pt x="800" y="32"/>
                  </a:lnTo>
                  <a:lnTo>
                    <a:pt x="801" y="36"/>
                  </a:lnTo>
                  <a:lnTo>
                    <a:pt x="805" y="38"/>
                  </a:lnTo>
                  <a:lnTo>
                    <a:pt x="807" y="39"/>
                  </a:lnTo>
                  <a:lnTo>
                    <a:pt x="809" y="39"/>
                  </a:lnTo>
                  <a:lnTo>
                    <a:pt x="809" y="41"/>
                  </a:lnTo>
                  <a:lnTo>
                    <a:pt x="809" y="43"/>
                  </a:lnTo>
                  <a:lnTo>
                    <a:pt x="811" y="43"/>
                  </a:lnTo>
                  <a:lnTo>
                    <a:pt x="813" y="45"/>
                  </a:lnTo>
                  <a:lnTo>
                    <a:pt x="815" y="45"/>
                  </a:lnTo>
                  <a:lnTo>
                    <a:pt x="817" y="45"/>
                  </a:lnTo>
                  <a:lnTo>
                    <a:pt x="819" y="45"/>
                  </a:lnTo>
                  <a:lnTo>
                    <a:pt x="820" y="45"/>
                  </a:lnTo>
                  <a:lnTo>
                    <a:pt x="822" y="45"/>
                  </a:lnTo>
                  <a:lnTo>
                    <a:pt x="824" y="45"/>
                  </a:lnTo>
                  <a:lnTo>
                    <a:pt x="826" y="45"/>
                  </a:lnTo>
                  <a:lnTo>
                    <a:pt x="826" y="43"/>
                  </a:lnTo>
                  <a:lnTo>
                    <a:pt x="830" y="41"/>
                  </a:lnTo>
                  <a:lnTo>
                    <a:pt x="832" y="43"/>
                  </a:lnTo>
                  <a:lnTo>
                    <a:pt x="836" y="43"/>
                  </a:lnTo>
                  <a:lnTo>
                    <a:pt x="838" y="45"/>
                  </a:lnTo>
                  <a:lnTo>
                    <a:pt x="841" y="49"/>
                  </a:lnTo>
                  <a:lnTo>
                    <a:pt x="843" y="51"/>
                  </a:lnTo>
                  <a:lnTo>
                    <a:pt x="843" y="53"/>
                  </a:lnTo>
                  <a:lnTo>
                    <a:pt x="847" y="55"/>
                  </a:lnTo>
                  <a:lnTo>
                    <a:pt x="847" y="57"/>
                  </a:lnTo>
                  <a:lnTo>
                    <a:pt x="847" y="58"/>
                  </a:lnTo>
                  <a:lnTo>
                    <a:pt x="847" y="60"/>
                  </a:lnTo>
                  <a:lnTo>
                    <a:pt x="847" y="64"/>
                  </a:lnTo>
                  <a:lnTo>
                    <a:pt x="849" y="64"/>
                  </a:lnTo>
                  <a:lnTo>
                    <a:pt x="855" y="66"/>
                  </a:lnTo>
                  <a:lnTo>
                    <a:pt x="864" y="70"/>
                  </a:lnTo>
                  <a:lnTo>
                    <a:pt x="868" y="72"/>
                  </a:lnTo>
                  <a:lnTo>
                    <a:pt x="876" y="76"/>
                  </a:lnTo>
                  <a:lnTo>
                    <a:pt x="877" y="77"/>
                  </a:lnTo>
                  <a:lnTo>
                    <a:pt x="881" y="79"/>
                  </a:lnTo>
                  <a:lnTo>
                    <a:pt x="885" y="85"/>
                  </a:lnTo>
                  <a:lnTo>
                    <a:pt x="887" y="87"/>
                  </a:lnTo>
                  <a:lnTo>
                    <a:pt x="887" y="91"/>
                  </a:lnTo>
                  <a:lnTo>
                    <a:pt x="889" y="96"/>
                  </a:lnTo>
                  <a:lnTo>
                    <a:pt x="889" y="102"/>
                  </a:lnTo>
                  <a:lnTo>
                    <a:pt x="889" y="106"/>
                  </a:lnTo>
                  <a:lnTo>
                    <a:pt x="891" y="110"/>
                  </a:lnTo>
                  <a:lnTo>
                    <a:pt x="891" y="112"/>
                  </a:lnTo>
                  <a:lnTo>
                    <a:pt x="893" y="114"/>
                  </a:lnTo>
                  <a:lnTo>
                    <a:pt x="895" y="115"/>
                  </a:lnTo>
                  <a:lnTo>
                    <a:pt x="898" y="115"/>
                  </a:lnTo>
                  <a:lnTo>
                    <a:pt x="900" y="115"/>
                  </a:lnTo>
                  <a:lnTo>
                    <a:pt x="902" y="115"/>
                  </a:lnTo>
                  <a:lnTo>
                    <a:pt x="904" y="115"/>
                  </a:lnTo>
                  <a:lnTo>
                    <a:pt x="902" y="119"/>
                  </a:lnTo>
                  <a:lnTo>
                    <a:pt x="900" y="119"/>
                  </a:lnTo>
                  <a:lnTo>
                    <a:pt x="898" y="123"/>
                  </a:lnTo>
                  <a:lnTo>
                    <a:pt x="896" y="129"/>
                  </a:lnTo>
                  <a:lnTo>
                    <a:pt x="895" y="131"/>
                  </a:lnTo>
                  <a:lnTo>
                    <a:pt x="895" y="133"/>
                  </a:lnTo>
                  <a:lnTo>
                    <a:pt x="895" y="134"/>
                  </a:lnTo>
                  <a:lnTo>
                    <a:pt x="895" y="138"/>
                  </a:lnTo>
                  <a:lnTo>
                    <a:pt x="896" y="144"/>
                  </a:lnTo>
                  <a:lnTo>
                    <a:pt x="898" y="146"/>
                  </a:lnTo>
                  <a:lnTo>
                    <a:pt x="898" y="150"/>
                  </a:lnTo>
                  <a:lnTo>
                    <a:pt x="898" y="152"/>
                  </a:lnTo>
                  <a:lnTo>
                    <a:pt x="898" y="153"/>
                  </a:lnTo>
                  <a:lnTo>
                    <a:pt x="898" y="155"/>
                  </a:lnTo>
                  <a:lnTo>
                    <a:pt x="900" y="157"/>
                  </a:lnTo>
                  <a:lnTo>
                    <a:pt x="908" y="163"/>
                  </a:lnTo>
                  <a:lnTo>
                    <a:pt x="914" y="167"/>
                  </a:lnTo>
                  <a:lnTo>
                    <a:pt x="917" y="171"/>
                  </a:lnTo>
                  <a:lnTo>
                    <a:pt x="921" y="174"/>
                  </a:lnTo>
                  <a:lnTo>
                    <a:pt x="923" y="176"/>
                  </a:lnTo>
                  <a:lnTo>
                    <a:pt x="925" y="178"/>
                  </a:lnTo>
                  <a:lnTo>
                    <a:pt x="929" y="180"/>
                  </a:lnTo>
                  <a:lnTo>
                    <a:pt x="933" y="182"/>
                  </a:lnTo>
                  <a:lnTo>
                    <a:pt x="934" y="186"/>
                  </a:lnTo>
                  <a:lnTo>
                    <a:pt x="938" y="193"/>
                  </a:lnTo>
                  <a:lnTo>
                    <a:pt x="940" y="199"/>
                  </a:lnTo>
                  <a:lnTo>
                    <a:pt x="944" y="209"/>
                  </a:lnTo>
                  <a:lnTo>
                    <a:pt x="946" y="212"/>
                  </a:lnTo>
                  <a:lnTo>
                    <a:pt x="946" y="214"/>
                  </a:lnTo>
                  <a:lnTo>
                    <a:pt x="948" y="216"/>
                  </a:lnTo>
                  <a:lnTo>
                    <a:pt x="952" y="220"/>
                  </a:lnTo>
                  <a:lnTo>
                    <a:pt x="952" y="222"/>
                  </a:lnTo>
                  <a:lnTo>
                    <a:pt x="953" y="224"/>
                  </a:lnTo>
                  <a:lnTo>
                    <a:pt x="955" y="224"/>
                  </a:lnTo>
                  <a:lnTo>
                    <a:pt x="957" y="224"/>
                  </a:lnTo>
                  <a:lnTo>
                    <a:pt x="963" y="228"/>
                  </a:lnTo>
                  <a:lnTo>
                    <a:pt x="963" y="226"/>
                  </a:lnTo>
                  <a:lnTo>
                    <a:pt x="963" y="224"/>
                  </a:lnTo>
                  <a:lnTo>
                    <a:pt x="965" y="222"/>
                  </a:lnTo>
                  <a:lnTo>
                    <a:pt x="967" y="222"/>
                  </a:lnTo>
                  <a:lnTo>
                    <a:pt x="971" y="224"/>
                  </a:lnTo>
                  <a:lnTo>
                    <a:pt x="972" y="224"/>
                  </a:lnTo>
                  <a:lnTo>
                    <a:pt x="974" y="224"/>
                  </a:lnTo>
                  <a:lnTo>
                    <a:pt x="976" y="222"/>
                  </a:lnTo>
                  <a:lnTo>
                    <a:pt x="976" y="220"/>
                  </a:lnTo>
                  <a:lnTo>
                    <a:pt x="980" y="220"/>
                  </a:lnTo>
                  <a:lnTo>
                    <a:pt x="982" y="218"/>
                  </a:lnTo>
                  <a:lnTo>
                    <a:pt x="984" y="218"/>
                  </a:lnTo>
                  <a:lnTo>
                    <a:pt x="988" y="218"/>
                  </a:lnTo>
                  <a:lnTo>
                    <a:pt x="988" y="220"/>
                  </a:lnTo>
                  <a:lnTo>
                    <a:pt x="990" y="220"/>
                  </a:lnTo>
                  <a:lnTo>
                    <a:pt x="991" y="222"/>
                  </a:lnTo>
                  <a:lnTo>
                    <a:pt x="991" y="224"/>
                  </a:lnTo>
                  <a:lnTo>
                    <a:pt x="993" y="224"/>
                  </a:lnTo>
                  <a:lnTo>
                    <a:pt x="1001" y="222"/>
                  </a:lnTo>
                  <a:lnTo>
                    <a:pt x="1003" y="224"/>
                  </a:lnTo>
                  <a:lnTo>
                    <a:pt x="1005" y="226"/>
                  </a:lnTo>
                  <a:lnTo>
                    <a:pt x="1007" y="226"/>
                  </a:lnTo>
                  <a:lnTo>
                    <a:pt x="1010" y="228"/>
                  </a:lnTo>
                  <a:lnTo>
                    <a:pt x="1012" y="229"/>
                  </a:lnTo>
                  <a:lnTo>
                    <a:pt x="1014" y="231"/>
                  </a:lnTo>
                  <a:lnTo>
                    <a:pt x="1014" y="233"/>
                  </a:lnTo>
                  <a:lnTo>
                    <a:pt x="1016" y="233"/>
                  </a:lnTo>
                  <a:lnTo>
                    <a:pt x="1018" y="233"/>
                  </a:lnTo>
                  <a:lnTo>
                    <a:pt x="1022" y="228"/>
                  </a:lnTo>
                  <a:lnTo>
                    <a:pt x="1024" y="228"/>
                  </a:lnTo>
                  <a:lnTo>
                    <a:pt x="1024" y="226"/>
                  </a:lnTo>
                  <a:lnTo>
                    <a:pt x="1026" y="224"/>
                  </a:lnTo>
                  <a:lnTo>
                    <a:pt x="1028" y="224"/>
                  </a:lnTo>
                  <a:lnTo>
                    <a:pt x="1031" y="222"/>
                  </a:lnTo>
                  <a:lnTo>
                    <a:pt x="1037" y="220"/>
                  </a:lnTo>
                  <a:lnTo>
                    <a:pt x="1043" y="220"/>
                  </a:lnTo>
                  <a:lnTo>
                    <a:pt x="1047" y="218"/>
                  </a:lnTo>
                  <a:lnTo>
                    <a:pt x="1048" y="216"/>
                  </a:lnTo>
                  <a:lnTo>
                    <a:pt x="1052" y="216"/>
                  </a:lnTo>
                  <a:lnTo>
                    <a:pt x="1054" y="218"/>
                  </a:lnTo>
                  <a:lnTo>
                    <a:pt x="1054" y="220"/>
                  </a:lnTo>
                  <a:lnTo>
                    <a:pt x="1054" y="222"/>
                  </a:lnTo>
                  <a:lnTo>
                    <a:pt x="1052" y="224"/>
                  </a:lnTo>
                  <a:lnTo>
                    <a:pt x="1050" y="226"/>
                  </a:lnTo>
                  <a:lnTo>
                    <a:pt x="1050" y="228"/>
                  </a:lnTo>
                  <a:lnTo>
                    <a:pt x="1050" y="229"/>
                  </a:lnTo>
                  <a:lnTo>
                    <a:pt x="1048" y="229"/>
                  </a:lnTo>
                  <a:lnTo>
                    <a:pt x="1048" y="231"/>
                  </a:lnTo>
                  <a:lnTo>
                    <a:pt x="1047" y="233"/>
                  </a:lnTo>
                  <a:lnTo>
                    <a:pt x="1047" y="235"/>
                  </a:lnTo>
                  <a:lnTo>
                    <a:pt x="1048" y="237"/>
                  </a:lnTo>
                  <a:lnTo>
                    <a:pt x="1050" y="239"/>
                  </a:lnTo>
                  <a:lnTo>
                    <a:pt x="1050" y="241"/>
                  </a:lnTo>
                  <a:lnTo>
                    <a:pt x="1050" y="243"/>
                  </a:lnTo>
                  <a:lnTo>
                    <a:pt x="1050" y="245"/>
                  </a:lnTo>
                  <a:lnTo>
                    <a:pt x="1050" y="247"/>
                  </a:lnTo>
                  <a:lnTo>
                    <a:pt x="1048" y="248"/>
                  </a:lnTo>
                  <a:lnTo>
                    <a:pt x="1047" y="250"/>
                  </a:lnTo>
                  <a:lnTo>
                    <a:pt x="1047" y="252"/>
                  </a:lnTo>
                  <a:lnTo>
                    <a:pt x="1047" y="256"/>
                  </a:lnTo>
                  <a:lnTo>
                    <a:pt x="1043" y="260"/>
                  </a:lnTo>
                  <a:lnTo>
                    <a:pt x="1041" y="264"/>
                  </a:lnTo>
                  <a:lnTo>
                    <a:pt x="1039" y="267"/>
                  </a:lnTo>
                  <a:lnTo>
                    <a:pt x="1037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3"/>
                  </a:lnTo>
                  <a:lnTo>
                    <a:pt x="1029" y="275"/>
                  </a:lnTo>
                  <a:lnTo>
                    <a:pt x="1029" y="277"/>
                  </a:lnTo>
                  <a:lnTo>
                    <a:pt x="1031" y="279"/>
                  </a:lnTo>
                  <a:lnTo>
                    <a:pt x="1029" y="281"/>
                  </a:lnTo>
                  <a:lnTo>
                    <a:pt x="1031" y="283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3" y="288"/>
                  </a:lnTo>
                  <a:lnTo>
                    <a:pt x="1035" y="290"/>
                  </a:lnTo>
                  <a:lnTo>
                    <a:pt x="1035" y="292"/>
                  </a:lnTo>
                  <a:lnTo>
                    <a:pt x="1037" y="294"/>
                  </a:lnTo>
                  <a:lnTo>
                    <a:pt x="1037" y="296"/>
                  </a:lnTo>
                  <a:lnTo>
                    <a:pt x="1037" y="298"/>
                  </a:lnTo>
                  <a:lnTo>
                    <a:pt x="1039" y="300"/>
                  </a:lnTo>
                  <a:lnTo>
                    <a:pt x="1039" y="302"/>
                  </a:lnTo>
                  <a:lnTo>
                    <a:pt x="1043" y="304"/>
                  </a:lnTo>
                  <a:lnTo>
                    <a:pt x="1045" y="305"/>
                  </a:lnTo>
                  <a:lnTo>
                    <a:pt x="1047" y="307"/>
                  </a:lnTo>
                  <a:lnTo>
                    <a:pt x="1048" y="309"/>
                  </a:lnTo>
                  <a:lnTo>
                    <a:pt x="1048" y="311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48" y="317"/>
                  </a:lnTo>
                  <a:lnTo>
                    <a:pt x="1047" y="319"/>
                  </a:lnTo>
                  <a:lnTo>
                    <a:pt x="1047" y="321"/>
                  </a:lnTo>
                  <a:lnTo>
                    <a:pt x="1047" y="323"/>
                  </a:lnTo>
                  <a:lnTo>
                    <a:pt x="1047" y="324"/>
                  </a:lnTo>
                  <a:lnTo>
                    <a:pt x="1045" y="326"/>
                  </a:lnTo>
                  <a:lnTo>
                    <a:pt x="1045" y="328"/>
                  </a:lnTo>
                  <a:lnTo>
                    <a:pt x="1043" y="330"/>
                  </a:lnTo>
                  <a:lnTo>
                    <a:pt x="1039" y="330"/>
                  </a:lnTo>
                  <a:lnTo>
                    <a:pt x="1031" y="330"/>
                  </a:lnTo>
                  <a:lnTo>
                    <a:pt x="1029" y="330"/>
                  </a:lnTo>
                  <a:lnTo>
                    <a:pt x="1028" y="330"/>
                  </a:lnTo>
                  <a:lnTo>
                    <a:pt x="1026" y="330"/>
                  </a:lnTo>
                  <a:lnTo>
                    <a:pt x="1024" y="330"/>
                  </a:lnTo>
                  <a:lnTo>
                    <a:pt x="1022" y="328"/>
                  </a:lnTo>
                  <a:lnTo>
                    <a:pt x="1020" y="328"/>
                  </a:lnTo>
                  <a:lnTo>
                    <a:pt x="1018" y="328"/>
                  </a:lnTo>
                  <a:lnTo>
                    <a:pt x="1016" y="330"/>
                  </a:lnTo>
                  <a:lnTo>
                    <a:pt x="1012" y="332"/>
                  </a:lnTo>
                  <a:lnTo>
                    <a:pt x="1010" y="334"/>
                  </a:lnTo>
                  <a:lnTo>
                    <a:pt x="1007" y="338"/>
                  </a:lnTo>
                  <a:lnTo>
                    <a:pt x="1005" y="340"/>
                  </a:lnTo>
                  <a:lnTo>
                    <a:pt x="1003" y="343"/>
                  </a:lnTo>
                  <a:lnTo>
                    <a:pt x="1001" y="347"/>
                  </a:lnTo>
                  <a:lnTo>
                    <a:pt x="1001" y="351"/>
                  </a:lnTo>
                  <a:lnTo>
                    <a:pt x="1001" y="353"/>
                  </a:lnTo>
                  <a:lnTo>
                    <a:pt x="1001" y="355"/>
                  </a:lnTo>
                  <a:lnTo>
                    <a:pt x="997" y="357"/>
                  </a:lnTo>
                  <a:lnTo>
                    <a:pt x="995" y="359"/>
                  </a:lnTo>
                  <a:lnTo>
                    <a:pt x="993" y="361"/>
                  </a:lnTo>
                  <a:lnTo>
                    <a:pt x="991" y="364"/>
                  </a:lnTo>
                  <a:lnTo>
                    <a:pt x="991" y="368"/>
                  </a:lnTo>
                  <a:lnTo>
                    <a:pt x="991" y="372"/>
                  </a:lnTo>
                  <a:lnTo>
                    <a:pt x="993" y="374"/>
                  </a:lnTo>
                  <a:lnTo>
                    <a:pt x="997" y="376"/>
                  </a:lnTo>
                  <a:lnTo>
                    <a:pt x="1003" y="376"/>
                  </a:lnTo>
                  <a:lnTo>
                    <a:pt x="1009" y="378"/>
                  </a:lnTo>
                  <a:lnTo>
                    <a:pt x="1012" y="380"/>
                  </a:lnTo>
                  <a:lnTo>
                    <a:pt x="1016" y="380"/>
                  </a:lnTo>
                  <a:lnTo>
                    <a:pt x="1016" y="381"/>
                  </a:lnTo>
                  <a:lnTo>
                    <a:pt x="1018" y="383"/>
                  </a:lnTo>
                  <a:lnTo>
                    <a:pt x="1018" y="387"/>
                  </a:lnTo>
                  <a:lnTo>
                    <a:pt x="1020" y="389"/>
                  </a:lnTo>
                  <a:lnTo>
                    <a:pt x="1020" y="391"/>
                  </a:lnTo>
                  <a:lnTo>
                    <a:pt x="1022" y="391"/>
                  </a:lnTo>
                  <a:lnTo>
                    <a:pt x="1022" y="393"/>
                  </a:lnTo>
                  <a:lnTo>
                    <a:pt x="1020" y="393"/>
                  </a:lnTo>
                  <a:lnTo>
                    <a:pt x="1020" y="395"/>
                  </a:lnTo>
                  <a:lnTo>
                    <a:pt x="1018" y="397"/>
                  </a:lnTo>
                  <a:lnTo>
                    <a:pt x="1016" y="399"/>
                  </a:lnTo>
                  <a:lnTo>
                    <a:pt x="1014" y="399"/>
                  </a:lnTo>
                  <a:lnTo>
                    <a:pt x="1014" y="400"/>
                  </a:lnTo>
                  <a:lnTo>
                    <a:pt x="1012" y="400"/>
                  </a:lnTo>
                  <a:lnTo>
                    <a:pt x="1012" y="402"/>
                  </a:lnTo>
                  <a:lnTo>
                    <a:pt x="1012" y="404"/>
                  </a:lnTo>
                  <a:lnTo>
                    <a:pt x="1010" y="406"/>
                  </a:lnTo>
                  <a:lnTo>
                    <a:pt x="1009" y="408"/>
                  </a:lnTo>
                  <a:lnTo>
                    <a:pt x="1007" y="408"/>
                  </a:lnTo>
                  <a:lnTo>
                    <a:pt x="1007" y="410"/>
                  </a:lnTo>
                  <a:lnTo>
                    <a:pt x="1005" y="412"/>
                  </a:lnTo>
                  <a:lnTo>
                    <a:pt x="1003" y="414"/>
                  </a:lnTo>
                  <a:lnTo>
                    <a:pt x="1003" y="416"/>
                  </a:lnTo>
                  <a:lnTo>
                    <a:pt x="1003" y="418"/>
                  </a:lnTo>
                  <a:lnTo>
                    <a:pt x="1001" y="423"/>
                  </a:lnTo>
                  <a:lnTo>
                    <a:pt x="1001" y="425"/>
                  </a:lnTo>
                  <a:lnTo>
                    <a:pt x="1001" y="429"/>
                  </a:lnTo>
                  <a:lnTo>
                    <a:pt x="1001" y="431"/>
                  </a:lnTo>
                  <a:lnTo>
                    <a:pt x="1001" y="433"/>
                  </a:lnTo>
                  <a:lnTo>
                    <a:pt x="999" y="435"/>
                  </a:lnTo>
                  <a:lnTo>
                    <a:pt x="995" y="437"/>
                  </a:lnTo>
                  <a:lnTo>
                    <a:pt x="991" y="438"/>
                  </a:lnTo>
                  <a:lnTo>
                    <a:pt x="991" y="442"/>
                  </a:lnTo>
                  <a:lnTo>
                    <a:pt x="988" y="442"/>
                  </a:lnTo>
                  <a:lnTo>
                    <a:pt x="986" y="444"/>
                  </a:lnTo>
                  <a:lnTo>
                    <a:pt x="982" y="444"/>
                  </a:lnTo>
                  <a:lnTo>
                    <a:pt x="980" y="446"/>
                  </a:lnTo>
                  <a:lnTo>
                    <a:pt x="978" y="448"/>
                  </a:lnTo>
                  <a:lnTo>
                    <a:pt x="978" y="450"/>
                  </a:lnTo>
                  <a:lnTo>
                    <a:pt x="976" y="452"/>
                  </a:lnTo>
                  <a:lnTo>
                    <a:pt x="978" y="454"/>
                  </a:lnTo>
                  <a:lnTo>
                    <a:pt x="980" y="456"/>
                  </a:lnTo>
                  <a:lnTo>
                    <a:pt x="982" y="459"/>
                  </a:lnTo>
                  <a:lnTo>
                    <a:pt x="986" y="465"/>
                  </a:lnTo>
                  <a:lnTo>
                    <a:pt x="988" y="467"/>
                  </a:lnTo>
                  <a:lnTo>
                    <a:pt x="990" y="469"/>
                  </a:lnTo>
                  <a:lnTo>
                    <a:pt x="991" y="471"/>
                  </a:lnTo>
                  <a:lnTo>
                    <a:pt x="993" y="473"/>
                  </a:lnTo>
                  <a:lnTo>
                    <a:pt x="993" y="476"/>
                  </a:lnTo>
                  <a:lnTo>
                    <a:pt x="991" y="480"/>
                  </a:lnTo>
                  <a:lnTo>
                    <a:pt x="993" y="484"/>
                  </a:lnTo>
                  <a:lnTo>
                    <a:pt x="993" y="488"/>
                  </a:lnTo>
                  <a:lnTo>
                    <a:pt x="993" y="494"/>
                  </a:lnTo>
                  <a:lnTo>
                    <a:pt x="993" y="495"/>
                  </a:lnTo>
                  <a:lnTo>
                    <a:pt x="995" y="497"/>
                  </a:lnTo>
                  <a:lnTo>
                    <a:pt x="997" y="499"/>
                  </a:lnTo>
                  <a:lnTo>
                    <a:pt x="999" y="501"/>
                  </a:lnTo>
                  <a:lnTo>
                    <a:pt x="1001" y="501"/>
                  </a:lnTo>
                  <a:lnTo>
                    <a:pt x="999" y="505"/>
                  </a:lnTo>
                  <a:lnTo>
                    <a:pt x="995" y="509"/>
                  </a:lnTo>
                  <a:lnTo>
                    <a:pt x="988" y="516"/>
                  </a:lnTo>
                  <a:lnTo>
                    <a:pt x="988" y="518"/>
                  </a:lnTo>
                  <a:lnTo>
                    <a:pt x="986" y="522"/>
                  </a:lnTo>
                  <a:lnTo>
                    <a:pt x="986" y="526"/>
                  </a:lnTo>
                  <a:lnTo>
                    <a:pt x="984" y="530"/>
                  </a:lnTo>
                  <a:lnTo>
                    <a:pt x="980" y="533"/>
                  </a:lnTo>
                  <a:lnTo>
                    <a:pt x="976" y="535"/>
                  </a:lnTo>
                  <a:lnTo>
                    <a:pt x="974" y="537"/>
                  </a:lnTo>
                  <a:lnTo>
                    <a:pt x="972" y="537"/>
                  </a:lnTo>
                  <a:lnTo>
                    <a:pt x="969" y="539"/>
                  </a:lnTo>
                  <a:lnTo>
                    <a:pt x="967" y="543"/>
                  </a:lnTo>
                  <a:lnTo>
                    <a:pt x="963" y="547"/>
                  </a:lnTo>
                  <a:lnTo>
                    <a:pt x="961" y="552"/>
                  </a:lnTo>
                  <a:lnTo>
                    <a:pt x="961" y="556"/>
                  </a:lnTo>
                  <a:lnTo>
                    <a:pt x="959" y="564"/>
                  </a:lnTo>
                  <a:lnTo>
                    <a:pt x="957" y="570"/>
                  </a:lnTo>
                  <a:lnTo>
                    <a:pt x="957" y="577"/>
                  </a:lnTo>
                  <a:lnTo>
                    <a:pt x="952" y="589"/>
                  </a:lnTo>
                  <a:lnTo>
                    <a:pt x="950" y="598"/>
                  </a:lnTo>
                  <a:lnTo>
                    <a:pt x="950" y="602"/>
                  </a:lnTo>
                  <a:lnTo>
                    <a:pt x="948" y="606"/>
                  </a:lnTo>
                  <a:lnTo>
                    <a:pt x="948" y="608"/>
                  </a:lnTo>
                  <a:lnTo>
                    <a:pt x="948" y="611"/>
                  </a:lnTo>
                  <a:lnTo>
                    <a:pt x="948" y="613"/>
                  </a:lnTo>
                  <a:lnTo>
                    <a:pt x="948" y="621"/>
                  </a:lnTo>
                  <a:lnTo>
                    <a:pt x="950" y="623"/>
                  </a:lnTo>
                  <a:lnTo>
                    <a:pt x="948" y="623"/>
                  </a:lnTo>
                  <a:lnTo>
                    <a:pt x="950" y="627"/>
                  </a:lnTo>
                  <a:lnTo>
                    <a:pt x="950" y="628"/>
                  </a:lnTo>
                  <a:lnTo>
                    <a:pt x="952" y="630"/>
                  </a:lnTo>
                  <a:lnTo>
                    <a:pt x="953" y="632"/>
                  </a:lnTo>
                  <a:lnTo>
                    <a:pt x="955" y="634"/>
                  </a:lnTo>
                  <a:lnTo>
                    <a:pt x="959" y="636"/>
                  </a:lnTo>
                  <a:lnTo>
                    <a:pt x="961" y="636"/>
                  </a:lnTo>
                  <a:lnTo>
                    <a:pt x="967" y="638"/>
                  </a:lnTo>
                  <a:lnTo>
                    <a:pt x="969" y="640"/>
                  </a:lnTo>
                  <a:lnTo>
                    <a:pt x="971" y="640"/>
                  </a:lnTo>
                  <a:lnTo>
                    <a:pt x="971" y="642"/>
                  </a:lnTo>
                  <a:lnTo>
                    <a:pt x="971" y="644"/>
                  </a:lnTo>
                  <a:lnTo>
                    <a:pt x="971" y="646"/>
                  </a:lnTo>
                  <a:lnTo>
                    <a:pt x="971" y="647"/>
                  </a:lnTo>
                  <a:lnTo>
                    <a:pt x="971" y="649"/>
                  </a:lnTo>
                  <a:lnTo>
                    <a:pt x="971" y="651"/>
                  </a:lnTo>
                  <a:lnTo>
                    <a:pt x="971" y="653"/>
                  </a:lnTo>
                  <a:lnTo>
                    <a:pt x="971" y="655"/>
                  </a:lnTo>
                  <a:lnTo>
                    <a:pt x="971" y="657"/>
                  </a:lnTo>
                  <a:lnTo>
                    <a:pt x="971" y="659"/>
                  </a:lnTo>
                  <a:lnTo>
                    <a:pt x="971" y="661"/>
                  </a:lnTo>
                  <a:lnTo>
                    <a:pt x="969" y="663"/>
                  </a:lnTo>
                  <a:lnTo>
                    <a:pt x="969" y="666"/>
                  </a:lnTo>
                  <a:lnTo>
                    <a:pt x="969" y="668"/>
                  </a:lnTo>
                  <a:lnTo>
                    <a:pt x="969" y="670"/>
                  </a:lnTo>
                  <a:lnTo>
                    <a:pt x="969" y="672"/>
                  </a:lnTo>
                  <a:lnTo>
                    <a:pt x="971" y="676"/>
                  </a:lnTo>
                  <a:lnTo>
                    <a:pt x="971" y="678"/>
                  </a:lnTo>
                  <a:lnTo>
                    <a:pt x="971" y="680"/>
                  </a:lnTo>
                  <a:lnTo>
                    <a:pt x="972" y="680"/>
                  </a:lnTo>
                  <a:lnTo>
                    <a:pt x="974" y="682"/>
                  </a:lnTo>
                  <a:lnTo>
                    <a:pt x="974" y="684"/>
                  </a:lnTo>
                  <a:lnTo>
                    <a:pt x="976" y="685"/>
                  </a:lnTo>
                  <a:lnTo>
                    <a:pt x="978" y="689"/>
                  </a:lnTo>
                  <a:lnTo>
                    <a:pt x="978" y="691"/>
                  </a:lnTo>
                  <a:lnTo>
                    <a:pt x="980" y="693"/>
                  </a:lnTo>
                  <a:lnTo>
                    <a:pt x="982" y="695"/>
                  </a:lnTo>
                  <a:lnTo>
                    <a:pt x="984" y="697"/>
                  </a:lnTo>
                  <a:lnTo>
                    <a:pt x="984" y="699"/>
                  </a:lnTo>
                  <a:lnTo>
                    <a:pt x="986" y="701"/>
                  </a:lnTo>
                  <a:lnTo>
                    <a:pt x="988" y="703"/>
                  </a:lnTo>
                  <a:lnTo>
                    <a:pt x="990" y="703"/>
                  </a:lnTo>
                  <a:lnTo>
                    <a:pt x="991" y="704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7" y="708"/>
                  </a:lnTo>
                  <a:lnTo>
                    <a:pt x="999" y="708"/>
                  </a:lnTo>
                  <a:lnTo>
                    <a:pt x="1001" y="710"/>
                  </a:lnTo>
                  <a:lnTo>
                    <a:pt x="1003" y="710"/>
                  </a:lnTo>
                  <a:lnTo>
                    <a:pt x="1003" y="712"/>
                  </a:lnTo>
                  <a:lnTo>
                    <a:pt x="1005" y="712"/>
                  </a:lnTo>
                  <a:lnTo>
                    <a:pt x="1007" y="712"/>
                  </a:lnTo>
                  <a:lnTo>
                    <a:pt x="1009" y="712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12" y="714"/>
                  </a:lnTo>
                  <a:lnTo>
                    <a:pt x="1014" y="714"/>
                  </a:lnTo>
                  <a:lnTo>
                    <a:pt x="1016" y="716"/>
                  </a:lnTo>
                  <a:lnTo>
                    <a:pt x="1018" y="716"/>
                  </a:lnTo>
                  <a:lnTo>
                    <a:pt x="1020" y="716"/>
                  </a:lnTo>
                  <a:lnTo>
                    <a:pt x="1024" y="718"/>
                  </a:lnTo>
                  <a:lnTo>
                    <a:pt x="1026" y="718"/>
                  </a:lnTo>
                  <a:lnTo>
                    <a:pt x="1028" y="720"/>
                  </a:lnTo>
                  <a:lnTo>
                    <a:pt x="1029" y="720"/>
                  </a:lnTo>
                  <a:lnTo>
                    <a:pt x="1031" y="720"/>
                  </a:lnTo>
                  <a:lnTo>
                    <a:pt x="1033" y="722"/>
                  </a:lnTo>
                  <a:lnTo>
                    <a:pt x="1035" y="722"/>
                  </a:lnTo>
                  <a:lnTo>
                    <a:pt x="1037" y="723"/>
                  </a:lnTo>
                  <a:lnTo>
                    <a:pt x="1039" y="725"/>
                  </a:lnTo>
                  <a:lnTo>
                    <a:pt x="1041" y="725"/>
                  </a:lnTo>
                  <a:lnTo>
                    <a:pt x="1041" y="727"/>
                  </a:lnTo>
                  <a:lnTo>
                    <a:pt x="1043" y="727"/>
                  </a:lnTo>
                  <a:lnTo>
                    <a:pt x="1045" y="729"/>
                  </a:lnTo>
                  <a:lnTo>
                    <a:pt x="1047" y="729"/>
                  </a:lnTo>
                  <a:lnTo>
                    <a:pt x="1047" y="731"/>
                  </a:lnTo>
                  <a:lnTo>
                    <a:pt x="1047" y="733"/>
                  </a:lnTo>
                  <a:lnTo>
                    <a:pt x="1048" y="735"/>
                  </a:lnTo>
                  <a:lnTo>
                    <a:pt x="1050" y="737"/>
                  </a:lnTo>
                  <a:lnTo>
                    <a:pt x="1052" y="737"/>
                  </a:lnTo>
                  <a:lnTo>
                    <a:pt x="1054" y="739"/>
                  </a:lnTo>
                  <a:lnTo>
                    <a:pt x="1056" y="741"/>
                  </a:lnTo>
                  <a:lnTo>
                    <a:pt x="1058" y="741"/>
                  </a:lnTo>
                  <a:lnTo>
                    <a:pt x="1058" y="742"/>
                  </a:lnTo>
                  <a:lnTo>
                    <a:pt x="1058" y="744"/>
                  </a:lnTo>
                  <a:lnTo>
                    <a:pt x="1056" y="744"/>
                  </a:lnTo>
                  <a:lnTo>
                    <a:pt x="1056" y="746"/>
                  </a:lnTo>
                  <a:lnTo>
                    <a:pt x="1056" y="748"/>
                  </a:lnTo>
                  <a:lnTo>
                    <a:pt x="1054" y="748"/>
                  </a:lnTo>
                  <a:lnTo>
                    <a:pt x="1054" y="750"/>
                  </a:lnTo>
                  <a:lnTo>
                    <a:pt x="1054" y="752"/>
                  </a:lnTo>
                  <a:lnTo>
                    <a:pt x="1052" y="752"/>
                  </a:lnTo>
                  <a:lnTo>
                    <a:pt x="1052" y="754"/>
                  </a:lnTo>
                  <a:lnTo>
                    <a:pt x="1050" y="754"/>
                  </a:lnTo>
                  <a:lnTo>
                    <a:pt x="1050" y="756"/>
                  </a:lnTo>
                  <a:lnTo>
                    <a:pt x="1048" y="758"/>
                  </a:lnTo>
                  <a:lnTo>
                    <a:pt x="1048" y="760"/>
                  </a:lnTo>
                  <a:lnTo>
                    <a:pt x="1047" y="760"/>
                  </a:lnTo>
                  <a:lnTo>
                    <a:pt x="1047" y="761"/>
                  </a:lnTo>
                  <a:lnTo>
                    <a:pt x="1045" y="763"/>
                  </a:lnTo>
                  <a:lnTo>
                    <a:pt x="1045" y="765"/>
                  </a:lnTo>
                  <a:lnTo>
                    <a:pt x="1043" y="767"/>
                  </a:lnTo>
                  <a:lnTo>
                    <a:pt x="1041" y="769"/>
                  </a:lnTo>
                  <a:lnTo>
                    <a:pt x="1041" y="771"/>
                  </a:lnTo>
                  <a:lnTo>
                    <a:pt x="1041" y="773"/>
                  </a:lnTo>
                  <a:lnTo>
                    <a:pt x="1039" y="775"/>
                  </a:lnTo>
                  <a:lnTo>
                    <a:pt x="1037" y="775"/>
                  </a:lnTo>
                  <a:lnTo>
                    <a:pt x="1037" y="777"/>
                  </a:lnTo>
                  <a:lnTo>
                    <a:pt x="1035" y="777"/>
                  </a:lnTo>
                  <a:lnTo>
                    <a:pt x="1033" y="779"/>
                  </a:lnTo>
                  <a:lnTo>
                    <a:pt x="1031" y="779"/>
                  </a:lnTo>
                  <a:lnTo>
                    <a:pt x="1031" y="780"/>
                  </a:lnTo>
                  <a:lnTo>
                    <a:pt x="1029" y="780"/>
                  </a:lnTo>
                  <a:lnTo>
                    <a:pt x="1029" y="782"/>
                  </a:lnTo>
                  <a:lnTo>
                    <a:pt x="1029" y="786"/>
                  </a:lnTo>
                  <a:lnTo>
                    <a:pt x="1031" y="788"/>
                  </a:lnTo>
                  <a:lnTo>
                    <a:pt x="1031" y="792"/>
                  </a:lnTo>
                  <a:lnTo>
                    <a:pt x="1033" y="794"/>
                  </a:lnTo>
                  <a:lnTo>
                    <a:pt x="1035" y="796"/>
                  </a:lnTo>
                  <a:lnTo>
                    <a:pt x="1035" y="798"/>
                  </a:lnTo>
                  <a:lnTo>
                    <a:pt x="1037" y="799"/>
                  </a:lnTo>
                  <a:lnTo>
                    <a:pt x="1039" y="801"/>
                  </a:lnTo>
                  <a:lnTo>
                    <a:pt x="1041" y="803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7" y="807"/>
                  </a:lnTo>
                  <a:lnTo>
                    <a:pt x="1048" y="809"/>
                  </a:lnTo>
                  <a:lnTo>
                    <a:pt x="1050" y="811"/>
                  </a:lnTo>
                  <a:lnTo>
                    <a:pt x="1052" y="813"/>
                  </a:lnTo>
                  <a:lnTo>
                    <a:pt x="1054" y="815"/>
                  </a:lnTo>
                  <a:lnTo>
                    <a:pt x="1054" y="817"/>
                  </a:lnTo>
                  <a:lnTo>
                    <a:pt x="1056" y="817"/>
                  </a:lnTo>
                  <a:lnTo>
                    <a:pt x="1056" y="820"/>
                  </a:lnTo>
                  <a:lnTo>
                    <a:pt x="1054" y="822"/>
                  </a:lnTo>
                  <a:lnTo>
                    <a:pt x="1054" y="824"/>
                  </a:lnTo>
                  <a:lnTo>
                    <a:pt x="1054" y="826"/>
                  </a:lnTo>
                  <a:lnTo>
                    <a:pt x="1052" y="830"/>
                  </a:lnTo>
                  <a:lnTo>
                    <a:pt x="1052" y="832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D2592B0-7716-4A1F-A1CB-D2CEBEA0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668"/>
              <a:ext cx="830" cy="323"/>
            </a:xfrm>
            <a:custGeom>
              <a:avLst/>
              <a:gdLst>
                <a:gd name="T0" fmla="*/ 826 w 830"/>
                <a:gd name="T1" fmla="*/ 229 h 323"/>
                <a:gd name="T2" fmla="*/ 823 w 830"/>
                <a:gd name="T3" fmla="*/ 256 h 323"/>
                <a:gd name="T4" fmla="*/ 819 w 830"/>
                <a:gd name="T5" fmla="*/ 273 h 323"/>
                <a:gd name="T6" fmla="*/ 804 w 830"/>
                <a:gd name="T7" fmla="*/ 275 h 323"/>
                <a:gd name="T8" fmla="*/ 794 w 830"/>
                <a:gd name="T9" fmla="*/ 277 h 323"/>
                <a:gd name="T10" fmla="*/ 783 w 830"/>
                <a:gd name="T11" fmla="*/ 273 h 323"/>
                <a:gd name="T12" fmla="*/ 769 w 830"/>
                <a:gd name="T13" fmla="*/ 281 h 323"/>
                <a:gd name="T14" fmla="*/ 756 w 830"/>
                <a:gd name="T15" fmla="*/ 286 h 323"/>
                <a:gd name="T16" fmla="*/ 741 w 830"/>
                <a:gd name="T17" fmla="*/ 294 h 323"/>
                <a:gd name="T18" fmla="*/ 722 w 830"/>
                <a:gd name="T19" fmla="*/ 302 h 323"/>
                <a:gd name="T20" fmla="*/ 712 w 830"/>
                <a:gd name="T21" fmla="*/ 317 h 323"/>
                <a:gd name="T22" fmla="*/ 699 w 830"/>
                <a:gd name="T23" fmla="*/ 321 h 323"/>
                <a:gd name="T24" fmla="*/ 680 w 830"/>
                <a:gd name="T25" fmla="*/ 317 h 323"/>
                <a:gd name="T26" fmla="*/ 665 w 830"/>
                <a:gd name="T27" fmla="*/ 307 h 323"/>
                <a:gd name="T28" fmla="*/ 646 w 830"/>
                <a:gd name="T29" fmla="*/ 304 h 323"/>
                <a:gd name="T30" fmla="*/ 629 w 830"/>
                <a:gd name="T31" fmla="*/ 302 h 323"/>
                <a:gd name="T32" fmla="*/ 612 w 830"/>
                <a:gd name="T33" fmla="*/ 296 h 323"/>
                <a:gd name="T34" fmla="*/ 595 w 830"/>
                <a:gd name="T35" fmla="*/ 288 h 323"/>
                <a:gd name="T36" fmla="*/ 579 w 830"/>
                <a:gd name="T37" fmla="*/ 285 h 323"/>
                <a:gd name="T38" fmla="*/ 564 w 830"/>
                <a:gd name="T39" fmla="*/ 275 h 323"/>
                <a:gd name="T40" fmla="*/ 560 w 830"/>
                <a:gd name="T41" fmla="*/ 256 h 323"/>
                <a:gd name="T42" fmla="*/ 560 w 830"/>
                <a:gd name="T43" fmla="*/ 239 h 323"/>
                <a:gd name="T44" fmla="*/ 566 w 830"/>
                <a:gd name="T45" fmla="*/ 218 h 323"/>
                <a:gd name="T46" fmla="*/ 560 w 830"/>
                <a:gd name="T47" fmla="*/ 197 h 323"/>
                <a:gd name="T48" fmla="*/ 547 w 830"/>
                <a:gd name="T49" fmla="*/ 184 h 323"/>
                <a:gd name="T50" fmla="*/ 524 w 830"/>
                <a:gd name="T51" fmla="*/ 182 h 323"/>
                <a:gd name="T52" fmla="*/ 502 w 830"/>
                <a:gd name="T53" fmla="*/ 184 h 323"/>
                <a:gd name="T54" fmla="*/ 483 w 830"/>
                <a:gd name="T55" fmla="*/ 197 h 323"/>
                <a:gd name="T56" fmla="*/ 498 w 830"/>
                <a:gd name="T57" fmla="*/ 218 h 323"/>
                <a:gd name="T58" fmla="*/ 500 w 830"/>
                <a:gd name="T59" fmla="*/ 239 h 323"/>
                <a:gd name="T60" fmla="*/ 481 w 830"/>
                <a:gd name="T61" fmla="*/ 248 h 323"/>
                <a:gd name="T62" fmla="*/ 464 w 830"/>
                <a:gd name="T63" fmla="*/ 260 h 323"/>
                <a:gd name="T64" fmla="*/ 443 w 830"/>
                <a:gd name="T65" fmla="*/ 271 h 323"/>
                <a:gd name="T66" fmla="*/ 422 w 830"/>
                <a:gd name="T67" fmla="*/ 281 h 323"/>
                <a:gd name="T68" fmla="*/ 403 w 830"/>
                <a:gd name="T69" fmla="*/ 269 h 323"/>
                <a:gd name="T70" fmla="*/ 393 w 830"/>
                <a:gd name="T71" fmla="*/ 254 h 323"/>
                <a:gd name="T72" fmla="*/ 378 w 830"/>
                <a:gd name="T73" fmla="*/ 239 h 323"/>
                <a:gd name="T74" fmla="*/ 365 w 830"/>
                <a:gd name="T75" fmla="*/ 226 h 323"/>
                <a:gd name="T76" fmla="*/ 367 w 830"/>
                <a:gd name="T77" fmla="*/ 214 h 323"/>
                <a:gd name="T78" fmla="*/ 353 w 830"/>
                <a:gd name="T79" fmla="*/ 207 h 323"/>
                <a:gd name="T80" fmla="*/ 334 w 830"/>
                <a:gd name="T81" fmla="*/ 201 h 323"/>
                <a:gd name="T82" fmla="*/ 289 w 830"/>
                <a:gd name="T83" fmla="*/ 191 h 323"/>
                <a:gd name="T84" fmla="*/ 274 w 830"/>
                <a:gd name="T85" fmla="*/ 205 h 323"/>
                <a:gd name="T86" fmla="*/ 264 w 830"/>
                <a:gd name="T87" fmla="*/ 226 h 323"/>
                <a:gd name="T88" fmla="*/ 253 w 830"/>
                <a:gd name="T89" fmla="*/ 218 h 323"/>
                <a:gd name="T90" fmla="*/ 262 w 830"/>
                <a:gd name="T91" fmla="*/ 205 h 323"/>
                <a:gd name="T92" fmla="*/ 258 w 830"/>
                <a:gd name="T93" fmla="*/ 191 h 323"/>
                <a:gd name="T94" fmla="*/ 249 w 830"/>
                <a:gd name="T95" fmla="*/ 182 h 323"/>
                <a:gd name="T96" fmla="*/ 251 w 830"/>
                <a:gd name="T97" fmla="*/ 167 h 323"/>
                <a:gd name="T98" fmla="*/ 249 w 830"/>
                <a:gd name="T99" fmla="*/ 134 h 323"/>
                <a:gd name="T100" fmla="*/ 209 w 830"/>
                <a:gd name="T101" fmla="*/ 112 h 323"/>
                <a:gd name="T102" fmla="*/ 160 w 830"/>
                <a:gd name="T103" fmla="*/ 108 h 323"/>
                <a:gd name="T104" fmla="*/ 123 w 830"/>
                <a:gd name="T105" fmla="*/ 100 h 323"/>
                <a:gd name="T106" fmla="*/ 120 w 830"/>
                <a:gd name="T107" fmla="*/ 83 h 323"/>
                <a:gd name="T108" fmla="*/ 104 w 830"/>
                <a:gd name="T109" fmla="*/ 70 h 323"/>
                <a:gd name="T110" fmla="*/ 84 w 830"/>
                <a:gd name="T111" fmla="*/ 76 h 323"/>
                <a:gd name="T112" fmla="*/ 59 w 830"/>
                <a:gd name="T113" fmla="*/ 70 h 323"/>
                <a:gd name="T114" fmla="*/ 36 w 830"/>
                <a:gd name="T115" fmla="*/ 51 h 323"/>
                <a:gd name="T116" fmla="*/ 11 w 830"/>
                <a:gd name="T117" fmla="*/ 2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0" h="323">
                  <a:moveTo>
                    <a:pt x="830" y="205"/>
                  </a:moveTo>
                  <a:lnTo>
                    <a:pt x="830" y="209"/>
                  </a:lnTo>
                  <a:lnTo>
                    <a:pt x="830" y="210"/>
                  </a:lnTo>
                  <a:lnTo>
                    <a:pt x="828" y="212"/>
                  </a:lnTo>
                  <a:lnTo>
                    <a:pt x="828" y="216"/>
                  </a:lnTo>
                  <a:lnTo>
                    <a:pt x="828" y="218"/>
                  </a:lnTo>
                  <a:lnTo>
                    <a:pt x="828" y="220"/>
                  </a:lnTo>
                  <a:lnTo>
                    <a:pt x="828" y="224"/>
                  </a:lnTo>
                  <a:lnTo>
                    <a:pt x="826" y="226"/>
                  </a:lnTo>
                  <a:lnTo>
                    <a:pt x="828" y="228"/>
                  </a:lnTo>
                  <a:lnTo>
                    <a:pt x="826" y="229"/>
                  </a:lnTo>
                  <a:lnTo>
                    <a:pt x="826" y="231"/>
                  </a:lnTo>
                  <a:lnTo>
                    <a:pt x="826" y="233"/>
                  </a:lnTo>
                  <a:lnTo>
                    <a:pt x="826" y="235"/>
                  </a:lnTo>
                  <a:lnTo>
                    <a:pt x="826" y="237"/>
                  </a:lnTo>
                  <a:lnTo>
                    <a:pt x="826" y="241"/>
                  </a:lnTo>
                  <a:lnTo>
                    <a:pt x="826" y="243"/>
                  </a:lnTo>
                  <a:lnTo>
                    <a:pt x="826" y="245"/>
                  </a:lnTo>
                  <a:lnTo>
                    <a:pt x="826" y="247"/>
                  </a:lnTo>
                  <a:lnTo>
                    <a:pt x="825" y="250"/>
                  </a:lnTo>
                  <a:lnTo>
                    <a:pt x="825" y="254"/>
                  </a:lnTo>
                  <a:lnTo>
                    <a:pt x="823" y="256"/>
                  </a:lnTo>
                  <a:lnTo>
                    <a:pt x="823" y="258"/>
                  </a:lnTo>
                  <a:lnTo>
                    <a:pt x="823" y="260"/>
                  </a:lnTo>
                  <a:lnTo>
                    <a:pt x="821" y="262"/>
                  </a:lnTo>
                  <a:lnTo>
                    <a:pt x="821" y="264"/>
                  </a:lnTo>
                  <a:lnTo>
                    <a:pt x="821" y="266"/>
                  </a:lnTo>
                  <a:lnTo>
                    <a:pt x="819" y="266"/>
                  </a:lnTo>
                  <a:lnTo>
                    <a:pt x="821" y="267"/>
                  </a:lnTo>
                  <a:lnTo>
                    <a:pt x="821" y="269"/>
                  </a:lnTo>
                  <a:lnTo>
                    <a:pt x="821" y="271"/>
                  </a:lnTo>
                  <a:lnTo>
                    <a:pt x="819" y="271"/>
                  </a:lnTo>
                  <a:lnTo>
                    <a:pt x="819" y="273"/>
                  </a:lnTo>
                  <a:lnTo>
                    <a:pt x="817" y="273"/>
                  </a:lnTo>
                  <a:lnTo>
                    <a:pt x="815" y="273"/>
                  </a:lnTo>
                  <a:lnTo>
                    <a:pt x="813" y="273"/>
                  </a:lnTo>
                  <a:lnTo>
                    <a:pt x="811" y="273"/>
                  </a:lnTo>
                  <a:lnTo>
                    <a:pt x="811" y="271"/>
                  </a:lnTo>
                  <a:lnTo>
                    <a:pt x="809" y="273"/>
                  </a:lnTo>
                  <a:lnTo>
                    <a:pt x="807" y="273"/>
                  </a:lnTo>
                  <a:lnTo>
                    <a:pt x="807" y="275"/>
                  </a:lnTo>
                  <a:lnTo>
                    <a:pt x="806" y="277"/>
                  </a:lnTo>
                  <a:lnTo>
                    <a:pt x="806" y="275"/>
                  </a:lnTo>
                  <a:lnTo>
                    <a:pt x="804" y="275"/>
                  </a:lnTo>
                  <a:lnTo>
                    <a:pt x="804" y="277"/>
                  </a:lnTo>
                  <a:lnTo>
                    <a:pt x="802" y="277"/>
                  </a:lnTo>
                  <a:lnTo>
                    <a:pt x="800" y="277"/>
                  </a:lnTo>
                  <a:lnTo>
                    <a:pt x="800" y="279"/>
                  </a:lnTo>
                  <a:lnTo>
                    <a:pt x="800" y="281"/>
                  </a:lnTo>
                  <a:lnTo>
                    <a:pt x="798" y="283"/>
                  </a:lnTo>
                  <a:lnTo>
                    <a:pt x="798" y="281"/>
                  </a:lnTo>
                  <a:lnTo>
                    <a:pt x="796" y="281"/>
                  </a:lnTo>
                  <a:lnTo>
                    <a:pt x="794" y="281"/>
                  </a:lnTo>
                  <a:lnTo>
                    <a:pt x="794" y="279"/>
                  </a:lnTo>
                  <a:lnTo>
                    <a:pt x="794" y="277"/>
                  </a:lnTo>
                  <a:lnTo>
                    <a:pt x="792" y="279"/>
                  </a:lnTo>
                  <a:lnTo>
                    <a:pt x="790" y="279"/>
                  </a:lnTo>
                  <a:lnTo>
                    <a:pt x="790" y="281"/>
                  </a:lnTo>
                  <a:lnTo>
                    <a:pt x="787" y="281"/>
                  </a:lnTo>
                  <a:lnTo>
                    <a:pt x="788" y="279"/>
                  </a:lnTo>
                  <a:lnTo>
                    <a:pt x="788" y="277"/>
                  </a:lnTo>
                  <a:lnTo>
                    <a:pt x="787" y="277"/>
                  </a:lnTo>
                  <a:lnTo>
                    <a:pt x="787" y="275"/>
                  </a:lnTo>
                  <a:lnTo>
                    <a:pt x="785" y="275"/>
                  </a:lnTo>
                  <a:lnTo>
                    <a:pt x="785" y="273"/>
                  </a:lnTo>
                  <a:lnTo>
                    <a:pt x="783" y="273"/>
                  </a:lnTo>
                  <a:lnTo>
                    <a:pt x="781" y="273"/>
                  </a:lnTo>
                  <a:lnTo>
                    <a:pt x="779" y="275"/>
                  </a:lnTo>
                  <a:lnTo>
                    <a:pt x="779" y="277"/>
                  </a:lnTo>
                  <a:lnTo>
                    <a:pt x="779" y="279"/>
                  </a:lnTo>
                  <a:lnTo>
                    <a:pt x="779" y="281"/>
                  </a:lnTo>
                  <a:lnTo>
                    <a:pt x="777" y="281"/>
                  </a:lnTo>
                  <a:lnTo>
                    <a:pt x="775" y="277"/>
                  </a:lnTo>
                  <a:lnTo>
                    <a:pt x="775" y="279"/>
                  </a:lnTo>
                  <a:lnTo>
                    <a:pt x="773" y="281"/>
                  </a:lnTo>
                  <a:lnTo>
                    <a:pt x="771" y="281"/>
                  </a:lnTo>
                  <a:lnTo>
                    <a:pt x="769" y="281"/>
                  </a:lnTo>
                  <a:lnTo>
                    <a:pt x="768" y="283"/>
                  </a:lnTo>
                  <a:lnTo>
                    <a:pt x="766" y="283"/>
                  </a:lnTo>
                  <a:lnTo>
                    <a:pt x="764" y="283"/>
                  </a:lnTo>
                  <a:lnTo>
                    <a:pt x="764" y="281"/>
                  </a:lnTo>
                  <a:lnTo>
                    <a:pt x="762" y="281"/>
                  </a:lnTo>
                  <a:lnTo>
                    <a:pt x="762" y="283"/>
                  </a:lnTo>
                  <a:lnTo>
                    <a:pt x="762" y="285"/>
                  </a:lnTo>
                  <a:lnTo>
                    <a:pt x="760" y="285"/>
                  </a:lnTo>
                  <a:lnTo>
                    <a:pt x="760" y="286"/>
                  </a:lnTo>
                  <a:lnTo>
                    <a:pt x="758" y="286"/>
                  </a:lnTo>
                  <a:lnTo>
                    <a:pt x="756" y="286"/>
                  </a:lnTo>
                  <a:lnTo>
                    <a:pt x="754" y="288"/>
                  </a:lnTo>
                  <a:lnTo>
                    <a:pt x="752" y="288"/>
                  </a:lnTo>
                  <a:lnTo>
                    <a:pt x="752" y="290"/>
                  </a:lnTo>
                  <a:lnTo>
                    <a:pt x="750" y="290"/>
                  </a:lnTo>
                  <a:lnTo>
                    <a:pt x="749" y="292"/>
                  </a:lnTo>
                  <a:lnTo>
                    <a:pt x="747" y="292"/>
                  </a:lnTo>
                  <a:lnTo>
                    <a:pt x="745" y="292"/>
                  </a:lnTo>
                  <a:lnTo>
                    <a:pt x="743" y="290"/>
                  </a:lnTo>
                  <a:lnTo>
                    <a:pt x="741" y="290"/>
                  </a:lnTo>
                  <a:lnTo>
                    <a:pt x="741" y="292"/>
                  </a:lnTo>
                  <a:lnTo>
                    <a:pt x="741" y="294"/>
                  </a:lnTo>
                  <a:lnTo>
                    <a:pt x="737" y="294"/>
                  </a:lnTo>
                  <a:lnTo>
                    <a:pt x="735" y="294"/>
                  </a:lnTo>
                  <a:lnTo>
                    <a:pt x="733" y="296"/>
                  </a:lnTo>
                  <a:lnTo>
                    <a:pt x="731" y="296"/>
                  </a:lnTo>
                  <a:lnTo>
                    <a:pt x="731" y="298"/>
                  </a:lnTo>
                  <a:lnTo>
                    <a:pt x="730" y="298"/>
                  </a:lnTo>
                  <a:lnTo>
                    <a:pt x="728" y="298"/>
                  </a:lnTo>
                  <a:lnTo>
                    <a:pt x="726" y="300"/>
                  </a:lnTo>
                  <a:lnTo>
                    <a:pt x="724" y="300"/>
                  </a:lnTo>
                  <a:lnTo>
                    <a:pt x="722" y="300"/>
                  </a:lnTo>
                  <a:lnTo>
                    <a:pt x="722" y="302"/>
                  </a:lnTo>
                  <a:lnTo>
                    <a:pt x="720" y="302"/>
                  </a:lnTo>
                  <a:lnTo>
                    <a:pt x="720" y="304"/>
                  </a:lnTo>
                  <a:lnTo>
                    <a:pt x="718" y="304"/>
                  </a:lnTo>
                  <a:lnTo>
                    <a:pt x="718" y="305"/>
                  </a:lnTo>
                  <a:lnTo>
                    <a:pt x="718" y="307"/>
                  </a:lnTo>
                  <a:lnTo>
                    <a:pt x="718" y="309"/>
                  </a:lnTo>
                  <a:lnTo>
                    <a:pt x="716" y="309"/>
                  </a:lnTo>
                  <a:lnTo>
                    <a:pt x="716" y="311"/>
                  </a:lnTo>
                  <a:lnTo>
                    <a:pt x="716" y="313"/>
                  </a:lnTo>
                  <a:lnTo>
                    <a:pt x="714" y="315"/>
                  </a:lnTo>
                  <a:lnTo>
                    <a:pt x="712" y="317"/>
                  </a:lnTo>
                  <a:lnTo>
                    <a:pt x="711" y="317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7"/>
                  </a:lnTo>
                  <a:lnTo>
                    <a:pt x="705" y="317"/>
                  </a:lnTo>
                  <a:lnTo>
                    <a:pt x="703" y="317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3" y="323"/>
                  </a:lnTo>
                  <a:lnTo>
                    <a:pt x="701" y="321"/>
                  </a:lnTo>
                  <a:lnTo>
                    <a:pt x="699" y="321"/>
                  </a:lnTo>
                  <a:lnTo>
                    <a:pt x="699" y="319"/>
                  </a:lnTo>
                  <a:lnTo>
                    <a:pt x="697" y="319"/>
                  </a:lnTo>
                  <a:lnTo>
                    <a:pt x="695" y="319"/>
                  </a:lnTo>
                  <a:lnTo>
                    <a:pt x="693" y="319"/>
                  </a:lnTo>
                  <a:lnTo>
                    <a:pt x="692" y="319"/>
                  </a:lnTo>
                  <a:lnTo>
                    <a:pt x="690" y="317"/>
                  </a:lnTo>
                  <a:lnTo>
                    <a:pt x="688" y="315"/>
                  </a:lnTo>
                  <a:lnTo>
                    <a:pt x="686" y="315"/>
                  </a:lnTo>
                  <a:lnTo>
                    <a:pt x="684" y="315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78" y="315"/>
                  </a:lnTo>
                  <a:lnTo>
                    <a:pt x="676" y="315"/>
                  </a:lnTo>
                  <a:lnTo>
                    <a:pt x="676" y="313"/>
                  </a:lnTo>
                  <a:lnTo>
                    <a:pt x="674" y="313"/>
                  </a:lnTo>
                  <a:lnTo>
                    <a:pt x="673" y="313"/>
                  </a:lnTo>
                  <a:lnTo>
                    <a:pt x="671" y="313"/>
                  </a:lnTo>
                  <a:lnTo>
                    <a:pt x="669" y="311"/>
                  </a:lnTo>
                  <a:lnTo>
                    <a:pt x="667" y="311"/>
                  </a:lnTo>
                  <a:lnTo>
                    <a:pt x="667" y="309"/>
                  </a:lnTo>
                  <a:lnTo>
                    <a:pt x="665" y="309"/>
                  </a:lnTo>
                  <a:lnTo>
                    <a:pt x="665" y="307"/>
                  </a:lnTo>
                  <a:lnTo>
                    <a:pt x="663" y="309"/>
                  </a:lnTo>
                  <a:lnTo>
                    <a:pt x="661" y="311"/>
                  </a:lnTo>
                  <a:lnTo>
                    <a:pt x="659" y="311"/>
                  </a:lnTo>
                  <a:lnTo>
                    <a:pt x="657" y="309"/>
                  </a:lnTo>
                  <a:lnTo>
                    <a:pt x="655" y="307"/>
                  </a:lnTo>
                  <a:lnTo>
                    <a:pt x="654" y="307"/>
                  </a:lnTo>
                  <a:lnTo>
                    <a:pt x="652" y="307"/>
                  </a:lnTo>
                  <a:lnTo>
                    <a:pt x="652" y="305"/>
                  </a:lnTo>
                  <a:lnTo>
                    <a:pt x="650" y="304"/>
                  </a:lnTo>
                  <a:lnTo>
                    <a:pt x="648" y="304"/>
                  </a:lnTo>
                  <a:lnTo>
                    <a:pt x="646" y="304"/>
                  </a:lnTo>
                  <a:lnTo>
                    <a:pt x="644" y="304"/>
                  </a:lnTo>
                  <a:lnTo>
                    <a:pt x="642" y="304"/>
                  </a:lnTo>
                  <a:lnTo>
                    <a:pt x="640" y="304"/>
                  </a:lnTo>
                  <a:lnTo>
                    <a:pt x="636" y="302"/>
                  </a:lnTo>
                  <a:lnTo>
                    <a:pt x="636" y="300"/>
                  </a:lnTo>
                  <a:lnTo>
                    <a:pt x="635" y="300"/>
                  </a:lnTo>
                  <a:lnTo>
                    <a:pt x="633" y="300"/>
                  </a:lnTo>
                  <a:lnTo>
                    <a:pt x="633" y="302"/>
                  </a:lnTo>
                  <a:lnTo>
                    <a:pt x="631" y="302"/>
                  </a:lnTo>
                  <a:lnTo>
                    <a:pt x="629" y="304"/>
                  </a:lnTo>
                  <a:lnTo>
                    <a:pt x="629" y="302"/>
                  </a:lnTo>
                  <a:lnTo>
                    <a:pt x="629" y="300"/>
                  </a:lnTo>
                  <a:lnTo>
                    <a:pt x="627" y="300"/>
                  </a:lnTo>
                  <a:lnTo>
                    <a:pt x="625" y="300"/>
                  </a:lnTo>
                  <a:lnTo>
                    <a:pt x="623" y="300"/>
                  </a:lnTo>
                  <a:lnTo>
                    <a:pt x="621" y="298"/>
                  </a:lnTo>
                  <a:lnTo>
                    <a:pt x="619" y="298"/>
                  </a:lnTo>
                  <a:lnTo>
                    <a:pt x="619" y="296"/>
                  </a:lnTo>
                  <a:lnTo>
                    <a:pt x="617" y="296"/>
                  </a:lnTo>
                  <a:lnTo>
                    <a:pt x="616" y="296"/>
                  </a:lnTo>
                  <a:lnTo>
                    <a:pt x="614" y="298"/>
                  </a:lnTo>
                  <a:lnTo>
                    <a:pt x="612" y="296"/>
                  </a:lnTo>
                  <a:lnTo>
                    <a:pt x="610" y="296"/>
                  </a:lnTo>
                  <a:lnTo>
                    <a:pt x="608" y="294"/>
                  </a:lnTo>
                  <a:lnTo>
                    <a:pt x="606" y="292"/>
                  </a:lnTo>
                  <a:lnTo>
                    <a:pt x="604" y="292"/>
                  </a:lnTo>
                  <a:lnTo>
                    <a:pt x="604" y="290"/>
                  </a:lnTo>
                  <a:lnTo>
                    <a:pt x="602" y="290"/>
                  </a:lnTo>
                  <a:lnTo>
                    <a:pt x="600" y="290"/>
                  </a:lnTo>
                  <a:lnTo>
                    <a:pt x="598" y="290"/>
                  </a:lnTo>
                  <a:lnTo>
                    <a:pt x="597" y="288"/>
                  </a:lnTo>
                  <a:lnTo>
                    <a:pt x="595" y="286"/>
                  </a:lnTo>
                  <a:lnTo>
                    <a:pt x="595" y="288"/>
                  </a:lnTo>
                  <a:lnTo>
                    <a:pt x="593" y="288"/>
                  </a:lnTo>
                  <a:lnTo>
                    <a:pt x="591" y="288"/>
                  </a:lnTo>
                  <a:lnTo>
                    <a:pt x="591" y="286"/>
                  </a:lnTo>
                  <a:lnTo>
                    <a:pt x="589" y="285"/>
                  </a:lnTo>
                  <a:lnTo>
                    <a:pt x="589" y="286"/>
                  </a:lnTo>
                  <a:lnTo>
                    <a:pt x="587" y="286"/>
                  </a:lnTo>
                  <a:lnTo>
                    <a:pt x="585" y="286"/>
                  </a:lnTo>
                  <a:lnTo>
                    <a:pt x="583" y="286"/>
                  </a:lnTo>
                  <a:lnTo>
                    <a:pt x="581" y="286"/>
                  </a:lnTo>
                  <a:lnTo>
                    <a:pt x="581" y="285"/>
                  </a:lnTo>
                  <a:lnTo>
                    <a:pt x="579" y="285"/>
                  </a:lnTo>
                  <a:lnTo>
                    <a:pt x="578" y="283"/>
                  </a:lnTo>
                  <a:lnTo>
                    <a:pt x="576" y="283"/>
                  </a:lnTo>
                  <a:lnTo>
                    <a:pt x="574" y="283"/>
                  </a:lnTo>
                  <a:lnTo>
                    <a:pt x="572" y="283"/>
                  </a:lnTo>
                  <a:lnTo>
                    <a:pt x="572" y="281"/>
                  </a:lnTo>
                  <a:lnTo>
                    <a:pt x="570" y="281"/>
                  </a:lnTo>
                  <a:lnTo>
                    <a:pt x="568" y="281"/>
                  </a:lnTo>
                  <a:lnTo>
                    <a:pt x="568" y="279"/>
                  </a:lnTo>
                  <a:lnTo>
                    <a:pt x="568" y="277"/>
                  </a:lnTo>
                  <a:lnTo>
                    <a:pt x="566" y="275"/>
                  </a:lnTo>
                  <a:lnTo>
                    <a:pt x="564" y="275"/>
                  </a:lnTo>
                  <a:lnTo>
                    <a:pt x="564" y="273"/>
                  </a:lnTo>
                  <a:lnTo>
                    <a:pt x="564" y="269"/>
                  </a:lnTo>
                  <a:lnTo>
                    <a:pt x="562" y="267"/>
                  </a:lnTo>
                  <a:lnTo>
                    <a:pt x="562" y="266"/>
                  </a:lnTo>
                  <a:lnTo>
                    <a:pt x="560" y="264"/>
                  </a:lnTo>
                  <a:lnTo>
                    <a:pt x="560" y="262"/>
                  </a:lnTo>
                  <a:lnTo>
                    <a:pt x="562" y="262"/>
                  </a:lnTo>
                  <a:lnTo>
                    <a:pt x="562" y="260"/>
                  </a:lnTo>
                  <a:lnTo>
                    <a:pt x="562" y="258"/>
                  </a:lnTo>
                  <a:lnTo>
                    <a:pt x="560" y="258"/>
                  </a:lnTo>
                  <a:lnTo>
                    <a:pt x="560" y="256"/>
                  </a:lnTo>
                  <a:lnTo>
                    <a:pt x="559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59" y="250"/>
                  </a:lnTo>
                  <a:lnTo>
                    <a:pt x="559" y="248"/>
                  </a:lnTo>
                  <a:lnTo>
                    <a:pt x="559" y="247"/>
                  </a:lnTo>
                  <a:lnTo>
                    <a:pt x="559" y="245"/>
                  </a:lnTo>
                  <a:lnTo>
                    <a:pt x="560" y="245"/>
                  </a:lnTo>
                  <a:lnTo>
                    <a:pt x="560" y="243"/>
                  </a:lnTo>
                  <a:lnTo>
                    <a:pt x="560" y="241"/>
                  </a:lnTo>
                  <a:lnTo>
                    <a:pt x="560" y="239"/>
                  </a:lnTo>
                  <a:lnTo>
                    <a:pt x="560" y="237"/>
                  </a:lnTo>
                  <a:lnTo>
                    <a:pt x="560" y="235"/>
                  </a:lnTo>
                  <a:lnTo>
                    <a:pt x="560" y="233"/>
                  </a:lnTo>
                  <a:lnTo>
                    <a:pt x="560" y="231"/>
                  </a:lnTo>
                  <a:lnTo>
                    <a:pt x="562" y="229"/>
                  </a:lnTo>
                  <a:lnTo>
                    <a:pt x="564" y="228"/>
                  </a:lnTo>
                  <a:lnTo>
                    <a:pt x="564" y="226"/>
                  </a:lnTo>
                  <a:lnTo>
                    <a:pt x="566" y="224"/>
                  </a:lnTo>
                  <a:lnTo>
                    <a:pt x="566" y="222"/>
                  </a:lnTo>
                  <a:lnTo>
                    <a:pt x="566" y="220"/>
                  </a:lnTo>
                  <a:lnTo>
                    <a:pt x="566" y="218"/>
                  </a:lnTo>
                  <a:lnTo>
                    <a:pt x="566" y="216"/>
                  </a:lnTo>
                  <a:lnTo>
                    <a:pt x="566" y="214"/>
                  </a:lnTo>
                  <a:lnTo>
                    <a:pt x="564" y="212"/>
                  </a:lnTo>
                  <a:lnTo>
                    <a:pt x="564" y="210"/>
                  </a:lnTo>
                  <a:lnTo>
                    <a:pt x="564" y="209"/>
                  </a:lnTo>
                  <a:lnTo>
                    <a:pt x="562" y="207"/>
                  </a:lnTo>
                  <a:lnTo>
                    <a:pt x="562" y="205"/>
                  </a:lnTo>
                  <a:lnTo>
                    <a:pt x="562" y="203"/>
                  </a:lnTo>
                  <a:lnTo>
                    <a:pt x="562" y="201"/>
                  </a:lnTo>
                  <a:lnTo>
                    <a:pt x="560" y="199"/>
                  </a:lnTo>
                  <a:lnTo>
                    <a:pt x="560" y="197"/>
                  </a:lnTo>
                  <a:lnTo>
                    <a:pt x="559" y="195"/>
                  </a:lnTo>
                  <a:lnTo>
                    <a:pt x="557" y="193"/>
                  </a:lnTo>
                  <a:lnTo>
                    <a:pt x="555" y="193"/>
                  </a:lnTo>
                  <a:lnTo>
                    <a:pt x="553" y="191"/>
                  </a:lnTo>
                  <a:lnTo>
                    <a:pt x="551" y="191"/>
                  </a:lnTo>
                  <a:lnTo>
                    <a:pt x="549" y="191"/>
                  </a:lnTo>
                  <a:lnTo>
                    <a:pt x="547" y="191"/>
                  </a:lnTo>
                  <a:lnTo>
                    <a:pt x="547" y="190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4"/>
                  </a:lnTo>
                  <a:lnTo>
                    <a:pt x="545" y="182"/>
                  </a:lnTo>
                  <a:lnTo>
                    <a:pt x="543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2" y="182"/>
                  </a:lnTo>
                  <a:lnTo>
                    <a:pt x="530" y="180"/>
                  </a:lnTo>
                  <a:lnTo>
                    <a:pt x="528" y="180"/>
                  </a:lnTo>
                  <a:lnTo>
                    <a:pt x="526" y="180"/>
                  </a:lnTo>
                  <a:lnTo>
                    <a:pt x="524" y="182"/>
                  </a:lnTo>
                  <a:lnTo>
                    <a:pt x="522" y="182"/>
                  </a:lnTo>
                  <a:lnTo>
                    <a:pt x="521" y="182"/>
                  </a:lnTo>
                  <a:lnTo>
                    <a:pt x="519" y="182"/>
                  </a:lnTo>
                  <a:lnTo>
                    <a:pt x="517" y="182"/>
                  </a:lnTo>
                  <a:lnTo>
                    <a:pt x="515" y="182"/>
                  </a:lnTo>
                  <a:lnTo>
                    <a:pt x="513" y="182"/>
                  </a:lnTo>
                  <a:lnTo>
                    <a:pt x="511" y="182"/>
                  </a:lnTo>
                  <a:lnTo>
                    <a:pt x="509" y="182"/>
                  </a:lnTo>
                  <a:lnTo>
                    <a:pt x="507" y="182"/>
                  </a:lnTo>
                  <a:lnTo>
                    <a:pt x="503" y="184"/>
                  </a:lnTo>
                  <a:lnTo>
                    <a:pt x="502" y="184"/>
                  </a:lnTo>
                  <a:lnTo>
                    <a:pt x="500" y="184"/>
                  </a:lnTo>
                  <a:lnTo>
                    <a:pt x="498" y="186"/>
                  </a:lnTo>
                  <a:lnTo>
                    <a:pt x="496" y="186"/>
                  </a:lnTo>
                  <a:lnTo>
                    <a:pt x="496" y="188"/>
                  </a:lnTo>
                  <a:lnTo>
                    <a:pt x="494" y="190"/>
                  </a:lnTo>
                  <a:lnTo>
                    <a:pt x="492" y="190"/>
                  </a:lnTo>
                  <a:lnTo>
                    <a:pt x="488" y="190"/>
                  </a:lnTo>
                  <a:lnTo>
                    <a:pt x="486" y="191"/>
                  </a:lnTo>
                  <a:lnTo>
                    <a:pt x="484" y="193"/>
                  </a:lnTo>
                  <a:lnTo>
                    <a:pt x="483" y="195"/>
                  </a:lnTo>
                  <a:lnTo>
                    <a:pt x="483" y="197"/>
                  </a:lnTo>
                  <a:lnTo>
                    <a:pt x="483" y="199"/>
                  </a:lnTo>
                  <a:lnTo>
                    <a:pt x="483" y="201"/>
                  </a:lnTo>
                  <a:lnTo>
                    <a:pt x="484" y="203"/>
                  </a:lnTo>
                  <a:lnTo>
                    <a:pt x="486" y="205"/>
                  </a:lnTo>
                  <a:lnTo>
                    <a:pt x="486" y="207"/>
                  </a:lnTo>
                  <a:lnTo>
                    <a:pt x="488" y="210"/>
                  </a:lnTo>
                  <a:lnTo>
                    <a:pt x="490" y="210"/>
                  </a:lnTo>
                  <a:lnTo>
                    <a:pt x="492" y="212"/>
                  </a:lnTo>
                  <a:lnTo>
                    <a:pt x="494" y="214"/>
                  </a:lnTo>
                  <a:lnTo>
                    <a:pt x="496" y="216"/>
                  </a:lnTo>
                  <a:lnTo>
                    <a:pt x="498" y="218"/>
                  </a:lnTo>
                  <a:lnTo>
                    <a:pt x="498" y="220"/>
                  </a:lnTo>
                  <a:lnTo>
                    <a:pt x="500" y="222"/>
                  </a:lnTo>
                  <a:lnTo>
                    <a:pt x="500" y="224"/>
                  </a:lnTo>
                  <a:lnTo>
                    <a:pt x="502" y="228"/>
                  </a:lnTo>
                  <a:lnTo>
                    <a:pt x="503" y="229"/>
                  </a:lnTo>
                  <a:lnTo>
                    <a:pt x="503" y="231"/>
                  </a:lnTo>
                  <a:lnTo>
                    <a:pt x="503" y="233"/>
                  </a:lnTo>
                  <a:lnTo>
                    <a:pt x="505" y="233"/>
                  </a:lnTo>
                  <a:lnTo>
                    <a:pt x="503" y="235"/>
                  </a:lnTo>
                  <a:lnTo>
                    <a:pt x="502" y="237"/>
                  </a:lnTo>
                  <a:lnTo>
                    <a:pt x="500" y="239"/>
                  </a:lnTo>
                  <a:lnTo>
                    <a:pt x="498" y="239"/>
                  </a:lnTo>
                  <a:lnTo>
                    <a:pt x="496" y="241"/>
                  </a:lnTo>
                  <a:lnTo>
                    <a:pt x="494" y="243"/>
                  </a:lnTo>
                  <a:lnTo>
                    <a:pt x="490" y="243"/>
                  </a:lnTo>
                  <a:lnTo>
                    <a:pt x="488" y="243"/>
                  </a:lnTo>
                  <a:lnTo>
                    <a:pt x="486" y="243"/>
                  </a:lnTo>
                  <a:lnTo>
                    <a:pt x="484" y="243"/>
                  </a:lnTo>
                  <a:lnTo>
                    <a:pt x="483" y="243"/>
                  </a:lnTo>
                  <a:lnTo>
                    <a:pt x="483" y="245"/>
                  </a:lnTo>
                  <a:lnTo>
                    <a:pt x="481" y="247"/>
                  </a:lnTo>
                  <a:lnTo>
                    <a:pt x="481" y="248"/>
                  </a:lnTo>
                  <a:lnTo>
                    <a:pt x="481" y="250"/>
                  </a:lnTo>
                  <a:lnTo>
                    <a:pt x="481" y="252"/>
                  </a:lnTo>
                  <a:lnTo>
                    <a:pt x="479" y="252"/>
                  </a:lnTo>
                  <a:lnTo>
                    <a:pt x="477" y="254"/>
                  </a:lnTo>
                  <a:lnTo>
                    <a:pt x="475" y="256"/>
                  </a:lnTo>
                  <a:lnTo>
                    <a:pt x="473" y="258"/>
                  </a:lnTo>
                  <a:lnTo>
                    <a:pt x="471" y="258"/>
                  </a:lnTo>
                  <a:lnTo>
                    <a:pt x="469" y="260"/>
                  </a:lnTo>
                  <a:lnTo>
                    <a:pt x="467" y="260"/>
                  </a:lnTo>
                  <a:lnTo>
                    <a:pt x="465" y="260"/>
                  </a:lnTo>
                  <a:lnTo>
                    <a:pt x="464" y="260"/>
                  </a:lnTo>
                  <a:lnTo>
                    <a:pt x="460" y="260"/>
                  </a:lnTo>
                  <a:lnTo>
                    <a:pt x="458" y="262"/>
                  </a:lnTo>
                  <a:lnTo>
                    <a:pt x="454" y="262"/>
                  </a:lnTo>
                  <a:lnTo>
                    <a:pt x="452" y="262"/>
                  </a:lnTo>
                  <a:lnTo>
                    <a:pt x="450" y="264"/>
                  </a:lnTo>
                  <a:lnTo>
                    <a:pt x="448" y="266"/>
                  </a:lnTo>
                  <a:lnTo>
                    <a:pt x="446" y="266"/>
                  </a:lnTo>
                  <a:lnTo>
                    <a:pt x="445" y="267"/>
                  </a:lnTo>
                  <a:lnTo>
                    <a:pt x="445" y="269"/>
                  </a:lnTo>
                  <a:lnTo>
                    <a:pt x="445" y="271"/>
                  </a:lnTo>
                  <a:lnTo>
                    <a:pt x="443" y="271"/>
                  </a:lnTo>
                  <a:lnTo>
                    <a:pt x="443" y="273"/>
                  </a:lnTo>
                  <a:lnTo>
                    <a:pt x="441" y="275"/>
                  </a:lnTo>
                  <a:lnTo>
                    <a:pt x="437" y="277"/>
                  </a:lnTo>
                  <a:lnTo>
                    <a:pt x="435" y="279"/>
                  </a:lnTo>
                  <a:lnTo>
                    <a:pt x="433" y="279"/>
                  </a:lnTo>
                  <a:lnTo>
                    <a:pt x="431" y="281"/>
                  </a:lnTo>
                  <a:lnTo>
                    <a:pt x="429" y="281"/>
                  </a:lnTo>
                  <a:lnTo>
                    <a:pt x="427" y="283"/>
                  </a:lnTo>
                  <a:lnTo>
                    <a:pt x="426" y="283"/>
                  </a:lnTo>
                  <a:lnTo>
                    <a:pt x="424" y="281"/>
                  </a:lnTo>
                  <a:lnTo>
                    <a:pt x="422" y="281"/>
                  </a:lnTo>
                  <a:lnTo>
                    <a:pt x="420" y="279"/>
                  </a:lnTo>
                  <a:lnTo>
                    <a:pt x="418" y="277"/>
                  </a:lnTo>
                  <a:lnTo>
                    <a:pt x="416" y="277"/>
                  </a:lnTo>
                  <a:lnTo>
                    <a:pt x="414" y="275"/>
                  </a:lnTo>
                  <a:lnTo>
                    <a:pt x="412" y="273"/>
                  </a:lnTo>
                  <a:lnTo>
                    <a:pt x="410" y="271"/>
                  </a:lnTo>
                  <a:lnTo>
                    <a:pt x="408" y="271"/>
                  </a:lnTo>
                  <a:lnTo>
                    <a:pt x="408" y="269"/>
                  </a:lnTo>
                  <a:lnTo>
                    <a:pt x="407" y="269"/>
                  </a:lnTo>
                  <a:lnTo>
                    <a:pt x="405" y="269"/>
                  </a:lnTo>
                  <a:lnTo>
                    <a:pt x="403" y="269"/>
                  </a:lnTo>
                  <a:lnTo>
                    <a:pt x="401" y="269"/>
                  </a:lnTo>
                  <a:lnTo>
                    <a:pt x="399" y="269"/>
                  </a:lnTo>
                  <a:lnTo>
                    <a:pt x="397" y="267"/>
                  </a:lnTo>
                  <a:lnTo>
                    <a:pt x="395" y="266"/>
                  </a:lnTo>
                  <a:lnTo>
                    <a:pt x="395" y="264"/>
                  </a:lnTo>
                  <a:lnTo>
                    <a:pt x="395" y="262"/>
                  </a:lnTo>
                  <a:lnTo>
                    <a:pt x="395" y="260"/>
                  </a:lnTo>
                  <a:lnTo>
                    <a:pt x="395" y="258"/>
                  </a:lnTo>
                  <a:lnTo>
                    <a:pt x="395" y="256"/>
                  </a:lnTo>
                  <a:lnTo>
                    <a:pt x="393" y="256"/>
                  </a:lnTo>
                  <a:lnTo>
                    <a:pt x="393" y="254"/>
                  </a:lnTo>
                  <a:lnTo>
                    <a:pt x="391" y="252"/>
                  </a:lnTo>
                  <a:lnTo>
                    <a:pt x="389" y="250"/>
                  </a:lnTo>
                  <a:lnTo>
                    <a:pt x="389" y="248"/>
                  </a:lnTo>
                  <a:lnTo>
                    <a:pt x="388" y="248"/>
                  </a:lnTo>
                  <a:lnTo>
                    <a:pt x="388" y="247"/>
                  </a:lnTo>
                  <a:lnTo>
                    <a:pt x="386" y="247"/>
                  </a:lnTo>
                  <a:lnTo>
                    <a:pt x="384" y="245"/>
                  </a:lnTo>
                  <a:lnTo>
                    <a:pt x="382" y="245"/>
                  </a:lnTo>
                  <a:lnTo>
                    <a:pt x="382" y="243"/>
                  </a:lnTo>
                  <a:lnTo>
                    <a:pt x="380" y="241"/>
                  </a:lnTo>
                  <a:lnTo>
                    <a:pt x="378" y="239"/>
                  </a:lnTo>
                  <a:lnTo>
                    <a:pt x="376" y="237"/>
                  </a:lnTo>
                  <a:lnTo>
                    <a:pt x="376" y="235"/>
                  </a:lnTo>
                  <a:lnTo>
                    <a:pt x="376" y="233"/>
                  </a:lnTo>
                  <a:lnTo>
                    <a:pt x="376" y="231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2" y="226"/>
                  </a:lnTo>
                  <a:lnTo>
                    <a:pt x="370" y="226"/>
                  </a:lnTo>
                  <a:lnTo>
                    <a:pt x="369" y="226"/>
                  </a:lnTo>
                  <a:lnTo>
                    <a:pt x="367" y="228"/>
                  </a:lnTo>
                  <a:lnTo>
                    <a:pt x="365" y="226"/>
                  </a:lnTo>
                  <a:lnTo>
                    <a:pt x="361" y="226"/>
                  </a:lnTo>
                  <a:lnTo>
                    <a:pt x="361" y="224"/>
                  </a:lnTo>
                  <a:lnTo>
                    <a:pt x="363" y="224"/>
                  </a:lnTo>
                  <a:lnTo>
                    <a:pt x="363" y="222"/>
                  </a:lnTo>
                  <a:lnTo>
                    <a:pt x="365" y="222"/>
                  </a:lnTo>
                  <a:lnTo>
                    <a:pt x="365" y="220"/>
                  </a:lnTo>
                  <a:lnTo>
                    <a:pt x="367" y="220"/>
                  </a:lnTo>
                  <a:lnTo>
                    <a:pt x="367" y="218"/>
                  </a:lnTo>
                  <a:lnTo>
                    <a:pt x="369" y="216"/>
                  </a:lnTo>
                  <a:lnTo>
                    <a:pt x="369" y="214"/>
                  </a:lnTo>
                  <a:lnTo>
                    <a:pt x="367" y="214"/>
                  </a:lnTo>
                  <a:lnTo>
                    <a:pt x="367" y="212"/>
                  </a:lnTo>
                  <a:lnTo>
                    <a:pt x="367" y="210"/>
                  </a:lnTo>
                  <a:lnTo>
                    <a:pt x="367" y="212"/>
                  </a:lnTo>
                  <a:lnTo>
                    <a:pt x="365" y="212"/>
                  </a:lnTo>
                  <a:lnTo>
                    <a:pt x="363" y="212"/>
                  </a:lnTo>
                  <a:lnTo>
                    <a:pt x="361" y="212"/>
                  </a:lnTo>
                  <a:lnTo>
                    <a:pt x="359" y="212"/>
                  </a:lnTo>
                  <a:lnTo>
                    <a:pt x="357" y="212"/>
                  </a:lnTo>
                  <a:lnTo>
                    <a:pt x="355" y="210"/>
                  </a:lnTo>
                  <a:lnTo>
                    <a:pt x="355" y="209"/>
                  </a:lnTo>
                  <a:lnTo>
                    <a:pt x="353" y="207"/>
                  </a:lnTo>
                  <a:lnTo>
                    <a:pt x="351" y="205"/>
                  </a:lnTo>
                  <a:lnTo>
                    <a:pt x="350" y="203"/>
                  </a:lnTo>
                  <a:lnTo>
                    <a:pt x="350" y="201"/>
                  </a:lnTo>
                  <a:lnTo>
                    <a:pt x="348" y="199"/>
                  </a:lnTo>
                  <a:lnTo>
                    <a:pt x="348" y="197"/>
                  </a:lnTo>
                  <a:lnTo>
                    <a:pt x="346" y="197"/>
                  </a:lnTo>
                  <a:lnTo>
                    <a:pt x="346" y="199"/>
                  </a:lnTo>
                  <a:lnTo>
                    <a:pt x="344" y="199"/>
                  </a:lnTo>
                  <a:lnTo>
                    <a:pt x="340" y="201"/>
                  </a:lnTo>
                  <a:lnTo>
                    <a:pt x="336" y="201"/>
                  </a:lnTo>
                  <a:lnTo>
                    <a:pt x="334" y="201"/>
                  </a:lnTo>
                  <a:lnTo>
                    <a:pt x="331" y="201"/>
                  </a:lnTo>
                  <a:lnTo>
                    <a:pt x="329" y="199"/>
                  </a:lnTo>
                  <a:lnTo>
                    <a:pt x="327" y="199"/>
                  </a:lnTo>
                  <a:lnTo>
                    <a:pt x="319" y="199"/>
                  </a:lnTo>
                  <a:lnTo>
                    <a:pt x="317" y="197"/>
                  </a:lnTo>
                  <a:lnTo>
                    <a:pt x="313" y="195"/>
                  </a:lnTo>
                  <a:lnTo>
                    <a:pt x="310" y="195"/>
                  </a:lnTo>
                  <a:lnTo>
                    <a:pt x="300" y="193"/>
                  </a:lnTo>
                  <a:lnTo>
                    <a:pt x="296" y="191"/>
                  </a:lnTo>
                  <a:lnTo>
                    <a:pt x="294" y="191"/>
                  </a:lnTo>
                  <a:lnTo>
                    <a:pt x="289" y="191"/>
                  </a:lnTo>
                  <a:lnTo>
                    <a:pt x="285" y="190"/>
                  </a:lnTo>
                  <a:lnTo>
                    <a:pt x="283" y="190"/>
                  </a:lnTo>
                  <a:lnTo>
                    <a:pt x="281" y="190"/>
                  </a:lnTo>
                  <a:lnTo>
                    <a:pt x="277" y="190"/>
                  </a:lnTo>
                  <a:lnTo>
                    <a:pt x="275" y="190"/>
                  </a:lnTo>
                  <a:lnTo>
                    <a:pt x="275" y="191"/>
                  </a:lnTo>
                  <a:lnTo>
                    <a:pt x="275" y="193"/>
                  </a:lnTo>
                  <a:lnTo>
                    <a:pt x="275" y="197"/>
                  </a:lnTo>
                  <a:lnTo>
                    <a:pt x="275" y="201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2" y="205"/>
                  </a:lnTo>
                  <a:lnTo>
                    <a:pt x="270" y="209"/>
                  </a:lnTo>
                  <a:lnTo>
                    <a:pt x="270" y="210"/>
                  </a:lnTo>
                  <a:lnTo>
                    <a:pt x="270" y="212"/>
                  </a:lnTo>
                  <a:lnTo>
                    <a:pt x="270" y="214"/>
                  </a:lnTo>
                  <a:lnTo>
                    <a:pt x="270" y="216"/>
                  </a:lnTo>
                  <a:lnTo>
                    <a:pt x="270" y="218"/>
                  </a:lnTo>
                  <a:lnTo>
                    <a:pt x="268" y="220"/>
                  </a:lnTo>
                  <a:lnTo>
                    <a:pt x="266" y="222"/>
                  </a:lnTo>
                  <a:lnTo>
                    <a:pt x="266" y="224"/>
                  </a:lnTo>
                  <a:lnTo>
                    <a:pt x="264" y="226"/>
                  </a:lnTo>
                  <a:lnTo>
                    <a:pt x="262" y="228"/>
                  </a:lnTo>
                  <a:lnTo>
                    <a:pt x="260" y="228"/>
                  </a:lnTo>
                  <a:lnTo>
                    <a:pt x="258" y="228"/>
                  </a:lnTo>
                  <a:lnTo>
                    <a:pt x="258" y="226"/>
                  </a:lnTo>
                  <a:lnTo>
                    <a:pt x="256" y="224"/>
                  </a:lnTo>
                  <a:lnTo>
                    <a:pt x="255" y="224"/>
                  </a:lnTo>
                  <a:lnTo>
                    <a:pt x="255" y="222"/>
                  </a:lnTo>
                  <a:lnTo>
                    <a:pt x="253" y="222"/>
                  </a:lnTo>
                  <a:lnTo>
                    <a:pt x="255" y="222"/>
                  </a:lnTo>
                  <a:lnTo>
                    <a:pt x="255" y="220"/>
                  </a:lnTo>
                  <a:lnTo>
                    <a:pt x="253" y="218"/>
                  </a:lnTo>
                  <a:lnTo>
                    <a:pt x="251" y="218"/>
                  </a:lnTo>
                  <a:lnTo>
                    <a:pt x="249" y="216"/>
                  </a:lnTo>
                  <a:lnTo>
                    <a:pt x="251" y="214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5" y="209"/>
                  </a:lnTo>
                  <a:lnTo>
                    <a:pt x="256" y="209"/>
                  </a:lnTo>
                  <a:lnTo>
                    <a:pt x="258" y="207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62" y="205"/>
                  </a:lnTo>
                  <a:lnTo>
                    <a:pt x="264" y="205"/>
                  </a:lnTo>
                  <a:lnTo>
                    <a:pt x="264" y="203"/>
                  </a:lnTo>
                  <a:lnTo>
                    <a:pt x="266" y="201"/>
                  </a:lnTo>
                  <a:lnTo>
                    <a:pt x="268" y="197"/>
                  </a:lnTo>
                  <a:lnTo>
                    <a:pt x="268" y="195"/>
                  </a:lnTo>
                  <a:lnTo>
                    <a:pt x="268" y="193"/>
                  </a:lnTo>
                  <a:lnTo>
                    <a:pt x="266" y="191"/>
                  </a:lnTo>
                  <a:lnTo>
                    <a:pt x="264" y="191"/>
                  </a:lnTo>
                  <a:lnTo>
                    <a:pt x="262" y="191"/>
                  </a:lnTo>
                  <a:lnTo>
                    <a:pt x="260" y="191"/>
                  </a:lnTo>
                  <a:lnTo>
                    <a:pt x="258" y="191"/>
                  </a:lnTo>
                  <a:lnTo>
                    <a:pt x="256" y="191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3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0"/>
                  </a:lnTo>
                  <a:lnTo>
                    <a:pt x="249" y="188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82"/>
                  </a:lnTo>
                  <a:lnTo>
                    <a:pt x="245" y="180"/>
                  </a:lnTo>
                  <a:lnTo>
                    <a:pt x="243" y="178"/>
                  </a:lnTo>
                  <a:lnTo>
                    <a:pt x="245" y="176"/>
                  </a:lnTo>
                  <a:lnTo>
                    <a:pt x="247" y="176"/>
                  </a:lnTo>
                  <a:lnTo>
                    <a:pt x="249" y="174"/>
                  </a:lnTo>
                  <a:lnTo>
                    <a:pt x="251" y="174"/>
                  </a:lnTo>
                  <a:lnTo>
                    <a:pt x="253" y="172"/>
                  </a:lnTo>
                  <a:lnTo>
                    <a:pt x="251" y="171"/>
                  </a:lnTo>
                  <a:lnTo>
                    <a:pt x="251" y="169"/>
                  </a:lnTo>
                  <a:lnTo>
                    <a:pt x="251" y="167"/>
                  </a:lnTo>
                  <a:lnTo>
                    <a:pt x="251" y="165"/>
                  </a:lnTo>
                  <a:lnTo>
                    <a:pt x="251" y="163"/>
                  </a:lnTo>
                  <a:lnTo>
                    <a:pt x="251" y="159"/>
                  </a:lnTo>
                  <a:lnTo>
                    <a:pt x="251" y="157"/>
                  </a:lnTo>
                  <a:lnTo>
                    <a:pt x="251" y="155"/>
                  </a:lnTo>
                  <a:lnTo>
                    <a:pt x="249" y="152"/>
                  </a:lnTo>
                  <a:lnTo>
                    <a:pt x="249" y="150"/>
                  </a:lnTo>
                  <a:lnTo>
                    <a:pt x="247" y="146"/>
                  </a:lnTo>
                  <a:lnTo>
                    <a:pt x="249" y="140"/>
                  </a:lnTo>
                  <a:lnTo>
                    <a:pt x="249" y="138"/>
                  </a:lnTo>
                  <a:lnTo>
                    <a:pt x="249" y="134"/>
                  </a:lnTo>
                  <a:lnTo>
                    <a:pt x="249" y="133"/>
                  </a:lnTo>
                  <a:lnTo>
                    <a:pt x="247" y="131"/>
                  </a:lnTo>
                  <a:lnTo>
                    <a:pt x="245" y="131"/>
                  </a:lnTo>
                  <a:lnTo>
                    <a:pt x="241" y="129"/>
                  </a:lnTo>
                  <a:lnTo>
                    <a:pt x="237" y="127"/>
                  </a:lnTo>
                  <a:lnTo>
                    <a:pt x="234" y="125"/>
                  </a:lnTo>
                  <a:lnTo>
                    <a:pt x="228" y="121"/>
                  </a:lnTo>
                  <a:lnTo>
                    <a:pt x="222" y="119"/>
                  </a:lnTo>
                  <a:lnTo>
                    <a:pt x="217" y="117"/>
                  </a:lnTo>
                  <a:lnTo>
                    <a:pt x="213" y="114"/>
                  </a:lnTo>
                  <a:lnTo>
                    <a:pt x="209" y="112"/>
                  </a:lnTo>
                  <a:lnTo>
                    <a:pt x="205" y="110"/>
                  </a:lnTo>
                  <a:lnTo>
                    <a:pt x="201" y="108"/>
                  </a:lnTo>
                  <a:lnTo>
                    <a:pt x="196" y="106"/>
                  </a:lnTo>
                  <a:lnTo>
                    <a:pt x="190" y="106"/>
                  </a:lnTo>
                  <a:lnTo>
                    <a:pt x="186" y="106"/>
                  </a:lnTo>
                  <a:lnTo>
                    <a:pt x="180" y="106"/>
                  </a:lnTo>
                  <a:lnTo>
                    <a:pt x="177" y="106"/>
                  </a:lnTo>
                  <a:lnTo>
                    <a:pt x="173" y="108"/>
                  </a:lnTo>
                  <a:lnTo>
                    <a:pt x="165" y="108"/>
                  </a:lnTo>
                  <a:lnTo>
                    <a:pt x="161" y="108"/>
                  </a:lnTo>
                  <a:lnTo>
                    <a:pt x="160" y="108"/>
                  </a:lnTo>
                  <a:lnTo>
                    <a:pt x="156" y="106"/>
                  </a:lnTo>
                  <a:lnTo>
                    <a:pt x="150" y="104"/>
                  </a:lnTo>
                  <a:lnTo>
                    <a:pt x="146" y="102"/>
                  </a:lnTo>
                  <a:lnTo>
                    <a:pt x="142" y="98"/>
                  </a:lnTo>
                  <a:lnTo>
                    <a:pt x="137" y="96"/>
                  </a:lnTo>
                  <a:lnTo>
                    <a:pt x="135" y="96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29" y="98"/>
                  </a:lnTo>
                  <a:lnTo>
                    <a:pt x="125" y="98"/>
                  </a:lnTo>
                  <a:lnTo>
                    <a:pt x="123" y="100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0"/>
                  </a:lnTo>
                  <a:lnTo>
                    <a:pt x="114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4" y="93"/>
                  </a:lnTo>
                  <a:lnTo>
                    <a:pt x="116" y="89"/>
                  </a:lnTo>
                  <a:lnTo>
                    <a:pt x="120" y="89"/>
                  </a:lnTo>
                  <a:lnTo>
                    <a:pt x="120" y="85"/>
                  </a:lnTo>
                  <a:lnTo>
                    <a:pt x="120" y="83"/>
                  </a:lnTo>
                  <a:lnTo>
                    <a:pt x="120" y="81"/>
                  </a:lnTo>
                  <a:lnTo>
                    <a:pt x="120" y="79"/>
                  </a:lnTo>
                  <a:lnTo>
                    <a:pt x="118" y="77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08" y="70"/>
                  </a:lnTo>
                  <a:lnTo>
                    <a:pt x="106" y="72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68"/>
                  </a:lnTo>
                  <a:lnTo>
                    <a:pt x="103" y="68"/>
                  </a:lnTo>
                  <a:lnTo>
                    <a:pt x="101" y="66"/>
                  </a:lnTo>
                  <a:lnTo>
                    <a:pt x="97" y="66"/>
                  </a:lnTo>
                  <a:lnTo>
                    <a:pt x="95" y="66"/>
                  </a:lnTo>
                  <a:lnTo>
                    <a:pt x="93" y="68"/>
                  </a:lnTo>
                  <a:lnTo>
                    <a:pt x="93" y="70"/>
                  </a:lnTo>
                  <a:lnTo>
                    <a:pt x="91" y="70"/>
                  </a:lnTo>
                  <a:lnTo>
                    <a:pt x="87" y="72"/>
                  </a:lnTo>
                  <a:lnTo>
                    <a:pt x="84" y="7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8" y="74"/>
                  </a:lnTo>
                  <a:lnTo>
                    <a:pt x="76" y="72"/>
                  </a:lnTo>
                  <a:lnTo>
                    <a:pt x="74" y="70"/>
                  </a:lnTo>
                  <a:lnTo>
                    <a:pt x="74" y="68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1" y="70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0" y="58"/>
                  </a:lnTo>
                  <a:lnTo>
                    <a:pt x="38" y="55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2" y="49"/>
                  </a:lnTo>
                  <a:lnTo>
                    <a:pt x="27" y="47"/>
                  </a:lnTo>
                  <a:lnTo>
                    <a:pt x="21" y="47"/>
                  </a:lnTo>
                  <a:lnTo>
                    <a:pt x="15" y="45"/>
                  </a:lnTo>
                  <a:lnTo>
                    <a:pt x="9" y="43"/>
                  </a:lnTo>
                  <a:lnTo>
                    <a:pt x="9" y="39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9F86E25-DA57-42E7-BDF2-7C2B9BC8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763"/>
              <a:ext cx="948" cy="765"/>
            </a:xfrm>
            <a:custGeom>
              <a:avLst/>
              <a:gdLst>
                <a:gd name="T0" fmla="*/ 48 w 948"/>
                <a:gd name="T1" fmla="*/ 579 h 765"/>
                <a:gd name="T2" fmla="*/ 46 w 948"/>
                <a:gd name="T3" fmla="*/ 549 h 765"/>
                <a:gd name="T4" fmla="*/ 31 w 948"/>
                <a:gd name="T5" fmla="*/ 518 h 765"/>
                <a:gd name="T6" fmla="*/ 6 w 948"/>
                <a:gd name="T7" fmla="*/ 494 h 765"/>
                <a:gd name="T8" fmla="*/ 16 w 948"/>
                <a:gd name="T9" fmla="*/ 473 h 765"/>
                <a:gd name="T10" fmla="*/ 54 w 948"/>
                <a:gd name="T11" fmla="*/ 467 h 765"/>
                <a:gd name="T12" fmla="*/ 78 w 948"/>
                <a:gd name="T13" fmla="*/ 482 h 765"/>
                <a:gd name="T14" fmla="*/ 84 w 948"/>
                <a:gd name="T15" fmla="*/ 442 h 765"/>
                <a:gd name="T16" fmla="*/ 67 w 948"/>
                <a:gd name="T17" fmla="*/ 406 h 765"/>
                <a:gd name="T18" fmla="*/ 50 w 948"/>
                <a:gd name="T19" fmla="*/ 376 h 765"/>
                <a:gd name="T20" fmla="*/ 31 w 948"/>
                <a:gd name="T21" fmla="*/ 347 h 765"/>
                <a:gd name="T22" fmla="*/ 54 w 948"/>
                <a:gd name="T23" fmla="*/ 313 h 765"/>
                <a:gd name="T24" fmla="*/ 63 w 948"/>
                <a:gd name="T25" fmla="*/ 292 h 765"/>
                <a:gd name="T26" fmla="*/ 105 w 948"/>
                <a:gd name="T27" fmla="*/ 241 h 765"/>
                <a:gd name="T28" fmla="*/ 111 w 948"/>
                <a:gd name="T29" fmla="*/ 167 h 765"/>
                <a:gd name="T30" fmla="*/ 124 w 948"/>
                <a:gd name="T31" fmla="*/ 114 h 765"/>
                <a:gd name="T32" fmla="*/ 156 w 948"/>
                <a:gd name="T33" fmla="*/ 79 h 765"/>
                <a:gd name="T34" fmla="*/ 228 w 948"/>
                <a:gd name="T35" fmla="*/ 13 h 765"/>
                <a:gd name="T36" fmla="*/ 263 w 948"/>
                <a:gd name="T37" fmla="*/ 11 h 765"/>
                <a:gd name="T38" fmla="*/ 249 w 948"/>
                <a:gd name="T39" fmla="*/ 77 h 765"/>
                <a:gd name="T40" fmla="*/ 274 w 948"/>
                <a:gd name="T41" fmla="*/ 91 h 765"/>
                <a:gd name="T42" fmla="*/ 291 w 948"/>
                <a:gd name="T43" fmla="*/ 108 h 765"/>
                <a:gd name="T44" fmla="*/ 394 w 948"/>
                <a:gd name="T45" fmla="*/ 110 h 765"/>
                <a:gd name="T46" fmla="*/ 511 w 948"/>
                <a:gd name="T47" fmla="*/ 93 h 765"/>
                <a:gd name="T48" fmla="*/ 542 w 948"/>
                <a:gd name="T49" fmla="*/ 85 h 765"/>
                <a:gd name="T50" fmla="*/ 597 w 948"/>
                <a:gd name="T51" fmla="*/ 91 h 765"/>
                <a:gd name="T52" fmla="*/ 622 w 948"/>
                <a:gd name="T53" fmla="*/ 95 h 765"/>
                <a:gd name="T54" fmla="*/ 629 w 948"/>
                <a:gd name="T55" fmla="*/ 123 h 765"/>
                <a:gd name="T56" fmla="*/ 681 w 948"/>
                <a:gd name="T57" fmla="*/ 144 h 765"/>
                <a:gd name="T58" fmla="*/ 715 w 948"/>
                <a:gd name="T59" fmla="*/ 216 h 765"/>
                <a:gd name="T60" fmla="*/ 660 w 948"/>
                <a:gd name="T61" fmla="*/ 245 h 765"/>
                <a:gd name="T62" fmla="*/ 606 w 948"/>
                <a:gd name="T63" fmla="*/ 228 h 765"/>
                <a:gd name="T64" fmla="*/ 563 w 948"/>
                <a:gd name="T65" fmla="*/ 264 h 765"/>
                <a:gd name="T66" fmla="*/ 544 w 948"/>
                <a:gd name="T67" fmla="*/ 338 h 765"/>
                <a:gd name="T68" fmla="*/ 578 w 948"/>
                <a:gd name="T69" fmla="*/ 334 h 765"/>
                <a:gd name="T70" fmla="*/ 612 w 948"/>
                <a:gd name="T71" fmla="*/ 309 h 765"/>
                <a:gd name="T72" fmla="*/ 717 w 948"/>
                <a:gd name="T73" fmla="*/ 317 h 765"/>
                <a:gd name="T74" fmla="*/ 715 w 948"/>
                <a:gd name="T75" fmla="*/ 340 h 765"/>
                <a:gd name="T76" fmla="*/ 701 w 948"/>
                <a:gd name="T77" fmla="*/ 383 h 765"/>
                <a:gd name="T78" fmla="*/ 641 w 948"/>
                <a:gd name="T79" fmla="*/ 427 h 765"/>
                <a:gd name="T80" fmla="*/ 603 w 948"/>
                <a:gd name="T81" fmla="*/ 448 h 765"/>
                <a:gd name="T82" fmla="*/ 606 w 948"/>
                <a:gd name="T83" fmla="*/ 475 h 765"/>
                <a:gd name="T84" fmla="*/ 549 w 948"/>
                <a:gd name="T85" fmla="*/ 522 h 765"/>
                <a:gd name="T86" fmla="*/ 582 w 948"/>
                <a:gd name="T87" fmla="*/ 549 h 765"/>
                <a:gd name="T88" fmla="*/ 603 w 948"/>
                <a:gd name="T89" fmla="*/ 575 h 765"/>
                <a:gd name="T90" fmla="*/ 646 w 948"/>
                <a:gd name="T91" fmla="*/ 579 h 765"/>
                <a:gd name="T92" fmla="*/ 679 w 948"/>
                <a:gd name="T93" fmla="*/ 560 h 765"/>
                <a:gd name="T94" fmla="*/ 707 w 948"/>
                <a:gd name="T95" fmla="*/ 551 h 765"/>
                <a:gd name="T96" fmla="*/ 717 w 948"/>
                <a:gd name="T97" fmla="*/ 575 h 765"/>
                <a:gd name="T98" fmla="*/ 749 w 948"/>
                <a:gd name="T99" fmla="*/ 596 h 765"/>
                <a:gd name="T100" fmla="*/ 772 w 948"/>
                <a:gd name="T101" fmla="*/ 615 h 765"/>
                <a:gd name="T102" fmla="*/ 785 w 948"/>
                <a:gd name="T103" fmla="*/ 638 h 765"/>
                <a:gd name="T104" fmla="*/ 804 w 948"/>
                <a:gd name="T105" fmla="*/ 663 h 765"/>
                <a:gd name="T106" fmla="*/ 829 w 948"/>
                <a:gd name="T107" fmla="*/ 665 h 765"/>
                <a:gd name="T108" fmla="*/ 859 w 948"/>
                <a:gd name="T109" fmla="*/ 685 h 765"/>
                <a:gd name="T110" fmla="*/ 872 w 948"/>
                <a:gd name="T111" fmla="*/ 701 h 765"/>
                <a:gd name="T112" fmla="*/ 899 w 948"/>
                <a:gd name="T113" fmla="*/ 710 h 765"/>
                <a:gd name="T114" fmla="*/ 920 w 948"/>
                <a:gd name="T115" fmla="*/ 720 h 765"/>
                <a:gd name="T116" fmla="*/ 926 w 948"/>
                <a:gd name="T117" fmla="*/ 750 h 765"/>
                <a:gd name="T118" fmla="*/ 943 w 948"/>
                <a:gd name="T119" fmla="*/ 76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8" h="765">
                  <a:moveTo>
                    <a:pt x="63" y="611"/>
                  </a:moveTo>
                  <a:lnTo>
                    <a:pt x="65" y="611"/>
                  </a:lnTo>
                  <a:lnTo>
                    <a:pt x="65" y="609"/>
                  </a:lnTo>
                  <a:lnTo>
                    <a:pt x="67" y="608"/>
                  </a:lnTo>
                  <a:lnTo>
                    <a:pt x="67" y="606"/>
                  </a:lnTo>
                  <a:lnTo>
                    <a:pt x="67" y="604"/>
                  </a:lnTo>
                  <a:lnTo>
                    <a:pt x="67" y="600"/>
                  </a:lnTo>
                  <a:lnTo>
                    <a:pt x="67" y="598"/>
                  </a:lnTo>
                  <a:lnTo>
                    <a:pt x="65" y="596"/>
                  </a:lnTo>
                  <a:lnTo>
                    <a:pt x="65" y="594"/>
                  </a:lnTo>
                  <a:lnTo>
                    <a:pt x="63" y="590"/>
                  </a:lnTo>
                  <a:lnTo>
                    <a:pt x="61" y="590"/>
                  </a:lnTo>
                  <a:lnTo>
                    <a:pt x="57" y="587"/>
                  </a:lnTo>
                  <a:lnTo>
                    <a:pt x="54" y="585"/>
                  </a:lnTo>
                  <a:lnTo>
                    <a:pt x="50" y="583"/>
                  </a:lnTo>
                  <a:lnTo>
                    <a:pt x="48" y="581"/>
                  </a:lnTo>
                  <a:lnTo>
                    <a:pt x="48" y="579"/>
                  </a:lnTo>
                  <a:lnTo>
                    <a:pt x="46" y="579"/>
                  </a:lnTo>
                  <a:lnTo>
                    <a:pt x="44" y="577"/>
                  </a:lnTo>
                  <a:lnTo>
                    <a:pt x="42" y="577"/>
                  </a:lnTo>
                  <a:lnTo>
                    <a:pt x="38" y="577"/>
                  </a:lnTo>
                  <a:lnTo>
                    <a:pt x="36" y="575"/>
                  </a:lnTo>
                  <a:lnTo>
                    <a:pt x="35" y="573"/>
                  </a:lnTo>
                  <a:lnTo>
                    <a:pt x="33" y="571"/>
                  </a:lnTo>
                  <a:lnTo>
                    <a:pt x="33" y="570"/>
                  </a:lnTo>
                  <a:lnTo>
                    <a:pt x="33" y="566"/>
                  </a:lnTo>
                  <a:lnTo>
                    <a:pt x="33" y="564"/>
                  </a:lnTo>
                  <a:lnTo>
                    <a:pt x="33" y="562"/>
                  </a:lnTo>
                  <a:lnTo>
                    <a:pt x="35" y="560"/>
                  </a:lnTo>
                  <a:lnTo>
                    <a:pt x="38" y="556"/>
                  </a:lnTo>
                  <a:lnTo>
                    <a:pt x="42" y="552"/>
                  </a:lnTo>
                  <a:lnTo>
                    <a:pt x="44" y="551"/>
                  </a:lnTo>
                  <a:lnTo>
                    <a:pt x="46" y="551"/>
                  </a:lnTo>
                  <a:lnTo>
                    <a:pt x="46" y="549"/>
                  </a:lnTo>
                  <a:lnTo>
                    <a:pt x="50" y="547"/>
                  </a:lnTo>
                  <a:lnTo>
                    <a:pt x="50" y="545"/>
                  </a:lnTo>
                  <a:lnTo>
                    <a:pt x="52" y="543"/>
                  </a:lnTo>
                  <a:lnTo>
                    <a:pt x="52" y="539"/>
                  </a:lnTo>
                  <a:lnTo>
                    <a:pt x="52" y="537"/>
                  </a:lnTo>
                  <a:lnTo>
                    <a:pt x="52" y="535"/>
                  </a:lnTo>
                  <a:lnTo>
                    <a:pt x="52" y="533"/>
                  </a:lnTo>
                  <a:lnTo>
                    <a:pt x="50" y="532"/>
                  </a:lnTo>
                  <a:lnTo>
                    <a:pt x="50" y="530"/>
                  </a:lnTo>
                  <a:lnTo>
                    <a:pt x="48" y="528"/>
                  </a:lnTo>
                  <a:lnTo>
                    <a:pt x="48" y="526"/>
                  </a:lnTo>
                  <a:lnTo>
                    <a:pt x="42" y="522"/>
                  </a:lnTo>
                  <a:lnTo>
                    <a:pt x="38" y="520"/>
                  </a:lnTo>
                  <a:lnTo>
                    <a:pt x="36" y="520"/>
                  </a:lnTo>
                  <a:lnTo>
                    <a:pt x="35" y="520"/>
                  </a:lnTo>
                  <a:lnTo>
                    <a:pt x="33" y="518"/>
                  </a:lnTo>
                  <a:lnTo>
                    <a:pt x="31" y="518"/>
                  </a:lnTo>
                  <a:lnTo>
                    <a:pt x="29" y="518"/>
                  </a:lnTo>
                  <a:lnTo>
                    <a:pt x="27" y="518"/>
                  </a:lnTo>
                  <a:lnTo>
                    <a:pt x="25" y="518"/>
                  </a:lnTo>
                  <a:lnTo>
                    <a:pt x="23" y="516"/>
                  </a:lnTo>
                  <a:lnTo>
                    <a:pt x="23" y="514"/>
                  </a:lnTo>
                  <a:lnTo>
                    <a:pt x="21" y="514"/>
                  </a:lnTo>
                  <a:lnTo>
                    <a:pt x="19" y="513"/>
                  </a:lnTo>
                  <a:lnTo>
                    <a:pt x="17" y="513"/>
                  </a:lnTo>
                  <a:lnTo>
                    <a:pt x="17" y="511"/>
                  </a:lnTo>
                  <a:lnTo>
                    <a:pt x="14" y="509"/>
                  </a:lnTo>
                  <a:lnTo>
                    <a:pt x="14" y="505"/>
                  </a:lnTo>
                  <a:lnTo>
                    <a:pt x="14" y="503"/>
                  </a:lnTo>
                  <a:lnTo>
                    <a:pt x="12" y="499"/>
                  </a:lnTo>
                  <a:lnTo>
                    <a:pt x="10" y="499"/>
                  </a:lnTo>
                  <a:lnTo>
                    <a:pt x="8" y="497"/>
                  </a:lnTo>
                  <a:lnTo>
                    <a:pt x="6" y="495"/>
                  </a:lnTo>
                  <a:lnTo>
                    <a:pt x="6" y="494"/>
                  </a:lnTo>
                  <a:lnTo>
                    <a:pt x="4" y="494"/>
                  </a:lnTo>
                  <a:lnTo>
                    <a:pt x="2" y="492"/>
                  </a:lnTo>
                  <a:lnTo>
                    <a:pt x="2" y="490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2" y="480"/>
                  </a:lnTo>
                  <a:lnTo>
                    <a:pt x="4" y="480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8" y="476"/>
                  </a:lnTo>
                  <a:lnTo>
                    <a:pt x="10" y="476"/>
                  </a:lnTo>
                  <a:lnTo>
                    <a:pt x="12" y="475"/>
                  </a:lnTo>
                  <a:lnTo>
                    <a:pt x="12" y="473"/>
                  </a:lnTo>
                  <a:lnTo>
                    <a:pt x="16" y="473"/>
                  </a:lnTo>
                  <a:lnTo>
                    <a:pt x="17" y="471"/>
                  </a:lnTo>
                  <a:lnTo>
                    <a:pt x="21" y="469"/>
                  </a:lnTo>
                  <a:lnTo>
                    <a:pt x="23" y="467"/>
                  </a:lnTo>
                  <a:lnTo>
                    <a:pt x="25" y="467"/>
                  </a:lnTo>
                  <a:lnTo>
                    <a:pt x="27" y="467"/>
                  </a:lnTo>
                  <a:lnTo>
                    <a:pt x="29" y="467"/>
                  </a:lnTo>
                  <a:lnTo>
                    <a:pt x="31" y="467"/>
                  </a:lnTo>
                  <a:lnTo>
                    <a:pt x="31" y="465"/>
                  </a:lnTo>
                  <a:lnTo>
                    <a:pt x="35" y="463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40" y="463"/>
                  </a:lnTo>
                  <a:lnTo>
                    <a:pt x="42" y="463"/>
                  </a:lnTo>
                  <a:lnTo>
                    <a:pt x="44" y="465"/>
                  </a:lnTo>
                  <a:lnTo>
                    <a:pt x="48" y="465"/>
                  </a:lnTo>
                  <a:lnTo>
                    <a:pt x="52" y="467"/>
                  </a:lnTo>
                  <a:lnTo>
                    <a:pt x="54" y="467"/>
                  </a:lnTo>
                  <a:lnTo>
                    <a:pt x="55" y="469"/>
                  </a:lnTo>
                  <a:lnTo>
                    <a:pt x="57" y="471"/>
                  </a:lnTo>
                  <a:lnTo>
                    <a:pt x="59" y="473"/>
                  </a:lnTo>
                  <a:lnTo>
                    <a:pt x="61" y="475"/>
                  </a:lnTo>
                  <a:lnTo>
                    <a:pt x="61" y="476"/>
                  </a:lnTo>
                  <a:lnTo>
                    <a:pt x="63" y="478"/>
                  </a:lnTo>
                  <a:lnTo>
                    <a:pt x="65" y="478"/>
                  </a:lnTo>
                  <a:lnTo>
                    <a:pt x="65" y="480"/>
                  </a:lnTo>
                  <a:lnTo>
                    <a:pt x="67" y="482"/>
                  </a:lnTo>
                  <a:lnTo>
                    <a:pt x="67" y="484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86"/>
                  </a:lnTo>
                  <a:lnTo>
                    <a:pt x="74" y="486"/>
                  </a:lnTo>
                  <a:lnTo>
                    <a:pt x="76" y="486"/>
                  </a:lnTo>
                  <a:lnTo>
                    <a:pt x="78" y="484"/>
                  </a:lnTo>
                  <a:lnTo>
                    <a:pt x="78" y="482"/>
                  </a:lnTo>
                  <a:lnTo>
                    <a:pt x="80" y="480"/>
                  </a:lnTo>
                  <a:lnTo>
                    <a:pt x="80" y="475"/>
                  </a:lnTo>
                  <a:lnTo>
                    <a:pt x="80" y="473"/>
                  </a:lnTo>
                  <a:lnTo>
                    <a:pt x="80" y="469"/>
                  </a:lnTo>
                  <a:lnTo>
                    <a:pt x="80" y="467"/>
                  </a:lnTo>
                  <a:lnTo>
                    <a:pt x="82" y="465"/>
                  </a:lnTo>
                  <a:lnTo>
                    <a:pt x="82" y="463"/>
                  </a:lnTo>
                  <a:lnTo>
                    <a:pt x="84" y="461"/>
                  </a:lnTo>
                  <a:lnTo>
                    <a:pt x="86" y="457"/>
                  </a:lnTo>
                  <a:lnTo>
                    <a:pt x="86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4" y="444"/>
                  </a:lnTo>
                  <a:lnTo>
                    <a:pt x="84" y="442"/>
                  </a:lnTo>
                  <a:lnTo>
                    <a:pt x="82" y="438"/>
                  </a:lnTo>
                  <a:lnTo>
                    <a:pt x="80" y="437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6" y="433"/>
                  </a:lnTo>
                  <a:lnTo>
                    <a:pt x="73" y="431"/>
                  </a:lnTo>
                  <a:lnTo>
                    <a:pt x="71" y="427"/>
                  </a:lnTo>
                  <a:lnTo>
                    <a:pt x="69" y="425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18"/>
                  </a:lnTo>
                  <a:lnTo>
                    <a:pt x="71" y="416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0"/>
                  </a:lnTo>
                  <a:lnTo>
                    <a:pt x="67" y="408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0"/>
                  </a:lnTo>
                  <a:lnTo>
                    <a:pt x="65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3"/>
                  </a:lnTo>
                  <a:lnTo>
                    <a:pt x="63" y="391"/>
                  </a:lnTo>
                  <a:lnTo>
                    <a:pt x="63" y="389"/>
                  </a:lnTo>
                  <a:lnTo>
                    <a:pt x="61" y="387"/>
                  </a:lnTo>
                  <a:lnTo>
                    <a:pt x="59" y="385"/>
                  </a:lnTo>
                  <a:lnTo>
                    <a:pt x="57" y="383"/>
                  </a:lnTo>
                  <a:lnTo>
                    <a:pt x="57" y="381"/>
                  </a:lnTo>
                  <a:lnTo>
                    <a:pt x="55" y="381"/>
                  </a:lnTo>
                  <a:lnTo>
                    <a:pt x="55" y="380"/>
                  </a:lnTo>
                  <a:lnTo>
                    <a:pt x="52" y="376"/>
                  </a:lnTo>
                  <a:lnTo>
                    <a:pt x="50" y="376"/>
                  </a:lnTo>
                  <a:lnTo>
                    <a:pt x="48" y="374"/>
                  </a:lnTo>
                  <a:lnTo>
                    <a:pt x="46" y="374"/>
                  </a:lnTo>
                  <a:lnTo>
                    <a:pt x="44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68"/>
                  </a:lnTo>
                  <a:lnTo>
                    <a:pt x="35" y="366"/>
                  </a:lnTo>
                  <a:lnTo>
                    <a:pt x="33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9" y="357"/>
                  </a:lnTo>
                  <a:lnTo>
                    <a:pt x="29" y="355"/>
                  </a:lnTo>
                  <a:lnTo>
                    <a:pt x="29" y="353"/>
                  </a:lnTo>
                  <a:lnTo>
                    <a:pt x="29" y="351"/>
                  </a:lnTo>
                  <a:lnTo>
                    <a:pt x="31" y="347"/>
                  </a:lnTo>
                  <a:lnTo>
                    <a:pt x="31" y="343"/>
                  </a:lnTo>
                  <a:lnTo>
                    <a:pt x="33" y="340"/>
                  </a:lnTo>
                  <a:lnTo>
                    <a:pt x="33" y="338"/>
                  </a:lnTo>
                  <a:lnTo>
                    <a:pt x="33" y="336"/>
                  </a:lnTo>
                  <a:lnTo>
                    <a:pt x="36" y="332"/>
                  </a:lnTo>
                  <a:lnTo>
                    <a:pt x="36" y="330"/>
                  </a:lnTo>
                  <a:lnTo>
                    <a:pt x="36" y="328"/>
                  </a:lnTo>
                  <a:lnTo>
                    <a:pt x="38" y="326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2" y="323"/>
                  </a:lnTo>
                  <a:lnTo>
                    <a:pt x="44" y="319"/>
                  </a:lnTo>
                  <a:lnTo>
                    <a:pt x="48" y="317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298"/>
                  </a:lnTo>
                  <a:lnTo>
                    <a:pt x="65" y="296"/>
                  </a:lnTo>
                  <a:lnTo>
                    <a:pt x="65" y="294"/>
                  </a:lnTo>
                  <a:lnTo>
                    <a:pt x="63" y="292"/>
                  </a:lnTo>
                  <a:lnTo>
                    <a:pt x="63" y="288"/>
                  </a:lnTo>
                  <a:lnTo>
                    <a:pt x="61" y="288"/>
                  </a:lnTo>
                  <a:lnTo>
                    <a:pt x="59" y="286"/>
                  </a:lnTo>
                  <a:lnTo>
                    <a:pt x="57" y="286"/>
                  </a:lnTo>
                  <a:lnTo>
                    <a:pt x="54" y="286"/>
                  </a:lnTo>
                  <a:lnTo>
                    <a:pt x="54" y="285"/>
                  </a:lnTo>
                  <a:lnTo>
                    <a:pt x="52" y="285"/>
                  </a:lnTo>
                  <a:lnTo>
                    <a:pt x="55" y="281"/>
                  </a:lnTo>
                  <a:lnTo>
                    <a:pt x="63" y="277"/>
                  </a:lnTo>
                  <a:lnTo>
                    <a:pt x="71" y="269"/>
                  </a:lnTo>
                  <a:lnTo>
                    <a:pt x="84" y="260"/>
                  </a:lnTo>
                  <a:lnTo>
                    <a:pt x="92" y="254"/>
                  </a:lnTo>
                  <a:lnTo>
                    <a:pt x="95" y="250"/>
                  </a:lnTo>
                  <a:lnTo>
                    <a:pt x="97" y="250"/>
                  </a:lnTo>
                  <a:lnTo>
                    <a:pt x="101" y="247"/>
                  </a:lnTo>
                  <a:lnTo>
                    <a:pt x="101" y="245"/>
                  </a:lnTo>
                  <a:lnTo>
                    <a:pt x="105" y="241"/>
                  </a:lnTo>
                  <a:lnTo>
                    <a:pt x="109" y="237"/>
                  </a:lnTo>
                  <a:lnTo>
                    <a:pt x="111" y="237"/>
                  </a:lnTo>
                  <a:lnTo>
                    <a:pt x="111" y="235"/>
                  </a:lnTo>
                  <a:lnTo>
                    <a:pt x="111" y="233"/>
                  </a:lnTo>
                  <a:lnTo>
                    <a:pt x="111" y="229"/>
                  </a:lnTo>
                  <a:lnTo>
                    <a:pt x="111" y="228"/>
                  </a:lnTo>
                  <a:lnTo>
                    <a:pt x="111" y="226"/>
                  </a:lnTo>
                  <a:lnTo>
                    <a:pt x="112" y="224"/>
                  </a:lnTo>
                  <a:lnTo>
                    <a:pt x="114" y="220"/>
                  </a:lnTo>
                  <a:lnTo>
                    <a:pt x="122" y="214"/>
                  </a:lnTo>
                  <a:lnTo>
                    <a:pt x="131" y="207"/>
                  </a:lnTo>
                  <a:lnTo>
                    <a:pt x="130" y="205"/>
                  </a:lnTo>
                  <a:lnTo>
                    <a:pt x="128" y="201"/>
                  </a:lnTo>
                  <a:lnTo>
                    <a:pt x="126" y="193"/>
                  </a:lnTo>
                  <a:lnTo>
                    <a:pt x="122" y="188"/>
                  </a:lnTo>
                  <a:lnTo>
                    <a:pt x="118" y="180"/>
                  </a:lnTo>
                  <a:lnTo>
                    <a:pt x="111" y="167"/>
                  </a:lnTo>
                  <a:lnTo>
                    <a:pt x="105" y="153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3" y="136"/>
                  </a:lnTo>
                  <a:lnTo>
                    <a:pt x="105" y="134"/>
                  </a:lnTo>
                  <a:lnTo>
                    <a:pt x="105" y="133"/>
                  </a:lnTo>
                  <a:lnTo>
                    <a:pt x="107" y="131"/>
                  </a:lnTo>
                  <a:lnTo>
                    <a:pt x="109" y="129"/>
                  </a:lnTo>
                  <a:lnTo>
                    <a:pt x="109" y="127"/>
                  </a:lnTo>
                  <a:lnTo>
                    <a:pt x="112" y="125"/>
                  </a:lnTo>
                  <a:lnTo>
                    <a:pt x="116" y="121"/>
                  </a:lnTo>
                  <a:lnTo>
                    <a:pt x="118" y="119"/>
                  </a:lnTo>
                  <a:lnTo>
                    <a:pt x="120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30" y="110"/>
                  </a:lnTo>
                  <a:lnTo>
                    <a:pt x="131" y="106"/>
                  </a:lnTo>
                  <a:lnTo>
                    <a:pt x="131" y="102"/>
                  </a:lnTo>
                  <a:lnTo>
                    <a:pt x="133" y="100"/>
                  </a:lnTo>
                  <a:lnTo>
                    <a:pt x="135" y="98"/>
                  </a:lnTo>
                  <a:lnTo>
                    <a:pt x="141" y="98"/>
                  </a:lnTo>
                  <a:lnTo>
                    <a:pt x="143" y="96"/>
                  </a:lnTo>
                  <a:lnTo>
                    <a:pt x="145" y="95"/>
                  </a:lnTo>
                  <a:lnTo>
                    <a:pt x="147" y="93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2" y="93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4" y="81"/>
                  </a:lnTo>
                  <a:lnTo>
                    <a:pt x="156" y="79"/>
                  </a:lnTo>
                  <a:lnTo>
                    <a:pt x="156" y="77"/>
                  </a:lnTo>
                  <a:lnTo>
                    <a:pt x="158" y="76"/>
                  </a:lnTo>
                  <a:lnTo>
                    <a:pt x="162" y="74"/>
                  </a:lnTo>
                  <a:lnTo>
                    <a:pt x="166" y="72"/>
                  </a:lnTo>
                  <a:lnTo>
                    <a:pt x="169" y="70"/>
                  </a:lnTo>
                  <a:lnTo>
                    <a:pt x="171" y="66"/>
                  </a:lnTo>
                  <a:lnTo>
                    <a:pt x="175" y="62"/>
                  </a:lnTo>
                  <a:lnTo>
                    <a:pt x="179" y="60"/>
                  </a:lnTo>
                  <a:lnTo>
                    <a:pt x="181" y="58"/>
                  </a:lnTo>
                  <a:lnTo>
                    <a:pt x="181" y="57"/>
                  </a:lnTo>
                  <a:lnTo>
                    <a:pt x="188" y="51"/>
                  </a:lnTo>
                  <a:lnTo>
                    <a:pt x="204" y="39"/>
                  </a:lnTo>
                  <a:lnTo>
                    <a:pt x="215" y="28"/>
                  </a:lnTo>
                  <a:lnTo>
                    <a:pt x="226" y="19"/>
                  </a:lnTo>
                  <a:lnTo>
                    <a:pt x="228" y="17"/>
                  </a:lnTo>
                  <a:lnTo>
                    <a:pt x="228" y="15"/>
                  </a:lnTo>
                  <a:lnTo>
                    <a:pt x="228" y="13"/>
                  </a:lnTo>
                  <a:lnTo>
                    <a:pt x="230" y="11"/>
                  </a:lnTo>
                  <a:lnTo>
                    <a:pt x="230" y="9"/>
                  </a:lnTo>
                  <a:lnTo>
                    <a:pt x="234" y="5"/>
                  </a:lnTo>
                  <a:lnTo>
                    <a:pt x="236" y="5"/>
                  </a:lnTo>
                  <a:lnTo>
                    <a:pt x="236" y="3"/>
                  </a:lnTo>
                  <a:lnTo>
                    <a:pt x="236" y="1"/>
                  </a:lnTo>
                  <a:lnTo>
                    <a:pt x="238" y="1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2" y="1"/>
                  </a:lnTo>
                  <a:lnTo>
                    <a:pt x="244" y="1"/>
                  </a:lnTo>
                  <a:lnTo>
                    <a:pt x="245" y="3"/>
                  </a:lnTo>
                  <a:lnTo>
                    <a:pt x="247" y="3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3" y="11"/>
                  </a:lnTo>
                  <a:lnTo>
                    <a:pt x="264" y="13"/>
                  </a:lnTo>
                  <a:lnTo>
                    <a:pt x="264" y="17"/>
                  </a:lnTo>
                  <a:lnTo>
                    <a:pt x="264" y="19"/>
                  </a:lnTo>
                  <a:lnTo>
                    <a:pt x="266" y="20"/>
                  </a:lnTo>
                  <a:lnTo>
                    <a:pt x="268" y="24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39"/>
                  </a:lnTo>
                  <a:lnTo>
                    <a:pt x="276" y="41"/>
                  </a:lnTo>
                  <a:lnTo>
                    <a:pt x="270" y="45"/>
                  </a:lnTo>
                  <a:lnTo>
                    <a:pt x="264" y="47"/>
                  </a:lnTo>
                  <a:lnTo>
                    <a:pt x="259" y="51"/>
                  </a:lnTo>
                  <a:lnTo>
                    <a:pt x="253" y="53"/>
                  </a:lnTo>
                  <a:lnTo>
                    <a:pt x="251" y="55"/>
                  </a:lnTo>
                  <a:lnTo>
                    <a:pt x="251" y="57"/>
                  </a:lnTo>
                  <a:lnTo>
                    <a:pt x="249" y="66"/>
                  </a:lnTo>
                  <a:lnTo>
                    <a:pt x="249" y="77"/>
                  </a:lnTo>
                  <a:lnTo>
                    <a:pt x="247" y="81"/>
                  </a:lnTo>
                  <a:lnTo>
                    <a:pt x="249" y="85"/>
                  </a:lnTo>
                  <a:lnTo>
                    <a:pt x="249" y="87"/>
                  </a:lnTo>
                  <a:lnTo>
                    <a:pt x="249" y="89"/>
                  </a:lnTo>
                  <a:lnTo>
                    <a:pt x="251" y="91"/>
                  </a:lnTo>
                  <a:lnTo>
                    <a:pt x="253" y="93"/>
                  </a:lnTo>
                  <a:lnTo>
                    <a:pt x="253" y="95"/>
                  </a:lnTo>
                  <a:lnTo>
                    <a:pt x="255" y="93"/>
                  </a:lnTo>
                  <a:lnTo>
                    <a:pt x="257" y="93"/>
                  </a:lnTo>
                  <a:lnTo>
                    <a:pt x="259" y="93"/>
                  </a:lnTo>
                  <a:lnTo>
                    <a:pt x="259" y="91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4" y="91"/>
                  </a:lnTo>
                  <a:lnTo>
                    <a:pt x="266" y="89"/>
                  </a:lnTo>
                  <a:lnTo>
                    <a:pt x="270" y="91"/>
                  </a:lnTo>
                  <a:lnTo>
                    <a:pt x="274" y="91"/>
                  </a:lnTo>
                  <a:lnTo>
                    <a:pt x="276" y="89"/>
                  </a:lnTo>
                  <a:lnTo>
                    <a:pt x="278" y="89"/>
                  </a:lnTo>
                  <a:lnTo>
                    <a:pt x="282" y="89"/>
                  </a:lnTo>
                  <a:lnTo>
                    <a:pt x="287" y="89"/>
                  </a:lnTo>
                  <a:lnTo>
                    <a:pt x="295" y="87"/>
                  </a:lnTo>
                  <a:lnTo>
                    <a:pt x="302" y="87"/>
                  </a:lnTo>
                  <a:lnTo>
                    <a:pt x="306" y="87"/>
                  </a:lnTo>
                  <a:lnTo>
                    <a:pt x="310" y="87"/>
                  </a:lnTo>
                  <a:lnTo>
                    <a:pt x="310" y="89"/>
                  </a:lnTo>
                  <a:lnTo>
                    <a:pt x="310" y="96"/>
                  </a:lnTo>
                  <a:lnTo>
                    <a:pt x="308" y="100"/>
                  </a:lnTo>
                  <a:lnTo>
                    <a:pt x="306" y="102"/>
                  </a:lnTo>
                  <a:lnTo>
                    <a:pt x="304" y="104"/>
                  </a:lnTo>
                  <a:lnTo>
                    <a:pt x="302" y="106"/>
                  </a:lnTo>
                  <a:lnTo>
                    <a:pt x="301" y="106"/>
                  </a:lnTo>
                  <a:lnTo>
                    <a:pt x="297" y="106"/>
                  </a:lnTo>
                  <a:lnTo>
                    <a:pt x="291" y="108"/>
                  </a:lnTo>
                  <a:lnTo>
                    <a:pt x="287" y="108"/>
                  </a:lnTo>
                  <a:lnTo>
                    <a:pt x="285" y="108"/>
                  </a:lnTo>
                  <a:lnTo>
                    <a:pt x="283" y="108"/>
                  </a:lnTo>
                  <a:lnTo>
                    <a:pt x="282" y="108"/>
                  </a:lnTo>
                  <a:lnTo>
                    <a:pt x="282" y="115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36"/>
                  </a:lnTo>
                  <a:lnTo>
                    <a:pt x="282" y="138"/>
                  </a:lnTo>
                  <a:lnTo>
                    <a:pt x="282" y="142"/>
                  </a:lnTo>
                  <a:lnTo>
                    <a:pt x="299" y="136"/>
                  </a:lnTo>
                  <a:lnTo>
                    <a:pt x="312" y="134"/>
                  </a:lnTo>
                  <a:lnTo>
                    <a:pt x="327" y="131"/>
                  </a:lnTo>
                  <a:lnTo>
                    <a:pt x="378" y="115"/>
                  </a:lnTo>
                  <a:lnTo>
                    <a:pt x="394" y="110"/>
                  </a:lnTo>
                  <a:lnTo>
                    <a:pt x="403" y="106"/>
                  </a:lnTo>
                  <a:lnTo>
                    <a:pt x="430" y="98"/>
                  </a:lnTo>
                  <a:lnTo>
                    <a:pt x="456" y="89"/>
                  </a:lnTo>
                  <a:lnTo>
                    <a:pt x="470" y="89"/>
                  </a:lnTo>
                  <a:lnTo>
                    <a:pt x="477" y="89"/>
                  </a:lnTo>
                  <a:lnTo>
                    <a:pt x="481" y="89"/>
                  </a:lnTo>
                  <a:lnTo>
                    <a:pt x="483" y="89"/>
                  </a:lnTo>
                  <a:lnTo>
                    <a:pt x="483" y="87"/>
                  </a:lnTo>
                  <a:lnTo>
                    <a:pt x="485" y="87"/>
                  </a:lnTo>
                  <a:lnTo>
                    <a:pt x="489" y="83"/>
                  </a:lnTo>
                  <a:lnTo>
                    <a:pt x="491" y="83"/>
                  </a:lnTo>
                  <a:lnTo>
                    <a:pt x="491" y="85"/>
                  </a:lnTo>
                  <a:lnTo>
                    <a:pt x="492" y="85"/>
                  </a:lnTo>
                  <a:lnTo>
                    <a:pt x="494" y="85"/>
                  </a:lnTo>
                  <a:lnTo>
                    <a:pt x="498" y="87"/>
                  </a:lnTo>
                  <a:lnTo>
                    <a:pt x="502" y="89"/>
                  </a:lnTo>
                  <a:lnTo>
                    <a:pt x="511" y="93"/>
                  </a:lnTo>
                  <a:lnTo>
                    <a:pt x="513" y="95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3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7" y="96"/>
                  </a:lnTo>
                  <a:lnTo>
                    <a:pt x="529" y="95"/>
                  </a:lnTo>
                  <a:lnTo>
                    <a:pt x="534" y="95"/>
                  </a:lnTo>
                  <a:lnTo>
                    <a:pt x="534" y="93"/>
                  </a:lnTo>
                  <a:lnTo>
                    <a:pt x="534" y="91"/>
                  </a:lnTo>
                  <a:lnTo>
                    <a:pt x="534" y="89"/>
                  </a:lnTo>
                  <a:lnTo>
                    <a:pt x="534" y="87"/>
                  </a:lnTo>
                  <a:lnTo>
                    <a:pt x="536" y="87"/>
                  </a:lnTo>
                  <a:lnTo>
                    <a:pt x="540" y="85"/>
                  </a:lnTo>
                  <a:lnTo>
                    <a:pt x="542" y="85"/>
                  </a:lnTo>
                  <a:lnTo>
                    <a:pt x="548" y="85"/>
                  </a:lnTo>
                  <a:lnTo>
                    <a:pt x="551" y="85"/>
                  </a:lnTo>
                  <a:lnTo>
                    <a:pt x="557" y="87"/>
                  </a:lnTo>
                  <a:lnTo>
                    <a:pt x="561" y="87"/>
                  </a:lnTo>
                  <a:lnTo>
                    <a:pt x="567" y="87"/>
                  </a:lnTo>
                  <a:lnTo>
                    <a:pt x="574" y="87"/>
                  </a:lnTo>
                  <a:lnTo>
                    <a:pt x="580" y="87"/>
                  </a:lnTo>
                  <a:lnTo>
                    <a:pt x="582" y="85"/>
                  </a:lnTo>
                  <a:lnTo>
                    <a:pt x="584" y="85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1" y="85"/>
                  </a:lnTo>
                  <a:lnTo>
                    <a:pt x="591" y="87"/>
                  </a:lnTo>
                  <a:lnTo>
                    <a:pt x="593" y="87"/>
                  </a:lnTo>
                  <a:lnTo>
                    <a:pt x="593" y="89"/>
                  </a:lnTo>
                  <a:lnTo>
                    <a:pt x="595" y="91"/>
                  </a:lnTo>
                  <a:lnTo>
                    <a:pt x="597" y="91"/>
                  </a:lnTo>
                  <a:lnTo>
                    <a:pt x="595" y="95"/>
                  </a:lnTo>
                  <a:lnTo>
                    <a:pt x="593" y="100"/>
                  </a:lnTo>
                  <a:lnTo>
                    <a:pt x="591" y="102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593" y="106"/>
                  </a:lnTo>
                  <a:lnTo>
                    <a:pt x="595" y="106"/>
                  </a:lnTo>
                  <a:lnTo>
                    <a:pt x="597" y="106"/>
                  </a:lnTo>
                  <a:lnTo>
                    <a:pt x="601" y="104"/>
                  </a:lnTo>
                  <a:lnTo>
                    <a:pt x="603" y="102"/>
                  </a:lnTo>
                  <a:lnTo>
                    <a:pt x="606" y="100"/>
                  </a:lnTo>
                  <a:lnTo>
                    <a:pt x="610" y="98"/>
                  </a:lnTo>
                  <a:lnTo>
                    <a:pt x="612" y="98"/>
                  </a:lnTo>
                  <a:lnTo>
                    <a:pt x="616" y="95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2" y="95"/>
                  </a:lnTo>
                  <a:lnTo>
                    <a:pt x="624" y="96"/>
                  </a:lnTo>
                  <a:lnTo>
                    <a:pt x="625" y="98"/>
                  </a:lnTo>
                  <a:lnTo>
                    <a:pt x="627" y="100"/>
                  </a:lnTo>
                  <a:lnTo>
                    <a:pt x="629" y="100"/>
                  </a:lnTo>
                  <a:lnTo>
                    <a:pt x="629" y="102"/>
                  </a:lnTo>
                  <a:lnTo>
                    <a:pt x="631" y="102"/>
                  </a:lnTo>
                  <a:lnTo>
                    <a:pt x="631" y="104"/>
                  </a:lnTo>
                  <a:lnTo>
                    <a:pt x="629" y="104"/>
                  </a:lnTo>
                  <a:lnTo>
                    <a:pt x="629" y="106"/>
                  </a:lnTo>
                  <a:lnTo>
                    <a:pt x="625" y="108"/>
                  </a:lnTo>
                  <a:lnTo>
                    <a:pt x="624" y="112"/>
                  </a:lnTo>
                  <a:lnTo>
                    <a:pt x="622" y="115"/>
                  </a:lnTo>
                  <a:lnTo>
                    <a:pt x="620" y="117"/>
                  </a:lnTo>
                  <a:lnTo>
                    <a:pt x="620" y="119"/>
                  </a:lnTo>
                  <a:lnTo>
                    <a:pt x="624" y="121"/>
                  </a:lnTo>
                  <a:lnTo>
                    <a:pt x="625" y="121"/>
                  </a:lnTo>
                  <a:lnTo>
                    <a:pt x="629" y="123"/>
                  </a:lnTo>
                  <a:lnTo>
                    <a:pt x="631" y="123"/>
                  </a:lnTo>
                  <a:lnTo>
                    <a:pt x="635" y="125"/>
                  </a:lnTo>
                  <a:lnTo>
                    <a:pt x="639" y="127"/>
                  </a:lnTo>
                  <a:lnTo>
                    <a:pt x="643" y="129"/>
                  </a:lnTo>
                  <a:lnTo>
                    <a:pt x="646" y="129"/>
                  </a:lnTo>
                  <a:lnTo>
                    <a:pt x="650" y="131"/>
                  </a:lnTo>
                  <a:lnTo>
                    <a:pt x="654" y="133"/>
                  </a:lnTo>
                  <a:lnTo>
                    <a:pt x="656" y="134"/>
                  </a:lnTo>
                  <a:lnTo>
                    <a:pt x="660" y="138"/>
                  </a:lnTo>
                  <a:lnTo>
                    <a:pt x="665" y="140"/>
                  </a:lnTo>
                  <a:lnTo>
                    <a:pt x="667" y="142"/>
                  </a:lnTo>
                  <a:lnTo>
                    <a:pt x="669" y="144"/>
                  </a:lnTo>
                  <a:lnTo>
                    <a:pt x="673" y="144"/>
                  </a:lnTo>
                  <a:lnTo>
                    <a:pt x="675" y="144"/>
                  </a:lnTo>
                  <a:lnTo>
                    <a:pt x="677" y="144"/>
                  </a:lnTo>
                  <a:lnTo>
                    <a:pt x="679" y="144"/>
                  </a:lnTo>
                  <a:lnTo>
                    <a:pt x="681" y="144"/>
                  </a:lnTo>
                  <a:lnTo>
                    <a:pt x="682" y="146"/>
                  </a:lnTo>
                  <a:lnTo>
                    <a:pt x="684" y="148"/>
                  </a:lnTo>
                  <a:lnTo>
                    <a:pt x="686" y="153"/>
                  </a:lnTo>
                  <a:lnTo>
                    <a:pt x="688" y="159"/>
                  </a:lnTo>
                  <a:lnTo>
                    <a:pt x="690" y="163"/>
                  </a:lnTo>
                  <a:lnTo>
                    <a:pt x="692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6" y="172"/>
                  </a:lnTo>
                  <a:lnTo>
                    <a:pt x="698" y="176"/>
                  </a:lnTo>
                  <a:lnTo>
                    <a:pt x="698" y="182"/>
                  </a:lnTo>
                  <a:lnTo>
                    <a:pt x="700" y="188"/>
                  </a:lnTo>
                  <a:lnTo>
                    <a:pt x="703" y="193"/>
                  </a:lnTo>
                  <a:lnTo>
                    <a:pt x="709" y="205"/>
                  </a:lnTo>
                  <a:lnTo>
                    <a:pt x="711" y="210"/>
                  </a:lnTo>
                  <a:lnTo>
                    <a:pt x="713" y="214"/>
                  </a:lnTo>
                  <a:lnTo>
                    <a:pt x="715" y="216"/>
                  </a:lnTo>
                  <a:lnTo>
                    <a:pt x="715" y="220"/>
                  </a:lnTo>
                  <a:lnTo>
                    <a:pt x="717" y="220"/>
                  </a:lnTo>
                  <a:lnTo>
                    <a:pt x="717" y="222"/>
                  </a:lnTo>
                  <a:lnTo>
                    <a:pt x="715" y="222"/>
                  </a:lnTo>
                  <a:lnTo>
                    <a:pt x="711" y="226"/>
                  </a:lnTo>
                  <a:lnTo>
                    <a:pt x="707" y="228"/>
                  </a:lnTo>
                  <a:lnTo>
                    <a:pt x="700" y="233"/>
                  </a:lnTo>
                  <a:lnTo>
                    <a:pt x="698" y="235"/>
                  </a:lnTo>
                  <a:lnTo>
                    <a:pt x="690" y="239"/>
                  </a:lnTo>
                  <a:lnTo>
                    <a:pt x="682" y="241"/>
                  </a:lnTo>
                  <a:lnTo>
                    <a:pt x="679" y="243"/>
                  </a:lnTo>
                  <a:lnTo>
                    <a:pt x="673" y="245"/>
                  </a:lnTo>
                  <a:lnTo>
                    <a:pt x="669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2" y="245"/>
                  </a:lnTo>
                  <a:lnTo>
                    <a:pt x="660" y="245"/>
                  </a:lnTo>
                  <a:lnTo>
                    <a:pt x="658" y="241"/>
                  </a:lnTo>
                  <a:lnTo>
                    <a:pt x="656" y="239"/>
                  </a:lnTo>
                  <a:lnTo>
                    <a:pt x="652" y="237"/>
                  </a:lnTo>
                  <a:lnTo>
                    <a:pt x="648" y="233"/>
                  </a:lnTo>
                  <a:lnTo>
                    <a:pt x="646" y="231"/>
                  </a:lnTo>
                  <a:lnTo>
                    <a:pt x="641" y="229"/>
                  </a:lnTo>
                  <a:lnTo>
                    <a:pt x="637" y="228"/>
                  </a:lnTo>
                  <a:lnTo>
                    <a:pt x="635" y="226"/>
                  </a:lnTo>
                  <a:lnTo>
                    <a:pt x="633" y="226"/>
                  </a:lnTo>
                  <a:lnTo>
                    <a:pt x="629" y="226"/>
                  </a:lnTo>
                  <a:lnTo>
                    <a:pt x="625" y="226"/>
                  </a:lnTo>
                  <a:lnTo>
                    <a:pt x="624" y="228"/>
                  </a:lnTo>
                  <a:lnTo>
                    <a:pt x="620" y="228"/>
                  </a:lnTo>
                  <a:lnTo>
                    <a:pt x="616" y="228"/>
                  </a:lnTo>
                  <a:lnTo>
                    <a:pt x="612" y="226"/>
                  </a:lnTo>
                  <a:lnTo>
                    <a:pt x="610" y="226"/>
                  </a:lnTo>
                  <a:lnTo>
                    <a:pt x="606" y="228"/>
                  </a:lnTo>
                  <a:lnTo>
                    <a:pt x="605" y="228"/>
                  </a:lnTo>
                  <a:lnTo>
                    <a:pt x="601" y="229"/>
                  </a:lnTo>
                  <a:lnTo>
                    <a:pt x="599" y="229"/>
                  </a:lnTo>
                  <a:lnTo>
                    <a:pt x="595" y="229"/>
                  </a:lnTo>
                  <a:lnTo>
                    <a:pt x="591" y="231"/>
                  </a:lnTo>
                  <a:lnTo>
                    <a:pt x="589" y="231"/>
                  </a:lnTo>
                  <a:lnTo>
                    <a:pt x="586" y="231"/>
                  </a:lnTo>
                  <a:lnTo>
                    <a:pt x="582" y="231"/>
                  </a:lnTo>
                  <a:lnTo>
                    <a:pt x="580" y="233"/>
                  </a:lnTo>
                  <a:lnTo>
                    <a:pt x="580" y="235"/>
                  </a:lnTo>
                  <a:lnTo>
                    <a:pt x="578" y="239"/>
                  </a:lnTo>
                  <a:lnTo>
                    <a:pt x="578" y="241"/>
                  </a:lnTo>
                  <a:lnTo>
                    <a:pt x="578" y="247"/>
                  </a:lnTo>
                  <a:lnTo>
                    <a:pt x="578" y="248"/>
                  </a:lnTo>
                  <a:lnTo>
                    <a:pt x="574" y="252"/>
                  </a:lnTo>
                  <a:lnTo>
                    <a:pt x="568" y="258"/>
                  </a:lnTo>
                  <a:lnTo>
                    <a:pt x="563" y="264"/>
                  </a:lnTo>
                  <a:lnTo>
                    <a:pt x="561" y="266"/>
                  </a:lnTo>
                  <a:lnTo>
                    <a:pt x="561" y="269"/>
                  </a:lnTo>
                  <a:lnTo>
                    <a:pt x="559" y="281"/>
                  </a:lnTo>
                  <a:lnTo>
                    <a:pt x="559" y="288"/>
                  </a:lnTo>
                  <a:lnTo>
                    <a:pt x="559" y="292"/>
                  </a:lnTo>
                  <a:lnTo>
                    <a:pt x="555" y="296"/>
                  </a:lnTo>
                  <a:lnTo>
                    <a:pt x="549" y="302"/>
                  </a:lnTo>
                  <a:lnTo>
                    <a:pt x="544" y="309"/>
                  </a:lnTo>
                  <a:lnTo>
                    <a:pt x="536" y="315"/>
                  </a:lnTo>
                  <a:lnTo>
                    <a:pt x="530" y="321"/>
                  </a:lnTo>
                  <a:lnTo>
                    <a:pt x="530" y="323"/>
                  </a:lnTo>
                  <a:lnTo>
                    <a:pt x="532" y="330"/>
                  </a:lnTo>
                  <a:lnTo>
                    <a:pt x="534" y="330"/>
                  </a:lnTo>
                  <a:lnTo>
                    <a:pt x="536" y="330"/>
                  </a:lnTo>
                  <a:lnTo>
                    <a:pt x="538" y="332"/>
                  </a:lnTo>
                  <a:lnTo>
                    <a:pt x="540" y="334"/>
                  </a:lnTo>
                  <a:lnTo>
                    <a:pt x="544" y="338"/>
                  </a:lnTo>
                  <a:lnTo>
                    <a:pt x="546" y="338"/>
                  </a:lnTo>
                  <a:lnTo>
                    <a:pt x="548" y="340"/>
                  </a:lnTo>
                  <a:lnTo>
                    <a:pt x="549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40"/>
                  </a:lnTo>
                  <a:lnTo>
                    <a:pt x="559" y="340"/>
                  </a:lnTo>
                  <a:lnTo>
                    <a:pt x="561" y="340"/>
                  </a:lnTo>
                  <a:lnTo>
                    <a:pt x="565" y="342"/>
                  </a:lnTo>
                  <a:lnTo>
                    <a:pt x="568" y="342"/>
                  </a:lnTo>
                  <a:lnTo>
                    <a:pt x="572" y="342"/>
                  </a:lnTo>
                  <a:lnTo>
                    <a:pt x="574" y="342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38"/>
                  </a:lnTo>
                  <a:lnTo>
                    <a:pt x="576" y="336"/>
                  </a:lnTo>
                  <a:lnTo>
                    <a:pt x="578" y="334"/>
                  </a:lnTo>
                  <a:lnTo>
                    <a:pt x="582" y="332"/>
                  </a:lnTo>
                  <a:lnTo>
                    <a:pt x="582" y="334"/>
                  </a:lnTo>
                  <a:lnTo>
                    <a:pt x="584" y="334"/>
                  </a:lnTo>
                  <a:lnTo>
                    <a:pt x="586" y="334"/>
                  </a:lnTo>
                  <a:lnTo>
                    <a:pt x="587" y="334"/>
                  </a:lnTo>
                  <a:lnTo>
                    <a:pt x="589" y="334"/>
                  </a:lnTo>
                  <a:lnTo>
                    <a:pt x="593" y="332"/>
                  </a:lnTo>
                  <a:lnTo>
                    <a:pt x="593" y="330"/>
                  </a:lnTo>
                  <a:lnTo>
                    <a:pt x="595" y="330"/>
                  </a:lnTo>
                  <a:lnTo>
                    <a:pt x="595" y="328"/>
                  </a:lnTo>
                  <a:lnTo>
                    <a:pt x="595" y="326"/>
                  </a:lnTo>
                  <a:lnTo>
                    <a:pt x="601" y="323"/>
                  </a:lnTo>
                  <a:lnTo>
                    <a:pt x="605" y="319"/>
                  </a:lnTo>
                  <a:lnTo>
                    <a:pt x="606" y="315"/>
                  </a:lnTo>
                  <a:lnTo>
                    <a:pt x="608" y="313"/>
                  </a:lnTo>
                  <a:lnTo>
                    <a:pt x="610" y="311"/>
                  </a:lnTo>
                  <a:lnTo>
                    <a:pt x="612" y="309"/>
                  </a:lnTo>
                  <a:lnTo>
                    <a:pt x="614" y="307"/>
                  </a:lnTo>
                  <a:lnTo>
                    <a:pt x="618" y="307"/>
                  </a:lnTo>
                  <a:lnTo>
                    <a:pt x="631" y="305"/>
                  </a:lnTo>
                  <a:lnTo>
                    <a:pt x="652" y="302"/>
                  </a:lnTo>
                  <a:lnTo>
                    <a:pt x="669" y="300"/>
                  </a:lnTo>
                  <a:lnTo>
                    <a:pt x="698" y="294"/>
                  </a:lnTo>
                  <a:lnTo>
                    <a:pt x="700" y="294"/>
                  </a:lnTo>
                  <a:lnTo>
                    <a:pt x="701" y="296"/>
                  </a:lnTo>
                  <a:lnTo>
                    <a:pt x="701" y="298"/>
                  </a:lnTo>
                  <a:lnTo>
                    <a:pt x="703" y="300"/>
                  </a:lnTo>
                  <a:lnTo>
                    <a:pt x="707" y="304"/>
                  </a:lnTo>
                  <a:lnTo>
                    <a:pt x="709" y="305"/>
                  </a:lnTo>
                  <a:lnTo>
                    <a:pt x="711" y="309"/>
                  </a:lnTo>
                  <a:lnTo>
                    <a:pt x="713" y="313"/>
                  </a:lnTo>
                  <a:lnTo>
                    <a:pt x="715" y="315"/>
                  </a:lnTo>
                  <a:lnTo>
                    <a:pt x="717" y="315"/>
                  </a:lnTo>
                  <a:lnTo>
                    <a:pt x="717" y="317"/>
                  </a:lnTo>
                  <a:lnTo>
                    <a:pt x="715" y="319"/>
                  </a:lnTo>
                  <a:lnTo>
                    <a:pt x="713" y="319"/>
                  </a:lnTo>
                  <a:lnTo>
                    <a:pt x="709" y="321"/>
                  </a:lnTo>
                  <a:lnTo>
                    <a:pt x="705" y="321"/>
                  </a:lnTo>
                  <a:lnTo>
                    <a:pt x="700" y="323"/>
                  </a:lnTo>
                  <a:lnTo>
                    <a:pt x="698" y="324"/>
                  </a:lnTo>
                  <a:lnTo>
                    <a:pt x="696" y="326"/>
                  </a:lnTo>
                  <a:lnTo>
                    <a:pt x="696" y="328"/>
                  </a:lnTo>
                  <a:lnTo>
                    <a:pt x="696" y="330"/>
                  </a:lnTo>
                  <a:lnTo>
                    <a:pt x="698" y="330"/>
                  </a:lnTo>
                  <a:lnTo>
                    <a:pt x="700" y="332"/>
                  </a:lnTo>
                  <a:lnTo>
                    <a:pt x="703" y="332"/>
                  </a:lnTo>
                  <a:lnTo>
                    <a:pt x="705" y="334"/>
                  </a:lnTo>
                  <a:lnTo>
                    <a:pt x="709" y="334"/>
                  </a:lnTo>
                  <a:lnTo>
                    <a:pt x="713" y="336"/>
                  </a:lnTo>
                  <a:lnTo>
                    <a:pt x="715" y="338"/>
                  </a:lnTo>
                  <a:lnTo>
                    <a:pt x="715" y="340"/>
                  </a:lnTo>
                  <a:lnTo>
                    <a:pt x="717" y="343"/>
                  </a:lnTo>
                  <a:lnTo>
                    <a:pt x="717" y="347"/>
                  </a:lnTo>
                  <a:lnTo>
                    <a:pt x="717" y="353"/>
                  </a:lnTo>
                  <a:lnTo>
                    <a:pt x="715" y="359"/>
                  </a:lnTo>
                  <a:lnTo>
                    <a:pt x="715" y="362"/>
                  </a:lnTo>
                  <a:lnTo>
                    <a:pt x="717" y="364"/>
                  </a:lnTo>
                  <a:lnTo>
                    <a:pt x="717" y="368"/>
                  </a:lnTo>
                  <a:lnTo>
                    <a:pt x="717" y="372"/>
                  </a:lnTo>
                  <a:lnTo>
                    <a:pt x="715" y="376"/>
                  </a:lnTo>
                  <a:lnTo>
                    <a:pt x="715" y="378"/>
                  </a:lnTo>
                  <a:lnTo>
                    <a:pt x="715" y="380"/>
                  </a:lnTo>
                  <a:lnTo>
                    <a:pt x="713" y="380"/>
                  </a:lnTo>
                  <a:lnTo>
                    <a:pt x="711" y="380"/>
                  </a:lnTo>
                  <a:lnTo>
                    <a:pt x="709" y="381"/>
                  </a:lnTo>
                  <a:lnTo>
                    <a:pt x="707" y="381"/>
                  </a:lnTo>
                  <a:lnTo>
                    <a:pt x="703" y="383"/>
                  </a:lnTo>
                  <a:lnTo>
                    <a:pt x="701" y="383"/>
                  </a:lnTo>
                  <a:lnTo>
                    <a:pt x="698" y="385"/>
                  </a:lnTo>
                  <a:lnTo>
                    <a:pt x="696" y="387"/>
                  </a:lnTo>
                  <a:lnTo>
                    <a:pt x="694" y="389"/>
                  </a:lnTo>
                  <a:lnTo>
                    <a:pt x="692" y="393"/>
                  </a:lnTo>
                  <a:lnTo>
                    <a:pt x="692" y="395"/>
                  </a:lnTo>
                  <a:lnTo>
                    <a:pt x="690" y="397"/>
                  </a:lnTo>
                  <a:lnTo>
                    <a:pt x="690" y="400"/>
                  </a:lnTo>
                  <a:lnTo>
                    <a:pt x="690" y="404"/>
                  </a:lnTo>
                  <a:lnTo>
                    <a:pt x="690" y="408"/>
                  </a:lnTo>
                  <a:lnTo>
                    <a:pt x="690" y="412"/>
                  </a:lnTo>
                  <a:lnTo>
                    <a:pt x="690" y="427"/>
                  </a:lnTo>
                  <a:lnTo>
                    <a:pt x="686" y="427"/>
                  </a:lnTo>
                  <a:lnTo>
                    <a:pt x="681" y="427"/>
                  </a:lnTo>
                  <a:lnTo>
                    <a:pt x="673" y="427"/>
                  </a:lnTo>
                  <a:lnTo>
                    <a:pt x="660" y="427"/>
                  </a:lnTo>
                  <a:lnTo>
                    <a:pt x="652" y="427"/>
                  </a:lnTo>
                  <a:lnTo>
                    <a:pt x="641" y="427"/>
                  </a:lnTo>
                  <a:lnTo>
                    <a:pt x="635" y="427"/>
                  </a:lnTo>
                  <a:lnTo>
                    <a:pt x="633" y="427"/>
                  </a:lnTo>
                  <a:lnTo>
                    <a:pt x="631" y="427"/>
                  </a:lnTo>
                  <a:lnTo>
                    <a:pt x="629" y="429"/>
                  </a:lnTo>
                  <a:lnTo>
                    <a:pt x="627" y="433"/>
                  </a:lnTo>
                  <a:lnTo>
                    <a:pt x="627" y="435"/>
                  </a:lnTo>
                  <a:lnTo>
                    <a:pt x="625" y="437"/>
                  </a:lnTo>
                  <a:lnTo>
                    <a:pt x="625" y="438"/>
                  </a:lnTo>
                  <a:lnTo>
                    <a:pt x="624" y="442"/>
                  </a:lnTo>
                  <a:lnTo>
                    <a:pt x="622" y="444"/>
                  </a:lnTo>
                  <a:lnTo>
                    <a:pt x="618" y="444"/>
                  </a:lnTo>
                  <a:lnTo>
                    <a:pt x="616" y="444"/>
                  </a:lnTo>
                  <a:lnTo>
                    <a:pt x="614" y="444"/>
                  </a:lnTo>
                  <a:lnTo>
                    <a:pt x="610" y="444"/>
                  </a:lnTo>
                  <a:lnTo>
                    <a:pt x="608" y="444"/>
                  </a:lnTo>
                  <a:lnTo>
                    <a:pt x="606" y="446"/>
                  </a:lnTo>
                  <a:lnTo>
                    <a:pt x="603" y="448"/>
                  </a:lnTo>
                  <a:lnTo>
                    <a:pt x="597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0"/>
                  </a:lnTo>
                  <a:lnTo>
                    <a:pt x="591" y="450"/>
                  </a:lnTo>
                  <a:lnTo>
                    <a:pt x="591" y="452"/>
                  </a:lnTo>
                  <a:lnTo>
                    <a:pt x="591" y="454"/>
                  </a:lnTo>
                  <a:lnTo>
                    <a:pt x="593" y="456"/>
                  </a:lnTo>
                  <a:lnTo>
                    <a:pt x="595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9" y="463"/>
                  </a:lnTo>
                  <a:lnTo>
                    <a:pt x="599" y="465"/>
                  </a:lnTo>
                  <a:lnTo>
                    <a:pt x="603" y="469"/>
                  </a:lnTo>
                  <a:lnTo>
                    <a:pt x="605" y="471"/>
                  </a:lnTo>
                  <a:lnTo>
                    <a:pt x="605" y="473"/>
                  </a:lnTo>
                  <a:lnTo>
                    <a:pt x="606" y="475"/>
                  </a:lnTo>
                  <a:lnTo>
                    <a:pt x="608" y="475"/>
                  </a:lnTo>
                  <a:lnTo>
                    <a:pt x="608" y="476"/>
                  </a:lnTo>
                  <a:lnTo>
                    <a:pt x="608" y="478"/>
                  </a:lnTo>
                  <a:lnTo>
                    <a:pt x="606" y="480"/>
                  </a:lnTo>
                  <a:lnTo>
                    <a:pt x="601" y="486"/>
                  </a:lnTo>
                  <a:lnTo>
                    <a:pt x="597" y="492"/>
                  </a:lnTo>
                  <a:lnTo>
                    <a:pt x="593" y="494"/>
                  </a:lnTo>
                  <a:lnTo>
                    <a:pt x="589" y="495"/>
                  </a:lnTo>
                  <a:lnTo>
                    <a:pt x="587" y="495"/>
                  </a:lnTo>
                  <a:lnTo>
                    <a:pt x="586" y="497"/>
                  </a:lnTo>
                  <a:lnTo>
                    <a:pt x="584" y="499"/>
                  </a:lnTo>
                  <a:lnTo>
                    <a:pt x="582" y="501"/>
                  </a:lnTo>
                  <a:lnTo>
                    <a:pt x="580" y="501"/>
                  </a:lnTo>
                  <a:lnTo>
                    <a:pt x="565" y="511"/>
                  </a:lnTo>
                  <a:lnTo>
                    <a:pt x="549" y="518"/>
                  </a:lnTo>
                  <a:lnTo>
                    <a:pt x="549" y="520"/>
                  </a:lnTo>
                  <a:lnTo>
                    <a:pt x="549" y="522"/>
                  </a:lnTo>
                  <a:lnTo>
                    <a:pt x="553" y="524"/>
                  </a:lnTo>
                  <a:lnTo>
                    <a:pt x="555" y="526"/>
                  </a:lnTo>
                  <a:lnTo>
                    <a:pt x="557" y="526"/>
                  </a:lnTo>
                  <a:lnTo>
                    <a:pt x="557" y="528"/>
                  </a:lnTo>
                  <a:lnTo>
                    <a:pt x="555" y="530"/>
                  </a:lnTo>
                  <a:lnTo>
                    <a:pt x="557" y="530"/>
                  </a:lnTo>
                  <a:lnTo>
                    <a:pt x="561" y="532"/>
                  </a:lnTo>
                  <a:lnTo>
                    <a:pt x="563" y="532"/>
                  </a:lnTo>
                  <a:lnTo>
                    <a:pt x="567" y="535"/>
                  </a:lnTo>
                  <a:lnTo>
                    <a:pt x="568" y="537"/>
                  </a:lnTo>
                  <a:lnTo>
                    <a:pt x="570" y="539"/>
                  </a:lnTo>
                  <a:lnTo>
                    <a:pt x="572" y="541"/>
                  </a:lnTo>
                  <a:lnTo>
                    <a:pt x="572" y="543"/>
                  </a:lnTo>
                  <a:lnTo>
                    <a:pt x="576" y="545"/>
                  </a:lnTo>
                  <a:lnTo>
                    <a:pt x="578" y="545"/>
                  </a:lnTo>
                  <a:lnTo>
                    <a:pt x="582" y="547"/>
                  </a:lnTo>
                  <a:lnTo>
                    <a:pt x="582" y="549"/>
                  </a:lnTo>
                  <a:lnTo>
                    <a:pt x="584" y="549"/>
                  </a:lnTo>
                  <a:lnTo>
                    <a:pt x="584" y="551"/>
                  </a:lnTo>
                  <a:lnTo>
                    <a:pt x="586" y="551"/>
                  </a:lnTo>
                  <a:lnTo>
                    <a:pt x="587" y="552"/>
                  </a:lnTo>
                  <a:lnTo>
                    <a:pt x="589" y="552"/>
                  </a:lnTo>
                  <a:lnTo>
                    <a:pt x="591" y="554"/>
                  </a:lnTo>
                  <a:lnTo>
                    <a:pt x="591" y="556"/>
                  </a:lnTo>
                  <a:lnTo>
                    <a:pt x="591" y="558"/>
                  </a:lnTo>
                  <a:lnTo>
                    <a:pt x="593" y="560"/>
                  </a:lnTo>
                  <a:lnTo>
                    <a:pt x="593" y="562"/>
                  </a:lnTo>
                  <a:lnTo>
                    <a:pt x="593" y="564"/>
                  </a:lnTo>
                  <a:lnTo>
                    <a:pt x="593" y="566"/>
                  </a:lnTo>
                  <a:lnTo>
                    <a:pt x="593" y="568"/>
                  </a:lnTo>
                  <a:lnTo>
                    <a:pt x="595" y="570"/>
                  </a:lnTo>
                  <a:lnTo>
                    <a:pt x="597" y="571"/>
                  </a:lnTo>
                  <a:lnTo>
                    <a:pt x="601" y="573"/>
                  </a:lnTo>
                  <a:lnTo>
                    <a:pt x="603" y="575"/>
                  </a:lnTo>
                  <a:lnTo>
                    <a:pt x="608" y="575"/>
                  </a:lnTo>
                  <a:lnTo>
                    <a:pt x="612" y="575"/>
                  </a:lnTo>
                  <a:lnTo>
                    <a:pt x="614" y="573"/>
                  </a:lnTo>
                  <a:lnTo>
                    <a:pt x="618" y="573"/>
                  </a:lnTo>
                  <a:lnTo>
                    <a:pt x="622" y="571"/>
                  </a:lnTo>
                  <a:lnTo>
                    <a:pt x="624" y="570"/>
                  </a:lnTo>
                  <a:lnTo>
                    <a:pt x="624" y="568"/>
                  </a:lnTo>
                  <a:lnTo>
                    <a:pt x="625" y="566"/>
                  </a:lnTo>
                  <a:lnTo>
                    <a:pt x="627" y="566"/>
                  </a:lnTo>
                  <a:lnTo>
                    <a:pt x="629" y="568"/>
                  </a:lnTo>
                  <a:lnTo>
                    <a:pt x="631" y="570"/>
                  </a:lnTo>
                  <a:lnTo>
                    <a:pt x="633" y="571"/>
                  </a:lnTo>
                  <a:lnTo>
                    <a:pt x="637" y="573"/>
                  </a:lnTo>
                  <a:lnTo>
                    <a:pt x="639" y="575"/>
                  </a:lnTo>
                  <a:lnTo>
                    <a:pt x="643" y="577"/>
                  </a:lnTo>
                  <a:lnTo>
                    <a:pt x="644" y="579"/>
                  </a:lnTo>
                  <a:lnTo>
                    <a:pt x="646" y="579"/>
                  </a:lnTo>
                  <a:lnTo>
                    <a:pt x="648" y="579"/>
                  </a:lnTo>
                  <a:lnTo>
                    <a:pt x="650" y="579"/>
                  </a:lnTo>
                  <a:lnTo>
                    <a:pt x="652" y="579"/>
                  </a:lnTo>
                  <a:lnTo>
                    <a:pt x="656" y="577"/>
                  </a:lnTo>
                  <a:lnTo>
                    <a:pt x="660" y="575"/>
                  </a:lnTo>
                  <a:lnTo>
                    <a:pt x="662" y="573"/>
                  </a:lnTo>
                  <a:lnTo>
                    <a:pt x="663" y="571"/>
                  </a:lnTo>
                  <a:lnTo>
                    <a:pt x="663" y="570"/>
                  </a:lnTo>
                  <a:lnTo>
                    <a:pt x="665" y="568"/>
                  </a:lnTo>
                  <a:lnTo>
                    <a:pt x="667" y="566"/>
                  </a:lnTo>
                  <a:lnTo>
                    <a:pt x="667" y="564"/>
                  </a:lnTo>
                  <a:lnTo>
                    <a:pt x="667" y="562"/>
                  </a:lnTo>
                  <a:lnTo>
                    <a:pt x="669" y="562"/>
                  </a:lnTo>
                  <a:lnTo>
                    <a:pt x="671" y="562"/>
                  </a:lnTo>
                  <a:lnTo>
                    <a:pt x="673" y="562"/>
                  </a:lnTo>
                  <a:lnTo>
                    <a:pt x="677" y="560"/>
                  </a:lnTo>
                  <a:lnTo>
                    <a:pt x="679" y="560"/>
                  </a:lnTo>
                  <a:lnTo>
                    <a:pt x="679" y="558"/>
                  </a:lnTo>
                  <a:lnTo>
                    <a:pt x="679" y="556"/>
                  </a:lnTo>
                  <a:lnTo>
                    <a:pt x="679" y="554"/>
                  </a:lnTo>
                  <a:lnTo>
                    <a:pt x="681" y="552"/>
                  </a:lnTo>
                  <a:lnTo>
                    <a:pt x="684" y="552"/>
                  </a:lnTo>
                  <a:lnTo>
                    <a:pt x="686" y="554"/>
                  </a:lnTo>
                  <a:lnTo>
                    <a:pt x="688" y="554"/>
                  </a:lnTo>
                  <a:lnTo>
                    <a:pt x="690" y="554"/>
                  </a:lnTo>
                  <a:lnTo>
                    <a:pt x="692" y="552"/>
                  </a:lnTo>
                  <a:lnTo>
                    <a:pt x="694" y="551"/>
                  </a:lnTo>
                  <a:lnTo>
                    <a:pt x="696" y="551"/>
                  </a:lnTo>
                  <a:lnTo>
                    <a:pt x="698" y="551"/>
                  </a:lnTo>
                  <a:lnTo>
                    <a:pt x="700" y="552"/>
                  </a:lnTo>
                  <a:lnTo>
                    <a:pt x="701" y="552"/>
                  </a:lnTo>
                  <a:lnTo>
                    <a:pt x="703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7" y="552"/>
                  </a:lnTo>
                  <a:lnTo>
                    <a:pt x="709" y="554"/>
                  </a:lnTo>
                  <a:lnTo>
                    <a:pt x="711" y="556"/>
                  </a:lnTo>
                  <a:lnTo>
                    <a:pt x="715" y="556"/>
                  </a:lnTo>
                  <a:lnTo>
                    <a:pt x="715" y="558"/>
                  </a:lnTo>
                  <a:lnTo>
                    <a:pt x="717" y="558"/>
                  </a:lnTo>
                  <a:lnTo>
                    <a:pt x="719" y="558"/>
                  </a:lnTo>
                  <a:lnTo>
                    <a:pt x="719" y="560"/>
                  </a:lnTo>
                  <a:lnTo>
                    <a:pt x="717" y="560"/>
                  </a:lnTo>
                  <a:lnTo>
                    <a:pt x="717" y="562"/>
                  </a:lnTo>
                  <a:lnTo>
                    <a:pt x="719" y="564"/>
                  </a:lnTo>
                  <a:lnTo>
                    <a:pt x="719" y="566"/>
                  </a:lnTo>
                  <a:lnTo>
                    <a:pt x="717" y="568"/>
                  </a:lnTo>
                  <a:lnTo>
                    <a:pt x="717" y="570"/>
                  </a:lnTo>
                  <a:lnTo>
                    <a:pt x="717" y="571"/>
                  </a:lnTo>
                  <a:lnTo>
                    <a:pt x="717" y="573"/>
                  </a:lnTo>
                  <a:lnTo>
                    <a:pt x="717" y="575"/>
                  </a:lnTo>
                  <a:lnTo>
                    <a:pt x="719" y="577"/>
                  </a:lnTo>
                  <a:lnTo>
                    <a:pt x="720" y="577"/>
                  </a:lnTo>
                  <a:lnTo>
                    <a:pt x="720" y="579"/>
                  </a:lnTo>
                  <a:lnTo>
                    <a:pt x="722" y="579"/>
                  </a:lnTo>
                  <a:lnTo>
                    <a:pt x="722" y="581"/>
                  </a:lnTo>
                  <a:lnTo>
                    <a:pt x="724" y="583"/>
                  </a:lnTo>
                  <a:lnTo>
                    <a:pt x="726" y="585"/>
                  </a:lnTo>
                  <a:lnTo>
                    <a:pt x="728" y="587"/>
                  </a:lnTo>
                  <a:lnTo>
                    <a:pt x="732" y="589"/>
                  </a:lnTo>
                  <a:lnTo>
                    <a:pt x="732" y="590"/>
                  </a:lnTo>
                  <a:lnTo>
                    <a:pt x="734" y="590"/>
                  </a:lnTo>
                  <a:lnTo>
                    <a:pt x="738" y="594"/>
                  </a:lnTo>
                  <a:lnTo>
                    <a:pt x="739" y="594"/>
                  </a:lnTo>
                  <a:lnTo>
                    <a:pt x="741" y="596"/>
                  </a:lnTo>
                  <a:lnTo>
                    <a:pt x="745" y="598"/>
                  </a:lnTo>
                  <a:lnTo>
                    <a:pt x="747" y="596"/>
                  </a:lnTo>
                  <a:lnTo>
                    <a:pt x="749" y="596"/>
                  </a:lnTo>
                  <a:lnTo>
                    <a:pt x="751" y="596"/>
                  </a:lnTo>
                  <a:lnTo>
                    <a:pt x="751" y="598"/>
                  </a:lnTo>
                  <a:lnTo>
                    <a:pt x="751" y="600"/>
                  </a:lnTo>
                  <a:lnTo>
                    <a:pt x="753" y="602"/>
                  </a:lnTo>
                  <a:lnTo>
                    <a:pt x="755" y="606"/>
                  </a:lnTo>
                  <a:lnTo>
                    <a:pt x="757" y="608"/>
                  </a:lnTo>
                  <a:lnTo>
                    <a:pt x="757" y="609"/>
                  </a:lnTo>
                  <a:lnTo>
                    <a:pt x="758" y="609"/>
                  </a:lnTo>
                  <a:lnTo>
                    <a:pt x="760" y="609"/>
                  </a:lnTo>
                  <a:lnTo>
                    <a:pt x="762" y="611"/>
                  </a:lnTo>
                  <a:lnTo>
                    <a:pt x="764" y="611"/>
                  </a:lnTo>
                  <a:lnTo>
                    <a:pt x="764" y="613"/>
                  </a:lnTo>
                  <a:lnTo>
                    <a:pt x="766" y="613"/>
                  </a:lnTo>
                  <a:lnTo>
                    <a:pt x="766" y="615"/>
                  </a:lnTo>
                  <a:lnTo>
                    <a:pt x="768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2" y="617"/>
                  </a:lnTo>
                  <a:lnTo>
                    <a:pt x="770" y="617"/>
                  </a:lnTo>
                  <a:lnTo>
                    <a:pt x="772" y="619"/>
                  </a:lnTo>
                  <a:lnTo>
                    <a:pt x="774" y="623"/>
                  </a:lnTo>
                  <a:lnTo>
                    <a:pt x="774" y="625"/>
                  </a:lnTo>
                  <a:lnTo>
                    <a:pt x="774" y="627"/>
                  </a:lnTo>
                  <a:lnTo>
                    <a:pt x="772" y="628"/>
                  </a:lnTo>
                  <a:lnTo>
                    <a:pt x="774" y="628"/>
                  </a:lnTo>
                  <a:lnTo>
                    <a:pt x="774" y="630"/>
                  </a:lnTo>
                  <a:lnTo>
                    <a:pt x="776" y="630"/>
                  </a:lnTo>
                  <a:lnTo>
                    <a:pt x="776" y="632"/>
                  </a:lnTo>
                  <a:lnTo>
                    <a:pt x="776" y="634"/>
                  </a:lnTo>
                  <a:lnTo>
                    <a:pt x="777" y="634"/>
                  </a:lnTo>
                  <a:lnTo>
                    <a:pt x="779" y="634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5" y="638"/>
                  </a:lnTo>
                  <a:lnTo>
                    <a:pt x="787" y="640"/>
                  </a:lnTo>
                  <a:lnTo>
                    <a:pt x="791" y="640"/>
                  </a:lnTo>
                  <a:lnTo>
                    <a:pt x="793" y="640"/>
                  </a:lnTo>
                  <a:lnTo>
                    <a:pt x="793" y="642"/>
                  </a:lnTo>
                  <a:lnTo>
                    <a:pt x="795" y="644"/>
                  </a:lnTo>
                  <a:lnTo>
                    <a:pt x="796" y="646"/>
                  </a:lnTo>
                  <a:lnTo>
                    <a:pt x="796" y="647"/>
                  </a:lnTo>
                  <a:lnTo>
                    <a:pt x="798" y="649"/>
                  </a:lnTo>
                  <a:lnTo>
                    <a:pt x="798" y="651"/>
                  </a:lnTo>
                  <a:lnTo>
                    <a:pt x="800" y="651"/>
                  </a:lnTo>
                  <a:lnTo>
                    <a:pt x="800" y="653"/>
                  </a:lnTo>
                  <a:lnTo>
                    <a:pt x="802" y="655"/>
                  </a:lnTo>
                  <a:lnTo>
                    <a:pt x="800" y="657"/>
                  </a:lnTo>
                  <a:lnTo>
                    <a:pt x="798" y="657"/>
                  </a:lnTo>
                  <a:lnTo>
                    <a:pt x="800" y="661"/>
                  </a:lnTo>
                  <a:lnTo>
                    <a:pt x="802" y="661"/>
                  </a:lnTo>
                  <a:lnTo>
                    <a:pt x="804" y="663"/>
                  </a:lnTo>
                  <a:lnTo>
                    <a:pt x="806" y="663"/>
                  </a:lnTo>
                  <a:lnTo>
                    <a:pt x="808" y="663"/>
                  </a:lnTo>
                  <a:lnTo>
                    <a:pt x="810" y="663"/>
                  </a:lnTo>
                  <a:lnTo>
                    <a:pt x="812" y="663"/>
                  </a:lnTo>
                  <a:lnTo>
                    <a:pt x="814" y="661"/>
                  </a:lnTo>
                  <a:lnTo>
                    <a:pt x="815" y="659"/>
                  </a:lnTo>
                  <a:lnTo>
                    <a:pt x="817" y="659"/>
                  </a:lnTo>
                  <a:lnTo>
                    <a:pt x="819" y="659"/>
                  </a:lnTo>
                  <a:lnTo>
                    <a:pt x="821" y="659"/>
                  </a:lnTo>
                  <a:lnTo>
                    <a:pt x="821" y="661"/>
                  </a:lnTo>
                  <a:lnTo>
                    <a:pt x="821" y="663"/>
                  </a:lnTo>
                  <a:lnTo>
                    <a:pt x="823" y="665"/>
                  </a:lnTo>
                  <a:lnTo>
                    <a:pt x="823" y="663"/>
                  </a:lnTo>
                  <a:lnTo>
                    <a:pt x="825" y="663"/>
                  </a:lnTo>
                  <a:lnTo>
                    <a:pt x="825" y="665"/>
                  </a:lnTo>
                  <a:lnTo>
                    <a:pt x="827" y="665"/>
                  </a:lnTo>
                  <a:lnTo>
                    <a:pt x="829" y="665"/>
                  </a:lnTo>
                  <a:lnTo>
                    <a:pt x="831" y="666"/>
                  </a:lnTo>
                  <a:lnTo>
                    <a:pt x="833" y="666"/>
                  </a:lnTo>
                  <a:lnTo>
                    <a:pt x="833" y="668"/>
                  </a:lnTo>
                  <a:lnTo>
                    <a:pt x="834" y="670"/>
                  </a:lnTo>
                  <a:lnTo>
                    <a:pt x="834" y="672"/>
                  </a:lnTo>
                  <a:lnTo>
                    <a:pt x="834" y="674"/>
                  </a:lnTo>
                  <a:lnTo>
                    <a:pt x="836" y="674"/>
                  </a:lnTo>
                  <a:lnTo>
                    <a:pt x="840" y="676"/>
                  </a:lnTo>
                  <a:lnTo>
                    <a:pt x="846" y="676"/>
                  </a:lnTo>
                  <a:lnTo>
                    <a:pt x="848" y="678"/>
                  </a:lnTo>
                  <a:lnTo>
                    <a:pt x="852" y="678"/>
                  </a:lnTo>
                  <a:lnTo>
                    <a:pt x="852" y="680"/>
                  </a:lnTo>
                  <a:lnTo>
                    <a:pt x="853" y="680"/>
                  </a:lnTo>
                  <a:lnTo>
                    <a:pt x="855" y="680"/>
                  </a:lnTo>
                  <a:lnTo>
                    <a:pt x="857" y="682"/>
                  </a:lnTo>
                  <a:lnTo>
                    <a:pt x="859" y="684"/>
                  </a:lnTo>
                  <a:lnTo>
                    <a:pt x="859" y="685"/>
                  </a:lnTo>
                  <a:lnTo>
                    <a:pt x="857" y="685"/>
                  </a:lnTo>
                  <a:lnTo>
                    <a:pt x="857" y="687"/>
                  </a:lnTo>
                  <a:lnTo>
                    <a:pt x="857" y="689"/>
                  </a:lnTo>
                  <a:lnTo>
                    <a:pt x="857" y="691"/>
                  </a:lnTo>
                  <a:lnTo>
                    <a:pt x="859" y="693"/>
                  </a:lnTo>
                  <a:lnTo>
                    <a:pt x="859" y="695"/>
                  </a:lnTo>
                  <a:lnTo>
                    <a:pt x="861" y="697"/>
                  </a:lnTo>
                  <a:lnTo>
                    <a:pt x="863" y="699"/>
                  </a:lnTo>
                  <a:lnTo>
                    <a:pt x="865" y="697"/>
                  </a:lnTo>
                  <a:lnTo>
                    <a:pt x="867" y="697"/>
                  </a:lnTo>
                  <a:lnTo>
                    <a:pt x="869" y="695"/>
                  </a:lnTo>
                  <a:lnTo>
                    <a:pt x="869" y="697"/>
                  </a:lnTo>
                  <a:lnTo>
                    <a:pt x="871" y="697"/>
                  </a:lnTo>
                  <a:lnTo>
                    <a:pt x="872" y="697"/>
                  </a:lnTo>
                  <a:lnTo>
                    <a:pt x="871" y="699"/>
                  </a:lnTo>
                  <a:lnTo>
                    <a:pt x="871" y="701"/>
                  </a:lnTo>
                  <a:lnTo>
                    <a:pt x="872" y="701"/>
                  </a:lnTo>
                  <a:lnTo>
                    <a:pt x="872" y="703"/>
                  </a:lnTo>
                  <a:lnTo>
                    <a:pt x="872" y="704"/>
                  </a:lnTo>
                  <a:lnTo>
                    <a:pt x="872" y="706"/>
                  </a:lnTo>
                  <a:lnTo>
                    <a:pt x="874" y="708"/>
                  </a:lnTo>
                  <a:lnTo>
                    <a:pt x="876" y="708"/>
                  </a:lnTo>
                  <a:lnTo>
                    <a:pt x="876" y="706"/>
                  </a:lnTo>
                  <a:lnTo>
                    <a:pt x="878" y="706"/>
                  </a:lnTo>
                  <a:lnTo>
                    <a:pt x="880" y="704"/>
                  </a:lnTo>
                  <a:lnTo>
                    <a:pt x="880" y="706"/>
                  </a:lnTo>
                  <a:lnTo>
                    <a:pt x="882" y="706"/>
                  </a:lnTo>
                  <a:lnTo>
                    <a:pt x="886" y="708"/>
                  </a:lnTo>
                  <a:lnTo>
                    <a:pt x="888" y="706"/>
                  </a:lnTo>
                  <a:lnTo>
                    <a:pt x="891" y="704"/>
                  </a:lnTo>
                  <a:lnTo>
                    <a:pt x="893" y="706"/>
                  </a:lnTo>
                  <a:lnTo>
                    <a:pt x="895" y="706"/>
                  </a:lnTo>
                  <a:lnTo>
                    <a:pt x="897" y="708"/>
                  </a:lnTo>
                  <a:lnTo>
                    <a:pt x="899" y="710"/>
                  </a:lnTo>
                  <a:lnTo>
                    <a:pt x="897" y="714"/>
                  </a:lnTo>
                  <a:lnTo>
                    <a:pt x="899" y="716"/>
                  </a:lnTo>
                  <a:lnTo>
                    <a:pt x="899" y="718"/>
                  </a:lnTo>
                  <a:lnTo>
                    <a:pt x="899" y="722"/>
                  </a:lnTo>
                  <a:lnTo>
                    <a:pt x="901" y="722"/>
                  </a:lnTo>
                  <a:lnTo>
                    <a:pt x="901" y="723"/>
                  </a:lnTo>
                  <a:lnTo>
                    <a:pt x="901" y="725"/>
                  </a:lnTo>
                  <a:lnTo>
                    <a:pt x="903" y="725"/>
                  </a:lnTo>
                  <a:lnTo>
                    <a:pt x="905" y="725"/>
                  </a:lnTo>
                  <a:lnTo>
                    <a:pt x="907" y="723"/>
                  </a:lnTo>
                  <a:lnTo>
                    <a:pt x="910" y="722"/>
                  </a:lnTo>
                  <a:lnTo>
                    <a:pt x="912" y="722"/>
                  </a:lnTo>
                  <a:lnTo>
                    <a:pt x="914" y="722"/>
                  </a:lnTo>
                  <a:lnTo>
                    <a:pt x="916" y="722"/>
                  </a:lnTo>
                  <a:lnTo>
                    <a:pt x="916" y="720"/>
                  </a:lnTo>
                  <a:lnTo>
                    <a:pt x="918" y="720"/>
                  </a:lnTo>
                  <a:lnTo>
                    <a:pt x="920" y="720"/>
                  </a:lnTo>
                  <a:lnTo>
                    <a:pt x="920" y="722"/>
                  </a:lnTo>
                  <a:lnTo>
                    <a:pt x="920" y="723"/>
                  </a:lnTo>
                  <a:lnTo>
                    <a:pt x="920" y="727"/>
                  </a:lnTo>
                  <a:lnTo>
                    <a:pt x="920" y="729"/>
                  </a:lnTo>
                  <a:lnTo>
                    <a:pt x="922" y="729"/>
                  </a:lnTo>
                  <a:lnTo>
                    <a:pt x="924" y="731"/>
                  </a:lnTo>
                  <a:lnTo>
                    <a:pt x="924" y="733"/>
                  </a:lnTo>
                  <a:lnTo>
                    <a:pt x="924" y="735"/>
                  </a:lnTo>
                  <a:lnTo>
                    <a:pt x="924" y="737"/>
                  </a:lnTo>
                  <a:lnTo>
                    <a:pt x="924" y="739"/>
                  </a:lnTo>
                  <a:lnTo>
                    <a:pt x="924" y="741"/>
                  </a:lnTo>
                  <a:lnTo>
                    <a:pt x="924" y="742"/>
                  </a:lnTo>
                  <a:lnTo>
                    <a:pt x="922" y="744"/>
                  </a:lnTo>
                  <a:lnTo>
                    <a:pt x="922" y="746"/>
                  </a:lnTo>
                  <a:lnTo>
                    <a:pt x="924" y="748"/>
                  </a:lnTo>
                  <a:lnTo>
                    <a:pt x="924" y="750"/>
                  </a:lnTo>
                  <a:lnTo>
                    <a:pt x="926" y="750"/>
                  </a:lnTo>
                  <a:lnTo>
                    <a:pt x="928" y="750"/>
                  </a:lnTo>
                  <a:lnTo>
                    <a:pt x="929" y="750"/>
                  </a:lnTo>
                  <a:lnTo>
                    <a:pt x="931" y="750"/>
                  </a:lnTo>
                  <a:lnTo>
                    <a:pt x="933" y="750"/>
                  </a:lnTo>
                  <a:lnTo>
                    <a:pt x="933" y="752"/>
                  </a:lnTo>
                  <a:lnTo>
                    <a:pt x="933" y="754"/>
                  </a:lnTo>
                  <a:lnTo>
                    <a:pt x="933" y="756"/>
                  </a:lnTo>
                  <a:lnTo>
                    <a:pt x="935" y="756"/>
                  </a:lnTo>
                  <a:lnTo>
                    <a:pt x="937" y="756"/>
                  </a:lnTo>
                  <a:lnTo>
                    <a:pt x="939" y="756"/>
                  </a:lnTo>
                  <a:lnTo>
                    <a:pt x="941" y="756"/>
                  </a:lnTo>
                  <a:lnTo>
                    <a:pt x="943" y="756"/>
                  </a:lnTo>
                  <a:lnTo>
                    <a:pt x="945" y="758"/>
                  </a:lnTo>
                  <a:lnTo>
                    <a:pt x="943" y="758"/>
                  </a:lnTo>
                  <a:lnTo>
                    <a:pt x="943" y="760"/>
                  </a:lnTo>
                  <a:lnTo>
                    <a:pt x="943" y="761"/>
                  </a:lnTo>
                  <a:lnTo>
                    <a:pt x="943" y="763"/>
                  </a:lnTo>
                  <a:lnTo>
                    <a:pt x="945" y="763"/>
                  </a:lnTo>
                  <a:lnTo>
                    <a:pt x="947" y="763"/>
                  </a:lnTo>
                  <a:lnTo>
                    <a:pt x="947" y="765"/>
                  </a:lnTo>
                  <a:lnTo>
                    <a:pt x="948" y="765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933D0A-A577-448C-A7AA-1DA2230A0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374"/>
              <a:ext cx="1009" cy="557"/>
            </a:xfrm>
            <a:custGeom>
              <a:avLst/>
              <a:gdLst>
                <a:gd name="T0" fmla="*/ 956 w 1009"/>
                <a:gd name="T1" fmla="*/ 160 h 557"/>
                <a:gd name="T2" fmla="*/ 975 w 1009"/>
                <a:gd name="T3" fmla="*/ 164 h 557"/>
                <a:gd name="T4" fmla="*/ 992 w 1009"/>
                <a:gd name="T5" fmla="*/ 175 h 557"/>
                <a:gd name="T6" fmla="*/ 1000 w 1009"/>
                <a:gd name="T7" fmla="*/ 190 h 557"/>
                <a:gd name="T8" fmla="*/ 994 w 1009"/>
                <a:gd name="T9" fmla="*/ 213 h 557"/>
                <a:gd name="T10" fmla="*/ 973 w 1009"/>
                <a:gd name="T11" fmla="*/ 228 h 557"/>
                <a:gd name="T12" fmla="*/ 948 w 1009"/>
                <a:gd name="T13" fmla="*/ 247 h 557"/>
                <a:gd name="T14" fmla="*/ 903 w 1009"/>
                <a:gd name="T15" fmla="*/ 270 h 557"/>
                <a:gd name="T16" fmla="*/ 867 w 1009"/>
                <a:gd name="T17" fmla="*/ 297 h 557"/>
                <a:gd name="T18" fmla="*/ 844 w 1009"/>
                <a:gd name="T19" fmla="*/ 295 h 557"/>
                <a:gd name="T20" fmla="*/ 829 w 1009"/>
                <a:gd name="T21" fmla="*/ 331 h 557"/>
                <a:gd name="T22" fmla="*/ 817 w 1009"/>
                <a:gd name="T23" fmla="*/ 367 h 557"/>
                <a:gd name="T24" fmla="*/ 815 w 1009"/>
                <a:gd name="T25" fmla="*/ 401 h 557"/>
                <a:gd name="T26" fmla="*/ 791 w 1009"/>
                <a:gd name="T27" fmla="*/ 437 h 557"/>
                <a:gd name="T28" fmla="*/ 804 w 1009"/>
                <a:gd name="T29" fmla="*/ 445 h 557"/>
                <a:gd name="T30" fmla="*/ 823 w 1009"/>
                <a:gd name="T31" fmla="*/ 454 h 557"/>
                <a:gd name="T32" fmla="*/ 836 w 1009"/>
                <a:gd name="T33" fmla="*/ 460 h 557"/>
                <a:gd name="T34" fmla="*/ 848 w 1009"/>
                <a:gd name="T35" fmla="*/ 466 h 557"/>
                <a:gd name="T36" fmla="*/ 865 w 1009"/>
                <a:gd name="T37" fmla="*/ 475 h 557"/>
                <a:gd name="T38" fmla="*/ 876 w 1009"/>
                <a:gd name="T39" fmla="*/ 483 h 557"/>
                <a:gd name="T40" fmla="*/ 895 w 1009"/>
                <a:gd name="T41" fmla="*/ 483 h 557"/>
                <a:gd name="T42" fmla="*/ 905 w 1009"/>
                <a:gd name="T43" fmla="*/ 489 h 557"/>
                <a:gd name="T44" fmla="*/ 912 w 1009"/>
                <a:gd name="T45" fmla="*/ 504 h 557"/>
                <a:gd name="T46" fmla="*/ 933 w 1009"/>
                <a:gd name="T47" fmla="*/ 512 h 557"/>
                <a:gd name="T48" fmla="*/ 941 w 1009"/>
                <a:gd name="T49" fmla="*/ 515 h 557"/>
                <a:gd name="T50" fmla="*/ 897 w 1009"/>
                <a:gd name="T51" fmla="*/ 527 h 557"/>
                <a:gd name="T52" fmla="*/ 534 w 1009"/>
                <a:gd name="T53" fmla="*/ 551 h 557"/>
                <a:gd name="T54" fmla="*/ 251 w 1009"/>
                <a:gd name="T55" fmla="*/ 546 h 557"/>
                <a:gd name="T56" fmla="*/ 137 w 1009"/>
                <a:gd name="T57" fmla="*/ 531 h 557"/>
                <a:gd name="T58" fmla="*/ 158 w 1009"/>
                <a:gd name="T59" fmla="*/ 506 h 557"/>
                <a:gd name="T60" fmla="*/ 190 w 1009"/>
                <a:gd name="T61" fmla="*/ 504 h 557"/>
                <a:gd name="T62" fmla="*/ 198 w 1009"/>
                <a:gd name="T63" fmla="*/ 466 h 557"/>
                <a:gd name="T64" fmla="*/ 173 w 1009"/>
                <a:gd name="T65" fmla="*/ 447 h 557"/>
                <a:gd name="T66" fmla="*/ 146 w 1009"/>
                <a:gd name="T67" fmla="*/ 420 h 557"/>
                <a:gd name="T68" fmla="*/ 120 w 1009"/>
                <a:gd name="T69" fmla="*/ 418 h 557"/>
                <a:gd name="T70" fmla="*/ 101 w 1009"/>
                <a:gd name="T71" fmla="*/ 449 h 557"/>
                <a:gd name="T72" fmla="*/ 82 w 1009"/>
                <a:gd name="T73" fmla="*/ 434 h 557"/>
                <a:gd name="T74" fmla="*/ 78 w 1009"/>
                <a:gd name="T75" fmla="*/ 407 h 557"/>
                <a:gd name="T76" fmla="*/ 74 w 1009"/>
                <a:gd name="T77" fmla="*/ 382 h 557"/>
                <a:gd name="T78" fmla="*/ 86 w 1009"/>
                <a:gd name="T79" fmla="*/ 356 h 557"/>
                <a:gd name="T80" fmla="*/ 116 w 1009"/>
                <a:gd name="T81" fmla="*/ 323 h 557"/>
                <a:gd name="T82" fmla="*/ 167 w 1009"/>
                <a:gd name="T83" fmla="*/ 337 h 557"/>
                <a:gd name="T84" fmla="*/ 186 w 1009"/>
                <a:gd name="T85" fmla="*/ 316 h 557"/>
                <a:gd name="T86" fmla="*/ 202 w 1009"/>
                <a:gd name="T87" fmla="*/ 308 h 557"/>
                <a:gd name="T88" fmla="*/ 221 w 1009"/>
                <a:gd name="T89" fmla="*/ 308 h 557"/>
                <a:gd name="T90" fmla="*/ 241 w 1009"/>
                <a:gd name="T91" fmla="*/ 295 h 557"/>
                <a:gd name="T92" fmla="*/ 245 w 1009"/>
                <a:gd name="T93" fmla="*/ 274 h 557"/>
                <a:gd name="T94" fmla="*/ 202 w 1009"/>
                <a:gd name="T95" fmla="*/ 253 h 557"/>
                <a:gd name="T96" fmla="*/ 158 w 1009"/>
                <a:gd name="T97" fmla="*/ 228 h 557"/>
                <a:gd name="T98" fmla="*/ 160 w 1009"/>
                <a:gd name="T99" fmla="*/ 183 h 557"/>
                <a:gd name="T100" fmla="*/ 135 w 1009"/>
                <a:gd name="T101" fmla="*/ 160 h 557"/>
                <a:gd name="T102" fmla="*/ 127 w 1009"/>
                <a:gd name="T103" fmla="*/ 111 h 557"/>
                <a:gd name="T104" fmla="*/ 101 w 1009"/>
                <a:gd name="T105" fmla="*/ 82 h 557"/>
                <a:gd name="T106" fmla="*/ 80 w 1009"/>
                <a:gd name="T107" fmla="*/ 65 h 557"/>
                <a:gd name="T108" fmla="*/ 55 w 1009"/>
                <a:gd name="T109" fmla="*/ 67 h 557"/>
                <a:gd name="T110" fmla="*/ 27 w 1009"/>
                <a:gd name="T111" fmla="*/ 69 h 557"/>
                <a:gd name="T112" fmla="*/ 0 w 1009"/>
                <a:gd name="T113" fmla="*/ 40 h 557"/>
                <a:gd name="T114" fmla="*/ 23 w 1009"/>
                <a:gd name="T115" fmla="*/ 33 h 557"/>
                <a:gd name="T116" fmla="*/ 50 w 1009"/>
                <a:gd name="T117" fmla="*/ 2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557">
                  <a:moveTo>
                    <a:pt x="944" y="154"/>
                  </a:moveTo>
                  <a:lnTo>
                    <a:pt x="944" y="156"/>
                  </a:lnTo>
                  <a:lnTo>
                    <a:pt x="946" y="156"/>
                  </a:lnTo>
                  <a:lnTo>
                    <a:pt x="948" y="156"/>
                  </a:lnTo>
                  <a:lnTo>
                    <a:pt x="950" y="156"/>
                  </a:lnTo>
                  <a:lnTo>
                    <a:pt x="952" y="156"/>
                  </a:lnTo>
                  <a:lnTo>
                    <a:pt x="954" y="156"/>
                  </a:lnTo>
                  <a:lnTo>
                    <a:pt x="956" y="156"/>
                  </a:lnTo>
                  <a:lnTo>
                    <a:pt x="958" y="156"/>
                  </a:lnTo>
                  <a:lnTo>
                    <a:pt x="958" y="158"/>
                  </a:lnTo>
                  <a:lnTo>
                    <a:pt x="956" y="158"/>
                  </a:lnTo>
                  <a:lnTo>
                    <a:pt x="956" y="160"/>
                  </a:lnTo>
                  <a:lnTo>
                    <a:pt x="956" y="162"/>
                  </a:lnTo>
                  <a:lnTo>
                    <a:pt x="956" y="164"/>
                  </a:lnTo>
                  <a:lnTo>
                    <a:pt x="958" y="166"/>
                  </a:lnTo>
                  <a:lnTo>
                    <a:pt x="958" y="168"/>
                  </a:lnTo>
                  <a:lnTo>
                    <a:pt x="962" y="168"/>
                  </a:lnTo>
                  <a:lnTo>
                    <a:pt x="963" y="166"/>
                  </a:lnTo>
                  <a:lnTo>
                    <a:pt x="965" y="164"/>
                  </a:lnTo>
                  <a:lnTo>
                    <a:pt x="967" y="166"/>
                  </a:lnTo>
                  <a:lnTo>
                    <a:pt x="969" y="164"/>
                  </a:lnTo>
                  <a:lnTo>
                    <a:pt x="971" y="164"/>
                  </a:lnTo>
                  <a:lnTo>
                    <a:pt x="973" y="164"/>
                  </a:lnTo>
                  <a:lnTo>
                    <a:pt x="975" y="164"/>
                  </a:lnTo>
                  <a:lnTo>
                    <a:pt x="977" y="164"/>
                  </a:lnTo>
                  <a:lnTo>
                    <a:pt x="979" y="164"/>
                  </a:lnTo>
                  <a:lnTo>
                    <a:pt x="981" y="164"/>
                  </a:lnTo>
                  <a:lnTo>
                    <a:pt x="982" y="166"/>
                  </a:lnTo>
                  <a:lnTo>
                    <a:pt x="982" y="168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6" y="171"/>
                  </a:lnTo>
                  <a:lnTo>
                    <a:pt x="988" y="171"/>
                  </a:lnTo>
                  <a:lnTo>
                    <a:pt x="990" y="173"/>
                  </a:lnTo>
                  <a:lnTo>
                    <a:pt x="990" y="175"/>
                  </a:lnTo>
                  <a:lnTo>
                    <a:pt x="992" y="175"/>
                  </a:lnTo>
                  <a:lnTo>
                    <a:pt x="992" y="177"/>
                  </a:lnTo>
                  <a:lnTo>
                    <a:pt x="994" y="177"/>
                  </a:lnTo>
                  <a:lnTo>
                    <a:pt x="994" y="179"/>
                  </a:lnTo>
                  <a:lnTo>
                    <a:pt x="994" y="181"/>
                  </a:lnTo>
                  <a:lnTo>
                    <a:pt x="994" y="183"/>
                  </a:lnTo>
                  <a:lnTo>
                    <a:pt x="994" y="185"/>
                  </a:lnTo>
                  <a:lnTo>
                    <a:pt x="996" y="185"/>
                  </a:lnTo>
                  <a:lnTo>
                    <a:pt x="996" y="187"/>
                  </a:lnTo>
                  <a:lnTo>
                    <a:pt x="998" y="187"/>
                  </a:lnTo>
                  <a:lnTo>
                    <a:pt x="998" y="188"/>
                  </a:lnTo>
                  <a:lnTo>
                    <a:pt x="1000" y="188"/>
                  </a:lnTo>
                  <a:lnTo>
                    <a:pt x="1000" y="190"/>
                  </a:lnTo>
                  <a:lnTo>
                    <a:pt x="1000" y="192"/>
                  </a:lnTo>
                  <a:lnTo>
                    <a:pt x="1001" y="194"/>
                  </a:lnTo>
                  <a:lnTo>
                    <a:pt x="1003" y="194"/>
                  </a:lnTo>
                  <a:lnTo>
                    <a:pt x="1005" y="196"/>
                  </a:lnTo>
                  <a:lnTo>
                    <a:pt x="1007" y="198"/>
                  </a:lnTo>
                  <a:lnTo>
                    <a:pt x="1009" y="198"/>
                  </a:lnTo>
                  <a:lnTo>
                    <a:pt x="1009" y="200"/>
                  </a:lnTo>
                  <a:lnTo>
                    <a:pt x="1005" y="204"/>
                  </a:lnTo>
                  <a:lnTo>
                    <a:pt x="1003" y="206"/>
                  </a:lnTo>
                  <a:lnTo>
                    <a:pt x="1000" y="209"/>
                  </a:lnTo>
                  <a:lnTo>
                    <a:pt x="996" y="213"/>
                  </a:lnTo>
                  <a:lnTo>
                    <a:pt x="994" y="213"/>
                  </a:lnTo>
                  <a:lnTo>
                    <a:pt x="992" y="213"/>
                  </a:lnTo>
                  <a:lnTo>
                    <a:pt x="988" y="211"/>
                  </a:lnTo>
                  <a:lnTo>
                    <a:pt x="984" y="211"/>
                  </a:lnTo>
                  <a:lnTo>
                    <a:pt x="982" y="211"/>
                  </a:lnTo>
                  <a:lnTo>
                    <a:pt x="981" y="213"/>
                  </a:lnTo>
                  <a:lnTo>
                    <a:pt x="981" y="215"/>
                  </a:lnTo>
                  <a:lnTo>
                    <a:pt x="979" y="219"/>
                  </a:lnTo>
                  <a:lnTo>
                    <a:pt x="977" y="221"/>
                  </a:lnTo>
                  <a:lnTo>
                    <a:pt x="977" y="223"/>
                  </a:lnTo>
                  <a:lnTo>
                    <a:pt x="973" y="225"/>
                  </a:lnTo>
                  <a:lnTo>
                    <a:pt x="973" y="226"/>
                  </a:lnTo>
                  <a:lnTo>
                    <a:pt x="973" y="228"/>
                  </a:lnTo>
                  <a:lnTo>
                    <a:pt x="971" y="230"/>
                  </a:lnTo>
                  <a:lnTo>
                    <a:pt x="969" y="232"/>
                  </a:lnTo>
                  <a:lnTo>
                    <a:pt x="965" y="234"/>
                  </a:lnTo>
                  <a:lnTo>
                    <a:pt x="965" y="236"/>
                  </a:lnTo>
                  <a:lnTo>
                    <a:pt x="963" y="238"/>
                  </a:lnTo>
                  <a:lnTo>
                    <a:pt x="962" y="238"/>
                  </a:lnTo>
                  <a:lnTo>
                    <a:pt x="960" y="238"/>
                  </a:lnTo>
                  <a:lnTo>
                    <a:pt x="958" y="238"/>
                  </a:lnTo>
                  <a:lnTo>
                    <a:pt x="956" y="240"/>
                  </a:lnTo>
                  <a:lnTo>
                    <a:pt x="954" y="244"/>
                  </a:lnTo>
                  <a:lnTo>
                    <a:pt x="952" y="245"/>
                  </a:lnTo>
                  <a:lnTo>
                    <a:pt x="948" y="247"/>
                  </a:lnTo>
                  <a:lnTo>
                    <a:pt x="944" y="249"/>
                  </a:lnTo>
                  <a:lnTo>
                    <a:pt x="943" y="249"/>
                  </a:lnTo>
                  <a:lnTo>
                    <a:pt x="937" y="249"/>
                  </a:lnTo>
                  <a:lnTo>
                    <a:pt x="931" y="251"/>
                  </a:lnTo>
                  <a:lnTo>
                    <a:pt x="927" y="255"/>
                  </a:lnTo>
                  <a:lnTo>
                    <a:pt x="924" y="257"/>
                  </a:lnTo>
                  <a:lnTo>
                    <a:pt x="918" y="259"/>
                  </a:lnTo>
                  <a:lnTo>
                    <a:pt x="912" y="263"/>
                  </a:lnTo>
                  <a:lnTo>
                    <a:pt x="910" y="266"/>
                  </a:lnTo>
                  <a:lnTo>
                    <a:pt x="908" y="268"/>
                  </a:lnTo>
                  <a:lnTo>
                    <a:pt x="906" y="270"/>
                  </a:lnTo>
                  <a:lnTo>
                    <a:pt x="903" y="270"/>
                  </a:lnTo>
                  <a:lnTo>
                    <a:pt x="899" y="272"/>
                  </a:lnTo>
                  <a:lnTo>
                    <a:pt x="897" y="274"/>
                  </a:lnTo>
                  <a:lnTo>
                    <a:pt x="893" y="276"/>
                  </a:lnTo>
                  <a:lnTo>
                    <a:pt x="891" y="280"/>
                  </a:lnTo>
                  <a:lnTo>
                    <a:pt x="887" y="285"/>
                  </a:lnTo>
                  <a:lnTo>
                    <a:pt x="886" y="291"/>
                  </a:lnTo>
                  <a:lnTo>
                    <a:pt x="882" y="295"/>
                  </a:lnTo>
                  <a:lnTo>
                    <a:pt x="880" y="297"/>
                  </a:lnTo>
                  <a:lnTo>
                    <a:pt x="876" y="297"/>
                  </a:lnTo>
                  <a:lnTo>
                    <a:pt x="872" y="297"/>
                  </a:lnTo>
                  <a:lnTo>
                    <a:pt x="868" y="297"/>
                  </a:lnTo>
                  <a:lnTo>
                    <a:pt x="867" y="297"/>
                  </a:lnTo>
                  <a:lnTo>
                    <a:pt x="865" y="297"/>
                  </a:lnTo>
                  <a:lnTo>
                    <a:pt x="863" y="295"/>
                  </a:lnTo>
                  <a:lnTo>
                    <a:pt x="861" y="291"/>
                  </a:lnTo>
                  <a:lnTo>
                    <a:pt x="859" y="287"/>
                  </a:lnTo>
                  <a:lnTo>
                    <a:pt x="857" y="287"/>
                  </a:lnTo>
                  <a:lnTo>
                    <a:pt x="857" y="289"/>
                  </a:lnTo>
                  <a:lnTo>
                    <a:pt x="855" y="289"/>
                  </a:lnTo>
                  <a:lnTo>
                    <a:pt x="851" y="291"/>
                  </a:lnTo>
                  <a:lnTo>
                    <a:pt x="849" y="291"/>
                  </a:lnTo>
                  <a:lnTo>
                    <a:pt x="848" y="293"/>
                  </a:lnTo>
                  <a:lnTo>
                    <a:pt x="846" y="295"/>
                  </a:lnTo>
                  <a:lnTo>
                    <a:pt x="844" y="295"/>
                  </a:lnTo>
                  <a:lnTo>
                    <a:pt x="844" y="297"/>
                  </a:lnTo>
                  <a:lnTo>
                    <a:pt x="842" y="299"/>
                  </a:lnTo>
                  <a:lnTo>
                    <a:pt x="840" y="302"/>
                  </a:lnTo>
                  <a:lnTo>
                    <a:pt x="838" y="306"/>
                  </a:lnTo>
                  <a:lnTo>
                    <a:pt x="838" y="310"/>
                  </a:lnTo>
                  <a:lnTo>
                    <a:pt x="836" y="314"/>
                  </a:lnTo>
                  <a:lnTo>
                    <a:pt x="836" y="320"/>
                  </a:lnTo>
                  <a:lnTo>
                    <a:pt x="832" y="323"/>
                  </a:lnTo>
                  <a:lnTo>
                    <a:pt x="830" y="325"/>
                  </a:lnTo>
                  <a:lnTo>
                    <a:pt x="830" y="327"/>
                  </a:lnTo>
                  <a:lnTo>
                    <a:pt x="829" y="329"/>
                  </a:lnTo>
                  <a:lnTo>
                    <a:pt x="829" y="331"/>
                  </a:lnTo>
                  <a:lnTo>
                    <a:pt x="829" y="333"/>
                  </a:lnTo>
                  <a:lnTo>
                    <a:pt x="827" y="337"/>
                  </a:lnTo>
                  <a:lnTo>
                    <a:pt x="829" y="340"/>
                  </a:lnTo>
                  <a:lnTo>
                    <a:pt x="830" y="344"/>
                  </a:lnTo>
                  <a:lnTo>
                    <a:pt x="830" y="348"/>
                  </a:lnTo>
                  <a:lnTo>
                    <a:pt x="830" y="350"/>
                  </a:lnTo>
                  <a:lnTo>
                    <a:pt x="830" y="356"/>
                  </a:lnTo>
                  <a:lnTo>
                    <a:pt x="830" y="359"/>
                  </a:lnTo>
                  <a:lnTo>
                    <a:pt x="827" y="361"/>
                  </a:lnTo>
                  <a:lnTo>
                    <a:pt x="823" y="363"/>
                  </a:lnTo>
                  <a:lnTo>
                    <a:pt x="819" y="365"/>
                  </a:lnTo>
                  <a:lnTo>
                    <a:pt x="817" y="367"/>
                  </a:lnTo>
                  <a:lnTo>
                    <a:pt x="815" y="371"/>
                  </a:lnTo>
                  <a:lnTo>
                    <a:pt x="815" y="375"/>
                  </a:lnTo>
                  <a:lnTo>
                    <a:pt x="813" y="377"/>
                  </a:lnTo>
                  <a:lnTo>
                    <a:pt x="813" y="382"/>
                  </a:lnTo>
                  <a:lnTo>
                    <a:pt x="813" y="384"/>
                  </a:lnTo>
                  <a:lnTo>
                    <a:pt x="813" y="388"/>
                  </a:lnTo>
                  <a:lnTo>
                    <a:pt x="813" y="390"/>
                  </a:lnTo>
                  <a:lnTo>
                    <a:pt x="813" y="392"/>
                  </a:lnTo>
                  <a:lnTo>
                    <a:pt x="813" y="394"/>
                  </a:lnTo>
                  <a:lnTo>
                    <a:pt x="815" y="397"/>
                  </a:lnTo>
                  <a:lnTo>
                    <a:pt x="815" y="399"/>
                  </a:lnTo>
                  <a:lnTo>
                    <a:pt x="815" y="401"/>
                  </a:lnTo>
                  <a:lnTo>
                    <a:pt x="813" y="403"/>
                  </a:lnTo>
                  <a:lnTo>
                    <a:pt x="811" y="407"/>
                  </a:lnTo>
                  <a:lnTo>
                    <a:pt x="806" y="413"/>
                  </a:lnTo>
                  <a:lnTo>
                    <a:pt x="802" y="416"/>
                  </a:lnTo>
                  <a:lnTo>
                    <a:pt x="796" y="422"/>
                  </a:lnTo>
                  <a:lnTo>
                    <a:pt x="792" y="428"/>
                  </a:lnTo>
                  <a:lnTo>
                    <a:pt x="792" y="430"/>
                  </a:lnTo>
                  <a:lnTo>
                    <a:pt x="791" y="432"/>
                  </a:lnTo>
                  <a:lnTo>
                    <a:pt x="791" y="434"/>
                  </a:lnTo>
                  <a:lnTo>
                    <a:pt x="791" y="435"/>
                  </a:lnTo>
                  <a:lnTo>
                    <a:pt x="789" y="435"/>
                  </a:lnTo>
                  <a:lnTo>
                    <a:pt x="791" y="437"/>
                  </a:lnTo>
                  <a:lnTo>
                    <a:pt x="792" y="437"/>
                  </a:lnTo>
                  <a:lnTo>
                    <a:pt x="794" y="437"/>
                  </a:lnTo>
                  <a:lnTo>
                    <a:pt x="794" y="439"/>
                  </a:lnTo>
                  <a:lnTo>
                    <a:pt x="796" y="439"/>
                  </a:lnTo>
                  <a:lnTo>
                    <a:pt x="798" y="439"/>
                  </a:lnTo>
                  <a:lnTo>
                    <a:pt x="800" y="437"/>
                  </a:lnTo>
                  <a:lnTo>
                    <a:pt x="802" y="437"/>
                  </a:lnTo>
                  <a:lnTo>
                    <a:pt x="804" y="437"/>
                  </a:lnTo>
                  <a:lnTo>
                    <a:pt x="806" y="437"/>
                  </a:lnTo>
                  <a:lnTo>
                    <a:pt x="806" y="441"/>
                  </a:lnTo>
                  <a:lnTo>
                    <a:pt x="804" y="443"/>
                  </a:lnTo>
                  <a:lnTo>
                    <a:pt x="804" y="445"/>
                  </a:lnTo>
                  <a:lnTo>
                    <a:pt x="806" y="445"/>
                  </a:lnTo>
                  <a:lnTo>
                    <a:pt x="808" y="445"/>
                  </a:lnTo>
                  <a:lnTo>
                    <a:pt x="810" y="445"/>
                  </a:lnTo>
                  <a:lnTo>
                    <a:pt x="810" y="447"/>
                  </a:lnTo>
                  <a:lnTo>
                    <a:pt x="811" y="447"/>
                  </a:lnTo>
                  <a:lnTo>
                    <a:pt x="813" y="447"/>
                  </a:lnTo>
                  <a:lnTo>
                    <a:pt x="815" y="449"/>
                  </a:lnTo>
                  <a:lnTo>
                    <a:pt x="817" y="449"/>
                  </a:lnTo>
                  <a:lnTo>
                    <a:pt x="819" y="451"/>
                  </a:lnTo>
                  <a:lnTo>
                    <a:pt x="821" y="451"/>
                  </a:lnTo>
                  <a:lnTo>
                    <a:pt x="823" y="453"/>
                  </a:lnTo>
                  <a:lnTo>
                    <a:pt x="823" y="454"/>
                  </a:lnTo>
                  <a:lnTo>
                    <a:pt x="823" y="456"/>
                  </a:lnTo>
                  <a:lnTo>
                    <a:pt x="823" y="460"/>
                  </a:lnTo>
                  <a:lnTo>
                    <a:pt x="825" y="460"/>
                  </a:lnTo>
                  <a:lnTo>
                    <a:pt x="825" y="462"/>
                  </a:lnTo>
                  <a:lnTo>
                    <a:pt x="827" y="462"/>
                  </a:lnTo>
                  <a:lnTo>
                    <a:pt x="829" y="462"/>
                  </a:lnTo>
                  <a:lnTo>
                    <a:pt x="829" y="464"/>
                  </a:lnTo>
                  <a:lnTo>
                    <a:pt x="830" y="464"/>
                  </a:lnTo>
                  <a:lnTo>
                    <a:pt x="832" y="464"/>
                  </a:lnTo>
                  <a:lnTo>
                    <a:pt x="834" y="462"/>
                  </a:lnTo>
                  <a:lnTo>
                    <a:pt x="834" y="460"/>
                  </a:lnTo>
                  <a:lnTo>
                    <a:pt x="836" y="460"/>
                  </a:lnTo>
                  <a:lnTo>
                    <a:pt x="838" y="460"/>
                  </a:lnTo>
                  <a:lnTo>
                    <a:pt x="840" y="460"/>
                  </a:lnTo>
                  <a:lnTo>
                    <a:pt x="842" y="460"/>
                  </a:lnTo>
                  <a:lnTo>
                    <a:pt x="844" y="458"/>
                  </a:lnTo>
                  <a:lnTo>
                    <a:pt x="846" y="458"/>
                  </a:lnTo>
                  <a:lnTo>
                    <a:pt x="848" y="458"/>
                  </a:lnTo>
                  <a:lnTo>
                    <a:pt x="849" y="460"/>
                  </a:lnTo>
                  <a:lnTo>
                    <a:pt x="851" y="462"/>
                  </a:lnTo>
                  <a:lnTo>
                    <a:pt x="851" y="464"/>
                  </a:lnTo>
                  <a:lnTo>
                    <a:pt x="849" y="464"/>
                  </a:lnTo>
                  <a:lnTo>
                    <a:pt x="848" y="464"/>
                  </a:lnTo>
                  <a:lnTo>
                    <a:pt x="848" y="466"/>
                  </a:lnTo>
                  <a:lnTo>
                    <a:pt x="848" y="468"/>
                  </a:lnTo>
                  <a:lnTo>
                    <a:pt x="848" y="470"/>
                  </a:lnTo>
                  <a:lnTo>
                    <a:pt x="848" y="472"/>
                  </a:lnTo>
                  <a:lnTo>
                    <a:pt x="849" y="473"/>
                  </a:lnTo>
                  <a:lnTo>
                    <a:pt x="851" y="473"/>
                  </a:lnTo>
                  <a:lnTo>
                    <a:pt x="853" y="475"/>
                  </a:lnTo>
                  <a:lnTo>
                    <a:pt x="853" y="473"/>
                  </a:lnTo>
                  <a:lnTo>
                    <a:pt x="855" y="473"/>
                  </a:lnTo>
                  <a:lnTo>
                    <a:pt x="857" y="472"/>
                  </a:lnTo>
                  <a:lnTo>
                    <a:pt x="859" y="470"/>
                  </a:lnTo>
                  <a:lnTo>
                    <a:pt x="861" y="472"/>
                  </a:lnTo>
                  <a:lnTo>
                    <a:pt x="865" y="475"/>
                  </a:lnTo>
                  <a:lnTo>
                    <a:pt x="867" y="475"/>
                  </a:lnTo>
                  <a:lnTo>
                    <a:pt x="865" y="477"/>
                  </a:lnTo>
                  <a:lnTo>
                    <a:pt x="863" y="477"/>
                  </a:lnTo>
                  <a:lnTo>
                    <a:pt x="863" y="479"/>
                  </a:lnTo>
                  <a:lnTo>
                    <a:pt x="863" y="481"/>
                  </a:lnTo>
                  <a:lnTo>
                    <a:pt x="865" y="481"/>
                  </a:lnTo>
                  <a:lnTo>
                    <a:pt x="867" y="483"/>
                  </a:lnTo>
                  <a:lnTo>
                    <a:pt x="868" y="483"/>
                  </a:lnTo>
                  <a:lnTo>
                    <a:pt x="870" y="483"/>
                  </a:lnTo>
                  <a:lnTo>
                    <a:pt x="872" y="483"/>
                  </a:lnTo>
                  <a:lnTo>
                    <a:pt x="874" y="485"/>
                  </a:lnTo>
                  <a:lnTo>
                    <a:pt x="876" y="483"/>
                  </a:lnTo>
                  <a:lnTo>
                    <a:pt x="878" y="483"/>
                  </a:lnTo>
                  <a:lnTo>
                    <a:pt x="878" y="481"/>
                  </a:lnTo>
                  <a:lnTo>
                    <a:pt x="880" y="481"/>
                  </a:lnTo>
                  <a:lnTo>
                    <a:pt x="882" y="479"/>
                  </a:lnTo>
                  <a:lnTo>
                    <a:pt x="884" y="479"/>
                  </a:lnTo>
                  <a:lnTo>
                    <a:pt x="886" y="479"/>
                  </a:lnTo>
                  <a:lnTo>
                    <a:pt x="887" y="481"/>
                  </a:lnTo>
                  <a:lnTo>
                    <a:pt x="889" y="483"/>
                  </a:lnTo>
                  <a:lnTo>
                    <a:pt x="891" y="485"/>
                  </a:lnTo>
                  <a:lnTo>
                    <a:pt x="893" y="485"/>
                  </a:lnTo>
                  <a:lnTo>
                    <a:pt x="893" y="483"/>
                  </a:lnTo>
                  <a:lnTo>
                    <a:pt x="895" y="483"/>
                  </a:lnTo>
                  <a:lnTo>
                    <a:pt x="895" y="481"/>
                  </a:lnTo>
                  <a:lnTo>
                    <a:pt x="897" y="481"/>
                  </a:lnTo>
                  <a:lnTo>
                    <a:pt x="899" y="481"/>
                  </a:lnTo>
                  <a:lnTo>
                    <a:pt x="901" y="481"/>
                  </a:lnTo>
                  <a:lnTo>
                    <a:pt x="903" y="481"/>
                  </a:lnTo>
                  <a:lnTo>
                    <a:pt x="905" y="481"/>
                  </a:lnTo>
                  <a:lnTo>
                    <a:pt x="906" y="481"/>
                  </a:lnTo>
                  <a:lnTo>
                    <a:pt x="906" y="483"/>
                  </a:lnTo>
                  <a:lnTo>
                    <a:pt x="906" y="485"/>
                  </a:lnTo>
                  <a:lnTo>
                    <a:pt x="905" y="485"/>
                  </a:lnTo>
                  <a:lnTo>
                    <a:pt x="905" y="487"/>
                  </a:lnTo>
                  <a:lnTo>
                    <a:pt x="905" y="489"/>
                  </a:lnTo>
                  <a:lnTo>
                    <a:pt x="903" y="489"/>
                  </a:lnTo>
                  <a:lnTo>
                    <a:pt x="901" y="489"/>
                  </a:lnTo>
                  <a:lnTo>
                    <a:pt x="901" y="492"/>
                  </a:lnTo>
                  <a:lnTo>
                    <a:pt x="901" y="494"/>
                  </a:lnTo>
                  <a:lnTo>
                    <a:pt x="903" y="494"/>
                  </a:lnTo>
                  <a:lnTo>
                    <a:pt x="905" y="496"/>
                  </a:lnTo>
                  <a:lnTo>
                    <a:pt x="906" y="498"/>
                  </a:lnTo>
                  <a:lnTo>
                    <a:pt x="908" y="500"/>
                  </a:lnTo>
                  <a:lnTo>
                    <a:pt x="910" y="500"/>
                  </a:lnTo>
                  <a:lnTo>
                    <a:pt x="910" y="502"/>
                  </a:lnTo>
                  <a:lnTo>
                    <a:pt x="912" y="502"/>
                  </a:lnTo>
                  <a:lnTo>
                    <a:pt x="912" y="504"/>
                  </a:lnTo>
                  <a:lnTo>
                    <a:pt x="914" y="506"/>
                  </a:lnTo>
                  <a:lnTo>
                    <a:pt x="916" y="508"/>
                  </a:lnTo>
                  <a:lnTo>
                    <a:pt x="918" y="510"/>
                  </a:lnTo>
                  <a:lnTo>
                    <a:pt x="920" y="512"/>
                  </a:lnTo>
                  <a:lnTo>
                    <a:pt x="922" y="512"/>
                  </a:lnTo>
                  <a:lnTo>
                    <a:pt x="924" y="512"/>
                  </a:lnTo>
                  <a:lnTo>
                    <a:pt x="925" y="513"/>
                  </a:lnTo>
                  <a:lnTo>
                    <a:pt x="925" y="515"/>
                  </a:lnTo>
                  <a:lnTo>
                    <a:pt x="927" y="515"/>
                  </a:lnTo>
                  <a:lnTo>
                    <a:pt x="931" y="515"/>
                  </a:lnTo>
                  <a:lnTo>
                    <a:pt x="933" y="513"/>
                  </a:lnTo>
                  <a:lnTo>
                    <a:pt x="933" y="512"/>
                  </a:lnTo>
                  <a:lnTo>
                    <a:pt x="935" y="512"/>
                  </a:lnTo>
                  <a:lnTo>
                    <a:pt x="933" y="510"/>
                  </a:lnTo>
                  <a:lnTo>
                    <a:pt x="935" y="508"/>
                  </a:lnTo>
                  <a:lnTo>
                    <a:pt x="937" y="506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3" y="508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39" y="510"/>
                  </a:lnTo>
                  <a:lnTo>
                    <a:pt x="941" y="513"/>
                  </a:lnTo>
                  <a:lnTo>
                    <a:pt x="941" y="515"/>
                  </a:lnTo>
                  <a:lnTo>
                    <a:pt x="941" y="517"/>
                  </a:lnTo>
                  <a:lnTo>
                    <a:pt x="939" y="517"/>
                  </a:lnTo>
                  <a:lnTo>
                    <a:pt x="937" y="517"/>
                  </a:lnTo>
                  <a:lnTo>
                    <a:pt x="935" y="519"/>
                  </a:lnTo>
                  <a:lnTo>
                    <a:pt x="933" y="519"/>
                  </a:lnTo>
                  <a:lnTo>
                    <a:pt x="933" y="521"/>
                  </a:lnTo>
                  <a:lnTo>
                    <a:pt x="933" y="523"/>
                  </a:lnTo>
                  <a:lnTo>
                    <a:pt x="935" y="523"/>
                  </a:lnTo>
                  <a:lnTo>
                    <a:pt x="935" y="525"/>
                  </a:lnTo>
                  <a:lnTo>
                    <a:pt x="937" y="525"/>
                  </a:lnTo>
                  <a:lnTo>
                    <a:pt x="937" y="527"/>
                  </a:lnTo>
                  <a:lnTo>
                    <a:pt x="897" y="527"/>
                  </a:lnTo>
                  <a:lnTo>
                    <a:pt x="838" y="527"/>
                  </a:lnTo>
                  <a:lnTo>
                    <a:pt x="838" y="548"/>
                  </a:lnTo>
                  <a:lnTo>
                    <a:pt x="792" y="542"/>
                  </a:lnTo>
                  <a:lnTo>
                    <a:pt x="785" y="546"/>
                  </a:lnTo>
                  <a:lnTo>
                    <a:pt x="764" y="551"/>
                  </a:lnTo>
                  <a:lnTo>
                    <a:pt x="764" y="557"/>
                  </a:lnTo>
                  <a:lnTo>
                    <a:pt x="734" y="557"/>
                  </a:lnTo>
                  <a:lnTo>
                    <a:pt x="734" y="551"/>
                  </a:lnTo>
                  <a:lnTo>
                    <a:pt x="652" y="551"/>
                  </a:lnTo>
                  <a:lnTo>
                    <a:pt x="602" y="551"/>
                  </a:lnTo>
                  <a:lnTo>
                    <a:pt x="578" y="551"/>
                  </a:lnTo>
                  <a:lnTo>
                    <a:pt x="534" y="551"/>
                  </a:lnTo>
                  <a:lnTo>
                    <a:pt x="498" y="551"/>
                  </a:lnTo>
                  <a:lnTo>
                    <a:pt x="492" y="551"/>
                  </a:lnTo>
                  <a:lnTo>
                    <a:pt x="450" y="548"/>
                  </a:lnTo>
                  <a:lnTo>
                    <a:pt x="433" y="546"/>
                  </a:lnTo>
                  <a:lnTo>
                    <a:pt x="407" y="546"/>
                  </a:lnTo>
                  <a:lnTo>
                    <a:pt x="390" y="548"/>
                  </a:lnTo>
                  <a:lnTo>
                    <a:pt x="371" y="550"/>
                  </a:lnTo>
                  <a:lnTo>
                    <a:pt x="354" y="548"/>
                  </a:lnTo>
                  <a:lnTo>
                    <a:pt x="352" y="548"/>
                  </a:lnTo>
                  <a:lnTo>
                    <a:pt x="293" y="548"/>
                  </a:lnTo>
                  <a:lnTo>
                    <a:pt x="278" y="548"/>
                  </a:lnTo>
                  <a:lnTo>
                    <a:pt x="251" y="546"/>
                  </a:lnTo>
                  <a:lnTo>
                    <a:pt x="217" y="542"/>
                  </a:lnTo>
                  <a:lnTo>
                    <a:pt x="183" y="540"/>
                  </a:lnTo>
                  <a:lnTo>
                    <a:pt x="181" y="542"/>
                  </a:lnTo>
                  <a:lnTo>
                    <a:pt x="158" y="538"/>
                  </a:lnTo>
                  <a:lnTo>
                    <a:pt x="148" y="538"/>
                  </a:lnTo>
                  <a:lnTo>
                    <a:pt x="145" y="538"/>
                  </a:lnTo>
                  <a:lnTo>
                    <a:pt x="137" y="538"/>
                  </a:lnTo>
                  <a:lnTo>
                    <a:pt x="131" y="538"/>
                  </a:lnTo>
                  <a:lnTo>
                    <a:pt x="133" y="536"/>
                  </a:lnTo>
                  <a:lnTo>
                    <a:pt x="133" y="534"/>
                  </a:lnTo>
                  <a:lnTo>
                    <a:pt x="135" y="531"/>
                  </a:lnTo>
                  <a:lnTo>
                    <a:pt x="137" y="531"/>
                  </a:lnTo>
                  <a:lnTo>
                    <a:pt x="141" y="529"/>
                  </a:lnTo>
                  <a:lnTo>
                    <a:pt x="145" y="527"/>
                  </a:lnTo>
                  <a:lnTo>
                    <a:pt x="146" y="523"/>
                  </a:lnTo>
                  <a:lnTo>
                    <a:pt x="150" y="521"/>
                  </a:lnTo>
                  <a:lnTo>
                    <a:pt x="150" y="517"/>
                  </a:lnTo>
                  <a:lnTo>
                    <a:pt x="152" y="515"/>
                  </a:lnTo>
                  <a:lnTo>
                    <a:pt x="152" y="513"/>
                  </a:lnTo>
                  <a:lnTo>
                    <a:pt x="152" y="512"/>
                  </a:lnTo>
                  <a:lnTo>
                    <a:pt x="152" y="508"/>
                  </a:lnTo>
                  <a:lnTo>
                    <a:pt x="154" y="508"/>
                  </a:lnTo>
                  <a:lnTo>
                    <a:pt x="158" y="508"/>
                  </a:lnTo>
                  <a:lnTo>
                    <a:pt x="158" y="506"/>
                  </a:lnTo>
                  <a:lnTo>
                    <a:pt x="160" y="506"/>
                  </a:lnTo>
                  <a:lnTo>
                    <a:pt x="164" y="506"/>
                  </a:lnTo>
                  <a:lnTo>
                    <a:pt x="167" y="506"/>
                  </a:lnTo>
                  <a:lnTo>
                    <a:pt x="169" y="506"/>
                  </a:lnTo>
                  <a:lnTo>
                    <a:pt x="173" y="506"/>
                  </a:lnTo>
                  <a:lnTo>
                    <a:pt x="175" y="508"/>
                  </a:lnTo>
                  <a:lnTo>
                    <a:pt x="179" y="508"/>
                  </a:lnTo>
                  <a:lnTo>
                    <a:pt x="181" y="508"/>
                  </a:lnTo>
                  <a:lnTo>
                    <a:pt x="184" y="508"/>
                  </a:lnTo>
                  <a:lnTo>
                    <a:pt x="186" y="508"/>
                  </a:lnTo>
                  <a:lnTo>
                    <a:pt x="188" y="506"/>
                  </a:lnTo>
                  <a:lnTo>
                    <a:pt x="190" y="504"/>
                  </a:lnTo>
                  <a:lnTo>
                    <a:pt x="190" y="502"/>
                  </a:lnTo>
                  <a:lnTo>
                    <a:pt x="192" y="498"/>
                  </a:lnTo>
                  <a:lnTo>
                    <a:pt x="194" y="494"/>
                  </a:lnTo>
                  <a:lnTo>
                    <a:pt x="194" y="492"/>
                  </a:lnTo>
                  <a:lnTo>
                    <a:pt x="196" y="489"/>
                  </a:lnTo>
                  <a:lnTo>
                    <a:pt x="198" y="485"/>
                  </a:lnTo>
                  <a:lnTo>
                    <a:pt x="198" y="479"/>
                  </a:lnTo>
                  <a:lnTo>
                    <a:pt x="198" y="477"/>
                  </a:lnTo>
                  <a:lnTo>
                    <a:pt x="198" y="473"/>
                  </a:lnTo>
                  <a:lnTo>
                    <a:pt x="200" y="472"/>
                  </a:lnTo>
                  <a:lnTo>
                    <a:pt x="200" y="468"/>
                  </a:lnTo>
                  <a:lnTo>
                    <a:pt x="198" y="466"/>
                  </a:lnTo>
                  <a:lnTo>
                    <a:pt x="198" y="464"/>
                  </a:lnTo>
                  <a:lnTo>
                    <a:pt x="196" y="464"/>
                  </a:lnTo>
                  <a:lnTo>
                    <a:pt x="194" y="462"/>
                  </a:lnTo>
                  <a:lnTo>
                    <a:pt x="194" y="460"/>
                  </a:lnTo>
                  <a:lnTo>
                    <a:pt x="192" y="460"/>
                  </a:lnTo>
                  <a:lnTo>
                    <a:pt x="192" y="458"/>
                  </a:lnTo>
                  <a:lnTo>
                    <a:pt x="188" y="458"/>
                  </a:lnTo>
                  <a:lnTo>
                    <a:pt x="188" y="456"/>
                  </a:lnTo>
                  <a:lnTo>
                    <a:pt x="184" y="456"/>
                  </a:lnTo>
                  <a:lnTo>
                    <a:pt x="183" y="454"/>
                  </a:lnTo>
                  <a:lnTo>
                    <a:pt x="177" y="451"/>
                  </a:lnTo>
                  <a:lnTo>
                    <a:pt x="173" y="447"/>
                  </a:lnTo>
                  <a:lnTo>
                    <a:pt x="169" y="443"/>
                  </a:lnTo>
                  <a:lnTo>
                    <a:pt x="167" y="441"/>
                  </a:lnTo>
                  <a:lnTo>
                    <a:pt x="167" y="437"/>
                  </a:lnTo>
                  <a:lnTo>
                    <a:pt x="165" y="435"/>
                  </a:lnTo>
                  <a:lnTo>
                    <a:pt x="164" y="434"/>
                  </a:lnTo>
                  <a:lnTo>
                    <a:pt x="162" y="434"/>
                  </a:lnTo>
                  <a:lnTo>
                    <a:pt x="160" y="432"/>
                  </a:lnTo>
                  <a:lnTo>
                    <a:pt x="158" y="430"/>
                  </a:lnTo>
                  <a:lnTo>
                    <a:pt x="156" y="428"/>
                  </a:lnTo>
                  <a:lnTo>
                    <a:pt x="152" y="424"/>
                  </a:lnTo>
                  <a:lnTo>
                    <a:pt x="150" y="422"/>
                  </a:lnTo>
                  <a:lnTo>
                    <a:pt x="146" y="420"/>
                  </a:lnTo>
                  <a:lnTo>
                    <a:pt x="146" y="418"/>
                  </a:lnTo>
                  <a:lnTo>
                    <a:pt x="145" y="418"/>
                  </a:lnTo>
                  <a:lnTo>
                    <a:pt x="143" y="416"/>
                  </a:lnTo>
                  <a:lnTo>
                    <a:pt x="141" y="415"/>
                  </a:lnTo>
                  <a:lnTo>
                    <a:pt x="137" y="415"/>
                  </a:lnTo>
                  <a:lnTo>
                    <a:pt x="133" y="415"/>
                  </a:lnTo>
                  <a:lnTo>
                    <a:pt x="129" y="415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2" y="415"/>
                  </a:lnTo>
                  <a:lnTo>
                    <a:pt x="122" y="416"/>
                  </a:lnTo>
                  <a:lnTo>
                    <a:pt x="120" y="418"/>
                  </a:lnTo>
                  <a:lnTo>
                    <a:pt x="118" y="420"/>
                  </a:lnTo>
                  <a:lnTo>
                    <a:pt x="118" y="424"/>
                  </a:lnTo>
                  <a:lnTo>
                    <a:pt x="120" y="430"/>
                  </a:lnTo>
                  <a:lnTo>
                    <a:pt x="122" y="434"/>
                  </a:lnTo>
                  <a:lnTo>
                    <a:pt x="122" y="435"/>
                  </a:lnTo>
                  <a:lnTo>
                    <a:pt x="122" y="437"/>
                  </a:lnTo>
                  <a:lnTo>
                    <a:pt x="122" y="439"/>
                  </a:lnTo>
                  <a:lnTo>
                    <a:pt x="122" y="441"/>
                  </a:lnTo>
                  <a:lnTo>
                    <a:pt x="120" y="441"/>
                  </a:lnTo>
                  <a:lnTo>
                    <a:pt x="118" y="443"/>
                  </a:lnTo>
                  <a:lnTo>
                    <a:pt x="108" y="447"/>
                  </a:lnTo>
                  <a:lnTo>
                    <a:pt x="101" y="449"/>
                  </a:lnTo>
                  <a:lnTo>
                    <a:pt x="95" y="451"/>
                  </a:lnTo>
                  <a:lnTo>
                    <a:pt x="91" y="453"/>
                  </a:lnTo>
                  <a:lnTo>
                    <a:pt x="89" y="454"/>
                  </a:lnTo>
                  <a:lnTo>
                    <a:pt x="86" y="454"/>
                  </a:lnTo>
                  <a:lnTo>
                    <a:pt x="86" y="453"/>
                  </a:lnTo>
                  <a:lnTo>
                    <a:pt x="86" y="451"/>
                  </a:lnTo>
                  <a:lnTo>
                    <a:pt x="86" y="449"/>
                  </a:lnTo>
                  <a:lnTo>
                    <a:pt x="86" y="447"/>
                  </a:lnTo>
                  <a:lnTo>
                    <a:pt x="84" y="443"/>
                  </a:lnTo>
                  <a:lnTo>
                    <a:pt x="84" y="439"/>
                  </a:lnTo>
                  <a:lnTo>
                    <a:pt x="82" y="435"/>
                  </a:lnTo>
                  <a:lnTo>
                    <a:pt x="82" y="434"/>
                  </a:lnTo>
                  <a:lnTo>
                    <a:pt x="82" y="432"/>
                  </a:lnTo>
                  <a:lnTo>
                    <a:pt x="82" y="428"/>
                  </a:lnTo>
                  <a:lnTo>
                    <a:pt x="82" y="426"/>
                  </a:lnTo>
                  <a:lnTo>
                    <a:pt x="80" y="424"/>
                  </a:lnTo>
                  <a:lnTo>
                    <a:pt x="80" y="422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78" y="416"/>
                  </a:lnTo>
                  <a:lnTo>
                    <a:pt x="78" y="415"/>
                  </a:lnTo>
                  <a:lnTo>
                    <a:pt x="78" y="413"/>
                  </a:lnTo>
                  <a:lnTo>
                    <a:pt x="78" y="409"/>
                  </a:lnTo>
                  <a:lnTo>
                    <a:pt x="78" y="407"/>
                  </a:lnTo>
                  <a:lnTo>
                    <a:pt x="80" y="403"/>
                  </a:lnTo>
                  <a:lnTo>
                    <a:pt x="80" y="401"/>
                  </a:lnTo>
                  <a:lnTo>
                    <a:pt x="78" y="401"/>
                  </a:lnTo>
                  <a:lnTo>
                    <a:pt x="78" y="396"/>
                  </a:lnTo>
                  <a:lnTo>
                    <a:pt x="76" y="394"/>
                  </a:lnTo>
                  <a:lnTo>
                    <a:pt x="76" y="392"/>
                  </a:lnTo>
                  <a:lnTo>
                    <a:pt x="74" y="392"/>
                  </a:lnTo>
                  <a:lnTo>
                    <a:pt x="72" y="390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4"/>
                  </a:lnTo>
                  <a:lnTo>
                    <a:pt x="74" y="382"/>
                  </a:lnTo>
                  <a:lnTo>
                    <a:pt x="74" y="380"/>
                  </a:lnTo>
                  <a:lnTo>
                    <a:pt x="74" y="377"/>
                  </a:lnTo>
                  <a:lnTo>
                    <a:pt x="72" y="377"/>
                  </a:lnTo>
                  <a:lnTo>
                    <a:pt x="72" y="375"/>
                  </a:lnTo>
                  <a:lnTo>
                    <a:pt x="72" y="373"/>
                  </a:lnTo>
                  <a:lnTo>
                    <a:pt x="74" y="371"/>
                  </a:lnTo>
                  <a:lnTo>
                    <a:pt x="76" y="367"/>
                  </a:lnTo>
                  <a:lnTo>
                    <a:pt x="76" y="365"/>
                  </a:lnTo>
                  <a:lnTo>
                    <a:pt x="76" y="363"/>
                  </a:lnTo>
                  <a:lnTo>
                    <a:pt x="78" y="363"/>
                  </a:lnTo>
                  <a:lnTo>
                    <a:pt x="84" y="359"/>
                  </a:lnTo>
                  <a:lnTo>
                    <a:pt x="86" y="356"/>
                  </a:lnTo>
                  <a:lnTo>
                    <a:pt x="88" y="354"/>
                  </a:lnTo>
                  <a:lnTo>
                    <a:pt x="89" y="350"/>
                  </a:lnTo>
                  <a:lnTo>
                    <a:pt x="91" y="346"/>
                  </a:lnTo>
                  <a:lnTo>
                    <a:pt x="93" y="344"/>
                  </a:lnTo>
                  <a:lnTo>
                    <a:pt x="93" y="340"/>
                  </a:lnTo>
                  <a:lnTo>
                    <a:pt x="97" y="337"/>
                  </a:lnTo>
                  <a:lnTo>
                    <a:pt x="99" y="333"/>
                  </a:lnTo>
                  <a:lnTo>
                    <a:pt x="105" y="329"/>
                  </a:lnTo>
                  <a:lnTo>
                    <a:pt x="108" y="327"/>
                  </a:lnTo>
                  <a:lnTo>
                    <a:pt x="112" y="323"/>
                  </a:lnTo>
                  <a:lnTo>
                    <a:pt x="114" y="323"/>
                  </a:lnTo>
                  <a:lnTo>
                    <a:pt x="116" y="323"/>
                  </a:lnTo>
                  <a:lnTo>
                    <a:pt x="118" y="323"/>
                  </a:lnTo>
                  <a:lnTo>
                    <a:pt x="120" y="325"/>
                  </a:lnTo>
                  <a:lnTo>
                    <a:pt x="122" y="327"/>
                  </a:lnTo>
                  <a:lnTo>
                    <a:pt x="124" y="327"/>
                  </a:lnTo>
                  <a:lnTo>
                    <a:pt x="127" y="331"/>
                  </a:lnTo>
                  <a:lnTo>
                    <a:pt x="129" y="331"/>
                  </a:lnTo>
                  <a:lnTo>
                    <a:pt x="137" y="333"/>
                  </a:lnTo>
                  <a:lnTo>
                    <a:pt x="141" y="335"/>
                  </a:lnTo>
                  <a:lnTo>
                    <a:pt x="146" y="335"/>
                  </a:lnTo>
                  <a:lnTo>
                    <a:pt x="156" y="335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71" y="337"/>
                  </a:lnTo>
                  <a:lnTo>
                    <a:pt x="173" y="335"/>
                  </a:lnTo>
                  <a:lnTo>
                    <a:pt x="177" y="337"/>
                  </a:lnTo>
                  <a:lnTo>
                    <a:pt x="183" y="339"/>
                  </a:lnTo>
                  <a:lnTo>
                    <a:pt x="184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6" y="329"/>
                  </a:lnTo>
                  <a:lnTo>
                    <a:pt x="186" y="323"/>
                  </a:lnTo>
                  <a:lnTo>
                    <a:pt x="186" y="321"/>
                  </a:lnTo>
                  <a:lnTo>
                    <a:pt x="186" y="320"/>
                  </a:lnTo>
                  <a:lnTo>
                    <a:pt x="186" y="316"/>
                  </a:lnTo>
                  <a:lnTo>
                    <a:pt x="188" y="314"/>
                  </a:lnTo>
                  <a:lnTo>
                    <a:pt x="188" y="312"/>
                  </a:lnTo>
                  <a:lnTo>
                    <a:pt x="188" y="310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06"/>
                  </a:lnTo>
                  <a:lnTo>
                    <a:pt x="202" y="306"/>
                  </a:lnTo>
                  <a:lnTo>
                    <a:pt x="202" y="308"/>
                  </a:lnTo>
                  <a:lnTo>
                    <a:pt x="203" y="308"/>
                  </a:lnTo>
                  <a:lnTo>
                    <a:pt x="203" y="306"/>
                  </a:lnTo>
                  <a:lnTo>
                    <a:pt x="205" y="308"/>
                  </a:lnTo>
                  <a:lnTo>
                    <a:pt x="207" y="308"/>
                  </a:lnTo>
                  <a:lnTo>
                    <a:pt x="209" y="308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8"/>
                  </a:lnTo>
                  <a:lnTo>
                    <a:pt x="215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1" y="306"/>
                  </a:lnTo>
                  <a:lnTo>
                    <a:pt x="222" y="306"/>
                  </a:lnTo>
                  <a:lnTo>
                    <a:pt x="224" y="306"/>
                  </a:lnTo>
                  <a:lnTo>
                    <a:pt x="228" y="308"/>
                  </a:lnTo>
                  <a:lnTo>
                    <a:pt x="230" y="306"/>
                  </a:lnTo>
                  <a:lnTo>
                    <a:pt x="230" y="304"/>
                  </a:lnTo>
                  <a:lnTo>
                    <a:pt x="230" y="302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6" y="299"/>
                  </a:lnTo>
                  <a:lnTo>
                    <a:pt x="238" y="299"/>
                  </a:lnTo>
                  <a:lnTo>
                    <a:pt x="241" y="295"/>
                  </a:lnTo>
                  <a:lnTo>
                    <a:pt x="245" y="293"/>
                  </a:lnTo>
                  <a:lnTo>
                    <a:pt x="249" y="291"/>
                  </a:lnTo>
                  <a:lnTo>
                    <a:pt x="251" y="289"/>
                  </a:lnTo>
                  <a:lnTo>
                    <a:pt x="251" y="287"/>
                  </a:lnTo>
                  <a:lnTo>
                    <a:pt x="253" y="285"/>
                  </a:lnTo>
                  <a:lnTo>
                    <a:pt x="255" y="283"/>
                  </a:lnTo>
                  <a:lnTo>
                    <a:pt x="253" y="280"/>
                  </a:lnTo>
                  <a:lnTo>
                    <a:pt x="251" y="280"/>
                  </a:lnTo>
                  <a:lnTo>
                    <a:pt x="251" y="278"/>
                  </a:lnTo>
                  <a:lnTo>
                    <a:pt x="249" y="276"/>
                  </a:lnTo>
                  <a:lnTo>
                    <a:pt x="247" y="276"/>
                  </a:lnTo>
                  <a:lnTo>
                    <a:pt x="245" y="274"/>
                  </a:lnTo>
                  <a:lnTo>
                    <a:pt x="243" y="272"/>
                  </a:lnTo>
                  <a:lnTo>
                    <a:pt x="241" y="272"/>
                  </a:lnTo>
                  <a:lnTo>
                    <a:pt x="240" y="270"/>
                  </a:lnTo>
                  <a:lnTo>
                    <a:pt x="236" y="268"/>
                  </a:lnTo>
                  <a:lnTo>
                    <a:pt x="232" y="268"/>
                  </a:lnTo>
                  <a:lnTo>
                    <a:pt x="228" y="268"/>
                  </a:lnTo>
                  <a:lnTo>
                    <a:pt x="222" y="268"/>
                  </a:lnTo>
                  <a:lnTo>
                    <a:pt x="219" y="264"/>
                  </a:lnTo>
                  <a:lnTo>
                    <a:pt x="215" y="264"/>
                  </a:lnTo>
                  <a:lnTo>
                    <a:pt x="211" y="261"/>
                  </a:lnTo>
                  <a:lnTo>
                    <a:pt x="203" y="253"/>
                  </a:lnTo>
                  <a:lnTo>
                    <a:pt x="202" y="253"/>
                  </a:lnTo>
                  <a:lnTo>
                    <a:pt x="200" y="251"/>
                  </a:lnTo>
                  <a:lnTo>
                    <a:pt x="198" y="251"/>
                  </a:lnTo>
                  <a:lnTo>
                    <a:pt x="194" y="251"/>
                  </a:lnTo>
                  <a:lnTo>
                    <a:pt x="192" y="249"/>
                  </a:lnTo>
                  <a:lnTo>
                    <a:pt x="190" y="249"/>
                  </a:lnTo>
                  <a:lnTo>
                    <a:pt x="183" y="245"/>
                  </a:lnTo>
                  <a:lnTo>
                    <a:pt x="179" y="244"/>
                  </a:lnTo>
                  <a:lnTo>
                    <a:pt x="171" y="240"/>
                  </a:lnTo>
                  <a:lnTo>
                    <a:pt x="167" y="236"/>
                  </a:lnTo>
                  <a:lnTo>
                    <a:pt x="164" y="232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8" y="223"/>
                  </a:lnTo>
                  <a:lnTo>
                    <a:pt x="156" y="221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60" y="211"/>
                  </a:lnTo>
                  <a:lnTo>
                    <a:pt x="160" y="204"/>
                  </a:lnTo>
                  <a:lnTo>
                    <a:pt x="162" y="200"/>
                  </a:lnTo>
                  <a:lnTo>
                    <a:pt x="162" y="194"/>
                  </a:lnTo>
                  <a:lnTo>
                    <a:pt x="162" y="190"/>
                  </a:lnTo>
                  <a:lnTo>
                    <a:pt x="160" y="185"/>
                  </a:lnTo>
                  <a:lnTo>
                    <a:pt x="160" y="183"/>
                  </a:lnTo>
                  <a:lnTo>
                    <a:pt x="158" y="179"/>
                  </a:lnTo>
                  <a:lnTo>
                    <a:pt x="158" y="177"/>
                  </a:lnTo>
                  <a:lnTo>
                    <a:pt x="156" y="173"/>
                  </a:lnTo>
                  <a:lnTo>
                    <a:pt x="154" y="171"/>
                  </a:lnTo>
                  <a:lnTo>
                    <a:pt x="150" y="169"/>
                  </a:lnTo>
                  <a:lnTo>
                    <a:pt x="148" y="168"/>
                  </a:lnTo>
                  <a:lnTo>
                    <a:pt x="146" y="166"/>
                  </a:lnTo>
                  <a:lnTo>
                    <a:pt x="143" y="164"/>
                  </a:lnTo>
                  <a:lnTo>
                    <a:pt x="139" y="164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8"/>
                  </a:lnTo>
                  <a:lnTo>
                    <a:pt x="135" y="156"/>
                  </a:lnTo>
                  <a:lnTo>
                    <a:pt x="133" y="152"/>
                  </a:lnTo>
                  <a:lnTo>
                    <a:pt x="133" y="147"/>
                  </a:lnTo>
                  <a:lnTo>
                    <a:pt x="133" y="139"/>
                  </a:lnTo>
                  <a:lnTo>
                    <a:pt x="129" y="130"/>
                  </a:lnTo>
                  <a:lnTo>
                    <a:pt x="129" y="124"/>
                  </a:lnTo>
                  <a:lnTo>
                    <a:pt x="129" y="122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27" y="112"/>
                  </a:lnTo>
                  <a:lnTo>
                    <a:pt x="127" y="111"/>
                  </a:lnTo>
                  <a:lnTo>
                    <a:pt x="127" y="109"/>
                  </a:lnTo>
                  <a:lnTo>
                    <a:pt x="126" y="105"/>
                  </a:lnTo>
                  <a:lnTo>
                    <a:pt x="124" y="103"/>
                  </a:lnTo>
                  <a:lnTo>
                    <a:pt x="122" y="101"/>
                  </a:lnTo>
                  <a:lnTo>
                    <a:pt x="118" y="97"/>
                  </a:lnTo>
                  <a:lnTo>
                    <a:pt x="116" y="95"/>
                  </a:lnTo>
                  <a:lnTo>
                    <a:pt x="112" y="92"/>
                  </a:lnTo>
                  <a:lnTo>
                    <a:pt x="110" y="90"/>
                  </a:lnTo>
                  <a:lnTo>
                    <a:pt x="108" y="88"/>
                  </a:lnTo>
                  <a:lnTo>
                    <a:pt x="105" y="84"/>
                  </a:lnTo>
                  <a:lnTo>
                    <a:pt x="103" y="84"/>
                  </a:lnTo>
                  <a:lnTo>
                    <a:pt x="101" y="82"/>
                  </a:lnTo>
                  <a:lnTo>
                    <a:pt x="99" y="80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3" y="76"/>
                  </a:lnTo>
                  <a:lnTo>
                    <a:pt x="91" y="74"/>
                  </a:lnTo>
                  <a:lnTo>
                    <a:pt x="89" y="73"/>
                  </a:lnTo>
                  <a:lnTo>
                    <a:pt x="88" y="71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2" y="67"/>
                  </a:lnTo>
                  <a:lnTo>
                    <a:pt x="80" y="67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5"/>
                  </a:lnTo>
                  <a:lnTo>
                    <a:pt x="72" y="65"/>
                  </a:lnTo>
                  <a:lnTo>
                    <a:pt x="70" y="65"/>
                  </a:lnTo>
                  <a:lnTo>
                    <a:pt x="70" y="67"/>
                  </a:lnTo>
                  <a:lnTo>
                    <a:pt x="69" y="67"/>
                  </a:lnTo>
                  <a:lnTo>
                    <a:pt x="65" y="67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2" y="57"/>
                  </a:lnTo>
                  <a:lnTo>
                    <a:pt x="8" y="55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1" y="17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59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37FC9FA-FB18-4A3F-BF1A-A9AB288EE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2"/>
              <a:ext cx="859" cy="777"/>
            </a:xfrm>
            <a:custGeom>
              <a:avLst/>
              <a:gdLst>
                <a:gd name="T0" fmla="*/ 808 w 859"/>
                <a:gd name="T1" fmla="*/ 649 h 777"/>
                <a:gd name="T2" fmla="*/ 833 w 859"/>
                <a:gd name="T3" fmla="*/ 661 h 777"/>
                <a:gd name="T4" fmla="*/ 821 w 859"/>
                <a:gd name="T5" fmla="*/ 680 h 777"/>
                <a:gd name="T6" fmla="*/ 846 w 859"/>
                <a:gd name="T7" fmla="*/ 693 h 777"/>
                <a:gd name="T8" fmla="*/ 857 w 859"/>
                <a:gd name="T9" fmla="*/ 722 h 777"/>
                <a:gd name="T10" fmla="*/ 844 w 859"/>
                <a:gd name="T11" fmla="*/ 741 h 777"/>
                <a:gd name="T12" fmla="*/ 859 w 859"/>
                <a:gd name="T13" fmla="*/ 752 h 777"/>
                <a:gd name="T14" fmla="*/ 738 w 859"/>
                <a:gd name="T15" fmla="*/ 773 h 777"/>
                <a:gd name="T16" fmla="*/ 618 w 859"/>
                <a:gd name="T17" fmla="*/ 750 h 777"/>
                <a:gd name="T18" fmla="*/ 392 w 859"/>
                <a:gd name="T19" fmla="*/ 729 h 777"/>
                <a:gd name="T20" fmla="*/ 386 w 859"/>
                <a:gd name="T21" fmla="*/ 727 h 777"/>
                <a:gd name="T22" fmla="*/ 358 w 859"/>
                <a:gd name="T23" fmla="*/ 706 h 777"/>
                <a:gd name="T24" fmla="*/ 350 w 859"/>
                <a:gd name="T25" fmla="*/ 695 h 777"/>
                <a:gd name="T26" fmla="*/ 322 w 859"/>
                <a:gd name="T27" fmla="*/ 695 h 777"/>
                <a:gd name="T28" fmla="*/ 303 w 859"/>
                <a:gd name="T29" fmla="*/ 682 h 777"/>
                <a:gd name="T30" fmla="*/ 287 w 859"/>
                <a:gd name="T31" fmla="*/ 676 h 777"/>
                <a:gd name="T32" fmla="*/ 265 w 859"/>
                <a:gd name="T33" fmla="*/ 659 h 777"/>
                <a:gd name="T34" fmla="*/ 244 w 859"/>
                <a:gd name="T35" fmla="*/ 647 h 777"/>
                <a:gd name="T36" fmla="*/ 268 w 859"/>
                <a:gd name="T37" fmla="*/ 600 h 777"/>
                <a:gd name="T38" fmla="*/ 284 w 859"/>
                <a:gd name="T39" fmla="*/ 545 h 777"/>
                <a:gd name="T40" fmla="*/ 306 w 859"/>
                <a:gd name="T41" fmla="*/ 503 h 777"/>
                <a:gd name="T42" fmla="*/ 348 w 859"/>
                <a:gd name="T43" fmla="*/ 488 h 777"/>
                <a:gd name="T44" fmla="*/ 409 w 859"/>
                <a:gd name="T45" fmla="*/ 456 h 777"/>
                <a:gd name="T46" fmla="*/ 436 w 859"/>
                <a:gd name="T47" fmla="*/ 425 h 777"/>
                <a:gd name="T48" fmla="*/ 455 w 859"/>
                <a:gd name="T49" fmla="*/ 402 h 777"/>
                <a:gd name="T50" fmla="*/ 441 w 859"/>
                <a:gd name="T51" fmla="*/ 381 h 777"/>
                <a:gd name="T52" fmla="*/ 411 w 859"/>
                <a:gd name="T53" fmla="*/ 376 h 777"/>
                <a:gd name="T54" fmla="*/ 394 w 859"/>
                <a:gd name="T55" fmla="*/ 364 h 777"/>
                <a:gd name="T56" fmla="*/ 377 w 859"/>
                <a:gd name="T57" fmla="*/ 351 h 777"/>
                <a:gd name="T58" fmla="*/ 371 w 859"/>
                <a:gd name="T59" fmla="*/ 321 h 777"/>
                <a:gd name="T60" fmla="*/ 350 w 859"/>
                <a:gd name="T61" fmla="*/ 311 h 777"/>
                <a:gd name="T62" fmla="*/ 323 w 859"/>
                <a:gd name="T63" fmla="*/ 302 h 777"/>
                <a:gd name="T64" fmla="*/ 310 w 859"/>
                <a:gd name="T65" fmla="*/ 286 h 777"/>
                <a:gd name="T66" fmla="*/ 280 w 859"/>
                <a:gd name="T67" fmla="*/ 266 h 777"/>
                <a:gd name="T68" fmla="*/ 255 w 859"/>
                <a:gd name="T69" fmla="*/ 264 h 777"/>
                <a:gd name="T70" fmla="*/ 236 w 859"/>
                <a:gd name="T71" fmla="*/ 239 h 777"/>
                <a:gd name="T72" fmla="*/ 223 w 859"/>
                <a:gd name="T73" fmla="*/ 216 h 777"/>
                <a:gd name="T74" fmla="*/ 200 w 859"/>
                <a:gd name="T75" fmla="*/ 197 h 777"/>
                <a:gd name="T76" fmla="*/ 168 w 859"/>
                <a:gd name="T77" fmla="*/ 176 h 777"/>
                <a:gd name="T78" fmla="*/ 158 w 859"/>
                <a:gd name="T79" fmla="*/ 152 h 777"/>
                <a:gd name="T80" fmla="*/ 130 w 859"/>
                <a:gd name="T81" fmla="*/ 161 h 777"/>
                <a:gd name="T82" fmla="*/ 97 w 859"/>
                <a:gd name="T83" fmla="*/ 180 h 777"/>
                <a:gd name="T84" fmla="*/ 54 w 859"/>
                <a:gd name="T85" fmla="*/ 176 h 777"/>
                <a:gd name="T86" fmla="*/ 33 w 859"/>
                <a:gd name="T87" fmla="*/ 150 h 777"/>
                <a:gd name="T88" fmla="*/ 0 w 859"/>
                <a:gd name="T89" fmla="*/ 123 h 777"/>
                <a:gd name="T90" fmla="*/ 57 w 859"/>
                <a:gd name="T91" fmla="*/ 76 h 777"/>
                <a:gd name="T92" fmla="*/ 54 w 859"/>
                <a:gd name="T93" fmla="*/ 49 h 777"/>
                <a:gd name="T94" fmla="*/ 92 w 859"/>
                <a:gd name="T95" fmla="*/ 28 h 777"/>
                <a:gd name="T96" fmla="*/ 162 w 859"/>
                <a:gd name="T97" fmla="*/ 68 h 777"/>
                <a:gd name="T98" fmla="*/ 225 w 859"/>
                <a:gd name="T99" fmla="*/ 93 h 777"/>
                <a:gd name="T100" fmla="*/ 259 w 859"/>
                <a:gd name="T101" fmla="*/ 68 h 777"/>
                <a:gd name="T102" fmla="*/ 314 w 859"/>
                <a:gd name="T103" fmla="*/ 24 h 777"/>
                <a:gd name="T104" fmla="*/ 363 w 859"/>
                <a:gd name="T105" fmla="*/ 7 h 777"/>
                <a:gd name="T106" fmla="*/ 390 w 859"/>
                <a:gd name="T107" fmla="*/ 26 h 777"/>
                <a:gd name="T108" fmla="*/ 415 w 859"/>
                <a:gd name="T109" fmla="*/ 57 h 777"/>
                <a:gd name="T110" fmla="*/ 458 w 859"/>
                <a:gd name="T111" fmla="*/ 36 h 777"/>
                <a:gd name="T112" fmla="*/ 491 w 859"/>
                <a:gd name="T113" fmla="*/ 34 h 777"/>
                <a:gd name="T114" fmla="*/ 540 w 859"/>
                <a:gd name="T115" fmla="*/ 28 h 777"/>
                <a:gd name="T116" fmla="*/ 570 w 859"/>
                <a:gd name="T117" fmla="*/ 30 h 777"/>
                <a:gd name="T118" fmla="*/ 589 w 859"/>
                <a:gd name="T119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9" h="777">
                  <a:moveTo>
                    <a:pt x="806" y="623"/>
                  </a:moveTo>
                  <a:lnTo>
                    <a:pt x="808" y="625"/>
                  </a:lnTo>
                  <a:lnTo>
                    <a:pt x="808" y="627"/>
                  </a:lnTo>
                  <a:lnTo>
                    <a:pt x="806" y="627"/>
                  </a:lnTo>
                  <a:lnTo>
                    <a:pt x="806" y="628"/>
                  </a:lnTo>
                  <a:lnTo>
                    <a:pt x="806" y="630"/>
                  </a:lnTo>
                  <a:lnTo>
                    <a:pt x="808" y="632"/>
                  </a:lnTo>
                  <a:lnTo>
                    <a:pt x="808" y="634"/>
                  </a:lnTo>
                  <a:lnTo>
                    <a:pt x="808" y="636"/>
                  </a:lnTo>
                  <a:lnTo>
                    <a:pt x="810" y="638"/>
                  </a:lnTo>
                  <a:lnTo>
                    <a:pt x="810" y="640"/>
                  </a:lnTo>
                  <a:lnTo>
                    <a:pt x="810" y="642"/>
                  </a:lnTo>
                  <a:lnTo>
                    <a:pt x="810" y="644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7"/>
                  </a:lnTo>
                  <a:lnTo>
                    <a:pt x="808" y="649"/>
                  </a:lnTo>
                  <a:lnTo>
                    <a:pt x="810" y="649"/>
                  </a:lnTo>
                  <a:lnTo>
                    <a:pt x="810" y="651"/>
                  </a:lnTo>
                  <a:lnTo>
                    <a:pt x="812" y="653"/>
                  </a:lnTo>
                  <a:lnTo>
                    <a:pt x="814" y="653"/>
                  </a:lnTo>
                  <a:lnTo>
                    <a:pt x="816" y="655"/>
                  </a:lnTo>
                  <a:lnTo>
                    <a:pt x="819" y="653"/>
                  </a:lnTo>
                  <a:lnTo>
                    <a:pt x="821" y="653"/>
                  </a:lnTo>
                  <a:lnTo>
                    <a:pt x="823" y="653"/>
                  </a:lnTo>
                  <a:lnTo>
                    <a:pt x="825" y="653"/>
                  </a:lnTo>
                  <a:lnTo>
                    <a:pt x="827" y="653"/>
                  </a:lnTo>
                  <a:lnTo>
                    <a:pt x="829" y="655"/>
                  </a:lnTo>
                  <a:lnTo>
                    <a:pt x="831" y="655"/>
                  </a:lnTo>
                  <a:lnTo>
                    <a:pt x="829" y="657"/>
                  </a:lnTo>
                  <a:lnTo>
                    <a:pt x="829" y="659"/>
                  </a:lnTo>
                  <a:lnTo>
                    <a:pt x="831" y="659"/>
                  </a:lnTo>
                  <a:lnTo>
                    <a:pt x="833" y="659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31" y="666"/>
                  </a:lnTo>
                  <a:lnTo>
                    <a:pt x="829" y="666"/>
                  </a:lnTo>
                  <a:lnTo>
                    <a:pt x="827" y="666"/>
                  </a:lnTo>
                  <a:lnTo>
                    <a:pt x="829" y="666"/>
                  </a:lnTo>
                  <a:lnTo>
                    <a:pt x="829" y="668"/>
                  </a:lnTo>
                  <a:lnTo>
                    <a:pt x="829" y="670"/>
                  </a:lnTo>
                  <a:lnTo>
                    <a:pt x="827" y="670"/>
                  </a:lnTo>
                  <a:lnTo>
                    <a:pt x="825" y="672"/>
                  </a:lnTo>
                  <a:lnTo>
                    <a:pt x="825" y="674"/>
                  </a:lnTo>
                  <a:lnTo>
                    <a:pt x="825" y="676"/>
                  </a:lnTo>
                  <a:lnTo>
                    <a:pt x="823" y="676"/>
                  </a:lnTo>
                  <a:lnTo>
                    <a:pt x="821" y="678"/>
                  </a:lnTo>
                  <a:lnTo>
                    <a:pt x="819" y="680"/>
                  </a:lnTo>
                  <a:lnTo>
                    <a:pt x="821" y="680"/>
                  </a:lnTo>
                  <a:lnTo>
                    <a:pt x="821" y="682"/>
                  </a:lnTo>
                  <a:lnTo>
                    <a:pt x="823" y="682"/>
                  </a:lnTo>
                  <a:lnTo>
                    <a:pt x="823" y="685"/>
                  </a:lnTo>
                  <a:lnTo>
                    <a:pt x="825" y="687"/>
                  </a:lnTo>
                  <a:lnTo>
                    <a:pt x="827" y="687"/>
                  </a:lnTo>
                  <a:lnTo>
                    <a:pt x="829" y="687"/>
                  </a:lnTo>
                  <a:lnTo>
                    <a:pt x="831" y="687"/>
                  </a:lnTo>
                  <a:lnTo>
                    <a:pt x="833" y="687"/>
                  </a:lnTo>
                  <a:lnTo>
                    <a:pt x="835" y="687"/>
                  </a:lnTo>
                  <a:lnTo>
                    <a:pt x="836" y="689"/>
                  </a:lnTo>
                  <a:lnTo>
                    <a:pt x="836" y="687"/>
                  </a:lnTo>
                  <a:lnTo>
                    <a:pt x="838" y="687"/>
                  </a:lnTo>
                  <a:lnTo>
                    <a:pt x="840" y="687"/>
                  </a:lnTo>
                  <a:lnTo>
                    <a:pt x="842" y="691"/>
                  </a:lnTo>
                  <a:lnTo>
                    <a:pt x="844" y="691"/>
                  </a:lnTo>
                  <a:lnTo>
                    <a:pt x="844" y="693"/>
                  </a:lnTo>
                  <a:lnTo>
                    <a:pt x="846" y="693"/>
                  </a:lnTo>
                  <a:lnTo>
                    <a:pt x="848" y="695"/>
                  </a:lnTo>
                  <a:lnTo>
                    <a:pt x="850" y="695"/>
                  </a:lnTo>
                  <a:lnTo>
                    <a:pt x="850" y="697"/>
                  </a:lnTo>
                  <a:lnTo>
                    <a:pt x="850" y="699"/>
                  </a:lnTo>
                  <a:lnTo>
                    <a:pt x="852" y="701"/>
                  </a:lnTo>
                  <a:lnTo>
                    <a:pt x="852" y="703"/>
                  </a:lnTo>
                  <a:lnTo>
                    <a:pt x="852" y="704"/>
                  </a:lnTo>
                  <a:lnTo>
                    <a:pt x="852" y="706"/>
                  </a:lnTo>
                  <a:lnTo>
                    <a:pt x="852" y="708"/>
                  </a:lnTo>
                  <a:lnTo>
                    <a:pt x="854" y="710"/>
                  </a:lnTo>
                  <a:lnTo>
                    <a:pt x="855" y="712"/>
                  </a:lnTo>
                  <a:lnTo>
                    <a:pt x="855" y="714"/>
                  </a:lnTo>
                  <a:lnTo>
                    <a:pt x="857" y="714"/>
                  </a:lnTo>
                  <a:lnTo>
                    <a:pt x="857" y="716"/>
                  </a:lnTo>
                  <a:lnTo>
                    <a:pt x="857" y="718"/>
                  </a:lnTo>
                  <a:lnTo>
                    <a:pt x="857" y="720"/>
                  </a:lnTo>
                  <a:lnTo>
                    <a:pt x="857" y="722"/>
                  </a:lnTo>
                  <a:lnTo>
                    <a:pt x="857" y="724"/>
                  </a:lnTo>
                  <a:lnTo>
                    <a:pt x="857" y="725"/>
                  </a:lnTo>
                  <a:lnTo>
                    <a:pt x="855" y="725"/>
                  </a:lnTo>
                  <a:lnTo>
                    <a:pt x="854" y="725"/>
                  </a:lnTo>
                  <a:lnTo>
                    <a:pt x="854" y="724"/>
                  </a:lnTo>
                  <a:lnTo>
                    <a:pt x="852" y="724"/>
                  </a:lnTo>
                  <a:lnTo>
                    <a:pt x="850" y="724"/>
                  </a:lnTo>
                  <a:lnTo>
                    <a:pt x="850" y="725"/>
                  </a:lnTo>
                  <a:lnTo>
                    <a:pt x="848" y="729"/>
                  </a:lnTo>
                  <a:lnTo>
                    <a:pt x="848" y="731"/>
                  </a:lnTo>
                  <a:lnTo>
                    <a:pt x="848" y="733"/>
                  </a:lnTo>
                  <a:lnTo>
                    <a:pt x="846" y="735"/>
                  </a:lnTo>
                  <a:lnTo>
                    <a:pt x="848" y="737"/>
                  </a:lnTo>
                  <a:lnTo>
                    <a:pt x="846" y="737"/>
                  </a:lnTo>
                  <a:lnTo>
                    <a:pt x="846" y="739"/>
                  </a:lnTo>
                  <a:lnTo>
                    <a:pt x="846" y="741"/>
                  </a:lnTo>
                  <a:lnTo>
                    <a:pt x="844" y="741"/>
                  </a:lnTo>
                  <a:lnTo>
                    <a:pt x="844" y="743"/>
                  </a:lnTo>
                  <a:lnTo>
                    <a:pt x="842" y="744"/>
                  </a:lnTo>
                  <a:lnTo>
                    <a:pt x="842" y="746"/>
                  </a:lnTo>
                  <a:lnTo>
                    <a:pt x="844" y="748"/>
                  </a:lnTo>
                  <a:lnTo>
                    <a:pt x="844" y="750"/>
                  </a:lnTo>
                  <a:lnTo>
                    <a:pt x="844" y="752"/>
                  </a:lnTo>
                  <a:lnTo>
                    <a:pt x="846" y="752"/>
                  </a:lnTo>
                  <a:lnTo>
                    <a:pt x="848" y="752"/>
                  </a:lnTo>
                  <a:lnTo>
                    <a:pt x="850" y="750"/>
                  </a:lnTo>
                  <a:lnTo>
                    <a:pt x="852" y="748"/>
                  </a:lnTo>
                  <a:lnTo>
                    <a:pt x="852" y="746"/>
                  </a:lnTo>
                  <a:lnTo>
                    <a:pt x="854" y="746"/>
                  </a:lnTo>
                  <a:lnTo>
                    <a:pt x="855" y="746"/>
                  </a:lnTo>
                  <a:lnTo>
                    <a:pt x="855" y="748"/>
                  </a:lnTo>
                  <a:lnTo>
                    <a:pt x="857" y="748"/>
                  </a:lnTo>
                  <a:lnTo>
                    <a:pt x="859" y="750"/>
                  </a:lnTo>
                  <a:lnTo>
                    <a:pt x="859" y="752"/>
                  </a:lnTo>
                  <a:lnTo>
                    <a:pt x="857" y="752"/>
                  </a:lnTo>
                  <a:lnTo>
                    <a:pt x="831" y="754"/>
                  </a:lnTo>
                  <a:lnTo>
                    <a:pt x="808" y="754"/>
                  </a:lnTo>
                  <a:lnTo>
                    <a:pt x="791" y="754"/>
                  </a:lnTo>
                  <a:lnTo>
                    <a:pt x="781" y="754"/>
                  </a:lnTo>
                  <a:lnTo>
                    <a:pt x="781" y="748"/>
                  </a:lnTo>
                  <a:lnTo>
                    <a:pt x="772" y="748"/>
                  </a:lnTo>
                  <a:lnTo>
                    <a:pt x="764" y="748"/>
                  </a:lnTo>
                  <a:lnTo>
                    <a:pt x="762" y="754"/>
                  </a:lnTo>
                  <a:lnTo>
                    <a:pt x="755" y="754"/>
                  </a:lnTo>
                  <a:lnTo>
                    <a:pt x="751" y="754"/>
                  </a:lnTo>
                  <a:lnTo>
                    <a:pt x="749" y="756"/>
                  </a:lnTo>
                  <a:lnTo>
                    <a:pt x="747" y="758"/>
                  </a:lnTo>
                  <a:lnTo>
                    <a:pt x="747" y="760"/>
                  </a:lnTo>
                  <a:lnTo>
                    <a:pt x="745" y="765"/>
                  </a:lnTo>
                  <a:lnTo>
                    <a:pt x="741" y="769"/>
                  </a:lnTo>
                  <a:lnTo>
                    <a:pt x="738" y="773"/>
                  </a:lnTo>
                  <a:lnTo>
                    <a:pt x="732" y="775"/>
                  </a:lnTo>
                  <a:lnTo>
                    <a:pt x="730" y="777"/>
                  </a:lnTo>
                  <a:lnTo>
                    <a:pt x="728" y="775"/>
                  </a:lnTo>
                  <a:lnTo>
                    <a:pt x="728" y="773"/>
                  </a:lnTo>
                  <a:lnTo>
                    <a:pt x="728" y="771"/>
                  </a:lnTo>
                  <a:lnTo>
                    <a:pt x="728" y="769"/>
                  </a:lnTo>
                  <a:lnTo>
                    <a:pt x="728" y="767"/>
                  </a:lnTo>
                  <a:lnTo>
                    <a:pt x="728" y="765"/>
                  </a:lnTo>
                  <a:lnTo>
                    <a:pt x="721" y="763"/>
                  </a:lnTo>
                  <a:lnTo>
                    <a:pt x="715" y="765"/>
                  </a:lnTo>
                  <a:lnTo>
                    <a:pt x="711" y="765"/>
                  </a:lnTo>
                  <a:lnTo>
                    <a:pt x="711" y="754"/>
                  </a:lnTo>
                  <a:lnTo>
                    <a:pt x="700" y="754"/>
                  </a:lnTo>
                  <a:lnTo>
                    <a:pt x="681" y="754"/>
                  </a:lnTo>
                  <a:lnTo>
                    <a:pt x="658" y="754"/>
                  </a:lnTo>
                  <a:lnTo>
                    <a:pt x="658" y="750"/>
                  </a:lnTo>
                  <a:lnTo>
                    <a:pt x="618" y="750"/>
                  </a:lnTo>
                  <a:lnTo>
                    <a:pt x="586" y="750"/>
                  </a:lnTo>
                  <a:lnTo>
                    <a:pt x="586" y="762"/>
                  </a:lnTo>
                  <a:lnTo>
                    <a:pt x="565" y="760"/>
                  </a:lnTo>
                  <a:lnTo>
                    <a:pt x="493" y="756"/>
                  </a:lnTo>
                  <a:lnTo>
                    <a:pt x="466" y="756"/>
                  </a:lnTo>
                  <a:lnTo>
                    <a:pt x="417" y="758"/>
                  </a:lnTo>
                  <a:lnTo>
                    <a:pt x="409" y="752"/>
                  </a:lnTo>
                  <a:lnTo>
                    <a:pt x="394" y="743"/>
                  </a:lnTo>
                  <a:lnTo>
                    <a:pt x="392" y="739"/>
                  </a:lnTo>
                  <a:lnTo>
                    <a:pt x="392" y="737"/>
                  </a:lnTo>
                  <a:lnTo>
                    <a:pt x="390" y="737"/>
                  </a:lnTo>
                  <a:lnTo>
                    <a:pt x="390" y="735"/>
                  </a:lnTo>
                  <a:lnTo>
                    <a:pt x="388" y="735"/>
                  </a:lnTo>
                  <a:lnTo>
                    <a:pt x="388" y="733"/>
                  </a:lnTo>
                  <a:lnTo>
                    <a:pt x="388" y="731"/>
                  </a:lnTo>
                  <a:lnTo>
                    <a:pt x="390" y="731"/>
                  </a:lnTo>
                  <a:lnTo>
                    <a:pt x="392" y="729"/>
                  </a:lnTo>
                  <a:lnTo>
                    <a:pt x="394" y="729"/>
                  </a:lnTo>
                  <a:lnTo>
                    <a:pt x="396" y="729"/>
                  </a:lnTo>
                  <a:lnTo>
                    <a:pt x="396" y="727"/>
                  </a:lnTo>
                  <a:lnTo>
                    <a:pt x="396" y="725"/>
                  </a:lnTo>
                  <a:lnTo>
                    <a:pt x="394" y="722"/>
                  </a:lnTo>
                  <a:lnTo>
                    <a:pt x="396" y="722"/>
                  </a:lnTo>
                  <a:lnTo>
                    <a:pt x="396" y="720"/>
                  </a:lnTo>
                  <a:lnTo>
                    <a:pt x="398" y="720"/>
                  </a:lnTo>
                  <a:lnTo>
                    <a:pt x="396" y="718"/>
                  </a:lnTo>
                  <a:lnTo>
                    <a:pt x="394" y="718"/>
                  </a:lnTo>
                  <a:lnTo>
                    <a:pt x="392" y="718"/>
                  </a:lnTo>
                  <a:lnTo>
                    <a:pt x="390" y="720"/>
                  </a:lnTo>
                  <a:lnTo>
                    <a:pt x="388" y="722"/>
                  </a:lnTo>
                  <a:lnTo>
                    <a:pt x="390" y="724"/>
                  </a:lnTo>
                  <a:lnTo>
                    <a:pt x="388" y="724"/>
                  </a:lnTo>
                  <a:lnTo>
                    <a:pt x="388" y="725"/>
                  </a:lnTo>
                  <a:lnTo>
                    <a:pt x="386" y="727"/>
                  </a:lnTo>
                  <a:lnTo>
                    <a:pt x="382" y="727"/>
                  </a:lnTo>
                  <a:lnTo>
                    <a:pt x="380" y="727"/>
                  </a:lnTo>
                  <a:lnTo>
                    <a:pt x="380" y="725"/>
                  </a:lnTo>
                  <a:lnTo>
                    <a:pt x="379" y="724"/>
                  </a:lnTo>
                  <a:lnTo>
                    <a:pt x="377" y="724"/>
                  </a:lnTo>
                  <a:lnTo>
                    <a:pt x="375" y="724"/>
                  </a:lnTo>
                  <a:lnTo>
                    <a:pt x="373" y="722"/>
                  </a:lnTo>
                  <a:lnTo>
                    <a:pt x="371" y="720"/>
                  </a:lnTo>
                  <a:lnTo>
                    <a:pt x="369" y="718"/>
                  </a:lnTo>
                  <a:lnTo>
                    <a:pt x="367" y="716"/>
                  </a:lnTo>
                  <a:lnTo>
                    <a:pt x="367" y="714"/>
                  </a:lnTo>
                  <a:lnTo>
                    <a:pt x="365" y="714"/>
                  </a:lnTo>
                  <a:lnTo>
                    <a:pt x="365" y="712"/>
                  </a:lnTo>
                  <a:lnTo>
                    <a:pt x="363" y="712"/>
                  </a:lnTo>
                  <a:lnTo>
                    <a:pt x="361" y="710"/>
                  </a:lnTo>
                  <a:lnTo>
                    <a:pt x="360" y="708"/>
                  </a:lnTo>
                  <a:lnTo>
                    <a:pt x="358" y="706"/>
                  </a:lnTo>
                  <a:lnTo>
                    <a:pt x="356" y="706"/>
                  </a:lnTo>
                  <a:lnTo>
                    <a:pt x="356" y="704"/>
                  </a:lnTo>
                  <a:lnTo>
                    <a:pt x="356" y="701"/>
                  </a:lnTo>
                  <a:lnTo>
                    <a:pt x="358" y="701"/>
                  </a:lnTo>
                  <a:lnTo>
                    <a:pt x="360" y="701"/>
                  </a:lnTo>
                  <a:lnTo>
                    <a:pt x="360" y="699"/>
                  </a:lnTo>
                  <a:lnTo>
                    <a:pt x="360" y="697"/>
                  </a:lnTo>
                  <a:lnTo>
                    <a:pt x="361" y="697"/>
                  </a:lnTo>
                  <a:lnTo>
                    <a:pt x="361" y="695"/>
                  </a:lnTo>
                  <a:lnTo>
                    <a:pt x="361" y="693"/>
                  </a:lnTo>
                  <a:lnTo>
                    <a:pt x="360" y="693"/>
                  </a:lnTo>
                  <a:lnTo>
                    <a:pt x="358" y="693"/>
                  </a:lnTo>
                  <a:lnTo>
                    <a:pt x="356" y="693"/>
                  </a:lnTo>
                  <a:lnTo>
                    <a:pt x="354" y="693"/>
                  </a:lnTo>
                  <a:lnTo>
                    <a:pt x="352" y="693"/>
                  </a:lnTo>
                  <a:lnTo>
                    <a:pt x="350" y="693"/>
                  </a:lnTo>
                  <a:lnTo>
                    <a:pt x="350" y="695"/>
                  </a:lnTo>
                  <a:lnTo>
                    <a:pt x="348" y="695"/>
                  </a:lnTo>
                  <a:lnTo>
                    <a:pt x="348" y="697"/>
                  </a:lnTo>
                  <a:lnTo>
                    <a:pt x="346" y="697"/>
                  </a:lnTo>
                  <a:lnTo>
                    <a:pt x="344" y="695"/>
                  </a:lnTo>
                  <a:lnTo>
                    <a:pt x="342" y="693"/>
                  </a:lnTo>
                  <a:lnTo>
                    <a:pt x="341" y="691"/>
                  </a:lnTo>
                  <a:lnTo>
                    <a:pt x="339" y="691"/>
                  </a:lnTo>
                  <a:lnTo>
                    <a:pt x="337" y="691"/>
                  </a:lnTo>
                  <a:lnTo>
                    <a:pt x="335" y="693"/>
                  </a:lnTo>
                  <a:lnTo>
                    <a:pt x="333" y="693"/>
                  </a:lnTo>
                  <a:lnTo>
                    <a:pt x="333" y="695"/>
                  </a:lnTo>
                  <a:lnTo>
                    <a:pt x="331" y="695"/>
                  </a:lnTo>
                  <a:lnTo>
                    <a:pt x="329" y="697"/>
                  </a:lnTo>
                  <a:lnTo>
                    <a:pt x="327" y="695"/>
                  </a:lnTo>
                  <a:lnTo>
                    <a:pt x="325" y="695"/>
                  </a:lnTo>
                  <a:lnTo>
                    <a:pt x="323" y="695"/>
                  </a:lnTo>
                  <a:lnTo>
                    <a:pt x="322" y="695"/>
                  </a:lnTo>
                  <a:lnTo>
                    <a:pt x="320" y="693"/>
                  </a:lnTo>
                  <a:lnTo>
                    <a:pt x="318" y="693"/>
                  </a:lnTo>
                  <a:lnTo>
                    <a:pt x="318" y="691"/>
                  </a:lnTo>
                  <a:lnTo>
                    <a:pt x="318" y="689"/>
                  </a:lnTo>
                  <a:lnTo>
                    <a:pt x="320" y="689"/>
                  </a:lnTo>
                  <a:lnTo>
                    <a:pt x="322" y="687"/>
                  </a:lnTo>
                  <a:lnTo>
                    <a:pt x="320" y="687"/>
                  </a:lnTo>
                  <a:lnTo>
                    <a:pt x="316" y="684"/>
                  </a:lnTo>
                  <a:lnTo>
                    <a:pt x="314" y="682"/>
                  </a:lnTo>
                  <a:lnTo>
                    <a:pt x="312" y="684"/>
                  </a:lnTo>
                  <a:lnTo>
                    <a:pt x="310" y="685"/>
                  </a:lnTo>
                  <a:lnTo>
                    <a:pt x="308" y="685"/>
                  </a:lnTo>
                  <a:lnTo>
                    <a:pt x="308" y="687"/>
                  </a:lnTo>
                  <a:lnTo>
                    <a:pt x="306" y="685"/>
                  </a:lnTo>
                  <a:lnTo>
                    <a:pt x="304" y="685"/>
                  </a:lnTo>
                  <a:lnTo>
                    <a:pt x="303" y="684"/>
                  </a:lnTo>
                  <a:lnTo>
                    <a:pt x="303" y="682"/>
                  </a:lnTo>
                  <a:lnTo>
                    <a:pt x="303" y="680"/>
                  </a:lnTo>
                  <a:lnTo>
                    <a:pt x="303" y="678"/>
                  </a:lnTo>
                  <a:lnTo>
                    <a:pt x="303" y="676"/>
                  </a:lnTo>
                  <a:lnTo>
                    <a:pt x="304" y="676"/>
                  </a:lnTo>
                  <a:lnTo>
                    <a:pt x="306" y="676"/>
                  </a:lnTo>
                  <a:lnTo>
                    <a:pt x="306" y="674"/>
                  </a:lnTo>
                  <a:lnTo>
                    <a:pt x="304" y="672"/>
                  </a:lnTo>
                  <a:lnTo>
                    <a:pt x="303" y="670"/>
                  </a:lnTo>
                  <a:lnTo>
                    <a:pt x="301" y="670"/>
                  </a:lnTo>
                  <a:lnTo>
                    <a:pt x="299" y="670"/>
                  </a:lnTo>
                  <a:lnTo>
                    <a:pt x="297" y="672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2"/>
                  </a:lnTo>
                  <a:lnTo>
                    <a:pt x="289" y="672"/>
                  </a:lnTo>
                  <a:lnTo>
                    <a:pt x="289" y="674"/>
                  </a:lnTo>
                  <a:lnTo>
                    <a:pt x="287" y="676"/>
                  </a:lnTo>
                  <a:lnTo>
                    <a:pt x="285" y="676"/>
                  </a:lnTo>
                  <a:lnTo>
                    <a:pt x="284" y="676"/>
                  </a:lnTo>
                  <a:lnTo>
                    <a:pt x="284" y="674"/>
                  </a:lnTo>
                  <a:lnTo>
                    <a:pt x="282" y="674"/>
                  </a:lnTo>
                  <a:lnTo>
                    <a:pt x="280" y="674"/>
                  </a:lnTo>
                  <a:lnTo>
                    <a:pt x="280" y="672"/>
                  </a:lnTo>
                  <a:lnTo>
                    <a:pt x="278" y="672"/>
                  </a:lnTo>
                  <a:lnTo>
                    <a:pt x="278" y="668"/>
                  </a:lnTo>
                  <a:lnTo>
                    <a:pt x="278" y="666"/>
                  </a:lnTo>
                  <a:lnTo>
                    <a:pt x="278" y="665"/>
                  </a:lnTo>
                  <a:lnTo>
                    <a:pt x="276" y="663"/>
                  </a:lnTo>
                  <a:lnTo>
                    <a:pt x="274" y="663"/>
                  </a:lnTo>
                  <a:lnTo>
                    <a:pt x="272" y="661"/>
                  </a:lnTo>
                  <a:lnTo>
                    <a:pt x="270" y="661"/>
                  </a:lnTo>
                  <a:lnTo>
                    <a:pt x="268" y="659"/>
                  </a:lnTo>
                  <a:lnTo>
                    <a:pt x="266" y="659"/>
                  </a:lnTo>
                  <a:lnTo>
                    <a:pt x="265" y="659"/>
                  </a:lnTo>
                  <a:lnTo>
                    <a:pt x="265" y="657"/>
                  </a:lnTo>
                  <a:lnTo>
                    <a:pt x="263" y="657"/>
                  </a:lnTo>
                  <a:lnTo>
                    <a:pt x="261" y="657"/>
                  </a:lnTo>
                  <a:lnTo>
                    <a:pt x="259" y="657"/>
                  </a:lnTo>
                  <a:lnTo>
                    <a:pt x="259" y="655"/>
                  </a:lnTo>
                  <a:lnTo>
                    <a:pt x="261" y="653"/>
                  </a:lnTo>
                  <a:lnTo>
                    <a:pt x="261" y="649"/>
                  </a:lnTo>
                  <a:lnTo>
                    <a:pt x="259" y="649"/>
                  </a:lnTo>
                  <a:lnTo>
                    <a:pt x="257" y="649"/>
                  </a:lnTo>
                  <a:lnTo>
                    <a:pt x="255" y="649"/>
                  </a:lnTo>
                  <a:lnTo>
                    <a:pt x="253" y="651"/>
                  </a:lnTo>
                  <a:lnTo>
                    <a:pt x="251" y="651"/>
                  </a:lnTo>
                  <a:lnTo>
                    <a:pt x="249" y="651"/>
                  </a:lnTo>
                  <a:lnTo>
                    <a:pt x="249" y="649"/>
                  </a:lnTo>
                  <a:lnTo>
                    <a:pt x="247" y="649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6" y="647"/>
                  </a:lnTo>
                  <a:lnTo>
                    <a:pt x="246" y="646"/>
                  </a:lnTo>
                  <a:lnTo>
                    <a:pt x="246" y="644"/>
                  </a:lnTo>
                  <a:lnTo>
                    <a:pt x="247" y="642"/>
                  </a:lnTo>
                  <a:lnTo>
                    <a:pt x="247" y="640"/>
                  </a:lnTo>
                  <a:lnTo>
                    <a:pt x="251" y="634"/>
                  </a:lnTo>
                  <a:lnTo>
                    <a:pt x="257" y="628"/>
                  </a:lnTo>
                  <a:lnTo>
                    <a:pt x="261" y="625"/>
                  </a:lnTo>
                  <a:lnTo>
                    <a:pt x="266" y="619"/>
                  </a:lnTo>
                  <a:lnTo>
                    <a:pt x="268" y="615"/>
                  </a:lnTo>
                  <a:lnTo>
                    <a:pt x="270" y="613"/>
                  </a:lnTo>
                  <a:lnTo>
                    <a:pt x="270" y="611"/>
                  </a:lnTo>
                  <a:lnTo>
                    <a:pt x="270" y="609"/>
                  </a:lnTo>
                  <a:lnTo>
                    <a:pt x="268" y="606"/>
                  </a:lnTo>
                  <a:lnTo>
                    <a:pt x="268" y="604"/>
                  </a:lnTo>
                  <a:lnTo>
                    <a:pt x="268" y="602"/>
                  </a:lnTo>
                  <a:lnTo>
                    <a:pt x="268" y="600"/>
                  </a:lnTo>
                  <a:lnTo>
                    <a:pt x="268" y="596"/>
                  </a:lnTo>
                  <a:lnTo>
                    <a:pt x="268" y="594"/>
                  </a:lnTo>
                  <a:lnTo>
                    <a:pt x="268" y="589"/>
                  </a:lnTo>
                  <a:lnTo>
                    <a:pt x="270" y="587"/>
                  </a:lnTo>
                  <a:lnTo>
                    <a:pt x="270" y="583"/>
                  </a:lnTo>
                  <a:lnTo>
                    <a:pt x="272" y="579"/>
                  </a:lnTo>
                  <a:lnTo>
                    <a:pt x="274" y="577"/>
                  </a:lnTo>
                  <a:lnTo>
                    <a:pt x="278" y="575"/>
                  </a:lnTo>
                  <a:lnTo>
                    <a:pt x="282" y="573"/>
                  </a:lnTo>
                  <a:lnTo>
                    <a:pt x="285" y="571"/>
                  </a:lnTo>
                  <a:lnTo>
                    <a:pt x="285" y="568"/>
                  </a:lnTo>
                  <a:lnTo>
                    <a:pt x="285" y="562"/>
                  </a:lnTo>
                  <a:lnTo>
                    <a:pt x="285" y="560"/>
                  </a:lnTo>
                  <a:lnTo>
                    <a:pt x="285" y="556"/>
                  </a:lnTo>
                  <a:lnTo>
                    <a:pt x="284" y="552"/>
                  </a:lnTo>
                  <a:lnTo>
                    <a:pt x="282" y="549"/>
                  </a:lnTo>
                  <a:lnTo>
                    <a:pt x="284" y="545"/>
                  </a:lnTo>
                  <a:lnTo>
                    <a:pt x="284" y="543"/>
                  </a:lnTo>
                  <a:lnTo>
                    <a:pt x="284" y="541"/>
                  </a:lnTo>
                  <a:lnTo>
                    <a:pt x="285" y="539"/>
                  </a:lnTo>
                  <a:lnTo>
                    <a:pt x="285" y="537"/>
                  </a:lnTo>
                  <a:lnTo>
                    <a:pt x="287" y="535"/>
                  </a:lnTo>
                  <a:lnTo>
                    <a:pt x="291" y="532"/>
                  </a:lnTo>
                  <a:lnTo>
                    <a:pt x="291" y="526"/>
                  </a:lnTo>
                  <a:lnTo>
                    <a:pt x="293" y="522"/>
                  </a:lnTo>
                  <a:lnTo>
                    <a:pt x="293" y="518"/>
                  </a:lnTo>
                  <a:lnTo>
                    <a:pt x="295" y="514"/>
                  </a:lnTo>
                  <a:lnTo>
                    <a:pt x="297" y="511"/>
                  </a:lnTo>
                  <a:lnTo>
                    <a:pt x="299" y="509"/>
                  </a:lnTo>
                  <a:lnTo>
                    <a:pt x="299" y="507"/>
                  </a:lnTo>
                  <a:lnTo>
                    <a:pt x="301" y="507"/>
                  </a:lnTo>
                  <a:lnTo>
                    <a:pt x="303" y="505"/>
                  </a:lnTo>
                  <a:lnTo>
                    <a:pt x="304" y="503"/>
                  </a:lnTo>
                  <a:lnTo>
                    <a:pt x="306" y="503"/>
                  </a:lnTo>
                  <a:lnTo>
                    <a:pt x="310" y="501"/>
                  </a:lnTo>
                  <a:lnTo>
                    <a:pt x="312" y="501"/>
                  </a:lnTo>
                  <a:lnTo>
                    <a:pt x="312" y="499"/>
                  </a:lnTo>
                  <a:lnTo>
                    <a:pt x="314" y="499"/>
                  </a:lnTo>
                  <a:lnTo>
                    <a:pt x="316" y="503"/>
                  </a:lnTo>
                  <a:lnTo>
                    <a:pt x="318" y="507"/>
                  </a:lnTo>
                  <a:lnTo>
                    <a:pt x="320" y="509"/>
                  </a:lnTo>
                  <a:lnTo>
                    <a:pt x="322" y="509"/>
                  </a:lnTo>
                  <a:lnTo>
                    <a:pt x="323" y="509"/>
                  </a:lnTo>
                  <a:lnTo>
                    <a:pt x="327" y="509"/>
                  </a:lnTo>
                  <a:lnTo>
                    <a:pt x="331" y="509"/>
                  </a:lnTo>
                  <a:lnTo>
                    <a:pt x="335" y="509"/>
                  </a:lnTo>
                  <a:lnTo>
                    <a:pt x="337" y="507"/>
                  </a:lnTo>
                  <a:lnTo>
                    <a:pt x="341" y="503"/>
                  </a:lnTo>
                  <a:lnTo>
                    <a:pt x="342" y="497"/>
                  </a:lnTo>
                  <a:lnTo>
                    <a:pt x="346" y="492"/>
                  </a:lnTo>
                  <a:lnTo>
                    <a:pt x="348" y="488"/>
                  </a:lnTo>
                  <a:lnTo>
                    <a:pt x="352" y="486"/>
                  </a:lnTo>
                  <a:lnTo>
                    <a:pt x="354" y="484"/>
                  </a:lnTo>
                  <a:lnTo>
                    <a:pt x="358" y="482"/>
                  </a:lnTo>
                  <a:lnTo>
                    <a:pt x="361" y="482"/>
                  </a:lnTo>
                  <a:lnTo>
                    <a:pt x="363" y="480"/>
                  </a:lnTo>
                  <a:lnTo>
                    <a:pt x="365" y="478"/>
                  </a:lnTo>
                  <a:lnTo>
                    <a:pt x="367" y="475"/>
                  </a:lnTo>
                  <a:lnTo>
                    <a:pt x="373" y="471"/>
                  </a:lnTo>
                  <a:lnTo>
                    <a:pt x="379" y="469"/>
                  </a:lnTo>
                  <a:lnTo>
                    <a:pt x="382" y="467"/>
                  </a:lnTo>
                  <a:lnTo>
                    <a:pt x="386" y="463"/>
                  </a:lnTo>
                  <a:lnTo>
                    <a:pt x="392" y="461"/>
                  </a:lnTo>
                  <a:lnTo>
                    <a:pt x="398" y="461"/>
                  </a:lnTo>
                  <a:lnTo>
                    <a:pt x="399" y="461"/>
                  </a:lnTo>
                  <a:lnTo>
                    <a:pt x="403" y="459"/>
                  </a:lnTo>
                  <a:lnTo>
                    <a:pt x="407" y="457"/>
                  </a:lnTo>
                  <a:lnTo>
                    <a:pt x="409" y="456"/>
                  </a:lnTo>
                  <a:lnTo>
                    <a:pt x="411" y="452"/>
                  </a:lnTo>
                  <a:lnTo>
                    <a:pt x="413" y="450"/>
                  </a:lnTo>
                  <a:lnTo>
                    <a:pt x="415" y="450"/>
                  </a:lnTo>
                  <a:lnTo>
                    <a:pt x="417" y="450"/>
                  </a:lnTo>
                  <a:lnTo>
                    <a:pt x="418" y="450"/>
                  </a:lnTo>
                  <a:lnTo>
                    <a:pt x="420" y="448"/>
                  </a:lnTo>
                  <a:lnTo>
                    <a:pt x="420" y="446"/>
                  </a:lnTo>
                  <a:lnTo>
                    <a:pt x="424" y="444"/>
                  </a:lnTo>
                  <a:lnTo>
                    <a:pt x="426" y="442"/>
                  </a:lnTo>
                  <a:lnTo>
                    <a:pt x="428" y="440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32" y="435"/>
                  </a:lnTo>
                  <a:lnTo>
                    <a:pt x="432" y="433"/>
                  </a:lnTo>
                  <a:lnTo>
                    <a:pt x="434" y="431"/>
                  </a:lnTo>
                  <a:lnTo>
                    <a:pt x="436" y="427"/>
                  </a:lnTo>
                  <a:lnTo>
                    <a:pt x="436" y="425"/>
                  </a:lnTo>
                  <a:lnTo>
                    <a:pt x="437" y="423"/>
                  </a:lnTo>
                  <a:lnTo>
                    <a:pt x="439" y="423"/>
                  </a:lnTo>
                  <a:lnTo>
                    <a:pt x="443" y="423"/>
                  </a:lnTo>
                  <a:lnTo>
                    <a:pt x="447" y="425"/>
                  </a:lnTo>
                  <a:lnTo>
                    <a:pt x="449" y="425"/>
                  </a:lnTo>
                  <a:lnTo>
                    <a:pt x="451" y="425"/>
                  </a:lnTo>
                  <a:lnTo>
                    <a:pt x="455" y="421"/>
                  </a:lnTo>
                  <a:lnTo>
                    <a:pt x="458" y="418"/>
                  </a:lnTo>
                  <a:lnTo>
                    <a:pt x="460" y="416"/>
                  </a:lnTo>
                  <a:lnTo>
                    <a:pt x="464" y="412"/>
                  </a:lnTo>
                  <a:lnTo>
                    <a:pt x="464" y="410"/>
                  </a:lnTo>
                  <a:lnTo>
                    <a:pt x="462" y="410"/>
                  </a:lnTo>
                  <a:lnTo>
                    <a:pt x="460" y="408"/>
                  </a:lnTo>
                  <a:lnTo>
                    <a:pt x="458" y="406"/>
                  </a:lnTo>
                  <a:lnTo>
                    <a:pt x="456" y="406"/>
                  </a:lnTo>
                  <a:lnTo>
                    <a:pt x="455" y="404"/>
                  </a:lnTo>
                  <a:lnTo>
                    <a:pt x="455" y="402"/>
                  </a:lnTo>
                  <a:lnTo>
                    <a:pt x="455" y="400"/>
                  </a:lnTo>
                  <a:lnTo>
                    <a:pt x="453" y="400"/>
                  </a:lnTo>
                  <a:lnTo>
                    <a:pt x="453" y="399"/>
                  </a:lnTo>
                  <a:lnTo>
                    <a:pt x="451" y="399"/>
                  </a:lnTo>
                  <a:lnTo>
                    <a:pt x="451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9" y="393"/>
                  </a:lnTo>
                  <a:lnTo>
                    <a:pt x="449" y="391"/>
                  </a:lnTo>
                  <a:lnTo>
                    <a:pt x="449" y="389"/>
                  </a:lnTo>
                  <a:lnTo>
                    <a:pt x="447" y="389"/>
                  </a:lnTo>
                  <a:lnTo>
                    <a:pt x="447" y="387"/>
                  </a:lnTo>
                  <a:lnTo>
                    <a:pt x="445" y="387"/>
                  </a:lnTo>
                  <a:lnTo>
                    <a:pt x="445" y="385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39" y="381"/>
                  </a:lnTo>
                  <a:lnTo>
                    <a:pt x="437" y="380"/>
                  </a:lnTo>
                  <a:lnTo>
                    <a:pt x="437" y="378"/>
                  </a:lnTo>
                  <a:lnTo>
                    <a:pt x="436" y="376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8"/>
                  </a:lnTo>
                  <a:lnTo>
                    <a:pt x="420" y="376"/>
                  </a:lnTo>
                  <a:lnTo>
                    <a:pt x="418" y="378"/>
                  </a:lnTo>
                  <a:lnTo>
                    <a:pt x="417" y="380"/>
                  </a:lnTo>
                  <a:lnTo>
                    <a:pt x="413" y="380"/>
                  </a:lnTo>
                  <a:lnTo>
                    <a:pt x="413" y="378"/>
                  </a:lnTo>
                  <a:lnTo>
                    <a:pt x="411" y="376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3" y="370"/>
                  </a:lnTo>
                  <a:lnTo>
                    <a:pt x="413" y="368"/>
                  </a:lnTo>
                  <a:lnTo>
                    <a:pt x="411" y="368"/>
                  </a:lnTo>
                  <a:lnTo>
                    <a:pt x="409" y="368"/>
                  </a:lnTo>
                  <a:lnTo>
                    <a:pt x="407" y="368"/>
                  </a:lnTo>
                  <a:lnTo>
                    <a:pt x="405" y="368"/>
                  </a:lnTo>
                  <a:lnTo>
                    <a:pt x="403" y="368"/>
                  </a:lnTo>
                  <a:lnTo>
                    <a:pt x="401" y="368"/>
                  </a:lnTo>
                  <a:lnTo>
                    <a:pt x="399" y="368"/>
                  </a:lnTo>
                  <a:lnTo>
                    <a:pt x="399" y="366"/>
                  </a:lnTo>
                  <a:lnTo>
                    <a:pt x="398" y="366"/>
                  </a:lnTo>
                  <a:lnTo>
                    <a:pt x="398" y="364"/>
                  </a:lnTo>
                  <a:lnTo>
                    <a:pt x="396" y="364"/>
                  </a:lnTo>
                  <a:lnTo>
                    <a:pt x="394" y="364"/>
                  </a:lnTo>
                  <a:lnTo>
                    <a:pt x="394" y="362"/>
                  </a:lnTo>
                  <a:lnTo>
                    <a:pt x="394" y="361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5"/>
                  </a:lnTo>
                  <a:lnTo>
                    <a:pt x="384" y="353"/>
                  </a:lnTo>
                  <a:lnTo>
                    <a:pt x="384" y="351"/>
                  </a:lnTo>
                  <a:lnTo>
                    <a:pt x="382" y="351"/>
                  </a:lnTo>
                  <a:lnTo>
                    <a:pt x="380" y="351"/>
                  </a:lnTo>
                  <a:lnTo>
                    <a:pt x="379" y="351"/>
                  </a:lnTo>
                  <a:lnTo>
                    <a:pt x="377" y="351"/>
                  </a:lnTo>
                  <a:lnTo>
                    <a:pt x="375" y="351"/>
                  </a:lnTo>
                  <a:lnTo>
                    <a:pt x="375" y="349"/>
                  </a:lnTo>
                  <a:lnTo>
                    <a:pt x="373" y="347"/>
                  </a:lnTo>
                  <a:lnTo>
                    <a:pt x="373" y="345"/>
                  </a:lnTo>
                  <a:lnTo>
                    <a:pt x="375" y="343"/>
                  </a:lnTo>
                  <a:lnTo>
                    <a:pt x="375" y="342"/>
                  </a:lnTo>
                  <a:lnTo>
                    <a:pt x="375" y="340"/>
                  </a:lnTo>
                  <a:lnTo>
                    <a:pt x="375" y="338"/>
                  </a:lnTo>
                  <a:lnTo>
                    <a:pt x="375" y="336"/>
                  </a:lnTo>
                  <a:lnTo>
                    <a:pt x="375" y="334"/>
                  </a:lnTo>
                  <a:lnTo>
                    <a:pt x="375" y="332"/>
                  </a:lnTo>
                  <a:lnTo>
                    <a:pt x="373" y="330"/>
                  </a:lnTo>
                  <a:lnTo>
                    <a:pt x="371" y="330"/>
                  </a:lnTo>
                  <a:lnTo>
                    <a:pt x="371" y="328"/>
                  </a:lnTo>
                  <a:lnTo>
                    <a:pt x="371" y="324"/>
                  </a:lnTo>
                  <a:lnTo>
                    <a:pt x="371" y="323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5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58" y="324"/>
                  </a:lnTo>
                  <a:lnTo>
                    <a:pt x="356" y="326"/>
                  </a:lnTo>
                  <a:lnTo>
                    <a:pt x="354" y="326"/>
                  </a:lnTo>
                  <a:lnTo>
                    <a:pt x="352" y="326"/>
                  </a:lnTo>
                  <a:lnTo>
                    <a:pt x="352" y="324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50" y="319"/>
                  </a:lnTo>
                  <a:lnTo>
                    <a:pt x="350" y="317"/>
                  </a:lnTo>
                  <a:lnTo>
                    <a:pt x="348" y="315"/>
                  </a:lnTo>
                  <a:lnTo>
                    <a:pt x="350" y="311"/>
                  </a:lnTo>
                  <a:lnTo>
                    <a:pt x="348" y="309"/>
                  </a:lnTo>
                  <a:lnTo>
                    <a:pt x="346" y="307"/>
                  </a:lnTo>
                  <a:lnTo>
                    <a:pt x="344" y="307"/>
                  </a:lnTo>
                  <a:lnTo>
                    <a:pt x="342" y="305"/>
                  </a:lnTo>
                  <a:lnTo>
                    <a:pt x="339" y="307"/>
                  </a:lnTo>
                  <a:lnTo>
                    <a:pt x="337" y="309"/>
                  </a:lnTo>
                  <a:lnTo>
                    <a:pt x="333" y="307"/>
                  </a:lnTo>
                  <a:lnTo>
                    <a:pt x="331" y="307"/>
                  </a:lnTo>
                  <a:lnTo>
                    <a:pt x="331" y="305"/>
                  </a:lnTo>
                  <a:lnTo>
                    <a:pt x="329" y="307"/>
                  </a:lnTo>
                  <a:lnTo>
                    <a:pt x="327" y="307"/>
                  </a:lnTo>
                  <a:lnTo>
                    <a:pt x="327" y="309"/>
                  </a:lnTo>
                  <a:lnTo>
                    <a:pt x="325" y="309"/>
                  </a:lnTo>
                  <a:lnTo>
                    <a:pt x="323" y="307"/>
                  </a:lnTo>
                  <a:lnTo>
                    <a:pt x="323" y="305"/>
                  </a:lnTo>
                  <a:lnTo>
                    <a:pt x="323" y="304"/>
                  </a:lnTo>
                  <a:lnTo>
                    <a:pt x="323" y="302"/>
                  </a:lnTo>
                  <a:lnTo>
                    <a:pt x="322" y="302"/>
                  </a:lnTo>
                  <a:lnTo>
                    <a:pt x="322" y="300"/>
                  </a:lnTo>
                  <a:lnTo>
                    <a:pt x="323" y="298"/>
                  </a:lnTo>
                  <a:lnTo>
                    <a:pt x="322" y="298"/>
                  </a:lnTo>
                  <a:lnTo>
                    <a:pt x="320" y="298"/>
                  </a:lnTo>
                  <a:lnTo>
                    <a:pt x="320" y="296"/>
                  </a:lnTo>
                  <a:lnTo>
                    <a:pt x="318" y="298"/>
                  </a:lnTo>
                  <a:lnTo>
                    <a:pt x="316" y="298"/>
                  </a:lnTo>
                  <a:lnTo>
                    <a:pt x="314" y="300"/>
                  </a:lnTo>
                  <a:lnTo>
                    <a:pt x="312" y="298"/>
                  </a:lnTo>
                  <a:lnTo>
                    <a:pt x="310" y="296"/>
                  </a:lnTo>
                  <a:lnTo>
                    <a:pt x="310" y="294"/>
                  </a:lnTo>
                  <a:lnTo>
                    <a:pt x="308" y="292"/>
                  </a:lnTo>
                  <a:lnTo>
                    <a:pt x="308" y="290"/>
                  </a:lnTo>
                  <a:lnTo>
                    <a:pt x="308" y="288"/>
                  </a:lnTo>
                  <a:lnTo>
                    <a:pt x="308" y="286"/>
                  </a:lnTo>
                  <a:lnTo>
                    <a:pt x="310" y="286"/>
                  </a:lnTo>
                  <a:lnTo>
                    <a:pt x="310" y="285"/>
                  </a:lnTo>
                  <a:lnTo>
                    <a:pt x="308" y="283"/>
                  </a:lnTo>
                  <a:lnTo>
                    <a:pt x="306" y="281"/>
                  </a:lnTo>
                  <a:lnTo>
                    <a:pt x="304" y="281"/>
                  </a:lnTo>
                  <a:lnTo>
                    <a:pt x="303" y="281"/>
                  </a:lnTo>
                  <a:lnTo>
                    <a:pt x="303" y="279"/>
                  </a:lnTo>
                  <a:lnTo>
                    <a:pt x="299" y="279"/>
                  </a:lnTo>
                  <a:lnTo>
                    <a:pt x="297" y="277"/>
                  </a:lnTo>
                  <a:lnTo>
                    <a:pt x="291" y="277"/>
                  </a:lnTo>
                  <a:lnTo>
                    <a:pt x="287" y="275"/>
                  </a:lnTo>
                  <a:lnTo>
                    <a:pt x="285" y="275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4" y="269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0" y="266"/>
                  </a:lnTo>
                  <a:lnTo>
                    <a:pt x="278" y="266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4" y="264"/>
                  </a:lnTo>
                  <a:lnTo>
                    <a:pt x="274" y="266"/>
                  </a:lnTo>
                  <a:lnTo>
                    <a:pt x="272" y="264"/>
                  </a:lnTo>
                  <a:lnTo>
                    <a:pt x="272" y="262"/>
                  </a:lnTo>
                  <a:lnTo>
                    <a:pt x="272" y="260"/>
                  </a:lnTo>
                  <a:lnTo>
                    <a:pt x="270" y="260"/>
                  </a:lnTo>
                  <a:lnTo>
                    <a:pt x="268" y="260"/>
                  </a:lnTo>
                  <a:lnTo>
                    <a:pt x="266" y="260"/>
                  </a:lnTo>
                  <a:lnTo>
                    <a:pt x="265" y="262"/>
                  </a:lnTo>
                  <a:lnTo>
                    <a:pt x="263" y="264"/>
                  </a:lnTo>
                  <a:lnTo>
                    <a:pt x="261" y="264"/>
                  </a:lnTo>
                  <a:lnTo>
                    <a:pt x="259" y="264"/>
                  </a:lnTo>
                  <a:lnTo>
                    <a:pt x="257" y="264"/>
                  </a:lnTo>
                  <a:lnTo>
                    <a:pt x="255" y="264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49" y="258"/>
                  </a:lnTo>
                  <a:lnTo>
                    <a:pt x="251" y="258"/>
                  </a:lnTo>
                  <a:lnTo>
                    <a:pt x="253" y="256"/>
                  </a:lnTo>
                  <a:lnTo>
                    <a:pt x="251" y="254"/>
                  </a:lnTo>
                  <a:lnTo>
                    <a:pt x="251" y="252"/>
                  </a:lnTo>
                  <a:lnTo>
                    <a:pt x="249" y="252"/>
                  </a:lnTo>
                  <a:lnTo>
                    <a:pt x="249" y="250"/>
                  </a:lnTo>
                  <a:lnTo>
                    <a:pt x="247" y="248"/>
                  </a:lnTo>
                  <a:lnTo>
                    <a:pt x="247" y="247"/>
                  </a:lnTo>
                  <a:lnTo>
                    <a:pt x="246" y="245"/>
                  </a:lnTo>
                  <a:lnTo>
                    <a:pt x="244" y="243"/>
                  </a:lnTo>
                  <a:lnTo>
                    <a:pt x="244" y="241"/>
                  </a:lnTo>
                  <a:lnTo>
                    <a:pt x="242" y="241"/>
                  </a:lnTo>
                  <a:lnTo>
                    <a:pt x="238" y="241"/>
                  </a:lnTo>
                  <a:lnTo>
                    <a:pt x="236" y="239"/>
                  </a:lnTo>
                  <a:lnTo>
                    <a:pt x="234" y="237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8" y="235"/>
                  </a:lnTo>
                  <a:lnTo>
                    <a:pt x="227" y="235"/>
                  </a:lnTo>
                  <a:lnTo>
                    <a:pt x="227" y="233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5" y="229"/>
                  </a:lnTo>
                  <a:lnTo>
                    <a:pt x="223" y="229"/>
                  </a:lnTo>
                  <a:lnTo>
                    <a:pt x="225" y="228"/>
                  </a:lnTo>
                  <a:lnTo>
                    <a:pt x="225" y="226"/>
                  </a:lnTo>
                  <a:lnTo>
                    <a:pt x="225" y="224"/>
                  </a:lnTo>
                  <a:lnTo>
                    <a:pt x="223" y="220"/>
                  </a:lnTo>
                  <a:lnTo>
                    <a:pt x="221" y="218"/>
                  </a:lnTo>
                  <a:lnTo>
                    <a:pt x="223" y="218"/>
                  </a:lnTo>
                  <a:lnTo>
                    <a:pt x="223" y="216"/>
                  </a:lnTo>
                  <a:lnTo>
                    <a:pt x="221" y="216"/>
                  </a:lnTo>
                  <a:lnTo>
                    <a:pt x="219" y="216"/>
                  </a:lnTo>
                  <a:lnTo>
                    <a:pt x="217" y="216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2"/>
                  </a:lnTo>
                  <a:lnTo>
                    <a:pt x="213" y="212"/>
                  </a:lnTo>
                  <a:lnTo>
                    <a:pt x="211" y="210"/>
                  </a:lnTo>
                  <a:lnTo>
                    <a:pt x="209" y="210"/>
                  </a:lnTo>
                  <a:lnTo>
                    <a:pt x="208" y="210"/>
                  </a:lnTo>
                  <a:lnTo>
                    <a:pt x="208" y="209"/>
                  </a:lnTo>
                  <a:lnTo>
                    <a:pt x="206" y="207"/>
                  </a:lnTo>
                  <a:lnTo>
                    <a:pt x="204" y="203"/>
                  </a:lnTo>
                  <a:lnTo>
                    <a:pt x="202" y="201"/>
                  </a:lnTo>
                  <a:lnTo>
                    <a:pt x="202" y="199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198" y="197"/>
                  </a:lnTo>
                  <a:lnTo>
                    <a:pt x="196" y="199"/>
                  </a:lnTo>
                  <a:lnTo>
                    <a:pt x="192" y="197"/>
                  </a:lnTo>
                  <a:lnTo>
                    <a:pt x="190" y="195"/>
                  </a:lnTo>
                  <a:lnTo>
                    <a:pt x="189" y="195"/>
                  </a:lnTo>
                  <a:lnTo>
                    <a:pt x="185" y="191"/>
                  </a:lnTo>
                  <a:lnTo>
                    <a:pt x="183" y="191"/>
                  </a:lnTo>
                  <a:lnTo>
                    <a:pt x="183" y="190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4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80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8" y="176"/>
                  </a:lnTo>
                  <a:lnTo>
                    <a:pt x="168" y="174"/>
                  </a:lnTo>
                  <a:lnTo>
                    <a:pt x="168" y="172"/>
                  </a:lnTo>
                  <a:lnTo>
                    <a:pt x="168" y="171"/>
                  </a:lnTo>
                  <a:lnTo>
                    <a:pt x="168" y="169"/>
                  </a:lnTo>
                  <a:lnTo>
                    <a:pt x="170" y="167"/>
                  </a:lnTo>
                  <a:lnTo>
                    <a:pt x="170" y="165"/>
                  </a:lnTo>
                  <a:lnTo>
                    <a:pt x="168" y="163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2" y="157"/>
                  </a:lnTo>
                  <a:lnTo>
                    <a:pt x="160" y="155"/>
                  </a:lnTo>
                  <a:lnTo>
                    <a:pt x="158" y="153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4" y="152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49" y="152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3" y="153"/>
                  </a:lnTo>
                  <a:lnTo>
                    <a:pt x="141" y="155"/>
                  </a:lnTo>
                  <a:lnTo>
                    <a:pt x="139" y="155"/>
                  </a:lnTo>
                  <a:lnTo>
                    <a:pt x="137" y="155"/>
                  </a:lnTo>
                  <a:lnTo>
                    <a:pt x="135" y="153"/>
                  </a:lnTo>
                  <a:lnTo>
                    <a:pt x="132" y="153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9"/>
                  </a:lnTo>
                  <a:lnTo>
                    <a:pt x="130" y="161"/>
                  </a:lnTo>
                  <a:lnTo>
                    <a:pt x="128" y="161"/>
                  </a:lnTo>
                  <a:lnTo>
                    <a:pt x="124" y="163"/>
                  </a:lnTo>
                  <a:lnTo>
                    <a:pt x="122" y="163"/>
                  </a:lnTo>
                  <a:lnTo>
                    <a:pt x="120" y="163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8" y="167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4" y="172"/>
                  </a:lnTo>
                  <a:lnTo>
                    <a:pt x="113" y="174"/>
                  </a:lnTo>
                  <a:lnTo>
                    <a:pt x="111" y="176"/>
                  </a:lnTo>
                  <a:lnTo>
                    <a:pt x="107" y="178"/>
                  </a:lnTo>
                  <a:lnTo>
                    <a:pt x="103" y="180"/>
                  </a:lnTo>
                  <a:lnTo>
                    <a:pt x="101" y="180"/>
                  </a:lnTo>
                  <a:lnTo>
                    <a:pt x="99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4" y="178"/>
                  </a:lnTo>
                  <a:lnTo>
                    <a:pt x="90" y="176"/>
                  </a:lnTo>
                  <a:lnTo>
                    <a:pt x="88" y="174"/>
                  </a:lnTo>
                  <a:lnTo>
                    <a:pt x="84" y="172"/>
                  </a:lnTo>
                  <a:lnTo>
                    <a:pt x="82" y="171"/>
                  </a:lnTo>
                  <a:lnTo>
                    <a:pt x="80" y="169"/>
                  </a:lnTo>
                  <a:lnTo>
                    <a:pt x="78" y="167"/>
                  </a:lnTo>
                  <a:lnTo>
                    <a:pt x="76" y="167"/>
                  </a:lnTo>
                  <a:lnTo>
                    <a:pt x="75" y="169"/>
                  </a:lnTo>
                  <a:lnTo>
                    <a:pt x="75" y="171"/>
                  </a:lnTo>
                  <a:lnTo>
                    <a:pt x="73" y="172"/>
                  </a:lnTo>
                  <a:lnTo>
                    <a:pt x="69" y="174"/>
                  </a:lnTo>
                  <a:lnTo>
                    <a:pt x="65" y="174"/>
                  </a:lnTo>
                  <a:lnTo>
                    <a:pt x="63" y="176"/>
                  </a:lnTo>
                  <a:lnTo>
                    <a:pt x="59" y="176"/>
                  </a:lnTo>
                  <a:lnTo>
                    <a:pt x="54" y="176"/>
                  </a:lnTo>
                  <a:lnTo>
                    <a:pt x="52" y="174"/>
                  </a:lnTo>
                  <a:lnTo>
                    <a:pt x="48" y="172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4" y="163"/>
                  </a:lnTo>
                  <a:lnTo>
                    <a:pt x="44" y="161"/>
                  </a:lnTo>
                  <a:lnTo>
                    <a:pt x="42" y="159"/>
                  </a:lnTo>
                  <a:lnTo>
                    <a:pt x="42" y="157"/>
                  </a:lnTo>
                  <a:lnTo>
                    <a:pt x="42" y="155"/>
                  </a:lnTo>
                  <a:lnTo>
                    <a:pt x="40" y="153"/>
                  </a:lnTo>
                  <a:lnTo>
                    <a:pt x="38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0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29" y="146"/>
                  </a:lnTo>
                  <a:lnTo>
                    <a:pt x="27" y="146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0"/>
                  </a:lnTo>
                  <a:lnTo>
                    <a:pt x="19" y="138"/>
                  </a:lnTo>
                  <a:lnTo>
                    <a:pt x="18" y="136"/>
                  </a:lnTo>
                  <a:lnTo>
                    <a:pt x="14" y="133"/>
                  </a:lnTo>
                  <a:lnTo>
                    <a:pt x="12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16" y="112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5" y="100"/>
                  </a:lnTo>
                  <a:lnTo>
                    <a:pt x="37" y="98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4" y="95"/>
                  </a:lnTo>
                  <a:lnTo>
                    <a:pt x="48" y="93"/>
                  </a:lnTo>
                  <a:lnTo>
                    <a:pt x="52" y="87"/>
                  </a:lnTo>
                  <a:lnTo>
                    <a:pt x="57" y="81"/>
                  </a:lnTo>
                  <a:lnTo>
                    <a:pt x="59" y="79"/>
                  </a:lnTo>
                  <a:lnTo>
                    <a:pt x="59" y="77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54" y="49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1" y="45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76" y="39"/>
                  </a:lnTo>
                  <a:lnTo>
                    <a:pt x="76" y="38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92" y="28"/>
                  </a:lnTo>
                  <a:lnTo>
                    <a:pt x="103" y="28"/>
                  </a:lnTo>
                  <a:lnTo>
                    <a:pt x="111" y="28"/>
                  </a:lnTo>
                  <a:lnTo>
                    <a:pt x="124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45" y="34"/>
                  </a:lnTo>
                  <a:lnTo>
                    <a:pt x="147" y="38"/>
                  </a:lnTo>
                  <a:lnTo>
                    <a:pt x="149" y="43"/>
                  </a:lnTo>
                  <a:lnTo>
                    <a:pt x="151" y="47"/>
                  </a:lnTo>
                  <a:lnTo>
                    <a:pt x="152" y="51"/>
                  </a:lnTo>
                  <a:lnTo>
                    <a:pt x="154" y="55"/>
                  </a:lnTo>
                  <a:lnTo>
                    <a:pt x="158" y="60"/>
                  </a:lnTo>
                  <a:lnTo>
                    <a:pt x="160" y="64"/>
                  </a:lnTo>
                  <a:lnTo>
                    <a:pt x="162" y="66"/>
                  </a:lnTo>
                  <a:lnTo>
                    <a:pt x="162" y="68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3" y="70"/>
                  </a:lnTo>
                  <a:lnTo>
                    <a:pt x="179" y="70"/>
                  </a:lnTo>
                  <a:lnTo>
                    <a:pt x="187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6" y="70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6"/>
                  </a:lnTo>
                  <a:lnTo>
                    <a:pt x="215" y="81"/>
                  </a:lnTo>
                  <a:lnTo>
                    <a:pt x="217" y="83"/>
                  </a:lnTo>
                  <a:lnTo>
                    <a:pt x="221" y="91"/>
                  </a:lnTo>
                  <a:lnTo>
                    <a:pt x="225" y="93"/>
                  </a:lnTo>
                  <a:lnTo>
                    <a:pt x="227" y="96"/>
                  </a:lnTo>
                  <a:lnTo>
                    <a:pt x="228" y="95"/>
                  </a:lnTo>
                  <a:lnTo>
                    <a:pt x="230" y="95"/>
                  </a:lnTo>
                  <a:lnTo>
                    <a:pt x="230" y="93"/>
                  </a:lnTo>
                  <a:lnTo>
                    <a:pt x="232" y="89"/>
                  </a:lnTo>
                  <a:lnTo>
                    <a:pt x="236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4" y="74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7" y="68"/>
                  </a:lnTo>
                  <a:lnTo>
                    <a:pt x="249" y="68"/>
                  </a:lnTo>
                  <a:lnTo>
                    <a:pt x="251" y="68"/>
                  </a:lnTo>
                  <a:lnTo>
                    <a:pt x="253" y="68"/>
                  </a:lnTo>
                  <a:lnTo>
                    <a:pt x="259" y="68"/>
                  </a:lnTo>
                  <a:lnTo>
                    <a:pt x="263" y="66"/>
                  </a:lnTo>
                  <a:lnTo>
                    <a:pt x="266" y="64"/>
                  </a:lnTo>
                  <a:lnTo>
                    <a:pt x="270" y="60"/>
                  </a:lnTo>
                  <a:lnTo>
                    <a:pt x="274" y="58"/>
                  </a:lnTo>
                  <a:lnTo>
                    <a:pt x="278" y="57"/>
                  </a:lnTo>
                  <a:lnTo>
                    <a:pt x="282" y="55"/>
                  </a:lnTo>
                  <a:lnTo>
                    <a:pt x="285" y="53"/>
                  </a:lnTo>
                  <a:lnTo>
                    <a:pt x="287" y="49"/>
                  </a:lnTo>
                  <a:lnTo>
                    <a:pt x="291" y="47"/>
                  </a:lnTo>
                  <a:lnTo>
                    <a:pt x="297" y="43"/>
                  </a:lnTo>
                  <a:lnTo>
                    <a:pt x="301" y="41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8" y="32"/>
                  </a:lnTo>
                  <a:lnTo>
                    <a:pt x="312" y="26"/>
                  </a:lnTo>
                  <a:lnTo>
                    <a:pt x="314" y="24"/>
                  </a:lnTo>
                  <a:lnTo>
                    <a:pt x="316" y="17"/>
                  </a:lnTo>
                  <a:lnTo>
                    <a:pt x="320" y="13"/>
                  </a:lnTo>
                  <a:lnTo>
                    <a:pt x="322" y="9"/>
                  </a:lnTo>
                  <a:lnTo>
                    <a:pt x="325" y="7"/>
                  </a:lnTo>
                  <a:lnTo>
                    <a:pt x="329" y="5"/>
                  </a:lnTo>
                  <a:lnTo>
                    <a:pt x="335" y="5"/>
                  </a:lnTo>
                  <a:lnTo>
                    <a:pt x="341" y="3"/>
                  </a:lnTo>
                  <a:lnTo>
                    <a:pt x="346" y="1"/>
                  </a:lnTo>
                  <a:lnTo>
                    <a:pt x="350" y="1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6" y="1"/>
                  </a:lnTo>
                  <a:lnTo>
                    <a:pt x="356" y="3"/>
                  </a:lnTo>
                  <a:lnTo>
                    <a:pt x="358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9" y="7"/>
                  </a:lnTo>
                  <a:lnTo>
                    <a:pt x="371" y="7"/>
                  </a:lnTo>
                  <a:lnTo>
                    <a:pt x="373" y="7"/>
                  </a:lnTo>
                  <a:lnTo>
                    <a:pt x="375" y="7"/>
                  </a:lnTo>
                  <a:lnTo>
                    <a:pt x="377" y="7"/>
                  </a:lnTo>
                  <a:lnTo>
                    <a:pt x="379" y="7"/>
                  </a:lnTo>
                  <a:lnTo>
                    <a:pt x="379" y="5"/>
                  </a:lnTo>
                  <a:lnTo>
                    <a:pt x="380" y="7"/>
                  </a:lnTo>
                  <a:lnTo>
                    <a:pt x="382" y="7"/>
                  </a:lnTo>
                  <a:lnTo>
                    <a:pt x="384" y="9"/>
                  </a:lnTo>
                  <a:lnTo>
                    <a:pt x="384" y="13"/>
                  </a:lnTo>
                  <a:lnTo>
                    <a:pt x="384" y="15"/>
                  </a:lnTo>
                  <a:lnTo>
                    <a:pt x="384" y="17"/>
                  </a:lnTo>
                  <a:lnTo>
                    <a:pt x="386" y="20"/>
                  </a:lnTo>
                  <a:lnTo>
                    <a:pt x="388" y="24"/>
                  </a:lnTo>
                  <a:lnTo>
                    <a:pt x="390" y="26"/>
                  </a:lnTo>
                  <a:lnTo>
                    <a:pt x="392" y="32"/>
                  </a:lnTo>
                  <a:lnTo>
                    <a:pt x="394" y="38"/>
                  </a:lnTo>
                  <a:lnTo>
                    <a:pt x="396" y="41"/>
                  </a:lnTo>
                  <a:lnTo>
                    <a:pt x="396" y="45"/>
                  </a:lnTo>
                  <a:lnTo>
                    <a:pt x="398" y="47"/>
                  </a:lnTo>
                  <a:lnTo>
                    <a:pt x="398" y="49"/>
                  </a:lnTo>
                  <a:lnTo>
                    <a:pt x="401" y="53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5" y="60"/>
                  </a:lnTo>
                  <a:lnTo>
                    <a:pt x="405" y="62"/>
                  </a:lnTo>
                  <a:lnTo>
                    <a:pt x="405" y="60"/>
                  </a:lnTo>
                  <a:lnTo>
                    <a:pt x="407" y="60"/>
                  </a:lnTo>
                  <a:lnTo>
                    <a:pt x="409" y="60"/>
                  </a:lnTo>
                  <a:lnTo>
                    <a:pt x="409" y="58"/>
                  </a:lnTo>
                  <a:lnTo>
                    <a:pt x="411" y="58"/>
                  </a:lnTo>
                  <a:lnTo>
                    <a:pt x="415" y="57"/>
                  </a:lnTo>
                  <a:lnTo>
                    <a:pt x="417" y="55"/>
                  </a:lnTo>
                  <a:lnTo>
                    <a:pt x="418" y="53"/>
                  </a:lnTo>
                  <a:lnTo>
                    <a:pt x="420" y="49"/>
                  </a:lnTo>
                  <a:lnTo>
                    <a:pt x="422" y="47"/>
                  </a:lnTo>
                  <a:lnTo>
                    <a:pt x="424" y="45"/>
                  </a:lnTo>
                  <a:lnTo>
                    <a:pt x="426" y="43"/>
                  </a:lnTo>
                  <a:lnTo>
                    <a:pt x="428" y="43"/>
                  </a:lnTo>
                  <a:lnTo>
                    <a:pt x="430" y="43"/>
                  </a:lnTo>
                  <a:lnTo>
                    <a:pt x="432" y="43"/>
                  </a:lnTo>
                  <a:lnTo>
                    <a:pt x="436" y="41"/>
                  </a:lnTo>
                  <a:lnTo>
                    <a:pt x="437" y="41"/>
                  </a:lnTo>
                  <a:lnTo>
                    <a:pt x="441" y="41"/>
                  </a:lnTo>
                  <a:lnTo>
                    <a:pt x="445" y="39"/>
                  </a:lnTo>
                  <a:lnTo>
                    <a:pt x="447" y="39"/>
                  </a:lnTo>
                  <a:lnTo>
                    <a:pt x="451" y="39"/>
                  </a:lnTo>
                  <a:lnTo>
                    <a:pt x="455" y="38"/>
                  </a:lnTo>
                  <a:lnTo>
                    <a:pt x="458" y="36"/>
                  </a:lnTo>
                  <a:lnTo>
                    <a:pt x="460" y="34"/>
                  </a:lnTo>
                  <a:lnTo>
                    <a:pt x="462" y="32"/>
                  </a:lnTo>
                  <a:lnTo>
                    <a:pt x="464" y="30"/>
                  </a:lnTo>
                  <a:lnTo>
                    <a:pt x="466" y="32"/>
                  </a:lnTo>
                  <a:lnTo>
                    <a:pt x="470" y="30"/>
                  </a:lnTo>
                  <a:lnTo>
                    <a:pt x="474" y="30"/>
                  </a:lnTo>
                  <a:lnTo>
                    <a:pt x="475" y="30"/>
                  </a:lnTo>
                  <a:lnTo>
                    <a:pt x="475" y="34"/>
                  </a:lnTo>
                  <a:lnTo>
                    <a:pt x="477" y="36"/>
                  </a:lnTo>
                  <a:lnTo>
                    <a:pt x="479" y="38"/>
                  </a:lnTo>
                  <a:lnTo>
                    <a:pt x="481" y="39"/>
                  </a:lnTo>
                  <a:lnTo>
                    <a:pt x="483" y="41"/>
                  </a:lnTo>
                  <a:lnTo>
                    <a:pt x="485" y="41"/>
                  </a:lnTo>
                  <a:lnTo>
                    <a:pt x="487" y="39"/>
                  </a:lnTo>
                  <a:lnTo>
                    <a:pt x="489" y="38"/>
                  </a:lnTo>
                  <a:lnTo>
                    <a:pt x="491" y="36"/>
                  </a:lnTo>
                  <a:lnTo>
                    <a:pt x="491" y="34"/>
                  </a:lnTo>
                  <a:lnTo>
                    <a:pt x="494" y="32"/>
                  </a:lnTo>
                  <a:lnTo>
                    <a:pt x="496" y="30"/>
                  </a:lnTo>
                  <a:lnTo>
                    <a:pt x="496" y="28"/>
                  </a:lnTo>
                  <a:lnTo>
                    <a:pt x="502" y="28"/>
                  </a:lnTo>
                  <a:lnTo>
                    <a:pt x="506" y="28"/>
                  </a:lnTo>
                  <a:lnTo>
                    <a:pt x="510" y="30"/>
                  </a:lnTo>
                  <a:lnTo>
                    <a:pt x="515" y="30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23" y="28"/>
                  </a:lnTo>
                  <a:lnTo>
                    <a:pt x="525" y="28"/>
                  </a:lnTo>
                  <a:lnTo>
                    <a:pt x="527" y="28"/>
                  </a:lnTo>
                  <a:lnTo>
                    <a:pt x="529" y="28"/>
                  </a:lnTo>
                  <a:lnTo>
                    <a:pt x="531" y="30"/>
                  </a:lnTo>
                  <a:lnTo>
                    <a:pt x="532" y="28"/>
                  </a:lnTo>
                  <a:lnTo>
                    <a:pt x="536" y="28"/>
                  </a:lnTo>
                  <a:lnTo>
                    <a:pt x="540" y="28"/>
                  </a:lnTo>
                  <a:lnTo>
                    <a:pt x="542" y="28"/>
                  </a:lnTo>
                  <a:lnTo>
                    <a:pt x="544" y="28"/>
                  </a:lnTo>
                  <a:lnTo>
                    <a:pt x="546" y="28"/>
                  </a:lnTo>
                  <a:lnTo>
                    <a:pt x="548" y="26"/>
                  </a:lnTo>
                  <a:lnTo>
                    <a:pt x="550" y="26"/>
                  </a:lnTo>
                  <a:lnTo>
                    <a:pt x="551" y="26"/>
                  </a:lnTo>
                  <a:lnTo>
                    <a:pt x="553" y="26"/>
                  </a:lnTo>
                  <a:lnTo>
                    <a:pt x="555" y="26"/>
                  </a:lnTo>
                  <a:lnTo>
                    <a:pt x="557" y="26"/>
                  </a:lnTo>
                  <a:lnTo>
                    <a:pt x="557" y="28"/>
                  </a:lnTo>
                  <a:lnTo>
                    <a:pt x="559" y="28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5" y="28"/>
                  </a:lnTo>
                  <a:lnTo>
                    <a:pt x="567" y="30"/>
                  </a:lnTo>
                  <a:lnTo>
                    <a:pt x="569" y="30"/>
                  </a:lnTo>
                  <a:lnTo>
                    <a:pt x="570" y="30"/>
                  </a:lnTo>
                  <a:lnTo>
                    <a:pt x="572" y="30"/>
                  </a:lnTo>
                  <a:lnTo>
                    <a:pt x="572" y="32"/>
                  </a:lnTo>
                  <a:lnTo>
                    <a:pt x="574" y="32"/>
                  </a:lnTo>
                  <a:lnTo>
                    <a:pt x="576" y="34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78" y="38"/>
                  </a:lnTo>
                  <a:lnTo>
                    <a:pt x="580" y="38"/>
                  </a:lnTo>
                  <a:lnTo>
                    <a:pt x="582" y="38"/>
                  </a:lnTo>
                  <a:lnTo>
                    <a:pt x="584" y="38"/>
                  </a:lnTo>
                  <a:lnTo>
                    <a:pt x="584" y="36"/>
                  </a:lnTo>
                  <a:lnTo>
                    <a:pt x="586" y="36"/>
                  </a:lnTo>
                  <a:lnTo>
                    <a:pt x="588" y="36"/>
                  </a:lnTo>
                  <a:lnTo>
                    <a:pt x="588" y="34"/>
                  </a:lnTo>
                  <a:lnTo>
                    <a:pt x="588" y="32"/>
                  </a:lnTo>
                  <a:lnTo>
                    <a:pt x="589" y="34"/>
                  </a:lnTo>
                  <a:lnTo>
                    <a:pt x="589" y="32"/>
                  </a:lnTo>
                  <a:lnTo>
                    <a:pt x="591" y="28"/>
                  </a:lnTo>
                  <a:lnTo>
                    <a:pt x="595" y="28"/>
                  </a:lnTo>
                  <a:lnTo>
                    <a:pt x="595" y="26"/>
                  </a:lnTo>
                  <a:lnTo>
                    <a:pt x="595" y="24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224D14E-CFAC-4E24-9A4D-E9594033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179"/>
              <a:ext cx="340" cy="606"/>
            </a:xfrm>
            <a:custGeom>
              <a:avLst/>
              <a:gdLst>
                <a:gd name="T0" fmla="*/ 15 w 340"/>
                <a:gd name="T1" fmla="*/ 2 h 606"/>
                <a:gd name="T2" fmla="*/ 36 w 340"/>
                <a:gd name="T3" fmla="*/ 11 h 606"/>
                <a:gd name="T4" fmla="*/ 46 w 340"/>
                <a:gd name="T5" fmla="*/ 26 h 606"/>
                <a:gd name="T6" fmla="*/ 50 w 340"/>
                <a:gd name="T7" fmla="*/ 41 h 606"/>
                <a:gd name="T8" fmla="*/ 48 w 340"/>
                <a:gd name="T9" fmla="*/ 57 h 606"/>
                <a:gd name="T10" fmla="*/ 57 w 340"/>
                <a:gd name="T11" fmla="*/ 68 h 606"/>
                <a:gd name="T12" fmla="*/ 67 w 340"/>
                <a:gd name="T13" fmla="*/ 78 h 606"/>
                <a:gd name="T14" fmla="*/ 72 w 340"/>
                <a:gd name="T15" fmla="*/ 87 h 606"/>
                <a:gd name="T16" fmla="*/ 78 w 340"/>
                <a:gd name="T17" fmla="*/ 97 h 606"/>
                <a:gd name="T18" fmla="*/ 88 w 340"/>
                <a:gd name="T19" fmla="*/ 104 h 606"/>
                <a:gd name="T20" fmla="*/ 99 w 340"/>
                <a:gd name="T21" fmla="*/ 112 h 606"/>
                <a:gd name="T22" fmla="*/ 110 w 340"/>
                <a:gd name="T23" fmla="*/ 121 h 606"/>
                <a:gd name="T24" fmla="*/ 120 w 340"/>
                <a:gd name="T25" fmla="*/ 129 h 606"/>
                <a:gd name="T26" fmla="*/ 127 w 340"/>
                <a:gd name="T27" fmla="*/ 136 h 606"/>
                <a:gd name="T28" fmla="*/ 133 w 340"/>
                <a:gd name="T29" fmla="*/ 146 h 606"/>
                <a:gd name="T30" fmla="*/ 135 w 340"/>
                <a:gd name="T31" fmla="*/ 155 h 606"/>
                <a:gd name="T32" fmla="*/ 131 w 340"/>
                <a:gd name="T33" fmla="*/ 173 h 606"/>
                <a:gd name="T34" fmla="*/ 137 w 340"/>
                <a:gd name="T35" fmla="*/ 180 h 606"/>
                <a:gd name="T36" fmla="*/ 146 w 340"/>
                <a:gd name="T37" fmla="*/ 184 h 606"/>
                <a:gd name="T38" fmla="*/ 156 w 340"/>
                <a:gd name="T39" fmla="*/ 186 h 606"/>
                <a:gd name="T40" fmla="*/ 164 w 340"/>
                <a:gd name="T41" fmla="*/ 182 h 606"/>
                <a:gd name="T42" fmla="*/ 173 w 340"/>
                <a:gd name="T43" fmla="*/ 192 h 606"/>
                <a:gd name="T44" fmla="*/ 167 w 340"/>
                <a:gd name="T45" fmla="*/ 203 h 606"/>
                <a:gd name="T46" fmla="*/ 175 w 340"/>
                <a:gd name="T47" fmla="*/ 209 h 606"/>
                <a:gd name="T48" fmla="*/ 167 w 340"/>
                <a:gd name="T49" fmla="*/ 226 h 606"/>
                <a:gd name="T50" fmla="*/ 152 w 340"/>
                <a:gd name="T51" fmla="*/ 245 h 606"/>
                <a:gd name="T52" fmla="*/ 137 w 340"/>
                <a:gd name="T53" fmla="*/ 247 h 606"/>
                <a:gd name="T54" fmla="*/ 127 w 340"/>
                <a:gd name="T55" fmla="*/ 254 h 606"/>
                <a:gd name="T56" fmla="*/ 126 w 340"/>
                <a:gd name="T57" fmla="*/ 302 h 606"/>
                <a:gd name="T58" fmla="*/ 148 w 340"/>
                <a:gd name="T59" fmla="*/ 328 h 606"/>
                <a:gd name="T60" fmla="*/ 179 w 340"/>
                <a:gd name="T61" fmla="*/ 357 h 606"/>
                <a:gd name="T62" fmla="*/ 184 w 340"/>
                <a:gd name="T63" fmla="*/ 363 h 606"/>
                <a:gd name="T64" fmla="*/ 192 w 340"/>
                <a:gd name="T65" fmla="*/ 364 h 606"/>
                <a:gd name="T66" fmla="*/ 207 w 340"/>
                <a:gd name="T67" fmla="*/ 370 h 606"/>
                <a:gd name="T68" fmla="*/ 213 w 340"/>
                <a:gd name="T69" fmla="*/ 382 h 606"/>
                <a:gd name="T70" fmla="*/ 228 w 340"/>
                <a:gd name="T71" fmla="*/ 395 h 606"/>
                <a:gd name="T72" fmla="*/ 241 w 340"/>
                <a:gd name="T73" fmla="*/ 393 h 606"/>
                <a:gd name="T74" fmla="*/ 251 w 340"/>
                <a:gd name="T75" fmla="*/ 378 h 606"/>
                <a:gd name="T76" fmla="*/ 270 w 340"/>
                <a:gd name="T77" fmla="*/ 385 h 606"/>
                <a:gd name="T78" fmla="*/ 281 w 340"/>
                <a:gd name="T79" fmla="*/ 402 h 606"/>
                <a:gd name="T80" fmla="*/ 293 w 340"/>
                <a:gd name="T81" fmla="*/ 412 h 606"/>
                <a:gd name="T82" fmla="*/ 306 w 340"/>
                <a:gd name="T83" fmla="*/ 420 h 606"/>
                <a:gd name="T84" fmla="*/ 317 w 340"/>
                <a:gd name="T85" fmla="*/ 427 h 606"/>
                <a:gd name="T86" fmla="*/ 331 w 340"/>
                <a:gd name="T87" fmla="*/ 433 h 606"/>
                <a:gd name="T88" fmla="*/ 338 w 340"/>
                <a:gd name="T89" fmla="*/ 439 h 606"/>
                <a:gd name="T90" fmla="*/ 331 w 340"/>
                <a:gd name="T91" fmla="*/ 448 h 606"/>
                <a:gd name="T92" fmla="*/ 317 w 340"/>
                <a:gd name="T93" fmla="*/ 459 h 606"/>
                <a:gd name="T94" fmla="*/ 325 w 340"/>
                <a:gd name="T95" fmla="*/ 477 h 606"/>
                <a:gd name="T96" fmla="*/ 333 w 340"/>
                <a:gd name="T97" fmla="*/ 486 h 606"/>
                <a:gd name="T98" fmla="*/ 335 w 340"/>
                <a:gd name="T99" fmla="*/ 492 h 606"/>
                <a:gd name="T100" fmla="*/ 317 w 340"/>
                <a:gd name="T101" fmla="*/ 490 h 606"/>
                <a:gd name="T102" fmla="*/ 306 w 340"/>
                <a:gd name="T103" fmla="*/ 480 h 606"/>
                <a:gd name="T104" fmla="*/ 291 w 340"/>
                <a:gd name="T105" fmla="*/ 478 h 606"/>
                <a:gd name="T106" fmla="*/ 291 w 340"/>
                <a:gd name="T107" fmla="*/ 494 h 606"/>
                <a:gd name="T108" fmla="*/ 274 w 340"/>
                <a:gd name="T109" fmla="*/ 505 h 606"/>
                <a:gd name="T110" fmla="*/ 259 w 340"/>
                <a:gd name="T111" fmla="*/ 522 h 606"/>
                <a:gd name="T112" fmla="*/ 247 w 340"/>
                <a:gd name="T113" fmla="*/ 541 h 606"/>
                <a:gd name="T114" fmla="*/ 232 w 340"/>
                <a:gd name="T115" fmla="*/ 543 h 606"/>
                <a:gd name="T116" fmla="*/ 222 w 340"/>
                <a:gd name="T117" fmla="*/ 558 h 606"/>
                <a:gd name="T118" fmla="*/ 234 w 340"/>
                <a:gd name="T119" fmla="*/ 581 h 606"/>
                <a:gd name="T120" fmla="*/ 222 w 340"/>
                <a:gd name="T121" fmla="*/ 596 h 606"/>
                <a:gd name="T122" fmla="*/ 211 w 340"/>
                <a:gd name="T12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" h="606">
                  <a:moveTo>
                    <a:pt x="0" y="7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2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48" y="43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5"/>
                  </a:lnTo>
                  <a:lnTo>
                    <a:pt x="48" y="57"/>
                  </a:lnTo>
                  <a:lnTo>
                    <a:pt x="50" y="57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62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8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3" y="72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79"/>
                  </a:lnTo>
                  <a:lnTo>
                    <a:pt x="70" y="79"/>
                  </a:lnTo>
                  <a:lnTo>
                    <a:pt x="70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2" y="87"/>
                  </a:lnTo>
                  <a:lnTo>
                    <a:pt x="74" y="87"/>
                  </a:lnTo>
                  <a:lnTo>
                    <a:pt x="74" y="89"/>
                  </a:lnTo>
                  <a:lnTo>
                    <a:pt x="76" y="89"/>
                  </a:lnTo>
                  <a:lnTo>
                    <a:pt x="76" y="91"/>
                  </a:lnTo>
                  <a:lnTo>
                    <a:pt x="76" y="93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9" y="106"/>
                  </a:lnTo>
                  <a:lnTo>
                    <a:pt x="91" y="108"/>
                  </a:lnTo>
                  <a:lnTo>
                    <a:pt x="93" y="108"/>
                  </a:lnTo>
                  <a:lnTo>
                    <a:pt x="95" y="108"/>
                  </a:lnTo>
                  <a:lnTo>
                    <a:pt x="97" y="110"/>
                  </a:lnTo>
                  <a:lnTo>
                    <a:pt x="99" y="110"/>
                  </a:lnTo>
                  <a:lnTo>
                    <a:pt x="99" y="112"/>
                  </a:lnTo>
                  <a:lnTo>
                    <a:pt x="101" y="114"/>
                  </a:lnTo>
                  <a:lnTo>
                    <a:pt x="101" y="116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7" y="119"/>
                  </a:lnTo>
                  <a:lnTo>
                    <a:pt x="108" y="119"/>
                  </a:lnTo>
                  <a:lnTo>
                    <a:pt x="110" y="119"/>
                  </a:lnTo>
                  <a:lnTo>
                    <a:pt x="110" y="121"/>
                  </a:lnTo>
                  <a:lnTo>
                    <a:pt x="112" y="119"/>
                  </a:lnTo>
                  <a:lnTo>
                    <a:pt x="114" y="119"/>
                  </a:lnTo>
                  <a:lnTo>
                    <a:pt x="116" y="119"/>
                  </a:lnTo>
                  <a:lnTo>
                    <a:pt x="116" y="121"/>
                  </a:lnTo>
                  <a:lnTo>
                    <a:pt x="118" y="123"/>
                  </a:lnTo>
                  <a:lnTo>
                    <a:pt x="120" y="125"/>
                  </a:lnTo>
                  <a:lnTo>
                    <a:pt x="120" y="127"/>
                  </a:lnTo>
                  <a:lnTo>
                    <a:pt x="120" y="129"/>
                  </a:lnTo>
                  <a:lnTo>
                    <a:pt x="120" y="131"/>
                  </a:lnTo>
                  <a:lnTo>
                    <a:pt x="120" y="133"/>
                  </a:lnTo>
                  <a:lnTo>
                    <a:pt x="122" y="133"/>
                  </a:lnTo>
                  <a:lnTo>
                    <a:pt x="124" y="133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7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31" y="140"/>
                  </a:lnTo>
                  <a:lnTo>
                    <a:pt x="131" y="142"/>
                  </a:lnTo>
                  <a:lnTo>
                    <a:pt x="131" y="144"/>
                  </a:lnTo>
                  <a:lnTo>
                    <a:pt x="131" y="146"/>
                  </a:lnTo>
                  <a:lnTo>
                    <a:pt x="133" y="146"/>
                  </a:lnTo>
                  <a:lnTo>
                    <a:pt x="133" y="148"/>
                  </a:lnTo>
                  <a:lnTo>
                    <a:pt x="135" y="148"/>
                  </a:lnTo>
                  <a:lnTo>
                    <a:pt x="133" y="150"/>
                  </a:lnTo>
                  <a:lnTo>
                    <a:pt x="131" y="150"/>
                  </a:lnTo>
                  <a:lnTo>
                    <a:pt x="131" y="152"/>
                  </a:lnTo>
                  <a:lnTo>
                    <a:pt x="133" y="154"/>
                  </a:lnTo>
                  <a:lnTo>
                    <a:pt x="135" y="154"/>
                  </a:lnTo>
                  <a:lnTo>
                    <a:pt x="135" y="155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61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1" y="173"/>
                  </a:lnTo>
                  <a:lnTo>
                    <a:pt x="129" y="174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8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41" y="184"/>
                  </a:lnTo>
                  <a:lnTo>
                    <a:pt x="141" y="186"/>
                  </a:lnTo>
                  <a:lnTo>
                    <a:pt x="143" y="186"/>
                  </a:lnTo>
                  <a:lnTo>
                    <a:pt x="145" y="184"/>
                  </a:lnTo>
                  <a:lnTo>
                    <a:pt x="146" y="184"/>
                  </a:lnTo>
                  <a:lnTo>
                    <a:pt x="146" y="186"/>
                  </a:lnTo>
                  <a:lnTo>
                    <a:pt x="148" y="186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2" y="188"/>
                  </a:lnTo>
                  <a:lnTo>
                    <a:pt x="154" y="188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6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60" y="184"/>
                  </a:lnTo>
                  <a:lnTo>
                    <a:pt x="160" y="182"/>
                  </a:lnTo>
                  <a:lnTo>
                    <a:pt x="162" y="182"/>
                  </a:lnTo>
                  <a:lnTo>
                    <a:pt x="164" y="182"/>
                  </a:lnTo>
                  <a:lnTo>
                    <a:pt x="165" y="184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71" y="186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3" y="190"/>
                  </a:lnTo>
                  <a:lnTo>
                    <a:pt x="173" y="192"/>
                  </a:lnTo>
                  <a:lnTo>
                    <a:pt x="171" y="193"/>
                  </a:lnTo>
                  <a:lnTo>
                    <a:pt x="171" y="195"/>
                  </a:lnTo>
                  <a:lnTo>
                    <a:pt x="171" y="197"/>
                  </a:lnTo>
                  <a:lnTo>
                    <a:pt x="169" y="197"/>
                  </a:lnTo>
                  <a:lnTo>
                    <a:pt x="169" y="199"/>
                  </a:lnTo>
                  <a:lnTo>
                    <a:pt x="167" y="199"/>
                  </a:lnTo>
                  <a:lnTo>
                    <a:pt x="167" y="201"/>
                  </a:lnTo>
                  <a:lnTo>
                    <a:pt x="167" y="203"/>
                  </a:lnTo>
                  <a:lnTo>
                    <a:pt x="169" y="203"/>
                  </a:lnTo>
                  <a:lnTo>
                    <a:pt x="171" y="203"/>
                  </a:lnTo>
                  <a:lnTo>
                    <a:pt x="173" y="205"/>
                  </a:lnTo>
                  <a:lnTo>
                    <a:pt x="173" y="207"/>
                  </a:lnTo>
                  <a:lnTo>
                    <a:pt x="175" y="207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5" y="209"/>
                  </a:lnTo>
                  <a:lnTo>
                    <a:pt x="175" y="211"/>
                  </a:lnTo>
                  <a:lnTo>
                    <a:pt x="175" y="212"/>
                  </a:lnTo>
                  <a:lnTo>
                    <a:pt x="173" y="214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1" y="220"/>
                  </a:lnTo>
                  <a:lnTo>
                    <a:pt x="169" y="224"/>
                  </a:lnTo>
                  <a:lnTo>
                    <a:pt x="167" y="226"/>
                  </a:lnTo>
                  <a:lnTo>
                    <a:pt x="165" y="230"/>
                  </a:lnTo>
                  <a:lnTo>
                    <a:pt x="164" y="233"/>
                  </a:lnTo>
                  <a:lnTo>
                    <a:pt x="162" y="235"/>
                  </a:lnTo>
                  <a:lnTo>
                    <a:pt x="162" y="237"/>
                  </a:lnTo>
                  <a:lnTo>
                    <a:pt x="158" y="241"/>
                  </a:lnTo>
                  <a:lnTo>
                    <a:pt x="156" y="243"/>
                  </a:lnTo>
                  <a:lnTo>
                    <a:pt x="154" y="245"/>
                  </a:lnTo>
                  <a:lnTo>
                    <a:pt x="152" y="245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6" y="245"/>
                  </a:lnTo>
                  <a:lnTo>
                    <a:pt x="145" y="247"/>
                  </a:lnTo>
                  <a:lnTo>
                    <a:pt x="143" y="247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7"/>
                  </a:lnTo>
                  <a:lnTo>
                    <a:pt x="135" y="247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29" y="247"/>
                  </a:lnTo>
                  <a:lnTo>
                    <a:pt x="129" y="249"/>
                  </a:lnTo>
                  <a:lnTo>
                    <a:pt x="127" y="249"/>
                  </a:lnTo>
                  <a:lnTo>
                    <a:pt x="127" y="250"/>
                  </a:lnTo>
                  <a:lnTo>
                    <a:pt x="127" y="254"/>
                  </a:lnTo>
                  <a:lnTo>
                    <a:pt x="127" y="260"/>
                  </a:lnTo>
                  <a:lnTo>
                    <a:pt x="127" y="264"/>
                  </a:lnTo>
                  <a:lnTo>
                    <a:pt x="127" y="271"/>
                  </a:lnTo>
                  <a:lnTo>
                    <a:pt x="126" y="281"/>
                  </a:lnTo>
                  <a:lnTo>
                    <a:pt x="126" y="287"/>
                  </a:lnTo>
                  <a:lnTo>
                    <a:pt x="126" y="292"/>
                  </a:lnTo>
                  <a:lnTo>
                    <a:pt x="126" y="298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6" y="306"/>
                  </a:lnTo>
                  <a:lnTo>
                    <a:pt x="127" y="307"/>
                  </a:lnTo>
                  <a:lnTo>
                    <a:pt x="131" y="313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43" y="323"/>
                  </a:lnTo>
                  <a:lnTo>
                    <a:pt x="148" y="328"/>
                  </a:lnTo>
                  <a:lnTo>
                    <a:pt x="154" y="334"/>
                  </a:lnTo>
                  <a:lnTo>
                    <a:pt x="158" y="336"/>
                  </a:lnTo>
                  <a:lnTo>
                    <a:pt x="162" y="342"/>
                  </a:lnTo>
                  <a:lnTo>
                    <a:pt x="164" y="344"/>
                  </a:lnTo>
                  <a:lnTo>
                    <a:pt x="169" y="347"/>
                  </a:lnTo>
                  <a:lnTo>
                    <a:pt x="171" y="351"/>
                  </a:lnTo>
                  <a:lnTo>
                    <a:pt x="175" y="355"/>
                  </a:lnTo>
                  <a:lnTo>
                    <a:pt x="179" y="357"/>
                  </a:lnTo>
                  <a:lnTo>
                    <a:pt x="179" y="359"/>
                  </a:lnTo>
                  <a:lnTo>
                    <a:pt x="181" y="359"/>
                  </a:lnTo>
                  <a:lnTo>
                    <a:pt x="183" y="361"/>
                  </a:lnTo>
                  <a:lnTo>
                    <a:pt x="184" y="359"/>
                  </a:lnTo>
                  <a:lnTo>
                    <a:pt x="184" y="361"/>
                  </a:lnTo>
                  <a:lnTo>
                    <a:pt x="186" y="361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6" y="363"/>
                  </a:lnTo>
                  <a:lnTo>
                    <a:pt x="188" y="363"/>
                  </a:lnTo>
                  <a:lnTo>
                    <a:pt x="186" y="363"/>
                  </a:lnTo>
                  <a:lnTo>
                    <a:pt x="186" y="364"/>
                  </a:lnTo>
                  <a:lnTo>
                    <a:pt x="188" y="364"/>
                  </a:lnTo>
                  <a:lnTo>
                    <a:pt x="190" y="363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6" y="363"/>
                  </a:lnTo>
                  <a:lnTo>
                    <a:pt x="196" y="364"/>
                  </a:lnTo>
                  <a:lnTo>
                    <a:pt x="198" y="364"/>
                  </a:lnTo>
                  <a:lnTo>
                    <a:pt x="198" y="366"/>
                  </a:lnTo>
                  <a:lnTo>
                    <a:pt x="200" y="366"/>
                  </a:lnTo>
                  <a:lnTo>
                    <a:pt x="203" y="368"/>
                  </a:lnTo>
                  <a:lnTo>
                    <a:pt x="205" y="368"/>
                  </a:lnTo>
                  <a:lnTo>
                    <a:pt x="207" y="370"/>
                  </a:lnTo>
                  <a:lnTo>
                    <a:pt x="205" y="372"/>
                  </a:lnTo>
                  <a:lnTo>
                    <a:pt x="205" y="374"/>
                  </a:lnTo>
                  <a:lnTo>
                    <a:pt x="205" y="376"/>
                  </a:lnTo>
                  <a:lnTo>
                    <a:pt x="207" y="378"/>
                  </a:lnTo>
                  <a:lnTo>
                    <a:pt x="209" y="378"/>
                  </a:lnTo>
                  <a:lnTo>
                    <a:pt x="209" y="380"/>
                  </a:lnTo>
                  <a:lnTo>
                    <a:pt x="211" y="380"/>
                  </a:lnTo>
                  <a:lnTo>
                    <a:pt x="213" y="382"/>
                  </a:lnTo>
                  <a:lnTo>
                    <a:pt x="219" y="385"/>
                  </a:lnTo>
                  <a:lnTo>
                    <a:pt x="221" y="385"/>
                  </a:lnTo>
                  <a:lnTo>
                    <a:pt x="222" y="387"/>
                  </a:lnTo>
                  <a:lnTo>
                    <a:pt x="224" y="389"/>
                  </a:lnTo>
                  <a:lnTo>
                    <a:pt x="224" y="391"/>
                  </a:lnTo>
                  <a:lnTo>
                    <a:pt x="226" y="393"/>
                  </a:lnTo>
                  <a:lnTo>
                    <a:pt x="228" y="393"/>
                  </a:lnTo>
                  <a:lnTo>
                    <a:pt x="228" y="395"/>
                  </a:lnTo>
                  <a:lnTo>
                    <a:pt x="230" y="395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6" y="395"/>
                  </a:lnTo>
                  <a:lnTo>
                    <a:pt x="238" y="397"/>
                  </a:lnTo>
                  <a:lnTo>
                    <a:pt x="240" y="397"/>
                  </a:lnTo>
                  <a:lnTo>
                    <a:pt x="240" y="395"/>
                  </a:lnTo>
                  <a:lnTo>
                    <a:pt x="241" y="393"/>
                  </a:lnTo>
                  <a:lnTo>
                    <a:pt x="243" y="391"/>
                  </a:lnTo>
                  <a:lnTo>
                    <a:pt x="243" y="389"/>
                  </a:lnTo>
                  <a:lnTo>
                    <a:pt x="243" y="387"/>
                  </a:lnTo>
                  <a:lnTo>
                    <a:pt x="243" y="385"/>
                  </a:lnTo>
                  <a:lnTo>
                    <a:pt x="247" y="383"/>
                  </a:lnTo>
                  <a:lnTo>
                    <a:pt x="247" y="382"/>
                  </a:lnTo>
                  <a:lnTo>
                    <a:pt x="249" y="380"/>
                  </a:lnTo>
                  <a:lnTo>
                    <a:pt x="251" y="378"/>
                  </a:lnTo>
                  <a:lnTo>
                    <a:pt x="251" y="376"/>
                  </a:lnTo>
                  <a:lnTo>
                    <a:pt x="253" y="376"/>
                  </a:lnTo>
                  <a:lnTo>
                    <a:pt x="255" y="376"/>
                  </a:lnTo>
                  <a:lnTo>
                    <a:pt x="257" y="378"/>
                  </a:lnTo>
                  <a:lnTo>
                    <a:pt x="262" y="380"/>
                  </a:lnTo>
                  <a:lnTo>
                    <a:pt x="264" y="382"/>
                  </a:lnTo>
                  <a:lnTo>
                    <a:pt x="266" y="383"/>
                  </a:lnTo>
                  <a:lnTo>
                    <a:pt x="270" y="385"/>
                  </a:lnTo>
                  <a:lnTo>
                    <a:pt x="272" y="387"/>
                  </a:lnTo>
                  <a:lnTo>
                    <a:pt x="274" y="389"/>
                  </a:lnTo>
                  <a:lnTo>
                    <a:pt x="276" y="393"/>
                  </a:lnTo>
                  <a:lnTo>
                    <a:pt x="278" y="395"/>
                  </a:lnTo>
                  <a:lnTo>
                    <a:pt x="279" y="397"/>
                  </a:lnTo>
                  <a:lnTo>
                    <a:pt x="279" y="399"/>
                  </a:lnTo>
                  <a:lnTo>
                    <a:pt x="281" y="401"/>
                  </a:lnTo>
                  <a:lnTo>
                    <a:pt x="281" y="402"/>
                  </a:lnTo>
                  <a:lnTo>
                    <a:pt x="281" y="404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5" y="408"/>
                  </a:lnTo>
                  <a:lnTo>
                    <a:pt x="287" y="408"/>
                  </a:lnTo>
                  <a:lnTo>
                    <a:pt x="289" y="410"/>
                  </a:lnTo>
                  <a:lnTo>
                    <a:pt x="291" y="410"/>
                  </a:lnTo>
                  <a:lnTo>
                    <a:pt x="293" y="412"/>
                  </a:lnTo>
                  <a:lnTo>
                    <a:pt x="295" y="412"/>
                  </a:lnTo>
                  <a:lnTo>
                    <a:pt x="297" y="412"/>
                  </a:lnTo>
                  <a:lnTo>
                    <a:pt x="298" y="414"/>
                  </a:lnTo>
                  <a:lnTo>
                    <a:pt x="300" y="416"/>
                  </a:lnTo>
                  <a:lnTo>
                    <a:pt x="302" y="418"/>
                  </a:lnTo>
                  <a:lnTo>
                    <a:pt x="304" y="418"/>
                  </a:lnTo>
                  <a:lnTo>
                    <a:pt x="306" y="418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2" y="421"/>
                  </a:lnTo>
                  <a:lnTo>
                    <a:pt x="314" y="421"/>
                  </a:lnTo>
                  <a:lnTo>
                    <a:pt x="316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7"/>
                  </a:lnTo>
                  <a:lnTo>
                    <a:pt x="319" y="427"/>
                  </a:lnTo>
                  <a:lnTo>
                    <a:pt x="321" y="427"/>
                  </a:lnTo>
                  <a:lnTo>
                    <a:pt x="323" y="429"/>
                  </a:lnTo>
                  <a:lnTo>
                    <a:pt x="325" y="429"/>
                  </a:lnTo>
                  <a:lnTo>
                    <a:pt x="327" y="429"/>
                  </a:lnTo>
                  <a:lnTo>
                    <a:pt x="329" y="431"/>
                  </a:lnTo>
                  <a:lnTo>
                    <a:pt x="331" y="431"/>
                  </a:lnTo>
                  <a:lnTo>
                    <a:pt x="331" y="433"/>
                  </a:lnTo>
                  <a:lnTo>
                    <a:pt x="335" y="435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5"/>
                  </a:lnTo>
                  <a:lnTo>
                    <a:pt x="340" y="437"/>
                  </a:lnTo>
                  <a:lnTo>
                    <a:pt x="338" y="437"/>
                  </a:lnTo>
                  <a:lnTo>
                    <a:pt x="338" y="439"/>
                  </a:lnTo>
                  <a:lnTo>
                    <a:pt x="338" y="440"/>
                  </a:lnTo>
                  <a:lnTo>
                    <a:pt x="336" y="440"/>
                  </a:lnTo>
                  <a:lnTo>
                    <a:pt x="336" y="442"/>
                  </a:lnTo>
                  <a:lnTo>
                    <a:pt x="336" y="444"/>
                  </a:lnTo>
                  <a:lnTo>
                    <a:pt x="335" y="446"/>
                  </a:lnTo>
                  <a:lnTo>
                    <a:pt x="333" y="448"/>
                  </a:lnTo>
                  <a:lnTo>
                    <a:pt x="331" y="446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7" y="448"/>
                  </a:lnTo>
                  <a:lnTo>
                    <a:pt x="325" y="450"/>
                  </a:lnTo>
                  <a:lnTo>
                    <a:pt x="325" y="452"/>
                  </a:lnTo>
                  <a:lnTo>
                    <a:pt x="321" y="454"/>
                  </a:lnTo>
                  <a:lnTo>
                    <a:pt x="319" y="456"/>
                  </a:lnTo>
                  <a:lnTo>
                    <a:pt x="317" y="458"/>
                  </a:lnTo>
                  <a:lnTo>
                    <a:pt x="317" y="459"/>
                  </a:lnTo>
                  <a:lnTo>
                    <a:pt x="316" y="461"/>
                  </a:lnTo>
                  <a:lnTo>
                    <a:pt x="317" y="463"/>
                  </a:lnTo>
                  <a:lnTo>
                    <a:pt x="319" y="465"/>
                  </a:lnTo>
                  <a:lnTo>
                    <a:pt x="319" y="467"/>
                  </a:lnTo>
                  <a:lnTo>
                    <a:pt x="321" y="469"/>
                  </a:lnTo>
                  <a:lnTo>
                    <a:pt x="323" y="471"/>
                  </a:lnTo>
                  <a:lnTo>
                    <a:pt x="325" y="475"/>
                  </a:lnTo>
                  <a:lnTo>
                    <a:pt x="325" y="477"/>
                  </a:lnTo>
                  <a:lnTo>
                    <a:pt x="327" y="478"/>
                  </a:lnTo>
                  <a:lnTo>
                    <a:pt x="327" y="480"/>
                  </a:lnTo>
                  <a:lnTo>
                    <a:pt x="327" y="482"/>
                  </a:lnTo>
                  <a:lnTo>
                    <a:pt x="327" y="484"/>
                  </a:lnTo>
                  <a:lnTo>
                    <a:pt x="327" y="486"/>
                  </a:lnTo>
                  <a:lnTo>
                    <a:pt x="329" y="486"/>
                  </a:lnTo>
                  <a:lnTo>
                    <a:pt x="331" y="486"/>
                  </a:lnTo>
                  <a:lnTo>
                    <a:pt x="333" y="486"/>
                  </a:lnTo>
                  <a:lnTo>
                    <a:pt x="335" y="484"/>
                  </a:lnTo>
                  <a:lnTo>
                    <a:pt x="336" y="484"/>
                  </a:lnTo>
                  <a:lnTo>
                    <a:pt x="338" y="484"/>
                  </a:lnTo>
                  <a:lnTo>
                    <a:pt x="338" y="486"/>
                  </a:lnTo>
                  <a:lnTo>
                    <a:pt x="338" y="488"/>
                  </a:lnTo>
                  <a:lnTo>
                    <a:pt x="336" y="490"/>
                  </a:lnTo>
                  <a:lnTo>
                    <a:pt x="336" y="492"/>
                  </a:lnTo>
                  <a:lnTo>
                    <a:pt x="335" y="492"/>
                  </a:lnTo>
                  <a:lnTo>
                    <a:pt x="333" y="494"/>
                  </a:lnTo>
                  <a:lnTo>
                    <a:pt x="331" y="494"/>
                  </a:lnTo>
                  <a:lnTo>
                    <a:pt x="327" y="494"/>
                  </a:lnTo>
                  <a:lnTo>
                    <a:pt x="325" y="494"/>
                  </a:lnTo>
                  <a:lnTo>
                    <a:pt x="323" y="494"/>
                  </a:lnTo>
                  <a:lnTo>
                    <a:pt x="321" y="492"/>
                  </a:lnTo>
                  <a:lnTo>
                    <a:pt x="319" y="492"/>
                  </a:lnTo>
                  <a:lnTo>
                    <a:pt x="317" y="490"/>
                  </a:lnTo>
                  <a:lnTo>
                    <a:pt x="316" y="490"/>
                  </a:lnTo>
                  <a:lnTo>
                    <a:pt x="316" y="488"/>
                  </a:lnTo>
                  <a:lnTo>
                    <a:pt x="312" y="488"/>
                  </a:lnTo>
                  <a:lnTo>
                    <a:pt x="312" y="486"/>
                  </a:lnTo>
                  <a:lnTo>
                    <a:pt x="312" y="484"/>
                  </a:lnTo>
                  <a:lnTo>
                    <a:pt x="310" y="482"/>
                  </a:lnTo>
                  <a:lnTo>
                    <a:pt x="308" y="480"/>
                  </a:lnTo>
                  <a:lnTo>
                    <a:pt x="306" y="480"/>
                  </a:lnTo>
                  <a:lnTo>
                    <a:pt x="306" y="478"/>
                  </a:lnTo>
                  <a:lnTo>
                    <a:pt x="304" y="478"/>
                  </a:lnTo>
                  <a:lnTo>
                    <a:pt x="302" y="477"/>
                  </a:lnTo>
                  <a:lnTo>
                    <a:pt x="300" y="477"/>
                  </a:lnTo>
                  <a:lnTo>
                    <a:pt x="298" y="477"/>
                  </a:lnTo>
                  <a:lnTo>
                    <a:pt x="297" y="477"/>
                  </a:lnTo>
                  <a:lnTo>
                    <a:pt x="293" y="477"/>
                  </a:lnTo>
                  <a:lnTo>
                    <a:pt x="291" y="478"/>
                  </a:lnTo>
                  <a:lnTo>
                    <a:pt x="291" y="480"/>
                  </a:lnTo>
                  <a:lnTo>
                    <a:pt x="291" y="482"/>
                  </a:lnTo>
                  <a:lnTo>
                    <a:pt x="289" y="484"/>
                  </a:lnTo>
                  <a:lnTo>
                    <a:pt x="289" y="486"/>
                  </a:lnTo>
                  <a:lnTo>
                    <a:pt x="291" y="488"/>
                  </a:lnTo>
                  <a:lnTo>
                    <a:pt x="291" y="490"/>
                  </a:lnTo>
                  <a:lnTo>
                    <a:pt x="291" y="492"/>
                  </a:lnTo>
                  <a:lnTo>
                    <a:pt x="291" y="494"/>
                  </a:lnTo>
                  <a:lnTo>
                    <a:pt x="289" y="497"/>
                  </a:lnTo>
                  <a:lnTo>
                    <a:pt x="287" y="497"/>
                  </a:lnTo>
                  <a:lnTo>
                    <a:pt x="287" y="499"/>
                  </a:lnTo>
                  <a:lnTo>
                    <a:pt x="285" y="499"/>
                  </a:lnTo>
                  <a:lnTo>
                    <a:pt x="283" y="501"/>
                  </a:lnTo>
                  <a:lnTo>
                    <a:pt x="279" y="503"/>
                  </a:lnTo>
                  <a:lnTo>
                    <a:pt x="278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68" y="505"/>
                  </a:lnTo>
                  <a:lnTo>
                    <a:pt x="266" y="507"/>
                  </a:lnTo>
                  <a:lnTo>
                    <a:pt x="262" y="511"/>
                  </a:lnTo>
                  <a:lnTo>
                    <a:pt x="260" y="515"/>
                  </a:lnTo>
                  <a:lnTo>
                    <a:pt x="259" y="516"/>
                  </a:lnTo>
                  <a:lnTo>
                    <a:pt x="259" y="518"/>
                  </a:lnTo>
                  <a:lnTo>
                    <a:pt x="259" y="522"/>
                  </a:lnTo>
                  <a:lnTo>
                    <a:pt x="259" y="524"/>
                  </a:lnTo>
                  <a:lnTo>
                    <a:pt x="259" y="528"/>
                  </a:lnTo>
                  <a:lnTo>
                    <a:pt x="257" y="532"/>
                  </a:lnTo>
                  <a:lnTo>
                    <a:pt x="257" y="535"/>
                  </a:lnTo>
                  <a:lnTo>
                    <a:pt x="255" y="537"/>
                  </a:lnTo>
                  <a:lnTo>
                    <a:pt x="251" y="541"/>
                  </a:lnTo>
                  <a:lnTo>
                    <a:pt x="249" y="541"/>
                  </a:lnTo>
                  <a:lnTo>
                    <a:pt x="247" y="541"/>
                  </a:lnTo>
                  <a:lnTo>
                    <a:pt x="243" y="541"/>
                  </a:lnTo>
                  <a:lnTo>
                    <a:pt x="241" y="541"/>
                  </a:lnTo>
                  <a:lnTo>
                    <a:pt x="240" y="541"/>
                  </a:lnTo>
                  <a:lnTo>
                    <a:pt x="238" y="541"/>
                  </a:lnTo>
                  <a:lnTo>
                    <a:pt x="236" y="541"/>
                  </a:lnTo>
                  <a:lnTo>
                    <a:pt x="234" y="541"/>
                  </a:lnTo>
                  <a:lnTo>
                    <a:pt x="234" y="543"/>
                  </a:lnTo>
                  <a:lnTo>
                    <a:pt x="232" y="543"/>
                  </a:lnTo>
                  <a:lnTo>
                    <a:pt x="230" y="545"/>
                  </a:lnTo>
                  <a:lnTo>
                    <a:pt x="230" y="547"/>
                  </a:lnTo>
                  <a:lnTo>
                    <a:pt x="228" y="547"/>
                  </a:lnTo>
                  <a:lnTo>
                    <a:pt x="226" y="549"/>
                  </a:lnTo>
                  <a:lnTo>
                    <a:pt x="224" y="553"/>
                  </a:lnTo>
                  <a:lnTo>
                    <a:pt x="222" y="553"/>
                  </a:lnTo>
                  <a:lnTo>
                    <a:pt x="222" y="554"/>
                  </a:lnTo>
                  <a:lnTo>
                    <a:pt x="222" y="558"/>
                  </a:lnTo>
                  <a:lnTo>
                    <a:pt x="224" y="560"/>
                  </a:lnTo>
                  <a:lnTo>
                    <a:pt x="226" y="562"/>
                  </a:lnTo>
                  <a:lnTo>
                    <a:pt x="230" y="564"/>
                  </a:lnTo>
                  <a:lnTo>
                    <a:pt x="232" y="568"/>
                  </a:lnTo>
                  <a:lnTo>
                    <a:pt x="234" y="573"/>
                  </a:lnTo>
                  <a:lnTo>
                    <a:pt x="236" y="575"/>
                  </a:lnTo>
                  <a:lnTo>
                    <a:pt x="236" y="579"/>
                  </a:lnTo>
                  <a:lnTo>
                    <a:pt x="234" y="581"/>
                  </a:lnTo>
                  <a:lnTo>
                    <a:pt x="234" y="583"/>
                  </a:lnTo>
                  <a:lnTo>
                    <a:pt x="232" y="585"/>
                  </a:lnTo>
                  <a:lnTo>
                    <a:pt x="230" y="585"/>
                  </a:lnTo>
                  <a:lnTo>
                    <a:pt x="228" y="589"/>
                  </a:lnTo>
                  <a:lnTo>
                    <a:pt x="228" y="591"/>
                  </a:lnTo>
                  <a:lnTo>
                    <a:pt x="226" y="594"/>
                  </a:lnTo>
                  <a:lnTo>
                    <a:pt x="224" y="596"/>
                  </a:lnTo>
                  <a:lnTo>
                    <a:pt x="222" y="596"/>
                  </a:lnTo>
                  <a:lnTo>
                    <a:pt x="221" y="596"/>
                  </a:lnTo>
                  <a:lnTo>
                    <a:pt x="219" y="598"/>
                  </a:lnTo>
                  <a:lnTo>
                    <a:pt x="217" y="598"/>
                  </a:lnTo>
                  <a:lnTo>
                    <a:pt x="217" y="600"/>
                  </a:lnTo>
                  <a:lnTo>
                    <a:pt x="215" y="600"/>
                  </a:lnTo>
                  <a:lnTo>
                    <a:pt x="215" y="602"/>
                  </a:lnTo>
                  <a:lnTo>
                    <a:pt x="213" y="602"/>
                  </a:lnTo>
                  <a:lnTo>
                    <a:pt x="211" y="606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7B56527-3C7D-4FA3-B81E-EC2060B3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612"/>
              <a:ext cx="1237" cy="1348"/>
            </a:xfrm>
            <a:custGeom>
              <a:avLst/>
              <a:gdLst>
                <a:gd name="T0" fmla="*/ 579 w 1237"/>
                <a:gd name="T1" fmla="*/ 168 h 1348"/>
                <a:gd name="T2" fmla="*/ 745 w 1237"/>
                <a:gd name="T3" fmla="*/ 284 h 1348"/>
                <a:gd name="T4" fmla="*/ 1001 w 1237"/>
                <a:gd name="T5" fmla="*/ 223 h 1348"/>
                <a:gd name="T6" fmla="*/ 1033 w 1237"/>
                <a:gd name="T7" fmla="*/ 225 h 1348"/>
                <a:gd name="T8" fmla="*/ 1054 w 1237"/>
                <a:gd name="T9" fmla="*/ 236 h 1348"/>
                <a:gd name="T10" fmla="*/ 1081 w 1237"/>
                <a:gd name="T11" fmla="*/ 272 h 1348"/>
                <a:gd name="T12" fmla="*/ 1153 w 1237"/>
                <a:gd name="T13" fmla="*/ 392 h 1348"/>
                <a:gd name="T14" fmla="*/ 1144 w 1237"/>
                <a:gd name="T15" fmla="*/ 415 h 1348"/>
                <a:gd name="T16" fmla="*/ 1115 w 1237"/>
                <a:gd name="T17" fmla="*/ 413 h 1348"/>
                <a:gd name="T18" fmla="*/ 1089 w 1237"/>
                <a:gd name="T19" fmla="*/ 418 h 1348"/>
                <a:gd name="T20" fmla="*/ 1071 w 1237"/>
                <a:gd name="T21" fmla="*/ 426 h 1348"/>
                <a:gd name="T22" fmla="*/ 1049 w 1237"/>
                <a:gd name="T23" fmla="*/ 430 h 1348"/>
                <a:gd name="T24" fmla="*/ 1032 w 1237"/>
                <a:gd name="T25" fmla="*/ 445 h 1348"/>
                <a:gd name="T26" fmla="*/ 1163 w 1237"/>
                <a:gd name="T27" fmla="*/ 639 h 1348"/>
                <a:gd name="T28" fmla="*/ 1235 w 1237"/>
                <a:gd name="T29" fmla="*/ 753 h 1348"/>
                <a:gd name="T30" fmla="*/ 1216 w 1237"/>
                <a:gd name="T31" fmla="*/ 795 h 1348"/>
                <a:gd name="T32" fmla="*/ 1195 w 1237"/>
                <a:gd name="T33" fmla="*/ 817 h 1348"/>
                <a:gd name="T34" fmla="*/ 1174 w 1237"/>
                <a:gd name="T35" fmla="*/ 842 h 1348"/>
                <a:gd name="T36" fmla="*/ 1174 w 1237"/>
                <a:gd name="T37" fmla="*/ 871 h 1348"/>
                <a:gd name="T38" fmla="*/ 1005 w 1237"/>
                <a:gd name="T39" fmla="*/ 1028 h 1348"/>
                <a:gd name="T40" fmla="*/ 959 w 1237"/>
                <a:gd name="T41" fmla="*/ 1038 h 1348"/>
                <a:gd name="T42" fmla="*/ 933 w 1237"/>
                <a:gd name="T43" fmla="*/ 1040 h 1348"/>
                <a:gd name="T44" fmla="*/ 914 w 1237"/>
                <a:gd name="T45" fmla="*/ 1026 h 1348"/>
                <a:gd name="T46" fmla="*/ 895 w 1237"/>
                <a:gd name="T47" fmla="*/ 1026 h 1348"/>
                <a:gd name="T48" fmla="*/ 859 w 1237"/>
                <a:gd name="T49" fmla="*/ 1034 h 1348"/>
                <a:gd name="T50" fmla="*/ 817 w 1237"/>
                <a:gd name="T51" fmla="*/ 1034 h 1348"/>
                <a:gd name="T52" fmla="*/ 788 w 1237"/>
                <a:gd name="T53" fmla="*/ 1042 h 1348"/>
                <a:gd name="T54" fmla="*/ 754 w 1237"/>
                <a:gd name="T55" fmla="*/ 1053 h 1348"/>
                <a:gd name="T56" fmla="*/ 718 w 1237"/>
                <a:gd name="T57" fmla="*/ 1021 h 1348"/>
                <a:gd name="T58" fmla="*/ 676 w 1237"/>
                <a:gd name="T59" fmla="*/ 1011 h 1348"/>
                <a:gd name="T60" fmla="*/ 648 w 1237"/>
                <a:gd name="T61" fmla="*/ 1006 h 1348"/>
                <a:gd name="T62" fmla="*/ 615 w 1237"/>
                <a:gd name="T63" fmla="*/ 1015 h 1348"/>
                <a:gd name="T64" fmla="*/ 606 w 1237"/>
                <a:gd name="T65" fmla="*/ 1049 h 1348"/>
                <a:gd name="T66" fmla="*/ 585 w 1237"/>
                <a:gd name="T67" fmla="*/ 1063 h 1348"/>
                <a:gd name="T68" fmla="*/ 570 w 1237"/>
                <a:gd name="T69" fmla="*/ 1095 h 1348"/>
                <a:gd name="T70" fmla="*/ 566 w 1237"/>
                <a:gd name="T71" fmla="*/ 1118 h 1348"/>
                <a:gd name="T72" fmla="*/ 534 w 1237"/>
                <a:gd name="T73" fmla="*/ 1101 h 1348"/>
                <a:gd name="T74" fmla="*/ 536 w 1237"/>
                <a:gd name="T75" fmla="*/ 1137 h 1348"/>
                <a:gd name="T76" fmla="*/ 481 w 1237"/>
                <a:gd name="T77" fmla="*/ 1139 h 1348"/>
                <a:gd name="T78" fmla="*/ 443 w 1237"/>
                <a:gd name="T79" fmla="*/ 1146 h 1348"/>
                <a:gd name="T80" fmla="*/ 456 w 1237"/>
                <a:gd name="T81" fmla="*/ 1175 h 1348"/>
                <a:gd name="T82" fmla="*/ 450 w 1237"/>
                <a:gd name="T83" fmla="*/ 1192 h 1348"/>
                <a:gd name="T84" fmla="*/ 425 w 1237"/>
                <a:gd name="T85" fmla="*/ 1203 h 1348"/>
                <a:gd name="T86" fmla="*/ 403 w 1237"/>
                <a:gd name="T87" fmla="*/ 1209 h 1348"/>
                <a:gd name="T88" fmla="*/ 397 w 1237"/>
                <a:gd name="T89" fmla="*/ 1226 h 1348"/>
                <a:gd name="T90" fmla="*/ 410 w 1237"/>
                <a:gd name="T91" fmla="*/ 1228 h 1348"/>
                <a:gd name="T92" fmla="*/ 416 w 1237"/>
                <a:gd name="T93" fmla="*/ 1243 h 1348"/>
                <a:gd name="T94" fmla="*/ 425 w 1237"/>
                <a:gd name="T95" fmla="*/ 1268 h 1348"/>
                <a:gd name="T96" fmla="*/ 431 w 1237"/>
                <a:gd name="T97" fmla="*/ 1283 h 1348"/>
                <a:gd name="T98" fmla="*/ 403 w 1237"/>
                <a:gd name="T99" fmla="*/ 1264 h 1348"/>
                <a:gd name="T100" fmla="*/ 374 w 1237"/>
                <a:gd name="T101" fmla="*/ 1262 h 1348"/>
                <a:gd name="T102" fmla="*/ 357 w 1237"/>
                <a:gd name="T103" fmla="*/ 1249 h 1348"/>
                <a:gd name="T104" fmla="*/ 346 w 1237"/>
                <a:gd name="T105" fmla="*/ 1262 h 1348"/>
                <a:gd name="T106" fmla="*/ 329 w 1237"/>
                <a:gd name="T107" fmla="*/ 1283 h 1348"/>
                <a:gd name="T108" fmla="*/ 186 w 1237"/>
                <a:gd name="T109" fmla="*/ 1304 h 1348"/>
                <a:gd name="T110" fmla="*/ 51 w 1237"/>
                <a:gd name="T111" fmla="*/ 1340 h 1348"/>
                <a:gd name="T112" fmla="*/ 47 w 1237"/>
                <a:gd name="T113" fmla="*/ 1313 h 1348"/>
                <a:gd name="T114" fmla="*/ 4 w 1237"/>
                <a:gd name="T115" fmla="*/ 1277 h 1348"/>
                <a:gd name="T116" fmla="*/ 26 w 1237"/>
                <a:gd name="T117" fmla="*/ 1234 h 1348"/>
                <a:gd name="T118" fmla="*/ 47 w 1237"/>
                <a:gd name="T119" fmla="*/ 125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7" h="1348">
                  <a:moveTo>
                    <a:pt x="355" y="0"/>
                  </a:moveTo>
                  <a:lnTo>
                    <a:pt x="355" y="23"/>
                  </a:lnTo>
                  <a:lnTo>
                    <a:pt x="359" y="25"/>
                  </a:lnTo>
                  <a:lnTo>
                    <a:pt x="359" y="52"/>
                  </a:lnTo>
                  <a:lnTo>
                    <a:pt x="433" y="52"/>
                  </a:lnTo>
                  <a:lnTo>
                    <a:pt x="560" y="152"/>
                  </a:lnTo>
                  <a:lnTo>
                    <a:pt x="566" y="158"/>
                  </a:lnTo>
                  <a:lnTo>
                    <a:pt x="568" y="156"/>
                  </a:lnTo>
                  <a:lnTo>
                    <a:pt x="570" y="158"/>
                  </a:lnTo>
                  <a:lnTo>
                    <a:pt x="572" y="160"/>
                  </a:lnTo>
                  <a:lnTo>
                    <a:pt x="572" y="162"/>
                  </a:lnTo>
                  <a:lnTo>
                    <a:pt x="572" y="164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6" y="170"/>
                  </a:lnTo>
                  <a:lnTo>
                    <a:pt x="579" y="170"/>
                  </a:lnTo>
                  <a:lnTo>
                    <a:pt x="579" y="168"/>
                  </a:lnTo>
                  <a:lnTo>
                    <a:pt x="581" y="170"/>
                  </a:lnTo>
                  <a:lnTo>
                    <a:pt x="695" y="261"/>
                  </a:lnTo>
                  <a:lnTo>
                    <a:pt x="697" y="263"/>
                  </a:lnTo>
                  <a:lnTo>
                    <a:pt x="699" y="265"/>
                  </a:lnTo>
                  <a:lnTo>
                    <a:pt x="703" y="268"/>
                  </a:lnTo>
                  <a:lnTo>
                    <a:pt x="705" y="268"/>
                  </a:lnTo>
                  <a:lnTo>
                    <a:pt x="710" y="272"/>
                  </a:lnTo>
                  <a:lnTo>
                    <a:pt x="710" y="274"/>
                  </a:lnTo>
                  <a:lnTo>
                    <a:pt x="714" y="274"/>
                  </a:lnTo>
                  <a:lnTo>
                    <a:pt x="716" y="274"/>
                  </a:lnTo>
                  <a:lnTo>
                    <a:pt x="716" y="276"/>
                  </a:lnTo>
                  <a:lnTo>
                    <a:pt x="714" y="278"/>
                  </a:lnTo>
                  <a:lnTo>
                    <a:pt x="720" y="282"/>
                  </a:lnTo>
                  <a:lnTo>
                    <a:pt x="739" y="284"/>
                  </a:lnTo>
                  <a:lnTo>
                    <a:pt x="741" y="284"/>
                  </a:lnTo>
                  <a:lnTo>
                    <a:pt x="743" y="284"/>
                  </a:lnTo>
                  <a:lnTo>
                    <a:pt x="745" y="284"/>
                  </a:lnTo>
                  <a:lnTo>
                    <a:pt x="747" y="284"/>
                  </a:lnTo>
                  <a:lnTo>
                    <a:pt x="830" y="291"/>
                  </a:lnTo>
                  <a:lnTo>
                    <a:pt x="900" y="299"/>
                  </a:lnTo>
                  <a:lnTo>
                    <a:pt x="938" y="244"/>
                  </a:lnTo>
                  <a:lnTo>
                    <a:pt x="954" y="246"/>
                  </a:lnTo>
                  <a:lnTo>
                    <a:pt x="971" y="217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8" y="221"/>
                  </a:lnTo>
                  <a:lnTo>
                    <a:pt x="990" y="221"/>
                  </a:lnTo>
                  <a:lnTo>
                    <a:pt x="992" y="221"/>
                  </a:lnTo>
                  <a:lnTo>
                    <a:pt x="992" y="223"/>
                  </a:lnTo>
                  <a:lnTo>
                    <a:pt x="994" y="223"/>
                  </a:lnTo>
                  <a:lnTo>
                    <a:pt x="995" y="223"/>
                  </a:lnTo>
                  <a:lnTo>
                    <a:pt x="997" y="223"/>
                  </a:lnTo>
                  <a:lnTo>
                    <a:pt x="999" y="223"/>
                  </a:lnTo>
                  <a:lnTo>
                    <a:pt x="1001" y="223"/>
                  </a:lnTo>
                  <a:lnTo>
                    <a:pt x="1003" y="221"/>
                  </a:lnTo>
                  <a:lnTo>
                    <a:pt x="1005" y="221"/>
                  </a:lnTo>
                  <a:lnTo>
                    <a:pt x="1007" y="221"/>
                  </a:lnTo>
                  <a:lnTo>
                    <a:pt x="1007" y="223"/>
                  </a:lnTo>
                  <a:lnTo>
                    <a:pt x="1009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4" y="223"/>
                  </a:lnTo>
                  <a:lnTo>
                    <a:pt x="1016" y="223"/>
                  </a:lnTo>
                  <a:lnTo>
                    <a:pt x="1018" y="223"/>
                  </a:lnTo>
                  <a:lnTo>
                    <a:pt x="1020" y="223"/>
                  </a:lnTo>
                  <a:lnTo>
                    <a:pt x="1022" y="223"/>
                  </a:lnTo>
                  <a:lnTo>
                    <a:pt x="1024" y="223"/>
                  </a:lnTo>
                  <a:lnTo>
                    <a:pt x="1026" y="223"/>
                  </a:lnTo>
                  <a:lnTo>
                    <a:pt x="1030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5" y="227"/>
                  </a:lnTo>
                  <a:lnTo>
                    <a:pt x="1037" y="227"/>
                  </a:lnTo>
                  <a:lnTo>
                    <a:pt x="1039" y="225"/>
                  </a:lnTo>
                  <a:lnTo>
                    <a:pt x="1041" y="223"/>
                  </a:lnTo>
                  <a:lnTo>
                    <a:pt x="1043" y="223"/>
                  </a:lnTo>
                  <a:lnTo>
                    <a:pt x="1045" y="223"/>
                  </a:lnTo>
                  <a:lnTo>
                    <a:pt x="1047" y="223"/>
                  </a:lnTo>
                  <a:lnTo>
                    <a:pt x="1047" y="221"/>
                  </a:lnTo>
                  <a:lnTo>
                    <a:pt x="1049" y="221"/>
                  </a:lnTo>
                  <a:lnTo>
                    <a:pt x="1051" y="221"/>
                  </a:lnTo>
                  <a:lnTo>
                    <a:pt x="1051" y="223"/>
                  </a:lnTo>
                  <a:lnTo>
                    <a:pt x="1052" y="225"/>
                  </a:lnTo>
                  <a:lnTo>
                    <a:pt x="1052" y="227"/>
                  </a:lnTo>
                  <a:lnTo>
                    <a:pt x="1052" y="230"/>
                  </a:lnTo>
                  <a:lnTo>
                    <a:pt x="1054" y="230"/>
                  </a:lnTo>
                  <a:lnTo>
                    <a:pt x="1054" y="232"/>
                  </a:lnTo>
                  <a:lnTo>
                    <a:pt x="1054" y="236"/>
                  </a:lnTo>
                  <a:lnTo>
                    <a:pt x="1058" y="236"/>
                  </a:lnTo>
                  <a:lnTo>
                    <a:pt x="1062" y="240"/>
                  </a:lnTo>
                  <a:lnTo>
                    <a:pt x="1066" y="242"/>
                  </a:lnTo>
                  <a:lnTo>
                    <a:pt x="1071" y="244"/>
                  </a:lnTo>
                  <a:lnTo>
                    <a:pt x="1077" y="246"/>
                  </a:lnTo>
                  <a:lnTo>
                    <a:pt x="1083" y="247"/>
                  </a:lnTo>
                  <a:lnTo>
                    <a:pt x="1087" y="247"/>
                  </a:lnTo>
                  <a:lnTo>
                    <a:pt x="1085" y="253"/>
                  </a:lnTo>
                  <a:lnTo>
                    <a:pt x="1085" y="257"/>
                  </a:lnTo>
                  <a:lnTo>
                    <a:pt x="1085" y="261"/>
                  </a:lnTo>
                  <a:lnTo>
                    <a:pt x="1085" y="263"/>
                  </a:lnTo>
                  <a:lnTo>
                    <a:pt x="1083" y="265"/>
                  </a:lnTo>
                  <a:lnTo>
                    <a:pt x="1083" y="266"/>
                  </a:lnTo>
                  <a:lnTo>
                    <a:pt x="1081" y="266"/>
                  </a:lnTo>
                  <a:lnTo>
                    <a:pt x="1081" y="268"/>
                  </a:lnTo>
                  <a:lnTo>
                    <a:pt x="1081" y="270"/>
                  </a:lnTo>
                  <a:lnTo>
                    <a:pt x="1081" y="272"/>
                  </a:lnTo>
                  <a:lnTo>
                    <a:pt x="1087" y="276"/>
                  </a:lnTo>
                  <a:lnTo>
                    <a:pt x="1092" y="278"/>
                  </a:lnTo>
                  <a:lnTo>
                    <a:pt x="1098" y="282"/>
                  </a:lnTo>
                  <a:lnTo>
                    <a:pt x="1104" y="284"/>
                  </a:lnTo>
                  <a:lnTo>
                    <a:pt x="1108" y="287"/>
                  </a:lnTo>
                  <a:lnTo>
                    <a:pt x="1111" y="291"/>
                  </a:lnTo>
                  <a:lnTo>
                    <a:pt x="1117" y="299"/>
                  </a:lnTo>
                  <a:lnTo>
                    <a:pt x="1121" y="304"/>
                  </a:lnTo>
                  <a:lnTo>
                    <a:pt x="1127" y="312"/>
                  </a:lnTo>
                  <a:lnTo>
                    <a:pt x="1128" y="335"/>
                  </a:lnTo>
                  <a:lnTo>
                    <a:pt x="1128" y="352"/>
                  </a:lnTo>
                  <a:lnTo>
                    <a:pt x="1142" y="367"/>
                  </a:lnTo>
                  <a:lnTo>
                    <a:pt x="1153" y="380"/>
                  </a:lnTo>
                  <a:lnTo>
                    <a:pt x="1153" y="382"/>
                  </a:lnTo>
                  <a:lnTo>
                    <a:pt x="1155" y="384"/>
                  </a:lnTo>
                  <a:lnTo>
                    <a:pt x="1155" y="390"/>
                  </a:lnTo>
                  <a:lnTo>
                    <a:pt x="1153" y="392"/>
                  </a:lnTo>
                  <a:lnTo>
                    <a:pt x="1153" y="394"/>
                  </a:lnTo>
                  <a:lnTo>
                    <a:pt x="1153" y="396"/>
                  </a:lnTo>
                  <a:lnTo>
                    <a:pt x="1153" y="398"/>
                  </a:lnTo>
                  <a:lnTo>
                    <a:pt x="1153" y="401"/>
                  </a:lnTo>
                  <a:lnTo>
                    <a:pt x="1153" y="405"/>
                  </a:lnTo>
                  <a:lnTo>
                    <a:pt x="1157" y="409"/>
                  </a:lnTo>
                  <a:lnTo>
                    <a:pt x="1157" y="411"/>
                  </a:lnTo>
                  <a:lnTo>
                    <a:pt x="1155" y="411"/>
                  </a:lnTo>
                  <a:lnTo>
                    <a:pt x="1153" y="411"/>
                  </a:lnTo>
                  <a:lnTo>
                    <a:pt x="1151" y="411"/>
                  </a:lnTo>
                  <a:lnTo>
                    <a:pt x="1149" y="413"/>
                  </a:lnTo>
                  <a:lnTo>
                    <a:pt x="1149" y="415"/>
                  </a:lnTo>
                  <a:lnTo>
                    <a:pt x="1149" y="417"/>
                  </a:lnTo>
                  <a:lnTo>
                    <a:pt x="1147" y="417"/>
                  </a:lnTo>
                  <a:lnTo>
                    <a:pt x="1146" y="417"/>
                  </a:lnTo>
                  <a:lnTo>
                    <a:pt x="1144" y="417"/>
                  </a:lnTo>
                  <a:lnTo>
                    <a:pt x="1144" y="415"/>
                  </a:lnTo>
                  <a:lnTo>
                    <a:pt x="1142" y="415"/>
                  </a:lnTo>
                  <a:lnTo>
                    <a:pt x="1140" y="413"/>
                  </a:lnTo>
                  <a:lnTo>
                    <a:pt x="1138" y="415"/>
                  </a:lnTo>
                  <a:lnTo>
                    <a:pt x="1136" y="411"/>
                  </a:lnTo>
                  <a:lnTo>
                    <a:pt x="1132" y="411"/>
                  </a:lnTo>
                  <a:lnTo>
                    <a:pt x="1130" y="413"/>
                  </a:lnTo>
                  <a:lnTo>
                    <a:pt x="1128" y="413"/>
                  </a:lnTo>
                  <a:lnTo>
                    <a:pt x="1127" y="413"/>
                  </a:lnTo>
                  <a:lnTo>
                    <a:pt x="1125" y="413"/>
                  </a:lnTo>
                  <a:lnTo>
                    <a:pt x="1123" y="413"/>
                  </a:lnTo>
                  <a:lnTo>
                    <a:pt x="1123" y="415"/>
                  </a:lnTo>
                  <a:lnTo>
                    <a:pt x="1123" y="417"/>
                  </a:lnTo>
                  <a:lnTo>
                    <a:pt x="1119" y="418"/>
                  </a:lnTo>
                  <a:lnTo>
                    <a:pt x="1117" y="418"/>
                  </a:lnTo>
                  <a:lnTo>
                    <a:pt x="1117" y="417"/>
                  </a:lnTo>
                  <a:lnTo>
                    <a:pt x="1117" y="415"/>
                  </a:lnTo>
                  <a:lnTo>
                    <a:pt x="1115" y="413"/>
                  </a:lnTo>
                  <a:lnTo>
                    <a:pt x="1115" y="411"/>
                  </a:lnTo>
                  <a:lnTo>
                    <a:pt x="1111" y="411"/>
                  </a:lnTo>
                  <a:lnTo>
                    <a:pt x="1109" y="411"/>
                  </a:lnTo>
                  <a:lnTo>
                    <a:pt x="1108" y="413"/>
                  </a:lnTo>
                  <a:lnTo>
                    <a:pt x="1104" y="413"/>
                  </a:lnTo>
                  <a:lnTo>
                    <a:pt x="1102" y="413"/>
                  </a:lnTo>
                  <a:lnTo>
                    <a:pt x="1100" y="413"/>
                  </a:lnTo>
                  <a:lnTo>
                    <a:pt x="1098" y="415"/>
                  </a:lnTo>
                  <a:lnTo>
                    <a:pt x="1096" y="417"/>
                  </a:lnTo>
                  <a:lnTo>
                    <a:pt x="1096" y="415"/>
                  </a:lnTo>
                  <a:lnTo>
                    <a:pt x="1096" y="413"/>
                  </a:lnTo>
                  <a:lnTo>
                    <a:pt x="1096" y="411"/>
                  </a:lnTo>
                  <a:lnTo>
                    <a:pt x="1094" y="411"/>
                  </a:lnTo>
                  <a:lnTo>
                    <a:pt x="1094" y="413"/>
                  </a:lnTo>
                  <a:lnTo>
                    <a:pt x="1092" y="415"/>
                  </a:lnTo>
                  <a:lnTo>
                    <a:pt x="1090" y="417"/>
                  </a:lnTo>
                  <a:lnTo>
                    <a:pt x="1089" y="418"/>
                  </a:lnTo>
                  <a:lnTo>
                    <a:pt x="1087" y="418"/>
                  </a:lnTo>
                  <a:lnTo>
                    <a:pt x="1087" y="417"/>
                  </a:lnTo>
                  <a:lnTo>
                    <a:pt x="1087" y="415"/>
                  </a:lnTo>
                  <a:lnTo>
                    <a:pt x="1085" y="415"/>
                  </a:lnTo>
                  <a:lnTo>
                    <a:pt x="1083" y="415"/>
                  </a:lnTo>
                  <a:lnTo>
                    <a:pt x="1081" y="417"/>
                  </a:lnTo>
                  <a:lnTo>
                    <a:pt x="1081" y="418"/>
                  </a:lnTo>
                  <a:lnTo>
                    <a:pt x="1083" y="418"/>
                  </a:lnTo>
                  <a:lnTo>
                    <a:pt x="1083" y="420"/>
                  </a:lnTo>
                  <a:lnTo>
                    <a:pt x="1081" y="420"/>
                  </a:lnTo>
                  <a:lnTo>
                    <a:pt x="1079" y="422"/>
                  </a:lnTo>
                  <a:lnTo>
                    <a:pt x="1077" y="422"/>
                  </a:lnTo>
                  <a:lnTo>
                    <a:pt x="1075" y="422"/>
                  </a:lnTo>
                  <a:lnTo>
                    <a:pt x="1073" y="422"/>
                  </a:lnTo>
                  <a:lnTo>
                    <a:pt x="1071" y="422"/>
                  </a:lnTo>
                  <a:lnTo>
                    <a:pt x="1071" y="424"/>
                  </a:lnTo>
                  <a:lnTo>
                    <a:pt x="1071" y="426"/>
                  </a:lnTo>
                  <a:lnTo>
                    <a:pt x="1070" y="426"/>
                  </a:lnTo>
                  <a:lnTo>
                    <a:pt x="1068" y="426"/>
                  </a:lnTo>
                  <a:lnTo>
                    <a:pt x="1066" y="426"/>
                  </a:lnTo>
                  <a:lnTo>
                    <a:pt x="1066" y="428"/>
                  </a:lnTo>
                  <a:lnTo>
                    <a:pt x="1064" y="428"/>
                  </a:lnTo>
                  <a:lnTo>
                    <a:pt x="1062" y="428"/>
                  </a:lnTo>
                  <a:lnTo>
                    <a:pt x="1060" y="428"/>
                  </a:lnTo>
                  <a:lnTo>
                    <a:pt x="1058" y="430"/>
                  </a:lnTo>
                  <a:lnTo>
                    <a:pt x="1056" y="434"/>
                  </a:lnTo>
                  <a:lnTo>
                    <a:pt x="1056" y="436"/>
                  </a:lnTo>
                  <a:lnTo>
                    <a:pt x="1054" y="437"/>
                  </a:lnTo>
                  <a:lnTo>
                    <a:pt x="1052" y="437"/>
                  </a:lnTo>
                  <a:lnTo>
                    <a:pt x="1052" y="436"/>
                  </a:lnTo>
                  <a:lnTo>
                    <a:pt x="1051" y="434"/>
                  </a:lnTo>
                  <a:lnTo>
                    <a:pt x="1051" y="432"/>
                  </a:lnTo>
                  <a:lnTo>
                    <a:pt x="1051" y="430"/>
                  </a:lnTo>
                  <a:lnTo>
                    <a:pt x="1049" y="430"/>
                  </a:lnTo>
                  <a:lnTo>
                    <a:pt x="1047" y="430"/>
                  </a:lnTo>
                  <a:lnTo>
                    <a:pt x="1045" y="430"/>
                  </a:lnTo>
                  <a:lnTo>
                    <a:pt x="1043" y="432"/>
                  </a:lnTo>
                  <a:lnTo>
                    <a:pt x="1041" y="430"/>
                  </a:lnTo>
                  <a:lnTo>
                    <a:pt x="1039" y="430"/>
                  </a:lnTo>
                  <a:lnTo>
                    <a:pt x="1037" y="432"/>
                  </a:lnTo>
                  <a:lnTo>
                    <a:pt x="1035" y="432"/>
                  </a:lnTo>
                  <a:lnTo>
                    <a:pt x="1035" y="434"/>
                  </a:lnTo>
                  <a:lnTo>
                    <a:pt x="1033" y="434"/>
                  </a:lnTo>
                  <a:lnTo>
                    <a:pt x="1033" y="436"/>
                  </a:lnTo>
                  <a:lnTo>
                    <a:pt x="1032" y="436"/>
                  </a:lnTo>
                  <a:lnTo>
                    <a:pt x="1032" y="437"/>
                  </a:lnTo>
                  <a:lnTo>
                    <a:pt x="1032" y="439"/>
                  </a:lnTo>
                  <a:lnTo>
                    <a:pt x="1030" y="439"/>
                  </a:lnTo>
                  <a:lnTo>
                    <a:pt x="1030" y="441"/>
                  </a:lnTo>
                  <a:lnTo>
                    <a:pt x="1030" y="443"/>
                  </a:lnTo>
                  <a:lnTo>
                    <a:pt x="1032" y="445"/>
                  </a:lnTo>
                  <a:lnTo>
                    <a:pt x="1032" y="447"/>
                  </a:lnTo>
                  <a:lnTo>
                    <a:pt x="1030" y="447"/>
                  </a:lnTo>
                  <a:lnTo>
                    <a:pt x="1030" y="449"/>
                  </a:lnTo>
                  <a:lnTo>
                    <a:pt x="1028" y="449"/>
                  </a:lnTo>
                  <a:lnTo>
                    <a:pt x="1028" y="451"/>
                  </a:lnTo>
                  <a:lnTo>
                    <a:pt x="1026" y="451"/>
                  </a:lnTo>
                  <a:lnTo>
                    <a:pt x="1026" y="453"/>
                  </a:lnTo>
                  <a:lnTo>
                    <a:pt x="1026" y="455"/>
                  </a:lnTo>
                  <a:lnTo>
                    <a:pt x="1028" y="456"/>
                  </a:lnTo>
                  <a:lnTo>
                    <a:pt x="1028" y="458"/>
                  </a:lnTo>
                  <a:lnTo>
                    <a:pt x="1041" y="477"/>
                  </a:lnTo>
                  <a:lnTo>
                    <a:pt x="1106" y="563"/>
                  </a:lnTo>
                  <a:lnTo>
                    <a:pt x="1159" y="633"/>
                  </a:lnTo>
                  <a:lnTo>
                    <a:pt x="1159" y="635"/>
                  </a:lnTo>
                  <a:lnTo>
                    <a:pt x="1161" y="635"/>
                  </a:lnTo>
                  <a:lnTo>
                    <a:pt x="1163" y="637"/>
                  </a:lnTo>
                  <a:lnTo>
                    <a:pt x="1163" y="639"/>
                  </a:lnTo>
                  <a:lnTo>
                    <a:pt x="1163" y="641"/>
                  </a:lnTo>
                  <a:lnTo>
                    <a:pt x="1174" y="652"/>
                  </a:lnTo>
                  <a:lnTo>
                    <a:pt x="1191" y="677"/>
                  </a:lnTo>
                  <a:lnTo>
                    <a:pt x="1197" y="684"/>
                  </a:lnTo>
                  <a:lnTo>
                    <a:pt x="1212" y="703"/>
                  </a:lnTo>
                  <a:lnTo>
                    <a:pt x="1223" y="721"/>
                  </a:lnTo>
                  <a:lnTo>
                    <a:pt x="1235" y="734"/>
                  </a:lnTo>
                  <a:lnTo>
                    <a:pt x="1235" y="736"/>
                  </a:lnTo>
                  <a:lnTo>
                    <a:pt x="1233" y="738"/>
                  </a:lnTo>
                  <a:lnTo>
                    <a:pt x="1231" y="740"/>
                  </a:lnTo>
                  <a:lnTo>
                    <a:pt x="1231" y="741"/>
                  </a:lnTo>
                  <a:lnTo>
                    <a:pt x="1233" y="743"/>
                  </a:lnTo>
                  <a:lnTo>
                    <a:pt x="1233" y="745"/>
                  </a:lnTo>
                  <a:lnTo>
                    <a:pt x="1235" y="747"/>
                  </a:lnTo>
                  <a:lnTo>
                    <a:pt x="1237" y="749"/>
                  </a:lnTo>
                  <a:lnTo>
                    <a:pt x="1237" y="751"/>
                  </a:lnTo>
                  <a:lnTo>
                    <a:pt x="1235" y="753"/>
                  </a:lnTo>
                  <a:lnTo>
                    <a:pt x="1235" y="755"/>
                  </a:lnTo>
                  <a:lnTo>
                    <a:pt x="1229" y="762"/>
                  </a:lnTo>
                  <a:lnTo>
                    <a:pt x="1225" y="762"/>
                  </a:lnTo>
                  <a:lnTo>
                    <a:pt x="1222" y="762"/>
                  </a:lnTo>
                  <a:lnTo>
                    <a:pt x="1222" y="764"/>
                  </a:lnTo>
                  <a:lnTo>
                    <a:pt x="1220" y="766"/>
                  </a:lnTo>
                  <a:lnTo>
                    <a:pt x="1220" y="772"/>
                  </a:lnTo>
                  <a:lnTo>
                    <a:pt x="1220" y="779"/>
                  </a:lnTo>
                  <a:lnTo>
                    <a:pt x="1220" y="781"/>
                  </a:lnTo>
                  <a:lnTo>
                    <a:pt x="1223" y="781"/>
                  </a:lnTo>
                  <a:lnTo>
                    <a:pt x="1223" y="783"/>
                  </a:lnTo>
                  <a:lnTo>
                    <a:pt x="1216" y="787"/>
                  </a:lnTo>
                  <a:lnTo>
                    <a:pt x="1214" y="789"/>
                  </a:lnTo>
                  <a:lnTo>
                    <a:pt x="1216" y="791"/>
                  </a:lnTo>
                  <a:lnTo>
                    <a:pt x="1214" y="793"/>
                  </a:lnTo>
                  <a:lnTo>
                    <a:pt x="1214" y="795"/>
                  </a:lnTo>
                  <a:lnTo>
                    <a:pt x="1216" y="795"/>
                  </a:lnTo>
                  <a:lnTo>
                    <a:pt x="1216" y="797"/>
                  </a:lnTo>
                  <a:lnTo>
                    <a:pt x="1216" y="800"/>
                  </a:lnTo>
                  <a:lnTo>
                    <a:pt x="1218" y="804"/>
                  </a:lnTo>
                  <a:lnTo>
                    <a:pt x="1218" y="806"/>
                  </a:lnTo>
                  <a:lnTo>
                    <a:pt x="1216" y="806"/>
                  </a:lnTo>
                  <a:lnTo>
                    <a:pt x="1214" y="808"/>
                  </a:lnTo>
                  <a:lnTo>
                    <a:pt x="1210" y="806"/>
                  </a:lnTo>
                  <a:lnTo>
                    <a:pt x="1208" y="806"/>
                  </a:lnTo>
                  <a:lnTo>
                    <a:pt x="1204" y="808"/>
                  </a:lnTo>
                  <a:lnTo>
                    <a:pt x="1203" y="810"/>
                  </a:lnTo>
                  <a:lnTo>
                    <a:pt x="1201" y="810"/>
                  </a:lnTo>
                  <a:lnTo>
                    <a:pt x="1197" y="810"/>
                  </a:lnTo>
                  <a:lnTo>
                    <a:pt x="1195" y="812"/>
                  </a:lnTo>
                  <a:lnTo>
                    <a:pt x="1195" y="814"/>
                  </a:lnTo>
                  <a:lnTo>
                    <a:pt x="1197" y="816"/>
                  </a:lnTo>
                  <a:lnTo>
                    <a:pt x="1199" y="816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3" y="821"/>
                  </a:lnTo>
                  <a:lnTo>
                    <a:pt x="1191" y="823"/>
                  </a:lnTo>
                  <a:lnTo>
                    <a:pt x="1189" y="825"/>
                  </a:lnTo>
                  <a:lnTo>
                    <a:pt x="1187" y="825"/>
                  </a:lnTo>
                  <a:lnTo>
                    <a:pt x="1185" y="827"/>
                  </a:lnTo>
                  <a:lnTo>
                    <a:pt x="1184" y="827"/>
                  </a:lnTo>
                  <a:lnTo>
                    <a:pt x="1184" y="829"/>
                  </a:lnTo>
                  <a:lnTo>
                    <a:pt x="1185" y="831"/>
                  </a:lnTo>
                  <a:lnTo>
                    <a:pt x="1185" y="833"/>
                  </a:lnTo>
                  <a:lnTo>
                    <a:pt x="1184" y="835"/>
                  </a:lnTo>
                  <a:lnTo>
                    <a:pt x="1184" y="836"/>
                  </a:lnTo>
                  <a:lnTo>
                    <a:pt x="1182" y="838"/>
                  </a:lnTo>
                  <a:lnTo>
                    <a:pt x="1180" y="838"/>
                  </a:lnTo>
                  <a:lnTo>
                    <a:pt x="1176" y="838"/>
                  </a:lnTo>
                  <a:lnTo>
                    <a:pt x="1174" y="840"/>
                  </a:lnTo>
                  <a:lnTo>
                    <a:pt x="1174" y="842"/>
                  </a:lnTo>
                  <a:lnTo>
                    <a:pt x="1174" y="844"/>
                  </a:lnTo>
                  <a:lnTo>
                    <a:pt x="1176" y="846"/>
                  </a:lnTo>
                  <a:lnTo>
                    <a:pt x="1174" y="850"/>
                  </a:lnTo>
                  <a:lnTo>
                    <a:pt x="1172" y="848"/>
                  </a:lnTo>
                  <a:lnTo>
                    <a:pt x="1170" y="850"/>
                  </a:lnTo>
                  <a:lnTo>
                    <a:pt x="1170" y="852"/>
                  </a:lnTo>
                  <a:lnTo>
                    <a:pt x="1170" y="854"/>
                  </a:lnTo>
                  <a:lnTo>
                    <a:pt x="1172" y="855"/>
                  </a:lnTo>
                  <a:lnTo>
                    <a:pt x="1172" y="857"/>
                  </a:lnTo>
                  <a:lnTo>
                    <a:pt x="1172" y="859"/>
                  </a:lnTo>
                  <a:lnTo>
                    <a:pt x="1174" y="861"/>
                  </a:lnTo>
                  <a:lnTo>
                    <a:pt x="1174" y="863"/>
                  </a:lnTo>
                  <a:lnTo>
                    <a:pt x="1174" y="865"/>
                  </a:lnTo>
                  <a:lnTo>
                    <a:pt x="1176" y="865"/>
                  </a:lnTo>
                  <a:lnTo>
                    <a:pt x="1176" y="867"/>
                  </a:lnTo>
                  <a:lnTo>
                    <a:pt x="1176" y="869"/>
                  </a:lnTo>
                  <a:lnTo>
                    <a:pt x="1174" y="871"/>
                  </a:lnTo>
                  <a:lnTo>
                    <a:pt x="1174" y="873"/>
                  </a:lnTo>
                  <a:lnTo>
                    <a:pt x="1176" y="873"/>
                  </a:lnTo>
                  <a:lnTo>
                    <a:pt x="1180" y="874"/>
                  </a:lnTo>
                  <a:lnTo>
                    <a:pt x="1157" y="893"/>
                  </a:lnTo>
                  <a:lnTo>
                    <a:pt x="1146" y="895"/>
                  </a:lnTo>
                  <a:lnTo>
                    <a:pt x="1142" y="903"/>
                  </a:lnTo>
                  <a:lnTo>
                    <a:pt x="1119" y="922"/>
                  </a:lnTo>
                  <a:lnTo>
                    <a:pt x="1117" y="924"/>
                  </a:lnTo>
                  <a:lnTo>
                    <a:pt x="1102" y="928"/>
                  </a:lnTo>
                  <a:lnTo>
                    <a:pt x="1094" y="939"/>
                  </a:lnTo>
                  <a:lnTo>
                    <a:pt x="1070" y="958"/>
                  </a:lnTo>
                  <a:lnTo>
                    <a:pt x="1054" y="977"/>
                  </a:lnTo>
                  <a:lnTo>
                    <a:pt x="1041" y="988"/>
                  </a:lnTo>
                  <a:lnTo>
                    <a:pt x="1035" y="996"/>
                  </a:lnTo>
                  <a:lnTo>
                    <a:pt x="1033" y="998"/>
                  </a:lnTo>
                  <a:lnTo>
                    <a:pt x="1007" y="1025"/>
                  </a:lnTo>
                  <a:lnTo>
                    <a:pt x="1005" y="1028"/>
                  </a:lnTo>
                  <a:lnTo>
                    <a:pt x="1001" y="1030"/>
                  </a:lnTo>
                  <a:lnTo>
                    <a:pt x="995" y="1034"/>
                  </a:lnTo>
                  <a:lnTo>
                    <a:pt x="990" y="1038"/>
                  </a:lnTo>
                  <a:lnTo>
                    <a:pt x="986" y="1038"/>
                  </a:lnTo>
                  <a:lnTo>
                    <a:pt x="984" y="1038"/>
                  </a:lnTo>
                  <a:lnTo>
                    <a:pt x="982" y="1040"/>
                  </a:lnTo>
                  <a:lnTo>
                    <a:pt x="980" y="1038"/>
                  </a:lnTo>
                  <a:lnTo>
                    <a:pt x="978" y="1038"/>
                  </a:lnTo>
                  <a:lnTo>
                    <a:pt x="976" y="1038"/>
                  </a:lnTo>
                  <a:lnTo>
                    <a:pt x="975" y="1040"/>
                  </a:lnTo>
                  <a:lnTo>
                    <a:pt x="973" y="1038"/>
                  </a:lnTo>
                  <a:lnTo>
                    <a:pt x="971" y="1038"/>
                  </a:lnTo>
                  <a:lnTo>
                    <a:pt x="969" y="1038"/>
                  </a:lnTo>
                  <a:lnTo>
                    <a:pt x="967" y="1038"/>
                  </a:lnTo>
                  <a:lnTo>
                    <a:pt x="965" y="1038"/>
                  </a:lnTo>
                  <a:lnTo>
                    <a:pt x="961" y="1038"/>
                  </a:lnTo>
                  <a:lnTo>
                    <a:pt x="959" y="1038"/>
                  </a:lnTo>
                  <a:lnTo>
                    <a:pt x="959" y="1040"/>
                  </a:lnTo>
                  <a:lnTo>
                    <a:pt x="956" y="1042"/>
                  </a:lnTo>
                  <a:lnTo>
                    <a:pt x="952" y="1040"/>
                  </a:lnTo>
                  <a:lnTo>
                    <a:pt x="950" y="1040"/>
                  </a:lnTo>
                  <a:lnTo>
                    <a:pt x="948" y="1040"/>
                  </a:lnTo>
                  <a:lnTo>
                    <a:pt x="946" y="1040"/>
                  </a:lnTo>
                  <a:lnTo>
                    <a:pt x="944" y="1040"/>
                  </a:lnTo>
                  <a:lnTo>
                    <a:pt x="942" y="1040"/>
                  </a:lnTo>
                  <a:lnTo>
                    <a:pt x="940" y="1042"/>
                  </a:lnTo>
                  <a:lnTo>
                    <a:pt x="938" y="1042"/>
                  </a:lnTo>
                  <a:lnTo>
                    <a:pt x="937" y="1042"/>
                  </a:lnTo>
                  <a:lnTo>
                    <a:pt x="935" y="1042"/>
                  </a:lnTo>
                  <a:lnTo>
                    <a:pt x="935" y="1044"/>
                  </a:lnTo>
                  <a:lnTo>
                    <a:pt x="935" y="1045"/>
                  </a:lnTo>
                  <a:lnTo>
                    <a:pt x="933" y="1044"/>
                  </a:lnTo>
                  <a:lnTo>
                    <a:pt x="933" y="1042"/>
                  </a:lnTo>
                  <a:lnTo>
                    <a:pt x="933" y="1040"/>
                  </a:lnTo>
                  <a:lnTo>
                    <a:pt x="933" y="1038"/>
                  </a:lnTo>
                  <a:lnTo>
                    <a:pt x="931" y="1038"/>
                  </a:lnTo>
                  <a:lnTo>
                    <a:pt x="931" y="1036"/>
                  </a:lnTo>
                  <a:lnTo>
                    <a:pt x="933" y="1036"/>
                  </a:lnTo>
                  <a:lnTo>
                    <a:pt x="931" y="1034"/>
                  </a:lnTo>
                  <a:lnTo>
                    <a:pt x="929" y="1034"/>
                  </a:lnTo>
                  <a:lnTo>
                    <a:pt x="927" y="1032"/>
                  </a:lnTo>
                  <a:lnTo>
                    <a:pt x="925" y="1032"/>
                  </a:lnTo>
                  <a:lnTo>
                    <a:pt x="923" y="1032"/>
                  </a:lnTo>
                  <a:lnTo>
                    <a:pt x="923" y="1030"/>
                  </a:lnTo>
                  <a:lnTo>
                    <a:pt x="923" y="1028"/>
                  </a:lnTo>
                  <a:lnTo>
                    <a:pt x="921" y="1026"/>
                  </a:lnTo>
                  <a:lnTo>
                    <a:pt x="919" y="1028"/>
                  </a:lnTo>
                  <a:lnTo>
                    <a:pt x="918" y="1028"/>
                  </a:lnTo>
                  <a:lnTo>
                    <a:pt x="918" y="1026"/>
                  </a:lnTo>
                  <a:lnTo>
                    <a:pt x="916" y="1026"/>
                  </a:lnTo>
                  <a:lnTo>
                    <a:pt x="914" y="1026"/>
                  </a:lnTo>
                  <a:lnTo>
                    <a:pt x="914" y="1025"/>
                  </a:lnTo>
                  <a:lnTo>
                    <a:pt x="912" y="1025"/>
                  </a:lnTo>
                  <a:lnTo>
                    <a:pt x="912" y="1023"/>
                  </a:lnTo>
                  <a:lnTo>
                    <a:pt x="912" y="1021"/>
                  </a:lnTo>
                  <a:lnTo>
                    <a:pt x="910" y="1021"/>
                  </a:lnTo>
                  <a:lnTo>
                    <a:pt x="908" y="1021"/>
                  </a:lnTo>
                  <a:lnTo>
                    <a:pt x="908" y="1023"/>
                  </a:lnTo>
                  <a:lnTo>
                    <a:pt x="908" y="1025"/>
                  </a:lnTo>
                  <a:lnTo>
                    <a:pt x="906" y="1023"/>
                  </a:lnTo>
                  <a:lnTo>
                    <a:pt x="904" y="1023"/>
                  </a:lnTo>
                  <a:lnTo>
                    <a:pt x="902" y="1023"/>
                  </a:lnTo>
                  <a:lnTo>
                    <a:pt x="900" y="1023"/>
                  </a:lnTo>
                  <a:lnTo>
                    <a:pt x="899" y="1023"/>
                  </a:lnTo>
                  <a:lnTo>
                    <a:pt x="897" y="1023"/>
                  </a:lnTo>
                  <a:lnTo>
                    <a:pt x="895" y="1023"/>
                  </a:lnTo>
                  <a:lnTo>
                    <a:pt x="895" y="1025"/>
                  </a:lnTo>
                  <a:lnTo>
                    <a:pt x="895" y="1026"/>
                  </a:lnTo>
                  <a:lnTo>
                    <a:pt x="893" y="1025"/>
                  </a:lnTo>
                  <a:lnTo>
                    <a:pt x="891" y="1025"/>
                  </a:lnTo>
                  <a:lnTo>
                    <a:pt x="891" y="1023"/>
                  </a:lnTo>
                  <a:lnTo>
                    <a:pt x="889" y="1023"/>
                  </a:lnTo>
                  <a:lnTo>
                    <a:pt x="885" y="1023"/>
                  </a:lnTo>
                  <a:lnTo>
                    <a:pt x="885" y="1026"/>
                  </a:lnTo>
                  <a:lnTo>
                    <a:pt x="883" y="1025"/>
                  </a:lnTo>
                  <a:lnTo>
                    <a:pt x="881" y="1026"/>
                  </a:lnTo>
                  <a:lnTo>
                    <a:pt x="880" y="1026"/>
                  </a:lnTo>
                  <a:lnTo>
                    <a:pt x="878" y="1028"/>
                  </a:lnTo>
                  <a:lnTo>
                    <a:pt x="876" y="1028"/>
                  </a:lnTo>
                  <a:lnTo>
                    <a:pt x="872" y="1026"/>
                  </a:lnTo>
                  <a:lnTo>
                    <a:pt x="866" y="1025"/>
                  </a:lnTo>
                  <a:lnTo>
                    <a:pt x="864" y="1026"/>
                  </a:lnTo>
                  <a:lnTo>
                    <a:pt x="864" y="1028"/>
                  </a:lnTo>
                  <a:lnTo>
                    <a:pt x="859" y="1030"/>
                  </a:lnTo>
                  <a:lnTo>
                    <a:pt x="859" y="1034"/>
                  </a:lnTo>
                  <a:lnTo>
                    <a:pt x="853" y="1036"/>
                  </a:lnTo>
                  <a:lnTo>
                    <a:pt x="851" y="1034"/>
                  </a:lnTo>
                  <a:lnTo>
                    <a:pt x="847" y="1036"/>
                  </a:lnTo>
                  <a:lnTo>
                    <a:pt x="845" y="1036"/>
                  </a:lnTo>
                  <a:lnTo>
                    <a:pt x="843" y="1036"/>
                  </a:lnTo>
                  <a:lnTo>
                    <a:pt x="842" y="1038"/>
                  </a:lnTo>
                  <a:lnTo>
                    <a:pt x="838" y="1036"/>
                  </a:lnTo>
                  <a:lnTo>
                    <a:pt x="834" y="1036"/>
                  </a:lnTo>
                  <a:lnTo>
                    <a:pt x="834" y="1038"/>
                  </a:lnTo>
                  <a:lnTo>
                    <a:pt x="832" y="1040"/>
                  </a:lnTo>
                  <a:lnTo>
                    <a:pt x="830" y="1040"/>
                  </a:lnTo>
                  <a:lnTo>
                    <a:pt x="828" y="1038"/>
                  </a:lnTo>
                  <a:lnTo>
                    <a:pt x="828" y="1040"/>
                  </a:lnTo>
                  <a:lnTo>
                    <a:pt x="826" y="1040"/>
                  </a:lnTo>
                  <a:lnTo>
                    <a:pt x="824" y="1036"/>
                  </a:lnTo>
                  <a:lnTo>
                    <a:pt x="821" y="1034"/>
                  </a:lnTo>
                  <a:lnTo>
                    <a:pt x="817" y="1034"/>
                  </a:lnTo>
                  <a:lnTo>
                    <a:pt x="817" y="1036"/>
                  </a:lnTo>
                  <a:lnTo>
                    <a:pt x="813" y="1036"/>
                  </a:lnTo>
                  <a:lnTo>
                    <a:pt x="811" y="1036"/>
                  </a:lnTo>
                  <a:lnTo>
                    <a:pt x="809" y="1034"/>
                  </a:lnTo>
                  <a:lnTo>
                    <a:pt x="807" y="1034"/>
                  </a:lnTo>
                  <a:lnTo>
                    <a:pt x="807" y="1032"/>
                  </a:lnTo>
                  <a:lnTo>
                    <a:pt x="807" y="1030"/>
                  </a:lnTo>
                  <a:lnTo>
                    <a:pt x="805" y="1032"/>
                  </a:lnTo>
                  <a:lnTo>
                    <a:pt x="804" y="1034"/>
                  </a:lnTo>
                  <a:lnTo>
                    <a:pt x="802" y="1036"/>
                  </a:lnTo>
                  <a:lnTo>
                    <a:pt x="802" y="1038"/>
                  </a:lnTo>
                  <a:lnTo>
                    <a:pt x="802" y="1040"/>
                  </a:lnTo>
                  <a:lnTo>
                    <a:pt x="798" y="1042"/>
                  </a:lnTo>
                  <a:lnTo>
                    <a:pt x="796" y="1045"/>
                  </a:lnTo>
                  <a:lnTo>
                    <a:pt x="794" y="1044"/>
                  </a:lnTo>
                  <a:lnTo>
                    <a:pt x="788" y="1040"/>
                  </a:lnTo>
                  <a:lnTo>
                    <a:pt x="788" y="1042"/>
                  </a:lnTo>
                  <a:lnTo>
                    <a:pt x="786" y="1044"/>
                  </a:lnTo>
                  <a:lnTo>
                    <a:pt x="786" y="1045"/>
                  </a:lnTo>
                  <a:lnTo>
                    <a:pt x="788" y="1045"/>
                  </a:lnTo>
                  <a:lnTo>
                    <a:pt x="786" y="1047"/>
                  </a:lnTo>
                  <a:lnTo>
                    <a:pt x="785" y="1045"/>
                  </a:lnTo>
                  <a:lnTo>
                    <a:pt x="783" y="1047"/>
                  </a:lnTo>
                  <a:lnTo>
                    <a:pt x="779" y="1049"/>
                  </a:lnTo>
                  <a:lnTo>
                    <a:pt x="777" y="1051"/>
                  </a:lnTo>
                  <a:lnTo>
                    <a:pt x="775" y="1051"/>
                  </a:lnTo>
                  <a:lnTo>
                    <a:pt x="771" y="1051"/>
                  </a:lnTo>
                  <a:lnTo>
                    <a:pt x="769" y="1049"/>
                  </a:lnTo>
                  <a:lnTo>
                    <a:pt x="766" y="1047"/>
                  </a:lnTo>
                  <a:lnTo>
                    <a:pt x="762" y="1047"/>
                  </a:lnTo>
                  <a:lnTo>
                    <a:pt x="760" y="1049"/>
                  </a:lnTo>
                  <a:lnTo>
                    <a:pt x="758" y="1051"/>
                  </a:lnTo>
                  <a:lnTo>
                    <a:pt x="758" y="1053"/>
                  </a:lnTo>
                  <a:lnTo>
                    <a:pt x="754" y="1053"/>
                  </a:lnTo>
                  <a:lnTo>
                    <a:pt x="754" y="1055"/>
                  </a:lnTo>
                  <a:lnTo>
                    <a:pt x="750" y="1057"/>
                  </a:lnTo>
                  <a:lnTo>
                    <a:pt x="747" y="1053"/>
                  </a:lnTo>
                  <a:lnTo>
                    <a:pt x="745" y="1055"/>
                  </a:lnTo>
                  <a:lnTo>
                    <a:pt x="739" y="1055"/>
                  </a:lnTo>
                  <a:lnTo>
                    <a:pt x="733" y="1049"/>
                  </a:lnTo>
                  <a:lnTo>
                    <a:pt x="731" y="1047"/>
                  </a:lnTo>
                  <a:lnTo>
                    <a:pt x="731" y="1045"/>
                  </a:lnTo>
                  <a:lnTo>
                    <a:pt x="731" y="1042"/>
                  </a:lnTo>
                  <a:lnTo>
                    <a:pt x="731" y="1038"/>
                  </a:lnTo>
                  <a:lnTo>
                    <a:pt x="729" y="1034"/>
                  </a:lnTo>
                  <a:lnTo>
                    <a:pt x="728" y="1030"/>
                  </a:lnTo>
                  <a:lnTo>
                    <a:pt x="724" y="1028"/>
                  </a:lnTo>
                  <a:lnTo>
                    <a:pt x="726" y="1023"/>
                  </a:lnTo>
                  <a:lnTo>
                    <a:pt x="724" y="1019"/>
                  </a:lnTo>
                  <a:lnTo>
                    <a:pt x="722" y="1019"/>
                  </a:lnTo>
                  <a:lnTo>
                    <a:pt x="718" y="1021"/>
                  </a:lnTo>
                  <a:lnTo>
                    <a:pt x="718" y="1017"/>
                  </a:lnTo>
                  <a:lnTo>
                    <a:pt x="718" y="1015"/>
                  </a:lnTo>
                  <a:lnTo>
                    <a:pt x="718" y="1011"/>
                  </a:lnTo>
                  <a:lnTo>
                    <a:pt x="716" y="1009"/>
                  </a:lnTo>
                  <a:lnTo>
                    <a:pt x="712" y="1009"/>
                  </a:lnTo>
                  <a:lnTo>
                    <a:pt x="709" y="1006"/>
                  </a:lnTo>
                  <a:lnTo>
                    <a:pt x="707" y="1004"/>
                  </a:lnTo>
                  <a:lnTo>
                    <a:pt x="703" y="1002"/>
                  </a:lnTo>
                  <a:lnTo>
                    <a:pt x="703" y="1007"/>
                  </a:lnTo>
                  <a:lnTo>
                    <a:pt x="701" y="1013"/>
                  </a:lnTo>
                  <a:lnTo>
                    <a:pt x="699" y="1015"/>
                  </a:lnTo>
                  <a:lnTo>
                    <a:pt x="697" y="1017"/>
                  </a:lnTo>
                  <a:lnTo>
                    <a:pt x="693" y="1017"/>
                  </a:lnTo>
                  <a:lnTo>
                    <a:pt x="690" y="1017"/>
                  </a:lnTo>
                  <a:lnTo>
                    <a:pt x="684" y="1015"/>
                  </a:lnTo>
                  <a:lnTo>
                    <a:pt x="680" y="1015"/>
                  </a:lnTo>
                  <a:lnTo>
                    <a:pt x="676" y="1011"/>
                  </a:lnTo>
                  <a:lnTo>
                    <a:pt x="674" y="1009"/>
                  </a:lnTo>
                  <a:lnTo>
                    <a:pt x="678" y="1006"/>
                  </a:lnTo>
                  <a:lnTo>
                    <a:pt x="678" y="1002"/>
                  </a:lnTo>
                  <a:lnTo>
                    <a:pt x="669" y="1007"/>
                  </a:lnTo>
                  <a:lnTo>
                    <a:pt x="669" y="1011"/>
                  </a:lnTo>
                  <a:lnTo>
                    <a:pt x="669" y="1013"/>
                  </a:lnTo>
                  <a:lnTo>
                    <a:pt x="669" y="1015"/>
                  </a:lnTo>
                  <a:lnTo>
                    <a:pt x="667" y="1017"/>
                  </a:lnTo>
                  <a:lnTo>
                    <a:pt x="663" y="1019"/>
                  </a:lnTo>
                  <a:lnTo>
                    <a:pt x="663" y="1015"/>
                  </a:lnTo>
                  <a:lnTo>
                    <a:pt x="661" y="1011"/>
                  </a:lnTo>
                  <a:lnTo>
                    <a:pt x="659" y="1009"/>
                  </a:lnTo>
                  <a:lnTo>
                    <a:pt x="657" y="1007"/>
                  </a:lnTo>
                  <a:lnTo>
                    <a:pt x="653" y="1009"/>
                  </a:lnTo>
                  <a:lnTo>
                    <a:pt x="652" y="1007"/>
                  </a:lnTo>
                  <a:lnTo>
                    <a:pt x="650" y="1007"/>
                  </a:lnTo>
                  <a:lnTo>
                    <a:pt x="648" y="1006"/>
                  </a:lnTo>
                  <a:lnTo>
                    <a:pt x="646" y="1007"/>
                  </a:lnTo>
                  <a:lnTo>
                    <a:pt x="646" y="1006"/>
                  </a:lnTo>
                  <a:lnTo>
                    <a:pt x="644" y="1006"/>
                  </a:lnTo>
                  <a:lnTo>
                    <a:pt x="644" y="1004"/>
                  </a:lnTo>
                  <a:lnTo>
                    <a:pt x="642" y="1002"/>
                  </a:lnTo>
                  <a:lnTo>
                    <a:pt x="638" y="1004"/>
                  </a:lnTo>
                  <a:lnTo>
                    <a:pt x="636" y="1006"/>
                  </a:lnTo>
                  <a:lnTo>
                    <a:pt x="634" y="1007"/>
                  </a:lnTo>
                  <a:lnTo>
                    <a:pt x="633" y="1007"/>
                  </a:lnTo>
                  <a:lnTo>
                    <a:pt x="631" y="1009"/>
                  </a:lnTo>
                  <a:lnTo>
                    <a:pt x="631" y="1011"/>
                  </a:lnTo>
                  <a:lnTo>
                    <a:pt x="631" y="1013"/>
                  </a:lnTo>
                  <a:lnTo>
                    <a:pt x="631" y="1015"/>
                  </a:lnTo>
                  <a:lnTo>
                    <a:pt x="629" y="1015"/>
                  </a:lnTo>
                  <a:lnTo>
                    <a:pt x="625" y="1017"/>
                  </a:lnTo>
                  <a:lnTo>
                    <a:pt x="617" y="1015"/>
                  </a:lnTo>
                  <a:lnTo>
                    <a:pt x="615" y="1015"/>
                  </a:lnTo>
                  <a:lnTo>
                    <a:pt x="614" y="1019"/>
                  </a:lnTo>
                  <a:lnTo>
                    <a:pt x="610" y="1019"/>
                  </a:lnTo>
                  <a:lnTo>
                    <a:pt x="608" y="1021"/>
                  </a:lnTo>
                  <a:lnTo>
                    <a:pt x="606" y="1023"/>
                  </a:lnTo>
                  <a:lnTo>
                    <a:pt x="604" y="1025"/>
                  </a:lnTo>
                  <a:lnTo>
                    <a:pt x="602" y="1026"/>
                  </a:lnTo>
                  <a:lnTo>
                    <a:pt x="602" y="1028"/>
                  </a:lnTo>
                  <a:lnTo>
                    <a:pt x="600" y="1030"/>
                  </a:lnTo>
                  <a:lnTo>
                    <a:pt x="600" y="1032"/>
                  </a:lnTo>
                  <a:lnTo>
                    <a:pt x="600" y="1034"/>
                  </a:lnTo>
                  <a:lnTo>
                    <a:pt x="602" y="1038"/>
                  </a:lnTo>
                  <a:lnTo>
                    <a:pt x="600" y="1040"/>
                  </a:lnTo>
                  <a:lnTo>
                    <a:pt x="602" y="1040"/>
                  </a:lnTo>
                  <a:lnTo>
                    <a:pt x="604" y="1042"/>
                  </a:lnTo>
                  <a:lnTo>
                    <a:pt x="606" y="1045"/>
                  </a:lnTo>
                  <a:lnTo>
                    <a:pt x="608" y="1047"/>
                  </a:lnTo>
                  <a:lnTo>
                    <a:pt x="606" y="1049"/>
                  </a:lnTo>
                  <a:lnTo>
                    <a:pt x="604" y="1049"/>
                  </a:lnTo>
                  <a:lnTo>
                    <a:pt x="602" y="1049"/>
                  </a:lnTo>
                  <a:lnTo>
                    <a:pt x="600" y="1049"/>
                  </a:lnTo>
                  <a:lnTo>
                    <a:pt x="600" y="1051"/>
                  </a:lnTo>
                  <a:lnTo>
                    <a:pt x="598" y="1053"/>
                  </a:lnTo>
                  <a:lnTo>
                    <a:pt x="600" y="1055"/>
                  </a:lnTo>
                  <a:lnTo>
                    <a:pt x="598" y="1061"/>
                  </a:lnTo>
                  <a:lnTo>
                    <a:pt x="596" y="1059"/>
                  </a:lnTo>
                  <a:lnTo>
                    <a:pt x="595" y="1059"/>
                  </a:lnTo>
                  <a:lnTo>
                    <a:pt x="591" y="1059"/>
                  </a:lnTo>
                  <a:lnTo>
                    <a:pt x="589" y="1057"/>
                  </a:lnTo>
                  <a:lnTo>
                    <a:pt x="587" y="1057"/>
                  </a:lnTo>
                  <a:lnTo>
                    <a:pt x="585" y="1057"/>
                  </a:lnTo>
                  <a:lnTo>
                    <a:pt x="583" y="1057"/>
                  </a:lnTo>
                  <a:lnTo>
                    <a:pt x="583" y="1059"/>
                  </a:lnTo>
                  <a:lnTo>
                    <a:pt x="585" y="1061"/>
                  </a:lnTo>
                  <a:lnTo>
                    <a:pt x="585" y="1063"/>
                  </a:lnTo>
                  <a:lnTo>
                    <a:pt x="583" y="1064"/>
                  </a:lnTo>
                  <a:lnTo>
                    <a:pt x="581" y="1064"/>
                  </a:lnTo>
                  <a:lnTo>
                    <a:pt x="581" y="1066"/>
                  </a:lnTo>
                  <a:lnTo>
                    <a:pt x="579" y="1070"/>
                  </a:lnTo>
                  <a:lnTo>
                    <a:pt x="577" y="1072"/>
                  </a:lnTo>
                  <a:lnTo>
                    <a:pt x="576" y="1074"/>
                  </a:lnTo>
                  <a:lnTo>
                    <a:pt x="572" y="1076"/>
                  </a:lnTo>
                  <a:lnTo>
                    <a:pt x="570" y="1074"/>
                  </a:lnTo>
                  <a:lnTo>
                    <a:pt x="568" y="1074"/>
                  </a:lnTo>
                  <a:lnTo>
                    <a:pt x="564" y="1074"/>
                  </a:lnTo>
                  <a:lnTo>
                    <a:pt x="564" y="1076"/>
                  </a:lnTo>
                  <a:lnTo>
                    <a:pt x="564" y="1080"/>
                  </a:lnTo>
                  <a:lnTo>
                    <a:pt x="564" y="1083"/>
                  </a:lnTo>
                  <a:lnTo>
                    <a:pt x="566" y="1089"/>
                  </a:lnTo>
                  <a:lnTo>
                    <a:pt x="568" y="1091"/>
                  </a:lnTo>
                  <a:lnTo>
                    <a:pt x="568" y="1093"/>
                  </a:lnTo>
                  <a:lnTo>
                    <a:pt x="570" y="1095"/>
                  </a:lnTo>
                  <a:lnTo>
                    <a:pt x="572" y="1095"/>
                  </a:lnTo>
                  <a:lnTo>
                    <a:pt x="572" y="1099"/>
                  </a:lnTo>
                  <a:lnTo>
                    <a:pt x="574" y="1101"/>
                  </a:lnTo>
                  <a:lnTo>
                    <a:pt x="577" y="1102"/>
                  </a:lnTo>
                  <a:lnTo>
                    <a:pt x="574" y="1104"/>
                  </a:lnTo>
                  <a:lnTo>
                    <a:pt x="576" y="1106"/>
                  </a:lnTo>
                  <a:lnTo>
                    <a:pt x="577" y="1106"/>
                  </a:lnTo>
                  <a:lnTo>
                    <a:pt x="579" y="1110"/>
                  </a:lnTo>
                  <a:lnTo>
                    <a:pt x="576" y="1110"/>
                  </a:lnTo>
                  <a:lnTo>
                    <a:pt x="574" y="1108"/>
                  </a:lnTo>
                  <a:lnTo>
                    <a:pt x="572" y="1108"/>
                  </a:lnTo>
                  <a:lnTo>
                    <a:pt x="572" y="1110"/>
                  </a:lnTo>
                  <a:lnTo>
                    <a:pt x="570" y="1112"/>
                  </a:lnTo>
                  <a:lnTo>
                    <a:pt x="572" y="1114"/>
                  </a:lnTo>
                  <a:lnTo>
                    <a:pt x="570" y="1116"/>
                  </a:lnTo>
                  <a:lnTo>
                    <a:pt x="568" y="1116"/>
                  </a:lnTo>
                  <a:lnTo>
                    <a:pt x="566" y="1118"/>
                  </a:lnTo>
                  <a:lnTo>
                    <a:pt x="564" y="1116"/>
                  </a:lnTo>
                  <a:lnTo>
                    <a:pt x="562" y="1118"/>
                  </a:lnTo>
                  <a:lnTo>
                    <a:pt x="560" y="1118"/>
                  </a:lnTo>
                  <a:lnTo>
                    <a:pt x="562" y="1110"/>
                  </a:lnTo>
                  <a:lnTo>
                    <a:pt x="558" y="1112"/>
                  </a:lnTo>
                  <a:lnTo>
                    <a:pt x="553" y="1114"/>
                  </a:lnTo>
                  <a:lnTo>
                    <a:pt x="553" y="1118"/>
                  </a:lnTo>
                  <a:lnTo>
                    <a:pt x="551" y="1118"/>
                  </a:lnTo>
                  <a:lnTo>
                    <a:pt x="549" y="1116"/>
                  </a:lnTo>
                  <a:lnTo>
                    <a:pt x="547" y="1116"/>
                  </a:lnTo>
                  <a:lnTo>
                    <a:pt x="543" y="1116"/>
                  </a:lnTo>
                  <a:lnTo>
                    <a:pt x="543" y="1110"/>
                  </a:lnTo>
                  <a:lnTo>
                    <a:pt x="543" y="1108"/>
                  </a:lnTo>
                  <a:lnTo>
                    <a:pt x="541" y="1106"/>
                  </a:lnTo>
                  <a:lnTo>
                    <a:pt x="539" y="1102"/>
                  </a:lnTo>
                  <a:lnTo>
                    <a:pt x="539" y="1101"/>
                  </a:lnTo>
                  <a:lnTo>
                    <a:pt x="534" y="1101"/>
                  </a:lnTo>
                  <a:lnTo>
                    <a:pt x="530" y="1099"/>
                  </a:lnTo>
                  <a:lnTo>
                    <a:pt x="528" y="1099"/>
                  </a:lnTo>
                  <a:lnTo>
                    <a:pt x="524" y="1102"/>
                  </a:lnTo>
                  <a:lnTo>
                    <a:pt x="522" y="1108"/>
                  </a:lnTo>
                  <a:lnTo>
                    <a:pt x="522" y="1110"/>
                  </a:lnTo>
                  <a:lnTo>
                    <a:pt x="524" y="1112"/>
                  </a:lnTo>
                  <a:lnTo>
                    <a:pt x="522" y="1114"/>
                  </a:lnTo>
                  <a:lnTo>
                    <a:pt x="526" y="1120"/>
                  </a:lnTo>
                  <a:lnTo>
                    <a:pt x="532" y="1120"/>
                  </a:lnTo>
                  <a:lnTo>
                    <a:pt x="530" y="1121"/>
                  </a:lnTo>
                  <a:lnTo>
                    <a:pt x="534" y="1123"/>
                  </a:lnTo>
                  <a:lnTo>
                    <a:pt x="532" y="1129"/>
                  </a:lnTo>
                  <a:lnTo>
                    <a:pt x="536" y="1129"/>
                  </a:lnTo>
                  <a:lnTo>
                    <a:pt x="538" y="1133"/>
                  </a:lnTo>
                  <a:lnTo>
                    <a:pt x="534" y="1135"/>
                  </a:lnTo>
                  <a:lnTo>
                    <a:pt x="534" y="1137"/>
                  </a:lnTo>
                  <a:lnTo>
                    <a:pt x="536" y="1137"/>
                  </a:lnTo>
                  <a:lnTo>
                    <a:pt x="534" y="1140"/>
                  </a:lnTo>
                  <a:lnTo>
                    <a:pt x="530" y="1139"/>
                  </a:lnTo>
                  <a:lnTo>
                    <a:pt x="524" y="1144"/>
                  </a:lnTo>
                  <a:lnTo>
                    <a:pt x="520" y="1144"/>
                  </a:lnTo>
                  <a:lnTo>
                    <a:pt x="519" y="1146"/>
                  </a:lnTo>
                  <a:lnTo>
                    <a:pt x="515" y="1142"/>
                  </a:lnTo>
                  <a:lnTo>
                    <a:pt x="513" y="1142"/>
                  </a:lnTo>
                  <a:lnTo>
                    <a:pt x="511" y="1139"/>
                  </a:lnTo>
                  <a:lnTo>
                    <a:pt x="509" y="1137"/>
                  </a:lnTo>
                  <a:lnTo>
                    <a:pt x="505" y="1139"/>
                  </a:lnTo>
                  <a:lnTo>
                    <a:pt x="503" y="1135"/>
                  </a:lnTo>
                  <a:lnTo>
                    <a:pt x="500" y="1135"/>
                  </a:lnTo>
                  <a:lnTo>
                    <a:pt x="498" y="1137"/>
                  </a:lnTo>
                  <a:lnTo>
                    <a:pt x="496" y="1135"/>
                  </a:lnTo>
                  <a:lnTo>
                    <a:pt x="486" y="1137"/>
                  </a:lnTo>
                  <a:lnTo>
                    <a:pt x="484" y="1139"/>
                  </a:lnTo>
                  <a:lnTo>
                    <a:pt x="481" y="1139"/>
                  </a:lnTo>
                  <a:lnTo>
                    <a:pt x="479" y="1133"/>
                  </a:lnTo>
                  <a:lnTo>
                    <a:pt x="475" y="1135"/>
                  </a:lnTo>
                  <a:lnTo>
                    <a:pt x="473" y="1135"/>
                  </a:lnTo>
                  <a:lnTo>
                    <a:pt x="473" y="1131"/>
                  </a:lnTo>
                  <a:lnTo>
                    <a:pt x="469" y="1127"/>
                  </a:lnTo>
                  <a:lnTo>
                    <a:pt x="467" y="1125"/>
                  </a:lnTo>
                  <a:lnTo>
                    <a:pt x="463" y="1127"/>
                  </a:lnTo>
                  <a:lnTo>
                    <a:pt x="460" y="1125"/>
                  </a:lnTo>
                  <a:lnTo>
                    <a:pt x="456" y="1127"/>
                  </a:lnTo>
                  <a:lnTo>
                    <a:pt x="454" y="1127"/>
                  </a:lnTo>
                  <a:lnTo>
                    <a:pt x="448" y="1133"/>
                  </a:lnTo>
                  <a:lnTo>
                    <a:pt x="446" y="1139"/>
                  </a:lnTo>
                  <a:lnTo>
                    <a:pt x="446" y="1140"/>
                  </a:lnTo>
                  <a:lnTo>
                    <a:pt x="443" y="1140"/>
                  </a:lnTo>
                  <a:lnTo>
                    <a:pt x="443" y="1142"/>
                  </a:lnTo>
                  <a:lnTo>
                    <a:pt x="443" y="1144"/>
                  </a:lnTo>
                  <a:lnTo>
                    <a:pt x="443" y="1146"/>
                  </a:lnTo>
                  <a:lnTo>
                    <a:pt x="441" y="1148"/>
                  </a:lnTo>
                  <a:lnTo>
                    <a:pt x="444" y="1152"/>
                  </a:lnTo>
                  <a:lnTo>
                    <a:pt x="446" y="1152"/>
                  </a:lnTo>
                  <a:lnTo>
                    <a:pt x="450" y="1154"/>
                  </a:lnTo>
                  <a:lnTo>
                    <a:pt x="454" y="1156"/>
                  </a:lnTo>
                  <a:lnTo>
                    <a:pt x="454" y="1158"/>
                  </a:lnTo>
                  <a:lnTo>
                    <a:pt x="458" y="1158"/>
                  </a:lnTo>
                  <a:lnTo>
                    <a:pt x="460" y="1161"/>
                  </a:lnTo>
                  <a:lnTo>
                    <a:pt x="458" y="1165"/>
                  </a:lnTo>
                  <a:lnTo>
                    <a:pt x="456" y="1163"/>
                  </a:lnTo>
                  <a:lnTo>
                    <a:pt x="456" y="1165"/>
                  </a:lnTo>
                  <a:lnTo>
                    <a:pt x="458" y="1167"/>
                  </a:lnTo>
                  <a:lnTo>
                    <a:pt x="456" y="1169"/>
                  </a:lnTo>
                  <a:lnTo>
                    <a:pt x="454" y="1171"/>
                  </a:lnTo>
                  <a:lnTo>
                    <a:pt x="456" y="1171"/>
                  </a:lnTo>
                  <a:lnTo>
                    <a:pt x="456" y="1173"/>
                  </a:lnTo>
                  <a:lnTo>
                    <a:pt x="456" y="1175"/>
                  </a:lnTo>
                  <a:lnTo>
                    <a:pt x="456" y="1178"/>
                  </a:lnTo>
                  <a:lnTo>
                    <a:pt x="456" y="1182"/>
                  </a:lnTo>
                  <a:lnTo>
                    <a:pt x="456" y="1184"/>
                  </a:lnTo>
                  <a:lnTo>
                    <a:pt x="458" y="1184"/>
                  </a:lnTo>
                  <a:lnTo>
                    <a:pt x="458" y="1188"/>
                  </a:lnTo>
                  <a:lnTo>
                    <a:pt x="456" y="1188"/>
                  </a:lnTo>
                  <a:lnTo>
                    <a:pt x="458" y="1194"/>
                  </a:lnTo>
                  <a:lnTo>
                    <a:pt x="460" y="1196"/>
                  </a:lnTo>
                  <a:lnTo>
                    <a:pt x="462" y="1196"/>
                  </a:lnTo>
                  <a:lnTo>
                    <a:pt x="460" y="1197"/>
                  </a:lnTo>
                  <a:lnTo>
                    <a:pt x="458" y="1201"/>
                  </a:lnTo>
                  <a:lnTo>
                    <a:pt x="456" y="1201"/>
                  </a:lnTo>
                  <a:lnTo>
                    <a:pt x="454" y="1199"/>
                  </a:lnTo>
                  <a:lnTo>
                    <a:pt x="454" y="1197"/>
                  </a:lnTo>
                  <a:lnTo>
                    <a:pt x="452" y="1196"/>
                  </a:lnTo>
                  <a:lnTo>
                    <a:pt x="450" y="1194"/>
                  </a:lnTo>
                  <a:lnTo>
                    <a:pt x="450" y="1192"/>
                  </a:lnTo>
                  <a:lnTo>
                    <a:pt x="448" y="1192"/>
                  </a:lnTo>
                  <a:lnTo>
                    <a:pt x="446" y="1194"/>
                  </a:lnTo>
                  <a:lnTo>
                    <a:pt x="443" y="1192"/>
                  </a:lnTo>
                  <a:lnTo>
                    <a:pt x="441" y="1192"/>
                  </a:lnTo>
                  <a:lnTo>
                    <a:pt x="439" y="1192"/>
                  </a:lnTo>
                  <a:lnTo>
                    <a:pt x="437" y="1192"/>
                  </a:lnTo>
                  <a:lnTo>
                    <a:pt x="435" y="1192"/>
                  </a:lnTo>
                  <a:lnTo>
                    <a:pt x="433" y="1192"/>
                  </a:lnTo>
                  <a:lnTo>
                    <a:pt x="433" y="1194"/>
                  </a:lnTo>
                  <a:lnTo>
                    <a:pt x="431" y="1194"/>
                  </a:lnTo>
                  <a:lnTo>
                    <a:pt x="431" y="1196"/>
                  </a:lnTo>
                  <a:lnTo>
                    <a:pt x="429" y="1196"/>
                  </a:lnTo>
                  <a:lnTo>
                    <a:pt x="429" y="1197"/>
                  </a:lnTo>
                  <a:lnTo>
                    <a:pt x="427" y="1199"/>
                  </a:lnTo>
                  <a:lnTo>
                    <a:pt x="427" y="1201"/>
                  </a:lnTo>
                  <a:lnTo>
                    <a:pt x="425" y="1201"/>
                  </a:lnTo>
                  <a:lnTo>
                    <a:pt x="425" y="1203"/>
                  </a:lnTo>
                  <a:lnTo>
                    <a:pt x="424" y="1205"/>
                  </a:lnTo>
                  <a:lnTo>
                    <a:pt x="422" y="1205"/>
                  </a:lnTo>
                  <a:lnTo>
                    <a:pt x="422" y="1207"/>
                  </a:lnTo>
                  <a:lnTo>
                    <a:pt x="424" y="1207"/>
                  </a:lnTo>
                  <a:lnTo>
                    <a:pt x="422" y="1209"/>
                  </a:lnTo>
                  <a:lnTo>
                    <a:pt x="420" y="1209"/>
                  </a:lnTo>
                  <a:lnTo>
                    <a:pt x="418" y="1209"/>
                  </a:lnTo>
                  <a:lnTo>
                    <a:pt x="416" y="1209"/>
                  </a:lnTo>
                  <a:lnTo>
                    <a:pt x="414" y="1209"/>
                  </a:lnTo>
                  <a:lnTo>
                    <a:pt x="412" y="1209"/>
                  </a:lnTo>
                  <a:lnTo>
                    <a:pt x="412" y="1211"/>
                  </a:lnTo>
                  <a:lnTo>
                    <a:pt x="410" y="1211"/>
                  </a:lnTo>
                  <a:lnTo>
                    <a:pt x="410" y="1209"/>
                  </a:lnTo>
                  <a:lnTo>
                    <a:pt x="408" y="1209"/>
                  </a:lnTo>
                  <a:lnTo>
                    <a:pt x="406" y="1209"/>
                  </a:lnTo>
                  <a:lnTo>
                    <a:pt x="405" y="1209"/>
                  </a:lnTo>
                  <a:lnTo>
                    <a:pt x="403" y="1209"/>
                  </a:lnTo>
                  <a:lnTo>
                    <a:pt x="401" y="1209"/>
                  </a:lnTo>
                  <a:lnTo>
                    <a:pt x="399" y="1209"/>
                  </a:lnTo>
                  <a:lnTo>
                    <a:pt x="399" y="1211"/>
                  </a:lnTo>
                  <a:lnTo>
                    <a:pt x="397" y="1211"/>
                  </a:lnTo>
                  <a:lnTo>
                    <a:pt x="395" y="1211"/>
                  </a:lnTo>
                  <a:lnTo>
                    <a:pt x="395" y="1213"/>
                  </a:lnTo>
                  <a:lnTo>
                    <a:pt x="397" y="1215"/>
                  </a:lnTo>
                  <a:lnTo>
                    <a:pt x="395" y="1215"/>
                  </a:lnTo>
                  <a:lnTo>
                    <a:pt x="395" y="1216"/>
                  </a:lnTo>
                  <a:lnTo>
                    <a:pt x="395" y="1218"/>
                  </a:lnTo>
                  <a:lnTo>
                    <a:pt x="395" y="1220"/>
                  </a:lnTo>
                  <a:lnTo>
                    <a:pt x="393" y="1220"/>
                  </a:lnTo>
                  <a:lnTo>
                    <a:pt x="391" y="1220"/>
                  </a:lnTo>
                  <a:lnTo>
                    <a:pt x="393" y="1222"/>
                  </a:lnTo>
                  <a:lnTo>
                    <a:pt x="395" y="1224"/>
                  </a:lnTo>
                  <a:lnTo>
                    <a:pt x="397" y="1224"/>
                  </a:lnTo>
                  <a:lnTo>
                    <a:pt x="397" y="1226"/>
                  </a:lnTo>
                  <a:lnTo>
                    <a:pt x="399" y="1226"/>
                  </a:lnTo>
                  <a:lnTo>
                    <a:pt x="401" y="1226"/>
                  </a:lnTo>
                  <a:lnTo>
                    <a:pt x="403" y="1226"/>
                  </a:lnTo>
                  <a:lnTo>
                    <a:pt x="403" y="1224"/>
                  </a:lnTo>
                  <a:lnTo>
                    <a:pt x="405" y="1224"/>
                  </a:lnTo>
                  <a:lnTo>
                    <a:pt x="405" y="1222"/>
                  </a:lnTo>
                  <a:lnTo>
                    <a:pt x="403" y="1222"/>
                  </a:lnTo>
                  <a:lnTo>
                    <a:pt x="403" y="1220"/>
                  </a:lnTo>
                  <a:lnTo>
                    <a:pt x="401" y="1220"/>
                  </a:lnTo>
                  <a:lnTo>
                    <a:pt x="403" y="1220"/>
                  </a:lnTo>
                  <a:lnTo>
                    <a:pt x="403" y="1218"/>
                  </a:lnTo>
                  <a:lnTo>
                    <a:pt x="405" y="1220"/>
                  </a:lnTo>
                  <a:lnTo>
                    <a:pt x="406" y="1222"/>
                  </a:lnTo>
                  <a:lnTo>
                    <a:pt x="410" y="1224"/>
                  </a:lnTo>
                  <a:lnTo>
                    <a:pt x="410" y="1226"/>
                  </a:lnTo>
                  <a:lnTo>
                    <a:pt x="412" y="1226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30"/>
                  </a:lnTo>
                  <a:lnTo>
                    <a:pt x="416" y="1230"/>
                  </a:lnTo>
                  <a:lnTo>
                    <a:pt x="416" y="1232"/>
                  </a:lnTo>
                  <a:lnTo>
                    <a:pt x="416" y="1234"/>
                  </a:lnTo>
                  <a:lnTo>
                    <a:pt x="414" y="1234"/>
                  </a:lnTo>
                  <a:lnTo>
                    <a:pt x="414" y="1235"/>
                  </a:lnTo>
                  <a:lnTo>
                    <a:pt x="414" y="1237"/>
                  </a:lnTo>
                  <a:lnTo>
                    <a:pt x="416" y="1237"/>
                  </a:lnTo>
                  <a:lnTo>
                    <a:pt x="418" y="1237"/>
                  </a:lnTo>
                  <a:lnTo>
                    <a:pt x="418" y="1239"/>
                  </a:lnTo>
                  <a:lnTo>
                    <a:pt x="420" y="1239"/>
                  </a:lnTo>
                  <a:lnTo>
                    <a:pt x="418" y="1239"/>
                  </a:lnTo>
                  <a:lnTo>
                    <a:pt x="418" y="1241"/>
                  </a:lnTo>
                  <a:lnTo>
                    <a:pt x="416" y="1241"/>
                  </a:lnTo>
                  <a:lnTo>
                    <a:pt x="416" y="1243"/>
                  </a:lnTo>
                  <a:lnTo>
                    <a:pt x="416" y="1245"/>
                  </a:lnTo>
                  <a:lnTo>
                    <a:pt x="418" y="1245"/>
                  </a:lnTo>
                  <a:lnTo>
                    <a:pt x="418" y="1247"/>
                  </a:lnTo>
                  <a:lnTo>
                    <a:pt x="420" y="1249"/>
                  </a:lnTo>
                  <a:lnTo>
                    <a:pt x="420" y="1251"/>
                  </a:lnTo>
                  <a:lnTo>
                    <a:pt x="422" y="1251"/>
                  </a:lnTo>
                  <a:lnTo>
                    <a:pt x="424" y="1253"/>
                  </a:lnTo>
                  <a:lnTo>
                    <a:pt x="422" y="1254"/>
                  </a:lnTo>
                  <a:lnTo>
                    <a:pt x="422" y="1256"/>
                  </a:lnTo>
                  <a:lnTo>
                    <a:pt x="422" y="1258"/>
                  </a:lnTo>
                  <a:lnTo>
                    <a:pt x="422" y="1260"/>
                  </a:lnTo>
                  <a:lnTo>
                    <a:pt x="424" y="1260"/>
                  </a:lnTo>
                  <a:lnTo>
                    <a:pt x="424" y="1262"/>
                  </a:lnTo>
                  <a:lnTo>
                    <a:pt x="422" y="1264"/>
                  </a:lnTo>
                  <a:lnTo>
                    <a:pt x="424" y="1266"/>
                  </a:lnTo>
                  <a:lnTo>
                    <a:pt x="424" y="1268"/>
                  </a:lnTo>
                  <a:lnTo>
                    <a:pt x="425" y="1268"/>
                  </a:lnTo>
                  <a:lnTo>
                    <a:pt x="427" y="1270"/>
                  </a:lnTo>
                  <a:lnTo>
                    <a:pt x="429" y="1270"/>
                  </a:lnTo>
                  <a:lnTo>
                    <a:pt x="429" y="1272"/>
                  </a:lnTo>
                  <a:lnTo>
                    <a:pt x="431" y="1272"/>
                  </a:lnTo>
                  <a:lnTo>
                    <a:pt x="431" y="1274"/>
                  </a:lnTo>
                  <a:lnTo>
                    <a:pt x="431" y="1275"/>
                  </a:lnTo>
                  <a:lnTo>
                    <a:pt x="433" y="1275"/>
                  </a:lnTo>
                  <a:lnTo>
                    <a:pt x="433" y="1274"/>
                  </a:lnTo>
                  <a:lnTo>
                    <a:pt x="435" y="1274"/>
                  </a:lnTo>
                  <a:lnTo>
                    <a:pt x="435" y="1275"/>
                  </a:lnTo>
                  <a:lnTo>
                    <a:pt x="435" y="1277"/>
                  </a:lnTo>
                  <a:lnTo>
                    <a:pt x="435" y="1279"/>
                  </a:lnTo>
                  <a:lnTo>
                    <a:pt x="433" y="1279"/>
                  </a:lnTo>
                  <a:lnTo>
                    <a:pt x="431" y="1279"/>
                  </a:lnTo>
                  <a:lnTo>
                    <a:pt x="431" y="1281"/>
                  </a:lnTo>
                  <a:lnTo>
                    <a:pt x="433" y="1283"/>
                  </a:lnTo>
                  <a:lnTo>
                    <a:pt x="431" y="1283"/>
                  </a:lnTo>
                  <a:lnTo>
                    <a:pt x="427" y="1283"/>
                  </a:lnTo>
                  <a:lnTo>
                    <a:pt x="425" y="1279"/>
                  </a:lnTo>
                  <a:lnTo>
                    <a:pt x="425" y="1277"/>
                  </a:lnTo>
                  <a:lnTo>
                    <a:pt x="424" y="1275"/>
                  </a:lnTo>
                  <a:lnTo>
                    <a:pt x="424" y="1274"/>
                  </a:lnTo>
                  <a:lnTo>
                    <a:pt x="422" y="1274"/>
                  </a:lnTo>
                  <a:lnTo>
                    <a:pt x="420" y="1272"/>
                  </a:lnTo>
                  <a:lnTo>
                    <a:pt x="418" y="1272"/>
                  </a:lnTo>
                  <a:lnTo>
                    <a:pt x="418" y="1270"/>
                  </a:lnTo>
                  <a:lnTo>
                    <a:pt x="416" y="1270"/>
                  </a:lnTo>
                  <a:lnTo>
                    <a:pt x="414" y="1270"/>
                  </a:lnTo>
                  <a:lnTo>
                    <a:pt x="412" y="1268"/>
                  </a:lnTo>
                  <a:lnTo>
                    <a:pt x="410" y="1268"/>
                  </a:lnTo>
                  <a:lnTo>
                    <a:pt x="408" y="1268"/>
                  </a:lnTo>
                  <a:lnTo>
                    <a:pt x="406" y="1266"/>
                  </a:lnTo>
                  <a:lnTo>
                    <a:pt x="405" y="1264"/>
                  </a:lnTo>
                  <a:lnTo>
                    <a:pt x="403" y="1264"/>
                  </a:lnTo>
                  <a:lnTo>
                    <a:pt x="401" y="1266"/>
                  </a:lnTo>
                  <a:lnTo>
                    <a:pt x="399" y="1266"/>
                  </a:lnTo>
                  <a:lnTo>
                    <a:pt x="397" y="1266"/>
                  </a:lnTo>
                  <a:lnTo>
                    <a:pt x="395" y="1268"/>
                  </a:lnTo>
                  <a:lnTo>
                    <a:pt x="393" y="1268"/>
                  </a:lnTo>
                  <a:lnTo>
                    <a:pt x="391" y="1270"/>
                  </a:lnTo>
                  <a:lnTo>
                    <a:pt x="389" y="1270"/>
                  </a:lnTo>
                  <a:lnTo>
                    <a:pt x="387" y="1270"/>
                  </a:lnTo>
                  <a:lnTo>
                    <a:pt x="386" y="1272"/>
                  </a:lnTo>
                  <a:lnTo>
                    <a:pt x="384" y="1272"/>
                  </a:lnTo>
                  <a:lnTo>
                    <a:pt x="382" y="1270"/>
                  </a:lnTo>
                  <a:lnTo>
                    <a:pt x="380" y="1270"/>
                  </a:lnTo>
                  <a:lnTo>
                    <a:pt x="378" y="1270"/>
                  </a:lnTo>
                  <a:lnTo>
                    <a:pt x="378" y="1268"/>
                  </a:lnTo>
                  <a:lnTo>
                    <a:pt x="376" y="1266"/>
                  </a:lnTo>
                  <a:lnTo>
                    <a:pt x="374" y="1264"/>
                  </a:lnTo>
                  <a:lnTo>
                    <a:pt x="374" y="1262"/>
                  </a:lnTo>
                  <a:lnTo>
                    <a:pt x="374" y="1260"/>
                  </a:lnTo>
                  <a:lnTo>
                    <a:pt x="372" y="1260"/>
                  </a:lnTo>
                  <a:lnTo>
                    <a:pt x="372" y="1258"/>
                  </a:lnTo>
                  <a:lnTo>
                    <a:pt x="372" y="1256"/>
                  </a:lnTo>
                  <a:lnTo>
                    <a:pt x="372" y="1254"/>
                  </a:lnTo>
                  <a:lnTo>
                    <a:pt x="372" y="1253"/>
                  </a:lnTo>
                  <a:lnTo>
                    <a:pt x="370" y="1253"/>
                  </a:lnTo>
                  <a:lnTo>
                    <a:pt x="370" y="1251"/>
                  </a:lnTo>
                  <a:lnTo>
                    <a:pt x="370" y="1249"/>
                  </a:lnTo>
                  <a:lnTo>
                    <a:pt x="368" y="1249"/>
                  </a:lnTo>
                  <a:lnTo>
                    <a:pt x="367" y="1249"/>
                  </a:lnTo>
                  <a:lnTo>
                    <a:pt x="365" y="1249"/>
                  </a:lnTo>
                  <a:lnTo>
                    <a:pt x="363" y="1247"/>
                  </a:lnTo>
                  <a:lnTo>
                    <a:pt x="361" y="1249"/>
                  </a:lnTo>
                  <a:lnTo>
                    <a:pt x="359" y="1247"/>
                  </a:lnTo>
                  <a:lnTo>
                    <a:pt x="359" y="1249"/>
                  </a:lnTo>
                  <a:lnTo>
                    <a:pt x="357" y="1249"/>
                  </a:lnTo>
                  <a:lnTo>
                    <a:pt x="355" y="1249"/>
                  </a:lnTo>
                  <a:lnTo>
                    <a:pt x="353" y="1249"/>
                  </a:lnTo>
                  <a:lnTo>
                    <a:pt x="353" y="1247"/>
                  </a:lnTo>
                  <a:lnTo>
                    <a:pt x="355" y="1247"/>
                  </a:lnTo>
                  <a:lnTo>
                    <a:pt x="355" y="1245"/>
                  </a:lnTo>
                  <a:lnTo>
                    <a:pt x="353" y="1245"/>
                  </a:lnTo>
                  <a:lnTo>
                    <a:pt x="351" y="1247"/>
                  </a:lnTo>
                  <a:lnTo>
                    <a:pt x="349" y="1247"/>
                  </a:lnTo>
                  <a:lnTo>
                    <a:pt x="348" y="1249"/>
                  </a:lnTo>
                  <a:lnTo>
                    <a:pt x="346" y="1249"/>
                  </a:lnTo>
                  <a:lnTo>
                    <a:pt x="346" y="1251"/>
                  </a:lnTo>
                  <a:lnTo>
                    <a:pt x="346" y="1253"/>
                  </a:lnTo>
                  <a:lnTo>
                    <a:pt x="346" y="1254"/>
                  </a:lnTo>
                  <a:lnTo>
                    <a:pt x="346" y="1256"/>
                  </a:lnTo>
                  <a:lnTo>
                    <a:pt x="346" y="1258"/>
                  </a:lnTo>
                  <a:lnTo>
                    <a:pt x="346" y="1260"/>
                  </a:lnTo>
                  <a:lnTo>
                    <a:pt x="346" y="1262"/>
                  </a:lnTo>
                  <a:lnTo>
                    <a:pt x="346" y="1264"/>
                  </a:lnTo>
                  <a:lnTo>
                    <a:pt x="346" y="1266"/>
                  </a:lnTo>
                  <a:lnTo>
                    <a:pt x="344" y="1268"/>
                  </a:lnTo>
                  <a:lnTo>
                    <a:pt x="344" y="1270"/>
                  </a:lnTo>
                  <a:lnTo>
                    <a:pt x="342" y="1270"/>
                  </a:lnTo>
                  <a:lnTo>
                    <a:pt x="340" y="1272"/>
                  </a:lnTo>
                  <a:lnTo>
                    <a:pt x="340" y="1274"/>
                  </a:lnTo>
                  <a:lnTo>
                    <a:pt x="338" y="1274"/>
                  </a:lnTo>
                  <a:lnTo>
                    <a:pt x="336" y="1275"/>
                  </a:lnTo>
                  <a:lnTo>
                    <a:pt x="334" y="1275"/>
                  </a:lnTo>
                  <a:lnTo>
                    <a:pt x="334" y="1277"/>
                  </a:lnTo>
                  <a:lnTo>
                    <a:pt x="332" y="1277"/>
                  </a:lnTo>
                  <a:lnTo>
                    <a:pt x="332" y="1279"/>
                  </a:lnTo>
                  <a:lnTo>
                    <a:pt x="330" y="1281"/>
                  </a:lnTo>
                  <a:lnTo>
                    <a:pt x="329" y="1281"/>
                  </a:lnTo>
                  <a:lnTo>
                    <a:pt x="327" y="1281"/>
                  </a:lnTo>
                  <a:lnTo>
                    <a:pt x="329" y="1283"/>
                  </a:lnTo>
                  <a:lnTo>
                    <a:pt x="329" y="1285"/>
                  </a:lnTo>
                  <a:lnTo>
                    <a:pt x="329" y="1287"/>
                  </a:lnTo>
                  <a:lnTo>
                    <a:pt x="327" y="1287"/>
                  </a:lnTo>
                  <a:lnTo>
                    <a:pt x="327" y="1289"/>
                  </a:lnTo>
                  <a:lnTo>
                    <a:pt x="325" y="1291"/>
                  </a:lnTo>
                  <a:lnTo>
                    <a:pt x="323" y="1293"/>
                  </a:lnTo>
                  <a:lnTo>
                    <a:pt x="317" y="1298"/>
                  </a:lnTo>
                  <a:lnTo>
                    <a:pt x="311" y="1302"/>
                  </a:lnTo>
                  <a:lnTo>
                    <a:pt x="308" y="1304"/>
                  </a:lnTo>
                  <a:lnTo>
                    <a:pt x="306" y="1304"/>
                  </a:lnTo>
                  <a:lnTo>
                    <a:pt x="298" y="1304"/>
                  </a:lnTo>
                  <a:lnTo>
                    <a:pt x="287" y="1304"/>
                  </a:lnTo>
                  <a:lnTo>
                    <a:pt x="264" y="1304"/>
                  </a:lnTo>
                  <a:lnTo>
                    <a:pt x="237" y="1304"/>
                  </a:lnTo>
                  <a:lnTo>
                    <a:pt x="218" y="1304"/>
                  </a:lnTo>
                  <a:lnTo>
                    <a:pt x="213" y="1304"/>
                  </a:lnTo>
                  <a:lnTo>
                    <a:pt x="186" y="1304"/>
                  </a:lnTo>
                  <a:lnTo>
                    <a:pt x="161" y="1304"/>
                  </a:lnTo>
                  <a:lnTo>
                    <a:pt x="150" y="1304"/>
                  </a:lnTo>
                  <a:lnTo>
                    <a:pt x="142" y="1308"/>
                  </a:lnTo>
                  <a:lnTo>
                    <a:pt x="137" y="1310"/>
                  </a:lnTo>
                  <a:lnTo>
                    <a:pt x="129" y="1313"/>
                  </a:lnTo>
                  <a:lnTo>
                    <a:pt x="123" y="1315"/>
                  </a:lnTo>
                  <a:lnTo>
                    <a:pt x="114" y="1319"/>
                  </a:lnTo>
                  <a:lnTo>
                    <a:pt x="106" y="1323"/>
                  </a:lnTo>
                  <a:lnTo>
                    <a:pt x="91" y="1331"/>
                  </a:lnTo>
                  <a:lnTo>
                    <a:pt x="82" y="1334"/>
                  </a:lnTo>
                  <a:lnTo>
                    <a:pt x="68" y="1340"/>
                  </a:lnTo>
                  <a:lnTo>
                    <a:pt x="59" y="1344"/>
                  </a:lnTo>
                  <a:lnTo>
                    <a:pt x="51" y="1348"/>
                  </a:lnTo>
                  <a:lnTo>
                    <a:pt x="47" y="1348"/>
                  </a:lnTo>
                  <a:lnTo>
                    <a:pt x="49" y="1346"/>
                  </a:lnTo>
                  <a:lnTo>
                    <a:pt x="49" y="1344"/>
                  </a:lnTo>
                  <a:lnTo>
                    <a:pt x="51" y="1340"/>
                  </a:lnTo>
                  <a:lnTo>
                    <a:pt x="51" y="1338"/>
                  </a:lnTo>
                  <a:lnTo>
                    <a:pt x="53" y="1336"/>
                  </a:lnTo>
                  <a:lnTo>
                    <a:pt x="53" y="1334"/>
                  </a:lnTo>
                  <a:lnTo>
                    <a:pt x="53" y="1332"/>
                  </a:lnTo>
                  <a:lnTo>
                    <a:pt x="53" y="1331"/>
                  </a:lnTo>
                  <a:lnTo>
                    <a:pt x="53" y="1329"/>
                  </a:lnTo>
                  <a:lnTo>
                    <a:pt x="55" y="1327"/>
                  </a:lnTo>
                  <a:lnTo>
                    <a:pt x="55" y="1325"/>
                  </a:lnTo>
                  <a:lnTo>
                    <a:pt x="55" y="1323"/>
                  </a:lnTo>
                  <a:lnTo>
                    <a:pt x="57" y="1321"/>
                  </a:lnTo>
                  <a:lnTo>
                    <a:pt x="55" y="1319"/>
                  </a:lnTo>
                  <a:lnTo>
                    <a:pt x="55" y="1317"/>
                  </a:lnTo>
                  <a:lnTo>
                    <a:pt x="55" y="1313"/>
                  </a:lnTo>
                  <a:lnTo>
                    <a:pt x="53" y="1312"/>
                  </a:lnTo>
                  <a:lnTo>
                    <a:pt x="51" y="1312"/>
                  </a:lnTo>
                  <a:lnTo>
                    <a:pt x="49" y="1313"/>
                  </a:lnTo>
                  <a:lnTo>
                    <a:pt x="47" y="1313"/>
                  </a:lnTo>
                  <a:lnTo>
                    <a:pt x="45" y="1312"/>
                  </a:lnTo>
                  <a:lnTo>
                    <a:pt x="47" y="1312"/>
                  </a:lnTo>
                  <a:lnTo>
                    <a:pt x="47" y="1310"/>
                  </a:lnTo>
                  <a:lnTo>
                    <a:pt x="49" y="1308"/>
                  </a:lnTo>
                  <a:lnTo>
                    <a:pt x="49" y="1304"/>
                  </a:lnTo>
                  <a:lnTo>
                    <a:pt x="51" y="1304"/>
                  </a:lnTo>
                  <a:lnTo>
                    <a:pt x="49" y="1302"/>
                  </a:lnTo>
                  <a:lnTo>
                    <a:pt x="51" y="1302"/>
                  </a:lnTo>
                  <a:lnTo>
                    <a:pt x="51" y="1300"/>
                  </a:lnTo>
                  <a:lnTo>
                    <a:pt x="49" y="1300"/>
                  </a:lnTo>
                  <a:lnTo>
                    <a:pt x="44" y="1298"/>
                  </a:lnTo>
                  <a:lnTo>
                    <a:pt x="38" y="1296"/>
                  </a:lnTo>
                  <a:lnTo>
                    <a:pt x="19" y="1293"/>
                  </a:lnTo>
                  <a:lnTo>
                    <a:pt x="0" y="1289"/>
                  </a:lnTo>
                  <a:lnTo>
                    <a:pt x="2" y="1281"/>
                  </a:lnTo>
                  <a:lnTo>
                    <a:pt x="2" y="1279"/>
                  </a:lnTo>
                  <a:lnTo>
                    <a:pt x="4" y="1277"/>
                  </a:lnTo>
                  <a:lnTo>
                    <a:pt x="4" y="1275"/>
                  </a:lnTo>
                  <a:lnTo>
                    <a:pt x="6" y="1274"/>
                  </a:lnTo>
                  <a:lnTo>
                    <a:pt x="7" y="1272"/>
                  </a:lnTo>
                  <a:lnTo>
                    <a:pt x="7" y="1268"/>
                  </a:lnTo>
                  <a:lnTo>
                    <a:pt x="9" y="1262"/>
                  </a:lnTo>
                  <a:lnTo>
                    <a:pt x="13" y="1254"/>
                  </a:lnTo>
                  <a:lnTo>
                    <a:pt x="15" y="1249"/>
                  </a:lnTo>
                  <a:lnTo>
                    <a:pt x="15" y="1245"/>
                  </a:lnTo>
                  <a:lnTo>
                    <a:pt x="17" y="1243"/>
                  </a:lnTo>
                  <a:lnTo>
                    <a:pt x="17" y="1241"/>
                  </a:lnTo>
                  <a:lnTo>
                    <a:pt x="17" y="1239"/>
                  </a:lnTo>
                  <a:lnTo>
                    <a:pt x="17" y="1237"/>
                  </a:lnTo>
                  <a:lnTo>
                    <a:pt x="19" y="1235"/>
                  </a:lnTo>
                  <a:lnTo>
                    <a:pt x="21" y="1235"/>
                  </a:lnTo>
                  <a:lnTo>
                    <a:pt x="23" y="1235"/>
                  </a:lnTo>
                  <a:lnTo>
                    <a:pt x="25" y="1234"/>
                  </a:lnTo>
                  <a:lnTo>
                    <a:pt x="26" y="1234"/>
                  </a:lnTo>
                  <a:lnTo>
                    <a:pt x="28" y="1232"/>
                  </a:lnTo>
                  <a:lnTo>
                    <a:pt x="28" y="1234"/>
                  </a:lnTo>
                  <a:lnTo>
                    <a:pt x="30" y="1234"/>
                  </a:lnTo>
                  <a:lnTo>
                    <a:pt x="30" y="1235"/>
                  </a:lnTo>
                  <a:lnTo>
                    <a:pt x="32" y="1237"/>
                  </a:lnTo>
                  <a:lnTo>
                    <a:pt x="32" y="1239"/>
                  </a:lnTo>
                  <a:lnTo>
                    <a:pt x="34" y="1239"/>
                  </a:lnTo>
                  <a:lnTo>
                    <a:pt x="36" y="1239"/>
                  </a:lnTo>
                  <a:lnTo>
                    <a:pt x="38" y="1237"/>
                  </a:lnTo>
                  <a:lnTo>
                    <a:pt x="40" y="1237"/>
                  </a:lnTo>
                  <a:lnTo>
                    <a:pt x="42" y="1239"/>
                  </a:lnTo>
                  <a:lnTo>
                    <a:pt x="42" y="1241"/>
                  </a:lnTo>
                  <a:lnTo>
                    <a:pt x="42" y="1243"/>
                  </a:lnTo>
                  <a:lnTo>
                    <a:pt x="42" y="1245"/>
                  </a:lnTo>
                  <a:lnTo>
                    <a:pt x="44" y="1247"/>
                  </a:lnTo>
                  <a:lnTo>
                    <a:pt x="47" y="1251"/>
                  </a:lnTo>
                  <a:lnTo>
                    <a:pt x="47" y="1254"/>
                  </a:lnTo>
                  <a:lnTo>
                    <a:pt x="49" y="1256"/>
                  </a:lnTo>
                  <a:lnTo>
                    <a:pt x="51" y="1258"/>
                  </a:lnTo>
                  <a:lnTo>
                    <a:pt x="53" y="1258"/>
                  </a:lnTo>
                  <a:lnTo>
                    <a:pt x="55" y="126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D0AC608-8058-4369-BB05-F9E3D9BDC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303"/>
              <a:ext cx="611" cy="1569"/>
            </a:xfrm>
            <a:custGeom>
              <a:avLst/>
              <a:gdLst>
                <a:gd name="T0" fmla="*/ 570 w 611"/>
                <a:gd name="T1" fmla="*/ 1537 h 1569"/>
                <a:gd name="T2" fmla="*/ 602 w 611"/>
                <a:gd name="T3" fmla="*/ 1478 h 1569"/>
                <a:gd name="T4" fmla="*/ 598 w 611"/>
                <a:gd name="T5" fmla="*/ 1451 h 1569"/>
                <a:gd name="T6" fmla="*/ 587 w 611"/>
                <a:gd name="T7" fmla="*/ 1429 h 1569"/>
                <a:gd name="T8" fmla="*/ 577 w 611"/>
                <a:gd name="T9" fmla="*/ 1398 h 1569"/>
                <a:gd name="T10" fmla="*/ 602 w 611"/>
                <a:gd name="T11" fmla="*/ 1387 h 1569"/>
                <a:gd name="T12" fmla="*/ 587 w 611"/>
                <a:gd name="T13" fmla="*/ 1316 h 1569"/>
                <a:gd name="T14" fmla="*/ 575 w 611"/>
                <a:gd name="T15" fmla="*/ 1282 h 1569"/>
                <a:gd name="T16" fmla="*/ 566 w 611"/>
                <a:gd name="T17" fmla="*/ 1223 h 1569"/>
                <a:gd name="T18" fmla="*/ 564 w 611"/>
                <a:gd name="T19" fmla="*/ 1182 h 1569"/>
                <a:gd name="T20" fmla="*/ 532 w 611"/>
                <a:gd name="T21" fmla="*/ 1187 h 1569"/>
                <a:gd name="T22" fmla="*/ 475 w 611"/>
                <a:gd name="T23" fmla="*/ 1170 h 1569"/>
                <a:gd name="T24" fmla="*/ 399 w 611"/>
                <a:gd name="T25" fmla="*/ 1132 h 1569"/>
                <a:gd name="T26" fmla="*/ 353 w 611"/>
                <a:gd name="T27" fmla="*/ 1117 h 1569"/>
                <a:gd name="T28" fmla="*/ 323 w 611"/>
                <a:gd name="T29" fmla="*/ 1119 h 1569"/>
                <a:gd name="T30" fmla="*/ 277 w 611"/>
                <a:gd name="T31" fmla="*/ 1111 h 1569"/>
                <a:gd name="T32" fmla="*/ 251 w 611"/>
                <a:gd name="T33" fmla="*/ 1123 h 1569"/>
                <a:gd name="T34" fmla="*/ 232 w 611"/>
                <a:gd name="T35" fmla="*/ 1066 h 1569"/>
                <a:gd name="T36" fmla="*/ 184 w 611"/>
                <a:gd name="T37" fmla="*/ 1062 h 1569"/>
                <a:gd name="T38" fmla="*/ 167 w 611"/>
                <a:gd name="T39" fmla="*/ 1031 h 1569"/>
                <a:gd name="T40" fmla="*/ 157 w 611"/>
                <a:gd name="T41" fmla="*/ 1007 h 1569"/>
                <a:gd name="T42" fmla="*/ 163 w 611"/>
                <a:gd name="T43" fmla="*/ 971 h 1569"/>
                <a:gd name="T44" fmla="*/ 169 w 611"/>
                <a:gd name="T45" fmla="*/ 938 h 1569"/>
                <a:gd name="T46" fmla="*/ 195 w 611"/>
                <a:gd name="T47" fmla="*/ 938 h 1569"/>
                <a:gd name="T48" fmla="*/ 213 w 611"/>
                <a:gd name="T49" fmla="*/ 925 h 1569"/>
                <a:gd name="T50" fmla="*/ 237 w 611"/>
                <a:gd name="T51" fmla="*/ 919 h 1569"/>
                <a:gd name="T52" fmla="*/ 224 w 611"/>
                <a:gd name="T53" fmla="*/ 891 h 1569"/>
                <a:gd name="T54" fmla="*/ 205 w 611"/>
                <a:gd name="T55" fmla="*/ 859 h 1569"/>
                <a:gd name="T56" fmla="*/ 176 w 611"/>
                <a:gd name="T57" fmla="*/ 830 h 1569"/>
                <a:gd name="T58" fmla="*/ 125 w 611"/>
                <a:gd name="T59" fmla="*/ 813 h 1569"/>
                <a:gd name="T60" fmla="*/ 116 w 611"/>
                <a:gd name="T61" fmla="*/ 796 h 1569"/>
                <a:gd name="T62" fmla="*/ 123 w 611"/>
                <a:gd name="T63" fmla="*/ 775 h 1569"/>
                <a:gd name="T64" fmla="*/ 138 w 611"/>
                <a:gd name="T65" fmla="*/ 756 h 1569"/>
                <a:gd name="T66" fmla="*/ 152 w 611"/>
                <a:gd name="T67" fmla="*/ 735 h 1569"/>
                <a:gd name="T68" fmla="*/ 129 w 611"/>
                <a:gd name="T69" fmla="*/ 718 h 1569"/>
                <a:gd name="T70" fmla="*/ 83 w 611"/>
                <a:gd name="T71" fmla="*/ 710 h 1569"/>
                <a:gd name="T72" fmla="*/ 81 w 611"/>
                <a:gd name="T73" fmla="*/ 684 h 1569"/>
                <a:gd name="T74" fmla="*/ 89 w 611"/>
                <a:gd name="T75" fmla="*/ 659 h 1569"/>
                <a:gd name="T76" fmla="*/ 95 w 611"/>
                <a:gd name="T77" fmla="*/ 632 h 1569"/>
                <a:gd name="T78" fmla="*/ 100 w 611"/>
                <a:gd name="T79" fmla="*/ 596 h 1569"/>
                <a:gd name="T80" fmla="*/ 108 w 611"/>
                <a:gd name="T81" fmla="*/ 555 h 1569"/>
                <a:gd name="T82" fmla="*/ 81 w 611"/>
                <a:gd name="T83" fmla="*/ 524 h 1569"/>
                <a:gd name="T84" fmla="*/ 99 w 611"/>
                <a:gd name="T85" fmla="*/ 498 h 1569"/>
                <a:gd name="T86" fmla="*/ 106 w 611"/>
                <a:gd name="T87" fmla="*/ 477 h 1569"/>
                <a:gd name="T88" fmla="*/ 80 w 611"/>
                <a:gd name="T89" fmla="*/ 458 h 1569"/>
                <a:gd name="T90" fmla="*/ 49 w 611"/>
                <a:gd name="T91" fmla="*/ 446 h 1569"/>
                <a:gd name="T92" fmla="*/ 23 w 611"/>
                <a:gd name="T93" fmla="*/ 418 h 1569"/>
                <a:gd name="T94" fmla="*/ 23 w 611"/>
                <a:gd name="T95" fmla="*/ 382 h 1569"/>
                <a:gd name="T96" fmla="*/ 0 w 611"/>
                <a:gd name="T97" fmla="*/ 346 h 1569"/>
                <a:gd name="T98" fmla="*/ 36 w 611"/>
                <a:gd name="T99" fmla="*/ 268 h 1569"/>
                <a:gd name="T100" fmla="*/ 45 w 611"/>
                <a:gd name="T101" fmla="*/ 211 h 1569"/>
                <a:gd name="T102" fmla="*/ 47 w 611"/>
                <a:gd name="T103" fmla="*/ 175 h 1569"/>
                <a:gd name="T104" fmla="*/ 64 w 611"/>
                <a:gd name="T105" fmla="*/ 138 h 1569"/>
                <a:gd name="T106" fmla="*/ 55 w 611"/>
                <a:gd name="T107" fmla="*/ 114 h 1569"/>
                <a:gd name="T108" fmla="*/ 64 w 611"/>
                <a:gd name="T109" fmla="*/ 70 h 1569"/>
                <a:gd name="T110" fmla="*/ 99 w 611"/>
                <a:gd name="T111" fmla="*/ 57 h 1569"/>
                <a:gd name="T112" fmla="*/ 116 w 611"/>
                <a:gd name="T113" fmla="*/ 32 h 1569"/>
                <a:gd name="T114" fmla="*/ 156 w 611"/>
                <a:gd name="T115" fmla="*/ 4 h 1569"/>
                <a:gd name="T116" fmla="*/ 199 w 611"/>
                <a:gd name="T117" fmla="*/ 24 h 1569"/>
                <a:gd name="T118" fmla="*/ 241 w 611"/>
                <a:gd name="T119" fmla="*/ 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569">
                  <a:moveTo>
                    <a:pt x="564" y="1569"/>
                  </a:moveTo>
                  <a:lnTo>
                    <a:pt x="566" y="1569"/>
                  </a:lnTo>
                  <a:lnTo>
                    <a:pt x="568" y="1567"/>
                  </a:lnTo>
                  <a:lnTo>
                    <a:pt x="570" y="1567"/>
                  </a:lnTo>
                  <a:lnTo>
                    <a:pt x="572" y="1567"/>
                  </a:lnTo>
                  <a:lnTo>
                    <a:pt x="572" y="1565"/>
                  </a:lnTo>
                  <a:lnTo>
                    <a:pt x="573" y="1565"/>
                  </a:lnTo>
                  <a:lnTo>
                    <a:pt x="573" y="1563"/>
                  </a:lnTo>
                  <a:lnTo>
                    <a:pt x="573" y="1562"/>
                  </a:lnTo>
                  <a:lnTo>
                    <a:pt x="573" y="1560"/>
                  </a:lnTo>
                  <a:lnTo>
                    <a:pt x="572" y="1556"/>
                  </a:lnTo>
                  <a:lnTo>
                    <a:pt x="572" y="1554"/>
                  </a:lnTo>
                  <a:lnTo>
                    <a:pt x="570" y="1552"/>
                  </a:lnTo>
                  <a:lnTo>
                    <a:pt x="570" y="1546"/>
                  </a:lnTo>
                  <a:lnTo>
                    <a:pt x="570" y="1543"/>
                  </a:lnTo>
                  <a:lnTo>
                    <a:pt x="570" y="1539"/>
                  </a:lnTo>
                  <a:lnTo>
                    <a:pt x="570" y="1537"/>
                  </a:lnTo>
                  <a:lnTo>
                    <a:pt x="570" y="1533"/>
                  </a:lnTo>
                  <a:lnTo>
                    <a:pt x="570" y="1529"/>
                  </a:lnTo>
                  <a:lnTo>
                    <a:pt x="570" y="1527"/>
                  </a:lnTo>
                  <a:lnTo>
                    <a:pt x="572" y="1525"/>
                  </a:lnTo>
                  <a:lnTo>
                    <a:pt x="572" y="1522"/>
                  </a:lnTo>
                  <a:lnTo>
                    <a:pt x="577" y="1514"/>
                  </a:lnTo>
                  <a:lnTo>
                    <a:pt x="583" y="1505"/>
                  </a:lnTo>
                  <a:lnTo>
                    <a:pt x="585" y="1499"/>
                  </a:lnTo>
                  <a:lnTo>
                    <a:pt x="592" y="1489"/>
                  </a:lnTo>
                  <a:lnTo>
                    <a:pt x="592" y="1487"/>
                  </a:lnTo>
                  <a:lnTo>
                    <a:pt x="594" y="1486"/>
                  </a:lnTo>
                  <a:lnTo>
                    <a:pt x="594" y="1484"/>
                  </a:lnTo>
                  <a:lnTo>
                    <a:pt x="594" y="1482"/>
                  </a:lnTo>
                  <a:lnTo>
                    <a:pt x="596" y="1480"/>
                  </a:lnTo>
                  <a:lnTo>
                    <a:pt x="598" y="1480"/>
                  </a:lnTo>
                  <a:lnTo>
                    <a:pt x="600" y="1480"/>
                  </a:lnTo>
                  <a:lnTo>
                    <a:pt x="602" y="1478"/>
                  </a:lnTo>
                  <a:lnTo>
                    <a:pt x="602" y="1476"/>
                  </a:lnTo>
                  <a:lnTo>
                    <a:pt x="600" y="1474"/>
                  </a:lnTo>
                  <a:lnTo>
                    <a:pt x="600" y="1472"/>
                  </a:lnTo>
                  <a:lnTo>
                    <a:pt x="598" y="1472"/>
                  </a:lnTo>
                  <a:lnTo>
                    <a:pt x="596" y="1470"/>
                  </a:lnTo>
                  <a:lnTo>
                    <a:pt x="596" y="1468"/>
                  </a:lnTo>
                  <a:lnTo>
                    <a:pt x="596" y="1467"/>
                  </a:lnTo>
                  <a:lnTo>
                    <a:pt x="596" y="1465"/>
                  </a:lnTo>
                  <a:lnTo>
                    <a:pt x="596" y="1463"/>
                  </a:lnTo>
                  <a:lnTo>
                    <a:pt x="598" y="1463"/>
                  </a:lnTo>
                  <a:lnTo>
                    <a:pt x="598" y="1461"/>
                  </a:lnTo>
                  <a:lnTo>
                    <a:pt x="600" y="1459"/>
                  </a:lnTo>
                  <a:lnTo>
                    <a:pt x="600" y="1457"/>
                  </a:lnTo>
                  <a:lnTo>
                    <a:pt x="600" y="1455"/>
                  </a:lnTo>
                  <a:lnTo>
                    <a:pt x="600" y="1453"/>
                  </a:lnTo>
                  <a:lnTo>
                    <a:pt x="598" y="1453"/>
                  </a:lnTo>
                  <a:lnTo>
                    <a:pt x="598" y="1451"/>
                  </a:lnTo>
                  <a:lnTo>
                    <a:pt x="598" y="1449"/>
                  </a:lnTo>
                  <a:lnTo>
                    <a:pt x="596" y="1449"/>
                  </a:lnTo>
                  <a:lnTo>
                    <a:pt x="594" y="1449"/>
                  </a:lnTo>
                  <a:lnTo>
                    <a:pt x="592" y="1449"/>
                  </a:lnTo>
                  <a:lnTo>
                    <a:pt x="592" y="1446"/>
                  </a:lnTo>
                  <a:lnTo>
                    <a:pt x="592" y="1444"/>
                  </a:lnTo>
                  <a:lnTo>
                    <a:pt x="592" y="1442"/>
                  </a:lnTo>
                  <a:lnTo>
                    <a:pt x="591" y="1440"/>
                  </a:lnTo>
                  <a:lnTo>
                    <a:pt x="591" y="1438"/>
                  </a:lnTo>
                  <a:lnTo>
                    <a:pt x="589" y="1438"/>
                  </a:lnTo>
                  <a:lnTo>
                    <a:pt x="587" y="1436"/>
                  </a:lnTo>
                  <a:lnTo>
                    <a:pt x="587" y="1434"/>
                  </a:lnTo>
                  <a:lnTo>
                    <a:pt x="585" y="1434"/>
                  </a:lnTo>
                  <a:lnTo>
                    <a:pt x="585" y="1432"/>
                  </a:lnTo>
                  <a:lnTo>
                    <a:pt x="587" y="1432"/>
                  </a:lnTo>
                  <a:lnTo>
                    <a:pt x="587" y="1430"/>
                  </a:lnTo>
                  <a:lnTo>
                    <a:pt x="587" y="1429"/>
                  </a:lnTo>
                  <a:lnTo>
                    <a:pt x="587" y="1427"/>
                  </a:lnTo>
                  <a:lnTo>
                    <a:pt x="587" y="1425"/>
                  </a:lnTo>
                  <a:lnTo>
                    <a:pt x="587" y="1423"/>
                  </a:lnTo>
                  <a:lnTo>
                    <a:pt x="587" y="1421"/>
                  </a:lnTo>
                  <a:lnTo>
                    <a:pt x="587" y="1419"/>
                  </a:lnTo>
                  <a:lnTo>
                    <a:pt x="587" y="1415"/>
                  </a:lnTo>
                  <a:lnTo>
                    <a:pt x="585" y="1413"/>
                  </a:lnTo>
                  <a:lnTo>
                    <a:pt x="583" y="1411"/>
                  </a:lnTo>
                  <a:lnTo>
                    <a:pt x="583" y="1410"/>
                  </a:lnTo>
                  <a:lnTo>
                    <a:pt x="583" y="1408"/>
                  </a:lnTo>
                  <a:lnTo>
                    <a:pt x="583" y="1406"/>
                  </a:lnTo>
                  <a:lnTo>
                    <a:pt x="583" y="1404"/>
                  </a:lnTo>
                  <a:lnTo>
                    <a:pt x="581" y="1402"/>
                  </a:lnTo>
                  <a:lnTo>
                    <a:pt x="579" y="1400"/>
                  </a:lnTo>
                  <a:lnTo>
                    <a:pt x="579" y="1402"/>
                  </a:lnTo>
                  <a:lnTo>
                    <a:pt x="577" y="1400"/>
                  </a:lnTo>
                  <a:lnTo>
                    <a:pt x="577" y="1398"/>
                  </a:lnTo>
                  <a:lnTo>
                    <a:pt x="579" y="1398"/>
                  </a:lnTo>
                  <a:lnTo>
                    <a:pt x="581" y="1396"/>
                  </a:lnTo>
                  <a:lnTo>
                    <a:pt x="583" y="1396"/>
                  </a:lnTo>
                  <a:lnTo>
                    <a:pt x="585" y="1396"/>
                  </a:lnTo>
                  <a:lnTo>
                    <a:pt x="585" y="1394"/>
                  </a:lnTo>
                  <a:lnTo>
                    <a:pt x="587" y="1392"/>
                  </a:lnTo>
                  <a:lnTo>
                    <a:pt x="589" y="1391"/>
                  </a:lnTo>
                  <a:lnTo>
                    <a:pt x="591" y="1391"/>
                  </a:lnTo>
                  <a:lnTo>
                    <a:pt x="591" y="1389"/>
                  </a:lnTo>
                  <a:lnTo>
                    <a:pt x="592" y="1389"/>
                  </a:lnTo>
                  <a:lnTo>
                    <a:pt x="594" y="1389"/>
                  </a:lnTo>
                  <a:lnTo>
                    <a:pt x="596" y="1389"/>
                  </a:lnTo>
                  <a:lnTo>
                    <a:pt x="598" y="1389"/>
                  </a:lnTo>
                  <a:lnTo>
                    <a:pt x="600" y="1387"/>
                  </a:lnTo>
                  <a:lnTo>
                    <a:pt x="602" y="1387"/>
                  </a:lnTo>
                  <a:lnTo>
                    <a:pt x="602" y="1389"/>
                  </a:lnTo>
                  <a:lnTo>
                    <a:pt x="602" y="1387"/>
                  </a:lnTo>
                  <a:lnTo>
                    <a:pt x="604" y="1387"/>
                  </a:lnTo>
                  <a:lnTo>
                    <a:pt x="606" y="1387"/>
                  </a:lnTo>
                  <a:lnTo>
                    <a:pt x="608" y="1387"/>
                  </a:lnTo>
                  <a:lnTo>
                    <a:pt x="610" y="1385"/>
                  </a:lnTo>
                  <a:lnTo>
                    <a:pt x="611" y="1383"/>
                  </a:lnTo>
                  <a:lnTo>
                    <a:pt x="611" y="1381"/>
                  </a:lnTo>
                  <a:lnTo>
                    <a:pt x="610" y="1379"/>
                  </a:lnTo>
                  <a:lnTo>
                    <a:pt x="610" y="1375"/>
                  </a:lnTo>
                  <a:lnTo>
                    <a:pt x="608" y="1373"/>
                  </a:lnTo>
                  <a:lnTo>
                    <a:pt x="606" y="1368"/>
                  </a:lnTo>
                  <a:lnTo>
                    <a:pt x="602" y="1358"/>
                  </a:lnTo>
                  <a:lnTo>
                    <a:pt x="600" y="1351"/>
                  </a:lnTo>
                  <a:lnTo>
                    <a:pt x="596" y="1341"/>
                  </a:lnTo>
                  <a:lnTo>
                    <a:pt x="594" y="1335"/>
                  </a:lnTo>
                  <a:lnTo>
                    <a:pt x="592" y="1330"/>
                  </a:lnTo>
                  <a:lnTo>
                    <a:pt x="589" y="1320"/>
                  </a:lnTo>
                  <a:lnTo>
                    <a:pt x="587" y="1316"/>
                  </a:lnTo>
                  <a:lnTo>
                    <a:pt x="587" y="1315"/>
                  </a:lnTo>
                  <a:lnTo>
                    <a:pt x="587" y="1313"/>
                  </a:lnTo>
                  <a:lnTo>
                    <a:pt x="585" y="1313"/>
                  </a:lnTo>
                  <a:lnTo>
                    <a:pt x="583" y="1309"/>
                  </a:lnTo>
                  <a:lnTo>
                    <a:pt x="581" y="1307"/>
                  </a:lnTo>
                  <a:lnTo>
                    <a:pt x="579" y="1305"/>
                  </a:lnTo>
                  <a:lnTo>
                    <a:pt x="579" y="1303"/>
                  </a:lnTo>
                  <a:lnTo>
                    <a:pt x="577" y="1301"/>
                  </a:lnTo>
                  <a:lnTo>
                    <a:pt x="577" y="1299"/>
                  </a:lnTo>
                  <a:lnTo>
                    <a:pt x="577" y="1297"/>
                  </a:lnTo>
                  <a:lnTo>
                    <a:pt x="575" y="1296"/>
                  </a:lnTo>
                  <a:lnTo>
                    <a:pt x="577" y="1294"/>
                  </a:lnTo>
                  <a:lnTo>
                    <a:pt x="577" y="1292"/>
                  </a:lnTo>
                  <a:lnTo>
                    <a:pt x="577" y="1290"/>
                  </a:lnTo>
                  <a:lnTo>
                    <a:pt x="575" y="1288"/>
                  </a:lnTo>
                  <a:lnTo>
                    <a:pt x="575" y="1284"/>
                  </a:lnTo>
                  <a:lnTo>
                    <a:pt x="575" y="1282"/>
                  </a:lnTo>
                  <a:lnTo>
                    <a:pt x="575" y="1280"/>
                  </a:lnTo>
                  <a:lnTo>
                    <a:pt x="575" y="1277"/>
                  </a:lnTo>
                  <a:lnTo>
                    <a:pt x="575" y="1275"/>
                  </a:lnTo>
                  <a:lnTo>
                    <a:pt x="575" y="1269"/>
                  </a:lnTo>
                  <a:lnTo>
                    <a:pt x="573" y="1265"/>
                  </a:lnTo>
                  <a:lnTo>
                    <a:pt x="573" y="1261"/>
                  </a:lnTo>
                  <a:lnTo>
                    <a:pt x="573" y="1258"/>
                  </a:lnTo>
                  <a:lnTo>
                    <a:pt x="572" y="1254"/>
                  </a:lnTo>
                  <a:lnTo>
                    <a:pt x="572" y="1250"/>
                  </a:lnTo>
                  <a:lnTo>
                    <a:pt x="570" y="1246"/>
                  </a:lnTo>
                  <a:lnTo>
                    <a:pt x="570" y="1240"/>
                  </a:lnTo>
                  <a:lnTo>
                    <a:pt x="568" y="1235"/>
                  </a:lnTo>
                  <a:lnTo>
                    <a:pt x="568" y="1233"/>
                  </a:lnTo>
                  <a:lnTo>
                    <a:pt x="566" y="1229"/>
                  </a:lnTo>
                  <a:lnTo>
                    <a:pt x="566" y="1227"/>
                  </a:lnTo>
                  <a:lnTo>
                    <a:pt x="566" y="1225"/>
                  </a:lnTo>
                  <a:lnTo>
                    <a:pt x="566" y="1223"/>
                  </a:lnTo>
                  <a:lnTo>
                    <a:pt x="566" y="1221"/>
                  </a:lnTo>
                  <a:lnTo>
                    <a:pt x="566" y="1218"/>
                  </a:lnTo>
                  <a:lnTo>
                    <a:pt x="566" y="1216"/>
                  </a:lnTo>
                  <a:lnTo>
                    <a:pt x="566" y="1212"/>
                  </a:lnTo>
                  <a:lnTo>
                    <a:pt x="566" y="1210"/>
                  </a:lnTo>
                  <a:lnTo>
                    <a:pt x="566" y="1208"/>
                  </a:lnTo>
                  <a:lnTo>
                    <a:pt x="566" y="1206"/>
                  </a:lnTo>
                  <a:lnTo>
                    <a:pt x="566" y="1204"/>
                  </a:lnTo>
                  <a:lnTo>
                    <a:pt x="566" y="1202"/>
                  </a:lnTo>
                  <a:lnTo>
                    <a:pt x="566" y="1201"/>
                  </a:lnTo>
                  <a:lnTo>
                    <a:pt x="566" y="1199"/>
                  </a:lnTo>
                  <a:lnTo>
                    <a:pt x="566" y="1197"/>
                  </a:lnTo>
                  <a:lnTo>
                    <a:pt x="566" y="1195"/>
                  </a:lnTo>
                  <a:lnTo>
                    <a:pt x="566" y="1193"/>
                  </a:lnTo>
                  <a:lnTo>
                    <a:pt x="564" y="1189"/>
                  </a:lnTo>
                  <a:lnTo>
                    <a:pt x="564" y="1185"/>
                  </a:lnTo>
                  <a:lnTo>
                    <a:pt x="564" y="1182"/>
                  </a:lnTo>
                  <a:lnTo>
                    <a:pt x="562" y="1180"/>
                  </a:lnTo>
                  <a:lnTo>
                    <a:pt x="560" y="1178"/>
                  </a:lnTo>
                  <a:lnTo>
                    <a:pt x="558" y="1178"/>
                  </a:lnTo>
                  <a:lnTo>
                    <a:pt x="558" y="1180"/>
                  </a:lnTo>
                  <a:lnTo>
                    <a:pt x="556" y="1180"/>
                  </a:lnTo>
                  <a:lnTo>
                    <a:pt x="556" y="1182"/>
                  </a:lnTo>
                  <a:lnTo>
                    <a:pt x="553" y="1183"/>
                  </a:lnTo>
                  <a:lnTo>
                    <a:pt x="551" y="1183"/>
                  </a:lnTo>
                  <a:lnTo>
                    <a:pt x="549" y="1183"/>
                  </a:lnTo>
                  <a:lnTo>
                    <a:pt x="549" y="1185"/>
                  </a:lnTo>
                  <a:lnTo>
                    <a:pt x="547" y="1185"/>
                  </a:lnTo>
                  <a:lnTo>
                    <a:pt x="545" y="1185"/>
                  </a:lnTo>
                  <a:lnTo>
                    <a:pt x="543" y="1185"/>
                  </a:lnTo>
                  <a:lnTo>
                    <a:pt x="541" y="1187"/>
                  </a:lnTo>
                  <a:lnTo>
                    <a:pt x="539" y="1187"/>
                  </a:lnTo>
                  <a:lnTo>
                    <a:pt x="535" y="1187"/>
                  </a:lnTo>
                  <a:lnTo>
                    <a:pt x="532" y="1187"/>
                  </a:lnTo>
                  <a:lnTo>
                    <a:pt x="530" y="1187"/>
                  </a:lnTo>
                  <a:lnTo>
                    <a:pt x="528" y="1187"/>
                  </a:lnTo>
                  <a:lnTo>
                    <a:pt x="526" y="1187"/>
                  </a:lnTo>
                  <a:lnTo>
                    <a:pt x="522" y="1187"/>
                  </a:lnTo>
                  <a:lnTo>
                    <a:pt x="522" y="1189"/>
                  </a:lnTo>
                  <a:lnTo>
                    <a:pt x="520" y="1189"/>
                  </a:lnTo>
                  <a:lnTo>
                    <a:pt x="518" y="1189"/>
                  </a:lnTo>
                  <a:lnTo>
                    <a:pt x="516" y="1189"/>
                  </a:lnTo>
                  <a:lnTo>
                    <a:pt x="515" y="1189"/>
                  </a:lnTo>
                  <a:lnTo>
                    <a:pt x="513" y="1189"/>
                  </a:lnTo>
                  <a:lnTo>
                    <a:pt x="509" y="1187"/>
                  </a:lnTo>
                  <a:lnTo>
                    <a:pt x="505" y="1185"/>
                  </a:lnTo>
                  <a:lnTo>
                    <a:pt x="503" y="1183"/>
                  </a:lnTo>
                  <a:lnTo>
                    <a:pt x="496" y="1182"/>
                  </a:lnTo>
                  <a:lnTo>
                    <a:pt x="488" y="1178"/>
                  </a:lnTo>
                  <a:lnTo>
                    <a:pt x="482" y="1174"/>
                  </a:lnTo>
                  <a:lnTo>
                    <a:pt x="475" y="1170"/>
                  </a:lnTo>
                  <a:lnTo>
                    <a:pt x="469" y="1166"/>
                  </a:lnTo>
                  <a:lnTo>
                    <a:pt x="465" y="1164"/>
                  </a:lnTo>
                  <a:lnTo>
                    <a:pt x="459" y="1161"/>
                  </a:lnTo>
                  <a:lnTo>
                    <a:pt x="454" y="1159"/>
                  </a:lnTo>
                  <a:lnTo>
                    <a:pt x="448" y="1155"/>
                  </a:lnTo>
                  <a:lnTo>
                    <a:pt x="440" y="1151"/>
                  </a:lnTo>
                  <a:lnTo>
                    <a:pt x="437" y="1149"/>
                  </a:lnTo>
                  <a:lnTo>
                    <a:pt x="431" y="1144"/>
                  </a:lnTo>
                  <a:lnTo>
                    <a:pt x="425" y="1140"/>
                  </a:lnTo>
                  <a:lnTo>
                    <a:pt x="421" y="1136"/>
                  </a:lnTo>
                  <a:lnTo>
                    <a:pt x="420" y="1134"/>
                  </a:lnTo>
                  <a:lnTo>
                    <a:pt x="418" y="1134"/>
                  </a:lnTo>
                  <a:lnTo>
                    <a:pt x="416" y="1132"/>
                  </a:lnTo>
                  <a:lnTo>
                    <a:pt x="414" y="1132"/>
                  </a:lnTo>
                  <a:lnTo>
                    <a:pt x="412" y="1132"/>
                  </a:lnTo>
                  <a:lnTo>
                    <a:pt x="408" y="1132"/>
                  </a:lnTo>
                  <a:lnTo>
                    <a:pt x="399" y="1132"/>
                  </a:lnTo>
                  <a:lnTo>
                    <a:pt x="391" y="1132"/>
                  </a:lnTo>
                  <a:lnTo>
                    <a:pt x="383" y="1132"/>
                  </a:lnTo>
                  <a:lnTo>
                    <a:pt x="378" y="1132"/>
                  </a:lnTo>
                  <a:lnTo>
                    <a:pt x="372" y="1132"/>
                  </a:lnTo>
                  <a:lnTo>
                    <a:pt x="368" y="1132"/>
                  </a:lnTo>
                  <a:lnTo>
                    <a:pt x="366" y="1132"/>
                  </a:lnTo>
                  <a:lnTo>
                    <a:pt x="365" y="1132"/>
                  </a:lnTo>
                  <a:lnTo>
                    <a:pt x="365" y="1130"/>
                  </a:lnTo>
                  <a:lnTo>
                    <a:pt x="363" y="1130"/>
                  </a:lnTo>
                  <a:lnTo>
                    <a:pt x="361" y="1128"/>
                  </a:lnTo>
                  <a:lnTo>
                    <a:pt x="357" y="1125"/>
                  </a:lnTo>
                  <a:lnTo>
                    <a:pt x="357" y="1123"/>
                  </a:lnTo>
                  <a:lnTo>
                    <a:pt x="355" y="1123"/>
                  </a:lnTo>
                  <a:lnTo>
                    <a:pt x="357" y="1121"/>
                  </a:lnTo>
                  <a:lnTo>
                    <a:pt x="355" y="1119"/>
                  </a:lnTo>
                  <a:lnTo>
                    <a:pt x="353" y="1119"/>
                  </a:lnTo>
                  <a:lnTo>
                    <a:pt x="353" y="1117"/>
                  </a:lnTo>
                  <a:lnTo>
                    <a:pt x="351" y="1119"/>
                  </a:lnTo>
                  <a:lnTo>
                    <a:pt x="351" y="1117"/>
                  </a:lnTo>
                  <a:lnTo>
                    <a:pt x="347" y="1117"/>
                  </a:lnTo>
                  <a:lnTo>
                    <a:pt x="346" y="1119"/>
                  </a:lnTo>
                  <a:lnTo>
                    <a:pt x="344" y="1119"/>
                  </a:lnTo>
                  <a:lnTo>
                    <a:pt x="342" y="1117"/>
                  </a:lnTo>
                  <a:lnTo>
                    <a:pt x="342" y="1115"/>
                  </a:lnTo>
                  <a:lnTo>
                    <a:pt x="340" y="1115"/>
                  </a:lnTo>
                  <a:lnTo>
                    <a:pt x="334" y="1115"/>
                  </a:lnTo>
                  <a:lnTo>
                    <a:pt x="332" y="1117"/>
                  </a:lnTo>
                  <a:lnTo>
                    <a:pt x="330" y="1117"/>
                  </a:lnTo>
                  <a:lnTo>
                    <a:pt x="330" y="1115"/>
                  </a:lnTo>
                  <a:lnTo>
                    <a:pt x="328" y="1117"/>
                  </a:lnTo>
                  <a:lnTo>
                    <a:pt x="327" y="1117"/>
                  </a:lnTo>
                  <a:lnTo>
                    <a:pt x="325" y="1117"/>
                  </a:lnTo>
                  <a:lnTo>
                    <a:pt x="325" y="1119"/>
                  </a:lnTo>
                  <a:lnTo>
                    <a:pt x="323" y="1119"/>
                  </a:lnTo>
                  <a:lnTo>
                    <a:pt x="321" y="1121"/>
                  </a:lnTo>
                  <a:lnTo>
                    <a:pt x="319" y="1121"/>
                  </a:lnTo>
                  <a:lnTo>
                    <a:pt x="317" y="1121"/>
                  </a:lnTo>
                  <a:lnTo>
                    <a:pt x="311" y="1119"/>
                  </a:lnTo>
                  <a:lnTo>
                    <a:pt x="308" y="1119"/>
                  </a:lnTo>
                  <a:lnTo>
                    <a:pt x="302" y="1117"/>
                  </a:lnTo>
                  <a:lnTo>
                    <a:pt x="298" y="1117"/>
                  </a:lnTo>
                  <a:lnTo>
                    <a:pt x="294" y="1115"/>
                  </a:lnTo>
                  <a:lnTo>
                    <a:pt x="290" y="1115"/>
                  </a:lnTo>
                  <a:lnTo>
                    <a:pt x="289" y="1113"/>
                  </a:lnTo>
                  <a:lnTo>
                    <a:pt x="287" y="1111"/>
                  </a:lnTo>
                  <a:lnTo>
                    <a:pt x="287" y="1109"/>
                  </a:lnTo>
                  <a:lnTo>
                    <a:pt x="285" y="1109"/>
                  </a:lnTo>
                  <a:lnTo>
                    <a:pt x="283" y="1109"/>
                  </a:lnTo>
                  <a:lnTo>
                    <a:pt x="283" y="1107"/>
                  </a:lnTo>
                  <a:lnTo>
                    <a:pt x="281" y="1109"/>
                  </a:lnTo>
                  <a:lnTo>
                    <a:pt x="277" y="1111"/>
                  </a:lnTo>
                  <a:lnTo>
                    <a:pt x="275" y="1115"/>
                  </a:lnTo>
                  <a:lnTo>
                    <a:pt x="273" y="1117"/>
                  </a:lnTo>
                  <a:lnTo>
                    <a:pt x="273" y="1119"/>
                  </a:lnTo>
                  <a:lnTo>
                    <a:pt x="271" y="1121"/>
                  </a:lnTo>
                  <a:lnTo>
                    <a:pt x="273" y="1125"/>
                  </a:lnTo>
                  <a:lnTo>
                    <a:pt x="273" y="1128"/>
                  </a:lnTo>
                  <a:lnTo>
                    <a:pt x="273" y="1132"/>
                  </a:lnTo>
                  <a:lnTo>
                    <a:pt x="273" y="1136"/>
                  </a:lnTo>
                  <a:lnTo>
                    <a:pt x="270" y="1138"/>
                  </a:lnTo>
                  <a:lnTo>
                    <a:pt x="266" y="1140"/>
                  </a:lnTo>
                  <a:lnTo>
                    <a:pt x="262" y="1142"/>
                  </a:lnTo>
                  <a:lnTo>
                    <a:pt x="256" y="1144"/>
                  </a:lnTo>
                  <a:lnTo>
                    <a:pt x="254" y="1144"/>
                  </a:lnTo>
                  <a:lnTo>
                    <a:pt x="252" y="1136"/>
                  </a:lnTo>
                  <a:lnTo>
                    <a:pt x="252" y="1132"/>
                  </a:lnTo>
                  <a:lnTo>
                    <a:pt x="252" y="1126"/>
                  </a:lnTo>
                  <a:lnTo>
                    <a:pt x="251" y="1123"/>
                  </a:lnTo>
                  <a:lnTo>
                    <a:pt x="251" y="1119"/>
                  </a:lnTo>
                  <a:lnTo>
                    <a:pt x="251" y="1115"/>
                  </a:lnTo>
                  <a:lnTo>
                    <a:pt x="249" y="1109"/>
                  </a:lnTo>
                  <a:lnTo>
                    <a:pt x="247" y="1106"/>
                  </a:lnTo>
                  <a:lnTo>
                    <a:pt x="247" y="1100"/>
                  </a:lnTo>
                  <a:lnTo>
                    <a:pt x="245" y="1094"/>
                  </a:lnTo>
                  <a:lnTo>
                    <a:pt x="245" y="1090"/>
                  </a:lnTo>
                  <a:lnTo>
                    <a:pt x="245" y="1087"/>
                  </a:lnTo>
                  <a:lnTo>
                    <a:pt x="243" y="1083"/>
                  </a:lnTo>
                  <a:lnTo>
                    <a:pt x="243" y="1079"/>
                  </a:lnTo>
                  <a:lnTo>
                    <a:pt x="243" y="1077"/>
                  </a:lnTo>
                  <a:lnTo>
                    <a:pt x="241" y="1077"/>
                  </a:lnTo>
                  <a:lnTo>
                    <a:pt x="239" y="1075"/>
                  </a:lnTo>
                  <a:lnTo>
                    <a:pt x="239" y="1073"/>
                  </a:lnTo>
                  <a:lnTo>
                    <a:pt x="237" y="1071"/>
                  </a:lnTo>
                  <a:lnTo>
                    <a:pt x="233" y="1068"/>
                  </a:lnTo>
                  <a:lnTo>
                    <a:pt x="232" y="1066"/>
                  </a:lnTo>
                  <a:lnTo>
                    <a:pt x="230" y="1064"/>
                  </a:lnTo>
                  <a:lnTo>
                    <a:pt x="228" y="1062"/>
                  </a:lnTo>
                  <a:lnTo>
                    <a:pt x="226" y="1062"/>
                  </a:lnTo>
                  <a:lnTo>
                    <a:pt x="220" y="1060"/>
                  </a:lnTo>
                  <a:lnTo>
                    <a:pt x="218" y="1060"/>
                  </a:lnTo>
                  <a:lnTo>
                    <a:pt x="214" y="1060"/>
                  </a:lnTo>
                  <a:lnTo>
                    <a:pt x="211" y="1062"/>
                  </a:lnTo>
                  <a:lnTo>
                    <a:pt x="205" y="1064"/>
                  </a:lnTo>
                  <a:lnTo>
                    <a:pt x="201" y="1066"/>
                  </a:lnTo>
                  <a:lnTo>
                    <a:pt x="197" y="1066"/>
                  </a:lnTo>
                  <a:lnTo>
                    <a:pt x="195" y="1066"/>
                  </a:lnTo>
                  <a:lnTo>
                    <a:pt x="195" y="1068"/>
                  </a:lnTo>
                  <a:lnTo>
                    <a:pt x="194" y="1068"/>
                  </a:lnTo>
                  <a:lnTo>
                    <a:pt x="192" y="1066"/>
                  </a:lnTo>
                  <a:lnTo>
                    <a:pt x="190" y="1064"/>
                  </a:lnTo>
                  <a:lnTo>
                    <a:pt x="186" y="1064"/>
                  </a:lnTo>
                  <a:lnTo>
                    <a:pt x="184" y="1062"/>
                  </a:lnTo>
                  <a:lnTo>
                    <a:pt x="182" y="1062"/>
                  </a:lnTo>
                  <a:lnTo>
                    <a:pt x="178" y="1062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6"/>
                  </a:lnTo>
                  <a:lnTo>
                    <a:pt x="175" y="1054"/>
                  </a:lnTo>
                  <a:lnTo>
                    <a:pt x="175" y="1052"/>
                  </a:lnTo>
                  <a:lnTo>
                    <a:pt x="175" y="1050"/>
                  </a:lnTo>
                  <a:lnTo>
                    <a:pt x="175" y="1047"/>
                  </a:lnTo>
                  <a:lnTo>
                    <a:pt x="175" y="1045"/>
                  </a:lnTo>
                  <a:lnTo>
                    <a:pt x="175" y="1043"/>
                  </a:lnTo>
                  <a:lnTo>
                    <a:pt x="175" y="1041"/>
                  </a:lnTo>
                  <a:lnTo>
                    <a:pt x="175" y="1039"/>
                  </a:lnTo>
                  <a:lnTo>
                    <a:pt x="173" y="1037"/>
                  </a:lnTo>
                  <a:lnTo>
                    <a:pt x="171" y="1035"/>
                  </a:lnTo>
                  <a:lnTo>
                    <a:pt x="169" y="1033"/>
                  </a:lnTo>
                  <a:lnTo>
                    <a:pt x="167" y="1031"/>
                  </a:lnTo>
                  <a:lnTo>
                    <a:pt x="165" y="1031"/>
                  </a:lnTo>
                  <a:lnTo>
                    <a:pt x="161" y="1031"/>
                  </a:lnTo>
                  <a:lnTo>
                    <a:pt x="157" y="1031"/>
                  </a:lnTo>
                  <a:lnTo>
                    <a:pt x="156" y="1030"/>
                  </a:lnTo>
                  <a:lnTo>
                    <a:pt x="154" y="1028"/>
                  </a:lnTo>
                  <a:lnTo>
                    <a:pt x="154" y="1026"/>
                  </a:lnTo>
                  <a:lnTo>
                    <a:pt x="154" y="1024"/>
                  </a:lnTo>
                  <a:lnTo>
                    <a:pt x="152" y="1022"/>
                  </a:lnTo>
                  <a:lnTo>
                    <a:pt x="154" y="1022"/>
                  </a:lnTo>
                  <a:lnTo>
                    <a:pt x="154" y="1020"/>
                  </a:lnTo>
                  <a:lnTo>
                    <a:pt x="156" y="1018"/>
                  </a:lnTo>
                  <a:lnTo>
                    <a:pt x="157" y="1016"/>
                  </a:lnTo>
                  <a:lnTo>
                    <a:pt x="157" y="1014"/>
                  </a:lnTo>
                  <a:lnTo>
                    <a:pt x="157" y="1012"/>
                  </a:lnTo>
                  <a:lnTo>
                    <a:pt x="157" y="1011"/>
                  </a:lnTo>
                  <a:lnTo>
                    <a:pt x="157" y="1009"/>
                  </a:lnTo>
                  <a:lnTo>
                    <a:pt x="157" y="1007"/>
                  </a:lnTo>
                  <a:lnTo>
                    <a:pt x="157" y="1005"/>
                  </a:lnTo>
                  <a:lnTo>
                    <a:pt x="157" y="1003"/>
                  </a:lnTo>
                  <a:lnTo>
                    <a:pt x="159" y="1001"/>
                  </a:lnTo>
                  <a:lnTo>
                    <a:pt x="159" y="997"/>
                  </a:lnTo>
                  <a:lnTo>
                    <a:pt x="161" y="995"/>
                  </a:lnTo>
                  <a:lnTo>
                    <a:pt x="163" y="993"/>
                  </a:lnTo>
                  <a:lnTo>
                    <a:pt x="163" y="992"/>
                  </a:lnTo>
                  <a:lnTo>
                    <a:pt x="163" y="990"/>
                  </a:lnTo>
                  <a:lnTo>
                    <a:pt x="161" y="988"/>
                  </a:lnTo>
                  <a:lnTo>
                    <a:pt x="161" y="986"/>
                  </a:lnTo>
                  <a:lnTo>
                    <a:pt x="163" y="986"/>
                  </a:lnTo>
                  <a:lnTo>
                    <a:pt x="163" y="982"/>
                  </a:lnTo>
                  <a:lnTo>
                    <a:pt x="163" y="980"/>
                  </a:lnTo>
                  <a:lnTo>
                    <a:pt x="163" y="978"/>
                  </a:lnTo>
                  <a:lnTo>
                    <a:pt x="163" y="974"/>
                  </a:lnTo>
                  <a:lnTo>
                    <a:pt x="163" y="973"/>
                  </a:lnTo>
                  <a:lnTo>
                    <a:pt x="163" y="971"/>
                  </a:lnTo>
                  <a:lnTo>
                    <a:pt x="163" y="969"/>
                  </a:lnTo>
                  <a:lnTo>
                    <a:pt x="163" y="965"/>
                  </a:lnTo>
                  <a:lnTo>
                    <a:pt x="165" y="963"/>
                  </a:lnTo>
                  <a:lnTo>
                    <a:pt x="167" y="961"/>
                  </a:lnTo>
                  <a:lnTo>
                    <a:pt x="169" y="959"/>
                  </a:lnTo>
                  <a:lnTo>
                    <a:pt x="169" y="957"/>
                  </a:lnTo>
                  <a:lnTo>
                    <a:pt x="169" y="955"/>
                  </a:lnTo>
                  <a:lnTo>
                    <a:pt x="169" y="954"/>
                  </a:lnTo>
                  <a:lnTo>
                    <a:pt x="169" y="952"/>
                  </a:lnTo>
                  <a:lnTo>
                    <a:pt x="167" y="950"/>
                  </a:lnTo>
                  <a:lnTo>
                    <a:pt x="167" y="948"/>
                  </a:lnTo>
                  <a:lnTo>
                    <a:pt x="165" y="948"/>
                  </a:lnTo>
                  <a:lnTo>
                    <a:pt x="165" y="946"/>
                  </a:lnTo>
                  <a:lnTo>
                    <a:pt x="165" y="944"/>
                  </a:lnTo>
                  <a:lnTo>
                    <a:pt x="165" y="942"/>
                  </a:lnTo>
                  <a:lnTo>
                    <a:pt x="167" y="940"/>
                  </a:lnTo>
                  <a:lnTo>
                    <a:pt x="169" y="938"/>
                  </a:lnTo>
                  <a:lnTo>
                    <a:pt x="171" y="938"/>
                  </a:lnTo>
                  <a:lnTo>
                    <a:pt x="173" y="936"/>
                  </a:lnTo>
                  <a:lnTo>
                    <a:pt x="175" y="935"/>
                  </a:lnTo>
                  <a:lnTo>
                    <a:pt x="176" y="933"/>
                  </a:lnTo>
                  <a:lnTo>
                    <a:pt x="178" y="935"/>
                  </a:lnTo>
                  <a:lnTo>
                    <a:pt x="178" y="933"/>
                  </a:lnTo>
                  <a:lnTo>
                    <a:pt x="180" y="933"/>
                  </a:lnTo>
                  <a:lnTo>
                    <a:pt x="182" y="933"/>
                  </a:lnTo>
                  <a:lnTo>
                    <a:pt x="184" y="933"/>
                  </a:lnTo>
                  <a:lnTo>
                    <a:pt x="186" y="935"/>
                  </a:lnTo>
                  <a:lnTo>
                    <a:pt x="188" y="935"/>
                  </a:lnTo>
                  <a:lnTo>
                    <a:pt x="190" y="935"/>
                  </a:lnTo>
                  <a:lnTo>
                    <a:pt x="192" y="935"/>
                  </a:lnTo>
                  <a:lnTo>
                    <a:pt x="194" y="935"/>
                  </a:lnTo>
                  <a:lnTo>
                    <a:pt x="194" y="936"/>
                  </a:lnTo>
                  <a:lnTo>
                    <a:pt x="195" y="936"/>
                  </a:lnTo>
                  <a:lnTo>
                    <a:pt x="195" y="938"/>
                  </a:lnTo>
                  <a:lnTo>
                    <a:pt x="197" y="938"/>
                  </a:lnTo>
                  <a:lnTo>
                    <a:pt x="199" y="938"/>
                  </a:lnTo>
                  <a:lnTo>
                    <a:pt x="201" y="938"/>
                  </a:lnTo>
                  <a:lnTo>
                    <a:pt x="203" y="940"/>
                  </a:lnTo>
                  <a:lnTo>
                    <a:pt x="205" y="940"/>
                  </a:lnTo>
                  <a:lnTo>
                    <a:pt x="207" y="940"/>
                  </a:lnTo>
                  <a:lnTo>
                    <a:pt x="207" y="938"/>
                  </a:lnTo>
                  <a:lnTo>
                    <a:pt x="207" y="936"/>
                  </a:lnTo>
                  <a:lnTo>
                    <a:pt x="209" y="936"/>
                  </a:lnTo>
                  <a:lnTo>
                    <a:pt x="209" y="935"/>
                  </a:lnTo>
                  <a:lnTo>
                    <a:pt x="209" y="933"/>
                  </a:lnTo>
                  <a:lnTo>
                    <a:pt x="209" y="931"/>
                  </a:lnTo>
                  <a:lnTo>
                    <a:pt x="209" y="929"/>
                  </a:lnTo>
                  <a:lnTo>
                    <a:pt x="209" y="927"/>
                  </a:lnTo>
                  <a:lnTo>
                    <a:pt x="211" y="927"/>
                  </a:lnTo>
                  <a:lnTo>
                    <a:pt x="211" y="925"/>
                  </a:lnTo>
                  <a:lnTo>
                    <a:pt x="213" y="925"/>
                  </a:lnTo>
                  <a:lnTo>
                    <a:pt x="213" y="923"/>
                  </a:lnTo>
                  <a:lnTo>
                    <a:pt x="214" y="923"/>
                  </a:lnTo>
                  <a:lnTo>
                    <a:pt x="214" y="925"/>
                  </a:lnTo>
                  <a:lnTo>
                    <a:pt x="216" y="925"/>
                  </a:lnTo>
                  <a:lnTo>
                    <a:pt x="218" y="925"/>
                  </a:lnTo>
                  <a:lnTo>
                    <a:pt x="220" y="925"/>
                  </a:lnTo>
                  <a:lnTo>
                    <a:pt x="222" y="925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3"/>
                  </a:lnTo>
                  <a:lnTo>
                    <a:pt x="228" y="923"/>
                  </a:lnTo>
                  <a:lnTo>
                    <a:pt x="230" y="923"/>
                  </a:lnTo>
                  <a:lnTo>
                    <a:pt x="232" y="921"/>
                  </a:lnTo>
                  <a:lnTo>
                    <a:pt x="233" y="921"/>
                  </a:lnTo>
                  <a:lnTo>
                    <a:pt x="235" y="921"/>
                  </a:lnTo>
                  <a:lnTo>
                    <a:pt x="235" y="919"/>
                  </a:lnTo>
                  <a:lnTo>
                    <a:pt x="237" y="919"/>
                  </a:lnTo>
                  <a:lnTo>
                    <a:pt x="239" y="917"/>
                  </a:lnTo>
                  <a:lnTo>
                    <a:pt x="239" y="916"/>
                  </a:lnTo>
                  <a:lnTo>
                    <a:pt x="241" y="916"/>
                  </a:lnTo>
                  <a:lnTo>
                    <a:pt x="241" y="914"/>
                  </a:lnTo>
                  <a:lnTo>
                    <a:pt x="239" y="914"/>
                  </a:lnTo>
                  <a:lnTo>
                    <a:pt x="239" y="910"/>
                  </a:lnTo>
                  <a:lnTo>
                    <a:pt x="237" y="908"/>
                  </a:lnTo>
                  <a:lnTo>
                    <a:pt x="237" y="906"/>
                  </a:lnTo>
                  <a:lnTo>
                    <a:pt x="235" y="904"/>
                  </a:lnTo>
                  <a:lnTo>
                    <a:pt x="235" y="902"/>
                  </a:lnTo>
                  <a:lnTo>
                    <a:pt x="233" y="900"/>
                  </a:lnTo>
                  <a:lnTo>
                    <a:pt x="232" y="897"/>
                  </a:lnTo>
                  <a:lnTo>
                    <a:pt x="232" y="895"/>
                  </a:lnTo>
                  <a:lnTo>
                    <a:pt x="230" y="893"/>
                  </a:lnTo>
                  <a:lnTo>
                    <a:pt x="230" y="891"/>
                  </a:lnTo>
                  <a:lnTo>
                    <a:pt x="228" y="891"/>
                  </a:lnTo>
                  <a:lnTo>
                    <a:pt x="224" y="891"/>
                  </a:lnTo>
                  <a:lnTo>
                    <a:pt x="222" y="891"/>
                  </a:lnTo>
                  <a:lnTo>
                    <a:pt x="220" y="889"/>
                  </a:lnTo>
                  <a:lnTo>
                    <a:pt x="216" y="889"/>
                  </a:lnTo>
                  <a:lnTo>
                    <a:pt x="214" y="889"/>
                  </a:lnTo>
                  <a:lnTo>
                    <a:pt x="214" y="887"/>
                  </a:lnTo>
                  <a:lnTo>
                    <a:pt x="214" y="883"/>
                  </a:lnTo>
                  <a:lnTo>
                    <a:pt x="214" y="881"/>
                  </a:lnTo>
                  <a:lnTo>
                    <a:pt x="213" y="878"/>
                  </a:lnTo>
                  <a:lnTo>
                    <a:pt x="213" y="876"/>
                  </a:lnTo>
                  <a:lnTo>
                    <a:pt x="213" y="874"/>
                  </a:lnTo>
                  <a:lnTo>
                    <a:pt x="211" y="872"/>
                  </a:lnTo>
                  <a:lnTo>
                    <a:pt x="211" y="868"/>
                  </a:lnTo>
                  <a:lnTo>
                    <a:pt x="211" y="866"/>
                  </a:lnTo>
                  <a:lnTo>
                    <a:pt x="211" y="864"/>
                  </a:lnTo>
                  <a:lnTo>
                    <a:pt x="209" y="862"/>
                  </a:lnTo>
                  <a:lnTo>
                    <a:pt x="209" y="860"/>
                  </a:lnTo>
                  <a:lnTo>
                    <a:pt x="205" y="859"/>
                  </a:lnTo>
                  <a:lnTo>
                    <a:pt x="203" y="857"/>
                  </a:lnTo>
                  <a:lnTo>
                    <a:pt x="201" y="857"/>
                  </a:lnTo>
                  <a:lnTo>
                    <a:pt x="197" y="857"/>
                  </a:lnTo>
                  <a:lnTo>
                    <a:pt x="195" y="857"/>
                  </a:lnTo>
                  <a:lnTo>
                    <a:pt x="194" y="855"/>
                  </a:lnTo>
                  <a:lnTo>
                    <a:pt x="192" y="851"/>
                  </a:lnTo>
                  <a:lnTo>
                    <a:pt x="190" y="849"/>
                  </a:lnTo>
                  <a:lnTo>
                    <a:pt x="188" y="847"/>
                  </a:lnTo>
                  <a:lnTo>
                    <a:pt x="186" y="843"/>
                  </a:lnTo>
                  <a:lnTo>
                    <a:pt x="186" y="841"/>
                  </a:lnTo>
                  <a:lnTo>
                    <a:pt x="184" y="840"/>
                  </a:lnTo>
                  <a:lnTo>
                    <a:pt x="184" y="838"/>
                  </a:lnTo>
                  <a:lnTo>
                    <a:pt x="182" y="836"/>
                  </a:lnTo>
                  <a:lnTo>
                    <a:pt x="180" y="834"/>
                  </a:lnTo>
                  <a:lnTo>
                    <a:pt x="180" y="832"/>
                  </a:lnTo>
                  <a:lnTo>
                    <a:pt x="178" y="830"/>
                  </a:lnTo>
                  <a:lnTo>
                    <a:pt x="176" y="830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1" y="828"/>
                  </a:lnTo>
                  <a:lnTo>
                    <a:pt x="169" y="826"/>
                  </a:lnTo>
                  <a:lnTo>
                    <a:pt x="167" y="826"/>
                  </a:lnTo>
                  <a:lnTo>
                    <a:pt x="163" y="824"/>
                  </a:lnTo>
                  <a:lnTo>
                    <a:pt x="159" y="824"/>
                  </a:lnTo>
                  <a:lnTo>
                    <a:pt x="157" y="822"/>
                  </a:lnTo>
                  <a:lnTo>
                    <a:pt x="154" y="822"/>
                  </a:lnTo>
                  <a:lnTo>
                    <a:pt x="152" y="821"/>
                  </a:lnTo>
                  <a:lnTo>
                    <a:pt x="148" y="821"/>
                  </a:lnTo>
                  <a:lnTo>
                    <a:pt x="146" y="819"/>
                  </a:lnTo>
                  <a:lnTo>
                    <a:pt x="144" y="819"/>
                  </a:lnTo>
                  <a:lnTo>
                    <a:pt x="142" y="817"/>
                  </a:lnTo>
                  <a:lnTo>
                    <a:pt x="138" y="817"/>
                  </a:lnTo>
                  <a:lnTo>
                    <a:pt x="133" y="815"/>
                  </a:lnTo>
                  <a:lnTo>
                    <a:pt x="125" y="813"/>
                  </a:lnTo>
                  <a:lnTo>
                    <a:pt x="123" y="813"/>
                  </a:lnTo>
                  <a:lnTo>
                    <a:pt x="121" y="813"/>
                  </a:lnTo>
                  <a:lnTo>
                    <a:pt x="121" y="811"/>
                  </a:lnTo>
                  <a:lnTo>
                    <a:pt x="119" y="811"/>
                  </a:lnTo>
                  <a:lnTo>
                    <a:pt x="118" y="811"/>
                  </a:lnTo>
                  <a:lnTo>
                    <a:pt x="118" y="809"/>
                  </a:lnTo>
                  <a:lnTo>
                    <a:pt x="116" y="809"/>
                  </a:lnTo>
                  <a:lnTo>
                    <a:pt x="114" y="809"/>
                  </a:lnTo>
                  <a:lnTo>
                    <a:pt x="114" y="807"/>
                  </a:lnTo>
                  <a:lnTo>
                    <a:pt x="116" y="805"/>
                  </a:lnTo>
                  <a:lnTo>
                    <a:pt x="116" y="803"/>
                  </a:lnTo>
                  <a:lnTo>
                    <a:pt x="116" y="802"/>
                  </a:lnTo>
                  <a:lnTo>
                    <a:pt x="116" y="800"/>
                  </a:lnTo>
                  <a:lnTo>
                    <a:pt x="116" y="798"/>
                  </a:lnTo>
                  <a:lnTo>
                    <a:pt x="114" y="798"/>
                  </a:lnTo>
                  <a:lnTo>
                    <a:pt x="114" y="796"/>
                  </a:lnTo>
                  <a:lnTo>
                    <a:pt x="116" y="796"/>
                  </a:lnTo>
                  <a:lnTo>
                    <a:pt x="116" y="794"/>
                  </a:lnTo>
                  <a:lnTo>
                    <a:pt x="116" y="792"/>
                  </a:lnTo>
                  <a:lnTo>
                    <a:pt x="114" y="792"/>
                  </a:lnTo>
                  <a:lnTo>
                    <a:pt x="116" y="790"/>
                  </a:lnTo>
                  <a:lnTo>
                    <a:pt x="116" y="788"/>
                  </a:lnTo>
                  <a:lnTo>
                    <a:pt x="116" y="786"/>
                  </a:lnTo>
                  <a:lnTo>
                    <a:pt x="118" y="786"/>
                  </a:lnTo>
                  <a:lnTo>
                    <a:pt x="118" y="784"/>
                  </a:lnTo>
                  <a:lnTo>
                    <a:pt x="119" y="784"/>
                  </a:lnTo>
                  <a:lnTo>
                    <a:pt x="121" y="784"/>
                  </a:lnTo>
                  <a:lnTo>
                    <a:pt x="123" y="784"/>
                  </a:lnTo>
                  <a:lnTo>
                    <a:pt x="123" y="783"/>
                  </a:lnTo>
                  <a:lnTo>
                    <a:pt x="123" y="781"/>
                  </a:lnTo>
                  <a:lnTo>
                    <a:pt x="125" y="781"/>
                  </a:lnTo>
                  <a:lnTo>
                    <a:pt x="125" y="779"/>
                  </a:lnTo>
                  <a:lnTo>
                    <a:pt x="125" y="777"/>
                  </a:lnTo>
                  <a:lnTo>
                    <a:pt x="123" y="775"/>
                  </a:lnTo>
                  <a:lnTo>
                    <a:pt x="125" y="773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7" y="769"/>
                  </a:lnTo>
                  <a:lnTo>
                    <a:pt x="127" y="767"/>
                  </a:lnTo>
                  <a:lnTo>
                    <a:pt x="129" y="769"/>
                  </a:lnTo>
                  <a:lnTo>
                    <a:pt x="129" y="767"/>
                  </a:lnTo>
                  <a:lnTo>
                    <a:pt x="129" y="765"/>
                  </a:lnTo>
                  <a:lnTo>
                    <a:pt x="129" y="764"/>
                  </a:lnTo>
                  <a:lnTo>
                    <a:pt x="131" y="764"/>
                  </a:lnTo>
                  <a:lnTo>
                    <a:pt x="133" y="764"/>
                  </a:lnTo>
                  <a:lnTo>
                    <a:pt x="135" y="764"/>
                  </a:lnTo>
                  <a:lnTo>
                    <a:pt x="135" y="762"/>
                  </a:lnTo>
                  <a:lnTo>
                    <a:pt x="137" y="762"/>
                  </a:lnTo>
                  <a:lnTo>
                    <a:pt x="137" y="760"/>
                  </a:lnTo>
                  <a:lnTo>
                    <a:pt x="138" y="758"/>
                  </a:lnTo>
                  <a:lnTo>
                    <a:pt x="138" y="756"/>
                  </a:lnTo>
                  <a:lnTo>
                    <a:pt x="138" y="754"/>
                  </a:lnTo>
                  <a:lnTo>
                    <a:pt x="140" y="754"/>
                  </a:lnTo>
                  <a:lnTo>
                    <a:pt x="142" y="756"/>
                  </a:lnTo>
                  <a:lnTo>
                    <a:pt x="142" y="754"/>
                  </a:lnTo>
                  <a:lnTo>
                    <a:pt x="144" y="754"/>
                  </a:lnTo>
                  <a:lnTo>
                    <a:pt x="144" y="752"/>
                  </a:lnTo>
                  <a:lnTo>
                    <a:pt x="146" y="750"/>
                  </a:lnTo>
                  <a:lnTo>
                    <a:pt x="146" y="748"/>
                  </a:lnTo>
                  <a:lnTo>
                    <a:pt x="148" y="746"/>
                  </a:lnTo>
                  <a:lnTo>
                    <a:pt x="148" y="745"/>
                  </a:lnTo>
                  <a:lnTo>
                    <a:pt x="150" y="745"/>
                  </a:lnTo>
                  <a:lnTo>
                    <a:pt x="152" y="743"/>
                  </a:lnTo>
                  <a:lnTo>
                    <a:pt x="152" y="741"/>
                  </a:lnTo>
                  <a:lnTo>
                    <a:pt x="154" y="739"/>
                  </a:lnTo>
                  <a:lnTo>
                    <a:pt x="154" y="737"/>
                  </a:lnTo>
                  <a:lnTo>
                    <a:pt x="152" y="737"/>
                  </a:lnTo>
                  <a:lnTo>
                    <a:pt x="152" y="735"/>
                  </a:lnTo>
                  <a:lnTo>
                    <a:pt x="150" y="735"/>
                  </a:lnTo>
                  <a:lnTo>
                    <a:pt x="150" y="733"/>
                  </a:lnTo>
                  <a:lnTo>
                    <a:pt x="148" y="733"/>
                  </a:lnTo>
                  <a:lnTo>
                    <a:pt x="146" y="731"/>
                  </a:lnTo>
                  <a:lnTo>
                    <a:pt x="144" y="729"/>
                  </a:lnTo>
                  <a:lnTo>
                    <a:pt x="142" y="729"/>
                  </a:lnTo>
                  <a:lnTo>
                    <a:pt x="140" y="727"/>
                  </a:lnTo>
                  <a:lnTo>
                    <a:pt x="140" y="726"/>
                  </a:lnTo>
                  <a:lnTo>
                    <a:pt x="138" y="726"/>
                  </a:lnTo>
                  <a:lnTo>
                    <a:pt x="138" y="724"/>
                  </a:lnTo>
                  <a:lnTo>
                    <a:pt x="137" y="722"/>
                  </a:lnTo>
                  <a:lnTo>
                    <a:pt x="137" y="720"/>
                  </a:lnTo>
                  <a:lnTo>
                    <a:pt x="135" y="720"/>
                  </a:lnTo>
                  <a:lnTo>
                    <a:pt x="133" y="720"/>
                  </a:lnTo>
                  <a:lnTo>
                    <a:pt x="131" y="720"/>
                  </a:lnTo>
                  <a:lnTo>
                    <a:pt x="131" y="718"/>
                  </a:lnTo>
                  <a:lnTo>
                    <a:pt x="129" y="718"/>
                  </a:lnTo>
                  <a:lnTo>
                    <a:pt x="129" y="716"/>
                  </a:lnTo>
                  <a:lnTo>
                    <a:pt x="127" y="716"/>
                  </a:lnTo>
                  <a:lnTo>
                    <a:pt x="125" y="714"/>
                  </a:lnTo>
                  <a:lnTo>
                    <a:pt x="123" y="714"/>
                  </a:lnTo>
                  <a:lnTo>
                    <a:pt x="119" y="714"/>
                  </a:lnTo>
                  <a:lnTo>
                    <a:pt x="118" y="714"/>
                  </a:lnTo>
                  <a:lnTo>
                    <a:pt x="114" y="714"/>
                  </a:lnTo>
                  <a:lnTo>
                    <a:pt x="110" y="714"/>
                  </a:lnTo>
                  <a:lnTo>
                    <a:pt x="108" y="716"/>
                  </a:lnTo>
                  <a:lnTo>
                    <a:pt x="102" y="716"/>
                  </a:lnTo>
                  <a:lnTo>
                    <a:pt x="100" y="716"/>
                  </a:lnTo>
                  <a:lnTo>
                    <a:pt x="97" y="716"/>
                  </a:lnTo>
                  <a:lnTo>
                    <a:pt x="93" y="716"/>
                  </a:lnTo>
                  <a:lnTo>
                    <a:pt x="91" y="716"/>
                  </a:lnTo>
                  <a:lnTo>
                    <a:pt x="89" y="714"/>
                  </a:lnTo>
                  <a:lnTo>
                    <a:pt x="87" y="712"/>
                  </a:lnTo>
                  <a:lnTo>
                    <a:pt x="83" y="710"/>
                  </a:lnTo>
                  <a:lnTo>
                    <a:pt x="83" y="708"/>
                  </a:lnTo>
                  <a:lnTo>
                    <a:pt x="81" y="705"/>
                  </a:lnTo>
                  <a:lnTo>
                    <a:pt x="80" y="705"/>
                  </a:lnTo>
                  <a:lnTo>
                    <a:pt x="80" y="703"/>
                  </a:lnTo>
                  <a:lnTo>
                    <a:pt x="80" y="701"/>
                  </a:lnTo>
                  <a:lnTo>
                    <a:pt x="78" y="701"/>
                  </a:lnTo>
                  <a:lnTo>
                    <a:pt x="78" y="699"/>
                  </a:lnTo>
                  <a:lnTo>
                    <a:pt x="80" y="697"/>
                  </a:lnTo>
                  <a:lnTo>
                    <a:pt x="80" y="695"/>
                  </a:lnTo>
                  <a:lnTo>
                    <a:pt x="80" y="693"/>
                  </a:lnTo>
                  <a:lnTo>
                    <a:pt x="80" y="691"/>
                  </a:lnTo>
                  <a:lnTo>
                    <a:pt x="80" y="689"/>
                  </a:lnTo>
                  <a:lnTo>
                    <a:pt x="81" y="689"/>
                  </a:lnTo>
                  <a:lnTo>
                    <a:pt x="81" y="688"/>
                  </a:lnTo>
                  <a:lnTo>
                    <a:pt x="83" y="686"/>
                  </a:lnTo>
                  <a:lnTo>
                    <a:pt x="83" y="684"/>
                  </a:lnTo>
                  <a:lnTo>
                    <a:pt x="81" y="684"/>
                  </a:lnTo>
                  <a:lnTo>
                    <a:pt x="81" y="682"/>
                  </a:lnTo>
                  <a:lnTo>
                    <a:pt x="81" y="680"/>
                  </a:lnTo>
                  <a:lnTo>
                    <a:pt x="81" y="678"/>
                  </a:lnTo>
                  <a:lnTo>
                    <a:pt x="81" y="676"/>
                  </a:lnTo>
                  <a:lnTo>
                    <a:pt x="83" y="676"/>
                  </a:lnTo>
                  <a:lnTo>
                    <a:pt x="83" y="674"/>
                  </a:lnTo>
                  <a:lnTo>
                    <a:pt x="83" y="672"/>
                  </a:lnTo>
                  <a:lnTo>
                    <a:pt x="83" y="670"/>
                  </a:lnTo>
                  <a:lnTo>
                    <a:pt x="83" y="669"/>
                  </a:lnTo>
                  <a:lnTo>
                    <a:pt x="83" y="667"/>
                  </a:lnTo>
                  <a:lnTo>
                    <a:pt x="85" y="667"/>
                  </a:lnTo>
                  <a:lnTo>
                    <a:pt x="85" y="665"/>
                  </a:lnTo>
                  <a:lnTo>
                    <a:pt x="85" y="663"/>
                  </a:lnTo>
                  <a:lnTo>
                    <a:pt x="87" y="663"/>
                  </a:lnTo>
                  <a:lnTo>
                    <a:pt x="87" y="661"/>
                  </a:lnTo>
                  <a:lnTo>
                    <a:pt x="89" y="661"/>
                  </a:lnTo>
                  <a:lnTo>
                    <a:pt x="89" y="659"/>
                  </a:lnTo>
                  <a:lnTo>
                    <a:pt x="89" y="657"/>
                  </a:lnTo>
                  <a:lnTo>
                    <a:pt x="87" y="657"/>
                  </a:lnTo>
                  <a:lnTo>
                    <a:pt x="87" y="655"/>
                  </a:lnTo>
                  <a:lnTo>
                    <a:pt x="87" y="653"/>
                  </a:lnTo>
                  <a:lnTo>
                    <a:pt x="87" y="651"/>
                  </a:lnTo>
                  <a:lnTo>
                    <a:pt x="87" y="650"/>
                  </a:lnTo>
                  <a:lnTo>
                    <a:pt x="87" y="648"/>
                  </a:lnTo>
                  <a:lnTo>
                    <a:pt x="87" y="646"/>
                  </a:lnTo>
                  <a:lnTo>
                    <a:pt x="89" y="644"/>
                  </a:lnTo>
                  <a:lnTo>
                    <a:pt x="89" y="642"/>
                  </a:lnTo>
                  <a:lnTo>
                    <a:pt x="91" y="642"/>
                  </a:lnTo>
                  <a:lnTo>
                    <a:pt x="91" y="640"/>
                  </a:lnTo>
                  <a:lnTo>
                    <a:pt x="93" y="638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5" y="634"/>
                  </a:lnTo>
                  <a:lnTo>
                    <a:pt x="95" y="632"/>
                  </a:lnTo>
                  <a:lnTo>
                    <a:pt x="93" y="631"/>
                  </a:lnTo>
                  <a:lnTo>
                    <a:pt x="95" y="631"/>
                  </a:lnTo>
                  <a:lnTo>
                    <a:pt x="95" y="629"/>
                  </a:lnTo>
                  <a:lnTo>
                    <a:pt x="95" y="627"/>
                  </a:lnTo>
                  <a:lnTo>
                    <a:pt x="97" y="625"/>
                  </a:lnTo>
                  <a:lnTo>
                    <a:pt x="97" y="623"/>
                  </a:lnTo>
                  <a:lnTo>
                    <a:pt x="97" y="621"/>
                  </a:lnTo>
                  <a:lnTo>
                    <a:pt x="99" y="619"/>
                  </a:lnTo>
                  <a:lnTo>
                    <a:pt x="99" y="615"/>
                  </a:lnTo>
                  <a:lnTo>
                    <a:pt x="100" y="612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4"/>
                  </a:lnTo>
                  <a:lnTo>
                    <a:pt x="102" y="593"/>
                  </a:lnTo>
                  <a:lnTo>
                    <a:pt x="100" y="591"/>
                  </a:lnTo>
                  <a:lnTo>
                    <a:pt x="102" y="589"/>
                  </a:lnTo>
                  <a:lnTo>
                    <a:pt x="102" y="585"/>
                  </a:lnTo>
                  <a:lnTo>
                    <a:pt x="102" y="583"/>
                  </a:lnTo>
                  <a:lnTo>
                    <a:pt x="102" y="581"/>
                  </a:lnTo>
                  <a:lnTo>
                    <a:pt x="102" y="577"/>
                  </a:lnTo>
                  <a:lnTo>
                    <a:pt x="104" y="575"/>
                  </a:lnTo>
                  <a:lnTo>
                    <a:pt x="104" y="574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6" y="564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8" y="558"/>
                  </a:lnTo>
                  <a:lnTo>
                    <a:pt x="108" y="555"/>
                  </a:lnTo>
                  <a:lnTo>
                    <a:pt x="106" y="555"/>
                  </a:lnTo>
                  <a:lnTo>
                    <a:pt x="106" y="553"/>
                  </a:lnTo>
                  <a:lnTo>
                    <a:pt x="104" y="551"/>
                  </a:lnTo>
                  <a:lnTo>
                    <a:pt x="102" y="549"/>
                  </a:lnTo>
                  <a:lnTo>
                    <a:pt x="100" y="547"/>
                  </a:lnTo>
                  <a:lnTo>
                    <a:pt x="99" y="545"/>
                  </a:lnTo>
                  <a:lnTo>
                    <a:pt x="97" y="545"/>
                  </a:lnTo>
                  <a:lnTo>
                    <a:pt x="95" y="543"/>
                  </a:lnTo>
                  <a:lnTo>
                    <a:pt x="93" y="541"/>
                  </a:lnTo>
                  <a:lnTo>
                    <a:pt x="91" y="539"/>
                  </a:lnTo>
                  <a:lnTo>
                    <a:pt x="89" y="537"/>
                  </a:lnTo>
                  <a:lnTo>
                    <a:pt x="87" y="536"/>
                  </a:lnTo>
                  <a:lnTo>
                    <a:pt x="87" y="534"/>
                  </a:lnTo>
                  <a:lnTo>
                    <a:pt x="85" y="532"/>
                  </a:lnTo>
                  <a:lnTo>
                    <a:pt x="83" y="530"/>
                  </a:lnTo>
                  <a:lnTo>
                    <a:pt x="83" y="526"/>
                  </a:lnTo>
                  <a:lnTo>
                    <a:pt x="81" y="524"/>
                  </a:lnTo>
                  <a:lnTo>
                    <a:pt x="81" y="520"/>
                  </a:lnTo>
                  <a:lnTo>
                    <a:pt x="81" y="518"/>
                  </a:lnTo>
                  <a:lnTo>
                    <a:pt x="83" y="518"/>
                  </a:lnTo>
                  <a:lnTo>
                    <a:pt x="83" y="517"/>
                  </a:lnTo>
                  <a:lnTo>
                    <a:pt x="85" y="517"/>
                  </a:lnTo>
                  <a:lnTo>
                    <a:pt x="87" y="515"/>
                  </a:lnTo>
                  <a:lnTo>
                    <a:pt x="89" y="515"/>
                  </a:lnTo>
                  <a:lnTo>
                    <a:pt x="89" y="513"/>
                  </a:lnTo>
                  <a:lnTo>
                    <a:pt x="91" y="513"/>
                  </a:lnTo>
                  <a:lnTo>
                    <a:pt x="93" y="511"/>
                  </a:lnTo>
                  <a:lnTo>
                    <a:pt x="93" y="509"/>
                  </a:lnTo>
                  <a:lnTo>
                    <a:pt x="93" y="507"/>
                  </a:lnTo>
                  <a:lnTo>
                    <a:pt x="95" y="505"/>
                  </a:lnTo>
                  <a:lnTo>
                    <a:pt x="97" y="503"/>
                  </a:lnTo>
                  <a:lnTo>
                    <a:pt x="97" y="501"/>
                  </a:lnTo>
                  <a:lnTo>
                    <a:pt x="99" y="499"/>
                  </a:lnTo>
                  <a:lnTo>
                    <a:pt x="99" y="498"/>
                  </a:lnTo>
                  <a:lnTo>
                    <a:pt x="100" y="498"/>
                  </a:lnTo>
                  <a:lnTo>
                    <a:pt x="100" y="496"/>
                  </a:lnTo>
                  <a:lnTo>
                    <a:pt x="102" y="494"/>
                  </a:lnTo>
                  <a:lnTo>
                    <a:pt x="102" y="492"/>
                  </a:lnTo>
                  <a:lnTo>
                    <a:pt x="104" y="492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8" y="486"/>
                  </a:lnTo>
                  <a:lnTo>
                    <a:pt x="108" y="484"/>
                  </a:lnTo>
                  <a:lnTo>
                    <a:pt x="108" y="482"/>
                  </a:lnTo>
                  <a:lnTo>
                    <a:pt x="110" y="482"/>
                  </a:lnTo>
                  <a:lnTo>
                    <a:pt x="110" y="480"/>
                  </a:lnTo>
                  <a:lnTo>
                    <a:pt x="110" y="479"/>
                  </a:lnTo>
                  <a:lnTo>
                    <a:pt x="108" y="479"/>
                  </a:lnTo>
                  <a:lnTo>
                    <a:pt x="106" y="477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0" y="473"/>
                  </a:lnTo>
                  <a:lnTo>
                    <a:pt x="99" y="471"/>
                  </a:lnTo>
                  <a:lnTo>
                    <a:pt x="99" y="469"/>
                  </a:lnTo>
                  <a:lnTo>
                    <a:pt x="99" y="467"/>
                  </a:lnTo>
                  <a:lnTo>
                    <a:pt x="97" y="467"/>
                  </a:lnTo>
                  <a:lnTo>
                    <a:pt x="95" y="465"/>
                  </a:lnTo>
                  <a:lnTo>
                    <a:pt x="93" y="465"/>
                  </a:lnTo>
                  <a:lnTo>
                    <a:pt x="93" y="463"/>
                  </a:lnTo>
                  <a:lnTo>
                    <a:pt x="91" y="463"/>
                  </a:lnTo>
                  <a:lnTo>
                    <a:pt x="89" y="461"/>
                  </a:lnTo>
                  <a:lnTo>
                    <a:pt x="87" y="460"/>
                  </a:lnTo>
                  <a:lnTo>
                    <a:pt x="85" y="460"/>
                  </a:lnTo>
                  <a:lnTo>
                    <a:pt x="83" y="458"/>
                  </a:lnTo>
                  <a:lnTo>
                    <a:pt x="81" y="458"/>
                  </a:lnTo>
                  <a:lnTo>
                    <a:pt x="80" y="458"/>
                  </a:lnTo>
                  <a:lnTo>
                    <a:pt x="78" y="456"/>
                  </a:lnTo>
                  <a:lnTo>
                    <a:pt x="76" y="456"/>
                  </a:lnTo>
                  <a:lnTo>
                    <a:pt x="72" y="454"/>
                  </a:lnTo>
                  <a:lnTo>
                    <a:pt x="70" y="454"/>
                  </a:lnTo>
                  <a:lnTo>
                    <a:pt x="68" y="454"/>
                  </a:lnTo>
                  <a:lnTo>
                    <a:pt x="66" y="452"/>
                  </a:lnTo>
                  <a:lnTo>
                    <a:pt x="64" y="452"/>
                  </a:lnTo>
                  <a:lnTo>
                    <a:pt x="62" y="452"/>
                  </a:lnTo>
                  <a:lnTo>
                    <a:pt x="62" y="450"/>
                  </a:lnTo>
                  <a:lnTo>
                    <a:pt x="61" y="450"/>
                  </a:lnTo>
                  <a:lnTo>
                    <a:pt x="59" y="450"/>
                  </a:lnTo>
                  <a:lnTo>
                    <a:pt x="57" y="450"/>
                  </a:lnTo>
                  <a:lnTo>
                    <a:pt x="55" y="450"/>
                  </a:lnTo>
                  <a:lnTo>
                    <a:pt x="55" y="448"/>
                  </a:lnTo>
                  <a:lnTo>
                    <a:pt x="53" y="448"/>
                  </a:lnTo>
                  <a:lnTo>
                    <a:pt x="51" y="446"/>
                  </a:lnTo>
                  <a:lnTo>
                    <a:pt x="49" y="446"/>
                  </a:lnTo>
                  <a:lnTo>
                    <a:pt x="47" y="444"/>
                  </a:lnTo>
                  <a:lnTo>
                    <a:pt x="45" y="442"/>
                  </a:lnTo>
                  <a:lnTo>
                    <a:pt x="43" y="442"/>
                  </a:lnTo>
                  <a:lnTo>
                    <a:pt x="42" y="441"/>
                  </a:lnTo>
                  <a:lnTo>
                    <a:pt x="40" y="441"/>
                  </a:lnTo>
                  <a:lnTo>
                    <a:pt x="38" y="439"/>
                  </a:lnTo>
                  <a:lnTo>
                    <a:pt x="36" y="437"/>
                  </a:lnTo>
                  <a:lnTo>
                    <a:pt x="36" y="435"/>
                  </a:lnTo>
                  <a:lnTo>
                    <a:pt x="34" y="433"/>
                  </a:lnTo>
                  <a:lnTo>
                    <a:pt x="32" y="431"/>
                  </a:lnTo>
                  <a:lnTo>
                    <a:pt x="30" y="429"/>
                  </a:lnTo>
                  <a:lnTo>
                    <a:pt x="30" y="427"/>
                  </a:lnTo>
                  <a:lnTo>
                    <a:pt x="28" y="423"/>
                  </a:lnTo>
                  <a:lnTo>
                    <a:pt x="26" y="422"/>
                  </a:lnTo>
                  <a:lnTo>
                    <a:pt x="26" y="420"/>
                  </a:lnTo>
                  <a:lnTo>
                    <a:pt x="24" y="418"/>
                  </a:lnTo>
                  <a:lnTo>
                    <a:pt x="23" y="418"/>
                  </a:lnTo>
                  <a:lnTo>
                    <a:pt x="23" y="416"/>
                  </a:lnTo>
                  <a:lnTo>
                    <a:pt x="23" y="414"/>
                  </a:lnTo>
                  <a:lnTo>
                    <a:pt x="21" y="410"/>
                  </a:lnTo>
                  <a:lnTo>
                    <a:pt x="21" y="408"/>
                  </a:lnTo>
                  <a:lnTo>
                    <a:pt x="21" y="406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3" y="399"/>
                  </a:lnTo>
                  <a:lnTo>
                    <a:pt x="23" y="397"/>
                  </a:lnTo>
                  <a:lnTo>
                    <a:pt x="23" y="395"/>
                  </a:lnTo>
                  <a:lnTo>
                    <a:pt x="23" y="393"/>
                  </a:lnTo>
                  <a:lnTo>
                    <a:pt x="23" y="391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3" y="385"/>
                  </a:lnTo>
                  <a:lnTo>
                    <a:pt x="23" y="384"/>
                  </a:lnTo>
                  <a:lnTo>
                    <a:pt x="23" y="382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19" y="376"/>
                  </a:lnTo>
                  <a:lnTo>
                    <a:pt x="13" y="374"/>
                  </a:lnTo>
                  <a:lnTo>
                    <a:pt x="11" y="374"/>
                  </a:lnTo>
                  <a:lnTo>
                    <a:pt x="7" y="372"/>
                  </a:lnTo>
                  <a:lnTo>
                    <a:pt x="5" y="370"/>
                  </a:lnTo>
                  <a:lnTo>
                    <a:pt x="4" y="368"/>
                  </a:lnTo>
                  <a:lnTo>
                    <a:pt x="2" y="366"/>
                  </a:lnTo>
                  <a:lnTo>
                    <a:pt x="2" y="365"/>
                  </a:lnTo>
                  <a:lnTo>
                    <a:pt x="0" y="361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0" y="346"/>
                  </a:lnTo>
                  <a:lnTo>
                    <a:pt x="0" y="344"/>
                  </a:lnTo>
                  <a:lnTo>
                    <a:pt x="2" y="340"/>
                  </a:lnTo>
                  <a:lnTo>
                    <a:pt x="2" y="336"/>
                  </a:lnTo>
                  <a:lnTo>
                    <a:pt x="4" y="327"/>
                  </a:lnTo>
                  <a:lnTo>
                    <a:pt x="9" y="315"/>
                  </a:lnTo>
                  <a:lnTo>
                    <a:pt x="9" y="308"/>
                  </a:lnTo>
                  <a:lnTo>
                    <a:pt x="11" y="302"/>
                  </a:lnTo>
                  <a:lnTo>
                    <a:pt x="13" y="294"/>
                  </a:lnTo>
                  <a:lnTo>
                    <a:pt x="13" y="290"/>
                  </a:lnTo>
                  <a:lnTo>
                    <a:pt x="15" y="285"/>
                  </a:lnTo>
                  <a:lnTo>
                    <a:pt x="19" y="281"/>
                  </a:lnTo>
                  <a:lnTo>
                    <a:pt x="21" y="277"/>
                  </a:lnTo>
                  <a:lnTo>
                    <a:pt x="24" y="275"/>
                  </a:lnTo>
                  <a:lnTo>
                    <a:pt x="26" y="275"/>
                  </a:lnTo>
                  <a:lnTo>
                    <a:pt x="28" y="273"/>
                  </a:lnTo>
                  <a:lnTo>
                    <a:pt x="32" y="271"/>
                  </a:lnTo>
                  <a:lnTo>
                    <a:pt x="36" y="268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7" y="247"/>
                  </a:lnTo>
                  <a:lnTo>
                    <a:pt x="51" y="243"/>
                  </a:lnTo>
                  <a:lnTo>
                    <a:pt x="53" y="239"/>
                  </a:lnTo>
                  <a:lnTo>
                    <a:pt x="51" y="239"/>
                  </a:lnTo>
                  <a:lnTo>
                    <a:pt x="49" y="237"/>
                  </a:lnTo>
                  <a:lnTo>
                    <a:pt x="47" y="235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3" y="218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3" y="209"/>
                  </a:lnTo>
                  <a:lnTo>
                    <a:pt x="42" y="207"/>
                  </a:lnTo>
                  <a:lnTo>
                    <a:pt x="40" y="205"/>
                  </a:lnTo>
                  <a:lnTo>
                    <a:pt x="38" y="203"/>
                  </a:lnTo>
                  <a:lnTo>
                    <a:pt x="34" y="197"/>
                  </a:lnTo>
                  <a:lnTo>
                    <a:pt x="32" y="194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30" y="188"/>
                  </a:lnTo>
                  <a:lnTo>
                    <a:pt x="30" y="186"/>
                  </a:lnTo>
                  <a:lnTo>
                    <a:pt x="32" y="184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3" y="180"/>
                  </a:lnTo>
                  <a:lnTo>
                    <a:pt x="43" y="176"/>
                  </a:lnTo>
                  <a:lnTo>
                    <a:pt x="47" y="175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5" y="156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7" y="150"/>
                  </a:lnTo>
                  <a:lnTo>
                    <a:pt x="59" y="148"/>
                  </a:lnTo>
                  <a:lnTo>
                    <a:pt x="59" y="146"/>
                  </a:lnTo>
                  <a:lnTo>
                    <a:pt x="61" y="146"/>
                  </a:lnTo>
                  <a:lnTo>
                    <a:pt x="62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6" y="138"/>
                  </a:lnTo>
                  <a:lnTo>
                    <a:pt x="66" y="137"/>
                  </a:lnTo>
                  <a:lnTo>
                    <a:pt x="68" y="137"/>
                  </a:lnTo>
                  <a:lnTo>
                    <a:pt x="70" y="135"/>
                  </a:lnTo>
                  <a:lnTo>
                    <a:pt x="72" y="133"/>
                  </a:lnTo>
                  <a:lnTo>
                    <a:pt x="72" y="131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0" y="125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49" y="114"/>
                  </a:lnTo>
                  <a:lnTo>
                    <a:pt x="45" y="112"/>
                  </a:lnTo>
                  <a:lnTo>
                    <a:pt x="43" y="110"/>
                  </a:lnTo>
                  <a:lnTo>
                    <a:pt x="43" y="106"/>
                  </a:lnTo>
                  <a:lnTo>
                    <a:pt x="43" y="102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9" y="95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3" y="89"/>
                  </a:lnTo>
                  <a:lnTo>
                    <a:pt x="53" y="85"/>
                  </a:lnTo>
                  <a:lnTo>
                    <a:pt x="55" y="81"/>
                  </a:lnTo>
                  <a:lnTo>
                    <a:pt x="57" y="78"/>
                  </a:lnTo>
                  <a:lnTo>
                    <a:pt x="59" y="76"/>
                  </a:lnTo>
                  <a:lnTo>
                    <a:pt x="62" y="72"/>
                  </a:lnTo>
                  <a:lnTo>
                    <a:pt x="64" y="70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1" y="68"/>
                  </a:lnTo>
                  <a:lnTo>
                    <a:pt x="83" y="68"/>
                  </a:lnTo>
                  <a:lnTo>
                    <a:pt x="91" y="68"/>
                  </a:lnTo>
                  <a:lnTo>
                    <a:pt x="95" y="68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9" y="62"/>
                  </a:lnTo>
                  <a:lnTo>
                    <a:pt x="99" y="61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2" y="51"/>
                  </a:lnTo>
                  <a:lnTo>
                    <a:pt x="100" y="49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7" y="43"/>
                  </a:lnTo>
                  <a:lnTo>
                    <a:pt x="100" y="43"/>
                  </a:lnTo>
                  <a:lnTo>
                    <a:pt x="104" y="43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36"/>
                  </a:lnTo>
                  <a:lnTo>
                    <a:pt x="114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8" y="28"/>
                  </a:lnTo>
                  <a:lnTo>
                    <a:pt x="118" y="26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8" y="4"/>
                  </a:lnTo>
                  <a:lnTo>
                    <a:pt x="146" y="4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1" y="5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7" y="7"/>
                  </a:lnTo>
                  <a:lnTo>
                    <a:pt x="169" y="9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2" y="13"/>
                  </a:lnTo>
                  <a:lnTo>
                    <a:pt x="186" y="17"/>
                  </a:lnTo>
                  <a:lnTo>
                    <a:pt x="190" y="21"/>
                  </a:lnTo>
                  <a:lnTo>
                    <a:pt x="192" y="23"/>
                  </a:lnTo>
                  <a:lnTo>
                    <a:pt x="195" y="23"/>
                  </a:lnTo>
                  <a:lnTo>
                    <a:pt x="199" y="24"/>
                  </a:lnTo>
                  <a:lnTo>
                    <a:pt x="203" y="23"/>
                  </a:lnTo>
                  <a:lnTo>
                    <a:pt x="207" y="21"/>
                  </a:lnTo>
                  <a:lnTo>
                    <a:pt x="213" y="21"/>
                  </a:lnTo>
                  <a:lnTo>
                    <a:pt x="218" y="21"/>
                  </a:lnTo>
                  <a:lnTo>
                    <a:pt x="220" y="23"/>
                  </a:lnTo>
                  <a:lnTo>
                    <a:pt x="222" y="23"/>
                  </a:lnTo>
                  <a:lnTo>
                    <a:pt x="224" y="24"/>
                  </a:lnTo>
                  <a:lnTo>
                    <a:pt x="228" y="24"/>
                  </a:lnTo>
                  <a:lnTo>
                    <a:pt x="228" y="23"/>
                  </a:lnTo>
                  <a:lnTo>
                    <a:pt x="232" y="19"/>
                  </a:lnTo>
                  <a:lnTo>
                    <a:pt x="235" y="15"/>
                  </a:lnTo>
                  <a:lnTo>
                    <a:pt x="237" y="13"/>
                  </a:lnTo>
                  <a:lnTo>
                    <a:pt x="237" y="11"/>
                  </a:lnTo>
                  <a:lnTo>
                    <a:pt x="239" y="9"/>
                  </a:lnTo>
                  <a:lnTo>
                    <a:pt x="239" y="7"/>
                  </a:lnTo>
                  <a:lnTo>
                    <a:pt x="241" y="7"/>
                  </a:lnTo>
                  <a:lnTo>
                    <a:pt x="241" y="5"/>
                  </a:lnTo>
                  <a:lnTo>
                    <a:pt x="243" y="4"/>
                  </a:lnTo>
                  <a:lnTo>
                    <a:pt x="245" y="4"/>
                  </a:lnTo>
                  <a:lnTo>
                    <a:pt x="254" y="2"/>
                  </a:lnTo>
                  <a:lnTo>
                    <a:pt x="266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424F848-DA88-45D8-B90E-256A9B529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1303"/>
              <a:ext cx="598" cy="380"/>
            </a:xfrm>
            <a:custGeom>
              <a:avLst/>
              <a:gdLst>
                <a:gd name="T0" fmla="*/ 19 w 598"/>
                <a:gd name="T1" fmla="*/ 2 h 380"/>
                <a:gd name="T2" fmla="*/ 21 w 598"/>
                <a:gd name="T3" fmla="*/ 19 h 380"/>
                <a:gd name="T4" fmla="*/ 15 w 598"/>
                <a:gd name="T5" fmla="*/ 38 h 380"/>
                <a:gd name="T6" fmla="*/ 15 w 598"/>
                <a:gd name="T7" fmla="*/ 49 h 380"/>
                <a:gd name="T8" fmla="*/ 21 w 598"/>
                <a:gd name="T9" fmla="*/ 59 h 380"/>
                <a:gd name="T10" fmla="*/ 45 w 598"/>
                <a:gd name="T11" fmla="*/ 61 h 380"/>
                <a:gd name="T12" fmla="*/ 66 w 598"/>
                <a:gd name="T13" fmla="*/ 114 h 380"/>
                <a:gd name="T14" fmla="*/ 97 w 598"/>
                <a:gd name="T15" fmla="*/ 156 h 380"/>
                <a:gd name="T16" fmla="*/ 123 w 598"/>
                <a:gd name="T17" fmla="*/ 178 h 380"/>
                <a:gd name="T18" fmla="*/ 129 w 598"/>
                <a:gd name="T19" fmla="*/ 184 h 380"/>
                <a:gd name="T20" fmla="*/ 133 w 598"/>
                <a:gd name="T21" fmla="*/ 195 h 380"/>
                <a:gd name="T22" fmla="*/ 186 w 598"/>
                <a:gd name="T23" fmla="*/ 230 h 380"/>
                <a:gd name="T24" fmla="*/ 245 w 598"/>
                <a:gd name="T25" fmla="*/ 254 h 380"/>
                <a:gd name="T26" fmla="*/ 266 w 598"/>
                <a:gd name="T27" fmla="*/ 283 h 380"/>
                <a:gd name="T28" fmla="*/ 281 w 598"/>
                <a:gd name="T29" fmla="*/ 289 h 380"/>
                <a:gd name="T30" fmla="*/ 285 w 598"/>
                <a:gd name="T31" fmla="*/ 300 h 380"/>
                <a:gd name="T32" fmla="*/ 287 w 598"/>
                <a:gd name="T33" fmla="*/ 315 h 380"/>
                <a:gd name="T34" fmla="*/ 294 w 598"/>
                <a:gd name="T35" fmla="*/ 327 h 380"/>
                <a:gd name="T36" fmla="*/ 306 w 598"/>
                <a:gd name="T37" fmla="*/ 332 h 380"/>
                <a:gd name="T38" fmla="*/ 313 w 598"/>
                <a:gd name="T39" fmla="*/ 336 h 380"/>
                <a:gd name="T40" fmla="*/ 325 w 598"/>
                <a:gd name="T41" fmla="*/ 340 h 380"/>
                <a:gd name="T42" fmla="*/ 334 w 598"/>
                <a:gd name="T43" fmla="*/ 344 h 380"/>
                <a:gd name="T44" fmla="*/ 336 w 598"/>
                <a:gd name="T45" fmla="*/ 359 h 380"/>
                <a:gd name="T46" fmla="*/ 340 w 598"/>
                <a:gd name="T47" fmla="*/ 370 h 380"/>
                <a:gd name="T48" fmla="*/ 351 w 598"/>
                <a:gd name="T49" fmla="*/ 380 h 380"/>
                <a:gd name="T50" fmla="*/ 357 w 598"/>
                <a:gd name="T51" fmla="*/ 372 h 380"/>
                <a:gd name="T52" fmla="*/ 363 w 598"/>
                <a:gd name="T53" fmla="*/ 365 h 380"/>
                <a:gd name="T54" fmla="*/ 374 w 598"/>
                <a:gd name="T55" fmla="*/ 363 h 380"/>
                <a:gd name="T56" fmla="*/ 378 w 598"/>
                <a:gd name="T57" fmla="*/ 357 h 380"/>
                <a:gd name="T58" fmla="*/ 383 w 598"/>
                <a:gd name="T59" fmla="*/ 365 h 380"/>
                <a:gd name="T60" fmla="*/ 385 w 598"/>
                <a:gd name="T61" fmla="*/ 374 h 380"/>
                <a:gd name="T62" fmla="*/ 397 w 598"/>
                <a:gd name="T63" fmla="*/ 372 h 380"/>
                <a:gd name="T64" fmla="*/ 399 w 598"/>
                <a:gd name="T65" fmla="*/ 363 h 380"/>
                <a:gd name="T66" fmla="*/ 406 w 598"/>
                <a:gd name="T67" fmla="*/ 359 h 380"/>
                <a:gd name="T68" fmla="*/ 408 w 598"/>
                <a:gd name="T69" fmla="*/ 363 h 380"/>
                <a:gd name="T70" fmla="*/ 412 w 598"/>
                <a:gd name="T71" fmla="*/ 370 h 380"/>
                <a:gd name="T72" fmla="*/ 421 w 598"/>
                <a:gd name="T73" fmla="*/ 372 h 380"/>
                <a:gd name="T74" fmla="*/ 435 w 598"/>
                <a:gd name="T75" fmla="*/ 366 h 380"/>
                <a:gd name="T76" fmla="*/ 446 w 598"/>
                <a:gd name="T77" fmla="*/ 368 h 380"/>
                <a:gd name="T78" fmla="*/ 458 w 598"/>
                <a:gd name="T79" fmla="*/ 374 h 380"/>
                <a:gd name="T80" fmla="*/ 463 w 598"/>
                <a:gd name="T81" fmla="*/ 365 h 380"/>
                <a:gd name="T82" fmla="*/ 461 w 598"/>
                <a:gd name="T83" fmla="*/ 353 h 380"/>
                <a:gd name="T84" fmla="*/ 465 w 598"/>
                <a:gd name="T85" fmla="*/ 347 h 380"/>
                <a:gd name="T86" fmla="*/ 475 w 598"/>
                <a:gd name="T87" fmla="*/ 349 h 380"/>
                <a:gd name="T88" fmla="*/ 478 w 598"/>
                <a:gd name="T89" fmla="*/ 357 h 380"/>
                <a:gd name="T90" fmla="*/ 490 w 598"/>
                <a:gd name="T91" fmla="*/ 359 h 380"/>
                <a:gd name="T92" fmla="*/ 499 w 598"/>
                <a:gd name="T93" fmla="*/ 355 h 380"/>
                <a:gd name="T94" fmla="*/ 505 w 598"/>
                <a:gd name="T95" fmla="*/ 349 h 380"/>
                <a:gd name="T96" fmla="*/ 499 w 598"/>
                <a:gd name="T97" fmla="*/ 342 h 380"/>
                <a:gd name="T98" fmla="*/ 507 w 598"/>
                <a:gd name="T99" fmla="*/ 334 h 380"/>
                <a:gd name="T100" fmla="*/ 518 w 598"/>
                <a:gd name="T101" fmla="*/ 340 h 380"/>
                <a:gd name="T102" fmla="*/ 530 w 598"/>
                <a:gd name="T103" fmla="*/ 336 h 380"/>
                <a:gd name="T104" fmla="*/ 532 w 598"/>
                <a:gd name="T105" fmla="*/ 327 h 380"/>
                <a:gd name="T106" fmla="*/ 541 w 598"/>
                <a:gd name="T107" fmla="*/ 323 h 380"/>
                <a:gd name="T108" fmla="*/ 551 w 598"/>
                <a:gd name="T109" fmla="*/ 315 h 380"/>
                <a:gd name="T110" fmla="*/ 558 w 598"/>
                <a:gd name="T111" fmla="*/ 309 h 380"/>
                <a:gd name="T112" fmla="*/ 572 w 598"/>
                <a:gd name="T113" fmla="*/ 309 h 380"/>
                <a:gd name="T114" fmla="*/ 585 w 598"/>
                <a:gd name="T115" fmla="*/ 308 h 380"/>
                <a:gd name="T116" fmla="*/ 596 w 598"/>
                <a:gd name="T117" fmla="*/ 30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8" h="380">
                  <a:moveTo>
                    <a:pt x="0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8" y="57"/>
                  </a:lnTo>
                  <a:lnTo>
                    <a:pt x="34" y="57"/>
                  </a:lnTo>
                  <a:lnTo>
                    <a:pt x="38" y="55"/>
                  </a:lnTo>
                  <a:lnTo>
                    <a:pt x="43" y="53"/>
                  </a:lnTo>
                  <a:lnTo>
                    <a:pt x="45" y="61"/>
                  </a:lnTo>
                  <a:lnTo>
                    <a:pt x="49" y="72"/>
                  </a:lnTo>
                  <a:lnTo>
                    <a:pt x="51" y="80"/>
                  </a:lnTo>
                  <a:lnTo>
                    <a:pt x="55" y="89"/>
                  </a:lnTo>
                  <a:lnTo>
                    <a:pt x="59" y="100"/>
                  </a:lnTo>
                  <a:lnTo>
                    <a:pt x="62" y="108"/>
                  </a:lnTo>
                  <a:lnTo>
                    <a:pt x="66" y="114"/>
                  </a:lnTo>
                  <a:lnTo>
                    <a:pt x="72" y="123"/>
                  </a:lnTo>
                  <a:lnTo>
                    <a:pt x="76" y="131"/>
                  </a:lnTo>
                  <a:lnTo>
                    <a:pt x="87" y="146"/>
                  </a:lnTo>
                  <a:lnTo>
                    <a:pt x="87" y="150"/>
                  </a:lnTo>
                  <a:lnTo>
                    <a:pt x="89" y="152"/>
                  </a:lnTo>
                  <a:lnTo>
                    <a:pt x="97" y="156"/>
                  </a:lnTo>
                  <a:lnTo>
                    <a:pt x="110" y="165"/>
                  </a:lnTo>
                  <a:lnTo>
                    <a:pt x="119" y="171"/>
                  </a:lnTo>
                  <a:lnTo>
                    <a:pt x="121" y="173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3" y="178"/>
                  </a:lnTo>
                  <a:lnTo>
                    <a:pt x="121" y="180"/>
                  </a:lnTo>
                  <a:lnTo>
                    <a:pt x="121" y="182"/>
                  </a:lnTo>
                  <a:lnTo>
                    <a:pt x="123" y="182"/>
                  </a:lnTo>
                  <a:lnTo>
                    <a:pt x="125" y="182"/>
                  </a:lnTo>
                  <a:lnTo>
                    <a:pt x="127" y="182"/>
                  </a:lnTo>
                  <a:lnTo>
                    <a:pt x="129" y="184"/>
                  </a:lnTo>
                  <a:lnTo>
                    <a:pt x="131" y="186"/>
                  </a:lnTo>
                  <a:lnTo>
                    <a:pt x="131" y="190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3" y="194"/>
                  </a:lnTo>
                  <a:lnTo>
                    <a:pt x="133" y="195"/>
                  </a:lnTo>
                  <a:lnTo>
                    <a:pt x="131" y="195"/>
                  </a:lnTo>
                  <a:lnTo>
                    <a:pt x="131" y="197"/>
                  </a:lnTo>
                  <a:lnTo>
                    <a:pt x="131" y="199"/>
                  </a:lnTo>
                  <a:lnTo>
                    <a:pt x="144" y="218"/>
                  </a:lnTo>
                  <a:lnTo>
                    <a:pt x="157" y="218"/>
                  </a:lnTo>
                  <a:lnTo>
                    <a:pt x="186" y="230"/>
                  </a:lnTo>
                  <a:lnTo>
                    <a:pt x="199" y="235"/>
                  </a:lnTo>
                  <a:lnTo>
                    <a:pt x="226" y="245"/>
                  </a:lnTo>
                  <a:lnTo>
                    <a:pt x="243" y="251"/>
                  </a:lnTo>
                  <a:lnTo>
                    <a:pt x="245" y="251"/>
                  </a:lnTo>
                  <a:lnTo>
                    <a:pt x="245" y="252"/>
                  </a:lnTo>
                  <a:lnTo>
                    <a:pt x="245" y="254"/>
                  </a:lnTo>
                  <a:lnTo>
                    <a:pt x="249" y="266"/>
                  </a:lnTo>
                  <a:lnTo>
                    <a:pt x="252" y="279"/>
                  </a:lnTo>
                  <a:lnTo>
                    <a:pt x="256" y="281"/>
                  </a:lnTo>
                  <a:lnTo>
                    <a:pt x="258" y="281"/>
                  </a:lnTo>
                  <a:lnTo>
                    <a:pt x="260" y="283"/>
                  </a:lnTo>
                  <a:lnTo>
                    <a:pt x="266" y="283"/>
                  </a:lnTo>
                  <a:lnTo>
                    <a:pt x="269" y="283"/>
                  </a:lnTo>
                  <a:lnTo>
                    <a:pt x="275" y="285"/>
                  </a:lnTo>
                  <a:lnTo>
                    <a:pt x="277" y="287"/>
                  </a:lnTo>
                  <a:lnTo>
                    <a:pt x="279" y="287"/>
                  </a:lnTo>
                  <a:lnTo>
                    <a:pt x="281" y="287"/>
                  </a:lnTo>
                  <a:lnTo>
                    <a:pt x="281" y="289"/>
                  </a:lnTo>
                  <a:lnTo>
                    <a:pt x="283" y="289"/>
                  </a:lnTo>
                  <a:lnTo>
                    <a:pt x="283" y="292"/>
                  </a:lnTo>
                  <a:lnTo>
                    <a:pt x="285" y="294"/>
                  </a:lnTo>
                  <a:lnTo>
                    <a:pt x="287" y="296"/>
                  </a:lnTo>
                  <a:lnTo>
                    <a:pt x="285" y="298"/>
                  </a:lnTo>
                  <a:lnTo>
                    <a:pt x="285" y="300"/>
                  </a:lnTo>
                  <a:lnTo>
                    <a:pt x="283" y="302"/>
                  </a:lnTo>
                  <a:lnTo>
                    <a:pt x="285" y="302"/>
                  </a:lnTo>
                  <a:lnTo>
                    <a:pt x="285" y="304"/>
                  </a:lnTo>
                  <a:lnTo>
                    <a:pt x="285" y="308"/>
                  </a:lnTo>
                  <a:lnTo>
                    <a:pt x="287" y="311"/>
                  </a:lnTo>
                  <a:lnTo>
                    <a:pt x="287" y="315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92" y="319"/>
                  </a:lnTo>
                  <a:lnTo>
                    <a:pt x="292" y="321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8"/>
                  </a:lnTo>
                  <a:lnTo>
                    <a:pt x="300" y="328"/>
                  </a:lnTo>
                  <a:lnTo>
                    <a:pt x="302" y="330"/>
                  </a:lnTo>
                  <a:lnTo>
                    <a:pt x="304" y="330"/>
                  </a:lnTo>
                  <a:lnTo>
                    <a:pt x="306" y="332"/>
                  </a:lnTo>
                  <a:lnTo>
                    <a:pt x="307" y="332"/>
                  </a:lnTo>
                  <a:lnTo>
                    <a:pt x="309" y="332"/>
                  </a:lnTo>
                  <a:lnTo>
                    <a:pt x="309" y="334"/>
                  </a:lnTo>
                  <a:lnTo>
                    <a:pt x="311" y="334"/>
                  </a:lnTo>
                  <a:lnTo>
                    <a:pt x="313" y="334"/>
                  </a:lnTo>
                  <a:lnTo>
                    <a:pt x="313" y="336"/>
                  </a:lnTo>
                  <a:lnTo>
                    <a:pt x="315" y="336"/>
                  </a:lnTo>
                  <a:lnTo>
                    <a:pt x="319" y="336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3" y="338"/>
                  </a:lnTo>
                  <a:lnTo>
                    <a:pt x="325" y="340"/>
                  </a:lnTo>
                  <a:lnTo>
                    <a:pt x="326" y="340"/>
                  </a:lnTo>
                  <a:lnTo>
                    <a:pt x="328" y="340"/>
                  </a:lnTo>
                  <a:lnTo>
                    <a:pt x="330" y="340"/>
                  </a:lnTo>
                  <a:lnTo>
                    <a:pt x="330" y="342"/>
                  </a:lnTo>
                  <a:lnTo>
                    <a:pt x="332" y="342"/>
                  </a:lnTo>
                  <a:lnTo>
                    <a:pt x="334" y="344"/>
                  </a:lnTo>
                  <a:lnTo>
                    <a:pt x="334" y="347"/>
                  </a:lnTo>
                  <a:lnTo>
                    <a:pt x="336" y="349"/>
                  </a:lnTo>
                  <a:lnTo>
                    <a:pt x="336" y="351"/>
                  </a:lnTo>
                  <a:lnTo>
                    <a:pt x="336" y="353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1"/>
                  </a:lnTo>
                  <a:lnTo>
                    <a:pt x="336" y="363"/>
                  </a:lnTo>
                  <a:lnTo>
                    <a:pt x="338" y="365"/>
                  </a:lnTo>
                  <a:lnTo>
                    <a:pt x="338" y="366"/>
                  </a:lnTo>
                  <a:lnTo>
                    <a:pt x="338" y="368"/>
                  </a:lnTo>
                  <a:lnTo>
                    <a:pt x="340" y="370"/>
                  </a:lnTo>
                  <a:lnTo>
                    <a:pt x="342" y="374"/>
                  </a:lnTo>
                  <a:lnTo>
                    <a:pt x="344" y="376"/>
                  </a:lnTo>
                  <a:lnTo>
                    <a:pt x="345" y="376"/>
                  </a:lnTo>
                  <a:lnTo>
                    <a:pt x="347" y="378"/>
                  </a:lnTo>
                  <a:lnTo>
                    <a:pt x="349" y="380"/>
                  </a:lnTo>
                  <a:lnTo>
                    <a:pt x="351" y="380"/>
                  </a:lnTo>
                  <a:lnTo>
                    <a:pt x="353" y="378"/>
                  </a:lnTo>
                  <a:lnTo>
                    <a:pt x="353" y="376"/>
                  </a:lnTo>
                  <a:lnTo>
                    <a:pt x="355" y="376"/>
                  </a:lnTo>
                  <a:lnTo>
                    <a:pt x="355" y="374"/>
                  </a:lnTo>
                  <a:lnTo>
                    <a:pt x="357" y="374"/>
                  </a:lnTo>
                  <a:lnTo>
                    <a:pt x="357" y="372"/>
                  </a:lnTo>
                  <a:lnTo>
                    <a:pt x="357" y="370"/>
                  </a:lnTo>
                  <a:lnTo>
                    <a:pt x="359" y="370"/>
                  </a:lnTo>
                  <a:lnTo>
                    <a:pt x="359" y="368"/>
                  </a:lnTo>
                  <a:lnTo>
                    <a:pt x="359" y="366"/>
                  </a:lnTo>
                  <a:lnTo>
                    <a:pt x="361" y="365"/>
                  </a:lnTo>
                  <a:lnTo>
                    <a:pt x="363" y="365"/>
                  </a:lnTo>
                  <a:lnTo>
                    <a:pt x="364" y="365"/>
                  </a:lnTo>
                  <a:lnTo>
                    <a:pt x="366" y="365"/>
                  </a:lnTo>
                  <a:lnTo>
                    <a:pt x="368" y="365"/>
                  </a:lnTo>
                  <a:lnTo>
                    <a:pt x="370" y="365"/>
                  </a:lnTo>
                  <a:lnTo>
                    <a:pt x="372" y="365"/>
                  </a:lnTo>
                  <a:lnTo>
                    <a:pt x="374" y="363"/>
                  </a:lnTo>
                  <a:lnTo>
                    <a:pt x="374" y="361"/>
                  </a:lnTo>
                  <a:lnTo>
                    <a:pt x="372" y="361"/>
                  </a:lnTo>
                  <a:lnTo>
                    <a:pt x="372" y="359"/>
                  </a:lnTo>
                  <a:lnTo>
                    <a:pt x="374" y="357"/>
                  </a:lnTo>
                  <a:lnTo>
                    <a:pt x="376" y="357"/>
                  </a:lnTo>
                  <a:lnTo>
                    <a:pt x="378" y="357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2" y="359"/>
                  </a:lnTo>
                  <a:lnTo>
                    <a:pt x="383" y="361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83" y="366"/>
                  </a:lnTo>
                  <a:lnTo>
                    <a:pt x="383" y="368"/>
                  </a:lnTo>
                  <a:lnTo>
                    <a:pt x="385" y="368"/>
                  </a:lnTo>
                  <a:lnTo>
                    <a:pt x="385" y="370"/>
                  </a:lnTo>
                  <a:lnTo>
                    <a:pt x="385" y="372"/>
                  </a:lnTo>
                  <a:lnTo>
                    <a:pt x="385" y="374"/>
                  </a:lnTo>
                  <a:lnTo>
                    <a:pt x="387" y="374"/>
                  </a:lnTo>
                  <a:lnTo>
                    <a:pt x="389" y="374"/>
                  </a:lnTo>
                  <a:lnTo>
                    <a:pt x="393" y="374"/>
                  </a:lnTo>
                  <a:lnTo>
                    <a:pt x="395" y="374"/>
                  </a:lnTo>
                  <a:lnTo>
                    <a:pt x="395" y="372"/>
                  </a:lnTo>
                  <a:lnTo>
                    <a:pt x="397" y="372"/>
                  </a:lnTo>
                  <a:lnTo>
                    <a:pt x="399" y="372"/>
                  </a:lnTo>
                  <a:lnTo>
                    <a:pt x="399" y="370"/>
                  </a:lnTo>
                  <a:lnTo>
                    <a:pt x="399" y="368"/>
                  </a:lnTo>
                  <a:lnTo>
                    <a:pt x="399" y="366"/>
                  </a:lnTo>
                  <a:lnTo>
                    <a:pt x="397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59"/>
                  </a:lnTo>
                  <a:lnTo>
                    <a:pt x="401" y="359"/>
                  </a:lnTo>
                  <a:lnTo>
                    <a:pt x="402" y="359"/>
                  </a:lnTo>
                  <a:lnTo>
                    <a:pt x="404" y="359"/>
                  </a:lnTo>
                  <a:lnTo>
                    <a:pt x="406" y="359"/>
                  </a:lnTo>
                  <a:lnTo>
                    <a:pt x="406" y="357"/>
                  </a:lnTo>
                  <a:lnTo>
                    <a:pt x="408" y="357"/>
                  </a:lnTo>
                  <a:lnTo>
                    <a:pt x="408" y="359"/>
                  </a:lnTo>
                  <a:lnTo>
                    <a:pt x="410" y="359"/>
                  </a:lnTo>
                  <a:lnTo>
                    <a:pt x="410" y="361"/>
                  </a:lnTo>
                  <a:lnTo>
                    <a:pt x="408" y="363"/>
                  </a:lnTo>
                  <a:lnTo>
                    <a:pt x="408" y="365"/>
                  </a:lnTo>
                  <a:lnTo>
                    <a:pt x="408" y="366"/>
                  </a:lnTo>
                  <a:lnTo>
                    <a:pt x="408" y="368"/>
                  </a:lnTo>
                  <a:lnTo>
                    <a:pt x="410" y="368"/>
                  </a:lnTo>
                  <a:lnTo>
                    <a:pt x="410" y="370"/>
                  </a:lnTo>
                  <a:lnTo>
                    <a:pt x="412" y="370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6" y="372"/>
                  </a:lnTo>
                  <a:lnTo>
                    <a:pt x="418" y="372"/>
                  </a:lnTo>
                  <a:lnTo>
                    <a:pt x="420" y="372"/>
                  </a:lnTo>
                  <a:lnTo>
                    <a:pt x="421" y="372"/>
                  </a:lnTo>
                  <a:lnTo>
                    <a:pt x="423" y="372"/>
                  </a:lnTo>
                  <a:lnTo>
                    <a:pt x="425" y="370"/>
                  </a:lnTo>
                  <a:lnTo>
                    <a:pt x="429" y="370"/>
                  </a:lnTo>
                  <a:lnTo>
                    <a:pt x="431" y="370"/>
                  </a:lnTo>
                  <a:lnTo>
                    <a:pt x="433" y="368"/>
                  </a:lnTo>
                  <a:lnTo>
                    <a:pt x="435" y="366"/>
                  </a:lnTo>
                  <a:lnTo>
                    <a:pt x="437" y="366"/>
                  </a:lnTo>
                  <a:lnTo>
                    <a:pt x="439" y="366"/>
                  </a:lnTo>
                  <a:lnTo>
                    <a:pt x="440" y="366"/>
                  </a:lnTo>
                  <a:lnTo>
                    <a:pt x="442" y="366"/>
                  </a:lnTo>
                  <a:lnTo>
                    <a:pt x="444" y="366"/>
                  </a:lnTo>
                  <a:lnTo>
                    <a:pt x="446" y="368"/>
                  </a:lnTo>
                  <a:lnTo>
                    <a:pt x="448" y="368"/>
                  </a:lnTo>
                  <a:lnTo>
                    <a:pt x="450" y="370"/>
                  </a:lnTo>
                  <a:lnTo>
                    <a:pt x="452" y="372"/>
                  </a:lnTo>
                  <a:lnTo>
                    <a:pt x="454" y="372"/>
                  </a:lnTo>
                  <a:lnTo>
                    <a:pt x="456" y="372"/>
                  </a:lnTo>
                  <a:lnTo>
                    <a:pt x="458" y="374"/>
                  </a:lnTo>
                  <a:lnTo>
                    <a:pt x="459" y="374"/>
                  </a:lnTo>
                  <a:lnTo>
                    <a:pt x="461" y="372"/>
                  </a:lnTo>
                  <a:lnTo>
                    <a:pt x="463" y="370"/>
                  </a:lnTo>
                  <a:lnTo>
                    <a:pt x="463" y="368"/>
                  </a:lnTo>
                  <a:lnTo>
                    <a:pt x="465" y="366"/>
                  </a:lnTo>
                  <a:lnTo>
                    <a:pt x="463" y="365"/>
                  </a:lnTo>
                  <a:lnTo>
                    <a:pt x="463" y="361"/>
                  </a:lnTo>
                  <a:lnTo>
                    <a:pt x="463" y="359"/>
                  </a:lnTo>
                  <a:lnTo>
                    <a:pt x="461" y="357"/>
                  </a:lnTo>
                  <a:lnTo>
                    <a:pt x="461" y="355"/>
                  </a:lnTo>
                  <a:lnTo>
                    <a:pt x="459" y="355"/>
                  </a:lnTo>
                  <a:lnTo>
                    <a:pt x="461" y="353"/>
                  </a:lnTo>
                  <a:lnTo>
                    <a:pt x="461" y="351"/>
                  </a:lnTo>
                  <a:lnTo>
                    <a:pt x="459" y="349"/>
                  </a:lnTo>
                  <a:lnTo>
                    <a:pt x="461" y="347"/>
                  </a:lnTo>
                  <a:lnTo>
                    <a:pt x="461" y="346"/>
                  </a:lnTo>
                  <a:lnTo>
                    <a:pt x="465" y="346"/>
                  </a:lnTo>
                  <a:lnTo>
                    <a:pt x="465" y="347"/>
                  </a:lnTo>
                  <a:lnTo>
                    <a:pt x="467" y="346"/>
                  </a:lnTo>
                  <a:lnTo>
                    <a:pt x="469" y="344"/>
                  </a:lnTo>
                  <a:lnTo>
                    <a:pt x="471" y="346"/>
                  </a:lnTo>
                  <a:lnTo>
                    <a:pt x="473" y="346"/>
                  </a:lnTo>
                  <a:lnTo>
                    <a:pt x="473" y="347"/>
                  </a:lnTo>
                  <a:lnTo>
                    <a:pt x="475" y="349"/>
                  </a:lnTo>
                  <a:lnTo>
                    <a:pt x="475" y="351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7" y="355"/>
                  </a:lnTo>
                  <a:lnTo>
                    <a:pt x="478" y="355"/>
                  </a:lnTo>
                  <a:lnTo>
                    <a:pt x="478" y="357"/>
                  </a:lnTo>
                  <a:lnTo>
                    <a:pt x="480" y="357"/>
                  </a:lnTo>
                  <a:lnTo>
                    <a:pt x="482" y="359"/>
                  </a:lnTo>
                  <a:lnTo>
                    <a:pt x="484" y="359"/>
                  </a:lnTo>
                  <a:lnTo>
                    <a:pt x="486" y="359"/>
                  </a:lnTo>
                  <a:lnTo>
                    <a:pt x="488" y="359"/>
                  </a:lnTo>
                  <a:lnTo>
                    <a:pt x="490" y="359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6" y="357"/>
                  </a:lnTo>
                  <a:lnTo>
                    <a:pt x="496" y="355"/>
                  </a:lnTo>
                  <a:lnTo>
                    <a:pt x="497" y="355"/>
                  </a:lnTo>
                  <a:lnTo>
                    <a:pt x="499" y="355"/>
                  </a:lnTo>
                  <a:lnTo>
                    <a:pt x="501" y="355"/>
                  </a:lnTo>
                  <a:lnTo>
                    <a:pt x="499" y="353"/>
                  </a:lnTo>
                  <a:lnTo>
                    <a:pt x="501" y="353"/>
                  </a:lnTo>
                  <a:lnTo>
                    <a:pt x="503" y="351"/>
                  </a:lnTo>
                  <a:lnTo>
                    <a:pt x="505" y="351"/>
                  </a:lnTo>
                  <a:lnTo>
                    <a:pt x="505" y="349"/>
                  </a:lnTo>
                  <a:lnTo>
                    <a:pt x="505" y="347"/>
                  </a:lnTo>
                  <a:lnTo>
                    <a:pt x="505" y="346"/>
                  </a:lnTo>
                  <a:lnTo>
                    <a:pt x="503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499" y="342"/>
                  </a:lnTo>
                  <a:lnTo>
                    <a:pt x="501" y="340"/>
                  </a:lnTo>
                  <a:lnTo>
                    <a:pt x="501" y="338"/>
                  </a:lnTo>
                  <a:lnTo>
                    <a:pt x="503" y="338"/>
                  </a:lnTo>
                  <a:lnTo>
                    <a:pt x="503" y="336"/>
                  </a:lnTo>
                  <a:lnTo>
                    <a:pt x="505" y="334"/>
                  </a:lnTo>
                  <a:lnTo>
                    <a:pt x="507" y="334"/>
                  </a:lnTo>
                  <a:lnTo>
                    <a:pt x="509" y="334"/>
                  </a:lnTo>
                  <a:lnTo>
                    <a:pt x="511" y="334"/>
                  </a:lnTo>
                  <a:lnTo>
                    <a:pt x="513" y="334"/>
                  </a:lnTo>
                  <a:lnTo>
                    <a:pt x="515" y="336"/>
                  </a:lnTo>
                  <a:lnTo>
                    <a:pt x="516" y="338"/>
                  </a:lnTo>
                  <a:lnTo>
                    <a:pt x="518" y="340"/>
                  </a:lnTo>
                  <a:lnTo>
                    <a:pt x="520" y="340"/>
                  </a:lnTo>
                  <a:lnTo>
                    <a:pt x="522" y="340"/>
                  </a:lnTo>
                  <a:lnTo>
                    <a:pt x="524" y="340"/>
                  </a:lnTo>
                  <a:lnTo>
                    <a:pt x="526" y="338"/>
                  </a:lnTo>
                  <a:lnTo>
                    <a:pt x="528" y="338"/>
                  </a:lnTo>
                  <a:lnTo>
                    <a:pt x="530" y="336"/>
                  </a:lnTo>
                  <a:lnTo>
                    <a:pt x="532" y="334"/>
                  </a:lnTo>
                  <a:lnTo>
                    <a:pt x="530" y="332"/>
                  </a:lnTo>
                  <a:lnTo>
                    <a:pt x="530" y="330"/>
                  </a:lnTo>
                  <a:lnTo>
                    <a:pt x="530" y="328"/>
                  </a:lnTo>
                  <a:lnTo>
                    <a:pt x="530" y="327"/>
                  </a:lnTo>
                  <a:lnTo>
                    <a:pt x="532" y="327"/>
                  </a:lnTo>
                  <a:lnTo>
                    <a:pt x="534" y="328"/>
                  </a:lnTo>
                  <a:lnTo>
                    <a:pt x="535" y="328"/>
                  </a:lnTo>
                  <a:lnTo>
                    <a:pt x="535" y="327"/>
                  </a:lnTo>
                  <a:lnTo>
                    <a:pt x="539" y="327"/>
                  </a:lnTo>
                  <a:lnTo>
                    <a:pt x="541" y="325"/>
                  </a:lnTo>
                  <a:lnTo>
                    <a:pt x="541" y="323"/>
                  </a:lnTo>
                  <a:lnTo>
                    <a:pt x="543" y="323"/>
                  </a:lnTo>
                  <a:lnTo>
                    <a:pt x="543" y="321"/>
                  </a:lnTo>
                  <a:lnTo>
                    <a:pt x="545" y="317"/>
                  </a:lnTo>
                  <a:lnTo>
                    <a:pt x="547" y="317"/>
                  </a:lnTo>
                  <a:lnTo>
                    <a:pt x="549" y="315"/>
                  </a:lnTo>
                  <a:lnTo>
                    <a:pt x="551" y="315"/>
                  </a:lnTo>
                  <a:lnTo>
                    <a:pt x="551" y="313"/>
                  </a:lnTo>
                  <a:lnTo>
                    <a:pt x="553" y="313"/>
                  </a:lnTo>
                  <a:lnTo>
                    <a:pt x="554" y="313"/>
                  </a:lnTo>
                  <a:lnTo>
                    <a:pt x="554" y="311"/>
                  </a:lnTo>
                  <a:lnTo>
                    <a:pt x="556" y="311"/>
                  </a:lnTo>
                  <a:lnTo>
                    <a:pt x="558" y="309"/>
                  </a:lnTo>
                  <a:lnTo>
                    <a:pt x="560" y="311"/>
                  </a:lnTo>
                  <a:lnTo>
                    <a:pt x="562" y="311"/>
                  </a:lnTo>
                  <a:lnTo>
                    <a:pt x="564" y="309"/>
                  </a:lnTo>
                  <a:lnTo>
                    <a:pt x="568" y="309"/>
                  </a:lnTo>
                  <a:lnTo>
                    <a:pt x="570" y="309"/>
                  </a:lnTo>
                  <a:lnTo>
                    <a:pt x="572" y="309"/>
                  </a:lnTo>
                  <a:lnTo>
                    <a:pt x="575" y="309"/>
                  </a:lnTo>
                  <a:lnTo>
                    <a:pt x="577" y="309"/>
                  </a:lnTo>
                  <a:lnTo>
                    <a:pt x="579" y="309"/>
                  </a:lnTo>
                  <a:lnTo>
                    <a:pt x="581" y="309"/>
                  </a:lnTo>
                  <a:lnTo>
                    <a:pt x="583" y="309"/>
                  </a:lnTo>
                  <a:lnTo>
                    <a:pt x="585" y="308"/>
                  </a:lnTo>
                  <a:lnTo>
                    <a:pt x="587" y="308"/>
                  </a:lnTo>
                  <a:lnTo>
                    <a:pt x="589" y="309"/>
                  </a:lnTo>
                  <a:lnTo>
                    <a:pt x="592" y="309"/>
                  </a:lnTo>
                  <a:lnTo>
                    <a:pt x="594" y="308"/>
                  </a:lnTo>
                  <a:lnTo>
                    <a:pt x="594" y="309"/>
                  </a:lnTo>
                  <a:lnTo>
                    <a:pt x="596" y="309"/>
                  </a:lnTo>
                  <a:lnTo>
                    <a:pt x="598" y="309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014EEC2-569E-4586-8A6E-D68E03193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" y="2222"/>
              <a:ext cx="988" cy="692"/>
            </a:xfrm>
            <a:custGeom>
              <a:avLst/>
              <a:gdLst>
                <a:gd name="T0" fmla="*/ 0 w 988"/>
                <a:gd name="T1" fmla="*/ 673 h 692"/>
                <a:gd name="T2" fmla="*/ 49 w 988"/>
                <a:gd name="T3" fmla="*/ 633 h 692"/>
                <a:gd name="T4" fmla="*/ 102 w 988"/>
                <a:gd name="T5" fmla="*/ 584 h 692"/>
                <a:gd name="T6" fmla="*/ 136 w 988"/>
                <a:gd name="T7" fmla="*/ 548 h 692"/>
                <a:gd name="T8" fmla="*/ 150 w 988"/>
                <a:gd name="T9" fmla="*/ 451 h 692"/>
                <a:gd name="T10" fmla="*/ 180 w 988"/>
                <a:gd name="T11" fmla="*/ 426 h 692"/>
                <a:gd name="T12" fmla="*/ 176 w 988"/>
                <a:gd name="T13" fmla="*/ 388 h 692"/>
                <a:gd name="T14" fmla="*/ 176 w 988"/>
                <a:gd name="T15" fmla="*/ 356 h 692"/>
                <a:gd name="T16" fmla="*/ 155 w 988"/>
                <a:gd name="T17" fmla="*/ 314 h 692"/>
                <a:gd name="T18" fmla="*/ 121 w 988"/>
                <a:gd name="T19" fmla="*/ 306 h 692"/>
                <a:gd name="T20" fmla="*/ 138 w 988"/>
                <a:gd name="T21" fmla="*/ 261 h 692"/>
                <a:gd name="T22" fmla="*/ 140 w 988"/>
                <a:gd name="T23" fmla="*/ 221 h 692"/>
                <a:gd name="T24" fmla="*/ 121 w 988"/>
                <a:gd name="T25" fmla="*/ 209 h 692"/>
                <a:gd name="T26" fmla="*/ 106 w 988"/>
                <a:gd name="T27" fmla="*/ 196 h 692"/>
                <a:gd name="T28" fmla="*/ 89 w 988"/>
                <a:gd name="T29" fmla="*/ 188 h 692"/>
                <a:gd name="T30" fmla="*/ 74 w 988"/>
                <a:gd name="T31" fmla="*/ 187 h 692"/>
                <a:gd name="T32" fmla="*/ 57 w 988"/>
                <a:gd name="T33" fmla="*/ 171 h 692"/>
                <a:gd name="T34" fmla="*/ 72 w 988"/>
                <a:gd name="T35" fmla="*/ 169 h 692"/>
                <a:gd name="T36" fmla="*/ 87 w 988"/>
                <a:gd name="T37" fmla="*/ 179 h 692"/>
                <a:gd name="T38" fmla="*/ 108 w 988"/>
                <a:gd name="T39" fmla="*/ 168 h 692"/>
                <a:gd name="T40" fmla="*/ 129 w 988"/>
                <a:gd name="T41" fmla="*/ 160 h 692"/>
                <a:gd name="T42" fmla="*/ 144 w 988"/>
                <a:gd name="T43" fmla="*/ 168 h 692"/>
                <a:gd name="T44" fmla="*/ 159 w 988"/>
                <a:gd name="T45" fmla="*/ 150 h 692"/>
                <a:gd name="T46" fmla="*/ 184 w 988"/>
                <a:gd name="T47" fmla="*/ 131 h 692"/>
                <a:gd name="T48" fmla="*/ 195 w 988"/>
                <a:gd name="T49" fmla="*/ 118 h 692"/>
                <a:gd name="T50" fmla="*/ 212 w 988"/>
                <a:gd name="T51" fmla="*/ 99 h 692"/>
                <a:gd name="T52" fmla="*/ 233 w 988"/>
                <a:gd name="T53" fmla="*/ 90 h 692"/>
                <a:gd name="T54" fmla="*/ 252 w 988"/>
                <a:gd name="T55" fmla="*/ 82 h 692"/>
                <a:gd name="T56" fmla="*/ 275 w 988"/>
                <a:gd name="T57" fmla="*/ 78 h 692"/>
                <a:gd name="T58" fmla="*/ 304 w 988"/>
                <a:gd name="T59" fmla="*/ 74 h 692"/>
                <a:gd name="T60" fmla="*/ 330 w 988"/>
                <a:gd name="T61" fmla="*/ 71 h 692"/>
                <a:gd name="T62" fmla="*/ 361 w 988"/>
                <a:gd name="T63" fmla="*/ 67 h 692"/>
                <a:gd name="T64" fmla="*/ 391 w 988"/>
                <a:gd name="T65" fmla="*/ 63 h 692"/>
                <a:gd name="T66" fmla="*/ 421 w 988"/>
                <a:gd name="T67" fmla="*/ 61 h 692"/>
                <a:gd name="T68" fmla="*/ 450 w 988"/>
                <a:gd name="T69" fmla="*/ 61 h 692"/>
                <a:gd name="T70" fmla="*/ 475 w 988"/>
                <a:gd name="T71" fmla="*/ 59 h 692"/>
                <a:gd name="T72" fmla="*/ 488 w 988"/>
                <a:gd name="T73" fmla="*/ 33 h 692"/>
                <a:gd name="T74" fmla="*/ 524 w 988"/>
                <a:gd name="T75" fmla="*/ 31 h 692"/>
                <a:gd name="T76" fmla="*/ 592 w 988"/>
                <a:gd name="T77" fmla="*/ 21 h 692"/>
                <a:gd name="T78" fmla="*/ 621 w 988"/>
                <a:gd name="T79" fmla="*/ 0 h 692"/>
                <a:gd name="T80" fmla="*/ 642 w 988"/>
                <a:gd name="T81" fmla="*/ 25 h 692"/>
                <a:gd name="T82" fmla="*/ 634 w 988"/>
                <a:gd name="T83" fmla="*/ 65 h 692"/>
                <a:gd name="T84" fmla="*/ 663 w 988"/>
                <a:gd name="T85" fmla="*/ 73 h 692"/>
                <a:gd name="T86" fmla="*/ 653 w 988"/>
                <a:gd name="T87" fmla="*/ 97 h 692"/>
                <a:gd name="T88" fmla="*/ 649 w 988"/>
                <a:gd name="T89" fmla="*/ 133 h 692"/>
                <a:gd name="T90" fmla="*/ 640 w 988"/>
                <a:gd name="T91" fmla="*/ 185 h 692"/>
                <a:gd name="T92" fmla="*/ 627 w 988"/>
                <a:gd name="T93" fmla="*/ 223 h 692"/>
                <a:gd name="T94" fmla="*/ 657 w 988"/>
                <a:gd name="T95" fmla="*/ 245 h 692"/>
                <a:gd name="T96" fmla="*/ 689 w 988"/>
                <a:gd name="T97" fmla="*/ 225 h 692"/>
                <a:gd name="T98" fmla="*/ 712 w 988"/>
                <a:gd name="T99" fmla="*/ 238 h 692"/>
                <a:gd name="T100" fmla="*/ 741 w 988"/>
                <a:gd name="T101" fmla="*/ 228 h 692"/>
                <a:gd name="T102" fmla="*/ 754 w 988"/>
                <a:gd name="T103" fmla="*/ 202 h 692"/>
                <a:gd name="T104" fmla="*/ 763 w 988"/>
                <a:gd name="T105" fmla="*/ 181 h 692"/>
                <a:gd name="T106" fmla="*/ 779 w 988"/>
                <a:gd name="T107" fmla="*/ 128 h 692"/>
                <a:gd name="T108" fmla="*/ 858 w 988"/>
                <a:gd name="T109" fmla="*/ 105 h 692"/>
                <a:gd name="T110" fmla="*/ 923 w 988"/>
                <a:gd name="T111" fmla="*/ 101 h 692"/>
                <a:gd name="T112" fmla="*/ 942 w 988"/>
                <a:gd name="T113" fmla="*/ 114 h 692"/>
                <a:gd name="T114" fmla="*/ 953 w 988"/>
                <a:gd name="T115" fmla="*/ 141 h 692"/>
                <a:gd name="T116" fmla="*/ 972 w 988"/>
                <a:gd name="T117" fmla="*/ 149 h 692"/>
                <a:gd name="T118" fmla="*/ 986 w 988"/>
                <a:gd name="T119" fmla="*/ 16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8" h="692">
                  <a:moveTo>
                    <a:pt x="62" y="692"/>
                  </a:moveTo>
                  <a:lnTo>
                    <a:pt x="60" y="690"/>
                  </a:lnTo>
                  <a:lnTo>
                    <a:pt x="57" y="688"/>
                  </a:lnTo>
                  <a:lnTo>
                    <a:pt x="53" y="686"/>
                  </a:lnTo>
                  <a:lnTo>
                    <a:pt x="49" y="683"/>
                  </a:lnTo>
                  <a:lnTo>
                    <a:pt x="45" y="681"/>
                  </a:lnTo>
                  <a:lnTo>
                    <a:pt x="40" y="681"/>
                  </a:lnTo>
                  <a:lnTo>
                    <a:pt x="36" y="679"/>
                  </a:lnTo>
                  <a:lnTo>
                    <a:pt x="32" y="679"/>
                  </a:lnTo>
                  <a:lnTo>
                    <a:pt x="26" y="679"/>
                  </a:lnTo>
                  <a:lnTo>
                    <a:pt x="7" y="681"/>
                  </a:lnTo>
                  <a:lnTo>
                    <a:pt x="7" y="679"/>
                  </a:lnTo>
                  <a:lnTo>
                    <a:pt x="5" y="677"/>
                  </a:lnTo>
                  <a:lnTo>
                    <a:pt x="3" y="677"/>
                  </a:lnTo>
                  <a:lnTo>
                    <a:pt x="3" y="675"/>
                  </a:lnTo>
                  <a:lnTo>
                    <a:pt x="2" y="675"/>
                  </a:lnTo>
                  <a:lnTo>
                    <a:pt x="0" y="673"/>
                  </a:lnTo>
                  <a:lnTo>
                    <a:pt x="2" y="671"/>
                  </a:lnTo>
                  <a:lnTo>
                    <a:pt x="2" y="667"/>
                  </a:lnTo>
                  <a:lnTo>
                    <a:pt x="0" y="660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43"/>
                  </a:lnTo>
                  <a:lnTo>
                    <a:pt x="2" y="643"/>
                  </a:lnTo>
                  <a:lnTo>
                    <a:pt x="2" y="641"/>
                  </a:lnTo>
                  <a:lnTo>
                    <a:pt x="5" y="641"/>
                  </a:lnTo>
                  <a:lnTo>
                    <a:pt x="9" y="641"/>
                  </a:lnTo>
                  <a:lnTo>
                    <a:pt x="13" y="641"/>
                  </a:lnTo>
                  <a:lnTo>
                    <a:pt x="17" y="641"/>
                  </a:lnTo>
                  <a:lnTo>
                    <a:pt x="24" y="639"/>
                  </a:lnTo>
                  <a:lnTo>
                    <a:pt x="36" y="635"/>
                  </a:lnTo>
                  <a:lnTo>
                    <a:pt x="45" y="633"/>
                  </a:lnTo>
                  <a:lnTo>
                    <a:pt x="49" y="633"/>
                  </a:lnTo>
                  <a:lnTo>
                    <a:pt x="51" y="633"/>
                  </a:lnTo>
                  <a:lnTo>
                    <a:pt x="59" y="629"/>
                  </a:lnTo>
                  <a:lnTo>
                    <a:pt x="64" y="627"/>
                  </a:lnTo>
                  <a:lnTo>
                    <a:pt x="70" y="625"/>
                  </a:lnTo>
                  <a:lnTo>
                    <a:pt x="74" y="622"/>
                  </a:lnTo>
                  <a:lnTo>
                    <a:pt x="78" y="620"/>
                  </a:lnTo>
                  <a:lnTo>
                    <a:pt x="79" y="618"/>
                  </a:lnTo>
                  <a:lnTo>
                    <a:pt x="83" y="618"/>
                  </a:lnTo>
                  <a:lnTo>
                    <a:pt x="87" y="616"/>
                  </a:lnTo>
                  <a:lnTo>
                    <a:pt x="89" y="614"/>
                  </a:lnTo>
                  <a:lnTo>
                    <a:pt x="98" y="606"/>
                  </a:lnTo>
                  <a:lnTo>
                    <a:pt x="100" y="601"/>
                  </a:lnTo>
                  <a:lnTo>
                    <a:pt x="102" y="597"/>
                  </a:lnTo>
                  <a:lnTo>
                    <a:pt x="102" y="591"/>
                  </a:lnTo>
                  <a:lnTo>
                    <a:pt x="102" y="589"/>
                  </a:lnTo>
                  <a:lnTo>
                    <a:pt x="104" y="587"/>
                  </a:lnTo>
                  <a:lnTo>
                    <a:pt x="102" y="584"/>
                  </a:lnTo>
                  <a:lnTo>
                    <a:pt x="100" y="582"/>
                  </a:lnTo>
                  <a:lnTo>
                    <a:pt x="100" y="580"/>
                  </a:lnTo>
                  <a:lnTo>
                    <a:pt x="102" y="576"/>
                  </a:lnTo>
                  <a:lnTo>
                    <a:pt x="100" y="574"/>
                  </a:lnTo>
                  <a:lnTo>
                    <a:pt x="100" y="572"/>
                  </a:lnTo>
                  <a:lnTo>
                    <a:pt x="100" y="570"/>
                  </a:lnTo>
                  <a:lnTo>
                    <a:pt x="100" y="568"/>
                  </a:lnTo>
                  <a:lnTo>
                    <a:pt x="100" y="567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100" y="561"/>
                  </a:lnTo>
                  <a:lnTo>
                    <a:pt x="106" y="561"/>
                  </a:lnTo>
                  <a:lnTo>
                    <a:pt x="108" y="559"/>
                  </a:lnTo>
                  <a:lnTo>
                    <a:pt x="112" y="557"/>
                  </a:lnTo>
                  <a:lnTo>
                    <a:pt x="119" y="551"/>
                  </a:lnTo>
                  <a:lnTo>
                    <a:pt x="129" y="549"/>
                  </a:lnTo>
                  <a:lnTo>
                    <a:pt x="136" y="548"/>
                  </a:lnTo>
                  <a:lnTo>
                    <a:pt x="140" y="546"/>
                  </a:lnTo>
                  <a:lnTo>
                    <a:pt x="142" y="544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8" y="536"/>
                  </a:lnTo>
                  <a:lnTo>
                    <a:pt x="148" y="534"/>
                  </a:lnTo>
                  <a:lnTo>
                    <a:pt x="148" y="530"/>
                  </a:lnTo>
                  <a:lnTo>
                    <a:pt x="148" y="525"/>
                  </a:lnTo>
                  <a:lnTo>
                    <a:pt x="148" y="521"/>
                  </a:lnTo>
                  <a:lnTo>
                    <a:pt x="146" y="513"/>
                  </a:lnTo>
                  <a:lnTo>
                    <a:pt x="146" y="506"/>
                  </a:lnTo>
                  <a:lnTo>
                    <a:pt x="146" y="494"/>
                  </a:lnTo>
                  <a:lnTo>
                    <a:pt x="144" y="479"/>
                  </a:lnTo>
                  <a:lnTo>
                    <a:pt x="146" y="470"/>
                  </a:lnTo>
                  <a:lnTo>
                    <a:pt x="148" y="460"/>
                  </a:lnTo>
                  <a:lnTo>
                    <a:pt x="150" y="454"/>
                  </a:lnTo>
                  <a:lnTo>
                    <a:pt x="150" y="451"/>
                  </a:lnTo>
                  <a:lnTo>
                    <a:pt x="150" y="449"/>
                  </a:lnTo>
                  <a:lnTo>
                    <a:pt x="152" y="445"/>
                  </a:lnTo>
                  <a:lnTo>
                    <a:pt x="154" y="443"/>
                  </a:lnTo>
                  <a:lnTo>
                    <a:pt x="155" y="443"/>
                  </a:lnTo>
                  <a:lnTo>
                    <a:pt x="157" y="443"/>
                  </a:lnTo>
                  <a:lnTo>
                    <a:pt x="159" y="441"/>
                  </a:lnTo>
                  <a:lnTo>
                    <a:pt x="161" y="439"/>
                  </a:lnTo>
                  <a:lnTo>
                    <a:pt x="163" y="437"/>
                  </a:lnTo>
                  <a:lnTo>
                    <a:pt x="165" y="435"/>
                  </a:lnTo>
                  <a:lnTo>
                    <a:pt x="167" y="434"/>
                  </a:lnTo>
                  <a:lnTo>
                    <a:pt x="169" y="434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4" y="428"/>
                  </a:lnTo>
                  <a:lnTo>
                    <a:pt x="178" y="426"/>
                  </a:lnTo>
                  <a:lnTo>
                    <a:pt x="180" y="426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0" y="420"/>
                  </a:lnTo>
                  <a:lnTo>
                    <a:pt x="180" y="418"/>
                  </a:lnTo>
                  <a:lnTo>
                    <a:pt x="178" y="413"/>
                  </a:lnTo>
                  <a:lnTo>
                    <a:pt x="176" y="409"/>
                  </a:lnTo>
                  <a:lnTo>
                    <a:pt x="174" y="407"/>
                  </a:lnTo>
                  <a:lnTo>
                    <a:pt x="173" y="405"/>
                  </a:lnTo>
                  <a:lnTo>
                    <a:pt x="173" y="403"/>
                  </a:lnTo>
                  <a:lnTo>
                    <a:pt x="174" y="401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6" y="394"/>
                  </a:lnTo>
                  <a:lnTo>
                    <a:pt x="176" y="392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6" y="388"/>
                  </a:lnTo>
                  <a:lnTo>
                    <a:pt x="176" y="386"/>
                  </a:lnTo>
                  <a:lnTo>
                    <a:pt x="176" y="384"/>
                  </a:lnTo>
                  <a:lnTo>
                    <a:pt x="174" y="382"/>
                  </a:lnTo>
                  <a:lnTo>
                    <a:pt x="174" y="380"/>
                  </a:lnTo>
                  <a:lnTo>
                    <a:pt x="174" y="378"/>
                  </a:lnTo>
                  <a:lnTo>
                    <a:pt x="174" y="377"/>
                  </a:lnTo>
                  <a:lnTo>
                    <a:pt x="174" y="375"/>
                  </a:lnTo>
                  <a:lnTo>
                    <a:pt x="176" y="371"/>
                  </a:lnTo>
                  <a:lnTo>
                    <a:pt x="176" y="369"/>
                  </a:lnTo>
                  <a:lnTo>
                    <a:pt x="176" y="367"/>
                  </a:lnTo>
                  <a:lnTo>
                    <a:pt x="178" y="365"/>
                  </a:lnTo>
                  <a:lnTo>
                    <a:pt x="178" y="363"/>
                  </a:lnTo>
                  <a:lnTo>
                    <a:pt x="178" y="361"/>
                  </a:lnTo>
                  <a:lnTo>
                    <a:pt x="180" y="361"/>
                  </a:lnTo>
                  <a:lnTo>
                    <a:pt x="178" y="359"/>
                  </a:lnTo>
                  <a:lnTo>
                    <a:pt x="178" y="358"/>
                  </a:lnTo>
                  <a:lnTo>
                    <a:pt x="176" y="356"/>
                  </a:lnTo>
                  <a:lnTo>
                    <a:pt x="176" y="354"/>
                  </a:lnTo>
                  <a:lnTo>
                    <a:pt x="174" y="352"/>
                  </a:lnTo>
                  <a:lnTo>
                    <a:pt x="174" y="350"/>
                  </a:lnTo>
                  <a:lnTo>
                    <a:pt x="173" y="348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0"/>
                  </a:lnTo>
                  <a:lnTo>
                    <a:pt x="171" y="335"/>
                  </a:lnTo>
                  <a:lnTo>
                    <a:pt x="169" y="331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3" y="323"/>
                  </a:lnTo>
                  <a:lnTo>
                    <a:pt x="159" y="321"/>
                  </a:lnTo>
                  <a:lnTo>
                    <a:pt x="159" y="320"/>
                  </a:lnTo>
                  <a:lnTo>
                    <a:pt x="159" y="318"/>
                  </a:lnTo>
                  <a:lnTo>
                    <a:pt x="157" y="316"/>
                  </a:lnTo>
                  <a:lnTo>
                    <a:pt x="155" y="314"/>
                  </a:lnTo>
                  <a:lnTo>
                    <a:pt x="154" y="314"/>
                  </a:lnTo>
                  <a:lnTo>
                    <a:pt x="152" y="314"/>
                  </a:lnTo>
                  <a:lnTo>
                    <a:pt x="148" y="314"/>
                  </a:lnTo>
                  <a:lnTo>
                    <a:pt x="144" y="314"/>
                  </a:lnTo>
                  <a:lnTo>
                    <a:pt x="142" y="314"/>
                  </a:lnTo>
                  <a:lnTo>
                    <a:pt x="140" y="314"/>
                  </a:lnTo>
                  <a:lnTo>
                    <a:pt x="138" y="314"/>
                  </a:lnTo>
                  <a:lnTo>
                    <a:pt x="136" y="316"/>
                  </a:lnTo>
                  <a:lnTo>
                    <a:pt x="135" y="316"/>
                  </a:lnTo>
                  <a:lnTo>
                    <a:pt x="133" y="316"/>
                  </a:lnTo>
                  <a:lnTo>
                    <a:pt x="131" y="316"/>
                  </a:lnTo>
                  <a:lnTo>
                    <a:pt x="129" y="314"/>
                  </a:lnTo>
                  <a:lnTo>
                    <a:pt x="127" y="312"/>
                  </a:lnTo>
                  <a:lnTo>
                    <a:pt x="125" y="310"/>
                  </a:lnTo>
                  <a:lnTo>
                    <a:pt x="123" y="310"/>
                  </a:lnTo>
                  <a:lnTo>
                    <a:pt x="121" y="308"/>
                  </a:lnTo>
                  <a:lnTo>
                    <a:pt x="121" y="306"/>
                  </a:lnTo>
                  <a:lnTo>
                    <a:pt x="121" y="302"/>
                  </a:lnTo>
                  <a:lnTo>
                    <a:pt x="121" y="299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27" y="291"/>
                  </a:lnTo>
                  <a:lnTo>
                    <a:pt x="129" y="289"/>
                  </a:lnTo>
                  <a:lnTo>
                    <a:pt x="127" y="287"/>
                  </a:lnTo>
                  <a:lnTo>
                    <a:pt x="129" y="283"/>
                  </a:lnTo>
                  <a:lnTo>
                    <a:pt x="131" y="282"/>
                  </a:lnTo>
                  <a:lnTo>
                    <a:pt x="133" y="278"/>
                  </a:lnTo>
                  <a:lnTo>
                    <a:pt x="135" y="276"/>
                  </a:lnTo>
                  <a:lnTo>
                    <a:pt x="136" y="272"/>
                  </a:lnTo>
                  <a:lnTo>
                    <a:pt x="136" y="268"/>
                  </a:lnTo>
                  <a:lnTo>
                    <a:pt x="138" y="266"/>
                  </a:lnTo>
                  <a:lnTo>
                    <a:pt x="138" y="264"/>
                  </a:lnTo>
                  <a:lnTo>
                    <a:pt x="138" y="263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7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35" y="251"/>
                  </a:lnTo>
                  <a:lnTo>
                    <a:pt x="136" y="249"/>
                  </a:lnTo>
                  <a:lnTo>
                    <a:pt x="136" y="247"/>
                  </a:lnTo>
                  <a:lnTo>
                    <a:pt x="136" y="245"/>
                  </a:lnTo>
                  <a:lnTo>
                    <a:pt x="138" y="245"/>
                  </a:lnTo>
                  <a:lnTo>
                    <a:pt x="138" y="244"/>
                  </a:lnTo>
                  <a:lnTo>
                    <a:pt x="138" y="238"/>
                  </a:lnTo>
                  <a:lnTo>
                    <a:pt x="140" y="234"/>
                  </a:lnTo>
                  <a:lnTo>
                    <a:pt x="142" y="230"/>
                  </a:lnTo>
                  <a:lnTo>
                    <a:pt x="142" y="226"/>
                  </a:lnTo>
                  <a:lnTo>
                    <a:pt x="142" y="225"/>
                  </a:lnTo>
                  <a:lnTo>
                    <a:pt x="140" y="223"/>
                  </a:lnTo>
                  <a:lnTo>
                    <a:pt x="140" y="221"/>
                  </a:lnTo>
                  <a:lnTo>
                    <a:pt x="142" y="219"/>
                  </a:lnTo>
                  <a:lnTo>
                    <a:pt x="142" y="217"/>
                  </a:lnTo>
                  <a:lnTo>
                    <a:pt x="142" y="215"/>
                  </a:lnTo>
                  <a:lnTo>
                    <a:pt x="140" y="215"/>
                  </a:lnTo>
                  <a:lnTo>
                    <a:pt x="138" y="217"/>
                  </a:lnTo>
                  <a:lnTo>
                    <a:pt x="136" y="217"/>
                  </a:lnTo>
                  <a:lnTo>
                    <a:pt x="135" y="219"/>
                  </a:lnTo>
                  <a:lnTo>
                    <a:pt x="133" y="219"/>
                  </a:lnTo>
                  <a:lnTo>
                    <a:pt x="131" y="219"/>
                  </a:lnTo>
                  <a:lnTo>
                    <a:pt x="129" y="217"/>
                  </a:lnTo>
                  <a:lnTo>
                    <a:pt x="127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1" y="213"/>
                  </a:lnTo>
                  <a:lnTo>
                    <a:pt x="121" y="211"/>
                  </a:lnTo>
                  <a:lnTo>
                    <a:pt x="121" y="209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7" y="209"/>
                  </a:lnTo>
                  <a:lnTo>
                    <a:pt x="125" y="207"/>
                  </a:lnTo>
                  <a:lnTo>
                    <a:pt x="123" y="206"/>
                  </a:lnTo>
                  <a:lnTo>
                    <a:pt x="123" y="204"/>
                  </a:lnTo>
                  <a:lnTo>
                    <a:pt x="123" y="202"/>
                  </a:lnTo>
                  <a:lnTo>
                    <a:pt x="121" y="202"/>
                  </a:lnTo>
                  <a:lnTo>
                    <a:pt x="119" y="204"/>
                  </a:lnTo>
                  <a:lnTo>
                    <a:pt x="117" y="204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4" y="202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0" y="198"/>
                  </a:lnTo>
                  <a:lnTo>
                    <a:pt x="106" y="19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0" y="190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0"/>
                  </a:lnTo>
                  <a:lnTo>
                    <a:pt x="93" y="192"/>
                  </a:lnTo>
                  <a:lnTo>
                    <a:pt x="91" y="194"/>
                  </a:lnTo>
                  <a:lnTo>
                    <a:pt x="89" y="192"/>
                  </a:lnTo>
                  <a:lnTo>
                    <a:pt x="89" y="190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3" y="194"/>
                  </a:lnTo>
                  <a:lnTo>
                    <a:pt x="81" y="192"/>
                  </a:lnTo>
                  <a:lnTo>
                    <a:pt x="81" y="190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6" y="187"/>
                  </a:lnTo>
                  <a:lnTo>
                    <a:pt x="74" y="185"/>
                  </a:lnTo>
                  <a:lnTo>
                    <a:pt x="74" y="187"/>
                  </a:lnTo>
                  <a:lnTo>
                    <a:pt x="70" y="187"/>
                  </a:lnTo>
                  <a:lnTo>
                    <a:pt x="68" y="185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4" y="181"/>
                  </a:lnTo>
                  <a:lnTo>
                    <a:pt x="64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7" y="181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3" y="175"/>
                  </a:lnTo>
                  <a:lnTo>
                    <a:pt x="55" y="173"/>
                  </a:lnTo>
                  <a:lnTo>
                    <a:pt x="57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8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68" y="168"/>
                  </a:lnTo>
                  <a:lnTo>
                    <a:pt x="66" y="169"/>
                  </a:lnTo>
                  <a:lnTo>
                    <a:pt x="66" y="171"/>
                  </a:lnTo>
                  <a:lnTo>
                    <a:pt x="68" y="171"/>
                  </a:lnTo>
                  <a:lnTo>
                    <a:pt x="70" y="171"/>
                  </a:lnTo>
                  <a:lnTo>
                    <a:pt x="70" y="169"/>
                  </a:lnTo>
                  <a:lnTo>
                    <a:pt x="72" y="168"/>
                  </a:lnTo>
                  <a:lnTo>
                    <a:pt x="72" y="169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79" y="173"/>
                  </a:lnTo>
                  <a:lnTo>
                    <a:pt x="79" y="175"/>
                  </a:lnTo>
                  <a:lnTo>
                    <a:pt x="81" y="175"/>
                  </a:lnTo>
                  <a:lnTo>
                    <a:pt x="81" y="177"/>
                  </a:lnTo>
                  <a:lnTo>
                    <a:pt x="81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5" y="181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89" y="177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5" y="175"/>
                  </a:lnTo>
                  <a:lnTo>
                    <a:pt x="95" y="173"/>
                  </a:lnTo>
                  <a:lnTo>
                    <a:pt x="97" y="171"/>
                  </a:lnTo>
                  <a:lnTo>
                    <a:pt x="98" y="171"/>
                  </a:lnTo>
                  <a:lnTo>
                    <a:pt x="100" y="168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2" y="164"/>
                  </a:lnTo>
                  <a:lnTo>
                    <a:pt x="104" y="164"/>
                  </a:lnTo>
                  <a:lnTo>
                    <a:pt x="106" y="166"/>
                  </a:lnTo>
                  <a:lnTo>
                    <a:pt x="104" y="168"/>
                  </a:lnTo>
                  <a:lnTo>
                    <a:pt x="106" y="168"/>
                  </a:lnTo>
                  <a:lnTo>
                    <a:pt x="108" y="168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71"/>
                  </a:lnTo>
                  <a:lnTo>
                    <a:pt x="116" y="169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9" y="166"/>
                  </a:lnTo>
                  <a:lnTo>
                    <a:pt x="119" y="164"/>
                  </a:lnTo>
                  <a:lnTo>
                    <a:pt x="119" y="162"/>
                  </a:lnTo>
                  <a:lnTo>
                    <a:pt x="121" y="162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7" y="160"/>
                  </a:lnTo>
                  <a:lnTo>
                    <a:pt x="129" y="162"/>
                  </a:lnTo>
                  <a:lnTo>
                    <a:pt x="129" y="160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6"/>
                  </a:lnTo>
                  <a:lnTo>
                    <a:pt x="131" y="168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5" y="169"/>
                  </a:lnTo>
                  <a:lnTo>
                    <a:pt x="136" y="168"/>
                  </a:lnTo>
                  <a:lnTo>
                    <a:pt x="138" y="168"/>
                  </a:lnTo>
                  <a:lnTo>
                    <a:pt x="138" y="169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2" y="168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0" y="166"/>
                  </a:lnTo>
                  <a:lnTo>
                    <a:pt x="148" y="164"/>
                  </a:lnTo>
                  <a:lnTo>
                    <a:pt x="150" y="164"/>
                  </a:lnTo>
                  <a:lnTo>
                    <a:pt x="152" y="162"/>
                  </a:lnTo>
                  <a:lnTo>
                    <a:pt x="150" y="160"/>
                  </a:lnTo>
                  <a:lnTo>
                    <a:pt x="150" y="158"/>
                  </a:lnTo>
                  <a:lnTo>
                    <a:pt x="152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5" y="149"/>
                  </a:lnTo>
                  <a:lnTo>
                    <a:pt x="157" y="149"/>
                  </a:lnTo>
                  <a:lnTo>
                    <a:pt x="159" y="150"/>
                  </a:lnTo>
                  <a:lnTo>
                    <a:pt x="161" y="149"/>
                  </a:lnTo>
                  <a:lnTo>
                    <a:pt x="163" y="149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7" y="145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4" y="135"/>
                  </a:lnTo>
                  <a:lnTo>
                    <a:pt x="176" y="133"/>
                  </a:lnTo>
                  <a:lnTo>
                    <a:pt x="178" y="133"/>
                  </a:lnTo>
                  <a:lnTo>
                    <a:pt x="180" y="131"/>
                  </a:lnTo>
                  <a:lnTo>
                    <a:pt x="182" y="131"/>
                  </a:lnTo>
                  <a:lnTo>
                    <a:pt x="184" y="131"/>
                  </a:lnTo>
                  <a:lnTo>
                    <a:pt x="186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6" y="128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0" y="128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3" y="120"/>
                  </a:lnTo>
                  <a:lnTo>
                    <a:pt x="195" y="120"/>
                  </a:lnTo>
                  <a:lnTo>
                    <a:pt x="195" y="118"/>
                  </a:lnTo>
                  <a:lnTo>
                    <a:pt x="195" y="116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9" y="112"/>
                  </a:lnTo>
                  <a:lnTo>
                    <a:pt x="199" y="111"/>
                  </a:lnTo>
                  <a:lnTo>
                    <a:pt x="201" y="111"/>
                  </a:lnTo>
                  <a:lnTo>
                    <a:pt x="201" y="109"/>
                  </a:lnTo>
                  <a:lnTo>
                    <a:pt x="203" y="107"/>
                  </a:lnTo>
                  <a:lnTo>
                    <a:pt x="205" y="107"/>
                  </a:lnTo>
                  <a:lnTo>
                    <a:pt x="205" y="109"/>
                  </a:lnTo>
                  <a:lnTo>
                    <a:pt x="207" y="109"/>
                  </a:lnTo>
                  <a:lnTo>
                    <a:pt x="209" y="109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2" y="99"/>
                  </a:lnTo>
                  <a:lnTo>
                    <a:pt x="212" y="97"/>
                  </a:lnTo>
                  <a:lnTo>
                    <a:pt x="214" y="97"/>
                  </a:lnTo>
                  <a:lnTo>
                    <a:pt x="214" y="99"/>
                  </a:lnTo>
                  <a:lnTo>
                    <a:pt x="216" y="99"/>
                  </a:lnTo>
                  <a:lnTo>
                    <a:pt x="216" y="101"/>
                  </a:lnTo>
                  <a:lnTo>
                    <a:pt x="218" y="101"/>
                  </a:lnTo>
                  <a:lnTo>
                    <a:pt x="218" y="99"/>
                  </a:lnTo>
                  <a:lnTo>
                    <a:pt x="220" y="99"/>
                  </a:lnTo>
                  <a:lnTo>
                    <a:pt x="222" y="97"/>
                  </a:lnTo>
                  <a:lnTo>
                    <a:pt x="224" y="97"/>
                  </a:lnTo>
                  <a:lnTo>
                    <a:pt x="224" y="95"/>
                  </a:lnTo>
                  <a:lnTo>
                    <a:pt x="226" y="93"/>
                  </a:lnTo>
                  <a:lnTo>
                    <a:pt x="228" y="93"/>
                  </a:lnTo>
                  <a:lnTo>
                    <a:pt x="230" y="92"/>
                  </a:lnTo>
                  <a:lnTo>
                    <a:pt x="231" y="92"/>
                  </a:lnTo>
                  <a:lnTo>
                    <a:pt x="233" y="92"/>
                  </a:lnTo>
                  <a:lnTo>
                    <a:pt x="233" y="90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7" y="90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3" y="90"/>
                  </a:lnTo>
                  <a:lnTo>
                    <a:pt x="245" y="88"/>
                  </a:lnTo>
                  <a:lnTo>
                    <a:pt x="245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50" y="84"/>
                  </a:lnTo>
                  <a:lnTo>
                    <a:pt x="250" y="86"/>
                  </a:lnTo>
                  <a:lnTo>
                    <a:pt x="252" y="86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4" y="82"/>
                  </a:lnTo>
                  <a:lnTo>
                    <a:pt x="256" y="80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4" y="78"/>
                  </a:lnTo>
                  <a:lnTo>
                    <a:pt x="264" y="80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68" y="82"/>
                  </a:lnTo>
                  <a:lnTo>
                    <a:pt x="269" y="82"/>
                  </a:lnTo>
                  <a:lnTo>
                    <a:pt x="269" y="80"/>
                  </a:lnTo>
                  <a:lnTo>
                    <a:pt x="271" y="80"/>
                  </a:lnTo>
                  <a:lnTo>
                    <a:pt x="273" y="80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78"/>
                  </a:lnTo>
                  <a:lnTo>
                    <a:pt x="281" y="78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5" y="76"/>
                  </a:lnTo>
                  <a:lnTo>
                    <a:pt x="287" y="78"/>
                  </a:lnTo>
                  <a:lnTo>
                    <a:pt x="288" y="76"/>
                  </a:lnTo>
                  <a:lnTo>
                    <a:pt x="290" y="76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6" y="76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7" y="74"/>
                  </a:lnTo>
                  <a:lnTo>
                    <a:pt x="309" y="76"/>
                  </a:lnTo>
                  <a:lnTo>
                    <a:pt x="313" y="76"/>
                  </a:lnTo>
                  <a:lnTo>
                    <a:pt x="315" y="74"/>
                  </a:lnTo>
                  <a:lnTo>
                    <a:pt x="317" y="73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3" y="73"/>
                  </a:lnTo>
                  <a:lnTo>
                    <a:pt x="324" y="73"/>
                  </a:lnTo>
                  <a:lnTo>
                    <a:pt x="326" y="71"/>
                  </a:lnTo>
                  <a:lnTo>
                    <a:pt x="326" y="69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30" y="71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7"/>
                  </a:lnTo>
                  <a:lnTo>
                    <a:pt x="338" y="65"/>
                  </a:lnTo>
                  <a:lnTo>
                    <a:pt x="340" y="65"/>
                  </a:lnTo>
                  <a:lnTo>
                    <a:pt x="343" y="65"/>
                  </a:lnTo>
                  <a:lnTo>
                    <a:pt x="345" y="65"/>
                  </a:lnTo>
                  <a:lnTo>
                    <a:pt x="349" y="65"/>
                  </a:lnTo>
                  <a:lnTo>
                    <a:pt x="351" y="65"/>
                  </a:lnTo>
                  <a:lnTo>
                    <a:pt x="351" y="67"/>
                  </a:lnTo>
                  <a:lnTo>
                    <a:pt x="353" y="69"/>
                  </a:lnTo>
                  <a:lnTo>
                    <a:pt x="357" y="69"/>
                  </a:lnTo>
                  <a:lnTo>
                    <a:pt x="359" y="67"/>
                  </a:lnTo>
                  <a:lnTo>
                    <a:pt x="359" y="65"/>
                  </a:lnTo>
                  <a:lnTo>
                    <a:pt x="361" y="65"/>
                  </a:lnTo>
                  <a:lnTo>
                    <a:pt x="361" y="67"/>
                  </a:lnTo>
                  <a:lnTo>
                    <a:pt x="362" y="65"/>
                  </a:lnTo>
                  <a:lnTo>
                    <a:pt x="364" y="65"/>
                  </a:lnTo>
                  <a:lnTo>
                    <a:pt x="366" y="65"/>
                  </a:lnTo>
                  <a:lnTo>
                    <a:pt x="368" y="65"/>
                  </a:lnTo>
                  <a:lnTo>
                    <a:pt x="370" y="67"/>
                  </a:lnTo>
                  <a:lnTo>
                    <a:pt x="372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6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3" y="67"/>
                  </a:lnTo>
                  <a:lnTo>
                    <a:pt x="387" y="67"/>
                  </a:lnTo>
                  <a:lnTo>
                    <a:pt x="389" y="65"/>
                  </a:lnTo>
                  <a:lnTo>
                    <a:pt x="389" y="63"/>
                  </a:lnTo>
                  <a:lnTo>
                    <a:pt x="391" y="63"/>
                  </a:lnTo>
                  <a:lnTo>
                    <a:pt x="393" y="61"/>
                  </a:lnTo>
                  <a:lnTo>
                    <a:pt x="393" y="63"/>
                  </a:lnTo>
                  <a:lnTo>
                    <a:pt x="395" y="61"/>
                  </a:lnTo>
                  <a:lnTo>
                    <a:pt x="397" y="61"/>
                  </a:lnTo>
                  <a:lnTo>
                    <a:pt x="397" y="59"/>
                  </a:lnTo>
                  <a:lnTo>
                    <a:pt x="399" y="57"/>
                  </a:lnTo>
                  <a:lnTo>
                    <a:pt x="400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6" y="59"/>
                  </a:lnTo>
                  <a:lnTo>
                    <a:pt x="408" y="55"/>
                  </a:lnTo>
                  <a:lnTo>
                    <a:pt x="410" y="55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14" y="61"/>
                  </a:lnTo>
                  <a:lnTo>
                    <a:pt x="418" y="63"/>
                  </a:lnTo>
                  <a:lnTo>
                    <a:pt x="421" y="61"/>
                  </a:lnTo>
                  <a:lnTo>
                    <a:pt x="423" y="59"/>
                  </a:lnTo>
                  <a:lnTo>
                    <a:pt x="425" y="59"/>
                  </a:lnTo>
                  <a:lnTo>
                    <a:pt x="427" y="61"/>
                  </a:lnTo>
                  <a:lnTo>
                    <a:pt x="429" y="61"/>
                  </a:lnTo>
                  <a:lnTo>
                    <a:pt x="431" y="63"/>
                  </a:lnTo>
                  <a:lnTo>
                    <a:pt x="433" y="63"/>
                  </a:lnTo>
                  <a:lnTo>
                    <a:pt x="435" y="61"/>
                  </a:lnTo>
                  <a:lnTo>
                    <a:pt x="437" y="61"/>
                  </a:lnTo>
                  <a:lnTo>
                    <a:pt x="437" y="63"/>
                  </a:lnTo>
                  <a:lnTo>
                    <a:pt x="437" y="65"/>
                  </a:lnTo>
                  <a:lnTo>
                    <a:pt x="438" y="63"/>
                  </a:lnTo>
                  <a:lnTo>
                    <a:pt x="440" y="63"/>
                  </a:lnTo>
                  <a:lnTo>
                    <a:pt x="444" y="61"/>
                  </a:lnTo>
                  <a:lnTo>
                    <a:pt x="446" y="61"/>
                  </a:lnTo>
                  <a:lnTo>
                    <a:pt x="446" y="63"/>
                  </a:lnTo>
                  <a:lnTo>
                    <a:pt x="448" y="63"/>
                  </a:lnTo>
                  <a:lnTo>
                    <a:pt x="450" y="61"/>
                  </a:lnTo>
                  <a:lnTo>
                    <a:pt x="452" y="61"/>
                  </a:lnTo>
                  <a:lnTo>
                    <a:pt x="452" y="63"/>
                  </a:lnTo>
                  <a:lnTo>
                    <a:pt x="452" y="65"/>
                  </a:lnTo>
                  <a:lnTo>
                    <a:pt x="454" y="65"/>
                  </a:lnTo>
                  <a:lnTo>
                    <a:pt x="456" y="65"/>
                  </a:lnTo>
                  <a:lnTo>
                    <a:pt x="457" y="63"/>
                  </a:lnTo>
                  <a:lnTo>
                    <a:pt x="459" y="63"/>
                  </a:lnTo>
                  <a:lnTo>
                    <a:pt x="461" y="63"/>
                  </a:lnTo>
                  <a:lnTo>
                    <a:pt x="463" y="63"/>
                  </a:lnTo>
                  <a:lnTo>
                    <a:pt x="465" y="65"/>
                  </a:lnTo>
                  <a:lnTo>
                    <a:pt x="465" y="67"/>
                  </a:lnTo>
                  <a:lnTo>
                    <a:pt x="467" y="67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3" y="65"/>
                  </a:lnTo>
                  <a:lnTo>
                    <a:pt x="475" y="61"/>
                  </a:lnTo>
                  <a:lnTo>
                    <a:pt x="475" y="59"/>
                  </a:lnTo>
                  <a:lnTo>
                    <a:pt x="476" y="59"/>
                  </a:lnTo>
                  <a:lnTo>
                    <a:pt x="476" y="57"/>
                  </a:lnTo>
                  <a:lnTo>
                    <a:pt x="478" y="54"/>
                  </a:lnTo>
                  <a:lnTo>
                    <a:pt x="476" y="54"/>
                  </a:lnTo>
                  <a:lnTo>
                    <a:pt x="476" y="52"/>
                  </a:lnTo>
                  <a:lnTo>
                    <a:pt x="478" y="50"/>
                  </a:lnTo>
                  <a:lnTo>
                    <a:pt x="478" y="48"/>
                  </a:lnTo>
                  <a:lnTo>
                    <a:pt x="480" y="48"/>
                  </a:lnTo>
                  <a:lnTo>
                    <a:pt x="482" y="48"/>
                  </a:lnTo>
                  <a:lnTo>
                    <a:pt x="482" y="46"/>
                  </a:lnTo>
                  <a:lnTo>
                    <a:pt x="482" y="44"/>
                  </a:lnTo>
                  <a:lnTo>
                    <a:pt x="482" y="42"/>
                  </a:lnTo>
                  <a:lnTo>
                    <a:pt x="482" y="38"/>
                  </a:lnTo>
                  <a:lnTo>
                    <a:pt x="484" y="38"/>
                  </a:lnTo>
                  <a:lnTo>
                    <a:pt x="486" y="36"/>
                  </a:lnTo>
                  <a:lnTo>
                    <a:pt x="486" y="35"/>
                  </a:lnTo>
                  <a:lnTo>
                    <a:pt x="488" y="33"/>
                  </a:lnTo>
                  <a:lnTo>
                    <a:pt x="490" y="31"/>
                  </a:lnTo>
                  <a:lnTo>
                    <a:pt x="490" y="29"/>
                  </a:lnTo>
                  <a:lnTo>
                    <a:pt x="492" y="29"/>
                  </a:lnTo>
                  <a:lnTo>
                    <a:pt x="494" y="27"/>
                  </a:lnTo>
                  <a:lnTo>
                    <a:pt x="495" y="27"/>
                  </a:lnTo>
                  <a:lnTo>
                    <a:pt x="497" y="27"/>
                  </a:lnTo>
                  <a:lnTo>
                    <a:pt x="501" y="27"/>
                  </a:lnTo>
                  <a:lnTo>
                    <a:pt x="503" y="27"/>
                  </a:lnTo>
                  <a:lnTo>
                    <a:pt x="507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4" y="27"/>
                  </a:lnTo>
                  <a:lnTo>
                    <a:pt x="518" y="27"/>
                  </a:lnTo>
                  <a:lnTo>
                    <a:pt x="520" y="29"/>
                  </a:lnTo>
                  <a:lnTo>
                    <a:pt x="522" y="29"/>
                  </a:lnTo>
                  <a:lnTo>
                    <a:pt x="524" y="29"/>
                  </a:lnTo>
                  <a:lnTo>
                    <a:pt x="524" y="31"/>
                  </a:lnTo>
                  <a:lnTo>
                    <a:pt x="526" y="33"/>
                  </a:lnTo>
                  <a:lnTo>
                    <a:pt x="528" y="33"/>
                  </a:lnTo>
                  <a:lnTo>
                    <a:pt x="532" y="33"/>
                  </a:lnTo>
                  <a:lnTo>
                    <a:pt x="535" y="31"/>
                  </a:lnTo>
                  <a:lnTo>
                    <a:pt x="545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1"/>
                  </a:lnTo>
                  <a:lnTo>
                    <a:pt x="554" y="31"/>
                  </a:lnTo>
                  <a:lnTo>
                    <a:pt x="558" y="29"/>
                  </a:lnTo>
                  <a:lnTo>
                    <a:pt x="566" y="23"/>
                  </a:lnTo>
                  <a:lnTo>
                    <a:pt x="570" y="23"/>
                  </a:lnTo>
                  <a:lnTo>
                    <a:pt x="575" y="21"/>
                  </a:lnTo>
                  <a:lnTo>
                    <a:pt x="579" y="21"/>
                  </a:lnTo>
                  <a:lnTo>
                    <a:pt x="587" y="21"/>
                  </a:lnTo>
                  <a:lnTo>
                    <a:pt x="590" y="21"/>
                  </a:lnTo>
                  <a:lnTo>
                    <a:pt x="592" y="21"/>
                  </a:lnTo>
                  <a:lnTo>
                    <a:pt x="594" y="21"/>
                  </a:lnTo>
                  <a:lnTo>
                    <a:pt x="596" y="21"/>
                  </a:lnTo>
                  <a:lnTo>
                    <a:pt x="598" y="19"/>
                  </a:lnTo>
                  <a:lnTo>
                    <a:pt x="600" y="17"/>
                  </a:lnTo>
                  <a:lnTo>
                    <a:pt x="600" y="16"/>
                  </a:lnTo>
                  <a:lnTo>
                    <a:pt x="602" y="16"/>
                  </a:lnTo>
                  <a:lnTo>
                    <a:pt x="604" y="14"/>
                  </a:lnTo>
                  <a:lnTo>
                    <a:pt x="604" y="12"/>
                  </a:lnTo>
                  <a:lnTo>
                    <a:pt x="606" y="10"/>
                  </a:lnTo>
                  <a:lnTo>
                    <a:pt x="606" y="8"/>
                  </a:lnTo>
                  <a:lnTo>
                    <a:pt x="608" y="8"/>
                  </a:lnTo>
                  <a:lnTo>
                    <a:pt x="609" y="4"/>
                  </a:lnTo>
                  <a:lnTo>
                    <a:pt x="611" y="2"/>
                  </a:lnTo>
                  <a:lnTo>
                    <a:pt x="617" y="2"/>
                  </a:lnTo>
                  <a:lnTo>
                    <a:pt x="617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1" y="2"/>
                  </a:lnTo>
                  <a:lnTo>
                    <a:pt x="623" y="4"/>
                  </a:lnTo>
                  <a:lnTo>
                    <a:pt x="625" y="4"/>
                  </a:lnTo>
                  <a:lnTo>
                    <a:pt x="625" y="6"/>
                  </a:lnTo>
                  <a:lnTo>
                    <a:pt x="627" y="6"/>
                  </a:lnTo>
                  <a:lnTo>
                    <a:pt x="628" y="8"/>
                  </a:lnTo>
                  <a:lnTo>
                    <a:pt x="630" y="12"/>
                  </a:lnTo>
                  <a:lnTo>
                    <a:pt x="630" y="10"/>
                  </a:lnTo>
                  <a:lnTo>
                    <a:pt x="632" y="10"/>
                  </a:lnTo>
                  <a:lnTo>
                    <a:pt x="634" y="12"/>
                  </a:lnTo>
                  <a:lnTo>
                    <a:pt x="636" y="12"/>
                  </a:lnTo>
                  <a:lnTo>
                    <a:pt x="638" y="14"/>
                  </a:lnTo>
                  <a:lnTo>
                    <a:pt x="640" y="17"/>
                  </a:lnTo>
                  <a:lnTo>
                    <a:pt x="640" y="19"/>
                  </a:lnTo>
                  <a:lnTo>
                    <a:pt x="642" y="21"/>
                  </a:lnTo>
                  <a:lnTo>
                    <a:pt x="642" y="23"/>
                  </a:lnTo>
                  <a:lnTo>
                    <a:pt x="642" y="25"/>
                  </a:lnTo>
                  <a:lnTo>
                    <a:pt x="642" y="27"/>
                  </a:lnTo>
                  <a:lnTo>
                    <a:pt x="640" y="29"/>
                  </a:lnTo>
                  <a:lnTo>
                    <a:pt x="640" y="35"/>
                  </a:lnTo>
                  <a:lnTo>
                    <a:pt x="638" y="36"/>
                  </a:lnTo>
                  <a:lnTo>
                    <a:pt x="636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2" y="46"/>
                  </a:lnTo>
                  <a:lnTo>
                    <a:pt x="632" y="48"/>
                  </a:lnTo>
                  <a:lnTo>
                    <a:pt x="632" y="52"/>
                  </a:lnTo>
                  <a:lnTo>
                    <a:pt x="632" y="54"/>
                  </a:lnTo>
                  <a:lnTo>
                    <a:pt x="632" y="55"/>
                  </a:lnTo>
                  <a:lnTo>
                    <a:pt x="630" y="57"/>
                  </a:lnTo>
                  <a:lnTo>
                    <a:pt x="630" y="61"/>
                  </a:lnTo>
                  <a:lnTo>
                    <a:pt x="630" y="63"/>
                  </a:lnTo>
                  <a:lnTo>
                    <a:pt x="632" y="65"/>
                  </a:lnTo>
                  <a:lnTo>
                    <a:pt x="634" y="65"/>
                  </a:lnTo>
                  <a:lnTo>
                    <a:pt x="638" y="67"/>
                  </a:lnTo>
                  <a:lnTo>
                    <a:pt x="640" y="67"/>
                  </a:lnTo>
                  <a:lnTo>
                    <a:pt x="642" y="65"/>
                  </a:lnTo>
                  <a:lnTo>
                    <a:pt x="642" y="67"/>
                  </a:lnTo>
                  <a:lnTo>
                    <a:pt x="644" y="67"/>
                  </a:lnTo>
                  <a:lnTo>
                    <a:pt x="646" y="65"/>
                  </a:lnTo>
                  <a:lnTo>
                    <a:pt x="647" y="65"/>
                  </a:lnTo>
                  <a:lnTo>
                    <a:pt x="649" y="65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5" y="67"/>
                  </a:lnTo>
                  <a:lnTo>
                    <a:pt x="657" y="67"/>
                  </a:lnTo>
                  <a:lnTo>
                    <a:pt x="659" y="67"/>
                  </a:lnTo>
                  <a:lnTo>
                    <a:pt x="663" y="67"/>
                  </a:lnTo>
                  <a:lnTo>
                    <a:pt x="663" y="69"/>
                  </a:lnTo>
                  <a:lnTo>
                    <a:pt x="663" y="71"/>
                  </a:lnTo>
                  <a:lnTo>
                    <a:pt x="663" y="73"/>
                  </a:lnTo>
                  <a:lnTo>
                    <a:pt x="661" y="74"/>
                  </a:lnTo>
                  <a:lnTo>
                    <a:pt x="661" y="78"/>
                  </a:lnTo>
                  <a:lnTo>
                    <a:pt x="659" y="80"/>
                  </a:lnTo>
                  <a:lnTo>
                    <a:pt x="659" y="82"/>
                  </a:lnTo>
                  <a:lnTo>
                    <a:pt x="657" y="84"/>
                  </a:lnTo>
                  <a:lnTo>
                    <a:pt x="655" y="84"/>
                  </a:lnTo>
                  <a:lnTo>
                    <a:pt x="655" y="86"/>
                  </a:lnTo>
                  <a:lnTo>
                    <a:pt x="651" y="86"/>
                  </a:lnTo>
                  <a:lnTo>
                    <a:pt x="649" y="86"/>
                  </a:lnTo>
                  <a:lnTo>
                    <a:pt x="647" y="86"/>
                  </a:lnTo>
                  <a:lnTo>
                    <a:pt x="647" y="88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51" y="90"/>
                  </a:lnTo>
                  <a:lnTo>
                    <a:pt x="653" y="92"/>
                  </a:lnTo>
                  <a:lnTo>
                    <a:pt x="653" y="93"/>
                  </a:lnTo>
                  <a:lnTo>
                    <a:pt x="653" y="97"/>
                  </a:lnTo>
                  <a:lnTo>
                    <a:pt x="653" y="99"/>
                  </a:lnTo>
                  <a:lnTo>
                    <a:pt x="653" y="101"/>
                  </a:lnTo>
                  <a:lnTo>
                    <a:pt x="651" y="103"/>
                  </a:lnTo>
                  <a:lnTo>
                    <a:pt x="649" y="107"/>
                  </a:lnTo>
                  <a:lnTo>
                    <a:pt x="647" y="109"/>
                  </a:lnTo>
                  <a:lnTo>
                    <a:pt x="647" y="111"/>
                  </a:lnTo>
                  <a:lnTo>
                    <a:pt x="649" y="111"/>
                  </a:lnTo>
                  <a:lnTo>
                    <a:pt x="649" y="112"/>
                  </a:lnTo>
                  <a:lnTo>
                    <a:pt x="653" y="112"/>
                  </a:lnTo>
                  <a:lnTo>
                    <a:pt x="653" y="114"/>
                  </a:lnTo>
                  <a:lnTo>
                    <a:pt x="655" y="116"/>
                  </a:lnTo>
                  <a:lnTo>
                    <a:pt x="655" y="118"/>
                  </a:lnTo>
                  <a:lnTo>
                    <a:pt x="653" y="120"/>
                  </a:lnTo>
                  <a:lnTo>
                    <a:pt x="651" y="122"/>
                  </a:lnTo>
                  <a:lnTo>
                    <a:pt x="649" y="124"/>
                  </a:lnTo>
                  <a:lnTo>
                    <a:pt x="649" y="128"/>
                  </a:lnTo>
                  <a:lnTo>
                    <a:pt x="649" y="133"/>
                  </a:lnTo>
                  <a:lnTo>
                    <a:pt x="649" y="139"/>
                  </a:lnTo>
                  <a:lnTo>
                    <a:pt x="649" y="143"/>
                  </a:lnTo>
                  <a:lnTo>
                    <a:pt x="649" y="149"/>
                  </a:lnTo>
                  <a:lnTo>
                    <a:pt x="647" y="152"/>
                  </a:lnTo>
                  <a:lnTo>
                    <a:pt x="647" y="156"/>
                  </a:lnTo>
                  <a:lnTo>
                    <a:pt x="647" y="160"/>
                  </a:lnTo>
                  <a:lnTo>
                    <a:pt x="647" y="164"/>
                  </a:lnTo>
                  <a:lnTo>
                    <a:pt x="647" y="168"/>
                  </a:lnTo>
                  <a:lnTo>
                    <a:pt x="646" y="169"/>
                  </a:lnTo>
                  <a:lnTo>
                    <a:pt x="646" y="173"/>
                  </a:lnTo>
                  <a:lnTo>
                    <a:pt x="646" y="175"/>
                  </a:lnTo>
                  <a:lnTo>
                    <a:pt x="644" y="179"/>
                  </a:lnTo>
                  <a:lnTo>
                    <a:pt x="644" y="181"/>
                  </a:lnTo>
                  <a:lnTo>
                    <a:pt x="644" y="183"/>
                  </a:lnTo>
                  <a:lnTo>
                    <a:pt x="642" y="183"/>
                  </a:lnTo>
                  <a:lnTo>
                    <a:pt x="640" y="183"/>
                  </a:lnTo>
                  <a:lnTo>
                    <a:pt x="640" y="185"/>
                  </a:lnTo>
                  <a:lnTo>
                    <a:pt x="638" y="185"/>
                  </a:lnTo>
                  <a:lnTo>
                    <a:pt x="636" y="185"/>
                  </a:lnTo>
                  <a:lnTo>
                    <a:pt x="630" y="190"/>
                  </a:lnTo>
                  <a:lnTo>
                    <a:pt x="628" y="192"/>
                  </a:lnTo>
                  <a:lnTo>
                    <a:pt x="627" y="192"/>
                  </a:lnTo>
                  <a:lnTo>
                    <a:pt x="625" y="194"/>
                  </a:lnTo>
                  <a:lnTo>
                    <a:pt x="623" y="196"/>
                  </a:lnTo>
                  <a:lnTo>
                    <a:pt x="623" y="198"/>
                  </a:lnTo>
                  <a:lnTo>
                    <a:pt x="623" y="202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5" y="209"/>
                  </a:lnTo>
                  <a:lnTo>
                    <a:pt x="625" y="211"/>
                  </a:lnTo>
                  <a:lnTo>
                    <a:pt x="625" y="213"/>
                  </a:lnTo>
                  <a:lnTo>
                    <a:pt x="627" y="215"/>
                  </a:lnTo>
                  <a:lnTo>
                    <a:pt x="627" y="221"/>
                  </a:lnTo>
                  <a:lnTo>
                    <a:pt x="627" y="223"/>
                  </a:lnTo>
                  <a:lnTo>
                    <a:pt x="627" y="225"/>
                  </a:lnTo>
                  <a:lnTo>
                    <a:pt x="627" y="226"/>
                  </a:lnTo>
                  <a:lnTo>
                    <a:pt x="628" y="230"/>
                  </a:lnTo>
                  <a:lnTo>
                    <a:pt x="630" y="232"/>
                  </a:lnTo>
                  <a:lnTo>
                    <a:pt x="632" y="234"/>
                  </a:lnTo>
                  <a:lnTo>
                    <a:pt x="636" y="236"/>
                  </a:lnTo>
                  <a:lnTo>
                    <a:pt x="638" y="238"/>
                  </a:lnTo>
                  <a:lnTo>
                    <a:pt x="640" y="240"/>
                  </a:lnTo>
                  <a:lnTo>
                    <a:pt x="644" y="242"/>
                  </a:lnTo>
                  <a:lnTo>
                    <a:pt x="646" y="244"/>
                  </a:lnTo>
                  <a:lnTo>
                    <a:pt x="647" y="245"/>
                  </a:lnTo>
                  <a:lnTo>
                    <a:pt x="649" y="245"/>
                  </a:lnTo>
                  <a:lnTo>
                    <a:pt x="651" y="249"/>
                  </a:lnTo>
                  <a:lnTo>
                    <a:pt x="653" y="249"/>
                  </a:lnTo>
                  <a:lnTo>
                    <a:pt x="655" y="249"/>
                  </a:lnTo>
                  <a:lnTo>
                    <a:pt x="657" y="247"/>
                  </a:lnTo>
                  <a:lnTo>
                    <a:pt x="657" y="245"/>
                  </a:lnTo>
                  <a:lnTo>
                    <a:pt x="657" y="244"/>
                  </a:lnTo>
                  <a:lnTo>
                    <a:pt x="659" y="242"/>
                  </a:lnTo>
                  <a:lnTo>
                    <a:pt x="663" y="238"/>
                  </a:lnTo>
                  <a:lnTo>
                    <a:pt x="665" y="236"/>
                  </a:lnTo>
                  <a:lnTo>
                    <a:pt x="666" y="234"/>
                  </a:lnTo>
                  <a:lnTo>
                    <a:pt x="668" y="234"/>
                  </a:lnTo>
                  <a:lnTo>
                    <a:pt x="670" y="230"/>
                  </a:lnTo>
                  <a:lnTo>
                    <a:pt x="670" y="228"/>
                  </a:lnTo>
                  <a:lnTo>
                    <a:pt x="672" y="225"/>
                  </a:lnTo>
                  <a:lnTo>
                    <a:pt x="674" y="223"/>
                  </a:lnTo>
                  <a:lnTo>
                    <a:pt x="676" y="223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4" y="221"/>
                  </a:lnTo>
                  <a:lnTo>
                    <a:pt x="685" y="223"/>
                  </a:lnTo>
                  <a:lnTo>
                    <a:pt x="687" y="225"/>
                  </a:lnTo>
                  <a:lnTo>
                    <a:pt x="689" y="225"/>
                  </a:lnTo>
                  <a:lnTo>
                    <a:pt x="691" y="225"/>
                  </a:lnTo>
                  <a:lnTo>
                    <a:pt x="693" y="223"/>
                  </a:lnTo>
                  <a:lnTo>
                    <a:pt x="695" y="223"/>
                  </a:lnTo>
                  <a:lnTo>
                    <a:pt x="697" y="225"/>
                  </a:lnTo>
                  <a:lnTo>
                    <a:pt x="699" y="225"/>
                  </a:lnTo>
                  <a:lnTo>
                    <a:pt x="699" y="226"/>
                  </a:lnTo>
                  <a:lnTo>
                    <a:pt x="701" y="226"/>
                  </a:lnTo>
                  <a:lnTo>
                    <a:pt x="703" y="226"/>
                  </a:lnTo>
                  <a:lnTo>
                    <a:pt x="704" y="225"/>
                  </a:lnTo>
                  <a:lnTo>
                    <a:pt x="706" y="226"/>
                  </a:lnTo>
                  <a:lnTo>
                    <a:pt x="706" y="228"/>
                  </a:lnTo>
                  <a:lnTo>
                    <a:pt x="706" y="230"/>
                  </a:lnTo>
                  <a:lnTo>
                    <a:pt x="708" y="232"/>
                  </a:lnTo>
                  <a:lnTo>
                    <a:pt x="710" y="234"/>
                  </a:lnTo>
                  <a:lnTo>
                    <a:pt x="712" y="234"/>
                  </a:lnTo>
                  <a:lnTo>
                    <a:pt x="712" y="236"/>
                  </a:lnTo>
                  <a:lnTo>
                    <a:pt x="712" y="238"/>
                  </a:lnTo>
                  <a:lnTo>
                    <a:pt x="712" y="240"/>
                  </a:lnTo>
                  <a:lnTo>
                    <a:pt x="714" y="240"/>
                  </a:lnTo>
                  <a:lnTo>
                    <a:pt x="716" y="240"/>
                  </a:lnTo>
                  <a:lnTo>
                    <a:pt x="718" y="242"/>
                  </a:lnTo>
                  <a:lnTo>
                    <a:pt x="720" y="240"/>
                  </a:lnTo>
                  <a:lnTo>
                    <a:pt x="720" y="238"/>
                  </a:lnTo>
                  <a:lnTo>
                    <a:pt x="722" y="238"/>
                  </a:lnTo>
                  <a:lnTo>
                    <a:pt x="723" y="236"/>
                  </a:lnTo>
                  <a:lnTo>
                    <a:pt x="725" y="238"/>
                  </a:lnTo>
                  <a:lnTo>
                    <a:pt x="727" y="236"/>
                  </a:lnTo>
                  <a:lnTo>
                    <a:pt x="729" y="234"/>
                  </a:lnTo>
                  <a:lnTo>
                    <a:pt x="731" y="232"/>
                  </a:lnTo>
                  <a:lnTo>
                    <a:pt x="733" y="232"/>
                  </a:lnTo>
                  <a:lnTo>
                    <a:pt x="735" y="230"/>
                  </a:lnTo>
                  <a:lnTo>
                    <a:pt x="737" y="228"/>
                  </a:lnTo>
                  <a:lnTo>
                    <a:pt x="739" y="228"/>
                  </a:lnTo>
                  <a:lnTo>
                    <a:pt x="741" y="228"/>
                  </a:lnTo>
                  <a:lnTo>
                    <a:pt x="742" y="226"/>
                  </a:lnTo>
                  <a:lnTo>
                    <a:pt x="744" y="226"/>
                  </a:lnTo>
                  <a:lnTo>
                    <a:pt x="746" y="225"/>
                  </a:lnTo>
                  <a:lnTo>
                    <a:pt x="746" y="223"/>
                  </a:lnTo>
                  <a:lnTo>
                    <a:pt x="748" y="223"/>
                  </a:lnTo>
                  <a:lnTo>
                    <a:pt x="748" y="221"/>
                  </a:lnTo>
                  <a:lnTo>
                    <a:pt x="750" y="219"/>
                  </a:lnTo>
                  <a:lnTo>
                    <a:pt x="750" y="217"/>
                  </a:lnTo>
                  <a:lnTo>
                    <a:pt x="750" y="215"/>
                  </a:lnTo>
                  <a:lnTo>
                    <a:pt x="748" y="213"/>
                  </a:lnTo>
                  <a:lnTo>
                    <a:pt x="748" y="211"/>
                  </a:lnTo>
                  <a:lnTo>
                    <a:pt x="750" y="209"/>
                  </a:lnTo>
                  <a:lnTo>
                    <a:pt x="750" y="207"/>
                  </a:lnTo>
                  <a:lnTo>
                    <a:pt x="754" y="207"/>
                  </a:lnTo>
                  <a:lnTo>
                    <a:pt x="754" y="206"/>
                  </a:lnTo>
                  <a:lnTo>
                    <a:pt x="754" y="204"/>
                  </a:lnTo>
                  <a:lnTo>
                    <a:pt x="754" y="202"/>
                  </a:lnTo>
                  <a:lnTo>
                    <a:pt x="756" y="202"/>
                  </a:lnTo>
                  <a:lnTo>
                    <a:pt x="758" y="200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198"/>
                  </a:lnTo>
                  <a:lnTo>
                    <a:pt x="760" y="196"/>
                  </a:lnTo>
                  <a:lnTo>
                    <a:pt x="761" y="194"/>
                  </a:lnTo>
                  <a:lnTo>
                    <a:pt x="763" y="192"/>
                  </a:lnTo>
                  <a:lnTo>
                    <a:pt x="761" y="192"/>
                  </a:lnTo>
                  <a:lnTo>
                    <a:pt x="761" y="190"/>
                  </a:lnTo>
                  <a:lnTo>
                    <a:pt x="763" y="190"/>
                  </a:lnTo>
                  <a:lnTo>
                    <a:pt x="765" y="190"/>
                  </a:lnTo>
                  <a:lnTo>
                    <a:pt x="765" y="188"/>
                  </a:lnTo>
                  <a:lnTo>
                    <a:pt x="765" y="187"/>
                  </a:lnTo>
                  <a:lnTo>
                    <a:pt x="765" y="185"/>
                  </a:lnTo>
                  <a:lnTo>
                    <a:pt x="763" y="183"/>
                  </a:lnTo>
                  <a:lnTo>
                    <a:pt x="763" y="181"/>
                  </a:lnTo>
                  <a:lnTo>
                    <a:pt x="765" y="173"/>
                  </a:lnTo>
                  <a:lnTo>
                    <a:pt x="765" y="171"/>
                  </a:lnTo>
                  <a:lnTo>
                    <a:pt x="765" y="168"/>
                  </a:lnTo>
                  <a:lnTo>
                    <a:pt x="765" y="166"/>
                  </a:lnTo>
                  <a:lnTo>
                    <a:pt x="767" y="166"/>
                  </a:lnTo>
                  <a:lnTo>
                    <a:pt x="767" y="164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8"/>
                  </a:lnTo>
                  <a:lnTo>
                    <a:pt x="773" y="156"/>
                  </a:lnTo>
                  <a:lnTo>
                    <a:pt x="775" y="150"/>
                  </a:lnTo>
                  <a:lnTo>
                    <a:pt x="775" y="149"/>
                  </a:lnTo>
                  <a:lnTo>
                    <a:pt x="777" y="145"/>
                  </a:lnTo>
                  <a:lnTo>
                    <a:pt x="777" y="141"/>
                  </a:lnTo>
                  <a:lnTo>
                    <a:pt x="777" y="137"/>
                  </a:lnTo>
                  <a:lnTo>
                    <a:pt x="779" y="131"/>
                  </a:lnTo>
                  <a:lnTo>
                    <a:pt x="779" y="128"/>
                  </a:lnTo>
                  <a:lnTo>
                    <a:pt x="780" y="124"/>
                  </a:lnTo>
                  <a:lnTo>
                    <a:pt x="780" y="122"/>
                  </a:lnTo>
                  <a:lnTo>
                    <a:pt x="780" y="118"/>
                  </a:lnTo>
                  <a:lnTo>
                    <a:pt x="780" y="116"/>
                  </a:lnTo>
                  <a:lnTo>
                    <a:pt x="780" y="114"/>
                  </a:lnTo>
                  <a:lnTo>
                    <a:pt x="780" y="112"/>
                  </a:lnTo>
                  <a:lnTo>
                    <a:pt x="784" y="112"/>
                  </a:lnTo>
                  <a:lnTo>
                    <a:pt x="790" y="111"/>
                  </a:lnTo>
                  <a:lnTo>
                    <a:pt x="796" y="111"/>
                  </a:lnTo>
                  <a:lnTo>
                    <a:pt x="805" y="109"/>
                  </a:lnTo>
                  <a:lnTo>
                    <a:pt x="815" y="109"/>
                  </a:lnTo>
                  <a:lnTo>
                    <a:pt x="824" y="109"/>
                  </a:lnTo>
                  <a:lnTo>
                    <a:pt x="834" y="107"/>
                  </a:lnTo>
                  <a:lnTo>
                    <a:pt x="843" y="107"/>
                  </a:lnTo>
                  <a:lnTo>
                    <a:pt x="851" y="105"/>
                  </a:lnTo>
                  <a:lnTo>
                    <a:pt x="856" y="105"/>
                  </a:lnTo>
                  <a:lnTo>
                    <a:pt x="858" y="105"/>
                  </a:lnTo>
                  <a:lnTo>
                    <a:pt x="860" y="105"/>
                  </a:lnTo>
                  <a:lnTo>
                    <a:pt x="860" y="103"/>
                  </a:lnTo>
                  <a:lnTo>
                    <a:pt x="862" y="101"/>
                  </a:lnTo>
                  <a:lnTo>
                    <a:pt x="866" y="97"/>
                  </a:lnTo>
                  <a:lnTo>
                    <a:pt x="872" y="93"/>
                  </a:lnTo>
                  <a:lnTo>
                    <a:pt x="874" y="92"/>
                  </a:lnTo>
                  <a:lnTo>
                    <a:pt x="879" y="92"/>
                  </a:lnTo>
                  <a:lnTo>
                    <a:pt x="885" y="92"/>
                  </a:lnTo>
                  <a:lnTo>
                    <a:pt x="891" y="93"/>
                  </a:lnTo>
                  <a:lnTo>
                    <a:pt x="894" y="93"/>
                  </a:lnTo>
                  <a:lnTo>
                    <a:pt x="900" y="93"/>
                  </a:lnTo>
                  <a:lnTo>
                    <a:pt x="906" y="95"/>
                  </a:lnTo>
                  <a:lnTo>
                    <a:pt x="913" y="97"/>
                  </a:lnTo>
                  <a:lnTo>
                    <a:pt x="915" y="99"/>
                  </a:lnTo>
                  <a:lnTo>
                    <a:pt x="917" y="99"/>
                  </a:lnTo>
                  <a:lnTo>
                    <a:pt x="921" y="101"/>
                  </a:lnTo>
                  <a:lnTo>
                    <a:pt x="923" y="101"/>
                  </a:lnTo>
                  <a:lnTo>
                    <a:pt x="927" y="103"/>
                  </a:lnTo>
                  <a:lnTo>
                    <a:pt x="931" y="105"/>
                  </a:lnTo>
                  <a:lnTo>
                    <a:pt x="932" y="105"/>
                  </a:lnTo>
                  <a:lnTo>
                    <a:pt x="934" y="105"/>
                  </a:lnTo>
                  <a:lnTo>
                    <a:pt x="936" y="105"/>
                  </a:lnTo>
                  <a:lnTo>
                    <a:pt x="938" y="105"/>
                  </a:lnTo>
                  <a:lnTo>
                    <a:pt x="938" y="107"/>
                  </a:lnTo>
                  <a:lnTo>
                    <a:pt x="940" y="107"/>
                  </a:lnTo>
                  <a:lnTo>
                    <a:pt x="942" y="107"/>
                  </a:lnTo>
                  <a:lnTo>
                    <a:pt x="944" y="107"/>
                  </a:lnTo>
                  <a:lnTo>
                    <a:pt x="944" y="105"/>
                  </a:lnTo>
                  <a:lnTo>
                    <a:pt x="946" y="105"/>
                  </a:lnTo>
                  <a:lnTo>
                    <a:pt x="946" y="107"/>
                  </a:lnTo>
                  <a:lnTo>
                    <a:pt x="944" y="109"/>
                  </a:lnTo>
                  <a:lnTo>
                    <a:pt x="944" y="111"/>
                  </a:lnTo>
                  <a:lnTo>
                    <a:pt x="944" y="112"/>
                  </a:lnTo>
                  <a:lnTo>
                    <a:pt x="942" y="114"/>
                  </a:lnTo>
                  <a:lnTo>
                    <a:pt x="942" y="116"/>
                  </a:lnTo>
                  <a:lnTo>
                    <a:pt x="942" y="118"/>
                  </a:lnTo>
                  <a:lnTo>
                    <a:pt x="942" y="120"/>
                  </a:lnTo>
                  <a:lnTo>
                    <a:pt x="944" y="122"/>
                  </a:lnTo>
                  <a:lnTo>
                    <a:pt x="946" y="122"/>
                  </a:lnTo>
                  <a:lnTo>
                    <a:pt x="946" y="124"/>
                  </a:lnTo>
                  <a:lnTo>
                    <a:pt x="948" y="126"/>
                  </a:lnTo>
                  <a:lnTo>
                    <a:pt x="948" y="128"/>
                  </a:lnTo>
                  <a:lnTo>
                    <a:pt x="950" y="128"/>
                  </a:lnTo>
                  <a:lnTo>
                    <a:pt x="950" y="130"/>
                  </a:lnTo>
                  <a:lnTo>
                    <a:pt x="950" y="131"/>
                  </a:lnTo>
                  <a:lnTo>
                    <a:pt x="950" y="133"/>
                  </a:lnTo>
                  <a:lnTo>
                    <a:pt x="951" y="135"/>
                  </a:lnTo>
                  <a:lnTo>
                    <a:pt x="951" y="137"/>
                  </a:lnTo>
                  <a:lnTo>
                    <a:pt x="951" y="139"/>
                  </a:lnTo>
                  <a:lnTo>
                    <a:pt x="953" y="139"/>
                  </a:lnTo>
                  <a:lnTo>
                    <a:pt x="953" y="141"/>
                  </a:lnTo>
                  <a:lnTo>
                    <a:pt x="955" y="141"/>
                  </a:lnTo>
                  <a:lnTo>
                    <a:pt x="957" y="143"/>
                  </a:lnTo>
                  <a:lnTo>
                    <a:pt x="957" y="145"/>
                  </a:lnTo>
                  <a:lnTo>
                    <a:pt x="957" y="147"/>
                  </a:lnTo>
                  <a:lnTo>
                    <a:pt x="957" y="149"/>
                  </a:lnTo>
                  <a:lnTo>
                    <a:pt x="959" y="149"/>
                  </a:lnTo>
                  <a:lnTo>
                    <a:pt x="959" y="150"/>
                  </a:lnTo>
                  <a:lnTo>
                    <a:pt x="959" y="152"/>
                  </a:lnTo>
                  <a:lnTo>
                    <a:pt x="959" y="154"/>
                  </a:lnTo>
                  <a:lnTo>
                    <a:pt x="961" y="154"/>
                  </a:lnTo>
                  <a:lnTo>
                    <a:pt x="963" y="154"/>
                  </a:lnTo>
                  <a:lnTo>
                    <a:pt x="965" y="152"/>
                  </a:lnTo>
                  <a:lnTo>
                    <a:pt x="967" y="150"/>
                  </a:lnTo>
                  <a:lnTo>
                    <a:pt x="969" y="150"/>
                  </a:lnTo>
                  <a:lnTo>
                    <a:pt x="970" y="150"/>
                  </a:lnTo>
                  <a:lnTo>
                    <a:pt x="970" y="149"/>
                  </a:lnTo>
                  <a:lnTo>
                    <a:pt x="972" y="149"/>
                  </a:lnTo>
                  <a:lnTo>
                    <a:pt x="972" y="147"/>
                  </a:lnTo>
                  <a:lnTo>
                    <a:pt x="974" y="147"/>
                  </a:lnTo>
                  <a:lnTo>
                    <a:pt x="976" y="147"/>
                  </a:lnTo>
                  <a:lnTo>
                    <a:pt x="978" y="147"/>
                  </a:lnTo>
                  <a:lnTo>
                    <a:pt x="978" y="149"/>
                  </a:lnTo>
                  <a:lnTo>
                    <a:pt x="980" y="147"/>
                  </a:lnTo>
                  <a:lnTo>
                    <a:pt x="982" y="149"/>
                  </a:lnTo>
                  <a:lnTo>
                    <a:pt x="984" y="149"/>
                  </a:lnTo>
                  <a:lnTo>
                    <a:pt x="986" y="150"/>
                  </a:lnTo>
                  <a:lnTo>
                    <a:pt x="986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8" y="156"/>
                  </a:lnTo>
                  <a:lnTo>
                    <a:pt x="988" y="158"/>
                  </a:lnTo>
                  <a:lnTo>
                    <a:pt x="988" y="160"/>
                  </a:lnTo>
                  <a:lnTo>
                    <a:pt x="986" y="160"/>
                  </a:lnTo>
                  <a:lnTo>
                    <a:pt x="986" y="162"/>
                  </a:lnTo>
                  <a:lnTo>
                    <a:pt x="986" y="164"/>
                  </a:lnTo>
                  <a:lnTo>
                    <a:pt x="984" y="164"/>
                  </a:lnTo>
                  <a:lnTo>
                    <a:pt x="984" y="166"/>
                  </a:lnTo>
                  <a:lnTo>
                    <a:pt x="984" y="168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63B2DA8-F87C-4425-9522-8F8CBBC9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390"/>
              <a:ext cx="678" cy="478"/>
            </a:xfrm>
            <a:custGeom>
              <a:avLst/>
              <a:gdLst>
                <a:gd name="T0" fmla="*/ 26 w 678"/>
                <a:gd name="T1" fmla="*/ 9 h 478"/>
                <a:gd name="T2" fmla="*/ 34 w 678"/>
                <a:gd name="T3" fmla="*/ 32 h 478"/>
                <a:gd name="T4" fmla="*/ 61 w 678"/>
                <a:gd name="T5" fmla="*/ 57 h 478"/>
                <a:gd name="T6" fmla="*/ 85 w 678"/>
                <a:gd name="T7" fmla="*/ 66 h 478"/>
                <a:gd name="T8" fmla="*/ 112 w 678"/>
                <a:gd name="T9" fmla="*/ 70 h 478"/>
                <a:gd name="T10" fmla="*/ 137 w 678"/>
                <a:gd name="T11" fmla="*/ 53 h 478"/>
                <a:gd name="T12" fmla="*/ 157 w 678"/>
                <a:gd name="T13" fmla="*/ 41 h 478"/>
                <a:gd name="T14" fmla="*/ 188 w 678"/>
                <a:gd name="T15" fmla="*/ 45 h 478"/>
                <a:gd name="T16" fmla="*/ 214 w 678"/>
                <a:gd name="T17" fmla="*/ 41 h 478"/>
                <a:gd name="T18" fmla="*/ 235 w 678"/>
                <a:gd name="T19" fmla="*/ 57 h 478"/>
                <a:gd name="T20" fmla="*/ 254 w 678"/>
                <a:gd name="T21" fmla="*/ 68 h 478"/>
                <a:gd name="T22" fmla="*/ 275 w 678"/>
                <a:gd name="T23" fmla="*/ 68 h 478"/>
                <a:gd name="T24" fmla="*/ 294 w 678"/>
                <a:gd name="T25" fmla="*/ 76 h 478"/>
                <a:gd name="T26" fmla="*/ 317 w 678"/>
                <a:gd name="T27" fmla="*/ 81 h 478"/>
                <a:gd name="T28" fmla="*/ 344 w 678"/>
                <a:gd name="T29" fmla="*/ 89 h 478"/>
                <a:gd name="T30" fmla="*/ 328 w 678"/>
                <a:gd name="T31" fmla="*/ 108 h 478"/>
                <a:gd name="T32" fmla="*/ 319 w 678"/>
                <a:gd name="T33" fmla="*/ 131 h 478"/>
                <a:gd name="T34" fmla="*/ 319 w 678"/>
                <a:gd name="T35" fmla="*/ 150 h 478"/>
                <a:gd name="T36" fmla="*/ 340 w 678"/>
                <a:gd name="T37" fmla="*/ 171 h 478"/>
                <a:gd name="T38" fmla="*/ 370 w 678"/>
                <a:gd name="T39" fmla="*/ 174 h 478"/>
                <a:gd name="T40" fmla="*/ 385 w 678"/>
                <a:gd name="T41" fmla="*/ 186 h 478"/>
                <a:gd name="T42" fmla="*/ 382 w 678"/>
                <a:gd name="T43" fmla="*/ 209 h 478"/>
                <a:gd name="T44" fmla="*/ 403 w 678"/>
                <a:gd name="T45" fmla="*/ 222 h 478"/>
                <a:gd name="T46" fmla="*/ 423 w 678"/>
                <a:gd name="T47" fmla="*/ 214 h 478"/>
                <a:gd name="T48" fmla="*/ 452 w 678"/>
                <a:gd name="T49" fmla="*/ 212 h 478"/>
                <a:gd name="T50" fmla="*/ 473 w 678"/>
                <a:gd name="T51" fmla="*/ 201 h 478"/>
                <a:gd name="T52" fmla="*/ 498 w 678"/>
                <a:gd name="T53" fmla="*/ 193 h 478"/>
                <a:gd name="T54" fmla="*/ 515 w 678"/>
                <a:gd name="T55" fmla="*/ 180 h 478"/>
                <a:gd name="T56" fmla="*/ 526 w 678"/>
                <a:gd name="T57" fmla="*/ 163 h 478"/>
                <a:gd name="T58" fmla="*/ 549 w 678"/>
                <a:gd name="T59" fmla="*/ 161 h 478"/>
                <a:gd name="T60" fmla="*/ 558 w 678"/>
                <a:gd name="T61" fmla="*/ 172 h 478"/>
                <a:gd name="T62" fmla="*/ 579 w 678"/>
                <a:gd name="T63" fmla="*/ 190 h 478"/>
                <a:gd name="T64" fmla="*/ 600 w 678"/>
                <a:gd name="T65" fmla="*/ 178 h 478"/>
                <a:gd name="T66" fmla="*/ 617 w 678"/>
                <a:gd name="T67" fmla="*/ 180 h 478"/>
                <a:gd name="T68" fmla="*/ 642 w 678"/>
                <a:gd name="T69" fmla="*/ 195 h 478"/>
                <a:gd name="T70" fmla="*/ 653 w 678"/>
                <a:gd name="T71" fmla="*/ 188 h 478"/>
                <a:gd name="T72" fmla="*/ 676 w 678"/>
                <a:gd name="T73" fmla="*/ 197 h 478"/>
                <a:gd name="T74" fmla="*/ 667 w 678"/>
                <a:gd name="T75" fmla="*/ 231 h 478"/>
                <a:gd name="T76" fmla="*/ 678 w 678"/>
                <a:gd name="T77" fmla="*/ 262 h 478"/>
                <a:gd name="T78" fmla="*/ 670 w 678"/>
                <a:gd name="T79" fmla="*/ 302 h 478"/>
                <a:gd name="T80" fmla="*/ 665 w 678"/>
                <a:gd name="T81" fmla="*/ 338 h 478"/>
                <a:gd name="T82" fmla="*/ 627 w 678"/>
                <a:gd name="T83" fmla="*/ 328 h 478"/>
                <a:gd name="T84" fmla="*/ 579 w 678"/>
                <a:gd name="T85" fmla="*/ 307 h 478"/>
                <a:gd name="T86" fmla="*/ 551 w 678"/>
                <a:gd name="T87" fmla="*/ 298 h 478"/>
                <a:gd name="T88" fmla="*/ 522 w 678"/>
                <a:gd name="T89" fmla="*/ 311 h 478"/>
                <a:gd name="T90" fmla="*/ 496 w 678"/>
                <a:gd name="T91" fmla="*/ 309 h 478"/>
                <a:gd name="T92" fmla="*/ 473 w 678"/>
                <a:gd name="T93" fmla="*/ 300 h 478"/>
                <a:gd name="T94" fmla="*/ 442 w 678"/>
                <a:gd name="T95" fmla="*/ 305 h 478"/>
                <a:gd name="T96" fmla="*/ 423 w 678"/>
                <a:gd name="T97" fmla="*/ 326 h 478"/>
                <a:gd name="T98" fmla="*/ 406 w 678"/>
                <a:gd name="T99" fmla="*/ 349 h 478"/>
                <a:gd name="T100" fmla="*/ 389 w 678"/>
                <a:gd name="T101" fmla="*/ 378 h 478"/>
                <a:gd name="T102" fmla="*/ 385 w 678"/>
                <a:gd name="T103" fmla="*/ 397 h 478"/>
                <a:gd name="T104" fmla="*/ 370 w 678"/>
                <a:gd name="T105" fmla="*/ 395 h 478"/>
                <a:gd name="T106" fmla="*/ 349 w 678"/>
                <a:gd name="T107" fmla="*/ 393 h 478"/>
                <a:gd name="T108" fmla="*/ 330 w 678"/>
                <a:gd name="T109" fmla="*/ 408 h 478"/>
                <a:gd name="T110" fmla="*/ 300 w 678"/>
                <a:gd name="T111" fmla="*/ 412 h 478"/>
                <a:gd name="T112" fmla="*/ 279 w 678"/>
                <a:gd name="T113" fmla="*/ 431 h 478"/>
                <a:gd name="T114" fmla="*/ 260 w 678"/>
                <a:gd name="T115" fmla="*/ 429 h 478"/>
                <a:gd name="T116" fmla="*/ 251 w 678"/>
                <a:gd name="T117" fmla="*/ 456 h 478"/>
                <a:gd name="T118" fmla="*/ 232 w 678"/>
                <a:gd name="T119" fmla="*/ 47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8" h="478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3" y="49"/>
                  </a:lnTo>
                  <a:lnTo>
                    <a:pt x="43" y="51"/>
                  </a:lnTo>
                  <a:lnTo>
                    <a:pt x="43" y="53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4" y="60"/>
                  </a:lnTo>
                  <a:lnTo>
                    <a:pt x="76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80" y="64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7" y="68"/>
                  </a:lnTo>
                  <a:lnTo>
                    <a:pt x="89" y="68"/>
                  </a:lnTo>
                  <a:lnTo>
                    <a:pt x="91" y="68"/>
                  </a:lnTo>
                  <a:lnTo>
                    <a:pt x="93" y="68"/>
                  </a:lnTo>
                  <a:lnTo>
                    <a:pt x="93" y="66"/>
                  </a:lnTo>
                  <a:lnTo>
                    <a:pt x="95" y="66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8" y="68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19" y="68"/>
                  </a:lnTo>
                  <a:lnTo>
                    <a:pt x="121" y="66"/>
                  </a:lnTo>
                  <a:lnTo>
                    <a:pt x="123" y="66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5" y="60"/>
                  </a:lnTo>
                  <a:lnTo>
                    <a:pt x="127" y="60"/>
                  </a:lnTo>
                  <a:lnTo>
                    <a:pt x="127" y="58"/>
                  </a:lnTo>
                  <a:lnTo>
                    <a:pt x="129" y="58"/>
                  </a:lnTo>
                  <a:lnTo>
                    <a:pt x="131" y="57"/>
                  </a:lnTo>
                  <a:lnTo>
                    <a:pt x="133" y="55"/>
                  </a:lnTo>
                  <a:lnTo>
                    <a:pt x="135" y="53"/>
                  </a:lnTo>
                  <a:lnTo>
                    <a:pt x="137" y="53"/>
                  </a:lnTo>
                  <a:lnTo>
                    <a:pt x="137" y="51"/>
                  </a:lnTo>
                  <a:lnTo>
                    <a:pt x="138" y="51"/>
                  </a:lnTo>
                  <a:lnTo>
                    <a:pt x="138" y="49"/>
                  </a:lnTo>
                  <a:lnTo>
                    <a:pt x="140" y="49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42" y="43"/>
                  </a:lnTo>
                  <a:lnTo>
                    <a:pt x="144" y="41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6" y="38"/>
                  </a:lnTo>
                  <a:lnTo>
                    <a:pt x="148" y="38"/>
                  </a:lnTo>
                  <a:lnTo>
                    <a:pt x="150" y="38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7" y="43"/>
                  </a:lnTo>
                  <a:lnTo>
                    <a:pt x="169" y="43"/>
                  </a:lnTo>
                  <a:lnTo>
                    <a:pt x="171" y="43"/>
                  </a:lnTo>
                  <a:lnTo>
                    <a:pt x="171" y="45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5"/>
                  </a:lnTo>
                  <a:lnTo>
                    <a:pt x="178" y="45"/>
                  </a:lnTo>
                  <a:lnTo>
                    <a:pt x="180" y="45"/>
                  </a:lnTo>
                  <a:lnTo>
                    <a:pt x="182" y="45"/>
                  </a:lnTo>
                  <a:lnTo>
                    <a:pt x="184" y="45"/>
                  </a:lnTo>
                  <a:lnTo>
                    <a:pt x="186" y="45"/>
                  </a:lnTo>
                  <a:lnTo>
                    <a:pt x="188" y="45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4" y="45"/>
                  </a:lnTo>
                  <a:lnTo>
                    <a:pt x="195" y="45"/>
                  </a:lnTo>
                  <a:lnTo>
                    <a:pt x="197" y="45"/>
                  </a:lnTo>
                  <a:lnTo>
                    <a:pt x="199" y="45"/>
                  </a:lnTo>
                  <a:lnTo>
                    <a:pt x="201" y="45"/>
                  </a:lnTo>
                  <a:lnTo>
                    <a:pt x="203" y="45"/>
                  </a:lnTo>
                  <a:lnTo>
                    <a:pt x="205" y="45"/>
                  </a:lnTo>
                  <a:lnTo>
                    <a:pt x="205" y="43"/>
                  </a:lnTo>
                  <a:lnTo>
                    <a:pt x="207" y="43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4" y="43"/>
                  </a:lnTo>
                  <a:lnTo>
                    <a:pt x="214" y="41"/>
                  </a:lnTo>
                  <a:lnTo>
                    <a:pt x="216" y="41"/>
                  </a:lnTo>
                  <a:lnTo>
                    <a:pt x="218" y="43"/>
                  </a:lnTo>
                  <a:lnTo>
                    <a:pt x="218" y="45"/>
                  </a:lnTo>
                  <a:lnTo>
                    <a:pt x="218" y="47"/>
                  </a:lnTo>
                  <a:lnTo>
                    <a:pt x="220" y="47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4" y="49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26" y="53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0" y="57"/>
                  </a:lnTo>
                  <a:lnTo>
                    <a:pt x="232" y="57"/>
                  </a:lnTo>
                  <a:lnTo>
                    <a:pt x="233" y="57"/>
                  </a:lnTo>
                  <a:lnTo>
                    <a:pt x="235" y="57"/>
                  </a:lnTo>
                  <a:lnTo>
                    <a:pt x="235" y="58"/>
                  </a:lnTo>
                  <a:lnTo>
                    <a:pt x="235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1" y="64"/>
                  </a:lnTo>
                  <a:lnTo>
                    <a:pt x="243" y="64"/>
                  </a:lnTo>
                  <a:lnTo>
                    <a:pt x="245" y="66"/>
                  </a:lnTo>
                  <a:lnTo>
                    <a:pt x="247" y="66"/>
                  </a:lnTo>
                  <a:lnTo>
                    <a:pt x="249" y="66"/>
                  </a:lnTo>
                  <a:lnTo>
                    <a:pt x="249" y="64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52" y="68"/>
                  </a:lnTo>
                  <a:lnTo>
                    <a:pt x="254" y="68"/>
                  </a:lnTo>
                  <a:lnTo>
                    <a:pt x="254" y="66"/>
                  </a:lnTo>
                  <a:lnTo>
                    <a:pt x="256" y="66"/>
                  </a:lnTo>
                  <a:lnTo>
                    <a:pt x="258" y="68"/>
                  </a:lnTo>
                  <a:lnTo>
                    <a:pt x="260" y="68"/>
                  </a:lnTo>
                  <a:lnTo>
                    <a:pt x="262" y="68"/>
                  </a:lnTo>
                  <a:lnTo>
                    <a:pt x="264" y="68"/>
                  </a:lnTo>
                  <a:lnTo>
                    <a:pt x="264" y="70"/>
                  </a:lnTo>
                  <a:lnTo>
                    <a:pt x="262" y="70"/>
                  </a:lnTo>
                  <a:lnTo>
                    <a:pt x="262" y="72"/>
                  </a:lnTo>
                  <a:lnTo>
                    <a:pt x="264" y="72"/>
                  </a:lnTo>
                  <a:lnTo>
                    <a:pt x="266" y="72"/>
                  </a:lnTo>
                  <a:lnTo>
                    <a:pt x="268" y="72"/>
                  </a:lnTo>
                  <a:lnTo>
                    <a:pt x="270" y="72"/>
                  </a:lnTo>
                  <a:lnTo>
                    <a:pt x="270" y="70"/>
                  </a:lnTo>
                  <a:lnTo>
                    <a:pt x="271" y="70"/>
                  </a:lnTo>
                  <a:lnTo>
                    <a:pt x="273" y="70"/>
                  </a:lnTo>
                  <a:lnTo>
                    <a:pt x="275" y="68"/>
                  </a:lnTo>
                  <a:lnTo>
                    <a:pt x="277" y="70"/>
                  </a:lnTo>
                  <a:lnTo>
                    <a:pt x="279" y="70"/>
                  </a:lnTo>
                  <a:lnTo>
                    <a:pt x="281" y="70"/>
                  </a:lnTo>
                  <a:lnTo>
                    <a:pt x="281" y="72"/>
                  </a:lnTo>
                  <a:lnTo>
                    <a:pt x="283" y="72"/>
                  </a:lnTo>
                  <a:lnTo>
                    <a:pt x="285" y="72"/>
                  </a:lnTo>
                  <a:lnTo>
                    <a:pt x="287" y="72"/>
                  </a:lnTo>
                  <a:lnTo>
                    <a:pt x="287" y="74"/>
                  </a:lnTo>
                  <a:lnTo>
                    <a:pt x="289" y="74"/>
                  </a:lnTo>
                  <a:lnTo>
                    <a:pt x="290" y="74"/>
                  </a:lnTo>
                  <a:lnTo>
                    <a:pt x="292" y="74"/>
                  </a:lnTo>
                  <a:lnTo>
                    <a:pt x="292" y="76"/>
                  </a:lnTo>
                  <a:lnTo>
                    <a:pt x="290" y="74"/>
                  </a:lnTo>
                  <a:lnTo>
                    <a:pt x="290" y="76"/>
                  </a:lnTo>
                  <a:lnTo>
                    <a:pt x="292" y="77"/>
                  </a:lnTo>
                  <a:lnTo>
                    <a:pt x="294" y="77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6" y="77"/>
                  </a:lnTo>
                  <a:lnTo>
                    <a:pt x="298" y="77"/>
                  </a:lnTo>
                  <a:lnTo>
                    <a:pt x="300" y="77"/>
                  </a:lnTo>
                  <a:lnTo>
                    <a:pt x="302" y="79"/>
                  </a:lnTo>
                  <a:lnTo>
                    <a:pt x="304" y="79"/>
                  </a:lnTo>
                  <a:lnTo>
                    <a:pt x="306" y="79"/>
                  </a:lnTo>
                  <a:lnTo>
                    <a:pt x="308" y="79"/>
                  </a:lnTo>
                  <a:lnTo>
                    <a:pt x="308" y="81"/>
                  </a:lnTo>
                  <a:lnTo>
                    <a:pt x="309" y="81"/>
                  </a:lnTo>
                  <a:lnTo>
                    <a:pt x="309" y="83"/>
                  </a:lnTo>
                  <a:lnTo>
                    <a:pt x="311" y="81"/>
                  </a:lnTo>
                  <a:lnTo>
                    <a:pt x="311" y="83"/>
                  </a:lnTo>
                  <a:lnTo>
                    <a:pt x="313" y="83"/>
                  </a:lnTo>
                  <a:lnTo>
                    <a:pt x="315" y="81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3" y="83"/>
                  </a:lnTo>
                  <a:lnTo>
                    <a:pt x="323" y="85"/>
                  </a:lnTo>
                  <a:lnTo>
                    <a:pt x="325" y="87"/>
                  </a:lnTo>
                  <a:lnTo>
                    <a:pt x="327" y="87"/>
                  </a:lnTo>
                  <a:lnTo>
                    <a:pt x="327" y="89"/>
                  </a:lnTo>
                  <a:lnTo>
                    <a:pt x="328" y="91"/>
                  </a:lnTo>
                  <a:lnTo>
                    <a:pt x="330" y="91"/>
                  </a:lnTo>
                  <a:lnTo>
                    <a:pt x="332" y="91"/>
                  </a:lnTo>
                  <a:lnTo>
                    <a:pt x="334" y="91"/>
                  </a:lnTo>
                  <a:lnTo>
                    <a:pt x="336" y="91"/>
                  </a:lnTo>
                  <a:lnTo>
                    <a:pt x="338" y="89"/>
                  </a:lnTo>
                  <a:lnTo>
                    <a:pt x="340" y="89"/>
                  </a:lnTo>
                  <a:lnTo>
                    <a:pt x="342" y="89"/>
                  </a:lnTo>
                  <a:lnTo>
                    <a:pt x="344" y="89"/>
                  </a:lnTo>
                  <a:lnTo>
                    <a:pt x="344" y="91"/>
                  </a:lnTo>
                  <a:lnTo>
                    <a:pt x="342" y="93"/>
                  </a:lnTo>
                  <a:lnTo>
                    <a:pt x="344" y="93"/>
                  </a:lnTo>
                  <a:lnTo>
                    <a:pt x="342" y="95"/>
                  </a:lnTo>
                  <a:lnTo>
                    <a:pt x="340" y="95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4"/>
                  </a:lnTo>
                  <a:lnTo>
                    <a:pt x="332" y="106"/>
                  </a:lnTo>
                  <a:lnTo>
                    <a:pt x="330" y="108"/>
                  </a:lnTo>
                  <a:lnTo>
                    <a:pt x="328" y="108"/>
                  </a:lnTo>
                  <a:lnTo>
                    <a:pt x="328" y="110"/>
                  </a:lnTo>
                  <a:lnTo>
                    <a:pt x="327" y="110"/>
                  </a:lnTo>
                  <a:lnTo>
                    <a:pt x="327" y="112"/>
                  </a:lnTo>
                  <a:lnTo>
                    <a:pt x="327" y="114"/>
                  </a:lnTo>
                  <a:lnTo>
                    <a:pt x="325" y="115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27" y="119"/>
                  </a:lnTo>
                  <a:lnTo>
                    <a:pt x="325" y="121"/>
                  </a:lnTo>
                  <a:lnTo>
                    <a:pt x="325" y="123"/>
                  </a:lnTo>
                  <a:lnTo>
                    <a:pt x="325" y="125"/>
                  </a:lnTo>
                  <a:lnTo>
                    <a:pt x="325" y="127"/>
                  </a:lnTo>
                  <a:lnTo>
                    <a:pt x="323" y="127"/>
                  </a:lnTo>
                  <a:lnTo>
                    <a:pt x="323" y="129"/>
                  </a:lnTo>
                  <a:lnTo>
                    <a:pt x="321" y="129"/>
                  </a:lnTo>
                  <a:lnTo>
                    <a:pt x="321" y="131"/>
                  </a:lnTo>
                  <a:lnTo>
                    <a:pt x="319" y="131"/>
                  </a:lnTo>
                  <a:lnTo>
                    <a:pt x="319" y="133"/>
                  </a:lnTo>
                  <a:lnTo>
                    <a:pt x="317" y="134"/>
                  </a:lnTo>
                  <a:lnTo>
                    <a:pt x="315" y="134"/>
                  </a:lnTo>
                  <a:lnTo>
                    <a:pt x="313" y="134"/>
                  </a:lnTo>
                  <a:lnTo>
                    <a:pt x="311" y="134"/>
                  </a:lnTo>
                  <a:lnTo>
                    <a:pt x="309" y="136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1" y="142"/>
                  </a:lnTo>
                  <a:lnTo>
                    <a:pt x="313" y="144"/>
                  </a:lnTo>
                  <a:lnTo>
                    <a:pt x="313" y="146"/>
                  </a:lnTo>
                  <a:lnTo>
                    <a:pt x="315" y="146"/>
                  </a:lnTo>
                  <a:lnTo>
                    <a:pt x="315" y="148"/>
                  </a:lnTo>
                  <a:lnTo>
                    <a:pt x="315" y="150"/>
                  </a:lnTo>
                  <a:lnTo>
                    <a:pt x="317" y="150"/>
                  </a:lnTo>
                  <a:lnTo>
                    <a:pt x="319" y="150"/>
                  </a:lnTo>
                  <a:lnTo>
                    <a:pt x="321" y="152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5" y="155"/>
                  </a:lnTo>
                  <a:lnTo>
                    <a:pt x="327" y="155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30" y="159"/>
                  </a:lnTo>
                  <a:lnTo>
                    <a:pt x="332" y="159"/>
                  </a:lnTo>
                  <a:lnTo>
                    <a:pt x="332" y="161"/>
                  </a:lnTo>
                  <a:lnTo>
                    <a:pt x="332" y="163"/>
                  </a:lnTo>
                  <a:lnTo>
                    <a:pt x="332" y="165"/>
                  </a:lnTo>
                  <a:lnTo>
                    <a:pt x="332" y="167"/>
                  </a:lnTo>
                  <a:lnTo>
                    <a:pt x="334" y="169"/>
                  </a:lnTo>
                  <a:lnTo>
                    <a:pt x="336" y="169"/>
                  </a:lnTo>
                  <a:lnTo>
                    <a:pt x="338" y="169"/>
                  </a:lnTo>
                  <a:lnTo>
                    <a:pt x="340" y="171"/>
                  </a:lnTo>
                  <a:lnTo>
                    <a:pt x="342" y="171"/>
                  </a:lnTo>
                  <a:lnTo>
                    <a:pt x="344" y="171"/>
                  </a:lnTo>
                  <a:lnTo>
                    <a:pt x="346" y="172"/>
                  </a:lnTo>
                  <a:lnTo>
                    <a:pt x="347" y="172"/>
                  </a:lnTo>
                  <a:lnTo>
                    <a:pt x="349" y="172"/>
                  </a:lnTo>
                  <a:lnTo>
                    <a:pt x="351" y="172"/>
                  </a:lnTo>
                  <a:lnTo>
                    <a:pt x="353" y="172"/>
                  </a:lnTo>
                  <a:lnTo>
                    <a:pt x="355" y="172"/>
                  </a:lnTo>
                  <a:lnTo>
                    <a:pt x="357" y="172"/>
                  </a:lnTo>
                  <a:lnTo>
                    <a:pt x="359" y="172"/>
                  </a:lnTo>
                  <a:lnTo>
                    <a:pt x="361" y="172"/>
                  </a:lnTo>
                  <a:lnTo>
                    <a:pt x="363" y="172"/>
                  </a:lnTo>
                  <a:lnTo>
                    <a:pt x="365" y="172"/>
                  </a:lnTo>
                  <a:lnTo>
                    <a:pt x="366" y="171"/>
                  </a:lnTo>
                  <a:lnTo>
                    <a:pt x="368" y="172"/>
                  </a:lnTo>
                  <a:lnTo>
                    <a:pt x="368" y="174"/>
                  </a:lnTo>
                  <a:lnTo>
                    <a:pt x="370" y="174"/>
                  </a:lnTo>
                  <a:lnTo>
                    <a:pt x="372" y="174"/>
                  </a:lnTo>
                  <a:lnTo>
                    <a:pt x="374" y="174"/>
                  </a:lnTo>
                  <a:lnTo>
                    <a:pt x="376" y="174"/>
                  </a:lnTo>
                  <a:lnTo>
                    <a:pt x="378" y="174"/>
                  </a:lnTo>
                  <a:lnTo>
                    <a:pt x="380" y="174"/>
                  </a:lnTo>
                  <a:lnTo>
                    <a:pt x="380" y="172"/>
                  </a:lnTo>
                  <a:lnTo>
                    <a:pt x="382" y="172"/>
                  </a:lnTo>
                  <a:lnTo>
                    <a:pt x="384" y="174"/>
                  </a:lnTo>
                  <a:lnTo>
                    <a:pt x="385" y="174"/>
                  </a:lnTo>
                  <a:lnTo>
                    <a:pt x="387" y="172"/>
                  </a:lnTo>
                  <a:lnTo>
                    <a:pt x="387" y="174"/>
                  </a:lnTo>
                  <a:lnTo>
                    <a:pt x="387" y="176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4"/>
                  </a:lnTo>
                  <a:lnTo>
                    <a:pt x="385" y="186"/>
                  </a:lnTo>
                  <a:lnTo>
                    <a:pt x="384" y="186"/>
                  </a:lnTo>
                  <a:lnTo>
                    <a:pt x="384" y="188"/>
                  </a:lnTo>
                  <a:lnTo>
                    <a:pt x="384" y="190"/>
                  </a:lnTo>
                  <a:lnTo>
                    <a:pt x="384" y="191"/>
                  </a:lnTo>
                  <a:lnTo>
                    <a:pt x="384" y="193"/>
                  </a:lnTo>
                  <a:lnTo>
                    <a:pt x="384" y="195"/>
                  </a:lnTo>
                  <a:lnTo>
                    <a:pt x="385" y="195"/>
                  </a:lnTo>
                  <a:lnTo>
                    <a:pt x="385" y="197"/>
                  </a:lnTo>
                  <a:lnTo>
                    <a:pt x="385" y="199"/>
                  </a:lnTo>
                  <a:lnTo>
                    <a:pt x="385" y="201"/>
                  </a:lnTo>
                  <a:lnTo>
                    <a:pt x="384" y="201"/>
                  </a:lnTo>
                  <a:lnTo>
                    <a:pt x="382" y="201"/>
                  </a:lnTo>
                  <a:lnTo>
                    <a:pt x="380" y="203"/>
                  </a:lnTo>
                  <a:lnTo>
                    <a:pt x="380" y="205"/>
                  </a:lnTo>
                  <a:lnTo>
                    <a:pt x="380" y="207"/>
                  </a:lnTo>
                  <a:lnTo>
                    <a:pt x="380" y="209"/>
                  </a:lnTo>
                  <a:lnTo>
                    <a:pt x="382" y="209"/>
                  </a:lnTo>
                  <a:lnTo>
                    <a:pt x="382" y="210"/>
                  </a:lnTo>
                  <a:lnTo>
                    <a:pt x="384" y="210"/>
                  </a:lnTo>
                  <a:lnTo>
                    <a:pt x="384" y="212"/>
                  </a:lnTo>
                  <a:lnTo>
                    <a:pt x="385" y="214"/>
                  </a:lnTo>
                  <a:lnTo>
                    <a:pt x="387" y="214"/>
                  </a:lnTo>
                  <a:lnTo>
                    <a:pt x="389" y="214"/>
                  </a:lnTo>
                  <a:lnTo>
                    <a:pt x="389" y="216"/>
                  </a:lnTo>
                  <a:lnTo>
                    <a:pt x="391" y="216"/>
                  </a:lnTo>
                  <a:lnTo>
                    <a:pt x="391" y="218"/>
                  </a:lnTo>
                  <a:lnTo>
                    <a:pt x="391" y="220"/>
                  </a:lnTo>
                  <a:lnTo>
                    <a:pt x="393" y="220"/>
                  </a:lnTo>
                  <a:lnTo>
                    <a:pt x="393" y="222"/>
                  </a:lnTo>
                  <a:lnTo>
                    <a:pt x="395" y="222"/>
                  </a:lnTo>
                  <a:lnTo>
                    <a:pt x="397" y="222"/>
                  </a:lnTo>
                  <a:lnTo>
                    <a:pt x="399" y="222"/>
                  </a:lnTo>
                  <a:lnTo>
                    <a:pt x="401" y="222"/>
                  </a:lnTo>
                  <a:lnTo>
                    <a:pt x="403" y="222"/>
                  </a:lnTo>
                  <a:lnTo>
                    <a:pt x="404" y="222"/>
                  </a:lnTo>
                  <a:lnTo>
                    <a:pt x="406" y="222"/>
                  </a:lnTo>
                  <a:lnTo>
                    <a:pt x="408" y="222"/>
                  </a:lnTo>
                  <a:lnTo>
                    <a:pt x="410" y="222"/>
                  </a:lnTo>
                  <a:lnTo>
                    <a:pt x="410" y="224"/>
                  </a:lnTo>
                  <a:lnTo>
                    <a:pt x="412" y="224"/>
                  </a:lnTo>
                  <a:lnTo>
                    <a:pt x="412" y="222"/>
                  </a:lnTo>
                  <a:lnTo>
                    <a:pt x="414" y="222"/>
                  </a:lnTo>
                  <a:lnTo>
                    <a:pt x="416" y="222"/>
                  </a:lnTo>
                  <a:lnTo>
                    <a:pt x="414" y="220"/>
                  </a:lnTo>
                  <a:lnTo>
                    <a:pt x="416" y="220"/>
                  </a:lnTo>
                  <a:lnTo>
                    <a:pt x="418" y="220"/>
                  </a:lnTo>
                  <a:lnTo>
                    <a:pt x="418" y="218"/>
                  </a:lnTo>
                  <a:lnTo>
                    <a:pt x="420" y="218"/>
                  </a:lnTo>
                  <a:lnTo>
                    <a:pt x="420" y="216"/>
                  </a:lnTo>
                  <a:lnTo>
                    <a:pt x="422" y="216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27" y="212"/>
                  </a:lnTo>
                  <a:lnTo>
                    <a:pt x="429" y="210"/>
                  </a:lnTo>
                  <a:lnTo>
                    <a:pt x="431" y="210"/>
                  </a:lnTo>
                  <a:lnTo>
                    <a:pt x="433" y="210"/>
                  </a:lnTo>
                  <a:lnTo>
                    <a:pt x="435" y="210"/>
                  </a:lnTo>
                  <a:lnTo>
                    <a:pt x="437" y="212"/>
                  </a:lnTo>
                  <a:lnTo>
                    <a:pt x="439" y="212"/>
                  </a:lnTo>
                  <a:lnTo>
                    <a:pt x="439" y="214"/>
                  </a:lnTo>
                  <a:lnTo>
                    <a:pt x="441" y="212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6" y="214"/>
                  </a:lnTo>
                  <a:lnTo>
                    <a:pt x="448" y="214"/>
                  </a:lnTo>
                  <a:lnTo>
                    <a:pt x="450" y="214"/>
                  </a:lnTo>
                  <a:lnTo>
                    <a:pt x="452" y="214"/>
                  </a:lnTo>
                  <a:lnTo>
                    <a:pt x="452" y="212"/>
                  </a:lnTo>
                  <a:lnTo>
                    <a:pt x="454" y="212"/>
                  </a:lnTo>
                  <a:lnTo>
                    <a:pt x="454" y="210"/>
                  </a:lnTo>
                  <a:lnTo>
                    <a:pt x="456" y="210"/>
                  </a:lnTo>
                  <a:lnTo>
                    <a:pt x="456" y="209"/>
                  </a:lnTo>
                  <a:lnTo>
                    <a:pt x="458" y="209"/>
                  </a:lnTo>
                  <a:lnTo>
                    <a:pt x="458" y="207"/>
                  </a:lnTo>
                  <a:lnTo>
                    <a:pt x="460" y="207"/>
                  </a:lnTo>
                  <a:lnTo>
                    <a:pt x="461" y="207"/>
                  </a:lnTo>
                  <a:lnTo>
                    <a:pt x="463" y="207"/>
                  </a:lnTo>
                  <a:lnTo>
                    <a:pt x="465" y="205"/>
                  </a:lnTo>
                  <a:lnTo>
                    <a:pt x="465" y="203"/>
                  </a:lnTo>
                  <a:lnTo>
                    <a:pt x="467" y="203"/>
                  </a:lnTo>
                  <a:lnTo>
                    <a:pt x="469" y="203"/>
                  </a:lnTo>
                  <a:lnTo>
                    <a:pt x="471" y="203"/>
                  </a:lnTo>
                  <a:lnTo>
                    <a:pt x="471" y="201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5" y="201"/>
                  </a:lnTo>
                  <a:lnTo>
                    <a:pt x="477" y="201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199"/>
                  </a:lnTo>
                  <a:lnTo>
                    <a:pt x="482" y="199"/>
                  </a:lnTo>
                  <a:lnTo>
                    <a:pt x="484" y="197"/>
                  </a:lnTo>
                  <a:lnTo>
                    <a:pt x="486" y="197"/>
                  </a:lnTo>
                  <a:lnTo>
                    <a:pt x="488" y="197"/>
                  </a:lnTo>
                  <a:lnTo>
                    <a:pt x="490" y="197"/>
                  </a:lnTo>
                  <a:lnTo>
                    <a:pt x="492" y="197"/>
                  </a:lnTo>
                  <a:lnTo>
                    <a:pt x="494" y="197"/>
                  </a:lnTo>
                  <a:lnTo>
                    <a:pt x="492" y="197"/>
                  </a:lnTo>
                  <a:lnTo>
                    <a:pt x="494" y="195"/>
                  </a:lnTo>
                  <a:lnTo>
                    <a:pt x="496" y="195"/>
                  </a:lnTo>
                  <a:lnTo>
                    <a:pt x="496" y="193"/>
                  </a:lnTo>
                  <a:lnTo>
                    <a:pt x="498" y="193"/>
                  </a:lnTo>
                  <a:lnTo>
                    <a:pt x="498" y="191"/>
                  </a:lnTo>
                  <a:lnTo>
                    <a:pt x="499" y="191"/>
                  </a:lnTo>
                  <a:lnTo>
                    <a:pt x="501" y="191"/>
                  </a:lnTo>
                  <a:lnTo>
                    <a:pt x="503" y="191"/>
                  </a:lnTo>
                  <a:lnTo>
                    <a:pt x="505" y="191"/>
                  </a:lnTo>
                  <a:lnTo>
                    <a:pt x="505" y="190"/>
                  </a:lnTo>
                  <a:lnTo>
                    <a:pt x="503" y="190"/>
                  </a:lnTo>
                  <a:lnTo>
                    <a:pt x="505" y="190"/>
                  </a:lnTo>
                  <a:lnTo>
                    <a:pt x="505" y="188"/>
                  </a:lnTo>
                  <a:lnTo>
                    <a:pt x="507" y="188"/>
                  </a:lnTo>
                  <a:lnTo>
                    <a:pt x="509" y="188"/>
                  </a:lnTo>
                  <a:lnTo>
                    <a:pt x="511" y="188"/>
                  </a:lnTo>
                  <a:lnTo>
                    <a:pt x="511" y="186"/>
                  </a:lnTo>
                  <a:lnTo>
                    <a:pt x="511" y="184"/>
                  </a:lnTo>
                  <a:lnTo>
                    <a:pt x="513" y="184"/>
                  </a:lnTo>
                  <a:lnTo>
                    <a:pt x="515" y="182"/>
                  </a:lnTo>
                  <a:lnTo>
                    <a:pt x="515" y="180"/>
                  </a:lnTo>
                  <a:lnTo>
                    <a:pt x="515" y="178"/>
                  </a:lnTo>
                  <a:lnTo>
                    <a:pt x="517" y="178"/>
                  </a:lnTo>
                  <a:lnTo>
                    <a:pt x="517" y="176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2"/>
                  </a:lnTo>
                  <a:lnTo>
                    <a:pt x="526" y="172"/>
                  </a:lnTo>
                  <a:lnTo>
                    <a:pt x="526" y="171"/>
                  </a:lnTo>
                  <a:lnTo>
                    <a:pt x="528" y="171"/>
                  </a:lnTo>
                  <a:lnTo>
                    <a:pt x="528" y="169"/>
                  </a:lnTo>
                  <a:lnTo>
                    <a:pt x="528" y="167"/>
                  </a:lnTo>
                  <a:lnTo>
                    <a:pt x="526" y="165"/>
                  </a:lnTo>
                  <a:lnTo>
                    <a:pt x="524" y="163"/>
                  </a:lnTo>
                  <a:lnTo>
                    <a:pt x="526" y="163"/>
                  </a:lnTo>
                  <a:lnTo>
                    <a:pt x="528" y="163"/>
                  </a:lnTo>
                  <a:lnTo>
                    <a:pt x="530" y="163"/>
                  </a:lnTo>
                  <a:lnTo>
                    <a:pt x="532" y="161"/>
                  </a:lnTo>
                  <a:lnTo>
                    <a:pt x="534" y="163"/>
                  </a:lnTo>
                  <a:lnTo>
                    <a:pt x="536" y="163"/>
                  </a:lnTo>
                  <a:lnTo>
                    <a:pt x="536" y="161"/>
                  </a:lnTo>
                  <a:lnTo>
                    <a:pt x="537" y="161"/>
                  </a:lnTo>
                  <a:lnTo>
                    <a:pt x="537" y="159"/>
                  </a:lnTo>
                  <a:lnTo>
                    <a:pt x="539" y="159"/>
                  </a:lnTo>
                  <a:lnTo>
                    <a:pt x="541" y="159"/>
                  </a:lnTo>
                  <a:lnTo>
                    <a:pt x="541" y="161"/>
                  </a:lnTo>
                  <a:lnTo>
                    <a:pt x="543" y="163"/>
                  </a:lnTo>
                  <a:lnTo>
                    <a:pt x="543" y="165"/>
                  </a:lnTo>
                  <a:lnTo>
                    <a:pt x="545" y="165"/>
                  </a:lnTo>
                  <a:lnTo>
                    <a:pt x="547" y="165"/>
                  </a:lnTo>
                  <a:lnTo>
                    <a:pt x="547" y="163"/>
                  </a:lnTo>
                  <a:lnTo>
                    <a:pt x="549" y="161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3" y="163"/>
                  </a:lnTo>
                  <a:lnTo>
                    <a:pt x="553" y="165"/>
                  </a:lnTo>
                  <a:lnTo>
                    <a:pt x="555" y="165"/>
                  </a:lnTo>
                  <a:lnTo>
                    <a:pt x="555" y="167"/>
                  </a:lnTo>
                  <a:lnTo>
                    <a:pt x="555" y="169"/>
                  </a:lnTo>
                  <a:lnTo>
                    <a:pt x="556" y="169"/>
                  </a:lnTo>
                  <a:lnTo>
                    <a:pt x="558" y="169"/>
                  </a:lnTo>
                  <a:lnTo>
                    <a:pt x="560" y="169"/>
                  </a:lnTo>
                  <a:lnTo>
                    <a:pt x="562" y="169"/>
                  </a:lnTo>
                  <a:lnTo>
                    <a:pt x="564" y="169"/>
                  </a:lnTo>
                  <a:lnTo>
                    <a:pt x="564" y="171"/>
                  </a:lnTo>
                  <a:lnTo>
                    <a:pt x="562" y="171"/>
                  </a:lnTo>
                  <a:lnTo>
                    <a:pt x="562" y="172"/>
                  </a:lnTo>
                  <a:lnTo>
                    <a:pt x="560" y="172"/>
                  </a:lnTo>
                  <a:lnTo>
                    <a:pt x="558" y="172"/>
                  </a:lnTo>
                  <a:lnTo>
                    <a:pt x="558" y="174"/>
                  </a:lnTo>
                  <a:lnTo>
                    <a:pt x="558" y="176"/>
                  </a:lnTo>
                  <a:lnTo>
                    <a:pt x="560" y="178"/>
                  </a:lnTo>
                  <a:lnTo>
                    <a:pt x="560" y="180"/>
                  </a:lnTo>
                  <a:lnTo>
                    <a:pt x="560" y="182"/>
                  </a:lnTo>
                  <a:lnTo>
                    <a:pt x="562" y="184"/>
                  </a:lnTo>
                  <a:lnTo>
                    <a:pt x="564" y="182"/>
                  </a:lnTo>
                  <a:lnTo>
                    <a:pt x="566" y="182"/>
                  </a:lnTo>
                  <a:lnTo>
                    <a:pt x="568" y="182"/>
                  </a:lnTo>
                  <a:lnTo>
                    <a:pt x="570" y="182"/>
                  </a:lnTo>
                  <a:lnTo>
                    <a:pt x="572" y="184"/>
                  </a:lnTo>
                  <a:lnTo>
                    <a:pt x="575" y="184"/>
                  </a:lnTo>
                  <a:lnTo>
                    <a:pt x="575" y="186"/>
                  </a:lnTo>
                  <a:lnTo>
                    <a:pt x="575" y="188"/>
                  </a:lnTo>
                  <a:lnTo>
                    <a:pt x="577" y="188"/>
                  </a:lnTo>
                  <a:lnTo>
                    <a:pt x="577" y="190"/>
                  </a:lnTo>
                  <a:lnTo>
                    <a:pt x="579" y="190"/>
                  </a:lnTo>
                  <a:lnTo>
                    <a:pt x="579" y="191"/>
                  </a:lnTo>
                  <a:lnTo>
                    <a:pt x="579" y="193"/>
                  </a:lnTo>
                  <a:lnTo>
                    <a:pt x="581" y="193"/>
                  </a:lnTo>
                  <a:lnTo>
                    <a:pt x="581" y="191"/>
                  </a:lnTo>
                  <a:lnTo>
                    <a:pt x="581" y="190"/>
                  </a:lnTo>
                  <a:lnTo>
                    <a:pt x="581" y="188"/>
                  </a:lnTo>
                  <a:lnTo>
                    <a:pt x="583" y="188"/>
                  </a:lnTo>
                  <a:lnTo>
                    <a:pt x="585" y="188"/>
                  </a:lnTo>
                  <a:lnTo>
                    <a:pt x="585" y="186"/>
                  </a:lnTo>
                  <a:lnTo>
                    <a:pt x="587" y="184"/>
                  </a:lnTo>
                  <a:lnTo>
                    <a:pt x="589" y="184"/>
                  </a:lnTo>
                  <a:lnTo>
                    <a:pt x="591" y="184"/>
                  </a:lnTo>
                  <a:lnTo>
                    <a:pt x="593" y="182"/>
                  </a:lnTo>
                  <a:lnTo>
                    <a:pt x="594" y="180"/>
                  </a:lnTo>
                  <a:lnTo>
                    <a:pt x="596" y="178"/>
                  </a:lnTo>
                  <a:lnTo>
                    <a:pt x="598" y="178"/>
                  </a:lnTo>
                  <a:lnTo>
                    <a:pt x="600" y="178"/>
                  </a:lnTo>
                  <a:lnTo>
                    <a:pt x="602" y="180"/>
                  </a:lnTo>
                  <a:lnTo>
                    <a:pt x="604" y="180"/>
                  </a:lnTo>
                  <a:lnTo>
                    <a:pt x="606" y="182"/>
                  </a:lnTo>
                  <a:lnTo>
                    <a:pt x="608" y="184"/>
                  </a:lnTo>
                  <a:lnTo>
                    <a:pt x="610" y="184"/>
                  </a:lnTo>
                  <a:lnTo>
                    <a:pt x="610" y="182"/>
                  </a:lnTo>
                  <a:lnTo>
                    <a:pt x="608" y="182"/>
                  </a:lnTo>
                  <a:lnTo>
                    <a:pt x="608" y="180"/>
                  </a:lnTo>
                  <a:lnTo>
                    <a:pt x="608" y="178"/>
                  </a:lnTo>
                  <a:lnTo>
                    <a:pt x="608" y="176"/>
                  </a:lnTo>
                  <a:lnTo>
                    <a:pt x="608" y="174"/>
                  </a:lnTo>
                  <a:lnTo>
                    <a:pt x="610" y="174"/>
                  </a:lnTo>
                  <a:lnTo>
                    <a:pt x="610" y="176"/>
                  </a:lnTo>
                  <a:lnTo>
                    <a:pt x="612" y="176"/>
                  </a:lnTo>
                  <a:lnTo>
                    <a:pt x="613" y="176"/>
                  </a:lnTo>
                  <a:lnTo>
                    <a:pt x="615" y="178"/>
                  </a:lnTo>
                  <a:lnTo>
                    <a:pt x="617" y="180"/>
                  </a:lnTo>
                  <a:lnTo>
                    <a:pt x="619" y="182"/>
                  </a:lnTo>
                  <a:lnTo>
                    <a:pt x="621" y="182"/>
                  </a:lnTo>
                  <a:lnTo>
                    <a:pt x="621" y="184"/>
                  </a:lnTo>
                  <a:lnTo>
                    <a:pt x="623" y="186"/>
                  </a:lnTo>
                  <a:lnTo>
                    <a:pt x="623" y="188"/>
                  </a:lnTo>
                  <a:lnTo>
                    <a:pt x="623" y="190"/>
                  </a:lnTo>
                  <a:lnTo>
                    <a:pt x="625" y="190"/>
                  </a:lnTo>
                  <a:lnTo>
                    <a:pt x="627" y="191"/>
                  </a:lnTo>
                  <a:lnTo>
                    <a:pt x="629" y="191"/>
                  </a:lnTo>
                  <a:lnTo>
                    <a:pt x="631" y="193"/>
                  </a:lnTo>
                  <a:lnTo>
                    <a:pt x="632" y="193"/>
                  </a:lnTo>
                  <a:lnTo>
                    <a:pt x="632" y="195"/>
                  </a:lnTo>
                  <a:lnTo>
                    <a:pt x="634" y="195"/>
                  </a:lnTo>
                  <a:lnTo>
                    <a:pt x="636" y="193"/>
                  </a:lnTo>
                  <a:lnTo>
                    <a:pt x="638" y="193"/>
                  </a:lnTo>
                  <a:lnTo>
                    <a:pt x="640" y="195"/>
                  </a:lnTo>
                  <a:lnTo>
                    <a:pt x="642" y="195"/>
                  </a:lnTo>
                  <a:lnTo>
                    <a:pt x="642" y="193"/>
                  </a:lnTo>
                  <a:lnTo>
                    <a:pt x="644" y="193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0" y="188"/>
                  </a:lnTo>
                  <a:lnTo>
                    <a:pt x="638" y="186"/>
                  </a:lnTo>
                  <a:lnTo>
                    <a:pt x="638" y="184"/>
                  </a:lnTo>
                  <a:lnTo>
                    <a:pt x="640" y="184"/>
                  </a:lnTo>
                  <a:lnTo>
                    <a:pt x="640" y="182"/>
                  </a:lnTo>
                  <a:lnTo>
                    <a:pt x="642" y="182"/>
                  </a:lnTo>
                  <a:lnTo>
                    <a:pt x="644" y="182"/>
                  </a:lnTo>
                  <a:lnTo>
                    <a:pt x="646" y="182"/>
                  </a:lnTo>
                  <a:lnTo>
                    <a:pt x="648" y="184"/>
                  </a:lnTo>
                  <a:lnTo>
                    <a:pt x="650" y="186"/>
                  </a:lnTo>
                  <a:lnTo>
                    <a:pt x="650" y="188"/>
                  </a:lnTo>
                  <a:lnTo>
                    <a:pt x="651" y="188"/>
                  </a:lnTo>
                  <a:lnTo>
                    <a:pt x="653" y="188"/>
                  </a:lnTo>
                  <a:lnTo>
                    <a:pt x="653" y="190"/>
                  </a:lnTo>
                  <a:lnTo>
                    <a:pt x="655" y="190"/>
                  </a:lnTo>
                  <a:lnTo>
                    <a:pt x="657" y="188"/>
                  </a:lnTo>
                  <a:lnTo>
                    <a:pt x="659" y="188"/>
                  </a:lnTo>
                  <a:lnTo>
                    <a:pt x="661" y="186"/>
                  </a:lnTo>
                  <a:lnTo>
                    <a:pt x="663" y="186"/>
                  </a:lnTo>
                  <a:lnTo>
                    <a:pt x="663" y="188"/>
                  </a:lnTo>
                  <a:lnTo>
                    <a:pt x="665" y="188"/>
                  </a:lnTo>
                  <a:lnTo>
                    <a:pt x="667" y="188"/>
                  </a:lnTo>
                  <a:lnTo>
                    <a:pt x="669" y="188"/>
                  </a:lnTo>
                  <a:lnTo>
                    <a:pt x="669" y="190"/>
                  </a:lnTo>
                  <a:lnTo>
                    <a:pt x="670" y="190"/>
                  </a:lnTo>
                  <a:lnTo>
                    <a:pt x="670" y="191"/>
                  </a:lnTo>
                  <a:lnTo>
                    <a:pt x="672" y="193"/>
                  </a:lnTo>
                  <a:lnTo>
                    <a:pt x="672" y="195"/>
                  </a:lnTo>
                  <a:lnTo>
                    <a:pt x="674" y="197"/>
                  </a:lnTo>
                  <a:lnTo>
                    <a:pt x="676" y="197"/>
                  </a:lnTo>
                  <a:lnTo>
                    <a:pt x="676" y="201"/>
                  </a:lnTo>
                  <a:lnTo>
                    <a:pt x="678" y="201"/>
                  </a:lnTo>
                  <a:lnTo>
                    <a:pt x="676" y="207"/>
                  </a:lnTo>
                  <a:lnTo>
                    <a:pt x="676" y="209"/>
                  </a:lnTo>
                  <a:lnTo>
                    <a:pt x="674" y="210"/>
                  </a:lnTo>
                  <a:lnTo>
                    <a:pt x="674" y="212"/>
                  </a:lnTo>
                  <a:lnTo>
                    <a:pt x="672" y="214"/>
                  </a:lnTo>
                  <a:lnTo>
                    <a:pt x="672" y="216"/>
                  </a:lnTo>
                  <a:lnTo>
                    <a:pt x="670" y="218"/>
                  </a:lnTo>
                  <a:lnTo>
                    <a:pt x="667" y="220"/>
                  </a:lnTo>
                  <a:lnTo>
                    <a:pt x="663" y="224"/>
                  </a:lnTo>
                  <a:lnTo>
                    <a:pt x="661" y="226"/>
                  </a:lnTo>
                  <a:lnTo>
                    <a:pt x="661" y="228"/>
                  </a:lnTo>
                  <a:lnTo>
                    <a:pt x="661" y="229"/>
                  </a:lnTo>
                  <a:lnTo>
                    <a:pt x="663" y="231"/>
                  </a:lnTo>
                  <a:lnTo>
                    <a:pt x="665" y="231"/>
                  </a:lnTo>
                  <a:lnTo>
                    <a:pt x="667" y="231"/>
                  </a:lnTo>
                  <a:lnTo>
                    <a:pt x="669" y="231"/>
                  </a:lnTo>
                  <a:lnTo>
                    <a:pt x="670" y="231"/>
                  </a:lnTo>
                  <a:lnTo>
                    <a:pt x="672" y="231"/>
                  </a:lnTo>
                  <a:lnTo>
                    <a:pt x="672" y="233"/>
                  </a:lnTo>
                  <a:lnTo>
                    <a:pt x="674" y="233"/>
                  </a:lnTo>
                  <a:lnTo>
                    <a:pt x="674" y="235"/>
                  </a:lnTo>
                  <a:lnTo>
                    <a:pt x="676" y="235"/>
                  </a:lnTo>
                  <a:lnTo>
                    <a:pt x="676" y="237"/>
                  </a:lnTo>
                  <a:lnTo>
                    <a:pt x="676" y="239"/>
                  </a:lnTo>
                  <a:lnTo>
                    <a:pt x="676" y="243"/>
                  </a:lnTo>
                  <a:lnTo>
                    <a:pt x="676" y="245"/>
                  </a:lnTo>
                  <a:lnTo>
                    <a:pt x="676" y="247"/>
                  </a:lnTo>
                  <a:lnTo>
                    <a:pt x="674" y="248"/>
                  </a:lnTo>
                  <a:lnTo>
                    <a:pt x="674" y="252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8" y="262"/>
                  </a:lnTo>
                  <a:lnTo>
                    <a:pt x="678" y="264"/>
                  </a:lnTo>
                  <a:lnTo>
                    <a:pt x="678" y="266"/>
                  </a:lnTo>
                  <a:lnTo>
                    <a:pt x="678" y="269"/>
                  </a:lnTo>
                  <a:lnTo>
                    <a:pt x="676" y="275"/>
                  </a:lnTo>
                  <a:lnTo>
                    <a:pt x="676" y="277"/>
                  </a:lnTo>
                  <a:lnTo>
                    <a:pt x="674" y="281"/>
                  </a:lnTo>
                  <a:lnTo>
                    <a:pt x="674" y="283"/>
                  </a:lnTo>
                  <a:lnTo>
                    <a:pt x="674" y="285"/>
                  </a:lnTo>
                  <a:lnTo>
                    <a:pt x="674" y="286"/>
                  </a:lnTo>
                  <a:lnTo>
                    <a:pt x="674" y="288"/>
                  </a:lnTo>
                  <a:lnTo>
                    <a:pt x="672" y="290"/>
                  </a:lnTo>
                  <a:lnTo>
                    <a:pt x="672" y="292"/>
                  </a:lnTo>
                  <a:lnTo>
                    <a:pt x="672" y="294"/>
                  </a:lnTo>
                  <a:lnTo>
                    <a:pt x="672" y="296"/>
                  </a:lnTo>
                  <a:lnTo>
                    <a:pt x="670" y="298"/>
                  </a:lnTo>
                  <a:lnTo>
                    <a:pt x="670" y="300"/>
                  </a:lnTo>
                  <a:lnTo>
                    <a:pt x="670" y="302"/>
                  </a:lnTo>
                  <a:lnTo>
                    <a:pt x="669" y="304"/>
                  </a:lnTo>
                  <a:lnTo>
                    <a:pt x="669" y="309"/>
                  </a:lnTo>
                  <a:lnTo>
                    <a:pt x="669" y="311"/>
                  </a:lnTo>
                  <a:lnTo>
                    <a:pt x="669" y="313"/>
                  </a:lnTo>
                  <a:lnTo>
                    <a:pt x="670" y="315"/>
                  </a:lnTo>
                  <a:lnTo>
                    <a:pt x="670" y="319"/>
                  </a:lnTo>
                  <a:lnTo>
                    <a:pt x="672" y="323"/>
                  </a:lnTo>
                  <a:lnTo>
                    <a:pt x="670" y="326"/>
                  </a:lnTo>
                  <a:lnTo>
                    <a:pt x="672" y="330"/>
                  </a:lnTo>
                  <a:lnTo>
                    <a:pt x="672" y="332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69" y="336"/>
                  </a:lnTo>
                  <a:lnTo>
                    <a:pt x="669" y="338"/>
                  </a:lnTo>
                  <a:lnTo>
                    <a:pt x="667" y="338"/>
                  </a:lnTo>
                  <a:lnTo>
                    <a:pt x="665" y="340"/>
                  </a:lnTo>
                  <a:lnTo>
                    <a:pt x="665" y="338"/>
                  </a:lnTo>
                  <a:lnTo>
                    <a:pt x="663" y="338"/>
                  </a:lnTo>
                  <a:lnTo>
                    <a:pt x="663" y="340"/>
                  </a:lnTo>
                  <a:lnTo>
                    <a:pt x="659" y="340"/>
                  </a:lnTo>
                  <a:lnTo>
                    <a:pt x="657" y="338"/>
                  </a:lnTo>
                  <a:lnTo>
                    <a:pt x="655" y="338"/>
                  </a:lnTo>
                  <a:lnTo>
                    <a:pt x="653" y="338"/>
                  </a:lnTo>
                  <a:lnTo>
                    <a:pt x="651" y="338"/>
                  </a:lnTo>
                  <a:lnTo>
                    <a:pt x="650" y="338"/>
                  </a:lnTo>
                  <a:lnTo>
                    <a:pt x="648" y="338"/>
                  </a:lnTo>
                  <a:lnTo>
                    <a:pt x="646" y="338"/>
                  </a:lnTo>
                  <a:lnTo>
                    <a:pt x="644" y="336"/>
                  </a:lnTo>
                  <a:lnTo>
                    <a:pt x="640" y="334"/>
                  </a:lnTo>
                  <a:lnTo>
                    <a:pt x="638" y="334"/>
                  </a:lnTo>
                  <a:lnTo>
                    <a:pt x="636" y="332"/>
                  </a:lnTo>
                  <a:lnTo>
                    <a:pt x="631" y="332"/>
                  </a:lnTo>
                  <a:lnTo>
                    <a:pt x="629" y="330"/>
                  </a:lnTo>
                  <a:lnTo>
                    <a:pt x="627" y="328"/>
                  </a:lnTo>
                  <a:lnTo>
                    <a:pt x="625" y="328"/>
                  </a:lnTo>
                  <a:lnTo>
                    <a:pt x="621" y="326"/>
                  </a:lnTo>
                  <a:lnTo>
                    <a:pt x="619" y="324"/>
                  </a:lnTo>
                  <a:lnTo>
                    <a:pt x="617" y="323"/>
                  </a:lnTo>
                  <a:lnTo>
                    <a:pt x="615" y="323"/>
                  </a:lnTo>
                  <a:lnTo>
                    <a:pt x="613" y="321"/>
                  </a:lnTo>
                  <a:lnTo>
                    <a:pt x="612" y="323"/>
                  </a:lnTo>
                  <a:lnTo>
                    <a:pt x="610" y="321"/>
                  </a:lnTo>
                  <a:lnTo>
                    <a:pt x="608" y="321"/>
                  </a:lnTo>
                  <a:lnTo>
                    <a:pt x="608" y="319"/>
                  </a:lnTo>
                  <a:lnTo>
                    <a:pt x="606" y="319"/>
                  </a:lnTo>
                  <a:lnTo>
                    <a:pt x="604" y="317"/>
                  </a:lnTo>
                  <a:lnTo>
                    <a:pt x="596" y="315"/>
                  </a:lnTo>
                  <a:lnTo>
                    <a:pt x="591" y="311"/>
                  </a:lnTo>
                  <a:lnTo>
                    <a:pt x="587" y="311"/>
                  </a:lnTo>
                  <a:lnTo>
                    <a:pt x="583" y="309"/>
                  </a:lnTo>
                  <a:lnTo>
                    <a:pt x="579" y="307"/>
                  </a:lnTo>
                  <a:lnTo>
                    <a:pt x="577" y="305"/>
                  </a:lnTo>
                  <a:lnTo>
                    <a:pt x="575" y="304"/>
                  </a:lnTo>
                  <a:lnTo>
                    <a:pt x="574" y="302"/>
                  </a:lnTo>
                  <a:lnTo>
                    <a:pt x="572" y="302"/>
                  </a:lnTo>
                  <a:lnTo>
                    <a:pt x="570" y="302"/>
                  </a:lnTo>
                  <a:lnTo>
                    <a:pt x="570" y="300"/>
                  </a:lnTo>
                  <a:lnTo>
                    <a:pt x="568" y="300"/>
                  </a:lnTo>
                  <a:lnTo>
                    <a:pt x="566" y="300"/>
                  </a:lnTo>
                  <a:lnTo>
                    <a:pt x="564" y="300"/>
                  </a:lnTo>
                  <a:lnTo>
                    <a:pt x="564" y="298"/>
                  </a:lnTo>
                  <a:lnTo>
                    <a:pt x="562" y="298"/>
                  </a:lnTo>
                  <a:lnTo>
                    <a:pt x="560" y="298"/>
                  </a:lnTo>
                  <a:lnTo>
                    <a:pt x="558" y="298"/>
                  </a:lnTo>
                  <a:lnTo>
                    <a:pt x="556" y="298"/>
                  </a:lnTo>
                  <a:lnTo>
                    <a:pt x="555" y="298"/>
                  </a:lnTo>
                  <a:lnTo>
                    <a:pt x="553" y="298"/>
                  </a:lnTo>
                  <a:lnTo>
                    <a:pt x="551" y="298"/>
                  </a:lnTo>
                  <a:lnTo>
                    <a:pt x="549" y="298"/>
                  </a:lnTo>
                  <a:lnTo>
                    <a:pt x="549" y="300"/>
                  </a:lnTo>
                  <a:lnTo>
                    <a:pt x="547" y="300"/>
                  </a:lnTo>
                  <a:lnTo>
                    <a:pt x="545" y="300"/>
                  </a:lnTo>
                  <a:lnTo>
                    <a:pt x="545" y="302"/>
                  </a:lnTo>
                  <a:lnTo>
                    <a:pt x="543" y="302"/>
                  </a:lnTo>
                  <a:lnTo>
                    <a:pt x="541" y="304"/>
                  </a:lnTo>
                  <a:lnTo>
                    <a:pt x="539" y="305"/>
                  </a:lnTo>
                  <a:lnTo>
                    <a:pt x="537" y="307"/>
                  </a:lnTo>
                  <a:lnTo>
                    <a:pt x="536" y="309"/>
                  </a:lnTo>
                  <a:lnTo>
                    <a:pt x="534" y="309"/>
                  </a:lnTo>
                  <a:lnTo>
                    <a:pt x="532" y="309"/>
                  </a:lnTo>
                  <a:lnTo>
                    <a:pt x="530" y="309"/>
                  </a:lnTo>
                  <a:lnTo>
                    <a:pt x="528" y="309"/>
                  </a:lnTo>
                  <a:lnTo>
                    <a:pt x="526" y="311"/>
                  </a:lnTo>
                  <a:lnTo>
                    <a:pt x="524" y="311"/>
                  </a:lnTo>
                  <a:lnTo>
                    <a:pt x="522" y="311"/>
                  </a:lnTo>
                  <a:lnTo>
                    <a:pt x="520" y="311"/>
                  </a:lnTo>
                  <a:lnTo>
                    <a:pt x="518" y="311"/>
                  </a:lnTo>
                  <a:lnTo>
                    <a:pt x="517" y="311"/>
                  </a:lnTo>
                  <a:lnTo>
                    <a:pt x="515" y="311"/>
                  </a:lnTo>
                  <a:lnTo>
                    <a:pt x="513" y="311"/>
                  </a:lnTo>
                  <a:lnTo>
                    <a:pt x="511" y="313"/>
                  </a:lnTo>
                  <a:lnTo>
                    <a:pt x="509" y="313"/>
                  </a:lnTo>
                  <a:lnTo>
                    <a:pt x="507" y="313"/>
                  </a:lnTo>
                  <a:lnTo>
                    <a:pt x="505" y="315"/>
                  </a:lnTo>
                  <a:lnTo>
                    <a:pt x="503" y="315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498" y="315"/>
                  </a:lnTo>
                  <a:lnTo>
                    <a:pt x="498" y="313"/>
                  </a:lnTo>
                  <a:lnTo>
                    <a:pt x="498" y="311"/>
                  </a:lnTo>
                  <a:lnTo>
                    <a:pt x="496" y="309"/>
                  </a:lnTo>
                  <a:lnTo>
                    <a:pt x="496" y="307"/>
                  </a:lnTo>
                  <a:lnTo>
                    <a:pt x="494" y="307"/>
                  </a:lnTo>
                  <a:lnTo>
                    <a:pt x="494" y="305"/>
                  </a:lnTo>
                  <a:lnTo>
                    <a:pt x="492" y="305"/>
                  </a:lnTo>
                  <a:lnTo>
                    <a:pt x="490" y="304"/>
                  </a:lnTo>
                  <a:lnTo>
                    <a:pt x="490" y="302"/>
                  </a:lnTo>
                  <a:lnTo>
                    <a:pt x="488" y="302"/>
                  </a:lnTo>
                  <a:lnTo>
                    <a:pt x="488" y="300"/>
                  </a:lnTo>
                  <a:lnTo>
                    <a:pt x="486" y="300"/>
                  </a:lnTo>
                  <a:lnTo>
                    <a:pt x="484" y="298"/>
                  </a:lnTo>
                  <a:lnTo>
                    <a:pt x="482" y="296"/>
                  </a:lnTo>
                  <a:lnTo>
                    <a:pt x="480" y="294"/>
                  </a:lnTo>
                  <a:lnTo>
                    <a:pt x="480" y="296"/>
                  </a:lnTo>
                  <a:lnTo>
                    <a:pt x="479" y="296"/>
                  </a:lnTo>
                  <a:lnTo>
                    <a:pt x="477" y="298"/>
                  </a:lnTo>
                  <a:lnTo>
                    <a:pt x="475" y="300"/>
                  </a:lnTo>
                  <a:lnTo>
                    <a:pt x="473" y="300"/>
                  </a:lnTo>
                  <a:lnTo>
                    <a:pt x="471" y="302"/>
                  </a:lnTo>
                  <a:lnTo>
                    <a:pt x="469" y="302"/>
                  </a:lnTo>
                  <a:lnTo>
                    <a:pt x="467" y="302"/>
                  </a:lnTo>
                  <a:lnTo>
                    <a:pt x="465" y="302"/>
                  </a:lnTo>
                  <a:lnTo>
                    <a:pt x="463" y="302"/>
                  </a:lnTo>
                  <a:lnTo>
                    <a:pt x="461" y="302"/>
                  </a:lnTo>
                  <a:lnTo>
                    <a:pt x="460" y="302"/>
                  </a:lnTo>
                  <a:lnTo>
                    <a:pt x="458" y="302"/>
                  </a:lnTo>
                  <a:lnTo>
                    <a:pt x="456" y="302"/>
                  </a:lnTo>
                  <a:lnTo>
                    <a:pt x="454" y="302"/>
                  </a:lnTo>
                  <a:lnTo>
                    <a:pt x="452" y="302"/>
                  </a:lnTo>
                  <a:lnTo>
                    <a:pt x="450" y="302"/>
                  </a:lnTo>
                  <a:lnTo>
                    <a:pt x="448" y="302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4" y="304"/>
                  </a:lnTo>
                  <a:lnTo>
                    <a:pt x="442" y="305"/>
                  </a:lnTo>
                  <a:lnTo>
                    <a:pt x="441" y="305"/>
                  </a:lnTo>
                  <a:lnTo>
                    <a:pt x="439" y="305"/>
                  </a:lnTo>
                  <a:lnTo>
                    <a:pt x="437" y="307"/>
                  </a:lnTo>
                  <a:lnTo>
                    <a:pt x="435" y="307"/>
                  </a:lnTo>
                  <a:lnTo>
                    <a:pt x="435" y="309"/>
                  </a:lnTo>
                  <a:lnTo>
                    <a:pt x="433" y="309"/>
                  </a:lnTo>
                  <a:lnTo>
                    <a:pt x="431" y="311"/>
                  </a:lnTo>
                  <a:lnTo>
                    <a:pt x="431" y="313"/>
                  </a:lnTo>
                  <a:lnTo>
                    <a:pt x="429" y="313"/>
                  </a:lnTo>
                  <a:lnTo>
                    <a:pt x="429" y="315"/>
                  </a:lnTo>
                  <a:lnTo>
                    <a:pt x="429" y="317"/>
                  </a:lnTo>
                  <a:lnTo>
                    <a:pt x="427" y="317"/>
                  </a:lnTo>
                  <a:lnTo>
                    <a:pt x="427" y="319"/>
                  </a:lnTo>
                  <a:lnTo>
                    <a:pt x="425" y="321"/>
                  </a:lnTo>
                  <a:lnTo>
                    <a:pt x="425" y="323"/>
                  </a:lnTo>
                  <a:lnTo>
                    <a:pt x="423" y="324"/>
                  </a:lnTo>
                  <a:lnTo>
                    <a:pt x="423" y="326"/>
                  </a:lnTo>
                  <a:lnTo>
                    <a:pt x="422" y="326"/>
                  </a:lnTo>
                  <a:lnTo>
                    <a:pt x="422" y="328"/>
                  </a:lnTo>
                  <a:lnTo>
                    <a:pt x="420" y="330"/>
                  </a:lnTo>
                  <a:lnTo>
                    <a:pt x="420" y="332"/>
                  </a:lnTo>
                  <a:lnTo>
                    <a:pt x="420" y="334"/>
                  </a:lnTo>
                  <a:lnTo>
                    <a:pt x="418" y="334"/>
                  </a:lnTo>
                  <a:lnTo>
                    <a:pt x="418" y="336"/>
                  </a:lnTo>
                  <a:lnTo>
                    <a:pt x="418" y="338"/>
                  </a:lnTo>
                  <a:lnTo>
                    <a:pt x="416" y="338"/>
                  </a:lnTo>
                  <a:lnTo>
                    <a:pt x="416" y="340"/>
                  </a:lnTo>
                  <a:lnTo>
                    <a:pt x="414" y="340"/>
                  </a:lnTo>
                  <a:lnTo>
                    <a:pt x="414" y="342"/>
                  </a:lnTo>
                  <a:lnTo>
                    <a:pt x="412" y="343"/>
                  </a:lnTo>
                  <a:lnTo>
                    <a:pt x="410" y="345"/>
                  </a:lnTo>
                  <a:lnTo>
                    <a:pt x="408" y="347"/>
                  </a:lnTo>
                  <a:lnTo>
                    <a:pt x="406" y="347"/>
                  </a:lnTo>
                  <a:lnTo>
                    <a:pt x="406" y="349"/>
                  </a:lnTo>
                  <a:lnTo>
                    <a:pt x="404" y="349"/>
                  </a:lnTo>
                  <a:lnTo>
                    <a:pt x="404" y="351"/>
                  </a:lnTo>
                  <a:lnTo>
                    <a:pt x="403" y="351"/>
                  </a:lnTo>
                  <a:lnTo>
                    <a:pt x="395" y="357"/>
                  </a:lnTo>
                  <a:lnTo>
                    <a:pt x="395" y="359"/>
                  </a:lnTo>
                  <a:lnTo>
                    <a:pt x="393" y="361"/>
                  </a:lnTo>
                  <a:lnTo>
                    <a:pt x="393" y="362"/>
                  </a:lnTo>
                  <a:lnTo>
                    <a:pt x="391" y="362"/>
                  </a:lnTo>
                  <a:lnTo>
                    <a:pt x="391" y="364"/>
                  </a:lnTo>
                  <a:lnTo>
                    <a:pt x="391" y="366"/>
                  </a:lnTo>
                  <a:lnTo>
                    <a:pt x="391" y="368"/>
                  </a:lnTo>
                  <a:lnTo>
                    <a:pt x="389" y="368"/>
                  </a:lnTo>
                  <a:lnTo>
                    <a:pt x="389" y="370"/>
                  </a:lnTo>
                  <a:lnTo>
                    <a:pt x="389" y="372"/>
                  </a:lnTo>
                  <a:lnTo>
                    <a:pt x="389" y="374"/>
                  </a:lnTo>
                  <a:lnTo>
                    <a:pt x="389" y="376"/>
                  </a:lnTo>
                  <a:lnTo>
                    <a:pt x="389" y="378"/>
                  </a:lnTo>
                  <a:lnTo>
                    <a:pt x="391" y="378"/>
                  </a:lnTo>
                  <a:lnTo>
                    <a:pt x="391" y="380"/>
                  </a:lnTo>
                  <a:lnTo>
                    <a:pt x="391" y="381"/>
                  </a:lnTo>
                  <a:lnTo>
                    <a:pt x="393" y="383"/>
                  </a:lnTo>
                  <a:lnTo>
                    <a:pt x="393" y="385"/>
                  </a:lnTo>
                  <a:lnTo>
                    <a:pt x="391" y="385"/>
                  </a:lnTo>
                  <a:lnTo>
                    <a:pt x="391" y="387"/>
                  </a:lnTo>
                  <a:lnTo>
                    <a:pt x="391" y="389"/>
                  </a:lnTo>
                  <a:lnTo>
                    <a:pt x="391" y="391"/>
                  </a:lnTo>
                  <a:lnTo>
                    <a:pt x="391" y="393"/>
                  </a:lnTo>
                  <a:lnTo>
                    <a:pt x="391" y="395"/>
                  </a:lnTo>
                  <a:lnTo>
                    <a:pt x="389" y="395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389" y="399"/>
                  </a:lnTo>
                  <a:lnTo>
                    <a:pt x="387" y="397"/>
                  </a:lnTo>
                  <a:lnTo>
                    <a:pt x="385" y="397"/>
                  </a:lnTo>
                  <a:lnTo>
                    <a:pt x="384" y="397"/>
                  </a:lnTo>
                  <a:lnTo>
                    <a:pt x="382" y="397"/>
                  </a:lnTo>
                  <a:lnTo>
                    <a:pt x="382" y="399"/>
                  </a:lnTo>
                  <a:lnTo>
                    <a:pt x="382" y="400"/>
                  </a:lnTo>
                  <a:lnTo>
                    <a:pt x="380" y="400"/>
                  </a:lnTo>
                  <a:lnTo>
                    <a:pt x="378" y="402"/>
                  </a:lnTo>
                  <a:lnTo>
                    <a:pt x="378" y="404"/>
                  </a:lnTo>
                  <a:lnTo>
                    <a:pt x="376" y="404"/>
                  </a:lnTo>
                  <a:lnTo>
                    <a:pt x="374" y="404"/>
                  </a:lnTo>
                  <a:lnTo>
                    <a:pt x="374" y="402"/>
                  </a:lnTo>
                  <a:lnTo>
                    <a:pt x="372" y="402"/>
                  </a:lnTo>
                  <a:lnTo>
                    <a:pt x="372" y="400"/>
                  </a:lnTo>
                  <a:lnTo>
                    <a:pt x="370" y="400"/>
                  </a:lnTo>
                  <a:lnTo>
                    <a:pt x="370" y="399"/>
                  </a:lnTo>
                  <a:lnTo>
                    <a:pt x="368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68" y="395"/>
                  </a:lnTo>
                  <a:lnTo>
                    <a:pt x="366" y="395"/>
                  </a:lnTo>
                  <a:lnTo>
                    <a:pt x="366" y="393"/>
                  </a:lnTo>
                  <a:lnTo>
                    <a:pt x="366" y="391"/>
                  </a:lnTo>
                  <a:lnTo>
                    <a:pt x="365" y="391"/>
                  </a:lnTo>
                  <a:lnTo>
                    <a:pt x="363" y="391"/>
                  </a:lnTo>
                  <a:lnTo>
                    <a:pt x="361" y="391"/>
                  </a:lnTo>
                  <a:lnTo>
                    <a:pt x="361" y="389"/>
                  </a:lnTo>
                  <a:lnTo>
                    <a:pt x="359" y="387"/>
                  </a:lnTo>
                  <a:lnTo>
                    <a:pt x="357" y="387"/>
                  </a:lnTo>
                  <a:lnTo>
                    <a:pt x="355" y="387"/>
                  </a:lnTo>
                  <a:lnTo>
                    <a:pt x="353" y="387"/>
                  </a:lnTo>
                  <a:lnTo>
                    <a:pt x="351" y="387"/>
                  </a:lnTo>
                  <a:lnTo>
                    <a:pt x="351" y="389"/>
                  </a:lnTo>
                  <a:lnTo>
                    <a:pt x="349" y="389"/>
                  </a:lnTo>
                  <a:lnTo>
                    <a:pt x="349" y="391"/>
                  </a:lnTo>
                  <a:lnTo>
                    <a:pt x="349" y="393"/>
                  </a:lnTo>
                  <a:lnTo>
                    <a:pt x="347" y="393"/>
                  </a:lnTo>
                  <a:lnTo>
                    <a:pt x="347" y="395"/>
                  </a:lnTo>
                  <a:lnTo>
                    <a:pt x="346" y="397"/>
                  </a:lnTo>
                  <a:lnTo>
                    <a:pt x="344" y="397"/>
                  </a:lnTo>
                  <a:lnTo>
                    <a:pt x="344" y="399"/>
                  </a:lnTo>
                  <a:lnTo>
                    <a:pt x="342" y="399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4"/>
                  </a:lnTo>
                  <a:lnTo>
                    <a:pt x="336" y="404"/>
                  </a:lnTo>
                  <a:lnTo>
                    <a:pt x="334" y="404"/>
                  </a:lnTo>
                  <a:lnTo>
                    <a:pt x="334" y="406"/>
                  </a:lnTo>
                  <a:lnTo>
                    <a:pt x="332" y="406"/>
                  </a:lnTo>
                  <a:lnTo>
                    <a:pt x="332" y="408"/>
                  </a:lnTo>
                  <a:lnTo>
                    <a:pt x="330" y="408"/>
                  </a:lnTo>
                  <a:lnTo>
                    <a:pt x="328" y="410"/>
                  </a:lnTo>
                  <a:lnTo>
                    <a:pt x="327" y="410"/>
                  </a:lnTo>
                  <a:lnTo>
                    <a:pt x="325" y="410"/>
                  </a:lnTo>
                  <a:lnTo>
                    <a:pt x="323" y="410"/>
                  </a:lnTo>
                  <a:lnTo>
                    <a:pt x="323" y="412"/>
                  </a:lnTo>
                  <a:lnTo>
                    <a:pt x="321" y="412"/>
                  </a:lnTo>
                  <a:lnTo>
                    <a:pt x="319" y="412"/>
                  </a:lnTo>
                  <a:lnTo>
                    <a:pt x="317" y="414"/>
                  </a:lnTo>
                  <a:lnTo>
                    <a:pt x="315" y="414"/>
                  </a:lnTo>
                  <a:lnTo>
                    <a:pt x="313" y="412"/>
                  </a:lnTo>
                  <a:lnTo>
                    <a:pt x="311" y="412"/>
                  </a:lnTo>
                  <a:lnTo>
                    <a:pt x="309" y="412"/>
                  </a:lnTo>
                  <a:lnTo>
                    <a:pt x="308" y="412"/>
                  </a:lnTo>
                  <a:lnTo>
                    <a:pt x="306" y="412"/>
                  </a:lnTo>
                  <a:lnTo>
                    <a:pt x="304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8" y="412"/>
                  </a:lnTo>
                  <a:lnTo>
                    <a:pt x="298" y="414"/>
                  </a:lnTo>
                  <a:lnTo>
                    <a:pt x="296" y="414"/>
                  </a:lnTo>
                  <a:lnTo>
                    <a:pt x="296" y="416"/>
                  </a:lnTo>
                  <a:lnTo>
                    <a:pt x="296" y="418"/>
                  </a:lnTo>
                  <a:lnTo>
                    <a:pt x="294" y="419"/>
                  </a:lnTo>
                  <a:lnTo>
                    <a:pt x="294" y="421"/>
                  </a:lnTo>
                  <a:lnTo>
                    <a:pt x="292" y="423"/>
                  </a:lnTo>
                  <a:lnTo>
                    <a:pt x="292" y="425"/>
                  </a:lnTo>
                  <a:lnTo>
                    <a:pt x="290" y="425"/>
                  </a:lnTo>
                  <a:lnTo>
                    <a:pt x="290" y="427"/>
                  </a:lnTo>
                  <a:lnTo>
                    <a:pt x="289" y="429"/>
                  </a:lnTo>
                  <a:lnTo>
                    <a:pt x="287" y="431"/>
                  </a:lnTo>
                  <a:lnTo>
                    <a:pt x="285" y="431"/>
                  </a:lnTo>
                  <a:lnTo>
                    <a:pt x="283" y="431"/>
                  </a:lnTo>
                  <a:lnTo>
                    <a:pt x="281" y="431"/>
                  </a:lnTo>
                  <a:lnTo>
                    <a:pt x="279" y="431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3" y="427"/>
                  </a:lnTo>
                  <a:lnTo>
                    <a:pt x="271" y="427"/>
                  </a:lnTo>
                  <a:lnTo>
                    <a:pt x="271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3"/>
                  </a:lnTo>
                  <a:lnTo>
                    <a:pt x="268" y="425"/>
                  </a:lnTo>
                  <a:lnTo>
                    <a:pt x="266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0" y="427"/>
                  </a:lnTo>
                  <a:lnTo>
                    <a:pt x="260" y="429"/>
                  </a:lnTo>
                  <a:lnTo>
                    <a:pt x="258" y="431"/>
                  </a:lnTo>
                  <a:lnTo>
                    <a:pt x="258" y="433"/>
                  </a:lnTo>
                  <a:lnTo>
                    <a:pt x="258" y="435"/>
                  </a:lnTo>
                  <a:lnTo>
                    <a:pt x="260" y="435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0" y="440"/>
                  </a:lnTo>
                  <a:lnTo>
                    <a:pt x="258" y="440"/>
                  </a:lnTo>
                  <a:lnTo>
                    <a:pt x="258" y="442"/>
                  </a:lnTo>
                  <a:lnTo>
                    <a:pt x="258" y="444"/>
                  </a:lnTo>
                  <a:lnTo>
                    <a:pt x="256" y="444"/>
                  </a:lnTo>
                  <a:lnTo>
                    <a:pt x="254" y="446"/>
                  </a:lnTo>
                  <a:lnTo>
                    <a:pt x="252" y="448"/>
                  </a:lnTo>
                  <a:lnTo>
                    <a:pt x="252" y="450"/>
                  </a:lnTo>
                  <a:lnTo>
                    <a:pt x="251" y="452"/>
                  </a:lnTo>
                  <a:lnTo>
                    <a:pt x="251" y="454"/>
                  </a:lnTo>
                  <a:lnTo>
                    <a:pt x="251" y="456"/>
                  </a:lnTo>
                  <a:lnTo>
                    <a:pt x="249" y="456"/>
                  </a:lnTo>
                  <a:lnTo>
                    <a:pt x="247" y="457"/>
                  </a:lnTo>
                  <a:lnTo>
                    <a:pt x="245" y="457"/>
                  </a:lnTo>
                  <a:lnTo>
                    <a:pt x="245" y="459"/>
                  </a:lnTo>
                  <a:lnTo>
                    <a:pt x="243" y="459"/>
                  </a:lnTo>
                  <a:lnTo>
                    <a:pt x="243" y="461"/>
                  </a:lnTo>
                  <a:lnTo>
                    <a:pt x="241" y="461"/>
                  </a:lnTo>
                  <a:lnTo>
                    <a:pt x="241" y="463"/>
                  </a:lnTo>
                  <a:lnTo>
                    <a:pt x="239" y="463"/>
                  </a:lnTo>
                  <a:lnTo>
                    <a:pt x="239" y="465"/>
                  </a:lnTo>
                  <a:lnTo>
                    <a:pt x="237" y="465"/>
                  </a:lnTo>
                  <a:lnTo>
                    <a:pt x="237" y="467"/>
                  </a:lnTo>
                  <a:lnTo>
                    <a:pt x="235" y="467"/>
                  </a:lnTo>
                  <a:lnTo>
                    <a:pt x="235" y="469"/>
                  </a:lnTo>
                  <a:lnTo>
                    <a:pt x="233" y="469"/>
                  </a:lnTo>
                  <a:lnTo>
                    <a:pt x="233" y="471"/>
                  </a:lnTo>
                  <a:lnTo>
                    <a:pt x="232" y="471"/>
                  </a:lnTo>
                  <a:lnTo>
                    <a:pt x="232" y="473"/>
                  </a:lnTo>
                  <a:lnTo>
                    <a:pt x="230" y="475"/>
                  </a:lnTo>
                  <a:lnTo>
                    <a:pt x="230" y="476"/>
                  </a:lnTo>
                  <a:lnTo>
                    <a:pt x="230" y="478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2757195-B8C7-4B32-B92A-10C11C225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859"/>
              <a:ext cx="1091" cy="262"/>
            </a:xfrm>
            <a:custGeom>
              <a:avLst/>
              <a:gdLst>
                <a:gd name="T0" fmla="*/ 1087 w 1091"/>
                <a:gd name="T1" fmla="*/ 0 h 262"/>
                <a:gd name="T2" fmla="*/ 1075 w 1091"/>
                <a:gd name="T3" fmla="*/ 19 h 262"/>
                <a:gd name="T4" fmla="*/ 1056 w 1091"/>
                <a:gd name="T5" fmla="*/ 28 h 262"/>
                <a:gd name="T6" fmla="*/ 1070 w 1091"/>
                <a:gd name="T7" fmla="*/ 42 h 262"/>
                <a:gd name="T8" fmla="*/ 1055 w 1091"/>
                <a:gd name="T9" fmla="*/ 57 h 262"/>
                <a:gd name="T10" fmla="*/ 1047 w 1091"/>
                <a:gd name="T11" fmla="*/ 84 h 262"/>
                <a:gd name="T12" fmla="*/ 1028 w 1091"/>
                <a:gd name="T13" fmla="*/ 87 h 262"/>
                <a:gd name="T14" fmla="*/ 1020 w 1091"/>
                <a:gd name="T15" fmla="*/ 112 h 262"/>
                <a:gd name="T16" fmla="*/ 1024 w 1091"/>
                <a:gd name="T17" fmla="*/ 127 h 262"/>
                <a:gd name="T18" fmla="*/ 1005 w 1091"/>
                <a:gd name="T19" fmla="*/ 122 h 262"/>
                <a:gd name="T20" fmla="*/ 982 w 1091"/>
                <a:gd name="T21" fmla="*/ 127 h 262"/>
                <a:gd name="T22" fmla="*/ 977 w 1091"/>
                <a:gd name="T23" fmla="*/ 144 h 262"/>
                <a:gd name="T24" fmla="*/ 973 w 1091"/>
                <a:gd name="T25" fmla="*/ 161 h 262"/>
                <a:gd name="T26" fmla="*/ 948 w 1091"/>
                <a:gd name="T27" fmla="*/ 150 h 262"/>
                <a:gd name="T28" fmla="*/ 935 w 1091"/>
                <a:gd name="T29" fmla="*/ 167 h 262"/>
                <a:gd name="T30" fmla="*/ 920 w 1091"/>
                <a:gd name="T31" fmla="*/ 198 h 262"/>
                <a:gd name="T32" fmla="*/ 904 w 1091"/>
                <a:gd name="T33" fmla="*/ 217 h 262"/>
                <a:gd name="T34" fmla="*/ 901 w 1091"/>
                <a:gd name="T35" fmla="*/ 234 h 262"/>
                <a:gd name="T36" fmla="*/ 880 w 1091"/>
                <a:gd name="T37" fmla="*/ 247 h 262"/>
                <a:gd name="T38" fmla="*/ 861 w 1091"/>
                <a:gd name="T39" fmla="*/ 258 h 262"/>
                <a:gd name="T40" fmla="*/ 844 w 1091"/>
                <a:gd name="T41" fmla="*/ 239 h 262"/>
                <a:gd name="T42" fmla="*/ 813 w 1091"/>
                <a:gd name="T43" fmla="*/ 234 h 262"/>
                <a:gd name="T44" fmla="*/ 796 w 1091"/>
                <a:gd name="T45" fmla="*/ 218 h 262"/>
                <a:gd name="T46" fmla="*/ 775 w 1091"/>
                <a:gd name="T47" fmla="*/ 215 h 262"/>
                <a:gd name="T48" fmla="*/ 762 w 1091"/>
                <a:gd name="T49" fmla="*/ 194 h 262"/>
                <a:gd name="T50" fmla="*/ 745 w 1091"/>
                <a:gd name="T51" fmla="*/ 192 h 262"/>
                <a:gd name="T52" fmla="*/ 724 w 1091"/>
                <a:gd name="T53" fmla="*/ 205 h 262"/>
                <a:gd name="T54" fmla="*/ 701 w 1091"/>
                <a:gd name="T55" fmla="*/ 213 h 262"/>
                <a:gd name="T56" fmla="*/ 675 w 1091"/>
                <a:gd name="T57" fmla="*/ 222 h 262"/>
                <a:gd name="T58" fmla="*/ 657 w 1091"/>
                <a:gd name="T59" fmla="*/ 239 h 262"/>
                <a:gd name="T60" fmla="*/ 633 w 1091"/>
                <a:gd name="T61" fmla="*/ 236 h 262"/>
                <a:gd name="T62" fmla="*/ 614 w 1091"/>
                <a:gd name="T63" fmla="*/ 220 h 262"/>
                <a:gd name="T64" fmla="*/ 585 w 1091"/>
                <a:gd name="T65" fmla="*/ 215 h 262"/>
                <a:gd name="T66" fmla="*/ 562 w 1091"/>
                <a:gd name="T67" fmla="*/ 218 h 262"/>
                <a:gd name="T68" fmla="*/ 549 w 1091"/>
                <a:gd name="T69" fmla="*/ 186 h 262"/>
                <a:gd name="T70" fmla="*/ 536 w 1091"/>
                <a:gd name="T71" fmla="*/ 160 h 262"/>
                <a:gd name="T72" fmla="*/ 524 w 1091"/>
                <a:gd name="T73" fmla="*/ 135 h 262"/>
                <a:gd name="T74" fmla="*/ 502 w 1091"/>
                <a:gd name="T75" fmla="*/ 139 h 262"/>
                <a:gd name="T76" fmla="*/ 475 w 1091"/>
                <a:gd name="T77" fmla="*/ 137 h 262"/>
                <a:gd name="T78" fmla="*/ 448 w 1091"/>
                <a:gd name="T79" fmla="*/ 148 h 262"/>
                <a:gd name="T80" fmla="*/ 437 w 1091"/>
                <a:gd name="T81" fmla="*/ 167 h 262"/>
                <a:gd name="T82" fmla="*/ 410 w 1091"/>
                <a:gd name="T83" fmla="*/ 182 h 262"/>
                <a:gd name="T84" fmla="*/ 380 w 1091"/>
                <a:gd name="T85" fmla="*/ 196 h 262"/>
                <a:gd name="T86" fmla="*/ 350 w 1091"/>
                <a:gd name="T87" fmla="*/ 179 h 262"/>
                <a:gd name="T88" fmla="*/ 336 w 1091"/>
                <a:gd name="T89" fmla="*/ 158 h 262"/>
                <a:gd name="T90" fmla="*/ 329 w 1091"/>
                <a:gd name="T91" fmla="*/ 137 h 262"/>
                <a:gd name="T92" fmla="*/ 298 w 1091"/>
                <a:gd name="T93" fmla="*/ 133 h 262"/>
                <a:gd name="T94" fmla="*/ 268 w 1091"/>
                <a:gd name="T95" fmla="*/ 133 h 262"/>
                <a:gd name="T96" fmla="*/ 241 w 1091"/>
                <a:gd name="T97" fmla="*/ 131 h 262"/>
                <a:gd name="T98" fmla="*/ 213 w 1091"/>
                <a:gd name="T99" fmla="*/ 125 h 262"/>
                <a:gd name="T100" fmla="*/ 192 w 1091"/>
                <a:gd name="T101" fmla="*/ 142 h 262"/>
                <a:gd name="T102" fmla="*/ 175 w 1091"/>
                <a:gd name="T103" fmla="*/ 158 h 262"/>
                <a:gd name="T104" fmla="*/ 145 w 1091"/>
                <a:gd name="T105" fmla="*/ 165 h 262"/>
                <a:gd name="T106" fmla="*/ 112 w 1091"/>
                <a:gd name="T107" fmla="*/ 167 h 262"/>
                <a:gd name="T108" fmla="*/ 86 w 1091"/>
                <a:gd name="T109" fmla="*/ 179 h 262"/>
                <a:gd name="T110" fmla="*/ 59 w 1091"/>
                <a:gd name="T111" fmla="*/ 186 h 262"/>
                <a:gd name="T112" fmla="*/ 46 w 1091"/>
                <a:gd name="T113" fmla="*/ 160 h 262"/>
                <a:gd name="T114" fmla="*/ 31 w 1091"/>
                <a:gd name="T115" fmla="*/ 142 h 262"/>
                <a:gd name="T116" fmla="*/ 17 w 1091"/>
                <a:gd name="T117" fmla="*/ 131 h 262"/>
                <a:gd name="T118" fmla="*/ 6 w 1091"/>
                <a:gd name="T119" fmla="*/ 10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1" h="262">
                  <a:moveTo>
                    <a:pt x="1091" y="9"/>
                  </a:moveTo>
                  <a:lnTo>
                    <a:pt x="1091" y="11"/>
                  </a:lnTo>
                  <a:lnTo>
                    <a:pt x="1091" y="13"/>
                  </a:lnTo>
                  <a:lnTo>
                    <a:pt x="1091" y="15"/>
                  </a:lnTo>
                  <a:lnTo>
                    <a:pt x="1089" y="15"/>
                  </a:lnTo>
                  <a:lnTo>
                    <a:pt x="1087" y="15"/>
                  </a:lnTo>
                  <a:lnTo>
                    <a:pt x="1087" y="13"/>
                  </a:lnTo>
                  <a:lnTo>
                    <a:pt x="1087" y="11"/>
                  </a:lnTo>
                  <a:lnTo>
                    <a:pt x="1087" y="9"/>
                  </a:lnTo>
                  <a:lnTo>
                    <a:pt x="1085" y="9"/>
                  </a:lnTo>
                  <a:lnTo>
                    <a:pt x="1085" y="7"/>
                  </a:lnTo>
                  <a:lnTo>
                    <a:pt x="1083" y="6"/>
                  </a:lnTo>
                  <a:lnTo>
                    <a:pt x="1083" y="4"/>
                  </a:lnTo>
                  <a:lnTo>
                    <a:pt x="1085" y="4"/>
                  </a:lnTo>
                  <a:lnTo>
                    <a:pt x="1087" y="4"/>
                  </a:lnTo>
                  <a:lnTo>
                    <a:pt x="1087" y="2"/>
                  </a:lnTo>
                  <a:lnTo>
                    <a:pt x="1087" y="0"/>
                  </a:lnTo>
                  <a:lnTo>
                    <a:pt x="1085" y="0"/>
                  </a:lnTo>
                  <a:lnTo>
                    <a:pt x="1083" y="0"/>
                  </a:lnTo>
                  <a:lnTo>
                    <a:pt x="1081" y="2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1077" y="6"/>
                  </a:lnTo>
                  <a:lnTo>
                    <a:pt x="1075" y="6"/>
                  </a:lnTo>
                  <a:lnTo>
                    <a:pt x="1075" y="7"/>
                  </a:lnTo>
                  <a:lnTo>
                    <a:pt x="1074" y="7"/>
                  </a:lnTo>
                  <a:lnTo>
                    <a:pt x="1074" y="9"/>
                  </a:lnTo>
                  <a:lnTo>
                    <a:pt x="1072" y="9"/>
                  </a:lnTo>
                  <a:lnTo>
                    <a:pt x="1072" y="11"/>
                  </a:lnTo>
                  <a:lnTo>
                    <a:pt x="1072" y="13"/>
                  </a:lnTo>
                  <a:lnTo>
                    <a:pt x="1074" y="15"/>
                  </a:lnTo>
                  <a:lnTo>
                    <a:pt x="1075" y="15"/>
                  </a:lnTo>
                  <a:lnTo>
                    <a:pt x="1075" y="17"/>
                  </a:lnTo>
                  <a:lnTo>
                    <a:pt x="1075" y="19"/>
                  </a:lnTo>
                  <a:lnTo>
                    <a:pt x="1074" y="19"/>
                  </a:lnTo>
                  <a:lnTo>
                    <a:pt x="1072" y="19"/>
                  </a:lnTo>
                  <a:lnTo>
                    <a:pt x="1070" y="21"/>
                  </a:lnTo>
                  <a:lnTo>
                    <a:pt x="1068" y="21"/>
                  </a:lnTo>
                  <a:lnTo>
                    <a:pt x="1068" y="19"/>
                  </a:lnTo>
                  <a:lnTo>
                    <a:pt x="1066" y="19"/>
                  </a:lnTo>
                  <a:lnTo>
                    <a:pt x="1066" y="21"/>
                  </a:lnTo>
                  <a:lnTo>
                    <a:pt x="1064" y="21"/>
                  </a:lnTo>
                  <a:lnTo>
                    <a:pt x="1066" y="19"/>
                  </a:lnTo>
                  <a:lnTo>
                    <a:pt x="1064" y="19"/>
                  </a:lnTo>
                  <a:lnTo>
                    <a:pt x="1064" y="21"/>
                  </a:lnTo>
                  <a:lnTo>
                    <a:pt x="1062" y="21"/>
                  </a:lnTo>
                  <a:lnTo>
                    <a:pt x="1060" y="23"/>
                  </a:lnTo>
                  <a:lnTo>
                    <a:pt x="1062" y="25"/>
                  </a:lnTo>
                  <a:lnTo>
                    <a:pt x="1060" y="27"/>
                  </a:lnTo>
                  <a:lnTo>
                    <a:pt x="1058" y="28"/>
                  </a:lnTo>
                  <a:lnTo>
                    <a:pt x="1056" y="28"/>
                  </a:lnTo>
                  <a:lnTo>
                    <a:pt x="1056" y="30"/>
                  </a:lnTo>
                  <a:lnTo>
                    <a:pt x="1056" y="32"/>
                  </a:lnTo>
                  <a:lnTo>
                    <a:pt x="1058" y="32"/>
                  </a:lnTo>
                  <a:lnTo>
                    <a:pt x="1058" y="34"/>
                  </a:lnTo>
                  <a:lnTo>
                    <a:pt x="1060" y="34"/>
                  </a:lnTo>
                  <a:lnTo>
                    <a:pt x="1062" y="34"/>
                  </a:lnTo>
                  <a:lnTo>
                    <a:pt x="1062" y="32"/>
                  </a:lnTo>
                  <a:lnTo>
                    <a:pt x="1064" y="32"/>
                  </a:lnTo>
                  <a:lnTo>
                    <a:pt x="1066" y="30"/>
                  </a:lnTo>
                  <a:lnTo>
                    <a:pt x="1068" y="30"/>
                  </a:lnTo>
                  <a:lnTo>
                    <a:pt x="1068" y="32"/>
                  </a:lnTo>
                  <a:lnTo>
                    <a:pt x="1070" y="34"/>
                  </a:lnTo>
                  <a:lnTo>
                    <a:pt x="1070" y="36"/>
                  </a:lnTo>
                  <a:lnTo>
                    <a:pt x="1070" y="38"/>
                  </a:lnTo>
                  <a:lnTo>
                    <a:pt x="1072" y="38"/>
                  </a:lnTo>
                  <a:lnTo>
                    <a:pt x="1070" y="40"/>
                  </a:lnTo>
                  <a:lnTo>
                    <a:pt x="1070" y="42"/>
                  </a:lnTo>
                  <a:lnTo>
                    <a:pt x="1068" y="42"/>
                  </a:lnTo>
                  <a:lnTo>
                    <a:pt x="1068" y="44"/>
                  </a:lnTo>
                  <a:lnTo>
                    <a:pt x="1066" y="44"/>
                  </a:lnTo>
                  <a:lnTo>
                    <a:pt x="1066" y="46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6" y="49"/>
                  </a:lnTo>
                  <a:lnTo>
                    <a:pt x="1064" y="51"/>
                  </a:lnTo>
                  <a:lnTo>
                    <a:pt x="1062" y="51"/>
                  </a:lnTo>
                  <a:lnTo>
                    <a:pt x="1062" y="53"/>
                  </a:lnTo>
                  <a:lnTo>
                    <a:pt x="1060" y="53"/>
                  </a:lnTo>
                  <a:lnTo>
                    <a:pt x="1060" y="55"/>
                  </a:lnTo>
                  <a:lnTo>
                    <a:pt x="1058" y="55"/>
                  </a:lnTo>
                  <a:lnTo>
                    <a:pt x="1060" y="55"/>
                  </a:lnTo>
                  <a:lnTo>
                    <a:pt x="1058" y="57"/>
                  </a:lnTo>
                  <a:lnTo>
                    <a:pt x="1055" y="59"/>
                  </a:lnTo>
                  <a:lnTo>
                    <a:pt x="1055" y="57"/>
                  </a:lnTo>
                  <a:lnTo>
                    <a:pt x="1053" y="57"/>
                  </a:lnTo>
                  <a:lnTo>
                    <a:pt x="1053" y="61"/>
                  </a:lnTo>
                  <a:lnTo>
                    <a:pt x="1055" y="61"/>
                  </a:lnTo>
                  <a:lnTo>
                    <a:pt x="1056" y="65"/>
                  </a:lnTo>
                  <a:lnTo>
                    <a:pt x="1056" y="66"/>
                  </a:lnTo>
                  <a:lnTo>
                    <a:pt x="1056" y="68"/>
                  </a:lnTo>
                  <a:lnTo>
                    <a:pt x="1056" y="70"/>
                  </a:lnTo>
                  <a:lnTo>
                    <a:pt x="1055" y="72"/>
                  </a:lnTo>
                  <a:lnTo>
                    <a:pt x="1053" y="72"/>
                  </a:lnTo>
                  <a:lnTo>
                    <a:pt x="1051" y="70"/>
                  </a:lnTo>
                  <a:lnTo>
                    <a:pt x="1049" y="70"/>
                  </a:lnTo>
                  <a:lnTo>
                    <a:pt x="1049" y="72"/>
                  </a:lnTo>
                  <a:lnTo>
                    <a:pt x="1047" y="76"/>
                  </a:lnTo>
                  <a:lnTo>
                    <a:pt x="1049" y="78"/>
                  </a:lnTo>
                  <a:lnTo>
                    <a:pt x="1047" y="80"/>
                  </a:lnTo>
                  <a:lnTo>
                    <a:pt x="1047" y="82"/>
                  </a:lnTo>
                  <a:lnTo>
                    <a:pt x="1047" y="84"/>
                  </a:lnTo>
                  <a:lnTo>
                    <a:pt x="1045" y="84"/>
                  </a:lnTo>
                  <a:lnTo>
                    <a:pt x="1041" y="82"/>
                  </a:lnTo>
                  <a:lnTo>
                    <a:pt x="1039" y="84"/>
                  </a:lnTo>
                  <a:lnTo>
                    <a:pt x="1036" y="84"/>
                  </a:lnTo>
                  <a:lnTo>
                    <a:pt x="1036" y="82"/>
                  </a:lnTo>
                  <a:lnTo>
                    <a:pt x="1036" y="80"/>
                  </a:lnTo>
                  <a:lnTo>
                    <a:pt x="1036" y="78"/>
                  </a:lnTo>
                  <a:lnTo>
                    <a:pt x="1034" y="78"/>
                  </a:lnTo>
                  <a:lnTo>
                    <a:pt x="1032" y="80"/>
                  </a:lnTo>
                  <a:lnTo>
                    <a:pt x="1030" y="80"/>
                  </a:lnTo>
                  <a:lnTo>
                    <a:pt x="1030" y="78"/>
                  </a:lnTo>
                  <a:lnTo>
                    <a:pt x="1028" y="76"/>
                  </a:lnTo>
                  <a:lnTo>
                    <a:pt x="1028" y="78"/>
                  </a:lnTo>
                  <a:lnTo>
                    <a:pt x="1028" y="80"/>
                  </a:lnTo>
                  <a:lnTo>
                    <a:pt x="1026" y="82"/>
                  </a:lnTo>
                  <a:lnTo>
                    <a:pt x="1028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3"/>
                  </a:lnTo>
                  <a:lnTo>
                    <a:pt x="1020" y="95"/>
                  </a:lnTo>
                  <a:lnTo>
                    <a:pt x="1022" y="95"/>
                  </a:lnTo>
                  <a:lnTo>
                    <a:pt x="1024" y="95"/>
                  </a:lnTo>
                  <a:lnTo>
                    <a:pt x="1024" y="99"/>
                  </a:lnTo>
                  <a:lnTo>
                    <a:pt x="1022" y="99"/>
                  </a:lnTo>
                  <a:lnTo>
                    <a:pt x="1022" y="101"/>
                  </a:lnTo>
                  <a:lnTo>
                    <a:pt x="1022" y="103"/>
                  </a:lnTo>
                  <a:lnTo>
                    <a:pt x="1020" y="103"/>
                  </a:lnTo>
                  <a:lnTo>
                    <a:pt x="1018" y="101"/>
                  </a:lnTo>
                  <a:lnTo>
                    <a:pt x="1017" y="101"/>
                  </a:lnTo>
                  <a:lnTo>
                    <a:pt x="1017" y="103"/>
                  </a:lnTo>
                  <a:lnTo>
                    <a:pt x="1017" y="106"/>
                  </a:lnTo>
                  <a:lnTo>
                    <a:pt x="1020" y="110"/>
                  </a:lnTo>
                  <a:lnTo>
                    <a:pt x="1020" y="112"/>
                  </a:lnTo>
                  <a:lnTo>
                    <a:pt x="1022" y="112"/>
                  </a:lnTo>
                  <a:lnTo>
                    <a:pt x="1024" y="110"/>
                  </a:lnTo>
                  <a:lnTo>
                    <a:pt x="1024" y="108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6" y="110"/>
                  </a:lnTo>
                  <a:lnTo>
                    <a:pt x="1026" y="112"/>
                  </a:lnTo>
                  <a:lnTo>
                    <a:pt x="1026" y="114"/>
                  </a:lnTo>
                  <a:lnTo>
                    <a:pt x="1026" y="116"/>
                  </a:lnTo>
                  <a:lnTo>
                    <a:pt x="1026" y="118"/>
                  </a:lnTo>
                  <a:lnTo>
                    <a:pt x="1026" y="120"/>
                  </a:lnTo>
                  <a:lnTo>
                    <a:pt x="1026" y="122"/>
                  </a:lnTo>
                  <a:lnTo>
                    <a:pt x="1030" y="123"/>
                  </a:lnTo>
                  <a:lnTo>
                    <a:pt x="1030" y="125"/>
                  </a:lnTo>
                  <a:lnTo>
                    <a:pt x="1028" y="125"/>
                  </a:lnTo>
                  <a:lnTo>
                    <a:pt x="1026" y="127"/>
                  </a:lnTo>
                  <a:lnTo>
                    <a:pt x="1024" y="127"/>
                  </a:lnTo>
                  <a:lnTo>
                    <a:pt x="1022" y="127"/>
                  </a:lnTo>
                  <a:lnTo>
                    <a:pt x="1020" y="125"/>
                  </a:lnTo>
                  <a:lnTo>
                    <a:pt x="1018" y="123"/>
                  </a:lnTo>
                  <a:lnTo>
                    <a:pt x="1017" y="123"/>
                  </a:lnTo>
                  <a:lnTo>
                    <a:pt x="1015" y="123"/>
                  </a:lnTo>
                  <a:lnTo>
                    <a:pt x="1013" y="125"/>
                  </a:lnTo>
                  <a:lnTo>
                    <a:pt x="1013" y="127"/>
                  </a:lnTo>
                  <a:lnTo>
                    <a:pt x="1013" y="131"/>
                  </a:lnTo>
                  <a:lnTo>
                    <a:pt x="1011" y="131"/>
                  </a:lnTo>
                  <a:lnTo>
                    <a:pt x="1009" y="131"/>
                  </a:lnTo>
                  <a:lnTo>
                    <a:pt x="1007" y="129"/>
                  </a:lnTo>
                  <a:lnTo>
                    <a:pt x="1007" y="127"/>
                  </a:lnTo>
                  <a:lnTo>
                    <a:pt x="1005" y="127"/>
                  </a:lnTo>
                  <a:lnTo>
                    <a:pt x="1007" y="125"/>
                  </a:lnTo>
                  <a:lnTo>
                    <a:pt x="1007" y="123"/>
                  </a:lnTo>
                  <a:lnTo>
                    <a:pt x="1005" y="123"/>
                  </a:lnTo>
                  <a:lnTo>
                    <a:pt x="1005" y="122"/>
                  </a:lnTo>
                  <a:lnTo>
                    <a:pt x="1003" y="122"/>
                  </a:lnTo>
                  <a:lnTo>
                    <a:pt x="1001" y="122"/>
                  </a:lnTo>
                  <a:lnTo>
                    <a:pt x="999" y="123"/>
                  </a:lnTo>
                  <a:lnTo>
                    <a:pt x="999" y="125"/>
                  </a:lnTo>
                  <a:lnTo>
                    <a:pt x="998" y="127"/>
                  </a:lnTo>
                  <a:lnTo>
                    <a:pt x="998" y="129"/>
                  </a:lnTo>
                  <a:lnTo>
                    <a:pt x="996" y="131"/>
                  </a:lnTo>
                  <a:lnTo>
                    <a:pt x="996" y="133"/>
                  </a:lnTo>
                  <a:lnTo>
                    <a:pt x="996" y="135"/>
                  </a:lnTo>
                  <a:lnTo>
                    <a:pt x="994" y="135"/>
                  </a:lnTo>
                  <a:lnTo>
                    <a:pt x="994" y="133"/>
                  </a:lnTo>
                  <a:lnTo>
                    <a:pt x="992" y="131"/>
                  </a:lnTo>
                  <a:lnTo>
                    <a:pt x="990" y="129"/>
                  </a:lnTo>
                  <a:lnTo>
                    <a:pt x="988" y="127"/>
                  </a:lnTo>
                  <a:lnTo>
                    <a:pt x="986" y="125"/>
                  </a:lnTo>
                  <a:lnTo>
                    <a:pt x="984" y="125"/>
                  </a:lnTo>
                  <a:lnTo>
                    <a:pt x="982" y="127"/>
                  </a:lnTo>
                  <a:lnTo>
                    <a:pt x="980" y="129"/>
                  </a:lnTo>
                  <a:lnTo>
                    <a:pt x="982" y="131"/>
                  </a:lnTo>
                  <a:lnTo>
                    <a:pt x="984" y="131"/>
                  </a:lnTo>
                  <a:lnTo>
                    <a:pt x="984" y="133"/>
                  </a:lnTo>
                  <a:lnTo>
                    <a:pt x="984" y="135"/>
                  </a:lnTo>
                  <a:lnTo>
                    <a:pt x="984" y="137"/>
                  </a:lnTo>
                  <a:lnTo>
                    <a:pt x="982" y="139"/>
                  </a:lnTo>
                  <a:lnTo>
                    <a:pt x="980" y="139"/>
                  </a:lnTo>
                  <a:lnTo>
                    <a:pt x="979" y="139"/>
                  </a:lnTo>
                  <a:lnTo>
                    <a:pt x="977" y="139"/>
                  </a:lnTo>
                  <a:lnTo>
                    <a:pt x="977" y="137"/>
                  </a:lnTo>
                  <a:lnTo>
                    <a:pt x="975" y="139"/>
                  </a:lnTo>
                  <a:lnTo>
                    <a:pt x="973" y="139"/>
                  </a:lnTo>
                  <a:lnTo>
                    <a:pt x="973" y="141"/>
                  </a:lnTo>
                  <a:lnTo>
                    <a:pt x="975" y="141"/>
                  </a:lnTo>
                  <a:lnTo>
                    <a:pt x="975" y="142"/>
                  </a:lnTo>
                  <a:lnTo>
                    <a:pt x="977" y="144"/>
                  </a:lnTo>
                  <a:lnTo>
                    <a:pt x="979" y="144"/>
                  </a:lnTo>
                  <a:lnTo>
                    <a:pt x="980" y="146"/>
                  </a:lnTo>
                  <a:lnTo>
                    <a:pt x="982" y="148"/>
                  </a:lnTo>
                  <a:lnTo>
                    <a:pt x="984" y="150"/>
                  </a:lnTo>
                  <a:lnTo>
                    <a:pt x="984" y="152"/>
                  </a:lnTo>
                  <a:lnTo>
                    <a:pt x="986" y="152"/>
                  </a:lnTo>
                  <a:lnTo>
                    <a:pt x="986" y="154"/>
                  </a:lnTo>
                  <a:lnTo>
                    <a:pt x="986" y="156"/>
                  </a:lnTo>
                  <a:lnTo>
                    <a:pt x="984" y="156"/>
                  </a:lnTo>
                  <a:lnTo>
                    <a:pt x="984" y="158"/>
                  </a:lnTo>
                  <a:lnTo>
                    <a:pt x="982" y="160"/>
                  </a:lnTo>
                  <a:lnTo>
                    <a:pt x="980" y="160"/>
                  </a:lnTo>
                  <a:lnTo>
                    <a:pt x="979" y="160"/>
                  </a:lnTo>
                  <a:lnTo>
                    <a:pt x="977" y="160"/>
                  </a:lnTo>
                  <a:lnTo>
                    <a:pt x="975" y="160"/>
                  </a:lnTo>
                  <a:lnTo>
                    <a:pt x="975" y="161"/>
                  </a:lnTo>
                  <a:lnTo>
                    <a:pt x="973" y="161"/>
                  </a:lnTo>
                  <a:lnTo>
                    <a:pt x="971" y="161"/>
                  </a:lnTo>
                  <a:lnTo>
                    <a:pt x="969" y="161"/>
                  </a:lnTo>
                  <a:lnTo>
                    <a:pt x="967" y="161"/>
                  </a:lnTo>
                  <a:lnTo>
                    <a:pt x="965" y="161"/>
                  </a:lnTo>
                  <a:lnTo>
                    <a:pt x="963" y="160"/>
                  </a:lnTo>
                  <a:lnTo>
                    <a:pt x="961" y="160"/>
                  </a:lnTo>
                  <a:lnTo>
                    <a:pt x="961" y="158"/>
                  </a:lnTo>
                  <a:lnTo>
                    <a:pt x="963" y="154"/>
                  </a:lnTo>
                  <a:lnTo>
                    <a:pt x="963" y="150"/>
                  </a:lnTo>
                  <a:lnTo>
                    <a:pt x="961" y="150"/>
                  </a:lnTo>
                  <a:lnTo>
                    <a:pt x="960" y="150"/>
                  </a:lnTo>
                  <a:lnTo>
                    <a:pt x="954" y="152"/>
                  </a:lnTo>
                  <a:lnTo>
                    <a:pt x="952" y="152"/>
                  </a:lnTo>
                  <a:lnTo>
                    <a:pt x="952" y="154"/>
                  </a:lnTo>
                  <a:lnTo>
                    <a:pt x="950" y="154"/>
                  </a:lnTo>
                  <a:lnTo>
                    <a:pt x="950" y="152"/>
                  </a:lnTo>
                  <a:lnTo>
                    <a:pt x="948" y="150"/>
                  </a:lnTo>
                  <a:lnTo>
                    <a:pt x="946" y="148"/>
                  </a:lnTo>
                  <a:lnTo>
                    <a:pt x="944" y="150"/>
                  </a:lnTo>
                  <a:lnTo>
                    <a:pt x="944" y="152"/>
                  </a:lnTo>
                  <a:lnTo>
                    <a:pt x="942" y="154"/>
                  </a:lnTo>
                  <a:lnTo>
                    <a:pt x="941" y="154"/>
                  </a:lnTo>
                  <a:lnTo>
                    <a:pt x="941" y="156"/>
                  </a:lnTo>
                  <a:lnTo>
                    <a:pt x="939" y="158"/>
                  </a:lnTo>
                  <a:lnTo>
                    <a:pt x="939" y="156"/>
                  </a:lnTo>
                  <a:lnTo>
                    <a:pt x="937" y="156"/>
                  </a:lnTo>
                  <a:lnTo>
                    <a:pt x="937" y="158"/>
                  </a:lnTo>
                  <a:lnTo>
                    <a:pt x="937" y="156"/>
                  </a:lnTo>
                  <a:lnTo>
                    <a:pt x="935" y="158"/>
                  </a:lnTo>
                  <a:lnTo>
                    <a:pt x="935" y="160"/>
                  </a:lnTo>
                  <a:lnTo>
                    <a:pt x="935" y="161"/>
                  </a:lnTo>
                  <a:lnTo>
                    <a:pt x="935" y="163"/>
                  </a:lnTo>
                  <a:lnTo>
                    <a:pt x="937" y="167"/>
                  </a:lnTo>
                  <a:lnTo>
                    <a:pt x="935" y="167"/>
                  </a:lnTo>
                  <a:lnTo>
                    <a:pt x="935" y="169"/>
                  </a:lnTo>
                  <a:lnTo>
                    <a:pt x="933" y="171"/>
                  </a:lnTo>
                  <a:lnTo>
                    <a:pt x="929" y="173"/>
                  </a:lnTo>
                  <a:lnTo>
                    <a:pt x="929" y="175"/>
                  </a:lnTo>
                  <a:lnTo>
                    <a:pt x="927" y="175"/>
                  </a:lnTo>
                  <a:lnTo>
                    <a:pt x="925" y="177"/>
                  </a:lnTo>
                  <a:lnTo>
                    <a:pt x="923" y="179"/>
                  </a:lnTo>
                  <a:lnTo>
                    <a:pt x="923" y="182"/>
                  </a:lnTo>
                  <a:lnTo>
                    <a:pt x="923" y="184"/>
                  </a:lnTo>
                  <a:lnTo>
                    <a:pt x="922" y="186"/>
                  </a:lnTo>
                  <a:lnTo>
                    <a:pt x="920" y="186"/>
                  </a:lnTo>
                  <a:lnTo>
                    <a:pt x="918" y="188"/>
                  </a:lnTo>
                  <a:lnTo>
                    <a:pt x="916" y="192"/>
                  </a:lnTo>
                  <a:lnTo>
                    <a:pt x="916" y="194"/>
                  </a:lnTo>
                  <a:lnTo>
                    <a:pt x="916" y="196"/>
                  </a:lnTo>
                  <a:lnTo>
                    <a:pt x="918" y="198"/>
                  </a:lnTo>
                  <a:lnTo>
                    <a:pt x="920" y="198"/>
                  </a:lnTo>
                  <a:lnTo>
                    <a:pt x="920" y="199"/>
                  </a:lnTo>
                  <a:lnTo>
                    <a:pt x="918" y="199"/>
                  </a:lnTo>
                  <a:lnTo>
                    <a:pt x="914" y="203"/>
                  </a:lnTo>
                  <a:lnTo>
                    <a:pt x="912" y="203"/>
                  </a:lnTo>
                  <a:lnTo>
                    <a:pt x="912" y="205"/>
                  </a:lnTo>
                  <a:lnTo>
                    <a:pt x="910" y="207"/>
                  </a:lnTo>
                  <a:lnTo>
                    <a:pt x="908" y="207"/>
                  </a:lnTo>
                  <a:lnTo>
                    <a:pt x="908" y="205"/>
                  </a:lnTo>
                  <a:lnTo>
                    <a:pt x="906" y="207"/>
                  </a:lnTo>
                  <a:lnTo>
                    <a:pt x="904" y="207"/>
                  </a:lnTo>
                  <a:lnTo>
                    <a:pt x="904" y="209"/>
                  </a:lnTo>
                  <a:lnTo>
                    <a:pt x="906" y="211"/>
                  </a:lnTo>
                  <a:lnTo>
                    <a:pt x="908" y="211"/>
                  </a:lnTo>
                  <a:lnTo>
                    <a:pt x="908" y="213"/>
                  </a:lnTo>
                  <a:lnTo>
                    <a:pt x="908" y="215"/>
                  </a:lnTo>
                  <a:lnTo>
                    <a:pt x="906" y="217"/>
                  </a:lnTo>
                  <a:lnTo>
                    <a:pt x="904" y="217"/>
                  </a:lnTo>
                  <a:lnTo>
                    <a:pt x="904" y="218"/>
                  </a:lnTo>
                  <a:lnTo>
                    <a:pt x="906" y="222"/>
                  </a:lnTo>
                  <a:lnTo>
                    <a:pt x="910" y="220"/>
                  </a:lnTo>
                  <a:lnTo>
                    <a:pt x="912" y="220"/>
                  </a:lnTo>
                  <a:lnTo>
                    <a:pt x="912" y="224"/>
                  </a:lnTo>
                  <a:lnTo>
                    <a:pt x="910" y="226"/>
                  </a:lnTo>
                  <a:lnTo>
                    <a:pt x="908" y="226"/>
                  </a:lnTo>
                  <a:lnTo>
                    <a:pt x="906" y="224"/>
                  </a:lnTo>
                  <a:lnTo>
                    <a:pt x="904" y="224"/>
                  </a:lnTo>
                  <a:lnTo>
                    <a:pt x="903" y="224"/>
                  </a:lnTo>
                  <a:lnTo>
                    <a:pt x="901" y="224"/>
                  </a:lnTo>
                  <a:lnTo>
                    <a:pt x="899" y="226"/>
                  </a:lnTo>
                  <a:lnTo>
                    <a:pt x="899" y="228"/>
                  </a:lnTo>
                  <a:lnTo>
                    <a:pt x="899" y="230"/>
                  </a:lnTo>
                  <a:lnTo>
                    <a:pt x="901" y="230"/>
                  </a:lnTo>
                  <a:lnTo>
                    <a:pt x="901" y="232"/>
                  </a:lnTo>
                  <a:lnTo>
                    <a:pt x="901" y="234"/>
                  </a:lnTo>
                  <a:lnTo>
                    <a:pt x="903" y="236"/>
                  </a:lnTo>
                  <a:lnTo>
                    <a:pt x="903" y="237"/>
                  </a:lnTo>
                  <a:lnTo>
                    <a:pt x="901" y="237"/>
                  </a:lnTo>
                  <a:lnTo>
                    <a:pt x="899" y="241"/>
                  </a:lnTo>
                  <a:lnTo>
                    <a:pt x="897" y="241"/>
                  </a:lnTo>
                  <a:lnTo>
                    <a:pt x="895" y="241"/>
                  </a:lnTo>
                  <a:lnTo>
                    <a:pt x="895" y="243"/>
                  </a:lnTo>
                  <a:lnTo>
                    <a:pt x="893" y="245"/>
                  </a:lnTo>
                  <a:lnTo>
                    <a:pt x="891" y="245"/>
                  </a:lnTo>
                  <a:lnTo>
                    <a:pt x="889" y="245"/>
                  </a:lnTo>
                  <a:lnTo>
                    <a:pt x="887" y="245"/>
                  </a:lnTo>
                  <a:lnTo>
                    <a:pt x="887" y="243"/>
                  </a:lnTo>
                  <a:lnTo>
                    <a:pt x="885" y="243"/>
                  </a:lnTo>
                  <a:lnTo>
                    <a:pt x="884" y="243"/>
                  </a:lnTo>
                  <a:lnTo>
                    <a:pt x="884" y="245"/>
                  </a:lnTo>
                  <a:lnTo>
                    <a:pt x="882" y="245"/>
                  </a:lnTo>
                  <a:lnTo>
                    <a:pt x="880" y="247"/>
                  </a:lnTo>
                  <a:lnTo>
                    <a:pt x="880" y="245"/>
                  </a:lnTo>
                  <a:lnTo>
                    <a:pt x="878" y="245"/>
                  </a:lnTo>
                  <a:lnTo>
                    <a:pt x="876" y="245"/>
                  </a:lnTo>
                  <a:lnTo>
                    <a:pt x="874" y="245"/>
                  </a:lnTo>
                  <a:lnTo>
                    <a:pt x="872" y="247"/>
                  </a:lnTo>
                  <a:lnTo>
                    <a:pt x="870" y="247"/>
                  </a:lnTo>
                  <a:lnTo>
                    <a:pt x="870" y="249"/>
                  </a:lnTo>
                  <a:lnTo>
                    <a:pt x="868" y="251"/>
                  </a:lnTo>
                  <a:lnTo>
                    <a:pt x="866" y="251"/>
                  </a:lnTo>
                  <a:lnTo>
                    <a:pt x="865" y="251"/>
                  </a:lnTo>
                  <a:lnTo>
                    <a:pt x="863" y="251"/>
                  </a:lnTo>
                  <a:lnTo>
                    <a:pt x="861" y="251"/>
                  </a:lnTo>
                  <a:lnTo>
                    <a:pt x="861" y="253"/>
                  </a:lnTo>
                  <a:lnTo>
                    <a:pt x="863" y="253"/>
                  </a:lnTo>
                  <a:lnTo>
                    <a:pt x="863" y="255"/>
                  </a:lnTo>
                  <a:lnTo>
                    <a:pt x="861" y="256"/>
                  </a:lnTo>
                  <a:lnTo>
                    <a:pt x="861" y="258"/>
                  </a:lnTo>
                  <a:lnTo>
                    <a:pt x="859" y="260"/>
                  </a:lnTo>
                  <a:lnTo>
                    <a:pt x="857" y="262"/>
                  </a:lnTo>
                  <a:lnTo>
                    <a:pt x="855" y="262"/>
                  </a:lnTo>
                  <a:lnTo>
                    <a:pt x="853" y="260"/>
                  </a:lnTo>
                  <a:lnTo>
                    <a:pt x="853" y="258"/>
                  </a:lnTo>
                  <a:lnTo>
                    <a:pt x="855" y="256"/>
                  </a:lnTo>
                  <a:lnTo>
                    <a:pt x="857" y="253"/>
                  </a:lnTo>
                  <a:lnTo>
                    <a:pt x="855" y="251"/>
                  </a:lnTo>
                  <a:lnTo>
                    <a:pt x="853" y="249"/>
                  </a:lnTo>
                  <a:lnTo>
                    <a:pt x="853" y="247"/>
                  </a:lnTo>
                  <a:lnTo>
                    <a:pt x="851" y="247"/>
                  </a:lnTo>
                  <a:lnTo>
                    <a:pt x="849" y="247"/>
                  </a:lnTo>
                  <a:lnTo>
                    <a:pt x="847" y="247"/>
                  </a:lnTo>
                  <a:lnTo>
                    <a:pt x="846" y="245"/>
                  </a:lnTo>
                  <a:lnTo>
                    <a:pt x="846" y="243"/>
                  </a:lnTo>
                  <a:lnTo>
                    <a:pt x="844" y="241"/>
                  </a:lnTo>
                  <a:lnTo>
                    <a:pt x="844" y="239"/>
                  </a:lnTo>
                  <a:lnTo>
                    <a:pt x="842" y="239"/>
                  </a:lnTo>
                  <a:lnTo>
                    <a:pt x="840" y="237"/>
                  </a:lnTo>
                  <a:lnTo>
                    <a:pt x="840" y="236"/>
                  </a:lnTo>
                  <a:lnTo>
                    <a:pt x="838" y="236"/>
                  </a:lnTo>
                  <a:lnTo>
                    <a:pt x="836" y="236"/>
                  </a:lnTo>
                  <a:lnTo>
                    <a:pt x="834" y="236"/>
                  </a:lnTo>
                  <a:lnTo>
                    <a:pt x="832" y="236"/>
                  </a:lnTo>
                  <a:lnTo>
                    <a:pt x="830" y="236"/>
                  </a:lnTo>
                  <a:lnTo>
                    <a:pt x="828" y="236"/>
                  </a:lnTo>
                  <a:lnTo>
                    <a:pt x="827" y="236"/>
                  </a:lnTo>
                  <a:lnTo>
                    <a:pt x="825" y="236"/>
                  </a:lnTo>
                  <a:lnTo>
                    <a:pt x="823" y="237"/>
                  </a:lnTo>
                  <a:lnTo>
                    <a:pt x="821" y="236"/>
                  </a:lnTo>
                  <a:lnTo>
                    <a:pt x="817" y="236"/>
                  </a:lnTo>
                  <a:lnTo>
                    <a:pt x="815" y="236"/>
                  </a:lnTo>
                  <a:lnTo>
                    <a:pt x="815" y="234"/>
                  </a:lnTo>
                  <a:lnTo>
                    <a:pt x="813" y="234"/>
                  </a:lnTo>
                  <a:lnTo>
                    <a:pt x="813" y="232"/>
                  </a:lnTo>
                  <a:lnTo>
                    <a:pt x="813" y="230"/>
                  </a:lnTo>
                  <a:lnTo>
                    <a:pt x="811" y="228"/>
                  </a:lnTo>
                  <a:lnTo>
                    <a:pt x="811" y="226"/>
                  </a:lnTo>
                  <a:lnTo>
                    <a:pt x="809" y="226"/>
                  </a:lnTo>
                  <a:lnTo>
                    <a:pt x="808" y="226"/>
                  </a:lnTo>
                  <a:lnTo>
                    <a:pt x="806" y="226"/>
                  </a:lnTo>
                  <a:lnTo>
                    <a:pt x="804" y="228"/>
                  </a:lnTo>
                  <a:lnTo>
                    <a:pt x="802" y="228"/>
                  </a:lnTo>
                  <a:lnTo>
                    <a:pt x="802" y="226"/>
                  </a:lnTo>
                  <a:lnTo>
                    <a:pt x="800" y="226"/>
                  </a:lnTo>
                  <a:lnTo>
                    <a:pt x="800" y="224"/>
                  </a:lnTo>
                  <a:lnTo>
                    <a:pt x="798" y="224"/>
                  </a:lnTo>
                  <a:lnTo>
                    <a:pt x="796" y="224"/>
                  </a:lnTo>
                  <a:lnTo>
                    <a:pt x="796" y="222"/>
                  </a:lnTo>
                  <a:lnTo>
                    <a:pt x="796" y="220"/>
                  </a:lnTo>
                  <a:lnTo>
                    <a:pt x="796" y="218"/>
                  </a:lnTo>
                  <a:lnTo>
                    <a:pt x="794" y="218"/>
                  </a:lnTo>
                  <a:lnTo>
                    <a:pt x="794" y="220"/>
                  </a:lnTo>
                  <a:lnTo>
                    <a:pt x="792" y="220"/>
                  </a:lnTo>
                  <a:lnTo>
                    <a:pt x="792" y="222"/>
                  </a:lnTo>
                  <a:lnTo>
                    <a:pt x="790" y="222"/>
                  </a:lnTo>
                  <a:lnTo>
                    <a:pt x="789" y="222"/>
                  </a:lnTo>
                  <a:lnTo>
                    <a:pt x="787" y="222"/>
                  </a:lnTo>
                  <a:lnTo>
                    <a:pt x="787" y="220"/>
                  </a:lnTo>
                  <a:lnTo>
                    <a:pt x="785" y="220"/>
                  </a:lnTo>
                  <a:lnTo>
                    <a:pt x="783" y="220"/>
                  </a:lnTo>
                  <a:lnTo>
                    <a:pt x="783" y="218"/>
                  </a:lnTo>
                  <a:lnTo>
                    <a:pt x="781" y="218"/>
                  </a:lnTo>
                  <a:lnTo>
                    <a:pt x="779" y="218"/>
                  </a:lnTo>
                  <a:lnTo>
                    <a:pt x="779" y="217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5" y="215"/>
                  </a:lnTo>
                  <a:lnTo>
                    <a:pt x="773" y="213"/>
                  </a:lnTo>
                  <a:lnTo>
                    <a:pt x="773" y="211"/>
                  </a:lnTo>
                  <a:lnTo>
                    <a:pt x="771" y="211"/>
                  </a:lnTo>
                  <a:lnTo>
                    <a:pt x="771" y="209"/>
                  </a:lnTo>
                  <a:lnTo>
                    <a:pt x="770" y="209"/>
                  </a:lnTo>
                  <a:lnTo>
                    <a:pt x="770" y="207"/>
                  </a:lnTo>
                  <a:lnTo>
                    <a:pt x="770" y="205"/>
                  </a:lnTo>
                  <a:lnTo>
                    <a:pt x="768" y="205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6" y="201"/>
                  </a:lnTo>
                  <a:lnTo>
                    <a:pt x="766" y="199"/>
                  </a:lnTo>
                  <a:lnTo>
                    <a:pt x="764" y="199"/>
                  </a:lnTo>
                  <a:lnTo>
                    <a:pt x="764" y="198"/>
                  </a:lnTo>
                  <a:lnTo>
                    <a:pt x="764" y="196"/>
                  </a:lnTo>
                  <a:lnTo>
                    <a:pt x="762" y="196"/>
                  </a:lnTo>
                  <a:lnTo>
                    <a:pt x="762" y="194"/>
                  </a:lnTo>
                  <a:lnTo>
                    <a:pt x="762" y="192"/>
                  </a:lnTo>
                  <a:lnTo>
                    <a:pt x="760" y="192"/>
                  </a:lnTo>
                  <a:lnTo>
                    <a:pt x="760" y="190"/>
                  </a:lnTo>
                  <a:lnTo>
                    <a:pt x="758" y="188"/>
                  </a:lnTo>
                  <a:lnTo>
                    <a:pt x="758" y="186"/>
                  </a:lnTo>
                  <a:lnTo>
                    <a:pt x="756" y="184"/>
                  </a:lnTo>
                  <a:lnTo>
                    <a:pt x="754" y="184"/>
                  </a:lnTo>
                  <a:lnTo>
                    <a:pt x="752" y="186"/>
                  </a:lnTo>
                  <a:lnTo>
                    <a:pt x="752" y="184"/>
                  </a:lnTo>
                  <a:lnTo>
                    <a:pt x="752" y="186"/>
                  </a:lnTo>
                  <a:lnTo>
                    <a:pt x="751" y="186"/>
                  </a:lnTo>
                  <a:lnTo>
                    <a:pt x="751" y="188"/>
                  </a:lnTo>
                  <a:lnTo>
                    <a:pt x="751" y="190"/>
                  </a:lnTo>
                  <a:lnTo>
                    <a:pt x="749" y="190"/>
                  </a:lnTo>
                  <a:lnTo>
                    <a:pt x="749" y="192"/>
                  </a:lnTo>
                  <a:lnTo>
                    <a:pt x="747" y="192"/>
                  </a:lnTo>
                  <a:lnTo>
                    <a:pt x="745" y="192"/>
                  </a:lnTo>
                  <a:lnTo>
                    <a:pt x="745" y="194"/>
                  </a:lnTo>
                  <a:lnTo>
                    <a:pt x="743" y="194"/>
                  </a:lnTo>
                  <a:lnTo>
                    <a:pt x="741" y="194"/>
                  </a:lnTo>
                  <a:lnTo>
                    <a:pt x="741" y="196"/>
                  </a:lnTo>
                  <a:lnTo>
                    <a:pt x="739" y="196"/>
                  </a:lnTo>
                  <a:lnTo>
                    <a:pt x="739" y="198"/>
                  </a:lnTo>
                  <a:lnTo>
                    <a:pt x="737" y="198"/>
                  </a:lnTo>
                  <a:lnTo>
                    <a:pt x="737" y="199"/>
                  </a:lnTo>
                  <a:lnTo>
                    <a:pt x="735" y="201"/>
                  </a:lnTo>
                  <a:lnTo>
                    <a:pt x="733" y="201"/>
                  </a:lnTo>
                  <a:lnTo>
                    <a:pt x="733" y="203"/>
                  </a:lnTo>
                  <a:lnTo>
                    <a:pt x="732" y="203"/>
                  </a:lnTo>
                  <a:lnTo>
                    <a:pt x="730" y="203"/>
                  </a:lnTo>
                  <a:lnTo>
                    <a:pt x="728" y="203"/>
                  </a:lnTo>
                  <a:lnTo>
                    <a:pt x="726" y="203"/>
                  </a:lnTo>
                  <a:lnTo>
                    <a:pt x="726" y="205"/>
                  </a:lnTo>
                  <a:lnTo>
                    <a:pt x="724" y="205"/>
                  </a:lnTo>
                  <a:lnTo>
                    <a:pt x="724" y="207"/>
                  </a:lnTo>
                  <a:lnTo>
                    <a:pt x="722" y="207"/>
                  </a:lnTo>
                  <a:lnTo>
                    <a:pt x="722" y="209"/>
                  </a:lnTo>
                  <a:lnTo>
                    <a:pt x="720" y="209"/>
                  </a:lnTo>
                  <a:lnTo>
                    <a:pt x="718" y="211"/>
                  </a:lnTo>
                  <a:lnTo>
                    <a:pt x="716" y="211"/>
                  </a:lnTo>
                  <a:lnTo>
                    <a:pt x="714" y="209"/>
                  </a:lnTo>
                  <a:lnTo>
                    <a:pt x="713" y="209"/>
                  </a:lnTo>
                  <a:lnTo>
                    <a:pt x="713" y="211"/>
                  </a:lnTo>
                  <a:lnTo>
                    <a:pt x="711" y="209"/>
                  </a:lnTo>
                  <a:lnTo>
                    <a:pt x="711" y="211"/>
                  </a:lnTo>
                  <a:lnTo>
                    <a:pt x="709" y="211"/>
                  </a:lnTo>
                  <a:lnTo>
                    <a:pt x="709" y="213"/>
                  </a:lnTo>
                  <a:lnTo>
                    <a:pt x="707" y="213"/>
                  </a:lnTo>
                  <a:lnTo>
                    <a:pt x="705" y="213"/>
                  </a:lnTo>
                  <a:lnTo>
                    <a:pt x="703" y="213"/>
                  </a:lnTo>
                  <a:lnTo>
                    <a:pt x="701" y="213"/>
                  </a:lnTo>
                  <a:lnTo>
                    <a:pt x="699" y="213"/>
                  </a:lnTo>
                  <a:lnTo>
                    <a:pt x="697" y="213"/>
                  </a:lnTo>
                  <a:lnTo>
                    <a:pt x="695" y="213"/>
                  </a:lnTo>
                  <a:lnTo>
                    <a:pt x="694" y="213"/>
                  </a:lnTo>
                  <a:lnTo>
                    <a:pt x="694" y="215"/>
                  </a:lnTo>
                  <a:lnTo>
                    <a:pt x="692" y="215"/>
                  </a:lnTo>
                  <a:lnTo>
                    <a:pt x="690" y="215"/>
                  </a:lnTo>
                  <a:lnTo>
                    <a:pt x="688" y="215"/>
                  </a:lnTo>
                  <a:lnTo>
                    <a:pt x="686" y="215"/>
                  </a:lnTo>
                  <a:lnTo>
                    <a:pt x="684" y="215"/>
                  </a:lnTo>
                  <a:lnTo>
                    <a:pt x="682" y="215"/>
                  </a:lnTo>
                  <a:lnTo>
                    <a:pt x="680" y="217"/>
                  </a:lnTo>
                  <a:lnTo>
                    <a:pt x="678" y="217"/>
                  </a:lnTo>
                  <a:lnTo>
                    <a:pt x="676" y="217"/>
                  </a:lnTo>
                  <a:lnTo>
                    <a:pt x="676" y="218"/>
                  </a:lnTo>
                  <a:lnTo>
                    <a:pt x="675" y="220"/>
                  </a:lnTo>
                  <a:lnTo>
                    <a:pt x="675" y="222"/>
                  </a:lnTo>
                  <a:lnTo>
                    <a:pt x="675" y="224"/>
                  </a:lnTo>
                  <a:lnTo>
                    <a:pt x="675" y="226"/>
                  </a:lnTo>
                  <a:lnTo>
                    <a:pt x="673" y="228"/>
                  </a:lnTo>
                  <a:lnTo>
                    <a:pt x="673" y="230"/>
                  </a:lnTo>
                  <a:lnTo>
                    <a:pt x="671" y="230"/>
                  </a:lnTo>
                  <a:lnTo>
                    <a:pt x="671" y="232"/>
                  </a:lnTo>
                  <a:lnTo>
                    <a:pt x="669" y="232"/>
                  </a:lnTo>
                  <a:lnTo>
                    <a:pt x="669" y="234"/>
                  </a:lnTo>
                  <a:lnTo>
                    <a:pt x="667" y="234"/>
                  </a:lnTo>
                  <a:lnTo>
                    <a:pt x="667" y="236"/>
                  </a:lnTo>
                  <a:lnTo>
                    <a:pt x="665" y="236"/>
                  </a:lnTo>
                  <a:lnTo>
                    <a:pt x="663" y="236"/>
                  </a:lnTo>
                  <a:lnTo>
                    <a:pt x="661" y="236"/>
                  </a:lnTo>
                  <a:lnTo>
                    <a:pt x="659" y="236"/>
                  </a:lnTo>
                  <a:lnTo>
                    <a:pt x="659" y="237"/>
                  </a:lnTo>
                  <a:lnTo>
                    <a:pt x="657" y="237"/>
                  </a:lnTo>
                  <a:lnTo>
                    <a:pt x="657" y="239"/>
                  </a:lnTo>
                  <a:lnTo>
                    <a:pt x="656" y="239"/>
                  </a:lnTo>
                  <a:lnTo>
                    <a:pt x="656" y="241"/>
                  </a:lnTo>
                  <a:lnTo>
                    <a:pt x="654" y="243"/>
                  </a:lnTo>
                  <a:lnTo>
                    <a:pt x="652" y="245"/>
                  </a:lnTo>
                  <a:lnTo>
                    <a:pt x="650" y="245"/>
                  </a:lnTo>
                  <a:lnTo>
                    <a:pt x="650" y="243"/>
                  </a:lnTo>
                  <a:lnTo>
                    <a:pt x="648" y="243"/>
                  </a:lnTo>
                  <a:lnTo>
                    <a:pt x="646" y="243"/>
                  </a:lnTo>
                  <a:lnTo>
                    <a:pt x="644" y="245"/>
                  </a:lnTo>
                  <a:lnTo>
                    <a:pt x="642" y="243"/>
                  </a:lnTo>
                  <a:lnTo>
                    <a:pt x="640" y="243"/>
                  </a:lnTo>
                  <a:lnTo>
                    <a:pt x="638" y="241"/>
                  </a:lnTo>
                  <a:lnTo>
                    <a:pt x="637" y="239"/>
                  </a:lnTo>
                  <a:lnTo>
                    <a:pt x="635" y="239"/>
                  </a:lnTo>
                  <a:lnTo>
                    <a:pt x="635" y="237"/>
                  </a:lnTo>
                  <a:lnTo>
                    <a:pt x="633" y="237"/>
                  </a:lnTo>
                  <a:lnTo>
                    <a:pt x="633" y="236"/>
                  </a:lnTo>
                  <a:lnTo>
                    <a:pt x="633" y="234"/>
                  </a:lnTo>
                  <a:lnTo>
                    <a:pt x="631" y="232"/>
                  </a:lnTo>
                  <a:lnTo>
                    <a:pt x="631" y="230"/>
                  </a:lnTo>
                  <a:lnTo>
                    <a:pt x="629" y="230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9" y="224"/>
                  </a:lnTo>
                  <a:lnTo>
                    <a:pt x="629" y="222"/>
                  </a:lnTo>
                  <a:lnTo>
                    <a:pt x="627" y="222"/>
                  </a:lnTo>
                  <a:lnTo>
                    <a:pt x="627" y="220"/>
                  </a:lnTo>
                  <a:lnTo>
                    <a:pt x="625" y="220"/>
                  </a:lnTo>
                  <a:lnTo>
                    <a:pt x="623" y="220"/>
                  </a:lnTo>
                  <a:lnTo>
                    <a:pt x="621" y="220"/>
                  </a:lnTo>
                  <a:lnTo>
                    <a:pt x="619" y="220"/>
                  </a:lnTo>
                  <a:lnTo>
                    <a:pt x="618" y="220"/>
                  </a:lnTo>
                  <a:lnTo>
                    <a:pt x="616" y="220"/>
                  </a:lnTo>
                  <a:lnTo>
                    <a:pt x="614" y="220"/>
                  </a:lnTo>
                  <a:lnTo>
                    <a:pt x="612" y="220"/>
                  </a:lnTo>
                  <a:lnTo>
                    <a:pt x="612" y="218"/>
                  </a:lnTo>
                  <a:lnTo>
                    <a:pt x="610" y="218"/>
                  </a:lnTo>
                  <a:lnTo>
                    <a:pt x="608" y="218"/>
                  </a:lnTo>
                  <a:lnTo>
                    <a:pt x="606" y="220"/>
                  </a:lnTo>
                  <a:lnTo>
                    <a:pt x="604" y="220"/>
                  </a:lnTo>
                  <a:lnTo>
                    <a:pt x="602" y="218"/>
                  </a:lnTo>
                  <a:lnTo>
                    <a:pt x="600" y="218"/>
                  </a:lnTo>
                  <a:lnTo>
                    <a:pt x="599" y="218"/>
                  </a:lnTo>
                  <a:lnTo>
                    <a:pt x="597" y="218"/>
                  </a:lnTo>
                  <a:lnTo>
                    <a:pt x="595" y="218"/>
                  </a:lnTo>
                  <a:lnTo>
                    <a:pt x="593" y="217"/>
                  </a:lnTo>
                  <a:lnTo>
                    <a:pt x="591" y="217"/>
                  </a:lnTo>
                  <a:lnTo>
                    <a:pt x="589" y="217"/>
                  </a:lnTo>
                  <a:lnTo>
                    <a:pt x="589" y="215"/>
                  </a:lnTo>
                  <a:lnTo>
                    <a:pt x="587" y="215"/>
                  </a:lnTo>
                  <a:lnTo>
                    <a:pt x="585" y="215"/>
                  </a:lnTo>
                  <a:lnTo>
                    <a:pt x="583" y="215"/>
                  </a:lnTo>
                  <a:lnTo>
                    <a:pt x="581" y="215"/>
                  </a:lnTo>
                  <a:lnTo>
                    <a:pt x="581" y="217"/>
                  </a:lnTo>
                  <a:lnTo>
                    <a:pt x="580" y="217"/>
                  </a:lnTo>
                  <a:lnTo>
                    <a:pt x="580" y="218"/>
                  </a:lnTo>
                  <a:lnTo>
                    <a:pt x="578" y="218"/>
                  </a:lnTo>
                  <a:lnTo>
                    <a:pt x="576" y="218"/>
                  </a:lnTo>
                  <a:lnTo>
                    <a:pt x="576" y="220"/>
                  </a:lnTo>
                  <a:lnTo>
                    <a:pt x="574" y="220"/>
                  </a:lnTo>
                  <a:lnTo>
                    <a:pt x="572" y="220"/>
                  </a:lnTo>
                  <a:lnTo>
                    <a:pt x="570" y="220"/>
                  </a:lnTo>
                  <a:lnTo>
                    <a:pt x="568" y="222"/>
                  </a:lnTo>
                  <a:lnTo>
                    <a:pt x="568" y="220"/>
                  </a:lnTo>
                  <a:lnTo>
                    <a:pt x="566" y="220"/>
                  </a:lnTo>
                  <a:lnTo>
                    <a:pt x="564" y="220"/>
                  </a:lnTo>
                  <a:lnTo>
                    <a:pt x="564" y="218"/>
                  </a:lnTo>
                  <a:lnTo>
                    <a:pt x="562" y="218"/>
                  </a:lnTo>
                  <a:lnTo>
                    <a:pt x="562" y="217"/>
                  </a:lnTo>
                  <a:lnTo>
                    <a:pt x="562" y="215"/>
                  </a:lnTo>
                  <a:lnTo>
                    <a:pt x="562" y="213"/>
                  </a:lnTo>
                  <a:lnTo>
                    <a:pt x="561" y="211"/>
                  </a:lnTo>
                  <a:lnTo>
                    <a:pt x="559" y="209"/>
                  </a:lnTo>
                  <a:lnTo>
                    <a:pt x="559" y="207"/>
                  </a:lnTo>
                  <a:lnTo>
                    <a:pt x="557" y="205"/>
                  </a:lnTo>
                  <a:lnTo>
                    <a:pt x="557" y="203"/>
                  </a:lnTo>
                  <a:lnTo>
                    <a:pt x="557" y="201"/>
                  </a:lnTo>
                  <a:lnTo>
                    <a:pt x="555" y="199"/>
                  </a:lnTo>
                  <a:lnTo>
                    <a:pt x="555" y="198"/>
                  </a:lnTo>
                  <a:lnTo>
                    <a:pt x="553" y="196"/>
                  </a:lnTo>
                  <a:lnTo>
                    <a:pt x="553" y="194"/>
                  </a:lnTo>
                  <a:lnTo>
                    <a:pt x="551" y="192"/>
                  </a:lnTo>
                  <a:lnTo>
                    <a:pt x="551" y="190"/>
                  </a:lnTo>
                  <a:lnTo>
                    <a:pt x="551" y="188"/>
                  </a:lnTo>
                  <a:lnTo>
                    <a:pt x="549" y="186"/>
                  </a:lnTo>
                  <a:lnTo>
                    <a:pt x="549" y="184"/>
                  </a:lnTo>
                  <a:lnTo>
                    <a:pt x="547" y="182"/>
                  </a:lnTo>
                  <a:lnTo>
                    <a:pt x="547" y="180"/>
                  </a:lnTo>
                  <a:lnTo>
                    <a:pt x="545" y="179"/>
                  </a:lnTo>
                  <a:lnTo>
                    <a:pt x="545" y="177"/>
                  </a:lnTo>
                  <a:lnTo>
                    <a:pt x="545" y="175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2" y="173"/>
                  </a:lnTo>
                  <a:lnTo>
                    <a:pt x="542" y="171"/>
                  </a:lnTo>
                  <a:lnTo>
                    <a:pt x="542" y="169"/>
                  </a:lnTo>
                  <a:lnTo>
                    <a:pt x="540" y="167"/>
                  </a:lnTo>
                  <a:lnTo>
                    <a:pt x="540" y="165"/>
                  </a:lnTo>
                  <a:lnTo>
                    <a:pt x="540" y="163"/>
                  </a:lnTo>
                  <a:lnTo>
                    <a:pt x="538" y="161"/>
                  </a:lnTo>
                  <a:lnTo>
                    <a:pt x="538" y="160"/>
                  </a:lnTo>
                  <a:lnTo>
                    <a:pt x="536" y="160"/>
                  </a:lnTo>
                  <a:lnTo>
                    <a:pt x="536" y="158"/>
                  </a:lnTo>
                  <a:lnTo>
                    <a:pt x="534" y="156"/>
                  </a:lnTo>
                  <a:lnTo>
                    <a:pt x="534" y="154"/>
                  </a:lnTo>
                  <a:lnTo>
                    <a:pt x="534" y="152"/>
                  </a:lnTo>
                  <a:lnTo>
                    <a:pt x="532" y="150"/>
                  </a:lnTo>
                  <a:lnTo>
                    <a:pt x="532" y="148"/>
                  </a:lnTo>
                  <a:lnTo>
                    <a:pt x="532" y="146"/>
                  </a:lnTo>
                  <a:lnTo>
                    <a:pt x="530" y="146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28" y="142"/>
                  </a:lnTo>
                  <a:lnTo>
                    <a:pt x="528" y="141"/>
                  </a:lnTo>
                  <a:lnTo>
                    <a:pt x="528" y="139"/>
                  </a:lnTo>
                  <a:lnTo>
                    <a:pt x="526" y="139"/>
                  </a:lnTo>
                  <a:lnTo>
                    <a:pt x="526" y="137"/>
                  </a:lnTo>
                  <a:lnTo>
                    <a:pt x="526" y="135"/>
                  </a:lnTo>
                  <a:lnTo>
                    <a:pt x="524" y="135"/>
                  </a:lnTo>
                  <a:lnTo>
                    <a:pt x="523" y="135"/>
                  </a:lnTo>
                  <a:lnTo>
                    <a:pt x="521" y="135"/>
                  </a:lnTo>
                  <a:lnTo>
                    <a:pt x="519" y="135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5" y="133"/>
                  </a:lnTo>
                  <a:lnTo>
                    <a:pt x="513" y="133"/>
                  </a:lnTo>
                  <a:lnTo>
                    <a:pt x="513" y="131"/>
                  </a:lnTo>
                  <a:lnTo>
                    <a:pt x="513" y="133"/>
                  </a:lnTo>
                  <a:lnTo>
                    <a:pt x="511" y="133"/>
                  </a:lnTo>
                  <a:lnTo>
                    <a:pt x="511" y="135"/>
                  </a:lnTo>
                  <a:lnTo>
                    <a:pt x="509" y="135"/>
                  </a:lnTo>
                  <a:lnTo>
                    <a:pt x="507" y="135"/>
                  </a:lnTo>
                  <a:lnTo>
                    <a:pt x="507" y="137"/>
                  </a:lnTo>
                  <a:lnTo>
                    <a:pt x="505" y="139"/>
                  </a:lnTo>
                  <a:lnTo>
                    <a:pt x="504" y="139"/>
                  </a:lnTo>
                  <a:lnTo>
                    <a:pt x="502" y="139"/>
                  </a:lnTo>
                  <a:lnTo>
                    <a:pt x="502" y="137"/>
                  </a:lnTo>
                  <a:lnTo>
                    <a:pt x="500" y="137"/>
                  </a:lnTo>
                  <a:lnTo>
                    <a:pt x="498" y="137"/>
                  </a:lnTo>
                  <a:lnTo>
                    <a:pt x="496" y="137"/>
                  </a:lnTo>
                  <a:lnTo>
                    <a:pt x="494" y="137"/>
                  </a:lnTo>
                  <a:lnTo>
                    <a:pt x="494" y="139"/>
                  </a:lnTo>
                  <a:lnTo>
                    <a:pt x="492" y="139"/>
                  </a:lnTo>
                  <a:lnTo>
                    <a:pt x="490" y="139"/>
                  </a:lnTo>
                  <a:lnTo>
                    <a:pt x="490" y="141"/>
                  </a:lnTo>
                  <a:lnTo>
                    <a:pt x="488" y="141"/>
                  </a:lnTo>
                  <a:lnTo>
                    <a:pt x="486" y="141"/>
                  </a:lnTo>
                  <a:lnTo>
                    <a:pt x="485" y="141"/>
                  </a:lnTo>
                  <a:lnTo>
                    <a:pt x="483" y="141"/>
                  </a:lnTo>
                  <a:lnTo>
                    <a:pt x="481" y="139"/>
                  </a:lnTo>
                  <a:lnTo>
                    <a:pt x="479" y="139"/>
                  </a:lnTo>
                  <a:lnTo>
                    <a:pt x="477" y="139"/>
                  </a:lnTo>
                  <a:lnTo>
                    <a:pt x="475" y="137"/>
                  </a:lnTo>
                  <a:lnTo>
                    <a:pt x="473" y="137"/>
                  </a:lnTo>
                  <a:lnTo>
                    <a:pt x="471" y="137"/>
                  </a:lnTo>
                  <a:lnTo>
                    <a:pt x="469" y="139"/>
                  </a:lnTo>
                  <a:lnTo>
                    <a:pt x="467" y="139"/>
                  </a:lnTo>
                  <a:lnTo>
                    <a:pt x="466" y="139"/>
                  </a:lnTo>
                  <a:lnTo>
                    <a:pt x="466" y="141"/>
                  </a:lnTo>
                  <a:lnTo>
                    <a:pt x="464" y="141"/>
                  </a:lnTo>
                  <a:lnTo>
                    <a:pt x="462" y="142"/>
                  </a:lnTo>
                  <a:lnTo>
                    <a:pt x="460" y="142"/>
                  </a:lnTo>
                  <a:lnTo>
                    <a:pt x="460" y="144"/>
                  </a:lnTo>
                  <a:lnTo>
                    <a:pt x="458" y="144"/>
                  </a:lnTo>
                  <a:lnTo>
                    <a:pt x="456" y="144"/>
                  </a:lnTo>
                  <a:lnTo>
                    <a:pt x="456" y="146"/>
                  </a:lnTo>
                  <a:lnTo>
                    <a:pt x="454" y="146"/>
                  </a:lnTo>
                  <a:lnTo>
                    <a:pt x="452" y="146"/>
                  </a:lnTo>
                  <a:lnTo>
                    <a:pt x="450" y="148"/>
                  </a:lnTo>
                  <a:lnTo>
                    <a:pt x="448" y="148"/>
                  </a:lnTo>
                  <a:lnTo>
                    <a:pt x="447" y="150"/>
                  </a:lnTo>
                  <a:lnTo>
                    <a:pt x="445" y="150"/>
                  </a:lnTo>
                  <a:lnTo>
                    <a:pt x="445" y="152"/>
                  </a:lnTo>
                  <a:lnTo>
                    <a:pt x="443" y="152"/>
                  </a:lnTo>
                  <a:lnTo>
                    <a:pt x="443" y="154"/>
                  </a:lnTo>
                  <a:lnTo>
                    <a:pt x="441" y="154"/>
                  </a:lnTo>
                  <a:lnTo>
                    <a:pt x="441" y="156"/>
                  </a:lnTo>
                  <a:lnTo>
                    <a:pt x="441" y="158"/>
                  </a:lnTo>
                  <a:lnTo>
                    <a:pt x="441" y="160"/>
                  </a:lnTo>
                  <a:lnTo>
                    <a:pt x="441" y="161"/>
                  </a:lnTo>
                  <a:lnTo>
                    <a:pt x="443" y="161"/>
                  </a:lnTo>
                  <a:lnTo>
                    <a:pt x="443" y="163"/>
                  </a:lnTo>
                  <a:lnTo>
                    <a:pt x="441" y="163"/>
                  </a:lnTo>
                  <a:lnTo>
                    <a:pt x="441" y="165"/>
                  </a:lnTo>
                  <a:lnTo>
                    <a:pt x="439" y="165"/>
                  </a:lnTo>
                  <a:lnTo>
                    <a:pt x="437" y="165"/>
                  </a:lnTo>
                  <a:lnTo>
                    <a:pt x="437" y="167"/>
                  </a:lnTo>
                  <a:lnTo>
                    <a:pt x="435" y="167"/>
                  </a:lnTo>
                  <a:lnTo>
                    <a:pt x="433" y="167"/>
                  </a:lnTo>
                  <a:lnTo>
                    <a:pt x="431" y="169"/>
                  </a:lnTo>
                  <a:lnTo>
                    <a:pt x="429" y="169"/>
                  </a:lnTo>
                  <a:lnTo>
                    <a:pt x="428" y="169"/>
                  </a:lnTo>
                  <a:lnTo>
                    <a:pt x="428" y="171"/>
                  </a:lnTo>
                  <a:lnTo>
                    <a:pt x="426" y="171"/>
                  </a:lnTo>
                  <a:lnTo>
                    <a:pt x="424" y="173"/>
                  </a:lnTo>
                  <a:lnTo>
                    <a:pt x="422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8" y="177"/>
                  </a:lnTo>
                  <a:lnTo>
                    <a:pt x="418" y="179"/>
                  </a:lnTo>
                  <a:lnTo>
                    <a:pt x="416" y="179"/>
                  </a:lnTo>
                  <a:lnTo>
                    <a:pt x="414" y="180"/>
                  </a:lnTo>
                  <a:lnTo>
                    <a:pt x="412" y="182"/>
                  </a:lnTo>
                  <a:lnTo>
                    <a:pt x="410" y="182"/>
                  </a:lnTo>
                  <a:lnTo>
                    <a:pt x="409" y="184"/>
                  </a:lnTo>
                  <a:lnTo>
                    <a:pt x="407" y="186"/>
                  </a:lnTo>
                  <a:lnTo>
                    <a:pt x="405" y="188"/>
                  </a:lnTo>
                  <a:lnTo>
                    <a:pt x="403" y="190"/>
                  </a:lnTo>
                  <a:lnTo>
                    <a:pt x="403" y="192"/>
                  </a:lnTo>
                  <a:lnTo>
                    <a:pt x="401" y="192"/>
                  </a:lnTo>
                  <a:lnTo>
                    <a:pt x="399" y="194"/>
                  </a:lnTo>
                  <a:lnTo>
                    <a:pt x="397" y="194"/>
                  </a:lnTo>
                  <a:lnTo>
                    <a:pt x="395" y="196"/>
                  </a:lnTo>
                  <a:lnTo>
                    <a:pt x="393" y="196"/>
                  </a:lnTo>
                  <a:lnTo>
                    <a:pt x="391" y="196"/>
                  </a:lnTo>
                  <a:lnTo>
                    <a:pt x="390" y="196"/>
                  </a:lnTo>
                  <a:lnTo>
                    <a:pt x="388" y="196"/>
                  </a:lnTo>
                  <a:lnTo>
                    <a:pt x="386" y="196"/>
                  </a:lnTo>
                  <a:lnTo>
                    <a:pt x="384" y="196"/>
                  </a:lnTo>
                  <a:lnTo>
                    <a:pt x="382" y="196"/>
                  </a:lnTo>
                  <a:lnTo>
                    <a:pt x="380" y="196"/>
                  </a:lnTo>
                  <a:lnTo>
                    <a:pt x="378" y="196"/>
                  </a:lnTo>
                  <a:lnTo>
                    <a:pt x="376" y="194"/>
                  </a:lnTo>
                  <a:lnTo>
                    <a:pt x="374" y="192"/>
                  </a:lnTo>
                  <a:lnTo>
                    <a:pt x="374" y="190"/>
                  </a:lnTo>
                  <a:lnTo>
                    <a:pt x="372" y="190"/>
                  </a:lnTo>
                  <a:lnTo>
                    <a:pt x="372" y="188"/>
                  </a:lnTo>
                  <a:lnTo>
                    <a:pt x="371" y="188"/>
                  </a:lnTo>
                  <a:lnTo>
                    <a:pt x="369" y="186"/>
                  </a:lnTo>
                  <a:lnTo>
                    <a:pt x="365" y="184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0"/>
                  </a:lnTo>
                  <a:lnTo>
                    <a:pt x="352" y="180"/>
                  </a:lnTo>
                  <a:lnTo>
                    <a:pt x="350" y="179"/>
                  </a:lnTo>
                  <a:lnTo>
                    <a:pt x="348" y="179"/>
                  </a:lnTo>
                  <a:lnTo>
                    <a:pt x="348" y="177"/>
                  </a:lnTo>
                  <a:lnTo>
                    <a:pt x="346" y="175"/>
                  </a:lnTo>
                  <a:lnTo>
                    <a:pt x="346" y="173"/>
                  </a:lnTo>
                  <a:lnTo>
                    <a:pt x="346" y="171"/>
                  </a:lnTo>
                  <a:lnTo>
                    <a:pt x="346" y="169"/>
                  </a:lnTo>
                  <a:lnTo>
                    <a:pt x="346" y="167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3"/>
                  </a:lnTo>
                  <a:lnTo>
                    <a:pt x="344" y="161"/>
                  </a:lnTo>
                  <a:lnTo>
                    <a:pt x="342" y="161"/>
                  </a:lnTo>
                  <a:lnTo>
                    <a:pt x="340" y="161"/>
                  </a:lnTo>
                  <a:lnTo>
                    <a:pt x="340" y="160"/>
                  </a:lnTo>
                  <a:lnTo>
                    <a:pt x="338" y="160"/>
                  </a:lnTo>
                  <a:lnTo>
                    <a:pt x="338" y="158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4"/>
                  </a:lnTo>
                  <a:lnTo>
                    <a:pt x="334" y="152"/>
                  </a:lnTo>
                  <a:lnTo>
                    <a:pt x="336" y="152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4" y="144"/>
                  </a:lnTo>
                  <a:lnTo>
                    <a:pt x="334" y="142"/>
                  </a:lnTo>
                  <a:lnTo>
                    <a:pt x="333" y="142"/>
                  </a:lnTo>
                  <a:lnTo>
                    <a:pt x="331" y="142"/>
                  </a:lnTo>
                  <a:lnTo>
                    <a:pt x="331" y="141"/>
                  </a:lnTo>
                  <a:lnTo>
                    <a:pt x="329" y="141"/>
                  </a:lnTo>
                  <a:lnTo>
                    <a:pt x="329" y="139"/>
                  </a:lnTo>
                  <a:lnTo>
                    <a:pt x="329" y="137"/>
                  </a:lnTo>
                  <a:lnTo>
                    <a:pt x="329" y="135"/>
                  </a:lnTo>
                  <a:lnTo>
                    <a:pt x="327" y="135"/>
                  </a:lnTo>
                  <a:lnTo>
                    <a:pt x="325" y="135"/>
                  </a:lnTo>
                  <a:lnTo>
                    <a:pt x="323" y="135"/>
                  </a:lnTo>
                  <a:lnTo>
                    <a:pt x="321" y="135"/>
                  </a:lnTo>
                  <a:lnTo>
                    <a:pt x="319" y="133"/>
                  </a:lnTo>
                  <a:lnTo>
                    <a:pt x="317" y="133"/>
                  </a:lnTo>
                  <a:lnTo>
                    <a:pt x="315" y="133"/>
                  </a:lnTo>
                  <a:lnTo>
                    <a:pt x="314" y="133"/>
                  </a:lnTo>
                  <a:lnTo>
                    <a:pt x="312" y="133"/>
                  </a:lnTo>
                  <a:lnTo>
                    <a:pt x="310" y="133"/>
                  </a:lnTo>
                  <a:lnTo>
                    <a:pt x="308" y="133"/>
                  </a:lnTo>
                  <a:lnTo>
                    <a:pt x="306" y="133"/>
                  </a:lnTo>
                  <a:lnTo>
                    <a:pt x="304" y="133"/>
                  </a:lnTo>
                  <a:lnTo>
                    <a:pt x="302" y="133"/>
                  </a:lnTo>
                  <a:lnTo>
                    <a:pt x="300" y="133"/>
                  </a:lnTo>
                  <a:lnTo>
                    <a:pt x="298" y="133"/>
                  </a:lnTo>
                  <a:lnTo>
                    <a:pt x="298" y="131"/>
                  </a:lnTo>
                  <a:lnTo>
                    <a:pt x="296" y="131"/>
                  </a:lnTo>
                  <a:lnTo>
                    <a:pt x="295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7" y="131"/>
                  </a:lnTo>
                  <a:lnTo>
                    <a:pt x="285" y="131"/>
                  </a:lnTo>
                  <a:lnTo>
                    <a:pt x="283" y="131"/>
                  </a:lnTo>
                  <a:lnTo>
                    <a:pt x="281" y="131"/>
                  </a:lnTo>
                  <a:lnTo>
                    <a:pt x="279" y="131"/>
                  </a:lnTo>
                  <a:lnTo>
                    <a:pt x="277" y="131"/>
                  </a:lnTo>
                  <a:lnTo>
                    <a:pt x="276" y="131"/>
                  </a:lnTo>
                  <a:lnTo>
                    <a:pt x="274" y="131"/>
                  </a:lnTo>
                  <a:lnTo>
                    <a:pt x="272" y="131"/>
                  </a:lnTo>
                  <a:lnTo>
                    <a:pt x="270" y="133"/>
                  </a:lnTo>
                  <a:lnTo>
                    <a:pt x="268" y="133"/>
                  </a:lnTo>
                  <a:lnTo>
                    <a:pt x="268" y="135"/>
                  </a:lnTo>
                  <a:lnTo>
                    <a:pt x="266" y="135"/>
                  </a:lnTo>
                  <a:lnTo>
                    <a:pt x="264" y="135"/>
                  </a:lnTo>
                  <a:lnTo>
                    <a:pt x="262" y="135"/>
                  </a:lnTo>
                  <a:lnTo>
                    <a:pt x="262" y="133"/>
                  </a:lnTo>
                  <a:lnTo>
                    <a:pt x="262" y="131"/>
                  </a:lnTo>
                  <a:lnTo>
                    <a:pt x="260" y="131"/>
                  </a:lnTo>
                  <a:lnTo>
                    <a:pt x="258" y="131"/>
                  </a:lnTo>
                  <a:lnTo>
                    <a:pt x="257" y="131"/>
                  </a:lnTo>
                  <a:lnTo>
                    <a:pt x="255" y="131"/>
                  </a:lnTo>
                  <a:lnTo>
                    <a:pt x="253" y="131"/>
                  </a:lnTo>
                  <a:lnTo>
                    <a:pt x="251" y="131"/>
                  </a:lnTo>
                  <a:lnTo>
                    <a:pt x="249" y="131"/>
                  </a:lnTo>
                  <a:lnTo>
                    <a:pt x="247" y="131"/>
                  </a:lnTo>
                  <a:lnTo>
                    <a:pt x="245" y="131"/>
                  </a:lnTo>
                  <a:lnTo>
                    <a:pt x="243" y="131"/>
                  </a:lnTo>
                  <a:lnTo>
                    <a:pt x="241" y="131"/>
                  </a:lnTo>
                  <a:lnTo>
                    <a:pt x="239" y="131"/>
                  </a:lnTo>
                  <a:lnTo>
                    <a:pt x="238" y="131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0" y="133"/>
                  </a:lnTo>
                  <a:lnTo>
                    <a:pt x="228" y="133"/>
                  </a:lnTo>
                  <a:lnTo>
                    <a:pt x="226" y="133"/>
                  </a:lnTo>
                  <a:lnTo>
                    <a:pt x="224" y="131"/>
                  </a:lnTo>
                  <a:lnTo>
                    <a:pt x="222" y="129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5" y="123"/>
                  </a:lnTo>
                  <a:lnTo>
                    <a:pt x="203" y="125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198" y="131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7"/>
                  </a:lnTo>
                  <a:lnTo>
                    <a:pt x="194" y="139"/>
                  </a:lnTo>
                  <a:lnTo>
                    <a:pt x="192" y="141"/>
                  </a:lnTo>
                  <a:lnTo>
                    <a:pt x="192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3" y="158"/>
                  </a:lnTo>
                  <a:lnTo>
                    <a:pt x="183" y="160"/>
                  </a:lnTo>
                  <a:lnTo>
                    <a:pt x="181" y="160"/>
                  </a:lnTo>
                  <a:lnTo>
                    <a:pt x="179" y="160"/>
                  </a:lnTo>
                  <a:lnTo>
                    <a:pt x="177" y="160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1" y="158"/>
                  </a:lnTo>
                  <a:lnTo>
                    <a:pt x="171" y="160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0" y="161"/>
                  </a:lnTo>
                  <a:lnTo>
                    <a:pt x="158" y="163"/>
                  </a:lnTo>
                  <a:lnTo>
                    <a:pt x="156" y="163"/>
                  </a:lnTo>
                  <a:lnTo>
                    <a:pt x="154" y="163"/>
                  </a:lnTo>
                  <a:lnTo>
                    <a:pt x="152" y="163"/>
                  </a:lnTo>
                  <a:lnTo>
                    <a:pt x="150" y="163"/>
                  </a:lnTo>
                  <a:lnTo>
                    <a:pt x="148" y="165"/>
                  </a:lnTo>
                  <a:lnTo>
                    <a:pt x="146" y="165"/>
                  </a:lnTo>
                  <a:lnTo>
                    <a:pt x="145" y="165"/>
                  </a:lnTo>
                  <a:lnTo>
                    <a:pt x="145" y="167"/>
                  </a:lnTo>
                  <a:lnTo>
                    <a:pt x="143" y="167"/>
                  </a:lnTo>
                  <a:lnTo>
                    <a:pt x="141" y="167"/>
                  </a:lnTo>
                  <a:lnTo>
                    <a:pt x="139" y="167"/>
                  </a:lnTo>
                  <a:lnTo>
                    <a:pt x="137" y="165"/>
                  </a:lnTo>
                  <a:lnTo>
                    <a:pt x="135" y="165"/>
                  </a:lnTo>
                  <a:lnTo>
                    <a:pt x="133" y="165"/>
                  </a:lnTo>
                  <a:lnTo>
                    <a:pt x="131" y="165"/>
                  </a:lnTo>
                  <a:lnTo>
                    <a:pt x="129" y="165"/>
                  </a:lnTo>
                  <a:lnTo>
                    <a:pt x="127" y="165"/>
                  </a:lnTo>
                  <a:lnTo>
                    <a:pt x="124" y="165"/>
                  </a:lnTo>
                  <a:lnTo>
                    <a:pt x="122" y="165"/>
                  </a:lnTo>
                  <a:lnTo>
                    <a:pt x="120" y="165"/>
                  </a:lnTo>
                  <a:lnTo>
                    <a:pt x="118" y="165"/>
                  </a:lnTo>
                  <a:lnTo>
                    <a:pt x="116" y="167"/>
                  </a:lnTo>
                  <a:lnTo>
                    <a:pt x="114" y="167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8" y="169"/>
                  </a:lnTo>
                  <a:lnTo>
                    <a:pt x="107" y="169"/>
                  </a:lnTo>
                  <a:lnTo>
                    <a:pt x="105" y="169"/>
                  </a:lnTo>
                  <a:lnTo>
                    <a:pt x="103" y="169"/>
                  </a:lnTo>
                  <a:lnTo>
                    <a:pt x="103" y="171"/>
                  </a:lnTo>
                  <a:lnTo>
                    <a:pt x="101" y="171"/>
                  </a:lnTo>
                  <a:lnTo>
                    <a:pt x="99" y="171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3" y="175"/>
                  </a:lnTo>
                  <a:lnTo>
                    <a:pt x="91" y="175"/>
                  </a:lnTo>
                  <a:lnTo>
                    <a:pt x="91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6" y="177"/>
                  </a:lnTo>
                  <a:lnTo>
                    <a:pt x="86" y="179"/>
                  </a:lnTo>
                  <a:lnTo>
                    <a:pt x="84" y="179"/>
                  </a:lnTo>
                  <a:lnTo>
                    <a:pt x="82" y="179"/>
                  </a:lnTo>
                  <a:lnTo>
                    <a:pt x="82" y="180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4" y="182"/>
                  </a:lnTo>
                  <a:lnTo>
                    <a:pt x="72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5" y="188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7" y="184"/>
                  </a:lnTo>
                  <a:lnTo>
                    <a:pt x="57" y="182"/>
                  </a:lnTo>
                  <a:lnTo>
                    <a:pt x="57" y="180"/>
                  </a:lnTo>
                  <a:lnTo>
                    <a:pt x="55" y="180"/>
                  </a:lnTo>
                  <a:lnTo>
                    <a:pt x="53" y="179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6" y="154"/>
                  </a:lnTo>
                  <a:lnTo>
                    <a:pt x="46" y="152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4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34" y="142"/>
                  </a:lnTo>
                  <a:lnTo>
                    <a:pt x="32" y="142"/>
                  </a:lnTo>
                  <a:lnTo>
                    <a:pt x="31" y="142"/>
                  </a:lnTo>
                  <a:lnTo>
                    <a:pt x="29" y="142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1" y="148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1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7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5" y="112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2A8071E-4392-49EF-9B3A-CBBEE742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14"/>
              <a:ext cx="66" cy="44"/>
            </a:xfrm>
            <a:custGeom>
              <a:avLst/>
              <a:gdLst>
                <a:gd name="T0" fmla="*/ 66 w 66"/>
                <a:gd name="T1" fmla="*/ 44 h 44"/>
                <a:gd name="T2" fmla="*/ 64 w 66"/>
                <a:gd name="T3" fmla="*/ 42 h 44"/>
                <a:gd name="T4" fmla="*/ 62 w 66"/>
                <a:gd name="T5" fmla="*/ 42 h 44"/>
                <a:gd name="T6" fmla="*/ 62 w 66"/>
                <a:gd name="T7" fmla="*/ 40 h 44"/>
                <a:gd name="T8" fmla="*/ 60 w 66"/>
                <a:gd name="T9" fmla="*/ 40 h 44"/>
                <a:gd name="T10" fmla="*/ 59 w 66"/>
                <a:gd name="T11" fmla="*/ 38 h 44"/>
                <a:gd name="T12" fmla="*/ 57 w 66"/>
                <a:gd name="T13" fmla="*/ 38 h 44"/>
                <a:gd name="T14" fmla="*/ 57 w 66"/>
                <a:gd name="T15" fmla="*/ 36 h 44"/>
                <a:gd name="T16" fmla="*/ 55 w 66"/>
                <a:gd name="T17" fmla="*/ 36 h 44"/>
                <a:gd name="T18" fmla="*/ 53 w 66"/>
                <a:gd name="T19" fmla="*/ 36 h 44"/>
                <a:gd name="T20" fmla="*/ 51 w 66"/>
                <a:gd name="T21" fmla="*/ 36 h 44"/>
                <a:gd name="T22" fmla="*/ 49 w 66"/>
                <a:gd name="T23" fmla="*/ 34 h 44"/>
                <a:gd name="T24" fmla="*/ 47 w 66"/>
                <a:gd name="T25" fmla="*/ 32 h 44"/>
                <a:gd name="T26" fmla="*/ 45 w 66"/>
                <a:gd name="T27" fmla="*/ 32 h 44"/>
                <a:gd name="T28" fmla="*/ 43 w 66"/>
                <a:gd name="T29" fmla="*/ 30 h 44"/>
                <a:gd name="T30" fmla="*/ 41 w 66"/>
                <a:gd name="T31" fmla="*/ 30 h 44"/>
                <a:gd name="T32" fmla="*/ 40 w 66"/>
                <a:gd name="T33" fmla="*/ 29 h 44"/>
                <a:gd name="T34" fmla="*/ 38 w 66"/>
                <a:gd name="T35" fmla="*/ 29 h 44"/>
                <a:gd name="T36" fmla="*/ 36 w 66"/>
                <a:gd name="T37" fmla="*/ 29 h 44"/>
                <a:gd name="T38" fmla="*/ 34 w 66"/>
                <a:gd name="T39" fmla="*/ 27 h 44"/>
                <a:gd name="T40" fmla="*/ 32 w 66"/>
                <a:gd name="T41" fmla="*/ 27 h 44"/>
                <a:gd name="T42" fmla="*/ 30 w 66"/>
                <a:gd name="T43" fmla="*/ 27 h 44"/>
                <a:gd name="T44" fmla="*/ 30 w 66"/>
                <a:gd name="T45" fmla="*/ 25 h 44"/>
                <a:gd name="T46" fmla="*/ 28 w 66"/>
                <a:gd name="T47" fmla="*/ 25 h 44"/>
                <a:gd name="T48" fmla="*/ 26 w 66"/>
                <a:gd name="T49" fmla="*/ 23 h 44"/>
                <a:gd name="T50" fmla="*/ 24 w 66"/>
                <a:gd name="T51" fmla="*/ 23 h 44"/>
                <a:gd name="T52" fmla="*/ 22 w 66"/>
                <a:gd name="T53" fmla="*/ 21 h 44"/>
                <a:gd name="T54" fmla="*/ 21 w 66"/>
                <a:gd name="T55" fmla="*/ 19 h 44"/>
                <a:gd name="T56" fmla="*/ 19 w 66"/>
                <a:gd name="T57" fmla="*/ 19 h 44"/>
                <a:gd name="T58" fmla="*/ 17 w 66"/>
                <a:gd name="T59" fmla="*/ 17 h 44"/>
                <a:gd name="T60" fmla="*/ 15 w 66"/>
                <a:gd name="T61" fmla="*/ 15 h 44"/>
                <a:gd name="T62" fmla="*/ 13 w 66"/>
                <a:gd name="T63" fmla="*/ 15 h 44"/>
                <a:gd name="T64" fmla="*/ 11 w 66"/>
                <a:gd name="T65" fmla="*/ 13 h 44"/>
                <a:gd name="T66" fmla="*/ 9 w 66"/>
                <a:gd name="T67" fmla="*/ 11 h 44"/>
                <a:gd name="T68" fmla="*/ 7 w 66"/>
                <a:gd name="T69" fmla="*/ 10 h 44"/>
                <a:gd name="T70" fmla="*/ 5 w 66"/>
                <a:gd name="T71" fmla="*/ 8 h 44"/>
                <a:gd name="T72" fmla="*/ 3 w 66"/>
                <a:gd name="T73" fmla="*/ 8 h 44"/>
                <a:gd name="T74" fmla="*/ 3 w 66"/>
                <a:gd name="T75" fmla="*/ 6 h 44"/>
                <a:gd name="T76" fmla="*/ 2 w 66"/>
                <a:gd name="T77" fmla="*/ 6 h 44"/>
                <a:gd name="T78" fmla="*/ 2 w 66"/>
                <a:gd name="T79" fmla="*/ 4 h 44"/>
                <a:gd name="T80" fmla="*/ 0 w 66"/>
                <a:gd name="T81" fmla="*/ 2 h 44"/>
                <a:gd name="T82" fmla="*/ 0 w 66"/>
                <a:gd name="T83" fmla="*/ 0 h 44"/>
                <a:gd name="T84" fmla="*/ 5 w 66"/>
                <a:gd name="T8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44">
                  <a:moveTo>
                    <a:pt x="66" y="44"/>
                  </a:move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49" y="34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2C3F3F3-5D04-4712-B13F-BFA84B54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852"/>
              <a:ext cx="887" cy="1053"/>
            </a:xfrm>
            <a:custGeom>
              <a:avLst/>
              <a:gdLst>
                <a:gd name="T0" fmla="*/ 192 w 887"/>
                <a:gd name="T1" fmla="*/ 580 h 1053"/>
                <a:gd name="T2" fmla="*/ 163 w 887"/>
                <a:gd name="T3" fmla="*/ 512 h 1053"/>
                <a:gd name="T4" fmla="*/ 129 w 887"/>
                <a:gd name="T5" fmla="*/ 485 h 1053"/>
                <a:gd name="T6" fmla="*/ 51 w 887"/>
                <a:gd name="T7" fmla="*/ 466 h 1053"/>
                <a:gd name="T8" fmla="*/ 19 w 887"/>
                <a:gd name="T9" fmla="*/ 443 h 1053"/>
                <a:gd name="T10" fmla="*/ 29 w 887"/>
                <a:gd name="T11" fmla="*/ 339 h 1053"/>
                <a:gd name="T12" fmla="*/ 40 w 887"/>
                <a:gd name="T13" fmla="*/ 276 h 1053"/>
                <a:gd name="T14" fmla="*/ 67 w 887"/>
                <a:gd name="T15" fmla="*/ 185 h 1053"/>
                <a:gd name="T16" fmla="*/ 532 w 887"/>
                <a:gd name="T17" fmla="*/ 95 h 1053"/>
                <a:gd name="T18" fmla="*/ 678 w 887"/>
                <a:gd name="T19" fmla="*/ 187 h 1053"/>
                <a:gd name="T20" fmla="*/ 663 w 887"/>
                <a:gd name="T21" fmla="*/ 223 h 1053"/>
                <a:gd name="T22" fmla="*/ 682 w 887"/>
                <a:gd name="T23" fmla="*/ 274 h 1053"/>
                <a:gd name="T24" fmla="*/ 756 w 887"/>
                <a:gd name="T25" fmla="*/ 346 h 1053"/>
                <a:gd name="T26" fmla="*/ 760 w 887"/>
                <a:gd name="T27" fmla="*/ 371 h 1053"/>
                <a:gd name="T28" fmla="*/ 707 w 887"/>
                <a:gd name="T29" fmla="*/ 394 h 1053"/>
                <a:gd name="T30" fmla="*/ 657 w 887"/>
                <a:gd name="T31" fmla="*/ 437 h 1053"/>
                <a:gd name="T32" fmla="*/ 675 w 887"/>
                <a:gd name="T33" fmla="*/ 472 h 1053"/>
                <a:gd name="T34" fmla="*/ 673 w 887"/>
                <a:gd name="T35" fmla="*/ 493 h 1053"/>
                <a:gd name="T36" fmla="*/ 682 w 887"/>
                <a:gd name="T37" fmla="*/ 534 h 1053"/>
                <a:gd name="T38" fmla="*/ 694 w 887"/>
                <a:gd name="T39" fmla="*/ 576 h 1053"/>
                <a:gd name="T40" fmla="*/ 699 w 887"/>
                <a:gd name="T41" fmla="*/ 603 h 1053"/>
                <a:gd name="T42" fmla="*/ 718 w 887"/>
                <a:gd name="T43" fmla="*/ 618 h 1053"/>
                <a:gd name="T44" fmla="*/ 739 w 887"/>
                <a:gd name="T45" fmla="*/ 622 h 1053"/>
                <a:gd name="T46" fmla="*/ 745 w 887"/>
                <a:gd name="T47" fmla="*/ 645 h 1053"/>
                <a:gd name="T48" fmla="*/ 751 w 887"/>
                <a:gd name="T49" fmla="*/ 662 h 1053"/>
                <a:gd name="T50" fmla="*/ 756 w 887"/>
                <a:gd name="T51" fmla="*/ 696 h 1053"/>
                <a:gd name="T52" fmla="*/ 752 w 887"/>
                <a:gd name="T53" fmla="*/ 721 h 1053"/>
                <a:gd name="T54" fmla="*/ 771 w 887"/>
                <a:gd name="T55" fmla="*/ 741 h 1053"/>
                <a:gd name="T56" fmla="*/ 802 w 887"/>
                <a:gd name="T57" fmla="*/ 766 h 1053"/>
                <a:gd name="T58" fmla="*/ 838 w 887"/>
                <a:gd name="T59" fmla="*/ 772 h 1053"/>
                <a:gd name="T60" fmla="*/ 849 w 887"/>
                <a:gd name="T61" fmla="*/ 787 h 1053"/>
                <a:gd name="T62" fmla="*/ 855 w 887"/>
                <a:gd name="T63" fmla="*/ 802 h 1053"/>
                <a:gd name="T64" fmla="*/ 874 w 887"/>
                <a:gd name="T65" fmla="*/ 816 h 1053"/>
                <a:gd name="T66" fmla="*/ 885 w 887"/>
                <a:gd name="T67" fmla="*/ 859 h 1053"/>
                <a:gd name="T68" fmla="*/ 849 w 887"/>
                <a:gd name="T69" fmla="*/ 861 h 1053"/>
                <a:gd name="T70" fmla="*/ 796 w 887"/>
                <a:gd name="T71" fmla="*/ 857 h 1053"/>
                <a:gd name="T72" fmla="*/ 716 w 887"/>
                <a:gd name="T73" fmla="*/ 878 h 1053"/>
                <a:gd name="T74" fmla="*/ 673 w 887"/>
                <a:gd name="T75" fmla="*/ 909 h 1053"/>
                <a:gd name="T76" fmla="*/ 648 w 887"/>
                <a:gd name="T77" fmla="*/ 926 h 1053"/>
                <a:gd name="T78" fmla="*/ 612 w 887"/>
                <a:gd name="T79" fmla="*/ 966 h 1053"/>
                <a:gd name="T80" fmla="*/ 627 w 887"/>
                <a:gd name="T81" fmla="*/ 1000 h 1053"/>
                <a:gd name="T82" fmla="*/ 606 w 887"/>
                <a:gd name="T83" fmla="*/ 1011 h 1053"/>
                <a:gd name="T84" fmla="*/ 570 w 887"/>
                <a:gd name="T85" fmla="*/ 998 h 1053"/>
                <a:gd name="T86" fmla="*/ 534 w 887"/>
                <a:gd name="T87" fmla="*/ 1007 h 1053"/>
                <a:gd name="T88" fmla="*/ 490 w 887"/>
                <a:gd name="T89" fmla="*/ 1000 h 1053"/>
                <a:gd name="T90" fmla="*/ 295 w 887"/>
                <a:gd name="T91" fmla="*/ 1034 h 1053"/>
                <a:gd name="T92" fmla="*/ 319 w 887"/>
                <a:gd name="T93" fmla="*/ 998 h 1053"/>
                <a:gd name="T94" fmla="*/ 268 w 887"/>
                <a:gd name="T95" fmla="*/ 1004 h 1053"/>
                <a:gd name="T96" fmla="*/ 289 w 887"/>
                <a:gd name="T97" fmla="*/ 952 h 1053"/>
                <a:gd name="T98" fmla="*/ 255 w 887"/>
                <a:gd name="T99" fmla="*/ 912 h 1053"/>
                <a:gd name="T100" fmla="*/ 201 w 887"/>
                <a:gd name="T101" fmla="*/ 962 h 1053"/>
                <a:gd name="T102" fmla="*/ 154 w 887"/>
                <a:gd name="T103" fmla="*/ 943 h 1053"/>
                <a:gd name="T104" fmla="*/ 137 w 887"/>
                <a:gd name="T105" fmla="*/ 909 h 1053"/>
                <a:gd name="T106" fmla="*/ 139 w 887"/>
                <a:gd name="T107" fmla="*/ 848 h 1053"/>
                <a:gd name="T108" fmla="*/ 156 w 887"/>
                <a:gd name="T109" fmla="*/ 808 h 1053"/>
                <a:gd name="T110" fmla="*/ 160 w 887"/>
                <a:gd name="T111" fmla="*/ 736 h 1053"/>
                <a:gd name="T112" fmla="*/ 243 w 887"/>
                <a:gd name="T113" fmla="*/ 726 h 1053"/>
                <a:gd name="T114" fmla="*/ 264 w 887"/>
                <a:gd name="T115" fmla="*/ 702 h 1053"/>
                <a:gd name="T116" fmla="*/ 285 w 887"/>
                <a:gd name="T117" fmla="*/ 669 h 1053"/>
                <a:gd name="T118" fmla="*/ 317 w 887"/>
                <a:gd name="T119" fmla="*/ 635 h 1053"/>
                <a:gd name="T120" fmla="*/ 260 w 887"/>
                <a:gd name="T121" fmla="*/ 63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7" h="1053">
                  <a:moveTo>
                    <a:pt x="211" y="612"/>
                  </a:moveTo>
                  <a:lnTo>
                    <a:pt x="211" y="608"/>
                  </a:lnTo>
                  <a:lnTo>
                    <a:pt x="209" y="605"/>
                  </a:lnTo>
                  <a:lnTo>
                    <a:pt x="209" y="603"/>
                  </a:lnTo>
                  <a:lnTo>
                    <a:pt x="207" y="599"/>
                  </a:lnTo>
                  <a:lnTo>
                    <a:pt x="207" y="597"/>
                  </a:lnTo>
                  <a:lnTo>
                    <a:pt x="205" y="593"/>
                  </a:lnTo>
                  <a:lnTo>
                    <a:pt x="201" y="591"/>
                  </a:lnTo>
                  <a:lnTo>
                    <a:pt x="201" y="589"/>
                  </a:lnTo>
                  <a:lnTo>
                    <a:pt x="200" y="586"/>
                  </a:lnTo>
                  <a:lnTo>
                    <a:pt x="200" y="584"/>
                  </a:lnTo>
                  <a:lnTo>
                    <a:pt x="200" y="582"/>
                  </a:lnTo>
                  <a:lnTo>
                    <a:pt x="198" y="582"/>
                  </a:lnTo>
                  <a:lnTo>
                    <a:pt x="196" y="582"/>
                  </a:lnTo>
                  <a:lnTo>
                    <a:pt x="194" y="580"/>
                  </a:lnTo>
                  <a:lnTo>
                    <a:pt x="192" y="580"/>
                  </a:lnTo>
                  <a:lnTo>
                    <a:pt x="192" y="578"/>
                  </a:lnTo>
                  <a:lnTo>
                    <a:pt x="192" y="572"/>
                  </a:lnTo>
                  <a:lnTo>
                    <a:pt x="192" y="555"/>
                  </a:lnTo>
                  <a:lnTo>
                    <a:pt x="190" y="527"/>
                  </a:lnTo>
                  <a:lnTo>
                    <a:pt x="190" y="515"/>
                  </a:lnTo>
                  <a:lnTo>
                    <a:pt x="188" y="513"/>
                  </a:lnTo>
                  <a:lnTo>
                    <a:pt x="186" y="512"/>
                  </a:lnTo>
                  <a:lnTo>
                    <a:pt x="184" y="512"/>
                  </a:lnTo>
                  <a:lnTo>
                    <a:pt x="182" y="512"/>
                  </a:lnTo>
                  <a:lnTo>
                    <a:pt x="181" y="513"/>
                  </a:lnTo>
                  <a:lnTo>
                    <a:pt x="177" y="513"/>
                  </a:lnTo>
                  <a:lnTo>
                    <a:pt x="175" y="513"/>
                  </a:lnTo>
                  <a:lnTo>
                    <a:pt x="171" y="513"/>
                  </a:lnTo>
                  <a:lnTo>
                    <a:pt x="167" y="513"/>
                  </a:lnTo>
                  <a:lnTo>
                    <a:pt x="165" y="512"/>
                  </a:lnTo>
                  <a:lnTo>
                    <a:pt x="163" y="512"/>
                  </a:lnTo>
                  <a:lnTo>
                    <a:pt x="162" y="512"/>
                  </a:lnTo>
                  <a:lnTo>
                    <a:pt x="160" y="510"/>
                  </a:lnTo>
                  <a:lnTo>
                    <a:pt x="158" y="508"/>
                  </a:lnTo>
                  <a:lnTo>
                    <a:pt x="156" y="506"/>
                  </a:lnTo>
                  <a:lnTo>
                    <a:pt x="154" y="502"/>
                  </a:lnTo>
                  <a:lnTo>
                    <a:pt x="152" y="502"/>
                  </a:lnTo>
                  <a:lnTo>
                    <a:pt x="152" y="498"/>
                  </a:lnTo>
                  <a:lnTo>
                    <a:pt x="152" y="496"/>
                  </a:lnTo>
                  <a:lnTo>
                    <a:pt x="150" y="493"/>
                  </a:lnTo>
                  <a:lnTo>
                    <a:pt x="150" y="491"/>
                  </a:lnTo>
                  <a:lnTo>
                    <a:pt x="152" y="489"/>
                  </a:lnTo>
                  <a:lnTo>
                    <a:pt x="150" y="489"/>
                  </a:lnTo>
                  <a:lnTo>
                    <a:pt x="146" y="489"/>
                  </a:lnTo>
                  <a:lnTo>
                    <a:pt x="144" y="487"/>
                  </a:lnTo>
                  <a:lnTo>
                    <a:pt x="137" y="487"/>
                  </a:lnTo>
                  <a:lnTo>
                    <a:pt x="129" y="485"/>
                  </a:lnTo>
                  <a:lnTo>
                    <a:pt x="118" y="483"/>
                  </a:lnTo>
                  <a:lnTo>
                    <a:pt x="106" y="481"/>
                  </a:lnTo>
                  <a:lnTo>
                    <a:pt x="99" y="479"/>
                  </a:lnTo>
                  <a:lnTo>
                    <a:pt x="93" y="477"/>
                  </a:lnTo>
                  <a:lnTo>
                    <a:pt x="87" y="475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0" y="475"/>
                  </a:lnTo>
                  <a:lnTo>
                    <a:pt x="78" y="474"/>
                  </a:lnTo>
                  <a:lnTo>
                    <a:pt x="74" y="474"/>
                  </a:lnTo>
                  <a:lnTo>
                    <a:pt x="70" y="472"/>
                  </a:lnTo>
                  <a:lnTo>
                    <a:pt x="67" y="474"/>
                  </a:lnTo>
                  <a:lnTo>
                    <a:pt x="63" y="472"/>
                  </a:lnTo>
                  <a:lnTo>
                    <a:pt x="57" y="470"/>
                  </a:lnTo>
                  <a:lnTo>
                    <a:pt x="55" y="470"/>
                  </a:lnTo>
                  <a:lnTo>
                    <a:pt x="51" y="466"/>
                  </a:lnTo>
                  <a:lnTo>
                    <a:pt x="48" y="464"/>
                  </a:lnTo>
                  <a:lnTo>
                    <a:pt x="46" y="464"/>
                  </a:lnTo>
                  <a:lnTo>
                    <a:pt x="42" y="462"/>
                  </a:lnTo>
                  <a:lnTo>
                    <a:pt x="40" y="460"/>
                  </a:lnTo>
                  <a:lnTo>
                    <a:pt x="36" y="455"/>
                  </a:lnTo>
                  <a:lnTo>
                    <a:pt x="34" y="455"/>
                  </a:lnTo>
                  <a:lnTo>
                    <a:pt x="32" y="455"/>
                  </a:lnTo>
                  <a:lnTo>
                    <a:pt x="32" y="453"/>
                  </a:lnTo>
                  <a:lnTo>
                    <a:pt x="30" y="451"/>
                  </a:lnTo>
                  <a:lnTo>
                    <a:pt x="29" y="451"/>
                  </a:lnTo>
                  <a:lnTo>
                    <a:pt x="29" y="449"/>
                  </a:lnTo>
                  <a:lnTo>
                    <a:pt x="27" y="447"/>
                  </a:lnTo>
                  <a:lnTo>
                    <a:pt x="25" y="445"/>
                  </a:lnTo>
                  <a:lnTo>
                    <a:pt x="23" y="445"/>
                  </a:lnTo>
                  <a:lnTo>
                    <a:pt x="21" y="445"/>
                  </a:lnTo>
                  <a:lnTo>
                    <a:pt x="19" y="443"/>
                  </a:lnTo>
                  <a:lnTo>
                    <a:pt x="15" y="439"/>
                  </a:lnTo>
                  <a:lnTo>
                    <a:pt x="6" y="428"/>
                  </a:lnTo>
                  <a:lnTo>
                    <a:pt x="0" y="422"/>
                  </a:lnTo>
                  <a:lnTo>
                    <a:pt x="2" y="422"/>
                  </a:lnTo>
                  <a:lnTo>
                    <a:pt x="25" y="413"/>
                  </a:lnTo>
                  <a:lnTo>
                    <a:pt x="48" y="403"/>
                  </a:lnTo>
                  <a:lnTo>
                    <a:pt x="46" y="399"/>
                  </a:lnTo>
                  <a:lnTo>
                    <a:pt x="42" y="388"/>
                  </a:lnTo>
                  <a:lnTo>
                    <a:pt x="40" y="382"/>
                  </a:lnTo>
                  <a:lnTo>
                    <a:pt x="38" y="380"/>
                  </a:lnTo>
                  <a:lnTo>
                    <a:pt x="38" y="377"/>
                  </a:lnTo>
                  <a:lnTo>
                    <a:pt x="36" y="375"/>
                  </a:lnTo>
                  <a:lnTo>
                    <a:pt x="38" y="371"/>
                  </a:lnTo>
                  <a:lnTo>
                    <a:pt x="29" y="360"/>
                  </a:lnTo>
                  <a:lnTo>
                    <a:pt x="29" y="350"/>
                  </a:lnTo>
                  <a:lnTo>
                    <a:pt x="29" y="339"/>
                  </a:lnTo>
                  <a:lnTo>
                    <a:pt x="29" y="312"/>
                  </a:lnTo>
                  <a:lnTo>
                    <a:pt x="29" y="304"/>
                  </a:lnTo>
                  <a:lnTo>
                    <a:pt x="29" y="299"/>
                  </a:lnTo>
                  <a:lnTo>
                    <a:pt x="29" y="297"/>
                  </a:lnTo>
                  <a:lnTo>
                    <a:pt x="30" y="295"/>
                  </a:lnTo>
                  <a:lnTo>
                    <a:pt x="30" y="293"/>
                  </a:lnTo>
                  <a:lnTo>
                    <a:pt x="32" y="291"/>
                  </a:lnTo>
                  <a:lnTo>
                    <a:pt x="30" y="289"/>
                  </a:lnTo>
                  <a:lnTo>
                    <a:pt x="32" y="289"/>
                  </a:lnTo>
                  <a:lnTo>
                    <a:pt x="32" y="287"/>
                  </a:lnTo>
                  <a:lnTo>
                    <a:pt x="34" y="287"/>
                  </a:lnTo>
                  <a:lnTo>
                    <a:pt x="34" y="285"/>
                  </a:lnTo>
                  <a:lnTo>
                    <a:pt x="36" y="285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40" y="276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0"/>
                  </a:lnTo>
                  <a:lnTo>
                    <a:pt x="44" y="270"/>
                  </a:lnTo>
                  <a:lnTo>
                    <a:pt x="46" y="270"/>
                  </a:lnTo>
                  <a:lnTo>
                    <a:pt x="46" y="268"/>
                  </a:lnTo>
                  <a:lnTo>
                    <a:pt x="46" y="265"/>
                  </a:lnTo>
                  <a:lnTo>
                    <a:pt x="48" y="261"/>
                  </a:lnTo>
                  <a:lnTo>
                    <a:pt x="49" y="261"/>
                  </a:lnTo>
                  <a:lnTo>
                    <a:pt x="49" y="257"/>
                  </a:lnTo>
                  <a:lnTo>
                    <a:pt x="51" y="251"/>
                  </a:lnTo>
                  <a:lnTo>
                    <a:pt x="53" y="249"/>
                  </a:lnTo>
                  <a:lnTo>
                    <a:pt x="63" y="219"/>
                  </a:lnTo>
                  <a:lnTo>
                    <a:pt x="72" y="190"/>
                  </a:lnTo>
                  <a:lnTo>
                    <a:pt x="68" y="187"/>
                  </a:lnTo>
                  <a:lnTo>
                    <a:pt x="67" y="185"/>
                  </a:lnTo>
                  <a:lnTo>
                    <a:pt x="65" y="183"/>
                  </a:lnTo>
                  <a:lnTo>
                    <a:pt x="61" y="183"/>
                  </a:lnTo>
                  <a:lnTo>
                    <a:pt x="70" y="154"/>
                  </a:lnTo>
                  <a:lnTo>
                    <a:pt x="91" y="139"/>
                  </a:lnTo>
                  <a:lnTo>
                    <a:pt x="171" y="103"/>
                  </a:lnTo>
                  <a:lnTo>
                    <a:pt x="181" y="95"/>
                  </a:lnTo>
                  <a:lnTo>
                    <a:pt x="226" y="52"/>
                  </a:lnTo>
                  <a:lnTo>
                    <a:pt x="253" y="33"/>
                  </a:lnTo>
                  <a:lnTo>
                    <a:pt x="289" y="8"/>
                  </a:lnTo>
                  <a:lnTo>
                    <a:pt x="298" y="0"/>
                  </a:lnTo>
                  <a:lnTo>
                    <a:pt x="409" y="31"/>
                  </a:lnTo>
                  <a:lnTo>
                    <a:pt x="431" y="42"/>
                  </a:lnTo>
                  <a:lnTo>
                    <a:pt x="483" y="67"/>
                  </a:lnTo>
                  <a:lnTo>
                    <a:pt x="532" y="95"/>
                  </a:lnTo>
                  <a:lnTo>
                    <a:pt x="532" y="97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6" y="97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40" y="99"/>
                  </a:lnTo>
                  <a:lnTo>
                    <a:pt x="540" y="101"/>
                  </a:lnTo>
                  <a:lnTo>
                    <a:pt x="540" y="103"/>
                  </a:lnTo>
                  <a:lnTo>
                    <a:pt x="540" y="101"/>
                  </a:lnTo>
                  <a:lnTo>
                    <a:pt x="562" y="122"/>
                  </a:lnTo>
                  <a:lnTo>
                    <a:pt x="574" y="132"/>
                  </a:lnTo>
                  <a:lnTo>
                    <a:pt x="580" y="137"/>
                  </a:lnTo>
                  <a:lnTo>
                    <a:pt x="595" y="151"/>
                  </a:lnTo>
                  <a:lnTo>
                    <a:pt x="612" y="164"/>
                  </a:lnTo>
                  <a:lnTo>
                    <a:pt x="650" y="183"/>
                  </a:lnTo>
                  <a:lnTo>
                    <a:pt x="676" y="185"/>
                  </a:lnTo>
                  <a:lnTo>
                    <a:pt x="678" y="187"/>
                  </a:lnTo>
                  <a:lnTo>
                    <a:pt x="678" y="189"/>
                  </a:lnTo>
                  <a:lnTo>
                    <a:pt x="678" y="192"/>
                  </a:lnTo>
                  <a:lnTo>
                    <a:pt x="678" y="196"/>
                  </a:lnTo>
                  <a:lnTo>
                    <a:pt x="673" y="200"/>
                  </a:lnTo>
                  <a:lnTo>
                    <a:pt x="673" y="202"/>
                  </a:lnTo>
                  <a:lnTo>
                    <a:pt x="673" y="204"/>
                  </a:lnTo>
                  <a:lnTo>
                    <a:pt x="671" y="204"/>
                  </a:lnTo>
                  <a:lnTo>
                    <a:pt x="669" y="206"/>
                  </a:lnTo>
                  <a:lnTo>
                    <a:pt x="667" y="209"/>
                  </a:lnTo>
                  <a:lnTo>
                    <a:pt x="665" y="211"/>
                  </a:lnTo>
                  <a:lnTo>
                    <a:pt x="663" y="213"/>
                  </a:lnTo>
                  <a:lnTo>
                    <a:pt x="663" y="215"/>
                  </a:lnTo>
                  <a:lnTo>
                    <a:pt x="663" y="219"/>
                  </a:lnTo>
                  <a:lnTo>
                    <a:pt x="661" y="219"/>
                  </a:lnTo>
                  <a:lnTo>
                    <a:pt x="663" y="221"/>
                  </a:lnTo>
                  <a:lnTo>
                    <a:pt x="663" y="223"/>
                  </a:lnTo>
                  <a:lnTo>
                    <a:pt x="663" y="225"/>
                  </a:lnTo>
                  <a:lnTo>
                    <a:pt x="663" y="227"/>
                  </a:lnTo>
                  <a:lnTo>
                    <a:pt x="663" y="228"/>
                  </a:lnTo>
                  <a:lnTo>
                    <a:pt x="661" y="230"/>
                  </a:lnTo>
                  <a:lnTo>
                    <a:pt x="661" y="232"/>
                  </a:lnTo>
                  <a:lnTo>
                    <a:pt x="659" y="234"/>
                  </a:lnTo>
                  <a:lnTo>
                    <a:pt x="661" y="238"/>
                  </a:lnTo>
                  <a:lnTo>
                    <a:pt x="661" y="242"/>
                  </a:lnTo>
                  <a:lnTo>
                    <a:pt x="663" y="247"/>
                  </a:lnTo>
                  <a:lnTo>
                    <a:pt x="665" y="255"/>
                  </a:lnTo>
                  <a:lnTo>
                    <a:pt x="667" y="259"/>
                  </a:lnTo>
                  <a:lnTo>
                    <a:pt x="669" y="261"/>
                  </a:lnTo>
                  <a:lnTo>
                    <a:pt x="671" y="265"/>
                  </a:lnTo>
                  <a:lnTo>
                    <a:pt x="675" y="266"/>
                  </a:lnTo>
                  <a:lnTo>
                    <a:pt x="678" y="270"/>
                  </a:lnTo>
                  <a:lnTo>
                    <a:pt x="682" y="274"/>
                  </a:lnTo>
                  <a:lnTo>
                    <a:pt x="688" y="278"/>
                  </a:lnTo>
                  <a:lnTo>
                    <a:pt x="690" y="282"/>
                  </a:lnTo>
                  <a:lnTo>
                    <a:pt x="695" y="285"/>
                  </a:lnTo>
                  <a:lnTo>
                    <a:pt x="707" y="297"/>
                  </a:lnTo>
                  <a:lnTo>
                    <a:pt x="718" y="308"/>
                  </a:lnTo>
                  <a:lnTo>
                    <a:pt x="724" y="316"/>
                  </a:lnTo>
                  <a:lnTo>
                    <a:pt x="735" y="325"/>
                  </a:lnTo>
                  <a:lnTo>
                    <a:pt x="741" y="331"/>
                  </a:lnTo>
                  <a:lnTo>
                    <a:pt x="747" y="335"/>
                  </a:lnTo>
                  <a:lnTo>
                    <a:pt x="747" y="337"/>
                  </a:lnTo>
                  <a:lnTo>
                    <a:pt x="747" y="339"/>
                  </a:lnTo>
                  <a:lnTo>
                    <a:pt x="749" y="341"/>
                  </a:lnTo>
                  <a:lnTo>
                    <a:pt x="749" y="342"/>
                  </a:lnTo>
                  <a:lnTo>
                    <a:pt x="751" y="344"/>
                  </a:lnTo>
                  <a:lnTo>
                    <a:pt x="752" y="344"/>
                  </a:lnTo>
                  <a:lnTo>
                    <a:pt x="756" y="346"/>
                  </a:lnTo>
                  <a:lnTo>
                    <a:pt x="758" y="346"/>
                  </a:lnTo>
                  <a:lnTo>
                    <a:pt x="758" y="348"/>
                  </a:lnTo>
                  <a:lnTo>
                    <a:pt x="760" y="348"/>
                  </a:lnTo>
                  <a:lnTo>
                    <a:pt x="760" y="350"/>
                  </a:lnTo>
                  <a:lnTo>
                    <a:pt x="760" y="352"/>
                  </a:lnTo>
                  <a:lnTo>
                    <a:pt x="760" y="354"/>
                  </a:lnTo>
                  <a:lnTo>
                    <a:pt x="760" y="356"/>
                  </a:lnTo>
                  <a:lnTo>
                    <a:pt x="762" y="358"/>
                  </a:lnTo>
                  <a:lnTo>
                    <a:pt x="762" y="360"/>
                  </a:lnTo>
                  <a:lnTo>
                    <a:pt x="762" y="361"/>
                  </a:lnTo>
                  <a:lnTo>
                    <a:pt x="764" y="361"/>
                  </a:lnTo>
                  <a:lnTo>
                    <a:pt x="764" y="363"/>
                  </a:lnTo>
                  <a:lnTo>
                    <a:pt x="762" y="365"/>
                  </a:lnTo>
                  <a:lnTo>
                    <a:pt x="762" y="367"/>
                  </a:lnTo>
                  <a:lnTo>
                    <a:pt x="760" y="369"/>
                  </a:lnTo>
                  <a:lnTo>
                    <a:pt x="760" y="371"/>
                  </a:lnTo>
                  <a:lnTo>
                    <a:pt x="760" y="373"/>
                  </a:lnTo>
                  <a:lnTo>
                    <a:pt x="758" y="375"/>
                  </a:lnTo>
                  <a:lnTo>
                    <a:pt x="756" y="377"/>
                  </a:lnTo>
                  <a:lnTo>
                    <a:pt x="752" y="379"/>
                  </a:lnTo>
                  <a:lnTo>
                    <a:pt x="749" y="379"/>
                  </a:lnTo>
                  <a:lnTo>
                    <a:pt x="743" y="379"/>
                  </a:lnTo>
                  <a:lnTo>
                    <a:pt x="737" y="379"/>
                  </a:lnTo>
                  <a:lnTo>
                    <a:pt x="733" y="379"/>
                  </a:lnTo>
                  <a:lnTo>
                    <a:pt x="730" y="380"/>
                  </a:lnTo>
                  <a:lnTo>
                    <a:pt x="726" y="386"/>
                  </a:lnTo>
                  <a:lnTo>
                    <a:pt x="722" y="390"/>
                  </a:lnTo>
                  <a:lnTo>
                    <a:pt x="716" y="394"/>
                  </a:lnTo>
                  <a:lnTo>
                    <a:pt x="714" y="396"/>
                  </a:lnTo>
                  <a:lnTo>
                    <a:pt x="713" y="396"/>
                  </a:lnTo>
                  <a:lnTo>
                    <a:pt x="711" y="396"/>
                  </a:lnTo>
                  <a:lnTo>
                    <a:pt x="707" y="394"/>
                  </a:lnTo>
                  <a:lnTo>
                    <a:pt x="703" y="394"/>
                  </a:lnTo>
                  <a:lnTo>
                    <a:pt x="701" y="396"/>
                  </a:lnTo>
                  <a:lnTo>
                    <a:pt x="695" y="398"/>
                  </a:lnTo>
                  <a:lnTo>
                    <a:pt x="690" y="401"/>
                  </a:lnTo>
                  <a:lnTo>
                    <a:pt x="682" y="407"/>
                  </a:lnTo>
                  <a:lnTo>
                    <a:pt x="675" y="411"/>
                  </a:lnTo>
                  <a:lnTo>
                    <a:pt x="665" y="417"/>
                  </a:lnTo>
                  <a:lnTo>
                    <a:pt x="661" y="420"/>
                  </a:lnTo>
                  <a:lnTo>
                    <a:pt x="657" y="424"/>
                  </a:lnTo>
                  <a:lnTo>
                    <a:pt x="656" y="424"/>
                  </a:lnTo>
                  <a:lnTo>
                    <a:pt x="656" y="426"/>
                  </a:lnTo>
                  <a:lnTo>
                    <a:pt x="654" y="428"/>
                  </a:lnTo>
                  <a:lnTo>
                    <a:pt x="656" y="432"/>
                  </a:lnTo>
                  <a:lnTo>
                    <a:pt x="656" y="434"/>
                  </a:lnTo>
                  <a:lnTo>
                    <a:pt x="657" y="436"/>
                  </a:lnTo>
                  <a:lnTo>
                    <a:pt x="657" y="437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45"/>
                  </a:lnTo>
                  <a:lnTo>
                    <a:pt x="659" y="449"/>
                  </a:lnTo>
                  <a:lnTo>
                    <a:pt x="657" y="451"/>
                  </a:lnTo>
                  <a:lnTo>
                    <a:pt x="659" y="453"/>
                  </a:lnTo>
                  <a:lnTo>
                    <a:pt x="659" y="455"/>
                  </a:lnTo>
                  <a:lnTo>
                    <a:pt x="663" y="456"/>
                  </a:lnTo>
                  <a:lnTo>
                    <a:pt x="665" y="460"/>
                  </a:lnTo>
                  <a:lnTo>
                    <a:pt x="667" y="460"/>
                  </a:lnTo>
                  <a:lnTo>
                    <a:pt x="669" y="462"/>
                  </a:lnTo>
                  <a:lnTo>
                    <a:pt x="671" y="464"/>
                  </a:lnTo>
                  <a:lnTo>
                    <a:pt x="671" y="466"/>
                  </a:lnTo>
                  <a:lnTo>
                    <a:pt x="671" y="468"/>
                  </a:lnTo>
                  <a:lnTo>
                    <a:pt x="673" y="470"/>
                  </a:lnTo>
                  <a:lnTo>
                    <a:pt x="675" y="472"/>
                  </a:lnTo>
                  <a:lnTo>
                    <a:pt x="678" y="474"/>
                  </a:lnTo>
                  <a:lnTo>
                    <a:pt x="680" y="474"/>
                  </a:lnTo>
                  <a:lnTo>
                    <a:pt x="680" y="475"/>
                  </a:lnTo>
                  <a:lnTo>
                    <a:pt x="682" y="477"/>
                  </a:lnTo>
                  <a:lnTo>
                    <a:pt x="682" y="479"/>
                  </a:lnTo>
                  <a:lnTo>
                    <a:pt x="682" y="481"/>
                  </a:lnTo>
                  <a:lnTo>
                    <a:pt x="680" y="481"/>
                  </a:lnTo>
                  <a:lnTo>
                    <a:pt x="680" y="483"/>
                  </a:lnTo>
                  <a:lnTo>
                    <a:pt x="678" y="483"/>
                  </a:lnTo>
                  <a:lnTo>
                    <a:pt x="676" y="483"/>
                  </a:lnTo>
                  <a:lnTo>
                    <a:pt x="676" y="485"/>
                  </a:lnTo>
                  <a:lnTo>
                    <a:pt x="675" y="485"/>
                  </a:lnTo>
                  <a:lnTo>
                    <a:pt x="673" y="487"/>
                  </a:lnTo>
                  <a:lnTo>
                    <a:pt x="673" y="489"/>
                  </a:lnTo>
                  <a:lnTo>
                    <a:pt x="673" y="491"/>
                  </a:lnTo>
                  <a:lnTo>
                    <a:pt x="673" y="493"/>
                  </a:lnTo>
                  <a:lnTo>
                    <a:pt x="675" y="494"/>
                  </a:lnTo>
                  <a:lnTo>
                    <a:pt x="675" y="496"/>
                  </a:lnTo>
                  <a:lnTo>
                    <a:pt x="676" y="496"/>
                  </a:lnTo>
                  <a:lnTo>
                    <a:pt x="678" y="498"/>
                  </a:lnTo>
                  <a:lnTo>
                    <a:pt x="680" y="498"/>
                  </a:lnTo>
                  <a:lnTo>
                    <a:pt x="682" y="500"/>
                  </a:lnTo>
                  <a:lnTo>
                    <a:pt x="684" y="500"/>
                  </a:lnTo>
                  <a:lnTo>
                    <a:pt x="686" y="506"/>
                  </a:lnTo>
                  <a:lnTo>
                    <a:pt x="686" y="512"/>
                  </a:lnTo>
                  <a:lnTo>
                    <a:pt x="688" y="515"/>
                  </a:lnTo>
                  <a:lnTo>
                    <a:pt x="688" y="519"/>
                  </a:lnTo>
                  <a:lnTo>
                    <a:pt x="688" y="521"/>
                  </a:lnTo>
                  <a:lnTo>
                    <a:pt x="688" y="523"/>
                  </a:lnTo>
                  <a:lnTo>
                    <a:pt x="686" y="527"/>
                  </a:lnTo>
                  <a:lnTo>
                    <a:pt x="684" y="531"/>
                  </a:lnTo>
                  <a:lnTo>
                    <a:pt x="682" y="534"/>
                  </a:lnTo>
                  <a:lnTo>
                    <a:pt x="682" y="538"/>
                  </a:lnTo>
                  <a:lnTo>
                    <a:pt x="684" y="540"/>
                  </a:lnTo>
                  <a:lnTo>
                    <a:pt x="686" y="544"/>
                  </a:lnTo>
                  <a:lnTo>
                    <a:pt x="688" y="548"/>
                  </a:lnTo>
                  <a:lnTo>
                    <a:pt x="688" y="550"/>
                  </a:lnTo>
                  <a:lnTo>
                    <a:pt x="690" y="553"/>
                  </a:lnTo>
                  <a:lnTo>
                    <a:pt x="690" y="555"/>
                  </a:lnTo>
                  <a:lnTo>
                    <a:pt x="688" y="561"/>
                  </a:lnTo>
                  <a:lnTo>
                    <a:pt x="688" y="565"/>
                  </a:lnTo>
                  <a:lnTo>
                    <a:pt x="690" y="567"/>
                  </a:lnTo>
                  <a:lnTo>
                    <a:pt x="688" y="569"/>
                  </a:lnTo>
                  <a:lnTo>
                    <a:pt x="690" y="570"/>
                  </a:lnTo>
                  <a:lnTo>
                    <a:pt x="692" y="570"/>
                  </a:lnTo>
                  <a:lnTo>
                    <a:pt x="692" y="572"/>
                  </a:lnTo>
                  <a:lnTo>
                    <a:pt x="694" y="574"/>
                  </a:lnTo>
                  <a:lnTo>
                    <a:pt x="694" y="576"/>
                  </a:lnTo>
                  <a:lnTo>
                    <a:pt x="695" y="578"/>
                  </a:lnTo>
                  <a:lnTo>
                    <a:pt x="695" y="580"/>
                  </a:lnTo>
                  <a:lnTo>
                    <a:pt x="695" y="584"/>
                  </a:lnTo>
                  <a:lnTo>
                    <a:pt x="695" y="586"/>
                  </a:lnTo>
                  <a:lnTo>
                    <a:pt x="695" y="588"/>
                  </a:lnTo>
                  <a:lnTo>
                    <a:pt x="697" y="588"/>
                  </a:lnTo>
                  <a:lnTo>
                    <a:pt x="697" y="589"/>
                  </a:lnTo>
                  <a:lnTo>
                    <a:pt x="695" y="591"/>
                  </a:lnTo>
                  <a:lnTo>
                    <a:pt x="694" y="591"/>
                  </a:lnTo>
                  <a:lnTo>
                    <a:pt x="692" y="593"/>
                  </a:lnTo>
                  <a:lnTo>
                    <a:pt x="694" y="597"/>
                  </a:lnTo>
                  <a:lnTo>
                    <a:pt x="694" y="599"/>
                  </a:lnTo>
                  <a:lnTo>
                    <a:pt x="695" y="601"/>
                  </a:lnTo>
                  <a:lnTo>
                    <a:pt x="697" y="601"/>
                  </a:lnTo>
                  <a:lnTo>
                    <a:pt x="697" y="603"/>
                  </a:lnTo>
                  <a:lnTo>
                    <a:pt x="699" y="603"/>
                  </a:lnTo>
                  <a:lnTo>
                    <a:pt x="701" y="603"/>
                  </a:lnTo>
                  <a:lnTo>
                    <a:pt x="703" y="603"/>
                  </a:lnTo>
                  <a:lnTo>
                    <a:pt x="705" y="603"/>
                  </a:lnTo>
                  <a:lnTo>
                    <a:pt x="707" y="605"/>
                  </a:lnTo>
                  <a:lnTo>
                    <a:pt x="709" y="605"/>
                  </a:lnTo>
                  <a:lnTo>
                    <a:pt x="711" y="607"/>
                  </a:lnTo>
                  <a:lnTo>
                    <a:pt x="711" y="608"/>
                  </a:lnTo>
                  <a:lnTo>
                    <a:pt x="713" y="608"/>
                  </a:lnTo>
                  <a:lnTo>
                    <a:pt x="713" y="610"/>
                  </a:lnTo>
                  <a:lnTo>
                    <a:pt x="714" y="610"/>
                  </a:lnTo>
                  <a:lnTo>
                    <a:pt x="714" y="612"/>
                  </a:lnTo>
                  <a:lnTo>
                    <a:pt x="716" y="612"/>
                  </a:lnTo>
                  <a:lnTo>
                    <a:pt x="716" y="614"/>
                  </a:lnTo>
                  <a:lnTo>
                    <a:pt x="718" y="614"/>
                  </a:lnTo>
                  <a:lnTo>
                    <a:pt x="718" y="616"/>
                  </a:lnTo>
                  <a:lnTo>
                    <a:pt x="718" y="618"/>
                  </a:lnTo>
                  <a:lnTo>
                    <a:pt x="718" y="620"/>
                  </a:lnTo>
                  <a:lnTo>
                    <a:pt x="718" y="622"/>
                  </a:lnTo>
                  <a:lnTo>
                    <a:pt x="718" y="624"/>
                  </a:lnTo>
                  <a:lnTo>
                    <a:pt x="718" y="626"/>
                  </a:lnTo>
                  <a:lnTo>
                    <a:pt x="718" y="627"/>
                  </a:lnTo>
                  <a:lnTo>
                    <a:pt x="720" y="629"/>
                  </a:lnTo>
                  <a:lnTo>
                    <a:pt x="722" y="629"/>
                  </a:lnTo>
                  <a:lnTo>
                    <a:pt x="722" y="631"/>
                  </a:lnTo>
                  <a:lnTo>
                    <a:pt x="722" y="629"/>
                  </a:lnTo>
                  <a:lnTo>
                    <a:pt x="724" y="629"/>
                  </a:lnTo>
                  <a:lnTo>
                    <a:pt x="726" y="629"/>
                  </a:lnTo>
                  <a:lnTo>
                    <a:pt x="726" y="627"/>
                  </a:lnTo>
                  <a:lnTo>
                    <a:pt x="730" y="626"/>
                  </a:lnTo>
                  <a:lnTo>
                    <a:pt x="733" y="624"/>
                  </a:lnTo>
                  <a:lnTo>
                    <a:pt x="737" y="622"/>
                  </a:lnTo>
                  <a:lnTo>
                    <a:pt x="739" y="622"/>
                  </a:lnTo>
                  <a:lnTo>
                    <a:pt x="741" y="620"/>
                  </a:lnTo>
                  <a:lnTo>
                    <a:pt x="743" y="620"/>
                  </a:lnTo>
                  <a:lnTo>
                    <a:pt x="743" y="622"/>
                  </a:lnTo>
                  <a:lnTo>
                    <a:pt x="745" y="622"/>
                  </a:lnTo>
                  <a:lnTo>
                    <a:pt x="743" y="624"/>
                  </a:lnTo>
                  <a:lnTo>
                    <a:pt x="743" y="626"/>
                  </a:lnTo>
                  <a:lnTo>
                    <a:pt x="743" y="627"/>
                  </a:lnTo>
                  <a:lnTo>
                    <a:pt x="743" y="629"/>
                  </a:lnTo>
                  <a:lnTo>
                    <a:pt x="743" y="631"/>
                  </a:lnTo>
                  <a:lnTo>
                    <a:pt x="741" y="633"/>
                  </a:lnTo>
                  <a:lnTo>
                    <a:pt x="743" y="635"/>
                  </a:lnTo>
                  <a:lnTo>
                    <a:pt x="743" y="637"/>
                  </a:lnTo>
                  <a:lnTo>
                    <a:pt x="745" y="639"/>
                  </a:lnTo>
                  <a:lnTo>
                    <a:pt x="745" y="641"/>
                  </a:lnTo>
                  <a:lnTo>
                    <a:pt x="745" y="643"/>
                  </a:lnTo>
                  <a:lnTo>
                    <a:pt x="745" y="645"/>
                  </a:lnTo>
                  <a:lnTo>
                    <a:pt x="745" y="646"/>
                  </a:lnTo>
                  <a:lnTo>
                    <a:pt x="745" y="648"/>
                  </a:lnTo>
                  <a:lnTo>
                    <a:pt x="745" y="650"/>
                  </a:lnTo>
                  <a:lnTo>
                    <a:pt x="749" y="650"/>
                  </a:lnTo>
                  <a:lnTo>
                    <a:pt x="751" y="650"/>
                  </a:lnTo>
                  <a:lnTo>
                    <a:pt x="752" y="652"/>
                  </a:lnTo>
                  <a:lnTo>
                    <a:pt x="754" y="652"/>
                  </a:lnTo>
                  <a:lnTo>
                    <a:pt x="754" y="654"/>
                  </a:lnTo>
                  <a:lnTo>
                    <a:pt x="754" y="656"/>
                  </a:lnTo>
                  <a:lnTo>
                    <a:pt x="752" y="656"/>
                  </a:lnTo>
                  <a:lnTo>
                    <a:pt x="751" y="656"/>
                  </a:lnTo>
                  <a:lnTo>
                    <a:pt x="749" y="656"/>
                  </a:lnTo>
                  <a:lnTo>
                    <a:pt x="749" y="658"/>
                  </a:lnTo>
                  <a:lnTo>
                    <a:pt x="749" y="660"/>
                  </a:lnTo>
                  <a:lnTo>
                    <a:pt x="749" y="662"/>
                  </a:lnTo>
                  <a:lnTo>
                    <a:pt x="751" y="662"/>
                  </a:lnTo>
                  <a:lnTo>
                    <a:pt x="751" y="664"/>
                  </a:lnTo>
                  <a:lnTo>
                    <a:pt x="751" y="665"/>
                  </a:lnTo>
                  <a:lnTo>
                    <a:pt x="751" y="667"/>
                  </a:lnTo>
                  <a:lnTo>
                    <a:pt x="752" y="669"/>
                  </a:lnTo>
                  <a:lnTo>
                    <a:pt x="754" y="671"/>
                  </a:lnTo>
                  <a:lnTo>
                    <a:pt x="756" y="673"/>
                  </a:lnTo>
                  <a:lnTo>
                    <a:pt x="758" y="677"/>
                  </a:lnTo>
                  <a:lnTo>
                    <a:pt x="760" y="679"/>
                  </a:lnTo>
                  <a:lnTo>
                    <a:pt x="762" y="681"/>
                  </a:lnTo>
                  <a:lnTo>
                    <a:pt x="762" y="683"/>
                  </a:lnTo>
                  <a:lnTo>
                    <a:pt x="762" y="684"/>
                  </a:lnTo>
                  <a:lnTo>
                    <a:pt x="762" y="688"/>
                  </a:lnTo>
                  <a:lnTo>
                    <a:pt x="762" y="690"/>
                  </a:lnTo>
                  <a:lnTo>
                    <a:pt x="760" y="692"/>
                  </a:lnTo>
                  <a:lnTo>
                    <a:pt x="758" y="694"/>
                  </a:lnTo>
                  <a:lnTo>
                    <a:pt x="756" y="696"/>
                  </a:lnTo>
                  <a:lnTo>
                    <a:pt x="756" y="698"/>
                  </a:lnTo>
                  <a:lnTo>
                    <a:pt x="756" y="700"/>
                  </a:lnTo>
                  <a:lnTo>
                    <a:pt x="758" y="702"/>
                  </a:lnTo>
                  <a:lnTo>
                    <a:pt x="760" y="702"/>
                  </a:lnTo>
                  <a:lnTo>
                    <a:pt x="760" y="703"/>
                  </a:lnTo>
                  <a:lnTo>
                    <a:pt x="762" y="705"/>
                  </a:lnTo>
                  <a:lnTo>
                    <a:pt x="764" y="707"/>
                  </a:lnTo>
                  <a:lnTo>
                    <a:pt x="764" y="709"/>
                  </a:lnTo>
                  <a:lnTo>
                    <a:pt x="762" y="709"/>
                  </a:lnTo>
                  <a:lnTo>
                    <a:pt x="760" y="711"/>
                  </a:lnTo>
                  <a:lnTo>
                    <a:pt x="758" y="711"/>
                  </a:lnTo>
                  <a:lnTo>
                    <a:pt x="756" y="713"/>
                  </a:lnTo>
                  <a:lnTo>
                    <a:pt x="754" y="713"/>
                  </a:lnTo>
                  <a:lnTo>
                    <a:pt x="754" y="715"/>
                  </a:lnTo>
                  <a:lnTo>
                    <a:pt x="752" y="717"/>
                  </a:lnTo>
                  <a:lnTo>
                    <a:pt x="752" y="721"/>
                  </a:lnTo>
                  <a:lnTo>
                    <a:pt x="754" y="721"/>
                  </a:lnTo>
                  <a:lnTo>
                    <a:pt x="754" y="722"/>
                  </a:lnTo>
                  <a:lnTo>
                    <a:pt x="756" y="724"/>
                  </a:lnTo>
                  <a:lnTo>
                    <a:pt x="758" y="726"/>
                  </a:lnTo>
                  <a:lnTo>
                    <a:pt x="758" y="728"/>
                  </a:lnTo>
                  <a:lnTo>
                    <a:pt x="758" y="730"/>
                  </a:lnTo>
                  <a:lnTo>
                    <a:pt x="760" y="732"/>
                  </a:lnTo>
                  <a:lnTo>
                    <a:pt x="762" y="732"/>
                  </a:lnTo>
                  <a:lnTo>
                    <a:pt x="764" y="734"/>
                  </a:lnTo>
                  <a:lnTo>
                    <a:pt x="766" y="736"/>
                  </a:lnTo>
                  <a:lnTo>
                    <a:pt x="768" y="736"/>
                  </a:lnTo>
                  <a:lnTo>
                    <a:pt x="770" y="736"/>
                  </a:lnTo>
                  <a:lnTo>
                    <a:pt x="770" y="738"/>
                  </a:lnTo>
                  <a:lnTo>
                    <a:pt x="771" y="738"/>
                  </a:lnTo>
                  <a:lnTo>
                    <a:pt x="771" y="740"/>
                  </a:lnTo>
                  <a:lnTo>
                    <a:pt x="771" y="741"/>
                  </a:lnTo>
                  <a:lnTo>
                    <a:pt x="773" y="743"/>
                  </a:lnTo>
                  <a:lnTo>
                    <a:pt x="773" y="745"/>
                  </a:lnTo>
                  <a:lnTo>
                    <a:pt x="775" y="745"/>
                  </a:lnTo>
                  <a:lnTo>
                    <a:pt x="775" y="747"/>
                  </a:lnTo>
                  <a:lnTo>
                    <a:pt x="775" y="749"/>
                  </a:lnTo>
                  <a:lnTo>
                    <a:pt x="775" y="751"/>
                  </a:lnTo>
                  <a:lnTo>
                    <a:pt x="777" y="751"/>
                  </a:lnTo>
                  <a:lnTo>
                    <a:pt x="777" y="753"/>
                  </a:lnTo>
                  <a:lnTo>
                    <a:pt x="779" y="757"/>
                  </a:lnTo>
                  <a:lnTo>
                    <a:pt x="781" y="759"/>
                  </a:lnTo>
                  <a:lnTo>
                    <a:pt x="783" y="760"/>
                  </a:lnTo>
                  <a:lnTo>
                    <a:pt x="783" y="762"/>
                  </a:lnTo>
                  <a:lnTo>
                    <a:pt x="785" y="762"/>
                  </a:lnTo>
                  <a:lnTo>
                    <a:pt x="789" y="762"/>
                  </a:lnTo>
                  <a:lnTo>
                    <a:pt x="796" y="764"/>
                  </a:lnTo>
                  <a:lnTo>
                    <a:pt x="802" y="766"/>
                  </a:lnTo>
                  <a:lnTo>
                    <a:pt x="808" y="768"/>
                  </a:lnTo>
                  <a:lnTo>
                    <a:pt x="808" y="766"/>
                  </a:lnTo>
                  <a:lnTo>
                    <a:pt x="809" y="766"/>
                  </a:lnTo>
                  <a:lnTo>
                    <a:pt x="811" y="766"/>
                  </a:lnTo>
                  <a:lnTo>
                    <a:pt x="815" y="766"/>
                  </a:lnTo>
                  <a:lnTo>
                    <a:pt x="817" y="766"/>
                  </a:lnTo>
                  <a:lnTo>
                    <a:pt x="825" y="772"/>
                  </a:lnTo>
                  <a:lnTo>
                    <a:pt x="827" y="772"/>
                  </a:lnTo>
                  <a:lnTo>
                    <a:pt x="828" y="774"/>
                  </a:lnTo>
                  <a:lnTo>
                    <a:pt x="828" y="772"/>
                  </a:lnTo>
                  <a:lnTo>
                    <a:pt x="830" y="772"/>
                  </a:lnTo>
                  <a:lnTo>
                    <a:pt x="832" y="770"/>
                  </a:lnTo>
                  <a:lnTo>
                    <a:pt x="834" y="770"/>
                  </a:lnTo>
                  <a:lnTo>
                    <a:pt x="836" y="770"/>
                  </a:lnTo>
                  <a:lnTo>
                    <a:pt x="836" y="772"/>
                  </a:lnTo>
                  <a:lnTo>
                    <a:pt x="838" y="772"/>
                  </a:lnTo>
                  <a:lnTo>
                    <a:pt x="840" y="772"/>
                  </a:lnTo>
                  <a:lnTo>
                    <a:pt x="840" y="774"/>
                  </a:lnTo>
                  <a:lnTo>
                    <a:pt x="842" y="774"/>
                  </a:lnTo>
                  <a:lnTo>
                    <a:pt x="842" y="776"/>
                  </a:lnTo>
                  <a:lnTo>
                    <a:pt x="842" y="778"/>
                  </a:lnTo>
                  <a:lnTo>
                    <a:pt x="842" y="779"/>
                  </a:lnTo>
                  <a:lnTo>
                    <a:pt x="842" y="781"/>
                  </a:lnTo>
                  <a:lnTo>
                    <a:pt x="842" y="783"/>
                  </a:lnTo>
                  <a:lnTo>
                    <a:pt x="842" y="785"/>
                  </a:lnTo>
                  <a:lnTo>
                    <a:pt x="844" y="785"/>
                  </a:lnTo>
                  <a:lnTo>
                    <a:pt x="844" y="787"/>
                  </a:lnTo>
                  <a:lnTo>
                    <a:pt x="846" y="787"/>
                  </a:lnTo>
                  <a:lnTo>
                    <a:pt x="846" y="785"/>
                  </a:lnTo>
                  <a:lnTo>
                    <a:pt x="847" y="785"/>
                  </a:lnTo>
                  <a:lnTo>
                    <a:pt x="847" y="787"/>
                  </a:lnTo>
                  <a:lnTo>
                    <a:pt x="849" y="787"/>
                  </a:lnTo>
                  <a:lnTo>
                    <a:pt x="849" y="789"/>
                  </a:lnTo>
                  <a:lnTo>
                    <a:pt x="849" y="791"/>
                  </a:lnTo>
                  <a:lnTo>
                    <a:pt x="851" y="793"/>
                  </a:lnTo>
                  <a:lnTo>
                    <a:pt x="849" y="793"/>
                  </a:lnTo>
                  <a:lnTo>
                    <a:pt x="849" y="795"/>
                  </a:lnTo>
                  <a:lnTo>
                    <a:pt x="849" y="797"/>
                  </a:lnTo>
                  <a:lnTo>
                    <a:pt x="849" y="798"/>
                  </a:lnTo>
                  <a:lnTo>
                    <a:pt x="847" y="798"/>
                  </a:lnTo>
                  <a:lnTo>
                    <a:pt x="849" y="800"/>
                  </a:lnTo>
                  <a:lnTo>
                    <a:pt x="851" y="800"/>
                  </a:lnTo>
                  <a:lnTo>
                    <a:pt x="851" y="798"/>
                  </a:lnTo>
                  <a:lnTo>
                    <a:pt x="851" y="797"/>
                  </a:lnTo>
                  <a:lnTo>
                    <a:pt x="853" y="797"/>
                  </a:lnTo>
                  <a:lnTo>
                    <a:pt x="853" y="798"/>
                  </a:lnTo>
                  <a:lnTo>
                    <a:pt x="855" y="800"/>
                  </a:lnTo>
                  <a:lnTo>
                    <a:pt x="855" y="802"/>
                  </a:lnTo>
                  <a:lnTo>
                    <a:pt x="855" y="804"/>
                  </a:lnTo>
                  <a:lnTo>
                    <a:pt x="857" y="804"/>
                  </a:lnTo>
                  <a:lnTo>
                    <a:pt x="857" y="806"/>
                  </a:lnTo>
                  <a:lnTo>
                    <a:pt x="857" y="808"/>
                  </a:lnTo>
                  <a:lnTo>
                    <a:pt x="859" y="808"/>
                  </a:lnTo>
                  <a:lnTo>
                    <a:pt x="861" y="810"/>
                  </a:lnTo>
                  <a:lnTo>
                    <a:pt x="863" y="810"/>
                  </a:lnTo>
                  <a:lnTo>
                    <a:pt x="865" y="810"/>
                  </a:lnTo>
                  <a:lnTo>
                    <a:pt x="866" y="810"/>
                  </a:lnTo>
                  <a:lnTo>
                    <a:pt x="870" y="808"/>
                  </a:lnTo>
                  <a:lnTo>
                    <a:pt x="870" y="810"/>
                  </a:lnTo>
                  <a:lnTo>
                    <a:pt x="872" y="812"/>
                  </a:lnTo>
                  <a:lnTo>
                    <a:pt x="868" y="812"/>
                  </a:lnTo>
                  <a:lnTo>
                    <a:pt x="870" y="814"/>
                  </a:lnTo>
                  <a:lnTo>
                    <a:pt x="872" y="816"/>
                  </a:lnTo>
                  <a:lnTo>
                    <a:pt x="874" y="816"/>
                  </a:lnTo>
                  <a:lnTo>
                    <a:pt x="876" y="816"/>
                  </a:lnTo>
                  <a:lnTo>
                    <a:pt x="876" y="819"/>
                  </a:lnTo>
                  <a:lnTo>
                    <a:pt x="878" y="821"/>
                  </a:lnTo>
                  <a:lnTo>
                    <a:pt x="878" y="823"/>
                  </a:lnTo>
                  <a:lnTo>
                    <a:pt x="878" y="825"/>
                  </a:lnTo>
                  <a:lnTo>
                    <a:pt x="880" y="827"/>
                  </a:lnTo>
                  <a:lnTo>
                    <a:pt x="882" y="831"/>
                  </a:lnTo>
                  <a:lnTo>
                    <a:pt x="884" y="833"/>
                  </a:lnTo>
                  <a:lnTo>
                    <a:pt x="885" y="835"/>
                  </a:lnTo>
                  <a:lnTo>
                    <a:pt x="887" y="838"/>
                  </a:lnTo>
                  <a:lnTo>
                    <a:pt x="887" y="842"/>
                  </a:lnTo>
                  <a:lnTo>
                    <a:pt x="887" y="846"/>
                  </a:lnTo>
                  <a:lnTo>
                    <a:pt x="887" y="850"/>
                  </a:lnTo>
                  <a:lnTo>
                    <a:pt x="887" y="852"/>
                  </a:lnTo>
                  <a:lnTo>
                    <a:pt x="885" y="855"/>
                  </a:lnTo>
                  <a:lnTo>
                    <a:pt x="885" y="859"/>
                  </a:lnTo>
                  <a:lnTo>
                    <a:pt x="882" y="867"/>
                  </a:lnTo>
                  <a:lnTo>
                    <a:pt x="882" y="869"/>
                  </a:lnTo>
                  <a:lnTo>
                    <a:pt x="882" y="871"/>
                  </a:lnTo>
                  <a:lnTo>
                    <a:pt x="882" y="873"/>
                  </a:lnTo>
                  <a:lnTo>
                    <a:pt x="882" y="874"/>
                  </a:lnTo>
                  <a:lnTo>
                    <a:pt x="882" y="876"/>
                  </a:lnTo>
                  <a:lnTo>
                    <a:pt x="880" y="876"/>
                  </a:lnTo>
                  <a:lnTo>
                    <a:pt x="878" y="876"/>
                  </a:lnTo>
                  <a:lnTo>
                    <a:pt x="866" y="874"/>
                  </a:lnTo>
                  <a:lnTo>
                    <a:pt x="863" y="873"/>
                  </a:lnTo>
                  <a:lnTo>
                    <a:pt x="861" y="873"/>
                  </a:lnTo>
                  <a:lnTo>
                    <a:pt x="859" y="873"/>
                  </a:lnTo>
                  <a:lnTo>
                    <a:pt x="859" y="871"/>
                  </a:lnTo>
                  <a:lnTo>
                    <a:pt x="855" y="869"/>
                  </a:lnTo>
                  <a:lnTo>
                    <a:pt x="853" y="865"/>
                  </a:lnTo>
                  <a:lnTo>
                    <a:pt x="849" y="861"/>
                  </a:lnTo>
                  <a:lnTo>
                    <a:pt x="846" y="857"/>
                  </a:lnTo>
                  <a:lnTo>
                    <a:pt x="844" y="855"/>
                  </a:lnTo>
                  <a:lnTo>
                    <a:pt x="842" y="854"/>
                  </a:lnTo>
                  <a:lnTo>
                    <a:pt x="840" y="855"/>
                  </a:lnTo>
                  <a:lnTo>
                    <a:pt x="838" y="855"/>
                  </a:lnTo>
                  <a:lnTo>
                    <a:pt x="834" y="855"/>
                  </a:lnTo>
                  <a:lnTo>
                    <a:pt x="830" y="857"/>
                  </a:lnTo>
                  <a:lnTo>
                    <a:pt x="828" y="855"/>
                  </a:lnTo>
                  <a:lnTo>
                    <a:pt x="825" y="855"/>
                  </a:lnTo>
                  <a:lnTo>
                    <a:pt x="819" y="857"/>
                  </a:lnTo>
                  <a:lnTo>
                    <a:pt x="815" y="857"/>
                  </a:lnTo>
                  <a:lnTo>
                    <a:pt x="809" y="857"/>
                  </a:lnTo>
                  <a:lnTo>
                    <a:pt x="804" y="859"/>
                  </a:lnTo>
                  <a:lnTo>
                    <a:pt x="800" y="857"/>
                  </a:lnTo>
                  <a:lnTo>
                    <a:pt x="798" y="855"/>
                  </a:lnTo>
                  <a:lnTo>
                    <a:pt x="796" y="857"/>
                  </a:lnTo>
                  <a:lnTo>
                    <a:pt x="789" y="861"/>
                  </a:lnTo>
                  <a:lnTo>
                    <a:pt x="781" y="865"/>
                  </a:lnTo>
                  <a:lnTo>
                    <a:pt x="777" y="867"/>
                  </a:lnTo>
                  <a:lnTo>
                    <a:pt x="770" y="869"/>
                  </a:lnTo>
                  <a:lnTo>
                    <a:pt x="768" y="871"/>
                  </a:lnTo>
                  <a:lnTo>
                    <a:pt x="762" y="874"/>
                  </a:lnTo>
                  <a:lnTo>
                    <a:pt x="758" y="876"/>
                  </a:lnTo>
                  <a:lnTo>
                    <a:pt x="754" y="878"/>
                  </a:lnTo>
                  <a:lnTo>
                    <a:pt x="751" y="878"/>
                  </a:lnTo>
                  <a:lnTo>
                    <a:pt x="743" y="880"/>
                  </a:lnTo>
                  <a:lnTo>
                    <a:pt x="739" y="880"/>
                  </a:lnTo>
                  <a:lnTo>
                    <a:pt x="735" y="880"/>
                  </a:lnTo>
                  <a:lnTo>
                    <a:pt x="728" y="878"/>
                  </a:lnTo>
                  <a:lnTo>
                    <a:pt x="722" y="878"/>
                  </a:lnTo>
                  <a:lnTo>
                    <a:pt x="718" y="876"/>
                  </a:lnTo>
                  <a:lnTo>
                    <a:pt x="716" y="878"/>
                  </a:lnTo>
                  <a:lnTo>
                    <a:pt x="713" y="878"/>
                  </a:lnTo>
                  <a:lnTo>
                    <a:pt x="707" y="880"/>
                  </a:lnTo>
                  <a:lnTo>
                    <a:pt x="701" y="882"/>
                  </a:lnTo>
                  <a:lnTo>
                    <a:pt x="697" y="882"/>
                  </a:lnTo>
                  <a:lnTo>
                    <a:pt x="695" y="884"/>
                  </a:lnTo>
                  <a:lnTo>
                    <a:pt x="690" y="886"/>
                  </a:lnTo>
                  <a:lnTo>
                    <a:pt x="686" y="888"/>
                  </a:lnTo>
                  <a:lnTo>
                    <a:pt x="682" y="890"/>
                  </a:lnTo>
                  <a:lnTo>
                    <a:pt x="680" y="892"/>
                  </a:lnTo>
                  <a:lnTo>
                    <a:pt x="676" y="893"/>
                  </a:lnTo>
                  <a:lnTo>
                    <a:pt x="673" y="897"/>
                  </a:lnTo>
                  <a:lnTo>
                    <a:pt x="673" y="901"/>
                  </a:lnTo>
                  <a:lnTo>
                    <a:pt x="671" y="903"/>
                  </a:lnTo>
                  <a:lnTo>
                    <a:pt x="671" y="905"/>
                  </a:lnTo>
                  <a:lnTo>
                    <a:pt x="671" y="907"/>
                  </a:lnTo>
                  <a:lnTo>
                    <a:pt x="673" y="909"/>
                  </a:lnTo>
                  <a:lnTo>
                    <a:pt x="673" y="911"/>
                  </a:lnTo>
                  <a:lnTo>
                    <a:pt x="673" y="912"/>
                  </a:lnTo>
                  <a:lnTo>
                    <a:pt x="673" y="914"/>
                  </a:lnTo>
                  <a:lnTo>
                    <a:pt x="671" y="916"/>
                  </a:lnTo>
                  <a:lnTo>
                    <a:pt x="669" y="918"/>
                  </a:lnTo>
                  <a:lnTo>
                    <a:pt x="667" y="920"/>
                  </a:lnTo>
                  <a:lnTo>
                    <a:pt x="665" y="922"/>
                  </a:lnTo>
                  <a:lnTo>
                    <a:pt x="663" y="922"/>
                  </a:lnTo>
                  <a:lnTo>
                    <a:pt x="661" y="924"/>
                  </a:lnTo>
                  <a:lnTo>
                    <a:pt x="659" y="924"/>
                  </a:lnTo>
                  <a:lnTo>
                    <a:pt x="657" y="924"/>
                  </a:lnTo>
                  <a:lnTo>
                    <a:pt x="656" y="924"/>
                  </a:lnTo>
                  <a:lnTo>
                    <a:pt x="654" y="924"/>
                  </a:lnTo>
                  <a:lnTo>
                    <a:pt x="652" y="924"/>
                  </a:lnTo>
                  <a:lnTo>
                    <a:pt x="650" y="926"/>
                  </a:lnTo>
                  <a:lnTo>
                    <a:pt x="648" y="926"/>
                  </a:lnTo>
                  <a:lnTo>
                    <a:pt x="644" y="928"/>
                  </a:lnTo>
                  <a:lnTo>
                    <a:pt x="642" y="928"/>
                  </a:lnTo>
                  <a:lnTo>
                    <a:pt x="638" y="928"/>
                  </a:lnTo>
                  <a:lnTo>
                    <a:pt x="637" y="928"/>
                  </a:lnTo>
                  <a:lnTo>
                    <a:pt x="635" y="930"/>
                  </a:lnTo>
                  <a:lnTo>
                    <a:pt x="633" y="931"/>
                  </a:lnTo>
                  <a:lnTo>
                    <a:pt x="631" y="933"/>
                  </a:lnTo>
                  <a:lnTo>
                    <a:pt x="631" y="939"/>
                  </a:lnTo>
                  <a:lnTo>
                    <a:pt x="631" y="943"/>
                  </a:lnTo>
                  <a:lnTo>
                    <a:pt x="629" y="947"/>
                  </a:lnTo>
                  <a:lnTo>
                    <a:pt x="627" y="949"/>
                  </a:lnTo>
                  <a:lnTo>
                    <a:pt x="625" y="952"/>
                  </a:lnTo>
                  <a:lnTo>
                    <a:pt x="621" y="956"/>
                  </a:lnTo>
                  <a:lnTo>
                    <a:pt x="616" y="960"/>
                  </a:lnTo>
                  <a:lnTo>
                    <a:pt x="614" y="964"/>
                  </a:lnTo>
                  <a:lnTo>
                    <a:pt x="612" y="966"/>
                  </a:lnTo>
                  <a:lnTo>
                    <a:pt x="610" y="969"/>
                  </a:lnTo>
                  <a:lnTo>
                    <a:pt x="610" y="975"/>
                  </a:lnTo>
                  <a:lnTo>
                    <a:pt x="610" y="979"/>
                  </a:lnTo>
                  <a:lnTo>
                    <a:pt x="610" y="983"/>
                  </a:lnTo>
                  <a:lnTo>
                    <a:pt x="610" y="987"/>
                  </a:lnTo>
                  <a:lnTo>
                    <a:pt x="612" y="988"/>
                  </a:lnTo>
                  <a:lnTo>
                    <a:pt x="614" y="992"/>
                  </a:lnTo>
                  <a:lnTo>
                    <a:pt x="616" y="992"/>
                  </a:lnTo>
                  <a:lnTo>
                    <a:pt x="618" y="994"/>
                  </a:lnTo>
                  <a:lnTo>
                    <a:pt x="619" y="994"/>
                  </a:lnTo>
                  <a:lnTo>
                    <a:pt x="619" y="996"/>
                  </a:lnTo>
                  <a:lnTo>
                    <a:pt x="621" y="996"/>
                  </a:lnTo>
                  <a:lnTo>
                    <a:pt x="623" y="996"/>
                  </a:lnTo>
                  <a:lnTo>
                    <a:pt x="623" y="998"/>
                  </a:lnTo>
                  <a:lnTo>
                    <a:pt x="625" y="998"/>
                  </a:lnTo>
                  <a:lnTo>
                    <a:pt x="627" y="1000"/>
                  </a:lnTo>
                  <a:lnTo>
                    <a:pt x="627" y="1002"/>
                  </a:lnTo>
                  <a:lnTo>
                    <a:pt x="629" y="1004"/>
                  </a:lnTo>
                  <a:lnTo>
                    <a:pt x="631" y="1006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3" y="1009"/>
                  </a:lnTo>
                  <a:lnTo>
                    <a:pt x="619" y="1011"/>
                  </a:lnTo>
                  <a:lnTo>
                    <a:pt x="616" y="1013"/>
                  </a:lnTo>
                  <a:lnTo>
                    <a:pt x="614" y="1015"/>
                  </a:lnTo>
                  <a:lnTo>
                    <a:pt x="610" y="1017"/>
                  </a:lnTo>
                  <a:lnTo>
                    <a:pt x="608" y="1017"/>
                  </a:lnTo>
                  <a:lnTo>
                    <a:pt x="606" y="1017"/>
                  </a:lnTo>
                  <a:lnTo>
                    <a:pt x="606" y="1015"/>
                  </a:lnTo>
                  <a:lnTo>
                    <a:pt x="604" y="1015"/>
                  </a:lnTo>
                  <a:lnTo>
                    <a:pt x="604" y="1013"/>
                  </a:lnTo>
                  <a:lnTo>
                    <a:pt x="606" y="1011"/>
                  </a:lnTo>
                  <a:lnTo>
                    <a:pt x="608" y="1006"/>
                  </a:lnTo>
                  <a:lnTo>
                    <a:pt x="610" y="1002"/>
                  </a:lnTo>
                  <a:lnTo>
                    <a:pt x="608" y="1002"/>
                  </a:lnTo>
                  <a:lnTo>
                    <a:pt x="606" y="1000"/>
                  </a:lnTo>
                  <a:lnTo>
                    <a:pt x="606" y="998"/>
                  </a:lnTo>
                  <a:lnTo>
                    <a:pt x="604" y="998"/>
                  </a:lnTo>
                  <a:lnTo>
                    <a:pt x="604" y="996"/>
                  </a:lnTo>
                  <a:lnTo>
                    <a:pt x="602" y="996"/>
                  </a:lnTo>
                  <a:lnTo>
                    <a:pt x="600" y="996"/>
                  </a:lnTo>
                  <a:lnTo>
                    <a:pt x="597" y="996"/>
                  </a:lnTo>
                  <a:lnTo>
                    <a:pt x="595" y="996"/>
                  </a:lnTo>
                  <a:lnTo>
                    <a:pt x="593" y="998"/>
                  </a:lnTo>
                  <a:lnTo>
                    <a:pt x="587" y="998"/>
                  </a:lnTo>
                  <a:lnTo>
                    <a:pt x="580" y="998"/>
                  </a:lnTo>
                  <a:lnTo>
                    <a:pt x="574" y="998"/>
                  </a:lnTo>
                  <a:lnTo>
                    <a:pt x="570" y="998"/>
                  </a:lnTo>
                  <a:lnTo>
                    <a:pt x="564" y="996"/>
                  </a:lnTo>
                  <a:lnTo>
                    <a:pt x="561" y="996"/>
                  </a:lnTo>
                  <a:lnTo>
                    <a:pt x="555" y="996"/>
                  </a:lnTo>
                  <a:lnTo>
                    <a:pt x="553" y="996"/>
                  </a:lnTo>
                  <a:lnTo>
                    <a:pt x="549" y="998"/>
                  </a:lnTo>
                  <a:lnTo>
                    <a:pt x="547" y="998"/>
                  </a:lnTo>
                  <a:lnTo>
                    <a:pt x="547" y="1000"/>
                  </a:lnTo>
                  <a:lnTo>
                    <a:pt x="547" y="1002"/>
                  </a:lnTo>
                  <a:lnTo>
                    <a:pt x="547" y="1004"/>
                  </a:lnTo>
                  <a:lnTo>
                    <a:pt x="547" y="1006"/>
                  </a:lnTo>
                  <a:lnTo>
                    <a:pt x="542" y="1006"/>
                  </a:lnTo>
                  <a:lnTo>
                    <a:pt x="540" y="1007"/>
                  </a:lnTo>
                  <a:lnTo>
                    <a:pt x="538" y="1007"/>
                  </a:lnTo>
                  <a:lnTo>
                    <a:pt x="538" y="1006"/>
                  </a:lnTo>
                  <a:lnTo>
                    <a:pt x="536" y="1006"/>
                  </a:lnTo>
                  <a:lnTo>
                    <a:pt x="534" y="1007"/>
                  </a:lnTo>
                  <a:lnTo>
                    <a:pt x="532" y="1007"/>
                  </a:lnTo>
                  <a:lnTo>
                    <a:pt x="530" y="1007"/>
                  </a:lnTo>
                  <a:lnTo>
                    <a:pt x="526" y="1006"/>
                  </a:lnTo>
                  <a:lnTo>
                    <a:pt x="524" y="1004"/>
                  </a:lnTo>
                  <a:lnTo>
                    <a:pt x="515" y="1000"/>
                  </a:lnTo>
                  <a:lnTo>
                    <a:pt x="511" y="998"/>
                  </a:lnTo>
                  <a:lnTo>
                    <a:pt x="507" y="996"/>
                  </a:lnTo>
                  <a:lnTo>
                    <a:pt x="505" y="996"/>
                  </a:lnTo>
                  <a:lnTo>
                    <a:pt x="504" y="996"/>
                  </a:lnTo>
                  <a:lnTo>
                    <a:pt x="504" y="994"/>
                  </a:lnTo>
                  <a:lnTo>
                    <a:pt x="502" y="994"/>
                  </a:lnTo>
                  <a:lnTo>
                    <a:pt x="498" y="998"/>
                  </a:lnTo>
                  <a:lnTo>
                    <a:pt x="496" y="998"/>
                  </a:lnTo>
                  <a:lnTo>
                    <a:pt x="496" y="1000"/>
                  </a:lnTo>
                  <a:lnTo>
                    <a:pt x="494" y="1000"/>
                  </a:lnTo>
                  <a:lnTo>
                    <a:pt x="490" y="1000"/>
                  </a:lnTo>
                  <a:lnTo>
                    <a:pt x="483" y="1000"/>
                  </a:lnTo>
                  <a:lnTo>
                    <a:pt x="469" y="1000"/>
                  </a:lnTo>
                  <a:lnTo>
                    <a:pt x="443" y="1009"/>
                  </a:lnTo>
                  <a:lnTo>
                    <a:pt x="416" y="1017"/>
                  </a:lnTo>
                  <a:lnTo>
                    <a:pt x="407" y="1021"/>
                  </a:lnTo>
                  <a:lnTo>
                    <a:pt x="391" y="1026"/>
                  </a:lnTo>
                  <a:lnTo>
                    <a:pt x="340" y="1042"/>
                  </a:lnTo>
                  <a:lnTo>
                    <a:pt x="325" y="1045"/>
                  </a:lnTo>
                  <a:lnTo>
                    <a:pt x="312" y="1047"/>
                  </a:lnTo>
                  <a:lnTo>
                    <a:pt x="295" y="1053"/>
                  </a:lnTo>
                  <a:lnTo>
                    <a:pt x="295" y="1049"/>
                  </a:lnTo>
                  <a:lnTo>
                    <a:pt x="295" y="1047"/>
                  </a:lnTo>
                  <a:lnTo>
                    <a:pt x="295" y="1042"/>
                  </a:lnTo>
                  <a:lnTo>
                    <a:pt x="295" y="1040"/>
                  </a:lnTo>
                  <a:lnTo>
                    <a:pt x="295" y="1038"/>
                  </a:lnTo>
                  <a:lnTo>
                    <a:pt x="295" y="1034"/>
                  </a:lnTo>
                  <a:lnTo>
                    <a:pt x="295" y="1026"/>
                  </a:lnTo>
                  <a:lnTo>
                    <a:pt x="295" y="1019"/>
                  </a:lnTo>
                  <a:lnTo>
                    <a:pt x="296" y="1019"/>
                  </a:lnTo>
                  <a:lnTo>
                    <a:pt x="298" y="1019"/>
                  </a:lnTo>
                  <a:lnTo>
                    <a:pt x="300" y="1019"/>
                  </a:lnTo>
                  <a:lnTo>
                    <a:pt x="304" y="1019"/>
                  </a:lnTo>
                  <a:lnTo>
                    <a:pt x="310" y="1017"/>
                  </a:lnTo>
                  <a:lnTo>
                    <a:pt x="314" y="1017"/>
                  </a:lnTo>
                  <a:lnTo>
                    <a:pt x="315" y="1017"/>
                  </a:lnTo>
                  <a:lnTo>
                    <a:pt x="317" y="1015"/>
                  </a:lnTo>
                  <a:lnTo>
                    <a:pt x="319" y="1013"/>
                  </a:lnTo>
                  <a:lnTo>
                    <a:pt x="321" y="1011"/>
                  </a:lnTo>
                  <a:lnTo>
                    <a:pt x="323" y="1007"/>
                  </a:lnTo>
                  <a:lnTo>
                    <a:pt x="323" y="1000"/>
                  </a:lnTo>
                  <a:lnTo>
                    <a:pt x="323" y="998"/>
                  </a:lnTo>
                  <a:lnTo>
                    <a:pt x="319" y="998"/>
                  </a:lnTo>
                  <a:lnTo>
                    <a:pt x="315" y="998"/>
                  </a:lnTo>
                  <a:lnTo>
                    <a:pt x="308" y="998"/>
                  </a:lnTo>
                  <a:lnTo>
                    <a:pt x="300" y="1000"/>
                  </a:lnTo>
                  <a:lnTo>
                    <a:pt x="295" y="1000"/>
                  </a:lnTo>
                  <a:lnTo>
                    <a:pt x="291" y="1000"/>
                  </a:lnTo>
                  <a:lnTo>
                    <a:pt x="289" y="1000"/>
                  </a:lnTo>
                  <a:lnTo>
                    <a:pt x="287" y="1002"/>
                  </a:lnTo>
                  <a:lnTo>
                    <a:pt x="283" y="1002"/>
                  </a:lnTo>
                  <a:lnTo>
                    <a:pt x="279" y="1000"/>
                  </a:lnTo>
                  <a:lnTo>
                    <a:pt x="277" y="1002"/>
                  </a:lnTo>
                  <a:lnTo>
                    <a:pt x="276" y="1002"/>
                  </a:lnTo>
                  <a:lnTo>
                    <a:pt x="274" y="1002"/>
                  </a:lnTo>
                  <a:lnTo>
                    <a:pt x="272" y="1002"/>
                  </a:lnTo>
                  <a:lnTo>
                    <a:pt x="272" y="1004"/>
                  </a:lnTo>
                  <a:lnTo>
                    <a:pt x="270" y="1004"/>
                  </a:lnTo>
                  <a:lnTo>
                    <a:pt x="268" y="1004"/>
                  </a:lnTo>
                  <a:lnTo>
                    <a:pt x="266" y="1006"/>
                  </a:lnTo>
                  <a:lnTo>
                    <a:pt x="266" y="1004"/>
                  </a:lnTo>
                  <a:lnTo>
                    <a:pt x="264" y="1002"/>
                  </a:lnTo>
                  <a:lnTo>
                    <a:pt x="262" y="1000"/>
                  </a:lnTo>
                  <a:lnTo>
                    <a:pt x="262" y="998"/>
                  </a:lnTo>
                  <a:lnTo>
                    <a:pt x="262" y="996"/>
                  </a:lnTo>
                  <a:lnTo>
                    <a:pt x="260" y="992"/>
                  </a:lnTo>
                  <a:lnTo>
                    <a:pt x="262" y="988"/>
                  </a:lnTo>
                  <a:lnTo>
                    <a:pt x="262" y="977"/>
                  </a:lnTo>
                  <a:lnTo>
                    <a:pt x="264" y="968"/>
                  </a:lnTo>
                  <a:lnTo>
                    <a:pt x="264" y="966"/>
                  </a:lnTo>
                  <a:lnTo>
                    <a:pt x="266" y="964"/>
                  </a:lnTo>
                  <a:lnTo>
                    <a:pt x="272" y="962"/>
                  </a:lnTo>
                  <a:lnTo>
                    <a:pt x="277" y="958"/>
                  </a:lnTo>
                  <a:lnTo>
                    <a:pt x="283" y="956"/>
                  </a:lnTo>
                  <a:lnTo>
                    <a:pt x="289" y="952"/>
                  </a:lnTo>
                  <a:lnTo>
                    <a:pt x="287" y="950"/>
                  </a:lnTo>
                  <a:lnTo>
                    <a:pt x="287" y="949"/>
                  </a:lnTo>
                  <a:lnTo>
                    <a:pt x="285" y="943"/>
                  </a:lnTo>
                  <a:lnTo>
                    <a:pt x="281" y="935"/>
                  </a:lnTo>
                  <a:lnTo>
                    <a:pt x="279" y="931"/>
                  </a:lnTo>
                  <a:lnTo>
                    <a:pt x="277" y="930"/>
                  </a:lnTo>
                  <a:lnTo>
                    <a:pt x="277" y="928"/>
                  </a:lnTo>
                  <a:lnTo>
                    <a:pt x="277" y="924"/>
                  </a:lnTo>
                  <a:lnTo>
                    <a:pt x="276" y="922"/>
                  </a:lnTo>
                  <a:lnTo>
                    <a:pt x="272" y="920"/>
                  </a:lnTo>
                  <a:lnTo>
                    <a:pt x="270" y="916"/>
                  </a:lnTo>
                  <a:lnTo>
                    <a:pt x="266" y="916"/>
                  </a:lnTo>
                  <a:lnTo>
                    <a:pt x="260" y="914"/>
                  </a:lnTo>
                  <a:lnTo>
                    <a:pt x="258" y="914"/>
                  </a:lnTo>
                  <a:lnTo>
                    <a:pt x="257" y="912"/>
                  </a:lnTo>
                  <a:lnTo>
                    <a:pt x="255" y="912"/>
                  </a:lnTo>
                  <a:lnTo>
                    <a:pt x="253" y="912"/>
                  </a:lnTo>
                  <a:lnTo>
                    <a:pt x="253" y="911"/>
                  </a:lnTo>
                  <a:lnTo>
                    <a:pt x="251" y="912"/>
                  </a:lnTo>
                  <a:lnTo>
                    <a:pt x="249" y="912"/>
                  </a:lnTo>
                  <a:lnTo>
                    <a:pt x="249" y="914"/>
                  </a:lnTo>
                  <a:lnTo>
                    <a:pt x="249" y="916"/>
                  </a:lnTo>
                  <a:lnTo>
                    <a:pt x="247" y="916"/>
                  </a:lnTo>
                  <a:lnTo>
                    <a:pt x="243" y="920"/>
                  </a:lnTo>
                  <a:lnTo>
                    <a:pt x="243" y="922"/>
                  </a:lnTo>
                  <a:lnTo>
                    <a:pt x="241" y="924"/>
                  </a:lnTo>
                  <a:lnTo>
                    <a:pt x="241" y="926"/>
                  </a:lnTo>
                  <a:lnTo>
                    <a:pt x="241" y="928"/>
                  </a:lnTo>
                  <a:lnTo>
                    <a:pt x="239" y="930"/>
                  </a:lnTo>
                  <a:lnTo>
                    <a:pt x="228" y="939"/>
                  </a:lnTo>
                  <a:lnTo>
                    <a:pt x="217" y="950"/>
                  </a:lnTo>
                  <a:lnTo>
                    <a:pt x="201" y="962"/>
                  </a:lnTo>
                  <a:lnTo>
                    <a:pt x="194" y="968"/>
                  </a:lnTo>
                  <a:lnTo>
                    <a:pt x="192" y="966"/>
                  </a:lnTo>
                  <a:lnTo>
                    <a:pt x="190" y="962"/>
                  </a:lnTo>
                  <a:lnTo>
                    <a:pt x="184" y="958"/>
                  </a:lnTo>
                  <a:lnTo>
                    <a:pt x="181" y="952"/>
                  </a:lnTo>
                  <a:lnTo>
                    <a:pt x="175" y="949"/>
                  </a:lnTo>
                  <a:lnTo>
                    <a:pt x="171" y="945"/>
                  </a:lnTo>
                  <a:lnTo>
                    <a:pt x="167" y="941"/>
                  </a:lnTo>
                  <a:lnTo>
                    <a:pt x="165" y="941"/>
                  </a:lnTo>
                  <a:lnTo>
                    <a:pt x="163" y="941"/>
                  </a:lnTo>
                  <a:lnTo>
                    <a:pt x="162" y="941"/>
                  </a:lnTo>
                  <a:lnTo>
                    <a:pt x="162" y="943"/>
                  </a:lnTo>
                  <a:lnTo>
                    <a:pt x="160" y="943"/>
                  </a:lnTo>
                  <a:lnTo>
                    <a:pt x="158" y="943"/>
                  </a:lnTo>
                  <a:lnTo>
                    <a:pt x="156" y="943"/>
                  </a:lnTo>
                  <a:lnTo>
                    <a:pt x="154" y="943"/>
                  </a:lnTo>
                  <a:lnTo>
                    <a:pt x="152" y="945"/>
                  </a:lnTo>
                  <a:lnTo>
                    <a:pt x="148" y="945"/>
                  </a:lnTo>
                  <a:lnTo>
                    <a:pt x="146" y="945"/>
                  </a:lnTo>
                  <a:lnTo>
                    <a:pt x="144" y="943"/>
                  </a:lnTo>
                  <a:lnTo>
                    <a:pt x="143" y="943"/>
                  </a:lnTo>
                  <a:lnTo>
                    <a:pt x="141" y="941"/>
                  </a:lnTo>
                  <a:lnTo>
                    <a:pt x="139" y="937"/>
                  </a:lnTo>
                  <a:lnTo>
                    <a:pt x="139" y="935"/>
                  </a:lnTo>
                  <a:lnTo>
                    <a:pt x="141" y="931"/>
                  </a:lnTo>
                  <a:lnTo>
                    <a:pt x="143" y="928"/>
                  </a:lnTo>
                  <a:lnTo>
                    <a:pt x="143" y="926"/>
                  </a:lnTo>
                  <a:lnTo>
                    <a:pt x="143" y="924"/>
                  </a:lnTo>
                  <a:lnTo>
                    <a:pt x="141" y="918"/>
                  </a:lnTo>
                  <a:lnTo>
                    <a:pt x="139" y="914"/>
                  </a:lnTo>
                  <a:lnTo>
                    <a:pt x="137" y="912"/>
                  </a:lnTo>
                  <a:lnTo>
                    <a:pt x="137" y="909"/>
                  </a:lnTo>
                  <a:lnTo>
                    <a:pt x="137" y="907"/>
                  </a:lnTo>
                  <a:lnTo>
                    <a:pt x="137" y="903"/>
                  </a:lnTo>
                  <a:lnTo>
                    <a:pt x="139" y="895"/>
                  </a:lnTo>
                  <a:lnTo>
                    <a:pt x="139" y="892"/>
                  </a:lnTo>
                  <a:lnTo>
                    <a:pt x="139" y="890"/>
                  </a:lnTo>
                  <a:lnTo>
                    <a:pt x="139" y="888"/>
                  </a:lnTo>
                  <a:lnTo>
                    <a:pt x="137" y="884"/>
                  </a:lnTo>
                  <a:lnTo>
                    <a:pt x="139" y="880"/>
                  </a:lnTo>
                  <a:lnTo>
                    <a:pt x="141" y="871"/>
                  </a:lnTo>
                  <a:lnTo>
                    <a:pt x="141" y="867"/>
                  </a:lnTo>
                  <a:lnTo>
                    <a:pt x="141" y="863"/>
                  </a:lnTo>
                  <a:lnTo>
                    <a:pt x="141" y="861"/>
                  </a:lnTo>
                  <a:lnTo>
                    <a:pt x="139" y="857"/>
                  </a:lnTo>
                  <a:lnTo>
                    <a:pt x="137" y="854"/>
                  </a:lnTo>
                  <a:lnTo>
                    <a:pt x="137" y="852"/>
                  </a:lnTo>
                  <a:lnTo>
                    <a:pt x="139" y="848"/>
                  </a:lnTo>
                  <a:lnTo>
                    <a:pt x="141" y="846"/>
                  </a:lnTo>
                  <a:lnTo>
                    <a:pt x="143" y="842"/>
                  </a:lnTo>
                  <a:lnTo>
                    <a:pt x="144" y="840"/>
                  </a:lnTo>
                  <a:lnTo>
                    <a:pt x="146" y="838"/>
                  </a:lnTo>
                  <a:lnTo>
                    <a:pt x="146" y="836"/>
                  </a:lnTo>
                  <a:lnTo>
                    <a:pt x="148" y="836"/>
                  </a:lnTo>
                  <a:lnTo>
                    <a:pt x="148" y="835"/>
                  </a:lnTo>
                  <a:lnTo>
                    <a:pt x="150" y="831"/>
                  </a:lnTo>
                  <a:lnTo>
                    <a:pt x="152" y="831"/>
                  </a:lnTo>
                  <a:lnTo>
                    <a:pt x="154" y="831"/>
                  </a:lnTo>
                  <a:lnTo>
                    <a:pt x="156" y="829"/>
                  </a:lnTo>
                  <a:lnTo>
                    <a:pt x="158" y="825"/>
                  </a:lnTo>
                  <a:lnTo>
                    <a:pt x="158" y="821"/>
                  </a:lnTo>
                  <a:lnTo>
                    <a:pt x="158" y="817"/>
                  </a:lnTo>
                  <a:lnTo>
                    <a:pt x="156" y="812"/>
                  </a:lnTo>
                  <a:lnTo>
                    <a:pt x="156" y="808"/>
                  </a:lnTo>
                  <a:lnTo>
                    <a:pt x="156" y="802"/>
                  </a:lnTo>
                  <a:lnTo>
                    <a:pt x="154" y="793"/>
                  </a:lnTo>
                  <a:lnTo>
                    <a:pt x="152" y="787"/>
                  </a:lnTo>
                  <a:lnTo>
                    <a:pt x="150" y="781"/>
                  </a:lnTo>
                  <a:lnTo>
                    <a:pt x="148" y="778"/>
                  </a:lnTo>
                  <a:lnTo>
                    <a:pt x="146" y="774"/>
                  </a:lnTo>
                  <a:lnTo>
                    <a:pt x="148" y="770"/>
                  </a:lnTo>
                  <a:lnTo>
                    <a:pt x="148" y="762"/>
                  </a:lnTo>
                  <a:lnTo>
                    <a:pt x="148" y="755"/>
                  </a:lnTo>
                  <a:lnTo>
                    <a:pt x="148" y="751"/>
                  </a:lnTo>
                  <a:lnTo>
                    <a:pt x="148" y="747"/>
                  </a:lnTo>
                  <a:lnTo>
                    <a:pt x="150" y="743"/>
                  </a:lnTo>
                  <a:lnTo>
                    <a:pt x="154" y="740"/>
                  </a:lnTo>
                  <a:lnTo>
                    <a:pt x="156" y="738"/>
                  </a:lnTo>
                  <a:lnTo>
                    <a:pt x="158" y="736"/>
                  </a:lnTo>
                  <a:lnTo>
                    <a:pt x="160" y="736"/>
                  </a:lnTo>
                  <a:lnTo>
                    <a:pt x="169" y="738"/>
                  </a:lnTo>
                  <a:lnTo>
                    <a:pt x="196" y="741"/>
                  </a:lnTo>
                  <a:lnTo>
                    <a:pt x="205" y="743"/>
                  </a:lnTo>
                  <a:lnTo>
                    <a:pt x="213" y="745"/>
                  </a:lnTo>
                  <a:lnTo>
                    <a:pt x="217" y="747"/>
                  </a:lnTo>
                  <a:lnTo>
                    <a:pt x="219" y="747"/>
                  </a:lnTo>
                  <a:lnTo>
                    <a:pt x="222" y="747"/>
                  </a:lnTo>
                  <a:lnTo>
                    <a:pt x="226" y="745"/>
                  </a:lnTo>
                  <a:lnTo>
                    <a:pt x="230" y="743"/>
                  </a:lnTo>
                  <a:lnTo>
                    <a:pt x="232" y="741"/>
                  </a:lnTo>
                  <a:lnTo>
                    <a:pt x="234" y="741"/>
                  </a:lnTo>
                  <a:lnTo>
                    <a:pt x="236" y="736"/>
                  </a:lnTo>
                  <a:lnTo>
                    <a:pt x="238" y="732"/>
                  </a:lnTo>
                  <a:lnTo>
                    <a:pt x="239" y="730"/>
                  </a:lnTo>
                  <a:lnTo>
                    <a:pt x="241" y="728"/>
                  </a:lnTo>
                  <a:lnTo>
                    <a:pt x="243" y="726"/>
                  </a:lnTo>
                  <a:lnTo>
                    <a:pt x="245" y="722"/>
                  </a:lnTo>
                  <a:lnTo>
                    <a:pt x="245" y="721"/>
                  </a:lnTo>
                  <a:lnTo>
                    <a:pt x="247" y="719"/>
                  </a:lnTo>
                  <a:lnTo>
                    <a:pt x="249" y="719"/>
                  </a:lnTo>
                  <a:lnTo>
                    <a:pt x="251" y="717"/>
                  </a:lnTo>
                  <a:lnTo>
                    <a:pt x="251" y="715"/>
                  </a:lnTo>
                  <a:lnTo>
                    <a:pt x="253" y="715"/>
                  </a:lnTo>
                  <a:lnTo>
                    <a:pt x="253" y="711"/>
                  </a:lnTo>
                  <a:lnTo>
                    <a:pt x="255" y="709"/>
                  </a:lnTo>
                  <a:lnTo>
                    <a:pt x="255" y="707"/>
                  </a:lnTo>
                  <a:lnTo>
                    <a:pt x="257" y="705"/>
                  </a:lnTo>
                  <a:lnTo>
                    <a:pt x="258" y="703"/>
                  </a:lnTo>
                  <a:lnTo>
                    <a:pt x="258" y="702"/>
                  </a:lnTo>
                  <a:lnTo>
                    <a:pt x="260" y="700"/>
                  </a:lnTo>
                  <a:lnTo>
                    <a:pt x="262" y="700"/>
                  </a:lnTo>
                  <a:lnTo>
                    <a:pt x="264" y="702"/>
                  </a:lnTo>
                  <a:lnTo>
                    <a:pt x="266" y="702"/>
                  </a:lnTo>
                  <a:lnTo>
                    <a:pt x="266" y="698"/>
                  </a:lnTo>
                  <a:lnTo>
                    <a:pt x="266" y="696"/>
                  </a:lnTo>
                  <a:lnTo>
                    <a:pt x="270" y="692"/>
                  </a:lnTo>
                  <a:lnTo>
                    <a:pt x="272" y="692"/>
                  </a:lnTo>
                  <a:lnTo>
                    <a:pt x="272" y="688"/>
                  </a:lnTo>
                  <a:lnTo>
                    <a:pt x="272" y="686"/>
                  </a:lnTo>
                  <a:lnTo>
                    <a:pt x="272" y="684"/>
                  </a:lnTo>
                  <a:lnTo>
                    <a:pt x="272" y="683"/>
                  </a:lnTo>
                  <a:lnTo>
                    <a:pt x="274" y="679"/>
                  </a:lnTo>
                  <a:lnTo>
                    <a:pt x="276" y="679"/>
                  </a:lnTo>
                  <a:lnTo>
                    <a:pt x="277" y="677"/>
                  </a:lnTo>
                  <a:lnTo>
                    <a:pt x="277" y="673"/>
                  </a:lnTo>
                  <a:lnTo>
                    <a:pt x="279" y="673"/>
                  </a:lnTo>
                  <a:lnTo>
                    <a:pt x="283" y="671"/>
                  </a:lnTo>
                  <a:lnTo>
                    <a:pt x="285" y="669"/>
                  </a:lnTo>
                  <a:lnTo>
                    <a:pt x="289" y="669"/>
                  </a:lnTo>
                  <a:lnTo>
                    <a:pt x="291" y="667"/>
                  </a:lnTo>
                  <a:lnTo>
                    <a:pt x="293" y="665"/>
                  </a:lnTo>
                  <a:lnTo>
                    <a:pt x="295" y="662"/>
                  </a:lnTo>
                  <a:lnTo>
                    <a:pt x="296" y="658"/>
                  </a:lnTo>
                  <a:lnTo>
                    <a:pt x="298" y="654"/>
                  </a:lnTo>
                  <a:lnTo>
                    <a:pt x="302" y="648"/>
                  </a:lnTo>
                  <a:lnTo>
                    <a:pt x="304" y="646"/>
                  </a:lnTo>
                  <a:lnTo>
                    <a:pt x="306" y="645"/>
                  </a:lnTo>
                  <a:lnTo>
                    <a:pt x="308" y="643"/>
                  </a:lnTo>
                  <a:lnTo>
                    <a:pt x="310" y="643"/>
                  </a:lnTo>
                  <a:lnTo>
                    <a:pt x="319" y="645"/>
                  </a:lnTo>
                  <a:lnTo>
                    <a:pt x="319" y="643"/>
                  </a:lnTo>
                  <a:lnTo>
                    <a:pt x="317" y="639"/>
                  </a:lnTo>
                  <a:lnTo>
                    <a:pt x="317" y="637"/>
                  </a:lnTo>
                  <a:lnTo>
                    <a:pt x="317" y="635"/>
                  </a:lnTo>
                  <a:lnTo>
                    <a:pt x="315" y="635"/>
                  </a:lnTo>
                  <a:lnTo>
                    <a:pt x="310" y="631"/>
                  </a:lnTo>
                  <a:lnTo>
                    <a:pt x="295" y="626"/>
                  </a:lnTo>
                  <a:lnTo>
                    <a:pt x="272" y="616"/>
                  </a:lnTo>
                  <a:lnTo>
                    <a:pt x="272" y="614"/>
                  </a:lnTo>
                  <a:lnTo>
                    <a:pt x="270" y="614"/>
                  </a:lnTo>
                  <a:lnTo>
                    <a:pt x="268" y="614"/>
                  </a:lnTo>
                  <a:lnTo>
                    <a:pt x="268" y="616"/>
                  </a:lnTo>
                  <a:lnTo>
                    <a:pt x="268" y="618"/>
                  </a:lnTo>
                  <a:lnTo>
                    <a:pt x="268" y="620"/>
                  </a:lnTo>
                  <a:lnTo>
                    <a:pt x="266" y="624"/>
                  </a:lnTo>
                  <a:lnTo>
                    <a:pt x="266" y="626"/>
                  </a:lnTo>
                  <a:lnTo>
                    <a:pt x="264" y="626"/>
                  </a:lnTo>
                  <a:lnTo>
                    <a:pt x="264" y="627"/>
                  </a:lnTo>
                  <a:lnTo>
                    <a:pt x="262" y="633"/>
                  </a:lnTo>
                  <a:lnTo>
                    <a:pt x="260" y="635"/>
                  </a:lnTo>
                  <a:lnTo>
                    <a:pt x="258" y="635"/>
                  </a:lnTo>
                  <a:lnTo>
                    <a:pt x="257" y="635"/>
                  </a:lnTo>
                  <a:lnTo>
                    <a:pt x="247" y="631"/>
                  </a:lnTo>
                  <a:lnTo>
                    <a:pt x="228" y="624"/>
                  </a:lnTo>
                  <a:lnTo>
                    <a:pt x="215" y="618"/>
                  </a:lnTo>
                  <a:lnTo>
                    <a:pt x="213" y="616"/>
                  </a:lnTo>
                  <a:lnTo>
                    <a:pt x="213" y="614"/>
                  </a:lnTo>
                  <a:lnTo>
                    <a:pt x="211" y="612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14EAEA-E3FE-4377-A3BF-A4F8EF689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848"/>
              <a:ext cx="1010" cy="521"/>
            </a:xfrm>
            <a:custGeom>
              <a:avLst/>
              <a:gdLst>
                <a:gd name="T0" fmla="*/ 763 w 1010"/>
                <a:gd name="T1" fmla="*/ 80 h 521"/>
                <a:gd name="T2" fmla="*/ 788 w 1010"/>
                <a:gd name="T3" fmla="*/ 63 h 521"/>
                <a:gd name="T4" fmla="*/ 792 w 1010"/>
                <a:gd name="T5" fmla="*/ 34 h 521"/>
                <a:gd name="T6" fmla="*/ 794 w 1010"/>
                <a:gd name="T7" fmla="*/ 6 h 521"/>
                <a:gd name="T8" fmla="*/ 828 w 1010"/>
                <a:gd name="T9" fmla="*/ 0 h 521"/>
                <a:gd name="T10" fmla="*/ 855 w 1010"/>
                <a:gd name="T11" fmla="*/ 13 h 521"/>
                <a:gd name="T12" fmla="*/ 862 w 1010"/>
                <a:gd name="T13" fmla="*/ 46 h 521"/>
                <a:gd name="T14" fmla="*/ 857 w 1010"/>
                <a:gd name="T15" fmla="*/ 74 h 521"/>
                <a:gd name="T16" fmla="*/ 868 w 1010"/>
                <a:gd name="T17" fmla="*/ 101 h 521"/>
                <a:gd name="T18" fmla="*/ 872 w 1010"/>
                <a:gd name="T19" fmla="*/ 133 h 521"/>
                <a:gd name="T20" fmla="*/ 908 w 1010"/>
                <a:gd name="T21" fmla="*/ 146 h 521"/>
                <a:gd name="T22" fmla="*/ 925 w 1010"/>
                <a:gd name="T23" fmla="*/ 177 h 521"/>
                <a:gd name="T24" fmla="*/ 946 w 1010"/>
                <a:gd name="T25" fmla="*/ 198 h 521"/>
                <a:gd name="T26" fmla="*/ 931 w 1010"/>
                <a:gd name="T27" fmla="*/ 232 h 521"/>
                <a:gd name="T28" fmla="*/ 948 w 1010"/>
                <a:gd name="T29" fmla="*/ 262 h 521"/>
                <a:gd name="T30" fmla="*/ 959 w 1010"/>
                <a:gd name="T31" fmla="*/ 296 h 521"/>
                <a:gd name="T32" fmla="*/ 988 w 1010"/>
                <a:gd name="T33" fmla="*/ 323 h 521"/>
                <a:gd name="T34" fmla="*/ 991 w 1010"/>
                <a:gd name="T35" fmla="*/ 340 h 521"/>
                <a:gd name="T36" fmla="*/ 999 w 1010"/>
                <a:gd name="T37" fmla="*/ 372 h 521"/>
                <a:gd name="T38" fmla="*/ 1007 w 1010"/>
                <a:gd name="T39" fmla="*/ 393 h 521"/>
                <a:gd name="T40" fmla="*/ 993 w 1010"/>
                <a:gd name="T41" fmla="*/ 418 h 521"/>
                <a:gd name="T42" fmla="*/ 976 w 1010"/>
                <a:gd name="T43" fmla="*/ 435 h 521"/>
                <a:gd name="T44" fmla="*/ 942 w 1010"/>
                <a:gd name="T45" fmla="*/ 437 h 521"/>
                <a:gd name="T46" fmla="*/ 900 w 1010"/>
                <a:gd name="T47" fmla="*/ 435 h 521"/>
                <a:gd name="T48" fmla="*/ 858 w 1010"/>
                <a:gd name="T49" fmla="*/ 477 h 521"/>
                <a:gd name="T50" fmla="*/ 849 w 1010"/>
                <a:gd name="T51" fmla="*/ 494 h 521"/>
                <a:gd name="T52" fmla="*/ 830 w 1010"/>
                <a:gd name="T53" fmla="*/ 513 h 521"/>
                <a:gd name="T54" fmla="*/ 800 w 1010"/>
                <a:gd name="T55" fmla="*/ 519 h 521"/>
                <a:gd name="T56" fmla="*/ 739 w 1010"/>
                <a:gd name="T57" fmla="*/ 513 h 521"/>
                <a:gd name="T58" fmla="*/ 720 w 1010"/>
                <a:gd name="T59" fmla="*/ 517 h 521"/>
                <a:gd name="T60" fmla="*/ 712 w 1010"/>
                <a:gd name="T61" fmla="*/ 494 h 521"/>
                <a:gd name="T62" fmla="*/ 708 w 1010"/>
                <a:gd name="T63" fmla="*/ 471 h 521"/>
                <a:gd name="T64" fmla="*/ 693 w 1010"/>
                <a:gd name="T65" fmla="*/ 450 h 521"/>
                <a:gd name="T66" fmla="*/ 667 w 1010"/>
                <a:gd name="T67" fmla="*/ 437 h 521"/>
                <a:gd name="T68" fmla="*/ 651 w 1010"/>
                <a:gd name="T69" fmla="*/ 418 h 521"/>
                <a:gd name="T70" fmla="*/ 636 w 1010"/>
                <a:gd name="T71" fmla="*/ 397 h 521"/>
                <a:gd name="T72" fmla="*/ 629 w 1010"/>
                <a:gd name="T73" fmla="*/ 367 h 521"/>
                <a:gd name="T74" fmla="*/ 604 w 1010"/>
                <a:gd name="T75" fmla="*/ 336 h 521"/>
                <a:gd name="T76" fmla="*/ 598 w 1010"/>
                <a:gd name="T77" fmla="*/ 312 h 521"/>
                <a:gd name="T78" fmla="*/ 587 w 1010"/>
                <a:gd name="T79" fmla="*/ 293 h 521"/>
                <a:gd name="T80" fmla="*/ 566 w 1010"/>
                <a:gd name="T81" fmla="*/ 276 h 521"/>
                <a:gd name="T82" fmla="*/ 539 w 1010"/>
                <a:gd name="T83" fmla="*/ 268 h 521"/>
                <a:gd name="T84" fmla="*/ 524 w 1010"/>
                <a:gd name="T85" fmla="*/ 258 h 521"/>
                <a:gd name="T86" fmla="*/ 511 w 1010"/>
                <a:gd name="T87" fmla="*/ 236 h 521"/>
                <a:gd name="T88" fmla="*/ 484 w 1010"/>
                <a:gd name="T89" fmla="*/ 224 h 521"/>
                <a:gd name="T90" fmla="*/ 473 w 1010"/>
                <a:gd name="T91" fmla="*/ 196 h 521"/>
                <a:gd name="T92" fmla="*/ 480 w 1010"/>
                <a:gd name="T93" fmla="*/ 131 h 521"/>
                <a:gd name="T94" fmla="*/ 421 w 1010"/>
                <a:gd name="T95" fmla="*/ 125 h 521"/>
                <a:gd name="T96" fmla="*/ 363 w 1010"/>
                <a:gd name="T97" fmla="*/ 150 h 521"/>
                <a:gd name="T98" fmla="*/ 357 w 1010"/>
                <a:gd name="T99" fmla="*/ 101 h 521"/>
                <a:gd name="T100" fmla="*/ 315 w 1010"/>
                <a:gd name="T101" fmla="*/ 93 h 521"/>
                <a:gd name="T102" fmla="*/ 288 w 1010"/>
                <a:gd name="T103" fmla="*/ 59 h 521"/>
                <a:gd name="T104" fmla="*/ 266 w 1010"/>
                <a:gd name="T105" fmla="*/ 13 h 521"/>
                <a:gd name="T106" fmla="*/ 250 w 1010"/>
                <a:gd name="T107" fmla="*/ 61 h 521"/>
                <a:gd name="T108" fmla="*/ 195 w 1010"/>
                <a:gd name="T109" fmla="*/ 78 h 521"/>
                <a:gd name="T110" fmla="*/ 195 w 1010"/>
                <a:gd name="T111" fmla="*/ 131 h 521"/>
                <a:gd name="T112" fmla="*/ 214 w 1010"/>
                <a:gd name="T113" fmla="*/ 175 h 521"/>
                <a:gd name="T114" fmla="*/ 159 w 1010"/>
                <a:gd name="T115" fmla="*/ 203 h 521"/>
                <a:gd name="T116" fmla="*/ 40 w 1010"/>
                <a:gd name="T117" fmla="*/ 234 h 521"/>
                <a:gd name="T118" fmla="*/ 11 w 1010"/>
                <a:gd name="T119" fmla="*/ 25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0" h="521">
                  <a:moveTo>
                    <a:pt x="733" y="99"/>
                  </a:moveTo>
                  <a:lnTo>
                    <a:pt x="735" y="97"/>
                  </a:lnTo>
                  <a:lnTo>
                    <a:pt x="739" y="95"/>
                  </a:lnTo>
                  <a:lnTo>
                    <a:pt x="741" y="93"/>
                  </a:lnTo>
                  <a:lnTo>
                    <a:pt x="741" y="91"/>
                  </a:lnTo>
                  <a:lnTo>
                    <a:pt x="743" y="91"/>
                  </a:lnTo>
                  <a:lnTo>
                    <a:pt x="743" y="89"/>
                  </a:lnTo>
                  <a:lnTo>
                    <a:pt x="743" y="87"/>
                  </a:lnTo>
                  <a:lnTo>
                    <a:pt x="744" y="86"/>
                  </a:lnTo>
                  <a:lnTo>
                    <a:pt x="746" y="86"/>
                  </a:lnTo>
                  <a:lnTo>
                    <a:pt x="748" y="84"/>
                  </a:lnTo>
                  <a:lnTo>
                    <a:pt x="750" y="82"/>
                  </a:lnTo>
                  <a:lnTo>
                    <a:pt x="752" y="82"/>
                  </a:lnTo>
                  <a:lnTo>
                    <a:pt x="756" y="82"/>
                  </a:lnTo>
                  <a:lnTo>
                    <a:pt x="758" y="80"/>
                  </a:lnTo>
                  <a:lnTo>
                    <a:pt x="762" y="80"/>
                  </a:lnTo>
                  <a:lnTo>
                    <a:pt x="763" y="80"/>
                  </a:lnTo>
                  <a:lnTo>
                    <a:pt x="765" y="80"/>
                  </a:lnTo>
                  <a:lnTo>
                    <a:pt x="767" y="80"/>
                  </a:lnTo>
                  <a:lnTo>
                    <a:pt x="769" y="78"/>
                  </a:lnTo>
                  <a:lnTo>
                    <a:pt x="771" y="78"/>
                  </a:lnTo>
                  <a:lnTo>
                    <a:pt x="773" y="76"/>
                  </a:lnTo>
                  <a:lnTo>
                    <a:pt x="775" y="74"/>
                  </a:lnTo>
                  <a:lnTo>
                    <a:pt x="777" y="72"/>
                  </a:lnTo>
                  <a:lnTo>
                    <a:pt x="779" y="72"/>
                  </a:lnTo>
                  <a:lnTo>
                    <a:pt x="779" y="70"/>
                  </a:lnTo>
                  <a:lnTo>
                    <a:pt x="779" y="68"/>
                  </a:lnTo>
                  <a:lnTo>
                    <a:pt x="779" y="67"/>
                  </a:lnTo>
                  <a:lnTo>
                    <a:pt x="781" y="65"/>
                  </a:lnTo>
                  <a:lnTo>
                    <a:pt x="781" y="63"/>
                  </a:lnTo>
                  <a:lnTo>
                    <a:pt x="782" y="63"/>
                  </a:lnTo>
                  <a:lnTo>
                    <a:pt x="784" y="63"/>
                  </a:lnTo>
                  <a:lnTo>
                    <a:pt x="786" y="63"/>
                  </a:lnTo>
                  <a:lnTo>
                    <a:pt x="788" y="63"/>
                  </a:lnTo>
                  <a:lnTo>
                    <a:pt x="792" y="63"/>
                  </a:lnTo>
                  <a:lnTo>
                    <a:pt x="794" y="61"/>
                  </a:lnTo>
                  <a:lnTo>
                    <a:pt x="796" y="59"/>
                  </a:lnTo>
                  <a:lnTo>
                    <a:pt x="798" y="59"/>
                  </a:lnTo>
                  <a:lnTo>
                    <a:pt x="800" y="57"/>
                  </a:lnTo>
                  <a:lnTo>
                    <a:pt x="801" y="55"/>
                  </a:lnTo>
                  <a:lnTo>
                    <a:pt x="803" y="53"/>
                  </a:lnTo>
                  <a:lnTo>
                    <a:pt x="801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800" y="48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0"/>
                  </a:lnTo>
                  <a:lnTo>
                    <a:pt x="796" y="38"/>
                  </a:lnTo>
                  <a:lnTo>
                    <a:pt x="794" y="36"/>
                  </a:lnTo>
                  <a:lnTo>
                    <a:pt x="792" y="34"/>
                  </a:lnTo>
                  <a:lnTo>
                    <a:pt x="790" y="32"/>
                  </a:lnTo>
                  <a:lnTo>
                    <a:pt x="788" y="30"/>
                  </a:lnTo>
                  <a:lnTo>
                    <a:pt x="786" y="30"/>
                  </a:lnTo>
                  <a:lnTo>
                    <a:pt x="784" y="27"/>
                  </a:lnTo>
                  <a:lnTo>
                    <a:pt x="784" y="25"/>
                  </a:lnTo>
                  <a:lnTo>
                    <a:pt x="782" y="23"/>
                  </a:lnTo>
                  <a:lnTo>
                    <a:pt x="781" y="21"/>
                  </a:lnTo>
                  <a:lnTo>
                    <a:pt x="781" y="19"/>
                  </a:lnTo>
                  <a:lnTo>
                    <a:pt x="781" y="17"/>
                  </a:lnTo>
                  <a:lnTo>
                    <a:pt x="781" y="15"/>
                  </a:lnTo>
                  <a:lnTo>
                    <a:pt x="782" y="13"/>
                  </a:lnTo>
                  <a:lnTo>
                    <a:pt x="784" y="11"/>
                  </a:lnTo>
                  <a:lnTo>
                    <a:pt x="786" y="10"/>
                  </a:lnTo>
                  <a:lnTo>
                    <a:pt x="790" y="10"/>
                  </a:lnTo>
                  <a:lnTo>
                    <a:pt x="792" y="10"/>
                  </a:lnTo>
                  <a:lnTo>
                    <a:pt x="794" y="8"/>
                  </a:lnTo>
                  <a:lnTo>
                    <a:pt x="794" y="6"/>
                  </a:lnTo>
                  <a:lnTo>
                    <a:pt x="796" y="6"/>
                  </a:lnTo>
                  <a:lnTo>
                    <a:pt x="798" y="4"/>
                  </a:lnTo>
                  <a:lnTo>
                    <a:pt x="800" y="4"/>
                  </a:lnTo>
                  <a:lnTo>
                    <a:pt x="801" y="4"/>
                  </a:lnTo>
                  <a:lnTo>
                    <a:pt x="805" y="2"/>
                  </a:lnTo>
                  <a:lnTo>
                    <a:pt x="807" y="2"/>
                  </a:lnTo>
                  <a:lnTo>
                    <a:pt x="809" y="2"/>
                  </a:lnTo>
                  <a:lnTo>
                    <a:pt x="811" y="2"/>
                  </a:lnTo>
                  <a:lnTo>
                    <a:pt x="813" y="2"/>
                  </a:lnTo>
                  <a:lnTo>
                    <a:pt x="815" y="2"/>
                  </a:lnTo>
                  <a:lnTo>
                    <a:pt x="817" y="2"/>
                  </a:lnTo>
                  <a:lnTo>
                    <a:pt x="819" y="2"/>
                  </a:lnTo>
                  <a:lnTo>
                    <a:pt x="820" y="2"/>
                  </a:lnTo>
                  <a:lnTo>
                    <a:pt x="822" y="2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30" y="2"/>
                  </a:lnTo>
                  <a:lnTo>
                    <a:pt x="834" y="2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39" y="2"/>
                  </a:lnTo>
                  <a:lnTo>
                    <a:pt x="841" y="2"/>
                  </a:lnTo>
                  <a:lnTo>
                    <a:pt x="843" y="2"/>
                  </a:lnTo>
                  <a:lnTo>
                    <a:pt x="845" y="4"/>
                  </a:lnTo>
                  <a:lnTo>
                    <a:pt x="845" y="6"/>
                  </a:lnTo>
                  <a:lnTo>
                    <a:pt x="845" y="8"/>
                  </a:lnTo>
                  <a:lnTo>
                    <a:pt x="845" y="10"/>
                  </a:lnTo>
                  <a:lnTo>
                    <a:pt x="845" y="11"/>
                  </a:lnTo>
                  <a:lnTo>
                    <a:pt x="847" y="11"/>
                  </a:lnTo>
                  <a:lnTo>
                    <a:pt x="849" y="11"/>
                  </a:lnTo>
                  <a:lnTo>
                    <a:pt x="851" y="11"/>
                  </a:lnTo>
                  <a:lnTo>
                    <a:pt x="853" y="13"/>
                  </a:lnTo>
                  <a:lnTo>
                    <a:pt x="855" y="13"/>
                  </a:lnTo>
                  <a:lnTo>
                    <a:pt x="857" y="15"/>
                  </a:lnTo>
                  <a:lnTo>
                    <a:pt x="858" y="17"/>
                  </a:lnTo>
                  <a:lnTo>
                    <a:pt x="858" y="19"/>
                  </a:lnTo>
                  <a:lnTo>
                    <a:pt x="860" y="21"/>
                  </a:lnTo>
                  <a:lnTo>
                    <a:pt x="860" y="23"/>
                  </a:lnTo>
                  <a:lnTo>
                    <a:pt x="860" y="25"/>
                  </a:lnTo>
                  <a:lnTo>
                    <a:pt x="860" y="27"/>
                  </a:lnTo>
                  <a:lnTo>
                    <a:pt x="862" y="29"/>
                  </a:lnTo>
                  <a:lnTo>
                    <a:pt x="862" y="30"/>
                  </a:lnTo>
                  <a:lnTo>
                    <a:pt x="862" y="32"/>
                  </a:lnTo>
                  <a:lnTo>
                    <a:pt x="864" y="34"/>
                  </a:lnTo>
                  <a:lnTo>
                    <a:pt x="864" y="36"/>
                  </a:lnTo>
                  <a:lnTo>
                    <a:pt x="864" y="38"/>
                  </a:lnTo>
                  <a:lnTo>
                    <a:pt x="864" y="40"/>
                  </a:lnTo>
                  <a:lnTo>
                    <a:pt x="864" y="42"/>
                  </a:lnTo>
                  <a:lnTo>
                    <a:pt x="864" y="44"/>
                  </a:lnTo>
                  <a:lnTo>
                    <a:pt x="862" y="46"/>
                  </a:lnTo>
                  <a:lnTo>
                    <a:pt x="862" y="48"/>
                  </a:lnTo>
                  <a:lnTo>
                    <a:pt x="860" y="49"/>
                  </a:lnTo>
                  <a:lnTo>
                    <a:pt x="858" y="51"/>
                  </a:lnTo>
                  <a:lnTo>
                    <a:pt x="858" y="53"/>
                  </a:lnTo>
                  <a:lnTo>
                    <a:pt x="858" y="55"/>
                  </a:lnTo>
                  <a:lnTo>
                    <a:pt x="858" y="57"/>
                  </a:lnTo>
                  <a:lnTo>
                    <a:pt x="858" y="59"/>
                  </a:lnTo>
                  <a:lnTo>
                    <a:pt x="858" y="61"/>
                  </a:lnTo>
                  <a:lnTo>
                    <a:pt x="858" y="63"/>
                  </a:lnTo>
                  <a:lnTo>
                    <a:pt x="858" y="65"/>
                  </a:lnTo>
                  <a:lnTo>
                    <a:pt x="857" y="65"/>
                  </a:lnTo>
                  <a:lnTo>
                    <a:pt x="857" y="67"/>
                  </a:lnTo>
                  <a:lnTo>
                    <a:pt x="857" y="68"/>
                  </a:lnTo>
                  <a:lnTo>
                    <a:pt x="857" y="70"/>
                  </a:lnTo>
                  <a:lnTo>
                    <a:pt x="858" y="70"/>
                  </a:lnTo>
                  <a:lnTo>
                    <a:pt x="858" y="72"/>
                  </a:lnTo>
                  <a:lnTo>
                    <a:pt x="857" y="74"/>
                  </a:lnTo>
                  <a:lnTo>
                    <a:pt x="858" y="76"/>
                  </a:lnTo>
                  <a:lnTo>
                    <a:pt x="858" y="78"/>
                  </a:lnTo>
                  <a:lnTo>
                    <a:pt x="860" y="78"/>
                  </a:lnTo>
                  <a:lnTo>
                    <a:pt x="860" y="80"/>
                  </a:lnTo>
                  <a:lnTo>
                    <a:pt x="860" y="82"/>
                  </a:lnTo>
                  <a:lnTo>
                    <a:pt x="858" y="82"/>
                  </a:lnTo>
                  <a:lnTo>
                    <a:pt x="858" y="84"/>
                  </a:lnTo>
                  <a:lnTo>
                    <a:pt x="860" y="86"/>
                  </a:lnTo>
                  <a:lnTo>
                    <a:pt x="860" y="87"/>
                  </a:lnTo>
                  <a:lnTo>
                    <a:pt x="862" y="89"/>
                  </a:lnTo>
                  <a:lnTo>
                    <a:pt x="862" y="93"/>
                  </a:lnTo>
                  <a:lnTo>
                    <a:pt x="862" y="95"/>
                  </a:lnTo>
                  <a:lnTo>
                    <a:pt x="864" y="95"/>
                  </a:lnTo>
                  <a:lnTo>
                    <a:pt x="866" y="97"/>
                  </a:lnTo>
                  <a:lnTo>
                    <a:pt x="866" y="99"/>
                  </a:lnTo>
                  <a:lnTo>
                    <a:pt x="866" y="101"/>
                  </a:lnTo>
                  <a:lnTo>
                    <a:pt x="868" y="101"/>
                  </a:lnTo>
                  <a:lnTo>
                    <a:pt x="870" y="101"/>
                  </a:lnTo>
                  <a:lnTo>
                    <a:pt x="870" y="103"/>
                  </a:lnTo>
                  <a:lnTo>
                    <a:pt x="872" y="103"/>
                  </a:lnTo>
                  <a:lnTo>
                    <a:pt x="874" y="103"/>
                  </a:lnTo>
                  <a:lnTo>
                    <a:pt x="874" y="105"/>
                  </a:lnTo>
                  <a:lnTo>
                    <a:pt x="874" y="106"/>
                  </a:lnTo>
                  <a:lnTo>
                    <a:pt x="872" y="108"/>
                  </a:lnTo>
                  <a:lnTo>
                    <a:pt x="874" y="110"/>
                  </a:lnTo>
                  <a:lnTo>
                    <a:pt x="872" y="112"/>
                  </a:lnTo>
                  <a:lnTo>
                    <a:pt x="872" y="114"/>
                  </a:lnTo>
                  <a:lnTo>
                    <a:pt x="872" y="118"/>
                  </a:lnTo>
                  <a:lnTo>
                    <a:pt x="872" y="120"/>
                  </a:lnTo>
                  <a:lnTo>
                    <a:pt x="872" y="122"/>
                  </a:lnTo>
                  <a:lnTo>
                    <a:pt x="872" y="125"/>
                  </a:lnTo>
                  <a:lnTo>
                    <a:pt x="872" y="127"/>
                  </a:lnTo>
                  <a:lnTo>
                    <a:pt x="872" y="129"/>
                  </a:lnTo>
                  <a:lnTo>
                    <a:pt x="872" y="133"/>
                  </a:lnTo>
                  <a:lnTo>
                    <a:pt x="872" y="135"/>
                  </a:lnTo>
                  <a:lnTo>
                    <a:pt x="874" y="137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9" y="144"/>
                  </a:lnTo>
                  <a:lnTo>
                    <a:pt x="881" y="146"/>
                  </a:lnTo>
                  <a:lnTo>
                    <a:pt x="883" y="148"/>
                  </a:lnTo>
                  <a:lnTo>
                    <a:pt x="887" y="148"/>
                  </a:lnTo>
                  <a:lnTo>
                    <a:pt x="891" y="148"/>
                  </a:lnTo>
                  <a:lnTo>
                    <a:pt x="893" y="148"/>
                  </a:lnTo>
                  <a:lnTo>
                    <a:pt x="895" y="148"/>
                  </a:lnTo>
                  <a:lnTo>
                    <a:pt x="896" y="148"/>
                  </a:lnTo>
                  <a:lnTo>
                    <a:pt x="900" y="146"/>
                  </a:lnTo>
                  <a:lnTo>
                    <a:pt x="904" y="146"/>
                  </a:lnTo>
                  <a:lnTo>
                    <a:pt x="906" y="146"/>
                  </a:lnTo>
                  <a:lnTo>
                    <a:pt x="908" y="146"/>
                  </a:lnTo>
                  <a:lnTo>
                    <a:pt x="912" y="146"/>
                  </a:lnTo>
                  <a:lnTo>
                    <a:pt x="914" y="146"/>
                  </a:lnTo>
                  <a:lnTo>
                    <a:pt x="915" y="146"/>
                  </a:lnTo>
                  <a:lnTo>
                    <a:pt x="919" y="146"/>
                  </a:lnTo>
                  <a:lnTo>
                    <a:pt x="921" y="148"/>
                  </a:lnTo>
                  <a:lnTo>
                    <a:pt x="923" y="150"/>
                  </a:lnTo>
                  <a:lnTo>
                    <a:pt x="923" y="152"/>
                  </a:lnTo>
                  <a:lnTo>
                    <a:pt x="923" y="154"/>
                  </a:lnTo>
                  <a:lnTo>
                    <a:pt x="923" y="156"/>
                  </a:lnTo>
                  <a:lnTo>
                    <a:pt x="923" y="158"/>
                  </a:lnTo>
                  <a:lnTo>
                    <a:pt x="925" y="162"/>
                  </a:lnTo>
                  <a:lnTo>
                    <a:pt x="925" y="163"/>
                  </a:lnTo>
                  <a:lnTo>
                    <a:pt x="925" y="167"/>
                  </a:lnTo>
                  <a:lnTo>
                    <a:pt x="923" y="169"/>
                  </a:lnTo>
                  <a:lnTo>
                    <a:pt x="923" y="171"/>
                  </a:lnTo>
                  <a:lnTo>
                    <a:pt x="923" y="173"/>
                  </a:lnTo>
                  <a:lnTo>
                    <a:pt x="925" y="177"/>
                  </a:lnTo>
                  <a:lnTo>
                    <a:pt x="925" y="179"/>
                  </a:lnTo>
                  <a:lnTo>
                    <a:pt x="923" y="181"/>
                  </a:lnTo>
                  <a:lnTo>
                    <a:pt x="923" y="182"/>
                  </a:lnTo>
                  <a:lnTo>
                    <a:pt x="925" y="186"/>
                  </a:lnTo>
                  <a:lnTo>
                    <a:pt x="929" y="186"/>
                  </a:lnTo>
                  <a:lnTo>
                    <a:pt x="931" y="186"/>
                  </a:lnTo>
                  <a:lnTo>
                    <a:pt x="933" y="186"/>
                  </a:lnTo>
                  <a:lnTo>
                    <a:pt x="934" y="186"/>
                  </a:lnTo>
                  <a:lnTo>
                    <a:pt x="936" y="186"/>
                  </a:lnTo>
                  <a:lnTo>
                    <a:pt x="938" y="186"/>
                  </a:lnTo>
                  <a:lnTo>
                    <a:pt x="940" y="186"/>
                  </a:lnTo>
                  <a:lnTo>
                    <a:pt x="942" y="186"/>
                  </a:lnTo>
                  <a:lnTo>
                    <a:pt x="944" y="186"/>
                  </a:lnTo>
                  <a:lnTo>
                    <a:pt x="946" y="186"/>
                  </a:lnTo>
                  <a:lnTo>
                    <a:pt x="946" y="190"/>
                  </a:lnTo>
                  <a:lnTo>
                    <a:pt x="946" y="196"/>
                  </a:lnTo>
                  <a:lnTo>
                    <a:pt x="946" y="198"/>
                  </a:lnTo>
                  <a:lnTo>
                    <a:pt x="946" y="201"/>
                  </a:lnTo>
                  <a:lnTo>
                    <a:pt x="946" y="203"/>
                  </a:lnTo>
                  <a:lnTo>
                    <a:pt x="946" y="205"/>
                  </a:lnTo>
                  <a:lnTo>
                    <a:pt x="944" y="207"/>
                  </a:lnTo>
                  <a:lnTo>
                    <a:pt x="942" y="209"/>
                  </a:lnTo>
                  <a:lnTo>
                    <a:pt x="940" y="211"/>
                  </a:lnTo>
                  <a:lnTo>
                    <a:pt x="938" y="211"/>
                  </a:lnTo>
                  <a:lnTo>
                    <a:pt x="936" y="213"/>
                  </a:lnTo>
                  <a:lnTo>
                    <a:pt x="934" y="213"/>
                  </a:lnTo>
                  <a:lnTo>
                    <a:pt x="934" y="217"/>
                  </a:lnTo>
                  <a:lnTo>
                    <a:pt x="934" y="219"/>
                  </a:lnTo>
                  <a:lnTo>
                    <a:pt x="934" y="222"/>
                  </a:lnTo>
                  <a:lnTo>
                    <a:pt x="933" y="224"/>
                  </a:lnTo>
                  <a:lnTo>
                    <a:pt x="933" y="226"/>
                  </a:lnTo>
                  <a:lnTo>
                    <a:pt x="931" y="228"/>
                  </a:lnTo>
                  <a:lnTo>
                    <a:pt x="931" y="230"/>
                  </a:lnTo>
                  <a:lnTo>
                    <a:pt x="931" y="232"/>
                  </a:lnTo>
                  <a:lnTo>
                    <a:pt x="931" y="234"/>
                  </a:lnTo>
                  <a:lnTo>
                    <a:pt x="933" y="236"/>
                  </a:lnTo>
                  <a:lnTo>
                    <a:pt x="934" y="238"/>
                  </a:lnTo>
                  <a:lnTo>
                    <a:pt x="936" y="241"/>
                  </a:lnTo>
                  <a:lnTo>
                    <a:pt x="940" y="243"/>
                  </a:lnTo>
                  <a:lnTo>
                    <a:pt x="942" y="245"/>
                  </a:lnTo>
                  <a:lnTo>
                    <a:pt x="944" y="247"/>
                  </a:lnTo>
                  <a:lnTo>
                    <a:pt x="944" y="249"/>
                  </a:lnTo>
                  <a:lnTo>
                    <a:pt x="944" y="251"/>
                  </a:lnTo>
                  <a:lnTo>
                    <a:pt x="942" y="253"/>
                  </a:lnTo>
                  <a:lnTo>
                    <a:pt x="942" y="255"/>
                  </a:lnTo>
                  <a:lnTo>
                    <a:pt x="942" y="257"/>
                  </a:lnTo>
                  <a:lnTo>
                    <a:pt x="942" y="258"/>
                  </a:lnTo>
                  <a:lnTo>
                    <a:pt x="944" y="260"/>
                  </a:lnTo>
                  <a:lnTo>
                    <a:pt x="946" y="260"/>
                  </a:lnTo>
                  <a:lnTo>
                    <a:pt x="946" y="262"/>
                  </a:lnTo>
                  <a:lnTo>
                    <a:pt x="948" y="262"/>
                  </a:lnTo>
                  <a:lnTo>
                    <a:pt x="950" y="262"/>
                  </a:lnTo>
                  <a:lnTo>
                    <a:pt x="952" y="264"/>
                  </a:lnTo>
                  <a:lnTo>
                    <a:pt x="953" y="264"/>
                  </a:lnTo>
                  <a:lnTo>
                    <a:pt x="955" y="266"/>
                  </a:lnTo>
                  <a:lnTo>
                    <a:pt x="957" y="266"/>
                  </a:lnTo>
                  <a:lnTo>
                    <a:pt x="957" y="268"/>
                  </a:lnTo>
                  <a:lnTo>
                    <a:pt x="959" y="272"/>
                  </a:lnTo>
                  <a:lnTo>
                    <a:pt x="959" y="276"/>
                  </a:lnTo>
                  <a:lnTo>
                    <a:pt x="959" y="279"/>
                  </a:lnTo>
                  <a:lnTo>
                    <a:pt x="961" y="283"/>
                  </a:lnTo>
                  <a:lnTo>
                    <a:pt x="961" y="285"/>
                  </a:lnTo>
                  <a:lnTo>
                    <a:pt x="961" y="287"/>
                  </a:lnTo>
                  <a:lnTo>
                    <a:pt x="961" y="289"/>
                  </a:lnTo>
                  <a:lnTo>
                    <a:pt x="961" y="291"/>
                  </a:lnTo>
                  <a:lnTo>
                    <a:pt x="959" y="293"/>
                  </a:lnTo>
                  <a:lnTo>
                    <a:pt x="959" y="295"/>
                  </a:lnTo>
                  <a:lnTo>
                    <a:pt x="959" y="296"/>
                  </a:lnTo>
                  <a:lnTo>
                    <a:pt x="959" y="300"/>
                  </a:lnTo>
                  <a:lnTo>
                    <a:pt x="959" y="302"/>
                  </a:lnTo>
                  <a:lnTo>
                    <a:pt x="959" y="304"/>
                  </a:lnTo>
                  <a:lnTo>
                    <a:pt x="961" y="304"/>
                  </a:lnTo>
                  <a:lnTo>
                    <a:pt x="963" y="306"/>
                  </a:lnTo>
                  <a:lnTo>
                    <a:pt x="965" y="306"/>
                  </a:lnTo>
                  <a:lnTo>
                    <a:pt x="969" y="306"/>
                  </a:lnTo>
                  <a:lnTo>
                    <a:pt x="972" y="308"/>
                  </a:lnTo>
                  <a:lnTo>
                    <a:pt x="976" y="308"/>
                  </a:lnTo>
                  <a:lnTo>
                    <a:pt x="978" y="310"/>
                  </a:lnTo>
                  <a:lnTo>
                    <a:pt x="982" y="312"/>
                  </a:lnTo>
                  <a:lnTo>
                    <a:pt x="982" y="314"/>
                  </a:lnTo>
                  <a:lnTo>
                    <a:pt x="982" y="317"/>
                  </a:lnTo>
                  <a:lnTo>
                    <a:pt x="984" y="319"/>
                  </a:lnTo>
                  <a:lnTo>
                    <a:pt x="986" y="319"/>
                  </a:lnTo>
                  <a:lnTo>
                    <a:pt x="986" y="323"/>
                  </a:lnTo>
                  <a:lnTo>
                    <a:pt x="988" y="323"/>
                  </a:lnTo>
                  <a:lnTo>
                    <a:pt x="990" y="323"/>
                  </a:lnTo>
                  <a:lnTo>
                    <a:pt x="991" y="323"/>
                  </a:lnTo>
                  <a:lnTo>
                    <a:pt x="993" y="325"/>
                  </a:lnTo>
                  <a:lnTo>
                    <a:pt x="995" y="327"/>
                  </a:lnTo>
                  <a:lnTo>
                    <a:pt x="995" y="329"/>
                  </a:lnTo>
                  <a:lnTo>
                    <a:pt x="997" y="331"/>
                  </a:lnTo>
                  <a:lnTo>
                    <a:pt x="997" y="333"/>
                  </a:lnTo>
                  <a:lnTo>
                    <a:pt x="999" y="333"/>
                  </a:lnTo>
                  <a:lnTo>
                    <a:pt x="1001" y="334"/>
                  </a:lnTo>
                  <a:lnTo>
                    <a:pt x="1001" y="336"/>
                  </a:lnTo>
                  <a:lnTo>
                    <a:pt x="1003" y="338"/>
                  </a:lnTo>
                  <a:lnTo>
                    <a:pt x="1001" y="338"/>
                  </a:lnTo>
                  <a:lnTo>
                    <a:pt x="999" y="338"/>
                  </a:lnTo>
                  <a:lnTo>
                    <a:pt x="997" y="338"/>
                  </a:lnTo>
                  <a:lnTo>
                    <a:pt x="995" y="338"/>
                  </a:lnTo>
                  <a:lnTo>
                    <a:pt x="993" y="338"/>
                  </a:lnTo>
                  <a:lnTo>
                    <a:pt x="991" y="340"/>
                  </a:lnTo>
                  <a:lnTo>
                    <a:pt x="991" y="342"/>
                  </a:lnTo>
                  <a:lnTo>
                    <a:pt x="993" y="344"/>
                  </a:lnTo>
                  <a:lnTo>
                    <a:pt x="993" y="346"/>
                  </a:lnTo>
                  <a:lnTo>
                    <a:pt x="995" y="348"/>
                  </a:lnTo>
                  <a:lnTo>
                    <a:pt x="995" y="350"/>
                  </a:lnTo>
                  <a:lnTo>
                    <a:pt x="997" y="352"/>
                  </a:lnTo>
                  <a:lnTo>
                    <a:pt x="999" y="353"/>
                  </a:lnTo>
                  <a:lnTo>
                    <a:pt x="999" y="355"/>
                  </a:lnTo>
                  <a:lnTo>
                    <a:pt x="1001" y="357"/>
                  </a:lnTo>
                  <a:lnTo>
                    <a:pt x="1001" y="359"/>
                  </a:lnTo>
                  <a:lnTo>
                    <a:pt x="1001" y="361"/>
                  </a:lnTo>
                  <a:lnTo>
                    <a:pt x="1001" y="363"/>
                  </a:lnTo>
                  <a:lnTo>
                    <a:pt x="1001" y="365"/>
                  </a:lnTo>
                  <a:lnTo>
                    <a:pt x="1001" y="367"/>
                  </a:lnTo>
                  <a:lnTo>
                    <a:pt x="999" y="369"/>
                  </a:lnTo>
                  <a:lnTo>
                    <a:pt x="999" y="371"/>
                  </a:lnTo>
                  <a:lnTo>
                    <a:pt x="999" y="372"/>
                  </a:lnTo>
                  <a:lnTo>
                    <a:pt x="999" y="374"/>
                  </a:lnTo>
                  <a:lnTo>
                    <a:pt x="1001" y="374"/>
                  </a:lnTo>
                  <a:lnTo>
                    <a:pt x="1003" y="374"/>
                  </a:lnTo>
                  <a:lnTo>
                    <a:pt x="1005" y="376"/>
                  </a:lnTo>
                  <a:lnTo>
                    <a:pt x="1005" y="378"/>
                  </a:lnTo>
                  <a:lnTo>
                    <a:pt x="1007" y="378"/>
                  </a:lnTo>
                  <a:lnTo>
                    <a:pt x="1007" y="380"/>
                  </a:lnTo>
                  <a:lnTo>
                    <a:pt x="1009" y="380"/>
                  </a:lnTo>
                  <a:lnTo>
                    <a:pt x="1009" y="382"/>
                  </a:lnTo>
                  <a:lnTo>
                    <a:pt x="1010" y="382"/>
                  </a:lnTo>
                  <a:lnTo>
                    <a:pt x="1010" y="384"/>
                  </a:lnTo>
                  <a:lnTo>
                    <a:pt x="1010" y="386"/>
                  </a:lnTo>
                  <a:lnTo>
                    <a:pt x="1009" y="388"/>
                  </a:lnTo>
                  <a:lnTo>
                    <a:pt x="1009" y="390"/>
                  </a:lnTo>
                  <a:lnTo>
                    <a:pt x="1009" y="391"/>
                  </a:lnTo>
                  <a:lnTo>
                    <a:pt x="1007" y="391"/>
                  </a:lnTo>
                  <a:lnTo>
                    <a:pt x="1007" y="393"/>
                  </a:lnTo>
                  <a:lnTo>
                    <a:pt x="1005" y="395"/>
                  </a:lnTo>
                  <a:lnTo>
                    <a:pt x="1005" y="397"/>
                  </a:lnTo>
                  <a:lnTo>
                    <a:pt x="1003" y="397"/>
                  </a:lnTo>
                  <a:lnTo>
                    <a:pt x="1003" y="399"/>
                  </a:lnTo>
                  <a:lnTo>
                    <a:pt x="1003" y="401"/>
                  </a:lnTo>
                  <a:lnTo>
                    <a:pt x="1003" y="403"/>
                  </a:lnTo>
                  <a:lnTo>
                    <a:pt x="1001" y="405"/>
                  </a:lnTo>
                  <a:lnTo>
                    <a:pt x="1001" y="407"/>
                  </a:lnTo>
                  <a:lnTo>
                    <a:pt x="999" y="409"/>
                  </a:lnTo>
                  <a:lnTo>
                    <a:pt x="997" y="409"/>
                  </a:lnTo>
                  <a:lnTo>
                    <a:pt x="997" y="410"/>
                  </a:lnTo>
                  <a:lnTo>
                    <a:pt x="997" y="412"/>
                  </a:lnTo>
                  <a:lnTo>
                    <a:pt x="997" y="414"/>
                  </a:lnTo>
                  <a:lnTo>
                    <a:pt x="995" y="414"/>
                  </a:lnTo>
                  <a:lnTo>
                    <a:pt x="995" y="416"/>
                  </a:lnTo>
                  <a:lnTo>
                    <a:pt x="995" y="418"/>
                  </a:lnTo>
                  <a:lnTo>
                    <a:pt x="993" y="418"/>
                  </a:lnTo>
                  <a:lnTo>
                    <a:pt x="993" y="420"/>
                  </a:lnTo>
                  <a:lnTo>
                    <a:pt x="991" y="420"/>
                  </a:lnTo>
                  <a:lnTo>
                    <a:pt x="991" y="422"/>
                  </a:lnTo>
                  <a:lnTo>
                    <a:pt x="990" y="422"/>
                  </a:lnTo>
                  <a:lnTo>
                    <a:pt x="988" y="424"/>
                  </a:lnTo>
                  <a:lnTo>
                    <a:pt x="986" y="424"/>
                  </a:lnTo>
                  <a:lnTo>
                    <a:pt x="986" y="426"/>
                  </a:lnTo>
                  <a:lnTo>
                    <a:pt x="986" y="428"/>
                  </a:lnTo>
                  <a:lnTo>
                    <a:pt x="984" y="428"/>
                  </a:lnTo>
                  <a:lnTo>
                    <a:pt x="984" y="429"/>
                  </a:lnTo>
                  <a:lnTo>
                    <a:pt x="984" y="431"/>
                  </a:lnTo>
                  <a:lnTo>
                    <a:pt x="982" y="431"/>
                  </a:lnTo>
                  <a:lnTo>
                    <a:pt x="980" y="431"/>
                  </a:lnTo>
                  <a:lnTo>
                    <a:pt x="978" y="431"/>
                  </a:lnTo>
                  <a:lnTo>
                    <a:pt x="978" y="433"/>
                  </a:lnTo>
                  <a:lnTo>
                    <a:pt x="976" y="433"/>
                  </a:lnTo>
                  <a:lnTo>
                    <a:pt x="976" y="435"/>
                  </a:lnTo>
                  <a:lnTo>
                    <a:pt x="974" y="435"/>
                  </a:lnTo>
                  <a:lnTo>
                    <a:pt x="972" y="437"/>
                  </a:lnTo>
                  <a:lnTo>
                    <a:pt x="971" y="437"/>
                  </a:lnTo>
                  <a:lnTo>
                    <a:pt x="969" y="437"/>
                  </a:lnTo>
                  <a:lnTo>
                    <a:pt x="967" y="437"/>
                  </a:lnTo>
                  <a:lnTo>
                    <a:pt x="965" y="437"/>
                  </a:lnTo>
                  <a:lnTo>
                    <a:pt x="963" y="437"/>
                  </a:lnTo>
                  <a:lnTo>
                    <a:pt x="963" y="439"/>
                  </a:lnTo>
                  <a:lnTo>
                    <a:pt x="961" y="439"/>
                  </a:lnTo>
                  <a:lnTo>
                    <a:pt x="961" y="441"/>
                  </a:lnTo>
                  <a:lnTo>
                    <a:pt x="959" y="441"/>
                  </a:lnTo>
                  <a:lnTo>
                    <a:pt x="955" y="441"/>
                  </a:lnTo>
                  <a:lnTo>
                    <a:pt x="953" y="441"/>
                  </a:lnTo>
                  <a:lnTo>
                    <a:pt x="950" y="439"/>
                  </a:lnTo>
                  <a:lnTo>
                    <a:pt x="948" y="439"/>
                  </a:lnTo>
                  <a:lnTo>
                    <a:pt x="946" y="439"/>
                  </a:lnTo>
                  <a:lnTo>
                    <a:pt x="942" y="437"/>
                  </a:lnTo>
                  <a:lnTo>
                    <a:pt x="940" y="437"/>
                  </a:lnTo>
                  <a:lnTo>
                    <a:pt x="936" y="435"/>
                  </a:lnTo>
                  <a:lnTo>
                    <a:pt x="933" y="433"/>
                  </a:lnTo>
                  <a:lnTo>
                    <a:pt x="931" y="433"/>
                  </a:lnTo>
                  <a:lnTo>
                    <a:pt x="929" y="431"/>
                  </a:lnTo>
                  <a:lnTo>
                    <a:pt x="927" y="431"/>
                  </a:lnTo>
                  <a:lnTo>
                    <a:pt x="925" y="431"/>
                  </a:lnTo>
                  <a:lnTo>
                    <a:pt x="921" y="429"/>
                  </a:lnTo>
                  <a:lnTo>
                    <a:pt x="919" y="429"/>
                  </a:lnTo>
                  <a:lnTo>
                    <a:pt x="915" y="429"/>
                  </a:lnTo>
                  <a:lnTo>
                    <a:pt x="914" y="429"/>
                  </a:lnTo>
                  <a:lnTo>
                    <a:pt x="912" y="431"/>
                  </a:lnTo>
                  <a:lnTo>
                    <a:pt x="910" y="431"/>
                  </a:lnTo>
                  <a:lnTo>
                    <a:pt x="908" y="431"/>
                  </a:lnTo>
                  <a:lnTo>
                    <a:pt x="906" y="433"/>
                  </a:lnTo>
                  <a:lnTo>
                    <a:pt x="902" y="435"/>
                  </a:lnTo>
                  <a:lnTo>
                    <a:pt x="900" y="435"/>
                  </a:lnTo>
                  <a:lnTo>
                    <a:pt x="896" y="437"/>
                  </a:lnTo>
                  <a:lnTo>
                    <a:pt x="895" y="439"/>
                  </a:lnTo>
                  <a:lnTo>
                    <a:pt x="893" y="439"/>
                  </a:lnTo>
                  <a:lnTo>
                    <a:pt x="891" y="441"/>
                  </a:lnTo>
                  <a:lnTo>
                    <a:pt x="889" y="445"/>
                  </a:lnTo>
                  <a:lnTo>
                    <a:pt x="885" y="445"/>
                  </a:lnTo>
                  <a:lnTo>
                    <a:pt x="881" y="448"/>
                  </a:lnTo>
                  <a:lnTo>
                    <a:pt x="879" y="450"/>
                  </a:lnTo>
                  <a:lnTo>
                    <a:pt x="877" y="454"/>
                  </a:lnTo>
                  <a:lnTo>
                    <a:pt x="874" y="456"/>
                  </a:lnTo>
                  <a:lnTo>
                    <a:pt x="872" y="458"/>
                  </a:lnTo>
                  <a:lnTo>
                    <a:pt x="870" y="462"/>
                  </a:lnTo>
                  <a:lnTo>
                    <a:pt x="868" y="466"/>
                  </a:lnTo>
                  <a:lnTo>
                    <a:pt x="864" y="469"/>
                  </a:lnTo>
                  <a:lnTo>
                    <a:pt x="862" y="471"/>
                  </a:lnTo>
                  <a:lnTo>
                    <a:pt x="860" y="473"/>
                  </a:lnTo>
                  <a:lnTo>
                    <a:pt x="858" y="477"/>
                  </a:lnTo>
                  <a:lnTo>
                    <a:pt x="858" y="479"/>
                  </a:lnTo>
                  <a:lnTo>
                    <a:pt x="858" y="481"/>
                  </a:lnTo>
                  <a:lnTo>
                    <a:pt x="858" y="483"/>
                  </a:lnTo>
                  <a:lnTo>
                    <a:pt x="857" y="483"/>
                  </a:lnTo>
                  <a:lnTo>
                    <a:pt x="857" y="485"/>
                  </a:lnTo>
                  <a:lnTo>
                    <a:pt x="857" y="486"/>
                  </a:lnTo>
                  <a:lnTo>
                    <a:pt x="855" y="490"/>
                  </a:lnTo>
                  <a:lnTo>
                    <a:pt x="857" y="490"/>
                  </a:lnTo>
                  <a:lnTo>
                    <a:pt x="855" y="492"/>
                  </a:lnTo>
                  <a:lnTo>
                    <a:pt x="855" y="494"/>
                  </a:lnTo>
                  <a:lnTo>
                    <a:pt x="855" y="492"/>
                  </a:lnTo>
                  <a:lnTo>
                    <a:pt x="853" y="492"/>
                  </a:lnTo>
                  <a:lnTo>
                    <a:pt x="853" y="494"/>
                  </a:lnTo>
                  <a:lnTo>
                    <a:pt x="853" y="496"/>
                  </a:lnTo>
                  <a:lnTo>
                    <a:pt x="851" y="496"/>
                  </a:lnTo>
                  <a:lnTo>
                    <a:pt x="851" y="494"/>
                  </a:lnTo>
                  <a:lnTo>
                    <a:pt x="849" y="494"/>
                  </a:lnTo>
                  <a:lnTo>
                    <a:pt x="847" y="496"/>
                  </a:lnTo>
                  <a:lnTo>
                    <a:pt x="845" y="496"/>
                  </a:lnTo>
                  <a:lnTo>
                    <a:pt x="845" y="498"/>
                  </a:lnTo>
                  <a:lnTo>
                    <a:pt x="845" y="500"/>
                  </a:lnTo>
                  <a:lnTo>
                    <a:pt x="843" y="500"/>
                  </a:lnTo>
                  <a:lnTo>
                    <a:pt x="843" y="502"/>
                  </a:lnTo>
                  <a:lnTo>
                    <a:pt x="841" y="502"/>
                  </a:lnTo>
                  <a:lnTo>
                    <a:pt x="841" y="504"/>
                  </a:lnTo>
                  <a:lnTo>
                    <a:pt x="839" y="504"/>
                  </a:lnTo>
                  <a:lnTo>
                    <a:pt x="838" y="504"/>
                  </a:lnTo>
                  <a:lnTo>
                    <a:pt x="838" y="505"/>
                  </a:lnTo>
                  <a:lnTo>
                    <a:pt x="836" y="505"/>
                  </a:lnTo>
                  <a:lnTo>
                    <a:pt x="836" y="507"/>
                  </a:lnTo>
                  <a:lnTo>
                    <a:pt x="834" y="509"/>
                  </a:lnTo>
                  <a:lnTo>
                    <a:pt x="832" y="509"/>
                  </a:lnTo>
                  <a:lnTo>
                    <a:pt x="832" y="511"/>
                  </a:lnTo>
                  <a:lnTo>
                    <a:pt x="830" y="513"/>
                  </a:lnTo>
                  <a:lnTo>
                    <a:pt x="828" y="513"/>
                  </a:lnTo>
                  <a:lnTo>
                    <a:pt x="828" y="511"/>
                  </a:lnTo>
                  <a:lnTo>
                    <a:pt x="826" y="511"/>
                  </a:lnTo>
                  <a:lnTo>
                    <a:pt x="824" y="511"/>
                  </a:lnTo>
                  <a:lnTo>
                    <a:pt x="822" y="509"/>
                  </a:lnTo>
                  <a:lnTo>
                    <a:pt x="820" y="509"/>
                  </a:lnTo>
                  <a:lnTo>
                    <a:pt x="819" y="511"/>
                  </a:lnTo>
                  <a:lnTo>
                    <a:pt x="819" y="513"/>
                  </a:lnTo>
                  <a:lnTo>
                    <a:pt x="817" y="513"/>
                  </a:lnTo>
                  <a:lnTo>
                    <a:pt x="817" y="515"/>
                  </a:lnTo>
                  <a:lnTo>
                    <a:pt x="817" y="517"/>
                  </a:lnTo>
                  <a:lnTo>
                    <a:pt x="815" y="519"/>
                  </a:lnTo>
                  <a:lnTo>
                    <a:pt x="813" y="519"/>
                  </a:lnTo>
                  <a:lnTo>
                    <a:pt x="811" y="519"/>
                  </a:lnTo>
                  <a:lnTo>
                    <a:pt x="809" y="519"/>
                  </a:lnTo>
                  <a:lnTo>
                    <a:pt x="807" y="519"/>
                  </a:lnTo>
                  <a:lnTo>
                    <a:pt x="800" y="519"/>
                  </a:lnTo>
                  <a:lnTo>
                    <a:pt x="794" y="519"/>
                  </a:lnTo>
                  <a:lnTo>
                    <a:pt x="782" y="521"/>
                  </a:lnTo>
                  <a:lnTo>
                    <a:pt x="769" y="521"/>
                  </a:lnTo>
                  <a:lnTo>
                    <a:pt x="762" y="521"/>
                  </a:lnTo>
                  <a:lnTo>
                    <a:pt x="760" y="519"/>
                  </a:lnTo>
                  <a:lnTo>
                    <a:pt x="758" y="521"/>
                  </a:lnTo>
                  <a:lnTo>
                    <a:pt x="754" y="521"/>
                  </a:lnTo>
                  <a:lnTo>
                    <a:pt x="752" y="521"/>
                  </a:lnTo>
                  <a:lnTo>
                    <a:pt x="750" y="521"/>
                  </a:lnTo>
                  <a:lnTo>
                    <a:pt x="750" y="519"/>
                  </a:lnTo>
                  <a:lnTo>
                    <a:pt x="750" y="517"/>
                  </a:lnTo>
                  <a:lnTo>
                    <a:pt x="748" y="517"/>
                  </a:lnTo>
                  <a:lnTo>
                    <a:pt x="746" y="517"/>
                  </a:lnTo>
                  <a:lnTo>
                    <a:pt x="744" y="515"/>
                  </a:lnTo>
                  <a:lnTo>
                    <a:pt x="743" y="513"/>
                  </a:lnTo>
                  <a:lnTo>
                    <a:pt x="741" y="513"/>
                  </a:lnTo>
                  <a:lnTo>
                    <a:pt x="739" y="513"/>
                  </a:lnTo>
                  <a:lnTo>
                    <a:pt x="739" y="515"/>
                  </a:lnTo>
                  <a:lnTo>
                    <a:pt x="737" y="515"/>
                  </a:lnTo>
                  <a:lnTo>
                    <a:pt x="737" y="513"/>
                  </a:lnTo>
                  <a:lnTo>
                    <a:pt x="737" y="515"/>
                  </a:lnTo>
                  <a:lnTo>
                    <a:pt x="735" y="515"/>
                  </a:lnTo>
                  <a:lnTo>
                    <a:pt x="735" y="517"/>
                  </a:lnTo>
                  <a:lnTo>
                    <a:pt x="733" y="517"/>
                  </a:lnTo>
                  <a:lnTo>
                    <a:pt x="733" y="519"/>
                  </a:lnTo>
                  <a:lnTo>
                    <a:pt x="731" y="519"/>
                  </a:lnTo>
                  <a:lnTo>
                    <a:pt x="729" y="519"/>
                  </a:lnTo>
                  <a:lnTo>
                    <a:pt x="727" y="519"/>
                  </a:lnTo>
                  <a:lnTo>
                    <a:pt x="727" y="517"/>
                  </a:lnTo>
                  <a:lnTo>
                    <a:pt x="725" y="517"/>
                  </a:lnTo>
                  <a:lnTo>
                    <a:pt x="725" y="515"/>
                  </a:lnTo>
                  <a:lnTo>
                    <a:pt x="724" y="515"/>
                  </a:lnTo>
                  <a:lnTo>
                    <a:pt x="722" y="517"/>
                  </a:lnTo>
                  <a:lnTo>
                    <a:pt x="720" y="517"/>
                  </a:lnTo>
                  <a:lnTo>
                    <a:pt x="720" y="515"/>
                  </a:lnTo>
                  <a:lnTo>
                    <a:pt x="718" y="515"/>
                  </a:lnTo>
                  <a:lnTo>
                    <a:pt x="718" y="513"/>
                  </a:lnTo>
                  <a:lnTo>
                    <a:pt x="716" y="513"/>
                  </a:lnTo>
                  <a:lnTo>
                    <a:pt x="716" y="511"/>
                  </a:lnTo>
                  <a:lnTo>
                    <a:pt x="714" y="511"/>
                  </a:lnTo>
                  <a:lnTo>
                    <a:pt x="714" y="509"/>
                  </a:lnTo>
                  <a:lnTo>
                    <a:pt x="712" y="509"/>
                  </a:lnTo>
                  <a:lnTo>
                    <a:pt x="710" y="509"/>
                  </a:lnTo>
                  <a:lnTo>
                    <a:pt x="710" y="507"/>
                  </a:lnTo>
                  <a:lnTo>
                    <a:pt x="710" y="505"/>
                  </a:lnTo>
                  <a:lnTo>
                    <a:pt x="708" y="505"/>
                  </a:lnTo>
                  <a:lnTo>
                    <a:pt x="710" y="504"/>
                  </a:lnTo>
                  <a:lnTo>
                    <a:pt x="712" y="502"/>
                  </a:lnTo>
                  <a:lnTo>
                    <a:pt x="712" y="500"/>
                  </a:lnTo>
                  <a:lnTo>
                    <a:pt x="712" y="496"/>
                  </a:lnTo>
                  <a:lnTo>
                    <a:pt x="712" y="494"/>
                  </a:lnTo>
                  <a:lnTo>
                    <a:pt x="712" y="492"/>
                  </a:lnTo>
                  <a:lnTo>
                    <a:pt x="712" y="490"/>
                  </a:lnTo>
                  <a:lnTo>
                    <a:pt x="712" y="488"/>
                  </a:lnTo>
                  <a:lnTo>
                    <a:pt x="714" y="486"/>
                  </a:lnTo>
                  <a:lnTo>
                    <a:pt x="714" y="485"/>
                  </a:lnTo>
                  <a:lnTo>
                    <a:pt x="712" y="485"/>
                  </a:lnTo>
                  <a:lnTo>
                    <a:pt x="710" y="483"/>
                  </a:lnTo>
                  <a:lnTo>
                    <a:pt x="710" y="481"/>
                  </a:lnTo>
                  <a:lnTo>
                    <a:pt x="712" y="481"/>
                  </a:lnTo>
                  <a:lnTo>
                    <a:pt x="714" y="479"/>
                  </a:lnTo>
                  <a:lnTo>
                    <a:pt x="712" y="479"/>
                  </a:lnTo>
                  <a:lnTo>
                    <a:pt x="712" y="477"/>
                  </a:lnTo>
                  <a:lnTo>
                    <a:pt x="710" y="477"/>
                  </a:lnTo>
                  <a:lnTo>
                    <a:pt x="710" y="475"/>
                  </a:lnTo>
                  <a:lnTo>
                    <a:pt x="710" y="473"/>
                  </a:lnTo>
                  <a:lnTo>
                    <a:pt x="710" y="471"/>
                  </a:lnTo>
                  <a:lnTo>
                    <a:pt x="708" y="471"/>
                  </a:lnTo>
                  <a:lnTo>
                    <a:pt x="708" y="469"/>
                  </a:lnTo>
                  <a:lnTo>
                    <a:pt x="706" y="469"/>
                  </a:lnTo>
                  <a:lnTo>
                    <a:pt x="706" y="467"/>
                  </a:lnTo>
                  <a:lnTo>
                    <a:pt x="706" y="466"/>
                  </a:lnTo>
                  <a:lnTo>
                    <a:pt x="705" y="466"/>
                  </a:lnTo>
                  <a:lnTo>
                    <a:pt x="703" y="466"/>
                  </a:lnTo>
                  <a:lnTo>
                    <a:pt x="703" y="464"/>
                  </a:lnTo>
                  <a:lnTo>
                    <a:pt x="701" y="464"/>
                  </a:lnTo>
                  <a:lnTo>
                    <a:pt x="699" y="464"/>
                  </a:lnTo>
                  <a:lnTo>
                    <a:pt x="699" y="462"/>
                  </a:lnTo>
                  <a:lnTo>
                    <a:pt x="699" y="460"/>
                  </a:lnTo>
                  <a:lnTo>
                    <a:pt x="699" y="458"/>
                  </a:lnTo>
                  <a:lnTo>
                    <a:pt x="699" y="456"/>
                  </a:lnTo>
                  <a:lnTo>
                    <a:pt x="697" y="454"/>
                  </a:lnTo>
                  <a:lnTo>
                    <a:pt x="695" y="452"/>
                  </a:lnTo>
                  <a:lnTo>
                    <a:pt x="695" y="450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2"/>
                  </a:lnTo>
                  <a:lnTo>
                    <a:pt x="689" y="450"/>
                  </a:lnTo>
                  <a:lnTo>
                    <a:pt x="687" y="450"/>
                  </a:lnTo>
                  <a:lnTo>
                    <a:pt x="686" y="450"/>
                  </a:lnTo>
                  <a:lnTo>
                    <a:pt x="684" y="448"/>
                  </a:lnTo>
                  <a:lnTo>
                    <a:pt x="682" y="448"/>
                  </a:lnTo>
                  <a:lnTo>
                    <a:pt x="680" y="447"/>
                  </a:lnTo>
                  <a:lnTo>
                    <a:pt x="680" y="445"/>
                  </a:lnTo>
                  <a:lnTo>
                    <a:pt x="678" y="443"/>
                  </a:lnTo>
                  <a:lnTo>
                    <a:pt x="678" y="441"/>
                  </a:lnTo>
                  <a:lnTo>
                    <a:pt x="676" y="441"/>
                  </a:lnTo>
                  <a:lnTo>
                    <a:pt x="674" y="439"/>
                  </a:lnTo>
                  <a:lnTo>
                    <a:pt x="672" y="439"/>
                  </a:lnTo>
                  <a:lnTo>
                    <a:pt x="670" y="439"/>
                  </a:lnTo>
                  <a:lnTo>
                    <a:pt x="668" y="437"/>
                  </a:lnTo>
                  <a:lnTo>
                    <a:pt x="667" y="437"/>
                  </a:lnTo>
                  <a:lnTo>
                    <a:pt x="667" y="435"/>
                  </a:lnTo>
                  <a:lnTo>
                    <a:pt x="665" y="437"/>
                  </a:lnTo>
                  <a:lnTo>
                    <a:pt x="665" y="435"/>
                  </a:lnTo>
                  <a:lnTo>
                    <a:pt x="663" y="433"/>
                  </a:lnTo>
                  <a:lnTo>
                    <a:pt x="661" y="433"/>
                  </a:lnTo>
                  <a:lnTo>
                    <a:pt x="659" y="431"/>
                  </a:lnTo>
                  <a:lnTo>
                    <a:pt x="659" y="429"/>
                  </a:lnTo>
                  <a:lnTo>
                    <a:pt x="657" y="429"/>
                  </a:lnTo>
                  <a:lnTo>
                    <a:pt x="657" y="428"/>
                  </a:lnTo>
                  <a:lnTo>
                    <a:pt x="657" y="426"/>
                  </a:lnTo>
                  <a:lnTo>
                    <a:pt x="655" y="426"/>
                  </a:lnTo>
                  <a:lnTo>
                    <a:pt x="655" y="424"/>
                  </a:lnTo>
                  <a:lnTo>
                    <a:pt x="655" y="422"/>
                  </a:lnTo>
                  <a:lnTo>
                    <a:pt x="655" y="420"/>
                  </a:lnTo>
                  <a:lnTo>
                    <a:pt x="653" y="420"/>
                  </a:lnTo>
                  <a:lnTo>
                    <a:pt x="653" y="418"/>
                  </a:lnTo>
                  <a:lnTo>
                    <a:pt x="651" y="418"/>
                  </a:lnTo>
                  <a:lnTo>
                    <a:pt x="651" y="416"/>
                  </a:lnTo>
                  <a:lnTo>
                    <a:pt x="649" y="414"/>
                  </a:lnTo>
                  <a:lnTo>
                    <a:pt x="648" y="414"/>
                  </a:lnTo>
                  <a:lnTo>
                    <a:pt x="649" y="412"/>
                  </a:lnTo>
                  <a:lnTo>
                    <a:pt x="649" y="410"/>
                  </a:lnTo>
                  <a:lnTo>
                    <a:pt x="648" y="410"/>
                  </a:lnTo>
                  <a:lnTo>
                    <a:pt x="648" y="409"/>
                  </a:lnTo>
                  <a:lnTo>
                    <a:pt x="646" y="409"/>
                  </a:lnTo>
                  <a:lnTo>
                    <a:pt x="646" y="407"/>
                  </a:lnTo>
                  <a:lnTo>
                    <a:pt x="646" y="405"/>
                  </a:lnTo>
                  <a:lnTo>
                    <a:pt x="644" y="405"/>
                  </a:lnTo>
                  <a:lnTo>
                    <a:pt x="642" y="405"/>
                  </a:lnTo>
                  <a:lnTo>
                    <a:pt x="642" y="403"/>
                  </a:lnTo>
                  <a:lnTo>
                    <a:pt x="640" y="401"/>
                  </a:lnTo>
                  <a:lnTo>
                    <a:pt x="638" y="401"/>
                  </a:lnTo>
                  <a:lnTo>
                    <a:pt x="636" y="399"/>
                  </a:lnTo>
                  <a:lnTo>
                    <a:pt x="636" y="397"/>
                  </a:lnTo>
                  <a:lnTo>
                    <a:pt x="634" y="395"/>
                  </a:lnTo>
                  <a:lnTo>
                    <a:pt x="632" y="393"/>
                  </a:lnTo>
                  <a:lnTo>
                    <a:pt x="632" y="391"/>
                  </a:lnTo>
                  <a:lnTo>
                    <a:pt x="630" y="391"/>
                  </a:lnTo>
                  <a:lnTo>
                    <a:pt x="630" y="390"/>
                  </a:lnTo>
                  <a:lnTo>
                    <a:pt x="629" y="388"/>
                  </a:lnTo>
                  <a:lnTo>
                    <a:pt x="627" y="388"/>
                  </a:lnTo>
                  <a:lnTo>
                    <a:pt x="627" y="386"/>
                  </a:lnTo>
                  <a:lnTo>
                    <a:pt x="625" y="384"/>
                  </a:lnTo>
                  <a:lnTo>
                    <a:pt x="627" y="382"/>
                  </a:lnTo>
                  <a:lnTo>
                    <a:pt x="627" y="380"/>
                  </a:lnTo>
                  <a:lnTo>
                    <a:pt x="627" y="378"/>
                  </a:lnTo>
                  <a:lnTo>
                    <a:pt x="627" y="376"/>
                  </a:lnTo>
                  <a:lnTo>
                    <a:pt x="627" y="374"/>
                  </a:lnTo>
                  <a:lnTo>
                    <a:pt x="629" y="372"/>
                  </a:lnTo>
                  <a:lnTo>
                    <a:pt x="629" y="371"/>
                  </a:lnTo>
                  <a:lnTo>
                    <a:pt x="629" y="367"/>
                  </a:lnTo>
                  <a:lnTo>
                    <a:pt x="629" y="365"/>
                  </a:lnTo>
                  <a:lnTo>
                    <a:pt x="627" y="363"/>
                  </a:lnTo>
                  <a:lnTo>
                    <a:pt x="627" y="361"/>
                  </a:lnTo>
                  <a:lnTo>
                    <a:pt x="625" y="361"/>
                  </a:lnTo>
                  <a:lnTo>
                    <a:pt x="625" y="359"/>
                  </a:lnTo>
                  <a:lnTo>
                    <a:pt x="625" y="357"/>
                  </a:lnTo>
                  <a:lnTo>
                    <a:pt x="623" y="355"/>
                  </a:lnTo>
                  <a:lnTo>
                    <a:pt x="623" y="353"/>
                  </a:lnTo>
                  <a:lnTo>
                    <a:pt x="623" y="352"/>
                  </a:lnTo>
                  <a:lnTo>
                    <a:pt x="623" y="350"/>
                  </a:lnTo>
                  <a:lnTo>
                    <a:pt x="621" y="348"/>
                  </a:lnTo>
                  <a:lnTo>
                    <a:pt x="619" y="346"/>
                  </a:lnTo>
                  <a:lnTo>
                    <a:pt x="619" y="344"/>
                  </a:lnTo>
                  <a:lnTo>
                    <a:pt x="615" y="342"/>
                  </a:lnTo>
                  <a:lnTo>
                    <a:pt x="611" y="338"/>
                  </a:lnTo>
                  <a:lnTo>
                    <a:pt x="608" y="336"/>
                  </a:lnTo>
                  <a:lnTo>
                    <a:pt x="604" y="336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598" y="331"/>
                  </a:lnTo>
                  <a:lnTo>
                    <a:pt x="598" y="329"/>
                  </a:lnTo>
                  <a:lnTo>
                    <a:pt x="596" y="329"/>
                  </a:lnTo>
                  <a:lnTo>
                    <a:pt x="596" y="327"/>
                  </a:lnTo>
                  <a:lnTo>
                    <a:pt x="596" y="325"/>
                  </a:lnTo>
                  <a:lnTo>
                    <a:pt x="598" y="325"/>
                  </a:lnTo>
                  <a:lnTo>
                    <a:pt x="598" y="323"/>
                  </a:lnTo>
                  <a:lnTo>
                    <a:pt x="600" y="323"/>
                  </a:lnTo>
                  <a:lnTo>
                    <a:pt x="602" y="321"/>
                  </a:lnTo>
                  <a:lnTo>
                    <a:pt x="602" y="319"/>
                  </a:lnTo>
                  <a:lnTo>
                    <a:pt x="602" y="317"/>
                  </a:lnTo>
                  <a:lnTo>
                    <a:pt x="602" y="315"/>
                  </a:lnTo>
                  <a:lnTo>
                    <a:pt x="600" y="314"/>
                  </a:lnTo>
                  <a:lnTo>
                    <a:pt x="598" y="314"/>
                  </a:lnTo>
                  <a:lnTo>
                    <a:pt x="598" y="312"/>
                  </a:lnTo>
                  <a:lnTo>
                    <a:pt x="598" y="310"/>
                  </a:lnTo>
                  <a:lnTo>
                    <a:pt x="598" y="308"/>
                  </a:lnTo>
                  <a:lnTo>
                    <a:pt x="598" y="306"/>
                  </a:lnTo>
                  <a:lnTo>
                    <a:pt x="598" y="304"/>
                  </a:lnTo>
                  <a:lnTo>
                    <a:pt x="598" y="302"/>
                  </a:lnTo>
                  <a:lnTo>
                    <a:pt x="596" y="302"/>
                  </a:lnTo>
                  <a:lnTo>
                    <a:pt x="594" y="302"/>
                  </a:lnTo>
                  <a:lnTo>
                    <a:pt x="592" y="300"/>
                  </a:lnTo>
                  <a:lnTo>
                    <a:pt x="591" y="300"/>
                  </a:lnTo>
                  <a:lnTo>
                    <a:pt x="587" y="300"/>
                  </a:lnTo>
                  <a:lnTo>
                    <a:pt x="585" y="300"/>
                  </a:lnTo>
                  <a:lnTo>
                    <a:pt x="585" y="298"/>
                  </a:lnTo>
                  <a:lnTo>
                    <a:pt x="583" y="298"/>
                  </a:lnTo>
                  <a:lnTo>
                    <a:pt x="583" y="296"/>
                  </a:lnTo>
                  <a:lnTo>
                    <a:pt x="585" y="296"/>
                  </a:lnTo>
                  <a:lnTo>
                    <a:pt x="585" y="295"/>
                  </a:lnTo>
                  <a:lnTo>
                    <a:pt x="587" y="293"/>
                  </a:lnTo>
                  <a:lnTo>
                    <a:pt x="587" y="291"/>
                  </a:lnTo>
                  <a:lnTo>
                    <a:pt x="587" y="289"/>
                  </a:lnTo>
                  <a:lnTo>
                    <a:pt x="585" y="287"/>
                  </a:lnTo>
                  <a:lnTo>
                    <a:pt x="585" y="285"/>
                  </a:lnTo>
                  <a:lnTo>
                    <a:pt x="583" y="283"/>
                  </a:lnTo>
                  <a:lnTo>
                    <a:pt x="581" y="281"/>
                  </a:lnTo>
                  <a:lnTo>
                    <a:pt x="581" y="276"/>
                  </a:lnTo>
                  <a:lnTo>
                    <a:pt x="583" y="276"/>
                  </a:lnTo>
                  <a:lnTo>
                    <a:pt x="579" y="274"/>
                  </a:lnTo>
                  <a:lnTo>
                    <a:pt x="577" y="274"/>
                  </a:lnTo>
                  <a:lnTo>
                    <a:pt x="575" y="272"/>
                  </a:lnTo>
                  <a:lnTo>
                    <a:pt x="573" y="274"/>
                  </a:lnTo>
                  <a:lnTo>
                    <a:pt x="572" y="274"/>
                  </a:lnTo>
                  <a:lnTo>
                    <a:pt x="572" y="272"/>
                  </a:lnTo>
                  <a:lnTo>
                    <a:pt x="570" y="274"/>
                  </a:lnTo>
                  <a:lnTo>
                    <a:pt x="568" y="274"/>
                  </a:lnTo>
                  <a:lnTo>
                    <a:pt x="566" y="276"/>
                  </a:lnTo>
                  <a:lnTo>
                    <a:pt x="566" y="274"/>
                  </a:lnTo>
                  <a:lnTo>
                    <a:pt x="564" y="276"/>
                  </a:lnTo>
                  <a:lnTo>
                    <a:pt x="560" y="276"/>
                  </a:lnTo>
                  <a:lnTo>
                    <a:pt x="558" y="277"/>
                  </a:lnTo>
                  <a:lnTo>
                    <a:pt x="554" y="279"/>
                  </a:lnTo>
                  <a:lnTo>
                    <a:pt x="553" y="277"/>
                  </a:lnTo>
                  <a:lnTo>
                    <a:pt x="551" y="277"/>
                  </a:lnTo>
                  <a:lnTo>
                    <a:pt x="551" y="274"/>
                  </a:lnTo>
                  <a:lnTo>
                    <a:pt x="551" y="268"/>
                  </a:lnTo>
                  <a:lnTo>
                    <a:pt x="549" y="266"/>
                  </a:lnTo>
                  <a:lnTo>
                    <a:pt x="547" y="268"/>
                  </a:lnTo>
                  <a:lnTo>
                    <a:pt x="545" y="268"/>
                  </a:lnTo>
                  <a:lnTo>
                    <a:pt x="545" y="270"/>
                  </a:lnTo>
                  <a:lnTo>
                    <a:pt x="543" y="270"/>
                  </a:lnTo>
                  <a:lnTo>
                    <a:pt x="541" y="270"/>
                  </a:lnTo>
                  <a:lnTo>
                    <a:pt x="541" y="268"/>
                  </a:lnTo>
                  <a:lnTo>
                    <a:pt x="539" y="268"/>
                  </a:lnTo>
                  <a:lnTo>
                    <a:pt x="539" y="266"/>
                  </a:lnTo>
                  <a:lnTo>
                    <a:pt x="541" y="264"/>
                  </a:lnTo>
                  <a:lnTo>
                    <a:pt x="543" y="262"/>
                  </a:lnTo>
                  <a:lnTo>
                    <a:pt x="543" y="260"/>
                  </a:lnTo>
                  <a:lnTo>
                    <a:pt x="541" y="260"/>
                  </a:lnTo>
                  <a:lnTo>
                    <a:pt x="539" y="260"/>
                  </a:lnTo>
                  <a:lnTo>
                    <a:pt x="537" y="258"/>
                  </a:lnTo>
                  <a:lnTo>
                    <a:pt x="537" y="257"/>
                  </a:lnTo>
                  <a:lnTo>
                    <a:pt x="537" y="255"/>
                  </a:lnTo>
                  <a:lnTo>
                    <a:pt x="535" y="253"/>
                  </a:lnTo>
                  <a:lnTo>
                    <a:pt x="535" y="251"/>
                  </a:lnTo>
                  <a:lnTo>
                    <a:pt x="534" y="251"/>
                  </a:lnTo>
                  <a:lnTo>
                    <a:pt x="532" y="253"/>
                  </a:lnTo>
                  <a:lnTo>
                    <a:pt x="530" y="255"/>
                  </a:lnTo>
                  <a:lnTo>
                    <a:pt x="528" y="257"/>
                  </a:lnTo>
                  <a:lnTo>
                    <a:pt x="528" y="258"/>
                  </a:lnTo>
                  <a:lnTo>
                    <a:pt x="524" y="258"/>
                  </a:lnTo>
                  <a:lnTo>
                    <a:pt x="522" y="257"/>
                  </a:lnTo>
                  <a:lnTo>
                    <a:pt x="520" y="255"/>
                  </a:lnTo>
                  <a:lnTo>
                    <a:pt x="520" y="253"/>
                  </a:lnTo>
                  <a:lnTo>
                    <a:pt x="518" y="253"/>
                  </a:lnTo>
                  <a:lnTo>
                    <a:pt x="520" y="251"/>
                  </a:lnTo>
                  <a:lnTo>
                    <a:pt x="520" y="249"/>
                  </a:lnTo>
                  <a:lnTo>
                    <a:pt x="518" y="247"/>
                  </a:lnTo>
                  <a:lnTo>
                    <a:pt x="518" y="245"/>
                  </a:lnTo>
                  <a:lnTo>
                    <a:pt x="518" y="243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6" y="239"/>
                  </a:lnTo>
                  <a:lnTo>
                    <a:pt x="515" y="239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8"/>
                  </a:lnTo>
                  <a:lnTo>
                    <a:pt x="511" y="236"/>
                  </a:lnTo>
                  <a:lnTo>
                    <a:pt x="509" y="236"/>
                  </a:lnTo>
                  <a:lnTo>
                    <a:pt x="507" y="234"/>
                  </a:lnTo>
                  <a:lnTo>
                    <a:pt x="505" y="232"/>
                  </a:lnTo>
                  <a:lnTo>
                    <a:pt x="503" y="232"/>
                  </a:lnTo>
                  <a:lnTo>
                    <a:pt x="501" y="232"/>
                  </a:lnTo>
                  <a:lnTo>
                    <a:pt x="499" y="232"/>
                  </a:lnTo>
                  <a:lnTo>
                    <a:pt x="497" y="234"/>
                  </a:lnTo>
                  <a:lnTo>
                    <a:pt x="496" y="236"/>
                  </a:lnTo>
                  <a:lnTo>
                    <a:pt x="494" y="234"/>
                  </a:lnTo>
                  <a:lnTo>
                    <a:pt x="492" y="234"/>
                  </a:lnTo>
                  <a:lnTo>
                    <a:pt x="488" y="234"/>
                  </a:lnTo>
                  <a:lnTo>
                    <a:pt x="488" y="232"/>
                  </a:lnTo>
                  <a:lnTo>
                    <a:pt x="486" y="232"/>
                  </a:lnTo>
                  <a:lnTo>
                    <a:pt x="486" y="230"/>
                  </a:lnTo>
                  <a:lnTo>
                    <a:pt x="486" y="228"/>
                  </a:lnTo>
                  <a:lnTo>
                    <a:pt x="484" y="226"/>
                  </a:lnTo>
                  <a:lnTo>
                    <a:pt x="484" y="224"/>
                  </a:lnTo>
                  <a:lnTo>
                    <a:pt x="482" y="224"/>
                  </a:lnTo>
                  <a:lnTo>
                    <a:pt x="480" y="226"/>
                  </a:lnTo>
                  <a:lnTo>
                    <a:pt x="478" y="226"/>
                  </a:lnTo>
                  <a:lnTo>
                    <a:pt x="477" y="226"/>
                  </a:lnTo>
                  <a:lnTo>
                    <a:pt x="475" y="224"/>
                  </a:lnTo>
                  <a:lnTo>
                    <a:pt x="473" y="222"/>
                  </a:lnTo>
                  <a:lnTo>
                    <a:pt x="471" y="222"/>
                  </a:lnTo>
                  <a:lnTo>
                    <a:pt x="469" y="220"/>
                  </a:lnTo>
                  <a:lnTo>
                    <a:pt x="467" y="220"/>
                  </a:lnTo>
                  <a:lnTo>
                    <a:pt x="467" y="219"/>
                  </a:lnTo>
                  <a:lnTo>
                    <a:pt x="467" y="215"/>
                  </a:lnTo>
                  <a:lnTo>
                    <a:pt x="469" y="213"/>
                  </a:lnTo>
                  <a:lnTo>
                    <a:pt x="471" y="211"/>
                  </a:lnTo>
                  <a:lnTo>
                    <a:pt x="473" y="207"/>
                  </a:lnTo>
                  <a:lnTo>
                    <a:pt x="473" y="203"/>
                  </a:lnTo>
                  <a:lnTo>
                    <a:pt x="473" y="200"/>
                  </a:lnTo>
                  <a:lnTo>
                    <a:pt x="473" y="196"/>
                  </a:lnTo>
                  <a:lnTo>
                    <a:pt x="475" y="194"/>
                  </a:lnTo>
                  <a:lnTo>
                    <a:pt x="477" y="192"/>
                  </a:lnTo>
                  <a:lnTo>
                    <a:pt x="480" y="190"/>
                  </a:lnTo>
                  <a:lnTo>
                    <a:pt x="482" y="188"/>
                  </a:lnTo>
                  <a:lnTo>
                    <a:pt x="484" y="186"/>
                  </a:lnTo>
                  <a:lnTo>
                    <a:pt x="486" y="184"/>
                  </a:lnTo>
                  <a:lnTo>
                    <a:pt x="486" y="181"/>
                  </a:lnTo>
                  <a:lnTo>
                    <a:pt x="488" y="175"/>
                  </a:lnTo>
                  <a:lnTo>
                    <a:pt x="488" y="169"/>
                  </a:lnTo>
                  <a:lnTo>
                    <a:pt x="488" y="163"/>
                  </a:lnTo>
                  <a:lnTo>
                    <a:pt x="488" y="156"/>
                  </a:lnTo>
                  <a:lnTo>
                    <a:pt x="488" y="146"/>
                  </a:lnTo>
                  <a:lnTo>
                    <a:pt x="488" y="143"/>
                  </a:lnTo>
                  <a:lnTo>
                    <a:pt x="486" y="137"/>
                  </a:lnTo>
                  <a:lnTo>
                    <a:pt x="484" y="133"/>
                  </a:lnTo>
                  <a:lnTo>
                    <a:pt x="482" y="133"/>
                  </a:lnTo>
                  <a:lnTo>
                    <a:pt x="480" y="131"/>
                  </a:lnTo>
                  <a:lnTo>
                    <a:pt x="477" y="131"/>
                  </a:lnTo>
                  <a:lnTo>
                    <a:pt x="475" y="129"/>
                  </a:lnTo>
                  <a:lnTo>
                    <a:pt x="473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3" y="129"/>
                  </a:lnTo>
                  <a:lnTo>
                    <a:pt x="459" y="129"/>
                  </a:lnTo>
                  <a:lnTo>
                    <a:pt x="456" y="129"/>
                  </a:lnTo>
                  <a:lnTo>
                    <a:pt x="454" y="127"/>
                  </a:lnTo>
                  <a:lnTo>
                    <a:pt x="452" y="125"/>
                  </a:lnTo>
                  <a:lnTo>
                    <a:pt x="446" y="124"/>
                  </a:lnTo>
                  <a:lnTo>
                    <a:pt x="444" y="124"/>
                  </a:lnTo>
                  <a:lnTo>
                    <a:pt x="440" y="122"/>
                  </a:lnTo>
                  <a:lnTo>
                    <a:pt x="437" y="122"/>
                  </a:lnTo>
                  <a:lnTo>
                    <a:pt x="431" y="124"/>
                  </a:lnTo>
                  <a:lnTo>
                    <a:pt x="425" y="124"/>
                  </a:lnTo>
                  <a:lnTo>
                    <a:pt x="421" y="125"/>
                  </a:lnTo>
                  <a:lnTo>
                    <a:pt x="418" y="127"/>
                  </a:lnTo>
                  <a:lnTo>
                    <a:pt x="414" y="129"/>
                  </a:lnTo>
                  <a:lnTo>
                    <a:pt x="410" y="133"/>
                  </a:lnTo>
                  <a:lnTo>
                    <a:pt x="408" y="135"/>
                  </a:lnTo>
                  <a:lnTo>
                    <a:pt x="406" y="137"/>
                  </a:lnTo>
                  <a:lnTo>
                    <a:pt x="404" y="141"/>
                  </a:lnTo>
                  <a:lnTo>
                    <a:pt x="402" y="143"/>
                  </a:lnTo>
                  <a:lnTo>
                    <a:pt x="399" y="144"/>
                  </a:lnTo>
                  <a:lnTo>
                    <a:pt x="397" y="146"/>
                  </a:lnTo>
                  <a:lnTo>
                    <a:pt x="393" y="146"/>
                  </a:lnTo>
                  <a:lnTo>
                    <a:pt x="387" y="148"/>
                  </a:lnTo>
                  <a:lnTo>
                    <a:pt x="382" y="148"/>
                  </a:lnTo>
                  <a:lnTo>
                    <a:pt x="378" y="150"/>
                  </a:lnTo>
                  <a:lnTo>
                    <a:pt x="374" y="150"/>
                  </a:lnTo>
                  <a:lnTo>
                    <a:pt x="368" y="150"/>
                  </a:lnTo>
                  <a:lnTo>
                    <a:pt x="366" y="150"/>
                  </a:lnTo>
                  <a:lnTo>
                    <a:pt x="363" y="150"/>
                  </a:lnTo>
                  <a:lnTo>
                    <a:pt x="361" y="150"/>
                  </a:lnTo>
                  <a:lnTo>
                    <a:pt x="359" y="148"/>
                  </a:lnTo>
                  <a:lnTo>
                    <a:pt x="359" y="146"/>
                  </a:lnTo>
                  <a:lnTo>
                    <a:pt x="357" y="143"/>
                  </a:lnTo>
                  <a:lnTo>
                    <a:pt x="357" y="139"/>
                  </a:lnTo>
                  <a:lnTo>
                    <a:pt x="355" y="135"/>
                  </a:lnTo>
                  <a:lnTo>
                    <a:pt x="355" y="131"/>
                  </a:lnTo>
                  <a:lnTo>
                    <a:pt x="355" y="129"/>
                  </a:lnTo>
                  <a:lnTo>
                    <a:pt x="355" y="127"/>
                  </a:lnTo>
                  <a:lnTo>
                    <a:pt x="357" y="124"/>
                  </a:lnTo>
                  <a:lnTo>
                    <a:pt x="357" y="120"/>
                  </a:lnTo>
                  <a:lnTo>
                    <a:pt x="359" y="116"/>
                  </a:lnTo>
                  <a:lnTo>
                    <a:pt x="363" y="108"/>
                  </a:lnTo>
                  <a:lnTo>
                    <a:pt x="363" y="106"/>
                  </a:lnTo>
                  <a:lnTo>
                    <a:pt x="363" y="105"/>
                  </a:lnTo>
                  <a:lnTo>
                    <a:pt x="359" y="103"/>
                  </a:lnTo>
                  <a:lnTo>
                    <a:pt x="357" y="101"/>
                  </a:lnTo>
                  <a:lnTo>
                    <a:pt x="353" y="97"/>
                  </a:lnTo>
                  <a:lnTo>
                    <a:pt x="351" y="95"/>
                  </a:lnTo>
                  <a:lnTo>
                    <a:pt x="349" y="93"/>
                  </a:lnTo>
                  <a:lnTo>
                    <a:pt x="349" y="89"/>
                  </a:lnTo>
                  <a:lnTo>
                    <a:pt x="347" y="89"/>
                  </a:lnTo>
                  <a:lnTo>
                    <a:pt x="347" y="87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2" y="86"/>
                  </a:lnTo>
                  <a:lnTo>
                    <a:pt x="340" y="86"/>
                  </a:lnTo>
                  <a:lnTo>
                    <a:pt x="338" y="86"/>
                  </a:lnTo>
                  <a:lnTo>
                    <a:pt x="336" y="86"/>
                  </a:lnTo>
                  <a:lnTo>
                    <a:pt x="334" y="86"/>
                  </a:lnTo>
                  <a:lnTo>
                    <a:pt x="332" y="87"/>
                  </a:lnTo>
                  <a:lnTo>
                    <a:pt x="328" y="89"/>
                  </a:lnTo>
                  <a:lnTo>
                    <a:pt x="323" y="91"/>
                  </a:lnTo>
                  <a:lnTo>
                    <a:pt x="315" y="93"/>
                  </a:lnTo>
                  <a:lnTo>
                    <a:pt x="309" y="95"/>
                  </a:lnTo>
                  <a:lnTo>
                    <a:pt x="304" y="97"/>
                  </a:lnTo>
                  <a:lnTo>
                    <a:pt x="298" y="99"/>
                  </a:lnTo>
                  <a:lnTo>
                    <a:pt x="294" y="101"/>
                  </a:lnTo>
                  <a:lnTo>
                    <a:pt x="292" y="101"/>
                  </a:lnTo>
                  <a:lnTo>
                    <a:pt x="290" y="101"/>
                  </a:lnTo>
                  <a:lnTo>
                    <a:pt x="287" y="101"/>
                  </a:lnTo>
                  <a:lnTo>
                    <a:pt x="285" y="99"/>
                  </a:lnTo>
                  <a:lnTo>
                    <a:pt x="283" y="99"/>
                  </a:lnTo>
                  <a:lnTo>
                    <a:pt x="283" y="97"/>
                  </a:lnTo>
                  <a:lnTo>
                    <a:pt x="281" y="95"/>
                  </a:lnTo>
                  <a:lnTo>
                    <a:pt x="281" y="91"/>
                  </a:lnTo>
                  <a:lnTo>
                    <a:pt x="279" y="86"/>
                  </a:lnTo>
                  <a:lnTo>
                    <a:pt x="279" y="82"/>
                  </a:lnTo>
                  <a:lnTo>
                    <a:pt x="281" y="74"/>
                  </a:lnTo>
                  <a:lnTo>
                    <a:pt x="285" y="67"/>
                  </a:lnTo>
                  <a:lnTo>
                    <a:pt x="288" y="59"/>
                  </a:lnTo>
                  <a:lnTo>
                    <a:pt x="292" y="53"/>
                  </a:lnTo>
                  <a:lnTo>
                    <a:pt x="292" y="51"/>
                  </a:lnTo>
                  <a:lnTo>
                    <a:pt x="290" y="49"/>
                  </a:lnTo>
                  <a:lnTo>
                    <a:pt x="290" y="48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7" y="30"/>
                  </a:lnTo>
                  <a:lnTo>
                    <a:pt x="285" y="27"/>
                  </a:lnTo>
                  <a:lnTo>
                    <a:pt x="283" y="25"/>
                  </a:lnTo>
                  <a:lnTo>
                    <a:pt x="281" y="23"/>
                  </a:lnTo>
                  <a:lnTo>
                    <a:pt x="279" y="21"/>
                  </a:lnTo>
                  <a:lnTo>
                    <a:pt x="279" y="19"/>
                  </a:lnTo>
                  <a:lnTo>
                    <a:pt x="277" y="19"/>
                  </a:lnTo>
                  <a:lnTo>
                    <a:pt x="277" y="15"/>
                  </a:lnTo>
                  <a:lnTo>
                    <a:pt x="271" y="15"/>
                  </a:lnTo>
                  <a:lnTo>
                    <a:pt x="268" y="13"/>
                  </a:lnTo>
                  <a:lnTo>
                    <a:pt x="266" y="13"/>
                  </a:lnTo>
                  <a:lnTo>
                    <a:pt x="264" y="15"/>
                  </a:lnTo>
                  <a:lnTo>
                    <a:pt x="264" y="17"/>
                  </a:lnTo>
                  <a:lnTo>
                    <a:pt x="264" y="21"/>
                  </a:lnTo>
                  <a:lnTo>
                    <a:pt x="264" y="23"/>
                  </a:lnTo>
                  <a:lnTo>
                    <a:pt x="262" y="25"/>
                  </a:lnTo>
                  <a:lnTo>
                    <a:pt x="260" y="29"/>
                  </a:lnTo>
                  <a:lnTo>
                    <a:pt x="262" y="32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0" y="42"/>
                  </a:lnTo>
                  <a:lnTo>
                    <a:pt x="258" y="44"/>
                  </a:lnTo>
                  <a:lnTo>
                    <a:pt x="258" y="48"/>
                  </a:lnTo>
                  <a:lnTo>
                    <a:pt x="256" y="49"/>
                  </a:lnTo>
                  <a:lnTo>
                    <a:pt x="254" y="55"/>
                  </a:lnTo>
                  <a:lnTo>
                    <a:pt x="254" y="57"/>
                  </a:lnTo>
                  <a:lnTo>
                    <a:pt x="252" y="59"/>
                  </a:lnTo>
                  <a:lnTo>
                    <a:pt x="250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3" y="63"/>
                  </a:lnTo>
                  <a:lnTo>
                    <a:pt x="239" y="61"/>
                  </a:lnTo>
                  <a:lnTo>
                    <a:pt x="237" y="63"/>
                  </a:lnTo>
                  <a:lnTo>
                    <a:pt x="235" y="63"/>
                  </a:lnTo>
                  <a:lnTo>
                    <a:pt x="233" y="63"/>
                  </a:lnTo>
                  <a:lnTo>
                    <a:pt x="231" y="61"/>
                  </a:lnTo>
                  <a:lnTo>
                    <a:pt x="228" y="61"/>
                  </a:lnTo>
                  <a:lnTo>
                    <a:pt x="224" y="63"/>
                  </a:lnTo>
                  <a:lnTo>
                    <a:pt x="222" y="63"/>
                  </a:lnTo>
                  <a:lnTo>
                    <a:pt x="218" y="65"/>
                  </a:lnTo>
                  <a:lnTo>
                    <a:pt x="212" y="67"/>
                  </a:lnTo>
                  <a:lnTo>
                    <a:pt x="209" y="70"/>
                  </a:lnTo>
                  <a:lnTo>
                    <a:pt x="203" y="74"/>
                  </a:lnTo>
                  <a:lnTo>
                    <a:pt x="199" y="74"/>
                  </a:lnTo>
                  <a:lnTo>
                    <a:pt x="195" y="78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88" y="82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90" y="89"/>
                  </a:lnTo>
                  <a:lnTo>
                    <a:pt x="190" y="93"/>
                  </a:lnTo>
                  <a:lnTo>
                    <a:pt x="190" y="97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10"/>
                  </a:lnTo>
                  <a:lnTo>
                    <a:pt x="192" y="114"/>
                  </a:lnTo>
                  <a:lnTo>
                    <a:pt x="192" y="120"/>
                  </a:lnTo>
                  <a:lnTo>
                    <a:pt x="192" y="124"/>
                  </a:lnTo>
                  <a:lnTo>
                    <a:pt x="192" y="127"/>
                  </a:lnTo>
                  <a:lnTo>
                    <a:pt x="193" y="129"/>
                  </a:lnTo>
                  <a:lnTo>
                    <a:pt x="195" y="131"/>
                  </a:lnTo>
                  <a:lnTo>
                    <a:pt x="197" y="133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7" y="141"/>
                  </a:lnTo>
                  <a:lnTo>
                    <a:pt x="209" y="143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8"/>
                  </a:lnTo>
                  <a:lnTo>
                    <a:pt x="209" y="152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60"/>
                  </a:lnTo>
                  <a:lnTo>
                    <a:pt x="209" y="163"/>
                  </a:lnTo>
                  <a:lnTo>
                    <a:pt x="211" y="167"/>
                  </a:lnTo>
                  <a:lnTo>
                    <a:pt x="212" y="169"/>
                  </a:lnTo>
                  <a:lnTo>
                    <a:pt x="214" y="175"/>
                  </a:lnTo>
                  <a:lnTo>
                    <a:pt x="216" y="177"/>
                  </a:lnTo>
                  <a:lnTo>
                    <a:pt x="212" y="177"/>
                  </a:lnTo>
                  <a:lnTo>
                    <a:pt x="211" y="179"/>
                  </a:lnTo>
                  <a:lnTo>
                    <a:pt x="203" y="179"/>
                  </a:lnTo>
                  <a:lnTo>
                    <a:pt x="197" y="181"/>
                  </a:lnTo>
                  <a:lnTo>
                    <a:pt x="192" y="182"/>
                  </a:lnTo>
                  <a:lnTo>
                    <a:pt x="182" y="184"/>
                  </a:lnTo>
                  <a:lnTo>
                    <a:pt x="176" y="184"/>
                  </a:lnTo>
                  <a:lnTo>
                    <a:pt x="174" y="186"/>
                  </a:lnTo>
                  <a:lnTo>
                    <a:pt x="173" y="186"/>
                  </a:lnTo>
                  <a:lnTo>
                    <a:pt x="171" y="188"/>
                  </a:lnTo>
                  <a:lnTo>
                    <a:pt x="169" y="190"/>
                  </a:lnTo>
                  <a:lnTo>
                    <a:pt x="167" y="192"/>
                  </a:lnTo>
                  <a:lnTo>
                    <a:pt x="167" y="196"/>
                  </a:lnTo>
                  <a:lnTo>
                    <a:pt x="163" y="200"/>
                  </a:lnTo>
                  <a:lnTo>
                    <a:pt x="161" y="201"/>
                  </a:lnTo>
                  <a:lnTo>
                    <a:pt x="159" y="203"/>
                  </a:lnTo>
                  <a:lnTo>
                    <a:pt x="154" y="205"/>
                  </a:lnTo>
                  <a:lnTo>
                    <a:pt x="150" y="207"/>
                  </a:lnTo>
                  <a:lnTo>
                    <a:pt x="144" y="207"/>
                  </a:lnTo>
                  <a:lnTo>
                    <a:pt x="138" y="209"/>
                  </a:lnTo>
                  <a:lnTo>
                    <a:pt x="136" y="209"/>
                  </a:lnTo>
                  <a:lnTo>
                    <a:pt x="135" y="209"/>
                  </a:lnTo>
                  <a:lnTo>
                    <a:pt x="133" y="209"/>
                  </a:lnTo>
                  <a:lnTo>
                    <a:pt x="104" y="215"/>
                  </a:lnTo>
                  <a:lnTo>
                    <a:pt x="87" y="217"/>
                  </a:lnTo>
                  <a:lnTo>
                    <a:pt x="66" y="220"/>
                  </a:lnTo>
                  <a:lnTo>
                    <a:pt x="53" y="222"/>
                  </a:lnTo>
                  <a:lnTo>
                    <a:pt x="49" y="222"/>
                  </a:lnTo>
                  <a:lnTo>
                    <a:pt x="47" y="224"/>
                  </a:lnTo>
                  <a:lnTo>
                    <a:pt x="45" y="226"/>
                  </a:lnTo>
                  <a:lnTo>
                    <a:pt x="43" y="228"/>
                  </a:lnTo>
                  <a:lnTo>
                    <a:pt x="41" y="230"/>
                  </a:lnTo>
                  <a:lnTo>
                    <a:pt x="40" y="234"/>
                  </a:lnTo>
                  <a:lnTo>
                    <a:pt x="36" y="238"/>
                  </a:lnTo>
                  <a:lnTo>
                    <a:pt x="30" y="241"/>
                  </a:lnTo>
                  <a:lnTo>
                    <a:pt x="30" y="243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8" y="247"/>
                  </a:lnTo>
                  <a:lnTo>
                    <a:pt x="24" y="249"/>
                  </a:lnTo>
                  <a:lnTo>
                    <a:pt x="22" y="249"/>
                  </a:lnTo>
                  <a:lnTo>
                    <a:pt x="21" y="249"/>
                  </a:lnTo>
                  <a:lnTo>
                    <a:pt x="19" y="249"/>
                  </a:lnTo>
                  <a:lnTo>
                    <a:pt x="17" y="249"/>
                  </a:lnTo>
                  <a:lnTo>
                    <a:pt x="17" y="247"/>
                  </a:lnTo>
                  <a:lnTo>
                    <a:pt x="13" y="249"/>
                  </a:lnTo>
                  <a:lnTo>
                    <a:pt x="11" y="251"/>
                  </a:lnTo>
                  <a:lnTo>
                    <a:pt x="9" y="253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7"/>
                  </a:lnTo>
                  <a:lnTo>
                    <a:pt x="7" y="257"/>
                  </a:lnTo>
                  <a:lnTo>
                    <a:pt x="3" y="257"/>
                  </a:lnTo>
                  <a:lnTo>
                    <a:pt x="0" y="25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05CDE20-1F9D-47A3-B7F4-79066B9C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706"/>
              <a:ext cx="768" cy="399"/>
            </a:xfrm>
            <a:custGeom>
              <a:avLst/>
              <a:gdLst>
                <a:gd name="T0" fmla="*/ 16 w 768"/>
                <a:gd name="T1" fmla="*/ 395 h 399"/>
                <a:gd name="T2" fmla="*/ 6 w 768"/>
                <a:gd name="T3" fmla="*/ 372 h 399"/>
                <a:gd name="T4" fmla="*/ 33 w 768"/>
                <a:gd name="T5" fmla="*/ 321 h 399"/>
                <a:gd name="T6" fmla="*/ 52 w 768"/>
                <a:gd name="T7" fmla="*/ 288 h 399"/>
                <a:gd name="T8" fmla="*/ 80 w 768"/>
                <a:gd name="T9" fmla="*/ 283 h 399"/>
                <a:gd name="T10" fmla="*/ 107 w 768"/>
                <a:gd name="T11" fmla="*/ 285 h 399"/>
                <a:gd name="T12" fmla="*/ 133 w 768"/>
                <a:gd name="T13" fmla="*/ 304 h 399"/>
                <a:gd name="T14" fmla="*/ 177 w 768"/>
                <a:gd name="T15" fmla="*/ 285 h 399"/>
                <a:gd name="T16" fmla="*/ 179 w 768"/>
                <a:gd name="T17" fmla="*/ 262 h 399"/>
                <a:gd name="T18" fmla="*/ 160 w 768"/>
                <a:gd name="T19" fmla="*/ 220 h 399"/>
                <a:gd name="T20" fmla="*/ 143 w 768"/>
                <a:gd name="T21" fmla="*/ 201 h 399"/>
                <a:gd name="T22" fmla="*/ 113 w 768"/>
                <a:gd name="T23" fmla="*/ 186 h 399"/>
                <a:gd name="T24" fmla="*/ 92 w 768"/>
                <a:gd name="T25" fmla="*/ 172 h 399"/>
                <a:gd name="T26" fmla="*/ 97 w 768"/>
                <a:gd name="T27" fmla="*/ 157 h 399"/>
                <a:gd name="T28" fmla="*/ 82 w 768"/>
                <a:gd name="T29" fmla="*/ 144 h 399"/>
                <a:gd name="T30" fmla="*/ 69 w 768"/>
                <a:gd name="T31" fmla="*/ 134 h 399"/>
                <a:gd name="T32" fmla="*/ 78 w 768"/>
                <a:gd name="T33" fmla="*/ 102 h 399"/>
                <a:gd name="T34" fmla="*/ 94 w 768"/>
                <a:gd name="T35" fmla="*/ 74 h 399"/>
                <a:gd name="T36" fmla="*/ 114 w 768"/>
                <a:gd name="T37" fmla="*/ 70 h 399"/>
                <a:gd name="T38" fmla="*/ 130 w 768"/>
                <a:gd name="T39" fmla="*/ 58 h 399"/>
                <a:gd name="T40" fmla="*/ 137 w 768"/>
                <a:gd name="T41" fmla="*/ 38 h 399"/>
                <a:gd name="T42" fmla="*/ 173 w 768"/>
                <a:gd name="T43" fmla="*/ 24 h 399"/>
                <a:gd name="T44" fmla="*/ 215 w 768"/>
                <a:gd name="T45" fmla="*/ 22 h 399"/>
                <a:gd name="T46" fmla="*/ 257 w 768"/>
                <a:gd name="T47" fmla="*/ 3 h 399"/>
                <a:gd name="T48" fmla="*/ 295 w 768"/>
                <a:gd name="T49" fmla="*/ 1 h 399"/>
                <a:gd name="T50" fmla="*/ 316 w 768"/>
                <a:gd name="T51" fmla="*/ 19 h 399"/>
                <a:gd name="T52" fmla="*/ 339 w 768"/>
                <a:gd name="T53" fmla="*/ 17 h 399"/>
                <a:gd name="T54" fmla="*/ 369 w 768"/>
                <a:gd name="T55" fmla="*/ 13 h 399"/>
                <a:gd name="T56" fmla="*/ 388 w 768"/>
                <a:gd name="T57" fmla="*/ 32 h 399"/>
                <a:gd name="T58" fmla="*/ 409 w 768"/>
                <a:gd name="T59" fmla="*/ 34 h 399"/>
                <a:gd name="T60" fmla="*/ 426 w 768"/>
                <a:gd name="T61" fmla="*/ 30 h 399"/>
                <a:gd name="T62" fmla="*/ 441 w 768"/>
                <a:gd name="T63" fmla="*/ 32 h 399"/>
                <a:gd name="T64" fmla="*/ 453 w 768"/>
                <a:gd name="T65" fmla="*/ 47 h 399"/>
                <a:gd name="T66" fmla="*/ 455 w 768"/>
                <a:gd name="T67" fmla="*/ 62 h 399"/>
                <a:gd name="T68" fmla="*/ 479 w 768"/>
                <a:gd name="T69" fmla="*/ 64 h 399"/>
                <a:gd name="T70" fmla="*/ 519 w 768"/>
                <a:gd name="T71" fmla="*/ 68 h 399"/>
                <a:gd name="T72" fmla="*/ 561 w 768"/>
                <a:gd name="T73" fmla="*/ 83 h 399"/>
                <a:gd name="T74" fmla="*/ 582 w 768"/>
                <a:gd name="T75" fmla="*/ 102 h 399"/>
                <a:gd name="T76" fmla="*/ 584 w 768"/>
                <a:gd name="T77" fmla="*/ 129 h 399"/>
                <a:gd name="T78" fmla="*/ 578 w 768"/>
                <a:gd name="T79" fmla="*/ 142 h 399"/>
                <a:gd name="T80" fmla="*/ 584 w 768"/>
                <a:gd name="T81" fmla="*/ 155 h 399"/>
                <a:gd name="T82" fmla="*/ 601 w 768"/>
                <a:gd name="T83" fmla="*/ 155 h 399"/>
                <a:gd name="T84" fmla="*/ 591 w 768"/>
                <a:gd name="T85" fmla="*/ 169 h 399"/>
                <a:gd name="T86" fmla="*/ 588 w 768"/>
                <a:gd name="T87" fmla="*/ 182 h 399"/>
                <a:gd name="T88" fmla="*/ 595 w 768"/>
                <a:gd name="T89" fmla="*/ 190 h 399"/>
                <a:gd name="T90" fmla="*/ 603 w 768"/>
                <a:gd name="T91" fmla="*/ 172 h 399"/>
                <a:gd name="T92" fmla="*/ 608 w 768"/>
                <a:gd name="T93" fmla="*/ 152 h 399"/>
                <a:gd name="T94" fmla="*/ 643 w 768"/>
                <a:gd name="T95" fmla="*/ 157 h 399"/>
                <a:gd name="T96" fmla="*/ 673 w 768"/>
                <a:gd name="T97" fmla="*/ 163 h 399"/>
                <a:gd name="T98" fmla="*/ 686 w 768"/>
                <a:gd name="T99" fmla="*/ 169 h 399"/>
                <a:gd name="T100" fmla="*/ 700 w 768"/>
                <a:gd name="T101" fmla="*/ 172 h 399"/>
                <a:gd name="T102" fmla="*/ 696 w 768"/>
                <a:gd name="T103" fmla="*/ 184 h 399"/>
                <a:gd name="T104" fmla="*/ 707 w 768"/>
                <a:gd name="T105" fmla="*/ 190 h 399"/>
                <a:gd name="T106" fmla="*/ 715 w 768"/>
                <a:gd name="T107" fmla="*/ 207 h 399"/>
                <a:gd name="T108" fmla="*/ 726 w 768"/>
                <a:gd name="T109" fmla="*/ 218 h 399"/>
                <a:gd name="T110" fmla="*/ 734 w 768"/>
                <a:gd name="T111" fmla="*/ 231 h 399"/>
                <a:gd name="T112" fmla="*/ 749 w 768"/>
                <a:gd name="T113" fmla="*/ 239 h 399"/>
                <a:gd name="T114" fmla="*/ 766 w 768"/>
                <a:gd name="T115" fmla="*/ 24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8" h="399">
                  <a:moveTo>
                    <a:pt x="35" y="399"/>
                  </a:moveTo>
                  <a:lnTo>
                    <a:pt x="31" y="397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5" y="397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8" y="397"/>
                  </a:lnTo>
                  <a:lnTo>
                    <a:pt x="16" y="395"/>
                  </a:lnTo>
                  <a:lnTo>
                    <a:pt x="14" y="395"/>
                  </a:lnTo>
                  <a:lnTo>
                    <a:pt x="10" y="391"/>
                  </a:lnTo>
                  <a:lnTo>
                    <a:pt x="8" y="389"/>
                  </a:lnTo>
                  <a:lnTo>
                    <a:pt x="6" y="387"/>
                  </a:lnTo>
                  <a:lnTo>
                    <a:pt x="4" y="387"/>
                  </a:lnTo>
                  <a:lnTo>
                    <a:pt x="2" y="387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6" y="372"/>
                  </a:lnTo>
                  <a:lnTo>
                    <a:pt x="14" y="366"/>
                  </a:lnTo>
                  <a:lnTo>
                    <a:pt x="19" y="359"/>
                  </a:lnTo>
                  <a:lnTo>
                    <a:pt x="25" y="353"/>
                  </a:lnTo>
                  <a:lnTo>
                    <a:pt x="29" y="349"/>
                  </a:lnTo>
                  <a:lnTo>
                    <a:pt x="29" y="345"/>
                  </a:lnTo>
                  <a:lnTo>
                    <a:pt x="29" y="338"/>
                  </a:lnTo>
                  <a:lnTo>
                    <a:pt x="31" y="326"/>
                  </a:lnTo>
                  <a:lnTo>
                    <a:pt x="31" y="323"/>
                  </a:lnTo>
                  <a:lnTo>
                    <a:pt x="33" y="321"/>
                  </a:lnTo>
                  <a:lnTo>
                    <a:pt x="38" y="315"/>
                  </a:lnTo>
                  <a:lnTo>
                    <a:pt x="44" y="309"/>
                  </a:lnTo>
                  <a:lnTo>
                    <a:pt x="48" y="305"/>
                  </a:lnTo>
                  <a:lnTo>
                    <a:pt x="48" y="304"/>
                  </a:lnTo>
                  <a:lnTo>
                    <a:pt x="48" y="298"/>
                  </a:lnTo>
                  <a:lnTo>
                    <a:pt x="48" y="296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88"/>
                  </a:lnTo>
                  <a:lnTo>
                    <a:pt x="56" y="288"/>
                  </a:lnTo>
                  <a:lnTo>
                    <a:pt x="59" y="288"/>
                  </a:lnTo>
                  <a:lnTo>
                    <a:pt x="61" y="288"/>
                  </a:lnTo>
                  <a:lnTo>
                    <a:pt x="65" y="286"/>
                  </a:lnTo>
                  <a:lnTo>
                    <a:pt x="69" y="286"/>
                  </a:lnTo>
                  <a:lnTo>
                    <a:pt x="71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80" y="283"/>
                  </a:lnTo>
                  <a:lnTo>
                    <a:pt x="82" y="283"/>
                  </a:lnTo>
                  <a:lnTo>
                    <a:pt x="86" y="285"/>
                  </a:lnTo>
                  <a:lnTo>
                    <a:pt x="90" y="285"/>
                  </a:lnTo>
                  <a:lnTo>
                    <a:pt x="94" y="285"/>
                  </a:lnTo>
                  <a:lnTo>
                    <a:pt x="95" y="283"/>
                  </a:lnTo>
                  <a:lnTo>
                    <a:pt x="99" y="283"/>
                  </a:lnTo>
                  <a:lnTo>
                    <a:pt x="103" y="283"/>
                  </a:lnTo>
                  <a:lnTo>
                    <a:pt x="105" y="283"/>
                  </a:lnTo>
                  <a:lnTo>
                    <a:pt x="107" y="285"/>
                  </a:lnTo>
                  <a:lnTo>
                    <a:pt x="111" y="286"/>
                  </a:lnTo>
                  <a:lnTo>
                    <a:pt x="116" y="288"/>
                  </a:lnTo>
                  <a:lnTo>
                    <a:pt x="118" y="290"/>
                  </a:lnTo>
                  <a:lnTo>
                    <a:pt x="122" y="294"/>
                  </a:lnTo>
                  <a:lnTo>
                    <a:pt x="126" y="296"/>
                  </a:lnTo>
                  <a:lnTo>
                    <a:pt x="128" y="298"/>
                  </a:lnTo>
                  <a:lnTo>
                    <a:pt x="130" y="302"/>
                  </a:lnTo>
                  <a:lnTo>
                    <a:pt x="132" y="302"/>
                  </a:lnTo>
                  <a:lnTo>
                    <a:pt x="133" y="304"/>
                  </a:lnTo>
                  <a:lnTo>
                    <a:pt x="135" y="304"/>
                  </a:lnTo>
                  <a:lnTo>
                    <a:pt x="139" y="304"/>
                  </a:lnTo>
                  <a:lnTo>
                    <a:pt x="143" y="302"/>
                  </a:lnTo>
                  <a:lnTo>
                    <a:pt x="149" y="300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68" y="292"/>
                  </a:lnTo>
                  <a:lnTo>
                    <a:pt x="170" y="290"/>
                  </a:lnTo>
                  <a:lnTo>
                    <a:pt x="177" y="285"/>
                  </a:lnTo>
                  <a:lnTo>
                    <a:pt x="181" y="283"/>
                  </a:lnTo>
                  <a:lnTo>
                    <a:pt x="185" y="279"/>
                  </a:lnTo>
                  <a:lnTo>
                    <a:pt x="187" y="279"/>
                  </a:lnTo>
                  <a:lnTo>
                    <a:pt x="187" y="277"/>
                  </a:lnTo>
                  <a:lnTo>
                    <a:pt x="185" y="277"/>
                  </a:lnTo>
                  <a:lnTo>
                    <a:pt x="185" y="273"/>
                  </a:lnTo>
                  <a:lnTo>
                    <a:pt x="183" y="271"/>
                  </a:lnTo>
                  <a:lnTo>
                    <a:pt x="181" y="267"/>
                  </a:lnTo>
                  <a:lnTo>
                    <a:pt x="179" y="262"/>
                  </a:lnTo>
                  <a:lnTo>
                    <a:pt x="173" y="250"/>
                  </a:lnTo>
                  <a:lnTo>
                    <a:pt x="170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66" y="229"/>
                  </a:lnTo>
                  <a:lnTo>
                    <a:pt x="164" y="228"/>
                  </a:lnTo>
                  <a:lnTo>
                    <a:pt x="164" y="226"/>
                  </a:lnTo>
                  <a:lnTo>
                    <a:pt x="162" y="224"/>
                  </a:lnTo>
                  <a:lnTo>
                    <a:pt x="160" y="220"/>
                  </a:lnTo>
                  <a:lnTo>
                    <a:pt x="158" y="216"/>
                  </a:lnTo>
                  <a:lnTo>
                    <a:pt x="156" y="210"/>
                  </a:lnTo>
                  <a:lnTo>
                    <a:pt x="154" y="205"/>
                  </a:lnTo>
                  <a:lnTo>
                    <a:pt x="152" y="203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3" y="201"/>
                  </a:lnTo>
                  <a:lnTo>
                    <a:pt x="139" y="201"/>
                  </a:lnTo>
                  <a:lnTo>
                    <a:pt x="137" y="199"/>
                  </a:lnTo>
                  <a:lnTo>
                    <a:pt x="135" y="197"/>
                  </a:lnTo>
                  <a:lnTo>
                    <a:pt x="130" y="195"/>
                  </a:lnTo>
                  <a:lnTo>
                    <a:pt x="126" y="191"/>
                  </a:lnTo>
                  <a:lnTo>
                    <a:pt x="124" y="190"/>
                  </a:lnTo>
                  <a:lnTo>
                    <a:pt x="120" y="188"/>
                  </a:lnTo>
                  <a:lnTo>
                    <a:pt x="116" y="186"/>
                  </a:lnTo>
                  <a:lnTo>
                    <a:pt x="113" y="186"/>
                  </a:lnTo>
                  <a:lnTo>
                    <a:pt x="109" y="184"/>
                  </a:lnTo>
                  <a:lnTo>
                    <a:pt x="105" y="182"/>
                  </a:lnTo>
                  <a:lnTo>
                    <a:pt x="101" y="180"/>
                  </a:lnTo>
                  <a:lnTo>
                    <a:pt x="99" y="180"/>
                  </a:lnTo>
                  <a:lnTo>
                    <a:pt x="95" y="178"/>
                  </a:lnTo>
                  <a:lnTo>
                    <a:pt x="94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4" y="169"/>
                  </a:lnTo>
                  <a:lnTo>
                    <a:pt x="95" y="165"/>
                  </a:lnTo>
                  <a:lnTo>
                    <a:pt x="99" y="163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9" y="157"/>
                  </a:lnTo>
                  <a:lnTo>
                    <a:pt x="97" y="157"/>
                  </a:lnTo>
                  <a:lnTo>
                    <a:pt x="95" y="155"/>
                  </a:lnTo>
                  <a:lnTo>
                    <a:pt x="94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2"/>
                  </a:lnTo>
                  <a:lnTo>
                    <a:pt x="86" y="150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2" y="144"/>
                  </a:lnTo>
                  <a:lnTo>
                    <a:pt x="80" y="144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5" y="140"/>
                  </a:lnTo>
                  <a:lnTo>
                    <a:pt x="73" y="138"/>
                  </a:lnTo>
                  <a:lnTo>
                    <a:pt x="71" y="138"/>
                  </a:lnTo>
                  <a:lnTo>
                    <a:pt x="69" y="134"/>
                  </a:lnTo>
                  <a:lnTo>
                    <a:pt x="67" y="133"/>
                  </a:lnTo>
                  <a:lnTo>
                    <a:pt x="67" y="129"/>
                  </a:lnTo>
                  <a:lnTo>
                    <a:pt x="67" y="125"/>
                  </a:lnTo>
                  <a:lnTo>
                    <a:pt x="67" y="121"/>
                  </a:lnTo>
                  <a:lnTo>
                    <a:pt x="67" y="115"/>
                  </a:lnTo>
                  <a:lnTo>
                    <a:pt x="69" y="112"/>
                  </a:lnTo>
                  <a:lnTo>
                    <a:pt x="71" y="110"/>
                  </a:lnTo>
                  <a:lnTo>
                    <a:pt x="73" y="106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4" y="95"/>
                  </a:lnTo>
                  <a:lnTo>
                    <a:pt x="86" y="93"/>
                  </a:lnTo>
                  <a:lnTo>
                    <a:pt x="88" y="89"/>
                  </a:lnTo>
                  <a:lnTo>
                    <a:pt x="88" y="85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6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9" y="74"/>
                  </a:lnTo>
                  <a:lnTo>
                    <a:pt x="101" y="74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1" y="70"/>
                  </a:lnTo>
                  <a:lnTo>
                    <a:pt x="113" y="70"/>
                  </a:lnTo>
                  <a:lnTo>
                    <a:pt x="114" y="70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20" y="68"/>
                  </a:lnTo>
                  <a:lnTo>
                    <a:pt x="122" y="68"/>
                  </a:lnTo>
                  <a:lnTo>
                    <a:pt x="124" y="66"/>
                  </a:lnTo>
                  <a:lnTo>
                    <a:pt x="126" y="64"/>
                  </a:lnTo>
                  <a:lnTo>
                    <a:pt x="128" y="62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28" y="49"/>
                  </a:lnTo>
                  <a:lnTo>
                    <a:pt x="130" y="47"/>
                  </a:lnTo>
                  <a:lnTo>
                    <a:pt x="130" y="43"/>
                  </a:lnTo>
                  <a:lnTo>
                    <a:pt x="133" y="39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3" y="34"/>
                  </a:lnTo>
                  <a:lnTo>
                    <a:pt x="147" y="32"/>
                  </a:lnTo>
                  <a:lnTo>
                    <a:pt x="152" y="30"/>
                  </a:lnTo>
                  <a:lnTo>
                    <a:pt x="154" y="28"/>
                  </a:lnTo>
                  <a:lnTo>
                    <a:pt x="158" y="28"/>
                  </a:lnTo>
                  <a:lnTo>
                    <a:pt x="164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5" y="22"/>
                  </a:lnTo>
                  <a:lnTo>
                    <a:pt x="179" y="24"/>
                  </a:lnTo>
                  <a:lnTo>
                    <a:pt x="185" y="24"/>
                  </a:lnTo>
                  <a:lnTo>
                    <a:pt x="192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8" y="24"/>
                  </a:lnTo>
                  <a:lnTo>
                    <a:pt x="211" y="24"/>
                  </a:lnTo>
                  <a:lnTo>
                    <a:pt x="215" y="22"/>
                  </a:lnTo>
                  <a:lnTo>
                    <a:pt x="219" y="20"/>
                  </a:lnTo>
                  <a:lnTo>
                    <a:pt x="225" y="17"/>
                  </a:lnTo>
                  <a:lnTo>
                    <a:pt x="227" y="15"/>
                  </a:lnTo>
                  <a:lnTo>
                    <a:pt x="234" y="13"/>
                  </a:lnTo>
                  <a:lnTo>
                    <a:pt x="238" y="11"/>
                  </a:lnTo>
                  <a:lnTo>
                    <a:pt x="246" y="7"/>
                  </a:lnTo>
                  <a:lnTo>
                    <a:pt x="253" y="3"/>
                  </a:lnTo>
                  <a:lnTo>
                    <a:pt x="255" y="1"/>
                  </a:lnTo>
                  <a:lnTo>
                    <a:pt x="257" y="3"/>
                  </a:lnTo>
                  <a:lnTo>
                    <a:pt x="261" y="5"/>
                  </a:lnTo>
                  <a:lnTo>
                    <a:pt x="266" y="3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82" y="1"/>
                  </a:lnTo>
                  <a:lnTo>
                    <a:pt x="285" y="1"/>
                  </a:lnTo>
                  <a:lnTo>
                    <a:pt x="287" y="3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297" y="1"/>
                  </a:lnTo>
                  <a:lnTo>
                    <a:pt x="299" y="0"/>
                  </a:lnTo>
                  <a:lnTo>
                    <a:pt x="301" y="1"/>
                  </a:lnTo>
                  <a:lnTo>
                    <a:pt x="303" y="3"/>
                  </a:lnTo>
                  <a:lnTo>
                    <a:pt x="306" y="7"/>
                  </a:lnTo>
                  <a:lnTo>
                    <a:pt x="310" y="11"/>
                  </a:lnTo>
                  <a:lnTo>
                    <a:pt x="312" y="15"/>
                  </a:lnTo>
                  <a:lnTo>
                    <a:pt x="316" y="17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20" y="19"/>
                  </a:lnTo>
                  <a:lnTo>
                    <a:pt x="323" y="20"/>
                  </a:lnTo>
                  <a:lnTo>
                    <a:pt x="335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39" y="20"/>
                  </a:lnTo>
                  <a:lnTo>
                    <a:pt x="339" y="19"/>
                  </a:lnTo>
                  <a:lnTo>
                    <a:pt x="339" y="17"/>
                  </a:lnTo>
                  <a:lnTo>
                    <a:pt x="339" y="15"/>
                  </a:lnTo>
                  <a:lnTo>
                    <a:pt x="339" y="13"/>
                  </a:lnTo>
                  <a:lnTo>
                    <a:pt x="342" y="5"/>
                  </a:lnTo>
                  <a:lnTo>
                    <a:pt x="348" y="7"/>
                  </a:lnTo>
                  <a:lnTo>
                    <a:pt x="354" y="9"/>
                  </a:lnTo>
                  <a:lnTo>
                    <a:pt x="360" y="9"/>
                  </a:lnTo>
                  <a:lnTo>
                    <a:pt x="365" y="11"/>
                  </a:lnTo>
                  <a:lnTo>
                    <a:pt x="367" y="11"/>
                  </a:lnTo>
                  <a:lnTo>
                    <a:pt x="369" y="13"/>
                  </a:lnTo>
                  <a:lnTo>
                    <a:pt x="371" y="17"/>
                  </a:lnTo>
                  <a:lnTo>
                    <a:pt x="373" y="20"/>
                  </a:lnTo>
                  <a:lnTo>
                    <a:pt x="375" y="24"/>
                  </a:lnTo>
                  <a:lnTo>
                    <a:pt x="375" y="28"/>
                  </a:lnTo>
                  <a:lnTo>
                    <a:pt x="377" y="30"/>
                  </a:lnTo>
                  <a:lnTo>
                    <a:pt x="379" y="32"/>
                  </a:lnTo>
                  <a:lnTo>
                    <a:pt x="379" y="30"/>
                  </a:lnTo>
                  <a:lnTo>
                    <a:pt x="384" y="32"/>
                  </a:lnTo>
                  <a:lnTo>
                    <a:pt x="388" y="32"/>
                  </a:lnTo>
                  <a:lnTo>
                    <a:pt x="390" y="32"/>
                  </a:lnTo>
                  <a:lnTo>
                    <a:pt x="392" y="32"/>
                  </a:lnTo>
                  <a:lnTo>
                    <a:pt x="396" y="30"/>
                  </a:lnTo>
                  <a:lnTo>
                    <a:pt x="399" y="30"/>
                  </a:lnTo>
                  <a:lnTo>
                    <a:pt x="403" y="30"/>
                  </a:lnTo>
                  <a:lnTo>
                    <a:pt x="405" y="30"/>
                  </a:lnTo>
                  <a:lnTo>
                    <a:pt x="407" y="30"/>
                  </a:lnTo>
                  <a:lnTo>
                    <a:pt x="407" y="32"/>
                  </a:lnTo>
                  <a:lnTo>
                    <a:pt x="409" y="34"/>
                  </a:lnTo>
                  <a:lnTo>
                    <a:pt x="411" y="36"/>
                  </a:lnTo>
                  <a:lnTo>
                    <a:pt x="413" y="38"/>
                  </a:lnTo>
                  <a:lnTo>
                    <a:pt x="415" y="38"/>
                  </a:lnTo>
                  <a:lnTo>
                    <a:pt x="417" y="38"/>
                  </a:lnTo>
                  <a:lnTo>
                    <a:pt x="417" y="36"/>
                  </a:lnTo>
                  <a:lnTo>
                    <a:pt x="420" y="34"/>
                  </a:lnTo>
                  <a:lnTo>
                    <a:pt x="424" y="32"/>
                  </a:lnTo>
                  <a:lnTo>
                    <a:pt x="426" y="32"/>
                  </a:lnTo>
                  <a:lnTo>
                    <a:pt x="426" y="30"/>
                  </a:lnTo>
                  <a:lnTo>
                    <a:pt x="428" y="28"/>
                  </a:lnTo>
                  <a:lnTo>
                    <a:pt x="430" y="28"/>
                  </a:lnTo>
                  <a:lnTo>
                    <a:pt x="434" y="28"/>
                  </a:lnTo>
                  <a:lnTo>
                    <a:pt x="436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4"/>
                  </a:lnTo>
                  <a:lnTo>
                    <a:pt x="439" y="34"/>
                  </a:lnTo>
                  <a:lnTo>
                    <a:pt x="441" y="32"/>
                  </a:lnTo>
                  <a:lnTo>
                    <a:pt x="443" y="34"/>
                  </a:lnTo>
                  <a:lnTo>
                    <a:pt x="445" y="34"/>
                  </a:lnTo>
                  <a:lnTo>
                    <a:pt x="447" y="36"/>
                  </a:lnTo>
                  <a:lnTo>
                    <a:pt x="451" y="38"/>
                  </a:lnTo>
                  <a:lnTo>
                    <a:pt x="451" y="39"/>
                  </a:lnTo>
                  <a:lnTo>
                    <a:pt x="453" y="41"/>
                  </a:lnTo>
                  <a:lnTo>
                    <a:pt x="453" y="43"/>
                  </a:lnTo>
                  <a:lnTo>
                    <a:pt x="453" y="45"/>
                  </a:lnTo>
                  <a:lnTo>
                    <a:pt x="453" y="47"/>
                  </a:lnTo>
                  <a:lnTo>
                    <a:pt x="453" y="51"/>
                  </a:lnTo>
                  <a:lnTo>
                    <a:pt x="449" y="51"/>
                  </a:lnTo>
                  <a:lnTo>
                    <a:pt x="447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7" y="60"/>
                  </a:lnTo>
                  <a:lnTo>
                    <a:pt x="449" y="62"/>
                  </a:lnTo>
                  <a:lnTo>
                    <a:pt x="451" y="62"/>
                  </a:lnTo>
                  <a:lnTo>
                    <a:pt x="455" y="62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62" y="60"/>
                  </a:lnTo>
                  <a:lnTo>
                    <a:pt x="464" y="58"/>
                  </a:lnTo>
                  <a:lnTo>
                    <a:pt x="466" y="58"/>
                  </a:lnTo>
                  <a:lnTo>
                    <a:pt x="468" y="58"/>
                  </a:lnTo>
                  <a:lnTo>
                    <a:pt x="470" y="58"/>
                  </a:lnTo>
                  <a:lnTo>
                    <a:pt x="475" y="60"/>
                  </a:lnTo>
                  <a:lnTo>
                    <a:pt x="479" y="64"/>
                  </a:lnTo>
                  <a:lnTo>
                    <a:pt x="483" y="66"/>
                  </a:lnTo>
                  <a:lnTo>
                    <a:pt x="489" y="68"/>
                  </a:lnTo>
                  <a:lnTo>
                    <a:pt x="493" y="70"/>
                  </a:lnTo>
                  <a:lnTo>
                    <a:pt x="494" y="70"/>
                  </a:lnTo>
                  <a:lnTo>
                    <a:pt x="498" y="70"/>
                  </a:lnTo>
                  <a:lnTo>
                    <a:pt x="506" y="70"/>
                  </a:lnTo>
                  <a:lnTo>
                    <a:pt x="510" y="68"/>
                  </a:lnTo>
                  <a:lnTo>
                    <a:pt x="513" y="68"/>
                  </a:lnTo>
                  <a:lnTo>
                    <a:pt x="519" y="68"/>
                  </a:lnTo>
                  <a:lnTo>
                    <a:pt x="523" y="68"/>
                  </a:lnTo>
                  <a:lnTo>
                    <a:pt x="529" y="68"/>
                  </a:lnTo>
                  <a:lnTo>
                    <a:pt x="534" y="70"/>
                  </a:lnTo>
                  <a:lnTo>
                    <a:pt x="538" y="72"/>
                  </a:lnTo>
                  <a:lnTo>
                    <a:pt x="542" y="74"/>
                  </a:lnTo>
                  <a:lnTo>
                    <a:pt x="546" y="76"/>
                  </a:lnTo>
                  <a:lnTo>
                    <a:pt x="550" y="79"/>
                  </a:lnTo>
                  <a:lnTo>
                    <a:pt x="555" y="81"/>
                  </a:lnTo>
                  <a:lnTo>
                    <a:pt x="561" y="83"/>
                  </a:lnTo>
                  <a:lnTo>
                    <a:pt x="567" y="87"/>
                  </a:lnTo>
                  <a:lnTo>
                    <a:pt x="570" y="89"/>
                  </a:lnTo>
                  <a:lnTo>
                    <a:pt x="574" y="91"/>
                  </a:lnTo>
                  <a:lnTo>
                    <a:pt x="578" y="93"/>
                  </a:lnTo>
                  <a:lnTo>
                    <a:pt x="580" y="93"/>
                  </a:lnTo>
                  <a:lnTo>
                    <a:pt x="582" y="95"/>
                  </a:lnTo>
                  <a:lnTo>
                    <a:pt x="582" y="96"/>
                  </a:lnTo>
                  <a:lnTo>
                    <a:pt x="582" y="100"/>
                  </a:lnTo>
                  <a:lnTo>
                    <a:pt x="582" y="102"/>
                  </a:lnTo>
                  <a:lnTo>
                    <a:pt x="580" y="108"/>
                  </a:lnTo>
                  <a:lnTo>
                    <a:pt x="582" y="112"/>
                  </a:lnTo>
                  <a:lnTo>
                    <a:pt x="582" y="114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4" y="121"/>
                  </a:lnTo>
                  <a:lnTo>
                    <a:pt x="584" y="125"/>
                  </a:lnTo>
                  <a:lnTo>
                    <a:pt x="584" y="127"/>
                  </a:lnTo>
                  <a:lnTo>
                    <a:pt x="584" y="129"/>
                  </a:lnTo>
                  <a:lnTo>
                    <a:pt x="584" y="131"/>
                  </a:lnTo>
                  <a:lnTo>
                    <a:pt x="584" y="133"/>
                  </a:lnTo>
                  <a:lnTo>
                    <a:pt x="586" y="134"/>
                  </a:lnTo>
                  <a:lnTo>
                    <a:pt x="584" y="136"/>
                  </a:lnTo>
                  <a:lnTo>
                    <a:pt x="582" y="136"/>
                  </a:lnTo>
                  <a:lnTo>
                    <a:pt x="580" y="138"/>
                  </a:lnTo>
                  <a:lnTo>
                    <a:pt x="578" y="138"/>
                  </a:lnTo>
                  <a:lnTo>
                    <a:pt x="576" y="140"/>
                  </a:lnTo>
                  <a:lnTo>
                    <a:pt x="578" y="142"/>
                  </a:lnTo>
                  <a:lnTo>
                    <a:pt x="580" y="144"/>
                  </a:lnTo>
                  <a:lnTo>
                    <a:pt x="582" y="144"/>
                  </a:lnTo>
                  <a:lnTo>
                    <a:pt x="582" y="146"/>
                  </a:lnTo>
                  <a:lnTo>
                    <a:pt x="582" y="148"/>
                  </a:lnTo>
                  <a:lnTo>
                    <a:pt x="582" y="150"/>
                  </a:lnTo>
                  <a:lnTo>
                    <a:pt x="582" y="152"/>
                  </a:lnTo>
                  <a:lnTo>
                    <a:pt x="582" y="153"/>
                  </a:lnTo>
                  <a:lnTo>
                    <a:pt x="584" y="153"/>
                  </a:lnTo>
                  <a:lnTo>
                    <a:pt x="584" y="155"/>
                  </a:lnTo>
                  <a:lnTo>
                    <a:pt x="586" y="153"/>
                  </a:lnTo>
                  <a:lnTo>
                    <a:pt x="588" y="153"/>
                  </a:lnTo>
                  <a:lnTo>
                    <a:pt x="589" y="153"/>
                  </a:lnTo>
                  <a:lnTo>
                    <a:pt x="591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7" y="153"/>
                  </a:lnTo>
                  <a:lnTo>
                    <a:pt x="599" y="153"/>
                  </a:lnTo>
                  <a:lnTo>
                    <a:pt x="601" y="155"/>
                  </a:lnTo>
                  <a:lnTo>
                    <a:pt x="601" y="157"/>
                  </a:lnTo>
                  <a:lnTo>
                    <a:pt x="601" y="159"/>
                  </a:lnTo>
                  <a:lnTo>
                    <a:pt x="599" y="163"/>
                  </a:lnTo>
                  <a:lnTo>
                    <a:pt x="597" y="165"/>
                  </a:lnTo>
                  <a:lnTo>
                    <a:pt x="597" y="167"/>
                  </a:lnTo>
                  <a:lnTo>
                    <a:pt x="595" y="167"/>
                  </a:lnTo>
                  <a:lnTo>
                    <a:pt x="593" y="167"/>
                  </a:lnTo>
                  <a:lnTo>
                    <a:pt x="593" y="169"/>
                  </a:lnTo>
                  <a:lnTo>
                    <a:pt x="591" y="169"/>
                  </a:lnTo>
                  <a:lnTo>
                    <a:pt x="589" y="171"/>
                  </a:lnTo>
                  <a:lnTo>
                    <a:pt x="588" y="171"/>
                  </a:lnTo>
                  <a:lnTo>
                    <a:pt x="586" y="172"/>
                  </a:lnTo>
                  <a:lnTo>
                    <a:pt x="584" y="174"/>
                  </a:lnTo>
                  <a:lnTo>
                    <a:pt x="584" y="176"/>
                  </a:lnTo>
                  <a:lnTo>
                    <a:pt x="582" y="178"/>
                  </a:lnTo>
                  <a:lnTo>
                    <a:pt x="584" y="180"/>
                  </a:lnTo>
                  <a:lnTo>
                    <a:pt x="586" y="180"/>
                  </a:lnTo>
                  <a:lnTo>
                    <a:pt x="588" y="182"/>
                  </a:lnTo>
                  <a:lnTo>
                    <a:pt x="588" y="184"/>
                  </a:lnTo>
                  <a:lnTo>
                    <a:pt x="586" y="184"/>
                  </a:lnTo>
                  <a:lnTo>
                    <a:pt x="588" y="184"/>
                  </a:lnTo>
                  <a:lnTo>
                    <a:pt x="588" y="186"/>
                  </a:lnTo>
                  <a:lnTo>
                    <a:pt x="589" y="186"/>
                  </a:lnTo>
                  <a:lnTo>
                    <a:pt x="591" y="188"/>
                  </a:lnTo>
                  <a:lnTo>
                    <a:pt x="591" y="190"/>
                  </a:lnTo>
                  <a:lnTo>
                    <a:pt x="593" y="190"/>
                  </a:lnTo>
                  <a:lnTo>
                    <a:pt x="595" y="190"/>
                  </a:lnTo>
                  <a:lnTo>
                    <a:pt x="597" y="188"/>
                  </a:lnTo>
                  <a:lnTo>
                    <a:pt x="599" y="186"/>
                  </a:lnTo>
                  <a:lnTo>
                    <a:pt x="599" y="184"/>
                  </a:lnTo>
                  <a:lnTo>
                    <a:pt x="601" y="182"/>
                  </a:lnTo>
                  <a:lnTo>
                    <a:pt x="603" y="180"/>
                  </a:lnTo>
                  <a:lnTo>
                    <a:pt x="603" y="178"/>
                  </a:lnTo>
                  <a:lnTo>
                    <a:pt x="603" y="176"/>
                  </a:lnTo>
                  <a:lnTo>
                    <a:pt x="603" y="174"/>
                  </a:lnTo>
                  <a:lnTo>
                    <a:pt x="603" y="172"/>
                  </a:lnTo>
                  <a:lnTo>
                    <a:pt x="603" y="171"/>
                  </a:lnTo>
                  <a:lnTo>
                    <a:pt x="605" y="167"/>
                  </a:lnTo>
                  <a:lnTo>
                    <a:pt x="607" y="167"/>
                  </a:lnTo>
                  <a:lnTo>
                    <a:pt x="607" y="165"/>
                  </a:lnTo>
                  <a:lnTo>
                    <a:pt x="608" y="163"/>
                  </a:lnTo>
                  <a:lnTo>
                    <a:pt x="608" y="159"/>
                  </a:lnTo>
                  <a:lnTo>
                    <a:pt x="608" y="155"/>
                  </a:lnTo>
                  <a:lnTo>
                    <a:pt x="608" y="153"/>
                  </a:lnTo>
                  <a:lnTo>
                    <a:pt x="608" y="152"/>
                  </a:lnTo>
                  <a:lnTo>
                    <a:pt x="610" y="152"/>
                  </a:lnTo>
                  <a:lnTo>
                    <a:pt x="614" y="152"/>
                  </a:lnTo>
                  <a:lnTo>
                    <a:pt x="616" y="152"/>
                  </a:lnTo>
                  <a:lnTo>
                    <a:pt x="618" y="152"/>
                  </a:lnTo>
                  <a:lnTo>
                    <a:pt x="622" y="153"/>
                  </a:lnTo>
                  <a:lnTo>
                    <a:pt x="627" y="153"/>
                  </a:lnTo>
                  <a:lnTo>
                    <a:pt x="629" y="153"/>
                  </a:lnTo>
                  <a:lnTo>
                    <a:pt x="633" y="155"/>
                  </a:lnTo>
                  <a:lnTo>
                    <a:pt x="643" y="157"/>
                  </a:lnTo>
                  <a:lnTo>
                    <a:pt x="646" y="157"/>
                  </a:lnTo>
                  <a:lnTo>
                    <a:pt x="650" y="159"/>
                  </a:lnTo>
                  <a:lnTo>
                    <a:pt x="652" y="161"/>
                  </a:lnTo>
                  <a:lnTo>
                    <a:pt x="660" y="161"/>
                  </a:lnTo>
                  <a:lnTo>
                    <a:pt x="662" y="161"/>
                  </a:lnTo>
                  <a:lnTo>
                    <a:pt x="664" y="163"/>
                  </a:lnTo>
                  <a:lnTo>
                    <a:pt x="667" y="163"/>
                  </a:lnTo>
                  <a:lnTo>
                    <a:pt x="669" y="163"/>
                  </a:lnTo>
                  <a:lnTo>
                    <a:pt x="673" y="163"/>
                  </a:lnTo>
                  <a:lnTo>
                    <a:pt x="677" y="161"/>
                  </a:lnTo>
                  <a:lnTo>
                    <a:pt x="679" y="161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1"/>
                  </a:lnTo>
                  <a:lnTo>
                    <a:pt x="683" y="163"/>
                  </a:lnTo>
                  <a:lnTo>
                    <a:pt x="683" y="165"/>
                  </a:lnTo>
                  <a:lnTo>
                    <a:pt x="684" y="167"/>
                  </a:lnTo>
                  <a:lnTo>
                    <a:pt x="686" y="169"/>
                  </a:lnTo>
                  <a:lnTo>
                    <a:pt x="688" y="171"/>
                  </a:lnTo>
                  <a:lnTo>
                    <a:pt x="688" y="172"/>
                  </a:lnTo>
                  <a:lnTo>
                    <a:pt x="690" y="174"/>
                  </a:lnTo>
                  <a:lnTo>
                    <a:pt x="692" y="174"/>
                  </a:lnTo>
                  <a:lnTo>
                    <a:pt x="694" y="174"/>
                  </a:lnTo>
                  <a:lnTo>
                    <a:pt x="696" y="174"/>
                  </a:lnTo>
                  <a:lnTo>
                    <a:pt x="698" y="174"/>
                  </a:lnTo>
                  <a:lnTo>
                    <a:pt x="700" y="174"/>
                  </a:lnTo>
                  <a:lnTo>
                    <a:pt x="700" y="172"/>
                  </a:lnTo>
                  <a:lnTo>
                    <a:pt x="700" y="174"/>
                  </a:lnTo>
                  <a:lnTo>
                    <a:pt x="700" y="176"/>
                  </a:lnTo>
                  <a:lnTo>
                    <a:pt x="702" y="176"/>
                  </a:lnTo>
                  <a:lnTo>
                    <a:pt x="702" y="178"/>
                  </a:lnTo>
                  <a:lnTo>
                    <a:pt x="700" y="180"/>
                  </a:lnTo>
                  <a:lnTo>
                    <a:pt x="700" y="182"/>
                  </a:lnTo>
                  <a:lnTo>
                    <a:pt x="698" y="182"/>
                  </a:lnTo>
                  <a:lnTo>
                    <a:pt x="698" y="184"/>
                  </a:lnTo>
                  <a:lnTo>
                    <a:pt x="696" y="184"/>
                  </a:lnTo>
                  <a:lnTo>
                    <a:pt x="696" y="186"/>
                  </a:lnTo>
                  <a:lnTo>
                    <a:pt x="694" y="186"/>
                  </a:lnTo>
                  <a:lnTo>
                    <a:pt x="694" y="188"/>
                  </a:lnTo>
                  <a:lnTo>
                    <a:pt x="698" y="188"/>
                  </a:lnTo>
                  <a:lnTo>
                    <a:pt x="700" y="190"/>
                  </a:lnTo>
                  <a:lnTo>
                    <a:pt x="702" y="188"/>
                  </a:lnTo>
                  <a:lnTo>
                    <a:pt x="703" y="188"/>
                  </a:lnTo>
                  <a:lnTo>
                    <a:pt x="705" y="188"/>
                  </a:lnTo>
                  <a:lnTo>
                    <a:pt x="707" y="190"/>
                  </a:lnTo>
                  <a:lnTo>
                    <a:pt x="707" y="191"/>
                  </a:lnTo>
                  <a:lnTo>
                    <a:pt x="709" y="193"/>
                  </a:lnTo>
                  <a:lnTo>
                    <a:pt x="709" y="195"/>
                  </a:lnTo>
                  <a:lnTo>
                    <a:pt x="709" y="197"/>
                  </a:lnTo>
                  <a:lnTo>
                    <a:pt x="709" y="199"/>
                  </a:lnTo>
                  <a:lnTo>
                    <a:pt x="711" y="201"/>
                  </a:lnTo>
                  <a:lnTo>
                    <a:pt x="713" y="203"/>
                  </a:lnTo>
                  <a:lnTo>
                    <a:pt x="715" y="205"/>
                  </a:lnTo>
                  <a:lnTo>
                    <a:pt x="715" y="207"/>
                  </a:lnTo>
                  <a:lnTo>
                    <a:pt x="717" y="207"/>
                  </a:lnTo>
                  <a:lnTo>
                    <a:pt x="719" y="209"/>
                  </a:lnTo>
                  <a:lnTo>
                    <a:pt x="721" y="209"/>
                  </a:lnTo>
                  <a:lnTo>
                    <a:pt x="721" y="210"/>
                  </a:lnTo>
                  <a:lnTo>
                    <a:pt x="722" y="210"/>
                  </a:lnTo>
                  <a:lnTo>
                    <a:pt x="722" y="212"/>
                  </a:lnTo>
                  <a:lnTo>
                    <a:pt x="724" y="214"/>
                  </a:lnTo>
                  <a:lnTo>
                    <a:pt x="726" y="216"/>
                  </a:lnTo>
                  <a:lnTo>
                    <a:pt x="726" y="218"/>
                  </a:lnTo>
                  <a:lnTo>
                    <a:pt x="728" y="218"/>
                  </a:lnTo>
                  <a:lnTo>
                    <a:pt x="728" y="220"/>
                  </a:lnTo>
                  <a:lnTo>
                    <a:pt x="728" y="222"/>
                  </a:lnTo>
                  <a:lnTo>
                    <a:pt x="728" y="224"/>
                  </a:lnTo>
                  <a:lnTo>
                    <a:pt x="728" y="226"/>
                  </a:lnTo>
                  <a:lnTo>
                    <a:pt x="728" y="228"/>
                  </a:lnTo>
                  <a:lnTo>
                    <a:pt x="730" y="229"/>
                  </a:lnTo>
                  <a:lnTo>
                    <a:pt x="732" y="231"/>
                  </a:lnTo>
                  <a:lnTo>
                    <a:pt x="734" y="231"/>
                  </a:lnTo>
                  <a:lnTo>
                    <a:pt x="736" y="231"/>
                  </a:lnTo>
                  <a:lnTo>
                    <a:pt x="738" y="231"/>
                  </a:lnTo>
                  <a:lnTo>
                    <a:pt x="740" y="231"/>
                  </a:lnTo>
                  <a:lnTo>
                    <a:pt x="741" y="231"/>
                  </a:lnTo>
                  <a:lnTo>
                    <a:pt x="741" y="233"/>
                  </a:lnTo>
                  <a:lnTo>
                    <a:pt x="743" y="233"/>
                  </a:lnTo>
                  <a:lnTo>
                    <a:pt x="745" y="235"/>
                  </a:lnTo>
                  <a:lnTo>
                    <a:pt x="747" y="237"/>
                  </a:lnTo>
                  <a:lnTo>
                    <a:pt x="749" y="239"/>
                  </a:lnTo>
                  <a:lnTo>
                    <a:pt x="751" y="239"/>
                  </a:lnTo>
                  <a:lnTo>
                    <a:pt x="753" y="241"/>
                  </a:lnTo>
                  <a:lnTo>
                    <a:pt x="755" y="243"/>
                  </a:lnTo>
                  <a:lnTo>
                    <a:pt x="757" y="243"/>
                  </a:lnTo>
                  <a:lnTo>
                    <a:pt x="759" y="245"/>
                  </a:lnTo>
                  <a:lnTo>
                    <a:pt x="760" y="245"/>
                  </a:lnTo>
                  <a:lnTo>
                    <a:pt x="762" y="243"/>
                  </a:lnTo>
                  <a:lnTo>
                    <a:pt x="764" y="243"/>
                  </a:lnTo>
                  <a:lnTo>
                    <a:pt x="766" y="241"/>
                  </a:lnTo>
                  <a:lnTo>
                    <a:pt x="768" y="241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CB71EE3-4CCE-41CB-B5CF-0BE80AC9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60"/>
              <a:ext cx="1396" cy="1323"/>
            </a:xfrm>
            <a:custGeom>
              <a:avLst/>
              <a:gdLst>
                <a:gd name="T0" fmla="*/ 619 w 1396"/>
                <a:gd name="T1" fmla="*/ 65 h 1323"/>
                <a:gd name="T2" fmla="*/ 733 w 1396"/>
                <a:gd name="T3" fmla="*/ 55 h 1323"/>
                <a:gd name="T4" fmla="*/ 718 w 1396"/>
                <a:gd name="T5" fmla="*/ 152 h 1323"/>
                <a:gd name="T6" fmla="*/ 714 w 1396"/>
                <a:gd name="T7" fmla="*/ 282 h 1323"/>
                <a:gd name="T8" fmla="*/ 724 w 1396"/>
                <a:gd name="T9" fmla="*/ 401 h 1323"/>
                <a:gd name="T10" fmla="*/ 817 w 1396"/>
                <a:gd name="T11" fmla="*/ 481 h 1323"/>
                <a:gd name="T12" fmla="*/ 836 w 1396"/>
                <a:gd name="T13" fmla="*/ 529 h 1323"/>
                <a:gd name="T14" fmla="*/ 836 w 1396"/>
                <a:gd name="T15" fmla="*/ 561 h 1323"/>
                <a:gd name="T16" fmla="*/ 817 w 1396"/>
                <a:gd name="T17" fmla="*/ 587 h 1323"/>
                <a:gd name="T18" fmla="*/ 826 w 1396"/>
                <a:gd name="T19" fmla="*/ 614 h 1323"/>
                <a:gd name="T20" fmla="*/ 828 w 1396"/>
                <a:gd name="T21" fmla="*/ 646 h 1323"/>
                <a:gd name="T22" fmla="*/ 859 w 1396"/>
                <a:gd name="T23" fmla="*/ 688 h 1323"/>
                <a:gd name="T24" fmla="*/ 870 w 1396"/>
                <a:gd name="T25" fmla="*/ 707 h 1323"/>
                <a:gd name="T26" fmla="*/ 883 w 1396"/>
                <a:gd name="T27" fmla="*/ 722 h 1323"/>
                <a:gd name="T28" fmla="*/ 906 w 1396"/>
                <a:gd name="T29" fmla="*/ 751 h 1323"/>
                <a:gd name="T30" fmla="*/ 931 w 1396"/>
                <a:gd name="T31" fmla="*/ 777 h 1323"/>
                <a:gd name="T32" fmla="*/ 954 w 1396"/>
                <a:gd name="T33" fmla="*/ 800 h 1323"/>
                <a:gd name="T34" fmla="*/ 977 w 1396"/>
                <a:gd name="T35" fmla="*/ 819 h 1323"/>
                <a:gd name="T36" fmla="*/ 975 w 1396"/>
                <a:gd name="T37" fmla="*/ 863 h 1323"/>
                <a:gd name="T38" fmla="*/ 1094 w 1396"/>
                <a:gd name="T39" fmla="*/ 888 h 1323"/>
                <a:gd name="T40" fmla="*/ 1125 w 1396"/>
                <a:gd name="T41" fmla="*/ 914 h 1323"/>
                <a:gd name="T42" fmla="*/ 1214 w 1396"/>
                <a:gd name="T43" fmla="*/ 947 h 1323"/>
                <a:gd name="T44" fmla="*/ 1224 w 1396"/>
                <a:gd name="T45" fmla="*/ 992 h 1323"/>
                <a:gd name="T46" fmla="*/ 1277 w 1396"/>
                <a:gd name="T47" fmla="*/ 1021 h 1323"/>
                <a:gd name="T48" fmla="*/ 1355 w 1396"/>
                <a:gd name="T49" fmla="*/ 1062 h 1323"/>
                <a:gd name="T50" fmla="*/ 1391 w 1396"/>
                <a:gd name="T51" fmla="*/ 1085 h 1323"/>
                <a:gd name="T52" fmla="*/ 1366 w 1396"/>
                <a:gd name="T53" fmla="*/ 1089 h 1323"/>
                <a:gd name="T54" fmla="*/ 1353 w 1396"/>
                <a:gd name="T55" fmla="*/ 1068 h 1323"/>
                <a:gd name="T56" fmla="*/ 1343 w 1396"/>
                <a:gd name="T57" fmla="*/ 1091 h 1323"/>
                <a:gd name="T58" fmla="*/ 1319 w 1396"/>
                <a:gd name="T59" fmla="*/ 1100 h 1323"/>
                <a:gd name="T60" fmla="*/ 1286 w 1396"/>
                <a:gd name="T61" fmla="*/ 1093 h 1323"/>
                <a:gd name="T62" fmla="*/ 1224 w 1396"/>
                <a:gd name="T63" fmla="*/ 1070 h 1323"/>
                <a:gd name="T64" fmla="*/ 1195 w 1396"/>
                <a:gd name="T65" fmla="*/ 1252 h 1323"/>
                <a:gd name="T66" fmla="*/ 1163 w 1396"/>
                <a:gd name="T67" fmla="*/ 1258 h 1323"/>
                <a:gd name="T68" fmla="*/ 1144 w 1396"/>
                <a:gd name="T69" fmla="*/ 1279 h 1323"/>
                <a:gd name="T70" fmla="*/ 1115 w 1396"/>
                <a:gd name="T71" fmla="*/ 1283 h 1323"/>
                <a:gd name="T72" fmla="*/ 1108 w 1396"/>
                <a:gd name="T73" fmla="*/ 1300 h 1323"/>
                <a:gd name="T74" fmla="*/ 1085 w 1396"/>
                <a:gd name="T75" fmla="*/ 1289 h 1323"/>
                <a:gd name="T76" fmla="*/ 1077 w 1396"/>
                <a:gd name="T77" fmla="*/ 1311 h 1323"/>
                <a:gd name="T78" fmla="*/ 1047 w 1396"/>
                <a:gd name="T79" fmla="*/ 1311 h 1323"/>
                <a:gd name="T80" fmla="*/ 1022 w 1396"/>
                <a:gd name="T81" fmla="*/ 1306 h 1323"/>
                <a:gd name="T82" fmla="*/ 1013 w 1396"/>
                <a:gd name="T83" fmla="*/ 1315 h 1323"/>
                <a:gd name="T84" fmla="*/ 994 w 1396"/>
                <a:gd name="T85" fmla="*/ 1302 h 1323"/>
                <a:gd name="T86" fmla="*/ 973 w 1396"/>
                <a:gd name="T87" fmla="*/ 1311 h 1323"/>
                <a:gd name="T88" fmla="*/ 952 w 1396"/>
                <a:gd name="T89" fmla="*/ 1309 h 1323"/>
                <a:gd name="T90" fmla="*/ 937 w 1396"/>
                <a:gd name="T91" fmla="*/ 1281 h 1323"/>
                <a:gd name="T92" fmla="*/ 908 w 1396"/>
                <a:gd name="T93" fmla="*/ 1270 h 1323"/>
                <a:gd name="T94" fmla="*/ 897 w 1396"/>
                <a:gd name="T95" fmla="*/ 1232 h 1323"/>
                <a:gd name="T96" fmla="*/ 840 w 1396"/>
                <a:gd name="T97" fmla="*/ 1188 h 1323"/>
                <a:gd name="T98" fmla="*/ 737 w 1396"/>
                <a:gd name="T99" fmla="*/ 1125 h 1323"/>
                <a:gd name="T100" fmla="*/ 673 w 1396"/>
                <a:gd name="T101" fmla="*/ 1043 h 1323"/>
                <a:gd name="T102" fmla="*/ 629 w 1396"/>
                <a:gd name="T103" fmla="*/ 990 h 1323"/>
                <a:gd name="T104" fmla="*/ 633 w 1396"/>
                <a:gd name="T105" fmla="*/ 945 h 1323"/>
                <a:gd name="T106" fmla="*/ 576 w 1396"/>
                <a:gd name="T107" fmla="*/ 966 h 1323"/>
                <a:gd name="T108" fmla="*/ 523 w 1396"/>
                <a:gd name="T109" fmla="*/ 952 h 1323"/>
                <a:gd name="T110" fmla="*/ 473 w 1396"/>
                <a:gd name="T111" fmla="*/ 948 h 1323"/>
                <a:gd name="T112" fmla="*/ 452 w 1396"/>
                <a:gd name="T113" fmla="*/ 986 h 1323"/>
                <a:gd name="T114" fmla="*/ 429 w 1396"/>
                <a:gd name="T115" fmla="*/ 958 h 1323"/>
                <a:gd name="T116" fmla="*/ 450 w 1396"/>
                <a:gd name="T117" fmla="*/ 920 h 1323"/>
                <a:gd name="T118" fmla="*/ 437 w 1396"/>
                <a:gd name="T119" fmla="*/ 901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6" h="1323">
                  <a:moveTo>
                    <a:pt x="0" y="105"/>
                  </a:moveTo>
                  <a:lnTo>
                    <a:pt x="40" y="76"/>
                  </a:lnTo>
                  <a:lnTo>
                    <a:pt x="68" y="55"/>
                  </a:lnTo>
                  <a:lnTo>
                    <a:pt x="70" y="54"/>
                  </a:lnTo>
                  <a:lnTo>
                    <a:pt x="141" y="0"/>
                  </a:lnTo>
                  <a:lnTo>
                    <a:pt x="314" y="0"/>
                  </a:lnTo>
                  <a:lnTo>
                    <a:pt x="352" y="52"/>
                  </a:lnTo>
                  <a:lnTo>
                    <a:pt x="437" y="4"/>
                  </a:lnTo>
                  <a:lnTo>
                    <a:pt x="585" y="54"/>
                  </a:lnTo>
                  <a:lnTo>
                    <a:pt x="589" y="55"/>
                  </a:lnTo>
                  <a:lnTo>
                    <a:pt x="591" y="57"/>
                  </a:lnTo>
                  <a:lnTo>
                    <a:pt x="591" y="55"/>
                  </a:lnTo>
                  <a:lnTo>
                    <a:pt x="597" y="57"/>
                  </a:lnTo>
                  <a:lnTo>
                    <a:pt x="606" y="59"/>
                  </a:lnTo>
                  <a:lnTo>
                    <a:pt x="612" y="61"/>
                  </a:lnTo>
                  <a:lnTo>
                    <a:pt x="618" y="65"/>
                  </a:lnTo>
                  <a:lnTo>
                    <a:pt x="619" y="65"/>
                  </a:lnTo>
                  <a:lnTo>
                    <a:pt x="625" y="65"/>
                  </a:lnTo>
                  <a:lnTo>
                    <a:pt x="635" y="67"/>
                  </a:lnTo>
                  <a:lnTo>
                    <a:pt x="642" y="67"/>
                  </a:lnTo>
                  <a:lnTo>
                    <a:pt x="644" y="67"/>
                  </a:lnTo>
                  <a:lnTo>
                    <a:pt x="646" y="67"/>
                  </a:lnTo>
                  <a:lnTo>
                    <a:pt x="650" y="67"/>
                  </a:lnTo>
                  <a:lnTo>
                    <a:pt x="657" y="67"/>
                  </a:lnTo>
                  <a:lnTo>
                    <a:pt x="669" y="67"/>
                  </a:lnTo>
                  <a:lnTo>
                    <a:pt x="678" y="65"/>
                  </a:lnTo>
                  <a:lnTo>
                    <a:pt x="688" y="65"/>
                  </a:lnTo>
                  <a:lnTo>
                    <a:pt x="697" y="63"/>
                  </a:lnTo>
                  <a:lnTo>
                    <a:pt x="707" y="61"/>
                  </a:lnTo>
                  <a:lnTo>
                    <a:pt x="718" y="57"/>
                  </a:lnTo>
                  <a:lnTo>
                    <a:pt x="726" y="55"/>
                  </a:lnTo>
                  <a:lnTo>
                    <a:pt x="731" y="54"/>
                  </a:lnTo>
                  <a:lnTo>
                    <a:pt x="733" y="54"/>
                  </a:lnTo>
                  <a:lnTo>
                    <a:pt x="733" y="55"/>
                  </a:lnTo>
                  <a:lnTo>
                    <a:pt x="735" y="73"/>
                  </a:lnTo>
                  <a:lnTo>
                    <a:pt x="737" y="92"/>
                  </a:lnTo>
                  <a:lnTo>
                    <a:pt x="737" y="101"/>
                  </a:lnTo>
                  <a:lnTo>
                    <a:pt x="739" y="112"/>
                  </a:lnTo>
                  <a:lnTo>
                    <a:pt x="739" y="118"/>
                  </a:lnTo>
                  <a:lnTo>
                    <a:pt x="739" y="120"/>
                  </a:lnTo>
                  <a:lnTo>
                    <a:pt x="737" y="124"/>
                  </a:lnTo>
                  <a:lnTo>
                    <a:pt x="735" y="126"/>
                  </a:lnTo>
                  <a:lnTo>
                    <a:pt x="731" y="130"/>
                  </a:lnTo>
                  <a:lnTo>
                    <a:pt x="728" y="133"/>
                  </a:lnTo>
                  <a:lnTo>
                    <a:pt x="724" y="135"/>
                  </a:lnTo>
                  <a:lnTo>
                    <a:pt x="722" y="137"/>
                  </a:lnTo>
                  <a:lnTo>
                    <a:pt x="720" y="139"/>
                  </a:lnTo>
                  <a:lnTo>
                    <a:pt x="720" y="141"/>
                  </a:lnTo>
                  <a:lnTo>
                    <a:pt x="718" y="145"/>
                  </a:lnTo>
                  <a:lnTo>
                    <a:pt x="718" y="150"/>
                  </a:lnTo>
                  <a:lnTo>
                    <a:pt x="718" y="152"/>
                  </a:lnTo>
                  <a:lnTo>
                    <a:pt x="718" y="156"/>
                  </a:lnTo>
                  <a:lnTo>
                    <a:pt x="718" y="158"/>
                  </a:lnTo>
                  <a:lnTo>
                    <a:pt x="720" y="160"/>
                  </a:lnTo>
                  <a:lnTo>
                    <a:pt x="726" y="175"/>
                  </a:lnTo>
                  <a:lnTo>
                    <a:pt x="731" y="188"/>
                  </a:lnTo>
                  <a:lnTo>
                    <a:pt x="735" y="198"/>
                  </a:lnTo>
                  <a:lnTo>
                    <a:pt x="737" y="202"/>
                  </a:lnTo>
                  <a:lnTo>
                    <a:pt x="737" y="204"/>
                  </a:lnTo>
                  <a:lnTo>
                    <a:pt x="739" y="207"/>
                  </a:lnTo>
                  <a:lnTo>
                    <a:pt x="739" y="209"/>
                  </a:lnTo>
                  <a:lnTo>
                    <a:pt x="739" y="215"/>
                  </a:lnTo>
                  <a:lnTo>
                    <a:pt x="737" y="221"/>
                  </a:lnTo>
                  <a:lnTo>
                    <a:pt x="737" y="228"/>
                  </a:lnTo>
                  <a:lnTo>
                    <a:pt x="735" y="234"/>
                  </a:lnTo>
                  <a:lnTo>
                    <a:pt x="724" y="261"/>
                  </a:lnTo>
                  <a:lnTo>
                    <a:pt x="720" y="272"/>
                  </a:lnTo>
                  <a:lnTo>
                    <a:pt x="714" y="282"/>
                  </a:lnTo>
                  <a:lnTo>
                    <a:pt x="713" y="291"/>
                  </a:lnTo>
                  <a:lnTo>
                    <a:pt x="709" y="302"/>
                  </a:lnTo>
                  <a:lnTo>
                    <a:pt x="705" y="312"/>
                  </a:lnTo>
                  <a:lnTo>
                    <a:pt x="701" y="321"/>
                  </a:lnTo>
                  <a:lnTo>
                    <a:pt x="699" y="333"/>
                  </a:lnTo>
                  <a:lnTo>
                    <a:pt x="697" y="339"/>
                  </a:lnTo>
                  <a:lnTo>
                    <a:pt x="695" y="346"/>
                  </a:lnTo>
                  <a:lnTo>
                    <a:pt x="701" y="359"/>
                  </a:lnTo>
                  <a:lnTo>
                    <a:pt x="703" y="369"/>
                  </a:lnTo>
                  <a:lnTo>
                    <a:pt x="707" y="378"/>
                  </a:lnTo>
                  <a:lnTo>
                    <a:pt x="709" y="382"/>
                  </a:lnTo>
                  <a:lnTo>
                    <a:pt x="711" y="386"/>
                  </a:lnTo>
                  <a:lnTo>
                    <a:pt x="711" y="388"/>
                  </a:lnTo>
                  <a:lnTo>
                    <a:pt x="713" y="390"/>
                  </a:lnTo>
                  <a:lnTo>
                    <a:pt x="714" y="392"/>
                  </a:lnTo>
                  <a:lnTo>
                    <a:pt x="720" y="397"/>
                  </a:lnTo>
                  <a:lnTo>
                    <a:pt x="724" y="401"/>
                  </a:lnTo>
                  <a:lnTo>
                    <a:pt x="730" y="407"/>
                  </a:lnTo>
                  <a:lnTo>
                    <a:pt x="733" y="411"/>
                  </a:lnTo>
                  <a:lnTo>
                    <a:pt x="741" y="418"/>
                  </a:lnTo>
                  <a:lnTo>
                    <a:pt x="758" y="434"/>
                  </a:lnTo>
                  <a:lnTo>
                    <a:pt x="766" y="441"/>
                  </a:lnTo>
                  <a:lnTo>
                    <a:pt x="777" y="449"/>
                  </a:lnTo>
                  <a:lnTo>
                    <a:pt x="785" y="453"/>
                  </a:lnTo>
                  <a:lnTo>
                    <a:pt x="788" y="453"/>
                  </a:lnTo>
                  <a:lnTo>
                    <a:pt x="792" y="454"/>
                  </a:lnTo>
                  <a:lnTo>
                    <a:pt x="794" y="454"/>
                  </a:lnTo>
                  <a:lnTo>
                    <a:pt x="798" y="458"/>
                  </a:lnTo>
                  <a:lnTo>
                    <a:pt x="800" y="460"/>
                  </a:lnTo>
                  <a:lnTo>
                    <a:pt x="804" y="464"/>
                  </a:lnTo>
                  <a:lnTo>
                    <a:pt x="806" y="468"/>
                  </a:lnTo>
                  <a:lnTo>
                    <a:pt x="809" y="473"/>
                  </a:lnTo>
                  <a:lnTo>
                    <a:pt x="813" y="477"/>
                  </a:lnTo>
                  <a:lnTo>
                    <a:pt x="817" y="481"/>
                  </a:lnTo>
                  <a:lnTo>
                    <a:pt x="821" y="487"/>
                  </a:lnTo>
                  <a:lnTo>
                    <a:pt x="826" y="489"/>
                  </a:lnTo>
                  <a:lnTo>
                    <a:pt x="828" y="492"/>
                  </a:lnTo>
                  <a:lnTo>
                    <a:pt x="832" y="496"/>
                  </a:lnTo>
                  <a:lnTo>
                    <a:pt x="832" y="498"/>
                  </a:lnTo>
                  <a:lnTo>
                    <a:pt x="836" y="502"/>
                  </a:lnTo>
                  <a:lnTo>
                    <a:pt x="838" y="508"/>
                  </a:lnTo>
                  <a:lnTo>
                    <a:pt x="840" y="515"/>
                  </a:lnTo>
                  <a:lnTo>
                    <a:pt x="844" y="519"/>
                  </a:lnTo>
                  <a:lnTo>
                    <a:pt x="844" y="521"/>
                  </a:lnTo>
                  <a:lnTo>
                    <a:pt x="844" y="523"/>
                  </a:lnTo>
                  <a:lnTo>
                    <a:pt x="844" y="525"/>
                  </a:lnTo>
                  <a:lnTo>
                    <a:pt x="842" y="525"/>
                  </a:lnTo>
                  <a:lnTo>
                    <a:pt x="840" y="527"/>
                  </a:lnTo>
                  <a:lnTo>
                    <a:pt x="838" y="527"/>
                  </a:lnTo>
                  <a:lnTo>
                    <a:pt x="838" y="529"/>
                  </a:lnTo>
                  <a:lnTo>
                    <a:pt x="836" y="529"/>
                  </a:lnTo>
                  <a:lnTo>
                    <a:pt x="836" y="532"/>
                  </a:lnTo>
                  <a:lnTo>
                    <a:pt x="834" y="534"/>
                  </a:lnTo>
                  <a:lnTo>
                    <a:pt x="834" y="538"/>
                  </a:lnTo>
                  <a:lnTo>
                    <a:pt x="834" y="540"/>
                  </a:lnTo>
                  <a:lnTo>
                    <a:pt x="832" y="542"/>
                  </a:lnTo>
                  <a:lnTo>
                    <a:pt x="832" y="544"/>
                  </a:lnTo>
                  <a:lnTo>
                    <a:pt x="832" y="546"/>
                  </a:lnTo>
                  <a:lnTo>
                    <a:pt x="834" y="549"/>
                  </a:lnTo>
                  <a:lnTo>
                    <a:pt x="834" y="551"/>
                  </a:lnTo>
                  <a:lnTo>
                    <a:pt x="836" y="551"/>
                  </a:lnTo>
                  <a:lnTo>
                    <a:pt x="836" y="553"/>
                  </a:lnTo>
                  <a:lnTo>
                    <a:pt x="838" y="553"/>
                  </a:lnTo>
                  <a:lnTo>
                    <a:pt x="838" y="555"/>
                  </a:lnTo>
                  <a:lnTo>
                    <a:pt x="838" y="557"/>
                  </a:lnTo>
                  <a:lnTo>
                    <a:pt x="838" y="559"/>
                  </a:lnTo>
                  <a:lnTo>
                    <a:pt x="836" y="559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3"/>
                  </a:lnTo>
                  <a:lnTo>
                    <a:pt x="834" y="565"/>
                  </a:lnTo>
                  <a:lnTo>
                    <a:pt x="832" y="565"/>
                  </a:lnTo>
                  <a:lnTo>
                    <a:pt x="830" y="565"/>
                  </a:lnTo>
                  <a:lnTo>
                    <a:pt x="830" y="567"/>
                  </a:lnTo>
                  <a:lnTo>
                    <a:pt x="828" y="568"/>
                  </a:lnTo>
                  <a:lnTo>
                    <a:pt x="826" y="568"/>
                  </a:lnTo>
                  <a:lnTo>
                    <a:pt x="825" y="570"/>
                  </a:lnTo>
                  <a:lnTo>
                    <a:pt x="825" y="572"/>
                  </a:lnTo>
                  <a:lnTo>
                    <a:pt x="825" y="576"/>
                  </a:lnTo>
                  <a:lnTo>
                    <a:pt x="823" y="576"/>
                  </a:lnTo>
                  <a:lnTo>
                    <a:pt x="821" y="578"/>
                  </a:lnTo>
                  <a:lnTo>
                    <a:pt x="821" y="580"/>
                  </a:lnTo>
                  <a:lnTo>
                    <a:pt x="819" y="580"/>
                  </a:lnTo>
                  <a:lnTo>
                    <a:pt x="817" y="584"/>
                  </a:lnTo>
                  <a:lnTo>
                    <a:pt x="817" y="587"/>
                  </a:lnTo>
                  <a:lnTo>
                    <a:pt x="815" y="591"/>
                  </a:lnTo>
                  <a:lnTo>
                    <a:pt x="813" y="593"/>
                  </a:lnTo>
                  <a:lnTo>
                    <a:pt x="813" y="595"/>
                  </a:lnTo>
                  <a:lnTo>
                    <a:pt x="813" y="597"/>
                  </a:lnTo>
                  <a:lnTo>
                    <a:pt x="815" y="597"/>
                  </a:lnTo>
                  <a:lnTo>
                    <a:pt x="815" y="599"/>
                  </a:lnTo>
                  <a:lnTo>
                    <a:pt x="817" y="601"/>
                  </a:lnTo>
                  <a:lnTo>
                    <a:pt x="817" y="603"/>
                  </a:lnTo>
                  <a:lnTo>
                    <a:pt x="819" y="605"/>
                  </a:lnTo>
                  <a:lnTo>
                    <a:pt x="819" y="606"/>
                  </a:lnTo>
                  <a:lnTo>
                    <a:pt x="821" y="608"/>
                  </a:lnTo>
                  <a:lnTo>
                    <a:pt x="821" y="610"/>
                  </a:lnTo>
                  <a:lnTo>
                    <a:pt x="823" y="610"/>
                  </a:lnTo>
                  <a:lnTo>
                    <a:pt x="823" y="612"/>
                  </a:lnTo>
                  <a:lnTo>
                    <a:pt x="825" y="612"/>
                  </a:lnTo>
                  <a:lnTo>
                    <a:pt x="825" y="614"/>
                  </a:lnTo>
                  <a:lnTo>
                    <a:pt x="826" y="614"/>
                  </a:lnTo>
                  <a:lnTo>
                    <a:pt x="828" y="614"/>
                  </a:lnTo>
                  <a:lnTo>
                    <a:pt x="828" y="616"/>
                  </a:lnTo>
                  <a:lnTo>
                    <a:pt x="830" y="618"/>
                  </a:lnTo>
                  <a:lnTo>
                    <a:pt x="830" y="620"/>
                  </a:lnTo>
                  <a:lnTo>
                    <a:pt x="832" y="618"/>
                  </a:lnTo>
                  <a:lnTo>
                    <a:pt x="832" y="620"/>
                  </a:lnTo>
                  <a:lnTo>
                    <a:pt x="834" y="620"/>
                  </a:lnTo>
                  <a:lnTo>
                    <a:pt x="836" y="622"/>
                  </a:lnTo>
                  <a:lnTo>
                    <a:pt x="838" y="622"/>
                  </a:lnTo>
                  <a:lnTo>
                    <a:pt x="838" y="625"/>
                  </a:lnTo>
                  <a:lnTo>
                    <a:pt x="838" y="627"/>
                  </a:lnTo>
                  <a:lnTo>
                    <a:pt x="836" y="629"/>
                  </a:lnTo>
                  <a:lnTo>
                    <a:pt x="834" y="635"/>
                  </a:lnTo>
                  <a:lnTo>
                    <a:pt x="832" y="637"/>
                  </a:lnTo>
                  <a:lnTo>
                    <a:pt x="830" y="641"/>
                  </a:lnTo>
                  <a:lnTo>
                    <a:pt x="830" y="644"/>
                  </a:lnTo>
                  <a:lnTo>
                    <a:pt x="828" y="646"/>
                  </a:lnTo>
                  <a:lnTo>
                    <a:pt x="830" y="648"/>
                  </a:lnTo>
                  <a:lnTo>
                    <a:pt x="830" y="652"/>
                  </a:lnTo>
                  <a:lnTo>
                    <a:pt x="832" y="652"/>
                  </a:lnTo>
                  <a:lnTo>
                    <a:pt x="836" y="654"/>
                  </a:lnTo>
                  <a:lnTo>
                    <a:pt x="842" y="658"/>
                  </a:lnTo>
                  <a:lnTo>
                    <a:pt x="845" y="660"/>
                  </a:lnTo>
                  <a:lnTo>
                    <a:pt x="847" y="660"/>
                  </a:lnTo>
                  <a:lnTo>
                    <a:pt x="847" y="662"/>
                  </a:lnTo>
                  <a:lnTo>
                    <a:pt x="847" y="663"/>
                  </a:lnTo>
                  <a:lnTo>
                    <a:pt x="849" y="665"/>
                  </a:lnTo>
                  <a:lnTo>
                    <a:pt x="847" y="667"/>
                  </a:lnTo>
                  <a:lnTo>
                    <a:pt x="849" y="671"/>
                  </a:lnTo>
                  <a:lnTo>
                    <a:pt x="849" y="673"/>
                  </a:lnTo>
                  <a:lnTo>
                    <a:pt x="849" y="679"/>
                  </a:lnTo>
                  <a:lnTo>
                    <a:pt x="853" y="681"/>
                  </a:lnTo>
                  <a:lnTo>
                    <a:pt x="855" y="684"/>
                  </a:lnTo>
                  <a:lnTo>
                    <a:pt x="859" y="688"/>
                  </a:lnTo>
                  <a:lnTo>
                    <a:pt x="863" y="692"/>
                  </a:lnTo>
                  <a:lnTo>
                    <a:pt x="864" y="694"/>
                  </a:lnTo>
                  <a:lnTo>
                    <a:pt x="864" y="696"/>
                  </a:lnTo>
                  <a:lnTo>
                    <a:pt x="864" y="698"/>
                  </a:lnTo>
                  <a:lnTo>
                    <a:pt x="866" y="700"/>
                  </a:lnTo>
                  <a:lnTo>
                    <a:pt x="868" y="700"/>
                  </a:lnTo>
                  <a:lnTo>
                    <a:pt x="870" y="700"/>
                  </a:lnTo>
                  <a:lnTo>
                    <a:pt x="868" y="700"/>
                  </a:lnTo>
                  <a:lnTo>
                    <a:pt x="868" y="701"/>
                  </a:lnTo>
                  <a:lnTo>
                    <a:pt x="868" y="703"/>
                  </a:lnTo>
                  <a:lnTo>
                    <a:pt x="866" y="705"/>
                  </a:lnTo>
                  <a:lnTo>
                    <a:pt x="866" y="707"/>
                  </a:lnTo>
                  <a:lnTo>
                    <a:pt x="866" y="709"/>
                  </a:lnTo>
                  <a:lnTo>
                    <a:pt x="868" y="711"/>
                  </a:lnTo>
                  <a:lnTo>
                    <a:pt x="870" y="711"/>
                  </a:lnTo>
                  <a:lnTo>
                    <a:pt x="870" y="709"/>
                  </a:lnTo>
                  <a:lnTo>
                    <a:pt x="870" y="707"/>
                  </a:lnTo>
                  <a:lnTo>
                    <a:pt x="872" y="707"/>
                  </a:lnTo>
                  <a:lnTo>
                    <a:pt x="872" y="705"/>
                  </a:lnTo>
                  <a:lnTo>
                    <a:pt x="874" y="705"/>
                  </a:lnTo>
                  <a:lnTo>
                    <a:pt x="876" y="705"/>
                  </a:lnTo>
                  <a:lnTo>
                    <a:pt x="878" y="705"/>
                  </a:lnTo>
                  <a:lnTo>
                    <a:pt x="880" y="705"/>
                  </a:lnTo>
                  <a:lnTo>
                    <a:pt x="882" y="707"/>
                  </a:lnTo>
                  <a:lnTo>
                    <a:pt x="882" y="709"/>
                  </a:lnTo>
                  <a:lnTo>
                    <a:pt x="883" y="711"/>
                  </a:lnTo>
                  <a:lnTo>
                    <a:pt x="883" y="713"/>
                  </a:lnTo>
                  <a:lnTo>
                    <a:pt x="885" y="713"/>
                  </a:lnTo>
                  <a:lnTo>
                    <a:pt x="887" y="715"/>
                  </a:lnTo>
                  <a:lnTo>
                    <a:pt x="885" y="715"/>
                  </a:lnTo>
                  <a:lnTo>
                    <a:pt x="885" y="717"/>
                  </a:lnTo>
                  <a:lnTo>
                    <a:pt x="885" y="719"/>
                  </a:lnTo>
                  <a:lnTo>
                    <a:pt x="883" y="720"/>
                  </a:lnTo>
                  <a:lnTo>
                    <a:pt x="883" y="722"/>
                  </a:lnTo>
                  <a:lnTo>
                    <a:pt x="885" y="722"/>
                  </a:lnTo>
                  <a:lnTo>
                    <a:pt x="883" y="724"/>
                  </a:lnTo>
                  <a:lnTo>
                    <a:pt x="883" y="726"/>
                  </a:lnTo>
                  <a:lnTo>
                    <a:pt x="885" y="728"/>
                  </a:lnTo>
                  <a:lnTo>
                    <a:pt x="887" y="732"/>
                  </a:lnTo>
                  <a:lnTo>
                    <a:pt x="889" y="734"/>
                  </a:lnTo>
                  <a:lnTo>
                    <a:pt x="889" y="736"/>
                  </a:lnTo>
                  <a:lnTo>
                    <a:pt x="891" y="738"/>
                  </a:lnTo>
                  <a:lnTo>
                    <a:pt x="895" y="739"/>
                  </a:lnTo>
                  <a:lnTo>
                    <a:pt x="897" y="741"/>
                  </a:lnTo>
                  <a:lnTo>
                    <a:pt x="897" y="743"/>
                  </a:lnTo>
                  <a:lnTo>
                    <a:pt x="899" y="743"/>
                  </a:lnTo>
                  <a:lnTo>
                    <a:pt x="899" y="745"/>
                  </a:lnTo>
                  <a:lnTo>
                    <a:pt x="901" y="745"/>
                  </a:lnTo>
                  <a:lnTo>
                    <a:pt x="902" y="745"/>
                  </a:lnTo>
                  <a:lnTo>
                    <a:pt x="904" y="747"/>
                  </a:lnTo>
                  <a:lnTo>
                    <a:pt x="906" y="751"/>
                  </a:lnTo>
                  <a:lnTo>
                    <a:pt x="910" y="753"/>
                  </a:lnTo>
                  <a:lnTo>
                    <a:pt x="910" y="757"/>
                  </a:lnTo>
                  <a:lnTo>
                    <a:pt x="910" y="758"/>
                  </a:lnTo>
                  <a:lnTo>
                    <a:pt x="912" y="758"/>
                  </a:lnTo>
                  <a:lnTo>
                    <a:pt x="912" y="760"/>
                  </a:lnTo>
                  <a:lnTo>
                    <a:pt x="912" y="762"/>
                  </a:lnTo>
                  <a:lnTo>
                    <a:pt x="914" y="762"/>
                  </a:lnTo>
                  <a:lnTo>
                    <a:pt x="916" y="762"/>
                  </a:lnTo>
                  <a:lnTo>
                    <a:pt x="918" y="762"/>
                  </a:lnTo>
                  <a:lnTo>
                    <a:pt x="918" y="764"/>
                  </a:lnTo>
                  <a:lnTo>
                    <a:pt x="920" y="766"/>
                  </a:lnTo>
                  <a:lnTo>
                    <a:pt x="921" y="770"/>
                  </a:lnTo>
                  <a:lnTo>
                    <a:pt x="923" y="772"/>
                  </a:lnTo>
                  <a:lnTo>
                    <a:pt x="923" y="774"/>
                  </a:lnTo>
                  <a:lnTo>
                    <a:pt x="925" y="776"/>
                  </a:lnTo>
                  <a:lnTo>
                    <a:pt x="927" y="776"/>
                  </a:lnTo>
                  <a:lnTo>
                    <a:pt x="931" y="777"/>
                  </a:lnTo>
                  <a:lnTo>
                    <a:pt x="931" y="779"/>
                  </a:lnTo>
                  <a:lnTo>
                    <a:pt x="935" y="781"/>
                  </a:lnTo>
                  <a:lnTo>
                    <a:pt x="937" y="781"/>
                  </a:lnTo>
                  <a:lnTo>
                    <a:pt x="937" y="783"/>
                  </a:lnTo>
                  <a:lnTo>
                    <a:pt x="939" y="785"/>
                  </a:lnTo>
                  <a:lnTo>
                    <a:pt x="940" y="787"/>
                  </a:lnTo>
                  <a:lnTo>
                    <a:pt x="942" y="787"/>
                  </a:lnTo>
                  <a:lnTo>
                    <a:pt x="942" y="789"/>
                  </a:lnTo>
                  <a:lnTo>
                    <a:pt x="944" y="789"/>
                  </a:lnTo>
                  <a:lnTo>
                    <a:pt x="946" y="791"/>
                  </a:lnTo>
                  <a:lnTo>
                    <a:pt x="948" y="791"/>
                  </a:lnTo>
                  <a:lnTo>
                    <a:pt x="948" y="793"/>
                  </a:lnTo>
                  <a:lnTo>
                    <a:pt x="950" y="795"/>
                  </a:lnTo>
                  <a:lnTo>
                    <a:pt x="952" y="796"/>
                  </a:lnTo>
                  <a:lnTo>
                    <a:pt x="952" y="798"/>
                  </a:lnTo>
                  <a:lnTo>
                    <a:pt x="954" y="798"/>
                  </a:lnTo>
                  <a:lnTo>
                    <a:pt x="954" y="800"/>
                  </a:lnTo>
                  <a:lnTo>
                    <a:pt x="956" y="802"/>
                  </a:lnTo>
                  <a:lnTo>
                    <a:pt x="956" y="804"/>
                  </a:lnTo>
                  <a:lnTo>
                    <a:pt x="958" y="806"/>
                  </a:lnTo>
                  <a:lnTo>
                    <a:pt x="959" y="808"/>
                  </a:lnTo>
                  <a:lnTo>
                    <a:pt x="959" y="810"/>
                  </a:lnTo>
                  <a:lnTo>
                    <a:pt x="961" y="812"/>
                  </a:lnTo>
                  <a:lnTo>
                    <a:pt x="963" y="814"/>
                  </a:lnTo>
                  <a:lnTo>
                    <a:pt x="963" y="815"/>
                  </a:lnTo>
                  <a:lnTo>
                    <a:pt x="965" y="817"/>
                  </a:lnTo>
                  <a:lnTo>
                    <a:pt x="967" y="817"/>
                  </a:lnTo>
                  <a:lnTo>
                    <a:pt x="969" y="817"/>
                  </a:lnTo>
                  <a:lnTo>
                    <a:pt x="971" y="817"/>
                  </a:lnTo>
                  <a:lnTo>
                    <a:pt x="973" y="817"/>
                  </a:lnTo>
                  <a:lnTo>
                    <a:pt x="973" y="819"/>
                  </a:lnTo>
                  <a:lnTo>
                    <a:pt x="975" y="819"/>
                  </a:lnTo>
                  <a:lnTo>
                    <a:pt x="977" y="817"/>
                  </a:lnTo>
                  <a:lnTo>
                    <a:pt x="977" y="819"/>
                  </a:lnTo>
                  <a:lnTo>
                    <a:pt x="978" y="819"/>
                  </a:lnTo>
                  <a:lnTo>
                    <a:pt x="978" y="821"/>
                  </a:lnTo>
                  <a:lnTo>
                    <a:pt x="980" y="821"/>
                  </a:lnTo>
                  <a:lnTo>
                    <a:pt x="982" y="823"/>
                  </a:lnTo>
                  <a:lnTo>
                    <a:pt x="980" y="825"/>
                  </a:lnTo>
                  <a:lnTo>
                    <a:pt x="975" y="833"/>
                  </a:lnTo>
                  <a:lnTo>
                    <a:pt x="973" y="834"/>
                  </a:lnTo>
                  <a:lnTo>
                    <a:pt x="971" y="838"/>
                  </a:lnTo>
                  <a:lnTo>
                    <a:pt x="971" y="840"/>
                  </a:lnTo>
                  <a:lnTo>
                    <a:pt x="971" y="844"/>
                  </a:lnTo>
                  <a:lnTo>
                    <a:pt x="971" y="848"/>
                  </a:lnTo>
                  <a:lnTo>
                    <a:pt x="971" y="850"/>
                  </a:lnTo>
                  <a:lnTo>
                    <a:pt x="971" y="852"/>
                  </a:lnTo>
                  <a:lnTo>
                    <a:pt x="973" y="857"/>
                  </a:lnTo>
                  <a:lnTo>
                    <a:pt x="973" y="859"/>
                  </a:lnTo>
                  <a:lnTo>
                    <a:pt x="973" y="861"/>
                  </a:lnTo>
                  <a:lnTo>
                    <a:pt x="975" y="863"/>
                  </a:lnTo>
                  <a:lnTo>
                    <a:pt x="977" y="865"/>
                  </a:lnTo>
                  <a:lnTo>
                    <a:pt x="977" y="867"/>
                  </a:lnTo>
                  <a:lnTo>
                    <a:pt x="980" y="869"/>
                  </a:lnTo>
                  <a:lnTo>
                    <a:pt x="982" y="869"/>
                  </a:lnTo>
                  <a:lnTo>
                    <a:pt x="982" y="871"/>
                  </a:lnTo>
                  <a:lnTo>
                    <a:pt x="986" y="872"/>
                  </a:lnTo>
                  <a:lnTo>
                    <a:pt x="988" y="872"/>
                  </a:lnTo>
                  <a:lnTo>
                    <a:pt x="990" y="874"/>
                  </a:lnTo>
                  <a:lnTo>
                    <a:pt x="992" y="876"/>
                  </a:lnTo>
                  <a:lnTo>
                    <a:pt x="994" y="878"/>
                  </a:lnTo>
                  <a:lnTo>
                    <a:pt x="997" y="878"/>
                  </a:lnTo>
                  <a:lnTo>
                    <a:pt x="1018" y="876"/>
                  </a:lnTo>
                  <a:lnTo>
                    <a:pt x="1047" y="874"/>
                  </a:lnTo>
                  <a:lnTo>
                    <a:pt x="1066" y="872"/>
                  </a:lnTo>
                  <a:lnTo>
                    <a:pt x="1073" y="872"/>
                  </a:lnTo>
                  <a:lnTo>
                    <a:pt x="1085" y="882"/>
                  </a:lnTo>
                  <a:lnTo>
                    <a:pt x="1094" y="888"/>
                  </a:lnTo>
                  <a:lnTo>
                    <a:pt x="1089" y="891"/>
                  </a:lnTo>
                  <a:lnTo>
                    <a:pt x="1087" y="893"/>
                  </a:lnTo>
                  <a:lnTo>
                    <a:pt x="1087" y="895"/>
                  </a:lnTo>
                  <a:lnTo>
                    <a:pt x="1085" y="899"/>
                  </a:lnTo>
                  <a:lnTo>
                    <a:pt x="1085" y="903"/>
                  </a:lnTo>
                  <a:lnTo>
                    <a:pt x="1089" y="909"/>
                  </a:lnTo>
                  <a:lnTo>
                    <a:pt x="1092" y="910"/>
                  </a:lnTo>
                  <a:lnTo>
                    <a:pt x="1098" y="912"/>
                  </a:lnTo>
                  <a:lnTo>
                    <a:pt x="1102" y="914"/>
                  </a:lnTo>
                  <a:lnTo>
                    <a:pt x="1108" y="916"/>
                  </a:lnTo>
                  <a:lnTo>
                    <a:pt x="1110" y="918"/>
                  </a:lnTo>
                  <a:lnTo>
                    <a:pt x="1111" y="918"/>
                  </a:lnTo>
                  <a:lnTo>
                    <a:pt x="1115" y="918"/>
                  </a:lnTo>
                  <a:lnTo>
                    <a:pt x="1119" y="916"/>
                  </a:lnTo>
                  <a:lnTo>
                    <a:pt x="1121" y="914"/>
                  </a:lnTo>
                  <a:lnTo>
                    <a:pt x="1123" y="914"/>
                  </a:lnTo>
                  <a:lnTo>
                    <a:pt x="1125" y="914"/>
                  </a:lnTo>
                  <a:lnTo>
                    <a:pt x="1134" y="916"/>
                  </a:lnTo>
                  <a:lnTo>
                    <a:pt x="1142" y="916"/>
                  </a:lnTo>
                  <a:lnTo>
                    <a:pt x="1149" y="918"/>
                  </a:lnTo>
                  <a:lnTo>
                    <a:pt x="1153" y="918"/>
                  </a:lnTo>
                  <a:lnTo>
                    <a:pt x="1157" y="918"/>
                  </a:lnTo>
                  <a:lnTo>
                    <a:pt x="1163" y="920"/>
                  </a:lnTo>
                  <a:lnTo>
                    <a:pt x="1168" y="924"/>
                  </a:lnTo>
                  <a:lnTo>
                    <a:pt x="1174" y="928"/>
                  </a:lnTo>
                  <a:lnTo>
                    <a:pt x="1178" y="931"/>
                  </a:lnTo>
                  <a:lnTo>
                    <a:pt x="1184" y="935"/>
                  </a:lnTo>
                  <a:lnTo>
                    <a:pt x="1189" y="939"/>
                  </a:lnTo>
                  <a:lnTo>
                    <a:pt x="1193" y="941"/>
                  </a:lnTo>
                  <a:lnTo>
                    <a:pt x="1199" y="943"/>
                  </a:lnTo>
                  <a:lnTo>
                    <a:pt x="1205" y="943"/>
                  </a:lnTo>
                  <a:lnTo>
                    <a:pt x="1208" y="943"/>
                  </a:lnTo>
                  <a:lnTo>
                    <a:pt x="1210" y="943"/>
                  </a:lnTo>
                  <a:lnTo>
                    <a:pt x="1214" y="947"/>
                  </a:lnTo>
                  <a:lnTo>
                    <a:pt x="1216" y="948"/>
                  </a:lnTo>
                  <a:lnTo>
                    <a:pt x="1216" y="950"/>
                  </a:lnTo>
                  <a:lnTo>
                    <a:pt x="1218" y="952"/>
                  </a:lnTo>
                  <a:lnTo>
                    <a:pt x="1220" y="954"/>
                  </a:lnTo>
                  <a:lnTo>
                    <a:pt x="1222" y="958"/>
                  </a:lnTo>
                  <a:lnTo>
                    <a:pt x="1224" y="964"/>
                  </a:lnTo>
                  <a:lnTo>
                    <a:pt x="1225" y="967"/>
                  </a:lnTo>
                  <a:lnTo>
                    <a:pt x="1227" y="969"/>
                  </a:lnTo>
                  <a:lnTo>
                    <a:pt x="1227" y="971"/>
                  </a:lnTo>
                  <a:lnTo>
                    <a:pt x="1227" y="973"/>
                  </a:lnTo>
                  <a:lnTo>
                    <a:pt x="1225" y="975"/>
                  </a:lnTo>
                  <a:lnTo>
                    <a:pt x="1224" y="977"/>
                  </a:lnTo>
                  <a:lnTo>
                    <a:pt x="1222" y="977"/>
                  </a:lnTo>
                  <a:lnTo>
                    <a:pt x="1222" y="979"/>
                  </a:lnTo>
                  <a:lnTo>
                    <a:pt x="1224" y="983"/>
                  </a:lnTo>
                  <a:lnTo>
                    <a:pt x="1224" y="988"/>
                  </a:lnTo>
                  <a:lnTo>
                    <a:pt x="1224" y="992"/>
                  </a:lnTo>
                  <a:lnTo>
                    <a:pt x="1225" y="998"/>
                  </a:lnTo>
                  <a:lnTo>
                    <a:pt x="1225" y="1000"/>
                  </a:lnTo>
                  <a:lnTo>
                    <a:pt x="1227" y="1000"/>
                  </a:lnTo>
                  <a:lnTo>
                    <a:pt x="1229" y="1002"/>
                  </a:lnTo>
                  <a:lnTo>
                    <a:pt x="1233" y="1002"/>
                  </a:lnTo>
                  <a:lnTo>
                    <a:pt x="1235" y="1002"/>
                  </a:lnTo>
                  <a:lnTo>
                    <a:pt x="1239" y="1002"/>
                  </a:lnTo>
                  <a:lnTo>
                    <a:pt x="1241" y="1002"/>
                  </a:lnTo>
                  <a:lnTo>
                    <a:pt x="1243" y="1002"/>
                  </a:lnTo>
                  <a:lnTo>
                    <a:pt x="1246" y="1005"/>
                  </a:lnTo>
                  <a:lnTo>
                    <a:pt x="1254" y="1013"/>
                  </a:lnTo>
                  <a:lnTo>
                    <a:pt x="1258" y="1015"/>
                  </a:lnTo>
                  <a:lnTo>
                    <a:pt x="1260" y="1015"/>
                  </a:lnTo>
                  <a:lnTo>
                    <a:pt x="1265" y="1015"/>
                  </a:lnTo>
                  <a:lnTo>
                    <a:pt x="1269" y="1015"/>
                  </a:lnTo>
                  <a:lnTo>
                    <a:pt x="1273" y="1017"/>
                  </a:lnTo>
                  <a:lnTo>
                    <a:pt x="1277" y="1021"/>
                  </a:lnTo>
                  <a:lnTo>
                    <a:pt x="1284" y="1028"/>
                  </a:lnTo>
                  <a:lnTo>
                    <a:pt x="1290" y="1032"/>
                  </a:lnTo>
                  <a:lnTo>
                    <a:pt x="1298" y="1040"/>
                  </a:lnTo>
                  <a:lnTo>
                    <a:pt x="1303" y="1045"/>
                  </a:lnTo>
                  <a:lnTo>
                    <a:pt x="1305" y="1045"/>
                  </a:lnTo>
                  <a:lnTo>
                    <a:pt x="1309" y="1045"/>
                  </a:lnTo>
                  <a:lnTo>
                    <a:pt x="1313" y="1045"/>
                  </a:lnTo>
                  <a:lnTo>
                    <a:pt x="1315" y="1045"/>
                  </a:lnTo>
                  <a:lnTo>
                    <a:pt x="1315" y="1047"/>
                  </a:lnTo>
                  <a:lnTo>
                    <a:pt x="1317" y="1049"/>
                  </a:lnTo>
                  <a:lnTo>
                    <a:pt x="1322" y="1051"/>
                  </a:lnTo>
                  <a:lnTo>
                    <a:pt x="1328" y="1053"/>
                  </a:lnTo>
                  <a:lnTo>
                    <a:pt x="1334" y="1055"/>
                  </a:lnTo>
                  <a:lnTo>
                    <a:pt x="1341" y="1057"/>
                  </a:lnTo>
                  <a:lnTo>
                    <a:pt x="1351" y="1061"/>
                  </a:lnTo>
                  <a:lnTo>
                    <a:pt x="1353" y="1061"/>
                  </a:lnTo>
                  <a:lnTo>
                    <a:pt x="1355" y="1062"/>
                  </a:lnTo>
                  <a:lnTo>
                    <a:pt x="1357" y="1062"/>
                  </a:lnTo>
                  <a:lnTo>
                    <a:pt x="1358" y="1062"/>
                  </a:lnTo>
                  <a:lnTo>
                    <a:pt x="1360" y="1062"/>
                  </a:lnTo>
                  <a:lnTo>
                    <a:pt x="1362" y="1061"/>
                  </a:lnTo>
                  <a:lnTo>
                    <a:pt x="1366" y="1059"/>
                  </a:lnTo>
                  <a:lnTo>
                    <a:pt x="1368" y="1059"/>
                  </a:lnTo>
                  <a:lnTo>
                    <a:pt x="1372" y="1061"/>
                  </a:lnTo>
                  <a:lnTo>
                    <a:pt x="1376" y="1064"/>
                  </a:lnTo>
                  <a:lnTo>
                    <a:pt x="1381" y="1070"/>
                  </a:lnTo>
                  <a:lnTo>
                    <a:pt x="1389" y="1076"/>
                  </a:lnTo>
                  <a:lnTo>
                    <a:pt x="1391" y="1080"/>
                  </a:lnTo>
                  <a:lnTo>
                    <a:pt x="1395" y="1081"/>
                  </a:lnTo>
                  <a:lnTo>
                    <a:pt x="1396" y="1083"/>
                  </a:lnTo>
                  <a:lnTo>
                    <a:pt x="1395" y="1083"/>
                  </a:lnTo>
                  <a:lnTo>
                    <a:pt x="1393" y="1083"/>
                  </a:lnTo>
                  <a:lnTo>
                    <a:pt x="1391" y="1083"/>
                  </a:lnTo>
                  <a:lnTo>
                    <a:pt x="1391" y="1085"/>
                  </a:lnTo>
                  <a:lnTo>
                    <a:pt x="1389" y="1085"/>
                  </a:lnTo>
                  <a:lnTo>
                    <a:pt x="1387" y="1087"/>
                  </a:lnTo>
                  <a:lnTo>
                    <a:pt x="1385" y="1087"/>
                  </a:lnTo>
                  <a:lnTo>
                    <a:pt x="1383" y="1087"/>
                  </a:lnTo>
                  <a:lnTo>
                    <a:pt x="1381" y="1089"/>
                  </a:lnTo>
                  <a:lnTo>
                    <a:pt x="1379" y="1089"/>
                  </a:lnTo>
                  <a:lnTo>
                    <a:pt x="1379" y="1091"/>
                  </a:lnTo>
                  <a:lnTo>
                    <a:pt x="1377" y="1091"/>
                  </a:lnTo>
                  <a:lnTo>
                    <a:pt x="1376" y="1091"/>
                  </a:lnTo>
                  <a:lnTo>
                    <a:pt x="1374" y="1091"/>
                  </a:lnTo>
                  <a:lnTo>
                    <a:pt x="1374" y="1093"/>
                  </a:lnTo>
                  <a:lnTo>
                    <a:pt x="1372" y="1091"/>
                  </a:lnTo>
                  <a:lnTo>
                    <a:pt x="1370" y="1093"/>
                  </a:lnTo>
                  <a:lnTo>
                    <a:pt x="1370" y="1091"/>
                  </a:lnTo>
                  <a:lnTo>
                    <a:pt x="1368" y="1091"/>
                  </a:lnTo>
                  <a:lnTo>
                    <a:pt x="1368" y="1089"/>
                  </a:lnTo>
                  <a:lnTo>
                    <a:pt x="1366" y="1089"/>
                  </a:lnTo>
                  <a:lnTo>
                    <a:pt x="1366" y="1087"/>
                  </a:lnTo>
                  <a:lnTo>
                    <a:pt x="1364" y="1087"/>
                  </a:lnTo>
                  <a:lnTo>
                    <a:pt x="1362" y="1087"/>
                  </a:lnTo>
                  <a:lnTo>
                    <a:pt x="1362" y="1085"/>
                  </a:lnTo>
                  <a:lnTo>
                    <a:pt x="1360" y="1085"/>
                  </a:lnTo>
                  <a:lnTo>
                    <a:pt x="1360" y="1083"/>
                  </a:lnTo>
                  <a:lnTo>
                    <a:pt x="1360" y="1081"/>
                  </a:lnTo>
                  <a:lnTo>
                    <a:pt x="1358" y="1080"/>
                  </a:lnTo>
                  <a:lnTo>
                    <a:pt x="1358" y="1078"/>
                  </a:lnTo>
                  <a:lnTo>
                    <a:pt x="1358" y="1076"/>
                  </a:lnTo>
                  <a:lnTo>
                    <a:pt x="1358" y="1074"/>
                  </a:lnTo>
                  <a:lnTo>
                    <a:pt x="1358" y="1072"/>
                  </a:lnTo>
                  <a:lnTo>
                    <a:pt x="1357" y="1072"/>
                  </a:lnTo>
                  <a:lnTo>
                    <a:pt x="1357" y="1070"/>
                  </a:lnTo>
                  <a:lnTo>
                    <a:pt x="1355" y="1070"/>
                  </a:lnTo>
                  <a:lnTo>
                    <a:pt x="1355" y="1068"/>
                  </a:lnTo>
                  <a:lnTo>
                    <a:pt x="1353" y="1068"/>
                  </a:lnTo>
                  <a:lnTo>
                    <a:pt x="1353" y="1066"/>
                  </a:lnTo>
                  <a:lnTo>
                    <a:pt x="1351" y="1066"/>
                  </a:lnTo>
                  <a:lnTo>
                    <a:pt x="1349" y="1066"/>
                  </a:lnTo>
                  <a:lnTo>
                    <a:pt x="1347" y="1066"/>
                  </a:lnTo>
                  <a:lnTo>
                    <a:pt x="1347" y="1068"/>
                  </a:lnTo>
                  <a:lnTo>
                    <a:pt x="1345" y="1068"/>
                  </a:lnTo>
                  <a:lnTo>
                    <a:pt x="1343" y="1068"/>
                  </a:lnTo>
                  <a:lnTo>
                    <a:pt x="1343" y="1072"/>
                  </a:lnTo>
                  <a:lnTo>
                    <a:pt x="1345" y="1074"/>
                  </a:lnTo>
                  <a:lnTo>
                    <a:pt x="1345" y="1076"/>
                  </a:lnTo>
                  <a:lnTo>
                    <a:pt x="1345" y="1078"/>
                  </a:lnTo>
                  <a:lnTo>
                    <a:pt x="1345" y="1080"/>
                  </a:lnTo>
                  <a:lnTo>
                    <a:pt x="1345" y="1081"/>
                  </a:lnTo>
                  <a:lnTo>
                    <a:pt x="1345" y="1085"/>
                  </a:lnTo>
                  <a:lnTo>
                    <a:pt x="1343" y="1087"/>
                  </a:lnTo>
                  <a:lnTo>
                    <a:pt x="1343" y="1089"/>
                  </a:lnTo>
                  <a:lnTo>
                    <a:pt x="1343" y="1091"/>
                  </a:lnTo>
                  <a:lnTo>
                    <a:pt x="1343" y="1093"/>
                  </a:lnTo>
                  <a:lnTo>
                    <a:pt x="1343" y="1095"/>
                  </a:lnTo>
                  <a:lnTo>
                    <a:pt x="1341" y="1095"/>
                  </a:lnTo>
                  <a:lnTo>
                    <a:pt x="1341" y="1097"/>
                  </a:lnTo>
                  <a:lnTo>
                    <a:pt x="1341" y="1099"/>
                  </a:lnTo>
                  <a:lnTo>
                    <a:pt x="1339" y="1099"/>
                  </a:lnTo>
                  <a:lnTo>
                    <a:pt x="1338" y="1100"/>
                  </a:lnTo>
                  <a:lnTo>
                    <a:pt x="1336" y="1102"/>
                  </a:lnTo>
                  <a:lnTo>
                    <a:pt x="1334" y="1102"/>
                  </a:lnTo>
                  <a:lnTo>
                    <a:pt x="1332" y="1102"/>
                  </a:lnTo>
                  <a:lnTo>
                    <a:pt x="1330" y="1102"/>
                  </a:lnTo>
                  <a:lnTo>
                    <a:pt x="1328" y="1102"/>
                  </a:lnTo>
                  <a:lnTo>
                    <a:pt x="1326" y="1102"/>
                  </a:lnTo>
                  <a:lnTo>
                    <a:pt x="1324" y="1100"/>
                  </a:lnTo>
                  <a:lnTo>
                    <a:pt x="1322" y="1102"/>
                  </a:lnTo>
                  <a:lnTo>
                    <a:pt x="1320" y="1102"/>
                  </a:lnTo>
                  <a:lnTo>
                    <a:pt x="1319" y="1100"/>
                  </a:lnTo>
                  <a:lnTo>
                    <a:pt x="1317" y="1100"/>
                  </a:lnTo>
                  <a:lnTo>
                    <a:pt x="1313" y="1100"/>
                  </a:lnTo>
                  <a:lnTo>
                    <a:pt x="1311" y="1099"/>
                  </a:lnTo>
                  <a:lnTo>
                    <a:pt x="1311" y="1097"/>
                  </a:lnTo>
                  <a:lnTo>
                    <a:pt x="1309" y="1097"/>
                  </a:lnTo>
                  <a:lnTo>
                    <a:pt x="1307" y="1099"/>
                  </a:lnTo>
                  <a:lnTo>
                    <a:pt x="1305" y="1097"/>
                  </a:lnTo>
                  <a:lnTo>
                    <a:pt x="1303" y="1095"/>
                  </a:lnTo>
                  <a:lnTo>
                    <a:pt x="1301" y="1095"/>
                  </a:lnTo>
                  <a:lnTo>
                    <a:pt x="1300" y="1093"/>
                  </a:lnTo>
                  <a:lnTo>
                    <a:pt x="1300" y="1095"/>
                  </a:lnTo>
                  <a:lnTo>
                    <a:pt x="1298" y="1097"/>
                  </a:lnTo>
                  <a:lnTo>
                    <a:pt x="1296" y="1097"/>
                  </a:lnTo>
                  <a:lnTo>
                    <a:pt x="1294" y="1095"/>
                  </a:lnTo>
                  <a:lnTo>
                    <a:pt x="1292" y="1097"/>
                  </a:lnTo>
                  <a:lnTo>
                    <a:pt x="1288" y="1095"/>
                  </a:lnTo>
                  <a:lnTo>
                    <a:pt x="1286" y="1093"/>
                  </a:lnTo>
                  <a:lnTo>
                    <a:pt x="1284" y="1093"/>
                  </a:lnTo>
                  <a:lnTo>
                    <a:pt x="1282" y="1091"/>
                  </a:lnTo>
                  <a:lnTo>
                    <a:pt x="1281" y="1091"/>
                  </a:lnTo>
                  <a:lnTo>
                    <a:pt x="1277" y="1089"/>
                  </a:lnTo>
                  <a:lnTo>
                    <a:pt x="1269" y="1083"/>
                  </a:lnTo>
                  <a:lnTo>
                    <a:pt x="1262" y="1080"/>
                  </a:lnTo>
                  <a:lnTo>
                    <a:pt x="1258" y="1076"/>
                  </a:lnTo>
                  <a:lnTo>
                    <a:pt x="1256" y="1076"/>
                  </a:lnTo>
                  <a:lnTo>
                    <a:pt x="1252" y="1074"/>
                  </a:lnTo>
                  <a:lnTo>
                    <a:pt x="1250" y="1074"/>
                  </a:lnTo>
                  <a:lnTo>
                    <a:pt x="1246" y="1074"/>
                  </a:lnTo>
                  <a:lnTo>
                    <a:pt x="1237" y="1074"/>
                  </a:lnTo>
                  <a:lnTo>
                    <a:pt x="1233" y="1074"/>
                  </a:lnTo>
                  <a:lnTo>
                    <a:pt x="1229" y="1074"/>
                  </a:lnTo>
                  <a:lnTo>
                    <a:pt x="1227" y="1074"/>
                  </a:lnTo>
                  <a:lnTo>
                    <a:pt x="1225" y="1072"/>
                  </a:lnTo>
                  <a:lnTo>
                    <a:pt x="1224" y="1070"/>
                  </a:lnTo>
                  <a:lnTo>
                    <a:pt x="1222" y="1070"/>
                  </a:lnTo>
                  <a:lnTo>
                    <a:pt x="1218" y="1070"/>
                  </a:lnTo>
                  <a:lnTo>
                    <a:pt x="1216" y="1070"/>
                  </a:lnTo>
                  <a:lnTo>
                    <a:pt x="1214" y="1070"/>
                  </a:lnTo>
                  <a:lnTo>
                    <a:pt x="1212" y="1070"/>
                  </a:lnTo>
                  <a:lnTo>
                    <a:pt x="1212" y="1137"/>
                  </a:lnTo>
                  <a:lnTo>
                    <a:pt x="1212" y="1184"/>
                  </a:lnTo>
                  <a:lnTo>
                    <a:pt x="1212" y="1252"/>
                  </a:lnTo>
                  <a:lnTo>
                    <a:pt x="1210" y="1252"/>
                  </a:lnTo>
                  <a:lnTo>
                    <a:pt x="1208" y="1252"/>
                  </a:lnTo>
                  <a:lnTo>
                    <a:pt x="1208" y="1251"/>
                  </a:lnTo>
                  <a:lnTo>
                    <a:pt x="1206" y="1252"/>
                  </a:lnTo>
                  <a:lnTo>
                    <a:pt x="1203" y="1252"/>
                  </a:lnTo>
                  <a:lnTo>
                    <a:pt x="1201" y="1251"/>
                  </a:lnTo>
                  <a:lnTo>
                    <a:pt x="1199" y="1251"/>
                  </a:lnTo>
                  <a:lnTo>
                    <a:pt x="1197" y="1252"/>
                  </a:lnTo>
                  <a:lnTo>
                    <a:pt x="1195" y="1252"/>
                  </a:lnTo>
                  <a:lnTo>
                    <a:pt x="1193" y="1252"/>
                  </a:lnTo>
                  <a:lnTo>
                    <a:pt x="1191" y="1252"/>
                  </a:lnTo>
                  <a:lnTo>
                    <a:pt x="1189" y="1252"/>
                  </a:lnTo>
                  <a:lnTo>
                    <a:pt x="1186" y="1252"/>
                  </a:lnTo>
                  <a:lnTo>
                    <a:pt x="1184" y="1252"/>
                  </a:lnTo>
                  <a:lnTo>
                    <a:pt x="1182" y="1252"/>
                  </a:lnTo>
                  <a:lnTo>
                    <a:pt x="1178" y="1252"/>
                  </a:lnTo>
                  <a:lnTo>
                    <a:pt x="1176" y="1254"/>
                  </a:lnTo>
                  <a:lnTo>
                    <a:pt x="1174" y="1254"/>
                  </a:lnTo>
                  <a:lnTo>
                    <a:pt x="1172" y="1252"/>
                  </a:lnTo>
                  <a:lnTo>
                    <a:pt x="1170" y="1254"/>
                  </a:lnTo>
                  <a:lnTo>
                    <a:pt x="1168" y="1254"/>
                  </a:lnTo>
                  <a:lnTo>
                    <a:pt x="1168" y="1256"/>
                  </a:lnTo>
                  <a:lnTo>
                    <a:pt x="1167" y="1256"/>
                  </a:lnTo>
                  <a:lnTo>
                    <a:pt x="1165" y="1256"/>
                  </a:lnTo>
                  <a:lnTo>
                    <a:pt x="1165" y="1258"/>
                  </a:lnTo>
                  <a:lnTo>
                    <a:pt x="1163" y="1258"/>
                  </a:lnTo>
                  <a:lnTo>
                    <a:pt x="1161" y="1260"/>
                  </a:lnTo>
                  <a:lnTo>
                    <a:pt x="1159" y="1260"/>
                  </a:lnTo>
                  <a:lnTo>
                    <a:pt x="1157" y="1264"/>
                  </a:lnTo>
                  <a:lnTo>
                    <a:pt x="1157" y="1266"/>
                  </a:lnTo>
                  <a:lnTo>
                    <a:pt x="1155" y="1266"/>
                  </a:lnTo>
                  <a:lnTo>
                    <a:pt x="1155" y="1268"/>
                  </a:lnTo>
                  <a:lnTo>
                    <a:pt x="1153" y="1270"/>
                  </a:lnTo>
                  <a:lnTo>
                    <a:pt x="1149" y="1270"/>
                  </a:lnTo>
                  <a:lnTo>
                    <a:pt x="1149" y="1271"/>
                  </a:lnTo>
                  <a:lnTo>
                    <a:pt x="1148" y="1271"/>
                  </a:lnTo>
                  <a:lnTo>
                    <a:pt x="1146" y="1270"/>
                  </a:lnTo>
                  <a:lnTo>
                    <a:pt x="1144" y="1270"/>
                  </a:lnTo>
                  <a:lnTo>
                    <a:pt x="1144" y="1271"/>
                  </a:lnTo>
                  <a:lnTo>
                    <a:pt x="1144" y="1273"/>
                  </a:lnTo>
                  <a:lnTo>
                    <a:pt x="1144" y="1275"/>
                  </a:lnTo>
                  <a:lnTo>
                    <a:pt x="1146" y="1277"/>
                  </a:lnTo>
                  <a:lnTo>
                    <a:pt x="1144" y="1279"/>
                  </a:lnTo>
                  <a:lnTo>
                    <a:pt x="1142" y="1281"/>
                  </a:lnTo>
                  <a:lnTo>
                    <a:pt x="1140" y="1281"/>
                  </a:lnTo>
                  <a:lnTo>
                    <a:pt x="1138" y="1283"/>
                  </a:lnTo>
                  <a:lnTo>
                    <a:pt x="1136" y="1283"/>
                  </a:lnTo>
                  <a:lnTo>
                    <a:pt x="1134" y="1283"/>
                  </a:lnTo>
                  <a:lnTo>
                    <a:pt x="1132" y="1283"/>
                  </a:lnTo>
                  <a:lnTo>
                    <a:pt x="1130" y="1281"/>
                  </a:lnTo>
                  <a:lnTo>
                    <a:pt x="1129" y="1279"/>
                  </a:lnTo>
                  <a:lnTo>
                    <a:pt x="1127" y="1277"/>
                  </a:lnTo>
                  <a:lnTo>
                    <a:pt x="1125" y="1277"/>
                  </a:lnTo>
                  <a:lnTo>
                    <a:pt x="1123" y="1277"/>
                  </a:lnTo>
                  <a:lnTo>
                    <a:pt x="1121" y="1277"/>
                  </a:lnTo>
                  <a:lnTo>
                    <a:pt x="1119" y="1277"/>
                  </a:lnTo>
                  <a:lnTo>
                    <a:pt x="1117" y="1279"/>
                  </a:lnTo>
                  <a:lnTo>
                    <a:pt x="1117" y="1281"/>
                  </a:lnTo>
                  <a:lnTo>
                    <a:pt x="1115" y="1281"/>
                  </a:lnTo>
                  <a:lnTo>
                    <a:pt x="1115" y="1283"/>
                  </a:lnTo>
                  <a:lnTo>
                    <a:pt x="1113" y="1285"/>
                  </a:lnTo>
                  <a:lnTo>
                    <a:pt x="1115" y="1287"/>
                  </a:lnTo>
                  <a:lnTo>
                    <a:pt x="1115" y="1289"/>
                  </a:lnTo>
                  <a:lnTo>
                    <a:pt x="1117" y="1289"/>
                  </a:lnTo>
                  <a:lnTo>
                    <a:pt x="1119" y="1289"/>
                  </a:lnTo>
                  <a:lnTo>
                    <a:pt x="1119" y="1290"/>
                  </a:lnTo>
                  <a:lnTo>
                    <a:pt x="1119" y="1292"/>
                  </a:lnTo>
                  <a:lnTo>
                    <a:pt x="1119" y="1294"/>
                  </a:lnTo>
                  <a:lnTo>
                    <a:pt x="1117" y="1294"/>
                  </a:lnTo>
                  <a:lnTo>
                    <a:pt x="1115" y="1296"/>
                  </a:lnTo>
                  <a:lnTo>
                    <a:pt x="1113" y="1296"/>
                  </a:lnTo>
                  <a:lnTo>
                    <a:pt x="1115" y="1298"/>
                  </a:lnTo>
                  <a:lnTo>
                    <a:pt x="1113" y="1298"/>
                  </a:lnTo>
                  <a:lnTo>
                    <a:pt x="1111" y="1298"/>
                  </a:lnTo>
                  <a:lnTo>
                    <a:pt x="1110" y="1298"/>
                  </a:lnTo>
                  <a:lnTo>
                    <a:pt x="1110" y="1300"/>
                  </a:lnTo>
                  <a:lnTo>
                    <a:pt x="1108" y="1300"/>
                  </a:lnTo>
                  <a:lnTo>
                    <a:pt x="1106" y="1300"/>
                  </a:lnTo>
                  <a:lnTo>
                    <a:pt x="1104" y="1302"/>
                  </a:lnTo>
                  <a:lnTo>
                    <a:pt x="1102" y="1302"/>
                  </a:lnTo>
                  <a:lnTo>
                    <a:pt x="1100" y="1302"/>
                  </a:lnTo>
                  <a:lnTo>
                    <a:pt x="1098" y="1302"/>
                  </a:lnTo>
                  <a:lnTo>
                    <a:pt x="1096" y="1302"/>
                  </a:lnTo>
                  <a:lnTo>
                    <a:pt x="1094" y="1300"/>
                  </a:lnTo>
                  <a:lnTo>
                    <a:pt x="1092" y="1300"/>
                  </a:lnTo>
                  <a:lnTo>
                    <a:pt x="1092" y="1298"/>
                  </a:lnTo>
                  <a:lnTo>
                    <a:pt x="1091" y="1298"/>
                  </a:lnTo>
                  <a:lnTo>
                    <a:pt x="1091" y="1296"/>
                  </a:lnTo>
                  <a:lnTo>
                    <a:pt x="1089" y="1296"/>
                  </a:lnTo>
                  <a:lnTo>
                    <a:pt x="1089" y="1294"/>
                  </a:lnTo>
                  <a:lnTo>
                    <a:pt x="1089" y="1292"/>
                  </a:lnTo>
                  <a:lnTo>
                    <a:pt x="1087" y="1290"/>
                  </a:lnTo>
                  <a:lnTo>
                    <a:pt x="1087" y="1289"/>
                  </a:lnTo>
                  <a:lnTo>
                    <a:pt x="1085" y="1289"/>
                  </a:lnTo>
                  <a:lnTo>
                    <a:pt x="1083" y="1287"/>
                  </a:lnTo>
                  <a:lnTo>
                    <a:pt x="1081" y="1289"/>
                  </a:lnTo>
                  <a:lnTo>
                    <a:pt x="1079" y="1290"/>
                  </a:lnTo>
                  <a:lnTo>
                    <a:pt x="1079" y="1289"/>
                  </a:lnTo>
                  <a:lnTo>
                    <a:pt x="1075" y="1289"/>
                  </a:lnTo>
                  <a:lnTo>
                    <a:pt x="1075" y="1290"/>
                  </a:lnTo>
                  <a:lnTo>
                    <a:pt x="1073" y="1292"/>
                  </a:lnTo>
                  <a:lnTo>
                    <a:pt x="1075" y="1294"/>
                  </a:lnTo>
                  <a:lnTo>
                    <a:pt x="1075" y="1296"/>
                  </a:lnTo>
                  <a:lnTo>
                    <a:pt x="1073" y="1298"/>
                  </a:lnTo>
                  <a:lnTo>
                    <a:pt x="1075" y="1298"/>
                  </a:lnTo>
                  <a:lnTo>
                    <a:pt x="1075" y="1300"/>
                  </a:lnTo>
                  <a:lnTo>
                    <a:pt x="1077" y="1302"/>
                  </a:lnTo>
                  <a:lnTo>
                    <a:pt x="1077" y="1304"/>
                  </a:lnTo>
                  <a:lnTo>
                    <a:pt x="1077" y="1308"/>
                  </a:lnTo>
                  <a:lnTo>
                    <a:pt x="1079" y="1309"/>
                  </a:lnTo>
                  <a:lnTo>
                    <a:pt x="1077" y="1311"/>
                  </a:lnTo>
                  <a:lnTo>
                    <a:pt x="1077" y="1313"/>
                  </a:lnTo>
                  <a:lnTo>
                    <a:pt x="1075" y="1315"/>
                  </a:lnTo>
                  <a:lnTo>
                    <a:pt x="1073" y="1317"/>
                  </a:lnTo>
                  <a:lnTo>
                    <a:pt x="1072" y="1317"/>
                  </a:lnTo>
                  <a:lnTo>
                    <a:pt x="1070" y="1315"/>
                  </a:lnTo>
                  <a:lnTo>
                    <a:pt x="1068" y="1315"/>
                  </a:lnTo>
                  <a:lnTo>
                    <a:pt x="1066" y="1315"/>
                  </a:lnTo>
                  <a:lnTo>
                    <a:pt x="1064" y="1313"/>
                  </a:lnTo>
                  <a:lnTo>
                    <a:pt x="1062" y="1311"/>
                  </a:lnTo>
                  <a:lnTo>
                    <a:pt x="1060" y="1311"/>
                  </a:lnTo>
                  <a:lnTo>
                    <a:pt x="1058" y="1309"/>
                  </a:lnTo>
                  <a:lnTo>
                    <a:pt x="1056" y="1309"/>
                  </a:lnTo>
                  <a:lnTo>
                    <a:pt x="1054" y="1309"/>
                  </a:lnTo>
                  <a:lnTo>
                    <a:pt x="1053" y="1309"/>
                  </a:lnTo>
                  <a:lnTo>
                    <a:pt x="1051" y="1309"/>
                  </a:lnTo>
                  <a:lnTo>
                    <a:pt x="1049" y="1309"/>
                  </a:lnTo>
                  <a:lnTo>
                    <a:pt x="1047" y="1311"/>
                  </a:lnTo>
                  <a:lnTo>
                    <a:pt x="1045" y="1313"/>
                  </a:lnTo>
                  <a:lnTo>
                    <a:pt x="1043" y="1313"/>
                  </a:lnTo>
                  <a:lnTo>
                    <a:pt x="1039" y="1313"/>
                  </a:lnTo>
                  <a:lnTo>
                    <a:pt x="1037" y="1315"/>
                  </a:lnTo>
                  <a:lnTo>
                    <a:pt x="1035" y="1315"/>
                  </a:lnTo>
                  <a:lnTo>
                    <a:pt x="1034" y="1315"/>
                  </a:lnTo>
                  <a:lnTo>
                    <a:pt x="1032" y="1315"/>
                  </a:lnTo>
                  <a:lnTo>
                    <a:pt x="1030" y="1315"/>
                  </a:lnTo>
                  <a:lnTo>
                    <a:pt x="1028" y="1315"/>
                  </a:lnTo>
                  <a:lnTo>
                    <a:pt x="1026" y="1315"/>
                  </a:lnTo>
                  <a:lnTo>
                    <a:pt x="1026" y="1313"/>
                  </a:lnTo>
                  <a:lnTo>
                    <a:pt x="1024" y="1313"/>
                  </a:lnTo>
                  <a:lnTo>
                    <a:pt x="1024" y="1311"/>
                  </a:lnTo>
                  <a:lnTo>
                    <a:pt x="1022" y="1311"/>
                  </a:lnTo>
                  <a:lnTo>
                    <a:pt x="1022" y="1309"/>
                  </a:lnTo>
                  <a:lnTo>
                    <a:pt x="1022" y="1308"/>
                  </a:lnTo>
                  <a:lnTo>
                    <a:pt x="1022" y="1306"/>
                  </a:lnTo>
                  <a:lnTo>
                    <a:pt x="1024" y="1304"/>
                  </a:lnTo>
                  <a:lnTo>
                    <a:pt x="1024" y="1302"/>
                  </a:lnTo>
                  <a:lnTo>
                    <a:pt x="1022" y="1302"/>
                  </a:lnTo>
                  <a:lnTo>
                    <a:pt x="1022" y="1300"/>
                  </a:lnTo>
                  <a:lnTo>
                    <a:pt x="1020" y="1300"/>
                  </a:lnTo>
                  <a:lnTo>
                    <a:pt x="1020" y="1302"/>
                  </a:lnTo>
                  <a:lnTo>
                    <a:pt x="1018" y="1302"/>
                  </a:lnTo>
                  <a:lnTo>
                    <a:pt x="1016" y="1302"/>
                  </a:lnTo>
                  <a:lnTo>
                    <a:pt x="1015" y="1302"/>
                  </a:lnTo>
                  <a:lnTo>
                    <a:pt x="1013" y="1302"/>
                  </a:lnTo>
                  <a:lnTo>
                    <a:pt x="1013" y="1304"/>
                  </a:lnTo>
                  <a:lnTo>
                    <a:pt x="1013" y="1306"/>
                  </a:lnTo>
                  <a:lnTo>
                    <a:pt x="1011" y="1308"/>
                  </a:lnTo>
                  <a:lnTo>
                    <a:pt x="1013" y="1309"/>
                  </a:lnTo>
                  <a:lnTo>
                    <a:pt x="1013" y="1311"/>
                  </a:lnTo>
                  <a:lnTo>
                    <a:pt x="1013" y="1313"/>
                  </a:lnTo>
                  <a:lnTo>
                    <a:pt x="1013" y="1315"/>
                  </a:lnTo>
                  <a:lnTo>
                    <a:pt x="1011" y="1315"/>
                  </a:lnTo>
                  <a:lnTo>
                    <a:pt x="1009" y="1315"/>
                  </a:lnTo>
                  <a:lnTo>
                    <a:pt x="1009" y="1317"/>
                  </a:lnTo>
                  <a:lnTo>
                    <a:pt x="1007" y="1317"/>
                  </a:lnTo>
                  <a:lnTo>
                    <a:pt x="1003" y="1317"/>
                  </a:lnTo>
                  <a:lnTo>
                    <a:pt x="1001" y="1317"/>
                  </a:lnTo>
                  <a:lnTo>
                    <a:pt x="999" y="1317"/>
                  </a:lnTo>
                  <a:lnTo>
                    <a:pt x="999" y="1315"/>
                  </a:lnTo>
                  <a:lnTo>
                    <a:pt x="999" y="1313"/>
                  </a:lnTo>
                  <a:lnTo>
                    <a:pt x="999" y="1311"/>
                  </a:lnTo>
                  <a:lnTo>
                    <a:pt x="997" y="1311"/>
                  </a:lnTo>
                  <a:lnTo>
                    <a:pt x="997" y="1309"/>
                  </a:lnTo>
                  <a:lnTo>
                    <a:pt x="997" y="1308"/>
                  </a:lnTo>
                  <a:lnTo>
                    <a:pt x="997" y="1306"/>
                  </a:lnTo>
                  <a:lnTo>
                    <a:pt x="997" y="1304"/>
                  </a:lnTo>
                  <a:lnTo>
                    <a:pt x="996" y="1302"/>
                  </a:lnTo>
                  <a:lnTo>
                    <a:pt x="994" y="1302"/>
                  </a:lnTo>
                  <a:lnTo>
                    <a:pt x="992" y="1302"/>
                  </a:lnTo>
                  <a:lnTo>
                    <a:pt x="992" y="1300"/>
                  </a:lnTo>
                  <a:lnTo>
                    <a:pt x="990" y="1300"/>
                  </a:lnTo>
                  <a:lnTo>
                    <a:pt x="988" y="1300"/>
                  </a:lnTo>
                  <a:lnTo>
                    <a:pt x="986" y="1302"/>
                  </a:lnTo>
                  <a:lnTo>
                    <a:pt x="986" y="1304"/>
                  </a:lnTo>
                  <a:lnTo>
                    <a:pt x="988" y="1304"/>
                  </a:lnTo>
                  <a:lnTo>
                    <a:pt x="988" y="1306"/>
                  </a:lnTo>
                  <a:lnTo>
                    <a:pt x="986" y="1308"/>
                  </a:lnTo>
                  <a:lnTo>
                    <a:pt x="984" y="1308"/>
                  </a:lnTo>
                  <a:lnTo>
                    <a:pt x="982" y="1308"/>
                  </a:lnTo>
                  <a:lnTo>
                    <a:pt x="980" y="1308"/>
                  </a:lnTo>
                  <a:lnTo>
                    <a:pt x="978" y="1308"/>
                  </a:lnTo>
                  <a:lnTo>
                    <a:pt x="977" y="1308"/>
                  </a:lnTo>
                  <a:lnTo>
                    <a:pt x="975" y="1308"/>
                  </a:lnTo>
                  <a:lnTo>
                    <a:pt x="973" y="1309"/>
                  </a:lnTo>
                  <a:lnTo>
                    <a:pt x="973" y="1311"/>
                  </a:lnTo>
                  <a:lnTo>
                    <a:pt x="973" y="1313"/>
                  </a:lnTo>
                  <a:lnTo>
                    <a:pt x="971" y="1313"/>
                  </a:lnTo>
                  <a:lnTo>
                    <a:pt x="971" y="1315"/>
                  </a:lnTo>
                  <a:lnTo>
                    <a:pt x="971" y="1317"/>
                  </a:lnTo>
                  <a:lnTo>
                    <a:pt x="969" y="1317"/>
                  </a:lnTo>
                  <a:lnTo>
                    <a:pt x="969" y="1319"/>
                  </a:lnTo>
                  <a:lnTo>
                    <a:pt x="967" y="1319"/>
                  </a:lnTo>
                  <a:lnTo>
                    <a:pt x="967" y="1321"/>
                  </a:lnTo>
                  <a:lnTo>
                    <a:pt x="965" y="1323"/>
                  </a:lnTo>
                  <a:lnTo>
                    <a:pt x="963" y="1323"/>
                  </a:lnTo>
                  <a:lnTo>
                    <a:pt x="961" y="1321"/>
                  </a:lnTo>
                  <a:lnTo>
                    <a:pt x="959" y="1319"/>
                  </a:lnTo>
                  <a:lnTo>
                    <a:pt x="958" y="1319"/>
                  </a:lnTo>
                  <a:lnTo>
                    <a:pt x="956" y="1317"/>
                  </a:lnTo>
                  <a:lnTo>
                    <a:pt x="954" y="1313"/>
                  </a:lnTo>
                  <a:lnTo>
                    <a:pt x="952" y="1311"/>
                  </a:lnTo>
                  <a:lnTo>
                    <a:pt x="952" y="1309"/>
                  </a:lnTo>
                  <a:lnTo>
                    <a:pt x="952" y="1308"/>
                  </a:lnTo>
                  <a:lnTo>
                    <a:pt x="950" y="1306"/>
                  </a:lnTo>
                  <a:lnTo>
                    <a:pt x="950" y="1304"/>
                  </a:lnTo>
                  <a:lnTo>
                    <a:pt x="950" y="1302"/>
                  </a:lnTo>
                  <a:lnTo>
                    <a:pt x="950" y="1298"/>
                  </a:lnTo>
                  <a:lnTo>
                    <a:pt x="950" y="1296"/>
                  </a:lnTo>
                  <a:lnTo>
                    <a:pt x="950" y="1294"/>
                  </a:lnTo>
                  <a:lnTo>
                    <a:pt x="950" y="1292"/>
                  </a:lnTo>
                  <a:lnTo>
                    <a:pt x="948" y="1290"/>
                  </a:lnTo>
                  <a:lnTo>
                    <a:pt x="948" y="1287"/>
                  </a:lnTo>
                  <a:lnTo>
                    <a:pt x="946" y="1285"/>
                  </a:lnTo>
                  <a:lnTo>
                    <a:pt x="944" y="1285"/>
                  </a:lnTo>
                  <a:lnTo>
                    <a:pt x="944" y="1283"/>
                  </a:lnTo>
                  <a:lnTo>
                    <a:pt x="942" y="1283"/>
                  </a:lnTo>
                  <a:lnTo>
                    <a:pt x="940" y="1283"/>
                  </a:lnTo>
                  <a:lnTo>
                    <a:pt x="939" y="1283"/>
                  </a:lnTo>
                  <a:lnTo>
                    <a:pt x="937" y="1281"/>
                  </a:lnTo>
                  <a:lnTo>
                    <a:pt x="935" y="1281"/>
                  </a:lnTo>
                  <a:lnTo>
                    <a:pt x="933" y="1281"/>
                  </a:lnTo>
                  <a:lnTo>
                    <a:pt x="933" y="1279"/>
                  </a:lnTo>
                  <a:lnTo>
                    <a:pt x="929" y="1279"/>
                  </a:lnTo>
                  <a:lnTo>
                    <a:pt x="927" y="1279"/>
                  </a:lnTo>
                  <a:lnTo>
                    <a:pt x="927" y="1277"/>
                  </a:lnTo>
                  <a:lnTo>
                    <a:pt x="925" y="1277"/>
                  </a:lnTo>
                  <a:lnTo>
                    <a:pt x="923" y="1277"/>
                  </a:lnTo>
                  <a:lnTo>
                    <a:pt x="923" y="1275"/>
                  </a:lnTo>
                  <a:lnTo>
                    <a:pt x="921" y="1275"/>
                  </a:lnTo>
                  <a:lnTo>
                    <a:pt x="920" y="1275"/>
                  </a:lnTo>
                  <a:lnTo>
                    <a:pt x="918" y="1273"/>
                  </a:lnTo>
                  <a:lnTo>
                    <a:pt x="916" y="1273"/>
                  </a:lnTo>
                  <a:lnTo>
                    <a:pt x="914" y="1271"/>
                  </a:lnTo>
                  <a:lnTo>
                    <a:pt x="912" y="1271"/>
                  </a:lnTo>
                  <a:lnTo>
                    <a:pt x="910" y="1270"/>
                  </a:lnTo>
                  <a:lnTo>
                    <a:pt x="908" y="1270"/>
                  </a:lnTo>
                  <a:lnTo>
                    <a:pt x="908" y="1268"/>
                  </a:lnTo>
                  <a:lnTo>
                    <a:pt x="906" y="1264"/>
                  </a:lnTo>
                  <a:lnTo>
                    <a:pt x="906" y="1262"/>
                  </a:lnTo>
                  <a:lnTo>
                    <a:pt x="902" y="1260"/>
                  </a:lnTo>
                  <a:lnTo>
                    <a:pt x="902" y="1258"/>
                  </a:lnTo>
                  <a:lnTo>
                    <a:pt x="901" y="1258"/>
                  </a:lnTo>
                  <a:lnTo>
                    <a:pt x="901" y="1254"/>
                  </a:lnTo>
                  <a:lnTo>
                    <a:pt x="899" y="1251"/>
                  </a:lnTo>
                  <a:lnTo>
                    <a:pt x="899" y="1247"/>
                  </a:lnTo>
                  <a:lnTo>
                    <a:pt x="899" y="1245"/>
                  </a:lnTo>
                  <a:lnTo>
                    <a:pt x="897" y="1245"/>
                  </a:lnTo>
                  <a:lnTo>
                    <a:pt x="899" y="1243"/>
                  </a:lnTo>
                  <a:lnTo>
                    <a:pt x="899" y="1241"/>
                  </a:lnTo>
                  <a:lnTo>
                    <a:pt x="901" y="1239"/>
                  </a:lnTo>
                  <a:lnTo>
                    <a:pt x="899" y="1237"/>
                  </a:lnTo>
                  <a:lnTo>
                    <a:pt x="897" y="1235"/>
                  </a:lnTo>
                  <a:lnTo>
                    <a:pt x="897" y="1232"/>
                  </a:lnTo>
                  <a:lnTo>
                    <a:pt x="895" y="1232"/>
                  </a:lnTo>
                  <a:lnTo>
                    <a:pt x="895" y="1230"/>
                  </a:lnTo>
                  <a:lnTo>
                    <a:pt x="893" y="1230"/>
                  </a:lnTo>
                  <a:lnTo>
                    <a:pt x="891" y="1230"/>
                  </a:lnTo>
                  <a:lnTo>
                    <a:pt x="889" y="1228"/>
                  </a:lnTo>
                  <a:lnTo>
                    <a:pt x="883" y="1226"/>
                  </a:lnTo>
                  <a:lnTo>
                    <a:pt x="880" y="1226"/>
                  </a:lnTo>
                  <a:lnTo>
                    <a:pt x="874" y="1226"/>
                  </a:lnTo>
                  <a:lnTo>
                    <a:pt x="872" y="1224"/>
                  </a:lnTo>
                  <a:lnTo>
                    <a:pt x="870" y="1224"/>
                  </a:lnTo>
                  <a:lnTo>
                    <a:pt x="866" y="1222"/>
                  </a:lnTo>
                  <a:lnTo>
                    <a:pt x="863" y="1209"/>
                  </a:lnTo>
                  <a:lnTo>
                    <a:pt x="859" y="1197"/>
                  </a:lnTo>
                  <a:lnTo>
                    <a:pt x="859" y="1195"/>
                  </a:lnTo>
                  <a:lnTo>
                    <a:pt x="859" y="1194"/>
                  </a:lnTo>
                  <a:lnTo>
                    <a:pt x="857" y="1194"/>
                  </a:lnTo>
                  <a:lnTo>
                    <a:pt x="840" y="1188"/>
                  </a:lnTo>
                  <a:lnTo>
                    <a:pt x="813" y="1178"/>
                  </a:lnTo>
                  <a:lnTo>
                    <a:pt x="800" y="1173"/>
                  </a:lnTo>
                  <a:lnTo>
                    <a:pt x="771" y="1161"/>
                  </a:lnTo>
                  <a:lnTo>
                    <a:pt x="758" y="1161"/>
                  </a:lnTo>
                  <a:lnTo>
                    <a:pt x="745" y="1142"/>
                  </a:lnTo>
                  <a:lnTo>
                    <a:pt x="745" y="1140"/>
                  </a:lnTo>
                  <a:lnTo>
                    <a:pt x="745" y="1138"/>
                  </a:lnTo>
                  <a:lnTo>
                    <a:pt x="747" y="1138"/>
                  </a:lnTo>
                  <a:lnTo>
                    <a:pt x="747" y="1137"/>
                  </a:lnTo>
                  <a:lnTo>
                    <a:pt x="747" y="1135"/>
                  </a:lnTo>
                  <a:lnTo>
                    <a:pt x="747" y="1133"/>
                  </a:lnTo>
                  <a:lnTo>
                    <a:pt x="745" y="1133"/>
                  </a:lnTo>
                  <a:lnTo>
                    <a:pt x="745" y="1129"/>
                  </a:lnTo>
                  <a:lnTo>
                    <a:pt x="743" y="1127"/>
                  </a:lnTo>
                  <a:lnTo>
                    <a:pt x="741" y="1125"/>
                  </a:lnTo>
                  <a:lnTo>
                    <a:pt x="739" y="1125"/>
                  </a:lnTo>
                  <a:lnTo>
                    <a:pt x="737" y="1125"/>
                  </a:lnTo>
                  <a:lnTo>
                    <a:pt x="735" y="1125"/>
                  </a:lnTo>
                  <a:lnTo>
                    <a:pt x="735" y="1123"/>
                  </a:lnTo>
                  <a:lnTo>
                    <a:pt x="737" y="1121"/>
                  </a:lnTo>
                  <a:lnTo>
                    <a:pt x="737" y="1119"/>
                  </a:lnTo>
                  <a:lnTo>
                    <a:pt x="737" y="1118"/>
                  </a:lnTo>
                  <a:lnTo>
                    <a:pt x="735" y="1116"/>
                  </a:lnTo>
                  <a:lnTo>
                    <a:pt x="733" y="1114"/>
                  </a:lnTo>
                  <a:lnTo>
                    <a:pt x="724" y="1108"/>
                  </a:lnTo>
                  <a:lnTo>
                    <a:pt x="711" y="1099"/>
                  </a:lnTo>
                  <a:lnTo>
                    <a:pt x="703" y="1095"/>
                  </a:lnTo>
                  <a:lnTo>
                    <a:pt x="701" y="1093"/>
                  </a:lnTo>
                  <a:lnTo>
                    <a:pt x="701" y="1089"/>
                  </a:lnTo>
                  <a:lnTo>
                    <a:pt x="690" y="1074"/>
                  </a:lnTo>
                  <a:lnTo>
                    <a:pt x="686" y="1066"/>
                  </a:lnTo>
                  <a:lnTo>
                    <a:pt x="680" y="1057"/>
                  </a:lnTo>
                  <a:lnTo>
                    <a:pt x="676" y="1051"/>
                  </a:lnTo>
                  <a:lnTo>
                    <a:pt x="673" y="1043"/>
                  </a:lnTo>
                  <a:lnTo>
                    <a:pt x="669" y="1032"/>
                  </a:lnTo>
                  <a:lnTo>
                    <a:pt x="665" y="1023"/>
                  </a:lnTo>
                  <a:lnTo>
                    <a:pt x="663" y="1015"/>
                  </a:lnTo>
                  <a:lnTo>
                    <a:pt x="659" y="1004"/>
                  </a:lnTo>
                  <a:lnTo>
                    <a:pt x="657" y="996"/>
                  </a:lnTo>
                  <a:lnTo>
                    <a:pt x="652" y="998"/>
                  </a:lnTo>
                  <a:lnTo>
                    <a:pt x="648" y="1000"/>
                  </a:lnTo>
                  <a:lnTo>
                    <a:pt x="642" y="1000"/>
                  </a:lnTo>
                  <a:lnTo>
                    <a:pt x="638" y="1002"/>
                  </a:lnTo>
                  <a:lnTo>
                    <a:pt x="635" y="1002"/>
                  </a:lnTo>
                  <a:lnTo>
                    <a:pt x="633" y="1002"/>
                  </a:lnTo>
                  <a:lnTo>
                    <a:pt x="633" y="1000"/>
                  </a:lnTo>
                  <a:lnTo>
                    <a:pt x="633" y="998"/>
                  </a:lnTo>
                  <a:lnTo>
                    <a:pt x="631" y="996"/>
                  </a:lnTo>
                  <a:lnTo>
                    <a:pt x="631" y="994"/>
                  </a:lnTo>
                  <a:lnTo>
                    <a:pt x="629" y="992"/>
                  </a:lnTo>
                  <a:lnTo>
                    <a:pt x="629" y="990"/>
                  </a:lnTo>
                  <a:lnTo>
                    <a:pt x="629" y="988"/>
                  </a:lnTo>
                  <a:lnTo>
                    <a:pt x="627" y="986"/>
                  </a:lnTo>
                  <a:lnTo>
                    <a:pt x="627" y="985"/>
                  </a:lnTo>
                  <a:lnTo>
                    <a:pt x="629" y="983"/>
                  </a:lnTo>
                  <a:lnTo>
                    <a:pt x="629" y="981"/>
                  </a:lnTo>
                  <a:lnTo>
                    <a:pt x="631" y="979"/>
                  </a:lnTo>
                  <a:lnTo>
                    <a:pt x="633" y="977"/>
                  </a:lnTo>
                  <a:lnTo>
                    <a:pt x="633" y="973"/>
                  </a:lnTo>
                  <a:lnTo>
                    <a:pt x="635" y="969"/>
                  </a:lnTo>
                  <a:lnTo>
                    <a:pt x="635" y="966"/>
                  </a:lnTo>
                  <a:lnTo>
                    <a:pt x="635" y="962"/>
                  </a:lnTo>
                  <a:lnTo>
                    <a:pt x="635" y="958"/>
                  </a:lnTo>
                  <a:lnTo>
                    <a:pt x="633" y="954"/>
                  </a:lnTo>
                  <a:lnTo>
                    <a:pt x="633" y="950"/>
                  </a:lnTo>
                  <a:lnTo>
                    <a:pt x="633" y="948"/>
                  </a:lnTo>
                  <a:lnTo>
                    <a:pt x="633" y="947"/>
                  </a:lnTo>
                  <a:lnTo>
                    <a:pt x="633" y="945"/>
                  </a:lnTo>
                  <a:lnTo>
                    <a:pt x="631" y="945"/>
                  </a:lnTo>
                  <a:lnTo>
                    <a:pt x="629" y="943"/>
                  </a:lnTo>
                  <a:lnTo>
                    <a:pt x="627" y="943"/>
                  </a:lnTo>
                  <a:lnTo>
                    <a:pt x="623" y="943"/>
                  </a:lnTo>
                  <a:lnTo>
                    <a:pt x="614" y="943"/>
                  </a:lnTo>
                  <a:lnTo>
                    <a:pt x="602" y="945"/>
                  </a:lnTo>
                  <a:lnTo>
                    <a:pt x="593" y="947"/>
                  </a:lnTo>
                  <a:lnTo>
                    <a:pt x="591" y="947"/>
                  </a:lnTo>
                  <a:lnTo>
                    <a:pt x="589" y="948"/>
                  </a:lnTo>
                  <a:lnTo>
                    <a:pt x="589" y="950"/>
                  </a:lnTo>
                  <a:lnTo>
                    <a:pt x="587" y="950"/>
                  </a:lnTo>
                  <a:lnTo>
                    <a:pt x="587" y="952"/>
                  </a:lnTo>
                  <a:lnTo>
                    <a:pt x="585" y="954"/>
                  </a:lnTo>
                  <a:lnTo>
                    <a:pt x="585" y="956"/>
                  </a:lnTo>
                  <a:lnTo>
                    <a:pt x="583" y="958"/>
                  </a:lnTo>
                  <a:lnTo>
                    <a:pt x="580" y="962"/>
                  </a:lnTo>
                  <a:lnTo>
                    <a:pt x="576" y="966"/>
                  </a:lnTo>
                  <a:lnTo>
                    <a:pt x="576" y="967"/>
                  </a:lnTo>
                  <a:lnTo>
                    <a:pt x="572" y="967"/>
                  </a:lnTo>
                  <a:lnTo>
                    <a:pt x="570" y="966"/>
                  </a:lnTo>
                  <a:lnTo>
                    <a:pt x="568" y="966"/>
                  </a:lnTo>
                  <a:lnTo>
                    <a:pt x="566" y="964"/>
                  </a:lnTo>
                  <a:lnTo>
                    <a:pt x="561" y="964"/>
                  </a:lnTo>
                  <a:lnTo>
                    <a:pt x="555" y="964"/>
                  </a:lnTo>
                  <a:lnTo>
                    <a:pt x="551" y="966"/>
                  </a:lnTo>
                  <a:lnTo>
                    <a:pt x="547" y="967"/>
                  </a:lnTo>
                  <a:lnTo>
                    <a:pt x="543" y="966"/>
                  </a:lnTo>
                  <a:lnTo>
                    <a:pt x="540" y="966"/>
                  </a:lnTo>
                  <a:lnTo>
                    <a:pt x="538" y="964"/>
                  </a:lnTo>
                  <a:lnTo>
                    <a:pt x="534" y="960"/>
                  </a:lnTo>
                  <a:lnTo>
                    <a:pt x="530" y="956"/>
                  </a:lnTo>
                  <a:lnTo>
                    <a:pt x="528" y="952"/>
                  </a:lnTo>
                  <a:lnTo>
                    <a:pt x="524" y="952"/>
                  </a:lnTo>
                  <a:lnTo>
                    <a:pt x="523" y="952"/>
                  </a:lnTo>
                  <a:lnTo>
                    <a:pt x="521" y="952"/>
                  </a:lnTo>
                  <a:lnTo>
                    <a:pt x="519" y="952"/>
                  </a:lnTo>
                  <a:lnTo>
                    <a:pt x="517" y="952"/>
                  </a:lnTo>
                  <a:lnTo>
                    <a:pt x="515" y="950"/>
                  </a:lnTo>
                  <a:lnTo>
                    <a:pt x="513" y="950"/>
                  </a:lnTo>
                  <a:lnTo>
                    <a:pt x="511" y="950"/>
                  </a:lnTo>
                  <a:lnTo>
                    <a:pt x="509" y="948"/>
                  </a:lnTo>
                  <a:lnTo>
                    <a:pt x="507" y="947"/>
                  </a:lnTo>
                  <a:lnTo>
                    <a:pt x="504" y="947"/>
                  </a:lnTo>
                  <a:lnTo>
                    <a:pt x="500" y="947"/>
                  </a:lnTo>
                  <a:lnTo>
                    <a:pt x="494" y="947"/>
                  </a:lnTo>
                  <a:lnTo>
                    <a:pt x="486" y="947"/>
                  </a:lnTo>
                  <a:lnTo>
                    <a:pt x="481" y="945"/>
                  </a:lnTo>
                  <a:lnTo>
                    <a:pt x="479" y="945"/>
                  </a:lnTo>
                  <a:lnTo>
                    <a:pt x="477" y="945"/>
                  </a:lnTo>
                  <a:lnTo>
                    <a:pt x="475" y="947"/>
                  </a:lnTo>
                  <a:lnTo>
                    <a:pt x="473" y="948"/>
                  </a:lnTo>
                  <a:lnTo>
                    <a:pt x="471" y="952"/>
                  </a:lnTo>
                  <a:lnTo>
                    <a:pt x="471" y="956"/>
                  </a:lnTo>
                  <a:lnTo>
                    <a:pt x="471" y="960"/>
                  </a:lnTo>
                  <a:lnTo>
                    <a:pt x="469" y="964"/>
                  </a:lnTo>
                  <a:lnTo>
                    <a:pt x="467" y="966"/>
                  </a:lnTo>
                  <a:lnTo>
                    <a:pt x="466" y="969"/>
                  </a:lnTo>
                  <a:lnTo>
                    <a:pt x="466" y="971"/>
                  </a:lnTo>
                  <a:lnTo>
                    <a:pt x="464" y="973"/>
                  </a:lnTo>
                  <a:lnTo>
                    <a:pt x="464" y="975"/>
                  </a:lnTo>
                  <a:lnTo>
                    <a:pt x="462" y="977"/>
                  </a:lnTo>
                  <a:lnTo>
                    <a:pt x="460" y="979"/>
                  </a:lnTo>
                  <a:lnTo>
                    <a:pt x="458" y="981"/>
                  </a:lnTo>
                  <a:lnTo>
                    <a:pt x="456" y="981"/>
                  </a:lnTo>
                  <a:lnTo>
                    <a:pt x="454" y="983"/>
                  </a:lnTo>
                  <a:lnTo>
                    <a:pt x="454" y="985"/>
                  </a:lnTo>
                  <a:lnTo>
                    <a:pt x="452" y="985"/>
                  </a:lnTo>
                  <a:lnTo>
                    <a:pt x="452" y="986"/>
                  </a:lnTo>
                  <a:lnTo>
                    <a:pt x="448" y="986"/>
                  </a:lnTo>
                  <a:lnTo>
                    <a:pt x="445" y="986"/>
                  </a:lnTo>
                  <a:lnTo>
                    <a:pt x="443" y="985"/>
                  </a:lnTo>
                  <a:lnTo>
                    <a:pt x="439" y="983"/>
                  </a:lnTo>
                  <a:lnTo>
                    <a:pt x="439" y="981"/>
                  </a:lnTo>
                  <a:lnTo>
                    <a:pt x="437" y="979"/>
                  </a:lnTo>
                  <a:lnTo>
                    <a:pt x="437" y="977"/>
                  </a:lnTo>
                  <a:lnTo>
                    <a:pt x="437" y="975"/>
                  </a:lnTo>
                  <a:lnTo>
                    <a:pt x="435" y="973"/>
                  </a:lnTo>
                  <a:lnTo>
                    <a:pt x="435" y="971"/>
                  </a:lnTo>
                  <a:lnTo>
                    <a:pt x="433" y="969"/>
                  </a:lnTo>
                  <a:lnTo>
                    <a:pt x="431" y="967"/>
                  </a:lnTo>
                  <a:lnTo>
                    <a:pt x="431" y="966"/>
                  </a:lnTo>
                  <a:lnTo>
                    <a:pt x="431" y="964"/>
                  </a:lnTo>
                  <a:lnTo>
                    <a:pt x="429" y="962"/>
                  </a:lnTo>
                  <a:lnTo>
                    <a:pt x="431" y="960"/>
                  </a:lnTo>
                  <a:lnTo>
                    <a:pt x="429" y="958"/>
                  </a:lnTo>
                  <a:lnTo>
                    <a:pt x="429" y="956"/>
                  </a:lnTo>
                  <a:lnTo>
                    <a:pt x="431" y="954"/>
                  </a:lnTo>
                  <a:lnTo>
                    <a:pt x="433" y="952"/>
                  </a:lnTo>
                  <a:lnTo>
                    <a:pt x="435" y="952"/>
                  </a:lnTo>
                  <a:lnTo>
                    <a:pt x="437" y="950"/>
                  </a:lnTo>
                  <a:lnTo>
                    <a:pt x="439" y="948"/>
                  </a:lnTo>
                  <a:lnTo>
                    <a:pt x="441" y="945"/>
                  </a:lnTo>
                  <a:lnTo>
                    <a:pt x="443" y="941"/>
                  </a:lnTo>
                  <a:lnTo>
                    <a:pt x="447" y="937"/>
                  </a:lnTo>
                  <a:lnTo>
                    <a:pt x="447" y="933"/>
                  </a:lnTo>
                  <a:lnTo>
                    <a:pt x="447" y="931"/>
                  </a:lnTo>
                  <a:lnTo>
                    <a:pt x="448" y="929"/>
                  </a:lnTo>
                  <a:lnTo>
                    <a:pt x="450" y="928"/>
                  </a:lnTo>
                  <a:lnTo>
                    <a:pt x="450" y="926"/>
                  </a:lnTo>
                  <a:lnTo>
                    <a:pt x="450" y="924"/>
                  </a:lnTo>
                  <a:lnTo>
                    <a:pt x="450" y="922"/>
                  </a:lnTo>
                  <a:lnTo>
                    <a:pt x="450" y="920"/>
                  </a:lnTo>
                  <a:lnTo>
                    <a:pt x="448" y="918"/>
                  </a:lnTo>
                  <a:lnTo>
                    <a:pt x="447" y="916"/>
                  </a:lnTo>
                  <a:lnTo>
                    <a:pt x="447" y="914"/>
                  </a:lnTo>
                  <a:lnTo>
                    <a:pt x="448" y="912"/>
                  </a:lnTo>
                  <a:lnTo>
                    <a:pt x="448" y="910"/>
                  </a:lnTo>
                  <a:lnTo>
                    <a:pt x="450" y="910"/>
                  </a:lnTo>
                  <a:lnTo>
                    <a:pt x="450" y="909"/>
                  </a:lnTo>
                  <a:lnTo>
                    <a:pt x="450" y="907"/>
                  </a:lnTo>
                  <a:lnTo>
                    <a:pt x="452" y="905"/>
                  </a:lnTo>
                  <a:lnTo>
                    <a:pt x="454" y="903"/>
                  </a:lnTo>
                  <a:lnTo>
                    <a:pt x="454" y="901"/>
                  </a:lnTo>
                  <a:lnTo>
                    <a:pt x="454" y="899"/>
                  </a:lnTo>
                  <a:lnTo>
                    <a:pt x="452" y="897"/>
                  </a:lnTo>
                  <a:lnTo>
                    <a:pt x="448" y="897"/>
                  </a:lnTo>
                  <a:lnTo>
                    <a:pt x="447" y="899"/>
                  </a:lnTo>
                  <a:lnTo>
                    <a:pt x="443" y="901"/>
                  </a:lnTo>
                  <a:lnTo>
                    <a:pt x="437" y="901"/>
                  </a:lnTo>
                  <a:lnTo>
                    <a:pt x="431" y="903"/>
                  </a:lnTo>
                  <a:lnTo>
                    <a:pt x="428" y="905"/>
                  </a:lnTo>
                  <a:lnTo>
                    <a:pt x="426" y="905"/>
                  </a:lnTo>
                  <a:lnTo>
                    <a:pt x="424" y="90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2CFE20B-8914-4654-BB3F-E12C169A5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465"/>
              <a:ext cx="1144" cy="809"/>
            </a:xfrm>
            <a:custGeom>
              <a:avLst/>
              <a:gdLst>
                <a:gd name="T0" fmla="*/ 1132 w 1144"/>
                <a:gd name="T1" fmla="*/ 805 h 809"/>
                <a:gd name="T2" fmla="*/ 1111 w 1144"/>
                <a:gd name="T3" fmla="*/ 798 h 809"/>
                <a:gd name="T4" fmla="*/ 1096 w 1144"/>
                <a:gd name="T5" fmla="*/ 798 h 809"/>
                <a:gd name="T6" fmla="*/ 1083 w 1144"/>
                <a:gd name="T7" fmla="*/ 804 h 809"/>
                <a:gd name="T8" fmla="*/ 1066 w 1144"/>
                <a:gd name="T9" fmla="*/ 788 h 809"/>
                <a:gd name="T10" fmla="*/ 1043 w 1144"/>
                <a:gd name="T11" fmla="*/ 752 h 809"/>
                <a:gd name="T12" fmla="*/ 1018 w 1144"/>
                <a:gd name="T13" fmla="*/ 728 h 809"/>
                <a:gd name="T14" fmla="*/ 1016 w 1144"/>
                <a:gd name="T15" fmla="*/ 705 h 809"/>
                <a:gd name="T16" fmla="*/ 1015 w 1144"/>
                <a:gd name="T17" fmla="*/ 691 h 809"/>
                <a:gd name="T18" fmla="*/ 1007 w 1144"/>
                <a:gd name="T19" fmla="*/ 663 h 809"/>
                <a:gd name="T20" fmla="*/ 969 w 1144"/>
                <a:gd name="T21" fmla="*/ 640 h 809"/>
                <a:gd name="T22" fmla="*/ 961 w 1144"/>
                <a:gd name="T23" fmla="*/ 625 h 809"/>
                <a:gd name="T24" fmla="*/ 942 w 1144"/>
                <a:gd name="T25" fmla="*/ 621 h 809"/>
                <a:gd name="T26" fmla="*/ 929 w 1144"/>
                <a:gd name="T27" fmla="*/ 617 h 809"/>
                <a:gd name="T28" fmla="*/ 921 w 1144"/>
                <a:gd name="T29" fmla="*/ 604 h 809"/>
                <a:gd name="T30" fmla="*/ 921 w 1144"/>
                <a:gd name="T31" fmla="*/ 589 h 809"/>
                <a:gd name="T32" fmla="*/ 910 w 1144"/>
                <a:gd name="T33" fmla="*/ 576 h 809"/>
                <a:gd name="T34" fmla="*/ 880 w 1144"/>
                <a:gd name="T35" fmla="*/ 581 h 809"/>
                <a:gd name="T36" fmla="*/ 874 w 1144"/>
                <a:gd name="T37" fmla="*/ 598 h 809"/>
                <a:gd name="T38" fmla="*/ 857 w 1144"/>
                <a:gd name="T39" fmla="*/ 610 h 809"/>
                <a:gd name="T40" fmla="*/ 836 w 1144"/>
                <a:gd name="T41" fmla="*/ 623 h 809"/>
                <a:gd name="T42" fmla="*/ 828 w 1144"/>
                <a:gd name="T43" fmla="*/ 621 h 809"/>
                <a:gd name="T44" fmla="*/ 811 w 1144"/>
                <a:gd name="T45" fmla="*/ 631 h 809"/>
                <a:gd name="T46" fmla="*/ 794 w 1144"/>
                <a:gd name="T47" fmla="*/ 634 h 809"/>
                <a:gd name="T48" fmla="*/ 785 w 1144"/>
                <a:gd name="T49" fmla="*/ 646 h 809"/>
                <a:gd name="T50" fmla="*/ 773 w 1144"/>
                <a:gd name="T51" fmla="*/ 655 h 809"/>
                <a:gd name="T52" fmla="*/ 764 w 1144"/>
                <a:gd name="T53" fmla="*/ 657 h 809"/>
                <a:gd name="T54" fmla="*/ 747 w 1144"/>
                <a:gd name="T55" fmla="*/ 663 h 809"/>
                <a:gd name="T56" fmla="*/ 718 w 1144"/>
                <a:gd name="T57" fmla="*/ 657 h 809"/>
                <a:gd name="T58" fmla="*/ 697 w 1144"/>
                <a:gd name="T59" fmla="*/ 659 h 809"/>
                <a:gd name="T60" fmla="*/ 693 w 1144"/>
                <a:gd name="T61" fmla="*/ 678 h 809"/>
                <a:gd name="T62" fmla="*/ 678 w 1144"/>
                <a:gd name="T63" fmla="*/ 682 h 809"/>
                <a:gd name="T64" fmla="*/ 657 w 1144"/>
                <a:gd name="T65" fmla="*/ 684 h 809"/>
                <a:gd name="T66" fmla="*/ 635 w 1144"/>
                <a:gd name="T67" fmla="*/ 714 h 809"/>
                <a:gd name="T68" fmla="*/ 610 w 1144"/>
                <a:gd name="T69" fmla="*/ 709 h 809"/>
                <a:gd name="T70" fmla="*/ 583 w 1144"/>
                <a:gd name="T71" fmla="*/ 720 h 809"/>
                <a:gd name="T72" fmla="*/ 547 w 1144"/>
                <a:gd name="T73" fmla="*/ 722 h 809"/>
                <a:gd name="T74" fmla="*/ 526 w 1144"/>
                <a:gd name="T75" fmla="*/ 722 h 809"/>
                <a:gd name="T76" fmla="*/ 479 w 1144"/>
                <a:gd name="T77" fmla="*/ 728 h 809"/>
                <a:gd name="T78" fmla="*/ 412 w 1144"/>
                <a:gd name="T79" fmla="*/ 718 h 809"/>
                <a:gd name="T80" fmla="*/ 369 w 1144"/>
                <a:gd name="T81" fmla="*/ 691 h 809"/>
                <a:gd name="T82" fmla="*/ 342 w 1144"/>
                <a:gd name="T83" fmla="*/ 642 h 809"/>
                <a:gd name="T84" fmla="*/ 287 w 1144"/>
                <a:gd name="T85" fmla="*/ 650 h 809"/>
                <a:gd name="T86" fmla="*/ 260 w 1144"/>
                <a:gd name="T87" fmla="*/ 648 h 809"/>
                <a:gd name="T88" fmla="*/ 226 w 1144"/>
                <a:gd name="T89" fmla="*/ 705 h 809"/>
                <a:gd name="T90" fmla="*/ 218 w 1144"/>
                <a:gd name="T91" fmla="*/ 712 h 809"/>
                <a:gd name="T92" fmla="*/ 207 w 1144"/>
                <a:gd name="T93" fmla="*/ 718 h 809"/>
                <a:gd name="T94" fmla="*/ 148 w 1144"/>
                <a:gd name="T95" fmla="*/ 661 h 809"/>
                <a:gd name="T96" fmla="*/ 127 w 1144"/>
                <a:gd name="T97" fmla="*/ 629 h 809"/>
                <a:gd name="T98" fmla="*/ 129 w 1144"/>
                <a:gd name="T99" fmla="*/ 610 h 809"/>
                <a:gd name="T100" fmla="*/ 135 w 1144"/>
                <a:gd name="T101" fmla="*/ 593 h 809"/>
                <a:gd name="T102" fmla="*/ 144 w 1144"/>
                <a:gd name="T103" fmla="*/ 574 h 809"/>
                <a:gd name="T104" fmla="*/ 6 w 1144"/>
                <a:gd name="T105" fmla="*/ 488 h 809"/>
                <a:gd name="T106" fmla="*/ 61 w 1144"/>
                <a:gd name="T107" fmla="*/ 454 h 809"/>
                <a:gd name="T108" fmla="*/ 220 w 1144"/>
                <a:gd name="T109" fmla="*/ 275 h 809"/>
                <a:gd name="T110" fmla="*/ 686 w 1144"/>
                <a:gd name="T111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4" h="809">
                  <a:moveTo>
                    <a:pt x="1144" y="802"/>
                  </a:moveTo>
                  <a:lnTo>
                    <a:pt x="1144" y="804"/>
                  </a:lnTo>
                  <a:lnTo>
                    <a:pt x="1142" y="804"/>
                  </a:lnTo>
                  <a:lnTo>
                    <a:pt x="1138" y="809"/>
                  </a:lnTo>
                  <a:lnTo>
                    <a:pt x="1136" y="809"/>
                  </a:lnTo>
                  <a:lnTo>
                    <a:pt x="1134" y="809"/>
                  </a:lnTo>
                  <a:lnTo>
                    <a:pt x="1134" y="807"/>
                  </a:lnTo>
                  <a:lnTo>
                    <a:pt x="1132" y="805"/>
                  </a:lnTo>
                  <a:lnTo>
                    <a:pt x="1130" y="804"/>
                  </a:lnTo>
                  <a:lnTo>
                    <a:pt x="1127" y="802"/>
                  </a:lnTo>
                  <a:lnTo>
                    <a:pt x="1125" y="802"/>
                  </a:lnTo>
                  <a:lnTo>
                    <a:pt x="1123" y="800"/>
                  </a:lnTo>
                  <a:lnTo>
                    <a:pt x="1121" y="798"/>
                  </a:lnTo>
                  <a:lnTo>
                    <a:pt x="1113" y="800"/>
                  </a:lnTo>
                  <a:lnTo>
                    <a:pt x="1111" y="800"/>
                  </a:lnTo>
                  <a:lnTo>
                    <a:pt x="1111" y="798"/>
                  </a:lnTo>
                  <a:lnTo>
                    <a:pt x="1110" y="796"/>
                  </a:lnTo>
                  <a:lnTo>
                    <a:pt x="1108" y="796"/>
                  </a:lnTo>
                  <a:lnTo>
                    <a:pt x="1108" y="794"/>
                  </a:lnTo>
                  <a:lnTo>
                    <a:pt x="1104" y="794"/>
                  </a:lnTo>
                  <a:lnTo>
                    <a:pt x="1102" y="794"/>
                  </a:lnTo>
                  <a:lnTo>
                    <a:pt x="1100" y="796"/>
                  </a:lnTo>
                  <a:lnTo>
                    <a:pt x="1096" y="796"/>
                  </a:lnTo>
                  <a:lnTo>
                    <a:pt x="1096" y="798"/>
                  </a:lnTo>
                  <a:lnTo>
                    <a:pt x="1094" y="800"/>
                  </a:lnTo>
                  <a:lnTo>
                    <a:pt x="1092" y="800"/>
                  </a:lnTo>
                  <a:lnTo>
                    <a:pt x="1091" y="800"/>
                  </a:lnTo>
                  <a:lnTo>
                    <a:pt x="1087" y="798"/>
                  </a:lnTo>
                  <a:lnTo>
                    <a:pt x="1085" y="798"/>
                  </a:lnTo>
                  <a:lnTo>
                    <a:pt x="1083" y="800"/>
                  </a:lnTo>
                  <a:lnTo>
                    <a:pt x="1083" y="802"/>
                  </a:lnTo>
                  <a:lnTo>
                    <a:pt x="1083" y="804"/>
                  </a:lnTo>
                  <a:lnTo>
                    <a:pt x="1077" y="800"/>
                  </a:lnTo>
                  <a:lnTo>
                    <a:pt x="1075" y="800"/>
                  </a:lnTo>
                  <a:lnTo>
                    <a:pt x="1073" y="800"/>
                  </a:lnTo>
                  <a:lnTo>
                    <a:pt x="1072" y="798"/>
                  </a:lnTo>
                  <a:lnTo>
                    <a:pt x="1072" y="796"/>
                  </a:lnTo>
                  <a:lnTo>
                    <a:pt x="1068" y="792"/>
                  </a:lnTo>
                  <a:lnTo>
                    <a:pt x="1066" y="790"/>
                  </a:lnTo>
                  <a:lnTo>
                    <a:pt x="1066" y="788"/>
                  </a:lnTo>
                  <a:lnTo>
                    <a:pt x="1064" y="785"/>
                  </a:lnTo>
                  <a:lnTo>
                    <a:pt x="1060" y="775"/>
                  </a:lnTo>
                  <a:lnTo>
                    <a:pt x="1058" y="769"/>
                  </a:lnTo>
                  <a:lnTo>
                    <a:pt x="1054" y="762"/>
                  </a:lnTo>
                  <a:lnTo>
                    <a:pt x="1053" y="758"/>
                  </a:lnTo>
                  <a:lnTo>
                    <a:pt x="1049" y="756"/>
                  </a:lnTo>
                  <a:lnTo>
                    <a:pt x="1045" y="754"/>
                  </a:lnTo>
                  <a:lnTo>
                    <a:pt x="1043" y="752"/>
                  </a:lnTo>
                  <a:lnTo>
                    <a:pt x="1041" y="750"/>
                  </a:lnTo>
                  <a:lnTo>
                    <a:pt x="1037" y="747"/>
                  </a:lnTo>
                  <a:lnTo>
                    <a:pt x="1034" y="743"/>
                  </a:lnTo>
                  <a:lnTo>
                    <a:pt x="1028" y="739"/>
                  </a:lnTo>
                  <a:lnTo>
                    <a:pt x="1020" y="733"/>
                  </a:lnTo>
                  <a:lnTo>
                    <a:pt x="1018" y="731"/>
                  </a:lnTo>
                  <a:lnTo>
                    <a:pt x="1018" y="729"/>
                  </a:lnTo>
                  <a:lnTo>
                    <a:pt x="1018" y="728"/>
                  </a:lnTo>
                  <a:lnTo>
                    <a:pt x="1018" y="726"/>
                  </a:lnTo>
                  <a:lnTo>
                    <a:pt x="1018" y="722"/>
                  </a:lnTo>
                  <a:lnTo>
                    <a:pt x="1016" y="720"/>
                  </a:lnTo>
                  <a:lnTo>
                    <a:pt x="1015" y="714"/>
                  </a:lnTo>
                  <a:lnTo>
                    <a:pt x="1015" y="710"/>
                  </a:lnTo>
                  <a:lnTo>
                    <a:pt x="1015" y="709"/>
                  </a:lnTo>
                  <a:lnTo>
                    <a:pt x="1015" y="707"/>
                  </a:lnTo>
                  <a:lnTo>
                    <a:pt x="1016" y="705"/>
                  </a:lnTo>
                  <a:lnTo>
                    <a:pt x="1018" y="699"/>
                  </a:lnTo>
                  <a:lnTo>
                    <a:pt x="1020" y="695"/>
                  </a:lnTo>
                  <a:lnTo>
                    <a:pt x="1022" y="695"/>
                  </a:lnTo>
                  <a:lnTo>
                    <a:pt x="1024" y="691"/>
                  </a:lnTo>
                  <a:lnTo>
                    <a:pt x="1022" y="691"/>
                  </a:lnTo>
                  <a:lnTo>
                    <a:pt x="1020" y="691"/>
                  </a:lnTo>
                  <a:lnTo>
                    <a:pt x="1018" y="691"/>
                  </a:lnTo>
                  <a:lnTo>
                    <a:pt x="1015" y="691"/>
                  </a:lnTo>
                  <a:lnTo>
                    <a:pt x="1013" y="690"/>
                  </a:lnTo>
                  <a:lnTo>
                    <a:pt x="1011" y="688"/>
                  </a:lnTo>
                  <a:lnTo>
                    <a:pt x="1011" y="686"/>
                  </a:lnTo>
                  <a:lnTo>
                    <a:pt x="1009" y="682"/>
                  </a:lnTo>
                  <a:lnTo>
                    <a:pt x="1009" y="678"/>
                  </a:lnTo>
                  <a:lnTo>
                    <a:pt x="1009" y="672"/>
                  </a:lnTo>
                  <a:lnTo>
                    <a:pt x="1007" y="667"/>
                  </a:lnTo>
                  <a:lnTo>
                    <a:pt x="1007" y="663"/>
                  </a:lnTo>
                  <a:lnTo>
                    <a:pt x="1005" y="661"/>
                  </a:lnTo>
                  <a:lnTo>
                    <a:pt x="1001" y="655"/>
                  </a:lnTo>
                  <a:lnTo>
                    <a:pt x="997" y="653"/>
                  </a:lnTo>
                  <a:lnTo>
                    <a:pt x="996" y="652"/>
                  </a:lnTo>
                  <a:lnTo>
                    <a:pt x="988" y="648"/>
                  </a:lnTo>
                  <a:lnTo>
                    <a:pt x="984" y="646"/>
                  </a:lnTo>
                  <a:lnTo>
                    <a:pt x="975" y="642"/>
                  </a:lnTo>
                  <a:lnTo>
                    <a:pt x="969" y="640"/>
                  </a:lnTo>
                  <a:lnTo>
                    <a:pt x="967" y="640"/>
                  </a:lnTo>
                  <a:lnTo>
                    <a:pt x="967" y="636"/>
                  </a:lnTo>
                  <a:lnTo>
                    <a:pt x="967" y="634"/>
                  </a:lnTo>
                  <a:lnTo>
                    <a:pt x="967" y="633"/>
                  </a:lnTo>
                  <a:lnTo>
                    <a:pt x="967" y="631"/>
                  </a:lnTo>
                  <a:lnTo>
                    <a:pt x="963" y="629"/>
                  </a:lnTo>
                  <a:lnTo>
                    <a:pt x="963" y="627"/>
                  </a:lnTo>
                  <a:lnTo>
                    <a:pt x="961" y="625"/>
                  </a:lnTo>
                  <a:lnTo>
                    <a:pt x="958" y="621"/>
                  </a:lnTo>
                  <a:lnTo>
                    <a:pt x="956" y="619"/>
                  </a:lnTo>
                  <a:lnTo>
                    <a:pt x="952" y="619"/>
                  </a:lnTo>
                  <a:lnTo>
                    <a:pt x="950" y="617"/>
                  </a:lnTo>
                  <a:lnTo>
                    <a:pt x="946" y="619"/>
                  </a:lnTo>
                  <a:lnTo>
                    <a:pt x="946" y="621"/>
                  </a:lnTo>
                  <a:lnTo>
                    <a:pt x="944" y="621"/>
                  </a:lnTo>
                  <a:lnTo>
                    <a:pt x="942" y="621"/>
                  </a:lnTo>
                  <a:lnTo>
                    <a:pt x="940" y="621"/>
                  </a:lnTo>
                  <a:lnTo>
                    <a:pt x="939" y="621"/>
                  </a:lnTo>
                  <a:lnTo>
                    <a:pt x="937" y="621"/>
                  </a:lnTo>
                  <a:lnTo>
                    <a:pt x="935" y="621"/>
                  </a:lnTo>
                  <a:lnTo>
                    <a:pt x="933" y="621"/>
                  </a:lnTo>
                  <a:lnTo>
                    <a:pt x="931" y="619"/>
                  </a:lnTo>
                  <a:lnTo>
                    <a:pt x="929" y="619"/>
                  </a:lnTo>
                  <a:lnTo>
                    <a:pt x="929" y="617"/>
                  </a:lnTo>
                  <a:lnTo>
                    <a:pt x="929" y="615"/>
                  </a:lnTo>
                  <a:lnTo>
                    <a:pt x="927" y="615"/>
                  </a:lnTo>
                  <a:lnTo>
                    <a:pt x="925" y="614"/>
                  </a:lnTo>
                  <a:lnTo>
                    <a:pt x="921" y="612"/>
                  </a:lnTo>
                  <a:lnTo>
                    <a:pt x="920" y="608"/>
                  </a:lnTo>
                  <a:lnTo>
                    <a:pt x="920" y="606"/>
                  </a:lnTo>
                  <a:lnTo>
                    <a:pt x="921" y="606"/>
                  </a:lnTo>
                  <a:lnTo>
                    <a:pt x="921" y="604"/>
                  </a:lnTo>
                  <a:lnTo>
                    <a:pt x="923" y="602"/>
                  </a:lnTo>
                  <a:lnTo>
                    <a:pt x="923" y="600"/>
                  </a:lnTo>
                  <a:lnTo>
                    <a:pt x="923" y="596"/>
                  </a:lnTo>
                  <a:lnTo>
                    <a:pt x="920" y="595"/>
                  </a:lnTo>
                  <a:lnTo>
                    <a:pt x="918" y="593"/>
                  </a:lnTo>
                  <a:lnTo>
                    <a:pt x="916" y="591"/>
                  </a:lnTo>
                  <a:lnTo>
                    <a:pt x="920" y="589"/>
                  </a:lnTo>
                  <a:lnTo>
                    <a:pt x="921" y="589"/>
                  </a:lnTo>
                  <a:lnTo>
                    <a:pt x="923" y="587"/>
                  </a:lnTo>
                  <a:lnTo>
                    <a:pt x="925" y="587"/>
                  </a:lnTo>
                  <a:lnTo>
                    <a:pt x="925" y="583"/>
                  </a:lnTo>
                  <a:lnTo>
                    <a:pt x="925" y="581"/>
                  </a:lnTo>
                  <a:lnTo>
                    <a:pt x="923" y="579"/>
                  </a:lnTo>
                  <a:lnTo>
                    <a:pt x="925" y="576"/>
                  </a:lnTo>
                  <a:lnTo>
                    <a:pt x="920" y="576"/>
                  </a:lnTo>
                  <a:lnTo>
                    <a:pt x="910" y="576"/>
                  </a:lnTo>
                  <a:lnTo>
                    <a:pt x="902" y="576"/>
                  </a:lnTo>
                  <a:lnTo>
                    <a:pt x="897" y="576"/>
                  </a:lnTo>
                  <a:lnTo>
                    <a:pt x="891" y="576"/>
                  </a:lnTo>
                  <a:lnTo>
                    <a:pt x="887" y="576"/>
                  </a:lnTo>
                  <a:lnTo>
                    <a:pt x="885" y="576"/>
                  </a:lnTo>
                  <a:lnTo>
                    <a:pt x="883" y="577"/>
                  </a:lnTo>
                  <a:lnTo>
                    <a:pt x="882" y="579"/>
                  </a:lnTo>
                  <a:lnTo>
                    <a:pt x="880" y="581"/>
                  </a:lnTo>
                  <a:lnTo>
                    <a:pt x="880" y="583"/>
                  </a:lnTo>
                  <a:lnTo>
                    <a:pt x="878" y="583"/>
                  </a:lnTo>
                  <a:lnTo>
                    <a:pt x="876" y="585"/>
                  </a:lnTo>
                  <a:lnTo>
                    <a:pt x="874" y="587"/>
                  </a:lnTo>
                  <a:lnTo>
                    <a:pt x="874" y="589"/>
                  </a:lnTo>
                  <a:lnTo>
                    <a:pt x="874" y="591"/>
                  </a:lnTo>
                  <a:lnTo>
                    <a:pt x="874" y="593"/>
                  </a:lnTo>
                  <a:lnTo>
                    <a:pt x="874" y="598"/>
                  </a:lnTo>
                  <a:lnTo>
                    <a:pt x="876" y="602"/>
                  </a:lnTo>
                  <a:lnTo>
                    <a:pt x="876" y="606"/>
                  </a:lnTo>
                  <a:lnTo>
                    <a:pt x="872" y="608"/>
                  </a:lnTo>
                  <a:lnTo>
                    <a:pt x="870" y="610"/>
                  </a:lnTo>
                  <a:lnTo>
                    <a:pt x="866" y="612"/>
                  </a:lnTo>
                  <a:lnTo>
                    <a:pt x="864" y="612"/>
                  </a:lnTo>
                  <a:lnTo>
                    <a:pt x="861" y="612"/>
                  </a:lnTo>
                  <a:lnTo>
                    <a:pt x="857" y="610"/>
                  </a:lnTo>
                  <a:lnTo>
                    <a:pt x="853" y="610"/>
                  </a:lnTo>
                  <a:lnTo>
                    <a:pt x="849" y="610"/>
                  </a:lnTo>
                  <a:lnTo>
                    <a:pt x="847" y="612"/>
                  </a:lnTo>
                  <a:lnTo>
                    <a:pt x="845" y="612"/>
                  </a:lnTo>
                  <a:lnTo>
                    <a:pt x="844" y="612"/>
                  </a:lnTo>
                  <a:lnTo>
                    <a:pt x="840" y="614"/>
                  </a:lnTo>
                  <a:lnTo>
                    <a:pt x="838" y="617"/>
                  </a:lnTo>
                  <a:lnTo>
                    <a:pt x="836" y="623"/>
                  </a:lnTo>
                  <a:lnTo>
                    <a:pt x="836" y="625"/>
                  </a:lnTo>
                  <a:lnTo>
                    <a:pt x="836" y="627"/>
                  </a:lnTo>
                  <a:lnTo>
                    <a:pt x="834" y="627"/>
                  </a:lnTo>
                  <a:lnTo>
                    <a:pt x="832" y="627"/>
                  </a:lnTo>
                  <a:lnTo>
                    <a:pt x="832" y="625"/>
                  </a:lnTo>
                  <a:lnTo>
                    <a:pt x="832" y="623"/>
                  </a:lnTo>
                  <a:lnTo>
                    <a:pt x="830" y="621"/>
                  </a:lnTo>
                  <a:lnTo>
                    <a:pt x="828" y="621"/>
                  </a:lnTo>
                  <a:lnTo>
                    <a:pt x="826" y="621"/>
                  </a:lnTo>
                  <a:lnTo>
                    <a:pt x="825" y="621"/>
                  </a:lnTo>
                  <a:lnTo>
                    <a:pt x="819" y="621"/>
                  </a:lnTo>
                  <a:lnTo>
                    <a:pt x="817" y="623"/>
                  </a:lnTo>
                  <a:lnTo>
                    <a:pt x="815" y="625"/>
                  </a:lnTo>
                  <a:lnTo>
                    <a:pt x="815" y="627"/>
                  </a:lnTo>
                  <a:lnTo>
                    <a:pt x="813" y="627"/>
                  </a:lnTo>
                  <a:lnTo>
                    <a:pt x="811" y="631"/>
                  </a:lnTo>
                  <a:lnTo>
                    <a:pt x="807" y="633"/>
                  </a:lnTo>
                  <a:lnTo>
                    <a:pt x="804" y="633"/>
                  </a:lnTo>
                  <a:lnTo>
                    <a:pt x="802" y="633"/>
                  </a:lnTo>
                  <a:lnTo>
                    <a:pt x="800" y="633"/>
                  </a:lnTo>
                  <a:lnTo>
                    <a:pt x="798" y="633"/>
                  </a:lnTo>
                  <a:lnTo>
                    <a:pt x="796" y="633"/>
                  </a:lnTo>
                  <a:lnTo>
                    <a:pt x="796" y="634"/>
                  </a:lnTo>
                  <a:lnTo>
                    <a:pt x="794" y="634"/>
                  </a:lnTo>
                  <a:lnTo>
                    <a:pt x="792" y="636"/>
                  </a:lnTo>
                  <a:lnTo>
                    <a:pt x="790" y="640"/>
                  </a:lnTo>
                  <a:lnTo>
                    <a:pt x="788" y="640"/>
                  </a:lnTo>
                  <a:lnTo>
                    <a:pt x="787" y="642"/>
                  </a:lnTo>
                  <a:lnTo>
                    <a:pt x="785" y="642"/>
                  </a:lnTo>
                  <a:lnTo>
                    <a:pt x="783" y="644"/>
                  </a:lnTo>
                  <a:lnTo>
                    <a:pt x="783" y="646"/>
                  </a:lnTo>
                  <a:lnTo>
                    <a:pt x="785" y="646"/>
                  </a:lnTo>
                  <a:lnTo>
                    <a:pt x="785" y="648"/>
                  </a:lnTo>
                  <a:lnTo>
                    <a:pt x="783" y="650"/>
                  </a:lnTo>
                  <a:lnTo>
                    <a:pt x="781" y="652"/>
                  </a:lnTo>
                  <a:lnTo>
                    <a:pt x="777" y="653"/>
                  </a:lnTo>
                  <a:lnTo>
                    <a:pt x="777" y="655"/>
                  </a:lnTo>
                  <a:lnTo>
                    <a:pt x="777" y="657"/>
                  </a:lnTo>
                  <a:lnTo>
                    <a:pt x="775" y="655"/>
                  </a:lnTo>
                  <a:lnTo>
                    <a:pt x="773" y="655"/>
                  </a:lnTo>
                  <a:lnTo>
                    <a:pt x="773" y="657"/>
                  </a:lnTo>
                  <a:lnTo>
                    <a:pt x="771" y="657"/>
                  </a:lnTo>
                  <a:lnTo>
                    <a:pt x="769" y="657"/>
                  </a:lnTo>
                  <a:lnTo>
                    <a:pt x="768" y="657"/>
                  </a:lnTo>
                  <a:lnTo>
                    <a:pt x="768" y="655"/>
                  </a:lnTo>
                  <a:lnTo>
                    <a:pt x="766" y="655"/>
                  </a:lnTo>
                  <a:lnTo>
                    <a:pt x="764" y="655"/>
                  </a:lnTo>
                  <a:lnTo>
                    <a:pt x="764" y="657"/>
                  </a:lnTo>
                  <a:lnTo>
                    <a:pt x="762" y="657"/>
                  </a:lnTo>
                  <a:lnTo>
                    <a:pt x="760" y="659"/>
                  </a:lnTo>
                  <a:lnTo>
                    <a:pt x="758" y="659"/>
                  </a:lnTo>
                  <a:lnTo>
                    <a:pt x="756" y="659"/>
                  </a:lnTo>
                  <a:lnTo>
                    <a:pt x="756" y="661"/>
                  </a:lnTo>
                  <a:lnTo>
                    <a:pt x="752" y="661"/>
                  </a:lnTo>
                  <a:lnTo>
                    <a:pt x="750" y="663"/>
                  </a:lnTo>
                  <a:lnTo>
                    <a:pt x="747" y="663"/>
                  </a:lnTo>
                  <a:lnTo>
                    <a:pt x="745" y="665"/>
                  </a:lnTo>
                  <a:lnTo>
                    <a:pt x="741" y="665"/>
                  </a:lnTo>
                  <a:lnTo>
                    <a:pt x="739" y="665"/>
                  </a:lnTo>
                  <a:lnTo>
                    <a:pt x="737" y="663"/>
                  </a:lnTo>
                  <a:lnTo>
                    <a:pt x="731" y="663"/>
                  </a:lnTo>
                  <a:lnTo>
                    <a:pt x="726" y="661"/>
                  </a:lnTo>
                  <a:lnTo>
                    <a:pt x="722" y="657"/>
                  </a:lnTo>
                  <a:lnTo>
                    <a:pt x="718" y="657"/>
                  </a:lnTo>
                  <a:lnTo>
                    <a:pt x="714" y="655"/>
                  </a:lnTo>
                  <a:lnTo>
                    <a:pt x="711" y="655"/>
                  </a:lnTo>
                  <a:lnTo>
                    <a:pt x="705" y="657"/>
                  </a:lnTo>
                  <a:lnTo>
                    <a:pt x="703" y="657"/>
                  </a:lnTo>
                  <a:lnTo>
                    <a:pt x="701" y="657"/>
                  </a:lnTo>
                  <a:lnTo>
                    <a:pt x="699" y="657"/>
                  </a:lnTo>
                  <a:lnTo>
                    <a:pt x="699" y="659"/>
                  </a:lnTo>
                  <a:lnTo>
                    <a:pt x="697" y="659"/>
                  </a:lnTo>
                  <a:lnTo>
                    <a:pt x="697" y="661"/>
                  </a:lnTo>
                  <a:lnTo>
                    <a:pt x="697" y="663"/>
                  </a:lnTo>
                  <a:lnTo>
                    <a:pt x="695" y="665"/>
                  </a:lnTo>
                  <a:lnTo>
                    <a:pt x="695" y="667"/>
                  </a:lnTo>
                  <a:lnTo>
                    <a:pt x="693" y="669"/>
                  </a:lnTo>
                  <a:lnTo>
                    <a:pt x="693" y="671"/>
                  </a:lnTo>
                  <a:lnTo>
                    <a:pt x="693" y="674"/>
                  </a:lnTo>
                  <a:lnTo>
                    <a:pt x="693" y="678"/>
                  </a:lnTo>
                  <a:lnTo>
                    <a:pt x="692" y="680"/>
                  </a:lnTo>
                  <a:lnTo>
                    <a:pt x="690" y="682"/>
                  </a:lnTo>
                  <a:lnTo>
                    <a:pt x="688" y="682"/>
                  </a:lnTo>
                  <a:lnTo>
                    <a:pt x="686" y="682"/>
                  </a:lnTo>
                  <a:lnTo>
                    <a:pt x="684" y="680"/>
                  </a:lnTo>
                  <a:lnTo>
                    <a:pt x="682" y="682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2"/>
                  </a:lnTo>
                  <a:lnTo>
                    <a:pt x="673" y="684"/>
                  </a:lnTo>
                  <a:lnTo>
                    <a:pt x="671" y="682"/>
                  </a:lnTo>
                  <a:lnTo>
                    <a:pt x="669" y="682"/>
                  </a:lnTo>
                  <a:lnTo>
                    <a:pt x="667" y="680"/>
                  </a:lnTo>
                  <a:lnTo>
                    <a:pt x="665" y="680"/>
                  </a:lnTo>
                  <a:lnTo>
                    <a:pt x="663" y="682"/>
                  </a:lnTo>
                  <a:lnTo>
                    <a:pt x="657" y="684"/>
                  </a:lnTo>
                  <a:lnTo>
                    <a:pt x="654" y="688"/>
                  </a:lnTo>
                  <a:lnTo>
                    <a:pt x="650" y="690"/>
                  </a:lnTo>
                  <a:lnTo>
                    <a:pt x="648" y="691"/>
                  </a:lnTo>
                  <a:lnTo>
                    <a:pt x="644" y="695"/>
                  </a:lnTo>
                  <a:lnTo>
                    <a:pt x="642" y="699"/>
                  </a:lnTo>
                  <a:lnTo>
                    <a:pt x="638" y="707"/>
                  </a:lnTo>
                  <a:lnTo>
                    <a:pt x="636" y="710"/>
                  </a:lnTo>
                  <a:lnTo>
                    <a:pt x="635" y="714"/>
                  </a:lnTo>
                  <a:lnTo>
                    <a:pt x="631" y="716"/>
                  </a:lnTo>
                  <a:lnTo>
                    <a:pt x="627" y="718"/>
                  </a:lnTo>
                  <a:lnTo>
                    <a:pt x="623" y="718"/>
                  </a:lnTo>
                  <a:lnTo>
                    <a:pt x="619" y="718"/>
                  </a:lnTo>
                  <a:lnTo>
                    <a:pt x="617" y="714"/>
                  </a:lnTo>
                  <a:lnTo>
                    <a:pt x="614" y="712"/>
                  </a:lnTo>
                  <a:lnTo>
                    <a:pt x="612" y="710"/>
                  </a:lnTo>
                  <a:lnTo>
                    <a:pt x="610" y="709"/>
                  </a:lnTo>
                  <a:lnTo>
                    <a:pt x="608" y="710"/>
                  </a:lnTo>
                  <a:lnTo>
                    <a:pt x="604" y="712"/>
                  </a:lnTo>
                  <a:lnTo>
                    <a:pt x="602" y="714"/>
                  </a:lnTo>
                  <a:lnTo>
                    <a:pt x="600" y="716"/>
                  </a:lnTo>
                  <a:lnTo>
                    <a:pt x="598" y="716"/>
                  </a:lnTo>
                  <a:lnTo>
                    <a:pt x="595" y="718"/>
                  </a:lnTo>
                  <a:lnTo>
                    <a:pt x="591" y="718"/>
                  </a:lnTo>
                  <a:lnTo>
                    <a:pt x="583" y="720"/>
                  </a:lnTo>
                  <a:lnTo>
                    <a:pt x="576" y="720"/>
                  </a:lnTo>
                  <a:lnTo>
                    <a:pt x="568" y="720"/>
                  </a:lnTo>
                  <a:lnTo>
                    <a:pt x="560" y="718"/>
                  </a:lnTo>
                  <a:lnTo>
                    <a:pt x="557" y="718"/>
                  </a:lnTo>
                  <a:lnTo>
                    <a:pt x="553" y="718"/>
                  </a:lnTo>
                  <a:lnTo>
                    <a:pt x="551" y="718"/>
                  </a:lnTo>
                  <a:lnTo>
                    <a:pt x="549" y="720"/>
                  </a:lnTo>
                  <a:lnTo>
                    <a:pt x="547" y="722"/>
                  </a:lnTo>
                  <a:lnTo>
                    <a:pt x="543" y="724"/>
                  </a:lnTo>
                  <a:lnTo>
                    <a:pt x="541" y="724"/>
                  </a:lnTo>
                  <a:lnTo>
                    <a:pt x="540" y="722"/>
                  </a:lnTo>
                  <a:lnTo>
                    <a:pt x="536" y="722"/>
                  </a:lnTo>
                  <a:lnTo>
                    <a:pt x="534" y="722"/>
                  </a:lnTo>
                  <a:lnTo>
                    <a:pt x="532" y="722"/>
                  </a:lnTo>
                  <a:lnTo>
                    <a:pt x="530" y="722"/>
                  </a:lnTo>
                  <a:lnTo>
                    <a:pt x="526" y="722"/>
                  </a:lnTo>
                  <a:lnTo>
                    <a:pt x="519" y="724"/>
                  </a:lnTo>
                  <a:lnTo>
                    <a:pt x="507" y="728"/>
                  </a:lnTo>
                  <a:lnTo>
                    <a:pt x="503" y="728"/>
                  </a:lnTo>
                  <a:lnTo>
                    <a:pt x="498" y="729"/>
                  </a:lnTo>
                  <a:lnTo>
                    <a:pt x="494" y="731"/>
                  </a:lnTo>
                  <a:lnTo>
                    <a:pt x="490" y="731"/>
                  </a:lnTo>
                  <a:lnTo>
                    <a:pt x="488" y="729"/>
                  </a:lnTo>
                  <a:lnTo>
                    <a:pt x="479" y="728"/>
                  </a:lnTo>
                  <a:lnTo>
                    <a:pt x="473" y="726"/>
                  </a:lnTo>
                  <a:lnTo>
                    <a:pt x="469" y="724"/>
                  </a:lnTo>
                  <a:lnTo>
                    <a:pt x="462" y="722"/>
                  </a:lnTo>
                  <a:lnTo>
                    <a:pt x="452" y="722"/>
                  </a:lnTo>
                  <a:lnTo>
                    <a:pt x="445" y="720"/>
                  </a:lnTo>
                  <a:lnTo>
                    <a:pt x="439" y="720"/>
                  </a:lnTo>
                  <a:lnTo>
                    <a:pt x="424" y="718"/>
                  </a:lnTo>
                  <a:lnTo>
                    <a:pt x="412" y="718"/>
                  </a:lnTo>
                  <a:lnTo>
                    <a:pt x="401" y="716"/>
                  </a:lnTo>
                  <a:lnTo>
                    <a:pt x="395" y="716"/>
                  </a:lnTo>
                  <a:lnTo>
                    <a:pt x="389" y="714"/>
                  </a:lnTo>
                  <a:lnTo>
                    <a:pt x="386" y="710"/>
                  </a:lnTo>
                  <a:lnTo>
                    <a:pt x="380" y="705"/>
                  </a:lnTo>
                  <a:lnTo>
                    <a:pt x="376" y="701"/>
                  </a:lnTo>
                  <a:lnTo>
                    <a:pt x="372" y="695"/>
                  </a:lnTo>
                  <a:lnTo>
                    <a:pt x="369" y="691"/>
                  </a:lnTo>
                  <a:lnTo>
                    <a:pt x="365" y="684"/>
                  </a:lnTo>
                  <a:lnTo>
                    <a:pt x="361" y="676"/>
                  </a:lnTo>
                  <a:lnTo>
                    <a:pt x="357" y="665"/>
                  </a:lnTo>
                  <a:lnTo>
                    <a:pt x="351" y="655"/>
                  </a:lnTo>
                  <a:lnTo>
                    <a:pt x="350" y="652"/>
                  </a:lnTo>
                  <a:lnTo>
                    <a:pt x="346" y="644"/>
                  </a:lnTo>
                  <a:lnTo>
                    <a:pt x="344" y="642"/>
                  </a:lnTo>
                  <a:lnTo>
                    <a:pt x="342" y="642"/>
                  </a:lnTo>
                  <a:lnTo>
                    <a:pt x="340" y="642"/>
                  </a:lnTo>
                  <a:lnTo>
                    <a:pt x="334" y="644"/>
                  </a:lnTo>
                  <a:lnTo>
                    <a:pt x="325" y="646"/>
                  </a:lnTo>
                  <a:lnTo>
                    <a:pt x="313" y="648"/>
                  </a:lnTo>
                  <a:lnTo>
                    <a:pt x="302" y="650"/>
                  </a:lnTo>
                  <a:lnTo>
                    <a:pt x="296" y="650"/>
                  </a:lnTo>
                  <a:lnTo>
                    <a:pt x="293" y="650"/>
                  </a:lnTo>
                  <a:lnTo>
                    <a:pt x="287" y="650"/>
                  </a:lnTo>
                  <a:lnTo>
                    <a:pt x="279" y="648"/>
                  </a:lnTo>
                  <a:lnTo>
                    <a:pt x="272" y="646"/>
                  </a:lnTo>
                  <a:lnTo>
                    <a:pt x="268" y="646"/>
                  </a:lnTo>
                  <a:lnTo>
                    <a:pt x="266" y="644"/>
                  </a:lnTo>
                  <a:lnTo>
                    <a:pt x="264" y="644"/>
                  </a:lnTo>
                  <a:lnTo>
                    <a:pt x="262" y="644"/>
                  </a:lnTo>
                  <a:lnTo>
                    <a:pt x="262" y="646"/>
                  </a:lnTo>
                  <a:lnTo>
                    <a:pt x="260" y="648"/>
                  </a:lnTo>
                  <a:lnTo>
                    <a:pt x="256" y="653"/>
                  </a:lnTo>
                  <a:lnTo>
                    <a:pt x="253" y="661"/>
                  </a:lnTo>
                  <a:lnTo>
                    <a:pt x="245" y="672"/>
                  </a:lnTo>
                  <a:lnTo>
                    <a:pt x="241" y="680"/>
                  </a:lnTo>
                  <a:lnTo>
                    <a:pt x="237" y="688"/>
                  </a:lnTo>
                  <a:lnTo>
                    <a:pt x="232" y="695"/>
                  </a:lnTo>
                  <a:lnTo>
                    <a:pt x="228" y="701"/>
                  </a:lnTo>
                  <a:lnTo>
                    <a:pt x="226" y="705"/>
                  </a:lnTo>
                  <a:lnTo>
                    <a:pt x="224" y="705"/>
                  </a:lnTo>
                  <a:lnTo>
                    <a:pt x="224" y="707"/>
                  </a:lnTo>
                  <a:lnTo>
                    <a:pt x="222" y="707"/>
                  </a:lnTo>
                  <a:lnTo>
                    <a:pt x="222" y="709"/>
                  </a:lnTo>
                  <a:lnTo>
                    <a:pt x="220" y="709"/>
                  </a:lnTo>
                  <a:lnTo>
                    <a:pt x="218" y="709"/>
                  </a:lnTo>
                  <a:lnTo>
                    <a:pt x="218" y="710"/>
                  </a:lnTo>
                  <a:lnTo>
                    <a:pt x="218" y="712"/>
                  </a:lnTo>
                  <a:lnTo>
                    <a:pt x="217" y="712"/>
                  </a:lnTo>
                  <a:lnTo>
                    <a:pt x="217" y="714"/>
                  </a:lnTo>
                  <a:lnTo>
                    <a:pt x="217" y="716"/>
                  </a:lnTo>
                  <a:lnTo>
                    <a:pt x="215" y="718"/>
                  </a:lnTo>
                  <a:lnTo>
                    <a:pt x="215" y="720"/>
                  </a:lnTo>
                  <a:lnTo>
                    <a:pt x="213" y="720"/>
                  </a:lnTo>
                  <a:lnTo>
                    <a:pt x="213" y="722"/>
                  </a:lnTo>
                  <a:lnTo>
                    <a:pt x="207" y="718"/>
                  </a:lnTo>
                  <a:lnTo>
                    <a:pt x="201" y="712"/>
                  </a:lnTo>
                  <a:lnTo>
                    <a:pt x="190" y="703"/>
                  </a:lnTo>
                  <a:lnTo>
                    <a:pt x="184" y="695"/>
                  </a:lnTo>
                  <a:lnTo>
                    <a:pt x="173" y="684"/>
                  </a:lnTo>
                  <a:lnTo>
                    <a:pt x="161" y="672"/>
                  </a:lnTo>
                  <a:lnTo>
                    <a:pt x="156" y="669"/>
                  </a:lnTo>
                  <a:lnTo>
                    <a:pt x="154" y="665"/>
                  </a:lnTo>
                  <a:lnTo>
                    <a:pt x="148" y="661"/>
                  </a:lnTo>
                  <a:lnTo>
                    <a:pt x="144" y="657"/>
                  </a:lnTo>
                  <a:lnTo>
                    <a:pt x="141" y="653"/>
                  </a:lnTo>
                  <a:lnTo>
                    <a:pt x="137" y="652"/>
                  </a:lnTo>
                  <a:lnTo>
                    <a:pt x="135" y="648"/>
                  </a:lnTo>
                  <a:lnTo>
                    <a:pt x="133" y="646"/>
                  </a:lnTo>
                  <a:lnTo>
                    <a:pt x="131" y="642"/>
                  </a:lnTo>
                  <a:lnTo>
                    <a:pt x="129" y="634"/>
                  </a:lnTo>
                  <a:lnTo>
                    <a:pt x="127" y="629"/>
                  </a:lnTo>
                  <a:lnTo>
                    <a:pt x="127" y="625"/>
                  </a:lnTo>
                  <a:lnTo>
                    <a:pt x="125" y="621"/>
                  </a:lnTo>
                  <a:lnTo>
                    <a:pt x="127" y="619"/>
                  </a:lnTo>
                  <a:lnTo>
                    <a:pt x="127" y="617"/>
                  </a:lnTo>
                  <a:lnTo>
                    <a:pt x="129" y="615"/>
                  </a:lnTo>
                  <a:lnTo>
                    <a:pt x="129" y="614"/>
                  </a:lnTo>
                  <a:lnTo>
                    <a:pt x="129" y="612"/>
                  </a:lnTo>
                  <a:lnTo>
                    <a:pt x="129" y="610"/>
                  </a:lnTo>
                  <a:lnTo>
                    <a:pt x="129" y="608"/>
                  </a:lnTo>
                  <a:lnTo>
                    <a:pt x="127" y="606"/>
                  </a:lnTo>
                  <a:lnTo>
                    <a:pt x="129" y="606"/>
                  </a:lnTo>
                  <a:lnTo>
                    <a:pt x="129" y="602"/>
                  </a:lnTo>
                  <a:lnTo>
                    <a:pt x="129" y="600"/>
                  </a:lnTo>
                  <a:lnTo>
                    <a:pt x="131" y="598"/>
                  </a:lnTo>
                  <a:lnTo>
                    <a:pt x="133" y="596"/>
                  </a:lnTo>
                  <a:lnTo>
                    <a:pt x="135" y="593"/>
                  </a:lnTo>
                  <a:lnTo>
                    <a:pt x="137" y="591"/>
                  </a:lnTo>
                  <a:lnTo>
                    <a:pt x="139" y="591"/>
                  </a:lnTo>
                  <a:lnTo>
                    <a:pt x="139" y="589"/>
                  </a:lnTo>
                  <a:lnTo>
                    <a:pt x="139" y="587"/>
                  </a:lnTo>
                  <a:lnTo>
                    <a:pt x="144" y="583"/>
                  </a:lnTo>
                  <a:lnTo>
                    <a:pt x="144" y="579"/>
                  </a:lnTo>
                  <a:lnTo>
                    <a:pt x="144" y="576"/>
                  </a:lnTo>
                  <a:lnTo>
                    <a:pt x="144" y="574"/>
                  </a:lnTo>
                  <a:lnTo>
                    <a:pt x="142" y="572"/>
                  </a:lnTo>
                  <a:lnTo>
                    <a:pt x="116" y="570"/>
                  </a:lnTo>
                  <a:lnTo>
                    <a:pt x="78" y="551"/>
                  </a:lnTo>
                  <a:lnTo>
                    <a:pt x="61" y="538"/>
                  </a:lnTo>
                  <a:lnTo>
                    <a:pt x="46" y="524"/>
                  </a:lnTo>
                  <a:lnTo>
                    <a:pt x="40" y="519"/>
                  </a:lnTo>
                  <a:lnTo>
                    <a:pt x="28" y="509"/>
                  </a:lnTo>
                  <a:lnTo>
                    <a:pt x="6" y="488"/>
                  </a:lnTo>
                  <a:lnTo>
                    <a:pt x="6" y="490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4" y="486"/>
                  </a:lnTo>
                  <a:lnTo>
                    <a:pt x="4" y="484"/>
                  </a:lnTo>
                  <a:lnTo>
                    <a:pt x="2" y="484"/>
                  </a:lnTo>
                  <a:lnTo>
                    <a:pt x="0" y="482"/>
                  </a:lnTo>
                  <a:lnTo>
                    <a:pt x="61" y="454"/>
                  </a:lnTo>
                  <a:lnTo>
                    <a:pt x="61" y="456"/>
                  </a:lnTo>
                  <a:lnTo>
                    <a:pt x="63" y="456"/>
                  </a:lnTo>
                  <a:lnTo>
                    <a:pt x="66" y="389"/>
                  </a:lnTo>
                  <a:lnTo>
                    <a:pt x="74" y="277"/>
                  </a:lnTo>
                  <a:lnTo>
                    <a:pt x="120" y="270"/>
                  </a:lnTo>
                  <a:lnTo>
                    <a:pt x="201" y="283"/>
                  </a:lnTo>
                  <a:lnTo>
                    <a:pt x="218" y="275"/>
                  </a:lnTo>
                  <a:lnTo>
                    <a:pt x="220" y="275"/>
                  </a:lnTo>
                  <a:lnTo>
                    <a:pt x="266" y="258"/>
                  </a:lnTo>
                  <a:lnTo>
                    <a:pt x="490" y="121"/>
                  </a:lnTo>
                  <a:lnTo>
                    <a:pt x="617" y="91"/>
                  </a:lnTo>
                  <a:lnTo>
                    <a:pt x="633" y="87"/>
                  </a:lnTo>
                  <a:lnTo>
                    <a:pt x="644" y="87"/>
                  </a:lnTo>
                  <a:lnTo>
                    <a:pt x="663" y="72"/>
                  </a:lnTo>
                  <a:lnTo>
                    <a:pt x="686" y="51"/>
                  </a:lnTo>
                  <a:lnTo>
                    <a:pt x="686" y="26"/>
                  </a:lnTo>
                  <a:lnTo>
                    <a:pt x="699" y="17"/>
                  </a:lnTo>
                  <a:lnTo>
                    <a:pt x="720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12AB8EA-8974-4E5A-B233-E71A99B02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84"/>
              <a:ext cx="577" cy="952"/>
            </a:xfrm>
            <a:custGeom>
              <a:avLst/>
              <a:gdLst>
                <a:gd name="T0" fmla="*/ 484 w 577"/>
                <a:gd name="T1" fmla="*/ 920 h 952"/>
                <a:gd name="T2" fmla="*/ 456 w 577"/>
                <a:gd name="T3" fmla="*/ 948 h 952"/>
                <a:gd name="T4" fmla="*/ 427 w 577"/>
                <a:gd name="T5" fmla="*/ 933 h 952"/>
                <a:gd name="T6" fmla="*/ 412 w 577"/>
                <a:gd name="T7" fmla="*/ 914 h 952"/>
                <a:gd name="T8" fmla="*/ 378 w 577"/>
                <a:gd name="T9" fmla="*/ 901 h 952"/>
                <a:gd name="T10" fmla="*/ 338 w 577"/>
                <a:gd name="T11" fmla="*/ 899 h 952"/>
                <a:gd name="T12" fmla="*/ 290 w 577"/>
                <a:gd name="T13" fmla="*/ 897 h 952"/>
                <a:gd name="T14" fmla="*/ 248 w 577"/>
                <a:gd name="T15" fmla="*/ 895 h 952"/>
                <a:gd name="T16" fmla="*/ 209 w 577"/>
                <a:gd name="T17" fmla="*/ 901 h 952"/>
                <a:gd name="T18" fmla="*/ 134 w 577"/>
                <a:gd name="T19" fmla="*/ 905 h 952"/>
                <a:gd name="T20" fmla="*/ 102 w 577"/>
                <a:gd name="T21" fmla="*/ 920 h 952"/>
                <a:gd name="T22" fmla="*/ 68 w 577"/>
                <a:gd name="T23" fmla="*/ 897 h 952"/>
                <a:gd name="T24" fmla="*/ 49 w 577"/>
                <a:gd name="T25" fmla="*/ 874 h 952"/>
                <a:gd name="T26" fmla="*/ 24 w 577"/>
                <a:gd name="T27" fmla="*/ 851 h 952"/>
                <a:gd name="T28" fmla="*/ 1 w 577"/>
                <a:gd name="T29" fmla="*/ 827 h 952"/>
                <a:gd name="T30" fmla="*/ 30 w 577"/>
                <a:gd name="T31" fmla="*/ 787 h 952"/>
                <a:gd name="T32" fmla="*/ 60 w 577"/>
                <a:gd name="T33" fmla="*/ 796 h 952"/>
                <a:gd name="T34" fmla="*/ 110 w 577"/>
                <a:gd name="T35" fmla="*/ 775 h 952"/>
                <a:gd name="T36" fmla="*/ 134 w 577"/>
                <a:gd name="T37" fmla="*/ 745 h 952"/>
                <a:gd name="T38" fmla="*/ 163 w 577"/>
                <a:gd name="T39" fmla="*/ 707 h 952"/>
                <a:gd name="T40" fmla="*/ 153 w 577"/>
                <a:gd name="T41" fmla="*/ 673 h 952"/>
                <a:gd name="T42" fmla="*/ 142 w 577"/>
                <a:gd name="T43" fmla="*/ 635 h 952"/>
                <a:gd name="T44" fmla="*/ 180 w 577"/>
                <a:gd name="T45" fmla="*/ 574 h 952"/>
                <a:gd name="T46" fmla="*/ 193 w 577"/>
                <a:gd name="T47" fmla="*/ 534 h 952"/>
                <a:gd name="T48" fmla="*/ 186 w 577"/>
                <a:gd name="T49" fmla="*/ 506 h 952"/>
                <a:gd name="T50" fmla="*/ 180 w 577"/>
                <a:gd name="T51" fmla="*/ 477 h 952"/>
                <a:gd name="T52" fmla="*/ 178 w 577"/>
                <a:gd name="T53" fmla="*/ 433 h 952"/>
                <a:gd name="T54" fmla="*/ 144 w 577"/>
                <a:gd name="T55" fmla="*/ 420 h 952"/>
                <a:gd name="T56" fmla="*/ 140 w 577"/>
                <a:gd name="T57" fmla="*/ 386 h 952"/>
                <a:gd name="T58" fmla="*/ 180 w 577"/>
                <a:gd name="T59" fmla="*/ 388 h 952"/>
                <a:gd name="T60" fmla="*/ 195 w 577"/>
                <a:gd name="T61" fmla="*/ 365 h 952"/>
                <a:gd name="T62" fmla="*/ 186 w 577"/>
                <a:gd name="T63" fmla="*/ 346 h 952"/>
                <a:gd name="T64" fmla="*/ 169 w 577"/>
                <a:gd name="T65" fmla="*/ 319 h 952"/>
                <a:gd name="T66" fmla="*/ 174 w 577"/>
                <a:gd name="T67" fmla="*/ 302 h 952"/>
                <a:gd name="T68" fmla="*/ 197 w 577"/>
                <a:gd name="T69" fmla="*/ 297 h 952"/>
                <a:gd name="T70" fmla="*/ 216 w 577"/>
                <a:gd name="T71" fmla="*/ 302 h 952"/>
                <a:gd name="T72" fmla="*/ 212 w 577"/>
                <a:gd name="T73" fmla="*/ 287 h 952"/>
                <a:gd name="T74" fmla="*/ 220 w 577"/>
                <a:gd name="T75" fmla="*/ 262 h 952"/>
                <a:gd name="T76" fmla="*/ 239 w 577"/>
                <a:gd name="T77" fmla="*/ 259 h 952"/>
                <a:gd name="T78" fmla="*/ 247 w 577"/>
                <a:gd name="T79" fmla="*/ 232 h 952"/>
                <a:gd name="T80" fmla="*/ 262 w 577"/>
                <a:gd name="T81" fmla="*/ 217 h 952"/>
                <a:gd name="T82" fmla="*/ 248 w 577"/>
                <a:gd name="T83" fmla="*/ 203 h 952"/>
                <a:gd name="T84" fmla="*/ 267 w 577"/>
                <a:gd name="T85" fmla="*/ 194 h 952"/>
                <a:gd name="T86" fmla="*/ 279 w 577"/>
                <a:gd name="T87" fmla="*/ 175 h 952"/>
                <a:gd name="T88" fmla="*/ 283 w 577"/>
                <a:gd name="T89" fmla="*/ 182 h 952"/>
                <a:gd name="T90" fmla="*/ 298 w 577"/>
                <a:gd name="T91" fmla="*/ 163 h 952"/>
                <a:gd name="T92" fmla="*/ 311 w 577"/>
                <a:gd name="T93" fmla="*/ 141 h 952"/>
                <a:gd name="T94" fmla="*/ 328 w 577"/>
                <a:gd name="T95" fmla="*/ 135 h 952"/>
                <a:gd name="T96" fmla="*/ 349 w 577"/>
                <a:gd name="T97" fmla="*/ 120 h 952"/>
                <a:gd name="T98" fmla="*/ 378 w 577"/>
                <a:gd name="T99" fmla="*/ 116 h 952"/>
                <a:gd name="T100" fmla="*/ 399 w 577"/>
                <a:gd name="T101" fmla="*/ 103 h 952"/>
                <a:gd name="T102" fmla="*/ 419 w 577"/>
                <a:gd name="T103" fmla="*/ 99 h 952"/>
                <a:gd name="T104" fmla="*/ 435 w 577"/>
                <a:gd name="T105" fmla="*/ 105 h 952"/>
                <a:gd name="T106" fmla="*/ 444 w 577"/>
                <a:gd name="T107" fmla="*/ 87 h 952"/>
                <a:gd name="T108" fmla="*/ 456 w 577"/>
                <a:gd name="T109" fmla="*/ 57 h 952"/>
                <a:gd name="T110" fmla="*/ 473 w 577"/>
                <a:gd name="T111" fmla="*/ 36 h 952"/>
                <a:gd name="T112" fmla="*/ 490 w 577"/>
                <a:gd name="T113" fmla="*/ 13 h 952"/>
                <a:gd name="T114" fmla="*/ 520 w 577"/>
                <a:gd name="T115" fmla="*/ 8 h 952"/>
                <a:gd name="T116" fmla="*/ 547 w 577"/>
                <a:gd name="T117" fmla="*/ 11 h 952"/>
                <a:gd name="T118" fmla="*/ 570 w 577"/>
                <a:gd name="T119" fmla="*/ 17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952">
                  <a:moveTo>
                    <a:pt x="499" y="899"/>
                  </a:moveTo>
                  <a:lnTo>
                    <a:pt x="497" y="901"/>
                  </a:lnTo>
                  <a:lnTo>
                    <a:pt x="497" y="903"/>
                  </a:lnTo>
                  <a:lnTo>
                    <a:pt x="497" y="905"/>
                  </a:lnTo>
                  <a:lnTo>
                    <a:pt x="495" y="905"/>
                  </a:lnTo>
                  <a:lnTo>
                    <a:pt x="495" y="906"/>
                  </a:lnTo>
                  <a:lnTo>
                    <a:pt x="494" y="906"/>
                  </a:lnTo>
                  <a:lnTo>
                    <a:pt x="494" y="908"/>
                  </a:lnTo>
                  <a:lnTo>
                    <a:pt x="494" y="910"/>
                  </a:lnTo>
                  <a:lnTo>
                    <a:pt x="494" y="912"/>
                  </a:lnTo>
                  <a:lnTo>
                    <a:pt x="492" y="912"/>
                  </a:lnTo>
                  <a:lnTo>
                    <a:pt x="492" y="914"/>
                  </a:lnTo>
                  <a:lnTo>
                    <a:pt x="490" y="916"/>
                  </a:lnTo>
                  <a:lnTo>
                    <a:pt x="490" y="918"/>
                  </a:lnTo>
                  <a:lnTo>
                    <a:pt x="488" y="918"/>
                  </a:lnTo>
                  <a:lnTo>
                    <a:pt x="486" y="920"/>
                  </a:lnTo>
                  <a:lnTo>
                    <a:pt x="484" y="920"/>
                  </a:lnTo>
                  <a:lnTo>
                    <a:pt x="482" y="922"/>
                  </a:lnTo>
                  <a:lnTo>
                    <a:pt x="480" y="922"/>
                  </a:lnTo>
                  <a:lnTo>
                    <a:pt x="478" y="922"/>
                  </a:lnTo>
                  <a:lnTo>
                    <a:pt x="476" y="922"/>
                  </a:lnTo>
                  <a:lnTo>
                    <a:pt x="476" y="924"/>
                  </a:lnTo>
                  <a:lnTo>
                    <a:pt x="475" y="927"/>
                  </a:lnTo>
                  <a:lnTo>
                    <a:pt x="473" y="929"/>
                  </a:lnTo>
                  <a:lnTo>
                    <a:pt x="471" y="931"/>
                  </a:lnTo>
                  <a:lnTo>
                    <a:pt x="471" y="933"/>
                  </a:lnTo>
                  <a:lnTo>
                    <a:pt x="467" y="937"/>
                  </a:lnTo>
                  <a:lnTo>
                    <a:pt x="467" y="939"/>
                  </a:lnTo>
                  <a:lnTo>
                    <a:pt x="465" y="939"/>
                  </a:lnTo>
                  <a:lnTo>
                    <a:pt x="461" y="941"/>
                  </a:lnTo>
                  <a:lnTo>
                    <a:pt x="459" y="941"/>
                  </a:lnTo>
                  <a:lnTo>
                    <a:pt x="459" y="943"/>
                  </a:lnTo>
                  <a:lnTo>
                    <a:pt x="457" y="946"/>
                  </a:lnTo>
                  <a:lnTo>
                    <a:pt x="456" y="948"/>
                  </a:lnTo>
                  <a:lnTo>
                    <a:pt x="456" y="950"/>
                  </a:lnTo>
                  <a:lnTo>
                    <a:pt x="454" y="952"/>
                  </a:lnTo>
                  <a:lnTo>
                    <a:pt x="452" y="952"/>
                  </a:lnTo>
                  <a:lnTo>
                    <a:pt x="452" y="950"/>
                  </a:lnTo>
                  <a:lnTo>
                    <a:pt x="450" y="948"/>
                  </a:lnTo>
                  <a:lnTo>
                    <a:pt x="448" y="946"/>
                  </a:lnTo>
                  <a:lnTo>
                    <a:pt x="444" y="946"/>
                  </a:lnTo>
                  <a:lnTo>
                    <a:pt x="442" y="946"/>
                  </a:lnTo>
                  <a:lnTo>
                    <a:pt x="442" y="944"/>
                  </a:lnTo>
                  <a:lnTo>
                    <a:pt x="440" y="943"/>
                  </a:lnTo>
                  <a:lnTo>
                    <a:pt x="437" y="941"/>
                  </a:lnTo>
                  <a:lnTo>
                    <a:pt x="429" y="939"/>
                  </a:lnTo>
                  <a:lnTo>
                    <a:pt x="429" y="937"/>
                  </a:lnTo>
                  <a:lnTo>
                    <a:pt x="427" y="937"/>
                  </a:lnTo>
                  <a:lnTo>
                    <a:pt x="425" y="935"/>
                  </a:lnTo>
                  <a:lnTo>
                    <a:pt x="425" y="933"/>
                  </a:lnTo>
                  <a:lnTo>
                    <a:pt x="427" y="933"/>
                  </a:lnTo>
                  <a:lnTo>
                    <a:pt x="427" y="931"/>
                  </a:lnTo>
                  <a:lnTo>
                    <a:pt x="427" y="929"/>
                  </a:lnTo>
                  <a:lnTo>
                    <a:pt x="429" y="927"/>
                  </a:lnTo>
                  <a:lnTo>
                    <a:pt x="429" y="925"/>
                  </a:lnTo>
                  <a:lnTo>
                    <a:pt x="429" y="924"/>
                  </a:lnTo>
                  <a:lnTo>
                    <a:pt x="429" y="920"/>
                  </a:lnTo>
                  <a:lnTo>
                    <a:pt x="429" y="916"/>
                  </a:lnTo>
                  <a:lnTo>
                    <a:pt x="431" y="912"/>
                  </a:lnTo>
                  <a:lnTo>
                    <a:pt x="429" y="912"/>
                  </a:lnTo>
                  <a:lnTo>
                    <a:pt x="427" y="910"/>
                  </a:lnTo>
                  <a:lnTo>
                    <a:pt x="425" y="912"/>
                  </a:lnTo>
                  <a:lnTo>
                    <a:pt x="421" y="914"/>
                  </a:lnTo>
                  <a:lnTo>
                    <a:pt x="419" y="916"/>
                  </a:lnTo>
                  <a:lnTo>
                    <a:pt x="418" y="916"/>
                  </a:lnTo>
                  <a:lnTo>
                    <a:pt x="416" y="916"/>
                  </a:lnTo>
                  <a:lnTo>
                    <a:pt x="414" y="914"/>
                  </a:lnTo>
                  <a:lnTo>
                    <a:pt x="412" y="914"/>
                  </a:lnTo>
                  <a:lnTo>
                    <a:pt x="410" y="916"/>
                  </a:lnTo>
                  <a:lnTo>
                    <a:pt x="408" y="918"/>
                  </a:lnTo>
                  <a:lnTo>
                    <a:pt x="406" y="918"/>
                  </a:lnTo>
                  <a:lnTo>
                    <a:pt x="406" y="916"/>
                  </a:lnTo>
                  <a:lnTo>
                    <a:pt x="404" y="916"/>
                  </a:lnTo>
                  <a:lnTo>
                    <a:pt x="400" y="916"/>
                  </a:lnTo>
                  <a:lnTo>
                    <a:pt x="399" y="916"/>
                  </a:lnTo>
                  <a:lnTo>
                    <a:pt x="397" y="914"/>
                  </a:lnTo>
                  <a:lnTo>
                    <a:pt x="395" y="912"/>
                  </a:lnTo>
                  <a:lnTo>
                    <a:pt x="393" y="910"/>
                  </a:lnTo>
                  <a:lnTo>
                    <a:pt x="393" y="908"/>
                  </a:lnTo>
                  <a:lnTo>
                    <a:pt x="391" y="906"/>
                  </a:lnTo>
                  <a:lnTo>
                    <a:pt x="389" y="905"/>
                  </a:lnTo>
                  <a:lnTo>
                    <a:pt x="387" y="905"/>
                  </a:lnTo>
                  <a:lnTo>
                    <a:pt x="385" y="905"/>
                  </a:lnTo>
                  <a:lnTo>
                    <a:pt x="383" y="903"/>
                  </a:lnTo>
                  <a:lnTo>
                    <a:pt x="378" y="901"/>
                  </a:lnTo>
                  <a:lnTo>
                    <a:pt x="376" y="901"/>
                  </a:lnTo>
                  <a:lnTo>
                    <a:pt x="374" y="901"/>
                  </a:lnTo>
                  <a:lnTo>
                    <a:pt x="372" y="901"/>
                  </a:lnTo>
                  <a:lnTo>
                    <a:pt x="370" y="901"/>
                  </a:lnTo>
                  <a:lnTo>
                    <a:pt x="370" y="899"/>
                  </a:lnTo>
                  <a:lnTo>
                    <a:pt x="366" y="901"/>
                  </a:lnTo>
                  <a:lnTo>
                    <a:pt x="364" y="901"/>
                  </a:lnTo>
                  <a:lnTo>
                    <a:pt x="362" y="901"/>
                  </a:lnTo>
                  <a:lnTo>
                    <a:pt x="361" y="903"/>
                  </a:lnTo>
                  <a:lnTo>
                    <a:pt x="359" y="905"/>
                  </a:lnTo>
                  <a:lnTo>
                    <a:pt x="357" y="906"/>
                  </a:lnTo>
                  <a:lnTo>
                    <a:pt x="355" y="906"/>
                  </a:lnTo>
                  <a:lnTo>
                    <a:pt x="353" y="906"/>
                  </a:lnTo>
                  <a:lnTo>
                    <a:pt x="351" y="905"/>
                  </a:lnTo>
                  <a:lnTo>
                    <a:pt x="347" y="903"/>
                  </a:lnTo>
                  <a:lnTo>
                    <a:pt x="343" y="901"/>
                  </a:lnTo>
                  <a:lnTo>
                    <a:pt x="338" y="899"/>
                  </a:lnTo>
                  <a:lnTo>
                    <a:pt x="330" y="897"/>
                  </a:lnTo>
                  <a:lnTo>
                    <a:pt x="328" y="897"/>
                  </a:lnTo>
                  <a:lnTo>
                    <a:pt x="324" y="897"/>
                  </a:lnTo>
                  <a:lnTo>
                    <a:pt x="323" y="897"/>
                  </a:lnTo>
                  <a:lnTo>
                    <a:pt x="313" y="899"/>
                  </a:lnTo>
                  <a:lnTo>
                    <a:pt x="311" y="899"/>
                  </a:lnTo>
                  <a:lnTo>
                    <a:pt x="311" y="901"/>
                  </a:lnTo>
                  <a:lnTo>
                    <a:pt x="311" y="899"/>
                  </a:lnTo>
                  <a:lnTo>
                    <a:pt x="309" y="899"/>
                  </a:lnTo>
                  <a:lnTo>
                    <a:pt x="307" y="899"/>
                  </a:lnTo>
                  <a:lnTo>
                    <a:pt x="304" y="899"/>
                  </a:lnTo>
                  <a:lnTo>
                    <a:pt x="300" y="899"/>
                  </a:lnTo>
                  <a:lnTo>
                    <a:pt x="298" y="899"/>
                  </a:lnTo>
                  <a:lnTo>
                    <a:pt x="298" y="901"/>
                  </a:lnTo>
                  <a:lnTo>
                    <a:pt x="296" y="899"/>
                  </a:lnTo>
                  <a:lnTo>
                    <a:pt x="292" y="897"/>
                  </a:lnTo>
                  <a:lnTo>
                    <a:pt x="290" y="897"/>
                  </a:lnTo>
                  <a:lnTo>
                    <a:pt x="288" y="895"/>
                  </a:lnTo>
                  <a:lnTo>
                    <a:pt x="286" y="895"/>
                  </a:lnTo>
                  <a:lnTo>
                    <a:pt x="285" y="895"/>
                  </a:lnTo>
                  <a:lnTo>
                    <a:pt x="283" y="895"/>
                  </a:lnTo>
                  <a:lnTo>
                    <a:pt x="281" y="895"/>
                  </a:lnTo>
                  <a:lnTo>
                    <a:pt x="277" y="895"/>
                  </a:lnTo>
                  <a:lnTo>
                    <a:pt x="269" y="893"/>
                  </a:lnTo>
                  <a:lnTo>
                    <a:pt x="267" y="893"/>
                  </a:lnTo>
                  <a:lnTo>
                    <a:pt x="266" y="893"/>
                  </a:lnTo>
                  <a:lnTo>
                    <a:pt x="264" y="895"/>
                  </a:lnTo>
                  <a:lnTo>
                    <a:pt x="262" y="895"/>
                  </a:lnTo>
                  <a:lnTo>
                    <a:pt x="260" y="895"/>
                  </a:lnTo>
                  <a:lnTo>
                    <a:pt x="258" y="895"/>
                  </a:lnTo>
                  <a:lnTo>
                    <a:pt x="254" y="897"/>
                  </a:lnTo>
                  <a:lnTo>
                    <a:pt x="252" y="897"/>
                  </a:lnTo>
                  <a:lnTo>
                    <a:pt x="250" y="897"/>
                  </a:lnTo>
                  <a:lnTo>
                    <a:pt x="248" y="895"/>
                  </a:lnTo>
                  <a:lnTo>
                    <a:pt x="247" y="893"/>
                  </a:lnTo>
                  <a:lnTo>
                    <a:pt x="245" y="891"/>
                  </a:lnTo>
                  <a:lnTo>
                    <a:pt x="243" y="891"/>
                  </a:lnTo>
                  <a:lnTo>
                    <a:pt x="243" y="889"/>
                  </a:lnTo>
                  <a:lnTo>
                    <a:pt x="241" y="887"/>
                  </a:lnTo>
                  <a:lnTo>
                    <a:pt x="239" y="884"/>
                  </a:lnTo>
                  <a:lnTo>
                    <a:pt x="237" y="884"/>
                  </a:lnTo>
                  <a:lnTo>
                    <a:pt x="231" y="884"/>
                  </a:lnTo>
                  <a:lnTo>
                    <a:pt x="226" y="884"/>
                  </a:lnTo>
                  <a:lnTo>
                    <a:pt x="224" y="886"/>
                  </a:lnTo>
                  <a:lnTo>
                    <a:pt x="222" y="886"/>
                  </a:lnTo>
                  <a:lnTo>
                    <a:pt x="220" y="891"/>
                  </a:lnTo>
                  <a:lnTo>
                    <a:pt x="218" y="895"/>
                  </a:lnTo>
                  <a:lnTo>
                    <a:pt x="216" y="895"/>
                  </a:lnTo>
                  <a:lnTo>
                    <a:pt x="214" y="897"/>
                  </a:lnTo>
                  <a:lnTo>
                    <a:pt x="210" y="899"/>
                  </a:lnTo>
                  <a:lnTo>
                    <a:pt x="209" y="901"/>
                  </a:lnTo>
                  <a:lnTo>
                    <a:pt x="205" y="901"/>
                  </a:lnTo>
                  <a:lnTo>
                    <a:pt x="201" y="901"/>
                  </a:lnTo>
                  <a:lnTo>
                    <a:pt x="199" y="901"/>
                  </a:lnTo>
                  <a:lnTo>
                    <a:pt x="197" y="901"/>
                  </a:lnTo>
                  <a:lnTo>
                    <a:pt x="193" y="899"/>
                  </a:lnTo>
                  <a:lnTo>
                    <a:pt x="190" y="899"/>
                  </a:lnTo>
                  <a:lnTo>
                    <a:pt x="186" y="897"/>
                  </a:lnTo>
                  <a:lnTo>
                    <a:pt x="180" y="897"/>
                  </a:lnTo>
                  <a:lnTo>
                    <a:pt x="174" y="897"/>
                  </a:lnTo>
                  <a:lnTo>
                    <a:pt x="165" y="899"/>
                  </a:lnTo>
                  <a:lnTo>
                    <a:pt x="148" y="901"/>
                  </a:lnTo>
                  <a:lnTo>
                    <a:pt x="146" y="901"/>
                  </a:lnTo>
                  <a:lnTo>
                    <a:pt x="144" y="903"/>
                  </a:lnTo>
                  <a:lnTo>
                    <a:pt x="140" y="903"/>
                  </a:lnTo>
                  <a:lnTo>
                    <a:pt x="138" y="903"/>
                  </a:lnTo>
                  <a:lnTo>
                    <a:pt x="136" y="905"/>
                  </a:lnTo>
                  <a:lnTo>
                    <a:pt x="134" y="905"/>
                  </a:lnTo>
                  <a:lnTo>
                    <a:pt x="133" y="908"/>
                  </a:lnTo>
                  <a:lnTo>
                    <a:pt x="133" y="910"/>
                  </a:lnTo>
                  <a:lnTo>
                    <a:pt x="131" y="912"/>
                  </a:lnTo>
                  <a:lnTo>
                    <a:pt x="129" y="916"/>
                  </a:lnTo>
                  <a:lnTo>
                    <a:pt x="127" y="916"/>
                  </a:lnTo>
                  <a:lnTo>
                    <a:pt x="127" y="918"/>
                  </a:lnTo>
                  <a:lnTo>
                    <a:pt x="125" y="920"/>
                  </a:lnTo>
                  <a:lnTo>
                    <a:pt x="123" y="922"/>
                  </a:lnTo>
                  <a:lnTo>
                    <a:pt x="121" y="922"/>
                  </a:lnTo>
                  <a:lnTo>
                    <a:pt x="117" y="918"/>
                  </a:lnTo>
                  <a:lnTo>
                    <a:pt x="114" y="918"/>
                  </a:lnTo>
                  <a:lnTo>
                    <a:pt x="112" y="918"/>
                  </a:lnTo>
                  <a:lnTo>
                    <a:pt x="110" y="918"/>
                  </a:lnTo>
                  <a:lnTo>
                    <a:pt x="108" y="918"/>
                  </a:lnTo>
                  <a:lnTo>
                    <a:pt x="106" y="918"/>
                  </a:lnTo>
                  <a:lnTo>
                    <a:pt x="104" y="920"/>
                  </a:lnTo>
                  <a:lnTo>
                    <a:pt x="102" y="920"/>
                  </a:lnTo>
                  <a:lnTo>
                    <a:pt x="98" y="918"/>
                  </a:lnTo>
                  <a:lnTo>
                    <a:pt x="95" y="918"/>
                  </a:lnTo>
                  <a:lnTo>
                    <a:pt x="91" y="918"/>
                  </a:lnTo>
                  <a:lnTo>
                    <a:pt x="85" y="918"/>
                  </a:lnTo>
                  <a:lnTo>
                    <a:pt x="74" y="918"/>
                  </a:lnTo>
                  <a:lnTo>
                    <a:pt x="70" y="918"/>
                  </a:lnTo>
                  <a:lnTo>
                    <a:pt x="68" y="916"/>
                  </a:lnTo>
                  <a:lnTo>
                    <a:pt x="66" y="916"/>
                  </a:lnTo>
                  <a:lnTo>
                    <a:pt x="64" y="914"/>
                  </a:lnTo>
                  <a:lnTo>
                    <a:pt x="66" y="910"/>
                  </a:lnTo>
                  <a:lnTo>
                    <a:pt x="64" y="908"/>
                  </a:lnTo>
                  <a:lnTo>
                    <a:pt x="64" y="906"/>
                  </a:lnTo>
                  <a:lnTo>
                    <a:pt x="64" y="903"/>
                  </a:lnTo>
                  <a:lnTo>
                    <a:pt x="64" y="901"/>
                  </a:lnTo>
                  <a:lnTo>
                    <a:pt x="66" y="901"/>
                  </a:lnTo>
                  <a:lnTo>
                    <a:pt x="66" y="899"/>
                  </a:lnTo>
                  <a:lnTo>
                    <a:pt x="68" y="897"/>
                  </a:lnTo>
                  <a:lnTo>
                    <a:pt x="68" y="893"/>
                  </a:lnTo>
                  <a:lnTo>
                    <a:pt x="68" y="891"/>
                  </a:lnTo>
                  <a:lnTo>
                    <a:pt x="66" y="891"/>
                  </a:lnTo>
                  <a:lnTo>
                    <a:pt x="66" y="889"/>
                  </a:lnTo>
                  <a:lnTo>
                    <a:pt x="64" y="887"/>
                  </a:lnTo>
                  <a:lnTo>
                    <a:pt x="62" y="887"/>
                  </a:lnTo>
                  <a:lnTo>
                    <a:pt x="62" y="886"/>
                  </a:lnTo>
                  <a:lnTo>
                    <a:pt x="60" y="886"/>
                  </a:lnTo>
                  <a:lnTo>
                    <a:pt x="60" y="884"/>
                  </a:lnTo>
                  <a:lnTo>
                    <a:pt x="58" y="882"/>
                  </a:lnTo>
                  <a:lnTo>
                    <a:pt x="57" y="880"/>
                  </a:lnTo>
                  <a:lnTo>
                    <a:pt x="55" y="880"/>
                  </a:lnTo>
                  <a:lnTo>
                    <a:pt x="55" y="878"/>
                  </a:lnTo>
                  <a:lnTo>
                    <a:pt x="55" y="876"/>
                  </a:lnTo>
                  <a:lnTo>
                    <a:pt x="55" y="874"/>
                  </a:lnTo>
                  <a:lnTo>
                    <a:pt x="51" y="876"/>
                  </a:lnTo>
                  <a:lnTo>
                    <a:pt x="49" y="874"/>
                  </a:lnTo>
                  <a:lnTo>
                    <a:pt x="49" y="870"/>
                  </a:lnTo>
                  <a:lnTo>
                    <a:pt x="47" y="870"/>
                  </a:lnTo>
                  <a:lnTo>
                    <a:pt x="45" y="868"/>
                  </a:lnTo>
                  <a:lnTo>
                    <a:pt x="43" y="868"/>
                  </a:lnTo>
                  <a:lnTo>
                    <a:pt x="41" y="867"/>
                  </a:lnTo>
                  <a:lnTo>
                    <a:pt x="39" y="867"/>
                  </a:lnTo>
                  <a:lnTo>
                    <a:pt x="36" y="867"/>
                  </a:lnTo>
                  <a:lnTo>
                    <a:pt x="34" y="865"/>
                  </a:lnTo>
                  <a:lnTo>
                    <a:pt x="32" y="863"/>
                  </a:lnTo>
                  <a:lnTo>
                    <a:pt x="30" y="863"/>
                  </a:lnTo>
                  <a:lnTo>
                    <a:pt x="28" y="863"/>
                  </a:lnTo>
                  <a:lnTo>
                    <a:pt x="26" y="861"/>
                  </a:lnTo>
                  <a:lnTo>
                    <a:pt x="26" y="859"/>
                  </a:lnTo>
                  <a:lnTo>
                    <a:pt x="22" y="857"/>
                  </a:lnTo>
                  <a:lnTo>
                    <a:pt x="24" y="857"/>
                  </a:lnTo>
                  <a:lnTo>
                    <a:pt x="24" y="855"/>
                  </a:lnTo>
                  <a:lnTo>
                    <a:pt x="24" y="851"/>
                  </a:lnTo>
                  <a:lnTo>
                    <a:pt x="22" y="849"/>
                  </a:lnTo>
                  <a:lnTo>
                    <a:pt x="20" y="848"/>
                  </a:lnTo>
                  <a:lnTo>
                    <a:pt x="19" y="846"/>
                  </a:lnTo>
                  <a:lnTo>
                    <a:pt x="17" y="844"/>
                  </a:lnTo>
                  <a:lnTo>
                    <a:pt x="15" y="844"/>
                  </a:lnTo>
                  <a:lnTo>
                    <a:pt x="13" y="842"/>
                  </a:lnTo>
                  <a:lnTo>
                    <a:pt x="9" y="842"/>
                  </a:lnTo>
                  <a:lnTo>
                    <a:pt x="9" y="840"/>
                  </a:lnTo>
                  <a:lnTo>
                    <a:pt x="9" y="838"/>
                  </a:lnTo>
                  <a:lnTo>
                    <a:pt x="7" y="838"/>
                  </a:lnTo>
                  <a:lnTo>
                    <a:pt x="5" y="836"/>
                  </a:lnTo>
                  <a:lnTo>
                    <a:pt x="3" y="836"/>
                  </a:lnTo>
                  <a:lnTo>
                    <a:pt x="1" y="834"/>
                  </a:lnTo>
                  <a:lnTo>
                    <a:pt x="0" y="832"/>
                  </a:lnTo>
                  <a:lnTo>
                    <a:pt x="0" y="830"/>
                  </a:lnTo>
                  <a:lnTo>
                    <a:pt x="1" y="830"/>
                  </a:lnTo>
                  <a:lnTo>
                    <a:pt x="1" y="827"/>
                  </a:lnTo>
                  <a:lnTo>
                    <a:pt x="1" y="823"/>
                  </a:lnTo>
                  <a:lnTo>
                    <a:pt x="1" y="819"/>
                  </a:lnTo>
                  <a:lnTo>
                    <a:pt x="1" y="815"/>
                  </a:lnTo>
                  <a:lnTo>
                    <a:pt x="3" y="811"/>
                  </a:lnTo>
                  <a:lnTo>
                    <a:pt x="7" y="806"/>
                  </a:lnTo>
                  <a:lnTo>
                    <a:pt x="7" y="804"/>
                  </a:lnTo>
                  <a:lnTo>
                    <a:pt x="9" y="798"/>
                  </a:lnTo>
                  <a:lnTo>
                    <a:pt x="11" y="796"/>
                  </a:lnTo>
                  <a:lnTo>
                    <a:pt x="13" y="792"/>
                  </a:lnTo>
                  <a:lnTo>
                    <a:pt x="15" y="791"/>
                  </a:lnTo>
                  <a:lnTo>
                    <a:pt x="17" y="789"/>
                  </a:lnTo>
                  <a:lnTo>
                    <a:pt x="19" y="787"/>
                  </a:lnTo>
                  <a:lnTo>
                    <a:pt x="20" y="787"/>
                  </a:lnTo>
                  <a:lnTo>
                    <a:pt x="22" y="787"/>
                  </a:lnTo>
                  <a:lnTo>
                    <a:pt x="26" y="787"/>
                  </a:lnTo>
                  <a:lnTo>
                    <a:pt x="28" y="787"/>
                  </a:lnTo>
                  <a:lnTo>
                    <a:pt x="30" y="787"/>
                  </a:lnTo>
                  <a:lnTo>
                    <a:pt x="32" y="787"/>
                  </a:lnTo>
                  <a:lnTo>
                    <a:pt x="34" y="789"/>
                  </a:lnTo>
                  <a:lnTo>
                    <a:pt x="34" y="791"/>
                  </a:lnTo>
                  <a:lnTo>
                    <a:pt x="36" y="791"/>
                  </a:lnTo>
                  <a:lnTo>
                    <a:pt x="38" y="791"/>
                  </a:lnTo>
                  <a:lnTo>
                    <a:pt x="39" y="791"/>
                  </a:lnTo>
                  <a:lnTo>
                    <a:pt x="41" y="789"/>
                  </a:lnTo>
                  <a:lnTo>
                    <a:pt x="43" y="789"/>
                  </a:lnTo>
                  <a:lnTo>
                    <a:pt x="45" y="789"/>
                  </a:lnTo>
                  <a:lnTo>
                    <a:pt x="47" y="789"/>
                  </a:lnTo>
                  <a:lnTo>
                    <a:pt x="49" y="789"/>
                  </a:lnTo>
                  <a:lnTo>
                    <a:pt x="49" y="791"/>
                  </a:lnTo>
                  <a:lnTo>
                    <a:pt x="51" y="792"/>
                  </a:lnTo>
                  <a:lnTo>
                    <a:pt x="55" y="794"/>
                  </a:lnTo>
                  <a:lnTo>
                    <a:pt x="57" y="794"/>
                  </a:lnTo>
                  <a:lnTo>
                    <a:pt x="58" y="794"/>
                  </a:lnTo>
                  <a:lnTo>
                    <a:pt x="60" y="796"/>
                  </a:lnTo>
                  <a:lnTo>
                    <a:pt x="62" y="794"/>
                  </a:lnTo>
                  <a:lnTo>
                    <a:pt x="64" y="794"/>
                  </a:lnTo>
                  <a:lnTo>
                    <a:pt x="66" y="794"/>
                  </a:lnTo>
                  <a:lnTo>
                    <a:pt x="68" y="792"/>
                  </a:lnTo>
                  <a:lnTo>
                    <a:pt x="72" y="791"/>
                  </a:lnTo>
                  <a:lnTo>
                    <a:pt x="74" y="792"/>
                  </a:lnTo>
                  <a:lnTo>
                    <a:pt x="77" y="792"/>
                  </a:lnTo>
                  <a:lnTo>
                    <a:pt x="79" y="792"/>
                  </a:lnTo>
                  <a:lnTo>
                    <a:pt x="81" y="791"/>
                  </a:lnTo>
                  <a:lnTo>
                    <a:pt x="85" y="787"/>
                  </a:lnTo>
                  <a:lnTo>
                    <a:pt x="89" y="787"/>
                  </a:lnTo>
                  <a:lnTo>
                    <a:pt x="91" y="787"/>
                  </a:lnTo>
                  <a:lnTo>
                    <a:pt x="93" y="785"/>
                  </a:lnTo>
                  <a:lnTo>
                    <a:pt x="95" y="783"/>
                  </a:lnTo>
                  <a:lnTo>
                    <a:pt x="100" y="779"/>
                  </a:lnTo>
                  <a:lnTo>
                    <a:pt x="108" y="775"/>
                  </a:lnTo>
                  <a:lnTo>
                    <a:pt x="110" y="775"/>
                  </a:lnTo>
                  <a:lnTo>
                    <a:pt x="112" y="773"/>
                  </a:lnTo>
                  <a:lnTo>
                    <a:pt x="114" y="773"/>
                  </a:lnTo>
                  <a:lnTo>
                    <a:pt x="115" y="775"/>
                  </a:lnTo>
                  <a:lnTo>
                    <a:pt x="119" y="775"/>
                  </a:lnTo>
                  <a:lnTo>
                    <a:pt x="121" y="775"/>
                  </a:lnTo>
                  <a:lnTo>
                    <a:pt x="123" y="775"/>
                  </a:lnTo>
                  <a:lnTo>
                    <a:pt x="125" y="775"/>
                  </a:lnTo>
                  <a:lnTo>
                    <a:pt x="125" y="773"/>
                  </a:lnTo>
                  <a:lnTo>
                    <a:pt x="127" y="773"/>
                  </a:lnTo>
                  <a:lnTo>
                    <a:pt x="127" y="772"/>
                  </a:lnTo>
                  <a:lnTo>
                    <a:pt x="127" y="770"/>
                  </a:lnTo>
                  <a:lnTo>
                    <a:pt x="127" y="766"/>
                  </a:lnTo>
                  <a:lnTo>
                    <a:pt x="127" y="762"/>
                  </a:lnTo>
                  <a:lnTo>
                    <a:pt x="127" y="756"/>
                  </a:lnTo>
                  <a:lnTo>
                    <a:pt x="129" y="753"/>
                  </a:lnTo>
                  <a:lnTo>
                    <a:pt x="131" y="749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8" y="741"/>
                  </a:lnTo>
                  <a:lnTo>
                    <a:pt x="140" y="739"/>
                  </a:lnTo>
                  <a:lnTo>
                    <a:pt x="148" y="732"/>
                  </a:lnTo>
                  <a:lnTo>
                    <a:pt x="148" y="728"/>
                  </a:lnTo>
                  <a:lnTo>
                    <a:pt x="150" y="726"/>
                  </a:lnTo>
                  <a:lnTo>
                    <a:pt x="150" y="724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2" y="716"/>
                  </a:lnTo>
                  <a:lnTo>
                    <a:pt x="153" y="715"/>
                  </a:lnTo>
                  <a:lnTo>
                    <a:pt x="155" y="715"/>
                  </a:lnTo>
                  <a:lnTo>
                    <a:pt x="157" y="713"/>
                  </a:lnTo>
                  <a:lnTo>
                    <a:pt x="159" y="713"/>
                  </a:lnTo>
                  <a:lnTo>
                    <a:pt x="161" y="711"/>
                  </a:lnTo>
                  <a:lnTo>
                    <a:pt x="163" y="709"/>
                  </a:lnTo>
                  <a:lnTo>
                    <a:pt x="163" y="707"/>
                  </a:lnTo>
                  <a:lnTo>
                    <a:pt x="163" y="705"/>
                  </a:lnTo>
                  <a:lnTo>
                    <a:pt x="163" y="701"/>
                  </a:lnTo>
                  <a:lnTo>
                    <a:pt x="161" y="699"/>
                  </a:lnTo>
                  <a:lnTo>
                    <a:pt x="161" y="697"/>
                  </a:lnTo>
                  <a:lnTo>
                    <a:pt x="161" y="696"/>
                  </a:lnTo>
                  <a:lnTo>
                    <a:pt x="161" y="694"/>
                  </a:lnTo>
                  <a:lnTo>
                    <a:pt x="163" y="692"/>
                  </a:lnTo>
                  <a:lnTo>
                    <a:pt x="163" y="686"/>
                  </a:lnTo>
                  <a:lnTo>
                    <a:pt x="161" y="686"/>
                  </a:lnTo>
                  <a:lnTo>
                    <a:pt x="161" y="684"/>
                  </a:lnTo>
                  <a:lnTo>
                    <a:pt x="159" y="684"/>
                  </a:lnTo>
                  <a:lnTo>
                    <a:pt x="157" y="682"/>
                  </a:lnTo>
                  <a:lnTo>
                    <a:pt x="155" y="680"/>
                  </a:lnTo>
                  <a:lnTo>
                    <a:pt x="153" y="678"/>
                  </a:lnTo>
                  <a:lnTo>
                    <a:pt x="153" y="677"/>
                  </a:lnTo>
                  <a:lnTo>
                    <a:pt x="153" y="675"/>
                  </a:lnTo>
                  <a:lnTo>
                    <a:pt x="153" y="673"/>
                  </a:lnTo>
                  <a:lnTo>
                    <a:pt x="152" y="669"/>
                  </a:lnTo>
                  <a:lnTo>
                    <a:pt x="150" y="667"/>
                  </a:lnTo>
                  <a:lnTo>
                    <a:pt x="150" y="665"/>
                  </a:lnTo>
                  <a:lnTo>
                    <a:pt x="150" y="663"/>
                  </a:lnTo>
                  <a:lnTo>
                    <a:pt x="150" y="661"/>
                  </a:lnTo>
                  <a:lnTo>
                    <a:pt x="152" y="656"/>
                  </a:lnTo>
                  <a:lnTo>
                    <a:pt x="152" y="654"/>
                  </a:lnTo>
                  <a:lnTo>
                    <a:pt x="152" y="652"/>
                  </a:lnTo>
                  <a:lnTo>
                    <a:pt x="150" y="652"/>
                  </a:lnTo>
                  <a:lnTo>
                    <a:pt x="146" y="646"/>
                  </a:lnTo>
                  <a:lnTo>
                    <a:pt x="140" y="644"/>
                  </a:lnTo>
                  <a:lnTo>
                    <a:pt x="138" y="642"/>
                  </a:lnTo>
                  <a:lnTo>
                    <a:pt x="136" y="642"/>
                  </a:lnTo>
                  <a:lnTo>
                    <a:pt x="136" y="640"/>
                  </a:lnTo>
                  <a:lnTo>
                    <a:pt x="136" y="639"/>
                  </a:lnTo>
                  <a:lnTo>
                    <a:pt x="138" y="637"/>
                  </a:lnTo>
                  <a:lnTo>
                    <a:pt x="142" y="635"/>
                  </a:lnTo>
                  <a:lnTo>
                    <a:pt x="144" y="633"/>
                  </a:lnTo>
                  <a:lnTo>
                    <a:pt x="152" y="625"/>
                  </a:lnTo>
                  <a:lnTo>
                    <a:pt x="157" y="623"/>
                  </a:lnTo>
                  <a:lnTo>
                    <a:pt x="163" y="616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4"/>
                  </a:lnTo>
                  <a:lnTo>
                    <a:pt x="178" y="601"/>
                  </a:lnTo>
                  <a:lnTo>
                    <a:pt x="178" y="599"/>
                  </a:lnTo>
                  <a:lnTo>
                    <a:pt x="180" y="595"/>
                  </a:lnTo>
                  <a:lnTo>
                    <a:pt x="180" y="593"/>
                  </a:lnTo>
                  <a:lnTo>
                    <a:pt x="178" y="591"/>
                  </a:lnTo>
                  <a:lnTo>
                    <a:pt x="178" y="587"/>
                  </a:lnTo>
                  <a:lnTo>
                    <a:pt x="178" y="585"/>
                  </a:lnTo>
                  <a:lnTo>
                    <a:pt x="178" y="582"/>
                  </a:lnTo>
                  <a:lnTo>
                    <a:pt x="178" y="578"/>
                  </a:lnTo>
                  <a:lnTo>
                    <a:pt x="180" y="574"/>
                  </a:lnTo>
                  <a:lnTo>
                    <a:pt x="182" y="570"/>
                  </a:lnTo>
                  <a:lnTo>
                    <a:pt x="184" y="566"/>
                  </a:lnTo>
                  <a:lnTo>
                    <a:pt x="190" y="561"/>
                  </a:lnTo>
                  <a:lnTo>
                    <a:pt x="191" y="559"/>
                  </a:lnTo>
                  <a:lnTo>
                    <a:pt x="191" y="555"/>
                  </a:lnTo>
                  <a:lnTo>
                    <a:pt x="191" y="551"/>
                  </a:lnTo>
                  <a:lnTo>
                    <a:pt x="191" y="549"/>
                  </a:lnTo>
                  <a:lnTo>
                    <a:pt x="190" y="547"/>
                  </a:lnTo>
                  <a:lnTo>
                    <a:pt x="191" y="545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3" y="542"/>
                  </a:lnTo>
                  <a:lnTo>
                    <a:pt x="193" y="540"/>
                  </a:lnTo>
                  <a:lnTo>
                    <a:pt x="193" y="538"/>
                  </a:lnTo>
                  <a:lnTo>
                    <a:pt x="195" y="536"/>
                  </a:lnTo>
                  <a:lnTo>
                    <a:pt x="193" y="536"/>
                  </a:lnTo>
                  <a:lnTo>
                    <a:pt x="193" y="534"/>
                  </a:lnTo>
                  <a:lnTo>
                    <a:pt x="191" y="532"/>
                  </a:lnTo>
                  <a:lnTo>
                    <a:pt x="190" y="530"/>
                  </a:lnTo>
                  <a:lnTo>
                    <a:pt x="188" y="530"/>
                  </a:lnTo>
                  <a:lnTo>
                    <a:pt x="184" y="528"/>
                  </a:lnTo>
                  <a:lnTo>
                    <a:pt x="182" y="526"/>
                  </a:lnTo>
                  <a:lnTo>
                    <a:pt x="182" y="525"/>
                  </a:lnTo>
                  <a:lnTo>
                    <a:pt x="184" y="523"/>
                  </a:lnTo>
                  <a:lnTo>
                    <a:pt x="184" y="521"/>
                  </a:lnTo>
                  <a:lnTo>
                    <a:pt x="186" y="521"/>
                  </a:lnTo>
                  <a:lnTo>
                    <a:pt x="186" y="519"/>
                  </a:lnTo>
                  <a:lnTo>
                    <a:pt x="186" y="517"/>
                  </a:lnTo>
                  <a:lnTo>
                    <a:pt x="184" y="515"/>
                  </a:lnTo>
                  <a:lnTo>
                    <a:pt x="186" y="513"/>
                  </a:lnTo>
                  <a:lnTo>
                    <a:pt x="186" y="511"/>
                  </a:lnTo>
                  <a:lnTo>
                    <a:pt x="186" y="509"/>
                  </a:lnTo>
                  <a:lnTo>
                    <a:pt x="186" y="507"/>
                  </a:lnTo>
                  <a:lnTo>
                    <a:pt x="186" y="506"/>
                  </a:lnTo>
                  <a:lnTo>
                    <a:pt x="186" y="504"/>
                  </a:lnTo>
                  <a:lnTo>
                    <a:pt x="184" y="500"/>
                  </a:lnTo>
                  <a:lnTo>
                    <a:pt x="182" y="498"/>
                  </a:lnTo>
                  <a:lnTo>
                    <a:pt x="180" y="498"/>
                  </a:lnTo>
                  <a:lnTo>
                    <a:pt x="180" y="496"/>
                  </a:lnTo>
                  <a:lnTo>
                    <a:pt x="180" y="494"/>
                  </a:lnTo>
                  <a:lnTo>
                    <a:pt x="182" y="492"/>
                  </a:lnTo>
                  <a:lnTo>
                    <a:pt x="182" y="490"/>
                  </a:lnTo>
                  <a:lnTo>
                    <a:pt x="184" y="488"/>
                  </a:lnTo>
                  <a:lnTo>
                    <a:pt x="184" y="487"/>
                  </a:lnTo>
                  <a:lnTo>
                    <a:pt x="186" y="487"/>
                  </a:lnTo>
                  <a:lnTo>
                    <a:pt x="186" y="485"/>
                  </a:lnTo>
                  <a:lnTo>
                    <a:pt x="186" y="483"/>
                  </a:lnTo>
                  <a:lnTo>
                    <a:pt x="184" y="481"/>
                  </a:lnTo>
                  <a:lnTo>
                    <a:pt x="184" y="479"/>
                  </a:lnTo>
                  <a:lnTo>
                    <a:pt x="182" y="477"/>
                  </a:lnTo>
                  <a:lnTo>
                    <a:pt x="180" y="477"/>
                  </a:lnTo>
                  <a:lnTo>
                    <a:pt x="180" y="475"/>
                  </a:lnTo>
                  <a:lnTo>
                    <a:pt x="180" y="473"/>
                  </a:lnTo>
                  <a:lnTo>
                    <a:pt x="180" y="468"/>
                  </a:lnTo>
                  <a:lnTo>
                    <a:pt x="182" y="464"/>
                  </a:lnTo>
                  <a:lnTo>
                    <a:pt x="184" y="460"/>
                  </a:lnTo>
                  <a:lnTo>
                    <a:pt x="186" y="458"/>
                  </a:lnTo>
                  <a:lnTo>
                    <a:pt x="186" y="456"/>
                  </a:lnTo>
                  <a:lnTo>
                    <a:pt x="186" y="454"/>
                  </a:lnTo>
                  <a:lnTo>
                    <a:pt x="184" y="449"/>
                  </a:lnTo>
                  <a:lnTo>
                    <a:pt x="182" y="447"/>
                  </a:lnTo>
                  <a:lnTo>
                    <a:pt x="182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8" y="439"/>
                  </a:lnTo>
                  <a:lnTo>
                    <a:pt x="178" y="437"/>
                  </a:lnTo>
                  <a:lnTo>
                    <a:pt x="178" y="435"/>
                  </a:lnTo>
                  <a:lnTo>
                    <a:pt x="178" y="433"/>
                  </a:lnTo>
                  <a:lnTo>
                    <a:pt x="180" y="433"/>
                  </a:lnTo>
                  <a:lnTo>
                    <a:pt x="180" y="431"/>
                  </a:lnTo>
                  <a:lnTo>
                    <a:pt x="180" y="430"/>
                  </a:lnTo>
                  <a:lnTo>
                    <a:pt x="180" y="428"/>
                  </a:lnTo>
                  <a:lnTo>
                    <a:pt x="178" y="426"/>
                  </a:lnTo>
                  <a:lnTo>
                    <a:pt x="176" y="424"/>
                  </a:lnTo>
                  <a:lnTo>
                    <a:pt x="176" y="422"/>
                  </a:lnTo>
                  <a:lnTo>
                    <a:pt x="172" y="420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7" y="420"/>
                  </a:lnTo>
                  <a:lnTo>
                    <a:pt x="165" y="420"/>
                  </a:lnTo>
                  <a:lnTo>
                    <a:pt x="161" y="422"/>
                  </a:lnTo>
                  <a:lnTo>
                    <a:pt x="157" y="422"/>
                  </a:lnTo>
                  <a:lnTo>
                    <a:pt x="153" y="422"/>
                  </a:lnTo>
                  <a:lnTo>
                    <a:pt x="150" y="422"/>
                  </a:lnTo>
                  <a:lnTo>
                    <a:pt x="144" y="420"/>
                  </a:lnTo>
                  <a:lnTo>
                    <a:pt x="140" y="418"/>
                  </a:lnTo>
                  <a:lnTo>
                    <a:pt x="138" y="416"/>
                  </a:lnTo>
                  <a:lnTo>
                    <a:pt x="134" y="414"/>
                  </a:lnTo>
                  <a:lnTo>
                    <a:pt x="133" y="412"/>
                  </a:lnTo>
                  <a:lnTo>
                    <a:pt x="133" y="409"/>
                  </a:lnTo>
                  <a:lnTo>
                    <a:pt x="131" y="407"/>
                  </a:lnTo>
                  <a:lnTo>
                    <a:pt x="131" y="405"/>
                  </a:lnTo>
                  <a:lnTo>
                    <a:pt x="129" y="403"/>
                  </a:lnTo>
                  <a:lnTo>
                    <a:pt x="129" y="401"/>
                  </a:lnTo>
                  <a:lnTo>
                    <a:pt x="131" y="399"/>
                  </a:lnTo>
                  <a:lnTo>
                    <a:pt x="133" y="397"/>
                  </a:lnTo>
                  <a:lnTo>
                    <a:pt x="134" y="393"/>
                  </a:lnTo>
                  <a:lnTo>
                    <a:pt x="134" y="390"/>
                  </a:lnTo>
                  <a:lnTo>
                    <a:pt x="136" y="388"/>
                  </a:lnTo>
                  <a:lnTo>
                    <a:pt x="138" y="388"/>
                  </a:lnTo>
                  <a:lnTo>
                    <a:pt x="138" y="386"/>
                  </a:lnTo>
                  <a:lnTo>
                    <a:pt x="140" y="386"/>
                  </a:lnTo>
                  <a:lnTo>
                    <a:pt x="142" y="386"/>
                  </a:lnTo>
                  <a:lnTo>
                    <a:pt x="144" y="388"/>
                  </a:lnTo>
                  <a:lnTo>
                    <a:pt x="146" y="388"/>
                  </a:lnTo>
                  <a:lnTo>
                    <a:pt x="148" y="388"/>
                  </a:lnTo>
                  <a:lnTo>
                    <a:pt x="153" y="388"/>
                  </a:lnTo>
                  <a:lnTo>
                    <a:pt x="155" y="388"/>
                  </a:lnTo>
                  <a:lnTo>
                    <a:pt x="157" y="388"/>
                  </a:lnTo>
                  <a:lnTo>
                    <a:pt x="159" y="388"/>
                  </a:lnTo>
                  <a:lnTo>
                    <a:pt x="161" y="386"/>
                  </a:lnTo>
                  <a:lnTo>
                    <a:pt x="163" y="386"/>
                  </a:lnTo>
                  <a:lnTo>
                    <a:pt x="165" y="386"/>
                  </a:lnTo>
                  <a:lnTo>
                    <a:pt x="167" y="386"/>
                  </a:lnTo>
                  <a:lnTo>
                    <a:pt x="169" y="388"/>
                  </a:lnTo>
                  <a:lnTo>
                    <a:pt x="171" y="388"/>
                  </a:lnTo>
                  <a:lnTo>
                    <a:pt x="174" y="390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4" y="384"/>
                  </a:lnTo>
                  <a:lnTo>
                    <a:pt x="186" y="382"/>
                  </a:lnTo>
                  <a:lnTo>
                    <a:pt x="188" y="382"/>
                  </a:lnTo>
                  <a:lnTo>
                    <a:pt x="190" y="382"/>
                  </a:lnTo>
                  <a:lnTo>
                    <a:pt x="191" y="382"/>
                  </a:lnTo>
                  <a:lnTo>
                    <a:pt x="195" y="382"/>
                  </a:lnTo>
                  <a:lnTo>
                    <a:pt x="197" y="382"/>
                  </a:lnTo>
                  <a:lnTo>
                    <a:pt x="199" y="382"/>
                  </a:lnTo>
                  <a:lnTo>
                    <a:pt x="199" y="380"/>
                  </a:lnTo>
                  <a:lnTo>
                    <a:pt x="201" y="378"/>
                  </a:lnTo>
                  <a:lnTo>
                    <a:pt x="203" y="378"/>
                  </a:lnTo>
                  <a:lnTo>
                    <a:pt x="203" y="376"/>
                  </a:lnTo>
                  <a:lnTo>
                    <a:pt x="201" y="374"/>
                  </a:lnTo>
                  <a:lnTo>
                    <a:pt x="201" y="371"/>
                  </a:lnTo>
                  <a:lnTo>
                    <a:pt x="199" y="369"/>
                  </a:lnTo>
                  <a:lnTo>
                    <a:pt x="197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5" y="361"/>
                  </a:lnTo>
                  <a:lnTo>
                    <a:pt x="195" y="359"/>
                  </a:lnTo>
                  <a:lnTo>
                    <a:pt x="195" y="357"/>
                  </a:lnTo>
                  <a:lnTo>
                    <a:pt x="195" y="355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4" y="344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0"/>
                  </a:lnTo>
                  <a:lnTo>
                    <a:pt x="180" y="338"/>
                  </a:lnTo>
                  <a:lnTo>
                    <a:pt x="180" y="336"/>
                  </a:lnTo>
                  <a:lnTo>
                    <a:pt x="180" y="335"/>
                  </a:lnTo>
                  <a:lnTo>
                    <a:pt x="180" y="333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27"/>
                  </a:lnTo>
                  <a:lnTo>
                    <a:pt x="176" y="327"/>
                  </a:lnTo>
                  <a:lnTo>
                    <a:pt x="176" y="325"/>
                  </a:lnTo>
                  <a:lnTo>
                    <a:pt x="174" y="323"/>
                  </a:lnTo>
                  <a:lnTo>
                    <a:pt x="172" y="321"/>
                  </a:lnTo>
                  <a:lnTo>
                    <a:pt x="171" y="319"/>
                  </a:lnTo>
                  <a:lnTo>
                    <a:pt x="169" y="319"/>
                  </a:lnTo>
                  <a:lnTo>
                    <a:pt x="167" y="317"/>
                  </a:lnTo>
                  <a:lnTo>
                    <a:pt x="167" y="316"/>
                  </a:lnTo>
                  <a:lnTo>
                    <a:pt x="165" y="316"/>
                  </a:lnTo>
                  <a:lnTo>
                    <a:pt x="165" y="314"/>
                  </a:lnTo>
                  <a:lnTo>
                    <a:pt x="167" y="314"/>
                  </a:lnTo>
                  <a:lnTo>
                    <a:pt x="169" y="312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72" y="314"/>
                  </a:lnTo>
                  <a:lnTo>
                    <a:pt x="174" y="314"/>
                  </a:lnTo>
                  <a:lnTo>
                    <a:pt x="176" y="312"/>
                  </a:lnTo>
                  <a:lnTo>
                    <a:pt x="176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4" y="306"/>
                  </a:lnTo>
                  <a:lnTo>
                    <a:pt x="172" y="304"/>
                  </a:lnTo>
                  <a:lnTo>
                    <a:pt x="174" y="302"/>
                  </a:lnTo>
                  <a:lnTo>
                    <a:pt x="176" y="300"/>
                  </a:lnTo>
                  <a:lnTo>
                    <a:pt x="178" y="300"/>
                  </a:lnTo>
                  <a:lnTo>
                    <a:pt x="180" y="302"/>
                  </a:lnTo>
                  <a:lnTo>
                    <a:pt x="182" y="304"/>
                  </a:lnTo>
                  <a:lnTo>
                    <a:pt x="184" y="306"/>
                  </a:lnTo>
                  <a:lnTo>
                    <a:pt x="186" y="308"/>
                  </a:lnTo>
                  <a:lnTo>
                    <a:pt x="186" y="310"/>
                  </a:lnTo>
                  <a:lnTo>
                    <a:pt x="188" y="310"/>
                  </a:lnTo>
                  <a:lnTo>
                    <a:pt x="188" y="308"/>
                  </a:lnTo>
                  <a:lnTo>
                    <a:pt x="188" y="306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1" y="300"/>
                  </a:lnTo>
                  <a:lnTo>
                    <a:pt x="191" y="298"/>
                  </a:lnTo>
                  <a:lnTo>
                    <a:pt x="193" y="297"/>
                  </a:lnTo>
                  <a:lnTo>
                    <a:pt x="195" y="297"/>
                  </a:lnTo>
                  <a:lnTo>
                    <a:pt x="197" y="297"/>
                  </a:lnTo>
                  <a:lnTo>
                    <a:pt x="197" y="298"/>
                  </a:lnTo>
                  <a:lnTo>
                    <a:pt x="199" y="298"/>
                  </a:lnTo>
                  <a:lnTo>
                    <a:pt x="199" y="300"/>
                  </a:lnTo>
                  <a:lnTo>
                    <a:pt x="197" y="302"/>
                  </a:lnTo>
                  <a:lnTo>
                    <a:pt x="199" y="302"/>
                  </a:lnTo>
                  <a:lnTo>
                    <a:pt x="199" y="304"/>
                  </a:lnTo>
                  <a:lnTo>
                    <a:pt x="201" y="306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5" y="302"/>
                  </a:lnTo>
                  <a:lnTo>
                    <a:pt x="205" y="300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0" y="298"/>
                  </a:lnTo>
                  <a:lnTo>
                    <a:pt x="212" y="300"/>
                  </a:lnTo>
                  <a:lnTo>
                    <a:pt x="214" y="302"/>
                  </a:lnTo>
                  <a:lnTo>
                    <a:pt x="216" y="302"/>
                  </a:lnTo>
                  <a:lnTo>
                    <a:pt x="218" y="302"/>
                  </a:lnTo>
                  <a:lnTo>
                    <a:pt x="220" y="300"/>
                  </a:lnTo>
                  <a:lnTo>
                    <a:pt x="222" y="300"/>
                  </a:lnTo>
                  <a:lnTo>
                    <a:pt x="222" y="298"/>
                  </a:lnTo>
                  <a:lnTo>
                    <a:pt x="218" y="297"/>
                  </a:lnTo>
                  <a:lnTo>
                    <a:pt x="218" y="295"/>
                  </a:lnTo>
                  <a:lnTo>
                    <a:pt x="218" y="293"/>
                  </a:lnTo>
                  <a:lnTo>
                    <a:pt x="218" y="291"/>
                  </a:lnTo>
                  <a:lnTo>
                    <a:pt x="218" y="289"/>
                  </a:lnTo>
                  <a:lnTo>
                    <a:pt x="218" y="287"/>
                  </a:lnTo>
                  <a:lnTo>
                    <a:pt x="218" y="285"/>
                  </a:lnTo>
                  <a:lnTo>
                    <a:pt x="218" y="281"/>
                  </a:lnTo>
                  <a:lnTo>
                    <a:pt x="216" y="281"/>
                  </a:lnTo>
                  <a:lnTo>
                    <a:pt x="216" y="283"/>
                  </a:lnTo>
                  <a:lnTo>
                    <a:pt x="216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2" y="285"/>
                  </a:lnTo>
                  <a:lnTo>
                    <a:pt x="209" y="281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10" y="276"/>
                  </a:lnTo>
                  <a:lnTo>
                    <a:pt x="212" y="278"/>
                  </a:lnTo>
                  <a:lnTo>
                    <a:pt x="214" y="278"/>
                  </a:lnTo>
                  <a:lnTo>
                    <a:pt x="214" y="276"/>
                  </a:lnTo>
                  <a:lnTo>
                    <a:pt x="214" y="274"/>
                  </a:lnTo>
                  <a:lnTo>
                    <a:pt x="216" y="274"/>
                  </a:lnTo>
                  <a:lnTo>
                    <a:pt x="216" y="270"/>
                  </a:lnTo>
                  <a:lnTo>
                    <a:pt x="214" y="270"/>
                  </a:lnTo>
                  <a:lnTo>
                    <a:pt x="212" y="270"/>
                  </a:lnTo>
                  <a:lnTo>
                    <a:pt x="214" y="268"/>
                  </a:lnTo>
                  <a:lnTo>
                    <a:pt x="216" y="266"/>
                  </a:lnTo>
                  <a:lnTo>
                    <a:pt x="218" y="264"/>
                  </a:lnTo>
                  <a:lnTo>
                    <a:pt x="220" y="262"/>
                  </a:lnTo>
                  <a:lnTo>
                    <a:pt x="220" y="260"/>
                  </a:lnTo>
                  <a:lnTo>
                    <a:pt x="218" y="257"/>
                  </a:lnTo>
                  <a:lnTo>
                    <a:pt x="220" y="255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22" y="253"/>
                  </a:lnTo>
                  <a:lnTo>
                    <a:pt x="222" y="255"/>
                  </a:lnTo>
                  <a:lnTo>
                    <a:pt x="224" y="255"/>
                  </a:lnTo>
                  <a:lnTo>
                    <a:pt x="226" y="253"/>
                  </a:lnTo>
                  <a:lnTo>
                    <a:pt x="228" y="253"/>
                  </a:lnTo>
                  <a:lnTo>
                    <a:pt x="228" y="255"/>
                  </a:lnTo>
                  <a:lnTo>
                    <a:pt x="228" y="257"/>
                  </a:lnTo>
                  <a:lnTo>
                    <a:pt x="228" y="259"/>
                  </a:lnTo>
                  <a:lnTo>
                    <a:pt x="231" y="259"/>
                  </a:lnTo>
                  <a:lnTo>
                    <a:pt x="233" y="257"/>
                  </a:lnTo>
                  <a:lnTo>
                    <a:pt x="237" y="259"/>
                  </a:lnTo>
                  <a:lnTo>
                    <a:pt x="239" y="259"/>
                  </a:lnTo>
                  <a:lnTo>
                    <a:pt x="239" y="257"/>
                  </a:lnTo>
                  <a:lnTo>
                    <a:pt x="239" y="255"/>
                  </a:lnTo>
                  <a:lnTo>
                    <a:pt x="241" y="253"/>
                  </a:lnTo>
                  <a:lnTo>
                    <a:pt x="239" y="251"/>
                  </a:lnTo>
                  <a:lnTo>
                    <a:pt x="241" y="247"/>
                  </a:lnTo>
                  <a:lnTo>
                    <a:pt x="241" y="245"/>
                  </a:lnTo>
                  <a:lnTo>
                    <a:pt x="243" y="245"/>
                  </a:lnTo>
                  <a:lnTo>
                    <a:pt x="245" y="247"/>
                  </a:lnTo>
                  <a:lnTo>
                    <a:pt x="247" y="247"/>
                  </a:lnTo>
                  <a:lnTo>
                    <a:pt x="248" y="245"/>
                  </a:lnTo>
                  <a:lnTo>
                    <a:pt x="248" y="243"/>
                  </a:lnTo>
                  <a:lnTo>
                    <a:pt x="248" y="241"/>
                  </a:lnTo>
                  <a:lnTo>
                    <a:pt x="248" y="240"/>
                  </a:lnTo>
                  <a:lnTo>
                    <a:pt x="247" y="236"/>
                  </a:lnTo>
                  <a:lnTo>
                    <a:pt x="245" y="236"/>
                  </a:lnTo>
                  <a:lnTo>
                    <a:pt x="245" y="232"/>
                  </a:lnTo>
                  <a:lnTo>
                    <a:pt x="247" y="232"/>
                  </a:lnTo>
                  <a:lnTo>
                    <a:pt x="247" y="234"/>
                  </a:lnTo>
                  <a:lnTo>
                    <a:pt x="250" y="232"/>
                  </a:lnTo>
                  <a:lnTo>
                    <a:pt x="252" y="230"/>
                  </a:lnTo>
                  <a:lnTo>
                    <a:pt x="250" y="230"/>
                  </a:lnTo>
                  <a:lnTo>
                    <a:pt x="252" y="230"/>
                  </a:lnTo>
                  <a:lnTo>
                    <a:pt x="252" y="228"/>
                  </a:lnTo>
                  <a:lnTo>
                    <a:pt x="254" y="228"/>
                  </a:lnTo>
                  <a:lnTo>
                    <a:pt x="254" y="226"/>
                  </a:lnTo>
                  <a:lnTo>
                    <a:pt x="256" y="226"/>
                  </a:lnTo>
                  <a:lnTo>
                    <a:pt x="258" y="224"/>
                  </a:lnTo>
                  <a:lnTo>
                    <a:pt x="258" y="222"/>
                  </a:lnTo>
                  <a:lnTo>
                    <a:pt x="256" y="222"/>
                  </a:lnTo>
                  <a:lnTo>
                    <a:pt x="258" y="221"/>
                  </a:lnTo>
                  <a:lnTo>
                    <a:pt x="258" y="219"/>
                  </a:lnTo>
                  <a:lnTo>
                    <a:pt x="260" y="219"/>
                  </a:lnTo>
                  <a:lnTo>
                    <a:pt x="260" y="217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4" y="213"/>
                  </a:lnTo>
                  <a:lnTo>
                    <a:pt x="262" y="213"/>
                  </a:lnTo>
                  <a:lnTo>
                    <a:pt x="262" y="211"/>
                  </a:lnTo>
                  <a:lnTo>
                    <a:pt x="262" y="209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58" y="205"/>
                  </a:lnTo>
                  <a:lnTo>
                    <a:pt x="256" y="207"/>
                  </a:lnTo>
                  <a:lnTo>
                    <a:pt x="254" y="207"/>
                  </a:lnTo>
                  <a:lnTo>
                    <a:pt x="254" y="209"/>
                  </a:lnTo>
                  <a:lnTo>
                    <a:pt x="252" y="209"/>
                  </a:lnTo>
                  <a:lnTo>
                    <a:pt x="250" y="209"/>
                  </a:lnTo>
                  <a:lnTo>
                    <a:pt x="250" y="207"/>
                  </a:lnTo>
                  <a:lnTo>
                    <a:pt x="248" y="207"/>
                  </a:lnTo>
                  <a:lnTo>
                    <a:pt x="248" y="205"/>
                  </a:lnTo>
                  <a:lnTo>
                    <a:pt x="248" y="203"/>
                  </a:lnTo>
                  <a:lnTo>
                    <a:pt x="250" y="203"/>
                  </a:lnTo>
                  <a:lnTo>
                    <a:pt x="252" y="202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4" y="196"/>
                  </a:lnTo>
                  <a:lnTo>
                    <a:pt x="256" y="196"/>
                  </a:lnTo>
                  <a:lnTo>
                    <a:pt x="256" y="194"/>
                  </a:lnTo>
                  <a:lnTo>
                    <a:pt x="258" y="194"/>
                  </a:lnTo>
                  <a:lnTo>
                    <a:pt x="256" y="196"/>
                  </a:lnTo>
                  <a:lnTo>
                    <a:pt x="258" y="196"/>
                  </a:lnTo>
                  <a:lnTo>
                    <a:pt x="258" y="194"/>
                  </a:lnTo>
                  <a:lnTo>
                    <a:pt x="260" y="194"/>
                  </a:lnTo>
                  <a:lnTo>
                    <a:pt x="260" y="196"/>
                  </a:lnTo>
                  <a:lnTo>
                    <a:pt x="262" y="196"/>
                  </a:lnTo>
                  <a:lnTo>
                    <a:pt x="264" y="194"/>
                  </a:lnTo>
                  <a:lnTo>
                    <a:pt x="266" y="194"/>
                  </a:lnTo>
                  <a:lnTo>
                    <a:pt x="267" y="194"/>
                  </a:lnTo>
                  <a:lnTo>
                    <a:pt x="267" y="192"/>
                  </a:lnTo>
                  <a:lnTo>
                    <a:pt x="267" y="190"/>
                  </a:lnTo>
                  <a:lnTo>
                    <a:pt x="266" y="190"/>
                  </a:lnTo>
                  <a:lnTo>
                    <a:pt x="264" y="188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7" y="182"/>
                  </a:lnTo>
                  <a:lnTo>
                    <a:pt x="267" y="181"/>
                  </a:lnTo>
                  <a:lnTo>
                    <a:pt x="269" y="181"/>
                  </a:lnTo>
                  <a:lnTo>
                    <a:pt x="269" y="179"/>
                  </a:lnTo>
                  <a:lnTo>
                    <a:pt x="271" y="177"/>
                  </a:lnTo>
                  <a:lnTo>
                    <a:pt x="273" y="177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9" y="179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79" y="184"/>
                  </a:lnTo>
                  <a:lnTo>
                    <a:pt x="279" y="186"/>
                  </a:lnTo>
                  <a:lnTo>
                    <a:pt x="279" y="188"/>
                  </a:lnTo>
                  <a:lnTo>
                    <a:pt x="279" y="190"/>
                  </a:lnTo>
                  <a:lnTo>
                    <a:pt x="281" y="190"/>
                  </a:lnTo>
                  <a:lnTo>
                    <a:pt x="283" y="190"/>
                  </a:lnTo>
                  <a:lnTo>
                    <a:pt x="283" y="188"/>
                  </a:lnTo>
                  <a:lnTo>
                    <a:pt x="283" y="186"/>
                  </a:lnTo>
                  <a:lnTo>
                    <a:pt x="283" y="184"/>
                  </a:lnTo>
                  <a:lnTo>
                    <a:pt x="283" y="182"/>
                  </a:lnTo>
                  <a:lnTo>
                    <a:pt x="283" y="181"/>
                  </a:lnTo>
                  <a:lnTo>
                    <a:pt x="285" y="179"/>
                  </a:lnTo>
                  <a:lnTo>
                    <a:pt x="285" y="177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8" y="175"/>
                  </a:lnTo>
                  <a:lnTo>
                    <a:pt x="288" y="173"/>
                  </a:lnTo>
                  <a:lnTo>
                    <a:pt x="290" y="173"/>
                  </a:lnTo>
                  <a:lnTo>
                    <a:pt x="290" y="171"/>
                  </a:lnTo>
                  <a:lnTo>
                    <a:pt x="292" y="171"/>
                  </a:lnTo>
                  <a:lnTo>
                    <a:pt x="292" y="169"/>
                  </a:lnTo>
                  <a:lnTo>
                    <a:pt x="294" y="169"/>
                  </a:lnTo>
                  <a:lnTo>
                    <a:pt x="294" y="167"/>
                  </a:lnTo>
                  <a:lnTo>
                    <a:pt x="296" y="167"/>
                  </a:lnTo>
                  <a:lnTo>
                    <a:pt x="296" y="165"/>
                  </a:lnTo>
                  <a:lnTo>
                    <a:pt x="298" y="165"/>
                  </a:lnTo>
                  <a:lnTo>
                    <a:pt x="298" y="163"/>
                  </a:lnTo>
                  <a:lnTo>
                    <a:pt x="300" y="163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4" y="160"/>
                  </a:lnTo>
                  <a:lnTo>
                    <a:pt x="304" y="158"/>
                  </a:lnTo>
                  <a:lnTo>
                    <a:pt x="305" y="156"/>
                  </a:lnTo>
                  <a:lnTo>
                    <a:pt x="305" y="154"/>
                  </a:lnTo>
                  <a:lnTo>
                    <a:pt x="307" y="152"/>
                  </a:lnTo>
                  <a:lnTo>
                    <a:pt x="309" y="150"/>
                  </a:lnTo>
                  <a:lnTo>
                    <a:pt x="311" y="150"/>
                  </a:lnTo>
                  <a:lnTo>
                    <a:pt x="311" y="148"/>
                  </a:lnTo>
                  <a:lnTo>
                    <a:pt x="311" y="146"/>
                  </a:lnTo>
                  <a:lnTo>
                    <a:pt x="313" y="146"/>
                  </a:lnTo>
                  <a:lnTo>
                    <a:pt x="313" y="144"/>
                  </a:lnTo>
                  <a:lnTo>
                    <a:pt x="313" y="143"/>
                  </a:lnTo>
                  <a:lnTo>
                    <a:pt x="313" y="141"/>
                  </a:lnTo>
                  <a:lnTo>
                    <a:pt x="311" y="141"/>
                  </a:lnTo>
                  <a:lnTo>
                    <a:pt x="311" y="139"/>
                  </a:lnTo>
                  <a:lnTo>
                    <a:pt x="311" y="137"/>
                  </a:lnTo>
                  <a:lnTo>
                    <a:pt x="313" y="135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1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21" y="131"/>
                  </a:lnTo>
                  <a:lnTo>
                    <a:pt x="321" y="129"/>
                  </a:lnTo>
                  <a:lnTo>
                    <a:pt x="323" y="129"/>
                  </a:lnTo>
                  <a:lnTo>
                    <a:pt x="323" y="131"/>
                  </a:lnTo>
                  <a:lnTo>
                    <a:pt x="324" y="131"/>
                  </a:lnTo>
                  <a:lnTo>
                    <a:pt x="324" y="133"/>
                  </a:lnTo>
                  <a:lnTo>
                    <a:pt x="326" y="133"/>
                  </a:lnTo>
                  <a:lnTo>
                    <a:pt x="326" y="135"/>
                  </a:lnTo>
                  <a:lnTo>
                    <a:pt x="328" y="135"/>
                  </a:lnTo>
                  <a:lnTo>
                    <a:pt x="328" y="137"/>
                  </a:lnTo>
                  <a:lnTo>
                    <a:pt x="330" y="137"/>
                  </a:lnTo>
                  <a:lnTo>
                    <a:pt x="332" y="137"/>
                  </a:lnTo>
                  <a:lnTo>
                    <a:pt x="334" y="137"/>
                  </a:lnTo>
                  <a:lnTo>
                    <a:pt x="336" y="137"/>
                  </a:lnTo>
                  <a:lnTo>
                    <a:pt x="338" y="137"/>
                  </a:lnTo>
                  <a:lnTo>
                    <a:pt x="340" y="137"/>
                  </a:lnTo>
                  <a:lnTo>
                    <a:pt x="342" y="135"/>
                  </a:lnTo>
                  <a:lnTo>
                    <a:pt x="343" y="133"/>
                  </a:lnTo>
                  <a:lnTo>
                    <a:pt x="343" y="131"/>
                  </a:lnTo>
                  <a:lnTo>
                    <a:pt x="345" y="131"/>
                  </a:lnTo>
                  <a:lnTo>
                    <a:pt x="345" y="129"/>
                  </a:lnTo>
                  <a:lnTo>
                    <a:pt x="347" y="127"/>
                  </a:lnTo>
                  <a:lnTo>
                    <a:pt x="347" y="125"/>
                  </a:lnTo>
                  <a:lnTo>
                    <a:pt x="349" y="124"/>
                  </a:lnTo>
                  <a:lnTo>
                    <a:pt x="349" y="122"/>
                  </a:lnTo>
                  <a:lnTo>
                    <a:pt x="349" y="120"/>
                  </a:lnTo>
                  <a:lnTo>
                    <a:pt x="351" y="120"/>
                  </a:lnTo>
                  <a:lnTo>
                    <a:pt x="351" y="118"/>
                  </a:lnTo>
                  <a:lnTo>
                    <a:pt x="353" y="118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4" y="118"/>
                  </a:lnTo>
                  <a:lnTo>
                    <a:pt x="366" y="118"/>
                  </a:lnTo>
                  <a:lnTo>
                    <a:pt x="368" y="120"/>
                  </a:lnTo>
                  <a:lnTo>
                    <a:pt x="370" y="120"/>
                  </a:lnTo>
                  <a:lnTo>
                    <a:pt x="372" y="118"/>
                  </a:lnTo>
                  <a:lnTo>
                    <a:pt x="374" y="118"/>
                  </a:lnTo>
                  <a:lnTo>
                    <a:pt x="376" y="118"/>
                  </a:lnTo>
                  <a:lnTo>
                    <a:pt x="376" y="116"/>
                  </a:lnTo>
                  <a:lnTo>
                    <a:pt x="378" y="116"/>
                  </a:lnTo>
                  <a:lnTo>
                    <a:pt x="380" y="116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5" y="114"/>
                  </a:lnTo>
                  <a:lnTo>
                    <a:pt x="385" y="112"/>
                  </a:lnTo>
                  <a:lnTo>
                    <a:pt x="387" y="112"/>
                  </a:lnTo>
                  <a:lnTo>
                    <a:pt x="387" y="110"/>
                  </a:lnTo>
                  <a:lnTo>
                    <a:pt x="389" y="110"/>
                  </a:lnTo>
                  <a:lnTo>
                    <a:pt x="391" y="110"/>
                  </a:lnTo>
                  <a:lnTo>
                    <a:pt x="391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5" y="105"/>
                  </a:lnTo>
                  <a:lnTo>
                    <a:pt x="397" y="105"/>
                  </a:lnTo>
                  <a:lnTo>
                    <a:pt x="397" y="103"/>
                  </a:lnTo>
                  <a:lnTo>
                    <a:pt x="399" y="103"/>
                  </a:lnTo>
                  <a:lnTo>
                    <a:pt x="400" y="101"/>
                  </a:lnTo>
                  <a:lnTo>
                    <a:pt x="400" y="99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3"/>
                  </a:lnTo>
                  <a:lnTo>
                    <a:pt x="406" y="93"/>
                  </a:lnTo>
                  <a:lnTo>
                    <a:pt x="408" y="93"/>
                  </a:lnTo>
                  <a:lnTo>
                    <a:pt x="410" y="93"/>
                  </a:lnTo>
                  <a:lnTo>
                    <a:pt x="412" y="93"/>
                  </a:lnTo>
                  <a:lnTo>
                    <a:pt x="414" y="95"/>
                  </a:lnTo>
                  <a:lnTo>
                    <a:pt x="414" y="97"/>
                  </a:lnTo>
                  <a:lnTo>
                    <a:pt x="416" y="97"/>
                  </a:lnTo>
                  <a:lnTo>
                    <a:pt x="418" y="97"/>
                  </a:lnTo>
                  <a:lnTo>
                    <a:pt x="419" y="97"/>
                  </a:lnTo>
                  <a:lnTo>
                    <a:pt x="419" y="99"/>
                  </a:lnTo>
                  <a:lnTo>
                    <a:pt x="419" y="101"/>
                  </a:lnTo>
                  <a:lnTo>
                    <a:pt x="421" y="101"/>
                  </a:lnTo>
                  <a:lnTo>
                    <a:pt x="423" y="101"/>
                  </a:lnTo>
                  <a:lnTo>
                    <a:pt x="421" y="103"/>
                  </a:lnTo>
                  <a:lnTo>
                    <a:pt x="421" y="105"/>
                  </a:lnTo>
                  <a:lnTo>
                    <a:pt x="423" y="105"/>
                  </a:lnTo>
                  <a:lnTo>
                    <a:pt x="423" y="106"/>
                  </a:lnTo>
                  <a:lnTo>
                    <a:pt x="425" y="106"/>
                  </a:lnTo>
                  <a:lnTo>
                    <a:pt x="425" y="108"/>
                  </a:lnTo>
                  <a:lnTo>
                    <a:pt x="427" y="108"/>
                  </a:lnTo>
                  <a:lnTo>
                    <a:pt x="427" y="110"/>
                  </a:lnTo>
                  <a:lnTo>
                    <a:pt x="429" y="110"/>
                  </a:lnTo>
                  <a:lnTo>
                    <a:pt x="431" y="110"/>
                  </a:lnTo>
                  <a:lnTo>
                    <a:pt x="431" y="108"/>
                  </a:lnTo>
                  <a:lnTo>
                    <a:pt x="433" y="106"/>
                  </a:lnTo>
                  <a:lnTo>
                    <a:pt x="435" y="106"/>
                  </a:lnTo>
                  <a:lnTo>
                    <a:pt x="435" y="105"/>
                  </a:lnTo>
                  <a:lnTo>
                    <a:pt x="435" y="103"/>
                  </a:lnTo>
                  <a:lnTo>
                    <a:pt x="437" y="103"/>
                  </a:lnTo>
                  <a:lnTo>
                    <a:pt x="438" y="103"/>
                  </a:lnTo>
                  <a:lnTo>
                    <a:pt x="440" y="103"/>
                  </a:lnTo>
                  <a:lnTo>
                    <a:pt x="442" y="105"/>
                  </a:lnTo>
                  <a:lnTo>
                    <a:pt x="444" y="105"/>
                  </a:lnTo>
                  <a:lnTo>
                    <a:pt x="442" y="103"/>
                  </a:lnTo>
                  <a:lnTo>
                    <a:pt x="442" y="101"/>
                  </a:lnTo>
                  <a:lnTo>
                    <a:pt x="444" y="101"/>
                  </a:lnTo>
                  <a:lnTo>
                    <a:pt x="444" y="99"/>
                  </a:lnTo>
                  <a:lnTo>
                    <a:pt x="444" y="97"/>
                  </a:lnTo>
                  <a:lnTo>
                    <a:pt x="444" y="95"/>
                  </a:lnTo>
                  <a:lnTo>
                    <a:pt x="444" y="93"/>
                  </a:lnTo>
                  <a:lnTo>
                    <a:pt x="444" y="91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6"/>
                  </a:lnTo>
                  <a:lnTo>
                    <a:pt x="444" y="84"/>
                  </a:lnTo>
                  <a:lnTo>
                    <a:pt x="442" y="84"/>
                  </a:lnTo>
                  <a:lnTo>
                    <a:pt x="442" y="82"/>
                  </a:lnTo>
                  <a:lnTo>
                    <a:pt x="442" y="80"/>
                  </a:lnTo>
                  <a:lnTo>
                    <a:pt x="442" y="78"/>
                  </a:lnTo>
                  <a:lnTo>
                    <a:pt x="442" y="76"/>
                  </a:lnTo>
                  <a:lnTo>
                    <a:pt x="442" y="74"/>
                  </a:lnTo>
                  <a:lnTo>
                    <a:pt x="444" y="74"/>
                  </a:lnTo>
                  <a:lnTo>
                    <a:pt x="444" y="72"/>
                  </a:lnTo>
                  <a:lnTo>
                    <a:pt x="444" y="70"/>
                  </a:lnTo>
                  <a:lnTo>
                    <a:pt x="444" y="68"/>
                  </a:lnTo>
                  <a:lnTo>
                    <a:pt x="446" y="68"/>
                  </a:lnTo>
                  <a:lnTo>
                    <a:pt x="446" y="67"/>
                  </a:lnTo>
                  <a:lnTo>
                    <a:pt x="448" y="65"/>
                  </a:lnTo>
                  <a:lnTo>
                    <a:pt x="448" y="63"/>
                  </a:lnTo>
                  <a:lnTo>
                    <a:pt x="456" y="57"/>
                  </a:lnTo>
                  <a:lnTo>
                    <a:pt x="457" y="57"/>
                  </a:lnTo>
                  <a:lnTo>
                    <a:pt x="457" y="55"/>
                  </a:lnTo>
                  <a:lnTo>
                    <a:pt x="459" y="55"/>
                  </a:lnTo>
                  <a:lnTo>
                    <a:pt x="459" y="53"/>
                  </a:lnTo>
                  <a:lnTo>
                    <a:pt x="461" y="53"/>
                  </a:lnTo>
                  <a:lnTo>
                    <a:pt x="463" y="51"/>
                  </a:lnTo>
                  <a:lnTo>
                    <a:pt x="465" y="49"/>
                  </a:lnTo>
                  <a:lnTo>
                    <a:pt x="467" y="48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69" y="44"/>
                  </a:lnTo>
                  <a:lnTo>
                    <a:pt x="471" y="44"/>
                  </a:lnTo>
                  <a:lnTo>
                    <a:pt x="471" y="42"/>
                  </a:lnTo>
                  <a:lnTo>
                    <a:pt x="471" y="40"/>
                  </a:lnTo>
                  <a:lnTo>
                    <a:pt x="473" y="40"/>
                  </a:lnTo>
                  <a:lnTo>
                    <a:pt x="473" y="38"/>
                  </a:lnTo>
                  <a:lnTo>
                    <a:pt x="473" y="36"/>
                  </a:lnTo>
                  <a:lnTo>
                    <a:pt x="475" y="34"/>
                  </a:lnTo>
                  <a:lnTo>
                    <a:pt x="475" y="32"/>
                  </a:lnTo>
                  <a:lnTo>
                    <a:pt x="476" y="32"/>
                  </a:lnTo>
                  <a:lnTo>
                    <a:pt x="476" y="30"/>
                  </a:lnTo>
                  <a:lnTo>
                    <a:pt x="478" y="29"/>
                  </a:lnTo>
                  <a:lnTo>
                    <a:pt x="478" y="27"/>
                  </a:lnTo>
                  <a:lnTo>
                    <a:pt x="480" y="25"/>
                  </a:lnTo>
                  <a:lnTo>
                    <a:pt x="480" y="23"/>
                  </a:lnTo>
                  <a:lnTo>
                    <a:pt x="482" y="23"/>
                  </a:lnTo>
                  <a:lnTo>
                    <a:pt x="482" y="21"/>
                  </a:lnTo>
                  <a:lnTo>
                    <a:pt x="482" y="19"/>
                  </a:lnTo>
                  <a:lnTo>
                    <a:pt x="484" y="19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5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2" y="11"/>
                  </a:lnTo>
                  <a:lnTo>
                    <a:pt x="494" y="11"/>
                  </a:lnTo>
                  <a:lnTo>
                    <a:pt x="495" y="11"/>
                  </a:lnTo>
                  <a:lnTo>
                    <a:pt x="497" y="10"/>
                  </a:lnTo>
                  <a:lnTo>
                    <a:pt x="499" y="10"/>
                  </a:lnTo>
                  <a:lnTo>
                    <a:pt x="501" y="10"/>
                  </a:lnTo>
                  <a:lnTo>
                    <a:pt x="501" y="8"/>
                  </a:lnTo>
                  <a:lnTo>
                    <a:pt x="503" y="8"/>
                  </a:lnTo>
                  <a:lnTo>
                    <a:pt x="505" y="8"/>
                  </a:lnTo>
                  <a:lnTo>
                    <a:pt x="507" y="8"/>
                  </a:lnTo>
                  <a:lnTo>
                    <a:pt x="509" y="8"/>
                  </a:lnTo>
                  <a:lnTo>
                    <a:pt x="511" y="8"/>
                  </a:lnTo>
                  <a:lnTo>
                    <a:pt x="513" y="8"/>
                  </a:lnTo>
                  <a:lnTo>
                    <a:pt x="514" y="8"/>
                  </a:lnTo>
                  <a:lnTo>
                    <a:pt x="516" y="8"/>
                  </a:lnTo>
                  <a:lnTo>
                    <a:pt x="518" y="8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4" y="8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30" y="4"/>
                  </a:lnTo>
                  <a:lnTo>
                    <a:pt x="532" y="2"/>
                  </a:lnTo>
                  <a:lnTo>
                    <a:pt x="533" y="2"/>
                  </a:lnTo>
                  <a:lnTo>
                    <a:pt x="533" y="0"/>
                  </a:lnTo>
                  <a:lnTo>
                    <a:pt x="535" y="2"/>
                  </a:lnTo>
                  <a:lnTo>
                    <a:pt x="537" y="4"/>
                  </a:lnTo>
                  <a:lnTo>
                    <a:pt x="539" y="6"/>
                  </a:lnTo>
                  <a:lnTo>
                    <a:pt x="541" y="6"/>
                  </a:lnTo>
                  <a:lnTo>
                    <a:pt x="541" y="8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5" y="11"/>
                  </a:lnTo>
                  <a:lnTo>
                    <a:pt x="547" y="11"/>
                  </a:lnTo>
                  <a:lnTo>
                    <a:pt x="547" y="13"/>
                  </a:lnTo>
                  <a:lnTo>
                    <a:pt x="549" y="13"/>
                  </a:lnTo>
                  <a:lnTo>
                    <a:pt x="549" y="15"/>
                  </a:lnTo>
                  <a:lnTo>
                    <a:pt x="551" y="17"/>
                  </a:lnTo>
                  <a:lnTo>
                    <a:pt x="551" y="19"/>
                  </a:lnTo>
                  <a:lnTo>
                    <a:pt x="551" y="21"/>
                  </a:lnTo>
                  <a:lnTo>
                    <a:pt x="552" y="21"/>
                  </a:lnTo>
                  <a:lnTo>
                    <a:pt x="554" y="23"/>
                  </a:lnTo>
                  <a:lnTo>
                    <a:pt x="556" y="23"/>
                  </a:lnTo>
                  <a:lnTo>
                    <a:pt x="556" y="21"/>
                  </a:lnTo>
                  <a:lnTo>
                    <a:pt x="558" y="21"/>
                  </a:lnTo>
                  <a:lnTo>
                    <a:pt x="560" y="19"/>
                  </a:lnTo>
                  <a:lnTo>
                    <a:pt x="562" y="19"/>
                  </a:lnTo>
                  <a:lnTo>
                    <a:pt x="564" y="19"/>
                  </a:lnTo>
                  <a:lnTo>
                    <a:pt x="566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1" y="17"/>
                  </a:lnTo>
                  <a:lnTo>
                    <a:pt x="573" y="17"/>
                  </a:lnTo>
                  <a:lnTo>
                    <a:pt x="575" y="17"/>
                  </a:lnTo>
                  <a:lnTo>
                    <a:pt x="577" y="1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EC08318-0703-416D-9BF2-EA31D3745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688"/>
              <a:ext cx="373" cy="1220"/>
            </a:xfrm>
            <a:custGeom>
              <a:avLst/>
              <a:gdLst>
                <a:gd name="T0" fmla="*/ 101 w 373"/>
                <a:gd name="T1" fmla="*/ 2 h 1220"/>
                <a:gd name="T2" fmla="*/ 124 w 373"/>
                <a:gd name="T3" fmla="*/ 2 h 1220"/>
                <a:gd name="T4" fmla="*/ 162 w 373"/>
                <a:gd name="T5" fmla="*/ 23 h 1220"/>
                <a:gd name="T6" fmla="*/ 194 w 373"/>
                <a:gd name="T7" fmla="*/ 36 h 1220"/>
                <a:gd name="T8" fmla="*/ 217 w 373"/>
                <a:gd name="T9" fmla="*/ 45 h 1220"/>
                <a:gd name="T10" fmla="*/ 200 w 373"/>
                <a:gd name="T11" fmla="*/ 68 h 1220"/>
                <a:gd name="T12" fmla="*/ 226 w 373"/>
                <a:gd name="T13" fmla="*/ 74 h 1220"/>
                <a:gd name="T14" fmla="*/ 253 w 373"/>
                <a:gd name="T15" fmla="*/ 87 h 1220"/>
                <a:gd name="T16" fmla="*/ 255 w 373"/>
                <a:gd name="T17" fmla="*/ 120 h 1220"/>
                <a:gd name="T18" fmla="*/ 291 w 373"/>
                <a:gd name="T19" fmla="*/ 129 h 1220"/>
                <a:gd name="T20" fmla="*/ 300 w 373"/>
                <a:gd name="T21" fmla="*/ 101 h 1220"/>
                <a:gd name="T22" fmla="*/ 335 w 373"/>
                <a:gd name="T23" fmla="*/ 120 h 1220"/>
                <a:gd name="T24" fmla="*/ 367 w 373"/>
                <a:gd name="T25" fmla="*/ 146 h 1220"/>
                <a:gd name="T26" fmla="*/ 365 w 373"/>
                <a:gd name="T27" fmla="*/ 184 h 1220"/>
                <a:gd name="T28" fmla="*/ 331 w 373"/>
                <a:gd name="T29" fmla="*/ 192 h 1220"/>
                <a:gd name="T30" fmla="*/ 306 w 373"/>
                <a:gd name="T31" fmla="*/ 220 h 1220"/>
                <a:gd name="T32" fmla="*/ 226 w 373"/>
                <a:gd name="T33" fmla="*/ 241 h 1220"/>
                <a:gd name="T34" fmla="*/ 240 w 373"/>
                <a:gd name="T35" fmla="*/ 272 h 1220"/>
                <a:gd name="T36" fmla="*/ 215 w 373"/>
                <a:gd name="T37" fmla="*/ 296 h 1220"/>
                <a:gd name="T38" fmla="*/ 205 w 373"/>
                <a:gd name="T39" fmla="*/ 323 h 1220"/>
                <a:gd name="T40" fmla="*/ 198 w 373"/>
                <a:gd name="T41" fmla="*/ 351 h 1220"/>
                <a:gd name="T42" fmla="*/ 179 w 373"/>
                <a:gd name="T43" fmla="*/ 389 h 1220"/>
                <a:gd name="T44" fmla="*/ 179 w 373"/>
                <a:gd name="T45" fmla="*/ 414 h 1220"/>
                <a:gd name="T46" fmla="*/ 175 w 373"/>
                <a:gd name="T47" fmla="*/ 439 h 1220"/>
                <a:gd name="T48" fmla="*/ 162 w 373"/>
                <a:gd name="T49" fmla="*/ 469 h 1220"/>
                <a:gd name="T50" fmla="*/ 179 w 373"/>
                <a:gd name="T51" fmla="*/ 496 h 1220"/>
                <a:gd name="T52" fmla="*/ 192 w 373"/>
                <a:gd name="T53" fmla="*/ 530 h 1220"/>
                <a:gd name="T54" fmla="*/ 205 w 373"/>
                <a:gd name="T55" fmla="*/ 553 h 1220"/>
                <a:gd name="T56" fmla="*/ 223 w 373"/>
                <a:gd name="T57" fmla="*/ 574 h 1220"/>
                <a:gd name="T58" fmla="*/ 257 w 373"/>
                <a:gd name="T59" fmla="*/ 583 h 1220"/>
                <a:gd name="T60" fmla="*/ 259 w 373"/>
                <a:gd name="T61" fmla="*/ 600 h 1220"/>
                <a:gd name="T62" fmla="*/ 232 w 373"/>
                <a:gd name="T63" fmla="*/ 610 h 1220"/>
                <a:gd name="T64" fmla="*/ 224 w 373"/>
                <a:gd name="T65" fmla="*/ 640 h 1220"/>
                <a:gd name="T66" fmla="*/ 226 w 373"/>
                <a:gd name="T67" fmla="*/ 665 h 1220"/>
                <a:gd name="T68" fmla="*/ 266 w 373"/>
                <a:gd name="T69" fmla="*/ 686 h 1220"/>
                <a:gd name="T70" fmla="*/ 276 w 373"/>
                <a:gd name="T71" fmla="*/ 709 h 1220"/>
                <a:gd name="T72" fmla="*/ 251 w 373"/>
                <a:gd name="T73" fmla="*/ 735 h 1220"/>
                <a:gd name="T74" fmla="*/ 257 w 373"/>
                <a:gd name="T75" fmla="*/ 766 h 1220"/>
                <a:gd name="T76" fmla="*/ 257 w 373"/>
                <a:gd name="T77" fmla="*/ 802 h 1220"/>
                <a:gd name="T78" fmla="*/ 261 w 373"/>
                <a:gd name="T79" fmla="*/ 830 h 1220"/>
                <a:gd name="T80" fmla="*/ 280 w 373"/>
                <a:gd name="T81" fmla="*/ 863 h 1220"/>
                <a:gd name="T82" fmla="*/ 283 w 373"/>
                <a:gd name="T83" fmla="*/ 887 h 1220"/>
                <a:gd name="T84" fmla="*/ 272 w 373"/>
                <a:gd name="T85" fmla="*/ 923 h 1220"/>
                <a:gd name="T86" fmla="*/ 289 w 373"/>
                <a:gd name="T87" fmla="*/ 950 h 1220"/>
                <a:gd name="T88" fmla="*/ 280 w 373"/>
                <a:gd name="T89" fmla="*/ 973 h 1220"/>
                <a:gd name="T90" fmla="*/ 264 w 373"/>
                <a:gd name="T91" fmla="*/ 999 h 1220"/>
                <a:gd name="T92" fmla="*/ 259 w 373"/>
                <a:gd name="T93" fmla="*/ 1024 h 1220"/>
                <a:gd name="T94" fmla="*/ 270 w 373"/>
                <a:gd name="T95" fmla="*/ 1051 h 1220"/>
                <a:gd name="T96" fmla="*/ 280 w 373"/>
                <a:gd name="T97" fmla="*/ 1073 h 1220"/>
                <a:gd name="T98" fmla="*/ 270 w 373"/>
                <a:gd name="T99" fmla="*/ 1094 h 1220"/>
                <a:gd name="T100" fmla="*/ 268 w 373"/>
                <a:gd name="T101" fmla="*/ 1121 h 1220"/>
                <a:gd name="T102" fmla="*/ 300 w 373"/>
                <a:gd name="T103" fmla="*/ 1148 h 1220"/>
                <a:gd name="T104" fmla="*/ 319 w 373"/>
                <a:gd name="T105" fmla="*/ 1167 h 1220"/>
                <a:gd name="T106" fmla="*/ 283 w 373"/>
                <a:gd name="T107" fmla="*/ 1206 h 1220"/>
                <a:gd name="T108" fmla="*/ 264 w 373"/>
                <a:gd name="T109" fmla="*/ 1218 h 1220"/>
                <a:gd name="T110" fmla="*/ 232 w 373"/>
                <a:gd name="T111" fmla="*/ 1193 h 1220"/>
                <a:gd name="T112" fmla="*/ 162 w 373"/>
                <a:gd name="T113" fmla="*/ 1106 h 1220"/>
                <a:gd name="T114" fmla="*/ 107 w 373"/>
                <a:gd name="T115" fmla="*/ 1016 h 1220"/>
                <a:gd name="T116" fmla="*/ 76 w 373"/>
                <a:gd name="T117" fmla="*/ 1007 h 1220"/>
                <a:gd name="T118" fmla="*/ 67 w 373"/>
                <a:gd name="T119" fmla="*/ 978 h 1220"/>
                <a:gd name="T120" fmla="*/ 36 w 373"/>
                <a:gd name="T121" fmla="*/ 946 h 1220"/>
                <a:gd name="T122" fmla="*/ 8 w 373"/>
                <a:gd name="T123" fmla="*/ 952 h 1220"/>
                <a:gd name="T124" fmla="*/ 4 w 373"/>
                <a:gd name="T125" fmla="*/ 893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1220">
                  <a:moveTo>
                    <a:pt x="78" y="13"/>
                  </a:moveTo>
                  <a:lnTo>
                    <a:pt x="80" y="13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91" y="9"/>
                  </a:lnTo>
                  <a:lnTo>
                    <a:pt x="93" y="7"/>
                  </a:lnTo>
                  <a:lnTo>
                    <a:pt x="95" y="6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29" y="6"/>
                  </a:lnTo>
                  <a:lnTo>
                    <a:pt x="131" y="7"/>
                  </a:lnTo>
                  <a:lnTo>
                    <a:pt x="133" y="9"/>
                  </a:lnTo>
                  <a:lnTo>
                    <a:pt x="137" y="11"/>
                  </a:lnTo>
                  <a:lnTo>
                    <a:pt x="141" y="13"/>
                  </a:lnTo>
                  <a:lnTo>
                    <a:pt x="145" y="13"/>
                  </a:lnTo>
                  <a:lnTo>
                    <a:pt x="150" y="17"/>
                  </a:lnTo>
                  <a:lnTo>
                    <a:pt x="158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71" y="25"/>
                  </a:lnTo>
                  <a:lnTo>
                    <a:pt x="173" y="26"/>
                  </a:lnTo>
                  <a:lnTo>
                    <a:pt x="175" y="28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3" y="32"/>
                  </a:lnTo>
                  <a:lnTo>
                    <a:pt x="185" y="34"/>
                  </a:lnTo>
                  <a:lnTo>
                    <a:pt x="190" y="34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0" y="40"/>
                  </a:lnTo>
                  <a:lnTo>
                    <a:pt x="202" y="40"/>
                  </a:lnTo>
                  <a:lnTo>
                    <a:pt x="204" y="40"/>
                  </a:lnTo>
                  <a:lnTo>
                    <a:pt x="205" y="40"/>
                  </a:lnTo>
                  <a:lnTo>
                    <a:pt x="207" y="40"/>
                  </a:lnTo>
                  <a:lnTo>
                    <a:pt x="209" y="40"/>
                  </a:lnTo>
                  <a:lnTo>
                    <a:pt x="211" y="40"/>
                  </a:lnTo>
                  <a:lnTo>
                    <a:pt x="213" y="42"/>
                  </a:lnTo>
                  <a:lnTo>
                    <a:pt x="217" y="42"/>
                  </a:lnTo>
                  <a:lnTo>
                    <a:pt x="217" y="40"/>
                  </a:lnTo>
                  <a:lnTo>
                    <a:pt x="219" y="40"/>
                  </a:lnTo>
                  <a:lnTo>
                    <a:pt x="219" y="42"/>
                  </a:lnTo>
                  <a:lnTo>
                    <a:pt x="217" y="45"/>
                  </a:lnTo>
                  <a:lnTo>
                    <a:pt x="215" y="47"/>
                  </a:lnTo>
                  <a:lnTo>
                    <a:pt x="213" y="49"/>
                  </a:lnTo>
                  <a:lnTo>
                    <a:pt x="213" y="51"/>
                  </a:lnTo>
                  <a:lnTo>
                    <a:pt x="211" y="53"/>
                  </a:lnTo>
                  <a:lnTo>
                    <a:pt x="211" y="55"/>
                  </a:lnTo>
                  <a:lnTo>
                    <a:pt x="209" y="57"/>
                  </a:lnTo>
                  <a:lnTo>
                    <a:pt x="207" y="57"/>
                  </a:lnTo>
                  <a:lnTo>
                    <a:pt x="205" y="59"/>
                  </a:lnTo>
                  <a:lnTo>
                    <a:pt x="204" y="59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0" y="63"/>
                  </a:lnTo>
                  <a:lnTo>
                    <a:pt x="200" y="66"/>
                  </a:lnTo>
                  <a:lnTo>
                    <a:pt x="200" y="68"/>
                  </a:lnTo>
                  <a:lnTo>
                    <a:pt x="200" y="70"/>
                  </a:lnTo>
                  <a:lnTo>
                    <a:pt x="202" y="70"/>
                  </a:lnTo>
                  <a:lnTo>
                    <a:pt x="204" y="72"/>
                  </a:lnTo>
                  <a:lnTo>
                    <a:pt x="205" y="72"/>
                  </a:lnTo>
                  <a:lnTo>
                    <a:pt x="207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5" y="74"/>
                  </a:lnTo>
                  <a:lnTo>
                    <a:pt x="217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8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7" y="78"/>
                  </a:lnTo>
                  <a:lnTo>
                    <a:pt x="249" y="78"/>
                  </a:lnTo>
                  <a:lnTo>
                    <a:pt x="249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3" y="87"/>
                  </a:lnTo>
                  <a:lnTo>
                    <a:pt x="253" y="89"/>
                  </a:lnTo>
                  <a:lnTo>
                    <a:pt x="251" y="93"/>
                  </a:lnTo>
                  <a:lnTo>
                    <a:pt x="251" y="95"/>
                  </a:lnTo>
                  <a:lnTo>
                    <a:pt x="251" y="99"/>
                  </a:lnTo>
                  <a:lnTo>
                    <a:pt x="251" y="101"/>
                  </a:lnTo>
                  <a:lnTo>
                    <a:pt x="251" y="102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3" y="108"/>
                  </a:lnTo>
                  <a:lnTo>
                    <a:pt x="253" y="110"/>
                  </a:lnTo>
                  <a:lnTo>
                    <a:pt x="255" y="112"/>
                  </a:lnTo>
                  <a:lnTo>
                    <a:pt x="255" y="114"/>
                  </a:lnTo>
                  <a:lnTo>
                    <a:pt x="255" y="118"/>
                  </a:lnTo>
                  <a:lnTo>
                    <a:pt x="255" y="120"/>
                  </a:lnTo>
                  <a:lnTo>
                    <a:pt x="255" y="121"/>
                  </a:lnTo>
                  <a:lnTo>
                    <a:pt x="257" y="125"/>
                  </a:lnTo>
                  <a:lnTo>
                    <a:pt x="257" y="129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7"/>
                  </a:lnTo>
                  <a:lnTo>
                    <a:pt x="259" y="139"/>
                  </a:lnTo>
                  <a:lnTo>
                    <a:pt x="259" y="140"/>
                  </a:lnTo>
                  <a:lnTo>
                    <a:pt x="262" y="140"/>
                  </a:lnTo>
                  <a:lnTo>
                    <a:pt x="264" y="139"/>
                  </a:lnTo>
                  <a:lnTo>
                    <a:pt x="268" y="137"/>
                  </a:lnTo>
                  <a:lnTo>
                    <a:pt x="274" y="135"/>
                  </a:lnTo>
                  <a:lnTo>
                    <a:pt x="281" y="133"/>
                  </a:lnTo>
                  <a:lnTo>
                    <a:pt x="291" y="129"/>
                  </a:lnTo>
                  <a:lnTo>
                    <a:pt x="293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3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3" y="116"/>
                  </a:lnTo>
                  <a:lnTo>
                    <a:pt x="291" y="110"/>
                  </a:lnTo>
                  <a:lnTo>
                    <a:pt x="291" y="106"/>
                  </a:lnTo>
                  <a:lnTo>
                    <a:pt x="293" y="104"/>
                  </a:lnTo>
                  <a:lnTo>
                    <a:pt x="295" y="102"/>
                  </a:lnTo>
                  <a:lnTo>
                    <a:pt x="295" y="101"/>
                  </a:lnTo>
                  <a:lnTo>
                    <a:pt x="299" y="101"/>
                  </a:lnTo>
                  <a:lnTo>
                    <a:pt x="300" y="101"/>
                  </a:lnTo>
                  <a:lnTo>
                    <a:pt x="302" y="101"/>
                  </a:lnTo>
                  <a:lnTo>
                    <a:pt x="306" y="101"/>
                  </a:lnTo>
                  <a:lnTo>
                    <a:pt x="310" y="101"/>
                  </a:lnTo>
                  <a:lnTo>
                    <a:pt x="314" y="101"/>
                  </a:lnTo>
                  <a:lnTo>
                    <a:pt x="316" y="102"/>
                  </a:lnTo>
                  <a:lnTo>
                    <a:pt x="318" y="104"/>
                  </a:lnTo>
                  <a:lnTo>
                    <a:pt x="319" y="104"/>
                  </a:lnTo>
                  <a:lnTo>
                    <a:pt x="319" y="106"/>
                  </a:lnTo>
                  <a:lnTo>
                    <a:pt x="323" y="108"/>
                  </a:lnTo>
                  <a:lnTo>
                    <a:pt x="325" y="110"/>
                  </a:lnTo>
                  <a:lnTo>
                    <a:pt x="329" y="114"/>
                  </a:lnTo>
                  <a:lnTo>
                    <a:pt x="331" y="116"/>
                  </a:lnTo>
                  <a:lnTo>
                    <a:pt x="333" y="118"/>
                  </a:lnTo>
                  <a:lnTo>
                    <a:pt x="335" y="120"/>
                  </a:lnTo>
                  <a:lnTo>
                    <a:pt x="337" y="120"/>
                  </a:lnTo>
                  <a:lnTo>
                    <a:pt x="338" y="121"/>
                  </a:lnTo>
                  <a:lnTo>
                    <a:pt x="340" y="123"/>
                  </a:lnTo>
                  <a:lnTo>
                    <a:pt x="340" y="127"/>
                  </a:lnTo>
                  <a:lnTo>
                    <a:pt x="342" y="129"/>
                  </a:lnTo>
                  <a:lnTo>
                    <a:pt x="346" y="133"/>
                  </a:lnTo>
                  <a:lnTo>
                    <a:pt x="350" y="137"/>
                  </a:lnTo>
                  <a:lnTo>
                    <a:pt x="356" y="140"/>
                  </a:lnTo>
                  <a:lnTo>
                    <a:pt x="357" y="142"/>
                  </a:lnTo>
                  <a:lnTo>
                    <a:pt x="361" y="142"/>
                  </a:lnTo>
                  <a:lnTo>
                    <a:pt x="361" y="144"/>
                  </a:lnTo>
                  <a:lnTo>
                    <a:pt x="365" y="144"/>
                  </a:lnTo>
                  <a:lnTo>
                    <a:pt x="365" y="146"/>
                  </a:lnTo>
                  <a:lnTo>
                    <a:pt x="367" y="146"/>
                  </a:lnTo>
                  <a:lnTo>
                    <a:pt x="367" y="148"/>
                  </a:lnTo>
                  <a:lnTo>
                    <a:pt x="369" y="150"/>
                  </a:lnTo>
                  <a:lnTo>
                    <a:pt x="371" y="150"/>
                  </a:lnTo>
                  <a:lnTo>
                    <a:pt x="371" y="152"/>
                  </a:lnTo>
                  <a:lnTo>
                    <a:pt x="373" y="154"/>
                  </a:lnTo>
                  <a:lnTo>
                    <a:pt x="373" y="158"/>
                  </a:lnTo>
                  <a:lnTo>
                    <a:pt x="371" y="159"/>
                  </a:lnTo>
                  <a:lnTo>
                    <a:pt x="371" y="163"/>
                  </a:lnTo>
                  <a:lnTo>
                    <a:pt x="371" y="165"/>
                  </a:lnTo>
                  <a:lnTo>
                    <a:pt x="371" y="171"/>
                  </a:lnTo>
                  <a:lnTo>
                    <a:pt x="369" y="175"/>
                  </a:lnTo>
                  <a:lnTo>
                    <a:pt x="367" y="178"/>
                  </a:lnTo>
                  <a:lnTo>
                    <a:pt x="367" y="180"/>
                  </a:lnTo>
                  <a:lnTo>
                    <a:pt x="365" y="184"/>
                  </a:lnTo>
                  <a:lnTo>
                    <a:pt x="363" y="188"/>
                  </a:lnTo>
                  <a:lnTo>
                    <a:pt x="363" y="190"/>
                  </a:lnTo>
                  <a:lnTo>
                    <a:pt x="361" y="192"/>
                  </a:lnTo>
                  <a:lnTo>
                    <a:pt x="359" y="194"/>
                  </a:lnTo>
                  <a:lnTo>
                    <a:pt x="357" y="194"/>
                  </a:lnTo>
                  <a:lnTo>
                    <a:pt x="354" y="194"/>
                  </a:lnTo>
                  <a:lnTo>
                    <a:pt x="352" y="194"/>
                  </a:lnTo>
                  <a:lnTo>
                    <a:pt x="348" y="194"/>
                  </a:lnTo>
                  <a:lnTo>
                    <a:pt x="346" y="192"/>
                  </a:lnTo>
                  <a:lnTo>
                    <a:pt x="342" y="192"/>
                  </a:lnTo>
                  <a:lnTo>
                    <a:pt x="340" y="192"/>
                  </a:lnTo>
                  <a:lnTo>
                    <a:pt x="337" y="192"/>
                  </a:lnTo>
                  <a:lnTo>
                    <a:pt x="333" y="192"/>
                  </a:lnTo>
                  <a:lnTo>
                    <a:pt x="331" y="192"/>
                  </a:lnTo>
                  <a:lnTo>
                    <a:pt x="331" y="194"/>
                  </a:lnTo>
                  <a:lnTo>
                    <a:pt x="327" y="194"/>
                  </a:lnTo>
                  <a:lnTo>
                    <a:pt x="325" y="194"/>
                  </a:lnTo>
                  <a:lnTo>
                    <a:pt x="325" y="198"/>
                  </a:lnTo>
                  <a:lnTo>
                    <a:pt x="325" y="199"/>
                  </a:lnTo>
                  <a:lnTo>
                    <a:pt x="325" y="201"/>
                  </a:lnTo>
                  <a:lnTo>
                    <a:pt x="323" y="203"/>
                  </a:lnTo>
                  <a:lnTo>
                    <a:pt x="323" y="207"/>
                  </a:lnTo>
                  <a:lnTo>
                    <a:pt x="319" y="209"/>
                  </a:lnTo>
                  <a:lnTo>
                    <a:pt x="318" y="213"/>
                  </a:lnTo>
                  <a:lnTo>
                    <a:pt x="314" y="215"/>
                  </a:lnTo>
                  <a:lnTo>
                    <a:pt x="310" y="217"/>
                  </a:lnTo>
                  <a:lnTo>
                    <a:pt x="308" y="217"/>
                  </a:lnTo>
                  <a:lnTo>
                    <a:pt x="306" y="220"/>
                  </a:lnTo>
                  <a:lnTo>
                    <a:pt x="306" y="222"/>
                  </a:lnTo>
                  <a:lnTo>
                    <a:pt x="304" y="224"/>
                  </a:lnTo>
                  <a:lnTo>
                    <a:pt x="280" y="226"/>
                  </a:lnTo>
                  <a:lnTo>
                    <a:pt x="278" y="222"/>
                  </a:lnTo>
                  <a:lnTo>
                    <a:pt x="234" y="222"/>
                  </a:lnTo>
                  <a:lnTo>
                    <a:pt x="230" y="220"/>
                  </a:lnTo>
                  <a:lnTo>
                    <a:pt x="228" y="224"/>
                  </a:lnTo>
                  <a:lnTo>
                    <a:pt x="228" y="226"/>
                  </a:lnTo>
                  <a:lnTo>
                    <a:pt x="228" y="228"/>
                  </a:lnTo>
                  <a:lnTo>
                    <a:pt x="228" y="230"/>
                  </a:lnTo>
                  <a:lnTo>
                    <a:pt x="228" y="232"/>
                  </a:lnTo>
                  <a:lnTo>
                    <a:pt x="226" y="236"/>
                  </a:lnTo>
                  <a:lnTo>
                    <a:pt x="226" y="239"/>
                  </a:lnTo>
                  <a:lnTo>
                    <a:pt x="226" y="241"/>
                  </a:lnTo>
                  <a:lnTo>
                    <a:pt x="224" y="243"/>
                  </a:lnTo>
                  <a:lnTo>
                    <a:pt x="224" y="245"/>
                  </a:lnTo>
                  <a:lnTo>
                    <a:pt x="224" y="247"/>
                  </a:lnTo>
                  <a:lnTo>
                    <a:pt x="224" y="249"/>
                  </a:lnTo>
                  <a:lnTo>
                    <a:pt x="226" y="251"/>
                  </a:lnTo>
                  <a:lnTo>
                    <a:pt x="228" y="255"/>
                  </a:lnTo>
                  <a:lnTo>
                    <a:pt x="232" y="256"/>
                  </a:lnTo>
                  <a:lnTo>
                    <a:pt x="234" y="256"/>
                  </a:lnTo>
                  <a:lnTo>
                    <a:pt x="236" y="260"/>
                  </a:lnTo>
                  <a:lnTo>
                    <a:pt x="236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40" y="270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8" y="277"/>
                  </a:lnTo>
                  <a:lnTo>
                    <a:pt x="238" y="279"/>
                  </a:lnTo>
                  <a:lnTo>
                    <a:pt x="236" y="279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0" y="289"/>
                  </a:lnTo>
                  <a:lnTo>
                    <a:pt x="228" y="291"/>
                  </a:lnTo>
                  <a:lnTo>
                    <a:pt x="228" y="293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3" y="294"/>
                  </a:lnTo>
                  <a:lnTo>
                    <a:pt x="217" y="296"/>
                  </a:lnTo>
                  <a:lnTo>
                    <a:pt x="215" y="296"/>
                  </a:lnTo>
                  <a:lnTo>
                    <a:pt x="213" y="296"/>
                  </a:lnTo>
                  <a:lnTo>
                    <a:pt x="211" y="296"/>
                  </a:lnTo>
                  <a:lnTo>
                    <a:pt x="209" y="298"/>
                  </a:lnTo>
                  <a:lnTo>
                    <a:pt x="209" y="300"/>
                  </a:lnTo>
                  <a:lnTo>
                    <a:pt x="207" y="302"/>
                  </a:lnTo>
                  <a:lnTo>
                    <a:pt x="209" y="306"/>
                  </a:lnTo>
                  <a:lnTo>
                    <a:pt x="209" y="308"/>
                  </a:lnTo>
                  <a:lnTo>
                    <a:pt x="211" y="310"/>
                  </a:lnTo>
                  <a:lnTo>
                    <a:pt x="211" y="312"/>
                  </a:lnTo>
                  <a:lnTo>
                    <a:pt x="209" y="315"/>
                  </a:lnTo>
                  <a:lnTo>
                    <a:pt x="209" y="317"/>
                  </a:lnTo>
                  <a:lnTo>
                    <a:pt x="207" y="319"/>
                  </a:lnTo>
                  <a:lnTo>
                    <a:pt x="207" y="321"/>
                  </a:lnTo>
                  <a:lnTo>
                    <a:pt x="205" y="323"/>
                  </a:lnTo>
                  <a:lnTo>
                    <a:pt x="205" y="325"/>
                  </a:lnTo>
                  <a:lnTo>
                    <a:pt x="204" y="327"/>
                  </a:lnTo>
                  <a:lnTo>
                    <a:pt x="202" y="331"/>
                  </a:lnTo>
                  <a:lnTo>
                    <a:pt x="200" y="331"/>
                  </a:lnTo>
                  <a:lnTo>
                    <a:pt x="200" y="332"/>
                  </a:lnTo>
                  <a:lnTo>
                    <a:pt x="200" y="334"/>
                  </a:lnTo>
                  <a:lnTo>
                    <a:pt x="200" y="338"/>
                  </a:lnTo>
                  <a:lnTo>
                    <a:pt x="200" y="340"/>
                  </a:lnTo>
                  <a:lnTo>
                    <a:pt x="200" y="344"/>
                  </a:lnTo>
                  <a:lnTo>
                    <a:pt x="200" y="346"/>
                  </a:lnTo>
                  <a:lnTo>
                    <a:pt x="200" y="348"/>
                  </a:lnTo>
                  <a:lnTo>
                    <a:pt x="200" y="350"/>
                  </a:lnTo>
                  <a:lnTo>
                    <a:pt x="200" y="351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196" y="355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2" y="363"/>
                  </a:lnTo>
                  <a:lnTo>
                    <a:pt x="192" y="365"/>
                  </a:lnTo>
                  <a:lnTo>
                    <a:pt x="192" y="367"/>
                  </a:lnTo>
                  <a:lnTo>
                    <a:pt x="190" y="370"/>
                  </a:lnTo>
                  <a:lnTo>
                    <a:pt x="190" y="374"/>
                  </a:lnTo>
                  <a:lnTo>
                    <a:pt x="188" y="376"/>
                  </a:lnTo>
                  <a:lnTo>
                    <a:pt x="186" y="380"/>
                  </a:lnTo>
                  <a:lnTo>
                    <a:pt x="185" y="384"/>
                  </a:lnTo>
                  <a:lnTo>
                    <a:pt x="181" y="388"/>
                  </a:lnTo>
                  <a:lnTo>
                    <a:pt x="179" y="389"/>
                  </a:lnTo>
                  <a:lnTo>
                    <a:pt x="175" y="391"/>
                  </a:lnTo>
                  <a:lnTo>
                    <a:pt x="171" y="395"/>
                  </a:lnTo>
                  <a:lnTo>
                    <a:pt x="167" y="397"/>
                  </a:lnTo>
                  <a:lnTo>
                    <a:pt x="164" y="401"/>
                  </a:lnTo>
                  <a:lnTo>
                    <a:pt x="162" y="403"/>
                  </a:lnTo>
                  <a:lnTo>
                    <a:pt x="162" y="405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4" y="408"/>
                  </a:lnTo>
                  <a:lnTo>
                    <a:pt x="167" y="412"/>
                  </a:lnTo>
                  <a:lnTo>
                    <a:pt x="169" y="412"/>
                  </a:lnTo>
                  <a:lnTo>
                    <a:pt x="173" y="412"/>
                  </a:lnTo>
                  <a:lnTo>
                    <a:pt x="175" y="412"/>
                  </a:lnTo>
                  <a:lnTo>
                    <a:pt x="179" y="414"/>
                  </a:lnTo>
                  <a:lnTo>
                    <a:pt x="181" y="416"/>
                  </a:lnTo>
                  <a:lnTo>
                    <a:pt x="181" y="418"/>
                  </a:lnTo>
                  <a:lnTo>
                    <a:pt x="183" y="420"/>
                  </a:lnTo>
                  <a:lnTo>
                    <a:pt x="183" y="422"/>
                  </a:lnTo>
                  <a:lnTo>
                    <a:pt x="183" y="424"/>
                  </a:lnTo>
                  <a:lnTo>
                    <a:pt x="183" y="426"/>
                  </a:lnTo>
                  <a:lnTo>
                    <a:pt x="181" y="427"/>
                  </a:lnTo>
                  <a:lnTo>
                    <a:pt x="179" y="429"/>
                  </a:lnTo>
                  <a:lnTo>
                    <a:pt x="181" y="431"/>
                  </a:lnTo>
                  <a:lnTo>
                    <a:pt x="181" y="433"/>
                  </a:lnTo>
                  <a:lnTo>
                    <a:pt x="179" y="433"/>
                  </a:lnTo>
                  <a:lnTo>
                    <a:pt x="179" y="435"/>
                  </a:lnTo>
                  <a:lnTo>
                    <a:pt x="177" y="437"/>
                  </a:lnTo>
                  <a:lnTo>
                    <a:pt x="175" y="439"/>
                  </a:lnTo>
                  <a:lnTo>
                    <a:pt x="173" y="441"/>
                  </a:lnTo>
                  <a:lnTo>
                    <a:pt x="171" y="441"/>
                  </a:lnTo>
                  <a:lnTo>
                    <a:pt x="171" y="443"/>
                  </a:lnTo>
                  <a:lnTo>
                    <a:pt x="169" y="443"/>
                  </a:lnTo>
                  <a:lnTo>
                    <a:pt x="167" y="445"/>
                  </a:lnTo>
                  <a:lnTo>
                    <a:pt x="166" y="446"/>
                  </a:lnTo>
                  <a:lnTo>
                    <a:pt x="164" y="450"/>
                  </a:lnTo>
                  <a:lnTo>
                    <a:pt x="164" y="452"/>
                  </a:lnTo>
                  <a:lnTo>
                    <a:pt x="162" y="454"/>
                  </a:lnTo>
                  <a:lnTo>
                    <a:pt x="162" y="458"/>
                  </a:lnTo>
                  <a:lnTo>
                    <a:pt x="162" y="462"/>
                  </a:lnTo>
                  <a:lnTo>
                    <a:pt x="162" y="465"/>
                  </a:lnTo>
                  <a:lnTo>
                    <a:pt x="162" y="467"/>
                  </a:lnTo>
                  <a:lnTo>
                    <a:pt x="162" y="469"/>
                  </a:lnTo>
                  <a:lnTo>
                    <a:pt x="164" y="471"/>
                  </a:lnTo>
                  <a:lnTo>
                    <a:pt x="166" y="471"/>
                  </a:lnTo>
                  <a:lnTo>
                    <a:pt x="166" y="473"/>
                  </a:lnTo>
                  <a:lnTo>
                    <a:pt x="167" y="475"/>
                  </a:lnTo>
                  <a:lnTo>
                    <a:pt x="169" y="477"/>
                  </a:lnTo>
                  <a:lnTo>
                    <a:pt x="171" y="479"/>
                  </a:lnTo>
                  <a:lnTo>
                    <a:pt x="173" y="481"/>
                  </a:lnTo>
                  <a:lnTo>
                    <a:pt x="173" y="484"/>
                  </a:lnTo>
                  <a:lnTo>
                    <a:pt x="173" y="486"/>
                  </a:lnTo>
                  <a:lnTo>
                    <a:pt x="175" y="488"/>
                  </a:lnTo>
                  <a:lnTo>
                    <a:pt x="177" y="490"/>
                  </a:lnTo>
                  <a:lnTo>
                    <a:pt x="177" y="492"/>
                  </a:lnTo>
                  <a:lnTo>
                    <a:pt x="179" y="494"/>
                  </a:lnTo>
                  <a:lnTo>
                    <a:pt x="179" y="496"/>
                  </a:lnTo>
                  <a:lnTo>
                    <a:pt x="181" y="498"/>
                  </a:lnTo>
                  <a:lnTo>
                    <a:pt x="181" y="500"/>
                  </a:lnTo>
                  <a:lnTo>
                    <a:pt x="183" y="503"/>
                  </a:lnTo>
                  <a:lnTo>
                    <a:pt x="185" y="505"/>
                  </a:lnTo>
                  <a:lnTo>
                    <a:pt x="186" y="509"/>
                  </a:lnTo>
                  <a:lnTo>
                    <a:pt x="188" y="511"/>
                  </a:lnTo>
                  <a:lnTo>
                    <a:pt x="188" y="513"/>
                  </a:lnTo>
                  <a:lnTo>
                    <a:pt x="188" y="517"/>
                  </a:lnTo>
                  <a:lnTo>
                    <a:pt x="188" y="519"/>
                  </a:lnTo>
                  <a:lnTo>
                    <a:pt x="188" y="521"/>
                  </a:lnTo>
                  <a:lnTo>
                    <a:pt x="188" y="522"/>
                  </a:lnTo>
                  <a:lnTo>
                    <a:pt x="188" y="526"/>
                  </a:lnTo>
                  <a:lnTo>
                    <a:pt x="190" y="528"/>
                  </a:lnTo>
                  <a:lnTo>
                    <a:pt x="192" y="530"/>
                  </a:lnTo>
                  <a:lnTo>
                    <a:pt x="192" y="532"/>
                  </a:lnTo>
                  <a:lnTo>
                    <a:pt x="194" y="534"/>
                  </a:lnTo>
                  <a:lnTo>
                    <a:pt x="194" y="536"/>
                  </a:lnTo>
                  <a:lnTo>
                    <a:pt x="196" y="536"/>
                  </a:lnTo>
                  <a:lnTo>
                    <a:pt x="198" y="536"/>
                  </a:lnTo>
                  <a:lnTo>
                    <a:pt x="198" y="538"/>
                  </a:lnTo>
                  <a:lnTo>
                    <a:pt x="200" y="538"/>
                  </a:lnTo>
                  <a:lnTo>
                    <a:pt x="202" y="540"/>
                  </a:lnTo>
                  <a:lnTo>
                    <a:pt x="202" y="541"/>
                  </a:lnTo>
                  <a:lnTo>
                    <a:pt x="204" y="543"/>
                  </a:lnTo>
                  <a:lnTo>
                    <a:pt x="204" y="545"/>
                  </a:lnTo>
                  <a:lnTo>
                    <a:pt x="205" y="547"/>
                  </a:lnTo>
                  <a:lnTo>
                    <a:pt x="205" y="551"/>
                  </a:lnTo>
                  <a:lnTo>
                    <a:pt x="205" y="553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5" y="559"/>
                  </a:lnTo>
                  <a:lnTo>
                    <a:pt x="205" y="560"/>
                  </a:lnTo>
                  <a:lnTo>
                    <a:pt x="207" y="564"/>
                  </a:lnTo>
                  <a:lnTo>
                    <a:pt x="209" y="566"/>
                  </a:lnTo>
                  <a:lnTo>
                    <a:pt x="209" y="568"/>
                  </a:lnTo>
                  <a:lnTo>
                    <a:pt x="211" y="568"/>
                  </a:lnTo>
                  <a:lnTo>
                    <a:pt x="213" y="570"/>
                  </a:lnTo>
                  <a:lnTo>
                    <a:pt x="215" y="570"/>
                  </a:lnTo>
                  <a:lnTo>
                    <a:pt x="217" y="572"/>
                  </a:lnTo>
                  <a:lnTo>
                    <a:pt x="219" y="572"/>
                  </a:lnTo>
                  <a:lnTo>
                    <a:pt x="221" y="572"/>
                  </a:lnTo>
                  <a:lnTo>
                    <a:pt x="223" y="574"/>
                  </a:lnTo>
                  <a:lnTo>
                    <a:pt x="224" y="574"/>
                  </a:lnTo>
                  <a:lnTo>
                    <a:pt x="226" y="576"/>
                  </a:lnTo>
                  <a:lnTo>
                    <a:pt x="228" y="578"/>
                  </a:lnTo>
                  <a:lnTo>
                    <a:pt x="230" y="579"/>
                  </a:lnTo>
                  <a:lnTo>
                    <a:pt x="234" y="579"/>
                  </a:lnTo>
                  <a:lnTo>
                    <a:pt x="236" y="579"/>
                  </a:lnTo>
                  <a:lnTo>
                    <a:pt x="238" y="579"/>
                  </a:lnTo>
                  <a:lnTo>
                    <a:pt x="240" y="581"/>
                  </a:lnTo>
                  <a:lnTo>
                    <a:pt x="242" y="581"/>
                  </a:lnTo>
                  <a:lnTo>
                    <a:pt x="245" y="581"/>
                  </a:lnTo>
                  <a:lnTo>
                    <a:pt x="249" y="581"/>
                  </a:lnTo>
                  <a:lnTo>
                    <a:pt x="251" y="583"/>
                  </a:lnTo>
                  <a:lnTo>
                    <a:pt x="255" y="583"/>
                  </a:lnTo>
                  <a:lnTo>
                    <a:pt x="257" y="583"/>
                  </a:lnTo>
                  <a:lnTo>
                    <a:pt x="257" y="585"/>
                  </a:lnTo>
                  <a:lnTo>
                    <a:pt x="259" y="585"/>
                  </a:lnTo>
                  <a:lnTo>
                    <a:pt x="261" y="585"/>
                  </a:lnTo>
                  <a:lnTo>
                    <a:pt x="262" y="585"/>
                  </a:lnTo>
                  <a:lnTo>
                    <a:pt x="264" y="585"/>
                  </a:lnTo>
                  <a:lnTo>
                    <a:pt x="266" y="585"/>
                  </a:lnTo>
                  <a:lnTo>
                    <a:pt x="268" y="587"/>
                  </a:lnTo>
                  <a:lnTo>
                    <a:pt x="268" y="589"/>
                  </a:lnTo>
                  <a:lnTo>
                    <a:pt x="268" y="591"/>
                  </a:lnTo>
                  <a:lnTo>
                    <a:pt x="268" y="593"/>
                  </a:lnTo>
                  <a:lnTo>
                    <a:pt x="266" y="595"/>
                  </a:lnTo>
                  <a:lnTo>
                    <a:pt x="264" y="597"/>
                  </a:lnTo>
                  <a:lnTo>
                    <a:pt x="262" y="598"/>
                  </a:lnTo>
                  <a:lnTo>
                    <a:pt x="259" y="600"/>
                  </a:lnTo>
                  <a:lnTo>
                    <a:pt x="257" y="600"/>
                  </a:lnTo>
                  <a:lnTo>
                    <a:pt x="257" y="602"/>
                  </a:lnTo>
                  <a:lnTo>
                    <a:pt x="255" y="602"/>
                  </a:lnTo>
                  <a:lnTo>
                    <a:pt x="253" y="602"/>
                  </a:lnTo>
                  <a:lnTo>
                    <a:pt x="251" y="604"/>
                  </a:lnTo>
                  <a:lnTo>
                    <a:pt x="249" y="604"/>
                  </a:lnTo>
                  <a:lnTo>
                    <a:pt x="247" y="604"/>
                  </a:lnTo>
                  <a:lnTo>
                    <a:pt x="245" y="604"/>
                  </a:lnTo>
                  <a:lnTo>
                    <a:pt x="243" y="602"/>
                  </a:lnTo>
                  <a:lnTo>
                    <a:pt x="242" y="604"/>
                  </a:lnTo>
                  <a:lnTo>
                    <a:pt x="238" y="606"/>
                  </a:lnTo>
                  <a:lnTo>
                    <a:pt x="236" y="606"/>
                  </a:lnTo>
                  <a:lnTo>
                    <a:pt x="234" y="608"/>
                  </a:lnTo>
                  <a:lnTo>
                    <a:pt x="232" y="610"/>
                  </a:lnTo>
                  <a:lnTo>
                    <a:pt x="230" y="614"/>
                  </a:lnTo>
                  <a:lnTo>
                    <a:pt x="228" y="617"/>
                  </a:lnTo>
                  <a:lnTo>
                    <a:pt x="226" y="619"/>
                  </a:lnTo>
                  <a:lnTo>
                    <a:pt x="226" y="621"/>
                  </a:lnTo>
                  <a:lnTo>
                    <a:pt x="224" y="623"/>
                  </a:lnTo>
                  <a:lnTo>
                    <a:pt x="224" y="625"/>
                  </a:lnTo>
                  <a:lnTo>
                    <a:pt x="224" y="627"/>
                  </a:lnTo>
                  <a:lnTo>
                    <a:pt x="224" y="629"/>
                  </a:lnTo>
                  <a:lnTo>
                    <a:pt x="224" y="631"/>
                  </a:lnTo>
                  <a:lnTo>
                    <a:pt x="224" y="633"/>
                  </a:lnTo>
                  <a:lnTo>
                    <a:pt x="224" y="635"/>
                  </a:lnTo>
                  <a:lnTo>
                    <a:pt x="224" y="636"/>
                  </a:lnTo>
                  <a:lnTo>
                    <a:pt x="224" y="638"/>
                  </a:lnTo>
                  <a:lnTo>
                    <a:pt x="224" y="640"/>
                  </a:lnTo>
                  <a:lnTo>
                    <a:pt x="224" y="642"/>
                  </a:lnTo>
                  <a:lnTo>
                    <a:pt x="223" y="642"/>
                  </a:lnTo>
                  <a:lnTo>
                    <a:pt x="221" y="646"/>
                  </a:lnTo>
                  <a:lnTo>
                    <a:pt x="221" y="648"/>
                  </a:lnTo>
                  <a:lnTo>
                    <a:pt x="219" y="650"/>
                  </a:lnTo>
                  <a:lnTo>
                    <a:pt x="219" y="652"/>
                  </a:lnTo>
                  <a:lnTo>
                    <a:pt x="219" y="654"/>
                  </a:lnTo>
                  <a:lnTo>
                    <a:pt x="221" y="655"/>
                  </a:lnTo>
                  <a:lnTo>
                    <a:pt x="221" y="657"/>
                  </a:lnTo>
                  <a:lnTo>
                    <a:pt x="223" y="657"/>
                  </a:lnTo>
                  <a:lnTo>
                    <a:pt x="223" y="659"/>
                  </a:lnTo>
                  <a:lnTo>
                    <a:pt x="223" y="661"/>
                  </a:lnTo>
                  <a:lnTo>
                    <a:pt x="224" y="663"/>
                  </a:lnTo>
                  <a:lnTo>
                    <a:pt x="226" y="665"/>
                  </a:lnTo>
                  <a:lnTo>
                    <a:pt x="228" y="667"/>
                  </a:lnTo>
                  <a:lnTo>
                    <a:pt x="230" y="669"/>
                  </a:lnTo>
                  <a:lnTo>
                    <a:pt x="232" y="669"/>
                  </a:lnTo>
                  <a:lnTo>
                    <a:pt x="236" y="673"/>
                  </a:lnTo>
                  <a:lnTo>
                    <a:pt x="240" y="674"/>
                  </a:lnTo>
                  <a:lnTo>
                    <a:pt x="243" y="676"/>
                  </a:lnTo>
                  <a:lnTo>
                    <a:pt x="249" y="678"/>
                  </a:lnTo>
                  <a:lnTo>
                    <a:pt x="253" y="680"/>
                  </a:lnTo>
                  <a:lnTo>
                    <a:pt x="255" y="682"/>
                  </a:lnTo>
                  <a:lnTo>
                    <a:pt x="257" y="682"/>
                  </a:lnTo>
                  <a:lnTo>
                    <a:pt x="261" y="684"/>
                  </a:lnTo>
                  <a:lnTo>
                    <a:pt x="262" y="684"/>
                  </a:lnTo>
                  <a:lnTo>
                    <a:pt x="264" y="684"/>
                  </a:lnTo>
                  <a:lnTo>
                    <a:pt x="266" y="686"/>
                  </a:lnTo>
                  <a:lnTo>
                    <a:pt x="268" y="686"/>
                  </a:lnTo>
                  <a:lnTo>
                    <a:pt x="270" y="688"/>
                  </a:lnTo>
                  <a:lnTo>
                    <a:pt x="272" y="688"/>
                  </a:lnTo>
                  <a:lnTo>
                    <a:pt x="274" y="690"/>
                  </a:lnTo>
                  <a:lnTo>
                    <a:pt x="276" y="690"/>
                  </a:lnTo>
                  <a:lnTo>
                    <a:pt x="276" y="693"/>
                  </a:lnTo>
                  <a:lnTo>
                    <a:pt x="278" y="695"/>
                  </a:lnTo>
                  <a:lnTo>
                    <a:pt x="278" y="697"/>
                  </a:lnTo>
                  <a:lnTo>
                    <a:pt x="278" y="699"/>
                  </a:lnTo>
                  <a:lnTo>
                    <a:pt x="278" y="701"/>
                  </a:lnTo>
                  <a:lnTo>
                    <a:pt x="278" y="703"/>
                  </a:lnTo>
                  <a:lnTo>
                    <a:pt x="278" y="705"/>
                  </a:lnTo>
                  <a:lnTo>
                    <a:pt x="278" y="707"/>
                  </a:lnTo>
                  <a:lnTo>
                    <a:pt x="276" y="709"/>
                  </a:lnTo>
                  <a:lnTo>
                    <a:pt x="276" y="712"/>
                  </a:lnTo>
                  <a:lnTo>
                    <a:pt x="272" y="716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4" y="722"/>
                  </a:lnTo>
                  <a:lnTo>
                    <a:pt x="262" y="722"/>
                  </a:lnTo>
                  <a:lnTo>
                    <a:pt x="261" y="722"/>
                  </a:lnTo>
                  <a:lnTo>
                    <a:pt x="259" y="724"/>
                  </a:lnTo>
                  <a:lnTo>
                    <a:pt x="257" y="726"/>
                  </a:lnTo>
                  <a:lnTo>
                    <a:pt x="255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1" y="731"/>
                  </a:lnTo>
                  <a:lnTo>
                    <a:pt x="251" y="735"/>
                  </a:lnTo>
                  <a:lnTo>
                    <a:pt x="253" y="739"/>
                  </a:lnTo>
                  <a:lnTo>
                    <a:pt x="253" y="741"/>
                  </a:lnTo>
                  <a:lnTo>
                    <a:pt x="253" y="743"/>
                  </a:lnTo>
                  <a:lnTo>
                    <a:pt x="253" y="745"/>
                  </a:lnTo>
                  <a:lnTo>
                    <a:pt x="253" y="747"/>
                  </a:lnTo>
                  <a:lnTo>
                    <a:pt x="255" y="749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7" y="754"/>
                  </a:lnTo>
                  <a:lnTo>
                    <a:pt x="257" y="758"/>
                  </a:lnTo>
                  <a:lnTo>
                    <a:pt x="257" y="760"/>
                  </a:lnTo>
                  <a:lnTo>
                    <a:pt x="257" y="762"/>
                  </a:lnTo>
                  <a:lnTo>
                    <a:pt x="257" y="764"/>
                  </a:lnTo>
                  <a:lnTo>
                    <a:pt x="257" y="766"/>
                  </a:lnTo>
                  <a:lnTo>
                    <a:pt x="257" y="768"/>
                  </a:lnTo>
                  <a:lnTo>
                    <a:pt x="255" y="771"/>
                  </a:lnTo>
                  <a:lnTo>
                    <a:pt x="253" y="773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5" y="783"/>
                  </a:lnTo>
                  <a:lnTo>
                    <a:pt x="255" y="785"/>
                  </a:lnTo>
                  <a:lnTo>
                    <a:pt x="255" y="788"/>
                  </a:lnTo>
                  <a:lnTo>
                    <a:pt x="257" y="790"/>
                  </a:lnTo>
                  <a:lnTo>
                    <a:pt x="257" y="792"/>
                  </a:lnTo>
                  <a:lnTo>
                    <a:pt x="257" y="794"/>
                  </a:lnTo>
                  <a:lnTo>
                    <a:pt x="257" y="796"/>
                  </a:lnTo>
                  <a:lnTo>
                    <a:pt x="257" y="800"/>
                  </a:lnTo>
                  <a:lnTo>
                    <a:pt x="257" y="802"/>
                  </a:lnTo>
                  <a:lnTo>
                    <a:pt x="255" y="804"/>
                  </a:lnTo>
                  <a:lnTo>
                    <a:pt x="257" y="806"/>
                  </a:lnTo>
                  <a:lnTo>
                    <a:pt x="255" y="809"/>
                  </a:lnTo>
                  <a:lnTo>
                    <a:pt x="257" y="809"/>
                  </a:lnTo>
                  <a:lnTo>
                    <a:pt x="257" y="811"/>
                  </a:lnTo>
                  <a:lnTo>
                    <a:pt x="257" y="813"/>
                  </a:lnTo>
                  <a:lnTo>
                    <a:pt x="257" y="815"/>
                  </a:lnTo>
                  <a:lnTo>
                    <a:pt x="259" y="817"/>
                  </a:lnTo>
                  <a:lnTo>
                    <a:pt x="259" y="819"/>
                  </a:lnTo>
                  <a:lnTo>
                    <a:pt x="261" y="821"/>
                  </a:lnTo>
                  <a:lnTo>
                    <a:pt x="261" y="823"/>
                  </a:lnTo>
                  <a:lnTo>
                    <a:pt x="261" y="825"/>
                  </a:lnTo>
                  <a:lnTo>
                    <a:pt x="261" y="826"/>
                  </a:lnTo>
                  <a:lnTo>
                    <a:pt x="261" y="830"/>
                  </a:lnTo>
                  <a:lnTo>
                    <a:pt x="261" y="832"/>
                  </a:lnTo>
                  <a:lnTo>
                    <a:pt x="261" y="834"/>
                  </a:lnTo>
                  <a:lnTo>
                    <a:pt x="262" y="836"/>
                  </a:lnTo>
                  <a:lnTo>
                    <a:pt x="264" y="838"/>
                  </a:lnTo>
                  <a:lnTo>
                    <a:pt x="264" y="840"/>
                  </a:lnTo>
                  <a:lnTo>
                    <a:pt x="266" y="844"/>
                  </a:lnTo>
                  <a:lnTo>
                    <a:pt x="266" y="845"/>
                  </a:lnTo>
                  <a:lnTo>
                    <a:pt x="268" y="849"/>
                  </a:lnTo>
                  <a:lnTo>
                    <a:pt x="270" y="853"/>
                  </a:lnTo>
                  <a:lnTo>
                    <a:pt x="272" y="857"/>
                  </a:lnTo>
                  <a:lnTo>
                    <a:pt x="274" y="857"/>
                  </a:lnTo>
                  <a:lnTo>
                    <a:pt x="276" y="859"/>
                  </a:lnTo>
                  <a:lnTo>
                    <a:pt x="278" y="861"/>
                  </a:lnTo>
                  <a:lnTo>
                    <a:pt x="280" y="863"/>
                  </a:lnTo>
                  <a:lnTo>
                    <a:pt x="281" y="863"/>
                  </a:lnTo>
                  <a:lnTo>
                    <a:pt x="281" y="864"/>
                  </a:lnTo>
                  <a:lnTo>
                    <a:pt x="281" y="866"/>
                  </a:lnTo>
                  <a:lnTo>
                    <a:pt x="283" y="870"/>
                  </a:lnTo>
                  <a:lnTo>
                    <a:pt x="283" y="872"/>
                  </a:lnTo>
                  <a:lnTo>
                    <a:pt x="285" y="874"/>
                  </a:lnTo>
                  <a:lnTo>
                    <a:pt x="285" y="876"/>
                  </a:lnTo>
                  <a:lnTo>
                    <a:pt x="285" y="878"/>
                  </a:lnTo>
                  <a:lnTo>
                    <a:pt x="285" y="880"/>
                  </a:lnTo>
                  <a:lnTo>
                    <a:pt x="285" y="882"/>
                  </a:lnTo>
                  <a:lnTo>
                    <a:pt x="285" y="883"/>
                  </a:lnTo>
                  <a:lnTo>
                    <a:pt x="285" y="885"/>
                  </a:lnTo>
                  <a:lnTo>
                    <a:pt x="283" y="885"/>
                  </a:lnTo>
                  <a:lnTo>
                    <a:pt x="283" y="887"/>
                  </a:lnTo>
                  <a:lnTo>
                    <a:pt x="281" y="889"/>
                  </a:lnTo>
                  <a:lnTo>
                    <a:pt x="280" y="891"/>
                  </a:lnTo>
                  <a:lnTo>
                    <a:pt x="278" y="893"/>
                  </a:lnTo>
                  <a:lnTo>
                    <a:pt x="276" y="897"/>
                  </a:lnTo>
                  <a:lnTo>
                    <a:pt x="274" y="899"/>
                  </a:lnTo>
                  <a:lnTo>
                    <a:pt x="274" y="901"/>
                  </a:lnTo>
                  <a:lnTo>
                    <a:pt x="274" y="902"/>
                  </a:lnTo>
                  <a:lnTo>
                    <a:pt x="272" y="906"/>
                  </a:lnTo>
                  <a:lnTo>
                    <a:pt x="272" y="910"/>
                  </a:lnTo>
                  <a:lnTo>
                    <a:pt x="272" y="912"/>
                  </a:lnTo>
                  <a:lnTo>
                    <a:pt x="272" y="914"/>
                  </a:lnTo>
                  <a:lnTo>
                    <a:pt x="274" y="916"/>
                  </a:lnTo>
                  <a:lnTo>
                    <a:pt x="272" y="920"/>
                  </a:lnTo>
                  <a:lnTo>
                    <a:pt x="272" y="923"/>
                  </a:lnTo>
                  <a:lnTo>
                    <a:pt x="272" y="925"/>
                  </a:lnTo>
                  <a:lnTo>
                    <a:pt x="274" y="929"/>
                  </a:lnTo>
                  <a:lnTo>
                    <a:pt x="276" y="931"/>
                  </a:lnTo>
                  <a:lnTo>
                    <a:pt x="276" y="933"/>
                  </a:lnTo>
                  <a:lnTo>
                    <a:pt x="280" y="937"/>
                  </a:lnTo>
                  <a:lnTo>
                    <a:pt x="280" y="939"/>
                  </a:lnTo>
                  <a:lnTo>
                    <a:pt x="280" y="940"/>
                  </a:lnTo>
                  <a:lnTo>
                    <a:pt x="281" y="940"/>
                  </a:lnTo>
                  <a:lnTo>
                    <a:pt x="283" y="944"/>
                  </a:lnTo>
                  <a:lnTo>
                    <a:pt x="283" y="946"/>
                  </a:lnTo>
                  <a:lnTo>
                    <a:pt x="285" y="946"/>
                  </a:lnTo>
                  <a:lnTo>
                    <a:pt x="287" y="948"/>
                  </a:lnTo>
                  <a:lnTo>
                    <a:pt x="289" y="948"/>
                  </a:lnTo>
                  <a:lnTo>
                    <a:pt x="289" y="950"/>
                  </a:lnTo>
                  <a:lnTo>
                    <a:pt x="291" y="952"/>
                  </a:lnTo>
                  <a:lnTo>
                    <a:pt x="293" y="954"/>
                  </a:lnTo>
                  <a:lnTo>
                    <a:pt x="293" y="956"/>
                  </a:lnTo>
                  <a:lnTo>
                    <a:pt x="295" y="958"/>
                  </a:lnTo>
                  <a:lnTo>
                    <a:pt x="295" y="959"/>
                  </a:lnTo>
                  <a:lnTo>
                    <a:pt x="293" y="965"/>
                  </a:lnTo>
                  <a:lnTo>
                    <a:pt x="293" y="967"/>
                  </a:lnTo>
                  <a:lnTo>
                    <a:pt x="291" y="969"/>
                  </a:lnTo>
                  <a:lnTo>
                    <a:pt x="289" y="969"/>
                  </a:lnTo>
                  <a:lnTo>
                    <a:pt x="287" y="971"/>
                  </a:lnTo>
                  <a:lnTo>
                    <a:pt x="285" y="971"/>
                  </a:lnTo>
                  <a:lnTo>
                    <a:pt x="283" y="971"/>
                  </a:lnTo>
                  <a:lnTo>
                    <a:pt x="281" y="973"/>
                  </a:lnTo>
                  <a:lnTo>
                    <a:pt x="280" y="973"/>
                  </a:lnTo>
                  <a:lnTo>
                    <a:pt x="280" y="975"/>
                  </a:lnTo>
                  <a:lnTo>
                    <a:pt x="276" y="977"/>
                  </a:lnTo>
                  <a:lnTo>
                    <a:pt x="276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4" y="984"/>
                  </a:lnTo>
                  <a:lnTo>
                    <a:pt x="270" y="986"/>
                  </a:lnTo>
                  <a:lnTo>
                    <a:pt x="270" y="988"/>
                  </a:lnTo>
                  <a:lnTo>
                    <a:pt x="270" y="990"/>
                  </a:lnTo>
                  <a:lnTo>
                    <a:pt x="268" y="992"/>
                  </a:lnTo>
                  <a:lnTo>
                    <a:pt x="266" y="996"/>
                  </a:lnTo>
                  <a:lnTo>
                    <a:pt x="266" y="997"/>
                  </a:lnTo>
                  <a:lnTo>
                    <a:pt x="264" y="997"/>
                  </a:lnTo>
                  <a:lnTo>
                    <a:pt x="264" y="999"/>
                  </a:lnTo>
                  <a:lnTo>
                    <a:pt x="262" y="1001"/>
                  </a:lnTo>
                  <a:lnTo>
                    <a:pt x="262" y="1003"/>
                  </a:lnTo>
                  <a:lnTo>
                    <a:pt x="262" y="1005"/>
                  </a:lnTo>
                  <a:lnTo>
                    <a:pt x="261" y="1005"/>
                  </a:lnTo>
                  <a:lnTo>
                    <a:pt x="261" y="1007"/>
                  </a:lnTo>
                  <a:lnTo>
                    <a:pt x="257" y="1009"/>
                  </a:lnTo>
                  <a:lnTo>
                    <a:pt x="255" y="1011"/>
                  </a:lnTo>
                  <a:lnTo>
                    <a:pt x="255" y="1013"/>
                  </a:lnTo>
                  <a:lnTo>
                    <a:pt x="257" y="1015"/>
                  </a:lnTo>
                  <a:lnTo>
                    <a:pt x="257" y="1018"/>
                  </a:lnTo>
                  <a:lnTo>
                    <a:pt x="259" y="1020"/>
                  </a:lnTo>
                  <a:lnTo>
                    <a:pt x="257" y="1022"/>
                  </a:lnTo>
                  <a:lnTo>
                    <a:pt x="259" y="1022"/>
                  </a:lnTo>
                  <a:lnTo>
                    <a:pt x="259" y="1024"/>
                  </a:lnTo>
                  <a:lnTo>
                    <a:pt x="259" y="1026"/>
                  </a:lnTo>
                  <a:lnTo>
                    <a:pt x="257" y="1028"/>
                  </a:lnTo>
                  <a:lnTo>
                    <a:pt x="257" y="1030"/>
                  </a:lnTo>
                  <a:lnTo>
                    <a:pt x="255" y="1032"/>
                  </a:lnTo>
                  <a:lnTo>
                    <a:pt x="255" y="1034"/>
                  </a:lnTo>
                  <a:lnTo>
                    <a:pt x="255" y="1039"/>
                  </a:lnTo>
                  <a:lnTo>
                    <a:pt x="255" y="1041"/>
                  </a:lnTo>
                  <a:lnTo>
                    <a:pt x="257" y="1043"/>
                  </a:lnTo>
                  <a:lnTo>
                    <a:pt x="257" y="1045"/>
                  </a:lnTo>
                  <a:lnTo>
                    <a:pt x="261" y="1047"/>
                  </a:lnTo>
                  <a:lnTo>
                    <a:pt x="264" y="1049"/>
                  </a:lnTo>
                  <a:lnTo>
                    <a:pt x="266" y="1049"/>
                  </a:lnTo>
                  <a:lnTo>
                    <a:pt x="268" y="1051"/>
                  </a:lnTo>
                  <a:lnTo>
                    <a:pt x="270" y="1051"/>
                  </a:lnTo>
                  <a:lnTo>
                    <a:pt x="272" y="1051"/>
                  </a:lnTo>
                  <a:lnTo>
                    <a:pt x="274" y="1051"/>
                  </a:lnTo>
                  <a:lnTo>
                    <a:pt x="274" y="1053"/>
                  </a:lnTo>
                  <a:lnTo>
                    <a:pt x="274" y="1054"/>
                  </a:lnTo>
                  <a:lnTo>
                    <a:pt x="274" y="1056"/>
                  </a:lnTo>
                  <a:lnTo>
                    <a:pt x="274" y="1058"/>
                  </a:lnTo>
                  <a:lnTo>
                    <a:pt x="274" y="1060"/>
                  </a:lnTo>
                  <a:lnTo>
                    <a:pt x="276" y="1060"/>
                  </a:lnTo>
                  <a:lnTo>
                    <a:pt x="276" y="1062"/>
                  </a:lnTo>
                  <a:lnTo>
                    <a:pt x="276" y="1068"/>
                  </a:lnTo>
                  <a:lnTo>
                    <a:pt x="276" y="1070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80" y="1073"/>
                  </a:lnTo>
                  <a:lnTo>
                    <a:pt x="281" y="1075"/>
                  </a:lnTo>
                  <a:lnTo>
                    <a:pt x="281" y="1077"/>
                  </a:lnTo>
                  <a:lnTo>
                    <a:pt x="280" y="1079"/>
                  </a:lnTo>
                  <a:lnTo>
                    <a:pt x="280" y="1081"/>
                  </a:lnTo>
                  <a:lnTo>
                    <a:pt x="278" y="1081"/>
                  </a:lnTo>
                  <a:lnTo>
                    <a:pt x="278" y="1083"/>
                  </a:lnTo>
                  <a:lnTo>
                    <a:pt x="276" y="1083"/>
                  </a:lnTo>
                  <a:lnTo>
                    <a:pt x="276" y="1085"/>
                  </a:lnTo>
                  <a:lnTo>
                    <a:pt x="276" y="1087"/>
                  </a:lnTo>
                  <a:lnTo>
                    <a:pt x="274" y="1087"/>
                  </a:lnTo>
                  <a:lnTo>
                    <a:pt x="272" y="1089"/>
                  </a:lnTo>
                  <a:lnTo>
                    <a:pt x="270" y="1091"/>
                  </a:lnTo>
                  <a:lnTo>
                    <a:pt x="270" y="1092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68" y="1096"/>
                  </a:lnTo>
                  <a:lnTo>
                    <a:pt x="266" y="1098"/>
                  </a:lnTo>
                  <a:lnTo>
                    <a:pt x="266" y="1100"/>
                  </a:lnTo>
                  <a:lnTo>
                    <a:pt x="266" y="1102"/>
                  </a:lnTo>
                  <a:lnTo>
                    <a:pt x="266" y="1104"/>
                  </a:lnTo>
                  <a:lnTo>
                    <a:pt x="266" y="1106"/>
                  </a:lnTo>
                  <a:lnTo>
                    <a:pt x="266" y="1108"/>
                  </a:lnTo>
                  <a:lnTo>
                    <a:pt x="266" y="1111"/>
                  </a:lnTo>
                  <a:lnTo>
                    <a:pt x="266" y="1113"/>
                  </a:lnTo>
                  <a:lnTo>
                    <a:pt x="266" y="1115"/>
                  </a:lnTo>
                  <a:lnTo>
                    <a:pt x="266" y="1117"/>
                  </a:lnTo>
                  <a:lnTo>
                    <a:pt x="266" y="1119"/>
                  </a:lnTo>
                  <a:lnTo>
                    <a:pt x="268" y="1121"/>
                  </a:lnTo>
                  <a:lnTo>
                    <a:pt x="272" y="1127"/>
                  </a:lnTo>
                  <a:lnTo>
                    <a:pt x="272" y="1129"/>
                  </a:lnTo>
                  <a:lnTo>
                    <a:pt x="272" y="1130"/>
                  </a:lnTo>
                  <a:lnTo>
                    <a:pt x="274" y="1129"/>
                  </a:lnTo>
                  <a:lnTo>
                    <a:pt x="276" y="1130"/>
                  </a:lnTo>
                  <a:lnTo>
                    <a:pt x="278" y="1132"/>
                  </a:lnTo>
                  <a:lnTo>
                    <a:pt x="281" y="1134"/>
                  </a:lnTo>
                  <a:lnTo>
                    <a:pt x="283" y="1136"/>
                  </a:lnTo>
                  <a:lnTo>
                    <a:pt x="287" y="1140"/>
                  </a:lnTo>
                  <a:lnTo>
                    <a:pt x="291" y="1144"/>
                  </a:lnTo>
                  <a:lnTo>
                    <a:pt x="293" y="1144"/>
                  </a:lnTo>
                  <a:lnTo>
                    <a:pt x="295" y="1146"/>
                  </a:lnTo>
                  <a:lnTo>
                    <a:pt x="299" y="1146"/>
                  </a:lnTo>
                  <a:lnTo>
                    <a:pt x="300" y="1148"/>
                  </a:lnTo>
                  <a:lnTo>
                    <a:pt x="302" y="1148"/>
                  </a:lnTo>
                  <a:lnTo>
                    <a:pt x="304" y="1149"/>
                  </a:lnTo>
                  <a:lnTo>
                    <a:pt x="306" y="1149"/>
                  </a:lnTo>
                  <a:lnTo>
                    <a:pt x="306" y="1151"/>
                  </a:lnTo>
                  <a:lnTo>
                    <a:pt x="308" y="1153"/>
                  </a:lnTo>
                  <a:lnTo>
                    <a:pt x="310" y="1155"/>
                  </a:lnTo>
                  <a:lnTo>
                    <a:pt x="312" y="1155"/>
                  </a:lnTo>
                  <a:lnTo>
                    <a:pt x="314" y="1157"/>
                  </a:lnTo>
                  <a:lnTo>
                    <a:pt x="316" y="1159"/>
                  </a:lnTo>
                  <a:lnTo>
                    <a:pt x="316" y="1161"/>
                  </a:lnTo>
                  <a:lnTo>
                    <a:pt x="318" y="1161"/>
                  </a:lnTo>
                  <a:lnTo>
                    <a:pt x="318" y="1163"/>
                  </a:lnTo>
                  <a:lnTo>
                    <a:pt x="318" y="1165"/>
                  </a:lnTo>
                  <a:lnTo>
                    <a:pt x="319" y="1167"/>
                  </a:lnTo>
                  <a:lnTo>
                    <a:pt x="321" y="1168"/>
                  </a:lnTo>
                  <a:lnTo>
                    <a:pt x="319" y="1170"/>
                  </a:lnTo>
                  <a:lnTo>
                    <a:pt x="314" y="1176"/>
                  </a:lnTo>
                  <a:lnTo>
                    <a:pt x="306" y="1186"/>
                  </a:lnTo>
                  <a:lnTo>
                    <a:pt x="300" y="1191"/>
                  </a:lnTo>
                  <a:lnTo>
                    <a:pt x="299" y="1195"/>
                  </a:lnTo>
                  <a:lnTo>
                    <a:pt x="297" y="1195"/>
                  </a:lnTo>
                  <a:lnTo>
                    <a:pt x="295" y="1197"/>
                  </a:lnTo>
                  <a:lnTo>
                    <a:pt x="291" y="1201"/>
                  </a:lnTo>
                  <a:lnTo>
                    <a:pt x="289" y="1203"/>
                  </a:lnTo>
                  <a:lnTo>
                    <a:pt x="289" y="1205"/>
                  </a:lnTo>
                  <a:lnTo>
                    <a:pt x="287" y="1205"/>
                  </a:lnTo>
                  <a:lnTo>
                    <a:pt x="285" y="1206"/>
                  </a:lnTo>
                  <a:lnTo>
                    <a:pt x="283" y="1206"/>
                  </a:lnTo>
                  <a:lnTo>
                    <a:pt x="283" y="1208"/>
                  </a:lnTo>
                  <a:lnTo>
                    <a:pt x="283" y="1210"/>
                  </a:lnTo>
                  <a:lnTo>
                    <a:pt x="281" y="1210"/>
                  </a:lnTo>
                  <a:lnTo>
                    <a:pt x="280" y="1210"/>
                  </a:lnTo>
                  <a:lnTo>
                    <a:pt x="278" y="1212"/>
                  </a:lnTo>
                  <a:lnTo>
                    <a:pt x="278" y="1214"/>
                  </a:lnTo>
                  <a:lnTo>
                    <a:pt x="276" y="1216"/>
                  </a:lnTo>
                  <a:lnTo>
                    <a:pt x="274" y="1218"/>
                  </a:lnTo>
                  <a:lnTo>
                    <a:pt x="274" y="1220"/>
                  </a:lnTo>
                  <a:lnTo>
                    <a:pt x="272" y="1220"/>
                  </a:lnTo>
                  <a:lnTo>
                    <a:pt x="270" y="1220"/>
                  </a:lnTo>
                  <a:lnTo>
                    <a:pt x="268" y="1220"/>
                  </a:lnTo>
                  <a:lnTo>
                    <a:pt x="266" y="1218"/>
                  </a:lnTo>
                  <a:lnTo>
                    <a:pt x="264" y="1218"/>
                  </a:lnTo>
                  <a:lnTo>
                    <a:pt x="264" y="1216"/>
                  </a:lnTo>
                  <a:lnTo>
                    <a:pt x="262" y="1216"/>
                  </a:lnTo>
                  <a:lnTo>
                    <a:pt x="261" y="1216"/>
                  </a:lnTo>
                  <a:lnTo>
                    <a:pt x="259" y="1216"/>
                  </a:lnTo>
                  <a:lnTo>
                    <a:pt x="259" y="1214"/>
                  </a:lnTo>
                  <a:lnTo>
                    <a:pt x="255" y="1212"/>
                  </a:lnTo>
                  <a:lnTo>
                    <a:pt x="253" y="1210"/>
                  </a:lnTo>
                  <a:lnTo>
                    <a:pt x="249" y="1206"/>
                  </a:lnTo>
                  <a:lnTo>
                    <a:pt x="243" y="1201"/>
                  </a:lnTo>
                  <a:lnTo>
                    <a:pt x="240" y="1197"/>
                  </a:lnTo>
                  <a:lnTo>
                    <a:pt x="238" y="1195"/>
                  </a:lnTo>
                  <a:lnTo>
                    <a:pt x="236" y="1195"/>
                  </a:lnTo>
                  <a:lnTo>
                    <a:pt x="234" y="1195"/>
                  </a:lnTo>
                  <a:lnTo>
                    <a:pt x="232" y="1193"/>
                  </a:lnTo>
                  <a:lnTo>
                    <a:pt x="226" y="1187"/>
                  </a:lnTo>
                  <a:lnTo>
                    <a:pt x="224" y="1186"/>
                  </a:lnTo>
                  <a:lnTo>
                    <a:pt x="224" y="1184"/>
                  </a:lnTo>
                  <a:lnTo>
                    <a:pt x="223" y="1184"/>
                  </a:lnTo>
                  <a:lnTo>
                    <a:pt x="215" y="1174"/>
                  </a:lnTo>
                  <a:lnTo>
                    <a:pt x="213" y="1172"/>
                  </a:lnTo>
                  <a:lnTo>
                    <a:pt x="213" y="1170"/>
                  </a:lnTo>
                  <a:lnTo>
                    <a:pt x="190" y="1144"/>
                  </a:lnTo>
                  <a:lnTo>
                    <a:pt x="167" y="1117"/>
                  </a:lnTo>
                  <a:lnTo>
                    <a:pt x="166" y="1115"/>
                  </a:lnTo>
                  <a:lnTo>
                    <a:pt x="164" y="1113"/>
                  </a:lnTo>
                  <a:lnTo>
                    <a:pt x="164" y="1111"/>
                  </a:lnTo>
                  <a:lnTo>
                    <a:pt x="162" y="1110"/>
                  </a:lnTo>
                  <a:lnTo>
                    <a:pt x="162" y="1106"/>
                  </a:lnTo>
                  <a:lnTo>
                    <a:pt x="160" y="1104"/>
                  </a:lnTo>
                  <a:lnTo>
                    <a:pt x="160" y="1100"/>
                  </a:lnTo>
                  <a:lnTo>
                    <a:pt x="160" y="1096"/>
                  </a:lnTo>
                  <a:lnTo>
                    <a:pt x="160" y="1092"/>
                  </a:lnTo>
                  <a:lnTo>
                    <a:pt x="158" y="1089"/>
                  </a:lnTo>
                  <a:lnTo>
                    <a:pt x="156" y="1089"/>
                  </a:lnTo>
                  <a:lnTo>
                    <a:pt x="148" y="1077"/>
                  </a:lnTo>
                  <a:lnTo>
                    <a:pt x="145" y="1072"/>
                  </a:lnTo>
                  <a:lnTo>
                    <a:pt x="145" y="1070"/>
                  </a:lnTo>
                  <a:lnTo>
                    <a:pt x="133" y="1041"/>
                  </a:lnTo>
                  <a:lnTo>
                    <a:pt x="126" y="1026"/>
                  </a:lnTo>
                  <a:lnTo>
                    <a:pt x="120" y="1013"/>
                  </a:lnTo>
                  <a:lnTo>
                    <a:pt x="110" y="1015"/>
                  </a:lnTo>
                  <a:lnTo>
                    <a:pt x="107" y="1016"/>
                  </a:lnTo>
                  <a:lnTo>
                    <a:pt x="103" y="1016"/>
                  </a:lnTo>
                  <a:lnTo>
                    <a:pt x="101" y="1018"/>
                  </a:lnTo>
                  <a:lnTo>
                    <a:pt x="99" y="1020"/>
                  </a:lnTo>
                  <a:lnTo>
                    <a:pt x="95" y="1020"/>
                  </a:lnTo>
                  <a:lnTo>
                    <a:pt x="93" y="1022"/>
                  </a:lnTo>
                  <a:lnTo>
                    <a:pt x="91" y="1024"/>
                  </a:lnTo>
                  <a:lnTo>
                    <a:pt x="90" y="1024"/>
                  </a:lnTo>
                  <a:lnTo>
                    <a:pt x="88" y="1024"/>
                  </a:lnTo>
                  <a:lnTo>
                    <a:pt x="86" y="1024"/>
                  </a:lnTo>
                  <a:lnTo>
                    <a:pt x="82" y="1018"/>
                  </a:lnTo>
                  <a:lnTo>
                    <a:pt x="78" y="1015"/>
                  </a:lnTo>
                  <a:lnTo>
                    <a:pt x="78" y="1013"/>
                  </a:lnTo>
                  <a:lnTo>
                    <a:pt x="76" y="1009"/>
                  </a:lnTo>
                  <a:lnTo>
                    <a:pt x="76" y="1007"/>
                  </a:lnTo>
                  <a:lnTo>
                    <a:pt x="74" y="1005"/>
                  </a:lnTo>
                  <a:lnTo>
                    <a:pt x="74" y="1003"/>
                  </a:lnTo>
                  <a:lnTo>
                    <a:pt x="72" y="1003"/>
                  </a:lnTo>
                  <a:lnTo>
                    <a:pt x="71" y="1001"/>
                  </a:lnTo>
                  <a:lnTo>
                    <a:pt x="67" y="996"/>
                  </a:lnTo>
                  <a:lnTo>
                    <a:pt x="67" y="992"/>
                  </a:lnTo>
                  <a:lnTo>
                    <a:pt x="65" y="992"/>
                  </a:lnTo>
                  <a:lnTo>
                    <a:pt x="65" y="988"/>
                  </a:lnTo>
                  <a:lnTo>
                    <a:pt x="65" y="986"/>
                  </a:lnTo>
                  <a:lnTo>
                    <a:pt x="65" y="984"/>
                  </a:lnTo>
                  <a:lnTo>
                    <a:pt x="63" y="984"/>
                  </a:lnTo>
                  <a:lnTo>
                    <a:pt x="63" y="982"/>
                  </a:lnTo>
                  <a:lnTo>
                    <a:pt x="65" y="980"/>
                  </a:lnTo>
                  <a:lnTo>
                    <a:pt x="67" y="978"/>
                  </a:lnTo>
                  <a:lnTo>
                    <a:pt x="67" y="977"/>
                  </a:lnTo>
                  <a:lnTo>
                    <a:pt x="67" y="973"/>
                  </a:lnTo>
                  <a:lnTo>
                    <a:pt x="67" y="971"/>
                  </a:lnTo>
                  <a:lnTo>
                    <a:pt x="65" y="969"/>
                  </a:lnTo>
                  <a:lnTo>
                    <a:pt x="59" y="963"/>
                  </a:lnTo>
                  <a:lnTo>
                    <a:pt x="53" y="961"/>
                  </a:lnTo>
                  <a:lnTo>
                    <a:pt x="50" y="958"/>
                  </a:lnTo>
                  <a:lnTo>
                    <a:pt x="48" y="956"/>
                  </a:lnTo>
                  <a:lnTo>
                    <a:pt x="46" y="954"/>
                  </a:lnTo>
                  <a:lnTo>
                    <a:pt x="42" y="952"/>
                  </a:lnTo>
                  <a:lnTo>
                    <a:pt x="42" y="950"/>
                  </a:lnTo>
                  <a:lnTo>
                    <a:pt x="40" y="950"/>
                  </a:lnTo>
                  <a:lnTo>
                    <a:pt x="38" y="948"/>
                  </a:lnTo>
                  <a:lnTo>
                    <a:pt x="36" y="946"/>
                  </a:lnTo>
                  <a:lnTo>
                    <a:pt x="34" y="946"/>
                  </a:lnTo>
                  <a:lnTo>
                    <a:pt x="31" y="944"/>
                  </a:lnTo>
                  <a:lnTo>
                    <a:pt x="29" y="944"/>
                  </a:lnTo>
                  <a:lnTo>
                    <a:pt x="27" y="946"/>
                  </a:lnTo>
                  <a:lnTo>
                    <a:pt x="27" y="948"/>
                  </a:lnTo>
                  <a:lnTo>
                    <a:pt x="23" y="950"/>
                  </a:lnTo>
                  <a:lnTo>
                    <a:pt x="23" y="952"/>
                  </a:lnTo>
                  <a:lnTo>
                    <a:pt x="21" y="952"/>
                  </a:lnTo>
                  <a:lnTo>
                    <a:pt x="17" y="954"/>
                  </a:lnTo>
                  <a:lnTo>
                    <a:pt x="15" y="954"/>
                  </a:lnTo>
                  <a:lnTo>
                    <a:pt x="14" y="954"/>
                  </a:lnTo>
                  <a:lnTo>
                    <a:pt x="12" y="956"/>
                  </a:lnTo>
                  <a:lnTo>
                    <a:pt x="10" y="954"/>
                  </a:lnTo>
                  <a:lnTo>
                    <a:pt x="8" y="952"/>
                  </a:lnTo>
                  <a:lnTo>
                    <a:pt x="8" y="948"/>
                  </a:lnTo>
                  <a:lnTo>
                    <a:pt x="8" y="944"/>
                  </a:lnTo>
                  <a:lnTo>
                    <a:pt x="8" y="942"/>
                  </a:lnTo>
                  <a:lnTo>
                    <a:pt x="6" y="937"/>
                  </a:lnTo>
                  <a:lnTo>
                    <a:pt x="4" y="929"/>
                  </a:lnTo>
                  <a:lnTo>
                    <a:pt x="4" y="925"/>
                  </a:lnTo>
                  <a:lnTo>
                    <a:pt x="4" y="921"/>
                  </a:lnTo>
                  <a:lnTo>
                    <a:pt x="6" y="914"/>
                  </a:lnTo>
                  <a:lnTo>
                    <a:pt x="6" y="912"/>
                  </a:lnTo>
                  <a:lnTo>
                    <a:pt x="4" y="908"/>
                  </a:lnTo>
                  <a:lnTo>
                    <a:pt x="6" y="902"/>
                  </a:lnTo>
                  <a:lnTo>
                    <a:pt x="6" y="901"/>
                  </a:lnTo>
                  <a:lnTo>
                    <a:pt x="6" y="895"/>
                  </a:lnTo>
                  <a:lnTo>
                    <a:pt x="4" y="893"/>
                  </a:lnTo>
                  <a:lnTo>
                    <a:pt x="2" y="893"/>
                  </a:lnTo>
                  <a:lnTo>
                    <a:pt x="0" y="895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3A049C5-B0C1-4E0A-BFAE-457ECD2E2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217"/>
              <a:ext cx="1370" cy="1549"/>
            </a:xfrm>
            <a:custGeom>
              <a:avLst/>
              <a:gdLst>
                <a:gd name="T0" fmla="*/ 1226 w 1370"/>
                <a:gd name="T1" fmla="*/ 584 h 1549"/>
                <a:gd name="T2" fmla="*/ 1169 w 1370"/>
                <a:gd name="T3" fmla="*/ 680 h 1549"/>
                <a:gd name="T4" fmla="*/ 1129 w 1370"/>
                <a:gd name="T5" fmla="*/ 840 h 1549"/>
                <a:gd name="T6" fmla="*/ 1100 w 1370"/>
                <a:gd name="T7" fmla="*/ 914 h 1549"/>
                <a:gd name="T8" fmla="*/ 1148 w 1370"/>
                <a:gd name="T9" fmla="*/ 988 h 1549"/>
                <a:gd name="T10" fmla="*/ 1099 w 1370"/>
                <a:gd name="T11" fmla="*/ 1009 h 1549"/>
                <a:gd name="T12" fmla="*/ 1093 w 1370"/>
                <a:gd name="T13" fmla="*/ 1064 h 1549"/>
                <a:gd name="T14" fmla="*/ 1129 w 1370"/>
                <a:gd name="T15" fmla="*/ 1140 h 1549"/>
                <a:gd name="T16" fmla="*/ 1068 w 1370"/>
                <a:gd name="T17" fmla="*/ 1197 h 1549"/>
                <a:gd name="T18" fmla="*/ 1157 w 1370"/>
                <a:gd name="T19" fmla="*/ 1230 h 1549"/>
                <a:gd name="T20" fmla="*/ 1228 w 1370"/>
                <a:gd name="T21" fmla="*/ 1340 h 1549"/>
                <a:gd name="T22" fmla="*/ 1323 w 1370"/>
                <a:gd name="T23" fmla="*/ 1440 h 1549"/>
                <a:gd name="T24" fmla="*/ 1254 w 1370"/>
                <a:gd name="T25" fmla="*/ 1473 h 1549"/>
                <a:gd name="T26" fmla="*/ 1142 w 1370"/>
                <a:gd name="T27" fmla="*/ 1528 h 1549"/>
                <a:gd name="T28" fmla="*/ 1104 w 1370"/>
                <a:gd name="T29" fmla="*/ 1528 h 1549"/>
                <a:gd name="T30" fmla="*/ 1125 w 1370"/>
                <a:gd name="T31" fmla="*/ 1429 h 1549"/>
                <a:gd name="T32" fmla="*/ 1112 w 1370"/>
                <a:gd name="T33" fmla="*/ 1361 h 1549"/>
                <a:gd name="T34" fmla="*/ 1064 w 1370"/>
                <a:gd name="T35" fmla="*/ 1351 h 1549"/>
                <a:gd name="T36" fmla="*/ 1015 w 1370"/>
                <a:gd name="T37" fmla="*/ 1355 h 1549"/>
                <a:gd name="T38" fmla="*/ 975 w 1370"/>
                <a:gd name="T39" fmla="*/ 1336 h 1549"/>
                <a:gd name="T40" fmla="*/ 937 w 1370"/>
                <a:gd name="T41" fmla="*/ 1370 h 1549"/>
                <a:gd name="T42" fmla="*/ 874 w 1370"/>
                <a:gd name="T43" fmla="*/ 1387 h 1549"/>
                <a:gd name="T44" fmla="*/ 834 w 1370"/>
                <a:gd name="T45" fmla="*/ 1374 h 1549"/>
                <a:gd name="T46" fmla="*/ 793 w 1370"/>
                <a:gd name="T47" fmla="*/ 1344 h 1549"/>
                <a:gd name="T48" fmla="*/ 774 w 1370"/>
                <a:gd name="T49" fmla="*/ 1298 h 1549"/>
                <a:gd name="T50" fmla="*/ 770 w 1370"/>
                <a:gd name="T51" fmla="*/ 1256 h 1549"/>
                <a:gd name="T52" fmla="*/ 717 w 1370"/>
                <a:gd name="T53" fmla="*/ 1245 h 1549"/>
                <a:gd name="T54" fmla="*/ 667 w 1370"/>
                <a:gd name="T55" fmla="*/ 1220 h 1549"/>
                <a:gd name="T56" fmla="*/ 599 w 1370"/>
                <a:gd name="T57" fmla="*/ 1211 h 1549"/>
                <a:gd name="T58" fmla="*/ 542 w 1370"/>
                <a:gd name="T59" fmla="*/ 1241 h 1549"/>
                <a:gd name="T60" fmla="*/ 479 w 1370"/>
                <a:gd name="T61" fmla="*/ 1201 h 1549"/>
                <a:gd name="T62" fmla="*/ 451 w 1370"/>
                <a:gd name="T63" fmla="*/ 1155 h 1549"/>
                <a:gd name="T64" fmla="*/ 407 w 1370"/>
                <a:gd name="T65" fmla="*/ 1121 h 1549"/>
                <a:gd name="T66" fmla="*/ 270 w 1370"/>
                <a:gd name="T67" fmla="*/ 1114 h 1549"/>
                <a:gd name="T68" fmla="*/ 223 w 1370"/>
                <a:gd name="T69" fmla="*/ 1205 h 1549"/>
                <a:gd name="T70" fmla="*/ 171 w 1370"/>
                <a:gd name="T71" fmla="*/ 1233 h 1549"/>
                <a:gd name="T72" fmla="*/ 93 w 1370"/>
                <a:gd name="T73" fmla="*/ 1235 h 1549"/>
                <a:gd name="T74" fmla="*/ 120 w 1370"/>
                <a:gd name="T75" fmla="*/ 1123 h 1549"/>
                <a:gd name="T76" fmla="*/ 107 w 1370"/>
                <a:gd name="T77" fmla="*/ 1072 h 1549"/>
                <a:gd name="T78" fmla="*/ 76 w 1370"/>
                <a:gd name="T79" fmla="*/ 1007 h 1549"/>
                <a:gd name="T80" fmla="*/ 54 w 1370"/>
                <a:gd name="T81" fmla="*/ 981 h 1549"/>
                <a:gd name="T82" fmla="*/ 99 w 1370"/>
                <a:gd name="T83" fmla="*/ 891 h 1549"/>
                <a:gd name="T84" fmla="*/ 130 w 1370"/>
                <a:gd name="T85" fmla="*/ 775 h 1549"/>
                <a:gd name="T86" fmla="*/ 109 w 1370"/>
                <a:gd name="T87" fmla="*/ 673 h 1549"/>
                <a:gd name="T88" fmla="*/ 120 w 1370"/>
                <a:gd name="T89" fmla="*/ 622 h 1549"/>
                <a:gd name="T90" fmla="*/ 223 w 1370"/>
                <a:gd name="T91" fmla="*/ 629 h 1549"/>
                <a:gd name="T92" fmla="*/ 255 w 1370"/>
                <a:gd name="T93" fmla="*/ 525 h 1549"/>
                <a:gd name="T94" fmla="*/ 200 w 1370"/>
                <a:gd name="T95" fmla="*/ 394 h 1549"/>
                <a:gd name="T96" fmla="*/ 211 w 1370"/>
                <a:gd name="T97" fmla="*/ 333 h 1549"/>
                <a:gd name="T98" fmla="*/ 263 w 1370"/>
                <a:gd name="T99" fmla="*/ 281 h 1549"/>
                <a:gd name="T100" fmla="*/ 333 w 1370"/>
                <a:gd name="T101" fmla="*/ 226 h 1549"/>
                <a:gd name="T102" fmla="*/ 420 w 1370"/>
                <a:gd name="T103" fmla="*/ 150 h 1549"/>
                <a:gd name="T104" fmla="*/ 435 w 1370"/>
                <a:gd name="T105" fmla="*/ 209 h 1549"/>
                <a:gd name="T106" fmla="*/ 686 w 1370"/>
                <a:gd name="T107" fmla="*/ 342 h 1549"/>
                <a:gd name="T108" fmla="*/ 753 w 1370"/>
                <a:gd name="T109" fmla="*/ 308 h 1549"/>
                <a:gd name="T110" fmla="*/ 853 w 1370"/>
                <a:gd name="T111" fmla="*/ 12 h 1549"/>
                <a:gd name="T112" fmla="*/ 958 w 1370"/>
                <a:gd name="T113" fmla="*/ 19 h 1549"/>
                <a:gd name="T114" fmla="*/ 1009 w 1370"/>
                <a:gd name="T115" fmla="*/ 52 h 1549"/>
                <a:gd name="T116" fmla="*/ 1083 w 1370"/>
                <a:gd name="T117" fmla="*/ 88 h 1549"/>
                <a:gd name="T118" fmla="*/ 1218 w 1370"/>
                <a:gd name="T119" fmla="*/ 148 h 1549"/>
                <a:gd name="T120" fmla="*/ 1317 w 1370"/>
                <a:gd name="T121" fmla="*/ 259 h 1549"/>
                <a:gd name="T122" fmla="*/ 1317 w 1370"/>
                <a:gd name="T123" fmla="*/ 337 h 1549"/>
                <a:gd name="T124" fmla="*/ 1199 w 1370"/>
                <a:gd name="T125" fmla="*/ 405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0" h="1549">
                  <a:moveTo>
                    <a:pt x="1188" y="487"/>
                  </a:moveTo>
                  <a:lnTo>
                    <a:pt x="1188" y="489"/>
                  </a:lnTo>
                  <a:lnTo>
                    <a:pt x="1190" y="492"/>
                  </a:lnTo>
                  <a:lnTo>
                    <a:pt x="1192" y="496"/>
                  </a:lnTo>
                  <a:lnTo>
                    <a:pt x="1192" y="498"/>
                  </a:lnTo>
                  <a:lnTo>
                    <a:pt x="1192" y="502"/>
                  </a:lnTo>
                  <a:lnTo>
                    <a:pt x="1192" y="506"/>
                  </a:lnTo>
                  <a:lnTo>
                    <a:pt x="1190" y="515"/>
                  </a:lnTo>
                  <a:lnTo>
                    <a:pt x="1188" y="519"/>
                  </a:lnTo>
                  <a:lnTo>
                    <a:pt x="1190" y="523"/>
                  </a:lnTo>
                  <a:lnTo>
                    <a:pt x="1190" y="525"/>
                  </a:lnTo>
                  <a:lnTo>
                    <a:pt x="1190" y="527"/>
                  </a:lnTo>
                  <a:lnTo>
                    <a:pt x="1190" y="530"/>
                  </a:lnTo>
                  <a:lnTo>
                    <a:pt x="1188" y="538"/>
                  </a:lnTo>
                  <a:lnTo>
                    <a:pt x="1188" y="542"/>
                  </a:lnTo>
                  <a:lnTo>
                    <a:pt x="1188" y="544"/>
                  </a:lnTo>
                  <a:lnTo>
                    <a:pt x="1188" y="547"/>
                  </a:lnTo>
                  <a:lnTo>
                    <a:pt x="1190" y="549"/>
                  </a:lnTo>
                  <a:lnTo>
                    <a:pt x="1192" y="553"/>
                  </a:lnTo>
                  <a:lnTo>
                    <a:pt x="1194" y="559"/>
                  </a:lnTo>
                  <a:lnTo>
                    <a:pt x="1194" y="561"/>
                  </a:lnTo>
                  <a:lnTo>
                    <a:pt x="1194" y="563"/>
                  </a:lnTo>
                  <a:lnTo>
                    <a:pt x="1192" y="566"/>
                  </a:lnTo>
                  <a:lnTo>
                    <a:pt x="1190" y="570"/>
                  </a:lnTo>
                  <a:lnTo>
                    <a:pt x="1190" y="572"/>
                  </a:lnTo>
                  <a:lnTo>
                    <a:pt x="1192" y="576"/>
                  </a:lnTo>
                  <a:lnTo>
                    <a:pt x="1194" y="578"/>
                  </a:lnTo>
                  <a:lnTo>
                    <a:pt x="1195" y="578"/>
                  </a:lnTo>
                  <a:lnTo>
                    <a:pt x="1197" y="580"/>
                  </a:lnTo>
                  <a:lnTo>
                    <a:pt x="1199" y="580"/>
                  </a:lnTo>
                  <a:lnTo>
                    <a:pt x="1203" y="580"/>
                  </a:lnTo>
                  <a:lnTo>
                    <a:pt x="1205" y="578"/>
                  </a:lnTo>
                  <a:lnTo>
                    <a:pt x="1207" y="578"/>
                  </a:lnTo>
                  <a:lnTo>
                    <a:pt x="1209" y="578"/>
                  </a:lnTo>
                  <a:lnTo>
                    <a:pt x="1211" y="578"/>
                  </a:lnTo>
                  <a:lnTo>
                    <a:pt x="1213" y="578"/>
                  </a:lnTo>
                  <a:lnTo>
                    <a:pt x="1213" y="576"/>
                  </a:lnTo>
                  <a:lnTo>
                    <a:pt x="1214" y="576"/>
                  </a:lnTo>
                  <a:lnTo>
                    <a:pt x="1216" y="576"/>
                  </a:lnTo>
                  <a:lnTo>
                    <a:pt x="1218" y="576"/>
                  </a:lnTo>
                  <a:lnTo>
                    <a:pt x="1222" y="580"/>
                  </a:lnTo>
                  <a:lnTo>
                    <a:pt x="1226" y="584"/>
                  </a:lnTo>
                  <a:lnTo>
                    <a:pt x="1232" y="587"/>
                  </a:lnTo>
                  <a:lnTo>
                    <a:pt x="1235" y="593"/>
                  </a:lnTo>
                  <a:lnTo>
                    <a:pt x="1241" y="597"/>
                  </a:lnTo>
                  <a:lnTo>
                    <a:pt x="1243" y="601"/>
                  </a:lnTo>
                  <a:lnTo>
                    <a:pt x="1245" y="603"/>
                  </a:lnTo>
                  <a:lnTo>
                    <a:pt x="1245" y="604"/>
                  </a:lnTo>
                  <a:lnTo>
                    <a:pt x="1243" y="606"/>
                  </a:lnTo>
                  <a:lnTo>
                    <a:pt x="1239" y="608"/>
                  </a:lnTo>
                  <a:lnTo>
                    <a:pt x="1235" y="612"/>
                  </a:lnTo>
                  <a:lnTo>
                    <a:pt x="1233" y="616"/>
                  </a:lnTo>
                  <a:lnTo>
                    <a:pt x="1230" y="618"/>
                  </a:lnTo>
                  <a:lnTo>
                    <a:pt x="1226" y="620"/>
                  </a:lnTo>
                  <a:lnTo>
                    <a:pt x="1222" y="622"/>
                  </a:lnTo>
                  <a:lnTo>
                    <a:pt x="1220" y="623"/>
                  </a:lnTo>
                  <a:lnTo>
                    <a:pt x="1220" y="625"/>
                  </a:lnTo>
                  <a:lnTo>
                    <a:pt x="1218" y="627"/>
                  </a:lnTo>
                  <a:lnTo>
                    <a:pt x="1216" y="633"/>
                  </a:lnTo>
                  <a:lnTo>
                    <a:pt x="1216" y="637"/>
                  </a:lnTo>
                  <a:lnTo>
                    <a:pt x="1216" y="639"/>
                  </a:lnTo>
                  <a:lnTo>
                    <a:pt x="1216" y="641"/>
                  </a:lnTo>
                  <a:lnTo>
                    <a:pt x="1214" y="641"/>
                  </a:lnTo>
                  <a:lnTo>
                    <a:pt x="1211" y="639"/>
                  </a:lnTo>
                  <a:lnTo>
                    <a:pt x="1209" y="641"/>
                  </a:lnTo>
                  <a:lnTo>
                    <a:pt x="1207" y="642"/>
                  </a:lnTo>
                  <a:lnTo>
                    <a:pt x="1205" y="644"/>
                  </a:lnTo>
                  <a:lnTo>
                    <a:pt x="1199" y="644"/>
                  </a:lnTo>
                  <a:lnTo>
                    <a:pt x="1197" y="646"/>
                  </a:lnTo>
                  <a:lnTo>
                    <a:pt x="1195" y="648"/>
                  </a:lnTo>
                  <a:lnTo>
                    <a:pt x="1195" y="652"/>
                  </a:lnTo>
                  <a:lnTo>
                    <a:pt x="1194" y="656"/>
                  </a:lnTo>
                  <a:lnTo>
                    <a:pt x="1190" y="660"/>
                  </a:lnTo>
                  <a:lnTo>
                    <a:pt x="1188" y="660"/>
                  </a:lnTo>
                  <a:lnTo>
                    <a:pt x="1188" y="661"/>
                  </a:lnTo>
                  <a:lnTo>
                    <a:pt x="1184" y="663"/>
                  </a:lnTo>
                  <a:lnTo>
                    <a:pt x="1182" y="665"/>
                  </a:lnTo>
                  <a:lnTo>
                    <a:pt x="1180" y="667"/>
                  </a:lnTo>
                  <a:lnTo>
                    <a:pt x="1176" y="671"/>
                  </a:lnTo>
                  <a:lnTo>
                    <a:pt x="1173" y="673"/>
                  </a:lnTo>
                  <a:lnTo>
                    <a:pt x="1173" y="675"/>
                  </a:lnTo>
                  <a:lnTo>
                    <a:pt x="1171" y="677"/>
                  </a:lnTo>
                  <a:lnTo>
                    <a:pt x="1169" y="679"/>
                  </a:lnTo>
                  <a:lnTo>
                    <a:pt x="1169" y="680"/>
                  </a:lnTo>
                  <a:lnTo>
                    <a:pt x="1167" y="682"/>
                  </a:lnTo>
                  <a:lnTo>
                    <a:pt x="1167" y="684"/>
                  </a:lnTo>
                  <a:lnTo>
                    <a:pt x="1167" y="686"/>
                  </a:lnTo>
                  <a:lnTo>
                    <a:pt x="1165" y="688"/>
                  </a:lnTo>
                  <a:lnTo>
                    <a:pt x="1165" y="690"/>
                  </a:lnTo>
                  <a:lnTo>
                    <a:pt x="1169" y="699"/>
                  </a:lnTo>
                  <a:lnTo>
                    <a:pt x="1175" y="713"/>
                  </a:lnTo>
                  <a:lnTo>
                    <a:pt x="1182" y="726"/>
                  </a:lnTo>
                  <a:lnTo>
                    <a:pt x="1186" y="734"/>
                  </a:lnTo>
                  <a:lnTo>
                    <a:pt x="1190" y="739"/>
                  </a:lnTo>
                  <a:lnTo>
                    <a:pt x="1192" y="747"/>
                  </a:lnTo>
                  <a:lnTo>
                    <a:pt x="1194" y="751"/>
                  </a:lnTo>
                  <a:lnTo>
                    <a:pt x="1195" y="753"/>
                  </a:lnTo>
                  <a:lnTo>
                    <a:pt x="1186" y="760"/>
                  </a:lnTo>
                  <a:lnTo>
                    <a:pt x="1178" y="766"/>
                  </a:lnTo>
                  <a:lnTo>
                    <a:pt x="1176" y="770"/>
                  </a:lnTo>
                  <a:lnTo>
                    <a:pt x="1175" y="772"/>
                  </a:lnTo>
                  <a:lnTo>
                    <a:pt x="1175" y="774"/>
                  </a:lnTo>
                  <a:lnTo>
                    <a:pt x="1175" y="775"/>
                  </a:lnTo>
                  <a:lnTo>
                    <a:pt x="1175" y="779"/>
                  </a:lnTo>
                  <a:lnTo>
                    <a:pt x="1175" y="781"/>
                  </a:lnTo>
                  <a:lnTo>
                    <a:pt x="1175" y="783"/>
                  </a:lnTo>
                  <a:lnTo>
                    <a:pt x="1173" y="783"/>
                  </a:lnTo>
                  <a:lnTo>
                    <a:pt x="1169" y="787"/>
                  </a:lnTo>
                  <a:lnTo>
                    <a:pt x="1165" y="791"/>
                  </a:lnTo>
                  <a:lnTo>
                    <a:pt x="1165" y="793"/>
                  </a:lnTo>
                  <a:lnTo>
                    <a:pt x="1161" y="796"/>
                  </a:lnTo>
                  <a:lnTo>
                    <a:pt x="1159" y="796"/>
                  </a:lnTo>
                  <a:lnTo>
                    <a:pt x="1156" y="800"/>
                  </a:lnTo>
                  <a:lnTo>
                    <a:pt x="1148" y="806"/>
                  </a:lnTo>
                  <a:lnTo>
                    <a:pt x="1135" y="815"/>
                  </a:lnTo>
                  <a:lnTo>
                    <a:pt x="1127" y="823"/>
                  </a:lnTo>
                  <a:lnTo>
                    <a:pt x="1119" y="827"/>
                  </a:lnTo>
                  <a:lnTo>
                    <a:pt x="1116" y="831"/>
                  </a:lnTo>
                  <a:lnTo>
                    <a:pt x="1118" y="831"/>
                  </a:lnTo>
                  <a:lnTo>
                    <a:pt x="1118" y="832"/>
                  </a:lnTo>
                  <a:lnTo>
                    <a:pt x="1121" y="832"/>
                  </a:lnTo>
                  <a:lnTo>
                    <a:pt x="1123" y="832"/>
                  </a:lnTo>
                  <a:lnTo>
                    <a:pt x="1125" y="834"/>
                  </a:lnTo>
                  <a:lnTo>
                    <a:pt x="1127" y="834"/>
                  </a:lnTo>
                  <a:lnTo>
                    <a:pt x="1127" y="838"/>
                  </a:lnTo>
                  <a:lnTo>
                    <a:pt x="1129" y="840"/>
                  </a:lnTo>
                  <a:lnTo>
                    <a:pt x="1129" y="842"/>
                  </a:lnTo>
                  <a:lnTo>
                    <a:pt x="1131" y="844"/>
                  </a:lnTo>
                  <a:lnTo>
                    <a:pt x="1131" y="848"/>
                  </a:lnTo>
                  <a:lnTo>
                    <a:pt x="1131" y="850"/>
                  </a:lnTo>
                  <a:lnTo>
                    <a:pt x="1131" y="851"/>
                  </a:lnTo>
                  <a:lnTo>
                    <a:pt x="1131" y="853"/>
                  </a:lnTo>
                  <a:lnTo>
                    <a:pt x="1131" y="855"/>
                  </a:lnTo>
                  <a:lnTo>
                    <a:pt x="1131" y="857"/>
                  </a:lnTo>
                  <a:lnTo>
                    <a:pt x="1131" y="859"/>
                  </a:lnTo>
                  <a:lnTo>
                    <a:pt x="1129" y="861"/>
                  </a:lnTo>
                  <a:lnTo>
                    <a:pt x="1127" y="861"/>
                  </a:lnTo>
                  <a:lnTo>
                    <a:pt x="1125" y="861"/>
                  </a:lnTo>
                  <a:lnTo>
                    <a:pt x="1123" y="861"/>
                  </a:lnTo>
                  <a:lnTo>
                    <a:pt x="1121" y="859"/>
                  </a:lnTo>
                  <a:lnTo>
                    <a:pt x="1119" y="859"/>
                  </a:lnTo>
                  <a:lnTo>
                    <a:pt x="1118" y="859"/>
                  </a:lnTo>
                  <a:lnTo>
                    <a:pt x="1116" y="859"/>
                  </a:lnTo>
                  <a:lnTo>
                    <a:pt x="1114" y="859"/>
                  </a:lnTo>
                  <a:lnTo>
                    <a:pt x="1114" y="861"/>
                  </a:lnTo>
                  <a:lnTo>
                    <a:pt x="1112" y="863"/>
                  </a:lnTo>
                  <a:lnTo>
                    <a:pt x="1108" y="865"/>
                  </a:lnTo>
                  <a:lnTo>
                    <a:pt x="1106" y="869"/>
                  </a:lnTo>
                  <a:lnTo>
                    <a:pt x="1104" y="870"/>
                  </a:lnTo>
                  <a:lnTo>
                    <a:pt x="1102" y="870"/>
                  </a:lnTo>
                  <a:lnTo>
                    <a:pt x="1102" y="872"/>
                  </a:lnTo>
                  <a:lnTo>
                    <a:pt x="1100" y="874"/>
                  </a:lnTo>
                  <a:lnTo>
                    <a:pt x="1100" y="876"/>
                  </a:lnTo>
                  <a:lnTo>
                    <a:pt x="1100" y="878"/>
                  </a:lnTo>
                  <a:lnTo>
                    <a:pt x="1097" y="882"/>
                  </a:lnTo>
                  <a:lnTo>
                    <a:pt x="1097" y="884"/>
                  </a:lnTo>
                  <a:lnTo>
                    <a:pt x="1097" y="886"/>
                  </a:lnTo>
                  <a:lnTo>
                    <a:pt x="1095" y="889"/>
                  </a:lnTo>
                  <a:lnTo>
                    <a:pt x="1095" y="893"/>
                  </a:lnTo>
                  <a:lnTo>
                    <a:pt x="1093" y="897"/>
                  </a:lnTo>
                  <a:lnTo>
                    <a:pt x="1093" y="899"/>
                  </a:lnTo>
                  <a:lnTo>
                    <a:pt x="1093" y="901"/>
                  </a:lnTo>
                  <a:lnTo>
                    <a:pt x="1093" y="903"/>
                  </a:lnTo>
                  <a:lnTo>
                    <a:pt x="1093" y="907"/>
                  </a:lnTo>
                  <a:lnTo>
                    <a:pt x="1095" y="907"/>
                  </a:lnTo>
                  <a:lnTo>
                    <a:pt x="1097" y="910"/>
                  </a:lnTo>
                  <a:lnTo>
                    <a:pt x="1099" y="912"/>
                  </a:lnTo>
                  <a:lnTo>
                    <a:pt x="1100" y="914"/>
                  </a:lnTo>
                  <a:lnTo>
                    <a:pt x="1102" y="916"/>
                  </a:lnTo>
                  <a:lnTo>
                    <a:pt x="1104" y="916"/>
                  </a:lnTo>
                  <a:lnTo>
                    <a:pt x="1106" y="916"/>
                  </a:lnTo>
                  <a:lnTo>
                    <a:pt x="1106" y="918"/>
                  </a:lnTo>
                  <a:lnTo>
                    <a:pt x="1108" y="918"/>
                  </a:lnTo>
                  <a:lnTo>
                    <a:pt x="1110" y="920"/>
                  </a:lnTo>
                  <a:lnTo>
                    <a:pt x="1112" y="920"/>
                  </a:lnTo>
                  <a:lnTo>
                    <a:pt x="1114" y="922"/>
                  </a:lnTo>
                  <a:lnTo>
                    <a:pt x="1116" y="922"/>
                  </a:lnTo>
                  <a:lnTo>
                    <a:pt x="1119" y="926"/>
                  </a:lnTo>
                  <a:lnTo>
                    <a:pt x="1119" y="927"/>
                  </a:lnTo>
                  <a:lnTo>
                    <a:pt x="1121" y="927"/>
                  </a:lnTo>
                  <a:lnTo>
                    <a:pt x="1121" y="929"/>
                  </a:lnTo>
                  <a:lnTo>
                    <a:pt x="1123" y="931"/>
                  </a:lnTo>
                  <a:lnTo>
                    <a:pt x="1125" y="933"/>
                  </a:lnTo>
                  <a:lnTo>
                    <a:pt x="1127" y="935"/>
                  </a:lnTo>
                  <a:lnTo>
                    <a:pt x="1127" y="937"/>
                  </a:lnTo>
                  <a:lnTo>
                    <a:pt x="1129" y="939"/>
                  </a:lnTo>
                  <a:lnTo>
                    <a:pt x="1129" y="941"/>
                  </a:lnTo>
                  <a:lnTo>
                    <a:pt x="1129" y="943"/>
                  </a:lnTo>
                  <a:lnTo>
                    <a:pt x="1129" y="945"/>
                  </a:lnTo>
                  <a:lnTo>
                    <a:pt x="1131" y="946"/>
                  </a:lnTo>
                  <a:lnTo>
                    <a:pt x="1131" y="948"/>
                  </a:lnTo>
                  <a:lnTo>
                    <a:pt x="1131" y="950"/>
                  </a:lnTo>
                  <a:lnTo>
                    <a:pt x="1131" y="952"/>
                  </a:lnTo>
                  <a:lnTo>
                    <a:pt x="1131" y="954"/>
                  </a:lnTo>
                  <a:lnTo>
                    <a:pt x="1133" y="956"/>
                  </a:lnTo>
                  <a:lnTo>
                    <a:pt x="1133" y="960"/>
                  </a:lnTo>
                  <a:lnTo>
                    <a:pt x="1135" y="960"/>
                  </a:lnTo>
                  <a:lnTo>
                    <a:pt x="1135" y="962"/>
                  </a:lnTo>
                  <a:lnTo>
                    <a:pt x="1135" y="964"/>
                  </a:lnTo>
                  <a:lnTo>
                    <a:pt x="1135" y="967"/>
                  </a:lnTo>
                  <a:lnTo>
                    <a:pt x="1135" y="969"/>
                  </a:lnTo>
                  <a:lnTo>
                    <a:pt x="1133" y="971"/>
                  </a:lnTo>
                  <a:lnTo>
                    <a:pt x="1135" y="973"/>
                  </a:lnTo>
                  <a:lnTo>
                    <a:pt x="1137" y="977"/>
                  </a:lnTo>
                  <a:lnTo>
                    <a:pt x="1140" y="979"/>
                  </a:lnTo>
                  <a:lnTo>
                    <a:pt x="1142" y="981"/>
                  </a:lnTo>
                  <a:lnTo>
                    <a:pt x="1144" y="981"/>
                  </a:lnTo>
                  <a:lnTo>
                    <a:pt x="1144" y="983"/>
                  </a:lnTo>
                  <a:lnTo>
                    <a:pt x="1146" y="984"/>
                  </a:lnTo>
                  <a:lnTo>
                    <a:pt x="1148" y="988"/>
                  </a:lnTo>
                  <a:lnTo>
                    <a:pt x="1148" y="990"/>
                  </a:lnTo>
                  <a:lnTo>
                    <a:pt x="1150" y="992"/>
                  </a:lnTo>
                  <a:lnTo>
                    <a:pt x="1152" y="992"/>
                  </a:lnTo>
                  <a:lnTo>
                    <a:pt x="1152" y="996"/>
                  </a:lnTo>
                  <a:lnTo>
                    <a:pt x="1152" y="998"/>
                  </a:lnTo>
                  <a:lnTo>
                    <a:pt x="1152" y="1000"/>
                  </a:lnTo>
                  <a:lnTo>
                    <a:pt x="1150" y="1002"/>
                  </a:lnTo>
                  <a:lnTo>
                    <a:pt x="1150" y="1003"/>
                  </a:lnTo>
                  <a:lnTo>
                    <a:pt x="1148" y="1007"/>
                  </a:lnTo>
                  <a:lnTo>
                    <a:pt x="1146" y="1009"/>
                  </a:lnTo>
                  <a:lnTo>
                    <a:pt x="1146" y="1011"/>
                  </a:lnTo>
                  <a:lnTo>
                    <a:pt x="1144" y="1013"/>
                  </a:lnTo>
                  <a:lnTo>
                    <a:pt x="1144" y="1015"/>
                  </a:lnTo>
                  <a:lnTo>
                    <a:pt x="1144" y="1019"/>
                  </a:lnTo>
                  <a:lnTo>
                    <a:pt x="1144" y="1021"/>
                  </a:lnTo>
                  <a:lnTo>
                    <a:pt x="1144" y="1026"/>
                  </a:lnTo>
                  <a:lnTo>
                    <a:pt x="1142" y="1028"/>
                  </a:lnTo>
                  <a:lnTo>
                    <a:pt x="1142" y="1030"/>
                  </a:lnTo>
                  <a:lnTo>
                    <a:pt x="1140" y="1032"/>
                  </a:lnTo>
                  <a:lnTo>
                    <a:pt x="1138" y="1032"/>
                  </a:lnTo>
                  <a:lnTo>
                    <a:pt x="1137" y="1032"/>
                  </a:lnTo>
                  <a:lnTo>
                    <a:pt x="1137" y="1034"/>
                  </a:lnTo>
                  <a:lnTo>
                    <a:pt x="1135" y="1034"/>
                  </a:lnTo>
                  <a:lnTo>
                    <a:pt x="1131" y="1030"/>
                  </a:lnTo>
                  <a:lnTo>
                    <a:pt x="1131" y="1028"/>
                  </a:lnTo>
                  <a:lnTo>
                    <a:pt x="1129" y="1026"/>
                  </a:lnTo>
                  <a:lnTo>
                    <a:pt x="1129" y="1024"/>
                  </a:lnTo>
                  <a:lnTo>
                    <a:pt x="1127" y="1024"/>
                  </a:lnTo>
                  <a:lnTo>
                    <a:pt x="1125" y="1022"/>
                  </a:lnTo>
                  <a:lnTo>
                    <a:pt x="1125" y="1021"/>
                  </a:lnTo>
                  <a:lnTo>
                    <a:pt x="1123" y="1019"/>
                  </a:lnTo>
                  <a:lnTo>
                    <a:pt x="1121" y="1017"/>
                  </a:lnTo>
                  <a:lnTo>
                    <a:pt x="1119" y="1015"/>
                  </a:lnTo>
                  <a:lnTo>
                    <a:pt x="1118" y="1013"/>
                  </a:lnTo>
                  <a:lnTo>
                    <a:pt x="1116" y="1013"/>
                  </a:lnTo>
                  <a:lnTo>
                    <a:pt x="1112" y="1011"/>
                  </a:lnTo>
                  <a:lnTo>
                    <a:pt x="1108" y="1011"/>
                  </a:lnTo>
                  <a:lnTo>
                    <a:pt x="1106" y="1009"/>
                  </a:lnTo>
                  <a:lnTo>
                    <a:pt x="1104" y="1009"/>
                  </a:lnTo>
                  <a:lnTo>
                    <a:pt x="1102" y="1009"/>
                  </a:lnTo>
                  <a:lnTo>
                    <a:pt x="1100" y="1009"/>
                  </a:lnTo>
                  <a:lnTo>
                    <a:pt x="1099" y="1009"/>
                  </a:lnTo>
                  <a:lnTo>
                    <a:pt x="1095" y="1011"/>
                  </a:lnTo>
                  <a:lnTo>
                    <a:pt x="1095" y="1013"/>
                  </a:lnTo>
                  <a:lnTo>
                    <a:pt x="1093" y="1013"/>
                  </a:lnTo>
                  <a:lnTo>
                    <a:pt x="1091" y="1013"/>
                  </a:lnTo>
                  <a:lnTo>
                    <a:pt x="1089" y="1013"/>
                  </a:lnTo>
                  <a:lnTo>
                    <a:pt x="1087" y="1013"/>
                  </a:lnTo>
                  <a:lnTo>
                    <a:pt x="1085" y="1015"/>
                  </a:lnTo>
                  <a:lnTo>
                    <a:pt x="1081" y="1017"/>
                  </a:lnTo>
                  <a:lnTo>
                    <a:pt x="1080" y="1019"/>
                  </a:lnTo>
                  <a:lnTo>
                    <a:pt x="1076" y="1019"/>
                  </a:lnTo>
                  <a:lnTo>
                    <a:pt x="1076" y="1021"/>
                  </a:lnTo>
                  <a:lnTo>
                    <a:pt x="1074" y="1022"/>
                  </a:lnTo>
                  <a:lnTo>
                    <a:pt x="1072" y="1022"/>
                  </a:lnTo>
                  <a:lnTo>
                    <a:pt x="1072" y="1024"/>
                  </a:lnTo>
                  <a:lnTo>
                    <a:pt x="1070" y="1024"/>
                  </a:lnTo>
                  <a:lnTo>
                    <a:pt x="1070" y="1026"/>
                  </a:lnTo>
                  <a:lnTo>
                    <a:pt x="1068" y="1026"/>
                  </a:lnTo>
                  <a:lnTo>
                    <a:pt x="1066" y="1026"/>
                  </a:lnTo>
                  <a:lnTo>
                    <a:pt x="1066" y="1030"/>
                  </a:lnTo>
                  <a:lnTo>
                    <a:pt x="1066" y="1032"/>
                  </a:lnTo>
                  <a:lnTo>
                    <a:pt x="1064" y="1034"/>
                  </a:lnTo>
                  <a:lnTo>
                    <a:pt x="1064" y="1036"/>
                  </a:lnTo>
                  <a:lnTo>
                    <a:pt x="1066" y="1036"/>
                  </a:lnTo>
                  <a:lnTo>
                    <a:pt x="1066" y="1038"/>
                  </a:lnTo>
                  <a:lnTo>
                    <a:pt x="1068" y="1040"/>
                  </a:lnTo>
                  <a:lnTo>
                    <a:pt x="1070" y="1040"/>
                  </a:lnTo>
                  <a:lnTo>
                    <a:pt x="1070" y="1041"/>
                  </a:lnTo>
                  <a:lnTo>
                    <a:pt x="1072" y="1043"/>
                  </a:lnTo>
                  <a:lnTo>
                    <a:pt x="1074" y="1045"/>
                  </a:lnTo>
                  <a:lnTo>
                    <a:pt x="1076" y="1045"/>
                  </a:lnTo>
                  <a:lnTo>
                    <a:pt x="1078" y="1049"/>
                  </a:lnTo>
                  <a:lnTo>
                    <a:pt x="1078" y="1051"/>
                  </a:lnTo>
                  <a:lnTo>
                    <a:pt x="1078" y="1055"/>
                  </a:lnTo>
                  <a:lnTo>
                    <a:pt x="1081" y="1057"/>
                  </a:lnTo>
                  <a:lnTo>
                    <a:pt x="1081" y="1059"/>
                  </a:lnTo>
                  <a:lnTo>
                    <a:pt x="1083" y="1059"/>
                  </a:lnTo>
                  <a:lnTo>
                    <a:pt x="1085" y="1060"/>
                  </a:lnTo>
                  <a:lnTo>
                    <a:pt x="1087" y="1060"/>
                  </a:lnTo>
                  <a:lnTo>
                    <a:pt x="1087" y="1062"/>
                  </a:lnTo>
                  <a:lnTo>
                    <a:pt x="1089" y="1064"/>
                  </a:lnTo>
                  <a:lnTo>
                    <a:pt x="1091" y="1064"/>
                  </a:lnTo>
                  <a:lnTo>
                    <a:pt x="1093" y="1064"/>
                  </a:lnTo>
                  <a:lnTo>
                    <a:pt x="1095" y="1064"/>
                  </a:lnTo>
                  <a:lnTo>
                    <a:pt x="1097" y="1064"/>
                  </a:lnTo>
                  <a:lnTo>
                    <a:pt x="1099" y="1066"/>
                  </a:lnTo>
                  <a:lnTo>
                    <a:pt x="1100" y="1066"/>
                  </a:lnTo>
                  <a:lnTo>
                    <a:pt x="1102" y="1066"/>
                  </a:lnTo>
                  <a:lnTo>
                    <a:pt x="1106" y="1068"/>
                  </a:lnTo>
                  <a:lnTo>
                    <a:pt x="1112" y="1072"/>
                  </a:lnTo>
                  <a:lnTo>
                    <a:pt x="1112" y="1074"/>
                  </a:lnTo>
                  <a:lnTo>
                    <a:pt x="1114" y="1076"/>
                  </a:lnTo>
                  <a:lnTo>
                    <a:pt x="1114" y="1078"/>
                  </a:lnTo>
                  <a:lnTo>
                    <a:pt x="1116" y="1079"/>
                  </a:lnTo>
                  <a:lnTo>
                    <a:pt x="1116" y="1081"/>
                  </a:lnTo>
                  <a:lnTo>
                    <a:pt x="1116" y="1083"/>
                  </a:lnTo>
                  <a:lnTo>
                    <a:pt x="1116" y="1085"/>
                  </a:lnTo>
                  <a:lnTo>
                    <a:pt x="1116" y="1089"/>
                  </a:lnTo>
                  <a:lnTo>
                    <a:pt x="1114" y="1091"/>
                  </a:lnTo>
                  <a:lnTo>
                    <a:pt x="1114" y="1093"/>
                  </a:lnTo>
                  <a:lnTo>
                    <a:pt x="1110" y="1095"/>
                  </a:lnTo>
                  <a:lnTo>
                    <a:pt x="1110" y="1097"/>
                  </a:lnTo>
                  <a:lnTo>
                    <a:pt x="1108" y="1097"/>
                  </a:lnTo>
                  <a:lnTo>
                    <a:pt x="1106" y="1098"/>
                  </a:lnTo>
                  <a:lnTo>
                    <a:pt x="1102" y="1102"/>
                  </a:lnTo>
                  <a:lnTo>
                    <a:pt x="1099" y="1106"/>
                  </a:lnTo>
                  <a:lnTo>
                    <a:pt x="1097" y="1108"/>
                  </a:lnTo>
                  <a:lnTo>
                    <a:pt x="1097" y="1110"/>
                  </a:lnTo>
                  <a:lnTo>
                    <a:pt x="1097" y="1112"/>
                  </a:lnTo>
                  <a:lnTo>
                    <a:pt x="1097" y="1116"/>
                  </a:lnTo>
                  <a:lnTo>
                    <a:pt x="1097" y="1117"/>
                  </a:lnTo>
                  <a:lnTo>
                    <a:pt x="1099" y="1119"/>
                  </a:lnTo>
                  <a:lnTo>
                    <a:pt x="1100" y="1121"/>
                  </a:lnTo>
                  <a:lnTo>
                    <a:pt x="1102" y="1123"/>
                  </a:lnTo>
                  <a:lnTo>
                    <a:pt x="1106" y="1123"/>
                  </a:lnTo>
                  <a:lnTo>
                    <a:pt x="1108" y="1123"/>
                  </a:lnTo>
                  <a:lnTo>
                    <a:pt x="1110" y="1125"/>
                  </a:lnTo>
                  <a:lnTo>
                    <a:pt x="1112" y="1125"/>
                  </a:lnTo>
                  <a:lnTo>
                    <a:pt x="1112" y="1127"/>
                  </a:lnTo>
                  <a:lnTo>
                    <a:pt x="1114" y="1129"/>
                  </a:lnTo>
                  <a:lnTo>
                    <a:pt x="1118" y="1131"/>
                  </a:lnTo>
                  <a:lnTo>
                    <a:pt x="1121" y="1133"/>
                  </a:lnTo>
                  <a:lnTo>
                    <a:pt x="1125" y="1136"/>
                  </a:lnTo>
                  <a:lnTo>
                    <a:pt x="1127" y="1136"/>
                  </a:lnTo>
                  <a:lnTo>
                    <a:pt x="1129" y="1140"/>
                  </a:lnTo>
                  <a:lnTo>
                    <a:pt x="1129" y="1142"/>
                  </a:lnTo>
                  <a:lnTo>
                    <a:pt x="1131" y="1144"/>
                  </a:lnTo>
                  <a:lnTo>
                    <a:pt x="1131" y="1146"/>
                  </a:lnTo>
                  <a:lnTo>
                    <a:pt x="1131" y="1150"/>
                  </a:lnTo>
                  <a:lnTo>
                    <a:pt x="1131" y="1152"/>
                  </a:lnTo>
                  <a:lnTo>
                    <a:pt x="1131" y="1154"/>
                  </a:lnTo>
                  <a:lnTo>
                    <a:pt x="1129" y="1155"/>
                  </a:lnTo>
                  <a:lnTo>
                    <a:pt x="1129" y="1157"/>
                  </a:lnTo>
                  <a:lnTo>
                    <a:pt x="1127" y="1157"/>
                  </a:lnTo>
                  <a:lnTo>
                    <a:pt x="1127" y="1159"/>
                  </a:lnTo>
                  <a:lnTo>
                    <a:pt x="1125" y="1161"/>
                  </a:lnTo>
                  <a:lnTo>
                    <a:pt x="1123" y="1163"/>
                  </a:lnTo>
                  <a:lnTo>
                    <a:pt x="1121" y="1165"/>
                  </a:lnTo>
                  <a:lnTo>
                    <a:pt x="1121" y="1167"/>
                  </a:lnTo>
                  <a:lnTo>
                    <a:pt x="1121" y="1169"/>
                  </a:lnTo>
                  <a:lnTo>
                    <a:pt x="1121" y="1173"/>
                  </a:lnTo>
                  <a:lnTo>
                    <a:pt x="1119" y="1174"/>
                  </a:lnTo>
                  <a:lnTo>
                    <a:pt x="1118" y="1178"/>
                  </a:lnTo>
                  <a:lnTo>
                    <a:pt x="1116" y="1178"/>
                  </a:lnTo>
                  <a:lnTo>
                    <a:pt x="1116" y="1180"/>
                  </a:lnTo>
                  <a:lnTo>
                    <a:pt x="1110" y="1182"/>
                  </a:lnTo>
                  <a:lnTo>
                    <a:pt x="1108" y="1182"/>
                  </a:lnTo>
                  <a:lnTo>
                    <a:pt x="1106" y="1182"/>
                  </a:lnTo>
                  <a:lnTo>
                    <a:pt x="1104" y="1184"/>
                  </a:lnTo>
                  <a:lnTo>
                    <a:pt x="1102" y="1184"/>
                  </a:lnTo>
                  <a:lnTo>
                    <a:pt x="1102" y="1186"/>
                  </a:lnTo>
                  <a:lnTo>
                    <a:pt x="1100" y="1188"/>
                  </a:lnTo>
                  <a:lnTo>
                    <a:pt x="1099" y="1188"/>
                  </a:lnTo>
                  <a:lnTo>
                    <a:pt x="1095" y="1190"/>
                  </a:lnTo>
                  <a:lnTo>
                    <a:pt x="1091" y="1190"/>
                  </a:lnTo>
                  <a:lnTo>
                    <a:pt x="1089" y="1190"/>
                  </a:lnTo>
                  <a:lnTo>
                    <a:pt x="1087" y="1190"/>
                  </a:lnTo>
                  <a:lnTo>
                    <a:pt x="1083" y="1188"/>
                  </a:lnTo>
                  <a:lnTo>
                    <a:pt x="1081" y="1188"/>
                  </a:lnTo>
                  <a:lnTo>
                    <a:pt x="1080" y="1188"/>
                  </a:lnTo>
                  <a:lnTo>
                    <a:pt x="1078" y="1188"/>
                  </a:lnTo>
                  <a:lnTo>
                    <a:pt x="1076" y="1188"/>
                  </a:lnTo>
                  <a:lnTo>
                    <a:pt x="1074" y="1188"/>
                  </a:lnTo>
                  <a:lnTo>
                    <a:pt x="1072" y="1188"/>
                  </a:lnTo>
                  <a:lnTo>
                    <a:pt x="1070" y="1190"/>
                  </a:lnTo>
                  <a:lnTo>
                    <a:pt x="1068" y="1195"/>
                  </a:lnTo>
                  <a:lnTo>
                    <a:pt x="1068" y="1197"/>
                  </a:lnTo>
                  <a:lnTo>
                    <a:pt x="1070" y="1201"/>
                  </a:lnTo>
                  <a:lnTo>
                    <a:pt x="1070" y="1205"/>
                  </a:lnTo>
                  <a:lnTo>
                    <a:pt x="1070" y="1207"/>
                  </a:lnTo>
                  <a:lnTo>
                    <a:pt x="1072" y="1209"/>
                  </a:lnTo>
                  <a:lnTo>
                    <a:pt x="1076" y="1212"/>
                  </a:lnTo>
                  <a:lnTo>
                    <a:pt x="1080" y="1214"/>
                  </a:lnTo>
                  <a:lnTo>
                    <a:pt x="1083" y="1216"/>
                  </a:lnTo>
                  <a:lnTo>
                    <a:pt x="1087" y="1218"/>
                  </a:lnTo>
                  <a:lnTo>
                    <a:pt x="1087" y="1220"/>
                  </a:lnTo>
                  <a:lnTo>
                    <a:pt x="1091" y="1222"/>
                  </a:lnTo>
                  <a:lnTo>
                    <a:pt x="1093" y="1224"/>
                  </a:lnTo>
                  <a:lnTo>
                    <a:pt x="1095" y="1226"/>
                  </a:lnTo>
                  <a:lnTo>
                    <a:pt x="1097" y="1226"/>
                  </a:lnTo>
                  <a:lnTo>
                    <a:pt x="1099" y="1228"/>
                  </a:lnTo>
                  <a:lnTo>
                    <a:pt x="1102" y="1228"/>
                  </a:lnTo>
                  <a:lnTo>
                    <a:pt x="1104" y="1228"/>
                  </a:lnTo>
                  <a:lnTo>
                    <a:pt x="1106" y="1226"/>
                  </a:lnTo>
                  <a:lnTo>
                    <a:pt x="1108" y="1226"/>
                  </a:lnTo>
                  <a:lnTo>
                    <a:pt x="1110" y="1228"/>
                  </a:lnTo>
                  <a:lnTo>
                    <a:pt x="1112" y="1228"/>
                  </a:lnTo>
                  <a:lnTo>
                    <a:pt x="1116" y="1226"/>
                  </a:lnTo>
                  <a:lnTo>
                    <a:pt x="1118" y="1226"/>
                  </a:lnTo>
                  <a:lnTo>
                    <a:pt x="1119" y="1226"/>
                  </a:lnTo>
                  <a:lnTo>
                    <a:pt x="1123" y="1224"/>
                  </a:lnTo>
                  <a:lnTo>
                    <a:pt x="1125" y="1224"/>
                  </a:lnTo>
                  <a:lnTo>
                    <a:pt x="1127" y="1224"/>
                  </a:lnTo>
                  <a:lnTo>
                    <a:pt x="1129" y="1224"/>
                  </a:lnTo>
                  <a:lnTo>
                    <a:pt x="1133" y="1224"/>
                  </a:lnTo>
                  <a:lnTo>
                    <a:pt x="1137" y="1224"/>
                  </a:lnTo>
                  <a:lnTo>
                    <a:pt x="1138" y="1224"/>
                  </a:lnTo>
                  <a:lnTo>
                    <a:pt x="1138" y="1222"/>
                  </a:lnTo>
                  <a:lnTo>
                    <a:pt x="1140" y="1222"/>
                  </a:lnTo>
                  <a:lnTo>
                    <a:pt x="1142" y="1222"/>
                  </a:lnTo>
                  <a:lnTo>
                    <a:pt x="1144" y="1222"/>
                  </a:lnTo>
                  <a:lnTo>
                    <a:pt x="1146" y="1222"/>
                  </a:lnTo>
                  <a:lnTo>
                    <a:pt x="1148" y="1222"/>
                  </a:lnTo>
                  <a:lnTo>
                    <a:pt x="1148" y="1224"/>
                  </a:lnTo>
                  <a:lnTo>
                    <a:pt x="1150" y="1224"/>
                  </a:lnTo>
                  <a:lnTo>
                    <a:pt x="1152" y="1226"/>
                  </a:lnTo>
                  <a:lnTo>
                    <a:pt x="1154" y="1226"/>
                  </a:lnTo>
                  <a:lnTo>
                    <a:pt x="1156" y="1228"/>
                  </a:lnTo>
                  <a:lnTo>
                    <a:pt x="1157" y="1230"/>
                  </a:lnTo>
                  <a:lnTo>
                    <a:pt x="1159" y="1231"/>
                  </a:lnTo>
                  <a:lnTo>
                    <a:pt x="1161" y="1233"/>
                  </a:lnTo>
                  <a:lnTo>
                    <a:pt x="1163" y="1235"/>
                  </a:lnTo>
                  <a:lnTo>
                    <a:pt x="1165" y="1235"/>
                  </a:lnTo>
                  <a:lnTo>
                    <a:pt x="1167" y="1237"/>
                  </a:lnTo>
                  <a:lnTo>
                    <a:pt x="1169" y="1239"/>
                  </a:lnTo>
                  <a:lnTo>
                    <a:pt x="1171" y="1241"/>
                  </a:lnTo>
                  <a:lnTo>
                    <a:pt x="1173" y="1241"/>
                  </a:lnTo>
                  <a:lnTo>
                    <a:pt x="1176" y="1245"/>
                  </a:lnTo>
                  <a:lnTo>
                    <a:pt x="1178" y="1247"/>
                  </a:lnTo>
                  <a:lnTo>
                    <a:pt x="1180" y="1249"/>
                  </a:lnTo>
                  <a:lnTo>
                    <a:pt x="1184" y="1252"/>
                  </a:lnTo>
                  <a:lnTo>
                    <a:pt x="1186" y="1254"/>
                  </a:lnTo>
                  <a:lnTo>
                    <a:pt x="1190" y="1258"/>
                  </a:lnTo>
                  <a:lnTo>
                    <a:pt x="1192" y="1260"/>
                  </a:lnTo>
                  <a:lnTo>
                    <a:pt x="1194" y="1262"/>
                  </a:lnTo>
                  <a:lnTo>
                    <a:pt x="1195" y="1266"/>
                  </a:lnTo>
                  <a:lnTo>
                    <a:pt x="1195" y="1268"/>
                  </a:lnTo>
                  <a:lnTo>
                    <a:pt x="1195" y="1269"/>
                  </a:lnTo>
                  <a:lnTo>
                    <a:pt x="1197" y="1273"/>
                  </a:lnTo>
                  <a:lnTo>
                    <a:pt x="1195" y="1275"/>
                  </a:lnTo>
                  <a:lnTo>
                    <a:pt x="1197" y="1279"/>
                  </a:lnTo>
                  <a:lnTo>
                    <a:pt x="1197" y="1281"/>
                  </a:lnTo>
                  <a:lnTo>
                    <a:pt x="1197" y="1287"/>
                  </a:lnTo>
                  <a:lnTo>
                    <a:pt x="1201" y="1296"/>
                  </a:lnTo>
                  <a:lnTo>
                    <a:pt x="1201" y="1304"/>
                  </a:lnTo>
                  <a:lnTo>
                    <a:pt x="1201" y="1309"/>
                  </a:lnTo>
                  <a:lnTo>
                    <a:pt x="1203" y="1313"/>
                  </a:lnTo>
                  <a:lnTo>
                    <a:pt x="1203" y="1315"/>
                  </a:lnTo>
                  <a:lnTo>
                    <a:pt x="1203" y="1317"/>
                  </a:lnTo>
                  <a:lnTo>
                    <a:pt x="1203" y="1319"/>
                  </a:lnTo>
                  <a:lnTo>
                    <a:pt x="1205" y="1319"/>
                  </a:lnTo>
                  <a:lnTo>
                    <a:pt x="1207" y="1321"/>
                  </a:lnTo>
                  <a:lnTo>
                    <a:pt x="1211" y="1321"/>
                  </a:lnTo>
                  <a:lnTo>
                    <a:pt x="1214" y="1323"/>
                  </a:lnTo>
                  <a:lnTo>
                    <a:pt x="1216" y="1325"/>
                  </a:lnTo>
                  <a:lnTo>
                    <a:pt x="1218" y="1326"/>
                  </a:lnTo>
                  <a:lnTo>
                    <a:pt x="1222" y="1328"/>
                  </a:lnTo>
                  <a:lnTo>
                    <a:pt x="1224" y="1330"/>
                  </a:lnTo>
                  <a:lnTo>
                    <a:pt x="1226" y="1334"/>
                  </a:lnTo>
                  <a:lnTo>
                    <a:pt x="1226" y="1336"/>
                  </a:lnTo>
                  <a:lnTo>
                    <a:pt x="1228" y="1340"/>
                  </a:lnTo>
                  <a:lnTo>
                    <a:pt x="1228" y="1342"/>
                  </a:lnTo>
                  <a:lnTo>
                    <a:pt x="1230" y="1347"/>
                  </a:lnTo>
                  <a:lnTo>
                    <a:pt x="1230" y="1351"/>
                  </a:lnTo>
                  <a:lnTo>
                    <a:pt x="1230" y="1357"/>
                  </a:lnTo>
                  <a:lnTo>
                    <a:pt x="1228" y="1361"/>
                  </a:lnTo>
                  <a:lnTo>
                    <a:pt x="1228" y="1368"/>
                  </a:lnTo>
                  <a:lnTo>
                    <a:pt x="1226" y="1372"/>
                  </a:lnTo>
                  <a:lnTo>
                    <a:pt x="1226" y="1376"/>
                  </a:lnTo>
                  <a:lnTo>
                    <a:pt x="1224" y="1378"/>
                  </a:lnTo>
                  <a:lnTo>
                    <a:pt x="1226" y="1380"/>
                  </a:lnTo>
                  <a:lnTo>
                    <a:pt x="1226" y="1383"/>
                  </a:lnTo>
                  <a:lnTo>
                    <a:pt x="1226" y="1385"/>
                  </a:lnTo>
                  <a:lnTo>
                    <a:pt x="1228" y="1387"/>
                  </a:lnTo>
                  <a:lnTo>
                    <a:pt x="1232" y="1389"/>
                  </a:lnTo>
                  <a:lnTo>
                    <a:pt x="1235" y="1393"/>
                  </a:lnTo>
                  <a:lnTo>
                    <a:pt x="1239" y="1397"/>
                  </a:lnTo>
                  <a:lnTo>
                    <a:pt x="1247" y="1401"/>
                  </a:lnTo>
                  <a:lnTo>
                    <a:pt x="1251" y="1402"/>
                  </a:lnTo>
                  <a:lnTo>
                    <a:pt x="1258" y="1406"/>
                  </a:lnTo>
                  <a:lnTo>
                    <a:pt x="1260" y="1406"/>
                  </a:lnTo>
                  <a:lnTo>
                    <a:pt x="1262" y="1408"/>
                  </a:lnTo>
                  <a:lnTo>
                    <a:pt x="1266" y="1408"/>
                  </a:lnTo>
                  <a:lnTo>
                    <a:pt x="1268" y="1408"/>
                  </a:lnTo>
                  <a:lnTo>
                    <a:pt x="1270" y="1410"/>
                  </a:lnTo>
                  <a:lnTo>
                    <a:pt x="1271" y="1410"/>
                  </a:lnTo>
                  <a:lnTo>
                    <a:pt x="1279" y="1418"/>
                  </a:lnTo>
                  <a:lnTo>
                    <a:pt x="1283" y="1421"/>
                  </a:lnTo>
                  <a:lnTo>
                    <a:pt x="1287" y="1421"/>
                  </a:lnTo>
                  <a:lnTo>
                    <a:pt x="1290" y="1425"/>
                  </a:lnTo>
                  <a:lnTo>
                    <a:pt x="1296" y="1425"/>
                  </a:lnTo>
                  <a:lnTo>
                    <a:pt x="1300" y="1425"/>
                  </a:lnTo>
                  <a:lnTo>
                    <a:pt x="1304" y="1425"/>
                  </a:lnTo>
                  <a:lnTo>
                    <a:pt x="1308" y="1427"/>
                  </a:lnTo>
                  <a:lnTo>
                    <a:pt x="1309" y="1429"/>
                  </a:lnTo>
                  <a:lnTo>
                    <a:pt x="1311" y="1429"/>
                  </a:lnTo>
                  <a:lnTo>
                    <a:pt x="1313" y="1431"/>
                  </a:lnTo>
                  <a:lnTo>
                    <a:pt x="1315" y="1433"/>
                  </a:lnTo>
                  <a:lnTo>
                    <a:pt x="1317" y="1433"/>
                  </a:lnTo>
                  <a:lnTo>
                    <a:pt x="1319" y="1435"/>
                  </a:lnTo>
                  <a:lnTo>
                    <a:pt x="1319" y="1437"/>
                  </a:lnTo>
                  <a:lnTo>
                    <a:pt x="1321" y="1437"/>
                  </a:lnTo>
                  <a:lnTo>
                    <a:pt x="1323" y="1440"/>
                  </a:lnTo>
                  <a:lnTo>
                    <a:pt x="1321" y="1442"/>
                  </a:lnTo>
                  <a:lnTo>
                    <a:pt x="1319" y="1444"/>
                  </a:lnTo>
                  <a:lnTo>
                    <a:pt x="1319" y="1446"/>
                  </a:lnTo>
                  <a:lnTo>
                    <a:pt x="1317" y="1448"/>
                  </a:lnTo>
                  <a:lnTo>
                    <a:pt x="1313" y="1450"/>
                  </a:lnTo>
                  <a:lnTo>
                    <a:pt x="1309" y="1452"/>
                  </a:lnTo>
                  <a:lnTo>
                    <a:pt x="1306" y="1456"/>
                  </a:lnTo>
                  <a:lnTo>
                    <a:pt x="1304" y="1456"/>
                  </a:lnTo>
                  <a:lnTo>
                    <a:pt x="1302" y="1458"/>
                  </a:lnTo>
                  <a:lnTo>
                    <a:pt x="1300" y="1458"/>
                  </a:lnTo>
                  <a:lnTo>
                    <a:pt x="1298" y="1459"/>
                  </a:lnTo>
                  <a:lnTo>
                    <a:pt x="1298" y="1461"/>
                  </a:lnTo>
                  <a:lnTo>
                    <a:pt x="1298" y="1463"/>
                  </a:lnTo>
                  <a:lnTo>
                    <a:pt x="1296" y="1465"/>
                  </a:lnTo>
                  <a:lnTo>
                    <a:pt x="1292" y="1463"/>
                  </a:lnTo>
                  <a:lnTo>
                    <a:pt x="1290" y="1463"/>
                  </a:lnTo>
                  <a:lnTo>
                    <a:pt x="1289" y="1463"/>
                  </a:lnTo>
                  <a:lnTo>
                    <a:pt x="1289" y="1465"/>
                  </a:lnTo>
                  <a:lnTo>
                    <a:pt x="1287" y="1465"/>
                  </a:lnTo>
                  <a:lnTo>
                    <a:pt x="1285" y="1465"/>
                  </a:lnTo>
                  <a:lnTo>
                    <a:pt x="1283" y="1465"/>
                  </a:lnTo>
                  <a:lnTo>
                    <a:pt x="1281" y="1465"/>
                  </a:lnTo>
                  <a:lnTo>
                    <a:pt x="1279" y="1465"/>
                  </a:lnTo>
                  <a:lnTo>
                    <a:pt x="1279" y="1463"/>
                  </a:lnTo>
                  <a:lnTo>
                    <a:pt x="1277" y="1465"/>
                  </a:lnTo>
                  <a:lnTo>
                    <a:pt x="1275" y="1465"/>
                  </a:lnTo>
                  <a:lnTo>
                    <a:pt x="1273" y="1465"/>
                  </a:lnTo>
                  <a:lnTo>
                    <a:pt x="1271" y="1463"/>
                  </a:lnTo>
                  <a:lnTo>
                    <a:pt x="1271" y="1465"/>
                  </a:lnTo>
                  <a:lnTo>
                    <a:pt x="1270" y="1465"/>
                  </a:lnTo>
                  <a:lnTo>
                    <a:pt x="1270" y="1463"/>
                  </a:lnTo>
                  <a:lnTo>
                    <a:pt x="1266" y="1463"/>
                  </a:lnTo>
                  <a:lnTo>
                    <a:pt x="1266" y="1465"/>
                  </a:lnTo>
                  <a:lnTo>
                    <a:pt x="1264" y="1465"/>
                  </a:lnTo>
                  <a:lnTo>
                    <a:pt x="1262" y="1463"/>
                  </a:lnTo>
                  <a:lnTo>
                    <a:pt x="1260" y="1463"/>
                  </a:lnTo>
                  <a:lnTo>
                    <a:pt x="1258" y="1463"/>
                  </a:lnTo>
                  <a:lnTo>
                    <a:pt x="1258" y="1465"/>
                  </a:lnTo>
                  <a:lnTo>
                    <a:pt x="1256" y="1467"/>
                  </a:lnTo>
                  <a:lnTo>
                    <a:pt x="1256" y="1469"/>
                  </a:lnTo>
                  <a:lnTo>
                    <a:pt x="1256" y="1471"/>
                  </a:lnTo>
                  <a:lnTo>
                    <a:pt x="1254" y="1473"/>
                  </a:lnTo>
                  <a:lnTo>
                    <a:pt x="1254" y="1477"/>
                  </a:lnTo>
                  <a:lnTo>
                    <a:pt x="1254" y="1478"/>
                  </a:lnTo>
                  <a:lnTo>
                    <a:pt x="1254" y="1480"/>
                  </a:lnTo>
                  <a:lnTo>
                    <a:pt x="1254" y="1486"/>
                  </a:lnTo>
                  <a:lnTo>
                    <a:pt x="1254" y="1490"/>
                  </a:lnTo>
                  <a:lnTo>
                    <a:pt x="1254" y="1492"/>
                  </a:lnTo>
                  <a:lnTo>
                    <a:pt x="1252" y="1494"/>
                  </a:lnTo>
                  <a:lnTo>
                    <a:pt x="1251" y="1496"/>
                  </a:lnTo>
                  <a:lnTo>
                    <a:pt x="1245" y="1494"/>
                  </a:lnTo>
                  <a:lnTo>
                    <a:pt x="1241" y="1492"/>
                  </a:lnTo>
                  <a:lnTo>
                    <a:pt x="1239" y="1494"/>
                  </a:lnTo>
                  <a:lnTo>
                    <a:pt x="1235" y="1494"/>
                  </a:lnTo>
                  <a:lnTo>
                    <a:pt x="1233" y="1494"/>
                  </a:lnTo>
                  <a:lnTo>
                    <a:pt x="1224" y="1492"/>
                  </a:lnTo>
                  <a:lnTo>
                    <a:pt x="1214" y="1492"/>
                  </a:lnTo>
                  <a:lnTo>
                    <a:pt x="1209" y="1492"/>
                  </a:lnTo>
                  <a:lnTo>
                    <a:pt x="1205" y="1490"/>
                  </a:lnTo>
                  <a:lnTo>
                    <a:pt x="1197" y="1488"/>
                  </a:lnTo>
                  <a:lnTo>
                    <a:pt x="1195" y="1488"/>
                  </a:lnTo>
                  <a:lnTo>
                    <a:pt x="1192" y="1484"/>
                  </a:lnTo>
                  <a:lnTo>
                    <a:pt x="1190" y="1484"/>
                  </a:lnTo>
                  <a:lnTo>
                    <a:pt x="1188" y="1482"/>
                  </a:lnTo>
                  <a:lnTo>
                    <a:pt x="1186" y="1480"/>
                  </a:lnTo>
                  <a:lnTo>
                    <a:pt x="1184" y="1480"/>
                  </a:lnTo>
                  <a:lnTo>
                    <a:pt x="1182" y="1480"/>
                  </a:lnTo>
                  <a:lnTo>
                    <a:pt x="1180" y="1480"/>
                  </a:lnTo>
                  <a:lnTo>
                    <a:pt x="1176" y="1484"/>
                  </a:lnTo>
                  <a:lnTo>
                    <a:pt x="1173" y="1486"/>
                  </a:lnTo>
                  <a:lnTo>
                    <a:pt x="1167" y="1490"/>
                  </a:lnTo>
                  <a:lnTo>
                    <a:pt x="1165" y="1494"/>
                  </a:lnTo>
                  <a:lnTo>
                    <a:pt x="1161" y="1497"/>
                  </a:lnTo>
                  <a:lnTo>
                    <a:pt x="1161" y="1501"/>
                  </a:lnTo>
                  <a:lnTo>
                    <a:pt x="1159" y="1503"/>
                  </a:lnTo>
                  <a:lnTo>
                    <a:pt x="1157" y="1507"/>
                  </a:lnTo>
                  <a:lnTo>
                    <a:pt x="1156" y="1511"/>
                  </a:lnTo>
                  <a:lnTo>
                    <a:pt x="1154" y="1513"/>
                  </a:lnTo>
                  <a:lnTo>
                    <a:pt x="1152" y="1516"/>
                  </a:lnTo>
                  <a:lnTo>
                    <a:pt x="1146" y="1520"/>
                  </a:lnTo>
                  <a:lnTo>
                    <a:pt x="1144" y="1520"/>
                  </a:lnTo>
                  <a:lnTo>
                    <a:pt x="1144" y="1522"/>
                  </a:lnTo>
                  <a:lnTo>
                    <a:pt x="1144" y="1524"/>
                  </a:lnTo>
                  <a:lnTo>
                    <a:pt x="1142" y="1528"/>
                  </a:lnTo>
                  <a:lnTo>
                    <a:pt x="1140" y="1530"/>
                  </a:lnTo>
                  <a:lnTo>
                    <a:pt x="1140" y="1532"/>
                  </a:lnTo>
                  <a:lnTo>
                    <a:pt x="1140" y="1534"/>
                  </a:lnTo>
                  <a:lnTo>
                    <a:pt x="1142" y="1534"/>
                  </a:lnTo>
                  <a:lnTo>
                    <a:pt x="1142" y="1537"/>
                  </a:lnTo>
                  <a:lnTo>
                    <a:pt x="1142" y="1539"/>
                  </a:lnTo>
                  <a:lnTo>
                    <a:pt x="1142" y="1541"/>
                  </a:lnTo>
                  <a:lnTo>
                    <a:pt x="1140" y="1543"/>
                  </a:lnTo>
                  <a:lnTo>
                    <a:pt x="1142" y="1545"/>
                  </a:lnTo>
                  <a:lnTo>
                    <a:pt x="1140" y="1547"/>
                  </a:lnTo>
                  <a:lnTo>
                    <a:pt x="1142" y="1549"/>
                  </a:lnTo>
                  <a:lnTo>
                    <a:pt x="1140" y="1547"/>
                  </a:lnTo>
                  <a:lnTo>
                    <a:pt x="1138" y="1547"/>
                  </a:lnTo>
                  <a:lnTo>
                    <a:pt x="1137" y="1545"/>
                  </a:lnTo>
                  <a:lnTo>
                    <a:pt x="1135" y="1545"/>
                  </a:lnTo>
                  <a:lnTo>
                    <a:pt x="1131" y="1545"/>
                  </a:lnTo>
                  <a:lnTo>
                    <a:pt x="1129" y="1545"/>
                  </a:lnTo>
                  <a:lnTo>
                    <a:pt x="1125" y="1545"/>
                  </a:lnTo>
                  <a:lnTo>
                    <a:pt x="1123" y="1545"/>
                  </a:lnTo>
                  <a:lnTo>
                    <a:pt x="1121" y="1545"/>
                  </a:lnTo>
                  <a:lnTo>
                    <a:pt x="1119" y="1545"/>
                  </a:lnTo>
                  <a:lnTo>
                    <a:pt x="1118" y="1545"/>
                  </a:lnTo>
                  <a:lnTo>
                    <a:pt x="1116" y="1545"/>
                  </a:lnTo>
                  <a:lnTo>
                    <a:pt x="1112" y="1545"/>
                  </a:lnTo>
                  <a:lnTo>
                    <a:pt x="1110" y="1545"/>
                  </a:lnTo>
                  <a:lnTo>
                    <a:pt x="1108" y="1545"/>
                  </a:lnTo>
                  <a:lnTo>
                    <a:pt x="1106" y="1545"/>
                  </a:lnTo>
                  <a:lnTo>
                    <a:pt x="1104" y="1545"/>
                  </a:lnTo>
                  <a:lnTo>
                    <a:pt x="1102" y="1543"/>
                  </a:lnTo>
                  <a:lnTo>
                    <a:pt x="1100" y="1543"/>
                  </a:lnTo>
                  <a:lnTo>
                    <a:pt x="1099" y="1543"/>
                  </a:lnTo>
                  <a:lnTo>
                    <a:pt x="1097" y="1541"/>
                  </a:lnTo>
                  <a:lnTo>
                    <a:pt x="1095" y="1541"/>
                  </a:lnTo>
                  <a:lnTo>
                    <a:pt x="1095" y="1539"/>
                  </a:lnTo>
                  <a:lnTo>
                    <a:pt x="1095" y="1537"/>
                  </a:lnTo>
                  <a:lnTo>
                    <a:pt x="1095" y="1534"/>
                  </a:lnTo>
                  <a:lnTo>
                    <a:pt x="1097" y="1534"/>
                  </a:lnTo>
                  <a:lnTo>
                    <a:pt x="1097" y="1532"/>
                  </a:lnTo>
                  <a:lnTo>
                    <a:pt x="1099" y="1530"/>
                  </a:lnTo>
                  <a:lnTo>
                    <a:pt x="1100" y="1530"/>
                  </a:lnTo>
                  <a:lnTo>
                    <a:pt x="1102" y="1528"/>
                  </a:lnTo>
                  <a:lnTo>
                    <a:pt x="1104" y="1528"/>
                  </a:lnTo>
                  <a:lnTo>
                    <a:pt x="1106" y="1526"/>
                  </a:lnTo>
                  <a:lnTo>
                    <a:pt x="1106" y="1524"/>
                  </a:lnTo>
                  <a:lnTo>
                    <a:pt x="1108" y="1522"/>
                  </a:lnTo>
                  <a:lnTo>
                    <a:pt x="1108" y="1520"/>
                  </a:lnTo>
                  <a:lnTo>
                    <a:pt x="1110" y="1518"/>
                  </a:lnTo>
                  <a:lnTo>
                    <a:pt x="1112" y="1516"/>
                  </a:lnTo>
                  <a:lnTo>
                    <a:pt x="1114" y="1513"/>
                  </a:lnTo>
                  <a:lnTo>
                    <a:pt x="1116" y="1511"/>
                  </a:lnTo>
                  <a:lnTo>
                    <a:pt x="1118" y="1511"/>
                  </a:lnTo>
                  <a:lnTo>
                    <a:pt x="1118" y="1509"/>
                  </a:lnTo>
                  <a:lnTo>
                    <a:pt x="1119" y="1507"/>
                  </a:lnTo>
                  <a:lnTo>
                    <a:pt x="1119" y="1505"/>
                  </a:lnTo>
                  <a:lnTo>
                    <a:pt x="1121" y="1505"/>
                  </a:lnTo>
                  <a:lnTo>
                    <a:pt x="1121" y="1503"/>
                  </a:lnTo>
                  <a:lnTo>
                    <a:pt x="1119" y="1499"/>
                  </a:lnTo>
                  <a:lnTo>
                    <a:pt x="1121" y="1496"/>
                  </a:lnTo>
                  <a:lnTo>
                    <a:pt x="1119" y="1492"/>
                  </a:lnTo>
                  <a:lnTo>
                    <a:pt x="1119" y="1488"/>
                  </a:lnTo>
                  <a:lnTo>
                    <a:pt x="1118" y="1486"/>
                  </a:lnTo>
                  <a:lnTo>
                    <a:pt x="1118" y="1484"/>
                  </a:lnTo>
                  <a:lnTo>
                    <a:pt x="1118" y="1482"/>
                  </a:lnTo>
                  <a:lnTo>
                    <a:pt x="1118" y="1477"/>
                  </a:lnTo>
                  <a:lnTo>
                    <a:pt x="1119" y="1475"/>
                  </a:lnTo>
                  <a:lnTo>
                    <a:pt x="1119" y="1473"/>
                  </a:lnTo>
                  <a:lnTo>
                    <a:pt x="1119" y="1471"/>
                  </a:lnTo>
                  <a:lnTo>
                    <a:pt x="1121" y="1469"/>
                  </a:lnTo>
                  <a:lnTo>
                    <a:pt x="1121" y="1467"/>
                  </a:lnTo>
                  <a:lnTo>
                    <a:pt x="1121" y="1465"/>
                  </a:lnTo>
                  <a:lnTo>
                    <a:pt x="1121" y="1463"/>
                  </a:lnTo>
                  <a:lnTo>
                    <a:pt x="1123" y="1461"/>
                  </a:lnTo>
                  <a:lnTo>
                    <a:pt x="1123" y="1459"/>
                  </a:lnTo>
                  <a:lnTo>
                    <a:pt x="1123" y="1458"/>
                  </a:lnTo>
                  <a:lnTo>
                    <a:pt x="1123" y="1456"/>
                  </a:lnTo>
                  <a:lnTo>
                    <a:pt x="1123" y="1454"/>
                  </a:lnTo>
                  <a:lnTo>
                    <a:pt x="1125" y="1450"/>
                  </a:lnTo>
                  <a:lnTo>
                    <a:pt x="1125" y="1448"/>
                  </a:lnTo>
                  <a:lnTo>
                    <a:pt x="1127" y="1442"/>
                  </a:lnTo>
                  <a:lnTo>
                    <a:pt x="1127" y="1439"/>
                  </a:lnTo>
                  <a:lnTo>
                    <a:pt x="1127" y="1437"/>
                  </a:lnTo>
                  <a:lnTo>
                    <a:pt x="1127" y="1435"/>
                  </a:lnTo>
                  <a:lnTo>
                    <a:pt x="1125" y="1431"/>
                  </a:lnTo>
                  <a:lnTo>
                    <a:pt x="1125" y="1429"/>
                  </a:lnTo>
                  <a:lnTo>
                    <a:pt x="1123" y="1425"/>
                  </a:lnTo>
                  <a:lnTo>
                    <a:pt x="1123" y="1421"/>
                  </a:lnTo>
                  <a:lnTo>
                    <a:pt x="1125" y="1420"/>
                  </a:lnTo>
                  <a:lnTo>
                    <a:pt x="1125" y="1418"/>
                  </a:lnTo>
                  <a:lnTo>
                    <a:pt x="1125" y="1416"/>
                  </a:lnTo>
                  <a:lnTo>
                    <a:pt x="1125" y="1412"/>
                  </a:lnTo>
                  <a:lnTo>
                    <a:pt x="1125" y="1410"/>
                  </a:lnTo>
                  <a:lnTo>
                    <a:pt x="1125" y="1408"/>
                  </a:lnTo>
                  <a:lnTo>
                    <a:pt x="1123" y="1408"/>
                  </a:lnTo>
                  <a:lnTo>
                    <a:pt x="1123" y="1406"/>
                  </a:lnTo>
                  <a:lnTo>
                    <a:pt x="1121" y="1406"/>
                  </a:lnTo>
                  <a:lnTo>
                    <a:pt x="1121" y="1404"/>
                  </a:lnTo>
                  <a:lnTo>
                    <a:pt x="1119" y="1404"/>
                  </a:lnTo>
                  <a:lnTo>
                    <a:pt x="1118" y="1404"/>
                  </a:lnTo>
                  <a:lnTo>
                    <a:pt x="1116" y="1404"/>
                  </a:lnTo>
                  <a:lnTo>
                    <a:pt x="1114" y="1404"/>
                  </a:lnTo>
                  <a:lnTo>
                    <a:pt x="1112" y="1404"/>
                  </a:lnTo>
                  <a:lnTo>
                    <a:pt x="1110" y="1402"/>
                  </a:lnTo>
                  <a:lnTo>
                    <a:pt x="1110" y="1401"/>
                  </a:lnTo>
                  <a:lnTo>
                    <a:pt x="1110" y="1399"/>
                  </a:lnTo>
                  <a:lnTo>
                    <a:pt x="1112" y="1397"/>
                  </a:lnTo>
                  <a:lnTo>
                    <a:pt x="1116" y="1393"/>
                  </a:lnTo>
                  <a:lnTo>
                    <a:pt x="1119" y="1391"/>
                  </a:lnTo>
                  <a:lnTo>
                    <a:pt x="1121" y="1389"/>
                  </a:lnTo>
                  <a:lnTo>
                    <a:pt x="1121" y="1387"/>
                  </a:lnTo>
                  <a:lnTo>
                    <a:pt x="1123" y="1385"/>
                  </a:lnTo>
                  <a:lnTo>
                    <a:pt x="1123" y="1383"/>
                  </a:lnTo>
                  <a:lnTo>
                    <a:pt x="1125" y="1382"/>
                  </a:lnTo>
                  <a:lnTo>
                    <a:pt x="1125" y="1380"/>
                  </a:lnTo>
                  <a:lnTo>
                    <a:pt x="1127" y="1374"/>
                  </a:lnTo>
                  <a:lnTo>
                    <a:pt x="1125" y="1374"/>
                  </a:lnTo>
                  <a:lnTo>
                    <a:pt x="1125" y="1370"/>
                  </a:lnTo>
                  <a:lnTo>
                    <a:pt x="1123" y="1370"/>
                  </a:lnTo>
                  <a:lnTo>
                    <a:pt x="1121" y="1368"/>
                  </a:lnTo>
                  <a:lnTo>
                    <a:pt x="1121" y="1366"/>
                  </a:lnTo>
                  <a:lnTo>
                    <a:pt x="1119" y="1364"/>
                  </a:lnTo>
                  <a:lnTo>
                    <a:pt x="1119" y="1363"/>
                  </a:lnTo>
                  <a:lnTo>
                    <a:pt x="1118" y="1363"/>
                  </a:lnTo>
                  <a:lnTo>
                    <a:pt x="1118" y="1361"/>
                  </a:lnTo>
                  <a:lnTo>
                    <a:pt x="1116" y="1361"/>
                  </a:lnTo>
                  <a:lnTo>
                    <a:pt x="1114" y="1361"/>
                  </a:lnTo>
                  <a:lnTo>
                    <a:pt x="1112" y="1361"/>
                  </a:lnTo>
                  <a:lnTo>
                    <a:pt x="1112" y="1359"/>
                  </a:lnTo>
                  <a:lnTo>
                    <a:pt x="1110" y="1359"/>
                  </a:lnTo>
                  <a:lnTo>
                    <a:pt x="1108" y="1361"/>
                  </a:lnTo>
                  <a:lnTo>
                    <a:pt x="1106" y="1361"/>
                  </a:lnTo>
                  <a:lnTo>
                    <a:pt x="1104" y="1363"/>
                  </a:lnTo>
                  <a:lnTo>
                    <a:pt x="1102" y="1363"/>
                  </a:lnTo>
                  <a:lnTo>
                    <a:pt x="1102" y="1361"/>
                  </a:lnTo>
                  <a:lnTo>
                    <a:pt x="1100" y="1361"/>
                  </a:lnTo>
                  <a:lnTo>
                    <a:pt x="1099" y="1361"/>
                  </a:lnTo>
                  <a:lnTo>
                    <a:pt x="1099" y="1359"/>
                  </a:lnTo>
                  <a:lnTo>
                    <a:pt x="1097" y="1357"/>
                  </a:lnTo>
                  <a:lnTo>
                    <a:pt x="1095" y="1355"/>
                  </a:lnTo>
                  <a:lnTo>
                    <a:pt x="1093" y="1355"/>
                  </a:lnTo>
                  <a:lnTo>
                    <a:pt x="1091" y="1355"/>
                  </a:lnTo>
                  <a:lnTo>
                    <a:pt x="1089" y="1355"/>
                  </a:lnTo>
                  <a:lnTo>
                    <a:pt x="1089" y="1357"/>
                  </a:lnTo>
                  <a:lnTo>
                    <a:pt x="1087" y="1357"/>
                  </a:lnTo>
                  <a:lnTo>
                    <a:pt x="1087" y="1359"/>
                  </a:lnTo>
                  <a:lnTo>
                    <a:pt x="1089" y="1361"/>
                  </a:lnTo>
                  <a:lnTo>
                    <a:pt x="1091" y="1363"/>
                  </a:lnTo>
                  <a:lnTo>
                    <a:pt x="1091" y="1364"/>
                  </a:lnTo>
                  <a:lnTo>
                    <a:pt x="1093" y="1366"/>
                  </a:lnTo>
                  <a:lnTo>
                    <a:pt x="1091" y="1366"/>
                  </a:lnTo>
                  <a:lnTo>
                    <a:pt x="1091" y="1368"/>
                  </a:lnTo>
                  <a:lnTo>
                    <a:pt x="1089" y="1368"/>
                  </a:lnTo>
                  <a:lnTo>
                    <a:pt x="1087" y="1366"/>
                  </a:lnTo>
                  <a:lnTo>
                    <a:pt x="1085" y="1366"/>
                  </a:lnTo>
                  <a:lnTo>
                    <a:pt x="1083" y="1368"/>
                  </a:lnTo>
                  <a:lnTo>
                    <a:pt x="1081" y="1368"/>
                  </a:lnTo>
                  <a:lnTo>
                    <a:pt x="1081" y="1366"/>
                  </a:lnTo>
                  <a:lnTo>
                    <a:pt x="1080" y="1366"/>
                  </a:lnTo>
                  <a:lnTo>
                    <a:pt x="1078" y="1364"/>
                  </a:lnTo>
                  <a:lnTo>
                    <a:pt x="1076" y="1364"/>
                  </a:lnTo>
                  <a:lnTo>
                    <a:pt x="1074" y="1363"/>
                  </a:lnTo>
                  <a:lnTo>
                    <a:pt x="1072" y="1363"/>
                  </a:lnTo>
                  <a:lnTo>
                    <a:pt x="1072" y="1361"/>
                  </a:lnTo>
                  <a:lnTo>
                    <a:pt x="1072" y="1359"/>
                  </a:lnTo>
                  <a:lnTo>
                    <a:pt x="1070" y="1357"/>
                  </a:lnTo>
                  <a:lnTo>
                    <a:pt x="1070" y="1355"/>
                  </a:lnTo>
                  <a:lnTo>
                    <a:pt x="1068" y="1355"/>
                  </a:lnTo>
                  <a:lnTo>
                    <a:pt x="1066" y="1353"/>
                  </a:lnTo>
                  <a:lnTo>
                    <a:pt x="1064" y="1351"/>
                  </a:lnTo>
                  <a:lnTo>
                    <a:pt x="1062" y="1349"/>
                  </a:lnTo>
                  <a:lnTo>
                    <a:pt x="1061" y="1349"/>
                  </a:lnTo>
                  <a:lnTo>
                    <a:pt x="1059" y="1349"/>
                  </a:lnTo>
                  <a:lnTo>
                    <a:pt x="1059" y="1347"/>
                  </a:lnTo>
                  <a:lnTo>
                    <a:pt x="1057" y="1347"/>
                  </a:lnTo>
                  <a:lnTo>
                    <a:pt x="1057" y="1349"/>
                  </a:lnTo>
                  <a:lnTo>
                    <a:pt x="1057" y="1351"/>
                  </a:lnTo>
                  <a:lnTo>
                    <a:pt x="1057" y="1353"/>
                  </a:lnTo>
                  <a:lnTo>
                    <a:pt x="1057" y="1355"/>
                  </a:lnTo>
                  <a:lnTo>
                    <a:pt x="1059" y="1355"/>
                  </a:lnTo>
                  <a:lnTo>
                    <a:pt x="1059" y="1357"/>
                  </a:lnTo>
                  <a:lnTo>
                    <a:pt x="1057" y="1357"/>
                  </a:lnTo>
                  <a:lnTo>
                    <a:pt x="1055" y="1355"/>
                  </a:lnTo>
                  <a:lnTo>
                    <a:pt x="1053" y="1353"/>
                  </a:lnTo>
                  <a:lnTo>
                    <a:pt x="1051" y="1353"/>
                  </a:lnTo>
                  <a:lnTo>
                    <a:pt x="1049" y="1351"/>
                  </a:lnTo>
                  <a:lnTo>
                    <a:pt x="1047" y="1351"/>
                  </a:lnTo>
                  <a:lnTo>
                    <a:pt x="1045" y="1351"/>
                  </a:lnTo>
                  <a:lnTo>
                    <a:pt x="1043" y="1353"/>
                  </a:lnTo>
                  <a:lnTo>
                    <a:pt x="1042" y="1355"/>
                  </a:lnTo>
                  <a:lnTo>
                    <a:pt x="1040" y="1357"/>
                  </a:lnTo>
                  <a:lnTo>
                    <a:pt x="1038" y="1357"/>
                  </a:lnTo>
                  <a:lnTo>
                    <a:pt x="1036" y="1357"/>
                  </a:lnTo>
                  <a:lnTo>
                    <a:pt x="1034" y="1359"/>
                  </a:lnTo>
                  <a:lnTo>
                    <a:pt x="1034" y="1361"/>
                  </a:lnTo>
                  <a:lnTo>
                    <a:pt x="1032" y="1361"/>
                  </a:lnTo>
                  <a:lnTo>
                    <a:pt x="1030" y="1361"/>
                  </a:lnTo>
                  <a:lnTo>
                    <a:pt x="1030" y="1363"/>
                  </a:lnTo>
                  <a:lnTo>
                    <a:pt x="1030" y="1364"/>
                  </a:lnTo>
                  <a:lnTo>
                    <a:pt x="1030" y="1366"/>
                  </a:lnTo>
                  <a:lnTo>
                    <a:pt x="1028" y="1366"/>
                  </a:lnTo>
                  <a:lnTo>
                    <a:pt x="1028" y="1364"/>
                  </a:lnTo>
                  <a:lnTo>
                    <a:pt x="1028" y="1363"/>
                  </a:lnTo>
                  <a:lnTo>
                    <a:pt x="1026" y="1363"/>
                  </a:lnTo>
                  <a:lnTo>
                    <a:pt x="1026" y="1361"/>
                  </a:lnTo>
                  <a:lnTo>
                    <a:pt x="1024" y="1361"/>
                  </a:lnTo>
                  <a:lnTo>
                    <a:pt x="1024" y="1359"/>
                  </a:lnTo>
                  <a:lnTo>
                    <a:pt x="1024" y="1357"/>
                  </a:lnTo>
                  <a:lnTo>
                    <a:pt x="1021" y="1357"/>
                  </a:lnTo>
                  <a:lnTo>
                    <a:pt x="1019" y="1355"/>
                  </a:lnTo>
                  <a:lnTo>
                    <a:pt x="1017" y="1355"/>
                  </a:lnTo>
                  <a:lnTo>
                    <a:pt x="1015" y="1355"/>
                  </a:lnTo>
                  <a:lnTo>
                    <a:pt x="1013" y="1355"/>
                  </a:lnTo>
                  <a:lnTo>
                    <a:pt x="1011" y="1357"/>
                  </a:lnTo>
                  <a:lnTo>
                    <a:pt x="1009" y="1355"/>
                  </a:lnTo>
                  <a:lnTo>
                    <a:pt x="1009" y="1353"/>
                  </a:lnTo>
                  <a:lnTo>
                    <a:pt x="1009" y="1351"/>
                  </a:lnTo>
                  <a:lnTo>
                    <a:pt x="1007" y="1349"/>
                  </a:lnTo>
                  <a:lnTo>
                    <a:pt x="1007" y="1347"/>
                  </a:lnTo>
                  <a:lnTo>
                    <a:pt x="1007" y="1345"/>
                  </a:lnTo>
                  <a:lnTo>
                    <a:pt x="1009" y="1345"/>
                  </a:lnTo>
                  <a:lnTo>
                    <a:pt x="1011" y="1345"/>
                  </a:lnTo>
                  <a:lnTo>
                    <a:pt x="1011" y="1344"/>
                  </a:lnTo>
                  <a:lnTo>
                    <a:pt x="1013" y="1344"/>
                  </a:lnTo>
                  <a:lnTo>
                    <a:pt x="1013" y="1342"/>
                  </a:lnTo>
                  <a:lnTo>
                    <a:pt x="1011" y="1342"/>
                  </a:lnTo>
                  <a:lnTo>
                    <a:pt x="1009" y="1342"/>
                  </a:lnTo>
                  <a:lnTo>
                    <a:pt x="1007" y="1342"/>
                  </a:lnTo>
                  <a:lnTo>
                    <a:pt x="1005" y="1342"/>
                  </a:lnTo>
                  <a:lnTo>
                    <a:pt x="1004" y="1342"/>
                  </a:lnTo>
                  <a:lnTo>
                    <a:pt x="1004" y="1340"/>
                  </a:lnTo>
                  <a:lnTo>
                    <a:pt x="1004" y="1338"/>
                  </a:lnTo>
                  <a:lnTo>
                    <a:pt x="1002" y="1338"/>
                  </a:lnTo>
                  <a:lnTo>
                    <a:pt x="1002" y="1336"/>
                  </a:lnTo>
                  <a:lnTo>
                    <a:pt x="1000" y="1336"/>
                  </a:lnTo>
                  <a:lnTo>
                    <a:pt x="998" y="1336"/>
                  </a:lnTo>
                  <a:lnTo>
                    <a:pt x="998" y="1334"/>
                  </a:lnTo>
                  <a:lnTo>
                    <a:pt x="996" y="1336"/>
                  </a:lnTo>
                  <a:lnTo>
                    <a:pt x="996" y="1338"/>
                  </a:lnTo>
                  <a:lnTo>
                    <a:pt x="994" y="1338"/>
                  </a:lnTo>
                  <a:lnTo>
                    <a:pt x="992" y="1338"/>
                  </a:lnTo>
                  <a:lnTo>
                    <a:pt x="992" y="1336"/>
                  </a:lnTo>
                  <a:lnTo>
                    <a:pt x="990" y="1334"/>
                  </a:lnTo>
                  <a:lnTo>
                    <a:pt x="990" y="1332"/>
                  </a:lnTo>
                  <a:lnTo>
                    <a:pt x="988" y="1332"/>
                  </a:lnTo>
                  <a:lnTo>
                    <a:pt x="986" y="1332"/>
                  </a:lnTo>
                  <a:lnTo>
                    <a:pt x="986" y="1334"/>
                  </a:lnTo>
                  <a:lnTo>
                    <a:pt x="985" y="1334"/>
                  </a:lnTo>
                  <a:lnTo>
                    <a:pt x="985" y="1336"/>
                  </a:lnTo>
                  <a:lnTo>
                    <a:pt x="983" y="1336"/>
                  </a:lnTo>
                  <a:lnTo>
                    <a:pt x="981" y="1334"/>
                  </a:lnTo>
                  <a:lnTo>
                    <a:pt x="979" y="1336"/>
                  </a:lnTo>
                  <a:lnTo>
                    <a:pt x="977" y="1336"/>
                  </a:lnTo>
                  <a:lnTo>
                    <a:pt x="975" y="1336"/>
                  </a:lnTo>
                  <a:lnTo>
                    <a:pt x="973" y="1336"/>
                  </a:lnTo>
                  <a:lnTo>
                    <a:pt x="975" y="1338"/>
                  </a:lnTo>
                  <a:lnTo>
                    <a:pt x="977" y="1340"/>
                  </a:lnTo>
                  <a:lnTo>
                    <a:pt x="977" y="1342"/>
                  </a:lnTo>
                  <a:lnTo>
                    <a:pt x="977" y="1344"/>
                  </a:lnTo>
                  <a:lnTo>
                    <a:pt x="975" y="1344"/>
                  </a:lnTo>
                  <a:lnTo>
                    <a:pt x="975" y="1345"/>
                  </a:lnTo>
                  <a:lnTo>
                    <a:pt x="973" y="1345"/>
                  </a:lnTo>
                  <a:lnTo>
                    <a:pt x="971" y="1345"/>
                  </a:lnTo>
                  <a:lnTo>
                    <a:pt x="969" y="1345"/>
                  </a:lnTo>
                  <a:lnTo>
                    <a:pt x="967" y="1345"/>
                  </a:lnTo>
                  <a:lnTo>
                    <a:pt x="967" y="1347"/>
                  </a:lnTo>
                  <a:lnTo>
                    <a:pt x="967" y="1349"/>
                  </a:lnTo>
                  <a:lnTo>
                    <a:pt x="966" y="1349"/>
                  </a:lnTo>
                  <a:lnTo>
                    <a:pt x="966" y="1351"/>
                  </a:lnTo>
                  <a:lnTo>
                    <a:pt x="964" y="1351"/>
                  </a:lnTo>
                  <a:lnTo>
                    <a:pt x="964" y="1353"/>
                  </a:lnTo>
                  <a:lnTo>
                    <a:pt x="964" y="1355"/>
                  </a:lnTo>
                  <a:lnTo>
                    <a:pt x="962" y="1357"/>
                  </a:lnTo>
                  <a:lnTo>
                    <a:pt x="960" y="1357"/>
                  </a:lnTo>
                  <a:lnTo>
                    <a:pt x="960" y="1359"/>
                  </a:lnTo>
                  <a:lnTo>
                    <a:pt x="960" y="1361"/>
                  </a:lnTo>
                  <a:lnTo>
                    <a:pt x="958" y="1361"/>
                  </a:lnTo>
                  <a:lnTo>
                    <a:pt x="956" y="1361"/>
                  </a:lnTo>
                  <a:lnTo>
                    <a:pt x="954" y="1361"/>
                  </a:lnTo>
                  <a:lnTo>
                    <a:pt x="954" y="1363"/>
                  </a:lnTo>
                  <a:lnTo>
                    <a:pt x="952" y="1363"/>
                  </a:lnTo>
                  <a:lnTo>
                    <a:pt x="954" y="1363"/>
                  </a:lnTo>
                  <a:lnTo>
                    <a:pt x="954" y="1364"/>
                  </a:lnTo>
                  <a:lnTo>
                    <a:pt x="952" y="1364"/>
                  </a:lnTo>
                  <a:lnTo>
                    <a:pt x="950" y="1364"/>
                  </a:lnTo>
                  <a:lnTo>
                    <a:pt x="948" y="1364"/>
                  </a:lnTo>
                  <a:lnTo>
                    <a:pt x="947" y="1364"/>
                  </a:lnTo>
                  <a:lnTo>
                    <a:pt x="947" y="1366"/>
                  </a:lnTo>
                  <a:lnTo>
                    <a:pt x="945" y="1366"/>
                  </a:lnTo>
                  <a:lnTo>
                    <a:pt x="945" y="1368"/>
                  </a:lnTo>
                  <a:lnTo>
                    <a:pt x="943" y="1368"/>
                  </a:lnTo>
                  <a:lnTo>
                    <a:pt x="941" y="1370"/>
                  </a:lnTo>
                  <a:lnTo>
                    <a:pt x="943" y="1370"/>
                  </a:lnTo>
                  <a:lnTo>
                    <a:pt x="941" y="1370"/>
                  </a:lnTo>
                  <a:lnTo>
                    <a:pt x="939" y="1370"/>
                  </a:lnTo>
                  <a:lnTo>
                    <a:pt x="937" y="1370"/>
                  </a:lnTo>
                  <a:lnTo>
                    <a:pt x="935" y="1370"/>
                  </a:lnTo>
                  <a:lnTo>
                    <a:pt x="933" y="1370"/>
                  </a:lnTo>
                  <a:lnTo>
                    <a:pt x="931" y="1372"/>
                  </a:lnTo>
                  <a:lnTo>
                    <a:pt x="929" y="1372"/>
                  </a:lnTo>
                  <a:lnTo>
                    <a:pt x="929" y="1374"/>
                  </a:lnTo>
                  <a:lnTo>
                    <a:pt x="928" y="1374"/>
                  </a:lnTo>
                  <a:lnTo>
                    <a:pt x="926" y="1374"/>
                  </a:lnTo>
                  <a:lnTo>
                    <a:pt x="924" y="1374"/>
                  </a:lnTo>
                  <a:lnTo>
                    <a:pt x="922" y="1374"/>
                  </a:lnTo>
                  <a:lnTo>
                    <a:pt x="922" y="1376"/>
                  </a:lnTo>
                  <a:lnTo>
                    <a:pt x="920" y="1374"/>
                  </a:lnTo>
                  <a:lnTo>
                    <a:pt x="920" y="1376"/>
                  </a:lnTo>
                  <a:lnTo>
                    <a:pt x="918" y="1376"/>
                  </a:lnTo>
                  <a:lnTo>
                    <a:pt x="916" y="1376"/>
                  </a:lnTo>
                  <a:lnTo>
                    <a:pt x="914" y="1376"/>
                  </a:lnTo>
                  <a:lnTo>
                    <a:pt x="914" y="1378"/>
                  </a:lnTo>
                  <a:lnTo>
                    <a:pt x="912" y="1380"/>
                  </a:lnTo>
                  <a:lnTo>
                    <a:pt x="910" y="1380"/>
                  </a:lnTo>
                  <a:lnTo>
                    <a:pt x="909" y="1380"/>
                  </a:lnTo>
                  <a:lnTo>
                    <a:pt x="907" y="1380"/>
                  </a:lnTo>
                  <a:lnTo>
                    <a:pt x="907" y="1382"/>
                  </a:lnTo>
                  <a:lnTo>
                    <a:pt x="905" y="1382"/>
                  </a:lnTo>
                  <a:lnTo>
                    <a:pt x="905" y="1383"/>
                  </a:lnTo>
                  <a:lnTo>
                    <a:pt x="903" y="1383"/>
                  </a:lnTo>
                  <a:lnTo>
                    <a:pt x="903" y="1385"/>
                  </a:lnTo>
                  <a:lnTo>
                    <a:pt x="901" y="1385"/>
                  </a:lnTo>
                  <a:lnTo>
                    <a:pt x="901" y="1387"/>
                  </a:lnTo>
                  <a:lnTo>
                    <a:pt x="899" y="1387"/>
                  </a:lnTo>
                  <a:lnTo>
                    <a:pt x="897" y="1387"/>
                  </a:lnTo>
                  <a:lnTo>
                    <a:pt x="895" y="1387"/>
                  </a:lnTo>
                  <a:lnTo>
                    <a:pt x="893" y="1387"/>
                  </a:lnTo>
                  <a:lnTo>
                    <a:pt x="891" y="1387"/>
                  </a:lnTo>
                  <a:lnTo>
                    <a:pt x="890" y="1385"/>
                  </a:lnTo>
                  <a:lnTo>
                    <a:pt x="888" y="1387"/>
                  </a:lnTo>
                  <a:lnTo>
                    <a:pt x="888" y="1385"/>
                  </a:lnTo>
                  <a:lnTo>
                    <a:pt x="886" y="1385"/>
                  </a:lnTo>
                  <a:lnTo>
                    <a:pt x="884" y="1383"/>
                  </a:lnTo>
                  <a:lnTo>
                    <a:pt x="882" y="1383"/>
                  </a:lnTo>
                  <a:lnTo>
                    <a:pt x="880" y="1383"/>
                  </a:lnTo>
                  <a:lnTo>
                    <a:pt x="878" y="1383"/>
                  </a:lnTo>
                  <a:lnTo>
                    <a:pt x="876" y="1385"/>
                  </a:lnTo>
                  <a:lnTo>
                    <a:pt x="874" y="1387"/>
                  </a:lnTo>
                  <a:lnTo>
                    <a:pt x="872" y="1387"/>
                  </a:lnTo>
                  <a:lnTo>
                    <a:pt x="871" y="1389"/>
                  </a:lnTo>
                  <a:lnTo>
                    <a:pt x="869" y="1389"/>
                  </a:lnTo>
                  <a:lnTo>
                    <a:pt x="869" y="1391"/>
                  </a:lnTo>
                  <a:lnTo>
                    <a:pt x="867" y="1391"/>
                  </a:lnTo>
                  <a:lnTo>
                    <a:pt x="867" y="1393"/>
                  </a:lnTo>
                  <a:lnTo>
                    <a:pt x="865" y="1393"/>
                  </a:lnTo>
                  <a:lnTo>
                    <a:pt x="863" y="1393"/>
                  </a:lnTo>
                  <a:lnTo>
                    <a:pt x="865" y="1395"/>
                  </a:lnTo>
                  <a:lnTo>
                    <a:pt x="863" y="1395"/>
                  </a:lnTo>
                  <a:lnTo>
                    <a:pt x="861" y="1395"/>
                  </a:lnTo>
                  <a:lnTo>
                    <a:pt x="861" y="1397"/>
                  </a:lnTo>
                  <a:lnTo>
                    <a:pt x="859" y="1397"/>
                  </a:lnTo>
                  <a:lnTo>
                    <a:pt x="859" y="1395"/>
                  </a:lnTo>
                  <a:lnTo>
                    <a:pt x="857" y="1395"/>
                  </a:lnTo>
                  <a:lnTo>
                    <a:pt x="855" y="1395"/>
                  </a:lnTo>
                  <a:lnTo>
                    <a:pt x="853" y="1395"/>
                  </a:lnTo>
                  <a:lnTo>
                    <a:pt x="852" y="1395"/>
                  </a:lnTo>
                  <a:lnTo>
                    <a:pt x="850" y="1395"/>
                  </a:lnTo>
                  <a:lnTo>
                    <a:pt x="848" y="1395"/>
                  </a:lnTo>
                  <a:lnTo>
                    <a:pt x="846" y="1395"/>
                  </a:lnTo>
                  <a:lnTo>
                    <a:pt x="844" y="1395"/>
                  </a:lnTo>
                  <a:lnTo>
                    <a:pt x="842" y="1395"/>
                  </a:lnTo>
                  <a:lnTo>
                    <a:pt x="842" y="1393"/>
                  </a:lnTo>
                  <a:lnTo>
                    <a:pt x="840" y="1393"/>
                  </a:lnTo>
                  <a:lnTo>
                    <a:pt x="840" y="1391"/>
                  </a:lnTo>
                  <a:lnTo>
                    <a:pt x="840" y="1389"/>
                  </a:lnTo>
                  <a:lnTo>
                    <a:pt x="838" y="1389"/>
                  </a:lnTo>
                  <a:lnTo>
                    <a:pt x="838" y="1387"/>
                  </a:lnTo>
                  <a:lnTo>
                    <a:pt x="836" y="1387"/>
                  </a:lnTo>
                  <a:lnTo>
                    <a:pt x="834" y="1387"/>
                  </a:lnTo>
                  <a:lnTo>
                    <a:pt x="833" y="1385"/>
                  </a:lnTo>
                  <a:lnTo>
                    <a:pt x="833" y="1383"/>
                  </a:lnTo>
                  <a:lnTo>
                    <a:pt x="831" y="1383"/>
                  </a:lnTo>
                  <a:lnTo>
                    <a:pt x="831" y="1382"/>
                  </a:lnTo>
                  <a:lnTo>
                    <a:pt x="829" y="1382"/>
                  </a:lnTo>
                  <a:lnTo>
                    <a:pt x="829" y="1380"/>
                  </a:lnTo>
                  <a:lnTo>
                    <a:pt x="829" y="1378"/>
                  </a:lnTo>
                  <a:lnTo>
                    <a:pt x="829" y="1376"/>
                  </a:lnTo>
                  <a:lnTo>
                    <a:pt x="831" y="1374"/>
                  </a:lnTo>
                  <a:lnTo>
                    <a:pt x="833" y="1374"/>
                  </a:lnTo>
                  <a:lnTo>
                    <a:pt x="834" y="1374"/>
                  </a:lnTo>
                  <a:lnTo>
                    <a:pt x="834" y="1372"/>
                  </a:lnTo>
                  <a:lnTo>
                    <a:pt x="834" y="1370"/>
                  </a:lnTo>
                  <a:lnTo>
                    <a:pt x="834" y="1368"/>
                  </a:lnTo>
                  <a:lnTo>
                    <a:pt x="833" y="1368"/>
                  </a:lnTo>
                  <a:lnTo>
                    <a:pt x="833" y="1366"/>
                  </a:lnTo>
                  <a:lnTo>
                    <a:pt x="833" y="1364"/>
                  </a:lnTo>
                  <a:lnTo>
                    <a:pt x="833" y="1363"/>
                  </a:lnTo>
                  <a:lnTo>
                    <a:pt x="833" y="1361"/>
                  </a:lnTo>
                  <a:lnTo>
                    <a:pt x="833" y="1359"/>
                  </a:lnTo>
                  <a:lnTo>
                    <a:pt x="834" y="1359"/>
                  </a:lnTo>
                  <a:lnTo>
                    <a:pt x="834" y="1357"/>
                  </a:lnTo>
                  <a:lnTo>
                    <a:pt x="834" y="1355"/>
                  </a:lnTo>
                  <a:lnTo>
                    <a:pt x="834" y="1353"/>
                  </a:lnTo>
                  <a:lnTo>
                    <a:pt x="834" y="1351"/>
                  </a:lnTo>
                  <a:lnTo>
                    <a:pt x="836" y="1349"/>
                  </a:lnTo>
                  <a:lnTo>
                    <a:pt x="836" y="1347"/>
                  </a:lnTo>
                  <a:lnTo>
                    <a:pt x="836" y="1345"/>
                  </a:lnTo>
                  <a:lnTo>
                    <a:pt x="834" y="1347"/>
                  </a:lnTo>
                  <a:lnTo>
                    <a:pt x="833" y="1347"/>
                  </a:lnTo>
                  <a:lnTo>
                    <a:pt x="831" y="1345"/>
                  </a:lnTo>
                  <a:lnTo>
                    <a:pt x="829" y="1345"/>
                  </a:lnTo>
                  <a:lnTo>
                    <a:pt x="829" y="1347"/>
                  </a:lnTo>
                  <a:lnTo>
                    <a:pt x="827" y="1347"/>
                  </a:lnTo>
                  <a:lnTo>
                    <a:pt x="825" y="1347"/>
                  </a:lnTo>
                  <a:lnTo>
                    <a:pt x="823" y="1347"/>
                  </a:lnTo>
                  <a:lnTo>
                    <a:pt x="821" y="1347"/>
                  </a:lnTo>
                  <a:lnTo>
                    <a:pt x="819" y="1347"/>
                  </a:lnTo>
                  <a:lnTo>
                    <a:pt x="817" y="1347"/>
                  </a:lnTo>
                  <a:lnTo>
                    <a:pt x="817" y="1345"/>
                  </a:lnTo>
                  <a:lnTo>
                    <a:pt x="815" y="1344"/>
                  </a:lnTo>
                  <a:lnTo>
                    <a:pt x="814" y="1345"/>
                  </a:lnTo>
                  <a:lnTo>
                    <a:pt x="812" y="1345"/>
                  </a:lnTo>
                  <a:lnTo>
                    <a:pt x="810" y="1345"/>
                  </a:lnTo>
                  <a:lnTo>
                    <a:pt x="808" y="1345"/>
                  </a:lnTo>
                  <a:lnTo>
                    <a:pt x="806" y="1345"/>
                  </a:lnTo>
                  <a:lnTo>
                    <a:pt x="804" y="1345"/>
                  </a:lnTo>
                  <a:lnTo>
                    <a:pt x="802" y="1345"/>
                  </a:lnTo>
                  <a:lnTo>
                    <a:pt x="800" y="1345"/>
                  </a:lnTo>
                  <a:lnTo>
                    <a:pt x="798" y="1345"/>
                  </a:lnTo>
                  <a:lnTo>
                    <a:pt x="796" y="1345"/>
                  </a:lnTo>
                  <a:lnTo>
                    <a:pt x="795" y="1345"/>
                  </a:lnTo>
                  <a:lnTo>
                    <a:pt x="793" y="1344"/>
                  </a:lnTo>
                  <a:lnTo>
                    <a:pt x="791" y="1344"/>
                  </a:lnTo>
                  <a:lnTo>
                    <a:pt x="789" y="1344"/>
                  </a:lnTo>
                  <a:lnTo>
                    <a:pt x="787" y="1342"/>
                  </a:lnTo>
                  <a:lnTo>
                    <a:pt x="785" y="1342"/>
                  </a:lnTo>
                  <a:lnTo>
                    <a:pt x="783" y="1342"/>
                  </a:lnTo>
                  <a:lnTo>
                    <a:pt x="781" y="1340"/>
                  </a:lnTo>
                  <a:lnTo>
                    <a:pt x="781" y="1338"/>
                  </a:lnTo>
                  <a:lnTo>
                    <a:pt x="781" y="1336"/>
                  </a:lnTo>
                  <a:lnTo>
                    <a:pt x="781" y="1334"/>
                  </a:lnTo>
                  <a:lnTo>
                    <a:pt x="781" y="1332"/>
                  </a:lnTo>
                  <a:lnTo>
                    <a:pt x="779" y="1332"/>
                  </a:lnTo>
                  <a:lnTo>
                    <a:pt x="777" y="1330"/>
                  </a:lnTo>
                  <a:lnTo>
                    <a:pt x="776" y="1330"/>
                  </a:lnTo>
                  <a:lnTo>
                    <a:pt x="776" y="1328"/>
                  </a:lnTo>
                  <a:lnTo>
                    <a:pt x="774" y="1328"/>
                  </a:lnTo>
                  <a:lnTo>
                    <a:pt x="774" y="1326"/>
                  </a:lnTo>
                  <a:lnTo>
                    <a:pt x="772" y="1326"/>
                  </a:lnTo>
                  <a:lnTo>
                    <a:pt x="770" y="1325"/>
                  </a:lnTo>
                  <a:lnTo>
                    <a:pt x="768" y="1323"/>
                  </a:lnTo>
                  <a:lnTo>
                    <a:pt x="766" y="1323"/>
                  </a:lnTo>
                  <a:lnTo>
                    <a:pt x="764" y="1323"/>
                  </a:lnTo>
                  <a:lnTo>
                    <a:pt x="764" y="1321"/>
                  </a:lnTo>
                  <a:lnTo>
                    <a:pt x="764" y="1319"/>
                  </a:lnTo>
                  <a:lnTo>
                    <a:pt x="762" y="1319"/>
                  </a:lnTo>
                  <a:lnTo>
                    <a:pt x="762" y="1317"/>
                  </a:lnTo>
                  <a:lnTo>
                    <a:pt x="760" y="1315"/>
                  </a:lnTo>
                  <a:lnTo>
                    <a:pt x="760" y="1313"/>
                  </a:lnTo>
                  <a:lnTo>
                    <a:pt x="758" y="1313"/>
                  </a:lnTo>
                  <a:lnTo>
                    <a:pt x="758" y="1311"/>
                  </a:lnTo>
                  <a:lnTo>
                    <a:pt x="758" y="1309"/>
                  </a:lnTo>
                  <a:lnTo>
                    <a:pt x="760" y="1307"/>
                  </a:lnTo>
                  <a:lnTo>
                    <a:pt x="762" y="1307"/>
                  </a:lnTo>
                  <a:lnTo>
                    <a:pt x="764" y="1307"/>
                  </a:lnTo>
                  <a:lnTo>
                    <a:pt x="766" y="1307"/>
                  </a:lnTo>
                  <a:lnTo>
                    <a:pt x="768" y="1306"/>
                  </a:lnTo>
                  <a:lnTo>
                    <a:pt x="768" y="1304"/>
                  </a:lnTo>
                  <a:lnTo>
                    <a:pt x="770" y="1304"/>
                  </a:lnTo>
                  <a:lnTo>
                    <a:pt x="770" y="1302"/>
                  </a:lnTo>
                  <a:lnTo>
                    <a:pt x="772" y="1302"/>
                  </a:lnTo>
                  <a:lnTo>
                    <a:pt x="772" y="1300"/>
                  </a:lnTo>
                  <a:lnTo>
                    <a:pt x="774" y="1300"/>
                  </a:lnTo>
                  <a:lnTo>
                    <a:pt x="774" y="1298"/>
                  </a:lnTo>
                  <a:lnTo>
                    <a:pt x="774" y="1296"/>
                  </a:lnTo>
                  <a:lnTo>
                    <a:pt x="774" y="1294"/>
                  </a:lnTo>
                  <a:lnTo>
                    <a:pt x="776" y="1292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4" y="1288"/>
                  </a:lnTo>
                  <a:lnTo>
                    <a:pt x="776" y="1287"/>
                  </a:lnTo>
                  <a:lnTo>
                    <a:pt x="776" y="1285"/>
                  </a:lnTo>
                  <a:lnTo>
                    <a:pt x="776" y="1283"/>
                  </a:lnTo>
                  <a:lnTo>
                    <a:pt x="777" y="1283"/>
                  </a:lnTo>
                  <a:lnTo>
                    <a:pt x="777" y="1281"/>
                  </a:lnTo>
                  <a:lnTo>
                    <a:pt x="779" y="1281"/>
                  </a:lnTo>
                  <a:lnTo>
                    <a:pt x="781" y="1279"/>
                  </a:lnTo>
                  <a:lnTo>
                    <a:pt x="781" y="1277"/>
                  </a:lnTo>
                  <a:lnTo>
                    <a:pt x="783" y="1275"/>
                  </a:lnTo>
                  <a:lnTo>
                    <a:pt x="785" y="1275"/>
                  </a:lnTo>
                  <a:lnTo>
                    <a:pt x="785" y="1273"/>
                  </a:lnTo>
                  <a:lnTo>
                    <a:pt x="787" y="1273"/>
                  </a:lnTo>
                  <a:lnTo>
                    <a:pt x="787" y="1271"/>
                  </a:lnTo>
                  <a:lnTo>
                    <a:pt x="789" y="1271"/>
                  </a:lnTo>
                  <a:lnTo>
                    <a:pt x="789" y="1269"/>
                  </a:lnTo>
                  <a:lnTo>
                    <a:pt x="791" y="1269"/>
                  </a:lnTo>
                  <a:lnTo>
                    <a:pt x="789" y="1268"/>
                  </a:lnTo>
                  <a:lnTo>
                    <a:pt x="791" y="1268"/>
                  </a:lnTo>
                  <a:lnTo>
                    <a:pt x="793" y="1266"/>
                  </a:lnTo>
                  <a:lnTo>
                    <a:pt x="791" y="1266"/>
                  </a:lnTo>
                  <a:lnTo>
                    <a:pt x="793" y="1264"/>
                  </a:lnTo>
                  <a:lnTo>
                    <a:pt x="793" y="1262"/>
                  </a:lnTo>
                  <a:lnTo>
                    <a:pt x="791" y="1262"/>
                  </a:lnTo>
                  <a:lnTo>
                    <a:pt x="789" y="1262"/>
                  </a:lnTo>
                  <a:lnTo>
                    <a:pt x="787" y="1262"/>
                  </a:lnTo>
                  <a:lnTo>
                    <a:pt x="785" y="1264"/>
                  </a:lnTo>
                  <a:lnTo>
                    <a:pt x="783" y="1264"/>
                  </a:lnTo>
                  <a:lnTo>
                    <a:pt x="781" y="1264"/>
                  </a:lnTo>
                  <a:lnTo>
                    <a:pt x="779" y="1264"/>
                  </a:lnTo>
                  <a:lnTo>
                    <a:pt x="777" y="1264"/>
                  </a:lnTo>
                  <a:lnTo>
                    <a:pt x="776" y="1262"/>
                  </a:lnTo>
                  <a:lnTo>
                    <a:pt x="776" y="1260"/>
                  </a:lnTo>
                  <a:lnTo>
                    <a:pt x="774" y="1260"/>
                  </a:lnTo>
                  <a:lnTo>
                    <a:pt x="772" y="1258"/>
                  </a:lnTo>
                  <a:lnTo>
                    <a:pt x="772" y="1256"/>
                  </a:lnTo>
                  <a:lnTo>
                    <a:pt x="770" y="1256"/>
                  </a:lnTo>
                  <a:lnTo>
                    <a:pt x="770" y="1254"/>
                  </a:lnTo>
                  <a:lnTo>
                    <a:pt x="768" y="1254"/>
                  </a:lnTo>
                  <a:lnTo>
                    <a:pt x="766" y="1254"/>
                  </a:lnTo>
                  <a:lnTo>
                    <a:pt x="766" y="1252"/>
                  </a:lnTo>
                  <a:lnTo>
                    <a:pt x="764" y="1254"/>
                  </a:lnTo>
                  <a:lnTo>
                    <a:pt x="762" y="1256"/>
                  </a:lnTo>
                  <a:lnTo>
                    <a:pt x="760" y="1256"/>
                  </a:lnTo>
                  <a:lnTo>
                    <a:pt x="760" y="1254"/>
                  </a:lnTo>
                  <a:lnTo>
                    <a:pt x="758" y="1256"/>
                  </a:lnTo>
                  <a:lnTo>
                    <a:pt x="758" y="1254"/>
                  </a:lnTo>
                  <a:lnTo>
                    <a:pt x="757" y="1254"/>
                  </a:lnTo>
                  <a:lnTo>
                    <a:pt x="757" y="1252"/>
                  </a:lnTo>
                  <a:lnTo>
                    <a:pt x="755" y="1252"/>
                  </a:lnTo>
                  <a:lnTo>
                    <a:pt x="753" y="1252"/>
                  </a:lnTo>
                  <a:lnTo>
                    <a:pt x="751" y="1252"/>
                  </a:lnTo>
                  <a:lnTo>
                    <a:pt x="749" y="1250"/>
                  </a:lnTo>
                  <a:lnTo>
                    <a:pt x="747" y="1250"/>
                  </a:lnTo>
                  <a:lnTo>
                    <a:pt x="745" y="1250"/>
                  </a:lnTo>
                  <a:lnTo>
                    <a:pt x="745" y="1249"/>
                  </a:lnTo>
                  <a:lnTo>
                    <a:pt x="743" y="1249"/>
                  </a:lnTo>
                  <a:lnTo>
                    <a:pt x="743" y="1250"/>
                  </a:lnTo>
                  <a:lnTo>
                    <a:pt x="741" y="1250"/>
                  </a:lnTo>
                  <a:lnTo>
                    <a:pt x="739" y="1249"/>
                  </a:lnTo>
                  <a:lnTo>
                    <a:pt x="739" y="1247"/>
                  </a:lnTo>
                  <a:lnTo>
                    <a:pt x="741" y="1249"/>
                  </a:lnTo>
                  <a:lnTo>
                    <a:pt x="741" y="1247"/>
                  </a:lnTo>
                  <a:lnTo>
                    <a:pt x="739" y="1247"/>
                  </a:lnTo>
                  <a:lnTo>
                    <a:pt x="738" y="1247"/>
                  </a:lnTo>
                  <a:lnTo>
                    <a:pt x="736" y="1247"/>
                  </a:lnTo>
                  <a:lnTo>
                    <a:pt x="736" y="1245"/>
                  </a:lnTo>
                  <a:lnTo>
                    <a:pt x="734" y="1245"/>
                  </a:lnTo>
                  <a:lnTo>
                    <a:pt x="732" y="1245"/>
                  </a:lnTo>
                  <a:lnTo>
                    <a:pt x="730" y="1245"/>
                  </a:lnTo>
                  <a:lnTo>
                    <a:pt x="730" y="1243"/>
                  </a:lnTo>
                  <a:lnTo>
                    <a:pt x="728" y="1243"/>
                  </a:lnTo>
                  <a:lnTo>
                    <a:pt x="726" y="1243"/>
                  </a:lnTo>
                  <a:lnTo>
                    <a:pt x="724" y="1241"/>
                  </a:lnTo>
                  <a:lnTo>
                    <a:pt x="722" y="1243"/>
                  </a:lnTo>
                  <a:lnTo>
                    <a:pt x="720" y="1243"/>
                  </a:lnTo>
                  <a:lnTo>
                    <a:pt x="719" y="1243"/>
                  </a:lnTo>
                  <a:lnTo>
                    <a:pt x="719" y="1245"/>
                  </a:lnTo>
                  <a:lnTo>
                    <a:pt x="717" y="1245"/>
                  </a:lnTo>
                  <a:lnTo>
                    <a:pt x="715" y="1245"/>
                  </a:lnTo>
                  <a:lnTo>
                    <a:pt x="713" y="1245"/>
                  </a:lnTo>
                  <a:lnTo>
                    <a:pt x="711" y="1245"/>
                  </a:lnTo>
                  <a:lnTo>
                    <a:pt x="711" y="1243"/>
                  </a:lnTo>
                  <a:lnTo>
                    <a:pt x="713" y="1243"/>
                  </a:lnTo>
                  <a:lnTo>
                    <a:pt x="713" y="1241"/>
                  </a:lnTo>
                  <a:lnTo>
                    <a:pt x="711" y="1241"/>
                  </a:lnTo>
                  <a:lnTo>
                    <a:pt x="709" y="1241"/>
                  </a:lnTo>
                  <a:lnTo>
                    <a:pt x="707" y="1241"/>
                  </a:lnTo>
                  <a:lnTo>
                    <a:pt x="705" y="1239"/>
                  </a:lnTo>
                  <a:lnTo>
                    <a:pt x="703" y="1239"/>
                  </a:lnTo>
                  <a:lnTo>
                    <a:pt x="703" y="1241"/>
                  </a:lnTo>
                  <a:lnTo>
                    <a:pt x="701" y="1241"/>
                  </a:lnTo>
                  <a:lnTo>
                    <a:pt x="700" y="1239"/>
                  </a:lnTo>
                  <a:lnTo>
                    <a:pt x="701" y="1237"/>
                  </a:lnTo>
                  <a:lnTo>
                    <a:pt x="700" y="1237"/>
                  </a:lnTo>
                  <a:lnTo>
                    <a:pt x="698" y="1237"/>
                  </a:lnTo>
                  <a:lnTo>
                    <a:pt x="698" y="1239"/>
                  </a:lnTo>
                  <a:lnTo>
                    <a:pt x="696" y="1239"/>
                  </a:lnTo>
                  <a:lnTo>
                    <a:pt x="694" y="1239"/>
                  </a:lnTo>
                  <a:lnTo>
                    <a:pt x="692" y="1237"/>
                  </a:lnTo>
                  <a:lnTo>
                    <a:pt x="690" y="1237"/>
                  </a:lnTo>
                  <a:lnTo>
                    <a:pt x="690" y="1235"/>
                  </a:lnTo>
                  <a:lnTo>
                    <a:pt x="688" y="1235"/>
                  </a:lnTo>
                  <a:lnTo>
                    <a:pt x="688" y="1233"/>
                  </a:lnTo>
                  <a:lnTo>
                    <a:pt x="686" y="1233"/>
                  </a:lnTo>
                  <a:lnTo>
                    <a:pt x="684" y="1233"/>
                  </a:lnTo>
                  <a:lnTo>
                    <a:pt x="684" y="1231"/>
                  </a:lnTo>
                  <a:lnTo>
                    <a:pt x="684" y="1230"/>
                  </a:lnTo>
                  <a:lnTo>
                    <a:pt x="682" y="1230"/>
                  </a:lnTo>
                  <a:lnTo>
                    <a:pt x="681" y="1230"/>
                  </a:lnTo>
                  <a:lnTo>
                    <a:pt x="679" y="1230"/>
                  </a:lnTo>
                  <a:lnTo>
                    <a:pt x="679" y="1228"/>
                  </a:lnTo>
                  <a:lnTo>
                    <a:pt x="677" y="1228"/>
                  </a:lnTo>
                  <a:lnTo>
                    <a:pt x="675" y="1226"/>
                  </a:lnTo>
                  <a:lnTo>
                    <a:pt x="675" y="1224"/>
                  </a:lnTo>
                  <a:lnTo>
                    <a:pt x="673" y="1224"/>
                  </a:lnTo>
                  <a:lnTo>
                    <a:pt x="673" y="1222"/>
                  </a:lnTo>
                  <a:lnTo>
                    <a:pt x="671" y="1222"/>
                  </a:lnTo>
                  <a:lnTo>
                    <a:pt x="669" y="1222"/>
                  </a:lnTo>
                  <a:lnTo>
                    <a:pt x="669" y="1220"/>
                  </a:lnTo>
                  <a:lnTo>
                    <a:pt x="667" y="1220"/>
                  </a:lnTo>
                  <a:lnTo>
                    <a:pt x="667" y="1218"/>
                  </a:lnTo>
                  <a:lnTo>
                    <a:pt x="667" y="1216"/>
                  </a:lnTo>
                  <a:lnTo>
                    <a:pt x="665" y="1214"/>
                  </a:lnTo>
                  <a:lnTo>
                    <a:pt x="663" y="1214"/>
                  </a:lnTo>
                  <a:lnTo>
                    <a:pt x="663" y="1216"/>
                  </a:lnTo>
                  <a:lnTo>
                    <a:pt x="662" y="1216"/>
                  </a:lnTo>
                  <a:lnTo>
                    <a:pt x="660" y="1216"/>
                  </a:lnTo>
                  <a:lnTo>
                    <a:pt x="660" y="1214"/>
                  </a:lnTo>
                  <a:lnTo>
                    <a:pt x="658" y="1214"/>
                  </a:lnTo>
                  <a:lnTo>
                    <a:pt x="656" y="1216"/>
                  </a:lnTo>
                  <a:lnTo>
                    <a:pt x="654" y="1216"/>
                  </a:lnTo>
                  <a:lnTo>
                    <a:pt x="654" y="1218"/>
                  </a:lnTo>
                  <a:lnTo>
                    <a:pt x="652" y="1218"/>
                  </a:lnTo>
                  <a:lnTo>
                    <a:pt x="650" y="1218"/>
                  </a:lnTo>
                  <a:lnTo>
                    <a:pt x="648" y="1218"/>
                  </a:lnTo>
                  <a:lnTo>
                    <a:pt x="646" y="1218"/>
                  </a:lnTo>
                  <a:lnTo>
                    <a:pt x="644" y="1218"/>
                  </a:lnTo>
                  <a:lnTo>
                    <a:pt x="643" y="1218"/>
                  </a:lnTo>
                  <a:lnTo>
                    <a:pt x="641" y="1218"/>
                  </a:lnTo>
                  <a:lnTo>
                    <a:pt x="639" y="1218"/>
                  </a:lnTo>
                  <a:lnTo>
                    <a:pt x="637" y="1218"/>
                  </a:lnTo>
                  <a:lnTo>
                    <a:pt x="635" y="1218"/>
                  </a:lnTo>
                  <a:lnTo>
                    <a:pt x="633" y="1218"/>
                  </a:lnTo>
                  <a:lnTo>
                    <a:pt x="631" y="1218"/>
                  </a:lnTo>
                  <a:lnTo>
                    <a:pt x="629" y="1218"/>
                  </a:lnTo>
                  <a:lnTo>
                    <a:pt x="627" y="1218"/>
                  </a:lnTo>
                  <a:lnTo>
                    <a:pt x="625" y="1218"/>
                  </a:lnTo>
                  <a:lnTo>
                    <a:pt x="624" y="1218"/>
                  </a:lnTo>
                  <a:lnTo>
                    <a:pt x="622" y="1218"/>
                  </a:lnTo>
                  <a:lnTo>
                    <a:pt x="620" y="1218"/>
                  </a:lnTo>
                  <a:lnTo>
                    <a:pt x="620" y="1216"/>
                  </a:lnTo>
                  <a:lnTo>
                    <a:pt x="618" y="1216"/>
                  </a:lnTo>
                  <a:lnTo>
                    <a:pt x="616" y="1216"/>
                  </a:lnTo>
                  <a:lnTo>
                    <a:pt x="614" y="1216"/>
                  </a:lnTo>
                  <a:lnTo>
                    <a:pt x="612" y="1216"/>
                  </a:lnTo>
                  <a:lnTo>
                    <a:pt x="610" y="1214"/>
                  </a:lnTo>
                  <a:lnTo>
                    <a:pt x="608" y="1214"/>
                  </a:lnTo>
                  <a:lnTo>
                    <a:pt x="606" y="1214"/>
                  </a:lnTo>
                  <a:lnTo>
                    <a:pt x="605" y="1212"/>
                  </a:lnTo>
                  <a:lnTo>
                    <a:pt x="603" y="1212"/>
                  </a:lnTo>
                  <a:lnTo>
                    <a:pt x="601" y="1212"/>
                  </a:lnTo>
                  <a:lnTo>
                    <a:pt x="599" y="1211"/>
                  </a:lnTo>
                  <a:lnTo>
                    <a:pt x="597" y="1211"/>
                  </a:lnTo>
                  <a:lnTo>
                    <a:pt x="595" y="1211"/>
                  </a:lnTo>
                  <a:lnTo>
                    <a:pt x="595" y="1212"/>
                  </a:lnTo>
                  <a:lnTo>
                    <a:pt x="593" y="1212"/>
                  </a:lnTo>
                  <a:lnTo>
                    <a:pt x="593" y="1214"/>
                  </a:lnTo>
                  <a:lnTo>
                    <a:pt x="591" y="1216"/>
                  </a:lnTo>
                  <a:lnTo>
                    <a:pt x="589" y="1218"/>
                  </a:lnTo>
                  <a:lnTo>
                    <a:pt x="589" y="1220"/>
                  </a:lnTo>
                  <a:lnTo>
                    <a:pt x="589" y="1222"/>
                  </a:lnTo>
                  <a:lnTo>
                    <a:pt x="587" y="1222"/>
                  </a:lnTo>
                  <a:lnTo>
                    <a:pt x="587" y="1224"/>
                  </a:lnTo>
                  <a:lnTo>
                    <a:pt x="586" y="1224"/>
                  </a:lnTo>
                  <a:lnTo>
                    <a:pt x="586" y="1226"/>
                  </a:lnTo>
                  <a:lnTo>
                    <a:pt x="584" y="1226"/>
                  </a:lnTo>
                  <a:lnTo>
                    <a:pt x="582" y="1228"/>
                  </a:lnTo>
                  <a:lnTo>
                    <a:pt x="580" y="1230"/>
                  </a:lnTo>
                  <a:lnTo>
                    <a:pt x="578" y="1231"/>
                  </a:lnTo>
                  <a:lnTo>
                    <a:pt x="576" y="1231"/>
                  </a:lnTo>
                  <a:lnTo>
                    <a:pt x="576" y="1233"/>
                  </a:lnTo>
                  <a:lnTo>
                    <a:pt x="574" y="1233"/>
                  </a:lnTo>
                  <a:lnTo>
                    <a:pt x="574" y="1235"/>
                  </a:lnTo>
                  <a:lnTo>
                    <a:pt x="574" y="1237"/>
                  </a:lnTo>
                  <a:lnTo>
                    <a:pt x="572" y="1239"/>
                  </a:lnTo>
                  <a:lnTo>
                    <a:pt x="570" y="1239"/>
                  </a:lnTo>
                  <a:lnTo>
                    <a:pt x="568" y="1241"/>
                  </a:lnTo>
                  <a:lnTo>
                    <a:pt x="567" y="1243"/>
                  </a:lnTo>
                  <a:lnTo>
                    <a:pt x="565" y="1245"/>
                  </a:lnTo>
                  <a:lnTo>
                    <a:pt x="563" y="1245"/>
                  </a:lnTo>
                  <a:lnTo>
                    <a:pt x="563" y="1243"/>
                  </a:lnTo>
                  <a:lnTo>
                    <a:pt x="561" y="1243"/>
                  </a:lnTo>
                  <a:lnTo>
                    <a:pt x="561" y="1241"/>
                  </a:lnTo>
                  <a:lnTo>
                    <a:pt x="559" y="1241"/>
                  </a:lnTo>
                  <a:lnTo>
                    <a:pt x="557" y="1241"/>
                  </a:lnTo>
                  <a:lnTo>
                    <a:pt x="555" y="1239"/>
                  </a:lnTo>
                  <a:lnTo>
                    <a:pt x="553" y="1239"/>
                  </a:lnTo>
                  <a:lnTo>
                    <a:pt x="551" y="1239"/>
                  </a:lnTo>
                  <a:lnTo>
                    <a:pt x="549" y="1239"/>
                  </a:lnTo>
                  <a:lnTo>
                    <a:pt x="548" y="1239"/>
                  </a:lnTo>
                  <a:lnTo>
                    <a:pt x="546" y="1239"/>
                  </a:lnTo>
                  <a:lnTo>
                    <a:pt x="544" y="1239"/>
                  </a:lnTo>
                  <a:lnTo>
                    <a:pt x="542" y="1239"/>
                  </a:lnTo>
                  <a:lnTo>
                    <a:pt x="542" y="1241"/>
                  </a:lnTo>
                  <a:lnTo>
                    <a:pt x="540" y="1241"/>
                  </a:lnTo>
                  <a:lnTo>
                    <a:pt x="538" y="1241"/>
                  </a:lnTo>
                  <a:lnTo>
                    <a:pt x="536" y="1241"/>
                  </a:lnTo>
                  <a:lnTo>
                    <a:pt x="534" y="1241"/>
                  </a:lnTo>
                  <a:lnTo>
                    <a:pt x="534" y="1239"/>
                  </a:lnTo>
                  <a:lnTo>
                    <a:pt x="532" y="1239"/>
                  </a:lnTo>
                  <a:lnTo>
                    <a:pt x="530" y="1239"/>
                  </a:lnTo>
                  <a:lnTo>
                    <a:pt x="529" y="1237"/>
                  </a:lnTo>
                  <a:lnTo>
                    <a:pt x="529" y="1235"/>
                  </a:lnTo>
                  <a:lnTo>
                    <a:pt x="527" y="1235"/>
                  </a:lnTo>
                  <a:lnTo>
                    <a:pt x="527" y="1233"/>
                  </a:lnTo>
                  <a:lnTo>
                    <a:pt x="525" y="1233"/>
                  </a:lnTo>
                  <a:lnTo>
                    <a:pt x="523" y="1233"/>
                  </a:lnTo>
                  <a:lnTo>
                    <a:pt x="523" y="1231"/>
                  </a:lnTo>
                  <a:lnTo>
                    <a:pt x="521" y="1231"/>
                  </a:lnTo>
                  <a:lnTo>
                    <a:pt x="519" y="1231"/>
                  </a:lnTo>
                  <a:lnTo>
                    <a:pt x="517" y="1231"/>
                  </a:lnTo>
                  <a:lnTo>
                    <a:pt x="515" y="1231"/>
                  </a:lnTo>
                  <a:lnTo>
                    <a:pt x="513" y="1231"/>
                  </a:lnTo>
                  <a:lnTo>
                    <a:pt x="513" y="1230"/>
                  </a:lnTo>
                  <a:lnTo>
                    <a:pt x="511" y="1230"/>
                  </a:lnTo>
                  <a:lnTo>
                    <a:pt x="510" y="1230"/>
                  </a:lnTo>
                  <a:lnTo>
                    <a:pt x="492" y="1226"/>
                  </a:lnTo>
                  <a:lnTo>
                    <a:pt x="492" y="1224"/>
                  </a:lnTo>
                  <a:lnTo>
                    <a:pt x="492" y="1222"/>
                  </a:lnTo>
                  <a:lnTo>
                    <a:pt x="494" y="1220"/>
                  </a:lnTo>
                  <a:lnTo>
                    <a:pt x="492" y="1220"/>
                  </a:lnTo>
                  <a:lnTo>
                    <a:pt x="492" y="1218"/>
                  </a:lnTo>
                  <a:lnTo>
                    <a:pt x="492" y="1216"/>
                  </a:lnTo>
                  <a:lnTo>
                    <a:pt x="492" y="1214"/>
                  </a:lnTo>
                  <a:lnTo>
                    <a:pt x="492" y="1212"/>
                  </a:lnTo>
                  <a:lnTo>
                    <a:pt x="492" y="1211"/>
                  </a:lnTo>
                  <a:lnTo>
                    <a:pt x="491" y="1211"/>
                  </a:lnTo>
                  <a:lnTo>
                    <a:pt x="489" y="1211"/>
                  </a:lnTo>
                  <a:lnTo>
                    <a:pt x="489" y="1209"/>
                  </a:lnTo>
                  <a:lnTo>
                    <a:pt x="487" y="1209"/>
                  </a:lnTo>
                  <a:lnTo>
                    <a:pt x="485" y="1207"/>
                  </a:lnTo>
                  <a:lnTo>
                    <a:pt x="483" y="1207"/>
                  </a:lnTo>
                  <a:lnTo>
                    <a:pt x="483" y="1205"/>
                  </a:lnTo>
                  <a:lnTo>
                    <a:pt x="483" y="1203"/>
                  </a:lnTo>
                  <a:lnTo>
                    <a:pt x="481" y="1203"/>
                  </a:lnTo>
                  <a:lnTo>
                    <a:pt x="479" y="1201"/>
                  </a:lnTo>
                  <a:lnTo>
                    <a:pt x="479" y="1199"/>
                  </a:lnTo>
                  <a:lnTo>
                    <a:pt x="477" y="1199"/>
                  </a:lnTo>
                  <a:lnTo>
                    <a:pt x="479" y="1197"/>
                  </a:lnTo>
                  <a:lnTo>
                    <a:pt x="479" y="1195"/>
                  </a:lnTo>
                  <a:lnTo>
                    <a:pt x="481" y="1195"/>
                  </a:lnTo>
                  <a:lnTo>
                    <a:pt x="481" y="1193"/>
                  </a:lnTo>
                  <a:lnTo>
                    <a:pt x="479" y="1193"/>
                  </a:lnTo>
                  <a:lnTo>
                    <a:pt x="479" y="1192"/>
                  </a:lnTo>
                  <a:lnTo>
                    <a:pt x="479" y="1190"/>
                  </a:lnTo>
                  <a:lnTo>
                    <a:pt x="479" y="1188"/>
                  </a:lnTo>
                  <a:lnTo>
                    <a:pt x="477" y="1186"/>
                  </a:lnTo>
                  <a:lnTo>
                    <a:pt x="477" y="1184"/>
                  </a:lnTo>
                  <a:lnTo>
                    <a:pt x="477" y="1182"/>
                  </a:lnTo>
                  <a:lnTo>
                    <a:pt x="475" y="1182"/>
                  </a:lnTo>
                  <a:lnTo>
                    <a:pt x="473" y="1180"/>
                  </a:lnTo>
                  <a:lnTo>
                    <a:pt x="472" y="1180"/>
                  </a:lnTo>
                  <a:lnTo>
                    <a:pt x="470" y="1178"/>
                  </a:lnTo>
                  <a:lnTo>
                    <a:pt x="468" y="1178"/>
                  </a:lnTo>
                  <a:lnTo>
                    <a:pt x="466" y="1178"/>
                  </a:lnTo>
                  <a:lnTo>
                    <a:pt x="464" y="1178"/>
                  </a:lnTo>
                  <a:lnTo>
                    <a:pt x="462" y="1178"/>
                  </a:lnTo>
                  <a:lnTo>
                    <a:pt x="460" y="1178"/>
                  </a:lnTo>
                  <a:lnTo>
                    <a:pt x="458" y="1178"/>
                  </a:lnTo>
                  <a:lnTo>
                    <a:pt x="456" y="1178"/>
                  </a:lnTo>
                  <a:lnTo>
                    <a:pt x="456" y="1176"/>
                  </a:lnTo>
                  <a:lnTo>
                    <a:pt x="454" y="1176"/>
                  </a:lnTo>
                  <a:lnTo>
                    <a:pt x="453" y="1174"/>
                  </a:lnTo>
                  <a:lnTo>
                    <a:pt x="451" y="1174"/>
                  </a:lnTo>
                  <a:lnTo>
                    <a:pt x="449" y="1174"/>
                  </a:lnTo>
                  <a:lnTo>
                    <a:pt x="449" y="1173"/>
                  </a:lnTo>
                  <a:lnTo>
                    <a:pt x="449" y="1171"/>
                  </a:lnTo>
                  <a:lnTo>
                    <a:pt x="449" y="1169"/>
                  </a:lnTo>
                  <a:lnTo>
                    <a:pt x="451" y="1169"/>
                  </a:lnTo>
                  <a:lnTo>
                    <a:pt x="451" y="1167"/>
                  </a:lnTo>
                  <a:lnTo>
                    <a:pt x="451" y="1165"/>
                  </a:lnTo>
                  <a:lnTo>
                    <a:pt x="453" y="1165"/>
                  </a:lnTo>
                  <a:lnTo>
                    <a:pt x="453" y="1163"/>
                  </a:lnTo>
                  <a:lnTo>
                    <a:pt x="453" y="1161"/>
                  </a:lnTo>
                  <a:lnTo>
                    <a:pt x="453" y="1159"/>
                  </a:lnTo>
                  <a:lnTo>
                    <a:pt x="453" y="1157"/>
                  </a:lnTo>
                  <a:lnTo>
                    <a:pt x="451" y="1157"/>
                  </a:lnTo>
                  <a:lnTo>
                    <a:pt x="451" y="1155"/>
                  </a:lnTo>
                  <a:lnTo>
                    <a:pt x="449" y="1154"/>
                  </a:lnTo>
                  <a:lnTo>
                    <a:pt x="447" y="1154"/>
                  </a:lnTo>
                  <a:lnTo>
                    <a:pt x="445" y="1152"/>
                  </a:lnTo>
                  <a:lnTo>
                    <a:pt x="443" y="1154"/>
                  </a:lnTo>
                  <a:lnTo>
                    <a:pt x="443" y="1152"/>
                  </a:lnTo>
                  <a:lnTo>
                    <a:pt x="441" y="1152"/>
                  </a:lnTo>
                  <a:lnTo>
                    <a:pt x="439" y="1152"/>
                  </a:lnTo>
                  <a:lnTo>
                    <a:pt x="437" y="1152"/>
                  </a:lnTo>
                  <a:lnTo>
                    <a:pt x="437" y="1154"/>
                  </a:lnTo>
                  <a:lnTo>
                    <a:pt x="435" y="1154"/>
                  </a:lnTo>
                  <a:lnTo>
                    <a:pt x="435" y="1155"/>
                  </a:lnTo>
                  <a:lnTo>
                    <a:pt x="434" y="1155"/>
                  </a:lnTo>
                  <a:lnTo>
                    <a:pt x="432" y="1155"/>
                  </a:lnTo>
                  <a:lnTo>
                    <a:pt x="430" y="1157"/>
                  </a:lnTo>
                  <a:lnTo>
                    <a:pt x="428" y="1159"/>
                  </a:lnTo>
                  <a:lnTo>
                    <a:pt x="426" y="1159"/>
                  </a:lnTo>
                  <a:lnTo>
                    <a:pt x="424" y="1159"/>
                  </a:lnTo>
                  <a:lnTo>
                    <a:pt x="424" y="1157"/>
                  </a:lnTo>
                  <a:lnTo>
                    <a:pt x="424" y="1155"/>
                  </a:lnTo>
                  <a:lnTo>
                    <a:pt x="424" y="1154"/>
                  </a:lnTo>
                  <a:lnTo>
                    <a:pt x="422" y="1154"/>
                  </a:lnTo>
                  <a:lnTo>
                    <a:pt x="422" y="1152"/>
                  </a:lnTo>
                  <a:lnTo>
                    <a:pt x="422" y="1150"/>
                  </a:lnTo>
                  <a:lnTo>
                    <a:pt x="422" y="1148"/>
                  </a:lnTo>
                  <a:lnTo>
                    <a:pt x="420" y="1146"/>
                  </a:lnTo>
                  <a:lnTo>
                    <a:pt x="418" y="1146"/>
                  </a:lnTo>
                  <a:lnTo>
                    <a:pt x="418" y="1144"/>
                  </a:lnTo>
                  <a:lnTo>
                    <a:pt x="416" y="1144"/>
                  </a:lnTo>
                  <a:lnTo>
                    <a:pt x="416" y="1142"/>
                  </a:lnTo>
                  <a:lnTo>
                    <a:pt x="416" y="1140"/>
                  </a:lnTo>
                  <a:lnTo>
                    <a:pt x="415" y="1138"/>
                  </a:lnTo>
                  <a:lnTo>
                    <a:pt x="415" y="1136"/>
                  </a:lnTo>
                  <a:lnTo>
                    <a:pt x="415" y="1135"/>
                  </a:lnTo>
                  <a:lnTo>
                    <a:pt x="415" y="1133"/>
                  </a:lnTo>
                  <a:lnTo>
                    <a:pt x="413" y="1133"/>
                  </a:lnTo>
                  <a:lnTo>
                    <a:pt x="413" y="1131"/>
                  </a:lnTo>
                  <a:lnTo>
                    <a:pt x="411" y="1129"/>
                  </a:lnTo>
                  <a:lnTo>
                    <a:pt x="411" y="1127"/>
                  </a:lnTo>
                  <a:lnTo>
                    <a:pt x="409" y="1127"/>
                  </a:lnTo>
                  <a:lnTo>
                    <a:pt x="407" y="1125"/>
                  </a:lnTo>
                  <a:lnTo>
                    <a:pt x="407" y="1123"/>
                  </a:lnTo>
                  <a:lnTo>
                    <a:pt x="407" y="1121"/>
                  </a:lnTo>
                  <a:lnTo>
                    <a:pt x="407" y="1119"/>
                  </a:lnTo>
                  <a:lnTo>
                    <a:pt x="409" y="1117"/>
                  </a:lnTo>
                  <a:lnTo>
                    <a:pt x="409" y="1116"/>
                  </a:lnTo>
                  <a:lnTo>
                    <a:pt x="409" y="1114"/>
                  </a:lnTo>
                  <a:lnTo>
                    <a:pt x="411" y="1112"/>
                  </a:lnTo>
                  <a:lnTo>
                    <a:pt x="411" y="1110"/>
                  </a:lnTo>
                  <a:lnTo>
                    <a:pt x="409" y="1110"/>
                  </a:lnTo>
                  <a:lnTo>
                    <a:pt x="409" y="1112"/>
                  </a:lnTo>
                  <a:lnTo>
                    <a:pt x="407" y="1112"/>
                  </a:lnTo>
                  <a:lnTo>
                    <a:pt x="405" y="1112"/>
                  </a:lnTo>
                  <a:lnTo>
                    <a:pt x="403" y="1112"/>
                  </a:lnTo>
                  <a:lnTo>
                    <a:pt x="403" y="1110"/>
                  </a:lnTo>
                  <a:lnTo>
                    <a:pt x="401" y="1110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6" y="1110"/>
                  </a:lnTo>
                  <a:lnTo>
                    <a:pt x="392" y="1108"/>
                  </a:lnTo>
                  <a:lnTo>
                    <a:pt x="388" y="1106"/>
                  </a:lnTo>
                  <a:lnTo>
                    <a:pt x="386" y="1106"/>
                  </a:lnTo>
                  <a:lnTo>
                    <a:pt x="382" y="1104"/>
                  </a:lnTo>
                  <a:lnTo>
                    <a:pt x="380" y="1104"/>
                  </a:lnTo>
                  <a:lnTo>
                    <a:pt x="378" y="1102"/>
                  </a:lnTo>
                  <a:lnTo>
                    <a:pt x="371" y="1100"/>
                  </a:lnTo>
                  <a:lnTo>
                    <a:pt x="365" y="1098"/>
                  </a:lnTo>
                  <a:lnTo>
                    <a:pt x="359" y="1098"/>
                  </a:lnTo>
                  <a:lnTo>
                    <a:pt x="356" y="1098"/>
                  </a:lnTo>
                  <a:lnTo>
                    <a:pt x="350" y="1097"/>
                  </a:lnTo>
                  <a:lnTo>
                    <a:pt x="344" y="1097"/>
                  </a:lnTo>
                  <a:lnTo>
                    <a:pt x="339" y="1097"/>
                  </a:lnTo>
                  <a:lnTo>
                    <a:pt x="337" y="1098"/>
                  </a:lnTo>
                  <a:lnTo>
                    <a:pt x="331" y="1102"/>
                  </a:lnTo>
                  <a:lnTo>
                    <a:pt x="327" y="1106"/>
                  </a:lnTo>
                  <a:lnTo>
                    <a:pt x="325" y="1108"/>
                  </a:lnTo>
                  <a:lnTo>
                    <a:pt x="325" y="1110"/>
                  </a:lnTo>
                  <a:lnTo>
                    <a:pt x="323" y="1110"/>
                  </a:lnTo>
                  <a:lnTo>
                    <a:pt x="321" y="1110"/>
                  </a:lnTo>
                  <a:lnTo>
                    <a:pt x="316" y="1110"/>
                  </a:lnTo>
                  <a:lnTo>
                    <a:pt x="308" y="1112"/>
                  </a:lnTo>
                  <a:lnTo>
                    <a:pt x="299" y="1112"/>
                  </a:lnTo>
                  <a:lnTo>
                    <a:pt x="289" y="1114"/>
                  </a:lnTo>
                  <a:lnTo>
                    <a:pt x="280" y="1114"/>
                  </a:lnTo>
                  <a:lnTo>
                    <a:pt x="270" y="1114"/>
                  </a:lnTo>
                  <a:lnTo>
                    <a:pt x="261" y="1116"/>
                  </a:lnTo>
                  <a:lnTo>
                    <a:pt x="255" y="1116"/>
                  </a:lnTo>
                  <a:lnTo>
                    <a:pt x="249" y="1117"/>
                  </a:lnTo>
                  <a:lnTo>
                    <a:pt x="245" y="1117"/>
                  </a:lnTo>
                  <a:lnTo>
                    <a:pt x="245" y="1119"/>
                  </a:lnTo>
                  <a:lnTo>
                    <a:pt x="245" y="1121"/>
                  </a:lnTo>
                  <a:lnTo>
                    <a:pt x="245" y="1123"/>
                  </a:lnTo>
                  <a:lnTo>
                    <a:pt x="245" y="1127"/>
                  </a:lnTo>
                  <a:lnTo>
                    <a:pt x="245" y="1129"/>
                  </a:lnTo>
                  <a:lnTo>
                    <a:pt x="244" y="1133"/>
                  </a:lnTo>
                  <a:lnTo>
                    <a:pt x="244" y="1136"/>
                  </a:lnTo>
                  <a:lnTo>
                    <a:pt x="242" y="1142"/>
                  </a:lnTo>
                  <a:lnTo>
                    <a:pt x="242" y="1146"/>
                  </a:lnTo>
                  <a:lnTo>
                    <a:pt x="242" y="1150"/>
                  </a:lnTo>
                  <a:lnTo>
                    <a:pt x="240" y="1154"/>
                  </a:lnTo>
                  <a:lnTo>
                    <a:pt x="240" y="1155"/>
                  </a:lnTo>
                  <a:lnTo>
                    <a:pt x="238" y="1161"/>
                  </a:lnTo>
                  <a:lnTo>
                    <a:pt x="236" y="1163"/>
                  </a:lnTo>
                  <a:lnTo>
                    <a:pt x="236" y="1165"/>
                  </a:lnTo>
                  <a:lnTo>
                    <a:pt x="234" y="1167"/>
                  </a:lnTo>
                  <a:lnTo>
                    <a:pt x="232" y="1169"/>
                  </a:lnTo>
                  <a:lnTo>
                    <a:pt x="232" y="1171"/>
                  </a:lnTo>
                  <a:lnTo>
                    <a:pt x="230" y="1171"/>
                  </a:lnTo>
                  <a:lnTo>
                    <a:pt x="230" y="1173"/>
                  </a:lnTo>
                  <a:lnTo>
                    <a:pt x="230" y="1176"/>
                  </a:lnTo>
                  <a:lnTo>
                    <a:pt x="230" y="1178"/>
                  </a:lnTo>
                  <a:lnTo>
                    <a:pt x="228" y="1186"/>
                  </a:lnTo>
                  <a:lnTo>
                    <a:pt x="228" y="1188"/>
                  </a:lnTo>
                  <a:lnTo>
                    <a:pt x="230" y="1190"/>
                  </a:lnTo>
                  <a:lnTo>
                    <a:pt x="230" y="1192"/>
                  </a:lnTo>
                  <a:lnTo>
                    <a:pt x="230" y="1193"/>
                  </a:lnTo>
                  <a:lnTo>
                    <a:pt x="230" y="1195"/>
                  </a:lnTo>
                  <a:lnTo>
                    <a:pt x="228" y="1195"/>
                  </a:lnTo>
                  <a:lnTo>
                    <a:pt x="226" y="1195"/>
                  </a:lnTo>
                  <a:lnTo>
                    <a:pt x="226" y="1197"/>
                  </a:lnTo>
                  <a:lnTo>
                    <a:pt x="228" y="1197"/>
                  </a:lnTo>
                  <a:lnTo>
                    <a:pt x="226" y="1199"/>
                  </a:lnTo>
                  <a:lnTo>
                    <a:pt x="225" y="1201"/>
                  </a:lnTo>
                  <a:lnTo>
                    <a:pt x="225" y="1203"/>
                  </a:lnTo>
                  <a:lnTo>
                    <a:pt x="223" y="1205"/>
                  </a:lnTo>
                  <a:lnTo>
                    <a:pt x="221" y="1205"/>
                  </a:lnTo>
                  <a:lnTo>
                    <a:pt x="223" y="1205"/>
                  </a:lnTo>
                  <a:lnTo>
                    <a:pt x="221" y="1207"/>
                  </a:lnTo>
                  <a:lnTo>
                    <a:pt x="219" y="1207"/>
                  </a:lnTo>
                  <a:lnTo>
                    <a:pt x="219" y="1209"/>
                  </a:lnTo>
                  <a:lnTo>
                    <a:pt x="219" y="1211"/>
                  </a:lnTo>
                  <a:lnTo>
                    <a:pt x="219" y="1212"/>
                  </a:lnTo>
                  <a:lnTo>
                    <a:pt x="215" y="1212"/>
                  </a:lnTo>
                  <a:lnTo>
                    <a:pt x="215" y="1214"/>
                  </a:lnTo>
                  <a:lnTo>
                    <a:pt x="213" y="1216"/>
                  </a:lnTo>
                  <a:lnTo>
                    <a:pt x="213" y="1218"/>
                  </a:lnTo>
                  <a:lnTo>
                    <a:pt x="215" y="1220"/>
                  </a:lnTo>
                  <a:lnTo>
                    <a:pt x="215" y="1222"/>
                  </a:lnTo>
                  <a:lnTo>
                    <a:pt x="215" y="1224"/>
                  </a:lnTo>
                  <a:lnTo>
                    <a:pt x="213" y="1226"/>
                  </a:lnTo>
                  <a:lnTo>
                    <a:pt x="213" y="1228"/>
                  </a:lnTo>
                  <a:lnTo>
                    <a:pt x="211" y="1228"/>
                  </a:lnTo>
                  <a:lnTo>
                    <a:pt x="211" y="1230"/>
                  </a:lnTo>
                  <a:lnTo>
                    <a:pt x="209" y="1231"/>
                  </a:lnTo>
                  <a:lnTo>
                    <a:pt x="207" y="1231"/>
                  </a:lnTo>
                  <a:lnTo>
                    <a:pt x="206" y="1233"/>
                  </a:lnTo>
                  <a:lnTo>
                    <a:pt x="204" y="1233"/>
                  </a:lnTo>
                  <a:lnTo>
                    <a:pt x="202" y="1233"/>
                  </a:lnTo>
                  <a:lnTo>
                    <a:pt x="200" y="1235"/>
                  </a:lnTo>
                  <a:lnTo>
                    <a:pt x="198" y="1237"/>
                  </a:lnTo>
                  <a:lnTo>
                    <a:pt x="196" y="1237"/>
                  </a:lnTo>
                  <a:lnTo>
                    <a:pt x="194" y="1239"/>
                  </a:lnTo>
                  <a:lnTo>
                    <a:pt x="192" y="1241"/>
                  </a:lnTo>
                  <a:lnTo>
                    <a:pt x="190" y="1243"/>
                  </a:lnTo>
                  <a:lnTo>
                    <a:pt x="188" y="1241"/>
                  </a:lnTo>
                  <a:lnTo>
                    <a:pt x="187" y="1243"/>
                  </a:lnTo>
                  <a:lnTo>
                    <a:pt x="185" y="1243"/>
                  </a:lnTo>
                  <a:lnTo>
                    <a:pt x="185" y="1245"/>
                  </a:lnTo>
                  <a:lnTo>
                    <a:pt x="183" y="1247"/>
                  </a:lnTo>
                  <a:lnTo>
                    <a:pt x="181" y="1245"/>
                  </a:lnTo>
                  <a:lnTo>
                    <a:pt x="179" y="1245"/>
                  </a:lnTo>
                  <a:lnTo>
                    <a:pt x="177" y="1245"/>
                  </a:lnTo>
                  <a:lnTo>
                    <a:pt x="177" y="1243"/>
                  </a:lnTo>
                  <a:lnTo>
                    <a:pt x="177" y="1241"/>
                  </a:lnTo>
                  <a:lnTo>
                    <a:pt x="177" y="1239"/>
                  </a:lnTo>
                  <a:lnTo>
                    <a:pt x="175" y="1239"/>
                  </a:lnTo>
                  <a:lnTo>
                    <a:pt x="173" y="1237"/>
                  </a:lnTo>
                  <a:lnTo>
                    <a:pt x="171" y="1235"/>
                  </a:lnTo>
                  <a:lnTo>
                    <a:pt x="171" y="1233"/>
                  </a:lnTo>
                  <a:lnTo>
                    <a:pt x="171" y="1231"/>
                  </a:lnTo>
                  <a:lnTo>
                    <a:pt x="169" y="1230"/>
                  </a:lnTo>
                  <a:lnTo>
                    <a:pt x="168" y="1231"/>
                  </a:lnTo>
                  <a:lnTo>
                    <a:pt x="166" y="1231"/>
                  </a:lnTo>
                  <a:lnTo>
                    <a:pt x="164" y="1231"/>
                  </a:lnTo>
                  <a:lnTo>
                    <a:pt x="164" y="1230"/>
                  </a:lnTo>
                  <a:lnTo>
                    <a:pt x="162" y="1230"/>
                  </a:lnTo>
                  <a:lnTo>
                    <a:pt x="160" y="1228"/>
                  </a:lnTo>
                  <a:lnTo>
                    <a:pt x="158" y="1228"/>
                  </a:lnTo>
                  <a:lnTo>
                    <a:pt x="156" y="1230"/>
                  </a:lnTo>
                  <a:lnTo>
                    <a:pt x="154" y="1230"/>
                  </a:lnTo>
                  <a:lnTo>
                    <a:pt x="152" y="1230"/>
                  </a:lnTo>
                  <a:lnTo>
                    <a:pt x="150" y="1228"/>
                  </a:lnTo>
                  <a:lnTo>
                    <a:pt x="149" y="1226"/>
                  </a:lnTo>
                  <a:lnTo>
                    <a:pt x="147" y="1226"/>
                  </a:lnTo>
                  <a:lnTo>
                    <a:pt x="143" y="1226"/>
                  </a:lnTo>
                  <a:lnTo>
                    <a:pt x="141" y="1228"/>
                  </a:lnTo>
                  <a:lnTo>
                    <a:pt x="139" y="1228"/>
                  </a:lnTo>
                  <a:lnTo>
                    <a:pt x="137" y="1230"/>
                  </a:lnTo>
                  <a:lnTo>
                    <a:pt x="135" y="1233"/>
                  </a:lnTo>
                  <a:lnTo>
                    <a:pt x="135" y="1235"/>
                  </a:lnTo>
                  <a:lnTo>
                    <a:pt x="133" y="1239"/>
                  </a:lnTo>
                  <a:lnTo>
                    <a:pt x="131" y="1239"/>
                  </a:lnTo>
                  <a:lnTo>
                    <a:pt x="130" y="1241"/>
                  </a:lnTo>
                  <a:lnTo>
                    <a:pt x="128" y="1243"/>
                  </a:lnTo>
                  <a:lnTo>
                    <a:pt x="124" y="1247"/>
                  </a:lnTo>
                  <a:lnTo>
                    <a:pt x="122" y="1249"/>
                  </a:lnTo>
                  <a:lnTo>
                    <a:pt x="122" y="1250"/>
                  </a:lnTo>
                  <a:lnTo>
                    <a:pt x="122" y="1252"/>
                  </a:lnTo>
                  <a:lnTo>
                    <a:pt x="120" y="1254"/>
                  </a:lnTo>
                  <a:lnTo>
                    <a:pt x="118" y="1254"/>
                  </a:lnTo>
                  <a:lnTo>
                    <a:pt x="116" y="1254"/>
                  </a:lnTo>
                  <a:lnTo>
                    <a:pt x="114" y="1250"/>
                  </a:lnTo>
                  <a:lnTo>
                    <a:pt x="112" y="1250"/>
                  </a:lnTo>
                  <a:lnTo>
                    <a:pt x="111" y="1249"/>
                  </a:lnTo>
                  <a:lnTo>
                    <a:pt x="109" y="1247"/>
                  </a:lnTo>
                  <a:lnTo>
                    <a:pt x="105" y="1245"/>
                  </a:lnTo>
                  <a:lnTo>
                    <a:pt x="103" y="1243"/>
                  </a:lnTo>
                  <a:lnTo>
                    <a:pt x="101" y="1241"/>
                  </a:lnTo>
                  <a:lnTo>
                    <a:pt x="97" y="1239"/>
                  </a:lnTo>
                  <a:lnTo>
                    <a:pt x="95" y="1237"/>
                  </a:lnTo>
                  <a:lnTo>
                    <a:pt x="93" y="1235"/>
                  </a:lnTo>
                  <a:lnTo>
                    <a:pt x="92" y="1231"/>
                  </a:lnTo>
                  <a:lnTo>
                    <a:pt x="92" y="1230"/>
                  </a:lnTo>
                  <a:lnTo>
                    <a:pt x="92" y="1228"/>
                  </a:lnTo>
                  <a:lnTo>
                    <a:pt x="92" y="1226"/>
                  </a:lnTo>
                  <a:lnTo>
                    <a:pt x="92" y="1220"/>
                  </a:lnTo>
                  <a:lnTo>
                    <a:pt x="90" y="1218"/>
                  </a:lnTo>
                  <a:lnTo>
                    <a:pt x="90" y="1216"/>
                  </a:lnTo>
                  <a:lnTo>
                    <a:pt x="90" y="1214"/>
                  </a:lnTo>
                  <a:lnTo>
                    <a:pt x="90" y="1212"/>
                  </a:lnTo>
                  <a:lnTo>
                    <a:pt x="90" y="1211"/>
                  </a:lnTo>
                  <a:lnTo>
                    <a:pt x="88" y="1207"/>
                  </a:lnTo>
                  <a:lnTo>
                    <a:pt x="88" y="1203"/>
                  </a:lnTo>
                  <a:lnTo>
                    <a:pt x="88" y="1201"/>
                  </a:lnTo>
                  <a:lnTo>
                    <a:pt x="90" y="1199"/>
                  </a:lnTo>
                  <a:lnTo>
                    <a:pt x="92" y="1197"/>
                  </a:lnTo>
                  <a:lnTo>
                    <a:pt x="93" y="1197"/>
                  </a:lnTo>
                  <a:lnTo>
                    <a:pt x="95" y="1195"/>
                  </a:lnTo>
                  <a:lnTo>
                    <a:pt x="101" y="1190"/>
                  </a:lnTo>
                  <a:lnTo>
                    <a:pt x="103" y="1190"/>
                  </a:lnTo>
                  <a:lnTo>
                    <a:pt x="105" y="1190"/>
                  </a:lnTo>
                  <a:lnTo>
                    <a:pt x="105" y="1188"/>
                  </a:lnTo>
                  <a:lnTo>
                    <a:pt x="107" y="1188"/>
                  </a:lnTo>
                  <a:lnTo>
                    <a:pt x="109" y="1188"/>
                  </a:lnTo>
                  <a:lnTo>
                    <a:pt x="109" y="1186"/>
                  </a:lnTo>
                  <a:lnTo>
                    <a:pt x="109" y="1184"/>
                  </a:lnTo>
                  <a:lnTo>
                    <a:pt x="111" y="1180"/>
                  </a:lnTo>
                  <a:lnTo>
                    <a:pt x="111" y="1178"/>
                  </a:lnTo>
                  <a:lnTo>
                    <a:pt x="111" y="1174"/>
                  </a:lnTo>
                  <a:lnTo>
                    <a:pt x="112" y="1173"/>
                  </a:lnTo>
                  <a:lnTo>
                    <a:pt x="112" y="1169"/>
                  </a:lnTo>
                  <a:lnTo>
                    <a:pt x="112" y="1165"/>
                  </a:lnTo>
                  <a:lnTo>
                    <a:pt x="112" y="1161"/>
                  </a:lnTo>
                  <a:lnTo>
                    <a:pt x="112" y="1157"/>
                  </a:lnTo>
                  <a:lnTo>
                    <a:pt x="114" y="1154"/>
                  </a:lnTo>
                  <a:lnTo>
                    <a:pt x="114" y="1148"/>
                  </a:lnTo>
                  <a:lnTo>
                    <a:pt x="114" y="1144"/>
                  </a:lnTo>
                  <a:lnTo>
                    <a:pt x="114" y="1138"/>
                  </a:lnTo>
                  <a:lnTo>
                    <a:pt x="114" y="1133"/>
                  </a:lnTo>
                  <a:lnTo>
                    <a:pt x="114" y="1129"/>
                  </a:lnTo>
                  <a:lnTo>
                    <a:pt x="116" y="1127"/>
                  </a:lnTo>
                  <a:lnTo>
                    <a:pt x="118" y="1125"/>
                  </a:lnTo>
                  <a:lnTo>
                    <a:pt x="120" y="1123"/>
                  </a:lnTo>
                  <a:lnTo>
                    <a:pt x="120" y="1121"/>
                  </a:lnTo>
                  <a:lnTo>
                    <a:pt x="118" y="1119"/>
                  </a:lnTo>
                  <a:lnTo>
                    <a:pt x="118" y="1117"/>
                  </a:lnTo>
                  <a:lnTo>
                    <a:pt x="114" y="1117"/>
                  </a:lnTo>
                  <a:lnTo>
                    <a:pt x="114" y="1116"/>
                  </a:lnTo>
                  <a:lnTo>
                    <a:pt x="112" y="1116"/>
                  </a:lnTo>
                  <a:lnTo>
                    <a:pt x="112" y="1114"/>
                  </a:lnTo>
                  <a:lnTo>
                    <a:pt x="114" y="1112"/>
                  </a:lnTo>
                  <a:lnTo>
                    <a:pt x="116" y="1108"/>
                  </a:lnTo>
                  <a:lnTo>
                    <a:pt x="118" y="1106"/>
                  </a:lnTo>
                  <a:lnTo>
                    <a:pt x="118" y="1104"/>
                  </a:lnTo>
                  <a:lnTo>
                    <a:pt x="118" y="1102"/>
                  </a:lnTo>
                  <a:lnTo>
                    <a:pt x="118" y="1098"/>
                  </a:lnTo>
                  <a:lnTo>
                    <a:pt x="118" y="1097"/>
                  </a:lnTo>
                  <a:lnTo>
                    <a:pt x="116" y="1095"/>
                  </a:lnTo>
                  <a:lnTo>
                    <a:pt x="114" y="1095"/>
                  </a:lnTo>
                  <a:lnTo>
                    <a:pt x="114" y="1093"/>
                  </a:lnTo>
                  <a:lnTo>
                    <a:pt x="112" y="1093"/>
                  </a:lnTo>
                  <a:lnTo>
                    <a:pt x="112" y="1091"/>
                  </a:lnTo>
                  <a:lnTo>
                    <a:pt x="114" y="1091"/>
                  </a:lnTo>
                  <a:lnTo>
                    <a:pt x="116" y="1091"/>
                  </a:lnTo>
                  <a:lnTo>
                    <a:pt x="120" y="1091"/>
                  </a:lnTo>
                  <a:lnTo>
                    <a:pt x="120" y="1089"/>
                  </a:lnTo>
                  <a:lnTo>
                    <a:pt x="122" y="1089"/>
                  </a:lnTo>
                  <a:lnTo>
                    <a:pt x="124" y="1087"/>
                  </a:lnTo>
                  <a:lnTo>
                    <a:pt x="124" y="1085"/>
                  </a:lnTo>
                  <a:lnTo>
                    <a:pt x="126" y="1083"/>
                  </a:lnTo>
                  <a:lnTo>
                    <a:pt x="126" y="1079"/>
                  </a:lnTo>
                  <a:lnTo>
                    <a:pt x="128" y="1078"/>
                  </a:lnTo>
                  <a:lnTo>
                    <a:pt x="128" y="1076"/>
                  </a:lnTo>
                  <a:lnTo>
                    <a:pt x="128" y="1074"/>
                  </a:lnTo>
                  <a:lnTo>
                    <a:pt x="128" y="1072"/>
                  </a:lnTo>
                  <a:lnTo>
                    <a:pt x="124" y="1072"/>
                  </a:lnTo>
                  <a:lnTo>
                    <a:pt x="122" y="1072"/>
                  </a:lnTo>
                  <a:lnTo>
                    <a:pt x="120" y="1072"/>
                  </a:lnTo>
                  <a:lnTo>
                    <a:pt x="118" y="1072"/>
                  </a:lnTo>
                  <a:lnTo>
                    <a:pt x="116" y="1072"/>
                  </a:lnTo>
                  <a:lnTo>
                    <a:pt x="114" y="1070"/>
                  </a:lnTo>
                  <a:lnTo>
                    <a:pt x="112" y="1070"/>
                  </a:lnTo>
                  <a:lnTo>
                    <a:pt x="111" y="1070"/>
                  </a:lnTo>
                  <a:lnTo>
                    <a:pt x="109" y="1072"/>
                  </a:lnTo>
                  <a:lnTo>
                    <a:pt x="107" y="1072"/>
                  </a:lnTo>
                  <a:lnTo>
                    <a:pt x="107" y="1070"/>
                  </a:lnTo>
                  <a:lnTo>
                    <a:pt x="105" y="1072"/>
                  </a:lnTo>
                  <a:lnTo>
                    <a:pt x="103" y="1072"/>
                  </a:lnTo>
                  <a:lnTo>
                    <a:pt x="99" y="1070"/>
                  </a:lnTo>
                  <a:lnTo>
                    <a:pt x="97" y="1070"/>
                  </a:lnTo>
                  <a:lnTo>
                    <a:pt x="95" y="1068"/>
                  </a:lnTo>
                  <a:lnTo>
                    <a:pt x="95" y="1066"/>
                  </a:lnTo>
                  <a:lnTo>
                    <a:pt x="95" y="1062"/>
                  </a:lnTo>
                  <a:lnTo>
                    <a:pt x="97" y="1060"/>
                  </a:lnTo>
                  <a:lnTo>
                    <a:pt x="97" y="1059"/>
                  </a:lnTo>
                  <a:lnTo>
                    <a:pt x="97" y="1057"/>
                  </a:lnTo>
                  <a:lnTo>
                    <a:pt x="97" y="1053"/>
                  </a:lnTo>
                  <a:lnTo>
                    <a:pt x="97" y="1051"/>
                  </a:lnTo>
                  <a:lnTo>
                    <a:pt x="99" y="1049"/>
                  </a:lnTo>
                  <a:lnTo>
                    <a:pt x="99" y="1047"/>
                  </a:lnTo>
                  <a:lnTo>
                    <a:pt x="101" y="1045"/>
                  </a:lnTo>
                  <a:lnTo>
                    <a:pt x="103" y="1041"/>
                  </a:lnTo>
                  <a:lnTo>
                    <a:pt x="105" y="1040"/>
                  </a:lnTo>
                  <a:lnTo>
                    <a:pt x="105" y="1034"/>
                  </a:lnTo>
                  <a:lnTo>
                    <a:pt x="107" y="1032"/>
                  </a:lnTo>
                  <a:lnTo>
                    <a:pt x="107" y="1030"/>
                  </a:lnTo>
                  <a:lnTo>
                    <a:pt x="107" y="1028"/>
                  </a:lnTo>
                  <a:lnTo>
                    <a:pt x="107" y="1026"/>
                  </a:lnTo>
                  <a:lnTo>
                    <a:pt x="105" y="1024"/>
                  </a:lnTo>
                  <a:lnTo>
                    <a:pt x="105" y="1022"/>
                  </a:lnTo>
                  <a:lnTo>
                    <a:pt x="103" y="1019"/>
                  </a:lnTo>
                  <a:lnTo>
                    <a:pt x="101" y="1017"/>
                  </a:lnTo>
                  <a:lnTo>
                    <a:pt x="99" y="1017"/>
                  </a:lnTo>
                  <a:lnTo>
                    <a:pt x="97" y="1015"/>
                  </a:lnTo>
                  <a:lnTo>
                    <a:pt x="95" y="1015"/>
                  </a:lnTo>
                  <a:lnTo>
                    <a:pt x="95" y="1017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0" y="1011"/>
                  </a:lnTo>
                  <a:lnTo>
                    <a:pt x="90" y="1009"/>
                  </a:lnTo>
                  <a:lnTo>
                    <a:pt x="88" y="1009"/>
                  </a:lnTo>
                  <a:lnTo>
                    <a:pt x="86" y="1007"/>
                  </a:lnTo>
                  <a:lnTo>
                    <a:pt x="86" y="1005"/>
                  </a:lnTo>
                  <a:lnTo>
                    <a:pt x="84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76" y="1007"/>
                  </a:lnTo>
                  <a:lnTo>
                    <a:pt x="74" y="1009"/>
                  </a:lnTo>
                  <a:lnTo>
                    <a:pt x="73" y="1013"/>
                  </a:lnTo>
                  <a:lnTo>
                    <a:pt x="71" y="1013"/>
                  </a:lnTo>
                  <a:lnTo>
                    <a:pt x="71" y="1015"/>
                  </a:lnTo>
                  <a:lnTo>
                    <a:pt x="69" y="1017"/>
                  </a:lnTo>
                  <a:lnTo>
                    <a:pt x="69" y="1019"/>
                  </a:lnTo>
                  <a:lnTo>
                    <a:pt x="67" y="1021"/>
                  </a:lnTo>
                  <a:lnTo>
                    <a:pt x="65" y="1021"/>
                  </a:lnTo>
                  <a:lnTo>
                    <a:pt x="65" y="1022"/>
                  </a:lnTo>
                  <a:lnTo>
                    <a:pt x="63" y="1024"/>
                  </a:lnTo>
                  <a:lnTo>
                    <a:pt x="61" y="1026"/>
                  </a:lnTo>
                  <a:lnTo>
                    <a:pt x="59" y="1026"/>
                  </a:lnTo>
                  <a:lnTo>
                    <a:pt x="57" y="1026"/>
                  </a:lnTo>
                  <a:lnTo>
                    <a:pt x="55" y="1026"/>
                  </a:lnTo>
                  <a:lnTo>
                    <a:pt x="52" y="1026"/>
                  </a:lnTo>
                  <a:lnTo>
                    <a:pt x="44" y="1026"/>
                  </a:lnTo>
                  <a:lnTo>
                    <a:pt x="40" y="1026"/>
                  </a:lnTo>
                  <a:lnTo>
                    <a:pt x="35" y="1028"/>
                  </a:lnTo>
                  <a:lnTo>
                    <a:pt x="31" y="1028"/>
                  </a:lnTo>
                  <a:lnTo>
                    <a:pt x="23" y="1034"/>
                  </a:lnTo>
                  <a:lnTo>
                    <a:pt x="19" y="1036"/>
                  </a:lnTo>
                  <a:lnTo>
                    <a:pt x="17" y="1036"/>
                  </a:lnTo>
                  <a:lnTo>
                    <a:pt x="16" y="1038"/>
                  </a:lnTo>
                  <a:lnTo>
                    <a:pt x="14" y="1038"/>
                  </a:lnTo>
                  <a:lnTo>
                    <a:pt x="10" y="1038"/>
                  </a:lnTo>
                  <a:lnTo>
                    <a:pt x="0" y="1036"/>
                  </a:lnTo>
                  <a:lnTo>
                    <a:pt x="2" y="1005"/>
                  </a:lnTo>
                  <a:lnTo>
                    <a:pt x="2" y="1002"/>
                  </a:lnTo>
                  <a:lnTo>
                    <a:pt x="6" y="1000"/>
                  </a:lnTo>
                  <a:lnTo>
                    <a:pt x="8" y="998"/>
                  </a:lnTo>
                  <a:lnTo>
                    <a:pt x="10" y="998"/>
                  </a:lnTo>
                  <a:lnTo>
                    <a:pt x="12" y="994"/>
                  </a:lnTo>
                  <a:lnTo>
                    <a:pt x="14" y="992"/>
                  </a:lnTo>
                  <a:lnTo>
                    <a:pt x="16" y="988"/>
                  </a:lnTo>
                  <a:lnTo>
                    <a:pt x="17" y="986"/>
                  </a:lnTo>
                  <a:lnTo>
                    <a:pt x="19" y="986"/>
                  </a:lnTo>
                  <a:lnTo>
                    <a:pt x="25" y="986"/>
                  </a:lnTo>
                  <a:lnTo>
                    <a:pt x="36" y="988"/>
                  </a:lnTo>
                  <a:lnTo>
                    <a:pt x="50" y="986"/>
                  </a:lnTo>
                  <a:lnTo>
                    <a:pt x="55" y="984"/>
                  </a:lnTo>
                  <a:lnTo>
                    <a:pt x="55" y="983"/>
                  </a:lnTo>
                  <a:lnTo>
                    <a:pt x="54" y="981"/>
                  </a:lnTo>
                  <a:lnTo>
                    <a:pt x="52" y="975"/>
                  </a:lnTo>
                  <a:lnTo>
                    <a:pt x="50" y="973"/>
                  </a:lnTo>
                  <a:lnTo>
                    <a:pt x="48" y="973"/>
                  </a:lnTo>
                  <a:lnTo>
                    <a:pt x="46" y="973"/>
                  </a:lnTo>
                  <a:lnTo>
                    <a:pt x="46" y="971"/>
                  </a:lnTo>
                  <a:lnTo>
                    <a:pt x="40" y="964"/>
                  </a:lnTo>
                  <a:lnTo>
                    <a:pt x="35" y="954"/>
                  </a:lnTo>
                  <a:lnTo>
                    <a:pt x="33" y="950"/>
                  </a:lnTo>
                  <a:lnTo>
                    <a:pt x="33" y="948"/>
                  </a:lnTo>
                  <a:lnTo>
                    <a:pt x="33" y="946"/>
                  </a:lnTo>
                  <a:lnTo>
                    <a:pt x="35" y="946"/>
                  </a:lnTo>
                  <a:lnTo>
                    <a:pt x="36" y="945"/>
                  </a:lnTo>
                  <a:lnTo>
                    <a:pt x="38" y="943"/>
                  </a:lnTo>
                  <a:lnTo>
                    <a:pt x="40" y="943"/>
                  </a:lnTo>
                  <a:lnTo>
                    <a:pt x="42" y="941"/>
                  </a:lnTo>
                  <a:lnTo>
                    <a:pt x="44" y="939"/>
                  </a:lnTo>
                  <a:lnTo>
                    <a:pt x="46" y="937"/>
                  </a:lnTo>
                  <a:lnTo>
                    <a:pt x="50" y="935"/>
                  </a:lnTo>
                  <a:lnTo>
                    <a:pt x="52" y="933"/>
                  </a:lnTo>
                  <a:lnTo>
                    <a:pt x="54" y="931"/>
                  </a:lnTo>
                  <a:lnTo>
                    <a:pt x="55" y="931"/>
                  </a:lnTo>
                  <a:lnTo>
                    <a:pt x="55" y="929"/>
                  </a:lnTo>
                  <a:lnTo>
                    <a:pt x="57" y="927"/>
                  </a:lnTo>
                  <a:lnTo>
                    <a:pt x="59" y="926"/>
                  </a:lnTo>
                  <a:lnTo>
                    <a:pt x="61" y="926"/>
                  </a:lnTo>
                  <a:lnTo>
                    <a:pt x="61" y="927"/>
                  </a:lnTo>
                  <a:lnTo>
                    <a:pt x="63" y="927"/>
                  </a:lnTo>
                  <a:lnTo>
                    <a:pt x="65" y="926"/>
                  </a:lnTo>
                  <a:lnTo>
                    <a:pt x="65" y="924"/>
                  </a:lnTo>
                  <a:lnTo>
                    <a:pt x="65" y="922"/>
                  </a:lnTo>
                  <a:lnTo>
                    <a:pt x="69" y="920"/>
                  </a:lnTo>
                  <a:lnTo>
                    <a:pt x="69" y="918"/>
                  </a:lnTo>
                  <a:lnTo>
                    <a:pt x="71" y="916"/>
                  </a:lnTo>
                  <a:lnTo>
                    <a:pt x="71" y="914"/>
                  </a:lnTo>
                  <a:lnTo>
                    <a:pt x="74" y="912"/>
                  </a:lnTo>
                  <a:lnTo>
                    <a:pt x="76" y="912"/>
                  </a:lnTo>
                  <a:lnTo>
                    <a:pt x="82" y="908"/>
                  </a:lnTo>
                  <a:lnTo>
                    <a:pt x="99" y="897"/>
                  </a:lnTo>
                  <a:lnTo>
                    <a:pt x="99" y="895"/>
                  </a:lnTo>
                  <a:lnTo>
                    <a:pt x="101" y="895"/>
                  </a:lnTo>
                  <a:lnTo>
                    <a:pt x="99" y="893"/>
                  </a:lnTo>
                  <a:lnTo>
                    <a:pt x="99" y="891"/>
                  </a:lnTo>
                  <a:lnTo>
                    <a:pt x="97" y="888"/>
                  </a:lnTo>
                  <a:lnTo>
                    <a:pt x="97" y="884"/>
                  </a:lnTo>
                  <a:lnTo>
                    <a:pt x="97" y="880"/>
                  </a:lnTo>
                  <a:lnTo>
                    <a:pt x="97" y="870"/>
                  </a:lnTo>
                  <a:lnTo>
                    <a:pt x="99" y="869"/>
                  </a:lnTo>
                  <a:lnTo>
                    <a:pt x="99" y="867"/>
                  </a:lnTo>
                  <a:lnTo>
                    <a:pt x="101" y="865"/>
                  </a:lnTo>
                  <a:lnTo>
                    <a:pt x="103" y="865"/>
                  </a:lnTo>
                  <a:lnTo>
                    <a:pt x="105" y="865"/>
                  </a:lnTo>
                  <a:lnTo>
                    <a:pt x="107" y="865"/>
                  </a:lnTo>
                  <a:lnTo>
                    <a:pt x="111" y="865"/>
                  </a:lnTo>
                  <a:lnTo>
                    <a:pt x="118" y="863"/>
                  </a:lnTo>
                  <a:lnTo>
                    <a:pt x="120" y="865"/>
                  </a:lnTo>
                  <a:lnTo>
                    <a:pt x="122" y="865"/>
                  </a:lnTo>
                  <a:lnTo>
                    <a:pt x="122" y="867"/>
                  </a:lnTo>
                  <a:lnTo>
                    <a:pt x="124" y="869"/>
                  </a:lnTo>
                  <a:lnTo>
                    <a:pt x="124" y="870"/>
                  </a:lnTo>
                  <a:lnTo>
                    <a:pt x="128" y="870"/>
                  </a:lnTo>
                  <a:lnTo>
                    <a:pt x="128" y="872"/>
                  </a:lnTo>
                  <a:lnTo>
                    <a:pt x="128" y="874"/>
                  </a:lnTo>
                  <a:lnTo>
                    <a:pt x="128" y="876"/>
                  </a:lnTo>
                  <a:lnTo>
                    <a:pt x="128" y="878"/>
                  </a:lnTo>
                  <a:lnTo>
                    <a:pt x="130" y="878"/>
                  </a:lnTo>
                  <a:lnTo>
                    <a:pt x="130" y="880"/>
                  </a:lnTo>
                  <a:lnTo>
                    <a:pt x="137" y="884"/>
                  </a:lnTo>
                  <a:lnTo>
                    <a:pt x="149" y="878"/>
                  </a:lnTo>
                  <a:lnTo>
                    <a:pt x="145" y="870"/>
                  </a:lnTo>
                  <a:lnTo>
                    <a:pt x="139" y="853"/>
                  </a:lnTo>
                  <a:lnTo>
                    <a:pt x="126" y="829"/>
                  </a:lnTo>
                  <a:lnTo>
                    <a:pt x="120" y="819"/>
                  </a:lnTo>
                  <a:lnTo>
                    <a:pt x="120" y="815"/>
                  </a:lnTo>
                  <a:lnTo>
                    <a:pt x="120" y="812"/>
                  </a:lnTo>
                  <a:lnTo>
                    <a:pt x="126" y="800"/>
                  </a:lnTo>
                  <a:lnTo>
                    <a:pt x="126" y="796"/>
                  </a:lnTo>
                  <a:lnTo>
                    <a:pt x="128" y="794"/>
                  </a:lnTo>
                  <a:lnTo>
                    <a:pt x="128" y="791"/>
                  </a:lnTo>
                  <a:lnTo>
                    <a:pt x="130" y="787"/>
                  </a:lnTo>
                  <a:lnTo>
                    <a:pt x="130" y="785"/>
                  </a:lnTo>
                  <a:lnTo>
                    <a:pt x="131" y="783"/>
                  </a:lnTo>
                  <a:lnTo>
                    <a:pt x="130" y="781"/>
                  </a:lnTo>
                  <a:lnTo>
                    <a:pt x="130" y="777"/>
                  </a:lnTo>
                  <a:lnTo>
                    <a:pt x="130" y="775"/>
                  </a:lnTo>
                  <a:lnTo>
                    <a:pt x="131" y="772"/>
                  </a:lnTo>
                  <a:lnTo>
                    <a:pt x="133" y="768"/>
                  </a:lnTo>
                  <a:lnTo>
                    <a:pt x="133" y="766"/>
                  </a:lnTo>
                  <a:lnTo>
                    <a:pt x="135" y="764"/>
                  </a:lnTo>
                  <a:lnTo>
                    <a:pt x="137" y="762"/>
                  </a:lnTo>
                  <a:lnTo>
                    <a:pt x="143" y="758"/>
                  </a:lnTo>
                  <a:lnTo>
                    <a:pt x="145" y="758"/>
                  </a:lnTo>
                  <a:lnTo>
                    <a:pt x="147" y="758"/>
                  </a:lnTo>
                  <a:lnTo>
                    <a:pt x="150" y="753"/>
                  </a:lnTo>
                  <a:lnTo>
                    <a:pt x="152" y="753"/>
                  </a:lnTo>
                  <a:lnTo>
                    <a:pt x="156" y="749"/>
                  </a:lnTo>
                  <a:lnTo>
                    <a:pt x="162" y="743"/>
                  </a:lnTo>
                  <a:lnTo>
                    <a:pt x="168" y="739"/>
                  </a:lnTo>
                  <a:lnTo>
                    <a:pt x="166" y="736"/>
                  </a:lnTo>
                  <a:lnTo>
                    <a:pt x="164" y="734"/>
                  </a:lnTo>
                  <a:lnTo>
                    <a:pt x="164" y="732"/>
                  </a:lnTo>
                  <a:lnTo>
                    <a:pt x="162" y="732"/>
                  </a:lnTo>
                  <a:lnTo>
                    <a:pt x="160" y="730"/>
                  </a:lnTo>
                  <a:lnTo>
                    <a:pt x="154" y="728"/>
                  </a:lnTo>
                  <a:lnTo>
                    <a:pt x="150" y="726"/>
                  </a:lnTo>
                  <a:lnTo>
                    <a:pt x="143" y="722"/>
                  </a:lnTo>
                  <a:lnTo>
                    <a:pt x="143" y="720"/>
                  </a:lnTo>
                  <a:lnTo>
                    <a:pt x="145" y="717"/>
                  </a:lnTo>
                  <a:lnTo>
                    <a:pt x="143" y="713"/>
                  </a:lnTo>
                  <a:lnTo>
                    <a:pt x="143" y="707"/>
                  </a:lnTo>
                  <a:lnTo>
                    <a:pt x="141" y="701"/>
                  </a:lnTo>
                  <a:lnTo>
                    <a:pt x="139" y="698"/>
                  </a:lnTo>
                  <a:lnTo>
                    <a:pt x="137" y="694"/>
                  </a:lnTo>
                  <a:lnTo>
                    <a:pt x="135" y="692"/>
                  </a:lnTo>
                  <a:lnTo>
                    <a:pt x="133" y="690"/>
                  </a:lnTo>
                  <a:lnTo>
                    <a:pt x="130" y="684"/>
                  </a:lnTo>
                  <a:lnTo>
                    <a:pt x="126" y="682"/>
                  </a:lnTo>
                  <a:lnTo>
                    <a:pt x="122" y="682"/>
                  </a:lnTo>
                  <a:lnTo>
                    <a:pt x="120" y="682"/>
                  </a:lnTo>
                  <a:lnTo>
                    <a:pt x="118" y="682"/>
                  </a:lnTo>
                  <a:lnTo>
                    <a:pt x="114" y="682"/>
                  </a:lnTo>
                  <a:lnTo>
                    <a:pt x="112" y="682"/>
                  </a:lnTo>
                  <a:lnTo>
                    <a:pt x="112" y="680"/>
                  </a:lnTo>
                  <a:lnTo>
                    <a:pt x="111" y="679"/>
                  </a:lnTo>
                  <a:lnTo>
                    <a:pt x="109" y="679"/>
                  </a:lnTo>
                  <a:lnTo>
                    <a:pt x="109" y="677"/>
                  </a:lnTo>
                  <a:lnTo>
                    <a:pt x="109" y="673"/>
                  </a:lnTo>
                  <a:lnTo>
                    <a:pt x="107" y="673"/>
                  </a:lnTo>
                  <a:lnTo>
                    <a:pt x="105" y="671"/>
                  </a:lnTo>
                  <a:lnTo>
                    <a:pt x="103" y="667"/>
                  </a:lnTo>
                  <a:lnTo>
                    <a:pt x="101" y="667"/>
                  </a:lnTo>
                  <a:lnTo>
                    <a:pt x="99" y="665"/>
                  </a:lnTo>
                  <a:lnTo>
                    <a:pt x="97" y="663"/>
                  </a:lnTo>
                  <a:lnTo>
                    <a:pt x="95" y="661"/>
                  </a:lnTo>
                  <a:lnTo>
                    <a:pt x="95" y="658"/>
                  </a:lnTo>
                  <a:lnTo>
                    <a:pt x="95" y="654"/>
                  </a:lnTo>
                  <a:lnTo>
                    <a:pt x="93" y="652"/>
                  </a:lnTo>
                  <a:lnTo>
                    <a:pt x="95" y="650"/>
                  </a:lnTo>
                  <a:lnTo>
                    <a:pt x="95" y="648"/>
                  </a:lnTo>
                  <a:lnTo>
                    <a:pt x="97" y="646"/>
                  </a:lnTo>
                  <a:lnTo>
                    <a:pt x="97" y="644"/>
                  </a:lnTo>
                  <a:lnTo>
                    <a:pt x="99" y="644"/>
                  </a:lnTo>
                  <a:lnTo>
                    <a:pt x="99" y="642"/>
                  </a:lnTo>
                  <a:lnTo>
                    <a:pt x="101" y="639"/>
                  </a:lnTo>
                  <a:lnTo>
                    <a:pt x="101" y="637"/>
                  </a:lnTo>
                  <a:lnTo>
                    <a:pt x="99" y="635"/>
                  </a:lnTo>
                  <a:lnTo>
                    <a:pt x="99" y="633"/>
                  </a:lnTo>
                  <a:lnTo>
                    <a:pt x="97" y="631"/>
                  </a:lnTo>
                  <a:lnTo>
                    <a:pt x="99" y="629"/>
                  </a:lnTo>
                  <a:lnTo>
                    <a:pt x="99" y="627"/>
                  </a:lnTo>
                  <a:lnTo>
                    <a:pt x="99" y="625"/>
                  </a:lnTo>
                  <a:lnTo>
                    <a:pt x="99" y="623"/>
                  </a:lnTo>
                  <a:lnTo>
                    <a:pt x="97" y="623"/>
                  </a:lnTo>
                  <a:lnTo>
                    <a:pt x="95" y="622"/>
                  </a:lnTo>
                  <a:lnTo>
                    <a:pt x="95" y="620"/>
                  </a:lnTo>
                  <a:lnTo>
                    <a:pt x="95" y="618"/>
                  </a:lnTo>
                  <a:lnTo>
                    <a:pt x="97" y="618"/>
                  </a:lnTo>
                  <a:lnTo>
                    <a:pt x="99" y="618"/>
                  </a:lnTo>
                  <a:lnTo>
                    <a:pt x="101" y="620"/>
                  </a:lnTo>
                  <a:lnTo>
                    <a:pt x="103" y="620"/>
                  </a:lnTo>
                  <a:lnTo>
                    <a:pt x="105" y="620"/>
                  </a:lnTo>
                  <a:lnTo>
                    <a:pt x="107" y="620"/>
                  </a:lnTo>
                  <a:lnTo>
                    <a:pt x="109" y="620"/>
                  </a:lnTo>
                  <a:lnTo>
                    <a:pt x="111" y="622"/>
                  </a:lnTo>
                  <a:lnTo>
                    <a:pt x="112" y="622"/>
                  </a:lnTo>
                  <a:lnTo>
                    <a:pt x="114" y="623"/>
                  </a:lnTo>
                  <a:lnTo>
                    <a:pt x="116" y="623"/>
                  </a:lnTo>
                  <a:lnTo>
                    <a:pt x="118" y="622"/>
                  </a:lnTo>
                  <a:lnTo>
                    <a:pt x="120" y="622"/>
                  </a:lnTo>
                  <a:lnTo>
                    <a:pt x="124" y="623"/>
                  </a:lnTo>
                  <a:lnTo>
                    <a:pt x="126" y="625"/>
                  </a:lnTo>
                  <a:lnTo>
                    <a:pt x="130" y="625"/>
                  </a:lnTo>
                  <a:lnTo>
                    <a:pt x="133" y="623"/>
                  </a:lnTo>
                  <a:lnTo>
                    <a:pt x="135" y="625"/>
                  </a:lnTo>
                  <a:lnTo>
                    <a:pt x="137" y="623"/>
                  </a:lnTo>
                  <a:lnTo>
                    <a:pt x="139" y="623"/>
                  </a:lnTo>
                  <a:lnTo>
                    <a:pt x="141" y="623"/>
                  </a:lnTo>
                  <a:lnTo>
                    <a:pt x="145" y="623"/>
                  </a:lnTo>
                  <a:lnTo>
                    <a:pt x="149" y="622"/>
                  </a:lnTo>
                  <a:lnTo>
                    <a:pt x="152" y="620"/>
                  </a:lnTo>
                  <a:lnTo>
                    <a:pt x="154" y="620"/>
                  </a:lnTo>
                  <a:lnTo>
                    <a:pt x="156" y="618"/>
                  </a:lnTo>
                  <a:lnTo>
                    <a:pt x="158" y="618"/>
                  </a:lnTo>
                  <a:lnTo>
                    <a:pt x="160" y="616"/>
                  </a:lnTo>
                  <a:lnTo>
                    <a:pt x="164" y="612"/>
                  </a:lnTo>
                  <a:lnTo>
                    <a:pt x="169" y="610"/>
                  </a:lnTo>
                  <a:lnTo>
                    <a:pt x="175" y="608"/>
                  </a:lnTo>
                  <a:lnTo>
                    <a:pt x="177" y="608"/>
                  </a:lnTo>
                  <a:lnTo>
                    <a:pt x="179" y="608"/>
                  </a:lnTo>
                  <a:lnTo>
                    <a:pt x="181" y="610"/>
                  </a:lnTo>
                  <a:lnTo>
                    <a:pt x="183" y="612"/>
                  </a:lnTo>
                  <a:lnTo>
                    <a:pt x="185" y="614"/>
                  </a:lnTo>
                  <a:lnTo>
                    <a:pt x="188" y="618"/>
                  </a:lnTo>
                  <a:lnTo>
                    <a:pt x="190" y="620"/>
                  </a:lnTo>
                  <a:lnTo>
                    <a:pt x="190" y="622"/>
                  </a:lnTo>
                  <a:lnTo>
                    <a:pt x="192" y="622"/>
                  </a:lnTo>
                  <a:lnTo>
                    <a:pt x="192" y="623"/>
                  </a:lnTo>
                  <a:lnTo>
                    <a:pt x="192" y="625"/>
                  </a:lnTo>
                  <a:lnTo>
                    <a:pt x="192" y="627"/>
                  </a:lnTo>
                  <a:lnTo>
                    <a:pt x="194" y="629"/>
                  </a:lnTo>
                  <a:lnTo>
                    <a:pt x="202" y="631"/>
                  </a:lnTo>
                  <a:lnTo>
                    <a:pt x="204" y="633"/>
                  </a:lnTo>
                  <a:lnTo>
                    <a:pt x="206" y="633"/>
                  </a:lnTo>
                  <a:lnTo>
                    <a:pt x="207" y="635"/>
                  </a:lnTo>
                  <a:lnTo>
                    <a:pt x="211" y="633"/>
                  </a:lnTo>
                  <a:lnTo>
                    <a:pt x="213" y="631"/>
                  </a:lnTo>
                  <a:lnTo>
                    <a:pt x="215" y="629"/>
                  </a:lnTo>
                  <a:lnTo>
                    <a:pt x="217" y="629"/>
                  </a:lnTo>
                  <a:lnTo>
                    <a:pt x="219" y="629"/>
                  </a:lnTo>
                  <a:lnTo>
                    <a:pt x="221" y="629"/>
                  </a:lnTo>
                  <a:lnTo>
                    <a:pt x="223" y="629"/>
                  </a:lnTo>
                  <a:lnTo>
                    <a:pt x="225" y="631"/>
                  </a:lnTo>
                  <a:lnTo>
                    <a:pt x="225" y="629"/>
                  </a:lnTo>
                  <a:lnTo>
                    <a:pt x="226" y="629"/>
                  </a:lnTo>
                  <a:lnTo>
                    <a:pt x="228" y="631"/>
                  </a:lnTo>
                  <a:lnTo>
                    <a:pt x="228" y="633"/>
                  </a:lnTo>
                  <a:lnTo>
                    <a:pt x="228" y="631"/>
                  </a:lnTo>
                  <a:lnTo>
                    <a:pt x="232" y="629"/>
                  </a:lnTo>
                  <a:lnTo>
                    <a:pt x="234" y="627"/>
                  </a:lnTo>
                  <a:lnTo>
                    <a:pt x="236" y="627"/>
                  </a:lnTo>
                  <a:lnTo>
                    <a:pt x="238" y="625"/>
                  </a:lnTo>
                  <a:lnTo>
                    <a:pt x="240" y="623"/>
                  </a:lnTo>
                  <a:lnTo>
                    <a:pt x="242" y="623"/>
                  </a:lnTo>
                  <a:lnTo>
                    <a:pt x="245" y="622"/>
                  </a:lnTo>
                  <a:lnTo>
                    <a:pt x="245" y="620"/>
                  </a:lnTo>
                  <a:lnTo>
                    <a:pt x="245" y="618"/>
                  </a:lnTo>
                  <a:lnTo>
                    <a:pt x="247" y="618"/>
                  </a:lnTo>
                  <a:lnTo>
                    <a:pt x="249" y="618"/>
                  </a:lnTo>
                  <a:lnTo>
                    <a:pt x="251" y="618"/>
                  </a:lnTo>
                  <a:lnTo>
                    <a:pt x="249" y="616"/>
                  </a:lnTo>
                  <a:lnTo>
                    <a:pt x="249" y="614"/>
                  </a:lnTo>
                  <a:lnTo>
                    <a:pt x="249" y="612"/>
                  </a:lnTo>
                  <a:lnTo>
                    <a:pt x="251" y="606"/>
                  </a:lnTo>
                  <a:lnTo>
                    <a:pt x="253" y="601"/>
                  </a:lnTo>
                  <a:lnTo>
                    <a:pt x="255" y="595"/>
                  </a:lnTo>
                  <a:lnTo>
                    <a:pt x="259" y="589"/>
                  </a:lnTo>
                  <a:lnTo>
                    <a:pt x="259" y="585"/>
                  </a:lnTo>
                  <a:lnTo>
                    <a:pt x="259" y="582"/>
                  </a:lnTo>
                  <a:lnTo>
                    <a:pt x="259" y="576"/>
                  </a:lnTo>
                  <a:lnTo>
                    <a:pt x="259" y="570"/>
                  </a:lnTo>
                  <a:lnTo>
                    <a:pt x="259" y="568"/>
                  </a:lnTo>
                  <a:lnTo>
                    <a:pt x="261" y="566"/>
                  </a:lnTo>
                  <a:lnTo>
                    <a:pt x="263" y="565"/>
                  </a:lnTo>
                  <a:lnTo>
                    <a:pt x="263" y="563"/>
                  </a:lnTo>
                  <a:lnTo>
                    <a:pt x="263" y="561"/>
                  </a:lnTo>
                  <a:lnTo>
                    <a:pt x="263" y="559"/>
                  </a:lnTo>
                  <a:lnTo>
                    <a:pt x="261" y="555"/>
                  </a:lnTo>
                  <a:lnTo>
                    <a:pt x="259" y="549"/>
                  </a:lnTo>
                  <a:lnTo>
                    <a:pt x="255" y="538"/>
                  </a:lnTo>
                  <a:lnTo>
                    <a:pt x="255" y="534"/>
                  </a:lnTo>
                  <a:lnTo>
                    <a:pt x="255" y="532"/>
                  </a:lnTo>
                  <a:lnTo>
                    <a:pt x="255" y="528"/>
                  </a:lnTo>
                  <a:lnTo>
                    <a:pt x="255" y="525"/>
                  </a:lnTo>
                  <a:lnTo>
                    <a:pt x="255" y="521"/>
                  </a:lnTo>
                  <a:lnTo>
                    <a:pt x="257" y="515"/>
                  </a:lnTo>
                  <a:lnTo>
                    <a:pt x="259" y="508"/>
                  </a:lnTo>
                  <a:lnTo>
                    <a:pt x="259" y="502"/>
                  </a:lnTo>
                  <a:lnTo>
                    <a:pt x="261" y="496"/>
                  </a:lnTo>
                  <a:lnTo>
                    <a:pt x="261" y="492"/>
                  </a:lnTo>
                  <a:lnTo>
                    <a:pt x="259" y="487"/>
                  </a:lnTo>
                  <a:lnTo>
                    <a:pt x="261" y="481"/>
                  </a:lnTo>
                  <a:lnTo>
                    <a:pt x="259" y="479"/>
                  </a:lnTo>
                  <a:lnTo>
                    <a:pt x="259" y="477"/>
                  </a:lnTo>
                  <a:lnTo>
                    <a:pt x="259" y="473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5" y="466"/>
                  </a:lnTo>
                  <a:lnTo>
                    <a:pt x="253" y="464"/>
                  </a:lnTo>
                  <a:lnTo>
                    <a:pt x="249" y="462"/>
                  </a:lnTo>
                  <a:lnTo>
                    <a:pt x="244" y="460"/>
                  </a:lnTo>
                  <a:lnTo>
                    <a:pt x="238" y="458"/>
                  </a:lnTo>
                  <a:lnTo>
                    <a:pt x="234" y="456"/>
                  </a:lnTo>
                  <a:lnTo>
                    <a:pt x="230" y="454"/>
                  </a:lnTo>
                  <a:lnTo>
                    <a:pt x="228" y="452"/>
                  </a:lnTo>
                  <a:lnTo>
                    <a:pt x="228" y="451"/>
                  </a:lnTo>
                  <a:lnTo>
                    <a:pt x="228" y="449"/>
                  </a:lnTo>
                  <a:lnTo>
                    <a:pt x="226" y="447"/>
                  </a:lnTo>
                  <a:lnTo>
                    <a:pt x="228" y="447"/>
                  </a:lnTo>
                  <a:lnTo>
                    <a:pt x="226" y="445"/>
                  </a:lnTo>
                  <a:lnTo>
                    <a:pt x="226" y="441"/>
                  </a:lnTo>
                  <a:lnTo>
                    <a:pt x="226" y="439"/>
                  </a:lnTo>
                  <a:lnTo>
                    <a:pt x="225" y="437"/>
                  </a:lnTo>
                  <a:lnTo>
                    <a:pt x="223" y="435"/>
                  </a:lnTo>
                  <a:lnTo>
                    <a:pt x="223" y="433"/>
                  </a:lnTo>
                  <a:lnTo>
                    <a:pt x="225" y="432"/>
                  </a:lnTo>
                  <a:lnTo>
                    <a:pt x="225" y="428"/>
                  </a:lnTo>
                  <a:lnTo>
                    <a:pt x="225" y="426"/>
                  </a:lnTo>
                  <a:lnTo>
                    <a:pt x="225" y="424"/>
                  </a:lnTo>
                  <a:lnTo>
                    <a:pt x="223" y="422"/>
                  </a:lnTo>
                  <a:lnTo>
                    <a:pt x="215" y="414"/>
                  </a:lnTo>
                  <a:lnTo>
                    <a:pt x="206" y="403"/>
                  </a:lnTo>
                  <a:lnTo>
                    <a:pt x="204" y="401"/>
                  </a:lnTo>
                  <a:lnTo>
                    <a:pt x="202" y="401"/>
                  </a:lnTo>
                  <a:lnTo>
                    <a:pt x="202" y="397"/>
                  </a:lnTo>
                  <a:lnTo>
                    <a:pt x="200" y="394"/>
                  </a:lnTo>
                  <a:lnTo>
                    <a:pt x="198" y="392"/>
                  </a:lnTo>
                  <a:lnTo>
                    <a:pt x="196" y="390"/>
                  </a:lnTo>
                  <a:lnTo>
                    <a:pt x="192" y="388"/>
                  </a:lnTo>
                  <a:lnTo>
                    <a:pt x="190" y="386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8" y="382"/>
                  </a:lnTo>
                  <a:lnTo>
                    <a:pt x="188" y="380"/>
                  </a:lnTo>
                  <a:lnTo>
                    <a:pt x="187" y="380"/>
                  </a:lnTo>
                  <a:lnTo>
                    <a:pt x="185" y="378"/>
                  </a:lnTo>
                  <a:lnTo>
                    <a:pt x="183" y="380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79" y="376"/>
                  </a:lnTo>
                  <a:lnTo>
                    <a:pt x="179" y="375"/>
                  </a:lnTo>
                  <a:lnTo>
                    <a:pt x="179" y="371"/>
                  </a:lnTo>
                  <a:lnTo>
                    <a:pt x="181" y="367"/>
                  </a:lnTo>
                  <a:lnTo>
                    <a:pt x="181" y="363"/>
                  </a:lnTo>
                  <a:lnTo>
                    <a:pt x="183" y="359"/>
                  </a:lnTo>
                  <a:lnTo>
                    <a:pt x="183" y="357"/>
                  </a:lnTo>
                  <a:lnTo>
                    <a:pt x="185" y="357"/>
                  </a:lnTo>
                  <a:lnTo>
                    <a:pt x="187" y="356"/>
                  </a:lnTo>
                  <a:lnTo>
                    <a:pt x="188" y="354"/>
                  </a:lnTo>
                  <a:lnTo>
                    <a:pt x="192" y="352"/>
                  </a:lnTo>
                  <a:lnTo>
                    <a:pt x="194" y="352"/>
                  </a:lnTo>
                  <a:lnTo>
                    <a:pt x="194" y="350"/>
                  </a:lnTo>
                  <a:lnTo>
                    <a:pt x="196" y="350"/>
                  </a:lnTo>
                  <a:lnTo>
                    <a:pt x="196" y="348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2" y="342"/>
                  </a:lnTo>
                  <a:lnTo>
                    <a:pt x="202" y="340"/>
                  </a:lnTo>
                  <a:lnTo>
                    <a:pt x="204" y="338"/>
                  </a:lnTo>
                  <a:lnTo>
                    <a:pt x="206" y="338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7" y="335"/>
                  </a:lnTo>
                  <a:lnTo>
                    <a:pt x="209" y="335"/>
                  </a:lnTo>
                  <a:lnTo>
                    <a:pt x="209" y="333"/>
                  </a:lnTo>
                  <a:lnTo>
                    <a:pt x="211" y="333"/>
                  </a:lnTo>
                  <a:lnTo>
                    <a:pt x="213" y="333"/>
                  </a:lnTo>
                  <a:lnTo>
                    <a:pt x="213" y="331"/>
                  </a:lnTo>
                  <a:lnTo>
                    <a:pt x="215" y="331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21" y="331"/>
                  </a:lnTo>
                  <a:lnTo>
                    <a:pt x="223" y="331"/>
                  </a:lnTo>
                  <a:lnTo>
                    <a:pt x="228" y="333"/>
                  </a:lnTo>
                  <a:lnTo>
                    <a:pt x="234" y="335"/>
                  </a:lnTo>
                  <a:lnTo>
                    <a:pt x="238" y="333"/>
                  </a:lnTo>
                  <a:lnTo>
                    <a:pt x="238" y="335"/>
                  </a:lnTo>
                  <a:lnTo>
                    <a:pt x="240" y="335"/>
                  </a:lnTo>
                  <a:lnTo>
                    <a:pt x="242" y="335"/>
                  </a:lnTo>
                  <a:lnTo>
                    <a:pt x="244" y="335"/>
                  </a:lnTo>
                  <a:lnTo>
                    <a:pt x="245" y="335"/>
                  </a:lnTo>
                  <a:lnTo>
                    <a:pt x="247" y="335"/>
                  </a:lnTo>
                  <a:lnTo>
                    <a:pt x="249" y="333"/>
                  </a:lnTo>
                  <a:lnTo>
                    <a:pt x="251" y="331"/>
                  </a:lnTo>
                  <a:lnTo>
                    <a:pt x="253" y="331"/>
                  </a:lnTo>
                  <a:lnTo>
                    <a:pt x="255" y="331"/>
                  </a:lnTo>
                  <a:lnTo>
                    <a:pt x="255" y="327"/>
                  </a:lnTo>
                  <a:lnTo>
                    <a:pt x="255" y="325"/>
                  </a:lnTo>
                  <a:lnTo>
                    <a:pt x="251" y="319"/>
                  </a:lnTo>
                  <a:lnTo>
                    <a:pt x="247" y="316"/>
                  </a:lnTo>
                  <a:lnTo>
                    <a:pt x="244" y="312"/>
                  </a:lnTo>
                  <a:lnTo>
                    <a:pt x="240" y="308"/>
                  </a:lnTo>
                  <a:lnTo>
                    <a:pt x="238" y="306"/>
                  </a:lnTo>
                  <a:lnTo>
                    <a:pt x="236" y="304"/>
                  </a:lnTo>
                  <a:lnTo>
                    <a:pt x="234" y="302"/>
                  </a:lnTo>
                  <a:lnTo>
                    <a:pt x="234" y="300"/>
                  </a:lnTo>
                  <a:lnTo>
                    <a:pt x="236" y="299"/>
                  </a:lnTo>
                  <a:lnTo>
                    <a:pt x="245" y="297"/>
                  </a:lnTo>
                  <a:lnTo>
                    <a:pt x="251" y="295"/>
                  </a:lnTo>
                  <a:lnTo>
                    <a:pt x="255" y="293"/>
                  </a:lnTo>
                  <a:lnTo>
                    <a:pt x="255" y="291"/>
                  </a:lnTo>
                  <a:lnTo>
                    <a:pt x="257" y="289"/>
                  </a:lnTo>
                  <a:lnTo>
                    <a:pt x="259" y="287"/>
                  </a:lnTo>
                  <a:lnTo>
                    <a:pt x="259" y="285"/>
                  </a:lnTo>
                  <a:lnTo>
                    <a:pt x="261" y="285"/>
                  </a:lnTo>
                  <a:lnTo>
                    <a:pt x="261" y="283"/>
                  </a:lnTo>
                  <a:lnTo>
                    <a:pt x="263" y="283"/>
                  </a:lnTo>
                  <a:lnTo>
                    <a:pt x="263" y="281"/>
                  </a:lnTo>
                  <a:lnTo>
                    <a:pt x="264" y="281"/>
                  </a:lnTo>
                  <a:lnTo>
                    <a:pt x="264" y="280"/>
                  </a:lnTo>
                  <a:lnTo>
                    <a:pt x="266" y="280"/>
                  </a:lnTo>
                  <a:lnTo>
                    <a:pt x="268" y="280"/>
                  </a:lnTo>
                  <a:lnTo>
                    <a:pt x="268" y="278"/>
                  </a:lnTo>
                  <a:lnTo>
                    <a:pt x="270" y="278"/>
                  </a:lnTo>
                  <a:lnTo>
                    <a:pt x="274" y="276"/>
                  </a:lnTo>
                  <a:lnTo>
                    <a:pt x="276" y="276"/>
                  </a:lnTo>
                  <a:lnTo>
                    <a:pt x="278" y="276"/>
                  </a:lnTo>
                  <a:lnTo>
                    <a:pt x="282" y="276"/>
                  </a:lnTo>
                  <a:lnTo>
                    <a:pt x="283" y="276"/>
                  </a:lnTo>
                  <a:lnTo>
                    <a:pt x="287" y="274"/>
                  </a:lnTo>
                  <a:lnTo>
                    <a:pt x="287" y="272"/>
                  </a:lnTo>
                  <a:lnTo>
                    <a:pt x="291" y="272"/>
                  </a:lnTo>
                  <a:lnTo>
                    <a:pt x="291" y="270"/>
                  </a:lnTo>
                  <a:lnTo>
                    <a:pt x="295" y="268"/>
                  </a:lnTo>
                  <a:lnTo>
                    <a:pt x="297" y="268"/>
                  </a:lnTo>
                  <a:lnTo>
                    <a:pt x="299" y="268"/>
                  </a:lnTo>
                  <a:lnTo>
                    <a:pt x="301" y="266"/>
                  </a:lnTo>
                  <a:lnTo>
                    <a:pt x="304" y="264"/>
                  </a:lnTo>
                  <a:lnTo>
                    <a:pt x="306" y="262"/>
                  </a:lnTo>
                  <a:lnTo>
                    <a:pt x="308" y="262"/>
                  </a:lnTo>
                  <a:lnTo>
                    <a:pt x="312" y="257"/>
                  </a:lnTo>
                  <a:lnTo>
                    <a:pt x="314" y="255"/>
                  </a:lnTo>
                  <a:lnTo>
                    <a:pt x="314" y="253"/>
                  </a:lnTo>
                  <a:lnTo>
                    <a:pt x="316" y="251"/>
                  </a:lnTo>
                  <a:lnTo>
                    <a:pt x="318" y="251"/>
                  </a:lnTo>
                  <a:lnTo>
                    <a:pt x="318" y="249"/>
                  </a:lnTo>
                  <a:lnTo>
                    <a:pt x="320" y="249"/>
                  </a:lnTo>
                  <a:lnTo>
                    <a:pt x="321" y="249"/>
                  </a:lnTo>
                  <a:lnTo>
                    <a:pt x="321" y="247"/>
                  </a:lnTo>
                  <a:lnTo>
                    <a:pt x="323" y="245"/>
                  </a:lnTo>
                  <a:lnTo>
                    <a:pt x="323" y="243"/>
                  </a:lnTo>
                  <a:lnTo>
                    <a:pt x="325" y="243"/>
                  </a:lnTo>
                  <a:lnTo>
                    <a:pt x="325" y="242"/>
                  </a:lnTo>
                  <a:lnTo>
                    <a:pt x="327" y="238"/>
                  </a:lnTo>
                  <a:lnTo>
                    <a:pt x="329" y="236"/>
                  </a:lnTo>
                  <a:lnTo>
                    <a:pt x="329" y="234"/>
                  </a:lnTo>
                  <a:lnTo>
                    <a:pt x="331" y="232"/>
                  </a:lnTo>
                  <a:lnTo>
                    <a:pt x="331" y="230"/>
                  </a:lnTo>
                  <a:lnTo>
                    <a:pt x="331" y="228"/>
                  </a:lnTo>
                  <a:lnTo>
                    <a:pt x="333" y="226"/>
                  </a:lnTo>
                  <a:lnTo>
                    <a:pt x="333" y="224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1" y="215"/>
                  </a:lnTo>
                  <a:lnTo>
                    <a:pt x="331" y="211"/>
                  </a:lnTo>
                  <a:lnTo>
                    <a:pt x="331" y="209"/>
                  </a:lnTo>
                  <a:lnTo>
                    <a:pt x="333" y="207"/>
                  </a:lnTo>
                  <a:lnTo>
                    <a:pt x="335" y="204"/>
                  </a:lnTo>
                  <a:lnTo>
                    <a:pt x="335" y="202"/>
                  </a:lnTo>
                  <a:lnTo>
                    <a:pt x="339" y="200"/>
                  </a:lnTo>
                  <a:lnTo>
                    <a:pt x="340" y="198"/>
                  </a:lnTo>
                  <a:lnTo>
                    <a:pt x="348" y="196"/>
                  </a:lnTo>
                  <a:lnTo>
                    <a:pt x="350" y="196"/>
                  </a:lnTo>
                  <a:lnTo>
                    <a:pt x="352" y="194"/>
                  </a:lnTo>
                  <a:lnTo>
                    <a:pt x="354" y="192"/>
                  </a:lnTo>
                  <a:lnTo>
                    <a:pt x="356" y="194"/>
                  </a:lnTo>
                  <a:lnTo>
                    <a:pt x="359" y="194"/>
                  </a:lnTo>
                  <a:lnTo>
                    <a:pt x="361" y="194"/>
                  </a:lnTo>
                  <a:lnTo>
                    <a:pt x="363" y="192"/>
                  </a:lnTo>
                  <a:lnTo>
                    <a:pt x="365" y="190"/>
                  </a:lnTo>
                  <a:lnTo>
                    <a:pt x="369" y="188"/>
                  </a:lnTo>
                  <a:lnTo>
                    <a:pt x="371" y="188"/>
                  </a:lnTo>
                  <a:lnTo>
                    <a:pt x="371" y="186"/>
                  </a:lnTo>
                  <a:lnTo>
                    <a:pt x="373" y="185"/>
                  </a:lnTo>
                  <a:lnTo>
                    <a:pt x="375" y="183"/>
                  </a:lnTo>
                  <a:lnTo>
                    <a:pt x="378" y="183"/>
                  </a:lnTo>
                  <a:lnTo>
                    <a:pt x="380" y="181"/>
                  </a:lnTo>
                  <a:lnTo>
                    <a:pt x="380" y="179"/>
                  </a:lnTo>
                  <a:lnTo>
                    <a:pt x="382" y="177"/>
                  </a:lnTo>
                  <a:lnTo>
                    <a:pt x="384" y="175"/>
                  </a:lnTo>
                  <a:lnTo>
                    <a:pt x="386" y="173"/>
                  </a:lnTo>
                  <a:lnTo>
                    <a:pt x="388" y="173"/>
                  </a:lnTo>
                  <a:lnTo>
                    <a:pt x="392" y="173"/>
                  </a:lnTo>
                  <a:lnTo>
                    <a:pt x="396" y="173"/>
                  </a:lnTo>
                  <a:lnTo>
                    <a:pt x="405" y="175"/>
                  </a:lnTo>
                  <a:lnTo>
                    <a:pt x="405" y="171"/>
                  </a:lnTo>
                  <a:lnTo>
                    <a:pt x="405" y="167"/>
                  </a:lnTo>
                  <a:lnTo>
                    <a:pt x="407" y="162"/>
                  </a:lnTo>
                  <a:lnTo>
                    <a:pt x="411" y="158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0" y="150"/>
                  </a:lnTo>
                  <a:lnTo>
                    <a:pt x="416" y="143"/>
                  </a:lnTo>
                  <a:lnTo>
                    <a:pt x="415" y="147"/>
                  </a:lnTo>
                  <a:lnTo>
                    <a:pt x="411" y="152"/>
                  </a:lnTo>
                  <a:lnTo>
                    <a:pt x="407" y="152"/>
                  </a:lnTo>
                  <a:lnTo>
                    <a:pt x="405" y="150"/>
                  </a:lnTo>
                  <a:lnTo>
                    <a:pt x="409" y="147"/>
                  </a:lnTo>
                  <a:lnTo>
                    <a:pt x="413" y="143"/>
                  </a:lnTo>
                  <a:lnTo>
                    <a:pt x="415" y="143"/>
                  </a:lnTo>
                  <a:lnTo>
                    <a:pt x="415" y="141"/>
                  </a:lnTo>
                  <a:lnTo>
                    <a:pt x="415" y="139"/>
                  </a:lnTo>
                  <a:lnTo>
                    <a:pt x="413" y="137"/>
                  </a:lnTo>
                  <a:lnTo>
                    <a:pt x="413" y="135"/>
                  </a:lnTo>
                  <a:lnTo>
                    <a:pt x="415" y="133"/>
                  </a:lnTo>
                  <a:lnTo>
                    <a:pt x="416" y="131"/>
                  </a:lnTo>
                  <a:lnTo>
                    <a:pt x="418" y="133"/>
                  </a:lnTo>
                  <a:lnTo>
                    <a:pt x="418" y="135"/>
                  </a:lnTo>
                  <a:lnTo>
                    <a:pt x="420" y="135"/>
                  </a:lnTo>
                  <a:lnTo>
                    <a:pt x="420" y="137"/>
                  </a:lnTo>
                  <a:lnTo>
                    <a:pt x="422" y="137"/>
                  </a:lnTo>
                  <a:lnTo>
                    <a:pt x="428" y="139"/>
                  </a:lnTo>
                  <a:lnTo>
                    <a:pt x="428" y="141"/>
                  </a:lnTo>
                  <a:lnTo>
                    <a:pt x="428" y="143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2" y="148"/>
                  </a:lnTo>
                  <a:lnTo>
                    <a:pt x="434" y="156"/>
                  </a:lnTo>
                  <a:lnTo>
                    <a:pt x="434" y="164"/>
                  </a:lnTo>
                  <a:lnTo>
                    <a:pt x="454" y="167"/>
                  </a:lnTo>
                  <a:lnTo>
                    <a:pt x="460" y="171"/>
                  </a:lnTo>
                  <a:lnTo>
                    <a:pt x="458" y="177"/>
                  </a:lnTo>
                  <a:lnTo>
                    <a:pt x="439" y="177"/>
                  </a:lnTo>
                  <a:lnTo>
                    <a:pt x="435" y="186"/>
                  </a:lnTo>
                  <a:lnTo>
                    <a:pt x="418" y="192"/>
                  </a:lnTo>
                  <a:lnTo>
                    <a:pt x="420" y="209"/>
                  </a:lnTo>
                  <a:lnTo>
                    <a:pt x="418" y="211"/>
                  </a:lnTo>
                  <a:lnTo>
                    <a:pt x="420" y="211"/>
                  </a:lnTo>
                  <a:lnTo>
                    <a:pt x="422" y="211"/>
                  </a:lnTo>
                  <a:lnTo>
                    <a:pt x="424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0" y="213"/>
                  </a:lnTo>
                  <a:lnTo>
                    <a:pt x="435" y="209"/>
                  </a:lnTo>
                  <a:lnTo>
                    <a:pt x="439" y="209"/>
                  </a:lnTo>
                  <a:lnTo>
                    <a:pt x="443" y="209"/>
                  </a:lnTo>
                  <a:lnTo>
                    <a:pt x="447" y="209"/>
                  </a:lnTo>
                  <a:lnTo>
                    <a:pt x="487" y="215"/>
                  </a:lnTo>
                  <a:lnTo>
                    <a:pt x="496" y="223"/>
                  </a:lnTo>
                  <a:lnTo>
                    <a:pt x="508" y="223"/>
                  </a:lnTo>
                  <a:lnTo>
                    <a:pt x="511" y="219"/>
                  </a:lnTo>
                  <a:lnTo>
                    <a:pt x="519" y="217"/>
                  </a:lnTo>
                  <a:lnTo>
                    <a:pt x="521" y="215"/>
                  </a:lnTo>
                  <a:lnTo>
                    <a:pt x="536" y="228"/>
                  </a:lnTo>
                  <a:lnTo>
                    <a:pt x="548" y="238"/>
                  </a:lnTo>
                  <a:lnTo>
                    <a:pt x="557" y="245"/>
                  </a:lnTo>
                  <a:lnTo>
                    <a:pt x="555" y="253"/>
                  </a:lnTo>
                  <a:lnTo>
                    <a:pt x="559" y="259"/>
                  </a:lnTo>
                  <a:lnTo>
                    <a:pt x="572" y="266"/>
                  </a:lnTo>
                  <a:lnTo>
                    <a:pt x="591" y="274"/>
                  </a:lnTo>
                  <a:lnTo>
                    <a:pt x="599" y="276"/>
                  </a:lnTo>
                  <a:lnTo>
                    <a:pt x="601" y="280"/>
                  </a:lnTo>
                  <a:lnTo>
                    <a:pt x="627" y="300"/>
                  </a:lnTo>
                  <a:lnTo>
                    <a:pt x="637" y="314"/>
                  </a:lnTo>
                  <a:lnTo>
                    <a:pt x="641" y="314"/>
                  </a:lnTo>
                  <a:lnTo>
                    <a:pt x="646" y="316"/>
                  </a:lnTo>
                  <a:lnTo>
                    <a:pt x="652" y="321"/>
                  </a:lnTo>
                  <a:lnTo>
                    <a:pt x="654" y="321"/>
                  </a:lnTo>
                  <a:lnTo>
                    <a:pt x="654" y="323"/>
                  </a:lnTo>
                  <a:lnTo>
                    <a:pt x="658" y="323"/>
                  </a:lnTo>
                  <a:lnTo>
                    <a:pt x="665" y="325"/>
                  </a:lnTo>
                  <a:lnTo>
                    <a:pt x="667" y="325"/>
                  </a:lnTo>
                  <a:lnTo>
                    <a:pt x="669" y="325"/>
                  </a:lnTo>
                  <a:lnTo>
                    <a:pt x="675" y="325"/>
                  </a:lnTo>
                  <a:lnTo>
                    <a:pt x="675" y="327"/>
                  </a:lnTo>
                  <a:lnTo>
                    <a:pt x="675" y="329"/>
                  </a:lnTo>
                  <a:lnTo>
                    <a:pt x="675" y="331"/>
                  </a:lnTo>
                  <a:lnTo>
                    <a:pt x="677" y="333"/>
                  </a:lnTo>
                  <a:lnTo>
                    <a:pt x="679" y="335"/>
                  </a:lnTo>
                  <a:lnTo>
                    <a:pt x="679" y="337"/>
                  </a:lnTo>
                  <a:lnTo>
                    <a:pt x="677" y="338"/>
                  </a:lnTo>
                  <a:lnTo>
                    <a:pt x="677" y="340"/>
                  </a:lnTo>
                  <a:lnTo>
                    <a:pt x="677" y="342"/>
                  </a:lnTo>
                  <a:lnTo>
                    <a:pt x="681" y="344"/>
                  </a:lnTo>
                  <a:lnTo>
                    <a:pt x="684" y="340"/>
                  </a:lnTo>
                  <a:lnTo>
                    <a:pt x="686" y="342"/>
                  </a:lnTo>
                  <a:lnTo>
                    <a:pt x="690" y="338"/>
                  </a:lnTo>
                  <a:lnTo>
                    <a:pt x="694" y="342"/>
                  </a:lnTo>
                  <a:lnTo>
                    <a:pt x="696" y="340"/>
                  </a:lnTo>
                  <a:lnTo>
                    <a:pt x="698" y="340"/>
                  </a:lnTo>
                  <a:lnTo>
                    <a:pt x="700" y="342"/>
                  </a:lnTo>
                  <a:lnTo>
                    <a:pt x="703" y="340"/>
                  </a:lnTo>
                  <a:lnTo>
                    <a:pt x="707" y="340"/>
                  </a:lnTo>
                  <a:lnTo>
                    <a:pt x="713" y="342"/>
                  </a:lnTo>
                  <a:lnTo>
                    <a:pt x="719" y="346"/>
                  </a:lnTo>
                  <a:lnTo>
                    <a:pt x="728" y="348"/>
                  </a:lnTo>
                  <a:lnTo>
                    <a:pt x="736" y="348"/>
                  </a:lnTo>
                  <a:lnTo>
                    <a:pt x="739" y="350"/>
                  </a:lnTo>
                  <a:lnTo>
                    <a:pt x="747" y="348"/>
                  </a:lnTo>
                  <a:lnTo>
                    <a:pt x="747" y="346"/>
                  </a:lnTo>
                  <a:lnTo>
                    <a:pt x="747" y="344"/>
                  </a:lnTo>
                  <a:lnTo>
                    <a:pt x="749" y="344"/>
                  </a:lnTo>
                  <a:lnTo>
                    <a:pt x="749" y="342"/>
                  </a:lnTo>
                  <a:lnTo>
                    <a:pt x="751" y="342"/>
                  </a:lnTo>
                  <a:lnTo>
                    <a:pt x="751" y="340"/>
                  </a:lnTo>
                  <a:lnTo>
                    <a:pt x="753" y="340"/>
                  </a:lnTo>
                  <a:lnTo>
                    <a:pt x="755" y="340"/>
                  </a:lnTo>
                  <a:lnTo>
                    <a:pt x="757" y="338"/>
                  </a:lnTo>
                  <a:lnTo>
                    <a:pt x="757" y="337"/>
                  </a:lnTo>
                  <a:lnTo>
                    <a:pt x="757" y="335"/>
                  </a:lnTo>
                  <a:lnTo>
                    <a:pt x="758" y="333"/>
                  </a:lnTo>
                  <a:lnTo>
                    <a:pt x="758" y="331"/>
                  </a:lnTo>
                  <a:lnTo>
                    <a:pt x="757" y="331"/>
                  </a:lnTo>
                  <a:lnTo>
                    <a:pt x="755" y="329"/>
                  </a:lnTo>
                  <a:lnTo>
                    <a:pt x="755" y="327"/>
                  </a:lnTo>
                  <a:lnTo>
                    <a:pt x="755" y="325"/>
                  </a:lnTo>
                  <a:lnTo>
                    <a:pt x="755" y="323"/>
                  </a:lnTo>
                  <a:lnTo>
                    <a:pt x="755" y="321"/>
                  </a:lnTo>
                  <a:lnTo>
                    <a:pt x="755" y="319"/>
                  </a:lnTo>
                  <a:lnTo>
                    <a:pt x="757" y="318"/>
                  </a:lnTo>
                  <a:lnTo>
                    <a:pt x="757" y="316"/>
                  </a:lnTo>
                  <a:lnTo>
                    <a:pt x="755" y="316"/>
                  </a:lnTo>
                  <a:lnTo>
                    <a:pt x="755" y="314"/>
                  </a:lnTo>
                  <a:lnTo>
                    <a:pt x="753" y="312"/>
                  </a:lnTo>
                  <a:lnTo>
                    <a:pt x="755" y="312"/>
                  </a:lnTo>
                  <a:lnTo>
                    <a:pt x="755" y="310"/>
                  </a:lnTo>
                  <a:lnTo>
                    <a:pt x="753" y="310"/>
                  </a:lnTo>
                  <a:lnTo>
                    <a:pt x="753" y="308"/>
                  </a:lnTo>
                  <a:lnTo>
                    <a:pt x="753" y="306"/>
                  </a:lnTo>
                  <a:lnTo>
                    <a:pt x="751" y="306"/>
                  </a:lnTo>
                  <a:lnTo>
                    <a:pt x="749" y="304"/>
                  </a:lnTo>
                  <a:lnTo>
                    <a:pt x="749" y="302"/>
                  </a:lnTo>
                  <a:lnTo>
                    <a:pt x="749" y="300"/>
                  </a:lnTo>
                  <a:lnTo>
                    <a:pt x="749" y="299"/>
                  </a:lnTo>
                  <a:lnTo>
                    <a:pt x="747" y="297"/>
                  </a:lnTo>
                  <a:lnTo>
                    <a:pt x="747" y="295"/>
                  </a:lnTo>
                  <a:lnTo>
                    <a:pt x="747" y="293"/>
                  </a:lnTo>
                  <a:lnTo>
                    <a:pt x="747" y="291"/>
                  </a:lnTo>
                  <a:lnTo>
                    <a:pt x="743" y="291"/>
                  </a:lnTo>
                  <a:lnTo>
                    <a:pt x="743" y="289"/>
                  </a:lnTo>
                  <a:lnTo>
                    <a:pt x="741" y="289"/>
                  </a:lnTo>
                  <a:lnTo>
                    <a:pt x="741" y="287"/>
                  </a:lnTo>
                  <a:lnTo>
                    <a:pt x="741" y="285"/>
                  </a:lnTo>
                  <a:lnTo>
                    <a:pt x="743" y="283"/>
                  </a:lnTo>
                  <a:lnTo>
                    <a:pt x="745" y="283"/>
                  </a:lnTo>
                  <a:lnTo>
                    <a:pt x="747" y="280"/>
                  </a:lnTo>
                  <a:lnTo>
                    <a:pt x="747" y="278"/>
                  </a:lnTo>
                  <a:lnTo>
                    <a:pt x="749" y="276"/>
                  </a:lnTo>
                  <a:lnTo>
                    <a:pt x="781" y="274"/>
                  </a:lnTo>
                  <a:lnTo>
                    <a:pt x="810" y="268"/>
                  </a:lnTo>
                  <a:lnTo>
                    <a:pt x="831" y="268"/>
                  </a:lnTo>
                  <a:lnTo>
                    <a:pt x="853" y="268"/>
                  </a:lnTo>
                  <a:lnTo>
                    <a:pt x="874" y="266"/>
                  </a:lnTo>
                  <a:lnTo>
                    <a:pt x="872" y="226"/>
                  </a:lnTo>
                  <a:lnTo>
                    <a:pt x="863" y="223"/>
                  </a:lnTo>
                  <a:lnTo>
                    <a:pt x="857" y="154"/>
                  </a:lnTo>
                  <a:lnTo>
                    <a:pt x="850" y="118"/>
                  </a:lnTo>
                  <a:lnTo>
                    <a:pt x="846" y="99"/>
                  </a:lnTo>
                  <a:lnTo>
                    <a:pt x="865" y="82"/>
                  </a:lnTo>
                  <a:lnTo>
                    <a:pt x="867" y="19"/>
                  </a:lnTo>
                  <a:lnTo>
                    <a:pt x="865" y="17"/>
                  </a:lnTo>
                  <a:lnTo>
                    <a:pt x="865" y="15"/>
                  </a:lnTo>
                  <a:lnTo>
                    <a:pt x="863" y="15"/>
                  </a:lnTo>
                  <a:lnTo>
                    <a:pt x="863" y="17"/>
                  </a:lnTo>
                  <a:lnTo>
                    <a:pt x="861" y="17"/>
                  </a:lnTo>
                  <a:lnTo>
                    <a:pt x="861" y="15"/>
                  </a:lnTo>
                  <a:lnTo>
                    <a:pt x="859" y="14"/>
                  </a:lnTo>
                  <a:lnTo>
                    <a:pt x="857" y="12"/>
                  </a:lnTo>
                  <a:lnTo>
                    <a:pt x="855" y="12"/>
                  </a:lnTo>
                  <a:lnTo>
                    <a:pt x="853" y="12"/>
                  </a:lnTo>
                  <a:lnTo>
                    <a:pt x="850" y="12"/>
                  </a:lnTo>
                  <a:lnTo>
                    <a:pt x="852" y="10"/>
                  </a:lnTo>
                  <a:lnTo>
                    <a:pt x="852" y="6"/>
                  </a:lnTo>
                  <a:lnTo>
                    <a:pt x="853" y="4"/>
                  </a:lnTo>
                  <a:lnTo>
                    <a:pt x="855" y="4"/>
                  </a:lnTo>
                  <a:lnTo>
                    <a:pt x="857" y="0"/>
                  </a:lnTo>
                  <a:lnTo>
                    <a:pt x="890" y="6"/>
                  </a:lnTo>
                  <a:lnTo>
                    <a:pt x="888" y="8"/>
                  </a:lnTo>
                  <a:lnTo>
                    <a:pt x="890" y="10"/>
                  </a:lnTo>
                  <a:lnTo>
                    <a:pt x="891" y="12"/>
                  </a:lnTo>
                  <a:lnTo>
                    <a:pt x="891" y="14"/>
                  </a:lnTo>
                  <a:lnTo>
                    <a:pt x="891" y="17"/>
                  </a:lnTo>
                  <a:lnTo>
                    <a:pt x="893" y="17"/>
                  </a:lnTo>
                  <a:lnTo>
                    <a:pt x="895" y="19"/>
                  </a:lnTo>
                  <a:lnTo>
                    <a:pt x="897" y="19"/>
                  </a:lnTo>
                  <a:lnTo>
                    <a:pt x="901" y="23"/>
                  </a:lnTo>
                  <a:lnTo>
                    <a:pt x="901" y="21"/>
                  </a:lnTo>
                  <a:lnTo>
                    <a:pt x="903" y="23"/>
                  </a:lnTo>
                  <a:lnTo>
                    <a:pt x="905" y="23"/>
                  </a:lnTo>
                  <a:lnTo>
                    <a:pt x="907" y="25"/>
                  </a:lnTo>
                  <a:lnTo>
                    <a:pt x="909" y="25"/>
                  </a:lnTo>
                  <a:lnTo>
                    <a:pt x="910" y="23"/>
                  </a:lnTo>
                  <a:lnTo>
                    <a:pt x="912" y="23"/>
                  </a:lnTo>
                  <a:lnTo>
                    <a:pt x="914" y="23"/>
                  </a:lnTo>
                  <a:lnTo>
                    <a:pt x="916" y="23"/>
                  </a:lnTo>
                  <a:lnTo>
                    <a:pt x="922" y="23"/>
                  </a:lnTo>
                  <a:lnTo>
                    <a:pt x="924" y="23"/>
                  </a:lnTo>
                  <a:lnTo>
                    <a:pt x="928" y="23"/>
                  </a:lnTo>
                  <a:lnTo>
                    <a:pt x="929" y="21"/>
                  </a:lnTo>
                  <a:lnTo>
                    <a:pt x="931" y="21"/>
                  </a:lnTo>
                  <a:lnTo>
                    <a:pt x="933" y="21"/>
                  </a:lnTo>
                  <a:lnTo>
                    <a:pt x="935" y="21"/>
                  </a:lnTo>
                  <a:lnTo>
                    <a:pt x="937" y="21"/>
                  </a:lnTo>
                  <a:lnTo>
                    <a:pt x="939" y="21"/>
                  </a:lnTo>
                  <a:lnTo>
                    <a:pt x="943" y="21"/>
                  </a:lnTo>
                  <a:lnTo>
                    <a:pt x="947" y="19"/>
                  </a:lnTo>
                  <a:lnTo>
                    <a:pt x="948" y="19"/>
                  </a:lnTo>
                  <a:lnTo>
                    <a:pt x="950" y="17"/>
                  </a:lnTo>
                  <a:lnTo>
                    <a:pt x="952" y="17"/>
                  </a:lnTo>
                  <a:lnTo>
                    <a:pt x="954" y="17"/>
                  </a:lnTo>
                  <a:lnTo>
                    <a:pt x="956" y="19"/>
                  </a:lnTo>
                  <a:lnTo>
                    <a:pt x="958" y="19"/>
                  </a:lnTo>
                  <a:lnTo>
                    <a:pt x="960" y="21"/>
                  </a:lnTo>
                  <a:lnTo>
                    <a:pt x="962" y="23"/>
                  </a:lnTo>
                  <a:lnTo>
                    <a:pt x="964" y="25"/>
                  </a:lnTo>
                  <a:lnTo>
                    <a:pt x="964" y="27"/>
                  </a:lnTo>
                  <a:lnTo>
                    <a:pt x="966" y="29"/>
                  </a:lnTo>
                  <a:lnTo>
                    <a:pt x="967" y="31"/>
                  </a:lnTo>
                  <a:lnTo>
                    <a:pt x="969" y="31"/>
                  </a:lnTo>
                  <a:lnTo>
                    <a:pt x="971" y="31"/>
                  </a:lnTo>
                  <a:lnTo>
                    <a:pt x="973" y="31"/>
                  </a:lnTo>
                  <a:lnTo>
                    <a:pt x="973" y="33"/>
                  </a:lnTo>
                  <a:lnTo>
                    <a:pt x="975" y="33"/>
                  </a:lnTo>
                  <a:lnTo>
                    <a:pt x="975" y="34"/>
                  </a:lnTo>
                  <a:lnTo>
                    <a:pt x="977" y="34"/>
                  </a:lnTo>
                  <a:lnTo>
                    <a:pt x="979" y="36"/>
                  </a:lnTo>
                  <a:lnTo>
                    <a:pt x="979" y="34"/>
                  </a:lnTo>
                  <a:lnTo>
                    <a:pt x="979" y="36"/>
                  </a:lnTo>
                  <a:lnTo>
                    <a:pt x="981" y="36"/>
                  </a:lnTo>
                  <a:lnTo>
                    <a:pt x="983" y="36"/>
                  </a:lnTo>
                  <a:lnTo>
                    <a:pt x="985" y="38"/>
                  </a:lnTo>
                  <a:lnTo>
                    <a:pt x="983" y="40"/>
                  </a:lnTo>
                  <a:lnTo>
                    <a:pt x="983" y="42"/>
                  </a:lnTo>
                  <a:lnTo>
                    <a:pt x="985" y="46"/>
                  </a:lnTo>
                  <a:lnTo>
                    <a:pt x="986" y="48"/>
                  </a:lnTo>
                  <a:lnTo>
                    <a:pt x="986" y="50"/>
                  </a:lnTo>
                  <a:lnTo>
                    <a:pt x="985" y="52"/>
                  </a:lnTo>
                  <a:lnTo>
                    <a:pt x="985" y="53"/>
                  </a:lnTo>
                  <a:lnTo>
                    <a:pt x="985" y="55"/>
                  </a:lnTo>
                  <a:lnTo>
                    <a:pt x="986" y="57"/>
                  </a:lnTo>
                  <a:lnTo>
                    <a:pt x="986" y="59"/>
                  </a:lnTo>
                  <a:lnTo>
                    <a:pt x="988" y="59"/>
                  </a:lnTo>
                  <a:lnTo>
                    <a:pt x="988" y="61"/>
                  </a:lnTo>
                  <a:lnTo>
                    <a:pt x="990" y="61"/>
                  </a:lnTo>
                  <a:lnTo>
                    <a:pt x="994" y="63"/>
                  </a:lnTo>
                  <a:lnTo>
                    <a:pt x="998" y="65"/>
                  </a:lnTo>
                  <a:lnTo>
                    <a:pt x="998" y="63"/>
                  </a:lnTo>
                  <a:lnTo>
                    <a:pt x="1000" y="63"/>
                  </a:lnTo>
                  <a:lnTo>
                    <a:pt x="1002" y="63"/>
                  </a:lnTo>
                  <a:lnTo>
                    <a:pt x="1005" y="59"/>
                  </a:lnTo>
                  <a:lnTo>
                    <a:pt x="1007" y="57"/>
                  </a:lnTo>
                  <a:lnTo>
                    <a:pt x="1007" y="55"/>
                  </a:lnTo>
                  <a:lnTo>
                    <a:pt x="1007" y="53"/>
                  </a:lnTo>
                  <a:lnTo>
                    <a:pt x="1009" y="52"/>
                  </a:lnTo>
                  <a:lnTo>
                    <a:pt x="1009" y="50"/>
                  </a:lnTo>
                  <a:lnTo>
                    <a:pt x="1009" y="48"/>
                  </a:lnTo>
                  <a:lnTo>
                    <a:pt x="1011" y="48"/>
                  </a:lnTo>
                  <a:lnTo>
                    <a:pt x="1011" y="44"/>
                  </a:lnTo>
                  <a:lnTo>
                    <a:pt x="1013" y="42"/>
                  </a:lnTo>
                  <a:lnTo>
                    <a:pt x="1015" y="40"/>
                  </a:lnTo>
                  <a:lnTo>
                    <a:pt x="1015" y="38"/>
                  </a:lnTo>
                  <a:lnTo>
                    <a:pt x="1015" y="36"/>
                  </a:lnTo>
                  <a:lnTo>
                    <a:pt x="1017" y="34"/>
                  </a:lnTo>
                  <a:lnTo>
                    <a:pt x="1021" y="27"/>
                  </a:lnTo>
                  <a:lnTo>
                    <a:pt x="1021" y="36"/>
                  </a:lnTo>
                  <a:lnTo>
                    <a:pt x="1023" y="36"/>
                  </a:lnTo>
                  <a:lnTo>
                    <a:pt x="1024" y="36"/>
                  </a:lnTo>
                  <a:lnTo>
                    <a:pt x="1024" y="38"/>
                  </a:lnTo>
                  <a:lnTo>
                    <a:pt x="1028" y="40"/>
                  </a:lnTo>
                  <a:lnTo>
                    <a:pt x="1030" y="40"/>
                  </a:lnTo>
                  <a:lnTo>
                    <a:pt x="1030" y="38"/>
                  </a:lnTo>
                  <a:lnTo>
                    <a:pt x="1034" y="40"/>
                  </a:lnTo>
                  <a:lnTo>
                    <a:pt x="1036" y="38"/>
                  </a:lnTo>
                  <a:lnTo>
                    <a:pt x="1038" y="40"/>
                  </a:lnTo>
                  <a:lnTo>
                    <a:pt x="1040" y="40"/>
                  </a:lnTo>
                  <a:lnTo>
                    <a:pt x="1042" y="42"/>
                  </a:lnTo>
                  <a:lnTo>
                    <a:pt x="1042" y="44"/>
                  </a:lnTo>
                  <a:lnTo>
                    <a:pt x="1043" y="46"/>
                  </a:lnTo>
                  <a:lnTo>
                    <a:pt x="1045" y="48"/>
                  </a:lnTo>
                  <a:lnTo>
                    <a:pt x="1047" y="48"/>
                  </a:lnTo>
                  <a:lnTo>
                    <a:pt x="1049" y="50"/>
                  </a:lnTo>
                  <a:lnTo>
                    <a:pt x="1049" y="52"/>
                  </a:lnTo>
                  <a:lnTo>
                    <a:pt x="1049" y="53"/>
                  </a:lnTo>
                  <a:lnTo>
                    <a:pt x="1049" y="55"/>
                  </a:lnTo>
                  <a:lnTo>
                    <a:pt x="1051" y="57"/>
                  </a:lnTo>
                  <a:lnTo>
                    <a:pt x="1057" y="63"/>
                  </a:lnTo>
                  <a:lnTo>
                    <a:pt x="1066" y="74"/>
                  </a:lnTo>
                  <a:lnTo>
                    <a:pt x="1070" y="78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6" y="80"/>
                  </a:lnTo>
                  <a:lnTo>
                    <a:pt x="1078" y="82"/>
                  </a:lnTo>
                  <a:lnTo>
                    <a:pt x="1080" y="84"/>
                  </a:lnTo>
                  <a:lnTo>
                    <a:pt x="1080" y="86"/>
                  </a:lnTo>
                  <a:lnTo>
                    <a:pt x="1081" y="86"/>
                  </a:lnTo>
                  <a:lnTo>
                    <a:pt x="1083" y="88"/>
                  </a:lnTo>
                  <a:lnTo>
                    <a:pt x="1083" y="90"/>
                  </a:lnTo>
                  <a:lnTo>
                    <a:pt x="1085" y="90"/>
                  </a:lnTo>
                  <a:lnTo>
                    <a:pt x="1087" y="90"/>
                  </a:lnTo>
                  <a:lnTo>
                    <a:pt x="1091" y="95"/>
                  </a:lnTo>
                  <a:lnTo>
                    <a:pt x="1093" y="97"/>
                  </a:lnTo>
                  <a:lnTo>
                    <a:pt x="1097" y="99"/>
                  </a:lnTo>
                  <a:lnTo>
                    <a:pt x="1099" y="99"/>
                  </a:lnTo>
                  <a:lnTo>
                    <a:pt x="1102" y="101"/>
                  </a:lnTo>
                  <a:lnTo>
                    <a:pt x="1106" y="105"/>
                  </a:lnTo>
                  <a:lnTo>
                    <a:pt x="1108" y="105"/>
                  </a:lnTo>
                  <a:lnTo>
                    <a:pt x="1114" y="107"/>
                  </a:lnTo>
                  <a:lnTo>
                    <a:pt x="1118" y="109"/>
                  </a:lnTo>
                  <a:lnTo>
                    <a:pt x="1121" y="107"/>
                  </a:lnTo>
                  <a:lnTo>
                    <a:pt x="1125" y="109"/>
                  </a:lnTo>
                  <a:lnTo>
                    <a:pt x="1129" y="109"/>
                  </a:lnTo>
                  <a:lnTo>
                    <a:pt x="1131" y="110"/>
                  </a:lnTo>
                  <a:lnTo>
                    <a:pt x="1133" y="110"/>
                  </a:lnTo>
                  <a:lnTo>
                    <a:pt x="1135" y="110"/>
                  </a:lnTo>
                  <a:lnTo>
                    <a:pt x="1138" y="110"/>
                  </a:lnTo>
                  <a:lnTo>
                    <a:pt x="1144" y="112"/>
                  </a:lnTo>
                  <a:lnTo>
                    <a:pt x="1150" y="114"/>
                  </a:lnTo>
                  <a:lnTo>
                    <a:pt x="1157" y="116"/>
                  </a:lnTo>
                  <a:lnTo>
                    <a:pt x="1169" y="118"/>
                  </a:lnTo>
                  <a:lnTo>
                    <a:pt x="1180" y="120"/>
                  </a:lnTo>
                  <a:lnTo>
                    <a:pt x="1188" y="122"/>
                  </a:lnTo>
                  <a:lnTo>
                    <a:pt x="1195" y="122"/>
                  </a:lnTo>
                  <a:lnTo>
                    <a:pt x="1197" y="124"/>
                  </a:lnTo>
                  <a:lnTo>
                    <a:pt x="1201" y="124"/>
                  </a:lnTo>
                  <a:lnTo>
                    <a:pt x="1203" y="124"/>
                  </a:lnTo>
                  <a:lnTo>
                    <a:pt x="1201" y="126"/>
                  </a:lnTo>
                  <a:lnTo>
                    <a:pt x="1201" y="128"/>
                  </a:lnTo>
                  <a:lnTo>
                    <a:pt x="1203" y="131"/>
                  </a:lnTo>
                  <a:lnTo>
                    <a:pt x="1203" y="133"/>
                  </a:lnTo>
                  <a:lnTo>
                    <a:pt x="1203" y="137"/>
                  </a:lnTo>
                  <a:lnTo>
                    <a:pt x="1205" y="137"/>
                  </a:lnTo>
                  <a:lnTo>
                    <a:pt x="1207" y="141"/>
                  </a:lnTo>
                  <a:lnTo>
                    <a:pt x="1209" y="143"/>
                  </a:lnTo>
                  <a:lnTo>
                    <a:pt x="1211" y="145"/>
                  </a:lnTo>
                  <a:lnTo>
                    <a:pt x="1213" y="147"/>
                  </a:lnTo>
                  <a:lnTo>
                    <a:pt x="1214" y="147"/>
                  </a:lnTo>
                  <a:lnTo>
                    <a:pt x="1216" y="147"/>
                  </a:lnTo>
                  <a:lnTo>
                    <a:pt x="1218" y="148"/>
                  </a:lnTo>
                  <a:lnTo>
                    <a:pt x="1222" y="148"/>
                  </a:lnTo>
                  <a:lnTo>
                    <a:pt x="1226" y="148"/>
                  </a:lnTo>
                  <a:lnTo>
                    <a:pt x="1228" y="148"/>
                  </a:lnTo>
                  <a:lnTo>
                    <a:pt x="1232" y="148"/>
                  </a:lnTo>
                  <a:lnTo>
                    <a:pt x="1233" y="147"/>
                  </a:lnTo>
                  <a:lnTo>
                    <a:pt x="1235" y="147"/>
                  </a:lnTo>
                  <a:lnTo>
                    <a:pt x="1237" y="147"/>
                  </a:lnTo>
                  <a:lnTo>
                    <a:pt x="1239" y="148"/>
                  </a:lnTo>
                  <a:lnTo>
                    <a:pt x="1241" y="150"/>
                  </a:lnTo>
                  <a:lnTo>
                    <a:pt x="1241" y="162"/>
                  </a:lnTo>
                  <a:lnTo>
                    <a:pt x="1243" y="190"/>
                  </a:lnTo>
                  <a:lnTo>
                    <a:pt x="1243" y="207"/>
                  </a:lnTo>
                  <a:lnTo>
                    <a:pt x="1243" y="213"/>
                  </a:lnTo>
                  <a:lnTo>
                    <a:pt x="1243" y="215"/>
                  </a:lnTo>
                  <a:lnTo>
                    <a:pt x="1245" y="215"/>
                  </a:lnTo>
                  <a:lnTo>
                    <a:pt x="1247" y="217"/>
                  </a:lnTo>
                  <a:lnTo>
                    <a:pt x="1249" y="217"/>
                  </a:lnTo>
                  <a:lnTo>
                    <a:pt x="1251" y="217"/>
                  </a:lnTo>
                  <a:lnTo>
                    <a:pt x="1251" y="219"/>
                  </a:lnTo>
                  <a:lnTo>
                    <a:pt x="1251" y="221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6" y="228"/>
                  </a:lnTo>
                  <a:lnTo>
                    <a:pt x="1258" y="232"/>
                  </a:lnTo>
                  <a:lnTo>
                    <a:pt x="1258" y="234"/>
                  </a:lnTo>
                  <a:lnTo>
                    <a:pt x="1260" y="238"/>
                  </a:lnTo>
                  <a:lnTo>
                    <a:pt x="1260" y="240"/>
                  </a:lnTo>
                  <a:lnTo>
                    <a:pt x="1262" y="243"/>
                  </a:lnTo>
                  <a:lnTo>
                    <a:pt x="1262" y="247"/>
                  </a:lnTo>
                  <a:lnTo>
                    <a:pt x="1264" y="249"/>
                  </a:lnTo>
                  <a:lnTo>
                    <a:pt x="1264" y="251"/>
                  </a:lnTo>
                  <a:lnTo>
                    <a:pt x="1266" y="253"/>
                  </a:lnTo>
                  <a:lnTo>
                    <a:pt x="1279" y="259"/>
                  </a:lnTo>
                  <a:lnTo>
                    <a:pt x="1298" y="266"/>
                  </a:lnTo>
                  <a:lnTo>
                    <a:pt x="1308" y="270"/>
                  </a:lnTo>
                  <a:lnTo>
                    <a:pt x="1309" y="270"/>
                  </a:lnTo>
                  <a:lnTo>
                    <a:pt x="1311" y="270"/>
                  </a:lnTo>
                  <a:lnTo>
                    <a:pt x="1313" y="268"/>
                  </a:lnTo>
                  <a:lnTo>
                    <a:pt x="1315" y="262"/>
                  </a:lnTo>
                  <a:lnTo>
                    <a:pt x="1315" y="261"/>
                  </a:lnTo>
                  <a:lnTo>
                    <a:pt x="1317" y="261"/>
                  </a:lnTo>
                  <a:lnTo>
                    <a:pt x="1317" y="259"/>
                  </a:lnTo>
                  <a:lnTo>
                    <a:pt x="1319" y="255"/>
                  </a:lnTo>
                  <a:lnTo>
                    <a:pt x="1319" y="253"/>
                  </a:lnTo>
                  <a:lnTo>
                    <a:pt x="1319" y="251"/>
                  </a:lnTo>
                  <a:lnTo>
                    <a:pt x="1319" y="249"/>
                  </a:lnTo>
                  <a:lnTo>
                    <a:pt x="1321" y="249"/>
                  </a:lnTo>
                  <a:lnTo>
                    <a:pt x="1323" y="249"/>
                  </a:lnTo>
                  <a:lnTo>
                    <a:pt x="1323" y="251"/>
                  </a:lnTo>
                  <a:lnTo>
                    <a:pt x="1346" y="261"/>
                  </a:lnTo>
                  <a:lnTo>
                    <a:pt x="1361" y="266"/>
                  </a:lnTo>
                  <a:lnTo>
                    <a:pt x="1366" y="270"/>
                  </a:lnTo>
                  <a:lnTo>
                    <a:pt x="1368" y="270"/>
                  </a:lnTo>
                  <a:lnTo>
                    <a:pt x="1368" y="272"/>
                  </a:lnTo>
                  <a:lnTo>
                    <a:pt x="1368" y="274"/>
                  </a:lnTo>
                  <a:lnTo>
                    <a:pt x="1370" y="278"/>
                  </a:lnTo>
                  <a:lnTo>
                    <a:pt x="1370" y="280"/>
                  </a:lnTo>
                  <a:lnTo>
                    <a:pt x="1361" y="278"/>
                  </a:lnTo>
                  <a:lnTo>
                    <a:pt x="1359" y="278"/>
                  </a:lnTo>
                  <a:lnTo>
                    <a:pt x="1357" y="280"/>
                  </a:lnTo>
                  <a:lnTo>
                    <a:pt x="1355" y="281"/>
                  </a:lnTo>
                  <a:lnTo>
                    <a:pt x="1353" y="283"/>
                  </a:lnTo>
                  <a:lnTo>
                    <a:pt x="1349" y="289"/>
                  </a:lnTo>
                  <a:lnTo>
                    <a:pt x="1347" y="293"/>
                  </a:lnTo>
                  <a:lnTo>
                    <a:pt x="1346" y="297"/>
                  </a:lnTo>
                  <a:lnTo>
                    <a:pt x="1344" y="300"/>
                  </a:lnTo>
                  <a:lnTo>
                    <a:pt x="1342" y="302"/>
                  </a:lnTo>
                  <a:lnTo>
                    <a:pt x="1340" y="304"/>
                  </a:lnTo>
                  <a:lnTo>
                    <a:pt x="1336" y="304"/>
                  </a:lnTo>
                  <a:lnTo>
                    <a:pt x="1334" y="306"/>
                  </a:lnTo>
                  <a:lnTo>
                    <a:pt x="1330" y="308"/>
                  </a:lnTo>
                  <a:lnTo>
                    <a:pt x="1328" y="308"/>
                  </a:lnTo>
                  <a:lnTo>
                    <a:pt x="1328" y="312"/>
                  </a:lnTo>
                  <a:lnTo>
                    <a:pt x="1327" y="314"/>
                  </a:lnTo>
                  <a:lnTo>
                    <a:pt x="1325" y="314"/>
                  </a:lnTo>
                  <a:lnTo>
                    <a:pt x="1323" y="318"/>
                  </a:lnTo>
                  <a:lnTo>
                    <a:pt x="1323" y="319"/>
                  </a:lnTo>
                  <a:lnTo>
                    <a:pt x="1323" y="321"/>
                  </a:lnTo>
                  <a:lnTo>
                    <a:pt x="1323" y="323"/>
                  </a:lnTo>
                  <a:lnTo>
                    <a:pt x="1323" y="327"/>
                  </a:lnTo>
                  <a:lnTo>
                    <a:pt x="1321" y="327"/>
                  </a:lnTo>
                  <a:lnTo>
                    <a:pt x="1317" y="331"/>
                  </a:lnTo>
                  <a:lnTo>
                    <a:pt x="1317" y="333"/>
                  </a:lnTo>
                  <a:lnTo>
                    <a:pt x="1317" y="337"/>
                  </a:lnTo>
                  <a:lnTo>
                    <a:pt x="1315" y="337"/>
                  </a:lnTo>
                  <a:lnTo>
                    <a:pt x="1313" y="335"/>
                  </a:lnTo>
                  <a:lnTo>
                    <a:pt x="1311" y="335"/>
                  </a:lnTo>
                  <a:lnTo>
                    <a:pt x="1309" y="337"/>
                  </a:lnTo>
                  <a:lnTo>
                    <a:pt x="1309" y="338"/>
                  </a:lnTo>
                  <a:lnTo>
                    <a:pt x="1308" y="340"/>
                  </a:lnTo>
                  <a:lnTo>
                    <a:pt x="1306" y="342"/>
                  </a:lnTo>
                  <a:lnTo>
                    <a:pt x="1306" y="344"/>
                  </a:lnTo>
                  <a:lnTo>
                    <a:pt x="1304" y="346"/>
                  </a:lnTo>
                  <a:lnTo>
                    <a:pt x="1304" y="350"/>
                  </a:lnTo>
                  <a:lnTo>
                    <a:pt x="1302" y="350"/>
                  </a:lnTo>
                  <a:lnTo>
                    <a:pt x="1302" y="352"/>
                  </a:lnTo>
                  <a:lnTo>
                    <a:pt x="1300" y="354"/>
                  </a:lnTo>
                  <a:lnTo>
                    <a:pt x="1298" y="354"/>
                  </a:lnTo>
                  <a:lnTo>
                    <a:pt x="1296" y="356"/>
                  </a:lnTo>
                  <a:lnTo>
                    <a:pt x="1296" y="357"/>
                  </a:lnTo>
                  <a:lnTo>
                    <a:pt x="1294" y="361"/>
                  </a:lnTo>
                  <a:lnTo>
                    <a:pt x="1292" y="363"/>
                  </a:lnTo>
                  <a:lnTo>
                    <a:pt x="1290" y="365"/>
                  </a:lnTo>
                  <a:lnTo>
                    <a:pt x="1289" y="367"/>
                  </a:lnTo>
                  <a:lnTo>
                    <a:pt x="1287" y="371"/>
                  </a:lnTo>
                  <a:lnTo>
                    <a:pt x="1285" y="376"/>
                  </a:lnTo>
                  <a:lnTo>
                    <a:pt x="1283" y="376"/>
                  </a:lnTo>
                  <a:lnTo>
                    <a:pt x="1281" y="378"/>
                  </a:lnTo>
                  <a:lnTo>
                    <a:pt x="1277" y="380"/>
                  </a:lnTo>
                  <a:lnTo>
                    <a:pt x="1273" y="382"/>
                  </a:lnTo>
                  <a:lnTo>
                    <a:pt x="1270" y="382"/>
                  </a:lnTo>
                  <a:lnTo>
                    <a:pt x="1268" y="382"/>
                  </a:lnTo>
                  <a:lnTo>
                    <a:pt x="1264" y="380"/>
                  </a:lnTo>
                  <a:lnTo>
                    <a:pt x="1256" y="378"/>
                  </a:lnTo>
                  <a:lnTo>
                    <a:pt x="1247" y="376"/>
                  </a:lnTo>
                  <a:lnTo>
                    <a:pt x="1220" y="373"/>
                  </a:lnTo>
                  <a:lnTo>
                    <a:pt x="1211" y="371"/>
                  </a:lnTo>
                  <a:lnTo>
                    <a:pt x="1209" y="371"/>
                  </a:lnTo>
                  <a:lnTo>
                    <a:pt x="1207" y="373"/>
                  </a:lnTo>
                  <a:lnTo>
                    <a:pt x="1205" y="375"/>
                  </a:lnTo>
                  <a:lnTo>
                    <a:pt x="1201" y="378"/>
                  </a:lnTo>
                  <a:lnTo>
                    <a:pt x="1199" y="382"/>
                  </a:lnTo>
                  <a:lnTo>
                    <a:pt x="1199" y="386"/>
                  </a:lnTo>
                  <a:lnTo>
                    <a:pt x="1199" y="390"/>
                  </a:lnTo>
                  <a:lnTo>
                    <a:pt x="1199" y="397"/>
                  </a:lnTo>
                  <a:lnTo>
                    <a:pt x="1199" y="405"/>
                  </a:lnTo>
                  <a:lnTo>
                    <a:pt x="1197" y="409"/>
                  </a:lnTo>
                  <a:lnTo>
                    <a:pt x="1199" y="413"/>
                  </a:lnTo>
                  <a:lnTo>
                    <a:pt x="1201" y="416"/>
                  </a:lnTo>
                  <a:lnTo>
                    <a:pt x="1203" y="422"/>
                  </a:lnTo>
                  <a:lnTo>
                    <a:pt x="1205" y="428"/>
                  </a:lnTo>
                  <a:lnTo>
                    <a:pt x="1207" y="437"/>
                  </a:lnTo>
                  <a:lnTo>
                    <a:pt x="1207" y="443"/>
                  </a:lnTo>
                  <a:lnTo>
                    <a:pt x="1207" y="447"/>
                  </a:lnTo>
                  <a:lnTo>
                    <a:pt x="1209" y="452"/>
                  </a:lnTo>
                  <a:lnTo>
                    <a:pt x="1209" y="456"/>
                  </a:lnTo>
                  <a:lnTo>
                    <a:pt x="1209" y="460"/>
                  </a:lnTo>
                  <a:lnTo>
                    <a:pt x="1207" y="464"/>
                  </a:lnTo>
                  <a:lnTo>
                    <a:pt x="1205" y="466"/>
                  </a:lnTo>
                  <a:lnTo>
                    <a:pt x="1203" y="466"/>
                  </a:lnTo>
                  <a:lnTo>
                    <a:pt x="1201" y="466"/>
                  </a:lnTo>
                  <a:lnTo>
                    <a:pt x="1199" y="470"/>
                  </a:lnTo>
                  <a:lnTo>
                    <a:pt x="1199" y="471"/>
                  </a:lnTo>
                  <a:lnTo>
                    <a:pt x="1197" y="471"/>
                  </a:lnTo>
                  <a:lnTo>
                    <a:pt x="1197" y="473"/>
                  </a:lnTo>
                  <a:lnTo>
                    <a:pt x="1195" y="475"/>
                  </a:lnTo>
                  <a:lnTo>
                    <a:pt x="1194" y="477"/>
                  </a:lnTo>
                  <a:lnTo>
                    <a:pt x="1192" y="481"/>
                  </a:lnTo>
                  <a:lnTo>
                    <a:pt x="1190" y="483"/>
                  </a:lnTo>
                  <a:lnTo>
                    <a:pt x="1188" y="4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D623F8A-9380-4A18-962B-B5507963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1704"/>
              <a:ext cx="549" cy="1062"/>
            </a:xfrm>
            <a:custGeom>
              <a:avLst/>
              <a:gdLst>
                <a:gd name="T0" fmla="*/ 414 w 549"/>
                <a:gd name="T1" fmla="*/ 60 h 1062"/>
                <a:gd name="T2" fmla="*/ 435 w 549"/>
                <a:gd name="T3" fmla="*/ 91 h 1062"/>
                <a:gd name="T4" fmla="*/ 461 w 549"/>
                <a:gd name="T5" fmla="*/ 125 h 1062"/>
                <a:gd name="T6" fmla="*/ 425 w 549"/>
                <a:gd name="T7" fmla="*/ 157 h 1062"/>
                <a:gd name="T8" fmla="*/ 393 w 549"/>
                <a:gd name="T9" fmla="*/ 195 h 1062"/>
                <a:gd name="T10" fmla="*/ 401 w 549"/>
                <a:gd name="T11" fmla="*/ 287 h 1062"/>
                <a:gd name="T12" fmla="*/ 344 w 549"/>
                <a:gd name="T13" fmla="*/ 344 h 1062"/>
                <a:gd name="T14" fmla="*/ 355 w 549"/>
                <a:gd name="T15" fmla="*/ 374 h 1062"/>
                <a:gd name="T16" fmla="*/ 326 w 549"/>
                <a:gd name="T17" fmla="*/ 389 h 1062"/>
                <a:gd name="T18" fmla="*/ 330 w 549"/>
                <a:gd name="T19" fmla="*/ 429 h 1062"/>
                <a:gd name="T20" fmla="*/ 355 w 549"/>
                <a:gd name="T21" fmla="*/ 454 h 1062"/>
                <a:gd name="T22" fmla="*/ 363 w 549"/>
                <a:gd name="T23" fmla="*/ 490 h 1062"/>
                <a:gd name="T24" fmla="*/ 372 w 549"/>
                <a:gd name="T25" fmla="*/ 524 h 1062"/>
                <a:gd name="T26" fmla="*/ 353 w 549"/>
                <a:gd name="T27" fmla="*/ 537 h 1062"/>
                <a:gd name="T28" fmla="*/ 319 w 549"/>
                <a:gd name="T29" fmla="*/ 526 h 1062"/>
                <a:gd name="T30" fmla="*/ 292 w 549"/>
                <a:gd name="T31" fmla="*/ 545 h 1062"/>
                <a:gd name="T32" fmla="*/ 311 w 549"/>
                <a:gd name="T33" fmla="*/ 573 h 1062"/>
                <a:gd name="T34" fmla="*/ 342 w 549"/>
                <a:gd name="T35" fmla="*/ 594 h 1062"/>
                <a:gd name="T36" fmla="*/ 325 w 549"/>
                <a:gd name="T37" fmla="*/ 632 h 1062"/>
                <a:gd name="T38" fmla="*/ 357 w 549"/>
                <a:gd name="T39" fmla="*/ 663 h 1062"/>
                <a:gd name="T40" fmla="*/ 336 w 549"/>
                <a:gd name="T41" fmla="*/ 695 h 1062"/>
                <a:gd name="T42" fmla="*/ 300 w 549"/>
                <a:gd name="T43" fmla="*/ 701 h 1062"/>
                <a:gd name="T44" fmla="*/ 323 w 549"/>
                <a:gd name="T45" fmla="*/ 739 h 1062"/>
                <a:gd name="T46" fmla="*/ 364 w 549"/>
                <a:gd name="T47" fmla="*/ 737 h 1062"/>
                <a:gd name="T48" fmla="*/ 393 w 549"/>
                <a:gd name="T49" fmla="*/ 750 h 1062"/>
                <a:gd name="T50" fmla="*/ 423 w 549"/>
                <a:gd name="T51" fmla="*/ 792 h 1062"/>
                <a:gd name="T52" fmla="*/ 450 w 549"/>
                <a:gd name="T53" fmla="*/ 843 h 1062"/>
                <a:gd name="T54" fmla="*/ 458 w 549"/>
                <a:gd name="T55" fmla="*/ 902 h 1062"/>
                <a:gd name="T56" fmla="*/ 526 w 549"/>
                <a:gd name="T57" fmla="*/ 938 h 1062"/>
                <a:gd name="T58" fmla="*/ 535 w 549"/>
                <a:gd name="T59" fmla="*/ 965 h 1062"/>
                <a:gd name="T60" fmla="*/ 505 w 549"/>
                <a:gd name="T61" fmla="*/ 978 h 1062"/>
                <a:gd name="T62" fmla="*/ 482 w 549"/>
                <a:gd name="T63" fmla="*/ 982 h 1062"/>
                <a:gd name="T64" fmla="*/ 440 w 549"/>
                <a:gd name="T65" fmla="*/ 1005 h 1062"/>
                <a:gd name="T66" fmla="*/ 387 w 549"/>
                <a:gd name="T67" fmla="*/ 1014 h 1062"/>
                <a:gd name="T68" fmla="*/ 368 w 549"/>
                <a:gd name="T69" fmla="*/ 1054 h 1062"/>
                <a:gd name="T70" fmla="*/ 338 w 549"/>
                <a:gd name="T71" fmla="*/ 1058 h 1062"/>
                <a:gd name="T72" fmla="*/ 328 w 549"/>
                <a:gd name="T73" fmla="*/ 1041 h 1062"/>
                <a:gd name="T74" fmla="*/ 347 w 549"/>
                <a:gd name="T75" fmla="*/ 1009 h 1062"/>
                <a:gd name="T76" fmla="*/ 349 w 549"/>
                <a:gd name="T77" fmla="*/ 969 h 1062"/>
                <a:gd name="T78" fmla="*/ 351 w 549"/>
                <a:gd name="T79" fmla="*/ 921 h 1062"/>
                <a:gd name="T80" fmla="*/ 347 w 549"/>
                <a:gd name="T81" fmla="*/ 900 h 1062"/>
                <a:gd name="T82" fmla="*/ 338 w 549"/>
                <a:gd name="T83" fmla="*/ 874 h 1062"/>
                <a:gd name="T84" fmla="*/ 313 w 549"/>
                <a:gd name="T85" fmla="*/ 870 h 1062"/>
                <a:gd name="T86" fmla="*/ 300 w 549"/>
                <a:gd name="T87" fmla="*/ 876 h 1062"/>
                <a:gd name="T88" fmla="*/ 283 w 549"/>
                <a:gd name="T89" fmla="*/ 868 h 1062"/>
                <a:gd name="T90" fmla="*/ 258 w 549"/>
                <a:gd name="T91" fmla="*/ 874 h 1062"/>
                <a:gd name="T92" fmla="*/ 239 w 549"/>
                <a:gd name="T93" fmla="*/ 868 h 1062"/>
                <a:gd name="T94" fmla="*/ 230 w 549"/>
                <a:gd name="T95" fmla="*/ 855 h 1062"/>
                <a:gd name="T96" fmla="*/ 212 w 549"/>
                <a:gd name="T97" fmla="*/ 847 h 1062"/>
                <a:gd name="T98" fmla="*/ 195 w 549"/>
                <a:gd name="T99" fmla="*/ 858 h 1062"/>
                <a:gd name="T100" fmla="*/ 178 w 549"/>
                <a:gd name="T101" fmla="*/ 876 h 1062"/>
                <a:gd name="T102" fmla="*/ 159 w 549"/>
                <a:gd name="T103" fmla="*/ 883 h 1062"/>
                <a:gd name="T104" fmla="*/ 135 w 549"/>
                <a:gd name="T105" fmla="*/ 893 h 1062"/>
                <a:gd name="T106" fmla="*/ 112 w 549"/>
                <a:gd name="T107" fmla="*/ 898 h 1062"/>
                <a:gd name="T108" fmla="*/ 87 w 549"/>
                <a:gd name="T109" fmla="*/ 908 h 1062"/>
                <a:gd name="T110" fmla="*/ 64 w 549"/>
                <a:gd name="T111" fmla="*/ 902 h 1062"/>
                <a:gd name="T112" fmla="*/ 60 w 549"/>
                <a:gd name="T113" fmla="*/ 881 h 1062"/>
                <a:gd name="T114" fmla="*/ 57 w 549"/>
                <a:gd name="T115" fmla="*/ 858 h 1062"/>
                <a:gd name="T116" fmla="*/ 28 w 549"/>
                <a:gd name="T117" fmla="*/ 858 h 1062"/>
                <a:gd name="T118" fmla="*/ 3 w 549"/>
                <a:gd name="T119" fmla="*/ 843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9" h="1062">
                  <a:moveTo>
                    <a:pt x="414" y="0"/>
                  </a:moveTo>
                  <a:lnTo>
                    <a:pt x="414" y="2"/>
                  </a:lnTo>
                  <a:lnTo>
                    <a:pt x="416" y="5"/>
                  </a:lnTo>
                  <a:lnTo>
                    <a:pt x="418" y="9"/>
                  </a:lnTo>
                  <a:lnTo>
                    <a:pt x="418" y="11"/>
                  </a:lnTo>
                  <a:lnTo>
                    <a:pt x="418" y="15"/>
                  </a:lnTo>
                  <a:lnTo>
                    <a:pt x="418" y="19"/>
                  </a:lnTo>
                  <a:lnTo>
                    <a:pt x="416" y="28"/>
                  </a:lnTo>
                  <a:lnTo>
                    <a:pt x="414" y="32"/>
                  </a:lnTo>
                  <a:lnTo>
                    <a:pt x="416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3"/>
                  </a:lnTo>
                  <a:lnTo>
                    <a:pt x="414" y="51"/>
                  </a:lnTo>
                  <a:lnTo>
                    <a:pt x="414" y="55"/>
                  </a:lnTo>
                  <a:lnTo>
                    <a:pt x="414" y="57"/>
                  </a:lnTo>
                  <a:lnTo>
                    <a:pt x="414" y="60"/>
                  </a:lnTo>
                  <a:lnTo>
                    <a:pt x="416" y="62"/>
                  </a:lnTo>
                  <a:lnTo>
                    <a:pt x="418" y="66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8" y="79"/>
                  </a:lnTo>
                  <a:lnTo>
                    <a:pt x="416" y="83"/>
                  </a:lnTo>
                  <a:lnTo>
                    <a:pt x="416" y="85"/>
                  </a:lnTo>
                  <a:lnTo>
                    <a:pt x="418" y="89"/>
                  </a:lnTo>
                  <a:lnTo>
                    <a:pt x="420" y="91"/>
                  </a:lnTo>
                  <a:lnTo>
                    <a:pt x="421" y="91"/>
                  </a:lnTo>
                  <a:lnTo>
                    <a:pt x="423" y="93"/>
                  </a:lnTo>
                  <a:lnTo>
                    <a:pt x="425" y="93"/>
                  </a:lnTo>
                  <a:lnTo>
                    <a:pt x="429" y="93"/>
                  </a:lnTo>
                  <a:lnTo>
                    <a:pt x="431" y="91"/>
                  </a:lnTo>
                  <a:lnTo>
                    <a:pt x="433" y="91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39" y="89"/>
                  </a:lnTo>
                  <a:lnTo>
                    <a:pt x="440" y="89"/>
                  </a:lnTo>
                  <a:lnTo>
                    <a:pt x="442" y="89"/>
                  </a:lnTo>
                  <a:lnTo>
                    <a:pt x="444" y="89"/>
                  </a:lnTo>
                  <a:lnTo>
                    <a:pt x="448" y="93"/>
                  </a:lnTo>
                  <a:lnTo>
                    <a:pt x="452" y="97"/>
                  </a:lnTo>
                  <a:lnTo>
                    <a:pt x="458" y="100"/>
                  </a:lnTo>
                  <a:lnTo>
                    <a:pt x="461" y="106"/>
                  </a:lnTo>
                  <a:lnTo>
                    <a:pt x="467" y="110"/>
                  </a:lnTo>
                  <a:lnTo>
                    <a:pt x="469" y="114"/>
                  </a:lnTo>
                  <a:lnTo>
                    <a:pt x="471" y="116"/>
                  </a:lnTo>
                  <a:lnTo>
                    <a:pt x="471" y="117"/>
                  </a:lnTo>
                  <a:lnTo>
                    <a:pt x="469" y="119"/>
                  </a:lnTo>
                  <a:lnTo>
                    <a:pt x="465" y="121"/>
                  </a:lnTo>
                  <a:lnTo>
                    <a:pt x="461" y="125"/>
                  </a:lnTo>
                  <a:lnTo>
                    <a:pt x="459" y="129"/>
                  </a:lnTo>
                  <a:lnTo>
                    <a:pt x="456" y="131"/>
                  </a:lnTo>
                  <a:lnTo>
                    <a:pt x="452" y="133"/>
                  </a:lnTo>
                  <a:lnTo>
                    <a:pt x="448" y="135"/>
                  </a:lnTo>
                  <a:lnTo>
                    <a:pt x="446" y="136"/>
                  </a:lnTo>
                  <a:lnTo>
                    <a:pt x="446" y="138"/>
                  </a:lnTo>
                  <a:lnTo>
                    <a:pt x="444" y="140"/>
                  </a:lnTo>
                  <a:lnTo>
                    <a:pt x="442" y="146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37" y="152"/>
                  </a:lnTo>
                  <a:lnTo>
                    <a:pt x="435" y="154"/>
                  </a:lnTo>
                  <a:lnTo>
                    <a:pt x="433" y="155"/>
                  </a:lnTo>
                  <a:lnTo>
                    <a:pt x="431" y="157"/>
                  </a:lnTo>
                  <a:lnTo>
                    <a:pt x="425" y="157"/>
                  </a:lnTo>
                  <a:lnTo>
                    <a:pt x="423" y="159"/>
                  </a:lnTo>
                  <a:lnTo>
                    <a:pt x="421" y="161"/>
                  </a:lnTo>
                  <a:lnTo>
                    <a:pt x="421" y="165"/>
                  </a:lnTo>
                  <a:lnTo>
                    <a:pt x="420" y="169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4" y="174"/>
                  </a:lnTo>
                  <a:lnTo>
                    <a:pt x="410" y="176"/>
                  </a:lnTo>
                  <a:lnTo>
                    <a:pt x="408" y="178"/>
                  </a:lnTo>
                  <a:lnTo>
                    <a:pt x="406" y="180"/>
                  </a:lnTo>
                  <a:lnTo>
                    <a:pt x="402" y="184"/>
                  </a:lnTo>
                  <a:lnTo>
                    <a:pt x="399" y="186"/>
                  </a:lnTo>
                  <a:lnTo>
                    <a:pt x="399" y="188"/>
                  </a:lnTo>
                  <a:lnTo>
                    <a:pt x="397" y="190"/>
                  </a:lnTo>
                  <a:lnTo>
                    <a:pt x="395" y="192"/>
                  </a:lnTo>
                  <a:lnTo>
                    <a:pt x="395" y="193"/>
                  </a:lnTo>
                  <a:lnTo>
                    <a:pt x="393" y="195"/>
                  </a:lnTo>
                  <a:lnTo>
                    <a:pt x="393" y="197"/>
                  </a:lnTo>
                  <a:lnTo>
                    <a:pt x="393" y="199"/>
                  </a:lnTo>
                  <a:lnTo>
                    <a:pt x="391" y="201"/>
                  </a:lnTo>
                  <a:lnTo>
                    <a:pt x="391" y="203"/>
                  </a:lnTo>
                  <a:lnTo>
                    <a:pt x="395" y="212"/>
                  </a:lnTo>
                  <a:lnTo>
                    <a:pt x="401" y="226"/>
                  </a:lnTo>
                  <a:lnTo>
                    <a:pt x="408" y="239"/>
                  </a:lnTo>
                  <a:lnTo>
                    <a:pt x="412" y="247"/>
                  </a:lnTo>
                  <a:lnTo>
                    <a:pt x="416" y="252"/>
                  </a:lnTo>
                  <a:lnTo>
                    <a:pt x="418" y="260"/>
                  </a:lnTo>
                  <a:lnTo>
                    <a:pt x="420" y="264"/>
                  </a:lnTo>
                  <a:lnTo>
                    <a:pt x="421" y="266"/>
                  </a:lnTo>
                  <a:lnTo>
                    <a:pt x="412" y="273"/>
                  </a:lnTo>
                  <a:lnTo>
                    <a:pt x="404" y="279"/>
                  </a:lnTo>
                  <a:lnTo>
                    <a:pt x="402" y="283"/>
                  </a:lnTo>
                  <a:lnTo>
                    <a:pt x="401" y="285"/>
                  </a:lnTo>
                  <a:lnTo>
                    <a:pt x="401" y="287"/>
                  </a:lnTo>
                  <a:lnTo>
                    <a:pt x="401" y="288"/>
                  </a:lnTo>
                  <a:lnTo>
                    <a:pt x="401" y="292"/>
                  </a:lnTo>
                  <a:lnTo>
                    <a:pt x="401" y="294"/>
                  </a:lnTo>
                  <a:lnTo>
                    <a:pt x="401" y="296"/>
                  </a:lnTo>
                  <a:lnTo>
                    <a:pt x="399" y="296"/>
                  </a:lnTo>
                  <a:lnTo>
                    <a:pt x="395" y="300"/>
                  </a:lnTo>
                  <a:lnTo>
                    <a:pt x="391" y="304"/>
                  </a:lnTo>
                  <a:lnTo>
                    <a:pt x="391" y="306"/>
                  </a:lnTo>
                  <a:lnTo>
                    <a:pt x="387" y="309"/>
                  </a:lnTo>
                  <a:lnTo>
                    <a:pt x="385" y="309"/>
                  </a:lnTo>
                  <a:lnTo>
                    <a:pt x="382" y="313"/>
                  </a:lnTo>
                  <a:lnTo>
                    <a:pt x="374" y="319"/>
                  </a:lnTo>
                  <a:lnTo>
                    <a:pt x="361" y="328"/>
                  </a:lnTo>
                  <a:lnTo>
                    <a:pt x="353" y="336"/>
                  </a:lnTo>
                  <a:lnTo>
                    <a:pt x="345" y="340"/>
                  </a:lnTo>
                  <a:lnTo>
                    <a:pt x="342" y="344"/>
                  </a:lnTo>
                  <a:lnTo>
                    <a:pt x="344" y="344"/>
                  </a:lnTo>
                  <a:lnTo>
                    <a:pt x="344" y="345"/>
                  </a:lnTo>
                  <a:lnTo>
                    <a:pt x="347" y="345"/>
                  </a:lnTo>
                  <a:lnTo>
                    <a:pt x="349" y="345"/>
                  </a:lnTo>
                  <a:lnTo>
                    <a:pt x="351" y="347"/>
                  </a:lnTo>
                  <a:lnTo>
                    <a:pt x="353" y="347"/>
                  </a:lnTo>
                  <a:lnTo>
                    <a:pt x="353" y="351"/>
                  </a:lnTo>
                  <a:lnTo>
                    <a:pt x="355" y="353"/>
                  </a:lnTo>
                  <a:lnTo>
                    <a:pt x="355" y="355"/>
                  </a:lnTo>
                  <a:lnTo>
                    <a:pt x="357" y="357"/>
                  </a:lnTo>
                  <a:lnTo>
                    <a:pt x="357" y="361"/>
                  </a:lnTo>
                  <a:lnTo>
                    <a:pt x="357" y="363"/>
                  </a:lnTo>
                  <a:lnTo>
                    <a:pt x="357" y="364"/>
                  </a:lnTo>
                  <a:lnTo>
                    <a:pt x="357" y="366"/>
                  </a:lnTo>
                  <a:lnTo>
                    <a:pt x="357" y="368"/>
                  </a:lnTo>
                  <a:lnTo>
                    <a:pt x="357" y="370"/>
                  </a:lnTo>
                  <a:lnTo>
                    <a:pt x="357" y="372"/>
                  </a:lnTo>
                  <a:lnTo>
                    <a:pt x="355" y="374"/>
                  </a:lnTo>
                  <a:lnTo>
                    <a:pt x="353" y="374"/>
                  </a:lnTo>
                  <a:lnTo>
                    <a:pt x="351" y="374"/>
                  </a:lnTo>
                  <a:lnTo>
                    <a:pt x="349" y="374"/>
                  </a:lnTo>
                  <a:lnTo>
                    <a:pt x="347" y="372"/>
                  </a:lnTo>
                  <a:lnTo>
                    <a:pt x="345" y="372"/>
                  </a:lnTo>
                  <a:lnTo>
                    <a:pt x="344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340" y="374"/>
                  </a:lnTo>
                  <a:lnTo>
                    <a:pt x="338" y="376"/>
                  </a:lnTo>
                  <a:lnTo>
                    <a:pt x="334" y="378"/>
                  </a:lnTo>
                  <a:lnTo>
                    <a:pt x="332" y="382"/>
                  </a:lnTo>
                  <a:lnTo>
                    <a:pt x="330" y="383"/>
                  </a:lnTo>
                  <a:lnTo>
                    <a:pt x="328" y="383"/>
                  </a:lnTo>
                  <a:lnTo>
                    <a:pt x="328" y="385"/>
                  </a:lnTo>
                  <a:lnTo>
                    <a:pt x="326" y="387"/>
                  </a:lnTo>
                  <a:lnTo>
                    <a:pt x="326" y="389"/>
                  </a:lnTo>
                  <a:lnTo>
                    <a:pt x="326" y="391"/>
                  </a:lnTo>
                  <a:lnTo>
                    <a:pt x="323" y="395"/>
                  </a:lnTo>
                  <a:lnTo>
                    <a:pt x="323" y="397"/>
                  </a:lnTo>
                  <a:lnTo>
                    <a:pt x="323" y="399"/>
                  </a:lnTo>
                  <a:lnTo>
                    <a:pt x="321" y="402"/>
                  </a:lnTo>
                  <a:lnTo>
                    <a:pt x="321" y="406"/>
                  </a:lnTo>
                  <a:lnTo>
                    <a:pt x="319" y="410"/>
                  </a:lnTo>
                  <a:lnTo>
                    <a:pt x="319" y="412"/>
                  </a:lnTo>
                  <a:lnTo>
                    <a:pt x="319" y="414"/>
                  </a:lnTo>
                  <a:lnTo>
                    <a:pt x="319" y="416"/>
                  </a:lnTo>
                  <a:lnTo>
                    <a:pt x="319" y="420"/>
                  </a:lnTo>
                  <a:lnTo>
                    <a:pt x="321" y="420"/>
                  </a:lnTo>
                  <a:lnTo>
                    <a:pt x="323" y="423"/>
                  </a:lnTo>
                  <a:lnTo>
                    <a:pt x="325" y="425"/>
                  </a:lnTo>
                  <a:lnTo>
                    <a:pt x="326" y="427"/>
                  </a:lnTo>
                  <a:lnTo>
                    <a:pt x="328" y="429"/>
                  </a:lnTo>
                  <a:lnTo>
                    <a:pt x="330" y="429"/>
                  </a:lnTo>
                  <a:lnTo>
                    <a:pt x="332" y="429"/>
                  </a:lnTo>
                  <a:lnTo>
                    <a:pt x="332" y="431"/>
                  </a:lnTo>
                  <a:lnTo>
                    <a:pt x="334" y="431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5"/>
                  </a:lnTo>
                  <a:lnTo>
                    <a:pt x="342" y="435"/>
                  </a:lnTo>
                  <a:lnTo>
                    <a:pt x="345" y="439"/>
                  </a:lnTo>
                  <a:lnTo>
                    <a:pt x="345" y="440"/>
                  </a:lnTo>
                  <a:lnTo>
                    <a:pt x="347" y="440"/>
                  </a:lnTo>
                  <a:lnTo>
                    <a:pt x="347" y="442"/>
                  </a:lnTo>
                  <a:lnTo>
                    <a:pt x="349" y="444"/>
                  </a:lnTo>
                  <a:lnTo>
                    <a:pt x="351" y="446"/>
                  </a:lnTo>
                  <a:lnTo>
                    <a:pt x="353" y="448"/>
                  </a:lnTo>
                  <a:lnTo>
                    <a:pt x="353" y="450"/>
                  </a:lnTo>
                  <a:lnTo>
                    <a:pt x="355" y="452"/>
                  </a:lnTo>
                  <a:lnTo>
                    <a:pt x="355" y="454"/>
                  </a:lnTo>
                  <a:lnTo>
                    <a:pt x="355" y="456"/>
                  </a:lnTo>
                  <a:lnTo>
                    <a:pt x="355" y="458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3"/>
                  </a:lnTo>
                  <a:lnTo>
                    <a:pt x="357" y="465"/>
                  </a:lnTo>
                  <a:lnTo>
                    <a:pt x="357" y="467"/>
                  </a:lnTo>
                  <a:lnTo>
                    <a:pt x="359" y="469"/>
                  </a:lnTo>
                  <a:lnTo>
                    <a:pt x="359" y="473"/>
                  </a:lnTo>
                  <a:lnTo>
                    <a:pt x="361" y="473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80"/>
                  </a:lnTo>
                  <a:lnTo>
                    <a:pt x="361" y="482"/>
                  </a:lnTo>
                  <a:lnTo>
                    <a:pt x="359" y="484"/>
                  </a:lnTo>
                  <a:lnTo>
                    <a:pt x="361" y="486"/>
                  </a:lnTo>
                  <a:lnTo>
                    <a:pt x="363" y="490"/>
                  </a:lnTo>
                  <a:lnTo>
                    <a:pt x="366" y="492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70" y="496"/>
                  </a:lnTo>
                  <a:lnTo>
                    <a:pt x="372" y="497"/>
                  </a:lnTo>
                  <a:lnTo>
                    <a:pt x="374" y="501"/>
                  </a:lnTo>
                  <a:lnTo>
                    <a:pt x="374" y="503"/>
                  </a:lnTo>
                  <a:lnTo>
                    <a:pt x="376" y="505"/>
                  </a:lnTo>
                  <a:lnTo>
                    <a:pt x="378" y="505"/>
                  </a:lnTo>
                  <a:lnTo>
                    <a:pt x="378" y="509"/>
                  </a:lnTo>
                  <a:lnTo>
                    <a:pt x="378" y="511"/>
                  </a:lnTo>
                  <a:lnTo>
                    <a:pt x="378" y="513"/>
                  </a:lnTo>
                  <a:lnTo>
                    <a:pt x="376" y="515"/>
                  </a:lnTo>
                  <a:lnTo>
                    <a:pt x="376" y="516"/>
                  </a:lnTo>
                  <a:lnTo>
                    <a:pt x="374" y="520"/>
                  </a:lnTo>
                  <a:lnTo>
                    <a:pt x="372" y="522"/>
                  </a:lnTo>
                  <a:lnTo>
                    <a:pt x="372" y="524"/>
                  </a:lnTo>
                  <a:lnTo>
                    <a:pt x="370" y="526"/>
                  </a:lnTo>
                  <a:lnTo>
                    <a:pt x="370" y="528"/>
                  </a:lnTo>
                  <a:lnTo>
                    <a:pt x="370" y="532"/>
                  </a:lnTo>
                  <a:lnTo>
                    <a:pt x="370" y="534"/>
                  </a:lnTo>
                  <a:lnTo>
                    <a:pt x="370" y="539"/>
                  </a:lnTo>
                  <a:lnTo>
                    <a:pt x="368" y="541"/>
                  </a:lnTo>
                  <a:lnTo>
                    <a:pt x="368" y="543"/>
                  </a:lnTo>
                  <a:lnTo>
                    <a:pt x="366" y="545"/>
                  </a:lnTo>
                  <a:lnTo>
                    <a:pt x="364" y="545"/>
                  </a:lnTo>
                  <a:lnTo>
                    <a:pt x="363" y="545"/>
                  </a:lnTo>
                  <a:lnTo>
                    <a:pt x="363" y="547"/>
                  </a:lnTo>
                  <a:lnTo>
                    <a:pt x="361" y="547"/>
                  </a:lnTo>
                  <a:lnTo>
                    <a:pt x="357" y="543"/>
                  </a:lnTo>
                  <a:lnTo>
                    <a:pt x="357" y="541"/>
                  </a:lnTo>
                  <a:lnTo>
                    <a:pt x="355" y="539"/>
                  </a:lnTo>
                  <a:lnTo>
                    <a:pt x="355" y="537"/>
                  </a:lnTo>
                  <a:lnTo>
                    <a:pt x="353" y="537"/>
                  </a:lnTo>
                  <a:lnTo>
                    <a:pt x="351" y="535"/>
                  </a:lnTo>
                  <a:lnTo>
                    <a:pt x="351" y="534"/>
                  </a:lnTo>
                  <a:lnTo>
                    <a:pt x="349" y="532"/>
                  </a:lnTo>
                  <a:lnTo>
                    <a:pt x="347" y="530"/>
                  </a:lnTo>
                  <a:lnTo>
                    <a:pt x="345" y="528"/>
                  </a:lnTo>
                  <a:lnTo>
                    <a:pt x="344" y="526"/>
                  </a:lnTo>
                  <a:lnTo>
                    <a:pt x="342" y="526"/>
                  </a:lnTo>
                  <a:lnTo>
                    <a:pt x="338" y="524"/>
                  </a:lnTo>
                  <a:lnTo>
                    <a:pt x="334" y="524"/>
                  </a:lnTo>
                  <a:lnTo>
                    <a:pt x="332" y="522"/>
                  </a:lnTo>
                  <a:lnTo>
                    <a:pt x="330" y="522"/>
                  </a:lnTo>
                  <a:lnTo>
                    <a:pt x="328" y="522"/>
                  </a:lnTo>
                  <a:lnTo>
                    <a:pt x="326" y="522"/>
                  </a:lnTo>
                  <a:lnTo>
                    <a:pt x="325" y="522"/>
                  </a:lnTo>
                  <a:lnTo>
                    <a:pt x="321" y="524"/>
                  </a:lnTo>
                  <a:lnTo>
                    <a:pt x="321" y="526"/>
                  </a:lnTo>
                  <a:lnTo>
                    <a:pt x="319" y="526"/>
                  </a:lnTo>
                  <a:lnTo>
                    <a:pt x="317" y="526"/>
                  </a:lnTo>
                  <a:lnTo>
                    <a:pt x="315" y="526"/>
                  </a:lnTo>
                  <a:lnTo>
                    <a:pt x="313" y="526"/>
                  </a:lnTo>
                  <a:lnTo>
                    <a:pt x="311" y="528"/>
                  </a:lnTo>
                  <a:lnTo>
                    <a:pt x="307" y="530"/>
                  </a:lnTo>
                  <a:lnTo>
                    <a:pt x="306" y="532"/>
                  </a:lnTo>
                  <a:lnTo>
                    <a:pt x="302" y="532"/>
                  </a:lnTo>
                  <a:lnTo>
                    <a:pt x="302" y="534"/>
                  </a:lnTo>
                  <a:lnTo>
                    <a:pt x="300" y="535"/>
                  </a:lnTo>
                  <a:lnTo>
                    <a:pt x="298" y="535"/>
                  </a:lnTo>
                  <a:lnTo>
                    <a:pt x="298" y="537"/>
                  </a:lnTo>
                  <a:lnTo>
                    <a:pt x="296" y="537"/>
                  </a:lnTo>
                  <a:lnTo>
                    <a:pt x="296" y="539"/>
                  </a:lnTo>
                  <a:lnTo>
                    <a:pt x="294" y="539"/>
                  </a:lnTo>
                  <a:lnTo>
                    <a:pt x="292" y="539"/>
                  </a:lnTo>
                  <a:lnTo>
                    <a:pt x="292" y="543"/>
                  </a:lnTo>
                  <a:lnTo>
                    <a:pt x="292" y="545"/>
                  </a:lnTo>
                  <a:lnTo>
                    <a:pt x="290" y="547"/>
                  </a:lnTo>
                  <a:lnTo>
                    <a:pt x="290" y="549"/>
                  </a:lnTo>
                  <a:lnTo>
                    <a:pt x="292" y="549"/>
                  </a:lnTo>
                  <a:lnTo>
                    <a:pt x="292" y="551"/>
                  </a:lnTo>
                  <a:lnTo>
                    <a:pt x="294" y="553"/>
                  </a:lnTo>
                  <a:lnTo>
                    <a:pt x="296" y="553"/>
                  </a:lnTo>
                  <a:lnTo>
                    <a:pt x="296" y="554"/>
                  </a:lnTo>
                  <a:lnTo>
                    <a:pt x="298" y="556"/>
                  </a:lnTo>
                  <a:lnTo>
                    <a:pt x="300" y="558"/>
                  </a:lnTo>
                  <a:lnTo>
                    <a:pt x="302" y="558"/>
                  </a:lnTo>
                  <a:lnTo>
                    <a:pt x="304" y="562"/>
                  </a:lnTo>
                  <a:lnTo>
                    <a:pt x="304" y="564"/>
                  </a:lnTo>
                  <a:lnTo>
                    <a:pt x="304" y="568"/>
                  </a:lnTo>
                  <a:lnTo>
                    <a:pt x="307" y="570"/>
                  </a:lnTo>
                  <a:lnTo>
                    <a:pt x="307" y="572"/>
                  </a:lnTo>
                  <a:lnTo>
                    <a:pt x="309" y="572"/>
                  </a:lnTo>
                  <a:lnTo>
                    <a:pt x="311" y="573"/>
                  </a:lnTo>
                  <a:lnTo>
                    <a:pt x="313" y="573"/>
                  </a:lnTo>
                  <a:lnTo>
                    <a:pt x="313" y="575"/>
                  </a:lnTo>
                  <a:lnTo>
                    <a:pt x="315" y="577"/>
                  </a:lnTo>
                  <a:lnTo>
                    <a:pt x="317" y="577"/>
                  </a:lnTo>
                  <a:lnTo>
                    <a:pt x="319" y="577"/>
                  </a:lnTo>
                  <a:lnTo>
                    <a:pt x="321" y="577"/>
                  </a:lnTo>
                  <a:lnTo>
                    <a:pt x="323" y="577"/>
                  </a:lnTo>
                  <a:lnTo>
                    <a:pt x="325" y="579"/>
                  </a:lnTo>
                  <a:lnTo>
                    <a:pt x="326" y="579"/>
                  </a:lnTo>
                  <a:lnTo>
                    <a:pt x="328" y="579"/>
                  </a:lnTo>
                  <a:lnTo>
                    <a:pt x="332" y="581"/>
                  </a:lnTo>
                  <a:lnTo>
                    <a:pt x="338" y="585"/>
                  </a:lnTo>
                  <a:lnTo>
                    <a:pt x="338" y="587"/>
                  </a:lnTo>
                  <a:lnTo>
                    <a:pt x="340" y="589"/>
                  </a:lnTo>
                  <a:lnTo>
                    <a:pt x="340" y="591"/>
                  </a:lnTo>
                  <a:lnTo>
                    <a:pt x="342" y="592"/>
                  </a:lnTo>
                  <a:lnTo>
                    <a:pt x="342" y="594"/>
                  </a:lnTo>
                  <a:lnTo>
                    <a:pt x="342" y="596"/>
                  </a:lnTo>
                  <a:lnTo>
                    <a:pt x="342" y="598"/>
                  </a:lnTo>
                  <a:lnTo>
                    <a:pt x="342" y="602"/>
                  </a:lnTo>
                  <a:lnTo>
                    <a:pt x="340" y="604"/>
                  </a:lnTo>
                  <a:lnTo>
                    <a:pt x="340" y="606"/>
                  </a:lnTo>
                  <a:lnTo>
                    <a:pt x="336" y="608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2" y="611"/>
                  </a:lnTo>
                  <a:lnTo>
                    <a:pt x="328" y="615"/>
                  </a:lnTo>
                  <a:lnTo>
                    <a:pt x="325" y="619"/>
                  </a:lnTo>
                  <a:lnTo>
                    <a:pt x="323" y="621"/>
                  </a:lnTo>
                  <a:lnTo>
                    <a:pt x="323" y="623"/>
                  </a:lnTo>
                  <a:lnTo>
                    <a:pt x="323" y="625"/>
                  </a:lnTo>
                  <a:lnTo>
                    <a:pt x="323" y="629"/>
                  </a:lnTo>
                  <a:lnTo>
                    <a:pt x="323" y="630"/>
                  </a:lnTo>
                  <a:lnTo>
                    <a:pt x="325" y="632"/>
                  </a:lnTo>
                  <a:lnTo>
                    <a:pt x="326" y="634"/>
                  </a:lnTo>
                  <a:lnTo>
                    <a:pt x="328" y="636"/>
                  </a:lnTo>
                  <a:lnTo>
                    <a:pt x="332" y="636"/>
                  </a:lnTo>
                  <a:lnTo>
                    <a:pt x="334" y="636"/>
                  </a:lnTo>
                  <a:lnTo>
                    <a:pt x="336" y="638"/>
                  </a:lnTo>
                  <a:lnTo>
                    <a:pt x="338" y="638"/>
                  </a:lnTo>
                  <a:lnTo>
                    <a:pt x="338" y="640"/>
                  </a:lnTo>
                  <a:lnTo>
                    <a:pt x="340" y="642"/>
                  </a:lnTo>
                  <a:lnTo>
                    <a:pt x="344" y="644"/>
                  </a:lnTo>
                  <a:lnTo>
                    <a:pt x="347" y="646"/>
                  </a:lnTo>
                  <a:lnTo>
                    <a:pt x="351" y="649"/>
                  </a:lnTo>
                  <a:lnTo>
                    <a:pt x="353" y="649"/>
                  </a:lnTo>
                  <a:lnTo>
                    <a:pt x="355" y="653"/>
                  </a:lnTo>
                  <a:lnTo>
                    <a:pt x="355" y="655"/>
                  </a:lnTo>
                  <a:lnTo>
                    <a:pt x="357" y="657"/>
                  </a:lnTo>
                  <a:lnTo>
                    <a:pt x="357" y="659"/>
                  </a:lnTo>
                  <a:lnTo>
                    <a:pt x="357" y="663"/>
                  </a:lnTo>
                  <a:lnTo>
                    <a:pt x="357" y="665"/>
                  </a:lnTo>
                  <a:lnTo>
                    <a:pt x="357" y="667"/>
                  </a:lnTo>
                  <a:lnTo>
                    <a:pt x="355" y="668"/>
                  </a:lnTo>
                  <a:lnTo>
                    <a:pt x="355" y="670"/>
                  </a:lnTo>
                  <a:lnTo>
                    <a:pt x="353" y="670"/>
                  </a:lnTo>
                  <a:lnTo>
                    <a:pt x="353" y="672"/>
                  </a:lnTo>
                  <a:lnTo>
                    <a:pt x="351" y="674"/>
                  </a:lnTo>
                  <a:lnTo>
                    <a:pt x="349" y="676"/>
                  </a:lnTo>
                  <a:lnTo>
                    <a:pt x="347" y="678"/>
                  </a:lnTo>
                  <a:lnTo>
                    <a:pt x="347" y="680"/>
                  </a:lnTo>
                  <a:lnTo>
                    <a:pt x="347" y="682"/>
                  </a:lnTo>
                  <a:lnTo>
                    <a:pt x="347" y="686"/>
                  </a:lnTo>
                  <a:lnTo>
                    <a:pt x="345" y="687"/>
                  </a:lnTo>
                  <a:lnTo>
                    <a:pt x="344" y="691"/>
                  </a:lnTo>
                  <a:lnTo>
                    <a:pt x="342" y="691"/>
                  </a:lnTo>
                  <a:lnTo>
                    <a:pt x="342" y="693"/>
                  </a:lnTo>
                  <a:lnTo>
                    <a:pt x="336" y="695"/>
                  </a:lnTo>
                  <a:lnTo>
                    <a:pt x="334" y="695"/>
                  </a:lnTo>
                  <a:lnTo>
                    <a:pt x="332" y="695"/>
                  </a:lnTo>
                  <a:lnTo>
                    <a:pt x="330" y="697"/>
                  </a:lnTo>
                  <a:lnTo>
                    <a:pt x="328" y="697"/>
                  </a:lnTo>
                  <a:lnTo>
                    <a:pt x="328" y="699"/>
                  </a:lnTo>
                  <a:lnTo>
                    <a:pt x="326" y="701"/>
                  </a:lnTo>
                  <a:lnTo>
                    <a:pt x="325" y="701"/>
                  </a:lnTo>
                  <a:lnTo>
                    <a:pt x="321" y="703"/>
                  </a:lnTo>
                  <a:lnTo>
                    <a:pt x="317" y="703"/>
                  </a:lnTo>
                  <a:lnTo>
                    <a:pt x="315" y="703"/>
                  </a:lnTo>
                  <a:lnTo>
                    <a:pt x="313" y="703"/>
                  </a:lnTo>
                  <a:lnTo>
                    <a:pt x="309" y="701"/>
                  </a:lnTo>
                  <a:lnTo>
                    <a:pt x="307" y="701"/>
                  </a:lnTo>
                  <a:lnTo>
                    <a:pt x="306" y="701"/>
                  </a:lnTo>
                  <a:lnTo>
                    <a:pt x="304" y="701"/>
                  </a:lnTo>
                  <a:lnTo>
                    <a:pt x="302" y="701"/>
                  </a:lnTo>
                  <a:lnTo>
                    <a:pt x="300" y="701"/>
                  </a:lnTo>
                  <a:lnTo>
                    <a:pt x="298" y="701"/>
                  </a:lnTo>
                  <a:lnTo>
                    <a:pt x="296" y="703"/>
                  </a:lnTo>
                  <a:lnTo>
                    <a:pt x="294" y="708"/>
                  </a:lnTo>
                  <a:lnTo>
                    <a:pt x="294" y="710"/>
                  </a:lnTo>
                  <a:lnTo>
                    <a:pt x="296" y="714"/>
                  </a:lnTo>
                  <a:lnTo>
                    <a:pt x="296" y="718"/>
                  </a:lnTo>
                  <a:lnTo>
                    <a:pt x="296" y="720"/>
                  </a:lnTo>
                  <a:lnTo>
                    <a:pt x="298" y="722"/>
                  </a:lnTo>
                  <a:lnTo>
                    <a:pt x="302" y="725"/>
                  </a:lnTo>
                  <a:lnTo>
                    <a:pt x="306" y="727"/>
                  </a:lnTo>
                  <a:lnTo>
                    <a:pt x="309" y="729"/>
                  </a:lnTo>
                  <a:lnTo>
                    <a:pt x="313" y="731"/>
                  </a:lnTo>
                  <a:lnTo>
                    <a:pt x="313" y="733"/>
                  </a:lnTo>
                  <a:lnTo>
                    <a:pt x="317" y="735"/>
                  </a:lnTo>
                  <a:lnTo>
                    <a:pt x="319" y="737"/>
                  </a:lnTo>
                  <a:lnTo>
                    <a:pt x="321" y="739"/>
                  </a:lnTo>
                  <a:lnTo>
                    <a:pt x="323" y="739"/>
                  </a:lnTo>
                  <a:lnTo>
                    <a:pt x="325" y="741"/>
                  </a:lnTo>
                  <a:lnTo>
                    <a:pt x="328" y="741"/>
                  </a:lnTo>
                  <a:lnTo>
                    <a:pt x="330" y="741"/>
                  </a:lnTo>
                  <a:lnTo>
                    <a:pt x="332" y="739"/>
                  </a:lnTo>
                  <a:lnTo>
                    <a:pt x="334" y="739"/>
                  </a:lnTo>
                  <a:lnTo>
                    <a:pt x="336" y="741"/>
                  </a:lnTo>
                  <a:lnTo>
                    <a:pt x="338" y="741"/>
                  </a:lnTo>
                  <a:lnTo>
                    <a:pt x="342" y="739"/>
                  </a:lnTo>
                  <a:lnTo>
                    <a:pt x="344" y="739"/>
                  </a:lnTo>
                  <a:lnTo>
                    <a:pt x="345" y="739"/>
                  </a:lnTo>
                  <a:lnTo>
                    <a:pt x="349" y="737"/>
                  </a:lnTo>
                  <a:lnTo>
                    <a:pt x="351" y="737"/>
                  </a:lnTo>
                  <a:lnTo>
                    <a:pt x="353" y="737"/>
                  </a:lnTo>
                  <a:lnTo>
                    <a:pt x="355" y="737"/>
                  </a:lnTo>
                  <a:lnTo>
                    <a:pt x="359" y="737"/>
                  </a:lnTo>
                  <a:lnTo>
                    <a:pt x="363" y="737"/>
                  </a:lnTo>
                  <a:lnTo>
                    <a:pt x="364" y="737"/>
                  </a:lnTo>
                  <a:lnTo>
                    <a:pt x="364" y="735"/>
                  </a:lnTo>
                  <a:lnTo>
                    <a:pt x="366" y="735"/>
                  </a:lnTo>
                  <a:lnTo>
                    <a:pt x="368" y="735"/>
                  </a:lnTo>
                  <a:lnTo>
                    <a:pt x="370" y="735"/>
                  </a:lnTo>
                  <a:lnTo>
                    <a:pt x="372" y="735"/>
                  </a:lnTo>
                  <a:lnTo>
                    <a:pt x="374" y="735"/>
                  </a:lnTo>
                  <a:lnTo>
                    <a:pt x="374" y="737"/>
                  </a:lnTo>
                  <a:lnTo>
                    <a:pt x="376" y="737"/>
                  </a:lnTo>
                  <a:lnTo>
                    <a:pt x="378" y="739"/>
                  </a:lnTo>
                  <a:lnTo>
                    <a:pt x="380" y="739"/>
                  </a:lnTo>
                  <a:lnTo>
                    <a:pt x="382" y="741"/>
                  </a:lnTo>
                  <a:lnTo>
                    <a:pt x="383" y="743"/>
                  </a:lnTo>
                  <a:lnTo>
                    <a:pt x="385" y="744"/>
                  </a:lnTo>
                  <a:lnTo>
                    <a:pt x="387" y="746"/>
                  </a:lnTo>
                  <a:lnTo>
                    <a:pt x="389" y="748"/>
                  </a:lnTo>
                  <a:lnTo>
                    <a:pt x="391" y="748"/>
                  </a:lnTo>
                  <a:lnTo>
                    <a:pt x="393" y="750"/>
                  </a:lnTo>
                  <a:lnTo>
                    <a:pt x="395" y="752"/>
                  </a:lnTo>
                  <a:lnTo>
                    <a:pt x="397" y="754"/>
                  </a:lnTo>
                  <a:lnTo>
                    <a:pt x="399" y="754"/>
                  </a:lnTo>
                  <a:lnTo>
                    <a:pt x="402" y="758"/>
                  </a:lnTo>
                  <a:lnTo>
                    <a:pt x="404" y="760"/>
                  </a:lnTo>
                  <a:lnTo>
                    <a:pt x="406" y="762"/>
                  </a:lnTo>
                  <a:lnTo>
                    <a:pt x="410" y="765"/>
                  </a:lnTo>
                  <a:lnTo>
                    <a:pt x="412" y="767"/>
                  </a:lnTo>
                  <a:lnTo>
                    <a:pt x="416" y="771"/>
                  </a:lnTo>
                  <a:lnTo>
                    <a:pt x="418" y="773"/>
                  </a:lnTo>
                  <a:lnTo>
                    <a:pt x="420" y="775"/>
                  </a:lnTo>
                  <a:lnTo>
                    <a:pt x="421" y="779"/>
                  </a:lnTo>
                  <a:lnTo>
                    <a:pt x="421" y="781"/>
                  </a:lnTo>
                  <a:lnTo>
                    <a:pt x="421" y="782"/>
                  </a:lnTo>
                  <a:lnTo>
                    <a:pt x="423" y="786"/>
                  </a:lnTo>
                  <a:lnTo>
                    <a:pt x="421" y="788"/>
                  </a:lnTo>
                  <a:lnTo>
                    <a:pt x="423" y="792"/>
                  </a:lnTo>
                  <a:lnTo>
                    <a:pt x="423" y="794"/>
                  </a:lnTo>
                  <a:lnTo>
                    <a:pt x="423" y="800"/>
                  </a:lnTo>
                  <a:lnTo>
                    <a:pt x="427" y="809"/>
                  </a:lnTo>
                  <a:lnTo>
                    <a:pt x="427" y="817"/>
                  </a:lnTo>
                  <a:lnTo>
                    <a:pt x="427" y="822"/>
                  </a:lnTo>
                  <a:lnTo>
                    <a:pt x="429" y="826"/>
                  </a:lnTo>
                  <a:lnTo>
                    <a:pt x="429" y="828"/>
                  </a:lnTo>
                  <a:lnTo>
                    <a:pt x="429" y="830"/>
                  </a:lnTo>
                  <a:lnTo>
                    <a:pt x="429" y="832"/>
                  </a:lnTo>
                  <a:lnTo>
                    <a:pt x="431" y="832"/>
                  </a:lnTo>
                  <a:lnTo>
                    <a:pt x="433" y="834"/>
                  </a:lnTo>
                  <a:lnTo>
                    <a:pt x="437" y="834"/>
                  </a:lnTo>
                  <a:lnTo>
                    <a:pt x="440" y="836"/>
                  </a:lnTo>
                  <a:lnTo>
                    <a:pt x="442" y="838"/>
                  </a:lnTo>
                  <a:lnTo>
                    <a:pt x="444" y="839"/>
                  </a:lnTo>
                  <a:lnTo>
                    <a:pt x="448" y="841"/>
                  </a:lnTo>
                  <a:lnTo>
                    <a:pt x="450" y="843"/>
                  </a:lnTo>
                  <a:lnTo>
                    <a:pt x="452" y="847"/>
                  </a:lnTo>
                  <a:lnTo>
                    <a:pt x="452" y="849"/>
                  </a:lnTo>
                  <a:lnTo>
                    <a:pt x="454" y="853"/>
                  </a:lnTo>
                  <a:lnTo>
                    <a:pt x="454" y="855"/>
                  </a:lnTo>
                  <a:lnTo>
                    <a:pt x="456" y="860"/>
                  </a:lnTo>
                  <a:lnTo>
                    <a:pt x="456" y="864"/>
                  </a:lnTo>
                  <a:lnTo>
                    <a:pt x="456" y="870"/>
                  </a:lnTo>
                  <a:lnTo>
                    <a:pt x="454" y="874"/>
                  </a:lnTo>
                  <a:lnTo>
                    <a:pt x="454" y="881"/>
                  </a:lnTo>
                  <a:lnTo>
                    <a:pt x="452" y="885"/>
                  </a:lnTo>
                  <a:lnTo>
                    <a:pt x="452" y="889"/>
                  </a:lnTo>
                  <a:lnTo>
                    <a:pt x="450" y="891"/>
                  </a:lnTo>
                  <a:lnTo>
                    <a:pt x="452" y="893"/>
                  </a:lnTo>
                  <a:lnTo>
                    <a:pt x="452" y="896"/>
                  </a:lnTo>
                  <a:lnTo>
                    <a:pt x="452" y="898"/>
                  </a:lnTo>
                  <a:lnTo>
                    <a:pt x="454" y="900"/>
                  </a:lnTo>
                  <a:lnTo>
                    <a:pt x="458" y="902"/>
                  </a:lnTo>
                  <a:lnTo>
                    <a:pt x="461" y="906"/>
                  </a:lnTo>
                  <a:lnTo>
                    <a:pt x="465" y="910"/>
                  </a:lnTo>
                  <a:lnTo>
                    <a:pt x="473" y="914"/>
                  </a:lnTo>
                  <a:lnTo>
                    <a:pt x="477" y="915"/>
                  </a:lnTo>
                  <a:lnTo>
                    <a:pt x="484" y="919"/>
                  </a:lnTo>
                  <a:lnTo>
                    <a:pt x="486" y="919"/>
                  </a:lnTo>
                  <a:lnTo>
                    <a:pt x="488" y="921"/>
                  </a:lnTo>
                  <a:lnTo>
                    <a:pt x="492" y="921"/>
                  </a:lnTo>
                  <a:lnTo>
                    <a:pt x="494" y="921"/>
                  </a:lnTo>
                  <a:lnTo>
                    <a:pt x="496" y="923"/>
                  </a:lnTo>
                  <a:lnTo>
                    <a:pt x="497" y="923"/>
                  </a:lnTo>
                  <a:lnTo>
                    <a:pt x="505" y="931"/>
                  </a:lnTo>
                  <a:lnTo>
                    <a:pt x="509" y="934"/>
                  </a:lnTo>
                  <a:lnTo>
                    <a:pt x="513" y="934"/>
                  </a:lnTo>
                  <a:lnTo>
                    <a:pt x="516" y="938"/>
                  </a:lnTo>
                  <a:lnTo>
                    <a:pt x="522" y="938"/>
                  </a:lnTo>
                  <a:lnTo>
                    <a:pt x="526" y="938"/>
                  </a:lnTo>
                  <a:lnTo>
                    <a:pt x="530" y="938"/>
                  </a:lnTo>
                  <a:lnTo>
                    <a:pt x="534" y="940"/>
                  </a:lnTo>
                  <a:lnTo>
                    <a:pt x="535" y="942"/>
                  </a:lnTo>
                  <a:lnTo>
                    <a:pt x="537" y="942"/>
                  </a:lnTo>
                  <a:lnTo>
                    <a:pt x="539" y="944"/>
                  </a:lnTo>
                  <a:lnTo>
                    <a:pt x="541" y="946"/>
                  </a:lnTo>
                  <a:lnTo>
                    <a:pt x="543" y="946"/>
                  </a:lnTo>
                  <a:lnTo>
                    <a:pt x="545" y="948"/>
                  </a:lnTo>
                  <a:lnTo>
                    <a:pt x="545" y="950"/>
                  </a:lnTo>
                  <a:lnTo>
                    <a:pt x="547" y="950"/>
                  </a:lnTo>
                  <a:lnTo>
                    <a:pt x="549" y="953"/>
                  </a:lnTo>
                  <a:lnTo>
                    <a:pt x="547" y="955"/>
                  </a:lnTo>
                  <a:lnTo>
                    <a:pt x="545" y="957"/>
                  </a:lnTo>
                  <a:lnTo>
                    <a:pt x="545" y="959"/>
                  </a:lnTo>
                  <a:lnTo>
                    <a:pt x="543" y="961"/>
                  </a:lnTo>
                  <a:lnTo>
                    <a:pt x="539" y="963"/>
                  </a:lnTo>
                  <a:lnTo>
                    <a:pt x="535" y="965"/>
                  </a:lnTo>
                  <a:lnTo>
                    <a:pt x="532" y="969"/>
                  </a:lnTo>
                  <a:lnTo>
                    <a:pt x="530" y="969"/>
                  </a:lnTo>
                  <a:lnTo>
                    <a:pt x="528" y="971"/>
                  </a:lnTo>
                  <a:lnTo>
                    <a:pt x="526" y="971"/>
                  </a:lnTo>
                  <a:lnTo>
                    <a:pt x="524" y="972"/>
                  </a:lnTo>
                  <a:lnTo>
                    <a:pt x="524" y="974"/>
                  </a:lnTo>
                  <a:lnTo>
                    <a:pt x="524" y="976"/>
                  </a:lnTo>
                  <a:lnTo>
                    <a:pt x="522" y="978"/>
                  </a:lnTo>
                  <a:lnTo>
                    <a:pt x="518" y="976"/>
                  </a:lnTo>
                  <a:lnTo>
                    <a:pt x="516" y="976"/>
                  </a:lnTo>
                  <a:lnTo>
                    <a:pt x="515" y="976"/>
                  </a:lnTo>
                  <a:lnTo>
                    <a:pt x="515" y="978"/>
                  </a:lnTo>
                  <a:lnTo>
                    <a:pt x="513" y="978"/>
                  </a:lnTo>
                  <a:lnTo>
                    <a:pt x="511" y="978"/>
                  </a:lnTo>
                  <a:lnTo>
                    <a:pt x="509" y="978"/>
                  </a:lnTo>
                  <a:lnTo>
                    <a:pt x="507" y="978"/>
                  </a:lnTo>
                  <a:lnTo>
                    <a:pt x="505" y="978"/>
                  </a:lnTo>
                  <a:lnTo>
                    <a:pt x="505" y="976"/>
                  </a:lnTo>
                  <a:lnTo>
                    <a:pt x="503" y="978"/>
                  </a:lnTo>
                  <a:lnTo>
                    <a:pt x="501" y="978"/>
                  </a:lnTo>
                  <a:lnTo>
                    <a:pt x="499" y="978"/>
                  </a:lnTo>
                  <a:lnTo>
                    <a:pt x="497" y="976"/>
                  </a:lnTo>
                  <a:lnTo>
                    <a:pt x="497" y="978"/>
                  </a:lnTo>
                  <a:lnTo>
                    <a:pt x="496" y="978"/>
                  </a:lnTo>
                  <a:lnTo>
                    <a:pt x="496" y="976"/>
                  </a:lnTo>
                  <a:lnTo>
                    <a:pt x="492" y="976"/>
                  </a:lnTo>
                  <a:lnTo>
                    <a:pt x="492" y="978"/>
                  </a:lnTo>
                  <a:lnTo>
                    <a:pt x="490" y="978"/>
                  </a:lnTo>
                  <a:lnTo>
                    <a:pt x="488" y="976"/>
                  </a:lnTo>
                  <a:lnTo>
                    <a:pt x="486" y="976"/>
                  </a:lnTo>
                  <a:lnTo>
                    <a:pt x="484" y="976"/>
                  </a:lnTo>
                  <a:lnTo>
                    <a:pt x="484" y="978"/>
                  </a:lnTo>
                  <a:lnTo>
                    <a:pt x="482" y="980"/>
                  </a:lnTo>
                  <a:lnTo>
                    <a:pt x="482" y="982"/>
                  </a:lnTo>
                  <a:lnTo>
                    <a:pt x="482" y="984"/>
                  </a:lnTo>
                  <a:lnTo>
                    <a:pt x="480" y="986"/>
                  </a:lnTo>
                  <a:lnTo>
                    <a:pt x="480" y="990"/>
                  </a:lnTo>
                  <a:lnTo>
                    <a:pt x="480" y="991"/>
                  </a:lnTo>
                  <a:lnTo>
                    <a:pt x="480" y="993"/>
                  </a:lnTo>
                  <a:lnTo>
                    <a:pt x="480" y="999"/>
                  </a:lnTo>
                  <a:lnTo>
                    <a:pt x="480" y="1003"/>
                  </a:lnTo>
                  <a:lnTo>
                    <a:pt x="480" y="1005"/>
                  </a:lnTo>
                  <a:lnTo>
                    <a:pt x="478" y="1007"/>
                  </a:lnTo>
                  <a:lnTo>
                    <a:pt x="477" y="1009"/>
                  </a:lnTo>
                  <a:lnTo>
                    <a:pt x="471" y="1007"/>
                  </a:lnTo>
                  <a:lnTo>
                    <a:pt x="467" y="1005"/>
                  </a:lnTo>
                  <a:lnTo>
                    <a:pt x="465" y="1007"/>
                  </a:lnTo>
                  <a:lnTo>
                    <a:pt x="461" y="1007"/>
                  </a:lnTo>
                  <a:lnTo>
                    <a:pt x="459" y="1007"/>
                  </a:lnTo>
                  <a:lnTo>
                    <a:pt x="450" y="1005"/>
                  </a:lnTo>
                  <a:lnTo>
                    <a:pt x="440" y="1005"/>
                  </a:lnTo>
                  <a:lnTo>
                    <a:pt x="435" y="1005"/>
                  </a:lnTo>
                  <a:lnTo>
                    <a:pt x="431" y="1003"/>
                  </a:lnTo>
                  <a:lnTo>
                    <a:pt x="423" y="1001"/>
                  </a:lnTo>
                  <a:lnTo>
                    <a:pt x="421" y="1001"/>
                  </a:lnTo>
                  <a:lnTo>
                    <a:pt x="418" y="997"/>
                  </a:lnTo>
                  <a:lnTo>
                    <a:pt x="416" y="997"/>
                  </a:lnTo>
                  <a:lnTo>
                    <a:pt x="414" y="995"/>
                  </a:lnTo>
                  <a:lnTo>
                    <a:pt x="412" y="993"/>
                  </a:lnTo>
                  <a:lnTo>
                    <a:pt x="410" y="993"/>
                  </a:lnTo>
                  <a:lnTo>
                    <a:pt x="408" y="993"/>
                  </a:lnTo>
                  <a:lnTo>
                    <a:pt x="406" y="993"/>
                  </a:lnTo>
                  <a:lnTo>
                    <a:pt x="402" y="997"/>
                  </a:lnTo>
                  <a:lnTo>
                    <a:pt x="399" y="999"/>
                  </a:lnTo>
                  <a:lnTo>
                    <a:pt x="393" y="1003"/>
                  </a:lnTo>
                  <a:lnTo>
                    <a:pt x="391" y="1007"/>
                  </a:lnTo>
                  <a:lnTo>
                    <a:pt x="387" y="1010"/>
                  </a:lnTo>
                  <a:lnTo>
                    <a:pt x="387" y="1014"/>
                  </a:lnTo>
                  <a:lnTo>
                    <a:pt x="385" y="1016"/>
                  </a:lnTo>
                  <a:lnTo>
                    <a:pt x="383" y="1020"/>
                  </a:lnTo>
                  <a:lnTo>
                    <a:pt x="382" y="1024"/>
                  </a:lnTo>
                  <a:lnTo>
                    <a:pt x="380" y="1026"/>
                  </a:lnTo>
                  <a:lnTo>
                    <a:pt x="378" y="1029"/>
                  </a:lnTo>
                  <a:lnTo>
                    <a:pt x="372" y="1033"/>
                  </a:lnTo>
                  <a:lnTo>
                    <a:pt x="370" y="1033"/>
                  </a:lnTo>
                  <a:lnTo>
                    <a:pt x="370" y="1035"/>
                  </a:lnTo>
                  <a:lnTo>
                    <a:pt x="370" y="1037"/>
                  </a:lnTo>
                  <a:lnTo>
                    <a:pt x="368" y="1041"/>
                  </a:lnTo>
                  <a:lnTo>
                    <a:pt x="366" y="1043"/>
                  </a:lnTo>
                  <a:lnTo>
                    <a:pt x="366" y="1045"/>
                  </a:lnTo>
                  <a:lnTo>
                    <a:pt x="366" y="1047"/>
                  </a:lnTo>
                  <a:lnTo>
                    <a:pt x="368" y="1047"/>
                  </a:lnTo>
                  <a:lnTo>
                    <a:pt x="368" y="1050"/>
                  </a:lnTo>
                  <a:lnTo>
                    <a:pt x="368" y="1052"/>
                  </a:lnTo>
                  <a:lnTo>
                    <a:pt x="368" y="1054"/>
                  </a:lnTo>
                  <a:lnTo>
                    <a:pt x="366" y="1056"/>
                  </a:lnTo>
                  <a:lnTo>
                    <a:pt x="368" y="1058"/>
                  </a:lnTo>
                  <a:lnTo>
                    <a:pt x="366" y="1060"/>
                  </a:lnTo>
                  <a:lnTo>
                    <a:pt x="368" y="1062"/>
                  </a:lnTo>
                  <a:lnTo>
                    <a:pt x="366" y="1060"/>
                  </a:lnTo>
                  <a:lnTo>
                    <a:pt x="364" y="1060"/>
                  </a:lnTo>
                  <a:lnTo>
                    <a:pt x="363" y="1058"/>
                  </a:lnTo>
                  <a:lnTo>
                    <a:pt x="361" y="1058"/>
                  </a:lnTo>
                  <a:lnTo>
                    <a:pt x="357" y="1058"/>
                  </a:lnTo>
                  <a:lnTo>
                    <a:pt x="355" y="1058"/>
                  </a:lnTo>
                  <a:lnTo>
                    <a:pt x="351" y="1058"/>
                  </a:lnTo>
                  <a:lnTo>
                    <a:pt x="349" y="1058"/>
                  </a:lnTo>
                  <a:lnTo>
                    <a:pt x="347" y="1058"/>
                  </a:lnTo>
                  <a:lnTo>
                    <a:pt x="345" y="1058"/>
                  </a:lnTo>
                  <a:lnTo>
                    <a:pt x="344" y="1058"/>
                  </a:lnTo>
                  <a:lnTo>
                    <a:pt x="342" y="1058"/>
                  </a:lnTo>
                  <a:lnTo>
                    <a:pt x="338" y="1058"/>
                  </a:lnTo>
                  <a:lnTo>
                    <a:pt x="336" y="1058"/>
                  </a:lnTo>
                  <a:lnTo>
                    <a:pt x="334" y="1058"/>
                  </a:lnTo>
                  <a:lnTo>
                    <a:pt x="332" y="1058"/>
                  </a:lnTo>
                  <a:lnTo>
                    <a:pt x="330" y="1058"/>
                  </a:lnTo>
                  <a:lnTo>
                    <a:pt x="328" y="1056"/>
                  </a:lnTo>
                  <a:lnTo>
                    <a:pt x="326" y="1056"/>
                  </a:lnTo>
                  <a:lnTo>
                    <a:pt x="325" y="1056"/>
                  </a:lnTo>
                  <a:lnTo>
                    <a:pt x="323" y="1054"/>
                  </a:lnTo>
                  <a:lnTo>
                    <a:pt x="321" y="1054"/>
                  </a:lnTo>
                  <a:lnTo>
                    <a:pt x="321" y="1052"/>
                  </a:lnTo>
                  <a:lnTo>
                    <a:pt x="321" y="1050"/>
                  </a:lnTo>
                  <a:lnTo>
                    <a:pt x="321" y="1047"/>
                  </a:lnTo>
                  <a:lnTo>
                    <a:pt x="323" y="1047"/>
                  </a:lnTo>
                  <a:lnTo>
                    <a:pt x="323" y="1045"/>
                  </a:lnTo>
                  <a:lnTo>
                    <a:pt x="325" y="1043"/>
                  </a:lnTo>
                  <a:lnTo>
                    <a:pt x="326" y="1043"/>
                  </a:lnTo>
                  <a:lnTo>
                    <a:pt x="328" y="1041"/>
                  </a:lnTo>
                  <a:lnTo>
                    <a:pt x="330" y="1041"/>
                  </a:lnTo>
                  <a:lnTo>
                    <a:pt x="332" y="1039"/>
                  </a:lnTo>
                  <a:lnTo>
                    <a:pt x="332" y="1037"/>
                  </a:lnTo>
                  <a:lnTo>
                    <a:pt x="334" y="1035"/>
                  </a:lnTo>
                  <a:lnTo>
                    <a:pt x="334" y="1033"/>
                  </a:lnTo>
                  <a:lnTo>
                    <a:pt x="336" y="1031"/>
                  </a:lnTo>
                  <a:lnTo>
                    <a:pt x="338" y="1029"/>
                  </a:lnTo>
                  <a:lnTo>
                    <a:pt x="340" y="1026"/>
                  </a:lnTo>
                  <a:lnTo>
                    <a:pt x="342" y="1024"/>
                  </a:lnTo>
                  <a:lnTo>
                    <a:pt x="344" y="1024"/>
                  </a:lnTo>
                  <a:lnTo>
                    <a:pt x="344" y="1022"/>
                  </a:lnTo>
                  <a:lnTo>
                    <a:pt x="345" y="1020"/>
                  </a:lnTo>
                  <a:lnTo>
                    <a:pt x="345" y="1018"/>
                  </a:lnTo>
                  <a:lnTo>
                    <a:pt x="347" y="1018"/>
                  </a:lnTo>
                  <a:lnTo>
                    <a:pt x="347" y="1016"/>
                  </a:lnTo>
                  <a:lnTo>
                    <a:pt x="345" y="1012"/>
                  </a:lnTo>
                  <a:lnTo>
                    <a:pt x="347" y="1009"/>
                  </a:lnTo>
                  <a:lnTo>
                    <a:pt x="345" y="1005"/>
                  </a:lnTo>
                  <a:lnTo>
                    <a:pt x="345" y="1001"/>
                  </a:lnTo>
                  <a:lnTo>
                    <a:pt x="344" y="999"/>
                  </a:lnTo>
                  <a:lnTo>
                    <a:pt x="344" y="997"/>
                  </a:lnTo>
                  <a:lnTo>
                    <a:pt x="344" y="995"/>
                  </a:lnTo>
                  <a:lnTo>
                    <a:pt x="344" y="990"/>
                  </a:lnTo>
                  <a:lnTo>
                    <a:pt x="345" y="988"/>
                  </a:lnTo>
                  <a:lnTo>
                    <a:pt x="345" y="986"/>
                  </a:lnTo>
                  <a:lnTo>
                    <a:pt x="345" y="984"/>
                  </a:lnTo>
                  <a:lnTo>
                    <a:pt x="347" y="982"/>
                  </a:lnTo>
                  <a:lnTo>
                    <a:pt x="347" y="980"/>
                  </a:lnTo>
                  <a:lnTo>
                    <a:pt x="347" y="978"/>
                  </a:lnTo>
                  <a:lnTo>
                    <a:pt x="347" y="976"/>
                  </a:lnTo>
                  <a:lnTo>
                    <a:pt x="349" y="974"/>
                  </a:lnTo>
                  <a:lnTo>
                    <a:pt x="349" y="972"/>
                  </a:lnTo>
                  <a:lnTo>
                    <a:pt x="349" y="971"/>
                  </a:lnTo>
                  <a:lnTo>
                    <a:pt x="349" y="969"/>
                  </a:lnTo>
                  <a:lnTo>
                    <a:pt x="349" y="967"/>
                  </a:lnTo>
                  <a:lnTo>
                    <a:pt x="351" y="963"/>
                  </a:lnTo>
                  <a:lnTo>
                    <a:pt x="351" y="961"/>
                  </a:lnTo>
                  <a:lnTo>
                    <a:pt x="353" y="955"/>
                  </a:lnTo>
                  <a:lnTo>
                    <a:pt x="353" y="952"/>
                  </a:lnTo>
                  <a:lnTo>
                    <a:pt x="353" y="950"/>
                  </a:lnTo>
                  <a:lnTo>
                    <a:pt x="353" y="948"/>
                  </a:lnTo>
                  <a:lnTo>
                    <a:pt x="351" y="944"/>
                  </a:lnTo>
                  <a:lnTo>
                    <a:pt x="351" y="942"/>
                  </a:lnTo>
                  <a:lnTo>
                    <a:pt x="349" y="938"/>
                  </a:lnTo>
                  <a:lnTo>
                    <a:pt x="349" y="934"/>
                  </a:lnTo>
                  <a:lnTo>
                    <a:pt x="351" y="933"/>
                  </a:lnTo>
                  <a:lnTo>
                    <a:pt x="351" y="931"/>
                  </a:lnTo>
                  <a:lnTo>
                    <a:pt x="351" y="929"/>
                  </a:lnTo>
                  <a:lnTo>
                    <a:pt x="351" y="925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49" y="921"/>
                  </a:lnTo>
                  <a:lnTo>
                    <a:pt x="349" y="919"/>
                  </a:lnTo>
                  <a:lnTo>
                    <a:pt x="347" y="919"/>
                  </a:lnTo>
                  <a:lnTo>
                    <a:pt x="347" y="917"/>
                  </a:lnTo>
                  <a:lnTo>
                    <a:pt x="345" y="917"/>
                  </a:lnTo>
                  <a:lnTo>
                    <a:pt x="344" y="917"/>
                  </a:lnTo>
                  <a:lnTo>
                    <a:pt x="342" y="917"/>
                  </a:lnTo>
                  <a:lnTo>
                    <a:pt x="340" y="917"/>
                  </a:lnTo>
                  <a:lnTo>
                    <a:pt x="338" y="917"/>
                  </a:lnTo>
                  <a:lnTo>
                    <a:pt x="336" y="915"/>
                  </a:lnTo>
                  <a:lnTo>
                    <a:pt x="336" y="914"/>
                  </a:lnTo>
                  <a:lnTo>
                    <a:pt x="336" y="912"/>
                  </a:lnTo>
                  <a:lnTo>
                    <a:pt x="338" y="910"/>
                  </a:lnTo>
                  <a:lnTo>
                    <a:pt x="342" y="906"/>
                  </a:lnTo>
                  <a:lnTo>
                    <a:pt x="345" y="904"/>
                  </a:lnTo>
                  <a:lnTo>
                    <a:pt x="347" y="902"/>
                  </a:lnTo>
                  <a:lnTo>
                    <a:pt x="347" y="900"/>
                  </a:lnTo>
                  <a:lnTo>
                    <a:pt x="349" y="898"/>
                  </a:lnTo>
                  <a:lnTo>
                    <a:pt x="349" y="896"/>
                  </a:lnTo>
                  <a:lnTo>
                    <a:pt x="351" y="895"/>
                  </a:lnTo>
                  <a:lnTo>
                    <a:pt x="351" y="893"/>
                  </a:lnTo>
                  <a:lnTo>
                    <a:pt x="353" y="887"/>
                  </a:lnTo>
                  <a:lnTo>
                    <a:pt x="351" y="887"/>
                  </a:lnTo>
                  <a:lnTo>
                    <a:pt x="351" y="883"/>
                  </a:lnTo>
                  <a:lnTo>
                    <a:pt x="349" y="883"/>
                  </a:lnTo>
                  <a:lnTo>
                    <a:pt x="347" y="881"/>
                  </a:lnTo>
                  <a:lnTo>
                    <a:pt x="347" y="879"/>
                  </a:lnTo>
                  <a:lnTo>
                    <a:pt x="345" y="877"/>
                  </a:lnTo>
                  <a:lnTo>
                    <a:pt x="345" y="876"/>
                  </a:lnTo>
                  <a:lnTo>
                    <a:pt x="344" y="876"/>
                  </a:lnTo>
                  <a:lnTo>
                    <a:pt x="344" y="874"/>
                  </a:lnTo>
                  <a:lnTo>
                    <a:pt x="342" y="874"/>
                  </a:lnTo>
                  <a:lnTo>
                    <a:pt x="340" y="874"/>
                  </a:lnTo>
                  <a:lnTo>
                    <a:pt x="338" y="874"/>
                  </a:lnTo>
                  <a:lnTo>
                    <a:pt x="338" y="872"/>
                  </a:lnTo>
                  <a:lnTo>
                    <a:pt x="336" y="872"/>
                  </a:lnTo>
                  <a:lnTo>
                    <a:pt x="334" y="874"/>
                  </a:lnTo>
                  <a:lnTo>
                    <a:pt x="332" y="874"/>
                  </a:lnTo>
                  <a:lnTo>
                    <a:pt x="330" y="876"/>
                  </a:lnTo>
                  <a:lnTo>
                    <a:pt x="328" y="876"/>
                  </a:lnTo>
                  <a:lnTo>
                    <a:pt x="328" y="874"/>
                  </a:lnTo>
                  <a:lnTo>
                    <a:pt x="326" y="874"/>
                  </a:lnTo>
                  <a:lnTo>
                    <a:pt x="325" y="874"/>
                  </a:lnTo>
                  <a:lnTo>
                    <a:pt x="325" y="872"/>
                  </a:lnTo>
                  <a:lnTo>
                    <a:pt x="323" y="870"/>
                  </a:lnTo>
                  <a:lnTo>
                    <a:pt x="321" y="868"/>
                  </a:lnTo>
                  <a:lnTo>
                    <a:pt x="319" y="868"/>
                  </a:lnTo>
                  <a:lnTo>
                    <a:pt x="317" y="868"/>
                  </a:lnTo>
                  <a:lnTo>
                    <a:pt x="315" y="868"/>
                  </a:lnTo>
                  <a:lnTo>
                    <a:pt x="315" y="870"/>
                  </a:lnTo>
                  <a:lnTo>
                    <a:pt x="313" y="870"/>
                  </a:lnTo>
                  <a:lnTo>
                    <a:pt x="313" y="872"/>
                  </a:lnTo>
                  <a:lnTo>
                    <a:pt x="315" y="874"/>
                  </a:lnTo>
                  <a:lnTo>
                    <a:pt x="317" y="876"/>
                  </a:lnTo>
                  <a:lnTo>
                    <a:pt x="317" y="877"/>
                  </a:lnTo>
                  <a:lnTo>
                    <a:pt x="319" y="879"/>
                  </a:lnTo>
                  <a:lnTo>
                    <a:pt x="317" y="879"/>
                  </a:lnTo>
                  <a:lnTo>
                    <a:pt x="317" y="881"/>
                  </a:lnTo>
                  <a:lnTo>
                    <a:pt x="315" y="881"/>
                  </a:lnTo>
                  <a:lnTo>
                    <a:pt x="313" y="879"/>
                  </a:lnTo>
                  <a:lnTo>
                    <a:pt x="311" y="879"/>
                  </a:lnTo>
                  <a:lnTo>
                    <a:pt x="309" y="881"/>
                  </a:lnTo>
                  <a:lnTo>
                    <a:pt x="307" y="881"/>
                  </a:lnTo>
                  <a:lnTo>
                    <a:pt x="307" y="879"/>
                  </a:lnTo>
                  <a:lnTo>
                    <a:pt x="306" y="879"/>
                  </a:lnTo>
                  <a:lnTo>
                    <a:pt x="304" y="877"/>
                  </a:lnTo>
                  <a:lnTo>
                    <a:pt x="302" y="877"/>
                  </a:lnTo>
                  <a:lnTo>
                    <a:pt x="300" y="876"/>
                  </a:lnTo>
                  <a:lnTo>
                    <a:pt x="298" y="876"/>
                  </a:lnTo>
                  <a:lnTo>
                    <a:pt x="298" y="874"/>
                  </a:lnTo>
                  <a:lnTo>
                    <a:pt x="298" y="872"/>
                  </a:lnTo>
                  <a:lnTo>
                    <a:pt x="296" y="870"/>
                  </a:lnTo>
                  <a:lnTo>
                    <a:pt x="296" y="868"/>
                  </a:lnTo>
                  <a:lnTo>
                    <a:pt x="294" y="868"/>
                  </a:lnTo>
                  <a:lnTo>
                    <a:pt x="292" y="866"/>
                  </a:lnTo>
                  <a:lnTo>
                    <a:pt x="290" y="864"/>
                  </a:lnTo>
                  <a:lnTo>
                    <a:pt x="288" y="862"/>
                  </a:lnTo>
                  <a:lnTo>
                    <a:pt x="287" y="862"/>
                  </a:lnTo>
                  <a:lnTo>
                    <a:pt x="285" y="862"/>
                  </a:lnTo>
                  <a:lnTo>
                    <a:pt x="285" y="860"/>
                  </a:lnTo>
                  <a:lnTo>
                    <a:pt x="283" y="860"/>
                  </a:lnTo>
                  <a:lnTo>
                    <a:pt x="283" y="862"/>
                  </a:lnTo>
                  <a:lnTo>
                    <a:pt x="283" y="864"/>
                  </a:lnTo>
                  <a:lnTo>
                    <a:pt x="283" y="866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85" y="870"/>
                  </a:lnTo>
                  <a:lnTo>
                    <a:pt x="283" y="870"/>
                  </a:lnTo>
                  <a:lnTo>
                    <a:pt x="281" y="868"/>
                  </a:lnTo>
                  <a:lnTo>
                    <a:pt x="279" y="866"/>
                  </a:lnTo>
                  <a:lnTo>
                    <a:pt x="277" y="866"/>
                  </a:lnTo>
                  <a:lnTo>
                    <a:pt x="275" y="864"/>
                  </a:lnTo>
                  <a:lnTo>
                    <a:pt x="273" y="864"/>
                  </a:lnTo>
                  <a:lnTo>
                    <a:pt x="271" y="864"/>
                  </a:lnTo>
                  <a:lnTo>
                    <a:pt x="269" y="866"/>
                  </a:lnTo>
                  <a:lnTo>
                    <a:pt x="268" y="868"/>
                  </a:lnTo>
                  <a:lnTo>
                    <a:pt x="266" y="870"/>
                  </a:lnTo>
                  <a:lnTo>
                    <a:pt x="264" y="870"/>
                  </a:lnTo>
                  <a:lnTo>
                    <a:pt x="262" y="870"/>
                  </a:lnTo>
                  <a:lnTo>
                    <a:pt x="260" y="872"/>
                  </a:lnTo>
                  <a:lnTo>
                    <a:pt x="260" y="874"/>
                  </a:lnTo>
                  <a:lnTo>
                    <a:pt x="258" y="874"/>
                  </a:lnTo>
                  <a:lnTo>
                    <a:pt x="256" y="874"/>
                  </a:lnTo>
                  <a:lnTo>
                    <a:pt x="256" y="876"/>
                  </a:lnTo>
                  <a:lnTo>
                    <a:pt x="256" y="877"/>
                  </a:lnTo>
                  <a:lnTo>
                    <a:pt x="256" y="879"/>
                  </a:lnTo>
                  <a:lnTo>
                    <a:pt x="254" y="879"/>
                  </a:lnTo>
                  <a:lnTo>
                    <a:pt x="254" y="877"/>
                  </a:lnTo>
                  <a:lnTo>
                    <a:pt x="254" y="876"/>
                  </a:lnTo>
                  <a:lnTo>
                    <a:pt x="252" y="876"/>
                  </a:lnTo>
                  <a:lnTo>
                    <a:pt x="252" y="874"/>
                  </a:lnTo>
                  <a:lnTo>
                    <a:pt x="250" y="874"/>
                  </a:lnTo>
                  <a:lnTo>
                    <a:pt x="250" y="872"/>
                  </a:lnTo>
                  <a:lnTo>
                    <a:pt x="250" y="870"/>
                  </a:lnTo>
                  <a:lnTo>
                    <a:pt x="247" y="870"/>
                  </a:lnTo>
                  <a:lnTo>
                    <a:pt x="245" y="868"/>
                  </a:lnTo>
                  <a:lnTo>
                    <a:pt x="243" y="868"/>
                  </a:lnTo>
                  <a:lnTo>
                    <a:pt x="241" y="868"/>
                  </a:lnTo>
                  <a:lnTo>
                    <a:pt x="239" y="868"/>
                  </a:lnTo>
                  <a:lnTo>
                    <a:pt x="237" y="870"/>
                  </a:lnTo>
                  <a:lnTo>
                    <a:pt x="235" y="868"/>
                  </a:lnTo>
                  <a:lnTo>
                    <a:pt x="235" y="866"/>
                  </a:lnTo>
                  <a:lnTo>
                    <a:pt x="235" y="864"/>
                  </a:lnTo>
                  <a:lnTo>
                    <a:pt x="233" y="862"/>
                  </a:lnTo>
                  <a:lnTo>
                    <a:pt x="233" y="860"/>
                  </a:lnTo>
                  <a:lnTo>
                    <a:pt x="233" y="858"/>
                  </a:lnTo>
                  <a:lnTo>
                    <a:pt x="235" y="858"/>
                  </a:lnTo>
                  <a:lnTo>
                    <a:pt x="237" y="858"/>
                  </a:lnTo>
                  <a:lnTo>
                    <a:pt x="237" y="857"/>
                  </a:lnTo>
                  <a:lnTo>
                    <a:pt x="239" y="857"/>
                  </a:lnTo>
                  <a:lnTo>
                    <a:pt x="239" y="855"/>
                  </a:lnTo>
                  <a:lnTo>
                    <a:pt x="237" y="855"/>
                  </a:lnTo>
                  <a:lnTo>
                    <a:pt x="235" y="855"/>
                  </a:lnTo>
                  <a:lnTo>
                    <a:pt x="233" y="855"/>
                  </a:lnTo>
                  <a:lnTo>
                    <a:pt x="231" y="855"/>
                  </a:lnTo>
                  <a:lnTo>
                    <a:pt x="230" y="855"/>
                  </a:lnTo>
                  <a:lnTo>
                    <a:pt x="230" y="853"/>
                  </a:lnTo>
                  <a:lnTo>
                    <a:pt x="230" y="851"/>
                  </a:lnTo>
                  <a:lnTo>
                    <a:pt x="228" y="851"/>
                  </a:lnTo>
                  <a:lnTo>
                    <a:pt x="228" y="849"/>
                  </a:lnTo>
                  <a:lnTo>
                    <a:pt x="226" y="849"/>
                  </a:lnTo>
                  <a:lnTo>
                    <a:pt x="224" y="849"/>
                  </a:lnTo>
                  <a:lnTo>
                    <a:pt x="224" y="847"/>
                  </a:lnTo>
                  <a:lnTo>
                    <a:pt x="222" y="849"/>
                  </a:lnTo>
                  <a:lnTo>
                    <a:pt x="222" y="851"/>
                  </a:lnTo>
                  <a:lnTo>
                    <a:pt x="220" y="851"/>
                  </a:lnTo>
                  <a:lnTo>
                    <a:pt x="218" y="851"/>
                  </a:lnTo>
                  <a:lnTo>
                    <a:pt x="218" y="849"/>
                  </a:lnTo>
                  <a:lnTo>
                    <a:pt x="216" y="847"/>
                  </a:lnTo>
                  <a:lnTo>
                    <a:pt x="216" y="845"/>
                  </a:lnTo>
                  <a:lnTo>
                    <a:pt x="214" y="845"/>
                  </a:lnTo>
                  <a:lnTo>
                    <a:pt x="212" y="845"/>
                  </a:lnTo>
                  <a:lnTo>
                    <a:pt x="212" y="847"/>
                  </a:lnTo>
                  <a:lnTo>
                    <a:pt x="211" y="847"/>
                  </a:lnTo>
                  <a:lnTo>
                    <a:pt x="211" y="849"/>
                  </a:lnTo>
                  <a:lnTo>
                    <a:pt x="209" y="849"/>
                  </a:lnTo>
                  <a:lnTo>
                    <a:pt x="207" y="847"/>
                  </a:lnTo>
                  <a:lnTo>
                    <a:pt x="205" y="849"/>
                  </a:lnTo>
                  <a:lnTo>
                    <a:pt x="203" y="849"/>
                  </a:lnTo>
                  <a:lnTo>
                    <a:pt x="201" y="849"/>
                  </a:lnTo>
                  <a:lnTo>
                    <a:pt x="199" y="849"/>
                  </a:lnTo>
                  <a:lnTo>
                    <a:pt x="201" y="851"/>
                  </a:lnTo>
                  <a:lnTo>
                    <a:pt x="203" y="853"/>
                  </a:lnTo>
                  <a:lnTo>
                    <a:pt x="203" y="855"/>
                  </a:lnTo>
                  <a:lnTo>
                    <a:pt x="203" y="857"/>
                  </a:lnTo>
                  <a:lnTo>
                    <a:pt x="201" y="857"/>
                  </a:lnTo>
                  <a:lnTo>
                    <a:pt x="201" y="858"/>
                  </a:lnTo>
                  <a:lnTo>
                    <a:pt x="199" y="858"/>
                  </a:lnTo>
                  <a:lnTo>
                    <a:pt x="197" y="858"/>
                  </a:lnTo>
                  <a:lnTo>
                    <a:pt x="195" y="858"/>
                  </a:lnTo>
                  <a:lnTo>
                    <a:pt x="193" y="858"/>
                  </a:lnTo>
                  <a:lnTo>
                    <a:pt x="193" y="860"/>
                  </a:lnTo>
                  <a:lnTo>
                    <a:pt x="193" y="862"/>
                  </a:lnTo>
                  <a:lnTo>
                    <a:pt x="192" y="862"/>
                  </a:lnTo>
                  <a:lnTo>
                    <a:pt x="192" y="864"/>
                  </a:lnTo>
                  <a:lnTo>
                    <a:pt x="190" y="864"/>
                  </a:lnTo>
                  <a:lnTo>
                    <a:pt x="190" y="866"/>
                  </a:lnTo>
                  <a:lnTo>
                    <a:pt x="190" y="868"/>
                  </a:lnTo>
                  <a:lnTo>
                    <a:pt x="188" y="870"/>
                  </a:lnTo>
                  <a:lnTo>
                    <a:pt x="186" y="870"/>
                  </a:lnTo>
                  <a:lnTo>
                    <a:pt x="186" y="872"/>
                  </a:lnTo>
                  <a:lnTo>
                    <a:pt x="186" y="874"/>
                  </a:lnTo>
                  <a:lnTo>
                    <a:pt x="184" y="874"/>
                  </a:lnTo>
                  <a:lnTo>
                    <a:pt x="182" y="874"/>
                  </a:lnTo>
                  <a:lnTo>
                    <a:pt x="180" y="874"/>
                  </a:lnTo>
                  <a:lnTo>
                    <a:pt x="180" y="876"/>
                  </a:lnTo>
                  <a:lnTo>
                    <a:pt x="178" y="876"/>
                  </a:lnTo>
                  <a:lnTo>
                    <a:pt x="180" y="876"/>
                  </a:lnTo>
                  <a:lnTo>
                    <a:pt x="180" y="877"/>
                  </a:lnTo>
                  <a:lnTo>
                    <a:pt x="178" y="877"/>
                  </a:lnTo>
                  <a:lnTo>
                    <a:pt x="176" y="877"/>
                  </a:lnTo>
                  <a:lnTo>
                    <a:pt x="174" y="877"/>
                  </a:lnTo>
                  <a:lnTo>
                    <a:pt x="173" y="877"/>
                  </a:lnTo>
                  <a:lnTo>
                    <a:pt x="173" y="879"/>
                  </a:lnTo>
                  <a:lnTo>
                    <a:pt x="171" y="879"/>
                  </a:lnTo>
                  <a:lnTo>
                    <a:pt x="171" y="881"/>
                  </a:lnTo>
                  <a:lnTo>
                    <a:pt x="169" y="881"/>
                  </a:lnTo>
                  <a:lnTo>
                    <a:pt x="167" y="883"/>
                  </a:lnTo>
                  <a:lnTo>
                    <a:pt x="169" y="883"/>
                  </a:lnTo>
                  <a:lnTo>
                    <a:pt x="167" y="883"/>
                  </a:lnTo>
                  <a:lnTo>
                    <a:pt x="165" y="883"/>
                  </a:lnTo>
                  <a:lnTo>
                    <a:pt x="163" y="883"/>
                  </a:lnTo>
                  <a:lnTo>
                    <a:pt x="161" y="883"/>
                  </a:lnTo>
                  <a:lnTo>
                    <a:pt x="159" y="883"/>
                  </a:lnTo>
                  <a:lnTo>
                    <a:pt x="157" y="885"/>
                  </a:lnTo>
                  <a:lnTo>
                    <a:pt x="155" y="885"/>
                  </a:lnTo>
                  <a:lnTo>
                    <a:pt x="155" y="887"/>
                  </a:lnTo>
                  <a:lnTo>
                    <a:pt x="154" y="887"/>
                  </a:lnTo>
                  <a:lnTo>
                    <a:pt x="152" y="887"/>
                  </a:lnTo>
                  <a:lnTo>
                    <a:pt x="150" y="887"/>
                  </a:lnTo>
                  <a:lnTo>
                    <a:pt x="148" y="887"/>
                  </a:lnTo>
                  <a:lnTo>
                    <a:pt x="148" y="889"/>
                  </a:lnTo>
                  <a:lnTo>
                    <a:pt x="146" y="887"/>
                  </a:lnTo>
                  <a:lnTo>
                    <a:pt x="146" y="889"/>
                  </a:lnTo>
                  <a:lnTo>
                    <a:pt x="144" y="889"/>
                  </a:lnTo>
                  <a:lnTo>
                    <a:pt x="142" y="889"/>
                  </a:lnTo>
                  <a:lnTo>
                    <a:pt x="140" y="889"/>
                  </a:lnTo>
                  <a:lnTo>
                    <a:pt x="140" y="891"/>
                  </a:lnTo>
                  <a:lnTo>
                    <a:pt x="138" y="893"/>
                  </a:lnTo>
                  <a:lnTo>
                    <a:pt x="136" y="893"/>
                  </a:lnTo>
                  <a:lnTo>
                    <a:pt x="135" y="893"/>
                  </a:lnTo>
                  <a:lnTo>
                    <a:pt x="133" y="893"/>
                  </a:lnTo>
                  <a:lnTo>
                    <a:pt x="133" y="895"/>
                  </a:lnTo>
                  <a:lnTo>
                    <a:pt x="131" y="895"/>
                  </a:lnTo>
                  <a:lnTo>
                    <a:pt x="131" y="896"/>
                  </a:lnTo>
                  <a:lnTo>
                    <a:pt x="129" y="896"/>
                  </a:lnTo>
                  <a:lnTo>
                    <a:pt x="129" y="898"/>
                  </a:lnTo>
                  <a:lnTo>
                    <a:pt x="127" y="898"/>
                  </a:lnTo>
                  <a:lnTo>
                    <a:pt x="127" y="900"/>
                  </a:lnTo>
                  <a:lnTo>
                    <a:pt x="125" y="900"/>
                  </a:lnTo>
                  <a:lnTo>
                    <a:pt x="123" y="900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7" y="900"/>
                  </a:lnTo>
                  <a:lnTo>
                    <a:pt x="116" y="898"/>
                  </a:lnTo>
                  <a:lnTo>
                    <a:pt x="114" y="900"/>
                  </a:lnTo>
                  <a:lnTo>
                    <a:pt x="114" y="898"/>
                  </a:lnTo>
                  <a:lnTo>
                    <a:pt x="112" y="898"/>
                  </a:lnTo>
                  <a:lnTo>
                    <a:pt x="110" y="896"/>
                  </a:lnTo>
                  <a:lnTo>
                    <a:pt x="108" y="896"/>
                  </a:lnTo>
                  <a:lnTo>
                    <a:pt x="106" y="896"/>
                  </a:lnTo>
                  <a:lnTo>
                    <a:pt x="104" y="896"/>
                  </a:lnTo>
                  <a:lnTo>
                    <a:pt x="102" y="898"/>
                  </a:lnTo>
                  <a:lnTo>
                    <a:pt x="100" y="900"/>
                  </a:lnTo>
                  <a:lnTo>
                    <a:pt x="98" y="900"/>
                  </a:lnTo>
                  <a:lnTo>
                    <a:pt x="97" y="902"/>
                  </a:lnTo>
                  <a:lnTo>
                    <a:pt x="95" y="902"/>
                  </a:lnTo>
                  <a:lnTo>
                    <a:pt x="95" y="904"/>
                  </a:lnTo>
                  <a:lnTo>
                    <a:pt x="93" y="904"/>
                  </a:lnTo>
                  <a:lnTo>
                    <a:pt x="93" y="906"/>
                  </a:lnTo>
                  <a:lnTo>
                    <a:pt x="91" y="906"/>
                  </a:lnTo>
                  <a:lnTo>
                    <a:pt x="89" y="906"/>
                  </a:lnTo>
                  <a:lnTo>
                    <a:pt x="91" y="908"/>
                  </a:lnTo>
                  <a:lnTo>
                    <a:pt x="89" y="908"/>
                  </a:lnTo>
                  <a:lnTo>
                    <a:pt x="87" y="908"/>
                  </a:lnTo>
                  <a:lnTo>
                    <a:pt x="87" y="910"/>
                  </a:lnTo>
                  <a:lnTo>
                    <a:pt x="85" y="910"/>
                  </a:lnTo>
                  <a:lnTo>
                    <a:pt x="85" y="908"/>
                  </a:lnTo>
                  <a:lnTo>
                    <a:pt x="83" y="908"/>
                  </a:lnTo>
                  <a:lnTo>
                    <a:pt x="81" y="908"/>
                  </a:lnTo>
                  <a:lnTo>
                    <a:pt x="79" y="908"/>
                  </a:lnTo>
                  <a:lnTo>
                    <a:pt x="78" y="908"/>
                  </a:lnTo>
                  <a:lnTo>
                    <a:pt x="76" y="908"/>
                  </a:lnTo>
                  <a:lnTo>
                    <a:pt x="74" y="908"/>
                  </a:lnTo>
                  <a:lnTo>
                    <a:pt x="72" y="908"/>
                  </a:lnTo>
                  <a:lnTo>
                    <a:pt x="70" y="908"/>
                  </a:lnTo>
                  <a:lnTo>
                    <a:pt x="68" y="908"/>
                  </a:lnTo>
                  <a:lnTo>
                    <a:pt x="68" y="906"/>
                  </a:lnTo>
                  <a:lnTo>
                    <a:pt x="66" y="906"/>
                  </a:lnTo>
                  <a:lnTo>
                    <a:pt x="66" y="904"/>
                  </a:lnTo>
                  <a:lnTo>
                    <a:pt x="66" y="902"/>
                  </a:lnTo>
                  <a:lnTo>
                    <a:pt x="64" y="902"/>
                  </a:lnTo>
                  <a:lnTo>
                    <a:pt x="64" y="900"/>
                  </a:lnTo>
                  <a:lnTo>
                    <a:pt x="62" y="900"/>
                  </a:lnTo>
                  <a:lnTo>
                    <a:pt x="60" y="900"/>
                  </a:lnTo>
                  <a:lnTo>
                    <a:pt x="59" y="898"/>
                  </a:lnTo>
                  <a:lnTo>
                    <a:pt x="59" y="896"/>
                  </a:lnTo>
                  <a:lnTo>
                    <a:pt x="57" y="896"/>
                  </a:lnTo>
                  <a:lnTo>
                    <a:pt x="57" y="895"/>
                  </a:lnTo>
                  <a:lnTo>
                    <a:pt x="55" y="895"/>
                  </a:lnTo>
                  <a:lnTo>
                    <a:pt x="55" y="893"/>
                  </a:lnTo>
                  <a:lnTo>
                    <a:pt x="55" y="891"/>
                  </a:lnTo>
                  <a:lnTo>
                    <a:pt x="55" y="889"/>
                  </a:lnTo>
                  <a:lnTo>
                    <a:pt x="57" y="887"/>
                  </a:lnTo>
                  <a:lnTo>
                    <a:pt x="59" y="887"/>
                  </a:lnTo>
                  <a:lnTo>
                    <a:pt x="60" y="887"/>
                  </a:lnTo>
                  <a:lnTo>
                    <a:pt x="60" y="885"/>
                  </a:lnTo>
                  <a:lnTo>
                    <a:pt x="60" y="883"/>
                  </a:lnTo>
                  <a:lnTo>
                    <a:pt x="60" y="881"/>
                  </a:lnTo>
                  <a:lnTo>
                    <a:pt x="59" y="881"/>
                  </a:lnTo>
                  <a:lnTo>
                    <a:pt x="59" y="879"/>
                  </a:lnTo>
                  <a:lnTo>
                    <a:pt x="59" y="877"/>
                  </a:lnTo>
                  <a:lnTo>
                    <a:pt x="59" y="876"/>
                  </a:lnTo>
                  <a:lnTo>
                    <a:pt x="59" y="874"/>
                  </a:lnTo>
                  <a:lnTo>
                    <a:pt x="59" y="872"/>
                  </a:lnTo>
                  <a:lnTo>
                    <a:pt x="60" y="872"/>
                  </a:lnTo>
                  <a:lnTo>
                    <a:pt x="60" y="870"/>
                  </a:lnTo>
                  <a:lnTo>
                    <a:pt x="60" y="868"/>
                  </a:lnTo>
                  <a:lnTo>
                    <a:pt x="60" y="866"/>
                  </a:lnTo>
                  <a:lnTo>
                    <a:pt x="60" y="864"/>
                  </a:lnTo>
                  <a:lnTo>
                    <a:pt x="62" y="862"/>
                  </a:lnTo>
                  <a:lnTo>
                    <a:pt x="62" y="860"/>
                  </a:lnTo>
                  <a:lnTo>
                    <a:pt x="62" y="858"/>
                  </a:lnTo>
                  <a:lnTo>
                    <a:pt x="60" y="860"/>
                  </a:lnTo>
                  <a:lnTo>
                    <a:pt x="59" y="860"/>
                  </a:lnTo>
                  <a:lnTo>
                    <a:pt x="57" y="858"/>
                  </a:lnTo>
                  <a:lnTo>
                    <a:pt x="55" y="858"/>
                  </a:lnTo>
                  <a:lnTo>
                    <a:pt x="55" y="860"/>
                  </a:lnTo>
                  <a:lnTo>
                    <a:pt x="53" y="860"/>
                  </a:lnTo>
                  <a:lnTo>
                    <a:pt x="51" y="860"/>
                  </a:lnTo>
                  <a:lnTo>
                    <a:pt x="49" y="860"/>
                  </a:lnTo>
                  <a:lnTo>
                    <a:pt x="47" y="860"/>
                  </a:lnTo>
                  <a:lnTo>
                    <a:pt x="45" y="860"/>
                  </a:lnTo>
                  <a:lnTo>
                    <a:pt x="43" y="860"/>
                  </a:lnTo>
                  <a:lnTo>
                    <a:pt x="43" y="858"/>
                  </a:lnTo>
                  <a:lnTo>
                    <a:pt x="41" y="857"/>
                  </a:lnTo>
                  <a:lnTo>
                    <a:pt x="40" y="858"/>
                  </a:lnTo>
                  <a:lnTo>
                    <a:pt x="38" y="858"/>
                  </a:lnTo>
                  <a:lnTo>
                    <a:pt x="36" y="858"/>
                  </a:lnTo>
                  <a:lnTo>
                    <a:pt x="34" y="858"/>
                  </a:lnTo>
                  <a:lnTo>
                    <a:pt x="32" y="858"/>
                  </a:lnTo>
                  <a:lnTo>
                    <a:pt x="30" y="858"/>
                  </a:lnTo>
                  <a:lnTo>
                    <a:pt x="28" y="858"/>
                  </a:lnTo>
                  <a:lnTo>
                    <a:pt x="26" y="858"/>
                  </a:lnTo>
                  <a:lnTo>
                    <a:pt x="24" y="858"/>
                  </a:lnTo>
                  <a:lnTo>
                    <a:pt x="22" y="858"/>
                  </a:lnTo>
                  <a:lnTo>
                    <a:pt x="21" y="858"/>
                  </a:lnTo>
                  <a:lnTo>
                    <a:pt x="19" y="857"/>
                  </a:lnTo>
                  <a:lnTo>
                    <a:pt x="17" y="857"/>
                  </a:lnTo>
                  <a:lnTo>
                    <a:pt x="15" y="857"/>
                  </a:lnTo>
                  <a:lnTo>
                    <a:pt x="13" y="855"/>
                  </a:lnTo>
                  <a:lnTo>
                    <a:pt x="11" y="855"/>
                  </a:lnTo>
                  <a:lnTo>
                    <a:pt x="9" y="855"/>
                  </a:lnTo>
                  <a:lnTo>
                    <a:pt x="7" y="853"/>
                  </a:lnTo>
                  <a:lnTo>
                    <a:pt x="7" y="851"/>
                  </a:lnTo>
                  <a:lnTo>
                    <a:pt x="7" y="849"/>
                  </a:lnTo>
                  <a:lnTo>
                    <a:pt x="7" y="847"/>
                  </a:lnTo>
                  <a:lnTo>
                    <a:pt x="7" y="845"/>
                  </a:lnTo>
                  <a:lnTo>
                    <a:pt x="5" y="845"/>
                  </a:lnTo>
                  <a:lnTo>
                    <a:pt x="3" y="843"/>
                  </a:lnTo>
                  <a:lnTo>
                    <a:pt x="2" y="843"/>
                  </a:lnTo>
                  <a:lnTo>
                    <a:pt x="2" y="841"/>
                  </a:lnTo>
                  <a:lnTo>
                    <a:pt x="0" y="841"/>
                  </a:lnTo>
                  <a:lnTo>
                    <a:pt x="0" y="839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6E524DE-A04D-42C2-B4F7-9DCC923C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561"/>
              <a:ext cx="793" cy="982"/>
            </a:xfrm>
            <a:custGeom>
              <a:avLst/>
              <a:gdLst>
                <a:gd name="T0" fmla="*/ 762 w 793"/>
                <a:gd name="T1" fmla="*/ 963 h 982"/>
                <a:gd name="T2" fmla="*/ 776 w 793"/>
                <a:gd name="T3" fmla="*/ 943 h 982"/>
                <a:gd name="T4" fmla="*/ 791 w 793"/>
                <a:gd name="T5" fmla="*/ 924 h 982"/>
                <a:gd name="T6" fmla="*/ 772 w 793"/>
                <a:gd name="T7" fmla="*/ 912 h 982"/>
                <a:gd name="T8" fmla="*/ 749 w 793"/>
                <a:gd name="T9" fmla="*/ 906 h 982"/>
                <a:gd name="T10" fmla="*/ 730 w 793"/>
                <a:gd name="T11" fmla="*/ 901 h 982"/>
                <a:gd name="T12" fmla="*/ 709 w 793"/>
                <a:gd name="T13" fmla="*/ 897 h 982"/>
                <a:gd name="T14" fmla="*/ 688 w 793"/>
                <a:gd name="T15" fmla="*/ 889 h 982"/>
                <a:gd name="T16" fmla="*/ 667 w 793"/>
                <a:gd name="T17" fmla="*/ 876 h 982"/>
                <a:gd name="T18" fmla="*/ 644 w 793"/>
                <a:gd name="T19" fmla="*/ 874 h 982"/>
                <a:gd name="T20" fmla="*/ 614 w 793"/>
                <a:gd name="T21" fmla="*/ 872 h 982"/>
                <a:gd name="T22" fmla="*/ 589 w 793"/>
                <a:gd name="T23" fmla="*/ 878 h 982"/>
                <a:gd name="T24" fmla="*/ 567 w 793"/>
                <a:gd name="T25" fmla="*/ 899 h 982"/>
                <a:gd name="T26" fmla="*/ 540 w 793"/>
                <a:gd name="T27" fmla="*/ 897 h 982"/>
                <a:gd name="T28" fmla="*/ 515 w 793"/>
                <a:gd name="T29" fmla="*/ 887 h 982"/>
                <a:gd name="T30" fmla="*/ 489 w 793"/>
                <a:gd name="T31" fmla="*/ 865 h 982"/>
                <a:gd name="T32" fmla="*/ 479 w 793"/>
                <a:gd name="T33" fmla="*/ 844 h 982"/>
                <a:gd name="T34" fmla="*/ 453 w 793"/>
                <a:gd name="T35" fmla="*/ 830 h 982"/>
                <a:gd name="T36" fmla="*/ 447 w 793"/>
                <a:gd name="T37" fmla="*/ 810 h 982"/>
                <a:gd name="T38" fmla="*/ 424 w 793"/>
                <a:gd name="T39" fmla="*/ 811 h 982"/>
                <a:gd name="T40" fmla="*/ 413 w 793"/>
                <a:gd name="T41" fmla="*/ 787 h 982"/>
                <a:gd name="T42" fmla="*/ 403 w 793"/>
                <a:gd name="T43" fmla="*/ 768 h 982"/>
                <a:gd name="T44" fmla="*/ 344 w 793"/>
                <a:gd name="T45" fmla="*/ 753 h 982"/>
                <a:gd name="T46" fmla="*/ 249 w 793"/>
                <a:gd name="T47" fmla="*/ 773 h 982"/>
                <a:gd name="T48" fmla="*/ 234 w 793"/>
                <a:gd name="T49" fmla="*/ 823 h 982"/>
                <a:gd name="T50" fmla="*/ 226 w 793"/>
                <a:gd name="T51" fmla="*/ 855 h 982"/>
                <a:gd name="T52" fmla="*/ 215 w 793"/>
                <a:gd name="T53" fmla="*/ 880 h 982"/>
                <a:gd name="T54" fmla="*/ 187 w 793"/>
                <a:gd name="T55" fmla="*/ 899 h 982"/>
                <a:gd name="T56" fmla="*/ 166 w 793"/>
                <a:gd name="T57" fmla="*/ 887 h 982"/>
                <a:gd name="T58" fmla="*/ 135 w 793"/>
                <a:gd name="T59" fmla="*/ 891 h 982"/>
                <a:gd name="T60" fmla="*/ 103 w 793"/>
                <a:gd name="T61" fmla="*/ 899 h 982"/>
                <a:gd name="T62" fmla="*/ 88 w 793"/>
                <a:gd name="T63" fmla="*/ 857 h 982"/>
                <a:gd name="T64" fmla="*/ 112 w 793"/>
                <a:gd name="T65" fmla="*/ 825 h 982"/>
                <a:gd name="T66" fmla="*/ 114 w 793"/>
                <a:gd name="T67" fmla="*/ 772 h 982"/>
                <a:gd name="T68" fmla="*/ 120 w 793"/>
                <a:gd name="T69" fmla="*/ 747 h 982"/>
                <a:gd name="T70" fmla="*/ 112 w 793"/>
                <a:gd name="T71" fmla="*/ 726 h 982"/>
                <a:gd name="T72" fmla="*/ 99 w 793"/>
                <a:gd name="T73" fmla="*/ 705 h 982"/>
                <a:gd name="T74" fmla="*/ 95 w 793"/>
                <a:gd name="T75" fmla="*/ 673 h 982"/>
                <a:gd name="T76" fmla="*/ 69 w 793"/>
                <a:gd name="T77" fmla="*/ 675 h 982"/>
                <a:gd name="T78" fmla="*/ 16 w 793"/>
                <a:gd name="T79" fmla="*/ 694 h 982"/>
                <a:gd name="T80" fmla="*/ 55 w 793"/>
                <a:gd name="T81" fmla="*/ 640 h 982"/>
                <a:gd name="T82" fmla="*/ 42 w 793"/>
                <a:gd name="T83" fmla="*/ 597 h 982"/>
                <a:gd name="T84" fmla="*/ 69 w 793"/>
                <a:gd name="T85" fmla="*/ 574 h 982"/>
                <a:gd name="T86" fmla="*/ 101 w 793"/>
                <a:gd name="T87" fmla="*/ 521 h 982"/>
                <a:gd name="T88" fmla="*/ 130 w 793"/>
                <a:gd name="T89" fmla="*/ 536 h 982"/>
                <a:gd name="T90" fmla="*/ 130 w 793"/>
                <a:gd name="T91" fmla="*/ 433 h 982"/>
                <a:gd name="T92" fmla="*/ 164 w 793"/>
                <a:gd name="T93" fmla="*/ 388 h 982"/>
                <a:gd name="T94" fmla="*/ 122 w 793"/>
                <a:gd name="T95" fmla="*/ 338 h 982"/>
                <a:gd name="T96" fmla="*/ 95 w 793"/>
                <a:gd name="T97" fmla="*/ 314 h 982"/>
                <a:gd name="T98" fmla="*/ 99 w 793"/>
                <a:gd name="T99" fmla="*/ 279 h 982"/>
                <a:gd name="T100" fmla="*/ 120 w 793"/>
                <a:gd name="T101" fmla="*/ 278 h 982"/>
                <a:gd name="T102" fmla="*/ 169 w 793"/>
                <a:gd name="T103" fmla="*/ 266 h 982"/>
                <a:gd name="T104" fmla="*/ 206 w 793"/>
                <a:gd name="T105" fmla="*/ 289 h 982"/>
                <a:gd name="T106" fmla="*/ 236 w 793"/>
                <a:gd name="T107" fmla="*/ 283 h 982"/>
                <a:gd name="T108" fmla="*/ 259 w 793"/>
                <a:gd name="T109" fmla="*/ 241 h 982"/>
                <a:gd name="T110" fmla="*/ 255 w 793"/>
                <a:gd name="T111" fmla="*/ 177 h 982"/>
                <a:gd name="T112" fmla="*/ 238 w 793"/>
                <a:gd name="T113" fmla="*/ 114 h 982"/>
                <a:gd name="T114" fmla="*/ 225 w 793"/>
                <a:gd name="T115" fmla="*/ 80 h 982"/>
                <a:gd name="T116" fmla="*/ 185 w 793"/>
                <a:gd name="T117" fmla="*/ 34 h 982"/>
                <a:gd name="T118" fmla="*/ 196 w 793"/>
                <a:gd name="T119" fmla="*/ 6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3" h="982">
                  <a:moveTo>
                    <a:pt x="774" y="982"/>
                  </a:moveTo>
                  <a:lnTo>
                    <a:pt x="772" y="982"/>
                  </a:lnTo>
                  <a:lnTo>
                    <a:pt x="770" y="981"/>
                  </a:lnTo>
                  <a:lnTo>
                    <a:pt x="768" y="979"/>
                  </a:lnTo>
                  <a:lnTo>
                    <a:pt x="766" y="979"/>
                  </a:lnTo>
                  <a:lnTo>
                    <a:pt x="764" y="979"/>
                  </a:lnTo>
                  <a:lnTo>
                    <a:pt x="764" y="977"/>
                  </a:lnTo>
                  <a:lnTo>
                    <a:pt x="764" y="975"/>
                  </a:lnTo>
                  <a:lnTo>
                    <a:pt x="762" y="975"/>
                  </a:lnTo>
                  <a:lnTo>
                    <a:pt x="762" y="973"/>
                  </a:lnTo>
                  <a:lnTo>
                    <a:pt x="760" y="971"/>
                  </a:lnTo>
                  <a:lnTo>
                    <a:pt x="760" y="969"/>
                  </a:lnTo>
                  <a:lnTo>
                    <a:pt x="758" y="969"/>
                  </a:lnTo>
                  <a:lnTo>
                    <a:pt x="758" y="967"/>
                  </a:lnTo>
                  <a:lnTo>
                    <a:pt x="758" y="965"/>
                  </a:lnTo>
                  <a:lnTo>
                    <a:pt x="760" y="963"/>
                  </a:lnTo>
                  <a:lnTo>
                    <a:pt x="762" y="963"/>
                  </a:lnTo>
                  <a:lnTo>
                    <a:pt x="764" y="963"/>
                  </a:lnTo>
                  <a:lnTo>
                    <a:pt x="766" y="963"/>
                  </a:lnTo>
                  <a:lnTo>
                    <a:pt x="768" y="962"/>
                  </a:lnTo>
                  <a:lnTo>
                    <a:pt x="768" y="960"/>
                  </a:lnTo>
                  <a:lnTo>
                    <a:pt x="770" y="960"/>
                  </a:lnTo>
                  <a:lnTo>
                    <a:pt x="770" y="958"/>
                  </a:lnTo>
                  <a:lnTo>
                    <a:pt x="772" y="958"/>
                  </a:lnTo>
                  <a:lnTo>
                    <a:pt x="772" y="956"/>
                  </a:lnTo>
                  <a:lnTo>
                    <a:pt x="774" y="956"/>
                  </a:lnTo>
                  <a:lnTo>
                    <a:pt x="774" y="954"/>
                  </a:lnTo>
                  <a:lnTo>
                    <a:pt x="774" y="952"/>
                  </a:lnTo>
                  <a:lnTo>
                    <a:pt x="774" y="950"/>
                  </a:lnTo>
                  <a:lnTo>
                    <a:pt x="776" y="948"/>
                  </a:lnTo>
                  <a:lnTo>
                    <a:pt x="776" y="946"/>
                  </a:lnTo>
                  <a:lnTo>
                    <a:pt x="774" y="946"/>
                  </a:lnTo>
                  <a:lnTo>
                    <a:pt x="774" y="944"/>
                  </a:lnTo>
                  <a:lnTo>
                    <a:pt x="776" y="943"/>
                  </a:lnTo>
                  <a:lnTo>
                    <a:pt x="776" y="941"/>
                  </a:lnTo>
                  <a:lnTo>
                    <a:pt x="776" y="939"/>
                  </a:lnTo>
                  <a:lnTo>
                    <a:pt x="777" y="939"/>
                  </a:lnTo>
                  <a:lnTo>
                    <a:pt x="777" y="937"/>
                  </a:lnTo>
                  <a:lnTo>
                    <a:pt x="779" y="937"/>
                  </a:lnTo>
                  <a:lnTo>
                    <a:pt x="781" y="935"/>
                  </a:lnTo>
                  <a:lnTo>
                    <a:pt x="781" y="933"/>
                  </a:lnTo>
                  <a:lnTo>
                    <a:pt x="783" y="931"/>
                  </a:lnTo>
                  <a:lnTo>
                    <a:pt x="785" y="931"/>
                  </a:lnTo>
                  <a:lnTo>
                    <a:pt x="785" y="929"/>
                  </a:lnTo>
                  <a:lnTo>
                    <a:pt x="787" y="929"/>
                  </a:lnTo>
                  <a:lnTo>
                    <a:pt x="787" y="927"/>
                  </a:lnTo>
                  <a:lnTo>
                    <a:pt x="789" y="927"/>
                  </a:lnTo>
                  <a:lnTo>
                    <a:pt x="789" y="925"/>
                  </a:lnTo>
                  <a:lnTo>
                    <a:pt x="791" y="925"/>
                  </a:lnTo>
                  <a:lnTo>
                    <a:pt x="789" y="924"/>
                  </a:lnTo>
                  <a:lnTo>
                    <a:pt x="791" y="924"/>
                  </a:lnTo>
                  <a:lnTo>
                    <a:pt x="793" y="922"/>
                  </a:lnTo>
                  <a:lnTo>
                    <a:pt x="791" y="922"/>
                  </a:lnTo>
                  <a:lnTo>
                    <a:pt x="793" y="920"/>
                  </a:lnTo>
                  <a:lnTo>
                    <a:pt x="793" y="918"/>
                  </a:lnTo>
                  <a:lnTo>
                    <a:pt x="791" y="918"/>
                  </a:lnTo>
                  <a:lnTo>
                    <a:pt x="789" y="918"/>
                  </a:lnTo>
                  <a:lnTo>
                    <a:pt x="787" y="918"/>
                  </a:lnTo>
                  <a:lnTo>
                    <a:pt x="785" y="920"/>
                  </a:lnTo>
                  <a:lnTo>
                    <a:pt x="783" y="920"/>
                  </a:lnTo>
                  <a:lnTo>
                    <a:pt x="781" y="920"/>
                  </a:lnTo>
                  <a:lnTo>
                    <a:pt x="779" y="920"/>
                  </a:lnTo>
                  <a:lnTo>
                    <a:pt x="777" y="920"/>
                  </a:lnTo>
                  <a:lnTo>
                    <a:pt x="776" y="918"/>
                  </a:lnTo>
                  <a:lnTo>
                    <a:pt x="776" y="916"/>
                  </a:lnTo>
                  <a:lnTo>
                    <a:pt x="774" y="916"/>
                  </a:lnTo>
                  <a:lnTo>
                    <a:pt x="772" y="914"/>
                  </a:lnTo>
                  <a:lnTo>
                    <a:pt x="772" y="912"/>
                  </a:lnTo>
                  <a:lnTo>
                    <a:pt x="770" y="912"/>
                  </a:lnTo>
                  <a:lnTo>
                    <a:pt x="770" y="910"/>
                  </a:lnTo>
                  <a:lnTo>
                    <a:pt x="768" y="910"/>
                  </a:lnTo>
                  <a:lnTo>
                    <a:pt x="766" y="910"/>
                  </a:lnTo>
                  <a:lnTo>
                    <a:pt x="766" y="908"/>
                  </a:lnTo>
                  <a:lnTo>
                    <a:pt x="764" y="910"/>
                  </a:lnTo>
                  <a:lnTo>
                    <a:pt x="762" y="912"/>
                  </a:lnTo>
                  <a:lnTo>
                    <a:pt x="760" y="912"/>
                  </a:lnTo>
                  <a:lnTo>
                    <a:pt x="760" y="910"/>
                  </a:lnTo>
                  <a:lnTo>
                    <a:pt x="758" y="912"/>
                  </a:lnTo>
                  <a:lnTo>
                    <a:pt x="758" y="910"/>
                  </a:lnTo>
                  <a:lnTo>
                    <a:pt x="757" y="910"/>
                  </a:lnTo>
                  <a:lnTo>
                    <a:pt x="757" y="908"/>
                  </a:lnTo>
                  <a:lnTo>
                    <a:pt x="755" y="908"/>
                  </a:lnTo>
                  <a:lnTo>
                    <a:pt x="753" y="908"/>
                  </a:lnTo>
                  <a:lnTo>
                    <a:pt x="751" y="908"/>
                  </a:lnTo>
                  <a:lnTo>
                    <a:pt x="749" y="906"/>
                  </a:lnTo>
                  <a:lnTo>
                    <a:pt x="747" y="906"/>
                  </a:lnTo>
                  <a:lnTo>
                    <a:pt x="745" y="906"/>
                  </a:lnTo>
                  <a:lnTo>
                    <a:pt x="745" y="905"/>
                  </a:lnTo>
                  <a:lnTo>
                    <a:pt x="743" y="905"/>
                  </a:lnTo>
                  <a:lnTo>
                    <a:pt x="743" y="906"/>
                  </a:lnTo>
                  <a:lnTo>
                    <a:pt x="741" y="906"/>
                  </a:lnTo>
                  <a:lnTo>
                    <a:pt x="739" y="905"/>
                  </a:lnTo>
                  <a:lnTo>
                    <a:pt x="739" y="903"/>
                  </a:lnTo>
                  <a:lnTo>
                    <a:pt x="741" y="905"/>
                  </a:lnTo>
                  <a:lnTo>
                    <a:pt x="741" y="903"/>
                  </a:lnTo>
                  <a:lnTo>
                    <a:pt x="739" y="903"/>
                  </a:lnTo>
                  <a:lnTo>
                    <a:pt x="738" y="903"/>
                  </a:lnTo>
                  <a:lnTo>
                    <a:pt x="736" y="903"/>
                  </a:lnTo>
                  <a:lnTo>
                    <a:pt x="736" y="901"/>
                  </a:lnTo>
                  <a:lnTo>
                    <a:pt x="734" y="901"/>
                  </a:lnTo>
                  <a:lnTo>
                    <a:pt x="732" y="901"/>
                  </a:lnTo>
                  <a:lnTo>
                    <a:pt x="730" y="901"/>
                  </a:lnTo>
                  <a:lnTo>
                    <a:pt x="730" y="899"/>
                  </a:lnTo>
                  <a:lnTo>
                    <a:pt x="728" y="899"/>
                  </a:lnTo>
                  <a:lnTo>
                    <a:pt x="726" y="899"/>
                  </a:lnTo>
                  <a:lnTo>
                    <a:pt x="724" y="897"/>
                  </a:lnTo>
                  <a:lnTo>
                    <a:pt x="722" y="899"/>
                  </a:lnTo>
                  <a:lnTo>
                    <a:pt x="720" y="899"/>
                  </a:lnTo>
                  <a:lnTo>
                    <a:pt x="719" y="899"/>
                  </a:lnTo>
                  <a:lnTo>
                    <a:pt x="719" y="901"/>
                  </a:lnTo>
                  <a:lnTo>
                    <a:pt x="717" y="901"/>
                  </a:lnTo>
                  <a:lnTo>
                    <a:pt x="715" y="901"/>
                  </a:lnTo>
                  <a:lnTo>
                    <a:pt x="713" y="901"/>
                  </a:lnTo>
                  <a:lnTo>
                    <a:pt x="711" y="901"/>
                  </a:lnTo>
                  <a:lnTo>
                    <a:pt x="711" y="899"/>
                  </a:lnTo>
                  <a:lnTo>
                    <a:pt x="713" y="899"/>
                  </a:lnTo>
                  <a:lnTo>
                    <a:pt x="713" y="897"/>
                  </a:lnTo>
                  <a:lnTo>
                    <a:pt x="711" y="897"/>
                  </a:lnTo>
                  <a:lnTo>
                    <a:pt x="709" y="897"/>
                  </a:lnTo>
                  <a:lnTo>
                    <a:pt x="707" y="897"/>
                  </a:lnTo>
                  <a:lnTo>
                    <a:pt x="705" y="895"/>
                  </a:lnTo>
                  <a:lnTo>
                    <a:pt x="703" y="895"/>
                  </a:lnTo>
                  <a:lnTo>
                    <a:pt x="703" y="897"/>
                  </a:lnTo>
                  <a:lnTo>
                    <a:pt x="701" y="897"/>
                  </a:lnTo>
                  <a:lnTo>
                    <a:pt x="700" y="895"/>
                  </a:lnTo>
                  <a:lnTo>
                    <a:pt x="701" y="893"/>
                  </a:lnTo>
                  <a:lnTo>
                    <a:pt x="700" y="893"/>
                  </a:lnTo>
                  <a:lnTo>
                    <a:pt x="698" y="893"/>
                  </a:lnTo>
                  <a:lnTo>
                    <a:pt x="698" y="895"/>
                  </a:lnTo>
                  <a:lnTo>
                    <a:pt x="696" y="895"/>
                  </a:lnTo>
                  <a:lnTo>
                    <a:pt x="694" y="895"/>
                  </a:lnTo>
                  <a:lnTo>
                    <a:pt x="692" y="893"/>
                  </a:lnTo>
                  <a:lnTo>
                    <a:pt x="690" y="893"/>
                  </a:lnTo>
                  <a:lnTo>
                    <a:pt x="690" y="891"/>
                  </a:lnTo>
                  <a:lnTo>
                    <a:pt x="688" y="891"/>
                  </a:lnTo>
                  <a:lnTo>
                    <a:pt x="688" y="889"/>
                  </a:lnTo>
                  <a:lnTo>
                    <a:pt x="686" y="889"/>
                  </a:lnTo>
                  <a:lnTo>
                    <a:pt x="684" y="889"/>
                  </a:lnTo>
                  <a:lnTo>
                    <a:pt x="684" y="887"/>
                  </a:lnTo>
                  <a:lnTo>
                    <a:pt x="684" y="886"/>
                  </a:lnTo>
                  <a:lnTo>
                    <a:pt x="682" y="886"/>
                  </a:lnTo>
                  <a:lnTo>
                    <a:pt x="681" y="886"/>
                  </a:lnTo>
                  <a:lnTo>
                    <a:pt x="679" y="886"/>
                  </a:lnTo>
                  <a:lnTo>
                    <a:pt x="679" y="884"/>
                  </a:lnTo>
                  <a:lnTo>
                    <a:pt x="677" y="884"/>
                  </a:lnTo>
                  <a:lnTo>
                    <a:pt x="675" y="882"/>
                  </a:lnTo>
                  <a:lnTo>
                    <a:pt x="675" y="880"/>
                  </a:lnTo>
                  <a:lnTo>
                    <a:pt x="673" y="880"/>
                  </a:lnTo>
                  <a:lnTo>
                    <a:pt x="673" y="878"/>
                  </a:lnTo>
                  <a:lnTo>
                    <a:pt x="671" y="878"/>
                  </a:lnTo>
                  <a:lnTo>
                    <a:pt x="669" y="878"/>
                  </a:lnTo>
                  <a:lnTo>
                    <a:pt x="669" y="876"/>
                  </a:lnTo>
                  <a:lnTo>
                    <a:pt x="667" y="876"/>
                  </a:lnTo>
                  <a:lnTo>
                    <a:pt x="667" y="874"/>
                  </a:lnTo>
                  <a:lnTo>
                    <a:pt x="667" y="872"/>
                  </a:lnTo>
                  <a:lnTo>
                    <a:pt x="665" y="870"/>
                  </a:lnTo>
                  <a:lnTo>
                    <a:pt x="663" y="870"/>
                  </a:lnTo>
                  <a:lnTo>
                    <a:pt x="663" y="872"/>
                  </a:lnTo>
                  <a:lnTo>
                    <a:pt x="662" y="872"/>
                  </a:lnTo>
                  <a:lnTo>
                    <a:pt x="660" y="872"/>
                  </a:lnTo>
                  <a:lnTo>
                    <a:pt x="660" y="870"/>
                  </a:lnTo>
                  <a:lnTo>
                    <a:pt x="658" y="870"/>
                  </a:lnTo>
                  <a:lnTo>
                    <a:pt x="656" y="872"/>
                  </a:lnTo>
                  <a:lnTo>
                    <a:pt x="654" y="872"/>
                  </a:lnTo>
                  <a:lnTo>
                    <a:pt x="654" y="874"/>
                  </a:lnTo>
                  <a:lnTo>
                    <a:pt x="652" y="874"/>
                  </a:lnTo>
                  <a:lnTo>
                    <a:pt x="650" y="874"/>
                  </a:lnTo>
                  <a:lnTo>
                    <a:pt x="648" y="874"/>
                  </a:lnTo>
                  <a:lnTo>
                    <a:pt x="646" y="874"/>
                  </a:lnTo>
                  <a:lnTo>
                    <a:pt x="644" y="874"/>
                  </a:lnTo>
                  <a:lnTo>
                    <a:pt x="643" y="874"/>
                  </a:lnTo>
                  <a:lnTo>
                    <a:pt x="641" y="874"/>
                  </a:lnTo>
                  <a:lnTo>
                    <a:pt x="639" y="874"/>
                  </a:lnTo>
                  <a:lnTo>
                    <a:pt x="637" y="874"/>
                  </a:lnTo>
                  <a:lnTo>
                    <a:pt x="635" y="874"/>
                  </a:lnTo>
                  <a:lnTo>
                    <a:pt x="633" y="874"/>
                  </a:lnTo>
                  <a:lnTo>
                    <a:pt x="631" y="874"/>
                  </a:lnTo>
                  <a:lnTo>
                    <a:pt x="629" y="874"/>
                  </a:lnTo>
                  <a:lnTo>
                    <a:pt x="627" y="874"/>
                  </a:lnTo>
                  <a:lnTo>
                    <a:pt x="625" y="874"/>
                  </a:lnTo>
                  <a:lnTo>
                    <a:pt x="624" y="874"/>
                  </a:lnTo>
                  <a:lnTo>
                    <a:pt x="622" y="874"/>
                  </a:lnTo>
                  <a:lnTo>
                    <a:pt x="620" y="874"/>
                  </a:lnTo>
                  <a:lnTo>
                    <a:pt x="620" y="872"/>
                  </a:lnTo>
                  <a:lnTo>
                    <a:pt x="618" y="872"/>
                  </a:lnTo>
                  <a:lnTo>
                    <a:pt x="616" y="872"/>
                  </a:lnTo>
                  <a:lnTo>
                    <a:pt x="614" y="872"/>
                  </a:lnTo>
                  <a:lnTo>
                    <a:pt x="612" y="872"/>
                  </a:lnTo>
                  <a:lnTo>
                    <a:pt x="610" y="870"/>
                  </a:lnTo>
                  <a:lnTo>
                    <a:pt x="608" y="870"/>
                  </a:lnTo>
                  <a:lnTo>
                    <a:pt x="606" y="870"/>
                  </a:lnTo>
                  <a:lnTo>
                    <a:pt x="605" y="868"/>
                  </a:lnTo>
                  <a:lnTo>
                    <a:pt x="603" y="868"/>
                  </a:lnTo>
                  <a:lnTo>
                    <a:pt x="601" y="868"/>
                  </a:lnTo>
                  <a:lnTo>
                    <a:pt x="599" y="867"/>
                  </a:lnTo>
                  <a:lnTo>
                    <a:pt x="597" y="867"/>
                  </a:lnTo>
                  <a:lnTo>
                    <a:pt x="595" y="867"/>
                  </a:lnTo>
                  <a:lnTo>
                    <a:pt x="595" y="868"/>
                  </a:lnTo>
                  <a:lnTo>
                    <a:pt x="593" y="868"/>
                  </a:lnTo>
                  <a:lnTo>
                    <a:pt x="593" y="870"/>
                  </a:lnTo>
                  <a:lnTo>
                    <a:pt x="591" y="872"/>
                  </a:lnTo>
                  <a:lnTo>
                    <a:pt x="589" y="874"/>
                  </a:lnTo>
                  <a:lnTo>
                    <a:pt x="589" y="876"/>
                  </a:lnTo>
                  <a:lnTo>
                    <a:pt x="589" y="878"/>
                  </a:lnTo>
                  <a:lnTo>
                    <a:pt x="587" y="878"/>
                  </a:lnTo>
                  <a:lnTo>
                    <a:pt x="587" y="880"/>
                  </a:lnTo>
                  <a:lnTo>
                    <a:pt x="586" y="880"/>
                  </a:lnTo>
                  <a:lnTo>
                    <a:pt x="586" y="882"/>
                  </a:lnTo>
                  <a:lnTo>
                    <a:pt x="584" y="882"/>
                  </a:lnTo>
                  <a:lnTo>
                    <a:pt x="582" y="884"/>
                  </a:lnTo>
                  <a:lnTo>
                    <a:pt x="580" y="886"/>
                  </a:lnTo>
                  <a:lnTo>
                    <a:pt x="578" y="887"/>
                  </a:lnTo>
                  <a:lnTo>
                    <a:pt x="576" y="887"/>
                  </a:lnTo>
                  <a:lnTo>
                    <a:pt x="576" y="889"/>
                  </a:lnTo>
                  <a:lnTo>
                    <a:pt x="574" y="889"/>
                  </a:lnTo>
                  <a:lnTo>
                    <a:pt x="574" y="891"/>
                  </a:lnTo>
                  <a:lnTo>
                    <a:pt x="574" y="893"/>
                  </a:lnTo>
                  <a:lnTo>
                    <a:pt x="572" y="895"/>
                  </a:lnTo>
                  <a:lnTo>
                    <a:pt x="570" y="895"/>
                  </a:lnTo>
                  <a:lnTo>
                    <a:pt x="568" y="897"/>
                  </a:lnTo>
                  <a:lnTo>
                    <a:pt x="567" y="899"/>
                  </a:lnTo>
                  <a:lnTo>
                    <a:pt x="565" y="901"/>
                  </a:lnTo>
                  <a:lnTo>
                    <a:pt x="563" y="901"/>
                  </a:lnTo>
                  <a:lnTo>
                    <a:pt x="563" y="899"/>
                  </a:lnTo>
                  <a:lnTo>
                    <a:pt x="561" y="899"/>
                  </a:lnTo>
                  <a:lnTo>
                    <a:pt x="561" y="897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5" y="895"/>
                  </a:lnTo>
                  <a:lnTo>
                    <a:pt x="553" y="895"/>
                  </a:lnTo>
                  <a:lnTo>
                    <a:pt x="551" y="895"/>
                  </a:lnTo>
                  <a:lnTo>
                    <a:pt x="549" y="895"/>
                  </a:lnTo>
                  <a:lnTo>
                    <a:pt x="548" y="895"/>
                  </a:lnTo>
                  <a:lnTo>
                    <a:pt x="546" y="895"/>
                  </a:lnTo>
                  <a:lnTo>
                    <a:pt x="544" y="895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0" y="897"/>
                  </a:lnTo>
                  <a:lnTo>
                    <a:pt x="538" y="897"/>
                  </a:lnTo>
                  <a:lnTo>
                    <a:pt x="536" y="897"/>
                  </a:lnTo>
                  <a:lnTo>
                    <a:pt x="534" y="897"/>
                  </a:lnTo>
                  <a:lnTo>
                    <a:pt x="534" y="895"/>
                  </a:lnTo>
                  <a:lnTo>
                    <a:pt x="532" y="895"/>
                  </a:lnTo>
                  <a:lnTo>
                    <a:pt x="530" y="895"/>
                  </a:lnTo>
                  <a:lnTo>
                    <a:pt x="529" y="893"/>
                  </a:lnTo>
                  <a:lnTo>
                    <a:pt x="529" y="891"/>
                  </a:lnTo>
                  <a:lnTo>
                    <a:pt x="527" y="891"/>
                  </a:lnTo>
                  <a:lnTo>
                    <a:pt x="527" y="889"/>
                  </a:lnTo>
                  <a:lnTo>
                    <a:pt x="525" y="889"/>
                  </a:lnTo>
                  <a:lnTo>
                    <a:pt x="523" y="889"/>
                  </a:lnTo>
                  <a:lnTo>
                    <a:pt x="523" y="887"/>
                  </a:lnTo>
                  <a:lnTo>
                    <a:pt x="521" y="887"/>
                  </a:lnTo>
                  <a:lnTo>
                    <a:pt x="519" y="887"/>
                  </a:lnTo>
                  <a:lnTo>
                    <a:pt x="517" y="887"/>
                  </a:lnTo>
                  <a:lnTo>
                    <a:pt x="515" y="887"/>
                  </a:lnTo>
                  <a:lnTo>
                    <a:pt x="513" y="887"/>
                  </a:lnTo>
                  <a:lnTo>
                    <a:pt x="513" y="886"/>
                  </a:lnTo>
                  <a:lnTo>
                    <a:pt x="511" y="886"/>
                  </a:lnTo>
                  <a:lnTo>
                    <a:pt x="510" y="886"/>
                  </a:lnTo>
                  <a:lnTo>
                    <a:pt x="492" y="882"/>
                  </a:lnTo>
                  <a:lnTo>
                    <a:pt x="492" y="880"/>
                  </a:lnTo>
                  <a:lnTo>
                    <a:pt x="492" y="878"/>
                  </a:lnTo>
                  <a:lnTo>
                    <a:pt x="494" y="876"/>
                  </a:lnTo>
                  <a:lnTo>
                    <a:pt x="492" y="876"/>
                  </a:lnTo>
                  <a:lnTo>
                    <a:pt x="492" y="874"/>
                  </a:lnTo>
                  <a:lnTo>
                    <a:pt x="492" y="872"/>
                  </a:lnTo>
                  <a:lnTo>
                    <a:pt x="492" y="870"/>
                  </a:lnTo>
                  <a:lnTo>
                    <a:pt x="492" y="868"/>
                  </a:lnTo>
                  <a:lnTo>
                    <a:pt x="492" y="867"/>
                  </a:lnTo>
                  <a:lnTo>
                    <a:pt x="491" y="867"/>
                  </a:lnTo>
                  <a:lnTo>
                    <a:pt x="489" y="867"/>
                  </a:lnTo>
                  <a:lnTo>
                    <a:pt x="489" y="865"/>
                  </a:lnTo>
                  <a:lnTo>
                    <a:pt x="487" y="865"/>
                  </a:lnTo>
                  <a:lnTo>
                    <a:pt x="485" y="863"/>
                  </a:lnTo>
                  <a:lnTo>
                    <a:pt x="483" y="863"/>
                  </a:lnTo>
                  <a:lnTo>
                    <a:pt x="483" y="861"/>
                  </a:lnTo>
                  <a:lnTo>
                    <a:pt x="483" y="859"/>
                  </a:lnTo>
                  <a:lnTo>
                    <a:pt x="481" y="859"/>
                  </a:lnTo>
                  <a:lnTo>
                    <a:pt x="479" y="857"/>
                  </a:lnTo>
                  <a:lnTo>
                    <a:pt x="479" y="855"/>
                  </a:lnTo>
                  <a:lnTo>
                    <a:pt x="477" y="855"/>
                  </a:lnTo>
                  <a:lnTo>
                    <a:pt x="479" y="853"/>
                  </a:lnTo>
                  <a:lnTo>
                    <a:pt x="479" y="851"/>
                  </a:lnTo>
                  <a:lnTo>
                    <a:pt x="481" y="851"/>
                  </a:lnTo>
                  <a:lnTo>
                    <a:pt x="481" y="849"/>
                  </a:lnTo>
                  <a:lnTo>
                    <a:pt x="479" y="849"/>
                  </a:lnTo>
                  <a:lnTo>
                    <a:pt x="479" y="848"/>
                  </a:lnTo>
                  <a:lnTo>
                    <a:pt x="479" y="846"/>
                  </a:lnTo>
                  <a:lnTo>
                    <a:pt x="479" y="844"/>
                  </a:lnTo>
                  <a:lnTo>
                    <a:pt x="477" y="842"/>
                  </a:lnTo>
                  <a:lnTo>
                    <a:pt x="477" y="840"/>
                  </a:lnTo>
                  <a:lnTo>
                    <a:pt x="477" y="838"/>
                  </a:lnTo>
                  <a:lnTo>
                    <a:pt x="475" y="838"/>
                  </a:lnTo>
                  <a:lnTo>
                    <a:pt x="473" y="836"/>
                  </a:lnTo>
                  <a:lnTo>
                    <a:pt x="472" y="836"/>
                  </a:lnTo>
                  <a:lnTo>
                    <a:pt x="470" y="834"/>
                  </a:lnTo>
                  <a:lnTo>
                    <a:pt x="468" y="834"/>
                  </a:lnTo>
                  <a:lnTo>
                    <a:pt x="466" y="834"/>
                  </a:lnTo>
                  <a:lnTo>
                    <a:pt x="464" y="834"/>
                  </a:lnTo>
                  <a:lnTo>
                    <a:pt x="462" y="834"/>
                  </a:lnTo>
                  <a:lnTo>
                    <a:pt x="460" y="834"/>
                  </a:lnTo>
                  <a:lnTo>
                    <a:pt x="458" y="834"/>
                  </a:lnTo>
                  <a:lnTo>
                    <a:pt x="456" y="834"/>
                  </a:lnTo>
                  <a:lnTo>
                    <a:pt x="456" y="832"/>
                  </a:lnTo>
                  <a:lnTo>
                    <a:pt x="454" y="832"/>
                  </a:lnTo>
                  <a:lnTo>
                    <a:pt x="453" y="830"/>
                  </a:lnTo>
                  <a:lnTo>
                    <a:pt x="451" y="830"/>
                  </a:lnTo>
                  <a:lnTo>
                    <a:pt x="449" y="830"/>
                  </a:lnTo>
                  <a:lnTo>
                    <a:pt x="449" y="829"/>
                  </a:lnTo>
                  <a:lnTo>
                    <a:pt x="449" y="827"/>
                  </a:lnTo>
                  <a:lnTo>
                    <a:pt x="449" y="825"/>
                  </a:lnTo>
                  <a:lnTo>
                    <a:pt x="451" y="825"/>
                  </a:lnTo>
                  <a:lnTo>
                    <a:pt x="451" y="823"/>
                  </a:lnTo>
                  <a:lnTo>
                    <a:pt x="451" y="821"/>
                  </a:lnTo>
                  <a:lnTo>
                    <a:pt x="453" y="821"/>
                  </a:lnTo>
                  <a:lnTo>
                    <a:pt x="453" y="819"/>
                  </a:lnTo>
                  <a:lnTo>
                    <a:pt x="453" y="817"/>
                  </a:lnTo>
                  <a:lnTo>
                    <a:pt x="453" y="815"/>
                  </a:lnTo>
                  <a:lnTo>
                    <a:pt x="453" y="813"/>
                  </a:lnTo>
                  <a:lnTo>
                    <a:pt x="451" y="813"/>
                  </a:lnTo>
                  <a:lnTo>
                    <a:pt x="451" y="811"/>
                  </a:lnTo>
                  <a:lnTo>
                    <a:pt x="449" y="810"/>
                  </a:lnTo>
                  <a:lnTo>
                    <a:pt x="447" y="810"/>
                  </a:lnTo>
                  <a:lnTo>
                    <a:pt x="445" y="808"/>
                  </a:lnTo>
                  <a:lnTo>
                    <a:pt x="443" y="810"/>
                  </a:lnTo>
                  <a:lnTo>
                    <a:pt x="443" y="808"/>
                  </a:lnTo>
                  <a:lnTo>
                    <a:pt x="441" y="808"/>
                  </a:lnTo>
                  <a:lnTo>
                    <a:pt x="439" y="808"/>
                  </a:lnTo>
                  <a:lnTo>
                    <a:pt x="437" y="808"/>
                  </a:lnTo>
                  <a:lnTo>
                    <a:pt x="437" y="810"/>
                  </a:lnTo>
                  <a:lnTo>
                    <a:pt x="435" y="810"/>
                  </a:lnTo>
                  <a:lnTo>
                    <a:pt x="435" y="811"/>
                  </a:lnTo>
                  <a:lnTo>
                    <a:pt x="434" y="811"/>
                  </a:lnTo>
                  <a:lnTo>
                    <a:pt x="432" y="811"/>
                  </a:lnTo>
                  <a:lnTo>
                    <a:pt x="430" y="813"/>
                  </a:lnTo>
                  <a:lnTo>
                    <a:pt x="428" y="815"/>
                  </a:lnTo>
                  <a:lnTo>
                    <a:pt x="426" y="815"/>
                  </a:lnTo>
                  <a:lnTo>
                    <a:pt x="424" y="815"/>
                  </a:lnTo>
                  <a:lnTo>
                    <a:pt x="424" y="813"/>
                  </a:lnTo>
                  <a:lnTo>
                    <a:pt x="424" y="811"/>
                  </a:lnTo>
                  <a:lnTo>
                    <a:pt x="424" y="810"/>
                  </a:lnTo>
                  <a:lnTo>
                    <a:pt x="422" y="810"/>
                  </a:lnTo>
                  <a:lnTo>
                    <a:pt x="422" y="808"/>
                  </a:lnTo>
                  <a:lnTo>
                    <a:pt x="422" y="806"/>
                  </a:lnTo>
                  <a:lnTo>
                    <a:pt x="422" y="804"/>
                  </a:lnTo>
                  <a:lnTo>
                    <a:pt x="420" y="802"/>
                  </a:lnTo>
                  <a:lnTo>
                    <a:pt x="418" y="802"/>
                  </a:lnTo>
                  <a:lnTo>
                    <a:pt x="418" y="800"/>
                  </a:lnTo>
                  <a:lnTo>
                    <a:pt x="416" y="800"/>
                  </a:lnTo>
                  <a:lnTo>
                    <a:pt x="416" y="798"/>
                  </a:lnTo>
                  <a:lnTo>
                    <a:pt x="416" y="796"/>
                  </a:lnTo>
                  <a:lnTo>
                    <a:pt x="415" y="794"/>
                  </a:lnTo>
                  <a:lnTo>
                    <a:pt x="415" y="792"/>
                  </a:lnTo>
                  <a:lnTo>
                    <a:pt x="415" y="791"/>
                  </a:lnTo>
                  <a:lnTo>
                    <a:pt x="415" y="789"/>
                  </a:lnTo>
                  <a:lnTo>
                    <a:pt x="413" y="789"/>
                  </a:lnTo>
                  <a:lnTo>
                    <a:pt x="413" y="787"/>
                  </a:lnTo>
                  <a:lnTo>
                    <a:pt x="411" y="785"/>
                  </a:lnTo>
                  <a:lnTo>
                    <a:pt x="411" y="783"/>
                  </a:lnTo>
                  <a:lnTo>
                    <a:pt x="409" y="783"/>
                  </a:lnTo>
                  <a:lnTo>
                    <a:pt x="407" y="781"/>
                  </a:lnTo>
                  <a:lnTo>
                    <a:pt x="407" y="779"/>
                  </a:lnTo>
                  <a:lnTo>
                    <a:pt x="407" y="777"/>
                  </a:lnTo>
                  <a:lnTo>
                    <a:pt x="407" y="775"/>
                  </a:lnTo>
                  <a:lnTo>
                    <a:pt x="409" y="773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11" y="768"/>
                  </a:lnTo>
                  <a:lnTo>
                    <a:pt x="411" y="766"/>
                  </a:lnTo>
                  <a:lnTo>
                    <a:pt x="409" y="766"/>
                  </a:lnTo>
                  <a:lnTo>
                    <a:pt x="409" y="768"/>
                  </a:lnTo>
                  <a:lnTo>
                    <a:pt x="407" y="768"/>
                  </a:lnTo>
                  <a:lnTo>
                    <a:pt x="405" y="768"/>
                  </a:lnTo>
                  <a:lnTo>
                    <a:pt x="403" y="768"/>
                  </a:lnTo>
                  <a:lnTo>
                    <a:pt x="403" y="766"/>
                  </a:lnTo>
                  <a:lnTo>
                    <a:pt x="401" y="766"/>
                  </a:lnTo>
                  <a:lnTo>
                    <a:pt x="399" y="766"/>
                  </a:lnTo>
                  <a:lnTo>
                    <a:pt x="397" y="766"/>
                  </a:lnTo>
                  <a:lnTo>
                    <a:pt x="396" y="766"/>
                  </a:lnTo>
                  <a:lnTo>
                    <a:pt x="392" y="764"/>
                  </a:lnTo>
                  <a:lnTo>
                    <a:pt x="388" y="762"/>
                  </a:lnTo>
                  <a:lnTo>
                    <a:pt x="386" y="762"/>
                  </a:lnTo>
                  <a:lnTo>
                    <a:pt x="382" y="760"/>
                  </a:lnTo>
                  <a:lnTo>
                    <a:pt x="380" y="760"/>
                  </a:lnTo>
                  <a:lnTo>
                    <a:pt x="378" y="758"/>
                  </a:lnTo>
                  <a:lnTo>
                    <a:pt x="371" y="756"/>
                  </a:lnTo>
                  <a:lnTo>
                    <a:pt x="365" y="754"/>
                  </a:lnTo>
                  <a:lnTo>
                    <a:pt x="359" y="754"/>
                  </a:lnTo>
                  <a:lnTo>
                    <a:pt x="356" y="754"/>
                  </a:lnTo>
                  <a:lnTo>
                    <a:pt x="350" y="753"/>
                  </a:lnTo>
                  <a:lnTo>
                    <a:pt x="344" y="753"/>
                  </a:lnTo>
                  <a:lnTo>
                    <a:pt x="339" y="753"/>
                  </a:lnTo>
                  <a:lnTo>
                    <a:pt x="337" y="754"/>
                  </a:lnTo>
                  <a:lnTo>
                    <a:pt x="331" y="758"/>
                  </a:lnTo>
                  <a:lnTo>
                    <a:pt x="327" y="762"/>
                  </a:lnTo>
                  <a:lnTo>
                    <a:pt x="325" y="764"/>
                  </a:lnTo>
                  <a:lnTo>
                    <a:pt x="325" y="766"/>
                  </a:lnTo>
                  <a:lnTo>
                    <a:pt x="323" y="766"/>
                  </a:lnTo>
                  <a:lnTo>
                    <a:pt x="321" y="766"/>
                  </a:lnTo>
                  <a:lnTo>
                    <a:pt x="316" y="766"/>
                  </a:lnTo>
                  <a:lnTo>
                    <a:pt x="308" y="768"/>
                  </a:lnTo>
                  <a:lnTo>
                    <a:pt x="299" y="768"/>
                  </a:lnTo>
                  <a:lnTo>
                    <a:pt x="289" y="770"/>
                  </a:lnTo>
                  <a:lnTo>
                    <a:pt x="280" y="770"/>
                  </a:lnTo>
                  <a:lnTo>
                    <a:pt x="270" y="770"/>
                  </a:lnTo>
                  <a:lnTo>
                    <a:pt x="261" y="772"/>
                  </a:lnTo>
                  <a:lnTo>
                    <a:pt x="255" y="772"/>
                  </a:lnTo>
                  <a:lnTo>
                    <a:pt x="249" y="773"/>
                  </a:lnTo>
                  <a:lnTo>
                    <a:pt x="245" y="773"/>
                  </a:lnTo>
                  <a:lnTo>
                    <a:pt x="245" y="775"/>
                  </a:lnTo>
                  <a:lnTo>
                    <a:pt x="245" y="777"/>
                  </a:lnTo>
                  <a:lnTo>
                    <a:pt x="245" y="779"/>
                  </a:lnTo>
                  <a:lnTo>
                    <a:pt x="245" y="783"/>
                  </a:lnTo>
                  <a:lnTo>
                    <a:pt x="245" y="785"/>
                  </a:lnTo>
                  <a:lnTo>
                    <a:pt x="244" y="789"/>
                  </a:lnTo>
                  <a:lnTo>
                    <a:pt x="244" y="792"/>
                  </a:lnTo>
                  <a:lnTo>
                    <a:pt x="242" y="798"/>
                  </a:lnTo>
                  <a:lnTo>
                    <a:pt x="242" y="802"/>
                  </a:lnTo>
                  <a:lnTo>
                    <a:pt x="242" y="806"/>
                  </a:lnTo>
                  <a:lnTo>
                    <a:pt x="240" y="810"/>
                  </a:lnTo>
                  <a:lnTo>
                    <a:pt x="240" y="811"/>
                  </a:lnTo>
                  <a:lnTo>
                    <a:pt x="238" y="817"/>
                  </a:lnTo>
                  <a:lnTo>
                    <a:pt x="236" y="819"/>
                  </a:lnTo>
                  <a:lnTo>
                    <a:pt x="236" y="821"/>
                  </a:lnTo>
                  <a:lnTo>
                    <a:pt x="234" y="823"/>
                  </a:lnTo>
                  <a:lnTo>
                    <a:pt x="232" y="825"/>
                  </a:lnTo>
                  <a:lnTo>
                    <a:pt x="232" y="827"/>
                  </a:lnTo>
                  <a:lnTo>
                    <a:pt x="230" y="827"/>
                  </a:lnTo>
                  <a:lnTo>
                    <a:pt x="230" y="829"/>
                  </a:lnTo>
                  <a:lnTo>
                    <a:pt x="230" y="832"/>
                  </a:lnTo>
                  <a:lnTo>
                    <a:pt x="230" y="834"/>
                  </a:lnTo>
                  <a:lnTo>
                    <a:pt x="228" y="842"/>
                  </a:lnTo>
                  <a:lnTo>
                    <a:pt x="228" y="844"/>
                  </a:lnTo>
                  <a:lnTo>
                    <a:pt x="230" y="846"/>
                  </a:lnTo>
                  <a:lnTo>
                    <a:pt x="230" y="848"/>
                  </a:lnTo>
                  <a:lnTo>
                    <a:pt x="230" y="849"/>
                  </a:lnTo>
                  <a:lnTo>
                    <a:pt x="230" y="851"/>
                  </a:lnTo>
                  <a:lnTo>
                    <a:pt x="228" y="851"/>
                  </a:lnTo>
                  <a:lnTo>
                    <a:pt x="226" y="851"/>
                  </a:lnTo>
                  <a:lnTo>
                    <a:pt x="226" y="853"/>
                  </a:lnTo>
                  <a:lnTo>
                    <a:pt x="228" y="853"/>
                  </a:lnTo>
                  <a:lnTo>
                    <a:pt x="226" y="855"/>
                  </a:lnTo>
                  <a:lnTo>
                    <a:pt x="225" y="857"/>
                  </a:lnTo>
                  <a:lnTo>
                    <a:pt x="225" y="859"/>
                  </a:lnTo>
                  <a:lnTo>
                    <a:pt x="223" y="861"/>
                  </a:lnTo>
                  <a:lnTo>
                    <a:pt x="221" y="861"/>
                  </a:lnTo>
                  <a:lnTo>
                    <a:pt x="223" y="861"/>
                  </a:lnTo>
                  <a:lnTo>
                    <a:pt x="221" y="863"/>
                  </a:lnTo>
                  <a:lnTo>
                    <a:pt x="219" y="863"/>
                  </a:lnTo>
                  <a:lnTo>
                    <a:pt x="219" y="865"/>
                  </a:lnTo>
                  <a:lnTo>
                    <a:pt x="219" y="867"/>
                  </a:lnTo>
                  <a:lnTo>
                    <a:pt x="219" y="868"/>
                  </a:lnTo>
                  <a:lnTo>
                    <a:pt x="215" y="868"/>
                  </a:lnTo>
                  <a:lnTo>
                    <a:pt x="215" y="870"/>
                  </a:lnTo>
                  <a:lnTo>
                    <a:pt x="213" y="872"/>
                  </a:lnTo>
                  <a:lnTo>
                    <a:pt x="213" y="874"/>
                  </a:lnTo>
                  <a:lnTo>
                    <a:pt x="215" y="876"/>
                  </a:lnTo>
                  <a:lnTo>
                    <a:pt x="215" y="878"/>
                  </a:lnTo>
                  <a:lnTo>
                    <a:pt x="215" y="880"/>
                  </a:lnTo>
                  <a:lnTo>
                    <a:pt x="213" y="882"/>
                  </a:lnTo>
                  <a:lnTo>
                    <a:pt x="213" y="884"/>
                  </a:lnTo>
                  <a:lnTo>
                    <a:pt x="211" y="884"/>
                  </a:lnTo>
                  <a:lnTo>
                    <a:pt x="211" y="886"/>
                  </a:lnTo>
                  <a:lnTo>
                    <a:pt x="209" y="887"/>
                  </a:lnTo>
                  <a:lnTo>
                    <a:pt x="207" y="887"/>
                  </a:lnTo>
                  <a:lnTo>
                    <a:pt x="206" y="889"/>
                  </a:lnTo>
                  <a:lnTo>
                    <a:pt x="204" y="889"/>
                  </a:lnTo>
                  <a:lnTo>
                    <a:pt x="202" y="889"/>
                  </a:lnTo>
                  <a:lnTo>
                    <a:pt x="200" y="891"/>
                  </a:lnTo>
                  <a:lnTo>
                    <a:pt x="198" y="893"/>
                  </a:lnTo>
                  <a:lnTo>
                    <a:pt x="196" y="893"/>
                  </a:lnTo>
                  <a:lnTo>
                    <a:pt x="194" y="895"/>
                  </a:lnTo>
                  <a:lnTo>
                    <a:pt x="192" y="897"/>
                  </a:lnTo>
                  <a:lnTo>
                    <a:pt x="190" y="899"/>
                  </a:lnTo>
                  <a:lnTo>
                    <a:pt x="188" y="897"/>
                  </a:lnTo>
                  <a:lnTo>
                    <a:pt x="187" y="899"/>
                  </a:lnTo>
                  <a:lnTo>
                    <a:pt x="185" y="899"/>
                  </a:lnTo>
                  <a:lnTo>
                    <a:pt x="185" y="901"/>
                  </a:lnTo>
                  <a:lnTo>
                    <a:pt x="183" y="903"/>
                  </a:lnTo>
                  <a:lnTo>
                    <a:pt x="181" y="901"/>
                  </a:lnTo>
                  <a:lnTo>
                    <a:pt x="179" y="901"/>
                  </a:lnTo>
                  <a:lnTo>
                    <a:pt x="177" y="901"/>
                  </a:lnTo>
                  <a:lnTo>
                    <a:pt x="177" y="899"/>
                  </a:lnTo>
                  <a:lnTo>
                    <a:pt x="177" y="897"/>
                  </a:lnTo>
                  <a:lnTo>
                    <a:pt x="177" y="895"/>
                  </a:lnTo>
                  <a:lnTo>
                    <a:pt x="175" y="895"/>
                  </a:lnTo>
                  <a:lnTo>
                    <a:pt x="173" y="893"/>
                  </a:lnTo>
                  <a:lnTo>
                    <a:pt x="171" y="891"/>
                  </a:lnTo>
                  <a:lnTo>
                    <a:pt x="171" y="889"/>
                  </a:lnTo>
                  <a:lnTo>
                    <a:pt x="171" y="887"/>
                  </a:lnTo>
                  <a:lnTo>
                    <a:pt x="169" y="886"/>
                  </a:lnTo>
                  <a:lnTo>
                    <a:pt x="168" y="887"/>
                  </a:lnTo>
                  <a:lnTo>
                    <a:pt x="166" y="887"/>
                  </a:lnTo>
                  <a:lnTo>
                    <a:pt x="164" y="887"/>
                  </a:lnTo>
                  <a:lnTo>
                    <a:pt x="164" y="886"/>
                  </a:lnTo>
                  <a:lnTo>
                    <a:pt x="162" y="886"/>
                  </a:lnTo>
                  <a:lnTo>
                    <a:pt x="160" y="884"/>
                  </a:lnTo>
                  <a:lnTo>
                    <a:pt x="158" y="884"/>
                  </a:lnTo>
                  <a:lnTo>
                    <a:pt x="156" y="886"/>
                  </a:lnTo>
                  <a:lnTo>
                    <a:pt x="154" y="886"/>
                  </a:lnTo>
                  <a:lnTo>
                    <a:pt x="152" y="886"/>
                  </a:lnTo>
                  <a:lnTo>
                    <a:pt x="150" y="884"/>
                  </a:lnTo>
                  <a:lnTo>
                    <a:pt x="149" y="882"/>
                  </a:lnTo>
                  <a:lnTo>
                    <a:pt x="147" y="882"/>
                  </a:lnTo>
                  <a:lnTo>
                    <a:pt x="143" y="882"/>
                  </a:lnTo>
                  <a:lnTo>
                    <a:pt x="141" y="884"/>
                  </a:lnTo>
                  <a:lnTo>
                    <a:pt x="139" y="884"/>
                  </a:lnTo>
                  <a:lnTo>
                    <a:pt x="137" y="886"/>
                  </a:lnTo>
                  <a:lnTo>
                    <a:pt x="135" y="889"/>
                  </a:lnTo>
                  <a:lnTo>
                    <a:pt x="135" y="891"/>
                  </a:lnTo>
                  <a:lnTo>
                    <a:pt x="133" y="895"/>
                  </a:lnTo>
                  <a:lnTo>
                    <a:pt x="131" y="895"/>
                  </a:lnTo>
                  <a:lnTo>
                    <a:pt x="130" y="897"/>
                  </a:lnTo>
                  <a:lnTo>
                    <a:pt x="128" y="899"/>
                  </a:lnTo>
                  <a:lnTo>
                    <a:pt x="124" y="903"/>
                  </a:lnTo>
                  <a:lnTo>
                    <a:pt x="122" y="905"/>
                  </a:lnTo>
                  <a:lnTo>
                    <a:pt x="122" y="906"/>
                  </a:lnTo>
                  <a:lnTo>
                    <a:pt x="122" y="908"/>
                  </a:lnTo>
                  <a:lnTo>
                    <a:pt x="120" y="910"/>
                  </a:lnTo>
                  <a:lnTo>
                    <a:pt x="118" y="910"/>
                  </a:lnTo>
                  <a:lnTo>
                    <a:pt x="116" y="910"/>
                  </a:lnTo>
                  <a:lnTo>
                    <a:pt x="114" y="906"/>
                  </a:lnTo>
                  <a:lnTo>
                    <a:pt x="112" y="906"/>
                  </a:lnTo>
                  <a:lnTo>
                    <a:pt x="111" y="905"/>
                  </a:lnTo>
                  <a:lnTo>
                    <a:pt x="109" y="903"/>
                  </a:lnTo>
                  <a:lnTo>
                    <a:pt x="105" y="901"/>
                  </a:lnTo>
                  <a:lnTo>
                    <a:pt x="103" y="899"/>
                  </a:lnTo>
                  <a:lnTo>
                    <a:pt x="101" y="897"/>
                  </a:lnTo>
                  <a:lnTo>
                    <a:pt x="97" y="895"/>
                  </a:lnTo>
                  <a:lnTo>
                    <a:pt x="95" y="893"/>
                  </a:lnTo>
                  <a:lnTo>
                    <a:pt x="93" y="891"/>
                  </a:lnTo>
                  <a:lnTo>
                    <a:pt x="92" y="887"/>
                  </a:lnTo>
                  <a:lnTo>
                    <a:pt x="92" y="886"/>
                  </a:lnTo>
                  <a:lnTo>
                    <a:pt x="92" y="884"/>
                  </a:lnTo>
                  <a:lnTo>
                    <a:pt x="92" y="882"/>
                  </a:lnTo>
                  <a:lnTo>
                    <a:pt x="92" y="876"/>
                  </a:lnTo>
                  <a:lnTo>
                    <a:pt x="90" y="874"/>
                  </a:lnTo>
                  <a:lnTo>
                    <a:pt x="90" y="872"/>
                  </a:lnTo>
                  <a:lnTo>
                    <a:pt x="90" y="870"/>
                  </a:lnTo>
                  <a:lnTo>
                    <a:pt x="90" y="868"/>
                  </a:lnTo>
                  <a:lnTo>
                    <a:pt x="90" y="867"/>
                  </a:lnTo>
                  <a:lnTo>
                    <a:pt x="88" y="863"/>
                  </a:lnTo>
                  <a:lnTo>
                    <a:pt x="88" y="859"/>
                  </a:lnTo>
                  <a:lnTo>
                    <a:pt x="88" y="857"/>
                  </a:lnTo>
                  <a:lnTo>
                    <a:pt x="90" y="855"/>
                  </a:lnTo>
                  <a:lnTo>
                    <a:pt x="92" y="853"/>
                  </a:lnTo>
                  <a:lnTo>
                    <a:pt x="93" y="853"/>
                  </a:lnTo>
                  <a:lnTo>
                    <a:pt x="95" y="851"/>
                  </a:lnTo>
                  <a:lnTo>
                    <a:pt x="101" y="846"/>
                  </a:lnTo>
                  <a:lnTo>
                    <a:pt x="103" y="846"/>
                  </a:lnTo>
                  <a:lnTo>
                    <a:pt x="105" y="846"/>
                  </a:lnTo>
                  <a:lnTo>
                    <a:pt x="105" y="844"/>
                  </a:lnTo>
                  <a:lnTo>
                    <a:pt x="107" y="844"/>
                  </a:lnTo>
                  <a:lnTo>
                    <a:pt x="109" y="844"/>
                  </a:lnTo>
                  <a:lnTo>
                    <a:pt x="109" y="842"/>
                  </a:lnTo>
                  <a:lnTo>
                    <a:pt x="109" y="840"/>
                  </a:lnTo>
                  <a:lnTo>
                    <a:pt x="111" y="836"/>
                  </a:lnTo>
                  <a:lnTo>
                    <a:pt x="111" y="834"/>
                  </a:lnTo>
                  <a:lnTo>
                    <a:pt x="111" y="830"/>
                  </a:lnTo>
                  <a:lnTo>
                    <a:pt x="112" y="829"/>
                  </a:lnTo>
                  <a:lnTo>
                    <a:pt x="112" y="825"/>
                  </a:lnTo>
                  <a:lnTo>
                    <a:pt x="112" y="821"/>
                  </a:lnTo>
                  <a:lnTo>
                    <a:pt x="112" y="817"/>
                  </a:lnTo>
                  <a:lnTo>
                    <a:pt x="112" y="813"/>
                  </a:lnTo>
                  <a:lnTo>
                    <a:pt x="114" y="810"/>
                  </a:lnTo>
                  <a:lnTo>
                    <a:pt x="114" y="804"/>
                  </a:lnTo>
                  <a:lnTo>
                    <a:pt x="114" y="800"/>
                  </a:lnTo>
                  <a:lnTo>
                    <a:pt x="114" y="794"/>
                  </a:lnTo>
                  <a:lnTo>
                    <a:pt x="114" y="789"/>
                  </a:lnTo>
                  <a:lnTo>
                    <a:pt x="114" y="785"/>
                  </a:lnTo>
                  <a:lnTo>
                    <a:pt x="116" y="783"/>
                  </a:lnTo>
                  <a:lnTo>
                    <a:pt x="118" y="781"/>
                  </a:lnTo>
                  <a:lnTo>
                    <a:pt x="120" y="779"/>
                  </a:lnTo>
                  <a:lnTo>
                    <a:pt x="120" y="777"/>
                  </a:lnTo>
                  <a:lnTo>
                    <a:pt x="118" y="775"/>
                  </a:lnTo>
                  <a:lnTo>
                    <a:pt x="118" y="773"/>
                  </a:lnTo>
                  <a:lnTo>
                    <a:pt x="114" y="773"/>
                  </a:lnTo>
                  <a:lnTo>
                    <a:pt x="114" y="772"/>
                  </a:lnTo>
                  <a:lnTo>
                    <a:pt x="112" y="772"/>
                  </a:lnTo>
                  <a:lnTo>
                    <a:pt x="112" y="770"/>
                  </a:lnTo>
                  <a:lnTo>
                    <a:pt x="114" y="768"/>
                  </a:lnTo>
                  <a:lnTo>
                    <a:pt x="116" y="764"/>
                  </a:lnTo>
                  <a:lnTo>
                    <a:pt x="118" y="762"/>
                  </a:lnTo>
                  <a:lnTo>
                    <a:pt x="118" y="760"/>
                  </a:lnTo>
                  <a:lnTo>
                    <a:pt x="118" y="758"/>
                  </a:lnTo>
                  <a:lnTo>
                    <a:pt x="118" y="754"/>
                  </a:lnTo>
                  <a:lnTo>
                    <a:pt x="118" y="753"/>
                  </a:lnTo>
                  <a:lnTo>
                    <a:pt x="116" y="751"/>
                  </a:lnTo>
                  <a:lnTo>
                    <a:pt x="114" y="751"/>
                  </a:lnTo>
                  <a:lnTo>
                    <a:pt x="114" y="749"/>
                  </a:lnTo>
                  <a:lnTo>
                    <a:pt x="112" y="749"/>
                  </a:lnTo>
                  <a:lnTo>
                    <a:pt x="112" y="747"/>
                  </a:lnTo>
                  <a:lnTo>
                    <a:pt x="114" y="747"/>
                  </a:lnTo>
                  <a:lnTo>
                    <a:pt x="116" y="747"/>
                  </a:lnTo>
                  <a:lnTo>
                    <a:pt x="120" y="747"/>
                  </a:lnTo>
                  <a:lnTo>
                    <a:pt x="120" y="745"/>
                  </a:lnTo>
                  <a:lnTo>
                    <a:pt x="122" y="745"/>
                  </a:lnTo>
                  <a:lnTo>
                    <a:pt x="124" y="743"/>
                  </a:lnTo>
                  <a:lnTo>
                    <a:pt x="124" y="741"/>
                  </a:lnTo>
                  <a:lnTo>
                    <a:pt x="126" y="739"/>
                  </a:lnTo>
                  <a:lnTo>
                    <a:pt x="126" y="735"/>
                  </a:lnTo>
                  <a:lnTo>
                    <a:pt x="128" y="734"/>
                  </a:lnTo>
                  <a:lnTo>
                    <a:pt x="128" y="732"/>
                  </a:lnTo>
                  <a:lnTo>
                    <a:pt x="128" y="730"/>
                  </a:lnTo>
                  <a:lnTo>
                    <a:pt x="128" y="728"/>
                  </a:lnTo>
                  <a:lnTo>
                    <a:pt x="124" y="728"/>
                  </a:lnTo>
                  <a:lnTo>
                    <a:pt x="122" y="728"/>
                  </a:lnTo>
                  <a:lnTo>
                    <a:pt x="120" y="728"/>
                  </a:lnTo>
                  <a:lnTo>
                    <a:pt x="118" y="728"/>
                  </a:lnTo>
                  <a:lnTo>
                    <a:pt x="116" y="728"/>
                  </a:lnTo>
                  <a:lnTo>
                    <a:pt x="114" y="726"/>
                  </a:lnTo>
                  <a:lnTo>
                    <a:pt x="112" y="726"/>
                  </a:lnTo>
                  <a:lnTo>
                    <a:pt x="111" y="726"/>
                  </a:lnTo>
                  <a:lnTo>
                    <a:pt x="109" y="728"/>
                  </a:lnTo>
                  <a:lnTo>
                    <a:pt x="107" y="728"/>
                  </a:lnTo>
                  <a:lnTo>
                    <a:pt x="107" y="726"/>
                  </a:lnTo>
                  <a:lnTo>
                    <a:pt x="105" y="728"/>
                  </a:lnTo>
                  <a:lnTo>
                    <a:pt x="103" y="728"/>
                  </a:lnTo>
                  <a:lnTo>
                    <a:pt x="99" y="726"/>
                  </a:lnTo>
                  <a:lnTo>
                    <a:pt x="97" y="726"/>
                  </a:lnTo>
                  <a:lnTo>
                    <a:pt x="95" y="724"/>
                  </a:lnTo>
                  <a:lnTo>
                    <a:pt x="95" y="722"/>
                  </a:lnTo>
                  <a:lnTo>
                    <a:pt x="95" y="718"/>
                  </a:lnTo>
                  <a:lnTo>
                    <a:pt x="97" y="716"/>
                  </a:lnTo>
                  <a:lnTo>
                    <a:pt x="97" y="715"/>
                  </a:lnTo>
                  <a:lnTo>
                    <a:pt x="97" y="713"/>
                  </a:lnTo>
                  <a:lnTo>
                    <a:pt x="97" y="709"/>
                  </a:lnTo>
                  <a:lnTo>
                    <a:pt x="97" y="707"/>
                  </a:lnTo>
                  <a:lnTo>
                    <a:pt x="99" y="705"/>
                  </a:lnTo>
                  <a:lnTo>
                    <a:pt x="99" y="703"/>
                  </a:lnTo>
                  <a:lnTo>
                    <a:pt x="101" y="701"/>
                  </a:lnTo>
                  <a:lnTo>
                    <a:pt x="103" y="697"/>
                  </a:lnTo>
                  <a:lnTo>
                    <a:pt x="105" y="696"/>
                  </a:lnTo>
                  <a:lnTo>
                    <a:pt x="105" y="690"/>
                  </a:lnTo>
                  <a:lnTo>
                    <a:pt x="107" y="688"/>
                  </a:lnTo>
                  <a:lnTo>
                    <a:pt x="107" y="686"/>
                  </a:lnTo>
                  <a:lnTo>
                    <a:pt x="107" y="684"/>
                  </a:lnTo>
                  <a:lnTo>
                    <a:pt x="107" y="682"/>
                  </a:lnTo>
                  <a:lnTo>
                    <a:pt x="105" y="680"/>
                  </a:lnTo>
                  <a:lnTo>
                    <a:pt x="105" y="678"/>
                  </a:lnTo>
                  <a:lnTo>
                    <a:pt x="103" y="675"/>
                  </a:lnTo>
                  <a:lnTo>
                    <a:pt x="101" y="673"/>
                  </a:lnTo>
                  <a:lnTo>
                    <a:pt x="99" y="673"/>
                  </a:lnTo>
                  <a:lnTo>
                    <a:pt x="97" y="671"/>
                  </a:lnTo>
                  <a:lnTo>
                    <a:pt x="95" y="671"/>
                  </a:lnTo>
                  <a:lnTo>
                    <a:pt x="95" y="673"/>
                  </a:lnTo>
                  <a:lnTo>
                    <a:pt x="93" y="669"/>
                  </a:lnTo>
                  <a:lnTo>
                    <a:pt x="92" y="667"/>
                  </a:lnTo>
                  <a:lnTo>
                    <a:pt x="90" y="667"/>
                  </a:lnTo>
                  <a:lnTo>
                    <a:pt x="90" y="665"/>
                  </a:lnTo>
                  <a:lnTo>
                    <a:pt x="88" y="665"/>
                  </a:lnTo>
                  <a:lnTo>
                    <a:pt x="86" y="663"/>
                  </a:lnTo>
                  <a:lnTo>
                    <a:pt x="86" y="661"/>
                  </a:lnTo>
                  <a:lnTo>
                    <a:pt x="84" y="661"/>
                  </a:lnTo>
                  <a:lnTo>
                    <a:pt x="82" y="661"/>
                  </a:lnTo>
                  <a:lnTo>
                    <a:pt x="82" y="663"/>
                  </a:lnTo>
                  <a:lnTo>
                    <a:pt x="76" y="663"/>
                  </a:lnTo>
                  <a:lnTo>
                    <a:pt x="74" y="665"/>
                  </a:lnTo>
                  <a:lnTo>
                    <a:pt x="73" y="669"/>
                  </a:lnTo>
                  <a:lnTo>
                    <a:pt x="71" y="669"/>
                  </a:lnTo>
                  <a:lnTo>
                    <a:pt x="71" y="671"/>
                  </a:lnTo>
                  <a:lnTo>
                    <a:pt x="69" y="673"/>
                  </a:lnTo>
                  <a:lnTo>
                    <a:pt x="69" y="675"/>
                  </a:lnTo>
                  <a:lnTo>
                    <a:pt x="67" y="677"/>
                  </a:lnTo>
                  <a:lnTo>
                    <a:pt x="65" y="677"/>
                  </a:lnTo>
                  <a:lnTo>
                    <a:pt x="65" y="678"/>
                  </a:lnTo>
                  <a:lnTo>
                    <a:pt x="63" y="680"/>
                  </a:lnTo>
                  <a:lnTo>
                    <a:pt x="61" y="682"/>
                  </a:lnTo>
                  <a:lnTo>
                    <a:pt x="59" y="682"/>
                  </a:lnTo>
                  <a:lnTo>
                    <a:pt x="57" y="682"/>
                  </a:lnTo>
                  <a:lnTo>
                    <a:pt x="55" y="682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40" y="682"/>
                  </a:lnTo>
                  <a:lnTo>
                    <a:pt x="35" y="684"/>
                  </a:lnTo>
                  <a:lnTo>
                    <a:pt x="31" y="684"/>
                  </a:lnTo>
                  <a:lnTo>
                    <a:pt x="23" y="690"/>
                  </a:lnTo>
                  <a:lnTo>
                    <a:pt x="19" y="692"/>
                  </a:lnTo>
                  <a:lnTo>
                    <a:pt x="17" y="692"/>
                  </a:lnTo>
                  <a:lnTo>
                    <a:pt x="16" y="694"/>
                  </a:lnTo>
                  <a:lnTo>
                    <a:pt x="14" y="694"/>
                  </a:lnTo>
                  <a:lnTo>
                    <a:pt x="10" y="694"/>
                  </a:lnTo>
                  <a:lnTo>
                    <a:pt x="0" y="692"/>
                  </a:lnTo>
                  <a:lnTo>
                    <a:pt x="2" y="661"/>
                  </a:lnTo>
                  <a:lnTo>
                    <a:pt x="2" y="658"/>
                  </a:lnTo>
                  <a:lnTo>
                    <a:pt x="6" y="656"/>
                  </a:lnTo>
                  <a:lnTo>
                    <a:pt x="8" y="654"/>
                  </a:lnTo>
                  <a:lnTo>
                    <a:pt x="10" y="654"/>
                  </a:lnTo>
                  <a:lnTo>
                    <a:pt x="12" y="650"/>
                  </a:lnTo>
                  <a:lnTo>
                    <a:pt x="14" y="648"/>
                  </a:lnTo>
                  <a:lnTo>
                    <a:pt x="16" y="644"/>
                  </a:lnTo>
                  <a:lnTo>
                    <a:pt x="17" y="642"/>
                  </a:lnTo>
                  <a:lnTo>
                    <a:pt x="19" y="642"/>
                  </a:lnTo>
                  <a:lnTo>
                    <a:pt x="25" y="642"/>
                  </a:lnTo>
                  <a:lnTo>
                    <a:pt x="36" y="644"/>
                  </a:lnTo>
                  <a:lnTo>
                    <a:pt x="50" y="642"/>
                  </a:lnTo>
                  <a:lnTo>
                    <a:pt x="55" y="640"/>
                  </a:lnTo>
                  <a:lnTo>
                    <a:pt x="55" y="639"/>
                  </a:lnTo>
                  <a:lnTo>
                    <a:pt x="54" y="637"/>
                  </a:lnTo>
                  <a:lnTo>
                    <a:pt x="52" y="631"/>
                  </a:lnTo>
                  <a:lnTo>
                    <a:pt x="50" y="629"/>
                  </a:lnTo>
                  <a:lnTo>
                    <a:pt x="48" y="629"/>
                  </a:lnTo>
                  <a:lnTo>
                    <a:pt x="46" y="629"/>
                  </a:lnTo>
                  <a:lnTo>
                    <a:pt x="46" y="627"/>
                  </a:lnTo>
                  <a:lnTo>
                    <a:pt x="40" y="620"/>
                  </a:lnTo>
                  <a:lnTo>
                    <a:pt x="35" y="610"/>
                  </a:lnTo>
                  <a:lnTo>
                    <a:pt x="33" y="606"/>
                  </a:lnTo>
                  <a:lnTo>
                    <a:pt x="33" y="604"/>
                  </a:lnTo>
                  <a:lnTo>
                    <a:pt x="33" y="602"/>
                  </a:lnTo>
                  <a:lnTo>
                    <a:pt x="35" y="602"/>
                  </a:lnTo>
                  <a:lnTo>
                    <a:pt x="36" y="601"/>
                  </a:lnTo>
                  <a:lnTo>
                    <a:pt x="38" y="599"/>
                  </a:lnTo>
                  <a:lnTo>
                    <a:pt x="40" y="599"/>
                  </a:lnTo>
                  <a:lnTo>
                    <a:pt x="42" y="597"/>
                  </a:lnTo>
                  <a:lnTo>
                    <a:pt x="44" y="595"/>
                  </a:lnTo>
                  <a:lnTo>
                    <a:pt x="46" y="593"/>
                  </a:lnTo>
                  <a:lnTo>
                    <a:pt x="50" y="591"/>
                  </a:lnTo>
                  <a:lnTo>
                    <a:pt x="52" y="589"/>
                  </a:lnTo>
                  <a:lnTo>
                    <a:pt x="54" y="587"/>
                  </a:lnTo>
                  <a:lnTo>
                    <a:pt x="55" y="587"/>
                  </a:lnTo>
                  <a:lnTo>
                    <a:pt x="55" y="585"/>
                  </a:lnTo>
                  <a:lnTo>
                    <a:pt x="57" y="583"/>
                  </a:lnTo>
                  <a:lnTo>
                    <a:pt x="59" y="582"/>
                  </a:lnTo>
                  <a:lnTo>
                    <a:pt x="61" y="582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5" y="582"/>
                  </a:lnTo>
                  <a:lnTo>
                    <a:pt x="65" y="580"/>
                  </a:lnTo>
                  <a:lnTo>
                    <a:pt x="65" y="578"/>
                  </a:lnTo>
                  <a:lnTo>
                    <a:pt x="69" y="576"/>
                  </a:lnTo>
                  <a:lnTo>
                    <a:pt x="69" y="574"/>
                  </a:lnTo>
                  <a:lnTo>
                    <a:pt x="71" y="572"/>
                  </a:lnTo>
                  <a:lnTo>
                    <a:pt x="71" y="570"/>
                  </a:lnTo>
                  <a:lnTo>
                    <a:pt x="74" y="568"/>
                  </a:lnTo>
                  <a:lnTo>
                    <a:pt x="76" y="568"/>
                  </a:lnTo>
                  <a:lnTo>
                    <a:pt x="82" y="564"/>
                  </a:lnTo>
                  <a:lnTo>
                    <a:pt x="99" y="553"/>
                  </a:lnTo>
                  <a:lnTo>
                    <a:pt x="99" y="551"/>
                  </a:lnTo>
                  <a:lnTo>
                    <a:pt x="101" y="551"/>
                  </a:lnTo>
                  <a:lnTo>
                    <a:pt x="99" y="549"/>
                  </a:lnTo>
                  <a:lnTo>
                    <a:pt x="99" y="547"/>
                  </a:lnTo>
                  <a:lnTo>
                    <a:pt x="97" y="544"/>
                  </a:lnTo>
                  <a:lnTo>
                    <a:pt x="97" y="540"/>
                  </a:lnTo>
                  <a:lnTo>
                    <a:pt x="97" y="536"/>
                  </a:lnTo>
                  <a:lnTo>
                    <a:pt x="97" y="526"/>
                  </a:lnTo>
                  <a:lnTo>
                    <a:pt x="99" y="525"/>
                  </a:lnTo>
                  <a:lnTo>
                    <a:pt x="99" y="523"/>
                  </a:lnTo>
                  <a:lnTo>
                    <a:pt x="101" y="521"/>
                  </a:lnTo>
                  <a:lnTo>
                    <a:pt x="103" y="521"/>
                  </a:lnTo>
                  <a:lnTo>
                    <a:pt x="105" y="521"/>
                  </a:lnTo>
                  <a:lnTo>
                    <a:pt x="107" y="521"/>
                  </a:lnTo>
                  <a:lnTo>
                    <a:pt x="111" y="521"/>
                  </a:lnTo>
                  <a:lnTo>
                    <a:pt x="118" y="519"/>
                  </a:lnTo>
                  <a:lnTo>
                    <a:pt x="120" y="521"/>
                  </a:lnTo>
                  <a:lnTo>
                    <a:pt x="122" y="521"/>
                  </a:lnTo>
                  <a:lnTo>
                    <a:pt x="122" y="523"/>
                  </a:lnTo>
                  <a:lnTo>
                    <a:pt x="124" y="525"/>
                  </a:lnTo>
                  <a:lnTo>
                    <a:pt x="124" y="526"/>
                  </a:lnTo>
                  <a:lnTo>
                    <a:pt x="128" y="526"/>
                  </a:lnTo>
                  <a:lnTo>
                    <a:pt x="128" y="528"/>
                  </a:lnTo>
                  <a:lnTo>
                    <a:pt x="128" y="530"/>
                  </a:lnTo>
                  <a:lnTo>
                    <a:pt x="128" y="532"/>
                  </a:lnTo>
                  <a:lnTo>
                    <a:pt x="128" y="534"/>
                  </a:lnTo>
                  <a:lnTo>
                    <a:pt x="130" y="534"/>
                  </a:lnTo>
                  <a:lnTo>
                    <a:pt x="130" y="536"/>
                  </a:lnTo>
                  <a:lnTo>
                    <a:pt x="137" y="540"/>
                  </a:lnTo>
                  <a:lnTo>
                    <a:pt x="149" y="534"/>
                  </a:lnTo>
                  <a:lnTo>
                    <a:pt x="145" y="526"/>
                  </a:lnTo>
                  <a:lnTo>
                    <a:pt x="139" y="509"/>
                  </a:lnTo>
                  <a:lnTo>
                    <a:pt x="126" y="485"/>
                  </a:lnTo>
                  <a:lnTo>
                    <a:pt x="120" y="475"/>
                  </a:lnTo>
                  <a:lnTo>
                    <a:pt x="120" y="471"/>
                  </a:lnTo>
                  <a:lnTo>
                    <a:pt x="120" y="468"/>
                  </a:lnTo>
                  <a:lnTo>
                    <a:pt x="126" y="456"/>
                  </a:lnTo>
                  <a:lnTo>
                    <a:pt x="126" y="452"/>
                  </a:lnTo>
                  <a:lnTo>
                    <a:pt x="128" y="450"/>
                  </a:lnTo>
                  <a:lnTo>
                    <a:pt x="128" y="447"/>
                  </a:lnTo>
                  <a:lnTo>
                    <a:pt x="130" y="443"/>
                  </a:lnTo>
                  <a:lnTo>
                    <a:pt x="130" y="441"/>
                  </a:lnTo>
                  <a:lnTo>
                    <a:pt x="131" y="439"/>
                  </a:lnTo>
                  <a:lnTo>
                    <a:pt x="130" y="437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1" y="428"/>
                  </a:lnTo>
                  <a:lnTo>
                    <a:pt x="133" y="424"/>
                  </a:lnTo>
                  <a:lnTo>
                    <a:pt x="133" y="422"/>
                  </a:lnTo>
                  <a:lnTo>
                    <a:pt x="135" y="420"/>
                  </a:lnTo>
                  <a:lnTo>
                    <a:pt x="137" y="418"/>
                  </a:lnTo>
                  <a:lnTo>
                    <a:pt x="143" y="414"/>
                  </a:lnTo>
                  <a:lnTo>
                    <a:pt x="145" y="414"/>
                  </a:lnTo>
                  <a:lnTo>
                    <a:pt x="147" y="414"/>
                  </a:lnTo>
                  <a:lnTo>
                    <a:pt x="150" y="409"/>
                  </a:lnTo>
                  <a:lnTo>
                    <a:pt x="152" y="409"/>
                  </a:lnTo>
                  <a:lnTo>
                    <a:pt x="156" y="405"/>
                  </a:lnTo>
                  <a:lnTo>
                    <a:pt x="162" y="399"/>
                  </a:lnTo>
                  <a:lnTo>
                    <a:pt x="168" y="395"/>
                  </a:lnTo>
                  <a:lnTo>
                    <a:pt x="166" y="392"/>
                  </a:lnTo>
                  <a:lnTo>
                    <a:pt x="164" y="390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0" y="386"/>
                  </a:lnTo>
                  <a:lnTo>
                    <a:pt x="154" y="384"/>
                  </a:lnTo>
                  <a:lnTo>
                    <a:pt x="150" y="382"/>
                  </a:lnTo>
                  <a:lnTo>
                    <a:pt x="143" y="378"/>
                  </a:lnTo>
                  <a:lnTo>
                    <a:pt x="143" y="376"/>
                  </a:lnTo>
                  <a:lnTo>
                    <a:pt x="145" y="373"/>
                  </a:lnTo>
                  <a:lnTo>
                    <a:pt x="143" y="369"/>
                  </a:lnTo>
                  <a:lnTo>
                    <a:pt x="143" y="363"/>
                  </a:lnTo>
                  <a:lnTo>
                    <a:pt x="141" y="357"/>
                  </a:lnTo>
                  <a:lnTo>
                    <a:pt x="139" y="354"/>
                  </a:lnTo>
                  <a:lnTo>
                    <a:pt x="137" y="350"/>
                  </a:lnTo>
                  <a:lnTo>
                    <a:pt x="135" y="348"/>
                  </a:lnTo>
                  <a:lnTo>
                    <a:pt x="133" y="346"/>
                  </a:lnTo>
                  <a:lnTo>
                    <a:pt x="130" y="340"/>
                  </a:lnTo>
                  <a:lnTo>
                    <a:pt x="126" y="338"/>
                  </a:lnTo>
                  <a:lnTo>
                    <a:pt x="122" y="338"/>
                  </a:lnTo>
                  <a:lnTo>
                    <a:pt x="120" y="338"/>
                  </a:lnTo>
                  <a:lnTo>
                    <a:pt x="118" y="338"/>
                  </a:lnTo>
                  <a:lnTo>
                    <a:pt x="114" y="338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1" y="335"/>
                  </a:lnTo>
                  <a:lnTo>
                    <a:pt x="109" y="335"/>
                  </a:lnTo>
                  <a:lnTo>
                    <a:pt x="109" y="333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3" y="323"/>
                  </a:lnTo>
                  <a:lnTo>
                    <a:pt x="101" y="323"/>
                  </a:lnTo>
                  <a:lnTo>
                    <a:pt x="99" y="321"/>
                  </a:lnTo>
                  <a:lnTo>
                    <a:pt x="97" y="319"/>
                  </a:lnTo>
                  <a:lnTo>
                    <a:pt x="95" y="317"/>
                  </a:lnTo>
                  <a:lnTo>
                    <a:pt x="95" y="314"/>
                  </a:lnTo>
                  <a:lnTo>
                    <a:pt x="95" y="310"/>
                  </a:lnTo>
                  <a:lnTo>
                    <a:pt x="93" y="308"/>
                  </a:lnTo>
                  <a:lnTo>
                    <a:pt x="95" y="306"/>
                  </a:lnTo>
                  <a:lnTo>
                    <a:pt x="95" y="304"/>
                  </a:lnTo>
                  <a:lnTo>
                    <a:pt x="97" y="302"/>
                  </a:lnTo>
                  <a:lnTo>
                    <a:pt x="97" y="300"/>
                  </a:lnTo>
                  <a:lnTo>
                    <a:pt x="99" y="300"/>
                  </a:lnTo>
                  <a:lnTo>
                    <a:pt x="99" y="298"/>
                  </a:lnTo>
                  <a:lnTo>
                    <a:pt x="101" y="295"/>
                  </a:lnTo>
                  <a:lnTo>
                    <a:pt x="101" y="293"/>
                  </a:lnTo>
                  <a:lnTo>
                    <a:pt x="99" y="291"/>
                  </a:lnTo>
                  <a:lnTo>
                    <a:pt x="99" y="289"/>
                  </a:lnTo>
                  <a:lnTo>
                    <a:pt x="97" y="287"/>
                  </a:lnTo>
                  <a:lnTo>
                    <a:pt x="99" y="285"/>
                  </a:lnTo>
                  <a:lnTo>
                    <a:pt x="99" y="283"/>
                  </a:lnTo>
                  <a:lnTo>
                    <a:pt x="99" y="281"/>
                  </a:lnTo>
                  <a:lnTo>
                    <a:pt x="99" y="279"/>
                  </a:lnTo>
                  <a:lnTo>
                    <a:pt x="97" y="279"/>
                  </a:lnTo>
                  <a:lnTo>
                    <a:pt x="95" y="278"/>
                  </a:lnTo>
                  <a:lnTo>
                    <a:pt x="95" y="276"/>
                  </a:lnTo>
                  <a:lnTo>
                    <a:pt x="95" y="274"/>
                  </a:lnTo>
                  <a:lnTo>
                    <a:pt x="97" y="274"/>
                  </a:lnTo>
                  <a:lnTo>
                    <a:pt x="99" y="274"/>
                  </a:lnTo>
                  <a:lnTo>
                    <a:pt x="101" y="276"/>
                  </a:lnTo>
                  <a:lnTo>
                    <a:pt x="103" y="276"/>
                  </a:lnTo>
                  <a:lnTo>
                    <a:pt x="105" y="276"/>
                  </a:lnTo>
                  <a:lnTo>
                    <a:pt x="107" y="276"/>
                  </a:lnTo>
                  <a:lnTo>
                    <a:pt x="109" y="276"/>
                  </a:lnTo>
                  <a:lnTo>
                    <a:pt x="111" y="278"/>
                  </a:lnTo>
                  <a:lnTo>
                    <a:pt x="112" y="278"/>
                  </a:lnTo>
                  <a:lnTo>
                    <a:pt x="114" y="279"/>
                  </a:lnTo>
                  <a:lnTo>
                    <a:pt x="116" y="279"/>
                  </a:lnTo>
                  <a:lnTo>
                    <a:pt x="118" y="278"/>
                  </a:lnTo>
                  <a:lnTo>
                    <a:pt x="120" y="278"/>
                  </a:lnTo>
                  <a:lnTo>
                    <a:pt x="124" y="279"/>
                  </a:lnTo>
                  <a:lnTo>
                    <a:pt x="126" y="281"/>
                  </a:lnTo>
                  <a:lnTo>
                    <a:pt x="130" y="281"/>
                  </a:lnTo>
                  <a:lnTo>
                    <a:pt x="133" y="279"/>
                  </a:lnTo>
                  <a:lnTo>
                    <a:pt x="135" y="281"/>
                  </a:lnTo>
                  <a:lnTo>
                    <a:pt x="137" y="279"/>
                  </a:lnTo>
                  <a:lnTo>
                    <a:pt x="139" y="279"/>
                  </a:lnTo>
                  <a:lnTo>
                    <a:pt x="141" y="279"/>
                  </a:lnTo>
                  <a:lnTo>
                    <a:pt x="145" y="279"/>
                  </a:lnTo>
                  <a:lnTo>
                    <a:pt x="149" y="278"/>
                  </a:lnTo>
                  <a:lnTo>
                    <a:pt x="152" y="276"/>
                  </a:lnTo>
                  <a:lnTo>
                    <a:pt x="154" y="276"/>
                  </a:lnTo>
                  <a:lnTo>
                    <a:pt x="156" y="274"/>
                  </a:lnTo>
                  <a:lnTo>
                    <a:pt x="158" y="274"/>
                  </a:lnTo>
                  <a:lnTo>
                    <a:pt x="160" y="272"/>
                  </a:lnTo>
                  <a:lnTo>
                    <a:pt x="164" y="268"/>
                  </a:lnTo>
                  <a:lnTo>
                    <a:pt x="169" y="266"/>
                  </a:lnTo>
                  <a:lnTo>
                    <a:pt x="175" y="264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81" y="266"/>
                  </a:lnTo>
                  <a:lnTo>
                    <a:pt x="183" y="268"/>
                  </a:lnTo>
                  <a:lnTo>
                    <a:pt x="185" y="270"/>
                  </a:lnTo>
                  <a:lnTo>
                    <a:pt x="188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2" y="278"/>
                  </a:lnTo>
                  <a:lnTo>
                    <a:pt x="192" y="279"/>
                  </a:lnTo>
                  <a:lnTo>
                    <a:pt x="192" y="281"/>
                  </a:lnTo>
                  <a:lnTo>
                    <a:pt x="192" y="283"/>
                  </a:lnTo>
                  <a:lnTo>
                    <a:pt x="194" y="285"/>
                  </a:lnTo>
                  <a:lnTo>
                    <a:pt x="202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7" y="291"/>
                  </a:lnTo>
                  <a:lnTo>
                    <a:pt x="211" y="289"/>
                  </a:lnTo>
                  <a:lnTo>
                    <a:pt x="213" y="287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23" y="285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6" y="285"/>
                  </a:lnTo>
                  <a:lnTo>
                    <a:pt x="228" y="287"/>
                  </a:lnTo>
                  <a:lnTo>
                    <a:pt x="228" y="289"/>
                  </a:lnTo>
                  <a:lnTo>
                    <a:pt x="228" y="287"/>
                  </a:lnTo>
                  <a:lnTo>
                    <a:pt x="232" y="285"/>
                  </a:lnTo>
                  <a:lnTo>
                    <a:pt x="234" y="283"/>
                  </a:lnTo>
                  <a:lnTo>
                    <a:pt x="236" y="283"/>
                  </a:lnTo>
                  <a:lnTo>
                    <a:pt x="238" y="281"/>
                  </a:lnTo>
                  <a:lnTo>
                    <a:pt x="240" y="279"/>
                  </a:lnTo>
                  <a:lnTo>
                    <a:pt x="242" y="279"/>
                  </a:lnTo>
                  <a:lnTo>
                    <a:pt x="245" y="278"/>
                  </a:lnTo>
                  <a:lnTo>
                    <a:pt x="245" y="276"/>
                  </a:lnTo>
                  <a:lnTo>
                    <a:pt x="245" y="274"/>
                  </a:lnTo>
                  <a:lnTo>
                    <a:pt x="247" y="274"/>
                  </a:lnTo>
                  <a:lnTo>
                    <a:pt x="249" y="274"/>
                  </a:lnTo>
                  <a:lnTo>
                    <a:pt x="251" y="274"/>
                  </a:lnTo>
                  <a:lnTo>
                    <a:pt x="249" y="272"/>
                  </a:lnTo>
                  <a:lnTo>
                    <a:pt x="249" y="270"/>
                  </a:lnTo>
                  <a:lnTo>
                    <a:pt x="249" y="268"/>
                  </a:lnTo>
                  <a:lnTo>
                    <a:pt x="251" y="262"/>
                  </a:lnTo>
                  <a:lnTo>
                    <a:pt x="253" y="257"/>
                  </a:lnTo>
                  <a:lnTo>
                    <a:pt x="255" y="251"/>
                  </a:lnTo>
                  <a:lnTo>
                    <a:pt x="259" y="245"/>
                  </a:lnTo>
                  <a:lnTo>
                    <a:pt x="259" y="241"/>
                  </a:lnTo>
                  <a:lnTo>
                    <a:pt x="259" y="238"/>
                  </a:lnTo>
                  <a:lnTo>
                    <a:pt x="259" y="232"/>
                  </a:lnTo>
                  <a:lnTo>
                    <a:pt x="259" y="226"/>
                  </a:lnTo>
                  <a:lnTo>
                    <a:pt x="259" y="224"/>
                  </a:lnTo>
                  <a:lnTo>
                    <a:pt x="261" y="222"/>
                  </a:lnTo>
                  <a:lnTo>
                    <a:pt x="263" y="221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3" y="215"/>
                  </a:lnTo>
                  <a:lnTo>
                    <a:pt x="261" y="211"/>
                  </a:lnTo>
                  <a:lnTo>
                    <a:pt x="259" y="205"/>
                  </a:lnTo>
                  <a:lnTo>
                    <a:pt x="255" y="194"/>
                  </a:lnTo>
                  <a:lnTo>
                    <a:pt x="255" y="190"/>
                  </a:lnTo>
                  <a:lnTo>
                    <a:pt x="255" y="188"/>
                  </a:lnTo>
                  <a:lnTo>
                    <a:pt x="255" y="184"/>
                  </a:lnTo>
                  <a:lnTo>
                    <a:pt x="255" y="181"/>
                  </a:lnTo>
                  <a:lnTo>
                    <a:pt x="255" y="177"/>
                  </a:lnTo>
                  <a:lnTo>
                    <a:pt x="257" y="171"/>
                  </a:lnTo>
                  <a:lnTo>
                    <a:pt x="259" y="164"/>
                  </a:lnTo>
                  <a:lnTo>
                    <a:pt x="259" y="158"/>
                  </a:lnTo>
                  <a:lnTo>
                    <a:pt x="261" y="152"/>
                  </a:lnTo>
                  <a:lnTo>
                    <a:pt x="261" y="148"/>
                  </a:lnTo>
                  <a:lnTo>
                    <a:pt x="259" y="143"/>
                  </a:lnTo>
                  <a:lnTo>
                    <a:pt x="261" y="137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59" y="129"/>
                  </a:lnTo>
                  <a:lnTo>
                    <a:pt x="257" y="126"/>
                  </a:lnTo>
                  <a:lnTo>
                    <a:pt x="257" y="124"/>
                  </a:lnTo>
                  <a:lnTo>
                    <a:pt x="255" y="122"/>
                  </a:lnTo>
                  <a:lnTo>
                    <a:pt x="253" y="120"/>
                  </a:lnTo>
                  <a:lnTo>
                    <a:pt x="249" y="118"/>
                  </a:lnTo>
                  <a:lnTo>
                    <a:pt x="244" y="116"/>
                  </a:lnTo>
                  <a:lnTo>
                    <a:pt x="238" y="114"/>
                  </a:lnTo>
                  <a:lnTo>
                    <a:pt x="234" y="112"/>
                  </a:lnTo>
                  <a:lnTo>
                    <a:pt x="230" y="110"/>
                  </a:lnTo>
                  <a:lnTo>
                    <a:pt x="228" y="108"/>
                  </a:lnTo>
                  <a:lnTo>
                    <a:pt x="228" y="107"/>
                  </a:lnTo>
                  <a:lnTo>
                    <a:pt x="228" y="105"/>
                  </a:lnTo>
                  <a:lnTo>
                    <a:pt x="226" y="103"/>
                  </a:lnTo>
                  <a:lnTo>
                    <a:pt x="228" y="103"/>
                  </a:lnTo>
                  <a:lnTo>
                    <a:pt x="226" y="101"/>
                  </a:lnTo>
                  <a:lnTo>
                    <a:pt x="226" y="97"/>
                  </a:lnTo>
                  <a:lnTo>
                    <a:pt x="226" y="95"/>
                  </a:lnTo>
                  <a:lnTo>
                    <a:pt x="225" y="93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5" y="88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5" y="80"/>
                  </a:lnTo>
                  <a:lnTo>
                    <a:pt x="223" y="78"/>
                  </a:lnTo>
                  <a:lnTo>
                    <a:pt x="215" y="70"/>
                  </a:lnTo>
                  <a:lnTo>
                    <a:pt x="206" y="59"/>
                  </a:lnTo>
                  <a:lnTo>
                    <a:pt x="204" y="57"/>
                  </a:lnTo>
                  <a:lnTo>
                    <a:pt x="202" y="57"/>
                  </a:lnTo>
                  <a:lnTo>
                    <a:pt x="202" y="53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88" y="42"/>
                  </a:lnTo>
                  <a:lnTo>
                    <a:pt x="188" y="40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87" y="36"/>
                  </a:lnTo>
                  <a:lnTo>
                    <a:pt x="185" y="34"/>
                  </a:lnTo>
                  <a:lnTo>
                    <a:pt x="183" y="36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79" y="32"/>
                  </a:lnTo>
                  <a:lnTo>
                    <a:pt x="179" y="31"/>
                  </a:lnTo>
                  <a:lnTo>
                    <a:pt x="179" y="27"/>
                  </a:lnTo>
                  <a:lnTo>
                    <a:pt x="181" y="23"/>
                  </a:lnTo>
                  <a:lnTo>
                    <a:pt x="181" y="19"/>
                  </a:lnTo>
                  <a:lnTo>
                    <a:pt x="183" y="15"/>
                  </a:lnTo>
                  <a:lnTo>
                    <a:pt x="183" y="13"/>
                  </a:lnTo>
                  <a:lnTo>
                    <a:pt x="185" y="13"/>
                  </a:lnTo>
                  <a:lnTo>
                    <a:pt x="187" y="12"/>
                  </a:lnTo>
                  <a:lnTo>
                    <a:pt x="188" y="10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4" y="6"/>
                  </a:lnTo>
                  <a:lnTo>
                    <a:pt x="196" y="6"/>
                  </a:lnTo>
                  <a:lnTo>
                    <a:pt x="196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D37C3-D832-4018-8850-663F8EF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217"/>
              <a:ext cx="1170" cy="487"/>
            </a:xfrm>
            <a:custGeom>
              <a:avLst/>
              <a:gdLst>
                <a:gd name="T0" fmla="*/ 9 w 1170"/>
                <a:gd name="T1" fmla="*/ 335 h 487"/>
                <a:gd name="T2" fmla="*/ 28 w 1170"/>
                <a:gd name="T3" fmla="*/ 333 h 487"/>
                <a:gd name="T4" fmla="*/ 51 w 1170"/>
                <a:gd name="T5" fmla="*/ 331 h 487"/>
                <a:gd name="T6" fmla="*/ 36 w 1170"/>
                <a:gd name="T7" fmla="*/ 304 h 487"/>
                <a:gd name="T8" fmla="*/ 59 w 1170"/>
                <a:gd name="T9" fmla="*/ 285 h 487"/>
                <a:gd name="T10" fmla="*/ 70 w 1170"/>
                <a:gd name="T11" fmla="*/ 278 h 487"/>
                <a:gd name="T12" fmla="*/ 95 w 1170"/>
                <a:gd name="T13" fmla="*/ 268 h 487"/>
                <a:gd name="T14" fmla="*/ 116 w 1170"/>
                <a:gd name="T15" fmla="*/ 251 h 487"/>
                <a:gd name="T16" fmla="*/ 127 w 1170"/>
                <a:gd name="T17" fmla="*/ 238 h 487"/>
                <a:gd name="T18" fmla="*/ 131 w 1170"/>
                <a:gd name="T19" fmla="*/ 215 h 487"/>
                <a:gd name="T20" fmla="*/ 152 w 1170"/>
                <a:gd name="T21" fmla="*/ 194 h 487"/>
                <a:gd name="T22" fmla="*/ 173 w 1170"/>
                <a:gd name="T23" fmla="*/ 185 h 487"/>
                <a:gd name="T24" fmla="*/ 196 w 1170"/>
                <a:gd name="T25" fmla="*/ 173 h 487"/>
                <a:gd name="T26" fmla="*/ 215 w 1170"/>
                <a:gd name="T27" fmla="*/ 147 h 487"/>
                <a:gd name="T28" fmla="*/ 213 w 1170"/>
                <a:gd name="T29" fmla="*/ 135 h 487"/>
                <a:gd name="T30" fmla="*/ 228 w 1170"/>
                <a:gd name="T31" fmla="*/ 143 h 487"/>
                <a:gd name="T32" fmla="*/ 235 w 1170"/>
                <a:gd name="T33" fmla="*/ 186 h 487"/>
                <a:gd name="T34" fmla="*/ 235 w 1170"/>
                <a:gd name="T35" fmla="*/ 209 h 487"/>
                <a:gd name="T36" fmla="*/ 336 w 1170"/>
                <a:gd name="T37" fmla="*/ 228 h 487"/>
                <a:gd name="T38" fmla="*/ 437 w 1170"/>
                <a:gd name="T39" fmla="*/ 314 h 487"/>
                <a:gd name="T40" fmla="*/ 475 w 1170"/>
                <a:gd name="T41" fmla="*/ 325 h 487"/>
                <a:gd name="T42" fmla="*/ 481 w 1170"/>
                <a:gd name="T43" fmla="*/ 344 h 487"/>
                <a:gd name="T44" fmla="*/ 513 w 1170"/>
                <a:gd name="T45" fmla="*/ 342 h 487"/>
                <a:gd name="T46" fmla="*/ 551 w 1170"/>
                <a:gd name="T47" fmla="*/ 342 h 487"/>
                <a:gd name="T48" fmla="*/ 555 w 1170"/>
                <a:gd name="T49" fmla="*/ 329 h 487"/>
                <a:gd name="T50" fmla="*/ 553 w 1170"/>
                <a:gd name="T51" fmla="*/ 312 h 487"/>
                <a:gd name="T52" fmla="*/ 549 w 1170"/>
                <a:gd name="T53" fmla="*/ 299 h 487"/>
                <a:gd name="T54" fmla="*/ 543 w 1170"/>
                <a:gd name="T55" fmla="*/ 283 h 487"/>
                <a:gd name="T56" fmla="*/ 672 w 1170"/>
                <a:gd name="T57" fmla="*/ 226 h 487"/>
                <a:gd name="T58" fmla="*/ 663 w 1170"/>
                <a:gd name="T59" fmla="*/ 17 h 487"/>
                <a:gd name="T60" fmla="*/ 653 w 1170"/>
                <a:gd name="T61" fmla="*/ 4 h 487"/>
                <a:gd name="T62" fmla="*/ 695 w 1170"/>
                <a:gd name="T63" fmla="*/ 19 h 487"/>
                <a:gd name="T64" fmla="*/ 714 w 1170"/>
                <a:gd name="T65" fmla="*/ 23 h 487"/>
                <a:gd name="T66" fmla="*/ 739 w 1170"/>
                <a:gd name="T67" fmla="*/ 21 h 487"/>
                <a:gd name="T68" fmla="*/ 762 w 1170"/>
                <a:gd name="T69" fmla="*/ 23 h 487"/>
                <a:gd name="T70" fmla="*/ 775 w 1170"/>
                <a:gd name="T71" fmla="*/ 34 h 487"/>
                <a:gd name="T72" fmla="*/ 785 w 1170"/>
                <a:gd name="T73" fmla="*/ 46 h 487"/>
                <a:gd name="T74" fmla="*/ 790 w 1170"/>
                <a:gd name="T75" fmla="*/ 61 h 487"/>
                <a:gd name="T76" fmla="*/ 809 w 1170"/>
                <a:gd name="T77" fmla="*/ 52 h 487"/>
                <a:gd name="T78" fmla="*/ 821 w 1170"/>
                <a:gd name="T79" fmla="*/ 27 h 487"/>
                <a:gd name="T80" fmla="*/ 838 w 1170"/>
                <a:gd name="T81" fmla="*/ 40 h 487"/>
                <a:gd name="T82" fmla="*/ 849 w 1170"/>
                <a:gd name="T83" fmla="*/ 55 h 487"/>
                <a:gd name="T84" fmla="*/ 880 w 1170"/>
                <a:gd name="T85" fmla="*/ 86 h 487"/>
                <a:gd name="T86" fmla="*/ 902 w 1170"/>
                <a:gd name="T87" fmla="*/ 101 h 487"/>
                <a:gd name="T88" fmla="*/ 935 w 1170"/>
                <a:gd name="T89" fmla="*/ 110 h 487"/>
                <a:gd name="T90" fmla="*/ 1001 w 1170"/>
                <a:gd name="T91" fmla="*/ 124 h 487"/>
                <a:gd name="T92" fmla="*/ 1011 w 1170"/>
                <a:gd name="T93" fmla="*/ 145 h 487"/>
                <a:gd name="T94" fmla="*/ 1035 w 1170"/>
                <a:gd name="T95" fmla="*/ 147 h 487"/>
                <a:gd name="T96" fmla="*/ 1047 w 1170"/>
                <a:gd name="T97" fmla="*/ 217 h 487"/>
                <a:gd name="T98" fmla="*/ 1060 w 1170"/>
                <a:gd name="T99" fmla="*/ 238 h 487"/>
                <a:gd name="T100" fmla="*/ 1109 w 1170"/>
                <a:gd name="T101" fmla="*/ 270 h 487"/>
                <a:gd name="T102" fmla="*/ 1119 w 1170"/>
                <a:gd name="T103" fmla="*/ 249 h 487"/>
                <a:gd name="T104" fmla="*/ 1170 w 1170"/>
                <a:gd name="T105" fmla="*/ 278 h 487"/>
                <a:gd name="T106" fmla="*/ 1144 w 1170"/>
                <a:gd name="T107" fmla="*/ 300 h 487"/>
                <a:gd name="T108" fmla="*/ 1123 w 1170"/>
                <a:gd name="T109" fmla="*/ 318 h 487"/>
                <a:gd name="T110" fmla="*/ 1113 w 1170"/>
                <a:gd name="T111" fmla="*/ 335 h 487"/>
                <a:gd name="T112" fmla="*/ 1102 w 1170"/>
                <a:gd name="T113" fmla="*/ 352 h 487"/>
                <a:gd name="T114" fmla="*/ 1085 w 1170"/>
                <a:gd name="T115" fmla="*/ 376 h 487"/>
                <a:gd name="T116" fmla="*/ 1020 w 1170"/>
                <a:gd name="T117" fmla="*/ 373 h 487"/>
                <a:gd name="T118" fmla="*/ 999 w 1170"/>
                <a:gd name="T119" fmla="*/ 405 h 487"/>
                <a:gd name="T120" fmla="*/ 1009 w 1170"/>
                <a:gd name="T121" fmla="*/ 456 h 487"/>
                <a:gd name="T122" fmla="*/ 995 w 1170"/>
                <a:gd name="T123" fmla="*/ 475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0" h="487">
                  <a:moveTo>
                    <a:pt x="0" y="344"/>
                  </a:moveTo>
                  <a:lnTo>
                    <a:pt x="2" y="344"/>
                  </a:lnTo>
                  <a:lnTo>
                    <a:pt x="2" y="342"/>
                  </a:lnTo>
                  <a:lnTo>
                    <a:pt x="2" y="340"/>
                  </a:lnTo>
                  <a:lnTo>
                    <a:pt x="4" y="338"/>
                  </a:lnTo>
                  <a:lnTo>
                    <a:pt x="6" y="338"/>
                  </a:lnTo>
                  <a:lnTo>
                    <a:pt x="6" y="337"/>
                  </a:lnTo>
                  <a:lnTo>
                    <a:pt x="7" y="337"/>
                  </a:lnTo>
                  <a:lnTo>
                    <a:pt x="7" y="335"/>
                  </a:lnTo>
                  <a:lnTo>
                    <a:pt x="9" y="335"/>
                  </a:lnTo>
                  <a:lnTo>
                    <a:pt x="9" y="333"/>
                  </a:lnTo>
                  <a:lnTo>
                    <a:pt x="11" y="333"/>
                  </a:lnTo>
                  <a:lnTo>
                    <a:pt x="13" y="333"/>
                  </a:lnTo>
                  <a:lnTo>
                    <a:pt x="13" y="331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19" y="331"/>
                  </a:lnTo>
                  <a:lnTo>
                    <a:pt x="21" y="331"/>
                  </a:lnTo>
                  <a:lnTo>
                    <a:pt x="23" y="331"/>
                  </a:lnTo>
                  <a:lnTo>
                    <a:pt x="28" y="333"/>
                  </a:lnTo>
                  <a:lnTo>
                    <a:pt x="34" y="335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40" y="335"/>
                  </a:lnTo>
                  <a:lnTo>
                    <a:pt x="42" y="335"/>
                  </a:lnTo>
                  <a:lnTo>
                    <a:pt x="44" y="335"/>
                  </a:lnTo>
                  <a:lnTo>
                    <a:pt x="45" y="335"/>
                  </a:lnTo>
                  <a:lnTo>
                    <a:pt x="47" y="335"/>
                  </a:lnTo>
                  <a:lnTo>
                    <a:pt x="49" y="333"/>
                  </a:lnTo>
                  <a:lnTo>
                    <a:pt x="51" y="331"/>
                  </a:lnTo>
                  <a:lnTo>
                    <a:pt x="53" y="331"/>
                  </a:lnTo>
                  <a:lnTo>
                    <a:pt x="55" y="331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1" y="319"/>
                  </a:lnTo>
                  <a:lnTo>
                    <a:pt x="47" y="316"/>
                  </a:lnTo>
                  <a:lnTo>
                    <a:pt x="44" y="312"/>
                  </a:lnTo>
                  <a:lnTo>
                    <a:pt x="40" y="308"/>
                  </a:lnTo>
                  <a:lnTo>
                    <a:pt x="38" y="306"/>
                  </a:lnTo>
                  <a:lnTo>
                    <a:pt x="36" y="304"/>
                  </a:lnTo>
                  <a:lnTo>
                    <a:pt x="34" y="302"/>
                  </a:lnTo>
                  <a:lnTo>
                    <a:pt x="34" y="300"/>
                  </a:lnTo>
                  <a:lnTo>
                    <a:pt x="36" y="299"/>
                  </a:lnTo>
                  <a:lnTo>
                    <a:pt x="45" y="297"/>
                  </a:lnTo>
                  <a:lnTo>
                    <a:pt x="51" y="295"/>
                  </a:lnTo>
                  <a:lnTo>
                    <a:pt x="55" y="293"/>
                  </a:lnTo>
                  <a:lnTo>
                    <a:pt x="55" y="291"/>
                  </a:lnTo>
                  <a:lnTo>
                    <a:pt x="57" y="289"/>
                  </a:lnTo>
                  <a:lnTo>
                    <a:pt x="59" y="287"/>
                  </a:lnTo>
                  <a:lnTo>
                    <a:pt x="59" y="285"/>
                  </a:lnTo>
                  <a:lnTo>
                    <a:pt x="61" y="285"/>
                  </a:lnTo>
                  <a:lnTo>
                    <a:pt x="61" y="283"/>
                  </a:lnTo>
                  <a:lnTo>
                    <a:pt x="63" y="283"/>
                  </a:lnTo>
                  <a:lnTo>
                    <a:pt x="63" y="281"/>
                  </a:lnTo>
                  <a:lnTo>
                    <a:pt x="64" y="281"/>
                  </a:lnTo>
                  <a:lnTo>
                    <a:pt x="64" y="280"/>
                  </a:lnTo>
                  <a:lnTo>
                    <a:pt x="66" y="280"/>
                  </a:lnTo>
                  <a:lnTo>
                    <a:pt x="68" y="280"/>
                  </a:lnTo>
                  <a:lnTo>
                    <a:pt x="68" y="278"/>
                  </a:lnTo>
                  <a:lnTo>
                    <a:pt x="70" y="278"/>
                  </a:lnTo>
                  <a:lnTo>
                    <a:pt x="74" y="276"/>
                  </a:lnTo>
                  <a:lnTo>
                    <a:pt x="76" y="276"/>
                  </a:lnTo>
                  <a:lnTo>
                    <a:pt x="78" y="276"/>
                  </a:lnTo>
                  <a:lnTo>
                    <a:pt x="82" y="276"/>
                  </a:lnTo>
                  <a:lnTo>
                    <a:pt x="83" y="276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91" y="272"/>
                  </a:lnTo>
                  <a:lnTo>
                    <a:pt x="91" y="270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101" y="266"/>
                  </a:lnTo>
                  <a:lnTo>
                    <a:pt x="104" y="264"/>
                  </a:lnTo>
                  <a:lnTo>
                    <a:pt x="106" y="262"/>
                  </a:lnTo>
                  <a:lnTo>
                    <a:pt x="108" y="262"/>
                  </a:lnTo>
                  <a:lnTo>
                    <a:pt x="112" y="257"/>
                  </a:lnTo>
                  <a:lnTo>
                    <a:pt x="114" y="255"/>
                  </a:lnTo>
                  <a:lnTo>
                    <a:pt x="114" y="253"/>
                  </a:lnTo>
                  <a:lnTo>
                    <a:pt x="116" y="251"/>
                  </a:lnTo>
                  <a:lnTo>
                    <a:pt x="118" y="251"/>
                  </a:lnTo>
                  <a:lnTo>
                    <a:pt x="118" y="249"/>
                  </a:lnTo>
                  <a:lnTo>
                    <a:pt x="120" y="249"/>
                  </a:lnTo>
                  <a:lnTo>
                    <a:pt x="121" y="249"/>
                  </a:lnTo>
                  <a:lnTo>
                    <a:pt x="121" y="247"/>
                  </a:lnTo>
                  <a:lnTo>
                    <a:pt x="123" y="245"/>
                  </a:lnTo>
                  <a:lnTo>
                    <a:pt x="123" y="243"/>
                  </a:lnTo>
                  <a:lnTo>
                    <a:pt x="125" y="243"/>
                  </a:lnTo>
                  <a:lnTo>
                    <a:pt x="125" y="242"/>
                  </a:lnTo>
                  <a:lnTo>
                    <a:pt x="127" y="238"/>
                  </a:lnTo>
                  <a:lnTo>
                    <a:pt x="129" y="236"/>
                  </a:lnTo>
                  <a:lnTo>
                    <a:pt x="129" y="234"/>
                  </a:lnTo>
                  <a:lnTo>
                    <a:pt x="131" y="232"/>
                  </a:lnTo>
                  <a:lnTo>
                    <a:pt x="131" y="230"/>
                  </a:lnTo>
                  <a:lnTo>
                    <a:pt x="131" y="228"/>
                  </a:lnTo>
                  <a:lnTo>
                    <a:pt x="133" y="226"/>
                  </a:lnTo>
                  <a:lnTo>
                    <a:pt x="133" y="224"/>
                  </a:lnTo>
                  <a:lnTo>
                    <a:pt x="131" y="221"/>
                  </a:lnTo>
                  <a:lnTo>
                    <a:pt x="131" y="219"/>
                  </a:lnTo>
                  <a:lnTo>
                    <a:pt x="131" y="215"/>
                  </a:lnTo>
                  <a:lnTo>
                    <a:pt x="131" y="211"/>
                  </a:lnTo>
                  <a:lnTo>
                    <a:pt x="131" y="209"/>
                  </a:lnTo>
                  <a:lnTo>
                    <a:pt x="133" y="207"/>
                  </a:lnTo>
                  <a:lnTo>
                    <a:pt x="135" y="204"/>
                  </a:lnTo>
                  <a:lnTo>
                    <a:pt x="135" y="202"/>
                  </a:lnTo>
                  <a:lnTo>
                    <a:pt x="139" y="200"/>
                  </a:lnTo>
                  <a:lnTo>
                    <a:pt x="140" y="198"/>
                  </a:lnTo>
                  <a:lnTo>
                    <a:pt x="148" y="196"/>
                  </a:lnTo>
                  <a:lnTo>
                    <a:pt x="150" y="196"/>
                  </a:lnTo>
                  <a:lnTo>
                    <a:pt x="152" y="194"/>
                  </a:lnTo>
                  <a:lnTo>
                    <a:pt x="154" y="192"/>
                  </a:lnTo>
                  <a:lnTo>
                    <a:pt x="156" y="194"/>
                  </a:lnTo>
                  <a:lnTo>
                    <a:pt x="159" y="194"/>
                  </a:lnTo>
                  <a:lnTo>
                    <a:pt x="161" y="194"/>
                  </a:lnTo>
                  <a:lnTo>
                    <a:pt x="163" y="192"/>
                  </a:lnTo>
                  <a:lnTo>
                    <a:pt x="165" y="190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86"/>
                  </a:lnTo>
                  <a:lnTo>
                    <a:pt x="173" y="185"/>
                  </a:lnTo>
                  <a:lnTo>
                    <a:pt x="175" y="183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2" y="177"/>
                  </a:lnTo>
                  <a:lnTo>
                    <a:pt x="184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92" y="173"/>
                  </a:lnTo>
                  <a:lnTo>
                    <a:pt x="196" y="173"/>
                  </a:lnTo>
                  <a:lnTo>
                    <a:pt x="205" y="175"/>
                  </a:lnTo>
                  <a:lnTo>
                    <a:pt x="205" y="171"/>
                  </a:lnTo>
                  <a:lnTo>
                    <a:pt x="205" y="167"/>
                  </a:lnTo>
                  <a:lnTo>
                    <a:pt x="207" y="162"/>
                  </a:lnTo>
                  <a:lnTo>
                    <a:pt x="211" y="158"/>
                  </a:lnTo>
                  <a:lnTo>
                    <a:pt x="216" y="154"/>
                  </a:lnTo>
                  <a:lnTo>
                    <a:pt x="218" y="152"/>
                  </a:lnTo>
                  <a:lnTo>
                    <a:pt x="220" y="150"/>
                  </a:lnTo>
                  <a:lnTo>
                    <a:pt x="216" y="143"/>
                  </a:lnTo>
                  <a:lnTo>
                    <a:pt x="215" y="147"/>
                  </a:lnTo>
                  <a:lnTo>
                    <a:pt x="211" y="152"/>
                  </a:lnTo>
                  <a:lnTo>
                    <a:pt x="207" y="152"/>
                  </a:lnTo>
                  <a:lnTo>
                    <a:pt x="205" y="150"/>
                  </a:lnTo>
                  <a:lnTo>
                    <a:pt x="209" y="147"/>
                  </a:lnTo>
                  <a:lnTo>
                    <a:pt x="213" y="143"/>
                  </a:lnTo>
                  <a:lnTo>
                    <a:pt x="215" y="143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5" y="133"/>
                  </a:lnTo>
                  <a:lnTo>
                    <a:pt x="216" y="131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5"/>
                  </a:lnTo>
                  <a:lnTo>
                    <a:pt x="220" y="137"/>
                  </a:lnTo>
                  <a:lnTo>
                    <a:pt x="222" y="137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8" y="143"/>
                  </a:lnTo>
                  <a:lnTo>
                    <a:pt x="228" y="145"/>
                  </a:lnTo>
                  <a:lnTo>
                    <a:pt x="230" y="147"/>
                  </a:lnTo>
                  <a:lnTo>
                    <a:pt x="232" y="148"/>
                  </a:lnTo>
                  <a:lnTo>
                    <a:pt x="234" y="156"/>
                  </a:lnTo>
                  <a:lnTo>
                    <a:pt x="234" y="164"/>
                  </a:lnTo>
                  <a:lnTo>
                    <a:pt x="254" y="167"/>
                  </a:lnTo>
                  <a:lnTo>
                    <a:pt x="260" y="171"/>
                  </a:lnTo>
                  <a:lnTo>
                    <a:pt x="258" y="177"/>
                  </a:lnTo>
                  <a:lnTo>
                    <a:pt x="239" y="177"/>
                  </a:lnTo>
                  <a:lnTo>
                    <a:pt x="235" y="186"/>
                  </a:lnTo>
                  <a:lnTo>
                    <a:pt x="218" y="192"/>
                  </a:lnTo>
                  <a:lnTo>
                    <a:pt x="220" y="209"/>
                  </a:lnTo>
                  <a:lnTo>
                    <a:pt x="218" y="211"/>
                  </a:lnTo>
                  <a:lnTo>
                    <a:pt x="220" y="211"/>
                  </a:lnTo>
                  <a:lnTo>
                    <a:pt x="222" y="211"/>
                  </a:lnTo>
                  <a:lnTo>
                    <a:pt x="224" y="211"/>
                  </a:lnTo>
                  <a:lnTo>
                    <a:pt x="226" y="213"/>
                  </a:lnTo>
                  <a:lnTo>
                    <a:pt x="228" y="215"/>
                  </a:lnTo>
                  <a:lnTo>
                    <a:pt x="230" y="213"/>
                  </a:lnTo>
                  <a:lnTo>
                    <a:pt x="235" y="209"/>
                  </a:lnTo>
                  <a:lnTo>
                    <a:pt x="239" y="209"/>
                  </a:lnTo>
                  <a:lnTo>
                    <a:pt x="243" y="209"/>
                  </a:lnTo>
                  <a:lnTo>
                    <a:pt x="247" y="209"/>
                  </a:lnTo>
                  <a:lnTo>
                    <a:pt x="287" y="215"/>
                  </a:lnTo>
                  <a:lnTo>
                    <a:pt x="296" y="223"/>
                  </a:lnTo>
                  <a:lnTo>
                    <a:pt x="308" y="223"/>
                  </a:lnTo>
                  <a:lnTo>
                    <a:pt x="311" y="219"/>
                  </a:lnTo>
                  <a:lnTo>
                    <a:pt x="319" y="217"/>
                  </a:lnTo>
                  <a:lnTo>
                    <a:pt x="321" y="215"/>
                  </a:lnTo>
                  <a:lnTo>
                    <a:pt x="336" y="228"/>
                  </a:lnTo>
                  <a:lnTo>
                    <a:pt x="348" y="238"/>
                  </a:lnTo>
                  <a:lnTo>
                    <a:pt x="357" y="245"/>
                  </a:lnTo>
                  <a:lnTo>
                    <a:pt x="355" y="253"/>
                  </a:lnTo>
                  <a:lnTo>
                    <a:pt x="359" y="259"/>
                  </a:lnTo>
                  <a:lnTo>
                    <a:pt x="372" y="266"/>
                  </a:lnTo>
                  <a:lnTo>
                    <a:pt x="391" y="274"/>
                  </a:lnTo>
                  <a:lnTo>
                    <a:pt x="399" y="276"/>
                  </a:lnTo>
                  <a:lnTo>
                    <a:pt x="401" y="280"/>
                  </a:lnTo>
                  <a:lnTo>
                    <a:pt x="427" y="300"/>
                  </a:lnTo>
                  <a:lnTo>
                    <a:pt x="437" y="314"/>
                  </a:lnTo>
                  <a:lnTo>
                    <a:pt x="441" y="314"/>
                  </a:lnTo>
                  <a:lnTo>
                    <a:pt x="446" y="316"/>
                  </a:lnTo>
                  <a:lnTo>
                    <a:pt x="452" y="321"/>
                  </a:lnTo>
                  <a:lnTo>
                    <a:pt x="454" y="321"/>
                  </a:lnTo>
                  <a:lnTo>
                    <a:pt x="454" y="323"/>
                  </a:lnTo>
                  <a:lnTo>
                    <a:pt x="458" y="323"/>
                  </a:lnTo>
                  <a:lnTo>
                    <a:pt x="465" y="325"/>
                  </a:lnTo>
                  <a:lnTo>
                    <a:pt x="467" y="325"/>
                  </a:lnTo>
                  <a:lnTo>
                    <a:pt x="469" y="325"/>
                  </a:lnTo>
                  <a:lnTo>
                    <a:pt x="475" y="325"/>
                  </a:lnTo>
                  <a:lnTo>
                    <a:pt x="475" y="327"/>
                  </a:lnTo>
                  <a:lnTo>
                    <a:pt x="475" y="329"/>
                  </a:lnTo>
                  <a:lnTo>
                    <a:pt x="475" y="331"/>
                  </a:lnTo>
                  <a:lnTo>
                    <a:pt x="477" y="333"/>
                  </a:lnTo>
                  <a:lnTo>
                    <a:pt x="479" y="335"/>
                  </a:lnTo>
                  <a:lnTo>
                    <a:pt x="479" y="337"/>
                  </a:lnTo>
                  <a:lnTo>
                    <a:pt x="477" y="338"/>
                  </a:lnTo>
                  <a:lnTo>
                    <a:pt x="477" y="340"/>
                  </a:lnTo>
                  <a:lnTo>
                    <a:pt x="477" y="342"/>
                  </a:lnTo>
                  <a:lnTo>
                    <a:pt x="481" y="344"/>
                  </a:lnTo>
                  <a:lnTo>
                    <a:pt x="484" y="340"/>
                  </a:lnTo>
                  <a:lnTo>
                    <a:pt x="486" y="342"/>
                  </a:lnTo>
                  <a:lnTo>
                    <a:pt x="490" y="338"/>
                  </a:lnTo>
                  <a:lnTo>
                    <a:pt x="494" y="342"/>
                  </a:lnTo>
                  <a:lnTo>
                    <a:pt x="496" y="340"/>
                  </a:lnTo>
                  <a:lnTo>
                    <a:pt x="498" y="340"/>
                  </a:lnTo>
                  <a:lnTo>
                    <a:pt x="500" y="342"/>
                  </a:lnTo>
                  <a:lnTo>
                    <a:pt x="503" y="340"/>
                  </a:lnTo>
                  <a:lnTo>
                    <a:pt x="507" y="340"/>
                  </a:lnTo>
                  <a:lnTo>
                    <a:pt x="513" y="342"/>
                  </a:lnTo>
                  <a:lnTo>
                    <a:pt x="519" y="346"/>
                  </a:lnTo>
                  <a:lnTo>
                    <a:pt x="528" y="348"/>
                  </a:lnTo>
                  <a:lnTo>
                    <a:pt x="536" y="348"/>
                  </a:lnTo>
                  <a:lnTo>
                    <a:pt x="539" y="350"/>
                  </a:lnTo>
                  <a:lnTo>
                    <a:pt x="547" y="348"/>
                  </a:lnTo>
                  <a:lnTo>
                    <a:pt x="547" y="346"/>
                  </a:lnTo>
                  <a:lnTo>
                    <a:pt x="547" y="344"/>
                  </a:lnTo>
                  <a:lnTo>
                    <a:pt x="549" y="344"/>
                  </a:lnTo>
                  <a:lnTo>
                    <a:pt x="549" y="342"/>
                  </a:lnTo>
                  <a:lnTo>
                    <a:pt x="551" y="342"/>
                  </a:lnTo>
                  <a:lnTo>
                    <a:pt x="551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38"/>
                  </a:lnTo>
                  <a:lnTo>
                    <a:pt x="557" y="337"/>
                  </a:lnTo>
                  <a:lnTo>
                    <a:pt x="557" y="335"/>
                  </a:lnTo>
                  <a:lnTo>
                    <a:pt x="558" y="333"/>
                  </a:lnTo>
                  <a:lnTo>
                    <a:pt x="558" y="331"/>
                  </a:lnTo>
                  <a:lnTo>
                    <a:pt x="557" y="331"/>
                  </a:lnTo>
                  <a:lnTo>
                    <a:pt x="555" y="329"/>
                  </a:lnTo>
                  <a:lnTo>
                    <a:pt x="555" y="327"/>
                  </a:lnTo>
                  <a:lnTo>
                    <a:pt x="555" y="325"/>
                  </a:lnTo>
                  <a:lnTo>
                    <a:pt x="555" y="323"/>
                  </a:lnTo>
                  <a:lnTo>
                    <a:pt x="555" y="321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57" y="316"/>
                  </a:lnTo>
                  <a:lnTo>
                    <a:pt x="555" y="316"/>
                  </a:lnTo>
                  <a:lnTo>
                    <a:pt x="555" y="314"/>
                  </a:lnTo>
                  <a:lnTo>
                    <a:pt x="553" y="312"/>
                  </a:lnTo>
                  <a:lnTo>
                    <a:pt x="555" y="312"/>
                  </a:lnTo>
                  <a:lnTo>
                    <a:pt x="555" y="310"/>
                  </a:lnTo>
                  <a:lnTo>
                    <a:pt x="553" y="310"/>
                  </a:lnTo>
                  <a:lnTo>
                    <a:pt x="553" y="308"/>
                  </a:lnTo>
                  <a:lnTo>
                    <a:pt x="553" y="306"/>
                  </a:lnTo>
                  <a:lnTo>
                    <a:pt x="551" y="306"/>
                  </a:lnTo>
                  <a:lnTo>
                    <a:pt x="549" y="304"/>
                  </a:lnTo>
                  <a:lnTo>
                    <a:pt x="549" y="302"/>
                  </a:lnTo>
                  <a:lnTo>
                    <a:pt x="549" y="300"/>
                  </a:lnTo>
                  <a:lnTo>
                    <a:pt x="549" y="299"/>
                  </a:lnTo>
                  <a:lnTo>
                    <a:pt x="547" y="297"/>
                  </a:lnTo>
                  <a:lnTo>
                    <a:pt x="547" y="295"/>
                  </a:lnTo>
                  <a:lnTo>
                    <a:pt x="547" y="293"/>
                  </a:lnTo>
                  <a:lnTo>
                    <a:pt x="547" y="291"/>
                  </a:lnTo>
                  <a:lnTo>
                    <a:pt x="543" y="291"/>
                  </a:lnTo>
                  <a:lnTo>
                    <a:pt x="543" y="289"/>
                  </a:lnTo>
                  <a:lnTo>
                    <a:pt x="541" y="289"/>
                  </a:lnTo>
                  <a:lnTo>
                    <a:pt x="541" y="287"/>
                  </a:lnTo>
                  <a:lnTo>
                    <a:pt x="541" y="285"/>
                  </a:lnTo>
                  <a:lnTo>
                    <a:pt x="543" y="283"/>
                  </a:lnTo>
                  <a:lnTo>
                    <a:pt x="545" y="283"/>
                  </a:lnTo>
                  <a:lnTo>
                    <a:pt x="547" y="280"/>
                  </a:lnTo>
                  <a:lnTo>
                    <a:pt x="547" y="278"/>
                  </a:lnTo>
                  <a:lnTo>
                    <a:pt x="549" y="276"/>
                  </a:lnTo>
                  <a:lnTo>
                    <a:pt x="581" y="274"/>
                  </a:lnTo>
                  <a:lnTo>
                    <a:pt x="610" y="268"/>
                  </a:lnTo>
                  <a:lnTo>
                    <a:pt x="631" y="268"/>
                  </a:lnTo>
                  <a:lnTo>
                    <a:pt x="653" y="268"/>
                  </a:lnTo>
                  <a:lnTo>
                    <a:pt x="674" y="266"/>
                  </a:lnTo>
                  <a:lnTo>
                    <a:pt x="672" y="226"/>
                  </a:lnTo>
                  <a:lnTo>
                    <a:pt x="663" y="223"/>
                  </a:lnTo>
                  <a:lnTo>
                    <a:pt x="657" y="154"/>
                  </a:lnTo>
                  <a:lnTo>
                    <a:pt x="650" y="118"/>
                  </a:lnTo>
                  <a:lnTo>
                    <a:pt x="646" y="99"/>
                  </a:lnTo>
                  <a:lnTo>
                    <a:pt x="665" y="82"/>
                  </a:lnTo>
                  <a:lnTo>
                    <a:pt x="667" y="19"/>
                  </a:lnTo>
                  <a:lnTo>
                    <a:pt x="665" y="17"/>
                  </a:lnTo>
                  <a:lnTo>
                    <a:pt x="665" y="15"/>
                  </a:lnTo>
                  <a:lnTo>
                    <a:pt x="663" y="15"/>
                  </a:lnTo>
                  <a:lnTo>
                    <a:pt x="663" y="17"/>
                  </a:lnTo>
                  <a:lnTo>
                    <a:pt x="661" y="17"/>
                  </a:lnTo>
                  <a:lnTo>
                    <a:pt x="661" y="15"/>
                  </a:lnTo>
                  <a:lnTo>
                    <a:pt x="659" y="14"/>
                  </a:lnTo>
                  <a:lnTo>
                    <a:pt x="657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0" y="12"/>
                  </a:lnTo>
                  <a:lnTo>
                    <a:pt x="652" y="10"/>
                  </a:lnTo>
                  <a:lnTo>
                    <a:pt x="652" y="6"/>
                  </a:lnTo>
                  <a:lnTo>
                    <a:pt x="653" y="4"/>
                  </a:lnTo>
                  <a:lnTo>
                    <a:pt x="655" y="4"/>
                  </a:lnTo>
                  <a:lnTo>
                    <a:pt x="657" y="0"/>
                  </a:lnTo>
                  <a:lnTo>
                    <a:pt x="690" y="6"/>
                  </a:lnTo>
                  <a:lnTo>
                    <a:pt x="688" y="8"/>
                  </a:lnTo>
                  <a:lnTo>
                    <a:pt x="690" y="10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5" y="19"/>
                  </a:lnTo>
                  <a:lnTo>
                    <a:pt x="697" y="19"/>
                  </a:lnTo>
                  <a:lnTo>
                    <a:pt x="701" y="23"/>
                  </a:lnTo>
                  <a:lnTo>
                    <a:pt x="701" y="21"/>
                  </a:lnTo>
                  <a:lnTo>
                    <a:pt x="703" y="23"/>
                  </a:lnTo>
                  <a:lnTo>
                    <a:pt x="705" y="23"/>
                  </a:lnTo>
                  <a:lnTo>
                    <a:pt x="707" y="25"/>
                  </a:lnTo>
                  <a:lnTo>
                    <a:pt x="709" y="25"/>
                  </a:lnTo>
                  <a:lnTo>
                    <a:pt x="710" y="23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6" y="23"/>
                  </a:lnTo>
                  <a:lnTo>
                    <a:pt x="722" y="23"/>
                  </a:lnTo>
                  <a:lnTo>
                    <a:pt x="724" y="23"/>
                  </a:lnTo>
                  <a:lnTo>
                    <a:pt x="728" y="23"/>
                  </a:lnTo>
                  <a:lnTo>
                    <a:pt x="729" y="21"/>
                  </a:lnTo>
                  <a:lnTo>
                    <a:pt x="731" y="21"/>
                  </a:lnTo>
                  <a:lnTo>
                    <a:pt x="733" y="21"/>
                  </a:lnTo>
                  <a:lnTo>
                    <a:pt x="735" y="21"/>
                  </a:lnTo>
                  <a:lnTo>
                    <a:pt x="737" y="21"/>
                  </a:lnTo>
                  <a:lnTo>
                    <a:pt x="739" y="21"/>
                  </a:lnTo>
                  <a:lnTo>
                    <a:pt x="743" y="21"/>
                  </a:lnTo>
                  <a:lnTo>
                    <a:pt x="747" y="19"/>
                  </a:lnTo>
                  <a:lnTo>
                    <a:pt x="748" y="19"/>
                  </a:lnTo>
                  <a:lnTo>
                    <a:pt x="750" y="17"/>
                  </a:lnTo>
                  <a:lnTo>
                    <a:pt x="752" y="17"/>
                  </a:lnTo>
                  <a:lnTo>
                    <a:pt x="754" y="17"/>
                  </a:lnTo>
                  <a:lnTo>
                    <a:pt x="756" y="19"/>
                  </a:lnTo>
                  <a:lnTo>
                    <a:pt x="758" y="19"/>
                  </a:lnTo>
                  <a:lnTo>
                    <a:pt x="760" y="21"/>
                  </a:lnTo>
                  <a:lnTo>
                    <a:pt x="762" y="23"/>
                  </a:lnTo>
                  <a:lnTo>
                    <a:pt x="764" y="25"/>
                  </a:lnTo>
                  <a:lnTo>
                    <a:pt x="764" y="27"/>
                  </a:lnTo>
                  <a:lnTo>
                    <a:pt x="766" y="29"/>
                  </a:lnTo>
                  <a:lnTo>
                    <a:pt x="767" y="31"/>
                  </a:lnTo>
                  <a:lnTo>
                    <a:pt x="769" y="31"/>
                  </a:lnTo>
                  <a:lnTo>
                    <a:pt x="771" y="31"/>
                  </a:lnTo>
                  <a:lnTo>
                    <a:pt x="773" y="31"/>
                  </a:lnTo>
                  <a:lnTo>
                    <a:pt x="773" y="33"/>
                  </a:lnTo>
                  <a:lnTo>
                    <a:pt x="775" y="33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9" y="36"/>
                  </a:lnTo>
                  <a:lnTo>
                    <a:pt x="779" y="34"/>
                  </a:lnTo>
                  <a:lnTo>
                    <a:pt x="779" y="36"/>
                  </a:lnTo>
                  <a:lnTo>
                    <a:pt x="781" y="36"/>
                  </a:lnTo>
                  <a:lnTo>
                    <a:pt x="783" y="36"/>
                  </a:lnTo>
                  <a:lnTo>
                    <a:pt x="785" y="38"/>
                  </a:lnTo>
                  <a:lnTo>
                    <a:pt x="783" y="40"/>
                  </a:lnTo>
                  <a:lnTo>
                    <a:pt x="783" y="42"/>
                  </a:lnTo>
                  <a:lnTo>
                    <a:pt x="785" y="46"/>
                  </a:lnTo>
                  <a:lnTo>
                    <a:pt x="786" y="48"/>
                  </a:lnTo>
                  <a:lnTo>
                    <a:pt x="786" y="50"/>
                  </a:lnTo>
                  <a:lnTo>
                    <a:pt x="785" y="52"/>
                  </a:lnTo>
                  <a:lnTo>
                    <a:pt x="785" y="53"/>
                  </a:lnTo>
                  <a:lnTo>
                    <a:pt x="785" y="55"/>
                  </a:lnTo>
                  <a:lnTo>
                    <a:pt x="786" y="57"/>
                  </a:lnTo>
                  <a:lnTo>
                    <a:pt x="786" y="59"/>
                  </a:lnTo>
                  <a:lnTo>
                    <a:pt x="788" y="59"/>
                  </a:lnTo>
                  <a:lnTo>
                    <a:pt x="788" y="61"/>
                  </a:lnTo>
                  <a:lnTo>
                    <a:pt x="790" y="61"/>
                  </a:lnTo>
                  <a:lnTo>
                    <a:pt x="794" y="63"/>
                  </a:lnTo>
                  <a:lnTo>
                    <a:pt x="798" y="65"/>
                  </a:lnTo>
                  <a:lnTo>
                    <a:pt x="798" y="63"/>
                  </a:lnTo>
                  <a:lnTo>
                    <a:pt x="800" y="63"/>
                  </a:lnTo>
                  <a:lnTo>
                    <a:pt x="802" y="63"/>
                  </a:lnTo>
                  <a:lnTo>
                    <a:pt x="805" y="59"/>
                  </a:lnTo>
                  <a:lnTo>
                    <a:pt x="807" y="57"/>
                  </a:lnTo>
                  <a:lnTo>
                    <a:pt x="807" y="55"/>
                  </a:lnTo>
                  <a:lnTo>
                    <a:pt x="807" y="53"/>
                  </a:lnTo>
                  <a:lnTo>
                    <a:pt x="809" y="52"/>
                  </a:lnTo>
                  <a:lnTo>
                    <a:pt x="809" y="50"/>
                  </a:lnTo>
                  <a:lnTo>
                    <a:pt x="809" y="48"/>
                  </a:lnTo>
                  <a:lnTo>
                    <a:pt x="811" y="48"/>
                  </a:lnTo>
                  <a:lnTo>
                    <a:pt x="811" y="44"/>
                  </a:lnTo>
                  <a:lnTo>
                    <a:pt x="813" y="42"/>
                  </a:lnTo>
                  <a:lnTo>
                    <a:pt x="815" y="40"/>
                  </a:lnTo>
                  <a:lnTo>
                    <a:pt x="815" y="38"/>
                  </a:lnTo>
                  <a:lnTo>
                    <a:pt x="815" y="36"/>
                  </a:lnTo>
                  <a:lnTo>
                    <a:pt x="817" y="34"/>
                  </a:lnTo>
                  <a:lnTo>
                    <a:pt x="821" y="27"/>
                  </a:lnTo>
                  <a:lnTo>
                    <a:pt x="821" y="36"/>
                  </a:ln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8" y="40"/>
                  </a:lnTo>
                  <a:lnTo>
                    <a:pt x="830" y="40"/>
                  </a:lnTo>
                  <a:lnTo>
                    <a:pt x="830" y="38"/>
                  </a:lnTo>
                  <a:lnTo>
                    <a:pt x="834" y="40"/>
                  </a:lnTo>
                  <a:lnTo>
                    <a:pt x="836" y="38"/>
                  </a:lnTo>
                  <a:lnTo>
                    <a:pt x="838" y="40"/>
                  </a:lnTo>
                  <a:lnTo>
                    <a:pt x="840" y="40"/>
                  </a:lnTo>
                  <a:lnTo>
                    <a:pt x="842" y="42"/>
                  </a:lnTo>
                  <a:lnTo>
                    <a:pt x="842" y="44"/>
                  </a:lnTo>
                  <a:lnTo>
                    <a:pt x="843" y="46"/>
                  </a:lnTo>
                  <a:lnTo>
                    <a:pt x="845" y="48"/>
                  </a:lnTo>
                  <a:lnTo>
                    <a:pt x="847" y="48"/>
                  </a:lnTo>
                  <a:lnTo>
                    <a:pt x="849" y="50"/>
                  </a:lnTo>
                  <a:lnTo>
                    <a:pt x="849" y="52"/>
                  </a:lnTo>
                  <a:lnTo>
                    <a:pt x="849" y="53"/>
                  </a:lnTo>
                  <a:lnTo>
                    <a:pt x="849" y="55"/>
                  </a:lnTo>
                  <a:lnTo>
                    <a:pt x="851" y="57"/>
                  </a:lnTo>
                  <a:lnTo>
                    <a:pt x="857" y="63"/>
                  </a:lnTo>
                  <a:lnTo>
                    <a:pt x="866" y="74"/>
                  </a:lnTo>
                  <a:lnTo>
                    <a:pt x="870" y="78"/>
                  </a:lnTo>
                  <a:lnTo>
                    <a:pt x="872" y="80"/>
                  </a:lnTo>
                  <a:lnTo>
                    <a:pt x="874" y="80"/>
                  </a:lnTo>
                  <a:lnTo>
                    <a:pt x="876" y="80"/>
                  </a:lnTo>
                  <a:lnTo>
                    <a:pt x="878" y="82"/>
                  </a:lnTo>
                  <a:lnTo>
                    <a:pt x="880" y="84"/>
                  </a:lnTo>
                  <a:lnTo>
                    <a:pt x="880" y="86"/>
                  </a:lnTo>
                  <a:lnTo>
                    <a:pt x="881" y="86"/>
                  </a:lnTo>
                  <a:lnTo>
                    <a:pt x="883" y="88"/>
                  </a:lnTo>
                  <a:lnTo>
                    <a:pt x="883" y="90"/>
                  </a:lnTo>
                  <a:lnTo>
                    <a:pt x="885" y="90"/>
                  </a:lnTo>
                  <a:lnTo>
                    <a:pt x="887" y="90"/>
                  </a:lnTo>
                  <a:lnTo>
                    <a:pt x="891" y="95"/>
                  </a:lnTo>
                  <a:lnTo>
                    <a:pt x="893" y="97"/>
                  </a:lnTo>
                  <a:lnTo>
                    <a:pt x="897" y="99"/>
                  </a:lnTo>
                  <a:lnTo>
                    <a:pt x="899" y="99"/>
                  </a:lnTo>
                  <a:lnTo>
                    <a:pt x="902" y="101"/>
                  </a:lnTo>
                  <a:lnTo>
                    <a:pt x="906" y="105"/>
                  </a:lnTo>
                  <a:lnTo>
                    <a:pt x="908" y="105"/>
                  </a:lnTo>
                  <a:lnTo>
                    <a:pt x="914" y="107"/>
                  </a:lnTo>
                  <a:lnTo>
                    <a:pt x="918" y="109"/>
                  </a:lnTo>
                  <a:lnTo>
                    <a:pt x="921" y="107"/>
                  </a:lnTo>
                  <a:lnTo>
                    <a:pt x="925" y="109"/>
                  </a:lnTo>
                  <a:lnTo>
                    <a:pt x="929" y="109"/>
                  </a:lnTo>
                  <a:lnTo>
                    <a:pt x="931" y="110"/>
                  </a:lnTo>
                  <a:lnTo>
                    <a:pt x="933" y="110"/>
                  </a:lnTo>
                  <a:lnTo>
                    <a:pt x="935" y="110"/>
                  </a:lnTo>
                  <a:lnTo>
                    <a:pt x="938" y="110"/>
                  </a:lnTo>
                  <a:lnTo>
                    <a:pt x="944" y="112"/>
                  </a:lnTo>
                  <a:lnTo>
                    <a:pt x="950" y="114"/>
                  </a:lnTo>
                  <a:lnTo>
                    <a:pt x="957" y="116"/>
                  </a:lnTo>
                  <a:lnTo>
                    <a:pt x="969" y="118"/>
                  </a:lnTo>
                  <a:lnTo>
                    <a:pt x="980" y="120"/>
                  </a:lnTo>
                  <a:lnTo>
                    <a:pt x="988" y="122"/>
                  </a:lnTo>
                  <a:lnTo>
                    <a:pt x="995" y="122"/>
                  </a:lnTo>
                  <a:lnTo>
                    <a:pt x="997" y="124"/>
                  </a:lnTo>
                  <a:lnTo>
                    <a:pt x="1001" y="124"/>
                  </a:lnTo>
                  <a:lnTo>
                    <a:pt x="1003" y="124"/>
                  </a:lnTo>
                  <a:lnTo>
                    <a:pt x="1001" y="126"/>
                  </a:lnTo>
                  <a:lnTo>
                    <a:pt x="1001" y="128"/>
                  </a:lnTo>
                  <a:lnTo>
                    <a:pt x="1003" y="131"/>
                  </a:lnTo>
                  <a:lnTo>
                    <a:pt x="1003" y="133"/>
                  </a:lnTo>
                  <a:lnTo>
                    <a:pt x="1003" y="137"/>
                  </a:lnTo>
                  <a:lnTo>
                    <a:pt x="1005" y="137"/>
                  </a:lnTo>
                  <a:lnTo>
                    <a:pt x="1007" y="141"/>
                  </a:lnTo>
                  <a:lnTo>
                    <a:pt x="1009" y="143"/>
                  </a:lnTo>
                  <a:lnTo>
                    <a:pt x="1011" y="145"/>
                  </a:lnTo>
                  <a:lnTo>
                    <a:pt x="1013" y="147"/>
                  </a:lnTo>
                  <a:lnTo>
                    <a:pt x="1014" y="147"/>
                  </a:lnTo>
                  <a:lnTo>
                    <a:pt x="1016" y="147"/>
                  </a:lnTo>
                  <a:lnTo>
                    <a:pt x="1018" y="148"/>
                  </a:lnTo>
                  <a:lnTo>
                    <a:pt x="1022" y="148"/>
                  </a:lnTo>
                  <a:lnTo>
                    <a:pt x="1026" y="148"/>
                  </a:lnTo>
                  <a:lnTo>
                    <a:pt x="1028" y="148"/>
                  </a:lnTo>
                  <a:lnTo>
                    <a:pt x="1032" y="148"/>
                  </a:lnTo>
                  <a:lnTo>
                    <a:pt x="1033" y="147"/>
                  </a:lnTo>
                  <a:lnTo>
                    <a:pt x="1035" y="147"/>
                  </a:lnTo>
                  <a:lnTo>
                    <a:pt x="1037" y="147"/>
                  </a:lnTo>
                  <a:lnTo>
                    <a:pt x="1039" y="148"/>
                  </a:lnTo>
                  <a:lnTo>
                    <a:pt x="1041" y="150"/>
                  </a:lnTo>
                  <a:lnTo>
                    <a:pt x="1041" y="162"/>
                  </a:lnTo>
                  <a:lnTo>
                    <a:pt x="1043" y="190"/>
                  </a:lnTo>
                  <a:lnTo>
                    <a:pt x="1043" y="207"/>
                  </a:lnTo>
                  <a:lnTo>
                    <a:pt x="1043" y="213"/>
                  </a:lnTo>
                  <a:lnTo>
                    <a:pt x="1043" y="215"/>
                  </a:lnTo>
                  <a:lnTo>
                    <a:pt x="1045" y="215"/>
                  </a:lnTo>
                  <a:lnTo>
                    <a:pt x="1047" y="217"/>
                  </a:lnTo>
                  <a:lnTo>
                    <a:pt x="1049" y="217"/>
                  </a:lnTo>
                  <a:lnTo>
                    <a:pt x="1051" y="217"/>
                  </a:lnTo>
                  <a:lnTo>
                    <a:pt x="1051" y="219"/>
                  </a:lnTo>
                  <a:lnTo>
                    <a:pt x="1051" y="221"/>
                  </a:lnTo>
                  <a:lnTo>
                    <a:pt x="1052" y="224"/>
                  </a:lnTo>
                  <a:lnTo>
                    <a:pt x="1052" y="226"/>
                  </a:lnTo>
                  <a:lnTo>
                    <a:pt x="1056" y="228"/>
                  </a:lnTo>
                  <a:lnTo>
                    <a:pt x="1058" y="232"/>
                  </a:lnTo>
                  <a:lnTo>
                    <a:pt x="1058" y="234"/>
                  </a:lnTo>
                  <a:lnTo>
                    <a:pt x="1060" y="238"/>
                  </a:lnTo>
                  <a:lnTo>
                    <a:pt x="1060" y="240"/>
                  </a:lnTo>
                  <a:lnTo>
                    <a:pt x="1062" y="243"/>
                  </a:lnTo>
                  <a:lnTo>
                    <a:pt x="1062" y="247"/>
                  </a:lnTo>
                  <a:lnTo>
                    <a:pt x="1064" y="249"/>
                  </a:lnTo>
                  <a:lnTo>
                    <a:pt x="1064" y="251"/>
                  </a:lnTo>
                  <a:lnTo>
                    <a:pt x="1066" y="253"/>
                  </a:lnTo>
                  <a:lnTo>
                    <a:pt x="1079" y="259"/>
                  </a:lnTo>
                  <a:lnTo>
                    <a:pt x="1098" y="266"/>
                  </a:lnTo>
                  <a:lnTo>
                    <a:pt x="1108" y="270"/>
                  </a:lnTo>
                  <a:lnTo>
                    <a:pt x="1109" y="270"/>
                  </a:lnTo>
                  <a:lnTo>
                    <a:pt x="1111" y="270"/>
                  </a:lnTo>
                  <a:lnTo>
                    <a:pt x="1113" y="268"/>
                  </a:lnTo>
                  <a:lnTo>
                    <a:pt x="1115" y="262"/>
                  </a:lnTo>
                  <a:lnTo>
                    <a:pt x="1115" y="261"/>
                  </a:lnTo>
                  <a:lnTo>
                    <a:pt x="1117" y="261"/>
                  </a:lnTo>
                  <a:lnTo>
                    <a:pt x="1117" y="259"/>
                  </a:lnTo>
                  <a:lnTo>
                    <a:pt x="1119" y="255"/>
                  </a:lnTo>
                  <a:lnTo>
                    <a:pt x="1119" y="253"/>
                  </a:lnTo>
                  <a:lnTo>
                    <a:pt x="1119" y="251"/>
                  </a:lnTo>
                  <a:lnTo>
                    <a:pt x="1119" y="249"/>
                  </a:lnTo>
                  <a:lnTo>
                    <a:pt x="1121" y="249"/>
                  </a:lnTo>
                  <a:lnTo>
                    <a:pt x="1123" y="249"/>
                  </a:lnTo>
                  <a:lnTo>
                    <a:pt x="1123" y="251"/>
                  </a:lnTo>
                  <a:lnTo>
                    <a:pt x="1146" y="261"/>
                  </a:lnTo>
                  <a:lnTo>
                    <a:pt x="1161" y="266"/>
                  </a:lnTo>
                  <a:lnTo>
                    <a:pt x="1166" y="270"/>
                  </a:lnTo>
                  <a:lnTo>
                    <a:pt x="1168" y="270"/>
                  </a:lnTo>
                  <a:lnTo>
                    <a:pt x="1168" y="272"/>
                  </a:lnTo>
                  <a:lnTo>
                    <a:pt x="1168" y="274"/>
                  </a:lnTo>
                  <a:lnTo>
                    <a:pt x="1170" y="278"/>
                  </a:lnTo>
                  <a:lnTo>
                    <a:pt x="1170" y="280"/>
                  </a:lnTo>
                  <a:lnTo>
                    <a:pt x="1161" y="278"/>
                  </a:lnTo>
                  <a:lnTo>
                    <a:pt x="1159" y="278"/>
                  </a:lnTo>
                  <a:lnTo>
                    <a:pt x="1157" y="280"/>
                  </a:lnTo>
                  <a:lnTo>
                    <a:pt x="1155" y="281"/>
                  </a:lnTo>
                  <a:lnTo>
                    <a:pt x="1153" y="283"/>
                  </a:lnTo>
                  <a:lnTo>
                    <a:pt x="1149" y="289"/>
                  </a:lnTo>
                  <a:lnTo>
                    <a:pt x="1147" y="293"/>
                  </a:lnTo>
                  <a:lnTo>
                    <a:pt x="1146" y="297"/>
                  </a:lnTo>
                  <a:lnTo>
                    <a:pt x="1144" y="300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36" y="304"/>
                  </a:lnTo>
                  <a:lnTo>
                    <a:pt x="1134" y="306"/>
                  </a:lnTo>
                  <a:lnTo>
                    <a:pt x="1130" y="308"/>
                  </a:lnTo>
                  <a:lnTo>
                    <a:pt x="1128" y="308"/>
                  </a:lnTo>
                  <a:lnTo>
                    <a:pt x="1128" y="312"/>
                  </a:lnTo>
                  <a:lnTo>
                    <a:pt x="1127" y="314"/>
                  </a:lnTo>
                  <a:lnTo>
                    <a:pt x="1125" y="314"/>
                  </a:lnTo>
                  <a:lnTo>
                    <a:pt x="1123" y="318"/>
                  </a:lnTo>
                  <a:lnTo>
                    <a:pt x="1123" y="319"/>
                  </a:lnTo>
                  <a:lnTo>
                    <a:pt x="1123" y="321"/>
                  </a:lnTo>
                  <a:lnTo>
                    <a:pt x="1123" y="323"/>
                  </a:lnTo>
                  <a:lnTo>
                    <a:pt x="1123" y="327"/>
                  </a:lnTo>
                  <a:lnTo>
                    <a:pt x="1121" y="327"/>
                  </a:lnTo>
                  <a:lnTo>
                    <a:pt x="1117" y="331"/>
                  </a:lnTo>
                  <a:lnTo>
                    <a:pt x="1117" y="333"/>
                  </a:lnTo>
                  <a:lnTo>
                    <a:pt x="1117" y="337"/>
                  </a:lnTo>
                  <a:lnTo>
                    <a:pt x="1115" y="337"/>
                  </a:lnTo>
                  <a:lnTo>
                    <a:pt x="1113" y="335"/>
                  </a:lnTo>
                  <a:lnTo>
                    <a:pt x="1111" y="335"/>
                  </a:lnTo>
                  <a:lnTo>
                    <a:pt x="1109" y="337"/>
                  </a:lnTo>
                  <a:lnTo>
                    <a:pt x="1109" y="338"/>
                  </a:lnTo>
                  <a:lnTo>
                    <a:pt x="1108" y="340"/>
                  </a:lnTo>
                  <a:lnTo>
                    <a:pt x="1106" y="342"/>
                  </a:lnTo>
                  <a:lnTo>
                    <a:pt x="1106" y="344"/>
                  </a:lnTo>
                  <a:lnTo>
                    <a:pt x="1104" y="346"/>
                  </a:lnTo>
                  <a:lnTo>
                    <a:pt x="1104" y="350"/>
                  </a:lnTo>
                  <a:lnTo>
                    <a:pt x="1102" y="350"/>
                  </a:lnTo>
                  <a:lnTo>
                    <a:pt x="1102" y="352"/>
                  </a:lnTo>
                  <a:lnTo>
                    <a:pt x="1100" y="354"/>
                  </a:lnTo>
                  <a:lnTo>
                    <a:pt x="1098" y="354"/>
                  </a:lnTo>
                  <a:lnTo>
                    <a:pt x="1096" y="356"/>
                  </a:lnTo>
                  <a:lnTo>
                    <a:pt x="1096" y="357"/>
                  </a:lnTo>
                  <a:lnTo>
                    <a:pt x="1094" y="361"/>
                  </a:lnTo>
                  <a:lnTo>
                    <a:pt x="1092" y="363"/>
                  </a:lnTo>
                  <a:lnTo>
                    <a:pt x="1090" y="365"/>
                  </a:lnTo>
                  <a:lnTo>
                    <a:pt x="1089" y="367"/>
                  </a:lnTo>
                  <a:lnTo>
                    <a:pt x="1087" y="371"/>
                  </a:lnTo>
                  <a:lnTo>
                    <a:pt x="1085" y="376"/>
                  </a:lnTo>
                  <a:lnTo>
                    <a:pt x="1083" y="376"/>
                  </a:lnTo>
                  <a:lnTo>
                    <a:pt x="1081" y="378"/>
                  </a:lnTo>
                  <a:lnTo>
                    <a:pt x="1077" y="380"/>
                  </a:lnTo>
                  <a:lnTo>
                    <a:pt x="1073" y="382"/>
                  </a:lnTo>
                  <a:lnTo>
                    <a:pt x="1070" y="382"/>
                  </a:lnTo>
                  <a:lnTo>
                    <a:pt x="1068" y="382"/>
                  </a:lnTo>
                  <a:lnTo>
                    <a:pt x="1064" y="380"/>
                  </a:lnTo>
                  <a:lnTo>
                    <a:pt x="1056" y="378"/>
                  </a:lnTo>
                  <a:lnTo>
                    <a:pt x="1047" y="376"/>
                  </a:lnTo>
                  <a:lnTo>
                    <a:pt x="1020" y="373"/>
                  </a:lnTo>
                  <a:lnTo>
                    <a:pt x="1011" y="371"/>
                  </a:lnTo>
                  <a:lnTo>
                    <a:pt x="1009" y="371"/>
                  </a:lnTo>
                  <a:lnTo>
                    <a:pt x="1007" y="373"/>
                  </a:lnTo>
                  <a:lnTo>
                    <a:pt x="1005" y="375"/>
                  </a:lnTo>
                  <a:lnTo>
                    <a:pt x="1001" y="378"/>
                  </a:lnTo>
                  <a:lnTo>
                    <a:pt x="999" y="382"/>
                  </a:lnTo>
                  <a:lnTo>
                    <a:pt x="999" y="386"/>
                  </a:lnTo>
                  <a:lnTo>
                    <a:pt x="999" y="390"/>
                  </a:lnTo>
                  <a:lnTo>
                    <a:pt x="999" y="397"/>
                  </a:lnTo>
                  <a:lnTo>
                    <a:pt x="999" y="405"/>
                  </a:lnTo>
                  <a:lnTo>
                    <a:pt x="997" y="409"/>
                  </a:lnTo>
                  <a:lnTo>
                    <a:pt x="999" y="413"/>
                  </a:lnTo>
                  <a:lnTo>
                    <a:pt x="1001" y="416"/>
                  </a:lnTo>
                  <a:lnTo>
                    <a:pt x="1003" y="422"/>
                  </a:lnTo>
                  <a:lnTo>
                    <a:pt x="1005" y="428"/>
                  </a:lnTo>
                  <a:lnTo>
                    <a:pt x="1007" y="437"/>
                  </a:lnTo>
                  <a:lnTo>
                    <a:pt x="1007" y="443"/>
                  </a:lnTo>
                  <a:lnTo>
                    <a:pt x="1007" y="447"/>
                  </a:lnTo>
                  <a:lnTo>
                    <a:pt x="1009" y="452"/>
                  </a:lnTo>
                  <a:lnTo>
                    <a:pt x="1009" y="456"/>
                  </a:lnTo>
                  <a:lnTo>
                    <a:pt x="1009" y="460"/>
                  </a:lnTo>
                  <a:lnTo>
                    <a:pt x="1007" y="464"/>
                  </a:lnTo>
                  <a:lnTo>
                    <a:pt x="1005" y="466"/>
                  </a:lnTo>
                  <a:lnTo>
                    <a:pt x="1003" y="466"/>
                  </a:lnTo>
                  <a:lnTo>
                    <a:pt x="1001" y="466"/>
                  </a:lnTo>
                  <a:lnTo>
                    <a:pt x="999" y="470"/>
                  </a:lnTo>
                  <a:lnTo>
                    <a:pt x="999" y="471"/>
                  </a:lnTo>
                  <a:lnTo>
                    <a:pt x="997" y="471"/>
                  </a:lnTo>
                  <a:lnTo>
                    <a:pt x="997" y="473"/>
                  </a:lnTo>
                  <a:lnTo>
                    <a:pt x="995" y="475"/>
                  </a:lnTo>
                  <a:lnTo>
                    <a:pt x="994" y="477"/>
                  </a:lnTo>
                  <a:lnTo>
                    <a:pt x="992" y="481"/>
                  </a:lnTo>
                  <a:lnTo>
                    <a:pt x="990" y="483"/>
                  </a:lnTo>
                  <a:lnTo>
                    <a:pt x="988" y="487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3222A10-50C5-4033-AB54-5A007806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901"/>
              <a:ext cx="1150" cy="895"/>
            </a:xfrm>
            <a:custGeom>
              <a:avLst/>
              <a:gdLst>
                <a:gd name="T0" fmla="*/ 206 w 1150"/>
                <a:gd name="T1" fmla="*/ 461 h 895"/>
                <a:gd name="T2" fmla="*/ 173 w 1150"/>
                <a:gd name="T3" fmla="*/ 444 h 895"/>
                <a:gd name="T4" fmla="*/ 126 w 1150"/>
                <a:gd name="T5" fmla="*/ 452 h 895"/>
                <a:gd name="T6" fmla="*/ 84 w 1150"/>
                <a:gd name="T7" fmla="*/ 456 h 895"/>
                <a:gd name="T8" fmla="*/ 33 w 1150"/>
                <a:gd name="T9" fmla="*/ 423 h 895"/>
                <a:gd name="T10" fmla="*/ 6 w 1150"/>
                <a:gd name="T11" fmla="*/ 376 h 895"/>
                <a:gd name="T12" fmla="*/ 16 w 1150"/>
                <a:gd name="T13" fmla="*/ 327 h 895"/>
                <a:gd name="T14" fmla="*/ 33 w 1150"/>
                <a:gd name="T15" fmla="*/ 270 h 895"/>
                <a:gd name="T16" fmla="*/ 31 w 1150"/>
                <a:gd name="T17" fmla="*/ 201 h 895"/>
                <a:gd name="T18" fmla="*/ 54 w 1150"/>
                <a:gd name="T19" fmla="*/ 150 h 895"/>
                <a:gd name="T20" fmla="*/ 42 w 1150"/>
                <a:gd name="T21" fmla="*/ 80 h 895"/>
                <a:gd name="T22" fmla="*/ 14 w 1150"/>
                <a:gd name="T23" fmla="*/ 30 h 895"/>
                <a:gd name="T24" fmla="*/ 103 w 1150"/>
                <a:gd name="T25" fmla="*/ 40 h 895"/>
                <a:gd name="T26" fmla="*/ 158 w 1150"/>
                <a:gd name="T27" fmla="*/ 95 h 895"/>
                <a:gd name="T28" fmla="*/ 198 w 1150"/>
                <a:gd name="T29" fmla="*/ 142 h 895"/>
                <a:gd name="T30" fmla="*/ 274 w 1150"/>
                <a:gd name="T31" fmla="*/ 123 h 895"/>
                <a:gd name="T32" fmla="*/ 335 w 1150"/>
                <a:gd name="T33" fmla="*/ 91 h 895"/>
                <a:gd name="T34" fmla="*/ 409 w 1150"/>
                <a:gd name="T35" fmla="*/ 91 h 895"/>
                <a:gd name="T36" fmla="*/ 473 w 1150"/>
                <a:gd name="T37" fmla="*/ 110 h 895"/>
                <a:gd name="T38" fmla="*/ 534 w 1150"/>
                <a:gd name="T39" fmla="*/ 154 h 895"/>
                <a:gd name="T40" fmla="*/ 593 w 1150"/>
                <a:gd name="T41" fmla="*/ 104 h 895"/>
                <a:gd name="T42" fmla="*/ 660 w 1150"/>
                <a:gd name="T43" fmla="*/ 93 h 895"/>
                <a:gd name="T44" fmla="*/ 696 w 1150"/>
                <a:gd name="T45" fmla="*/ 163 h 895"/>
                <a:gd name="T46" fmla="*/ 762 w 1150"/>
                <a:gd name="T47" fmla="*/ 178 h 895"/>
                <a:gd name="T48" fmla="*/ 814 w 1150"/>
                <a:gd name="T49" fmla="*/ 180 h 895"/>
                <a:gd name="T50" fmla="*/ 878 w 1150"/>
                <a:gd name="T51" fmla="*/ 154 h 895"/>
                <a:gd name="T52" fmla="*/ 922 w 1150"/>
                <a:gd name="T53" fmla="*/ 178 h 895"/>
                <a:gd name="T54" fmla="*/ 985 w 1150"/>
                <a:gd name="T55" fmla="*/ 201 h 895"/>
                <a:gd name="T56" fmla="*/ 1040 w 1150"/>
                <a:gd name="T57" fmla="*/ 195 h 895"/>
                <a:gd name="T58" fmla="*/ 1062 w 1150"/>
                <a:gd name="T59" fmla="*/ 140 h 895"/>
                <a:gd name="T60" fmla="*/ 1118 w 1150"/>
                <a:gd name="T61" fmla="*/ 118 h 895"/>
                <a:gd name="T62" fmla="*/ 1133 w 1150"/>
                <a:gd name="T63" fmla="*/ 165 h 895"/>
                <a:gd name="T64" fmla="*/ 1123 w 1150"/>
                <a:gd name="T65" fmla="*/ 205 h 895"/>
                <a:gd name="T66" fmla="*/ 1131 w 1150"/>
                <a:gd name="T67" fmla="*/ 298 h 895"/>
                <a:gd name="T68" fmla="*/ 1089 w 1150"/>
                <a:gd name="T69" fmla="*/ 418 h 895"/>
                <a:gd name="T70" fmla="*/ 1095 w 1150"/>
                <a:gd name="T71" fmla="*/ 511 h 895"/>
                <a:gd name="T72" fmla="*/ 994 w 1150"/>
                <a:gd name="T73" fmla="*/ 572 h 895"/>
                <a:gd name="T74" fmla="*/ 971 w 1150"/>
                <a:gd name="T75" fmla="*/ 640 h 895"/>
                <a:gd name="T76" fmla="*/ 1004 w 1150"/>
                <a:gd name="T77" fmla="*/ 708 h 895"/>
                <a:gd name="T78" fmla="*/ 947 w 1150"/>
                <a:gd name="T79" fmla="*/ 743 h 895"/>
                <a:gd name="T80" fmla="*/ 880 w 1150"/>
                <a:gd name="T81" fmla="*/ 748 h 895"/>
                <a:gd name="T82" fmla="*/ 793 w 1150"/>
                <a:gd name="T83" fmla="*/ 786 h 895"/>
                <a:gd name="T84" fmla="*/ 776 w 1150"/>
                <a:gd name="T85" fmla="*/ 822 h 895"/>
                <a:gd name="T86" fmla="*/ 764 w 1150"/>
                <a:gd name="T87" fmla="*/ 872 h 895"/>
                <a:gd name="T88" fmla="*/ 715 w 1150"/>
                <a:gd name="T89" fmla="*/ 879 h 895"/>
                <a:gd name="T90" fmla="*/ 679 w 1150"/>
                <a:gd name="T91" fmla="*/ 849 h 895"/>
                <a:gd name="T92" fmla="*/ 622 w 1150"/>
                <a:gd name="T93" fmla="*/ 838 h 895"/>
                <a:gd name="T94" fmla="*/ 601 w 1150"/>
                <a:gd name="T95" fmla="*/ 800 h 895"/>
                <a:gd name="T96" fmla="*/ 567 w 1150"/>
                <a:gd name="T97" fmla="*/ 811 h 895"/>
                <a:gd name="T98" fmla="*/ 525 w 1150"/>
                <a:gd name="T99" fmla="*/ 838 h 895"/>
                <a:gd name="T100" fmla="*/ 487 w 1150"/>
                <a:gd name="T101" fmla="*/ 798 h 895"/>
                <a:gd name="T102" fmla="*/ 443 w 1150"/>
                <a:gd name="T103" fmla="*/ 783 h 895"/>
                <a:gd name="T104" fmla="*/ 454 w 1150"/>
                <a:gd name="T105" fmla="*/ 743 h 895"/>
                <a:gd name="T106" fmla="*/ 399 w 1150"/>
                <a:gd name="T107" fmla="*/ 716 h 895"/>
                <a:gd name="T108" fmla="*/ 350 w 1150"/>
                <a:gd name="T109" fmla="*/ 712 h 895"/>
                <a:gd name="T110" fmla="*/ 348 w 1150"/>
                <a:gd name="T111" fmla="*/ 663 h 895"/>
                <a:gd name="T112" fmla="*/ 344 w 1150"/>
                <a:gd name="T113" fmla="*/ 623 h 895"/>
                <a:gd name="T114" fmla="*/ 316 w 1150"/>
                <a:gd name="T115" fmla="*/ 574 h 895"/>
                <a:gd name="T116" fmla="*/ 289 w 1150"/>
                <a:gd name="T117" fmla="*/ 574 h 895"/>
                <a:gd name="T118" fmla="*/ 282 w 1150"/>
                <a:gd name="T119" fmla="*/ 556 h 895"/>
                <a:gd name="T120" fmla="*/ 266 w 1150"/>
                <a:gd name="T121" fmla="*/ 522 h 895"/>
                <a:gd name="T122" fmla="*/ 249 w 1150"/>
                <a:gd name="T123" fmla="*/ 49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0" h="895">
                  <a:moveTo>
                    <a:pt x="247" y="461"/>
                  </a:moveTo>
                  <a:lnTo>
                    <a:pt x="247" y="460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49" y="454"/>
                  </a:lnTo>
                  <a:lnTo>
                    <a:pt x="251" y="454"/>
                  </a:lnTo>
                  <a:lnTo>
                    <a:pt x="251" y="452"/>
                  </a:lnTo>
                  <a:lnTo>
                    <a:pt x="251" y="450"/>
                  </a:lnTo>
                  <a:lnTo>
                    <a:pt x="251" y="448"/>
                  </a:lnTo>
                  <a:lnTo>
                    <a:pt x="249" y="448"/>
                  </a:lnTo>
                  <a:lnTo>
                    <a:pt x="249" y="450"/>
                  </a:lnTo>
                  <a:lnTo>
                    <a:pt x="247" y="450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2" y="452"/>
                  </a:lnTo>
                  <a:lnTo>
                    <a:pt x="242" y="450"/>
                  </a:lnTo>
                  <a:lnTo>
                    <a:pt x="242" y="448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38" y="446"/>
                  </a:lnTo>
                  <a:lnTo>
                    <a:pt x="238" y="448"/>
                  </a:lnTo>
                  <a:lnTo>
                    <a:pt x="238" y="450"/>
                  </a:lnTo>
                  <a:lnTo>
                    <a:pt x="238" y="452"/>
                  </a:lnTo>
                  <a:lnTo>
                    <a:pt x="236" y="452"/>
                  </a:lnTo>
                  <a:lnTo>
                    <a:pt x="234" y="452"/>
                  </a:lnTo>
                  <a:lnTo>
                    <a:pt x="234" y="454"/>
                  </a:lnTo>
                  <a:lnTo>
                    <a:pt x="232" y="454"/>
                  </a:lnTo>
                  <a:lnTo>
                    <a:pt x="230" y="456"/>
                  </a:lnTo>
                  <a:lnTo>
                    <a:pt x="230" y="458"/>
                  </a:lnTo>
                  <a:lnTo>
                    <a:pt x="228" y="458"/>
                  </a:lnTo>
                  <a:lnTo>
                    <a:pt x="228" y="460"/>
                  </a:lnTo>
                  <a:lnTo>
                    <a:pt x="227" y="460"/>
                  </a:lnTo>
                  <a:lnTo>
                    <a:pt x="225" y="461"/>
                  </a:lnTo>
                  <a:lnTo>
                    <a:pt x="223" y="461"/>
                  </a:lnTo>
                  <a:lnTo>
                    <a:pt x="221" y="461"/>
                  </a:lnTo>
                  <a:lnTo>
                    <a:pt x="219" y="461"/>
                  </a:lnTo>
                  <a:lnTo>
                    <a:pt x="217" y="461"/>
                  </a:lnTo>
                  <a:lnTo>
                    <a:pt x="215" y="461"/>
                  </a:lnTo>
                  <a:lnTo>
                    <a:pt x="213" y="461"/>
                  </a:lnTo>
                  <a:lnTo>
                    <a:pt x="213" y="460"/>
                  </a:lnTo>
                  <a:lnTo>
                    <a:pt x="211" y="458"/>
                  </a:lnTo>
                  <a:lnTo>
                    <a:pt x="209" y="458"/>
                  </a:lnTo>
                  <a:lnTo>
                    <a:pt x="208" y="458"/>
                  </a:lnTo>
                  <a:lnTo>
                    <a:pt x="208" y="460"/>
                  </a:lnTo>
                  <a:lnTo>
                    <a:pt x="206" y="460"/>
                  </a:lnTo>
                  <a:lnTo>
                    <a:pt x="206" y="461"/>
                  </a:lnTo>
                  <a:lnTo>
                    <a:pt x="204" y="461"/>
                  </a:lnTo>
                  <a:lnTo>
                    <a:pt x="202" y="461"/>
                  </a:lnTo>
                  <a:lnTo>
                    <a:pt x="202" y="460"/>
                  </a:lnTo>
                  <a:lnTo>
                    <a:pt x="202" y="458"/>
                  </a:lnTo>
                  <a:lnTo>
                    <a:pt x="202" y="456"/>
                  </a:lnTo>
                  <a:lnTo>
                    <a:pt x="202" y="454"/>
                  </a:lnTo>
                  <a:lnTo>
                    <a:pt x="204" y="454"/>
                  </a:lnTo>
                  <a:lnTo>
                    <a:pt x="204" y="456"/>
                  </a:lnTo>
                  <a:lnTo>
                    <a:pt x="206" y="456"/>
                  </a:lnTo>
                  <a:lnTo>
                    <a:pt x="206" y="458"/>
                  </a:lnTo>
                  <a:lnTo>
                    <a:pt x="206" y="456"/>
                  </a:lnTo>
                  <a:lnTo>
                    <a:pt x="208" y="456"/>
                  </a:lnTo>
                  <a:lnTo>
                    <a:pt x="208" y="454"/>
                  </a:lnTo>
                  <a:lnTo>
                    <a:pt x="206" y="454"/>
                  </a:lnTo>
                  <a:lnTo>
                    <a:pt x="204" y="452"/>
                  </a:lnTo>
                  <a:lnTo>
                    <a:pt x="202" y="450"/>
                  </a:lnTo>
                  <a:lnTo>
                    <a:pt x="200" y="450"/>
                  </a:lnTo>
                  <a:lnTo>
                    <a:pt x="198" y="450"/>
                  </a:lnTo>
                  <a:lnTo>
                    <a:pt x="196" y="448"/>
                  </a:lnTo>
                  <a:lnTo>
                    <a:pt x="196" y="446"/>
                  </a:lnTo>
                  <a:lnTo>
                    <a:pt x="198" y="444"/>
                  </a:lnTo>
                  <a:lnTo>
                    <a:pt x="198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198" y="441"/>
                  </a:lnTo>
                  <a:lnTo>
                    <a:pt x="196" y="441"/>
                  </a:lnTo>
                  <a:lnTo>
                    <a:pt x="194" y="441"/>
                  </a:lnTo>
                  <a:lnTo>
                    <a:pt x="194" y="442"/>
                  </a:lnTo>
                  <a:lnTo>
                    <a:pt x="194" y="444"/>
                  </a:lnTo>
                  <a:lnTo>
                    <a:pt x="192" y="444"/>
                  </a:lnTo>
                  <a:lnTo>
                    <a:pt x="192" y="446"/>
                  </a:lnTo>
                  <a:lnTo>
                    <a:pt x="190" y="446"/>
                  </a:lnTo>
                  <a:lnTo>
                    <a:pt x="190" y="448"/>
                  </a:lnTo>
                  <a:lnTo>
                    <a:pt x="189" y="448"/>
                  </a:lnTo>
                  <a:lnTo>
                    <a:pt x="189" y="450"/>
                  </a:lnTo>
                  <a:lnTo>
                    <a:pt x="187" y="450"/>
                  </a:lnTo>
                  <a:lnTo>
                    <a:pt x="187" y="448"/>
                  </a:lnTo>
                  <a:lnTo>
                    <a:pt x="185" y="448"/>
                  </a:lnTo>
                  <a:lnTo>
                    <a:pt x="185" y="446"/>
                  </a:lnTo>
                  <a:lnTo>
                    <a:pt x="183" y="446"/>
                  </a:lnTo>
                  <a:lnTo>
                    <a:pt x="183" y="444"/>
                  </a:lnTo>
                  <a:lnTo>
                    <a:pt x="181" y="444"/>
                  </a:lnTo>
                  <a:lnTo>
                    <a:pt x="179" y="444"/>
                  </a:lnTo>
                  <a:lnTo>
                    <a:pt x="177" y="444"/>
                  </a:lnTo>
                  <a:lnTo>
                    <a:pt x="175" y="444"/>
                  </a:lnTo>
                  <a:lnTo>
                    <a:pt x="173" y="444"/>
                  </a:lnTo>
                  <a:lnTo>
                    <a:pt x="171" y="444"/>
                  </a:lnTo>
                  <a:lnTo>
                    <a:pt x="170" y="444"/>
                  </a:lnTo>
                  <a:lnTo>
                    <a:pt x="168" y="446"/>
                  </a:lnTo>
                  <a:lnTo>
                    <a:pt x="166" y="446"/>
                  </a:lnTo>
                  <a:lnTo>
                    <a:pt x="164" y="446"/>
                  </a:lnTo>
                  <a:lnTo>
                    <a:pt x="164" y="448"/>
                  </a:lnTo>
                  <a:lnTo>
                    <a:pt x="162" y="448"/>
                  </a:lnTo>
                  <a:lnTo>
                    <a:pt x="160" y="450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4"/>
                  </a:lnTo>
                  <a:lnTo>
                    <a:pt x="156" y="444"/>
                  </a:lnTo>
                  <a:lnTo>
                    <a:pt x="154" y="444"/>
                  </a:lnTo>
                  <a:lnTo>
                    <a:pt x="152" y="444"/>
                  </a:lnTo>
                  <a:lnTo>
                    <a:pt x="152" y="446"/>
                  </a:lnTo>
                  <a:lnTo>
                    <a:pt x="152" y="448"/>
                  </a:lnTo>
                  <a:lnTo>
                    <a:pt x="151" y="448"/>
                  </a:lnTo>
                  <a:lnTo>
                    <a:pt x="149" y="448"/>
                  </a:lnTo>
                  <a:lnTo>
                    <a:pt x="147" y="446"/>
                  </a:lnTo>
                  <a:lnTo>
                    <a:pt x="145" y="446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3" y="442"/>
                  </a:lnTo>
                  <a:lnTo>
                    <a:pt x="143" y="441"/>
                  </a:lnTo>
                  <a:lnTo>
                    <a:pt x="141" y="441"/>
                  </a:lnTo>
                  <a:lnTo>
                    <a:pt x="141" y="442"/>
                  </a:lnTo>
                  <a:lnTo>
                    <a:pt x="139" y="441"/>
                  </a:lnTo>
                  <a:lnTo>
                    <a:pt x="139" y="442"/>
                  </a:lnTo>
                  <a:lnTo>
                    <a:pt x="137" y="442"/>
                  </a:lnTo>
                  <a:lnTo>
                    <a:pt x="135" y="442"/>
                  </a:lnTo>
                  <a:lnTo>
                    <a:pt x="133" y="442"/>
                  </a:lnTo>
                  <a:lnTo>
                    <a:pt x="133" y="444"/>
                  </a:lnTo>
                  <a:lnTo>
                    <a:pt x="135" y="444"/>
                  </a:lnTo>
                  <a:lnTo>
                    <a:pt x="137" y="444"/>
                  </a:lnTo>
                  <a:lnTo>
                    <a:pt x="139" y="446"/>
                  </a:lnTo>
                  <a:lnTo>
                    <a:pt x="139" y="448"/>
                  </a:lnTo>
                  <a:lnTo>
                    <a:pt x="139" y="450"/>
                  </a:lnTo>
                  <a:lnTo>
                    <a:pt x="137" y="450"/>
                  </a:lnTo>
                  <a:lnTo>
                    <a:pt x="135" y="450"/>
                  </a:lnTo>
                  <a:lnTo>
                    <a:pt x="133" y="450"/>
                  </a:lnTo>
                  <a:lnTo>
                    <a:pt x="132" y="450"/>
                  </a:lnTo>
                  <a:lnTo>
                    <a:pt x="132" y="452"/>
                  </a:lnTo>
                  <a:lnTo>
                    <a:pt x="130" y="452"/>
                  </a:lnTo>
                  <a:lnTo>
                    <a:pt x="128" y="452"/>
                  </a:lnTo>
                  <a:lnTo>
                    <a:pt x="126" y="452"/>
                  </a:lnTo>
                  <a:lnTo>
                    <a:pt x="126" y="454"/>
                  </a:lnTo>
                  <a:lnTo>
                    <a:pt x="124" y="454"/>
                  </a:lnTo>
                  <a:lnTo>
                    <a:pt x="122" y="454"/>
                  </a:lnTo>
                  <a:lnTo>
                    <a:pt x="122" y="456"/>
                  </a:lnTo>
                  <a:lnTo>
                    <a:pt x="120" y="456"/>
                  </a:lnTo>
                  <a:lnTo>
                    <a:pt x="120" y="458"/>
                  </a:lnTo>
                  <a:lnTo>
                    <a:pt x="120" y="460"/>
                  </a:lnTo>
                  <a:lnTo>
                    <a:pt x="118" y="460"/>
                  </a:lnTo>
                  <a:lnTo>
                    <a:pt x="116" y="460"/>
                  </a:lnTo>
                  <a:lnTo>
                    <a:pt x="116" y="458"/>
                  </a:lnTo>
                  <a:lnTo>
                    <a:pt x="114" y="458"/>
                  </a:lnTo>
                  <a:lnTo>
                    <a:pt x="114" y="456"/>
                  </a:lnTo>
                  <a:lnTo>
                    <a:pt x="113" y="456"/>
                  </a:lnTo>
                  <a:lnTo>
                    <a:pt x="113" y="454"/>
                  </a:lnTo>
                  <a:lnTo>
                    <a:pt x="111" y="454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7" y="452"/>
                  </a:lnTo>
                  <a:lnTo>
                    <a:pt x="105" y="452"/>
                  </a:lnTo>
                  <a:lnTo>
                    <a:pt x="103" y="452"/>
                  </a:lnTo>
                  <a:lnTo>
                    <a:pt x="103" y="450"/>
                  </a:lnTo>
                  <a:lnTo>
                    <a:pt x="105" y="450"/>
                  </a:lnTo>
                  <a:lnTo>
                    <a:pt x="103" y="450"/>
                  </a:lnTo>
                  <a:lnTo>
                    <a:pt x="101" y="450"/>
                  </a:lnTo>
                  <a:lnTo>
                    <a:pt x="101" y="452"/>
                  </a:lnTo>
                  <a:lnTo>
                    <a:pt x="101" y="454"/>
                  </a:lnTo>
                  <a:lnTo>
                    <a:pt x="99" y="454"/>
                  </a:lnTo>
                  <a:lnTo>
                    <a:pt x="101" y="454"/>
                  </a:lnTo>
                  <a:lnTo>
                    <a:pt x="101" y="456"/>
                  </a:lnTo>
                  <a:lnTo>
                    <a:pt x="99" y="456"/>
                  </a:lnTo>
                  <a:lnTo>
                    <a:pt x="99" y="458"/>
                  </a:lnTo>
                  <a:lnTo>
                    <a:pt x="99" y="460"/>
                  </a:lnTo>
                  <a:lnTo>
                    <a:pt x="99" y="461"/>
                  </a:lnTo>
                  <a:lnTo>
                    <a:pt x="97" y="461"/>
                  </a:lnTo>
                  <a:lnTo>
                    <a:pt x="97" y="463"/>
                  </a:lnTo>
                  <a:lnTo>
                    <a:pt x="95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0" y="460"/>
                  </a:lnTo>
                  <a:lnTo>
                    <a:pt x="88" y="460"/>
                  </a:lnTo>
                  <a:lnTo>
                    <a:pt x="88" y="458"/>
                  </a:lnTo>
                  <a:lnTo>
                    <a:pt x="88" y="456"/>
                  </a:lnTo>
                  <a:lnTo>
                    <a:pt x="86" y="456"/>
                  </a:lnTo>
                  <a:lnTo>
                    <a:pt x="84" y="456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0" y="460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6" y="456"/>
                  </a:lnTo>
                  <a:lnTo>
                    <a:pt x="75" y="456"/>
                  </a:lnTo>
                  <a:lnTo>
                    <a:pt x="73" y="456"/>
                  </a:lnTo>
                  <a:lnTo>
                    <a:pt x="71" y="456"/>
                  </a:lnTo>
                  <a:lnTo>
                    <a:pt x="69" y="456"/>
                  </a:lnTo>
                  <a:lnTo>
                    <a:pt x="69" y="454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3" y="450"/>
                  </a:lnTo>
                  <a:lnTo>
                    <a:pt x="61" y="450"/>
                  </a:lnTo>
                  <a:lnTo>
                    <a:pt x="61" y="448"/>
                  </a:lnTo>
                  <a:lnTo>
                    <a:pt x="61" y="446"/>
                  </a:lnTo>
                  <a:lnTo>
                    <a:pt x="61" y="444"/>
                  </a:lnTo>
                  <a:lnTo>
                    <a:pt x="61" y="442"/>
                  </a:lnTo>
                  <a:lnTo>
                    <a:pt x="59" y="442"/>
                  </a:lnTo>
                  <a:lnTo>
                    <a:pt x="59" y="441"/>
                  </a:lnTo>
                  <a:lnTo>
                    <a:pt x="57" y="439"/>
                  </a:lnTo>
                  <a:lnTo>
                    <a:pt x="56" y="439"/>
                  </a:lnTo>
                  <a:lnTo>
                    <a:pt x="54" y="439"/>
                  </a:lnTo>
                  <a:lnTo>
                    <a:pt x="54" y="441"/>
                  </a:lnTo>
                  <a:lnTo>
                    <a:pt x="52" y="442"/>
                  </a:lnTo>
                  <a:lnTo>
                    <a:pt x="50" y="441"/>
                  </a:lnTo>
                  <a:lnTo>
                    <a:pt x="50" y="439"/>
                  </a:lnTo>
                  <a:lnTo>
                    <a:pt x="48" y="439"/>
                  </a:lnTo>
                  <a:lnTo>
                    <a:pt x="46" y="437"/>
                  </a:lnTo>
                  <a:lnTo>
                    <a:pt x="48" y="435"/>
                  </a:lnTo>
                  <a:lnTo>
                    <a:pt x="48" y="433"/>
                  </a:lnTo>
                  <a:lnTo>
                    <a:pt x="48" y="431"/>
                  </a:lnTo>
                  <a:lnTo>
                    <a:pt x="46" y="429"/>
                  </a:lnTo>
                  <a:lnTo>
                    <a:pt x="46" y="427"/>
                  </a:lnTo>
                  <a:lnTo>
                    <a:pt x="44" y="427"/>
                  </a:lnTo>
                  <a:lnTo>
                    <a:pt x="42" y="427"/>
                  </a:lnTo>
                  <a:lnTo>
                    <a:pt x="40" y="427"/>
                  </a:lnTo>
                  <a:lnTo>
                    <a:pt x="38" y="427"/>
                  </a:lnTo>
                  <a:lnTo>
                    <a:pt x="37" y="427"/>
                  </a:lnTo>
                  <a:lnTo>
                    <a:pt x="37" y="425"/>
                  </a:lnTo>
                  <a:lnTo>
                    <a:pt x="35" y="425"/>
                  </a:lnTo>
                  <a:lnTo>
                    <a:pt x="35" y="423"/>
                  </a:lnTo>
                  <a:lnTo>
                    <a:pt x="33" y="423"/>
                  </a:lnTo>
                  <a:lnTo>
                    <a:pt x="31" y="423"/>
                  </a:lnTo>
                  <a:lnTo>
                    <a:pt x="31" y="422"/>
                  </a:lnTo>
                  <a:lnTo>
                    <a:pt x="31" y="420"/>
                  </a:lnTo>
                  <a:lnTo>
                    <a:pt x="33" y="420"/>
                  </a:lnTo>
                  <a:lnTo>
                    <a:pt x="33" y="422"/>
                  </a:lnTo>
                  <a:lnTo>
                    <a:pt x="33" y="420"/>
                  </a:lnTo>
                  <a:lnTo>
                    <a:pt x="33" y="418"/>
                  </a:lnTo>
                  <a:lnTo>
                    <a:pt x="33" y="416"/>
                  </a:lnTo>
                  <a:lnTo>
                    <a:pt x="35" y="418"/>
                  </a:lnTo>
                  <a:lnTo>
                    <a:pt x="35" y="416"/>
                  </a:lnTo>
                  <a:lnTo>
                    <a:pt x="35" y="414"/>
                  </a:lnTo>
                  <a:lnTo>
                    <a:pt x="33" y="414"/>
                  </a:lnTo>
                  <a:lnTo>
                    <a:pt x="33" y="412"/>
                  </a:lnTo>
                  <a:lnTo>
                    <a:pt x="31" y="412"/>
                  </a:lnTo>
                  <a:lnTo>
                    <a:pt x="31" y="410"/>
                  </a:lnTo>
                  <a:lnTo>
                    <a:pt x="31" y="408"/>
                  </a:lnTo>
                  <a:lnTo>
                    <a:pt x="31" y="406"/>
                  </a:lnTo>
                  <a:lnTo>
                    <a:pt x="29" y="406"/>
                  </a:lnTo>
                  <a:lnTo>
                    <a:pt x="29" y="404"/>
                  </a:lnTo>
                  <a:lnTo>
                    <a:pt x="27" y="404"/>
                  </a:lnTo>
                  <a:lnTo>
                    <a:pt x="27" y="406"/>
                  </a:lnTo>
                  <a:lnTo>
                    <a:pt x="25" y="406"/>
                  </a:lnTo>
                  <a:lnTo>
                    <a:pt x="23" y="406"/>
                  </a:lnTo>
                  <a:lnTo>
                    <a:pt x="21" y="406"/>
                  </a:lnTo>
                  <a:lnTo>
                    <a:pt x="19" y="404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8" y="401"/>
                  </a:lnTo>
                  <a:lnTo>
                    <a:pt x="18" y="399"/>
                  </a:lnTo>
                  <a:lnTo>
                    <a:pt x="18" y="397"/>
                  </a:lnTo>
                  <a:lnTo>
                    <a:pt x="18" y="395"/>
                  </a:lnTo>
                  <a:lnTo>
                    <a:pt x="16" y="393"/>
                  </a:lnTo>
                  <a:lnTo>
                    <a:pt x="16" y="391"/>
                  </a:lnTo>
                  <a:lnTo>
                    <a:pt x="16" y="389"/>
                  </a:lnTo>
                  <a:lnTo>
                    <a:pt x="16" y="387"/>
                  </a:lnTo>
                  <a:lnTo>
                    <a:pt x="16" y="385"/>
                  </a:lnTo>
                  <a:lnTo>
                    <a:pt x="14" y="385"/>
                  </a:lnTo>
                  <a:lnTo>
                    <a:pt x="12" y="385"/>
                  </a:lnTo>
                  <a:lnTo>
                    <a:pt x="10" y="385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0"/>
                  </a:lnTo>
                  <a:lnTo>
                    <a:pt x="8" y="378"/>
                  </a:lnTo>
                  <a:lnTo>
                    <a:pt x="8" y="376"/>
                  </a:lnTo>
                  <a:lnTo>
                    <a:pt x="8" y="374"/>
                  </a:lnTo>
                  <a:lnTo>
                    <a:pt x="6" y="376"/>
                  </a:lnTo>
                  <a:lnTo>
                    <a:pt x="4" y="376"/>
                  </a:lnTo>
                  <a:lnTo>
                    <a:pt x="2" y="376"/>
                  </a:lnTo>
                  <a:lnTo>
                    <a:pt x="2" y="374"/>
                  </a:lnTo>
                  <a:lnTo>
                    <a:pt x="4" y="372"/>
                  </a:lnTo>
                  <a:lnTo>
                    <a:pt x="2" y="372"/>
                  </a:lnTo>
                  <a:lnTo>
                    <a:pt x="2" y="37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0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4" y="355"/>
                  </a:lnTo>
                  <a:lnTo>
                    <a:pt x="2" y="353"/>
                  </a:lnTo>
                  <a:lnTo>
                    <a:pt x="2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349"/>
                  </a:lnTo>
                  <a:lnTo>
                    <a:pt x="6" y="347"/>
                  </a:lnTo>
                  <a:lnTo>
                    <a:pt x="6" y="346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10" y="344"/>
                  </a:lnTo>
                  <a:lnTo>
                    <a:pt x="10" y="342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10" y="340"/>
                  </a:lnTo>
                  <a:lnTo>
                    <a:pt x="12" y="340"/>
                  </a:lnTo>
                  <a:lnTo>
                    <a:pt x="12" y="338"/>
                  </a:lnTo>
                  <a:lnTo>
                    <a:pt x="12" y="336"/>
                  </a:lnTo>
                  <a:lnTo>
                    <a:pt x="12" y="334"/>
                  </a:lnTo>
                  <a:lnTo>
                    <a:pt x="14" y="334"/>
                  </a:lnTo>
                  <a:lnTo>
                    <a:pt x="16" y="334"/>
                  </a:lnTo>
                  <a:lnTo>
                    <a:pt x="16" y="332"/>
                  </a:lnTo>
                  <a:lnTo>
                    <a:pt x="14" y="332"/>
                  </a:lnTo>
                  <a:lnTo>
                    <a:pt x="14" y="330"/>
                  </a:lnTo>
                  <a:lnTo>
                    <a:pt x="14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8" y="325"/>
                  </a:lnTo>
                  <a:lnTo>
                    <a:pt x="16" y="323"/>
                  </a:lnTo>
                  <a:lnTo>
                    <a:pt x="18" y="321"/>
                  </a:lnTo>
                  <a:lnTo>
                    <a:pt x="19" y="321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3" y="313"/>
                  </a:lnTo>
                  <a:lnTo>
                    <a:pt x="21" y="313"/>
                  </a:lnTo>
                  <a:lnTo>
                    <a:pt x="21" y="311"/>
                  </a:lnTo>
                  <a:lnTo>
                    <a:pt x="23" y="311"/>
                  </a:lnTo>
                  <a:lnTo>
                    <a:pt x="23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5" y="302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5" y="300"/>
                  </a:lnTo>
                  <a:lnTo>
                    <a:pt x="27" y="298"/>
                  </a:lnTo>
                  <a:lnTo>
                    <a:pt x="27" y="296"/>
                  </a:lnTo>
                  <a:lnTo>
                    <a:pt x="29" y="296"/>
                  </a:lnTo>
                  <a:lnTo>
                    <a:pt x="29" y="294"/>
                  </a:lnTo>
                  <a:lnTo>
                    <a:pt x="31" y="294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9"/>
                  </a:lnTo>
                  <a:lnTo>
                    <a:pt x="35" y="287"/>
                  </a:lnTo>
                  <a:lnTo>
                    <a:pt x="33" y="287"/>
                  </a:lnTo>
                  <a:lnTo>
                    <a:pt x="33" y="285"/>
                  </a:lnTo>
                  <a:lnTo>
                    <a:pt x="33" y="283"/>
                  </a:lnTo>
                  <a:lnTo>
                    <a:pt x="31" y="283"/>
                  </a:lnTo>
                  <a:lnTo>
                    <a:pt x="33" y="283"/>
                  </a:lnTo>
                  <a:lnTo>
                    <a:pt x="31" y="281"/>
                  </a:lnTo>
                  <a:lnTo>
                    <a:pt x="31" y="279"/>
                  </a:lnTo>
                  <a:lnTo>
                    <a:pt x="31" y="277"/>
                  </a:lnTo>
                  <a:lnTo>
                    <a:pt x="29" y="275"/>
                  </a:lnTo>
                  <a:lnTo>
                    <a:pt x="29" y="273"/>
                  </a:lnTo>
                  <a:lnTo>
                    <a:pt x="29" y="271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3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0"/>
                  </a:lnTo>
                  <a:lnTo>
                    <a:pt x="29" y="260"/>
                  </a:lnTo>
                  <a:lnTo>
                    <a:pt x="27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5" y="252"/>
                  </a:lnTo>
                  <a:lnTo>
                    <a:pt x="23" y="252"/>
                  </a:lnTo>
                  <a:lnTo>
                    <a:pt x="21" y="251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9" y="245"/>
                  </a:lnTo>
                  <a:lnTo>
                    <a:pt x="31" y="243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3" y="232"/>
                  </a:lnTo>
                  <a:lnTo>
                    <a:pt x="33" y="230"/>
                  </a:lnTo>
                  <a:lnTo>
                    <a:pt x="33" y="228"/>
                  </a:lnTo>
                  <a:lnTo>
                    <a:pt x="33" y="226"/>
                  </a:lnTo>
                  <a:lnTo>
                    <a:pt x="31" y="224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3" y="218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1" y="213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5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3" y="201"/>
                  </a:lnTo>
                  <a:lnTo>
                    <a:pt x="33" y="199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2"/>
                  </a:lnTo>
                  <a:lnTo>
                    <a:pt x="33" y="180"/>
                  </a:lnTo>
                  <a:lnTo>
                    <a:pt x="35" y="178"/>
                  </a:lnTo>
                  <a:lnTo>
                    <a:pt x="33" y="178"/>
                  </a:lnTo>
                  <a:lnTo>
                    <a:pt x="33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3"/>
                  </a:lnTo>
                  <a:lnTo>
                    <a:pt x="37" y="173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7" y="167"/>
                  </a:lnTo>
                  <a:lnTo>
                    <a:pt x="35" y="167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29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5" y="161"/>
                  </a:lnTo>
                  <a:lnTo>
                    <a:pt x="37" y="161"/>
                  </a:lnTo>
                  <a:lnTo>
                    <a:pt x="38" y="161"/>
                  </a:lnTo>
                  <a:lnTo>
                    <a:pt x="40" y="161"/>
                  </a:lnTo>
                  <a:lnTo>
                    <a:pt x="42" y="161"/>
                  </a:lnTo>
                  <a:lnTo>
                    <a:pt x="44" y="159"/>
                  </a:lnTo>
                  <a:lnTo>
                    <a:pt x="46" y="159"/>
                  </a:lnTo>
                  <a:lnTo>
                    <a:pt x="48" y="157"/>
                  </a:lnTo>
                  <a:lnTo>
                    <a:pt x="50" y="157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4" y="144"/>
                  </a:lnTo>
                  <a:lnTo>
                    <a:pt x="54" y="142"/>
                  </a:lnTo>
                  <a:lnTo>
                    <a:pt x="56" y="140"/>
                  </a:lnTo>
                  <a:lnTo>
                    <a:pt x="57" y="138"/>
                  </a:lnTo>
                  <a:lnTo>
                    <a:pt x="57" y="137"/>
                  </a:lnTo>
                  <a:lnTo>
                    <a:pt x="59" y="135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61" y="129"/>
                  </a:lnTo>
                  <a:lnTo>
                    <a:pt x="61" y="127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5" y="116"/>
                  </a:lnTo>
                  <a:lnTo>
                    <a:pt x="67" y="114"/>
                  </a:lnTo>
                  <a:lnTo>
                    <a:pt x="67" y="112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7" y="102"/>
                  </a:lnTo>
                  <a:lnTo>
                    <a:pt x="65" y="100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8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80" y="23"/>
                  </a:lnTo>
                  <a:lnTo>
                    <a:pt x="82" y="24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32"/>
                  </a:lnTo>
                  <a:lnTo>
                    <a:pt x="95" y="34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3" y="40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09" y="42"/>
                  </a:lnTo>
                  <a:lnTo>
                    <a:pt x="111" y="42"/>
                  </a:lnTo>
                  <a:lnTo>
                    <a:pt x="113" y="42"/>
                  </a:lnTo>
                  <a:lnTo>
                    <a:pt x="114" y="43"/>
                  </a:lnTo>
                  <a:lnTo>
                    <a:pt x="116" y="43"/>
                  </a:lnTo>
                  <a:lnTo>
                    <a:pt x="118" y="45"/>
                  </a:lnTo>
                  <a:lnTo>
                    <a:pt x="120" y="45"/>
                  </a:lnTo>
                  <a:lnTo>
                    <a:pt x="122" y="47"/>
                  </a:lnTo>
                  <a:lnTo>
                    <a:pt x="124" y="49"/>
                  </a:lnTo>
                  <a:lnTo>
                    <a:pt x="126" y="49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5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2"/>
                  </a:lnTo>
                  <a:lnTo>
                    <a:pt x="151" y="64"/>
                  </a:lnTo>
                  <a:lnTo>
                    <a:pt x="152" y="66"/>
                  </a:lnTo>
                  <a:lnTo>
                    <a:pt x="152" y="68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6" y="76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6" y="95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58" y="99"/>
                  </a:lnTo>
                  <a:lnTo>
                    <a:pt x="158" y="100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8" y="106"/>
                  </a:lnTo>
                  <a:lnTo>
                    <a:pt x="160" y="106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8" y="102"/>
                  </a:lnTo>
                  <a:lnTo>
                    <a:pt x="168" y="100"/>
                  </a:lnTo>
                  <a:lnTo>
                    <a:pt x="170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7" y="99"/>
                  </a:lnTo>
                  <a:lnTo>
                    <a:pt x="179" y="99"/>
                  </a:lnTo>
                  <a:lnTo>
                    <a:pt x="179" y="100"/>
                  </a:lnTo>
                  <a:lnTo>
                    <a:pt x="181" y="100"/>
                  </a:lnTo>
                  <a:lnTo>
                    <a:pt x="181" y="102"/>
                  </a:lnTo>
                  <a:lnTo>
                    <a:pt x="183" y="104"/>
                  </a:lnTo>
                  <a:lnTo>
                    <a:pt x="185" y="106"/>
                  </a:lnTo>
                  <a:lnTo>
                    <a:pt x="185" y="108"/>
                  </a:lnTo>
                  <a:lnTo>
                    <a:pt x="185" y="110"/>
                  </a:lnTo>
                  <a:lnTo>
                    <a:pt x="185" y="112"/>
                  </a:lnTo>
                  <a:lnTo>
                    <a:pt x="185" y="114"/>
                  </a:lnTo>
                  <a:lnTo>
                    <a:pt x="185" y="116"/>
                  </a:lnTo>
                  <a:lnTo>
                    <a:pt x="185" y="118"/>
                  </a:lnTo>
                  <a:lnTo>
                    <a:pt x="185" y="119"/>
                  </a:lnTo>
                  <a:lnTo>
                    <a:pt x="185" y="121"/>
                  </a:lnTo>
                  <a:lnTo>
                    <a:pt x="187" y="123"/>
                  </a:lnTo>
                  <a:lnTo>
                    <a:pt x="187" y="125"/>
                  </a:lnTo>
                  <a:lnTo>
                    <a:pt x="187" y="127"/>
                  </a:lnTo>
                  <a:lnTo>
                    <a:pt x="189" y="129"/>
                  </a:lnTo>
                  <a:lnTo>
                    <a:pt x="189" y="131"/>
                  </a:lnTo>
                  <a:lnTo>
                    <a:pt x="189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92" y="137"/>
                  </a:lnTo>
                  <a:lnTo>
                    <a:pt x="194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200" y="146"/>
                  </a:lnTo>
                  <a:lnTo>
                    <a:pt x="202" y="146"/>
                  </a:lnTo>
                  <a:lnTo>
                    <a:pt x="204" y="146"/>
                  </a:lnTo>
                  <a:lnTo>
                    <a:pt x="204" y="144"/>
                  </a:lnTo>
                  <a:lnTo>
                    <a:pt x="206" y="144"/>
                  </a:lnTo>
                  <a:lnTo>
                    <a:pt x="208" y="142"/>
                  </a:lnTo>
                  <a:lnTo>
                    <a:pt x="209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7" y="140"/>
                  </a:lnTo>
                  <a:lnTo>
                    <a:pt x="217" y="138"/>
                  </a:lnTo>
                  <a:lnTo>
                    <a:pt x="219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3" y="137"/>
                  </a:lnTo>
                  <a:lnTo>
                    <a:pt x="225" y="137"/>
                  </a:lnTo>
                  <a:lnTo>
                    <a:pt x="225" y="135"/>
                  </a:lnTo>
                  <a:lnTo>
                    <a:pt x="227" y="135"/>
                  </a:lnTo>
                  <a:lnTo>
                    <a:pt x="228" y="135"/>
                  </a:lnTo>
                  <a:lnTo>
                    <a:pt x="230" y="135"/>
                  </a:lnTo>
                  <a:lnTo>
                    <a:pt x="230" y="133"/>
                  </a:lnTo>
                  <a:lnTo>
                    <a:pt x="232" y="133"/>
                  </a:lnTo>
                  <a:lnTo>
                    <a:pt x="234" y="131"/>
                  </a:lnTo>
                  <a:lnTo>
                    <a:pt x="236" y="131"/>
                  </a:lnTo>
                  <a:lnTo>
                    <a:pt x="238" y="129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7" y="127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3" y="125"/>
                  </a:lnTo>
                  <a:lnTo>
                    <a:pt x="255" y="125"/>
                  </a:lnTo>
                  <a:lnTo>
                    <a:pt x="257" y="123"/>
                  </a:lnTo>
                  <a:lnTo>
                    <a:pt x="259" y="123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23"/>
                  </a:lnTo>
                  <a:lnTo>
                    <a:pt x="272" y="123"/>
                  </a:lnTo>
                  <a:lnTo>
                    <a:pt x="274" y="123"/>
                  </a:lnTo>
                  <a:lnTo>
                    <a:pt x="276" y="123"/>
                  </a:lnTo>
                  <a:lnTo>
                    <a:pt x="278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4" y="125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7" y="123"/>
                  </a:lnTo>
                  <a:lnTo>
                    <a:pt x="289" y="121"/>
                  </a:lnTo>
                  <a:lnTo>
                    <a:pt x="291" y="121"/>
                  </a:lnTo>
                  <a:lnTo>
                    <a:pt x="293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9" y="119"/>
                  </a:lnTo>
                  <a:lnTo>
                    <a:pt x="301" y="118"/>
                  </a:lnTo>
                  <a:lnTo>
                    <a:pt x="303" y="118"/>
                  </a:lnTo>
                  <a:lnTo>
                    <a:pt x="304" y="118"/>
                  </a:lnTo>
                  <a:lnTo>
                    <a:pt x="306" y="118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10" y="116"/>
                  </a:lnTo>
                  <a:lnTo>
                    <a:pt x="312" y="116"/>
                  </a:lnTo>
                  <a:lnTo>
                    <a:pt x="314" y="116"/>
                  </a:lnTo>
                  <a:lnTo>
                    <a:pt x="316" y="118"/>
                  </a:lnTo>
                  <a:lnTo>
                    <a:pt x="318" y="118"/>
                  </a:lnTo>
                  <a:lnTo>
                    <a:pt x="320" y="118"/>
                  </a:lnTo>
                  <a:lnTo>
                    <a:pt x="322" y="118"/>
                  </a:lnTo>
                  <a:lnTo>
                    <a:pt x="322" y="116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5" y="114"/>
                  </a:lnTo>
                  <a:lnTo>
                    <a:pt x="325" y="112"/>
                  </a:lnTo>
                  <a:lnTo>
                    <a:pt x="325" y="110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7" y="106"/>
                  </a:lnTo>
                  <a:lnTo>
                    <a:pt x="327" y="104"/>
                  </a:lnTo>
                  <a:lnTo>
                    <a:pt x="329" y="104"/>
                  </a:lnTo>
                  <a:lnTo>
                    <a:pt x="329" y="102"/>
                  </a:lnTo>
                  <a:lnTo>
                    <a:pt x="331" y="100"/>
                  </a:lnTo>
                  <a:lnTo>
                    <a:pt x="331" y="99"/>
                  </a:lnTo>
                  <a:lnTo>
                    <a:pt x="333" y="97"/>
                  </a:lnTo>
                  <a:lnTo>
                    <a:pt x="333" y="95"/>
                  </a:lnTo>
                  <a:lnTo>
                    <a:pt x="333" y="93"/>
                  </a:lnTo>
                  <a:lnTo>
                    <a:pt x="335" y="93"/>
                  </a:lnTo>
                  <a:lnTo>
                    <a:pt x="335" y="91"/>
                  </a:lnTo>
                  <a:lnTo>
                    <a:pt x="337" y="89"/>
                  </a:lnTo>
                  <a:lnTo>
                    <a:pt x="339" y="89"/>
                  </a:lnTo>
                  <a:lnTo>
                    <a:pt x="339" y="87"/>
                  </a:lnTo>
                  <a:lnTo>
                    <a:pt x="340" y="87"/>
                  </a:lnTo>
                  <a:lnTo>
                    <a:pt x="340" y="85"/>
                  </a:lnTo>
                  <a:lnTo>
                    <a:pt x="342" y="83"/>
                  </a:lnTo>
                  <a:lnTo>
                    <a:pt x="344" y="81"/>
                  </a:lnTo>
                  <a:lnTo>
                    <a:pt x="346" y="81"/>
                  </a:lnTo>
                  <a:lnTo>
                    <a:pt x="348" y="81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4" y="83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9" y="87"/>
                  </a:lnTo>
                  <a:lnTo>
                    <a:pt x="361" y="87"/>
                  </a:lnTo>
                  <a:lnTo>
                    <a:pt x="363" y="89"/>
                  </a:lnTo>
                  <a:lnTo>
                    <a:pt x="365" y="91"/>
                  </a:lnTo>
                  <a:lnTo>
                    <a:pt x="367" y="91"/>
                  </a:lnTo>
                  <a:lnTo>
                    <a:pt x="369" y="91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5" y="91"/>
                  </a:lnTo>
                  <a:lnTo>
                    <a:pt x="377" y="89"/>
                  </a:lnTo>
                  <a:lnTo>
                    <a:pt x="378" y="89"/>
                  </a:lnTo>
                  <a:lnTo>
                    <a:pt x="380" y="89"/>
                  </a:lnTo>
                  <a:lnTo>
                    <a:pt x="382" y="89"/>
                  </a:lnTo>
                  <a:lnTo>
                    <a:pt x="384" y="89"/>
                  </a:lnTo>
                  <a:lnTo>
                    <a:pt x="386" y="89"/>
                  </a:lnTo>
                  <a:lnTo>
                    <a:pt x="388" y="89"/>
                  </a:lnTo>
                  <a:lnTo>
                    <a:pt x="390" y="89"/>
                  </a:lnTo>
                  <a:lnTo>
                    <a:pt x="392" y="89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7" y="89"/>
                  </a:lnTo>
                  <a:lnTo>
                    <a:pt x="399" y="89"/>
                  </a:lnTo>
                  <a:lnTo>
                    <a:pt x="401" y="89"/>
                  </a:lnTo>
                  <a:lnTo>
                    <a:pt x="401" y="91"/>
                  </a:lnTo>
                  <a:lnTo>
                    <a:pt x="401" y="93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7" y="93"/>
                  </a:lnTo>
                  <a:lnTo>
                    <a:pt x="407" y="91"/>
                  </a:lnTo>
                  <a:lnTo>
                    <a:pt x="409" y="91"/>
                  </a:lnTo>
                  <a:lnTo>
                    <a:pt x="411" y="89"/>
                  </a:lnTo>
                  <a:lnTo>
                    <a:pt x="413" y="89"/>
                  </a:lnTo>
                  <a:lnTo>
                    <a:pt x="415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9"/>
                  </a:lnTo>
                  <a:lnTo>
                    <a:pt x="424" y="89"/>
                  </a:lnTo>
                  <a:lnTo>
                    <a:pt x="426" y="89"/>
                  </a:lnTo>
                  <a:lnTo>
                    <a:pt x="428" y="89"/>
                  </a:lnTo>
                  <a:lnTo>
                    <a:pt x="430" y="89"/>
                  </a:lnTo>
                  <a:lnTo>
                    <a:pt x="432" y="89"/>
                  </a:lnTo>
                  <a:lnTo>
                    <a:pt x="434" y="89"/>
                  </a:lnTo>
                  <a:lnTo>
                    <a:pt x="435" y="89"/>
                  </a:lnTo>
                  <a:lnTo>
                    <a:pt x="437" y="89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9" y="91"/>
                  </a:lnTo>
                  <a:lnTo>
                    <a:pt x="451" y="91"/>
                  </a:lnTo>
                  <a:lnTo>
                    <a:pt x="453" y="91"/>
                  </a:lnTo>
                  <a:lnTo>
                    <a:pt x="454" y="91"/>
                  </a:lnTo>
                  <a:lnTo>
                    <a:pt x="456" y="91"/>
                  </a:lnTo>
                  <a:lnTo>
                    <a:pt x="458" y="91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4" y="93"/>
                  </a:lnTo>
                  <a:lnTo>
                    <a:pt x="466" y="93"/>
                  </a:lnTo>
                  <a:lnTo>
                    <a:pt x="468" y="93"/>
                  </a:lnTo>
                  <a:lnTo>
                    <a:pt x="468" y="95"/>
                  </a:lnTo>
                  <a:lnTo>
                    <a:pt x="468" y="97"/>
                  </a:lnTo>
                  <a:lnTo>
                    <a:pt x="468" y="99"/>
                  </a:lnTo>
                  <a:lnTo>
                    <a:pt x="470" y="99"/>
                  </a:lnTo>
                  <a:lnTo>
                    <a:pt x="470" y="100"/>
                  </a:lnTo>
                  <a:lnTo>
                    <a:pt x="472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3" y="104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8"/>
                  </a:lnTo>
                  <a:lnTo>
                    <a:pt x="475" y="110"/>
                  </a:lnTo>
                  <a:lnTo>
                    <a:pt x="473" y="110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5" y="114"/>
                  </a:lnTo>
                  <a:lnTo>
                    <a:pt x="475" y="116"/>
                  </a:lnTo>
                  <a:lnTo>
                    <a:pt x="477" y="116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3" y="119"/>
                  </a:lnTo>
                  <a:lnTo>
                    <a:pt x="483" y="121"/>
                  </a:lnTo>
                  <a:lnTo>
                    <a:pt x="483" y="123"/>
                  </a:lnTo>
                  <a:lnTo>
                    <a:pt x="485" y="123"/>
                  </a:lnTo>
                  <a:lnTo>
                    <a:pt x="485" y="125"/>
                  </a:lnTo>
                  <a:lnTo>
                    <a:pt x="485" y="127"/>
                  </a:lnTo>
                  <a:lnTo>
                    <a:pt x="485" y="129"/>
                  </a:lnTo>
                  <a:lnTo>
                    <a:pt x="485" y="131"/>
                  </a:lnTo>
                  <a:lnTo>
                    <a:pt x="485" y="13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89" y="137"/>
                  </a:lnTo>
                  <a:lnTo>
                    <a:pt x="491" y="138"/>
                  </a:lnTo>
                  <a:lnTo>
                    <a:pt x="492" y="138"/>
                  </a:lnTo>
                  <a:lnTo>
                    <a:pt x="494" y="140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500" y="140"/>
                  </a:lnTo>
                  <a:lnTo>
                    <a:pt x="502" y="140"/>
                  </a:lnTo>
                  <a:lnTo>
                    <a:pt x="504" y="142"/>
                  </a:lnTo>
                  <a:lnTo>
                    <a:pt x="508" y="144"/>
                  </a:lnTo>
                  <a:lnTo>
                    <a:pt x="510" y="146"/>
                  </a:lnTo>
                  <a:lnTo>
                    <a:pt x="511" y="146"/>
                  </a:lnTo>
                  <a:lnTo>
                    <a:pt x="511" y="148"/>
                  </a:lnTo>
                  <a:lnTo>
                    <a:pt x="513" y="148"/>
                  </a:lnTo>
                  <a:lnTo>
                    <a:pt x="513" y="150"/>
                  </a:lnTo>
                  <a:lnTo>
                    <a:pt x="515" y="152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21" y="154"/>
                  </a:lnTo>
                  <a:lnTo>
                    <a:pt x="523" y="154"/>
                  </a:lnTo>
                  <a:lnTo>
                    <a:pt x="525" y="154"/>
                  </a:lnTo>
                  <a:lnTo>
                    <a:pt x="527" y="154"/>
                  </a:lnTo>
                  <a:lnTo>
                    <a:pt x="529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4" y="154"/>
                  </a:lnTo>
                  <a:lnTo>
                    <a:pt x="536" y="152"/>
                  </a:lnTo>
                  <a:lnTo>
                    <a:pt x="538" y="152"/>
                  </a:lnTo>
                  <a:lnTo>
                    <a:pt x="540" y="150"/>
                  </a:lnTo>
                  <a:lnTo>
                    <a:pt x="542" y="150"/>
                  </a:lnTo>
                  <a:lnTo>
                    <a:pt x="542" y="148"/>
                  </a:lnTo>
                  <a:lnTo>
                    <a:pt x="544" y="146"/>
                  </a:lnTo>
                  <a:lnTo>
                    <a:pt x="546" y="144"/>
                  </a:lnTo>
                  <a:lnTo>
                    <a:pt x="548" y="142"/>
                  </a:lnTo>
                  <a:lnTo>
                    <a:pt x="549" y="140"/>
                  </a:lnTo>
                  <a:lnTo>
                    <a:pt x="551" y="140"/>
                  </a:lnTo>
                  <a:lnTo>
                    <a:pt x="553" y="138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7" y="135"/>
                  </a:lnTo>
                  <a:lnTo>
                    <a:pt x="559" y="135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3" y="131"/>
                  </a:lnTo>
                  <a:lnTo>
                    <a:pt x="565" y="129"/>
                  </a:lnTo>
                  <a:lnTo>
                    <a:pt x="567" y="129"/>
                  </a:lnTo>
                  <a:lnTo>
                    <a:pt x="567" y="127"/>
                  </a:lnTo>
                  <a:lnTo>
                    <a:pt x="568" y="127"/>
                  </a:lnTo>
                  <a:lnTo>
                    <a:pt x="570" y="127"/>
                  </a:lnTo>
                  <a:lnTo>
                    <a:pt x="572" y="125"/>
                  </a:lnTo>
                  <a:lnTo>
                    <a:pt x="574" y="125"/>
                  </a:lnTo>
                  <a:lnTo>
                    <a:pt x="576" y="125"/>
                  </a:lnTo>
                  <a:lnTo>
                    <a:pt x="576" y="123"/>
                  </a:lnTo>
                  <a:lnTo>
                    <a:pt x="578" y="123"/>
                  </a:lnTo>
                  <a:lnTo>
                    <a:pt x="580" y="123"/>
                  </a:lnTo>
                  <a:lnTo>
                    <a:pt x="580" y="121"/>
                  </a:lnTo>
                  <a:lnTo>
                    <a:pt x="582" y="121"/>
                  </a:lnTo>
                  <a:lnTo>
                    <a:pt x="582" y="119"/>
                  </a:lnTo>
                  <a:lnTo>
                    <a:pt x="580" y="119"/>
                  </a:lnTo>
                  <a:lnTo>
                    <a:pt x="580" y="118"/>
                  </a:lnTo>
                  <a:lnTo>
                    <a:pt x="580" y="116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2" y="110"/>
                  </a:lnTo>
                  <a:lnTo>
                    <a:pt x="584" y="110"/>
                  </a:lnTo>
                  <a:lnTo>
                    <a:pt x="584" y="108"/>
                  </a:lnTo>
                  <a:lnTo>
                    <a:pt x="586" y="108"/>
                  </a:lnTo>
                  <a:lnTo>
                    <a:pt x="587" y="106"/>
                  </a:lnTo>
                  <a:lnTo>
                    <a:pt x="589" y="106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595" y="104"/>
                  </a:lnTo>
                  <a:lnTo>
                    <a:pt x="595" y="102"/>
                  </a:lnTo>
                  <a:lnTo>
                    <a:pt x="597" y="102"/>
                  </a:lnTo>
                  <a:lnTo>
                    <a:pt x="599" y="102"/>
                  </a:lnTo>
                  <a:lnTo>
                    <a:pt x="599" y="100"/>
                  </a:lnTo>
                  <a:lnTo>
                    <a:pt x="601" y="100"/>
                  </a:lnTo>
                  <a:lnTo>
                    <a:pt x="603" y="99"/>
                  </a:lnTo>
                  <a:lnTo>
                    <a:pt x="605" y="99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8" y="97"/>
                  </a:lnTo>
                  <a:lnTo>
                    <a:pt x="610" y="95"/>
                  </a:lnTo>
                  <a:lnTo>
                    <a:pt x="612" y="95"/>
                  </a:lnTo>
                  <a:lnTo>
                    <a:pt x="614" y="95"/>
                  </a:lnTo>
                  <a:lnTo>
                    <a:pt x="616" y="97"/>
                  </a:lnTo>
                  <a:lnTo>
                    <a:pt x="618" y="97"/>
                  </a:lnTo>
                  <a:lnTo>
                    <a:pt x="620" y="97"/>
                  </a:lnTo>
                  <a:lnTo>
                    <a:pt x="622" y="99"/>
                  </a:lnTo>
                  <a:lnTo>
                    <a:pt x="624" y="99"/>
                  </a:lnTo>
                  <a:lnTo>
                    <a:pt x="625" y="99"/>
                  </a:lnTo>
                  <a:lnTo>
                    <a:pt x="627" y="99"/>
                  </a:lnTo>
                  <a:lnTo>
                    <a:pt x="629" y="99"/>
                  </a:lnTo>
                  <a:lnTo>
                    <a:pt x="629" y="97"/>
                  </a:lnTo>
                  <a:lnTo>
                    <a:pt x="631" y="97"/>
                  </a:lnTo>
                  <a:lnTo>
                    <a:pt x="633" y="97"/>
                  </a:lnTo>
                  <a:lnTo>
                    <a:pt x="633" y="95"/>
                  </a:lnTo>
                  <a:lnTo>
                    <a:pt x="635" y="95"/>
                  </a:lnTo>
                  <a:lnTo>
                    <a:pt x="637" y="95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1" y="97"/>
                  </a:lnTo>
                  <a:lnTo>
                    <a:pt x="643" y="97"/>
                  </a:lnTo>
                  <a:lnTo>
                    <a:pt x="644" y="97"/>
                  </a:lnTo>
                  <a:lnTo>
                    <a:pt x="646" y="95"/>
                  </a:lnTo>
                  <a:lnTo>
                    <a:pt x="646" y="93"/>
                  </a:lnTo>
                  <a:lnTo>
                    <a:pt x="648" y="93"/>
                  </a:lnTo>
                  <a:lnTo>
                    <a:pt x="650" y="93"/>
                  </a:lnTo>
                  <a:lnTo>
                    <a:pt x="650" y="91"/>
                  </a:lnTo>
                  <a:lnTo>
                    <a:pt x="652" y="91"/>
                  </a:lnTo>
                  <a:lnTo>
                    <a:pt x="652" y="89"/>
                  </a:lnTo>
                  <a:lnTo>
                    <a:pt x="652" y="91"/>
                  </a:lnTo>
                  <a:lnTo>
                    <a:pt x="654" y="91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8" y="93"/>
                  </a:lnTo>
                  <a:lnTo>
                    <a:pt x="660" y="93"/>
                  </a:lnTo>
                  <a:lnTo>
                    <a:pt x="662" y="93"/>
                  </a:lnTo>
                  <a:lnTo>
                    <a:pt x="663" y="93"/>
                  </a:lnTo>
                  <a:lnTo>
                    <a:pt x="665" y="93"/>
                  </a:lnTo>
                  <a:lnTo>
                    <a:pt x="665" y="95"/>
                  </a:lnTo>
                  <a:lnTo>
                    <a:pt x="665" y="97"/>
                  </a:lnTo>
                  <a:lnTo>
                    <a:pt x="667" y="97"/>
                  </a:lnTo>
                  <a:lnTo>
                    <a:pt x="667" y="99"/>
                  </a:lnTo>
                  <a:lnTo>
                    <a:pt x="667" y="100"/>
                  </a:lnTo>
                  <a:lnTo>
                    <a:pt x="669" y="100"/>
                  </a:lnTo>
                  <a:lnTo>
                    <a:pt x="669" y="102"/>
                  </a:lnTo>
                  <a:lnTo>
                    <a:pt x="669" y="104"/>
                  </a:lnTo>
                  <a:lnTo>
                    <a:pt x="671" y="104"/>
                  </a:lnTo>
                  <a:lnTo>
                    <a:pt x="671" y="106"/>
                  </a:lnTo>
                  <a:lnTo>
                    <a:pt x="671" y="108"/>
                  </a:lnTo>
                  <a:lnTo>
                    <a:pt x="673" y="110"/>
                  </a:lnTo>
                  <a:lnTo>
                    <a:pt x="673" y="112"/>
                  </a:lnTo>
                  <a:lnTo>
                    <a:pt x="673" y="114"/>
                  </a:lnTo>
                  <a:lnTo>
                    <a:pt x="675" y="116"/>
                  </a:lnTo>
                  <a:lnTo>
                    <a:pt x="675" y="118"/>
                  </a:lnTo>
                  <a:lnTo>
                    <a:pt x="677" y="118"/>
                  </a:lnTo>
                  <a:lnTo>
                    <a:pt x="677" y="119"/>
                  </a:lnTo>
                  <a:lnTo>
                    <a:pt x="679" y="121"/>
                  </a:lnTo>
                  <a:lnTo>
                    <a:pt x="679" y="123"/>
                  </a:lnTo>
                  <a:lnTo>
                    <a:pt x="679" y="125"/>
                  </a:lnTo>
                  <a:lnTo>
                    <a:pt x="681" y="127"/>
                  </a:lnTo>
                  <a:lnTo>
                    <a:pt x="681" y="129"/>
                  </a:lnTo>
                  <a:lnTo>
                    <a:pt x="681" y="131"/>
                  </a:lnTo>
                  <a:lnTo>
                    <a:pt x="682" y="131"/>
                  </a:lnTo>
                  <a:lnTo>
                    <a:pt x="682" y="133"/>
                  </a:lnTo>
                  <a:lnTo>
                    <a:pt x="684" y="133"/>
                  </a:lnTo>
                  <a:lnTo>
                    <a:pt x="684" y="135"/>
                  </a:lnTo>
                  <a:lnTo>
                    <a:pt x="684" y="137"/>
                  </a:lnTo>
                  <a:lnTo>
                    <a:pt x="686" y="138"/>
                  </a:lnTo>
                  <a:lnTo>
                    <a:pt x="686" y="140"/>
                  </a:lnTo>
                  <a:lnTo>
                    <a:pt x="688" y="142"/>
                  </a:lnTo>
                  <a:lnTo>
                    <a:pt x="688" y="144"/>
                  </a:lnTo>
                  <a:lnTo>
                    <a:pt x="690" y="146"/>
                  </a:lnTo>
                  <a:lnTo>
                    <a:pt x="690" y="148"/>
                  </a:lnTo>
                  <a:lnTo>
                    <a:pt x="690" y="150"/>
                  </a:lnTo>
                  <a:lnTo>
                    <a:pt x="692" y="152"/>
                  </a:lnTo>
                  <a:lnTo>
                    <a:pt x="692" y="154"/>
                  </a:lnTo>
                  <a:lnTo>
                    <a:pt x="694" y="156"/>
                  </a:lnTo>
                  <a:lnTo>
                    <a:pt x="694" y="157"/>
                  </a:lnTo>
                  <a:lnTo>
                    <a:pt x="696" y="159"/>
                  </a:lnTo>
                  <a:lnTo>
                    <a:pt x="696" y="161"/>
                  </a:lnTo>
                  <a:lnTo>
                    <a:pt x="696" y="163"/>
                  </a:lnTo>
                  <a:lnTo>
                    <a:pt x="698" y="165"/>
                  </a:lnTo>
                  <a:lnTo>
                    <a:pt x="698" y="167"/>
                  </a:lnTo>
                  <a:lnTo>
                    <a:pt x="700" y="169"/>
                  </a:lnTo>
                  <a:lnTo>
                    <a:pt x="701" y="171"/>
                  </a:lnTo>
                  <a:lnTo>
                    <a:pt x="701" y="173"/>
                  </a:lnTo>
                  <a:lnTo>
                    <a:pt x="701" y="175"/>
                  </a:lnTo>
                  <a:lnTo>
                    <a:pt x="701" y="176"/>
                  </a:lnTo>
                  <a:lnTo>
                    <a:pt x="703" y="176"/>
                  </a:lnTo>
                  <a:lnTo>
                    <a:pt x="703" y="178"/>
                  </a:lnTo>
                  <a:lnTo>
                    <a:pt x="705" y="178"/>
                  </a:lnTo>
                  <a:lnTo>
                    <a:pt x="707" y="178"/>
                  </a:lnTo>
                  <a:lnTo>
                    <a:pt x="707" y="180"/>
                  </a:lnTo>
                  <a:lnTo>
                    <a:pt x="709" y="178"/>
                  </a:lnTo>
                  <a:lnTo>
                    <a:pt x="711" y="178"/>
                  </a:lnTo>
                  <a:lnTo>
                    <a:pt x="713" y="178"/>
                  </a:lnTo>
                  <a:lnTo>
                    <a:pt x="715" y="178"/>
                  </a:lnTo>
                  <a:lnTo>
                    <a:pt x="715" y="176"/>
                  </a:lnTo>
                  <a:lnTo>
                    <a:pt x="717" y="176"/>
                  </a:lnTo>
                  <a:lnTo>
                    <a:pt x="719" y="176"/>
                  </a:lnTo>
                  <a:lnTo>
                    <a:pt x="719" y="175"/>
                  </a:lnTo>
                  <a:lnTo>
                    <a:pt x="720" y="175"/>
                  </a:lnTo>
                  <a:lnTo>
                    <a:pt x="720" y="173"/>
                  </a:lnTo>
                  <a:lnTo>
                    <a:pt x="722" y="173"/>
                  </a:lnTo>
                  <a:lnTo>
                    <a:pt x="724" y="173"/>
                  </a:lnTo>
                  <a:lnTo>
                    <a:pt x="726" y="173"/>
                  </a:lnTo>
                  <a:lnTo>
                    <a:pt x="728" y="173"/>
                  </a:lnTo>
                  <a:lnTo>
                    <a:pt x="728" y="175"/>
                  </a:lnTo>
                  <a:lnTo>
                    <a:pt x="730" y="175"/>
                  </a:lnTo>
                  <a:lnTo>
                    <a:pt x="732" y="175"/>
                  </a:lnTo>
                  <a:lnTo>
                    <a:pt x="734" y="176"/>
                  </a:lnTo>
                  <a:lnTo>
                    <a:pt x="736" y="176"/>
                  </a:lnTo>
                  <a:lnTo>
                    <a:pt x="738" y="176"/>
                  </a:lnTo>
                  <a:lnTo>
                    <a:pt x="739" y="176"/>
                  </a:lnTo>
                  <a:lnTo>
                    <a:pt x="741" y="176"/>
                  </a:lnTo>
                  <a:lnTo>
                    <a:pt x="743" y="178"/>
                  </a:lnTo>
                  <a:lnTo>
                    <a:pt x="745" y="178"/>
                  </a:lnTo>
                  <a:lnTo>
                    <a:pt x="747" y="176"/>
                  </a:lnTo>
                  <a:lnTo>
                    <a:pt x="749" y="176"/>
                  </a:lnTo>
                  <a:lnTo>
                    <a:pt x="751" y="176"/>
                  </a:lnTo>
                  <a:lnTo>
                    <a:pt x="751" y="178"/>
                  </a:lnTo>
                  <a:lnTo>
                    <a:pt x="753" y="178"/>
                  </a:lnTo>
                  <a:lnTo>
                    <a:pt x="755" y="178"/>
                  </a:lnTo>
                  <a:lnTo>
                    <a:pt x="757" y="178"/>
                  </a:lnTo>
                  <a:lnTo>
                    <a:pt x="758" y="178"/>
                  </a:lnTo>
                  <a:lnTo>
                    <a:pt x="760" y="178"/>
                  </a:lnTo>
                  <a:lnTo>
                    <a:pt x="762" y="178"/>
                  </a:lnTo>
                  <a:lnTo>
                    <a:pt x="764" y="178"/>
                  </a:lnTo>
                  <a:lnTo>
                    <a:pt x="766" y="178"/>
                  </a:lnTo>
                  <a:lnTo>
                    <a:pt x="766" y="180"/>
                  </a:lnTo>
                  <a:lnTo>
                    <a:pt x="768" y="180"/>
                  </a:lnTo>
                  <a:lnTo>
                    <a:pt x="768" y="182"/>
                  </a:lnTo>
                  <a:lnTo>
                    <a:pt x="768" y="184"/>
                  </a:lnTo>
                  <a:lnTo>
                    <a:pt x="768" y="186"/>
                  </a:lnTo>
                  <a:lnTo>
                    <a:pt x="768" y="188"/>
                  </a:lnTo>
                  <a:lnTo>
                    <a:pt x="770" y="188"/>
                  </a:lnTo>
                  <a:lnTo>
                    <a:pt x="770" y="190"/>
                  </a:lnTo>
                  <a:lnTo>
                    <a:pt x="772" y="192"/>
                  </a:lnTo>
                  <a:lnTo>
                    <a:pt x="772" y="194"/>
                  </a:lnTo>
                  <a:lnTo>
                    <a:pt x="772" y="195"/>
                  </a:lnTo>
                  <a:lnTo>
                    <a:pt x="774" y="195"/>
                  </a:lnTo>
                  <a:lnTo>
                    <a:pt x="774" y="197"/>
                  </a:lnTo>
                  <a:lnTo>
                    <a:pt x="776" y="197"/>
                  </a:lnTo>
                  <a:lnTo>
                    <a:pt x="777" y="199"/>
                  </a:lnTo>
                  <a:lnTo>
                    <a:pt x="779" y="201"/>
                  </a:lnTo>
                  <a:lnTo>
                    <a:pt x="781" y="201"/>
                  </a:lnTo>
                  <a:lnTo>
                    <a:pt x="783" y="203"/>
                  </a:lnTo>
                  <a:lnTo>
                    <a:pt x="785" y="201"/>
                  </a:lnTo>
                  <a:lnTo>
                    <a:pt x="787" y="201"/>
                  </a:lnTo>
                  <a:lnTo>
                    <a:pt x="789" y="201"/>
                  </a:lnTo>
                  <a:lnTo>
                    <a:pt x="789" y="203"/>
                  </a:lnTo>
                  <a:lnTo>
                    <a:pt x="791" y="203"/>
                  </a:lnTo>
                  <a:lnTo>
                    <a:pt x="793" y="201"/>
                  </a:lnTo>
                  <a:lnTo>
                    <a:pt x="795" y="199"/>
                  </a:lnTo>
                  <a:lnTo>
                    <a:pt x="795" y="197"/>
                  </a:lnTo>
                  <a:lnTo>
                    <a:pt x="796" y="197"/>
                  </a:lnTo>
                  <a:lnTo>
                    <a:pt x="796" y="195"/>
                  </a:lnTo>
                  <a:lnTo>
                    <a:pt x="798" y="195"/>
                  </a:lnTo>
                  <a:lnTo>
                    <a:pt x="798" y="194"/>
                  </a:lnTo>
                  <a:lnTo>
                    <a:pt x="800" y="194"/>
                  </a:lnTo>
                  <a:lnTo>
                    <a:pt x="802" y="194"/>
                  </a:lnTo>
                  <a:lnTo>
                    <a:pt x="804" y="194"/>
                  </a:lnTo>
                  <a:lnTo>
                    <a:pt x="806" y="194"/>
                  </a:lnTo>
                  <a:lnTo>
                    <a:pt x="806" y="192"/>
                  </a:lnTo>
                  <a:lnTo>
                    <a:pt x="808" y="192"/>
                  </a:lnTo>
                  <a:lnTo>
                    <a:pt x="808" y="190"/>
                  </a:lnTo>
                  <a:lnTo>
                    <a:pt x="810" y="190"/>
                  </a:lnTo>
                  <a:lnTo>
                    <a:pt x="810" y="188"/>
                  </a:lnTo>
                  <a:lnTo>
                    <a:pt x="812" y="188"/>
                  </a:lnTo>
                  <a:lnTo>
                    <a:pt x="812" y="186"/>
                  </a:lnTo>
                  <a:lnTo>
                    <a:pt x="814" y="184"/>
                  </a:lnTo>
                  <a:lnTo>
                    <a:pt x="814" y="182"/>
                  </a:lnTo>
                  <a:lnTo>
                    <a:pt x="814" y="180"/>
                  </a:lnTo>
                  <a:lnTo>
                    <a:pt x="814" y="178"/>
                  </a:lnTo>
                  <a:lnTo>
                    <a:pt x="815" y="176"/>
                  </a:lnTo>
                  <a:lnTo>
                    <a:pt x="815" y="175"/>
                  </a:lnTo>
                  <a:lnTo>
                    <a:pt x="817" y="175"/>
                  </a:lnTo>
                  <a:lnTo>
                    <a:pt x="819" y="175"/>
                  </a:lnTo>
                  <a:lnTo>
                    <a:pt x="821" y="173"/>
                  </a:lnTo>
                  <a:lnTo>
                    <a:pt x="823" y="173"/>
                  </a:lnTo>
                  <a:lnTo>
                    <a:pt x="825" y="173"/>
                  </a:lnTo>
                  <a:lnTo>
                    <a:pt x="827" y="173"/>
                  </a:lnTo>
                  <a:lnTo>
                    <a:pt x="829" y="173"/>
                  </a:lnTo>
                  <a:lnTo>
                    <a:pt x="831" y="173"/>
                  </a:lnTo>
                  <a:lnTo>
                    <a:pt x="833" y="173"/>
                  </a:lnTo>
                  <a:lnTo>
                    <a:pt x="833" y="171"/>
                  </a:lnTo>
                  <a:lnTo>
                    <a:pt x="834" y="171"/>
                  </a:lnTo>
                  <a:lnTo>
                    <a:pt x="836" y="171"/>
                  </a:lnTo>
                  <a:lnTo>
                    <a:pt x="838" y="171"/>
                  </a:lnTo>
                  <a:lnTo>
                    <a:pt x="840" y="171"/>
                  </a:lnTo>
                  <a:lnTo>
                    <a:pt x="842" y="171"/>
                  </a:lnTo>
                  <a:lnTo>
                    <a:pt x="844" y="171"/>
                  </a:lnTo>
                  <a:lnTo>
                    <a:pt x="846" y="171"/>
                  </a:lnTo>
                  <a:lnTo>
                    <a:pt x="848" y="171"/>
                  </a:lnTo>
                  <a:lnTo>
                    <a:pt x="848" y="169"/>
                  </a:lnTo>
                  <a:lnTo>
                    <a:pt x="850" y="169"/>
                  </a:lnTo>
                  <a:lnTo>
                    <a:pt x="850" y="167"/>
                  </a:lnTo>
                  <a:lnTo>
                    <a:pt x="852" y="169"/>
                  </a:lnTo>
                  <a:lnTo>
                    <a:pt x="852" y="167"/>
                  </a:lnTo>
                  <a:lnTo>
                    <a:pt x="853" y="167"/>
                  </a:lnTo>
                  <a:lnTo>
                    <a:pt x="855" y="169"/>
                  </a:lnTo>
                  <a:lnTo>
                    <a:pt x="857" y="169"/>
                  </a:lnTo>
                  <a:lnTo>
                    <a:pt x="859" y="167"/>
                  </a:lnTo>
                  <a:lnTo>
                    <a:pt x="861" y="167"/>
                  </a:lnTo>
                  <a:lnTo>
                    <a:pt x="861" y="165"/>
                  </a:lnTo>
                  <a:lnTo>
                    <a:pt x="863" y="165"/>
                  </a:lnTo>
                  <a:lnTo>
                    <a:pt x="863" y="163"/>
                  </a:lnTo>
                  <a:lnTo>
                    <a:pt x="865" y="163"/>
                  </a:lnTo>
                  <a:lnTo>
                    <a:pt x="865" y="161"/>
                  </a:lnTo>
                  <a:lnTo>
                    <a:pt x="867" y="161"/>
                  </a:lnTo>
                  <a:lnTo>
                    <a:pt x="869" y="161"/>
                  </a:lnTo>
                  <a:lnTo>
                    <a:pt x="871" y="161"/>
                  </a:lnTo>
                  <a:lnTo>
                    <a:pt x="872" y="161"/>
                  </a:lnTo>
                  <a:lnTo>
                    <a:pt x="872" y="159"/>
                  </a:lnTo>
                  <a:lnTo>
                    <a:pt x="874" y="159"/>
                  </a:lnTo>
                  <a:lnTo>
                    <a:pt x="876" y="157"/>
                  </a:lnTo>
                  <a:lnTo>
                    <a:pt x="876" y="156"/>
                  </a:lnTo>
                  <a:lnTo>
                    <a:pt x="878" y="156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2"/>
                  </a:lnTo>
                  <a:lnTo>
                    <a:pt x="882" y="152"/>
                  </a:lnTo>
                  <a:lnTo>
                    <a:pt x="884" y="152"/>
                  </a:lnTo>
                  <a:lnTo>
                    <a:pt x="884" y="150"/>
                  </a:lnTo>
                  <a:lnTo>
                    <a:pt x="886" y="150"/>
                  </a:lnTo>
                  <a:lnTo>
                    <a:pt x="888" y="150"/>
                  </a:lnTo>
                  <a:lnTo>
                    <a:pt x="888" y="148"/>
                  </a:lnTo>
                  <a:lnTo>
                    <a:pt x="890" y="148"/>
                  </a:lnTo>
                  <a:lnTo>
                    <a:pt x="890" y="146"/>
                  </a:lnTo>
                  <a:lnTo>
                    <a:pt x="890" y="144"/>
                  </a:lnTo>
                  <a:lnTo>
                    <a:pt x="891" y="144"/>
                  </a:lnTo>
                  <a:lnTo>
                    <a:pt x="891" y="142"/>
                  </a:lnTo>
                  <a:lnTo>
                    <a:pt x="891" y="144"/>
                  </a:lnTo>
                  <a:lnTo>
                    <a:pt x="893" y="142"/>
                  </a:lnTo>
                  <a:lnTo>
                    <a:pt x="895" y="142"/>
                  </a:lnTo>
                  <a:lnTo>
                    <a:pt x="897" y="144"/>
                  </a:lnTo>
                  <a:lnTo>
                    <a:pt x="897" y="146"/>
                  </a:lnTo>
                  <a:lnTo>
                    <a:pt x="899" y="148"/>
                  </a:lnTo>
                  <a:lnTo>
                    <a:pt x="899" y="150"/>
                  </a:lnTo>
                  <a:lnTo>
                    <a:pt x="901" y="150"/>
                  </a:lnTo>
                  <a:lnTo>
                    <a:pt x="901" y="152"/>
                  </a:lnTo>
                  <a:lnTo>
                    <a:pt x="901" y="154"/>
                  </a:lnTo>
                  <a:lnTo>
                    <a:pt x="903" y="154"/>
                  </a:lnTo>
                  <a:lnTo>
                    <a:pt x="903" y="156"/>
                  </a:lnTo>
                  <a:lnTo>
                    <a:pt x="903" y="157"/>
                  </a:lnTo>
                  <a:lnTo>
                    <a:pt x="905" y="157"/>
                  </a:lnTo>
                  <a:lnTo>
                    <a:pt x="905" y="159"/>
                  </a:lnTo>
                  <a:lnTo>
                    <a:pt x="905" y="161"/>
                  </a:lnTo>
                  <a:lnTo>
                    <a:pt x="907" y="161"/>
                  </a:lnTo>
                  <a:lnTo>
                    <a:pt x="907" y="163"/>
                  </a:lnTo>
                  <a:lnTo>
                    <a:pt x="909" y="163"/>
                  </a:lnTo>
                  <a:lnTo>
                    <a:pt x="909" y="165"/>
                  </a:lnTo>
                  <a:lnTo>
                    <a:pt x="909" y="167"/>
                  </a:lnTo>
                  <a:lnTo>
                    <a:pt x="910" y="167"/>
                  </a:lnTo>
                  <a:lnTo>
                    <a:pt x="910" y="169"/>
                  </a:lnTo>
                  <a:lnTo>
                    <a:pt x="912" y="169"/>
                  </a:lnTo>
                  <a:lnTo>
                    <a:pt x="912" y="171"/>
                  </a:lnTo>
                  <a:lnTo>
                    <a:pt x="914" y="173"/>
                  </a:lnTo>
                  <a:lnTo>
                    <a:pt x="916" y="173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18" y="176"/>
                  </a:lnTo>
                  <a:lnTo>
                    <a:pt x="920" y="176"/>
                  </a:lnTo>
                  <a:lnTo>
                    <a:pt x="922" y="176"/>
                  </a:lnTo>
                  <a:lnTo>
                    <a:pt x="922" y="178"/>
                  </a:lnTo>
                  <a:lnTo>
                    <a:pt x="924" y="178"/>
                  </a:lnTo>
                  <a:lnTo>
                    <a:pt x="926" y="178"/>
                  </a:lnTo>
                  <a:lnTo>
                    <a:pt x="926" y="180"/>
                  </a:lnTo>
                  <a:lnTo>
                    <a:pt x="928" y="180"/>
                  </a:lnTo>
                  <a:lnTo>
                    <a:pt x="929" y="180"/>
                  </a:lnTo>
                  <a:lnTo>
                    <a:pt x="931" y="180"/>
                  </a:lnTo>
                  <a:lnTo>
                    <a:pt x="931" y="178"/>
                  </a:lnTo>
                  <a:lnTo>
                    <a:pt x="933" y="178"/>
                  </a:lnTo>
                  <a:lnTo>
                    <a:pt x="933" y="176"/>
                  </a:lnTo>
                  <a:lnTo>
                    <a:pt x="935" y="176"/>
                  </a:lnTo>
                  <a:lnTo>
                    <a:pt x="935" y="178"/>
                  </a:lnTo>
                  <a:lnTo>
                    <a:pt x="935" y="180"/>
                  </a:lnTo>
                  <a:lnTo>
                    <a:pt x="935" y="182"/>
                  </a:lnTo>
                  <a:lnTo>
                    <a:pt x="937" y="182"/>
                  </a:lnTo>
                  <a:lnTo>
                    <a:pt x="939" y="182"/>
                  </a:lnTo>
                  <a:lnTo>
                    <a:pt x="939" y="184"/>
                  </a:lnTo>
                  <a:lnTo>
                    <a:pt x="941" y="184"/>
                  </a:lnTo>
                  <a:lnTo>
                    <a:pt x="941" y="186"/>
                  </a:lnTo>
                  <a:lnTo>
                    <a:pt x="943" y="186"/>
                  </a:lnTo>
                  <a:lnTo>
                    <a:pt x="945" y="184"/>
                  </a:lnTo>
                  <a:lnTo>
                    <a:pt x="947" y="184"/>
                  </a:lnTo>
                  <a:lnTo>
                    <a:pt x="948" y="184"/>
                  </a:lnTo>
                  <a:lnTo>
                    <a:pt x="950" y="184"/>
                  </a:lnTo>
                  <a:lnTo>
                    <a:pt x="950" y="186"/>
                  </a:lnTo>
                  <a:lnTo>
                    <a:pt x="952" y="188"/>
                  </a:lnTo>
                  <a:lnTo>
                    <a:pt x="952" y="190"/>
                  </a:lnTo>
                  <a:lnTo>
                    <a:pt x="952" y="192"/>
                  </a:lnTo>
                  <a:lnTo>
                    <a:pt x="954" y="192"/>
                  </a:lnTo>
                  <a:lnTo>
                    <a:pt x="954" y="194"/>
                  </a:lnTo>
                  <a:lnTo>
                    <a:pt x="956" y="194"/>
                  </a:lnTo>
                  <a:lnTo>
                    <a:pt x="960" y="194"/>
                  </a:lnTo>
                  <a:lnTo>
                    <a:pt x="962" y="195"/>
                  </a:lnTo>
                  <a:lnTo>
                    <a:pt x="964" y="194"/>
                  </a:lnTo>
                  <a:lnTo>
                    <a:pt x="966" y="194"/>
                  </a:lnTo>
                  <a:lnTo>
                    <a:pt x="967" y="194"/>
                  </a:lnTo>
                  <a:lnTo>
                    <a:pt x="969" y="194"/>
                  </a:lnTo>
                  <a:lnTo>
                    <a:pt x="971" y="194"/>
                  </a:lnTo>
                  <a:lnTo>
                    <a:pt x="973" y="194"/>
                  </a:lnTo>
                  <a:lnTo>
                    <a:pt x="975" y="194"/>
                  </a:lnTo>
                  <a:lnTo>
                    <a:pt x="977" y="194"/>
                  </a:lnTo>
                  <a:lnTo>
                    <a:pt x="979" y="194"/>
                  </a:lnTo>
                  <a:lnTo>
                    <a:pt x="979" y="195"/>
                  </a:lnTo>
                  <a:lnTo>
                    <a:pt x="981" y="197"/>
                  </a:lnTo>
                  <a:lnTo>
                    <a:pt x="983" y="197"/>
                  </a:lnTo>
                  <a:lnTo>
                    <a:pt x="983" y="199"/>
                  </a:lnTo>
                  <a:lnTo>
                    <a:pt x="985" y="201"/>
                  </a:lnTo>
                  <a:lnTo>
                    <a:pt x="985" y="203"/>
                  </a:lnTo>
                  <a:lnTo>
                    <a:pt x="986" y="205"/>
                  </a:lnTo>
                  <a:lnTo>
                    <a:pt x="988" y="205"/>
                  </a:lnTo>
                  <a:lnTo>
                    <a:pt x="990" y="205"/>
                  </a:lnTo>
                  <a:lnTo>
                    <a:pt x="992" y="205"/>
                  </a:lnTo>
                  <a:lnTo>
                    <a:pt x="992" y="207"/>
                  </a:lnTo>
                  <a:lnTo>
                    <a:pt x="994" y="209"/>
                  </a:lnTo>
                  <a:lnTo>
                    <a:pt x="996" y="211"/>
                  </a:lnTo>
                  <a:lnTo>
                    <a:pt x="994" y="214"/>
                  </a:lnTo>
                  <a:lnTo>
                    <a:pt x="992" y="216"/>
                  </a:lnTo>
                  <a:lnTo>
                    <a:pt x="992" y="218"/>
                  </a:lnTo>
                  <a:lnTo>
                    <a:pt x="994" y="220"/>
                  </a:lnTo>
                  <a:lnTo>
                    <a:pt x="996" y="220"/>
                  </a:lnTo>
                  <a:lnTo>
                    <a:pt x="998" y="218"/>
                  </a:lnTo>
                  <a:lnTo>
                    <a:pt x="1000" y="216"/>
                  </a:lnTo>
                  <a:lnTo>
                    <a:pt x="1000" y="214"/>
                  </a:lnTo>
                  <a:lnTo>
                    <a:pt x="1002" y="213"/>
                  </a:lnTo>
                  <a:lnTo>
                    <a:pt x="1002" y="211"/>
                  </a:lnTo>
                  <a:lnTo>
                    <a:pt x="1000" y="211"/>
                  </a:lnTo>
                  <a:lnTo>
                    <a:pt x="1000" y="209"/>
                  </a:lnTo>
                  <a:lnTo>
                    <a:pt x="1002" y="209"/>
                  </a:lnTo>
                  <a:lnTo>
                    <a:pt x="1004" y="209"/>
                  </a:lnTo>
                  <a:lnTo>
                    <a:pt x="1005" y="209"/>
                  </a:lnTo>
                  <a:lnTo>
                    <a:pt x="1007" y="209"/>
                  </a:lnTo>
                  <a:lnTo>
                    <a:pt x="1009" y="207"/>
                  </a:lnTo>
                  <a:lnTo>
                    <a:pt x="1009" y="205"/>
                  </a:lnTo>
                  <a:lnTo>
                    <a:pt x="1011" y="205"/>
                  </a:lnTo>
                  <a:lnTo>
                    <a:pt x="1013" y="203"/>
                  </a:lnTo>
                  <a:lnTo>
                    <a:pt x="1015" y="203"/>
                  </a:lnTo>
                  <a:lnTo>
                    <a:pt x="1017" y="203"/>
                  </a:lnTo>
                  <a:lnTo>
                    <a:pt x="1019" y="203"/>
                  </a:lnTo>
                  <a:lnTo>
                    <a:pt x="1019" y="205"/>
                  </a:lnTo>
                  <a:lnTo>
                    <a:pt x="1021" y="203"/>
                  </a:lnTo>
                  <a:lnTo>
                    <a:pt x="1023" y="203"/>
                  </a:lnTo>
                  <a:lnTo>
                    <a:pt x="1023" y="201"/>
                  </a:lnTo>
                  <a:lnTo>
                    <a:pt x="1024" y="201"/>
                  </a:lnTo>
                  <a:lnTo>
                    <a:pt x="1026" y="201"/>
                  </a:lnTo>
                  <a:lnTo>
                    <a:pt x="1026" y="203"/>
                  </a:lnTo>
                  <a:lnTo>
                    <a:pt x="1028" y="203"/>
                  </a:lnTo>
                  <a:lnTo>
                    <a:pt x="1030" y="203"/>
                  </a:lnTo>
                  <a:lnTo>
                    <a:pt x="1032" y="203"/>
                  </a:lnTo>
                  <a:lnTo>
                    <a:pt x="1034" y="201"/>
                  </a:lnTo>
                  <a:lnTo>
                    <a:pt x="1034" y="199"/>
                  </a:lnTo>
                  <a:lnTo>
                    <a:pt x="1036" y="199"/>
                  </a:lnTo>
                  <a:lnTo>
                    <a:pt x="1038" y="199"/>
                  </a:lnTo>
                  <a:lnTo>
                    <a:pt x="1040" y="195"/>
                  </a:lnTo>
                  <a:lnTo>
                    <a:pt x="1042" y="195"/>
                  </a:lnTo>
                  <a:lnTo>
                    <a:pt x="1042" y="194"/>
                  </a:lnTo>
                  <a:lnTo>
                    <a:pt x="1040" y="192"/>
                  </a:lnTo>
                  <a:lnTo>
                    <a:pt x="1040" y="190"/>
                  </a:lnTo>
                  <a:lnTo>
                    <a:pt x="1040" y="188"/>
                  </a:lnTo>
                  <a:lnTo>
                    <a:pt x="1038" y="188"/>
                  </a:lnTo>
                  <a:lnTo>
                    <a:pt x="1038" y="186"/>
                  </a:lnTo>
                  <a:lnTo>
                    <a:pt x="1038" y="184"/>
                  </a:lnTo>
                  <a:lnTo>
                    <a:pt x="1040" y="182"/>
                  </a:lnTo>
                  <a:lnTo>
                    <a:pt x="1042" y="182"/>
                  </a:lnTo>
                  <a:lnTo>
                    <a:pt x="1043" y="182"/>
                  </a:lnTo>
                  <a:lnTo>
                    <a:pt x="1045" y="182"/>
                  </a:lnTo>
                  <a:lnTo>
                    <a:pt x="1047" y="184"/>
                  </a:lnTo>
                  <a:lnTo>
                    <a:pt x="1049" y="184"/>
                  </a:lnTo>
                  <a:lnTo>
                    <a:pt x="1051" y="182"/>
                  </a:lnTo>
                  <a:lnTo>
                    <a:pt x="1051" y="178"/>
                  </a:lnTo>
                  <a:lnTo>
                    <a:pt x="1049" y="178"/>
                  </a:lnTo>
                  <a:lnTo>
                    <a:pt x="1045" y="180"/>
                  </a:lnTo>
                  <a:lnTo>
                    <a:pt x="1043" y="176"/>
                  </a:lnTo>
                  <a:lnTo>
                    <a:pt x="1043" y="175"/>
                  </a:lnTo>
                  <a:lnTo>
                    <a:pt x="1045" y="175"/>
                  </a:lnTo>
                  <a:lnTo>
                    <a:pt x="1047" y="173"/>
                  </a:lnTo>
                  <a:lnTo>
                    <a:pt x="1047" y="171"/>
                  </a:lnTo>
                  <a:lnTo>
                    <a:pt x="1047" y="169"/>
                  </a:lnTo>
                  <a:lnTo>
                    <a:pt x="1045" y="169"/>
                  </a:lnTo>
                  <a:lnTo>
                    <a:pt x="1043" y="167"/>
                  </a:lnTo>
                  <a:lnTo>
                    <a:pt x="1043" y="165"/>
                  </a:lnTo>
                  <a:lnTo>
                    <a:pt x="1045" y="165"/>
                  </a:lnTo>
                  <a:lnTo>
                    <a:pt x="1047" y="163"/>
                  </a:lnTo>
                  <a:lnTo>
                    <a:pt x="1047" y="165"/>
                  </a:lnTo>
                  <a:lnTo>
                    <a:pt x="1049" y="165"/>
                  </a:lnTo>
                  <a:lnTo>
                    <a:pt x="1051" y="163"/>
                  </a:lnTo>
                  <a:lnTo>
                    <a:pt x="1051" y="161"/>
                  </a:lnTo>
                  <a:lnTo>
                    <a:pt x="1053" y="161"/>
                  </a:lnTo>
                  <a:lnTo>
                    <a:pt x="1057" y="157"/>
                  </a:lnTo>
                  <a:lnTo>
                    <a:pt x="1059" y="157"/>
                  </a:lnTo>
                  <a:lnTo>
                    <a:pt x="1059" y="156"/>
                  </a:lnTo>
                  <a:lnTo>
                    <a:pt x="1057" y="156"/>
                  </a:lnTo>
                  <a:lnTo>
                    <a:pt x="1055" y="154"/>
                  </a:lnTo>
                  <a:lnTo>
                    <a:pt x="1055" y="152"/>
                  </a:lnTo>
                  <a:lnTo>
                    <a:pt x="1055" y="150"/>
                  </a:lnTo>
                  <a:lnTo>
                    <a:pt x="1057" y="146"/>
                  </a:lnTo>
                  <a:lnTo>
                    <a:pt x="1059" y="144"/>
                  </a:lnTo>
                  <a:lnTo>
                    <a:pt x="1061" y="144"/>
                  </a:lnTo>
                  <a:lnTo>
                    <a:pt x="1062" y="142"/>
                  </a:lnTo>
                  <a:lnTo>
                    <a:pt x="1062" y="140"/>
                  </a:lnTo>
                  <a:lnTo>
                    <a:pt x="1062" y="137"/>
                  </a:lnTo>
                  <a:lnTo>
                    <a:pt x="1064" y="135"/>
                  </a:lnTo>
                  <a:lnTo>
                    <a:pt x="1066" y="133"/>
                  </a:lnTo>
                  <a:lnTo>
                    <a:pt x="1068" y="133"/>
                  </a:lnTo>
                  <a:lnTo>
                    <a:pt x="1068" y="131"/>
                  </a:lnTo>
                  <a:lnTo>
                    <a:pt x="1072" y="129"/>
                  </a:lnTo>
                  <a:lnTo>
                    <a:pt x="1074" y="127"/>
                  </a:lnTo>
                  <a:lnTo>
                    <a:pt x="1074" y="125"/>
                  </a:lnTo>
                  <a:lnTo>
                    <a:pt x="1076" y="125"/>
                  </a:lnTo>
                  <a:lnTo>
                    <a:pt x="1074" y="121"/>
                  </a:lnTo>
                  <a:lnTo>
                    <a:pt x="1074" y="119"/>
                  </a:lnTo>
                  <a:lnTo>
                    <a:pt x="1074" y="118"/>
                  </a:lnTo>
                  <a:lnTo>
                    <a:pt x="1074" y="116"/>
                  </a:lnTo>
                  <a:lnTo>
                    <a:pt x="1076" y="114"/>
                  </a:lnTo>
                  <a:lnTo>
                    <a:pt x="1076" y="116"/>
                  </a:lnTo>
                  <a:lnTo>
                    <a:pt x="1076" y="114"/>
                  </a:lnTo>
                  <a:lnTo>
                    <a:pt x="1078" y="114"/>
                  </a:lnTo>
                  <a:lnTo>
                    <a:pt x="1078" y="116"/>
                  </a:lnTo>
                  <a:lnTo>
                    <a:pt x="1080" y="114"/>
                  </a:lnTo>
                  <a:lnTo>
                    <a:pt x="1080" y="112"/>
                  </a:lnTo>
                  <a:lnTo>
                    <a:pt x="1081" y="112"/>
                  </a:lnTo>
                  <a:lnTo>
                    <a:pt x="1083" y="110"/>
                  </a:lnTo>
                  <a:lnTo>
                    <a:pt x="1083" y="108"/>
                  </a:lnTo>
                  <a:lnTo>
                    <a:pt x="1085" y="106"/>
                  </a:lnTo>
                  <a:lnTo>
                    <a:pt x="1087" y="108"/>
                  </a:lnTo>
                  <a:lnTo>
                    <a:pt x="1089" y="110"/>
                  </a:lnTo>
                  <a:lnTo>
                    <a:pt x="1089" y="112"/>
                  </a:lnTo>
                  <a:lnTo>
                    <a:pt x="1091" y="112"/>
                  </a:lnTo>
                  <a:lnTo>
                    <a:pt x="1091" y="110"/>
                  </a:lnTo>
                  <a:lnTo>
                    <a:pt x="1093" y="110"/>
                  </a:lnTo>
                  <a:lnTo>
                    <a:pt x="1099" y="108"/>
                  </a:lnTo>
                  <a:lnTo>
                    <a:pt x="1100" y="108"/>
                  </a:lnTo>
                  <a:lnTo>
                    <a:pt x="1102" y="108"/>
                  </a:lnTo>
                  <a:lnTo>
                    <a:pt x="1102" y="112"/>
                  </a:lnTo>
                  <a:lnTo>
                    <a:pt x="1100" y="116"/>
                  </a:lnTo>
                  <a:lnTo>
                    <a:pt x="1100" y="118"/>
                  </a:lnTo>
                  <a:lnTo>
                    <a:pt x="1102" y="118"/>
                  </a:lnTo>
                  <a:lnTo>
                    <a:pt x="1104" y="119"/>
                  </a:lnTo>
                  <a:lnTo>
                    <a:pt x="1106" y="119"/>
                  </a:lnTo>
                  <a:lnTo>
                    <a:pt x="1108" y="119"/>
                  </a:lnTo>
                  <a:lnTo>
                    <a:pt x="1110" y="119"/>
                  </a:lnTo>
                  <a:lnTo>
                    <a:pt x="1112" y="119"/>
                  </a:lnTo>
                  <a:lnTo>
                    <a:pt x="1114" y="119"/>
                  </a:lnTo>
                  <a:lnTo>
                    <a:pt x="1114" y="118"/>
                  </a:lnTo>
                  <a:lnTo>
                    <a:pt x="1116" y="118"/>
                  </a:lnTo>
                  <a:lnTo>
                    <a:pt x="1118" y="118"/>
                  </a:lnTo>
                  <a:lnTo>
                    <a:pt x="1119" y="118"/>
                  </a:lnTo>
                  <a:lnTo>
                    <a:pt x="1121" y="118"/>
                  </a:lnTo>
                  <a:lnTo>
                    <a:pt x="1123" y="116"/>
                  </a:lnTo>
                  <a:lnTo>
                    <a:pt x="1123" y="114"/>
                  </a:lnTo>
                  <a:lnTo>
                    <a:pt x="1125" y="114"/>
                  </a:lnTo>
                  <a:lnTo>
                    <a:pt x="1127" y="116"/>
                  </a:lnTo>
                  <a:lnTo>
                    <a:pt x="1127" y="118"/>
                  </a:lnTo>
                  <a:lnTo>
                    <a:pt x="1127" y="119"/>
                  </a:lnTo>
                  <a:lnTo>
                    <a:pt x="1127" y="121"/>
                  </a:lnTo>
                  <a:lnTo>
                    <a:pt x="1127" y="123"/>
                  </a:lnTo>
                  <a:lnTo>
                    <a:pt x="1127" y="125"/>
                  </a:lnTo>
                  <a:lnTo>
                    <a:pt x="1129" y="125"/>
                  </a:lnTo>
                  <a:lnTo>
                    <a:pt x="1131" y="127"/>
                  </a:lnTo>
                  <a:lnTo>
                    <a:pt x="1133" y="129"/>
                  </a:lnTo>
                  <a:lnTo>
                    <a:pt x="1131" y="129"/>
                  </a:lnTo>
                  <a:lnTo>
                    <a:pt x="1129" y="129"/>
                  </a:lnTo>
                  <a:lnTo>
                    <a:pt x="1131" y="129"/>
                  </a:lnTo>
                  <a:lnTo>
                    <a:pt x="1133" y="129"/>
                  </a:lnTo>
                  <a:lnTo>
                    <a:pt x="1133" y="131"/>
                  </a:lnTo>
                  <a:lnTo>
                    <a:pt x="1133" y="133"/>
                  </a:lnTo>
                  <a:lnTo>
                    <a:pt x="1135" y="133"/>
                  </a:lnTo>
                  <a:lnTo>
                    <a:pt x="1137" y="135"/>
                  </a:lnTo>
                  <a:lnTo>
                    <a:pt x="1138" y="137"/>
                  </a:lnTo>
                  <a:lnTo>
                    <a:pt x="1138" y="138"/>
                  </a:lnTo>
                  <a:lnTo>
                    <a:pt x="1140" y="138"/>
                  </a:lnTo>
                  <a:lnTo>
                    <a:pt x="1142" y="138"/>
                  </a:lnTo>
                  <a:lnTo>
                    <a:pt x="1142" y="140"/>
                  </a:lnTo>
                  <a:lnTo>
                    <a:pt x="1142" y="142"/>
                  </a:lnTo>
                  <a:lnTo>
                    <a:pt x="1142" y="144"/>
                  </a:lnTo>
                  <a:lnTo>
                    <a:pt x="1142" y="146"/>
                  </a:lnTo>
                  <a:lnTo>
                    <a:pt x="1142" y="148"/>
                  </a:lnTo>
                  <a:lnTo>
                    <a:pt x="1144" y="148"/>
                  </a:lnTo>
                  <a:lnTo>
                    <a:pt x="1146" y="152"/>
                  </a:lnTo>
                  <a:lnTo>
                    <a:pt x="1148" y="154"/>
                  </a:lnTo>
                  <a:lnTo>
                    <a:pt x="1148" y="157"/>
                  </a:lnTo>
                  <a:lnTo>
                    <a:pt x="1150" y="159"/>
                  </a:lnTo>
                  <a:lnTo>
                    <a:pt x="1150" y="161"/>
                  </a:lnTo>
                  <a:lnTo>
                    <a:pt x="1148" y="161"/>
                  </a:lnTo>
                  <a:lnTo>
                    <a:pt x="1146" y="163"/>
                  </a:lnTo>
                  <a:lnTo>
                    <a:pt x="1146" y="165"/>
                  </a:lnTo>
                  <a:lnTo>
                    <a:pt x="1144" y="165"/>
                  </a:lnTo>
                  <a:lnTo>
                    <a:pt x="1142" y="165"/>
                  </a:lnTo>
                  <a:lnTo>
                    <a:pt x="1138" y="165"/>
                  </a:lnTo>
                  <a:lnTo>
                    <a:pt x="1137" y="165"/>
                  </a:lnTo>
                  <a:lnTo>
                    <a:pt x="1135" y="165"/>
                  </a:lnTo>
                  <a:lnTo>
                    <a:pt x="1133" y="165"/>
                  </a:lnTo>
                  <a:lnTo>
                    <a:pt x="1131" y="167"/>
                  </a:lnTo>
                  <a:lnTo>
                    <a:pt x="1127" y="171"/>
                  </a:lnTo>
                  <a:lnTo>
                    <a:pt x="1125" y="171"/>
                  </a:lnTo>
                  <a:lnTo>
                    <a:pt x="1121" y="173"/>
                  </a:lnTo>
                  <a:lnTo>
                    <a:pt x="1118" y="171"/>
                  </a:lnTo>
                  <a:lnTo>
                    <a:pt x="1116" y="171"/>
                  </a:lnTo>
                  <a:lnTo>
                    <a:pt x="1114" y="169"/>
                  </a:lnTo>
                  <a:lnTo>
                    <a:pt x="1112" y="169"/>
                  </a:lnTo>
                  <a:lnTo>
                    <a:pt x="1110" y="169"/>
                  </a:lnTo>
                  <a:lnTo>
                    <a:pt x="1108" y="169"/>
                  </a:lnTo>
                  <a:lnTo>
                    <a:pt x="1106" y="171"/>
                  </a:lnTo>
                  <a:lnTo>
                    <a:pt x="1104" y="171"/>
                  </a:lnTo>
                  <a:lnTo>
                    <a:pt x="1102" y="171"/>
                  </a:lnTo>
                  <a:lnTo>
                    <a:pt x="1100" y="171"/>
                  </a:lnTo>
                  <a:lnTo>
                    <a:pt x="1095" y="171"/>
                  </a:lnTo>
                  <a:lnTo>
                    <a:pt x="1093" y="171"/>
                  </a:lnTo>
                  <a:lnTo>
                    <a:pt x="1091" y="171"/>
                  </a:lnTo>
                  <a:lnTo>
                    <a:pt x="1089" y="169"/>
                  </a:lnTo>
                  <a:lnTo>
                    <a:pt x="1087" y="169"/>
                  </a:lnTo>
                  <a:lnTo>
                    <a:pt x="1085" y="169"/>
                  </a:lnTo>
                  <a:lnTo>
                    <a:pt x="1085" y="171"/>
                  </a:lnTo>
                  <a:lnTo>
                    <a:pt x="1083" y="171"/>
                  </a:lnTo>
                  <a:lnTo>
                    <a:pt x="1081" y="173"/>
                  </a:lnTo>
                  <a:lnTo>
                    <a:pt x="1081" y="176"/>
                  </a:lnTo>
                  <a:lnTo>
                    <a:pt x="1080" y="180"/>
                  </a:lnTo>
                  <a:lnTo>
                    <a:pt x="1078" y="182"/>
                  </a:lnTo>
                  <a:lnTo>
                    <a:pt x="1076" y="184"/>
                  </a:lnTo>
                  <a:lnTo>
                    <a:pt x="1076" y="186"/>
                  </a:lnTo>
                  <a:lnTo>
                    <a:pt x="1078" y="188"/>
                  </a:lnTo>
                  <a:lnTo>
                    <a:pt x="1078" y="190"/>
                  </a:lnTo>
                  <a:lnTo>
                    <a:pt x="1080" y="192"/>
                  </a:lnTo>
                  <a:lnTo>
                    <a:pt x="1080" y="195"/>
                  </a:lnTo>
                  <a:lnTo>
                    <a:pt x="1081" y="197"/>
                  </a:lnTo>
                  <a:lnTo>
                    <a:pt x="1085" y="199"/>
                  </a:lnTo>
                  <a:lnTo>
                    <a:pt x="1087" y="201"/>
                  </a:lnTo>
                  <a:lnTo>
                    <a:pt x="1091" y="203"/>
                  </a:lnTo>
                  <a:lnTo>
                    <a:pt x="1097" y="205"/>
                  </a:lnTo>
                  <a:lnTo>
                    <a:pt x="1100" y="205"/>
                  </a:lnTo>
                  <a:lnTo>
                    <a:pt x="1104" y="205"/>
                  </a:lnTo>
                  <a:lnTo>
                    <a:pt x="1108" y="205"/>
                  </a:lnTo>
                  <a:lnTo>
                    <a:pt x="1112" y="203"/>
                  </a:lnTo>
                  <a:lnTo>
                    <a:pt x="1114" y="203"/>
                  </a:lnTo>
                  <a:lnTo>
                    <a:pt x="1116" y="203"/>
                  </a:lnTo>
                  <a:lnTo>
                    <a:pt x="1118" y="203"/>
                  </a:lnTo>
                  <a:lnTo>
                    <a:pt x="1119" y="203"/>
                  </a:lnTo>
                  <a:lnTo>
                    <a:pt x="1123" y="205"/>
                  </a:lnTo>
                  <a:lnTo>
                    <a:pt x="1123" y="207"/>
                  </a:lnTo>
                  <a:lnTo>
                    <a:pt x="1125" y="209"/>
                  </a:lnTo>
                  <a:lnTo>
                    <a:pt x="1127" y="211"/>
                  </a:lnTo>
                  <a:lnTo>
                    <a:pt x="1127" y="213"/>
                  </a:lnTo>
                  <a:lnTo>
                    <a:pt x="1127" y="214"/>
                  </a:lnTo>
                  <a:lnTo>
                    <a:pt x="1127" y="216"/>
                  </a:lnTo>
                  <a:lnTo>
                    <a:pt x="1125" y="216"/>
                  </a:lnTo>
                  <a:lnTo>
                    <a:pt x="1125" y="218"/>
                  </a:lnTo>
                  <a:lnTo>
                    <a:pt x="1125" y="220"/>
                  </a:lnTo>
                  <a:lnTo>
                    <a:pt x="1125" y="222"/>
                  </a:lnTo>
                  <a:lnTo>
                    <a:pt x="1125" y="224"/>
                  </a:lnTo>
                  <a:lnTo>
                    <a:pt x="1127" y="226"/>
                  </a:lnTo>
                  <a:lnTo>
                    <a:pt x="1129" y="228"/>
                  </a:lnTo>
                  <a:lnTo>
                    <a:pt x="1129" y="230"/>
                  </a:lnTo>
                  <a:lnTo>
                    <a:pt x="1131" y="232"/>
                  </a:lnTo>
                  <a:lnTo>
                    <a:pt x="1133" y="237"/>
                  </a:lnTo>
                  <a:lnTo>
                    <a:pt x="1133" y="239"/>
                  </a:lnTo>
                  <a:lnTo>
                    <a:pt x="1133" y="241"/>
                  </a:lnTo>
                  <a:lnTo>
                    <a:pt x="1131" y="243"/>
                  </a:lnTo>
                  <a:lnTo>
                    <a:pt x="1129" y="247"/>
                  </a:lnTo>
                  <a:lnTo>
                    <a:pt x="1127" y="251"/>
                  </a:lnTo>
                  <a:lnTo>
                    <a:pt x="1127" y="256"/>
                  </a:lnTo>
                  <a:lnTo>
                    <a:pt x="1127" y="258"/>
                  </a:lnTo>
                  <a:lnTo>
                    <a:pt x="1127" y="260"/>
                  </a:lnTo>
                  <a:lnTo>
                    <a:pt x="1129" y="260"/>
                  </a:lnTo>
                  <a:lnTo>
                    <a:pt x="1131" y="262"/>
                  </a:lnTo>
                  <a:lnTo>
                    <a:pt x="1131" y="264"/>
                  </a:lnTo>
                  <a:lnTo>
                    <a:pt x="1133" y="266"/>
                  </a:lnTo>
                  <a:lnTo>
                    <a:pt x="1133" y="268"/>
                  </a:lnTo>
                  <a:lnTo>
                    <a:pt x="1133" y="270"/>
                  </a:lnTo>
                  <a:lnTo>
                    <a:pt x="1131" y="270"/>
                  </a:lnTo>
                  <a:lnTo>
                    <a:pt x="1131" y="271"/>
                  </a:lnTo>
                  <a:lnTo>
                    <a:pt x="1129" y="273"/>
                  </a:lnTo>
                  <a:lnTo>
                    <a:pt x="1129" y="275"/>
                  </a:lnTo>
                  <a:lnTo>
                    <a:pt x="1127" y="277"/>
                  </a:lnTo>
                  <a:lnTo>
                    <a:pt x="1127" y="279"/>
                  </a:lnTo>
                  <a:lnTo>
                    <a:pt x="1127" y="281"/>
                  </a:lnTo>
                  <a:lnTo>
                    <a:pt x="1129" y="281"/>
                  </a:lnTo>
                  <a:lnTo>
                    <a:pt x="1131" y="283"/>
                  </a:lnTo>
                  <a:lnTo>
                    <a:pt x="1133" y="287"/>
                  </a:lnTo>
                  <a:lnTo>
                    <a:pt x="1133" y="289"/>
                  </a:lnTo>
                  <a:lnTo>
                    <a:pt x="1133" y="290"/>
                  </a:lnTo>
                  <a:lnTo>
                    <a:pt x="1133" y="292"/>
                  </a:lnTo>
                  <a:lnTo>
                    <a:pt x="1133" y="294"/>
                  </a:lnTo>
                  <a:lnTo>
                    <a:pt x="1133" y="296"/>
                  </a:lnTo>
                  <a:lnTo>
                    <a:pt x="1131" y="298"/>
                  </a:lnTo>
                  <a:lnTo>
                    <a:pt x="1133" y="300"/>
                  </a:lnTo>
                  <a:lnTo>
                    <a:pt x="1133" y="302"/>
                  </a:lnTo>
                  <a:lnTo>
                    <a:pt x="1133" y="304"/>
                  </a:lnTo>
                  <a:lnTo>
                    <a:pt x="1131" y="304"/>
                  </a:lnTo>
                  <a:lnTo>
                    <a:pt x="1131" y="306"/>
                  </a:lnTo>
                  <a:lnTo>
                    <a:pt x="1129" y="308"/>
                  </a:lnTo>
                  <a:lnTo>
                    <a:pt x="1129" y="309"/>
                  </a:lnTo>
                  <a:lnTo>
                    <a:pt x="1131" y="311"/>
                  </a:lnTo>
                  <a:lnTo>
                    <a:pt x="1135" y="313"/>
                  </a:lnTo>
                  <a:lnTo>
                    <a:pt x="1137" y="313"/>
                  </a:lnTo>
                  <a:lnTo>
                    <a:pt x="1138" y="315"/>
                  </a:lnTo>
                  <a:lnTo>
                    <a:pt x="1140" y="317"/>
                  </a:lnTo>
                  <a:lnTo>
                    <a:pt x="1140" y="319"/>
                  </a:lnTo>
                  <a:lnTo>
                    <a:pt x="1142" y="319"/>
                  </a:lnTo>
                  <a:lnTo>
                    <a:pt x="1140" y="321"/>
                  </a:lnTo>
                  <a:lnTo>
                    <a:pt x="1140" y="323"/>
                  </a:lnTo>
                  <a:lnTo>
                    <a:pt x="1140" y="325"/>
                  </a:lnTo>
                  <a:lnTo>
                    <a:pt x="1138" y="325"/>
                  </a:lnTo>
                  <a:lnTo>
                    <a:pt x="1138" y="327"/>
                  </a:lnTo>
                  <a:lnTo>
                    <a:pt x="1138" y="328"/>
                  </a:lnTo>
                  <a:lnTo>
                    <a:pt x="1137" y="330"/>
                  </a:lnTo>
                  <a:lnTo>
                    <a:pt x="1138" y="332"/>
                  </a:lnTo>
                  <a:lnTo>
                    <a:pt x="1138" y="334"/>
                  </a:lnTo>
                  <a:lnTo>
                    <a:pt x="1138" y="338"/>
                  </a:lnTo>
                  <a:lnTo>
                    <a:pt x="1138" y="342"/>
                  </a:lnTo>
                  <a:lnTo>
                    <a:pt x="1137" y="344"/>
                  </a:lnTo>
                  <a:lnTo>
                    <a:pt x="1131" y="349"/>
                  </a:lnTo>
                  <a:lnTo>
                    <a:pt x="1129" y="353"/>
                  </a:lnTo>
                  <a:lnTo>
                    <a:pt x="1127" y="357"/>
                  </a:lnTo>
                  <a:lnTo>
                    <a:pt x="1125" y="361"/>
                  </a:lnTo>
                  <a:lnTo>
                    <a:pt x="1125" y="365"/>
                  </a:lnTo>
                  <a:lnTo>
                    <a:pt x="1125" y="368"/>
                  </a:lnTo>
                  <a:lnTo>
                    <a:pt x="1125" y="370"/>
                  </a:lnTo>
                  <a:lnTo>
                    <a:pt x="1125" y="374"/>
                  </a:lnTo>
                  <a:lnTo>
                    <a:pt x="1127" y="376"/>
                  </a:lnTo>
                  <a:lnTo>
                    <a:pt x="1127" y="378"/>
                  </a:lnTo>
                  <a:lnTo>
                    <a:pt x="1125" y="382"/>
                  </a:lnTo>
                  <a:lnTo>
                    <a:pt x="1125" y="384"/>
                  </a:lnTo>
                  <a:lnTo>
                    <a:pt x="1123" y="387"/>
                  </a:lnTo>
                  <a:lnTo>
                    <a:pt x="1121" y="389"/>
                  </a:lnTo>
                  <a:lnTo>
                    <a:pt x="1119" y="391"/>
                  </a:lnTo>
                  <a:lnTo>
                    <a:pt x="1110" y="399"/>
                  </a:lnTo>
                  <a:lnTo>
                    <a:pt x="1104" y="406"/>
                  </a:lnTo>
                  <a:lnTo>
                    <a:pt x="1099" y="408"/>
                  </a:lnTo>
                  <a:lnTo>
                    <a:pt x="1091" y="416"/>
                  </a:lnTo>
                  <a:lnTo>
                    <a:pt x="1089" y="418"/>
                  </a:lnTo>
                  <a:lnTo>
                    <a:pt x="1085" y="420"/>
                  </a:lnTo>
                  <a:lnTo>
                    <a:pt x="1083" y="422"/>
                  </a:lnTo>
                  <a:lnTo>
                    <a:pt x="1083" y="423"/>
                  </a:lnTo>
                  <a:lnTo>
                    <a:pt x="1083" y="425"/>
                  </a:lnTo>
                  <a:lnTo>
                    <a:pt x="1085" y="425"/>
                  </a:lnTo>
                  <a:lnTo>
                    <a:pt x="1087" y="427"/>
                  </a:lnTo>
                  <a:lnTo>
                    <a:pt x="1093" y="429"/>
                  </a:lnTo>
                  <a:lnTo>
                    <a:pt x="1097" y="435"/>
                  </a:lnTo>
                  <a:lnTo>
                    <a:pt x="1099" y="435"/>
                  </a:lnTo>
                  <a:lnTo>
                    <a:pt x="1099" y="437"/>
                  </a:lnTo>
                  <a:lnTo>
                    <a:pt x="1099" y="439"/>
                  </a:lnTo>
                  <a:lnTo>
                    <a:pt x="1097" y="444"/>
                  </a:lnTo>
                  <a:lnTo>
                    <a:pt x="1097" y="446"/>
                  </a:lnTo>
                  <a:lnTo>
                    <a:pt x="1097" y="448"/>
                  </a:lnTo>
                  <a:lnTo>
                    <a:pt x="1097" y="450"/>
                  </a:lnTo>
                  <a:lnTo>
                    <a:pt x="1099" y="452"/>
                  </a:lnTo>
                  <a:lnTo>
                    <a:pt x="1100" y="456"/>
                  </a:lnTo>
                  <a:lnTo>
                    <a:pt x="1100" y="458"/>
                  </a:lnTo>
                  <a:lnTo>
                    <a:pt x="1100" y="460"/>
                  </a:lnTo>
                  <a:lnTo>
                    <a:pt x="1100" y="461"/>
                  </a:lnTo>
                  <a:lnTo>
                    <a:pt x="1102" y="463"/>
                  </a:lnTo>
                  <a:lnTo>
                    <a:pt x="1104" y="465"/>
                  </a:lnTo>
                  <a:lnTo>
                    <a:pt x="1106" y="467"/>
                  </a:lnTo>
                  <a:lnTo>
                    <a:pt x="1108" y="467"/>
                  </a:lnTo>
                  <a:lnTo>
                    <a:pt x="1108" y="469"/>
                  </a:lnTo>
                  <a:lnTo>
                    <a:pt x="1110" y="469"/>
                  </a:lnTo>
                  <a:lnTo>
                    <a:pt x="1110" y="475"/>
                  </a:lnTo>
                  <a:lnTo>
                    <a:pt x="1108" y="477"/>
                  </a:lnTo>
                  <a:lnTo>
                    <a:pt x="1108" y="479"/>
                  </a:lnTo>
                  <a:lnTo>
                    <a:pt x="1108" y="480"/>
                  </a:lnTo>
                  <a:lnTo>
                    <a:pt x="1108" y="482"/>
                  </a:lnTo>
                  <a:lnTo>
                    <a:pt x="1110" y="484"/>
                  </a:lnTo>
                  <a:lnTo>
                    <a:pt x="1110" y="488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08" y="494"/>
                  </a:lnTo>
                  <a:lnTo>
                    <a:pt x="1106" y="496"/>
                  </a:lnTo>
                  <a:lnTo>
                    <a:pt x="1104" y="496"/>
                  </a:lnTo>
                  <a:lnTo>
                    <a:pt x="1102" y="498"/>
                  </a:lnTo>
                  <a:lnTo>
                    <a:pt x="1100" y="498"/>
                  </a:lnTo>
                  <a:lnTo>
                    <a:pt x="1099" y="499"/>
                  </a:lnTo>
                  <a:lnTo>
                    <a:pt x="1097" y="501"/>
                  </a:lnTo>
                  <a:lnTo>
                    <a:pt x="1097" y="503"/>
                  </a:lnTo>
                  <a:lnTo>
                    <a:pt x="1097" y="507"/>
                  </a:lnTo>
                  <a:lnTo>
                    <a:pt x="1097" y="509"/>
                  </a:lnTo>
                  <a:lnTo>
                    <a:pt x="1095" y="511"/>
                  </a:lnTo>
                  <a:lnTo>
                    <a:pt x="1095" y="515"/>
                  </a:lnTo>
                  <a:lnTo>
                    <a:pt x="1087" y="522"/>
                  </a:lnTo>
                  <a:lnTo>
                    <a:pt x="1085" y="524"/>
                  </a:lnTo>
                  <a:lnTo>
                    <a:pt x="1081" y="526"/>
                  </a:lnTo>
                  <a:lnTo>
                    <a:pt x="1081" y="528"/>
                  </a:lnTo>
                  <a:lnTo>
                    <a:pt x="1078" y="532"/>
                  </a:lnTo>
                  <a:lnTo>
                    <a:pt x="1076" y="536"/>
                  </a:lnTo>
                  <a:lnTo>
                    <a:pt x="1074" y="539"/>
                  </a:lnTo>
                  <a:lnTo>
                    <a:pt x="1074" y="545"/>
                  </a:lnTo>
                  <a:lnTo>
                    <a:pt x="1074" y="549"/>
                  </a:lnTo>
                  <a:lnTo>
                    <a:pt x="1074" y="553"/>
                  </a:lnTo>
                  <a:lnTo>
                    <a:pt x="1074" y="555"/>
                  </a:lnTo>
                  <a:lnTo>
                    <a:pt x="1074" y="556"/>
                  </a:lnTo>
                  <a:lnTo>
                    <a:pt x="1072" y="556"/>
                  </a:lnTo>
                  <a:lnTo>
                    <a:pt x="1072" y="558"/>
                  </a:lnTo>
                  <a:lnTo>
                    <a:pt x="1070" y="558"/>
                  </a:lnTo>
                  <a:lnTo>
                    <a:pt x="1068" y="558"/>
                  </a:lnTo>
                  <a:lnTo>
                    <a:pt x="1066" y="558"/>
                  </a:lnTo>
                  <a:lnTo>
                    <a:pt x="1062" y="558"/>
                  </a:lnTo>
                  <a:lnTo>
                    <a:pt x="1061" y="556"/>
                  </a:lnTo>
                  <a:lnTo>
                    <a:pt x="1059" y="556"/>
                  </a:lnTo>
                  <a:lnTo>
                    <a:pt x="1057" y="558"/>
                  </a:lnTo>
                  <a:lnTo>
                    <a:pt x="1055" y="558"/>
                  </a:lnTo>
                  <a:lnTo>
                    <a:pt x="1047" y="562"/>
                  </a:lnTo>
                  <a:lnTo>
                    <a:pt x="1042" y="566"/>
                  </a:lnTo>
                  <a:lnTo>
                    <a:pt x="1040" y="568"/>
                  </a:lnTo>
                  <a:lnTo>
                    <a:pt x="1038" y="570"/>
                  </a:lnTo>
                  <a:lnTo>
                    <a:pt x="1036" y="570"/>
                  </a:lnTo>
                  <a:lnTo>
                    <a:pt x="1032" y="570"/>
                  </a:lnTo>
                  <a:lnTo>
                    <a:pt x="1028" y="574"/>
                  </a:lnTo>
                  <a:lnTo>
                    <a:pt x="1026" y="575"/>
                  </a:lnTo>
                  <a:lnTo>
                    <a:pt x="1024" y="575"/>
                  </a:lnTo>
                  <a:lnTo>
                    <a:pt x="1021" y="575"/>
                  </a:lnTo>
                  <a:lnTo>
                    <a:pt x="1019" y="574"/>
                  </a:lnTo>
                  <a:lnTo>
                    <a:pt x="1015" y="575"/>
                  </a:lnTo>
                  <a:lnTo>
                    <a:pt x="1013" y="577"/>
                  </a:lnTo>
                  <a:lnTo>
                    <a:pt x="1011" y="577"/>
                  </a:lnTo>
                  <a:lnTo>
                    <a:pt x="1009" y="577"/>
                  </a:lnTo>
                  <a:lnTo>
                    <a:pt x="1007" y="579"/>
                  </a:lnTo>
                  <a:lnTo>
                    <a:pt x="1005" y="577"/>
                  </a:lnTo>
                  <a:lnTo>
                    <a:pt x="1004" y="577"/>
                  </a:lnTo>
                  <a:lnTo>
                    <a:pt x="1002" y="577"/>
                  </a:lnTo>
                  <a:lnTo>
                    <a:pt x="998" y="575"/>
                  </a:lnTo>
                  <a:lnTo>
                    <a:pt x="996" y="574"/>
                  </a:lnTo>
                  <a:lnTo>
                    <a:pt x="996" y="572"/>
                  </a:lnTo>
                  <a:lnTo>
                    <a:pt x="994" y="572"/>
                  </a:lnTo>
                  <a:lnTo>
                    <a:pt x="992" y="572"/>
                  </a:lnTo>
                  <a:lnTo>
                    <a:pt x="990" y="572"/>
                  </a:lnTo>
                  <a:lnTo>
                    <a:pt x="988" y="572"/>
                  </a:lnTo>
                  <a:lnTo>
                    <a:pt x="986" y="574"/>
                  </a:lnTo>
                  <a:lnTo>
                    <a:pt x="985" y="574"/>
                  </a:lnTo>
                  <a:lnTo>
                    <a:pt x="983" y="574"/>
                  </a:lnTo>
                  <a:lnTo>
                    <a:pt x="981" y="574"/>
                  </a:lnTo>
                  <a:lnTo>
                    <a:pt x="981" y="572"/>
                  </a:lnTo>
                  <a:lnTo>
                    <a:pt x="979" y="570"/>
                  </a:lnTo>
                  <a:lnTo>
                    <a:pt x="977" y="570"/>
                  </a:lnTo>
                  <a:lnTo>
                    <a:pt x="975" y="570"/>
                  </a:lnTo>
                  <a:lnTo>
                    <a:pt x="973" y="570"/>
                  </a:lnTo>
                  <a:lnTo>
                    <a:pt x="969" y="570"/>
                  </a:lnTo>
                  <a:lnTo>
                    <a:pt x="967" y="570"/>
                  </a:lnTo>
                  <a:lnTo>
                    <a:pt x="966" y="570"/>
                  </a:lnTo>
                  <a:lnTo>
                    <a:pt x="964" y="572"/>
                  </a:lnTo>
                  <a:lnTo>
                    <a:pt x="962" y="574"/>
                  </a:lnTo>
                  <a:lnTo>
                    <a:pt x="960" y="575"/>
                  </a:lnTo>
                  <a:lnTo>
                    <a:pt x="958" y="579"/>
                  </a:lnTo>
                  <a:lnTo>
                    <a:pt x="956" y="581"/>
                  </a:lnTo>
                  <a:lnTo>
                    <a:pt x="954" y="587"/>
                  </a:lnTo>
                  <a:lnTo>
                    <a:pt x="954" y="589"/>
                  </a:lnTo>
                  <a:lnTo>
                    <a:pt x="950" y="594"/>
                  </a:lnTo>
                  <a:lnTo>
                    <a:pt x="948" y="598"/>
                  </a:lnTo>
                  <a:lnTo>
                    <a:pt x="948" y="602"/>
                  </a:lnTo>
                  <a:lnTo>
                    <a:pt x="948" y="606"/>
                  </a:lnTo>
                  <a:lnTo>
                    <a:pt x="948" y="610"/>
                  </a:lnTo>
                  <a:lnTo>
                    <a:pt x="948" y="613"/>
                  </a:lnTo>
                  <a:lnTo>
                    <a:pt x="947" y="613"/>
                  </a:lnTo>
                  <a:lnTo>
                    <a:pt x="947" y="615"/>
                  </a:lnTo>
                  <a:lnTo>
                    <a:pt x="948" y="617"/>
                  </a:lnTo>
                  <a:lnTo>
                    <a:pt x="950" y="619"/>
                  </a:lnTo>
                  <a:lnTo>
                    <a:pt x="952" y="619"/>
                  </a:lnTo>
                  <a:lnTo>
                    <a:pt x="954" y="621"/>
                  </a:lnTo>
                  <a:lnTo>
                    <a:pt x="956" y="621"/>
                  </a:lnTo>
                  <a:lnTo>
                    <a:pt x="956" y="623"/>
                  </a:lnTo>
                  <a:lnTo>
                    <a:pt x="956" y="625"/>
                  </a:lnTo>
                  <a:lnTo>
                    <a:pt x="960" y="625"/>
                  </a:lnTo>
                  <a:lnTo>
                    <a:pt x="962" y="627"/>
                  </a:lnTo>
                  <a:lnTo>
                    <a:pt x="964" y="627"/>
                  </a:lnTo>
                  <a:lnTo>
                    <a:pt x="966" y="629"/>
                  </a:lnTo>
                  <a:lnTo>
                    <a:pt x="967" y="631"/>
                  </a:lnTo>
                  <a:lnTo>
                    <a:pt x="969" y="632"/>
                  </a:lnTo>
                  <a:lnTo>
                    <a:pt x="971" y="634"/>
                  </a:lnTo>
                  <a:lnTo>
                    <a:pt x="971" y="638"/>
                  </a:lnTo>
                  <a:lnTo>
                    <a:pt x="971" y="640"/>
                  </a:lnTo>
                  <a:lnTo>
                    <a:pt x="969" y="640"/>
                  </a:lnTo>
                  <a:lnTo>
                    <a:pt x="973" y="642"/>
                  </a:lnTo>
                  <a:lnTo>
                    <a:pt x="973" y="644"/>
                  </a:lnTo>
                  <a:lnTo>
                    <a:pt x="975" y="646"/>
                  </a:lnTo>
                  <a:lnTo>
                    <a:pt x="977" y="646"/>
                  </a:lnTo>
                  <a:lnTo>
                    <a:pt x="979" y="646"/>
                  </a:lnTo>
                  <a:lnTo>
                    <a:pt x="981" y="648"/>
                  </a:lnTo>
                  <a:lnTo>
                    <a:pt x="983" y="650"/>
                  </a:lnTo>
                  <a:lnTo>
                    <a:pt x="986" y="650"/>
                  </a:lnTo>
                  <a:lnTo>
                    <a:pt x="988" y="650"/>
                  </a:lnTo>
                  <a:lnTo>
                    <a:pt x="990" y="651"/>
                  </a:lnTo>
                  <a:lnTo>
                    <a:pt x="992" y="651"/>
                  </a:lnTo>
                  <a:lnTo>
                    <a:pt x="994" y="653"/>
                  </a:lnTo>
                  <a:lnTo>
                    <a:pt x="996" y="653"/>
                  </a:lnTo>
                  <a:lnTo>
                    <a:pt x="996" y="657"/>
                  </a:lnTo>
                  <a:lnTo>
                    <a:pt x="998" y="659"/>
                  </a:lnTo>
                  <a:lnTo>
                    <a:pt x="1002" y="657"/>
                  </a:lnTo>
                  <a:lnTo>
                    <a:pt x="1002" y="659"/>
                  </a:lnTo>
                  <a:lnTo>
                    <a:pt x="1002" y="661"/>
                  </a:lnTo>
                  <a:lnTo>
                    <a:pt x="1002" y="663"/>
                  </a:lnTo>
                  <a:lnTo>
                    <a:pt x="1004" y="663"/>
                  </a:lnTo>
                  <a:lnTo>
                    <a:pt x="1005" y="665"/>
                  </a:lnTo>
                  <a:lnTo>
                    <a:pt x="1007" y="667"/>
                  </a:lnTo>
                  <a:lnTo>
                    <a:pt x="1007" y="669"/>
                  </a:lnTo>
                  <a:lnTo>
                    <a:pt x="1009" y="669"/>
                  </a:lnTo>
                  <a:lnTo>
                    <a:pt x="1009" y="670"/>
                  </a:lnTo>
                  <a:lnTo>
                    <a:pt x="1011" y="670"/>
                  </a:lnTo>
                  <a:lnTo>
                    <a:pt x="1013" y="672"/>
                  </a:lnTo>
                  <a:lnTo>
                    <a:pt x="1013" y="674"/>
                  </a:lnTo>
                  <a:lnTo>
                    <a:pt x="1015" y="674"/>
                  </a:lnTo>
                  <a:lnTo>
                    <a:pt x="1015" y="676"/>
                  </a:lnTo>
                  <a:lnTo>
                    <a:pt x="1015" y="680"/>
                  </a:lnTo>
                  <a:lnTo>
                    <a:pt x="1013" y="682"/>
                  </a:lnTo>
                  <a:lnTo>
                    <a:pt x="1013" y="684"/>
                  </a:lnTo>
                  <a:lnTo>
                    <a:pt x="1011" y="684"/>
                  </a:lnTo>
                  <a:lnTo>
                    <a:pt x="1011" y="686"/>
                  </a:lnTo>
                  <a:lnTo>
                    <a:pt x="1011" y="689"/>
                  </a:lnTo>
                  <a:lnTo>
                    <a:pt x="1011" y="691"/>
                  </a:lnTo>
                  <a:lnTo>
                    <a:pt x="1013" y="693"/>
                  </a:lnTo>
                  <a:lnTo>
                    <a:pt x="1011" y="697"/>
                  </a:lnTo>
                  <a:lnTo>
                    <a:pt x="1011" y="699"/>
                  </a:lnTo>
                  <a:lnTo>
                    <a:pt x="1007" y="703"/>
                  </a:lnTo>
                  <a:lnTo>
                    <a:pt x="1007" y="705"/>
                  </a:lnTo>
                  <a:lnTo>
                    <a:pt x="1005" y="705"/>
                  </a:lnTo>
                  <a:lnTo>
                    <a:pt x="1005" y="707"/>
                  </a:lnTo>
                  <a:lnTo>
                    <a:pt x="1004" y="708"/>
                  </a:lnTo>
                  <a:lnTo>
                    <a:pt x="1002" y="712"/>
                  </a:lnTo>
                  <a:lnTo>
                    <a:pt x="998" y="712"/>
                  </a:lnTo>
                  <a:lnTo>
                    <a:pt x="994" y="712"/>
                  </a:lnTo>
                  <a:lnTo>
                    <a:pt x="990" y="714"/>
                  </a:lnTo>
                  <a:lnTo>
                    <a:pt x="990" y="716"/>
                  </a:lnTo>
                  <a:lnTo>
                    <a:pt x="990" y="718"/>
                  </a:lnTo>
                  <a:lnTo>
                    <a:pt x="988" y="718"/>
                  </a:lnTo>
                  <a:lnTo>
                    <a:pt x="986" y="718"/>
                  </a:lnTo>
                  <a:lnTo>
                    <a:pt x="985" y="716"/>
                  </a:lnTo>
                  <a:lnTo>
                    <a:pt x="983" y="716"/>
                  </a:lnTo>
                  <a:lnTo>
                    <a:pt x="981" y="716"/>
                  </a:lnTo>
                  <a:lnTo>
                    <a:pt x="979" y="718"/>
                  </a:lnTo>
                  <a:lnTo>
                    <a:pt x="977" y="718"/>
                  </a:lnTo>
                  <a:lnTo>
                    <a:pt x="975" y="718"/>
                  </a:lnTo>
                  <a:lnTo>
                    <a:pt x="975" y="716"/>
                  </a:lnTo>
                  <a:lnTo>
                    <a:pt x="971" y="716"/>
                  </a:lnTo>
                  <a:lnTo>
                    <a:pt x="969" y="716"/>
                  </a:lnTo>
                  <a:lnTo>
                    <a:pt x="969" y="718"/>
                  </a:lnTo>
                  <a:lnTo>
                    <a:pt x="966" y="718"/>
                  </a:lnTo>
                  <a:lnTo>
                    <a:pt x="966" y="720"/>
                  </a:lnTo>
                  <a:lnTo>
                    <a:pt x="964" y="720"/>
                  </a:lnTo>
                  <a:lnTo>
                    <a:pt x="966" y="722"/>
                  </a:lnTo>
                  <a:lnTo>
                    <a:pt x="966" y="724"/>
                  </a:lnTo>
                  <a:lnTo>
                    <a:pt x="966" y="726"/>
                  </a:lnTo>
                  <a:lnTo>
                    <a:pt x="964" y="727"/>
                  </a:lnTo>
                  <a:lnTo>
                    <a:pt x="964" y="729"/>
                  </a:lnTo>
                  <a:lnTo>
                    <a:pt x="964" y="733"/>
                  </a:lnTo>
                  <a:lnTo>
                    <a:pt x="962" y="733"/>
                  </a:lnTo>
                  <a:lnTo>
                    <a:pt x="962" y="737"/>
                  </a:lnTo>
                  <a:lnTo>
                    <a:pt x="964" y="739"/>
                  </a:lnTo>
                  <a:lnTo>
                    <a:pt x="966" y="737"/>
                  </a:lnTo>
                  <a:lnTo>
                    <a:pt x="967" y="739"/>
                  </a:lnTo>
                  <a:lnTo>
                    <a:pt x="966" y="739"/>
                  </a:lnTo>
                  <a:lnTo>
                    <a:pt x="966" y="741"/>
                  </a:lnTo>
                  <a:lnTo>
                    <a:pt x="962" y="743"/>
                  </a:lnTo>
                  <a:lnTo>
                    <a:pt x="960" y="745"/>
                  </a:lnTo>
                  <a:lnTo>
                    <a:pt x="958" y="745"/>
                  </a:lnTo>
                  <a:lnTo>
                    <a:pt x="956" y="746"/>
                  </a:lnTo>
                  <a:lnTo>
                    <a:pt x="954" y="746"/>
                  </a:lnTo>
                  <a:lnTo>
                    <a:pt x="954" y="745"/>
                  </a:lnTo>
                  <a:lnTo>
                    <a:pt x="952" y="745"/>
                  </a:lnTo>
                  <a:lnTo>
                    <a:pt x="950" y="746"/>
                  </a:lnTo>
                  <a:lnTo>
                    <a:pt x="950" y="745"/>
                  </a:lnTo>
                  <a:lnTo>
                    <a:pt x="947" y="743"/>
                  </a:lnTo>
                  <a:lnTo>
                    <a:pt x="947" y="741"/>
                  </a:lnTo>
                  <a:lnTo>
                    <a:pt x="947" y="743"/>
                  </a:lnTo>
                  <a:lnTo>
                    <a:pt x="945" y="743"/>
                  </a:lnTo>
                  <a:lnTo>
                    <a:pt x="943" y="741"/>
                  </a:lnTo>
                  <a:lnTo>
                    <a:pt x="941" y="741"/>
                  </a:lnTo>
                  <a:lnTo>
                    <a:pt x="939" y="741"/>
                  </a:lnTo>
                  <a:lnTo>
                    <a:pt x="937" y="741"/>
                  </a:lnTo>
                  <a:lnTo>
                    <a:pt x="935" y="741"/>
                  </a:lnTo>
                  <a:lnTo>
                    <a:pt x="933" y="741"/>
                  </a:lnTo>
                  <a:lnTo>
                    <a:pt x="931" y="741"/>
                  </a:lnTo>
                  <a:lnTo>
                    <a:pt x="931" y="743"/>
                  </a:lnTo>
                  <a:lnTo>
                    <a:pt x="929" y="743"/>
                  </a:lnTo>
                  <a:lnTo>
                    <a:pt x="928" y="743"/>
                  </a:lnTo>
                  <a:lnTo>
                    <a:pt x="926" y="743"/>
                  </a:lnTo>
                  <a:lnTo>
                    <a:pt x="926" y="745"/>
                  </a:lnTo>
                  <a:lnTo>
                    <a:pt x="924" y="745"/>
                  </a:lnTo>
                  <a:lnTo>
                    <a:pt x="924" y="746"/>
                  </a:lnTo>
                  <a:lnTo>
                    <a:pt x="924" y="748"/>
                  </a:lnTo>
                  <a:lnTo>
                    <a:pt x="924" y="750"/>
                  </a:lnTo>
                  <a:lnTo>
                    <a:pt x="924" y="752"/>
                  </a:lnTo>
                  <a:lnTo>
                    <a:pt x="922" y="752"/>
                  </a:lnTo>
                  <a:lnTo>
                    <a:pt x="922" y="754"/>
                  </a:lnTo>
                  <a:lnTo>
                    <a:pt x="920" y="754"/>
                  </a:lnTo>
                  <a:lnTo>
                    <a:pt x="920" y="756"/>
                  </a:lnTo>
                  <a:lnTo>
                    <a:pt x="920" y="758"/>
                  </a:lnTo>
                  <a:lnTo>
                    <a:pt x="918" y="760"/>
                  </a:lnTo>
                  <a:lnTo>
                    <a:pt x="916" y="760"/>
                  </a:lnTo>
                  <a:lnTo>
                    <a:pt x="914" y="760"/>
                  </a:lnTo>
                  <a:lnTo>
                    <a:pt x="914" y="762"/>
                  </a:lnTo>
                  <a:lnTo>
                    <a:pt x="912" y="762"/>
                  </a:lnTo>
                  <a:lnTo>
                    <a:pt x="910" y="760"/>
                  </a:lnTo>
                  <a:lnTo>
                    <a:pt x="909" y="760"/>
                  </a:lnTo>
                  <a:lnTo>
                    <a:pt x="907" y="760"/>
                  </a:lnTo>
                  <a:lnTo>
                    <a:pt x="905" y="760"/>
                  </a:lnTo>
                  <a:lnTo>
                    <a:pt x="903" y="760"/>
                  </a:lnTo>
                  <a:lnTo>
                    <a:pt x="901" y="760"/>
                  </a:lnTo>
                  <a:lnTo>
                    <a:pt x="899" y="758"/>
                  </a:lnTo>
                  <a:lnTo>
                    <a:pt x="897" y="758"/>
                  </a:lnTo>
                  <a:lnTo>
                    <a:pt x="895" y="756"/>
                  </a:lnTo>
                  <a:lnTo>
                    <a:pt x="893" y="754"/>
                  </a:lnTo>
                  <a:lnTo>
                    <a:pt x="891" y="754"/>
                  </a:lnTo>
                  <a:lnTo>
                    <a:pt x="890" y="752"/>
                  </a:lnTo>
                  <a:lnTo>
                    <a:pt x="888" y="752"/>
                  </a:lnTo>
                  <a:lnTo>
                    <a:pt x="886" y="752"/>
                  </a:lnTo>
                  <a:lnTo>
                    <a:pt x="884" y="752"/>
                  </a:lnTo>
                  <a:lnTo>
                    <a:pt x="882" y="750"/>
                  </a:lnTo>
                  <a:lnTo>
                    <a:pt x="880" y="750"/>
                  </a:lnTo>
                  <a:lnTo>
                    <a:pt x="880" y="748"/>
                  </a:lnTo>
                  <a:lnTo>
                    <a:pt x="878" y="748"/>
                  </a:lnTo>
                  <a:lnTo>
                    <a:pt x="878" y="746"/>
                  </a:lnTo>
                  <a:lnTo>
                    <a:pt x="876" y="746"/>
                  </a:lnTo>
                  <a:lnTo>
                    <a:pt x="876" y="745"/>
                  </a:lnTo>
                  <a:lnTo>
                    <a:pt x="876" y="743"/>
                  </a:lnTo>
                  <a:lnTo>
                    <a:pt x="874" y="741"/>
                  </a:lnTo>
                  <a:lnTo>
                    <a:pt x="874" y="739"/>
                  </a:lnTo>
                  <a:lnTo>
                    <a:pt x="872" y="737"/>
                  </a:lnTo>
                  <a:lnTo>
                    <a:pt x="871" y="735"/>
                  </a:lnTo>
                  <a:lnTo>
                    <a:pt x="869" y="735"/>
                  </a:lnTo>
                  <a:lnTo>
                    <a:pt x="867" y="735"/>
                  </a:lnTo>
                  <a:lnTo>
                    <a:pt x="865" y="737"/>
                  </a:lnTo>
                  <a:lnTo>
                    <a:pt x="863" y="739"/>
                  </a:lnTo>
                  <a:lnTo>
                    <a:pt x="861" y="741"/>
                  </a:lnTo>
                  <a:lnTo>
                    <a:pt x="861" y="743"/>
                  </a:lnTo>
                  <a:lnTo>
                    <a:pt x="859" y="745"/>
                  </a:lnTo>
                  <a:lnTo>
                    <a:pt x="859" y="746"/>
                  </a:lnTo>
                  <a:lnTo>
                    <a:pt x="857" y="748"/>
                  </a:lnTo>
                  <a:lnTo>
                    <a:pt x="855" y="750"/>
                  </a:lnTo>
                  <a:lnTo>
                    <a:pt x="855" y="752"/>
                  </a:lnTo>
                  <a:lnTo>
                    <a:pt x="853" y="754"/>
                  </a:lnTo>
                  <a:lnTo>
                    <a:pt x="852" y="754"/>
                  </a:lnTo>
                  <a:lnTo>
                    <a:pt x="850" y="756"/>
                  </a:lnTo>
                  <a:lnTo>
                    <a:pt x="846" y="756"/>
                  </a:lnTo>
                  <a:lnTo>
                    <a:pt x="844" y="758"/>
                  </a:lnTo>
                  <a:lnTo>
                    <a:pt x="842" y="762"/>
                  </a:lnTo>
                  <a:lnTo>
                    <a:pt x="836" y="769"/>
                  </a:lnTo>
                  <a:lnTo>
                    <a:pt x="836" y="771"/>
                  </a:lnTo>
                  <a:lnTo>
                    <a:pt x="834" y="773"/>
                  </a:lnTo>
                  <a:lnTo>
                    <a:pt x="833" y="773"/>
                  </a:lnTo>
                  <a:lnTo>
                    <a:pt x="831" y="775"/>
                  </a:lnTo>
                  <a:lnTo>
                    <a:pt x="831" y="777"/>
                  </a:lnTo>
                  <a:lnTo>
                    <a:pt x="829" y="781"/>
                  </a:lnTo>
                  <a:lnTo>
                    <a:pt x="827" y="781"/>
                  </a:lnTo>
                  <a:lnTo>
                    <a:pt x="825" y="781"/>
                  </a:lnTo>
                  <a:lnTo>
                    <a:pt x="823" y="781"/>
                  </a:lnTo>
                  <a:lnTo>
                    <a:pt x="821" y="783"/>
                  </a:lnTo>
                  <a:lnTo>
                    <a:pt x="819" y="783"/>
                  </a:lnTo>
                  <a:lnTo>
                    <a:pt x="817" y="783"/>
                  </a:lnTo>
                  <a:lnTo>
                    <a:pt x="814" y="783"/>
                  </a:lnTo>
                  <a:lnTo>
                    <a:pt x="812" y="784"/>
                  </a:lnTo>
                  <a:lnTo>
                    <a:pt x="806" y="784"/>
                  </a:lnTo>
                  <a:lnTo>
                    <a:pt x="804" y="784"/>
                  </a:lnTo>
                  <a:lnTo>
                    <a:pt x="798" y="784"/>
                  </a:lnTo>
                  <a:lnTo>
                    <a:pt x="795" y="786"/>
                  </a:lnTo>
                  <a:lnTo>
                    <a:pt x="793" y="786"/>
                  </a:lnTo>
                  <a:lnTo>
                    <a:pt x="791" y="786"/>
                  </a:lnTo>
                  <a:lnTo>
                    <a:pt x="791" y="788"/>
                  </a:lnTo>
                  <a:lnTo>
                    <a:pt x="789" y="790"/>
                  </a:lnTo>
                  <a:lnTo>
                    <a:pt x="787" y="790"/>
                  </a:lnTo>
                  <a:lnTo>
                    <a:pt x="787" y="792"/>
                  </a:lnTo>
                  <a:lnTo>
                    <a:pt x="785" y="794"/>
                  </a:lnTo>
                  <a:lnTo>
                    <a:pt x="785" y="792"/>
                  </a:lnTo>
                  <a:lnTo>
                    <a:pt x="783" y="792"/>
                  </a:lnTo>
                  <a:lnTo>
                    <a:pt x="781" y="790"/>
                  </a:lnTo>
                  <a:lnTo>
                    <a:pt x="783" y="790"/>
                  </a:lnTo>
                  <a:lnTo>
                    <a:pt x="781" y="790"/>
                  </a:lnTo>
                  <a:lnTo>
                    <a:pt x="781" y="788"/>
                  </a:lnTo>
                  <a:lnTo>
                    <a:pt x="779" y="790"/>
                  </a:lnTo>
                  <a:lnTo>
                    <a:pt x="779" y="792"/>
                  </a:lnTo>
                  <a:lnTo>
                    <a:pt x="779" y="794"/>
                  </a:lnTo>
                  <a:lnTo>
                    <a:pt x="779" y="796"/>
                  </a:lnTo>
                  <a:lnTo>
                    <a:pt x="777" y="796"/>
                  </a:lnTo>
                  <a:lnTo>
                    <a:pt x="777" y="798"/>
                  </a:lnTo>
                  <a:lnTo>
                    <a:pt x="776" y="800"/>
                  </a:lnTo>
                  <a:lnTo>
                    <a:pt x="776" y="798"/>
                  </a:lnTo>
                  <a:lnTo>
                    <a:pt x="776" y="800"/>
                  </a:lnTo>
                  <a:lnTo>
                    <a:pt x="774" y="800"/>
                  </a:lnTo>
                  <a:lnTo>
                    <a:pt x="774" y="802"/>
                  </a:lnTo>
                  <a:lnTo>
                    <a:pt x="776" y="803"/>
                  </a:lnTo>
                  <a:lnTo>
                    <a:pt x="777" y="803"/>
                  </a:lnTo>
                  <a:lnTo>
                    <a:pt x="779" y="803"/>
                  </a:lnTo>
                  <a:lnTo>
                    <a:pt x="781" y="803"/>
                  </a:lnTo>
                  <a:lnTo>
                    <a:pt x="783" y="803"/>
                  </a:lnTo>
                  <a:lnTo>
                    <a:pt x="785" y="803"/>
                  </a:lnTo>
                  <a:lnTo>
                    <a:pt x="785" y="805"/>
                  </a:lnTo>
                  <a:lnTo>
                    <a:pt x="783" y="807"/>
                  </a:lnTo>
                  <a:lnTo>
                    <a:pt x="781" y="807"/>
                  </a:lnTo>
                  <a:lnTo>
                    <a:pt x="779" y="807"/>
                  </a:lnTo>
                  <a:lnTo>
                    <a:pt x="777" y="809"/>
                  </a:lnTo>
                  <a:lnTo>
                    <a:pt x="779" y="809"/>
                  </a:lnTo>
                  <a:lnTo>
                    <a:pt x="777" y="811"/>
                  </a:lnTo>
                  <a:lnTo>
                    <a:pt x="779" y="811"/>
                  </a:lnTo>
                  <a:lnTo>
                    <a:pt x="779" y="813"/>
                  </a:lnTo>
                  <a:lnTo>
                    <a:pt x="779" y="815"/>
                  </a:lnTo>
                  <a:lnTo>
                    <a:pt x="781" y="817"/>
                  </a:lnTo>
                  <a:lnTo>
                    <a:pt x="779" y="817"/>
                  </a:lnTo>
                  <a:lnTo>
                    <a:pt x="779" y="819"/>
                  </a:lnTo>
                  <a:lnTo>
                    <a:pt x="779" y="821"/>
                  </a:lnTo>
                  <a:lnTo>
                    <a:pt x="777" y="821"/>
                  </a:lnTo>
                  <a:lnTo>
                    <a:pt x="776" y="821"/>
                  </a:lnTo>
                  <a:lnTo>
                    <a:pt x="776" y="822"/>
                  </a:lnTo>
                  <a:lnTo>
                    <a:pt x="776" y="824"/>
                  </a:lnTo>
                  <a:lnTo>
                    <a:pt x="776" y="826"/>
                  </a:lnTo>
                  <a:lnTo>
                    <a:pt x="777" y="826"/>
                  </a:lnTo>
                  <a:lnTo>
                    <a:pt x="777" y="828"/>
                  </a:lnTo>
                  <a:lnTo>
                    <a:pt x="777" y="830"/>
                  </a:lnTo>
                  <a:lnTo>
                    <a:pt x="776" y="832"/>
                  </a:lnTo>
                  <a:lnTo>
                    <a:pt x="776" y="830"/>
                  </a:lnTo>
                  <a:lnTo>
                    <a:pt x="774" y="830"/>
                  </a:lnTo>
                  <a:lnTo>
                    <a:pt x="774" y="828"/>
                  </a:lnTo>
                  <a:lnTo>
                    <a:pt x="772" y="828"/>
                  </a:lnTo>
                  <a:lnTo>
                    <a:pt x="772" y="830"/>
                  </a:lnTo>
                  <a:lnTo>
                    <a:pt x="770" y="830"/>
                  </a:lnTo>
                  <a:lnTo>
                    <a:pt x="770" y="832"/>
                  </a:lnTo>
                  <a:lnTo>
                    <a:pt x="770" y="834"/>
                  </a:lnTo>
                  <a:lnTo>
                    <a:pt x="772" y="834"/>
                  </a:lnTo>
                  <a:lnTo>
                    <a:pt x="774" y="834"/>
                  </a:lnTo>
                  <a:lnTo>
                    <a:pt x="774" y="836"/>
                  </a:lnTo>
                  <a:lnTo>
                    <a:pt x="776" y="836"/>
                  </a:lnTo>
                  <a:lnTo>
                    <a:pt x="776" y="838"/>
                  </a:lnTo>
                  <a:lnTo>
                    <a:pt x="776" y="840"/>
                  </a:lnTo>
                  <a:lnTo>
                    <a:pt x="776" y="841"/>
                  </a:lnTo>
                  <a:lnTo>
                    <a:pt x="774" y="841"/>
                  </a:lnTo>
                  <a:lnTo>
                    <a:pt x="772" y="841"/>
                  </a:lnTo>
                  <a:lnTo>
                    <a:pt x="770" y="843"/>
                  </a:lnTo>
                  <a:lnTo>
                    <a:pt x="768" y="843"/>
                  </a:lnTo>
                  <a:lnTo>
                    <a:pt x="768" y="845"/>
                  </a:lnTo>
                  <a:lnTo>
                    <a:pt x="768" y="847"/>
                  </a:lnTo>
                  <a:lnTo>
                    <a:pt x="768" y="849"/>
                  </a:lnTo>
                  <a:lnTo>
                    <a:pt x="770" y="849"/>
                  </a:lnTo>
                  <a:lnTo>
                    <a:pt x="770" y="851"/>
                  </a:lnTo>
                  <a:lnTo>
                    <a:pt x="772" y="851"/>
                  </a:lnTo>
                  <a:lnTo>
                    <a:pt x="770" y="851"/>
                  </a:lnTo>
                  <a:lnTo>
                    <a:pt x="768" y="851"/>
                  </a:lnTo>
                  <a:lnTo>
                    <a:pt x="768" y="853"/>
                  </a:lnTo>
                  <a:lnTo>
                    <a:pt x="766" y="855"/>
                  </a:lnTo>
                  <a:lnTo>
                    <a:pt x="768" y="855"/>
                  </a:lnTo>
                  <a:lnTo>
                    <a:pt x="768" y="857"/>
                  </a:lnTo>
                  <a:lnTo>
                    <a:pt x="768" y="859"/>
                  </a:lnTo>
                  <a:lnTo>
                    <a:pt x="770" y="860"/>
                  </a:lnTo>
                  <a:lnTo>
                    <a:pt x="770" y="862"/>
                  </a:lnTo>
                  <a:lnTo>
                    <a:pt x="768" y="864"/>
                  </a:lnTo>
                  <a:lnTo>
                    <a:pt x="768" y="866"/>
                  </a:lnTo>
                  <a:lnTo>
                    <a:pt x="768" y="868"/>
                  </a:lnTo>
                  <a:lnTo>
                    <a:pt x="766" y="868"/>
                  </a:lnTo>
                  <a:lnTo>
                    <a:pt x="764" y="870"/>
                  </a:lnTo>
                  <a:lnTo>
                    <a:pt x="764" y="872"/>
                  </a:lnTo>
                  <a:lnTo>
                    <a:pt x="764" y="874"/>
                  </a:lnTo>
                  <a:lnTo>
                    <a:pt x="764" y="876"/>
                  </a:lnTo>
                  <a:lnTo>
                    <a:pt x="762" y="878"/>
                  </a:lnTo>
                  <a:lnTo>
                    <a:pt x="760" y="878"/>
                  </a:lnTo>
                  <a:lnTo>
                    <a:pt x="758" y="879"/>
                  </a:lnTo>
                  <a:lnTo>
                    <a:pt x="758" y="881"/>
                  </a:lnTo>
                  <a:lnTo>
                    <a:pt x="758" y="883"/>
                  </a:lnTo>
                  <a:lnTo>
                    <a:pt x="758" y="885"/>
                  </a:lnTo>
                  <a:lnTo>
                    <a:pt x="757" y="885"/>
                  </a:lnTo>
                  <a:lnTo>
                    <a:pt x="757" y="887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3" y="887"/>
                  </a:lnTo>
                  <a:lnTo>
                    <a:pt x="753" y="889"/>
                  </a:lnTo>
                  <a:lnTo>
                    <a:pt x="753" y="891"/>
                  </a:lnTo>
                  <a:lnTo>
                    <a:pt x="751" y="891"/>
                  </a:lnTo>
                  <a:lnTo>
                    <a:pt x="749" y="891"/>
                  </a:lnTo>
                  <a:lnTo>
                    <a:pt x="749" y="889"/>
                  </a:lnTo>
                  <a:lnTo>
                    <a:pt x="747" y="889"/>
                  </a:lnTo>
                  <a:lnTo>
                    <a:pt x="745" y="889"/>
                  </a:lnTo>
                  <a:lnTo>
                    <a:pt x="745" y="887"/>
                  </a:lnTo>
                  <a:lnTo>
                    <a:pt x="743" y="887"/>
                  </a:lnTo>
                  <a:lnTo>
                    <a:pt x="741" y="885"/>
                  </a:lnTo>
                  <a:lnTo>
                    <a:pt x="741" y="883"/>
                  </a:lnTo>
                  <a:lnTo>
                    <a:pt x="739" y="883"/>
                  </a:lnTo>
                  <a:lnTo>
                    <a:pt x="739" y="881"/>
                  </a:lnTo>
                  <a:lnTo>
                    <a:pt x="738" y="879"/>
                  </a:lnTo>
                  <a:lnTo>
                    <a:pt x="738" y="878"/>
                  </a:lnTo>
                  <a:lnTo>
                    <a:pt x="736" y="878"/>
                  </a:lnTo>
                  <a:lnTo>
                    <a:pt x="736" y="876"/>
                  </a:lnTo>
                  <a:lnTo>
                    <a:pt x="736" y="874"/>
                  </a:lnTo>
                  <a:lnTo>
                    <a:pt x="734" y="874"/>
                  </a:lnTo>
                  <a:lnTo>
                    <a:pt x="732" y="874"/>
                  </a:lnTo>
                  <a:lnTo>
                    <a:pt x="730" y="874"/>
                  </a:lnTo>
                  <a:lnTo>
                    <a:pt x="728" y="874"/>
                  </a:lnTo>
                  <a:lnTo>
                    <a:pt x="728" y="876"/>
                  </a:lnTo>
                  <a:lnTo>
                    <a:pt x="726" y="876"/>
                  </a:lnTo>
                  <a:lnTo>
                    <a:pt x="724" y="876"/>
                  </a:lnTo>
                  <a:lnTo>
                    <a:pt x="722" y="876"/>
                  </a:lnTo>
                  <a:lnTo>
                    <a:pt x="720" y="876"/>
                  </a:lnTo>
                  <a:lnTo>
                    <a:pt x="719" y="876"/>
                  </a:lnTo>
                  <a:lnTo>
                    <a:pt x="719" y="878"/>
                  </a:lnTo>
                  <a:lnTo>
                    <a:pt x="717" y="878"/>
                  </a:lnTo>
                  <a:lnTo>
                    <a:pt x="715" y="878"/>
                  </a:lnTo>
                  <a:lnTo>
                    <a:pt x="715" y="879"/>
                  </a:lnTo>
                  <a:lnTo>
                    <a:pt x="715" y="881"/>
                  </a:lnTo>
                  <a:lnTo>
                    <a:pt x="715" y="883"/>
                  </a:lnTo>
                  <a:lnTo>
                    <a:pt x="715" y="885"/>
                  </a:lnTo>
                  <a:lnTo>
                    <a:pt x="715" y="887"/>
                  </a:lnTo>
                  <a:lnTo>
                    <a:pt x="717" y="887"/>
                  </a:lnTo>
                  <a:lnTo>
                    <a:pt x="717" y="889"/>
                  </a:lnTo>
                  <a:lnTo>
                    <a:pt x="717" y="891"/>
                  </a:lnTo>
                  <a:lnTo>
                    <a:pt x="715" y="893"/>
                  </a:lnTo>
                  <a:lnTo>
                    <a:pt x="713" y="895"/>
                  </a:lnTo>
                  <a:lnTo>
                    <a:pt x="711" y="895"/>
                  </a:lnTo>
                  <a:lnTo>
                    <a:pt x="709" y="895"/>
                  </a:lnTo>
                  <a:lnTo>
                    <a:pt x="709" y="893"/>
                  </a:lnTo>
                  <a:lnTo>
                    <a:pt x="707" y="893"/>
                  </a:lnTo>
                  <a:lnTo>
                    <a:pt x="705" y="893"/>
                  </a:lnTo>
                  <a:lnTo>
                    <a:pt x="703" y="893"/>
                  </a:lnTo>
                  <a:lnTo>
                    <a:pt x="703" y="891"/>
                  </a:lnTo>
                  <a:lnTo>
                    <a:pt x="701" y="891"/>
                  </a:lnTo>
                  <a:lnTo>
                    <a:pt x="701" y="889"/>
                  </a:lnTo>
                  <a:lnTo>
                    <a:pt x="700" y="889"/>
                  </a:lnTo>
                  <a:lnTo>
                    <a:pt x="698" y="889"/>
                  </a:lnTo>
                  <a:lnTo>
                    <a:pt x="696" y="887"/>
                  </a:lnTo>
                  <a:lnTo>
                    <a:pt x="696" y="885"/>
                  </a:lnTo>
                  <a:lnTo>
                    <a:pt x="696" y="883"/>
                  </a:lnTo>
                  <a:lnTo>
                    <a:pt x="694" y="883"/>
                  </a:lnTo>
                  <a:lnTo>
                    <a:pt x="694" y="881"/>
                  </a:lnTo>
                  <a:lnTo>
                    <a:pt x="694" y="879"/>
                  </a:lnTo>
                  <a:lnTo>
                    <a:pt x="692" y="879"/>
                  </a:lnTo>
                  <a:lnTo>
                    <a:pt x="692" y="878"/>
                  </a:lnTo>
                  <a:lnTo>
                    <a:pt x="692" y="876"/>
                  </a:lnTo>
                  <a:lnTo>
                    <a:pt x="692" y="874"/>
                  </a:lnTo>
                  <a:lnTo>
                    <a:pt x="692" y="872"/>
                  </a:lnTo>
                  <a:lnTo>
                    <a:pt x="692" y="870"/>
                  </a:lnTo>
                  <a:lnTo>
                    <a:pt x="692" y="868"/>
                  </a:lnTo>
                  <a:lnTo>
                    <a:pt x="692" y="866"/>
                  </a:lnTo>
                  <a:lnTo>
                    <a:pt x="692" y="864"/>
                  </a:lnTo>
                  <a:lnTo>
                    <a:pt x="692" y="862"/>
                  </a:lnTo>
                  <a:lnTo>
                    <a:pt x="690" y="860"/>
                  </a:lnTo>
                  <a:lnTo>
                    <a:pt x="690" y="859"/>
                  </a:lnTo>
                  <a:lnTo>
                    <a:pt x="688" y="857"/>
                  </a:lnTo>
                  <a:lnTo>
                    <a:pt x="686" y="855"/>
                  </a:lnTo>
                  <a:lnTo>
                    <a:pt x="684" y="855"/>
                  </a:lnTo>
                  <a:lnTo>
                    <a:pt x="682" y="853"/>
                  </a:lnTo>
                  <a:lnTo>
                    <a:pt x="681" y="853"/>
                  </a:lnTo>
                  <a:lnTo>
                    <a:pt x="681" y="851"/>
                  </a:lnTo>
                  <a:lnTo>
                    <a:pt x="679" y="851"/>
                  </a:lnTo>
                  <a:lnTo>
                    <a:pt x="679" y="849"/>
                  </a:lnTo>
                  <a:lnTo>
                    <a:pt x="677" y="849"/>
                  </a:lnTo>
                  <a:lnTo>
                    <a:pt x="677" y="851"/>
                  </a:lnTo>
                  <a:lnTo>
                    <a:pt x="675" y="851"/>
                  </a:lnTo>
                  <a:lnTo>
                    <a:pt x="673" y="851"/>
                  </a:lnTo>
                  <a:lnTo>
                    <a:pt x="671" y="851"/>
                  </a:lnTo>
                  <a:lnTo>
                    <a:pt x="671" y="853"/>
                  </a:lnTo>
                  <a:lnTo>
                    <a:pt x="669" y="855"/>
                  </a:lnTo>
                  <a:lnTo>
                    <a:pt x="667" y="855"/>
                  </a:lnTo>
                  <a:lnTo>
                    <a:pt x="665" y="855"/>
                  </a:lnTo>
                  <a:lnTo>
                    <a:pt x="665" y="857"/>
                  </a:lnTo>
                  <a:lnTo>
                    <a:pt x="663" y="857"/>
                  </a:lnTo>
                  <a:lnTo>
                    <a:pt x="662" y="857"/>
                  </a:lnTo>
                  <a:lnTo>
                    <a:pt x="660" y="857"/>
                  </a:lnTo>
                  <a:lnTo>
                    <a:pt x="658" y="857"/>
                  </a:lnTo>
                  <a:lnTo>
                    <a:pt x="656" y="857"/>
                  </a:lnTo>
                  <a:lnTo>
                    <a:pt x="656" y="859"/>
                  </a:lnTo>
                  <a:lnTo>
                    <a:pt x="654" y="859"/>
                  </a:lnTo>
                  <a:lnTo>
                    <a:pt x="652" y="859"/>
                  </a:lnTo>
                  <a:lnTo>
                    <a:pt x="650" y="859"/>
                  </a:lnTo>
                  <a:lnTo>
                    <a:pt x="648" y="859"/>
                  </a:lnTo>
                  <a:lnTo>
                    <a:pt x="646" y="857"/>
                  </a:lnTo>
                  <a:lnTo>
                    <a:pt x="644" y="857"/>
                  </a:lnTo>
                  <a:lnTo>
                    <a:pt x="643" y="857"/>
                  </a:lnTo>
                  <a:lnTo>
                    <a:pt x="641" y="857"/>
                  </a:lnTo>
                  <a:lnTo>
                    <a:pt x="641" y="859"/>
                  </a:lnTo>
                  <a:lnTo>
                    <a:pt x="639" y="859"/>
                  </a:lnTo>
                  <a:lnTo>
                    <a:pt x="639" y="860"/>
                  </a:lnTo>
                  <a:lnTo>
                    <a:pt x="637" y="860"/>
                  </a:lnTo>
                  <a:lnTo>
                    <a:pt x="635" y="860"/>
                  </a:lnTo>
                  <a:lnTo>
                    <a:pt x="633" y="860"/>
                  </a:lnTo>
                  <a:lnTo>
                    <a:pt x="631" y="860"/>
                  </a:lnTo>
                  <a:lnTo>
                    <a:pt x="629" y="860"/>
                  </a:lnTo>
                  <a:lnTo>
                    <a:pt x="629" y="859"/>
                  </a:lnTo>
                  <a:lnTo>
                    <a:pt x="627" y="859"/>
                  </a:lnTo>
                  <a:lnTo>
                    <a:pt x="627" y="857"/>
                  </a:lnTo>
                  <a:lnTo>
                    <a:pt x="625" y="855"/>
                  </a:lnTo>
                  <a:lnTo>
                    <a:pt x="625" y="853"/>
                  </a:lnTo>
                  <a:lnTo>
                    <a:pt x="625" y="851"/>
                  </a:lnTo>
                  <a:lnTo>
                    <a:pt x="624" y="851"/>
                  </a:lnTo>
                  <a:lnTo>
                    <a:pt x="624" y="849"/>
                  </a:lnTo>
                  <a:lnTo>
                    <a:pt x="624" y="847"/>
                  </a:lnTo>
                  <a:lnTo>
                    <a:pt x="624" y="845"/>
                  </a:lnTo>
                  <a:lnTo>
                    <a:pt x="622" y="843"/>
                  </a:lnTo>
                  <a:lnTo>
                    <a:pt x="622" y="841"/>
                  </a:lnTo>
                  <a:lnTo>
                    <a:pt x="622" y="840"/>
                  </a:lnTo>
                  <a:lnTo>
                    <a:pt x="622" y="838"/>
                  </a:lnTo>
                  <a:lnTo>
                    <a:pt x="622" y="836"/>
                  </a:lnTo>
                  <a:lnTo>
                    <a:pt x="622" y="834"/>
                  </a:lnTo>
                  <a:lnTo>
                    <a:pt x="622" y="832"/>
                  </a:lnTo>
                  <a:lnTo>
                    <a:pt x="622" y="830"/>
                  </a:lnTo>
                  <a:lnTo>
                    <a:pt x="622" y="828"/>
                  </a:lnTo>
                  <a:lnTo>
                    <a:pt x="622" y="826"/>
                  </a:lnTo>
                  <a:lnTo>
                    <a:pt x="622" y="824"/>
                  </a:lnTo>
                  <a:lnTo>
                    <a:pt x="622" y="822"/>
                  </a:lnTo>
                  <a:lnTo>
                    <a:pt x="624" y="822"/>
                  </a:lnTo>
                  <a:lnTo>
                    <a:pt x="625" y="821"/>
                  </a:lnTo>
                  <a:lnTo>
                    <a:pt x="625" y="819"/>
                  </a:lnTo>
                  <a:lnTo>
                    <a:pt x="627" y="819"/>
                  </a:lnTo>
                  <a:lnTo>
                    <a:pt x="629" y="819"/>
                  </a:lnTo>
                  <a:lnTo>
                    <a:pt x="629" y="817"/>
                  </a:lnTo>
                  <a:lnTo>
                    <a:pt x="631" y="815"/>
                  </a:lnTo>
                  <a:lnTo>
                    <a:pt x="631" y="813"/>
                  </a:lnTo>
                  <a:lnTo>
                    <a:pt x="633" y="813"/>
                  </a:lnTo>
                  <a:lnTo>
                    <a:pt x="633" y="811"/>
                  </a:lnTo>
                  <a:lnTo>
                    <a:pt x="633" y="809"/>
                  </a:lnTo>
                  <a:lnTo>
                    <a:pt x="631" y="809"/>
                  </a:lnTo>
                  <a:lnTo>
                    <a:pt x="631" y="807"/>
                  </a:lnTo>
                  <a:lnTo>
                    <a:pt x="631" y="805"/>
                  </a:lnTo>
                  <a:lnTo>
                    <a:pt x="631" y="803"/>
                  </a:lnTo>
                  <a:lnTo>
                    <a:pt x="631" y="802"/>
                  </a:lnTo>
                  <a:lnTo>
                    <a:pt x="631" y="800"/>
                  </a:lnTo>
                  <a:lnTo>
                    <a:pt x="629" y="800"/>
                  </a:lnTo>
                  <a:lnTo>
                    <a:pt x="629" y="798"/>
                  </a:lnTo>
                  <a:lnTo>
                    <a:pt x="627" y="798"/>
                  </a:lnTo>
                  <a:lnTo>
                    <a:pt x="627" y="796"/>
                  </a:lnTo>
                  <a:lnTo>
                    <a:pt x="625" y="796"/>
                  </a:lnTo>
                  <a:lnTo>
                    <a:pt x="624" y="794"/>
                  </a:lnTo>
                  <a:lnTo>
                    <a:pt x="622" y="794"/>
                  </a:lnTo>
                  <a:lnTo>
                    <a:pt x="620" y="794"/>
                  </a:lnTo>
                  <a:lnTo>
                    <a:pt x="618" y="794"/>
                  </a:lnTo>
                  <a:lnTo>
                    <a:pt x="616" y="794"/>
                  </a:lnTo>
                  <a:lnTo>
                    <a:pt x="614" y="794"/>
                  </a:lnTo>
                  <a:lnTo>
                    <a:pt x="612" y="794"/>
                  </a:lnTo>
                  <a:lnTo>
                    <a:pt x="612" y="796"/>
                  </a:lnTo>
                  <a:lnTo>
                    <a:pt x="610" y="796"/>
                  </a:lnTo>
                  <a:lnTo>
                    <a:pt x="608" y="796"/>
                  </a:lnTo>
                  <a:lnTo>
                    <a:pt x="606" y="796"/>
                  </a:lnTo>
                  <a:lnTo>
                    <a:pt x="605" y="796"/>
                  </a:lnTo>
                  <a:lnTo>
                    <a:pt x="605" y="798"/>
                  </a:lnTo>
                  <a:lnTo>
                    <a:pt x="603" y="798"/>
                  </a:lnTo>
                  <a:lnTo>
                    <a:pt x="603" y="800"/>
                  </a:lnTo>
                  <a:lnTo>
                    <a:pt x="601" y="800"/>
                  </a:lnTo>
                  <a:lnTo>
                    <a:pt x="601" y="802"/>
                  </a:lnTo>
                  <a:lnTo>
                    <a:pt x="601" y="803"/>
                  </a:lnTo>
                  <a:lnTo>
                    <a:pt x="601" y="805"/>
                  </a:lnTo>
                  <a:lnTo>
                    <a:pt x="603" y="805"/>
                  </a:lnTo>
                  <a:lnTo>
                    <a:pt x="603" y="807"/>
                  </a:lnTo>
                  <a:lnTo>
                    <a:pt x="603" y="809"/>
                  </a:lnTo>
                  <a:lnTo>
                    <a:pt x="605" y="809"/>
                  </a:lnTo>
                  <a:lnTo>
                    <a:pt x="605" y="811"/>
                  </a:lnTo>
                  <a:lnTo>
                    <a:pt x="606" y="811"/>
                  </a:lnTo>
                  <a:lnTo>
                    <a:pt x="606" y="813"/>
                  </a:lnTo>
                  <a:lnTo>
                    <a:pt x="606" y="815"/>
                  </a:lnTo>
                  <a:lnTo>
                    <a:pt x="606" y="817"/>
                  </a:lnTo>
                  <a:lnTo>
                    <a:pt x="606" y="819"/>
                  </a:lnTo>
                  <a:lnTo>
                    <a:pt x="605" y="819"/>
                  </a:lnTo>
                  <a:lnTo>
                    <a:pt x="605" y="821"/>
                  </a:lnTo>
                  <a:lnTo>
                    <a:pt x="603" y="822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601" y="826"/>
                  </a:lnTo>
                  <a:lnTo>
                    <a:pt x="599" y="826"/>
                  </a:lnTo>
                  <a:lnTo>
                    <a:pt x="599" y="828"/>
                  </a:lnTo>
                  <a:lnTo>
                    <a:pt x="597" y="830"/>
                  </a:lnTo>
                  <a:lnTo>
                    <a:pt x="595" y="832"/>
                  </a:lnTo>
                  <a:lnTo>
                    <a:pt x="593" y="832"/>
                  </a:lnTo>
                  <a:lnTo>
                    <a:pt x="591" y="832"/>
                  </a:lnTo>
                  <a:lnTo>
                    <a:pt x="589" y="832"/>
                  </a:lnTo>
                  <a:lnTo>
                    <a:pt x="587" y="832"/>
                  </a:lnTo>
                  <a:lnTo>
                    <a:pt x="586" y="832"/>
                  </a:lnTo>
                  <a:lnTo>
                    <a:pt x="584" y="832"/>
                  </a:lnTo>
                  <a:lnTo>
                    <a:pt x="582" y="830"/>
                  </a:lnTo>
                  <a:lnTo>
                    <a:pt x="580" y="828"/>
                  </a:lnTo>
                  <a:lnTo>
                    <a:pt x="580" y="826"/>
                  </a:lnTo>
                  <a:lnTo>
                    <a:pt x="578" y="824"/>
                  </a:lnTo>
                  <a:lnTo>
                    <a:pt x="578" y="822"/>
                  </a:lnTo>
                  <a:lnTo>
                    <a:pt x="578" y="821"/>
                  </a:lnTo>
                  <a:lnTo>
                    <a:pt x="576" y="821"/>
                  </a:lnTo>
                  <a:lnTo>
                    <a:pt x="574" y="821"/>
                  </a:lnTo>
                  <a:lnTo>
                    <a:pt x="574" y="819"/>
                  </a:lnTo>
                  <a:lnTo>
                    <a:pt x="572" y="819"/>
                  </a:lnTo>
                  <a:lnTo>
                    <a:pt x="572" y="817"/>
                  </a:lnTo>
                  <a:lnTo>
                    <a:pt x="572" y="815"/>
                  </a:lnTo>
                  <a:lnTo>
                    <a:pt x="570" y="815"/>
                  </a:lnTo>
                  <a:lnTo>
                    <a:pt x="568" y="815"/>
                  </a:lnTo>
                  <a:lnTo>
                    <a:pt x="567" y="815"/>
                  </a:lnTo>
                  <a:lnTo>
                    <a:pt x="567" y="813"/>
                  </a:lnTo>
                  <a:lnTo>
                    <a:pt x="567" y="811"/>
                  </a:lnTo>
                  <a:lnTo>
                    <a:pt x="565" y="811"/>
                  </a:lnTo>
                  <a:lnTo>
                    <a:pt x="563" y="811"/>
                  </a:lnTo>
                  <a:lnTo>
                    <a:pt x="563" y="813"/>
                  </a:lnTo>
                  <a:lnTo>
                    <a:pt x="563" y="815"/>
                  </a:lnTo>
                  <a:lnTo>
                    <a:pt x="563" y="817"/>
                  </a:lnTo>
                  <a:lnTo>
                    <a:pt x="561" y="817"/>
                  </a:lnTo>
                  <a:lnTo>
                    <a:pt x="561" y="819"/>
                  </a:lnTo>
                  <a:lnTo>
                    <a:pt x="561" y="821"/>
                  </a:lnTo>
                  <a:lnTo>
                    <a:pt x="561" y="822"/>
                  </a:lnTo>
                  <a:lnTo>
                    <a:pt x="559" y="822"/>
                  </a:lnTo>
                  <a:lnTo>
                    <a:pt x="559" y="824"/>
                  </a:lnTo>
                  <a:lnTo>
                    <a:pt x="557" y="824"/>
                  </a:lnTo>
                  <a:lnTo>
                    <a:pt x="555" y="824"/>
                  </a:lnTo>
                  <a:lnTo>
                    <a:pt x="553" y="824"/>
                  </a:lnTo>
                  <a:lnTo>
                    <a:pt x="551" y="824"/>
                  </a:lnTo>
                  <a:lnTo>
                    <a:pt x="551" y="822"/>
                  </a:lnTo>
                  <a:lnTo>
                    <a:pt x="551" y="824"/>
                  </a:lnTo>
                  <a:lnTo>
                    <a:pt x="551" y="822"/>
                  </a:lnTo>
                  <a:lnTo>
                    <a:pt x="549" y="822"/>
                  </a:lnTo>
                  <a:lnTo>
                    <a:pt x="548" y="822"/>
                  </a:lnTo>
                  <a:lnTo>
                    <a:pt x="548" y="821"/>
                  </a:lnTo>
                  <a:lnTo>
                    <a:pt x="546" y="821"/>
                  </a:lnTo>
                  <a:lnTo>
                    <a:pt x="546" y="819"/>
                  </a:lnTo>
                  <a:lnTo>
                    <a:pt x="544" y="819"/>
                  </a:lnTo>
                  <a:lnTo>
                    <a:pt x="542" y="819"/>
                  </a:lnTo>
                  <a:lnTo>
                    <a:pt x="540" y="819"/>
                  </a:lnTo>
                  <a:lnTo>
                    <a:pt x="540" y="821"/>
                  </a:lnTo>
                  <a:lnTo>
                    <a:pt x="540" y="822"/>
                  </a:lnTo>
                  <a:lnTo>
                    <a:pt x="538" y="822"/>
                  </a:lnTo>
                  <a:lnTo>
                    <a:pt x="538" y="824"/>
                  </a:lnTo>
                  <a:lnTo>
                    <a:pt x="538" y="826"/>
                  </a:lnTo>
                  <a:lnTo>
                    <a:pt x="538" y="828"/>
                  </a:lnTo>
                  <a:lnTo>
                    <a:pt x="538" y="830"/>
                  </a:lnTo>
                  <a:lnTo>
                    <a:pt x="538" y="832"/>
                  </a:lnTo>
                  <a:lnTo>
                    <a:pt x="536" y="832"/>
                  </a:lnTo>
                  <a:lnTo>
                    <a:pt x="536" y="834"/>
                  </a:lnTo>
                  <a:lnTo>
                    <a:pt x="536" y="836"/>
                  </a:lnTo>
                  <a:lnTo>
                    <a:pt x="534" y="836"/>
                  </a:lnTo>
                  <a:lnTo>
                    <a:pt x="534" y="834"/>
                  </a:lnTo>
                  <a:lnTo>
                    <a:pt x="532" y="834"/>
                  </a:lnTo>
                  <a:lnTo>
                    <a:pt x="530" y="834"/>
                  </a:lnTo>
                  <a:lnTo>
                    <a:pt x="530" y="836"/>
                  </a:lnTo>
                  <a:lnTo>
                    <a:pt x="529" y="836"/>
                  </a:lnTo>
                  <a:lnTo>
                    <a:pt x="527" y="836"/>
                  </a:lnTo>
                  <a:lnTo>
                    <a:pt x="527" y="838"/>
                  </a:lnTo>
                  <a:lnTo>
                    <a:pt x="525" y="838"/>
                  </a:lnTo>
                  <a:lnTo>
                    <a:pt x="523" y="838"/>
                  </a:lnTo>
                  <a:lnTo>
                    <a:pt x="523" y="840"/>
                  </a:lnTo>
                  <a:lnTo>
                    <a:pt x="521" y="840"/>
                  </a:lnTo>
                  <a:lnTo>
                    <a:pt x="519" y="840"/>
                  </a:lnTo>
                  <a:lnTo>
                    <a:pt x="517" y="841"/>
                  </a:lnTo>
                  <a:lnTo>
                    <a:pt x="515" y="841"/>
                  </a:lnTo>
                  <a:lnTo>
                    <a:pt x="515" y="840"/>
                  </a:lnTo>
                  <a:lnTo>
                    <a:pt x="513" y="840"/>
                  </a:lnTo>
                  <a:lnTo>
                    <a:pt x="513" y="838"/>
                  </a:lnTo>
                  <a:lnTo>
                    <a:pt x="513" y="836"/>
                  </a:lnTo>
                  <a:lnTo>
                    <a:pt x="511" y="836"/>
                  </a:lnTo>
                  <a:lnTo>
                    <a:pt x="510" y="836"/>
                  </a:lnTo>
                  <a:lnTo>
                    <a:pt x="508" y="836"/>
                  </a:lnTo>
                  <a:lnTo>
                    <a:pt x="508" y="834"/>
                  </a:lnTo>
                  <a:lnTo>
                    <a:pt x="506" y="834"/>
                  </a:lnTo>
                  <a:lnTo>
                    <a:pt x="506" y="832"/>
                  </a:lnTo>
                  <a:lnTo>
                    <a:pt x="504" y="832"/>
                  </a:lnTo>
                  <a:lnTo>
                    <a:pt x="504" y="830"/>
                  </a:lnTo>
                  <a:lnTo>
                    <a:pt x="504" y="828"/>
                  </a:lnTo>
                  <a:lnTo>
                    <a:pt x="502" y="828"/>
                  </a:lnTo>
                  <a:lnTo>
                    <a:pt x="502" y="826"/>
                  </a:lnTo>
                  <a:lnTo>
                    <a:pt x="500" y="826"/>
                  </a:lnTo>
                  <a:lnTo>
                    <a:pt x="500" y="824"/>
                  </a:lnTo>
                  <a:lnTo>
                    <a:pt x="500" y="822"/>
                  </a:lnTo>
                  <a:lnTo>
                    <a:pt x="500" y="821"/>
                  </a:lnTo>
                  <a:lnTo>
                    <a:pt x="500" y="819"/>
                  </a:lnTo>
                  <a:lnTo>
                    <a:pt x="498" y="819"/>
                  </a:lnTo>
                  <a:lnTo>
                    <a:pt x="498" y="817"/>
                  </a:lnTo>
                  <a:lnTo>
                    <a:pt x="496" y="817"/>
                  </a:lnTo>
                  <a:lnTo>
                    <a:pt x="496" y="815"/>
                  </a:lnTo>
                  <a:lnTo>
                    <a:pt x="496" y="813"/>
                  </a:lnTo>
                  <a:lnTo>
                    <a:pt x="496" y="811"/>
                  </a:lnTo>
                  <a:lnTo>
                    <a:pt x="496" y="809"/>
                  </a:lnTo>
                  <a:lnTo>
                    <a:pt x="494" y="809"/>
                  </a:lnTo>
                  <a:lnTo>
                    <a:pt x="494" y="807"/>
                  </a:lnTo>
                  <a:lnTo>
                    <a:pt x="492" y="807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89" y="805"/>
                  </a:lnTo>
                  <a:lnTo>
                    <a:pt x="489" y="803"/>
                  </a:lnTo>
                  <a:lnTo>
                    <a:pt x="487" y="803"/>
                  </a:lnTo>
                  <a:lnTo>
                    <a:pt x="487" y="802"/>
                  </a:lnTo>
                  <a:lnTo>
                    <a:pt x="487" y="800"/>
                  </a:lnTo>
                  <a:lnTo>
                    <a:pt x="489" y="800"/>
                  </a:lnTo>
                  <a:lnTo>
                    <a:pt x="489" y="798"/>
                  </a:lnTo>
                  <a:lnTo>
                    <a:pt x="487" y="798"/>
                  </a:lnTo>
                  <a:lnTo>
                    <a:pt x="487" y="796"/>
                  </a:lnTo>
                  <a:lnTo>
                    <a:pt x="485" y="796"/>
                  </a:lnTo>
                  <a:lnTo>
                    <a:pt x="483" y="794"/>
                  </a:lnTo>
                  <a:lnTo>
                    <a:pt x="481" y="794"/>
                  </a:lnTo>
                  <a:lnTo>
                    <a:pt x="479" y="792"/>
                  </a:lnTo>
                  <a:lnTo>
                    <a:pt x="477" y="794"/>
                  </a:lnTo>
                  <a:lnTo>
                    <a:pt x="475" y="794"/>
                  </a:lnTo>
                  <a:lnTo>
                    <a:pt x="475" y="792"/>
                  </a:lnTo>
                  <a:lnTo>
                    <a:pt x="473" y="792"/>
                  </a:lnTo>
                  <a:lnTo>
                    <a:pt x="472" y="792"/>
                  </a:lnTo>
                  <a:lnTo>
                    <a:pt x="470" y="792"/>
                  </a:lnTo>
                  <a:lnTo>
                    <a:pt x="468" y="792"/>
                  </a:lnTo>
                  <a:lnTo>
                    <a:pt x="468" y="794"/>
                  </a:lnTo>
                  <a:lnTo>
                    <a:pt x="466" y="794"/>
                  </a:lnTo>
                  <a:lnTo>
                    <a:pt x="466" y="796"/>
                  </a:lnTo>
                  <a:lnTo>
                    <a:pt x="466" y="798"/>
                  </a:lnTo>
                  <a:lnTo>
                    <a:pt x="468" y="798"/>
                  </a:lnTo>
                  <a:lnTo>
                    <a:pt x="468" y="800"/>
                  </a:lnTo>
                  <a:lnTo>
                    <a:pt x="470" y="800"/>
                  </a:lnTo>
                  <a:lnTo>
                    <a:pt x="468" y="802"/>
                  </a:lnTo>
                  <a:lnTo>
                    <a:pt x="466" y="803"/>
                  </a:lnTo>
                  <a:lnTo>
                    <a:pt x="464" y="803"/>
                  </a:lnTo>
                  <a:lnTo>
                    <a:pt x="462" y="803"/>
                  </a:lnTo>
                  <a:lnTo>
                    <a:pt x="460" y="803"/>
                  </a:lnTo>
                  <a:lnTo>
                    <a:pt x="460" y="802"/>
                  </a:lnTo>
                  <a:lnTo>
                    <a:pt x="458" y="802"/>
                  </a:lnTo>
                  <a:lnTo>
                    <a:pt x="458" y="800"/>
                  </a:lnTo>
                  <a:lnTo>
                    <a:pt x="458" y="798"/>
                  </a:lnTo>
                  <a:lnTo>
                    <a:pt x="458" y="796"/>
                  </a:lnTo>
                  <a:lnTo>
                    <a:pt x="460" y="794"/>
                  </a:lnTo>
                  <a:lnTo>
                    <a:pt x="458" y="794"/>
                  </a:lnTo>
                  <a:lnTo>
                    <a:pt x="458" y="792"/>
                  </a:lnTo>
                  <a:lnTo>
                    <a:pt x="456" y="792"/>
                  </a:lnTo>
                  <a:lnTo>
                    <a:pt x="454" y="792"/>
                  </a:lnTo>
                  <a:lnTo>
                    <a:pt x="453" y="792"/>
                  </a:lnTo>
                  <a:lnTo>
                    <a:pt x="451" y="792"/>
                  </a:lnTo>
                  <a:lnTo>
                    <a:pt x="451" y="790"/>
                  </a:lnTo>
                  <a:lnTo>
                    <a:pt x="451" y="788"/>
                  </a:lnTo>
                  <a:lnTo>
                    <a:pt x="451" y="786"/>
                  </a:lnTo>
                  <a:lnTo>
                    <a:pt x="451" y="784"/>
                  </a:lnTo>
                  <a:lnTo>
                    <a:pt x="451" y="783"/>
                  </a:lnTo>
                  <a:lnTo>
                    <a:pt x="449" y="783"/>
                  </a:lnTo>
                  <a:lnTo>
                    <a:pt x="449" y="781"/>
                  </a:lnTo>
                  <a:lnTo>
                    <a:pt x="447" y="783"/>
                  </a:lnTo>
                  <a:lnTo>
                    <a:pt x="445" y="783"/>
                  </a:lnTo>
                  <a:lnTo>
                    <a:pt x="443" y="783"/>
                  </a:lnTo>
                  <a:lnTo>
                    <a:pt x="441" y="783"/>
                  </a:lnTo>
                  <a:lnTo>
                    <a:pt x="441" y="781"/>
                  </a:lnTo>
                  <a:lnTo>
                    <a:pt x="439" y="781"/>
                  </a:lnTo>
                  <a:lnTo>
                    <a:pt x="439" y="779"/>
                  </a:lnTo>
                  <a:lnTo>
                    <a:pt x="437" y="777"/>
                  </a:lnTo>
                  <a:lnTo>
                    <a:pt x="437" y="775"/>
                  </a:lnTo>
                  <a:lnTo>
                    <a:pt x="435" y="775"/>
                  </a:lnTo>
                  <a:lnTo>
                    <a:pt x="435" y="773"/>
                  </a:lnTo>
                  <a:lnTo>
                    <a:pt x="437" y="773"/>
                  </a:lnTo>
                  <a:lnTo>
                    <a:pt x="437" y="771"/>
                  </a:lnTo>
                  <a:lnTo>
                    <a:pt x="439" y="771"/>
                  </a:lnTo>
                  <a:lnTo>
                    <a:pt x="439" y="773"/>
                  </a:lnTo>
                  <a:lnTo>
                    <a:pt x="441" y="773"/>
                  </a:lnTo>
                  <a:lnTo>
                    <a:pt x="443" y="773"/>
                  </a:lnTo>
                  <a:lnTo>
                    <a:pt x="445" y="773"/>
                  </a:lnTo>
                  <a:lnTo>
                    <a:pt x="447" y="773"/>
                  </a:lnTo>
                  <a:lnTo>
                    <a:pt x="449" y="773"/>
                  </a:lnTo>
                  <a:lnTo>
                    <a:pt x="451" y="773"/>
                  </a:lnTo>
                  <a:lnTo>
                    <a:pt x="451" y="775"/>
                  </a:lnTo>
                  <a:lnTo>
                    <a:pt x="453" y="775"/>
                  </a:lnTo>
                  <a:lnTo>
                    <a:pt x="453" y="777"/>
                  </a:lnTo>
                  <a:lnTo>
                    <a:pt x="454" y="777"/>
                  </a:lnTo>
                  <a:lnTo>
                    <a:pt x="456" y="777"/>
                  </a:lnTo>
                  <a:lnTo>
                    <a:pt x="456" y="775"/>
                  </a:lnTo>
                  <a:lnTo>
                    <a:pt x="456" y="773"/>
                  </a:lnTo>
                  <a:lnTo>
                    <a:pt x="456" y="771"/>
                  </a:lnTo>
                  <a:lnTo>
                    <a:pt x="454" y="771"/>
                  </a:lnTo>
                  <a:lnTo>
                    <a:pt x="453" y="769"/>
                  </a:lnTo>
                  <a:lnTo>
                    <a:pt x="453" y="767"/>
                  </a:lnTo>
                  <a:lnTo>
                    <a:pt x="451" y="767"/>
                  </a:lnTo>
                  <a:lnTo>
                    <a:pt x="451" y="765"/>
                  </a:lnTo>
                  <a:lnTo>
                    <a:pt x="451" y="764"/>
                  </a:lnTo>
                  <a:lnTo>
                    <a:pt x="453" y="762"/>
                  </a:lnTo>
                  <a:lnTo>
                    <a:pt x="453" y="760"/>
                  </a:lnTo>
                  <a:lnTo>
                    <a:pt x="453" y="758"/>
                  </a:lnTo>
                  <a:lnTo>
                    <a:pt x="453" y="756"/>
                  </a:lnTo>
                  <a:lnTo>
                    <a:pt x="453" y="754"/>
                  </a:lnTo>
                  <a:lnTo>
                    <a:pt x="453" y="752"/>
                  </a:lnTo>
                  <a:lnTo>
                    <a:pt x="453" y="750"/>
                  </a:lnTo>
                  <a:lnTo>
                    <a:pt x="454" y="750"/>
                  </a:lnTo>
                  <a:lnTo>
                    <a:pt x="454" y="748"/>
                  </a:lnTo>
                  <a:lnTo>
                    <a:pt x="454" y="746"/>
                  </a:lnTo>
                  <a:lnTo>
                    <a:pt x="456" y="746"/>
                  </a:lnTo>
                  <a:lnTo>
                    <a:pt x="456" y="745"/>
                  </a:lnTo>
                  <a:lnTo>
                    <a:pt x="456" y="743"/>
                  </a:lnTo>
                  <a:lnTo>
                    <a:pt x="454" y="743"/>
                  </a:lnTo>
                  <a:lnTo>
                    <a:pt x="454" y="741"/>
                  </a:lnTo>
                  <a:lnTo>
                    <a:pt x="453" y="741"/>
                  </a:lnTo>
                  <a:lnTo>
                    <a:pt x="451" y="741"/>
                  </a:lnTo>
                  <a:lnTo>
                    <a:pt x="449" y="739"/>
                  </a:lnTo>
                  <a:lnTo>
                    <a:pt x="447" y="739"/>
                  </a:lnTo>
                  <a:lnTo>
                    <a:pt x="447" y="737"/>
                  </a:lnTo>
                  <a:lnTo>
                    <a:pt x="445" y="735"/>
                  </a:lnTo>
                  <a:lnTo>
                    <a:pt x="443" y="735"/>
                  </a:lnTo>
                  <a:lnTo>
                    <a:pt x="441" y="737"/>
                  </a:lnTo>
                  <a:lnTo>
                    <a:pt x="439" y="737"/>
                  </a:lnTo>
                  <a:lnTo>
                    <a:pt x="437" y="737"/>
                  </a:lnTo>
                  <a:lnTo>
                    <a:pt x="435" y="737"/>
                  </a:lnTo>
                  <a:lnTo>
                    <a:pt x="434" y="737"/>
                  </a:lnTo>
                  <a:lnTo>
                    <a:pt x="434" y="735"/>
                  </a:lnTo>
                  <a:lnTo>
                    <a:pt x="432" y="735"/>
                  </a:lnTo>
                  <a:lnTo>
                    <a:pt x="432" y="733"/>
                  </a:lnTo>
                  <a:lnTo>
                    <a:pt x="432" y="731"/>
                  </a:lnTo>
                  <a:lnTo>
                    <a:pt x="430" y="731"/>
                  </a:lnTo>
                  <a:lnTo>
                    <a:pt x="430" y="729"/>
                  </a:lnTo>
                  <a:lnTo>
                    <a:pt x="432" y="729"/>
                  </a:lnTo>
                  <a:lnTo>
                    <a:pt x="432" y="727"/>
                  </a:lnTo>
                  <a:lnTo>
                    <a:pt x="432" y="726"/>
                  </a:lnTo>
                  <a:lnTo>
                    <a:pt x="432" y="724"/>
                  </a:lnTo>
                  <a:lnTo>
                    <a:pt x="430" y="724"/>
                  </a:lnTo>
                  <a:lnTo>
                    <a:pt x="430" y="722"/>
                  </a:lnTo>
                  <a:lnTo>
                    <a:pt x="428" y="722"/>
                  </a:lnTo>
                  <a:lnTo>
                    <a:pt x="426" y="722"/>
                  </a:lnTo>
                  <a:lnTo>
                    <a:pt x="424" y="720"/>
                  </a:lnTo>
                  <a:lnTo>
                    <a:pt x="422" y="720"/>
                  </a:lnTo>
                  <a:lnTo>
                    <a:pt x="420" y="720"/>
                  </a:lnTo>
                  <a:lnTo>
                    <a:pt x="418" y="720"/>
                  </a:lnTo>
                  <a:lnTo>
                    <a:pt x="416" y="720"/>
                  </a:lnTo>
                  <a:lnTo>
                    <a:pt x="415" y="722"/>
                  </a:lnTo>
                  <a:lnTo>
                    <a:pt x="413" y="722"/>
                  </a:lnTo>
                  <a:lnTo>
                    <a:pt x="411" y="722"/>
                  </a:lnTo>
                  <a:lnTo>
                    <a:pt x="411" y="720"/>
                  </a:lnTo>
                  <a:lnTo>
                    <a:pt x="409" y="720"/>
                  </a:lnTo>
                  <a:lnTo>
                    <a:pt x="409" y="718"/>
                  </a:lnTo>
                  <a:lnTo>
                    <a:pt x="407" y="718"/>
                  </a:lnTo>
                  <a:lnTo>
                    <a:pt x="405" y="718"/>
                  </a:lnTo>
                  <a:lnTo>
                    <a:pt x="403" y="718"/>
                  </a:lnTo>
                  <a:lnTo>
                    <a:pt x="401" y="718"/>
                  </a:lnTo>
                  <a:lnTo>
                    <a:pt x="401" y="720"/>
                  </a:lnTo>
                  <a:lnTo>
                    <a:pt x="399" y="720"/>
                  </a:lnTo>
                  <a:lnTo>
                    <a:pt x="399" y="718"/>
                  </a:lnTo>
                  <a:lnTo>
                    <a:pt x="399" y="716"/>
                  </a:lnTo>
                  <a:lnTo>
                    <a:pt x="397" y="716"/>
                  </a:lnTo>
                  <a:lnTo>
                    <a:pt x="396" y="716"/>
                  </a:lnTo>
                  <a:lnTo>
                    <a:pt x="397" y="714"/>
                  </a:lnTo>
                  <a:lnTo>
                    <a:pt x="396" y="714"/>
                  </a:lnTo>
                  <a:lnTo>
                    <a:pt x="394" y="714"/>
                  </a:lnTo>
                  <a:lnTo>
                    <a:pt x="392" y="712"/>
                  </a:lnTo>
                  <a:lnTo>
                    <a:pt x="392" y="714"/>
                  </a:lnTo>
                  <a:lnTo>
                    <a:pt x="392" y="716"/>
                  </a:lnTo>
                  <a:lnTo>
                    <a:pt x="390" y="716"/>
                  </a:lnTo>
                  <a:lnTo>
                    <a:pt x="388" y="716"/>
                  </a:lnTo>
                  <a:lnTo>
                    <a:pt x="386" y="716"/>
                  </a:lnTo>
                  <a:lnTo>
                    <a:pt x="384" y="714"/>
                  </a:lnTo>
                  <a:lnTo>
                    <a:pt x="386" y="714"/>
                  </a:lnTo>
                  <a:lnTo>
                    <a:pt x="384" y="714"/>
                  </a:lnTo>
                  <a:lnTo>
                    <a:pt x="384" y="712"/>
                  </a:lnTo>
                  <a:lnTo>
                    <a:pt x="384" y="710"/>
                  </a:lnTo>
                  <a:lnTo>
                    <a:pt x="382" y="710"/>
                  </a:lnTo>
                  <a:lnTo>
                    <a:pt x="382" y="708"/>
                  </a:lnTo>
                  <a:lnTo>
                    <a:pt x="380" y="708"/>
                  </a:lnTo>
                  <a:lnTo>
                    <a:pt x="378" y="708"/>
                  </a:lnTo>
                  <a:lnTo>
                    <a:pt x="378" y="707"/>
                  </a:lnTo>
                  <a:lnTo>
                    <a:pt x="377" y="707"/>
                  </a:lnTo>
                  <a:lnTo>
                    <a:pt x="375" y="708"/>
                  </a:lnTo>
                  <a:lnTo>
                    <a:pt x="373" y="708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67" y="710"/>
                  </a:lnTo>
                  <a:lnTo>
                    <a:pt x="367" y="712"/>
                  </a:lnTo>
                  <a:lnTo>
                    <a:pt x="365" y="712"/>
                  </a:lnTo>
                  <a:lnTo>
                    <a:pt x="365" y="714"/>
                  </a:lnTo>
                  <a:lnTo>
                    <a:pt x="365" y="716"/>
                  </a:lnTo>
                  <a:lnTo>
                    <a:pt x="367" y="718"/>
                  </a:lnTo>
                  <a:lnTo>
                    <a:pt x="367" y="720"/>
                  </a:lnTo>
                  <a:lnTo>
                    <a:pt x="367" y="722"/>
                  </a:lnTo>
                  <a:lnTo>
                    <a:pt x="365" y="722"/>
                  </a:lnTo>
                  <a:lnTo>
                    <a:pt x="365" y="720"/>
                  </a:lnTo>
                  <a:lnTo>
                    <a:pt x="363" y="720"/>
                  </a:lnTo>
                  <a:lnTo>
                    <a:pt x="361" y="718"/>
                  </a:lnTo>
                  <a:lnTo>
                    <a:pt x="359" y="716"/>
                  </a:lnTo>
                  <a:lnTo>
                    <a:pt x="359" y="714"/>
                  </a:lnTo>
                  <a:lnTo>
                    <a:pt x="358" y="714"/>
                  </a:lnTo>
                  <a:lnTo>
                    <a:pt x="356" y="714"/>
                  </a:lnTo>
                  <a:lnTo>
                    <a:pt x="356" y="712"/>
                  </a:lnTo>
                  <a:lnTo>
                    <a:pt x="354" y="712"/>
                  </a:lnTo>
                  <a:lnTo>
                    <a:pt x="352" y="712"/>
                  </a:lnTo>
                  <a:lnTo>
                    <a:pt x="350" y="712"/>
                  </a:lnTo>
                  <a:lnTo>
                    <a:pt x="348" y="710"/>
                  </a:lnTo>
                  <a:lnTo>
                    <a:pt x="346" y="710"/>
                  </a:lnTo>
                  <a:lnTo>
                    <a:pt x="346" y="708"/>
                  </a:lnTo>
                  <a:lnTo>
                    <a:pt x="344" y="708"/>
                  </a:lnTo>
                  <a:lnTo>
                    <a:pt x="342" y="707"/>
                  </a:lnTo>
                  <a:lnTo>
                    <a:pt x="342" y="705"/>
                  </a:lnTo>
                  <a:lnTo>
                    <a:pt x="340" y="703"/>
                  </a:lnTo>
                  <a:lnTo>
                    <a:pt x="340" y="701"/>
                  </a:lnTo>
                  <a:lnTo>
                    <a:pt x="340" y="699"/>
                  </a:lnTo>
                  <a:lnTo>
                    <a:pt x="340" y="697"/>
                  </a:lnTo>
                  <a:lnTo>
                    <a:pt x="340" y="695"/>
                  </a:lnTo>
                  <a:lnTo>
                    <a:pt x="340" y="693"/>
                  </a:lnTo>
                  <a:lnTo>
                    <a:pt x="342" y="693"/>
                  </a:lnTo>
                  <a:lnTo>
                    <a:pt x="342" y="691"/>
                  </a:lnTo>
                  <a:lnTo>
                    <a:pt x="344" y="691"/>
                  </a:lnTo>
                  <a:lnTo>
                    <a:pt x="346" y="689"/>
                  </a:lnTo>
                  <a:lnTo>
                    <a:pt x="348" y="689"/>
                  </a:lnTo>
                  <a:lnTo>
                    <a:pt x="348" y="688"/>
                  </a:lnTo>
                  <a:lnTo>
                    <a:pt x="348" y="686"/>
                  </a:lnTo>
                  <a:lnTo>
                    <a:pt x="348" y="684"/>
                  </a:lnTo>
                  <a:lnTo>
                    <a:pt x="348" y="682"/>
                  </a:lnTo>
                  <a:lnTo>
                    <a:pt x="346" y="680"/>
                  </a:lnTo>
                  <a:lnTo>
                    <a:pt x="346" y="678"/>
                  </a:lnTo>
                  <a:lnTo>
                    <a:pt x="344" y="678"/>
                  </a:lnTo>
                  <a:lnTo>
                    <a:pt x="344" y="676"/>
                  </a:lnTo>
                  <a:lnTo>
                    <a:pt x="344" y="674"/>
                  </a:lnTo>
                  <a:lnTo>
                    <a:pt x="344" y="672"/>
                  </a:lnTo>
                  <a:lnTo>
                    <a:pt x="346" y="672"/>
                  </a:lnTo>
                  <a:lnTo>
                    <a:pt x="348" y="672"/>
                  </a:lnTo>
                  <a:lnTo>
                    <a:pt x="348" y="674"/>
                  </a:lnTo>
                  <a:lnTo>
                    <a:pt x="350" y="674"/>
                  </a:lnTo>
                  <a:lnTo>
                    <a:pt x="352" y="674"/>
                  </a:lnTo>
                  <a:lnTo>
                    <a:pt x="354" y="674"/>
                  </a:lnTo>
                  <a:lnTo>
                    <a:pt x="356" y="674"/>
                  </a:lnTo>
                  <a:lnTo>
                    <a:pt x="356" y="672"/>
                  </a:lnTo>
                  <a:lnTo>
                    <a:pt x="358" y="670"/>
                  </a:lnTo>
                  <a:lnTo>
                    <a:pt x="359" y="670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58" y="667"/>
                  </a:lnTo>
                  <a:lnTo>
                    <a:pt x="356" y="665"/>
                  </a:lnTo>
                  <a:lnTo>
                    <a:pt x="354" y="665"/>
                  </a:lnTo>
                  <a:lnTo>
                    <a:pt x="352" y="665"/>
                  </a:lnTo>
                  <a:lnTo>
                    <a:pt x="352" y="663"/>
                  </a:lnTo>
                  <a:lnTo>
                    <a:pt x="350" y="663"/>
                  </a:lnTo>
                  <a:lnTo>
                    <a:pt x="348" y="663"/>
                  </a:lnTo>
                  <a:lnTo>
                    <a:pt x="348" y="661"/>
                  </a:lnTo>
                  <a:lnTo>
                    <a:pt x="346" y="661"/>
                  </a:lnTo>
                  <a:lnTo>
                    <a:pt x="346" y="659"/>
                  </a:lnTo>
                  <a:lnTo>
                    <a:pt x="346" y="657"/>
                  </a:lnTo>
                  <a:lnTo>
                    <a:pt x="346" y="655"/>
                  </a:lnTo>
                  <a:lnTo>
                    <a:pt x="346" y="653"/>
                  </a:lnTo>
                  <a:lnTo>
                    <a:pt x="344" y="653"/>
                  </a:lnTo>
                  <a:lnTo>
                    <a:pt x="342" y="653"/>
                  </a:lnTo>
                  <a:lnTo>
                    <a:pt x="340" y="653"/>
                  </a:lnTo>
                  <a:lnTo>
                    <a:pt x="339" y="653"/>
                  </a:lnTo>
                  <a:lnTo>
                    <a:pt x="339" y="651"/>
                  </a:lnTo>
                  <a:lnTo>
                    <a:pt x="337" y="651"/>
                  </a:lnTo>
                  <a:lnTo>
                    <a:pt x="335" y="651"/>
                  </a:lnTo>
                  <a:lnTo>
                    <a:pt x="333" y="651"/>
                  </a:lnTo>
                  <a:lnTo>
                    <a:pt x="333" y="650"/>
                  </a:lnTo>
                  <a:lnTo>
                    <a:pt x="331" y="650"/>
                  </a:lnTo>
                  <a:lnTo>
                    <a:pt x="331" y="648"/>
                  </a:lnTo>
                  <a:lnTo>
                    <a:pt x="329" y="646"/>
                  </a:lnTo>
                  <a:lnTo>
                    <a:pt x="331" y="646"/>
                  </a:lnTo>
                  <a:lnTo>
                    <a:pt x="329" y="644"/>
                  </a:lnTo>
                  <a:lnTo>
                    <a:pt x="329" y="642"/>
                  </a:lnTo>
                  <a:lnTo>
                    <a:pt x="331" y="642"/>
                  </a:lnTo>
                  <a:lnTo>
                    <a:pt x="331" y="640"/>
                  </a:lnTo>
                  <a:lnTo>
                    <a:pt x="331" y="638"/>
                  </a:lnTo>
                  <a:lnTo>
                    <a:pt x="331" y="636"/>
                  </a:lnTo>
                  <a:lnTo>
                    <a:pt x="333" y="636"/>
                  </a:lnTo>
                  <a:lnTo>
                    <a:pt x="331" y="634"/>
                  </a:lnTo>
                  <a:lnTo>
                    <a:pt x="331" y="632"/>
                  </a:lnTo>
                  <a:lnTo>
                    <a:pt x="329" y="632"/>
                  </a:lnTo>
                  <a:lnTo>
                    <a:pt x="331" y="631"/>
                  </a:lnTo>
                  <a:lnTo>
                    <a:pt x="333" y="631"/>
                  </a:lnTo>
                  <a:lnTo>
                    <a:pt x="335" y="631"/>
                  </a:lnTo>
                  <a:lnTo>
                    <a:pt x="335" y="632"/>
                  </a:lnTo>
                  <a:lnTo>
                    <a:pt x="337" y="632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40" y="634"/>
                  </a:lnTo>
                  <a:lnTo>
                    <a:pt x="342" y="634"/>
                  </a:lnTo>
                  <a:lnTo>
                    <a:pt x="344" y="634"/>
                  </a:lnTo>
                  <a:lnTo>
                    <a:pt x="346" y="632"/>
                  </a:lnTo>
                  <a:lnTo>
                    <a:pt x="346" y="631"/>
                  </a:lnTo>
                  <a:lnTo>
                    <a:pt x="344" y="631"/>
                  </a:lnTo>
                  <a:lnTo>
                    <a:pt x="344" y="629"/>
                  </a:lnTo>
                  <a:lnTo>
                    <a:pt x="344" y="627"/>
                  </a:lnTo>
                  <a:lnTo>
                    <a:pt x="344" y="625"/>
                  </a:lnTo>
                  <a:lnTo>
                    <a:pt x="344" y="623"/>
                  </a:lnTo>
                  <a:lnTo>
                    <a:pt x="342" y="621"/>
                  </a:lnTo>
                  <a:lnTo>
                    <a:pt x="340" y="621"/>
                  </a:lnTo>
                  <a:lnTo>
                    <a:pt x="340" y="619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40" y="613"/>
                  </a:lnTo>
                  <a:lnTo>
                    <a:pt x="339" y="612"/>
                  </a:lnTo>
                  <a:lnTo>
                    <a:pt x="339" y="610"/>
                  </a:lnTo>
                  <a:lnTo>
                    <a:pt x="339" y="608"/>
                  </a:lnTo>
                  <a:lnTo>
                    <a:pt x="337" y="608"/>
                  </a:lnTo>
                  <a:lnTo>
                    <a:pt x="335" y="608"/>
                  </a:lnTo>
                  <a:lnTo>
                    <a:pt x="333" y="608"/>
                  </a:lnTo>
                  <a:lnTo>
                    <a:pt x="333" y="606"/>
                  </a:lnTo>
                  <a:lnTo>
                    <a:pt x="331" y="606"/>
                  </a:lnTo>
                  <a:lnTo>
                    <a:pt x="329" y="606"/>
                  </a:lnTo>
                  <a:lnTo>
                    <a:pt x="329" y="604"/>
                  </a:lnTo>
                  <a:lnTo>
                    <a:pt x="329" y="602"/>
                  </a:lnTo>
                  <a:lnTo>
                    <a:pt x="327" y="600"/>
                  </a:lnTo>
                  <a:lnTo>
                    <a:pt x="325" y="600"/>
                  </a:lnTo>
                  <a:lnTo>
                    <a:pt x="325" y="598"/>
                  </a:lnTo>
                  <a:lnTo>
                    <a:pt x="323" y="598"/>
                  </a:lnTo>
                  <a:lnTo>
                    <a:pt x="322" y="598"/>
                  </a:lnTo>
                  <a:lnTo>
                    <a:pt x="320" y="598"/>
                  </a:lnTo>
                  <a:lnTo>
                    <a:pt x="320" y="600"/>
                  </a:lnTo>
                  <a:lnTo>
                    <a:pt x="318" y="600"/>
                  </a:lnTo>
                  <a:lnTo>
                    <a:pt x="316" y="600"/>
                  </a:lnTo>
                  <a:lnTo>
                    <a:pt x="314" y="598"/>
                  </a:lnTo>
                  <a:lnTo>
                    <a:pt x="312" y="598"/>
                  </a:lnTo>
                  <a:lnTo>
                    <a:pt x="312" y="596"/>
                  </a:lnTo>
                  <a:lnTo>
                    <a:pt x="310" y="596"/>
                  </a:lnTo>
                  <a:lnTo>
                    <a:pt x="310" y="594"/>
                  </a:lnTo>
                  <a:lnTo>
                    <a:pt x="310" y="593"/>
                  </a:lnTo>
                  <a:lnTo>
                    <a:pt x="310" y="591"/>
                  </a:lnTo>
                  <a:lnTo>
                    <a:pt x="312" y="591"/>
                  </a:lnTo>
                  <a:lnTo>
                    <a:pt x="312" y="589"/>
                  </a:lnTo>
                  <a:lnTo>
                    <a:pt x="314" y="587"/>
                  </a:lnTo>
                  <a:lnTo>
                    <a:pt x="316" y="585"/>
                  </a:lnTo>
                  <a:lnTo>
                    <a:pt x="316" y="583"/>
                  </a:lnTo>
                  <a:lnTo>
                    <a:pt x="316" y="581"/>
                  </a:lnTo>
                  <a:lnTo>
                    <a:pt x="318" y="581"/>
                  </a:lnTo>
                  <a:lnTo>
                    <a:pt x="318" y="579"/>
                  </a:lnTo>
                  <a:lnTo>
                    <a:pt x="318" y="577"/>
                  </a:lnTo>
                  <a:lnTo>
                    <a:pt x="320" y="575"/>
                  </a:lnTo>
                  <a:lnTo>
                    <a:pt x="320" y="574"/>
                  </a:lnTo>
                  <a:lnTo>
                    <a:pt x="318" y="574"/>
                  </a:lnTo>
                  <a:lnTo>
                    <a:pt x="316" y="574"/>
                  </a:lnTo>
                  <a:lnTo>
                    <a:pt x="316" y="575"/>
                  </a:lnTo>
                  <a:lnTo>
                    <a:pt x="314" y="575"/>
                  </a:lnTo>
                  <a:lnTo>
                    <a:pt x="314" y="577"/>
                  </a:lnTo>
                  <a:lnTo>
                    <a:pt x="312" y="577"/>
                  </a:lnTo>
                  <a:lnTo>
                    <a:pt x="310" y="577"/>
                  </a:lnTo>
                  <a:lnTo>
                    <a:pt x="308" y="577"/>
                  </a:lnTo>
                  <a:lnTo>
                    <a:pt x="306" y="577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3" y="579"/>
                  </a:lnTo>
                  <a:lnTo>
                    <a:pt x="303" y="581"/>
                  </a:lnTo>
                  <a:lnTo>
                    <a:pt x="301" y="581"/>
                  </a:lnTo>
                  <a:lnTo>
                    <a:pt x="301" y="583"/>
                  </a:lnTo>
                  <a:lnTo>
                    <a:pt x="299" y="583"/>
                  </a:lnTo>
                  <a:lnTo>
                    <a:pt x="299" y="585"/>
                  </a:lnTo>
                  <a:lnTo>
                    <a:pt x="299" y="587"/>
                  </a:lnTo>
                  <a:lnTo>
                    <a:pt x="297" y="587"/>
                  </a:lnTo>
                  <a:lnTo>
                    <a:pt x="297" y="589"/>
                  </a:lnTo>
                  <a:lnTo>
                    <a:pt x="295" y="589"/>
                  </a:lnTo>
                  <a:lnTo>
                    <a:pt x="295" y="587"/>
                  </a:lnTo>
                  <a:lnTo>
                    <a:pt x="293" y="587"/>
                  </a:lnTo>
                  <a:lnTo>
                    <a:pt x="291" y="585"/>
                  </a:lnTo>
                  <a:lnTo>
                    <a:pt x="289" y="585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5" y="587"/>
                  </a:lnTo>
                  <a:lnTo>
                    <a:pt x="285" y="585"/>
                  </a:lnTo>
                  <a:lnTo>
                    <a:pt x="284" y="585"/>
                  </a:lnTo>
                  <a:lnTo>
                    <a:pt x="285" y="585"/>
                  </a:lnTo>
                  <a:lnTo>
                    <a:pt x="285" y="583"/>
                  </a:lnTo>
                  <a:lnTo>
                    <a:pt x="285" y="581"/>
                  </a:lnTo>
                  <a:lnTo>
                    <a:pt x="287" y="581"/>
                  </a:lnTo>
                  <a:lnTo>
                    <a:pt x="287" y="579"/>
                  </a:lnTo>
                  <a:lnTo>
                    <a:pt x="289" y="579"/>
                  </a:lnTo>
                  <a:lnTo>
                    <a:pt x="291" y="579"/>
                  </a:lnTo>
                  <a:lnTo>
                    <a:pt x="291" y="577"/>
                  </a:lnTo>
                  <a:lnTo>
                    <a:pt x="293" y="577"/>
                  </a:lnTo>
                  <a:lnTo>
                    <a:pt x="295" y="575"/>
                  </a:lnTo>
                  <a:lnTo>
                    <a:pt x="295" y="574"/>
                  </a:lnTo>
                  <a:lnTo>
                    <a:pt x="295" y="572"/>
                  </a:lnTo>
                  <a:lnTo>
                    <a:pt x="293" y="572"/>
                  </a:lnTo>
                  <a:lnTo>
                    <a:pt x="293" y="574"/>
                  </a:lnTo>
                  <a:lnTo>
                    <a:pt x="291" y="574"/>
                  </a:lnTo>
                  <a:lnTo>
                    <a:pt x="291" y="575"/>
                  </a:lnTo>
                  <a:lnTo>
                    <a:pt x="289" y="575"/>
                  </a:lnTo>
                  <a:lnTo>
                    <a:pt x="289" y="574"/>
                  </a:lnTo>
                  <a:lnTo>
                    <a:pt x="287" y="574"/>
                  </a:lnTo>
                  <a:lnTo>
                    <a:pt x="285" y="574"/>
                  </a:lnTo>
                  <a:lnTo>
                    <a:pt x="284" y="574"/>
                  </a:lnTo>
                  <a:lnTo>
                    <a:pt x="282" y="574"/>
                  </a:lnTo>
                  <a:lnTo>
                    <a:pt x="282" y="572"/>
                  </a:lnTo>
                  <a:lnTo>
                    <a:pt x="282" y="574"/>
                  </a:lnTo>
                  <a:lnTo>
                    <a:pt x="280" y="574"/>
                  </a:lnTo>
                  <a:lnTo>
                    <a:pt x="280" y="572"/>
                  </a:lnTo>
                  <a:lnTo>
                    <a:pt x="278" y="574"/>
                  </a:lnTo>
                  <a:lnTo>
                    <a:pt x="276" y="574"/>
                  </a:lnTo>
                  <a:lnTo>
                    <a:pt x="276" y="572"/>
                  </a:lnTo>
                  <a:lnTo>
                    <a:pt x="274" y="572"/>
                  </a:lnTo>
                  <a:lnTo>
                    <a:pt x="274" y="570"/>
                  </a:lnTo>
                  <a:lnTo>
                    <a:pt x="274" y="568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6" y="564"/>
                  </a:lnTo>
                  <a:lnTo>
                    <a:pt x="276" y="562"/>
                  </a:lnTo>
                  <a:lnTo>
                    <a:pt x="278" y="562"/>
                  </a:lnTo>
                  <a:lnTo>
                    <a:pt x="278" y="564"/>
                  </a:lnTo>
                  <a:lnTo>
                    <a:pt x="280" y="564"/>
                  </a:lnTo>
                  <a:lnTo>
                    <a:pt x="282" y="564"/>
                  </a:lnTo>
                  <a:lnTo>
                    <a:pt x="282" y="562"/>
                  </a:lnTo>
                  <a:lnTo>
                    <a:pt x="284" y="562"/>
                  </a:lnTo>
                  <a:lnTo>
                    <a:pt x="285" y="560"/>
                  </a:lnTo>
                  <a:lnTo>
                    <a:pt x="285" y="562"/>
                  </a:lnTo>
                  <a:lnTo>
                    <a:pt x="287" y="562"/>
                  </a:lnTo>
                  <a:lnTo>
                    <a:pt x="287" y="564"/>
                  </a:lnTo>
                  <a:lnTo>
                    <a:pt x="287" y="566"/>
                  </a:lnTo>
                  <a:lnTo>
                    <a:pt x="289" y="566"/>
                  </a:lnTo>
                  <a:lnTo>
                    <a:pt x="291" y="566"/>
                  </a:lnTo>
                  <a:lnTo>
                    <a:pt x="293" y="566"/>
                  </a:lnTo>
                  <a:lnTo>
                    <a:pt x="295" y="566"/>
                  </a:lnTo>
                  <a:lnTo>
                    <a:pt x="297" y="564"/>
                  </a:lnTo>
                  <a:lnTo>
                    <a:pt x="295" y="564"/>
                  </a:lnTo>
                  <a:lnTo>
                    <a:pt x="295" y="562"/>
                  </a:lnTo>
                  <a:lnTo>
                    <a:pt x="295" y="560"/>
                  </a:lnTo>
                  <a:lnTo>
                    <a:pt x="295" y="558"/>
                  </a:lnTo>
                  <a:lnTo>
                    <a:pt x="295" y="556"/>
                  </a:lnTo>
                  <a:lnTo>
                    <a:pt x="293" y="556"/>
                  </a:lnTo>
                  <a:lnTo>
                    <a:pt x="291" y="556"/>
                  </a:lnTo>
                  <a:lnTo>
                    <a:pt x="289" y="556"/>
                  </a:lnTo>
                  <a:lnTo>
                    <a:pt x="287" y="556"/>
                  </a:lnTo>
                  <a:lnTo>
                    <a:pt x="285" y="556"/>
                  </a:lnTo>
                  <a:lnTo>
                    <a:pt x="284" y="556"/>
                  </a:lnTo>
                  <a:lnTo>
                    <a:pt x="282" y="556"/>
                  </a:lnTo>
                  <a:lnTo>
                    <a:pt x="280" y="555"/>
                  </a:lnTo>
                  <a:lnTo>
                    <a:pt x="278" y="555"/>
                  </a:lnTo>
                  <a:lnTo>
                    <a:pt x="276" y="555"/>
                  </a:lnTo>
                  <a:lnTo>
                    <a:pt x="276" y="553"/>
                  </a:lnTo>
                  <a:lnTo>
                    <a:pt x="276" y="551"/>
                  </a:lnTo>
                  <a:lnTo>
                    <a:pt x="276" y="549"/>
                  </a:lnTo>
                  <a:lnTo>
                    <a:pt x="278" y="547"/>
                  </a:lnTo>
                  <a:lnTo>
                    <a:pt x="276" y="545"/>
                  </a:lnTo>
                  <a:lnTo>
                    <a:pt x="276" y="543"/>
                  </a:lnTo>
                  <a:lnTo>
                    <a:pt x="278" y="541"/>
                  </a:lnTo>
                  <a:lnTo>
                    <a:pt x="278" y="539"/>
                  </a:lnTo>
                  <a:lnTo>
                    <a:pt x="280" y="539"/>
                  </a:lnTo>
                  <a:lnTo>
                    <a:pt x="280" y="537"/>
                  </a:lnTo>
                  <a:lnTo>
                    <a:pt x="280" y="536"/>
                  </a:lnTo>
                  <a:lnTo>
                    <a:pt x="280" y="534"/>
                  </a:lnTo>
                  <a:lnTo>
                    <a:pt x="280" y="532"/>
                  </a:lnTo>
                  <a:lnTo>
                    <a:pt x="282" y="532"/>
                  </a:lnTo>
                  <a:lnTo>
                    <a:pt x="282" y="530"/>
                  </a:lnTo>
                  <a:lnTo>
                    <a:pt x="282" y="528"/>
                  </a:lnTo>
                  <a:lnTo>
                    <a:pt x="280" y="528"/>
                  </a:lnTo>
                  <a:lnTo>
                    <a:pt x="278" y="526"/>
                  </a:lnTo>
                  <a:lnTo>
                    <a:pt x="276" y="526"/>
                  </a:lnTo>
                  <a:lnTo>
                    <a:pt x="276" y="528"/>
                  </a:lnTo>
                  <a:lnTo>
                    <a:pt x="274" y="528"/>
                  </a:lnTo>
                  <a:lnTo>
                    <a:pt x="272" y="528"/>
                  </a:lnTo>
                  <a:lnTo>
                    <a:pt x="270" y="528"/>
                  </a:lnTo>
                  <a:lnTo>
                    <a:pt x="270" y="530"/>
                  </a:lnTo>
                  <a:lnTo>
                    <a:pt x="268" y="530"/>
                  </a:lnTo>
                  <a:lnTo>
                    <a:pt x="266" y="532"/>
                  </a:lnTo>
                  <a:lnTo>
                    <a:pt x="265" y="532"/>
                  </a:lnTo>
                  <a:lnTo>
                    <a:pt x="263" y="532"/>
                  </a:lnTo>
                  <a:lnTo>
                    <a:pt x="261" y="532"/>
                  </a:lnTo>
                  <a:lnTo>
                    <a:pt x="259" y="532"/>
                  </a:lnTo>
                  <a:lnTo>
                    <a:pt x="259" y="534"/>
                  </a:lnTo>
                  <a:lnTo>
                    <a:pt x="257" y="532"/>
                  </a:lnTo>
                  <a:lnTo>
                    <a:pt x="255" y="532"/>
                  </a:lnTo>
                  <a:lnTo>
                    <a:pt x="255" y="530"/>
                  </a:lnTo>
                  <a:lnTo>
                    <a:pt x="255" y="528"/>
                  </a:lnTo>
                  <a:lnTo>
                    <a:pt x="257" y="528"/>
                  </a:lnTo>
                  <a:lnTo>
                    <a:pt x="259" y="526"/>
                  </a:lnTo>
                  <a:lnTo>
                    <a:pt x="261" y="526"/>
                  </a:lnTo>
                  <a:lnTo>
                    <a:pt x="263" y="526"/>
                  </a:lnTo>
                  <a:lnTo>
                    <a:pt x="265" y="526"/>
                  </a:lnTo>
                  <a:lnTo>
                    <a:pt x="265" y="524"/>
                  </a:lnTo>
                  <a:lnTo>
                    <a:pt x="266" y="524"/>
                  </a:lnTo>
                  <a:lnTo>
                    <a:pt x="266" y="522"/>
                  </a:lnTo>
                  <a:lnTo>
                    <a:pt x="268" y="522"/>
                  </a:lnTo>
                  <a:lnTo>
                    <a:pt x="268" y="520"/>
                  </a:lnTo>
                  <a:lnTo>
                    <a:pt x="270" y="518"/>
                  </a:lnTo>
                  <a:lnTo>
                    <a:pt x="270" y="517"/>
                  </a:lnTo>
                  <a:lnTo>
                    <a:pt x="270" y="515"/>
                  </a:lnTo>
                  <a:lnTo>
                    <a:pt x="268" y="515"/>
                  </a:lnTo>
                  <a:lnTo>
                    <a:pt x="270" y="513"/>
                  </a:lnTo>
                  <a:lnTo>
                    <a:pt x="270" y="511"/>
                  </a:lnTo>
                  <a:lnTo>
                    <a:pt x="270" y="509"/>
                  </a:lnTo>
                  <a:lnTo>
                    <a:pt x="270" y="507"/>
                  </a:lnTo>
                  <a:lnTo>
                    <a:pt x="270" y="505"/>
                  </a:lnTo>
                  <a:lnTo>
                    <a:pt x="268" y="505"/>
                  </a:lnTo>
                  <a:lnTo>
                    <a:pt x="268" y="503"/>
                  </a:lnTo>
                  <a:lnTo>
                    <a:pt x="268" y="501"/>
                  </a:lnTo>
                  <a:lnTo>
                    <a:pt x="266" y="501"/>
                  </a:lnTo>
                  <a:lnTo>
                    <a:pt x="265" y="501"/>
                  </a:lnTo>
                  <a:lnTo>
                    <a:pt x="265" y="503"/>
                  </a:lnTo>
                  <a:lnTo>
                    <a:pt x="263" y="505"/>
                  </a:lnTo>
                  <a:lnTo>
                    <a:pt x="261" y="507"/>
                  </a:lnTo>
                  <a:lnTo>
                    <a:pt x="259" y="507"/>
                  </a:lnTo>
                  <a:lnTo>
                    <a:pt x="257" y="509"/>
                  </a:lnTo>
                  <a:lnTo>
                    <a:pt x="255" y="509"/>
                  </a:lnTo>
                  <a:lnTo>
                    <a:pt x="253" y="511"/>
                  </a:lnTo>
                  <a:lnTo>
                    <a:pt x="251" y="511"/>
                  </a:lnTo>
                  <a:lnTo>
                    <a:pt x="249" y="513"/>
                  </a:lnTo>
                  <a:lnTo>
                    <a:pt x="247" y="513"/>
                  </a:lnTo>
                  <a:lnTo>
                    <a:pt x="246" y="513"/>
                  </a:lnTo>
                  <a:lnTo>
                    <a:pt x="244" y="513"/>
                  </a:lnTo>
                  <a:lnTo>
                    <a:pt x="244" y="511"/>
                  </a:lnTo>
                  <a:lnTo>
                    <a:pt x="244" y="509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5"/>
                  </a:lnTo>
                  <a:lnTo>
                    <a:pt x="246" y="503"/>
                  </a:lnTo>
                  <a:lnTo>
                    <a:pt x="247" y="501"/>
                  </a:lnTo>
                  <a:lnTo>
                    <a:pt x="247" y="499"/>
                  </a:lnTo>
                  <a:lnTo>
                    <a:pt x="249" y="499"/>
                  </a:lnTo>
                  <a:lnTo>
                    <a:pt x="249" y="498"/>
                  </a:lnTo>
                  <a:lnTo>
                    <a:pt x="251" y="498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2"/>
                  </a:lnTo>
                  <a:lnTo>
                    <a:pt x="255" y="490"/>
                  </a:lnTo>
                  <a:lnTo>
                    <a:pt x="253" y="490"/>
                  </a:lnTo>
                  <a:lnTo>
                    <a:pt x="251" y="490"/>
                  </a:lnTo>
                  <a:lnTo>
                    <a:pt x="249" y="490"/>
                  </a:lnTo>
                  <a:lnTo>
                    <a:pt x="247" y="490"/>
                  </a:lnTo>
                  <a:lnTo>
                    <a:pt x="247" y="488"/>
                  </a:lnTo>
                  <a:lnTo>
                    <a:pt x="246" y="488"/>
                  </a:lnTo>
                  <a:lnTo>
                    <a:pt x="246" y="486"/>
                  </a:lnTo>
                  <a:lnTo>
                    <a:pt x="246" y="484"/>
                  </a:lnTo>
                  <a:lnTo>
                    <a:pt x="246" y="482"/>
                  </a:lnTo>
                  <a:lnTo>
                    <a:pt x="246" y="480"/>
                  </a:lnTo>
                  <a:lnTo>
                    <a:pt x="247" y="479"/>
                  </a:lnTo>
                  <a:lnTo>
                    <a:pt x="249" y="477"/>
                  </a:lnTo>
                  <a:lnTo>
                    <a:pt x="251" y="477"/>
                  </a:lnTo>
                  <a:lnTo>
                    <a:pt x="253" y="477"/>
                  </a:lnTo>
                  <a:lnTo>
                    <a:pt x="255" y="477"/>
                  </a:lnTo>
                  <a:lnTo>
                    <a:pt x="255" y="475"/>
                  </a:lnTo>
                  <a:lnTo>
                    <a:pt x="255" y="473"/>
                  </a:lnTo>
                  <a:lnTo>
                    <a:pt x="257" y="473"/>
                  </a:lnTo>
                  <a:lnTo>
                    <a:pt x="257" y="471"/>
                  </a:lnTo>
                  <a:lnTo>
                    <a:pt x="259" y="471"/>
                  </a:lnTo>
                  <a:lnTo>
                    <a:pt x="259" y="469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1" y="467"/>
                  </a:lnTo>
                  <a:lnTo>
                    <a:pt x="251" y="465"/>
                  </a:lnTo>
                  <a:lnTo>
                    <a:pt x="249" y="465"/>
                  </a:lnTo>
                  <a:lnTo>
                    <a:pt x="247" y="465"/>
                  </a:lnTo>
                  <a:lnTo>
                    <a:pt x="246" y="465"/>
                  </a:lnTo>
                  <a:lnTo>
                    <a:pt x="246" y="463"/>
                  </a:lnTo>
                  <a:lnTo>
                    <a:pt x="246" y="461"/>
                  </a:lnTo>
                  <a:lnTo>
                    <a:pt x="247" y="46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44C761-C6AB-4AAE-9BF1-C5DD7AC1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901"/>
              <a:ext cx="671" cy="463"/>
            </a:xfrm>
            <a:custGeom>
              <a:avLst/>
              <a:gdLst>
                <a:gd name="T0" fmla="*/ 242 w 671"/>
                <a:gd name="T1" fmla="*/ 448 h 463"/>
                <a:gd name="T2" fmla="*/ 223 w 671"/>
                <a:gd name="T3" fmla="*/ 461 h 463"/>
                <a:gd name="T4" fmla="*/ 202 w 671"/>
                <a:gd name="T5" fmla="*/ 456 h 463"/>
                <a:gd name="T6" fmla="*/ 198 w 671"/>
                <a:gd name="T7" fmla="*/ 442 h 463"/>
                <a:gd name="T8" fmla="*/ 185 w 671"/>
                <a:gd name="T9" fmla="*/ 446 h 463"/>
                <a:gd name="T10" fmla="*/ 158 w 671"/>
                <a:gd name="T11" fmla="*/ 448 h 463"/>
                <a:gd name="T12" fmla="*/ 141 w 671"/>
                <a:gd name="T13" fmla="*/ 442 h 463"/>
                <a:gd name="T14" fmla="*/ 130 w 671"/>
                <a:gd name="T15" fmla="*/ 452 h 463"/>
                <a:gd name="T16" fmla="*/ 111 w 671"/>
                <a:gd name="T17" fmla="*/ 454 h 463"/>
                <a:gd name="T18" fmla="*/ 99 w 671"/>
                <a:gd name="T19" fmla="*/ 460 h 463"/>
                <a:gd name="T20" fmla="*/ 80 w 671"/>
                <a:gd name="T21" fmla="*/ 460 h 463"/>
                <a:gd name="T22" fmla="*/ 61 w 671"/>
                <a:gd name="T23" fmla="*/ 444 h 463"/>
                <a:gd name="T24" fmla="*/ 46 w 671"/>
                <a:gd name="T25" fmla="*/ 427 h 463"/>
                <a:gd name="T26" fmla="*/ 33 w 671"/>
                <a:gd name="T27" fmla="*/ 416 h 463"/>
                <a:gd name="T28" fmla="*/ 19 w 671"/>
                <a:gd name="T29" fmla="*/ 404 h 463"/>
                <a:gd name="T30" fmla="*/ 8 w 671"/>
                <a:gd name="T31" fmla="*/ 380 h 463"/>
                <a:gd name="T32" fmla="*/ 2 w 671"/>
                <a:gd name="T33" fmla="*/ 363 h 463"/>
                <a:gd name="T34" fmla="*/ 10 w 671"/>
                <a:gd name="T35" fmla="*/ 344 h 463"/>
                <a:gd name="T36" fmla="*/ 18 w 671"/>
                <a:gd name="T37" fmla="*/ 325 h 463"/>
                <a:gd name="T38" fmla="*/ 25 w 671"/>
                <a:gd name="T39" fmla="*/ 302 h 463"/>
                <a:gd name="T40" fmla="*/ 33 w 671"/>
                <a:gd name="T41" fmla="*/ 283 h 463"/>
                <a:gd name="T42" fmla="*/ 31 w 671"/>
                <a:gd name="T43" fmla="*/ 260 h 463"/>
                <a:gd name="T44" fmla="*/ 33 w 671"/>
                <a:gd name="T45" fmla="*/ 241 h 463"/>
                <a:gd name="T46" fmla="*/ 31 w 671"/>
                <a:gd name="T47" fmla="*/ 213 h 463"/>
                <a:gd name="T48" fmla="*/ 33 w 671"/>
                <a:gd name="T49" fmla="*/ 184 h 463"/>
                <a:gd name="T50" fmla="*/ 29 w 671"/>
                <a:gd name="T51" fmla="*/ 165 h 463"/>
                <a:gd name="T52" fmla="*/ 52 w 671"/>
                <a:gd name="T53" fmla="*/ 152 h 463"/>
                <a:gd name="T54" fmla="*/ 65 w 671"/>
                <a:gd name="T55" fmla="*/ 119 h 463"/>
                <a:gd name="T56" fmla="*/ 59 w 671"/>
                <a:gd name="T57" fmla="*/ 91 h 463"/>
                <a:gd name="T58" fmla="*/ 40 w 671"/>
                <a:gd name="T59" fmla="*/ 76 h 463"/>
                <a:gd name="T60" fmla="*/ 37 w 671"/>
                <a:gd name="T61" fmla="*/ 49 h 463"/>
                <a:gd name="T62" fmla="*/ 27 w 671"/>
                <a:gd name="T63" fmla="*/ 26 h 463"/>
                <a:gd name="T64" fmla="*/ 19 w 671"/>
                <a:gd name="T65" fmla="*/ 17 h 463"/>
                <a:gd name="T66" fmla="*/ 73 w 671"/>
                <a:gd name="T67" fmla="*/ 13 h 463"/>
                <a:gd name="T68" fmla="*/ 99 w 671"/>
                <a:gd name="T69" fmla="*/ 36 h 463"/>
                <a:gd name="T70" fmla="*/ 130 w 671"/>
                <a:gd name="T71" fmla="*/ 49 h 463"/>
                <a:gd name="T72" fmla="*/ 152 w 671"/>
                <a:gd name="T73" fmla="*/ 68 h 463"/>
                <a:gd name="T74" fmla="*/ 158 w 671"/>
                <a:gd name="T75" fmla="*/ 99 h 463"/>
                <a:gd name="T76" fmla="*/ 179 w 671"/>
                <a:gd name="T77" fmla="*/ 99 h 463"/>
                <a:gd name="T78" fmla="*/ 189 w 671"/>
                <a:gd name="T79" fmla="*/ 129 h 463"/>
                <a:gd name="T80" fmla="*/ 208 w 671"/>
                <a:gd name="T81" fmla="*/ 142 h 463"/>
                <a:gd name="T82" fmla="*/ 232 w 671"/>
                <a:gd name="T83" fmla="*/ 133 h 463"/>
                <a:gd name="T84" fmla="*/ 263 w 671"/>
                <a:gd name="T85" fmla="*/ 123 h 463"/>
                <a:gd name="T86" fmla="*/ 295 w 671"/>
                <a:gd name="T87" fmla="*/ 121 h 463"/>
                <a:gd name="T88" fmla="*/ 323 w 671"/>
                <a:gd name="T89" fmla="*/ 116 h 463"/>
                <a:gd name="T90" fmla="*/ 335 w 671"/>
                <a:gd name="T91" fmla="*/ 91 h 463"/>
                <a:gd name="T92" fmla="*/ 359 w 671"/>
                <a:gd name="T93" fmla="*/ 87 h 463"/>
                <a:gd name="T94" fmla="*/ 392 w 671"/>
                <a:gd name="T95" fmla="*/ 89 h 463"/>
                <a:gd name="T96" fmla="*/ 418 w 671"/>
                <a:gd name="T97" fmla="*/ 89 h 463"/>
                <a:gd name="T98" fmla="*/ 449 w 671"/>
                <a:gd name="T99" fmla="*/ 91 h 463"/>
                <a:gd name="T100" fmla="*/ 473 w 671"/>
                <a:gd name="T101" fmla="*/ 100 h 463"/>
                <a:gd name="T102" fmla="*/ 483 w 671"/>
                <a:gd name="T103" fmla="*/ 119 h 463"/>
                <a:gd name="T104" fmla="*/ 500 w 671"/>
                <a:gd name="T105" fmla="*/ 140 h 463"/>
                <a:gd name="T106" fmla="*/ 530 w 671"/>
                <a:gd name="T107" fmla="*/ 154 h 463"/>
                <a:gd name="T108" fmla="*/ 559 w 671"/>
                <a:gd name="T109" fmla="*/ 135 h 463"/>
                <a:gd name="T110" fmla="*/ 582 w 671"/>
                <a:gd name="T111" fmla="*/ 119 h 463"/>
                <a:gd name="T112" fmla="*/ 597 w 671"/>
                <a:gd name="T113" fmla="*/ 102 h 463"/>
                <a:gd name="T114" fmla="*/ 625 w 671"/>
                <a:gd name="T115" fmla="*/ 99 h 463"/>
                <a:gd name="T116" fmla="*/ 650 w 671"/>
                <a:gd name="T117" fmla="*/ 93 h 463"/>
                <a:gd name="T118" fmla="*/ 667 w 671"/>
                <a:gd name="T119" fmla="*/ 10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1" h="463">
                  <a:moveTo>
                    <a:pt x="247" y="461"/>
                  </a:moveTo>
                  <a:lnTo>
                    <a:pt x="247" y="460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49" y="454"/>
                  </a:lnTo>
                  <a:lnTo>
                    <a:pt x="251" y="454"/>
                  </a:lnTo>
                  <a:lnTo>
                    <a:pt x="251" y="452"/>
                  </a:lnTo>
                  <a:lnTo>
                    <a:pt x="251" y="450"/>
                  </a:lnTo>
                  <a:lnTo>
                    <a:pt x="251" y="448"/>
                  </a:lnTo>
                  <a:lnTo>
                    <a:pt x="249" y="448"/>
                  </a:lnTo>
                  <a:lnTo>
                    <a:pt x="249" y="450"/>
                  </a:lnTo>
                  <a:lnTo>
                    <a:pt x="247" y="450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2" y="452"/>
                  </a:lnTo>
                  <a:lnTo>
                    <a:pt x="242" y="450"/>
                  </a:lnTo>
                  <a:lnTo>
                    <a:pt x="242" y="448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38" y="446"/>
                  </a:lnTo>
                  <a:lnTo>
                    <a:pt x="238" y="448"/>
                  </a:lnTo>
                  <a:lnTo>
                    <a:pt x="238" y="450"/>
                  </a:lnTo>
                  <a:lnTo>
                    <a:pt x="238" y="452"/>
                  </a:lnTo>
                  <a:lnTo>
                    <a:pt x="236" y="452"/>
                  </a:lnTo>
                  <a:lnTo>
                    <a:pt x="234" y="452"/>
                  </a:lnTo>
                  <a:lnTo>
                    <a:pt x="234" y="454"/>
                  </a:lnTo>
                  <a:lnTo>
                    <a:pt x="232" y="454"/>
                  </a:lnTo>
                  <a:lnTo>
                    <a:pt x="230" y="456"/>
                  </a:lnTo>
                  <a:lnTo>
                    <a:pt x="230" y="458"/>
                  </a:lnTo>
                  <a:lnTo>
                    <a:pt x="228" y="458"/>
                  </a:lnTo>
                  <a:lnTo>
                    <a:pt x="228" y="460"/>
                  </a:lnTo>
                  <a:lnTo>
                    <a:pt x="227" y="460"/>
                  </a:lnTo>
                  <a:lnTo>
                    <a:pt x="225" y="461"/>
                  </a:lnTo>
                  <a:lnTo>
                    <a:pt x="223" y="461"/>
                  </a:lnTo>
                  <a:lnTo>
                    <a:pt x="221" y="461"/>
                  </a:lnTo>
                  <a:lnTo>
                    <a:pt x="219" y="461"/>
                  </a:lnTo>
                  <a:lnTo>
                    <a:pt x="217" y="461"/>
                  </a:lnTo>
                  <a:lnTo>
                    <a:pt x="215" y="461"/>
                  </a:lnTo>
                  <a:lnTo>
                    <a:pt x="213" y="461"/>
                  </a:lnTo>
                  <a:lnTo>
                    <a:pt x="213" y="460"/>
                  </a:lnTo>
                  <a:lnTo>
                    <a:pt x="211" y="458"/>
                  </a:lnTo>
                  <a:lnTo>
                    <a:pt x="209" y="458"/>
                  </a:lnTo>
                  <a:lnTo>
                    <a:pt x="208" y="458"/>
                  </a:lnTo>
                  <a:lnTo>
                    <a:pt x="208" y="460"/>
                  </a:lnTo>
                  <a:lnTo>
                    <a:pt x="206" y="460"/>
                  </a:lnTo>
                  <a:lnTo>
                    <a:pt x="206" y="461"/>
                  </a:lnTo>
                  <a:lnTo>
                    <a:pt x="204" y="461"/>
                  </a:lnTo>
                  <a:lnTo>
                    <a:pt x="202" y="461"/>
                  </a:lnTo>
                  <a:lnTo>
                    <a:pt x="202" y="460"/>
                  </a:lnTo>
                  <a:lnTo>
                    <a:pt x="202" y="458"/>
                  </a:lnTo>
                  <a:lnTo>
                    <a:pt x="202" y="456"/>
                  </a:lnTo>
                  <a:lnTo>
                    <a:pt x="202" y="454"/>
                  </a:lnTo>
                  <a:lnTo>
                    <a:pt x="204" y="454"/>
                  </a:lnTo>
                  <a:lnTo>
                    <a:pt x="204" y="456"/>
                  </a:lnTo>
                  <a:lnTo>
                    <a:pt x="206" y="456"/>
                  </a:lnTo>
                  <a:lnTo>
                    <a:pt x="206" y="458"/>
                  </a:lnTo>
                  <a:lnTo>
                    <a:pt x="206" y="456"/>
                  </a:lnTo>
                  <a:lnTo>
                    <a:pt x="208" y="456"/>
                  </a:lnTo>
                  <a:lnTo>
                    <a:pt x="208" y="454"/>
                  </a:lnTo>
                  <a:lnTo>
                    <a:pt x="206" y="454"/>
                  </a:lnTo>
                  <a:lnTo>
                    <a:pt x="204" y="452"/>
                  </a:lnTo>
                  <a:lnTo>
                    <a:pt x="202" y="450"/>
                  </a:lnTo>
                  <a:lnTo>
                    <a:pt x="200" y="450"/>
                  </a:lnTo>
                  <a:lnTo>
                    <a:pt x="198" y="450"/>
                  </a:lnTo>
                  <a:lnTo>
                    <a:pt x="196" y="448"/>
                  </a:lnTo>
                  <a:lnTo>
                    <a:pt x="196" y="446"/>
                  </a:lnTo>
                  <a:lnTo>
                    <a:pt x="198" y="444"/>
                  </a:lnTo>
                  <a:lnTo>
                    <a:pt x="198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198" y="441"/>
                  </a:lnTo>
                  <a:lnTo>
                    <a:pt x="196" y="441"/>
                  </a:lnTo>
                  <a:lnTo>
                    <a:pt x="194" y="441"/>
                  </a:lnTo>
                  <a:lnTo>
                    <a:pt x="194" y="442"/>
                  </a:lnTo>
                  <a:lnTo>
                    <a:pt x="194" y="444"/>
                  </a:lnTo>
                  <a:lnTo>
                    <a:pt x="192" y="444"/>
                  </a:lnTo>
                  <a:lnTo>
                    <a:pt x="192" y="446"/>
                  </a:lnTo>
                  <a:lnTo>
                    <a:pt x="190" y="446"/>
                  </a:lnTo>
                  <a:lnTo>
                    <a:pt x="190" y="448"/>
                  </a:lnTo>
                  <a:lnTo>
                    <a:pt x="189" y="448"/>
                  </a:lnTo>
                  <a:lnTo>
                    <a:pt x="189" y="450"/>
                  </a:lnTo>
                  <a:lnTo>
                    <a:pt x="187" y="450"/>
                  </a:lnTo>
                  <a:lnTo>
                    <a:pt x="187" y="448"/>
                  </a:lnTo>
                  <a:lnTo>
                    <a:pt x="185" y="448"/>
                  </a:lnTo>
                  <a:lnTo>
                    <a:pt x="185" y="446"/>
                  </a:lnTo>
                  <a:lnTo>
                    <a:pt x="183" y="446"/>
                  </a:lnTo>
                  <a:lnTo>
                    <a:pt x="183" y="444"/>
                  </a:lnTo>
                  <a:lnTo>
                    <a:pt x="181" y="444"/>
                  </a:lnTo>
                  <a:lnTo>
                    <a:pt x="179" y="444"/>
                  </a:lnTo>
                  <a:lnTo>
                    <a:pt x="177" y="444"/>
                  </a:lnTo>
                  <a:lnTo>
                    <a:pt x="175" y="444"/>
                  </a:lnTo>
                  <a:lnTo>
                    <a:pt x="173" y="444"/>
                  </a:lnTo>
                  <a:lnTo>
                    <a:pt x="171" y="444"/>
                  </a:lnTo>
                  <a:lnTo>
                    <a:pt x="170" y="444"/>
                  </a:lnTo>
                  <a:lnTo>
                    <a:pt x="168" y="446"/>
                  </a:lnTo>
                  <a:lnTo>
                    <a:pt x="166" y="446"/>
                  </a:lnTo>
                  <a:lnTo>
                    <a:pt x="164" y="446"/>
                  </a:lnTo>
                  <a:lnTo>
                    <a:pt x="164" y="448"/>
                  </a:lnTo>
                  <a:lnTo>
                    <a:pt x="162" y="448"/>
                  </a:lnTo>
                  <a:lnTo>
                    <a:pt x="160" y="450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4"/>
                  </a:lnTo>
                  <a:lnTo>
                    <a:pt x="156" y="444"/>
                  </a:lnTo>
                  <a:lnTo>
                    <a:pt x="154" y="444"/>
                  </a:lnTo>
                  <a:lnTo>
                    <a:pt x="152" y="444"/>
                  </a:lnTo>
                  <a:lnTo>
                    <a:pt x="152" y="446"/>
                  </a:lnTo>
                  <a:lnTo>
                    <a:pt x="152" y="448"/>
                  </a:lnTo>
                  <a:lnTo>
                    <a:pt x="151" y="448"/>
                  </a:lnTo>
                  <a:lnTo>
                    <a:pt x="149" y="448"/>
                  </a:lnTo>
                  <a:lnTo>
                    <a:pt x="147" y="446"/>
                  </a:lnTo>
                  <a:lnTo>
                    <a:pt x="145" y="446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3" y="442"/>
                  </a:lnTo>
                  <a:lnTo>
                    <a:pt x="143" y="441"/>
                  </a:lnTo>
                  <a:lnTo>
                    <a:pt x="141" y="441"/>
                  </a:lnTo>
                  <a:lnTo>
                    <a:pt x="141" y="442"/>
                  </a:lnTo>
                  <a:lnTo>
                    <a:pt x="139" y="441"/>
                  </a:lnTo>
                  <a:lnTo>
                    <a:pt x="139" y="442"/>
                  </a:lnTo>
                  <a:lnTo>
                    <a:pt x="137" y="442"/>
                  </a:lnTo>
                  <a:lnTo>
                    <a:pt x="135" y="442"/>
                  </a:lnTo>
                  <a:lnTo>
                    <a:pt x="133" y="442"/>
                  </a:lnTo>
                  <a:lnTo>
                    <a:pt x="133" y="444"/>
                  </a:lnTo>
                  <a:lnTo>
                    <a:pt x="135" y="444"/>
                  </a:lnTo>
                  <a:lnTo>
                    <a:pt x="137" y="444"/>
                  </a:lnTo>
                  <a:lnTo>
                    <a:pt x="139" y="446"/>
                  </a:lnTo>
                  <a:lnTo>
                    <a:pt x="139" y="448"/>
                  </a:lnTo>
                  <a:lnTo>
                    <a:pt x="139" y="450"/>
                  </a:lnTo>
                  <a:lnTo>
                    <a:pt x="137" y="450"/>
                  </a:lnTo>
                  <a:lnTo>
                    <a:pt x="135" y="450"/>
                  </a:lnTo>
                  <a:lnTo>
                    <a:pt x="133" y="450"/>
                  </a:lnTo>
                  <a:lnTo>
                    <a:pt x="132" y="450"/>
                  </a:lnTo>
                  <a:lnTo>
                    <a:pt x="132" y="452"/>
                  </a:lnTo>
                  <a:lnTo>
                    <a:pt x="130" y="452"/>
                  </a:lnTo>
                  <a:lnTo>
                    <a:pt x="128" y="452"/>
                  </a:lnTo>
                  <a:lnTo>
                    <a:pt x="126" y="452"/>
                  </a:lnTo>
                  <a:lnTo>
                    <a:pt x="126" y="454"/>
                  </a:lnTo>
                  <a:lnTo>
                    <a:pt x="124" y="454"/>
                  </a:lnTo>
                  <a:lnTo>
                    <a:pt x="122" y="454"/>
                  </a:lnTo>
                  <a:lnTo>
                    <a:pt x="122" y="456"/>
                  </a:lnTo>
                  <a:lnTo>
                    <a:pt x="120" y="456"/>
                  </a:lnTo>
                  <a:lnTo>
                    <a:pt x="120" y="458"/>
                  </a:lnTo>
                  <a:lnTo>
                    <a:pt x="120" y="460"/>
                  </a:lnTo>
                  <a:lnTo>
                    <a:pt x="118" y="460"/>
                  </a:lnTo>
                  <a:lnTo>
                    <a:pt x="116" y="460"/>
                  </a:lnTo>
                  <a:lnTo>
                    <a:pt x="116" y="458"/>
                  </a:lnTo>
                  <a:lnTo>
                    <a:pt x="114" y="458"/>
                  </a:lnTo>
                  <a:lnTo>
                    <a:pt x="114" y="456"/>
                  </a:lnTo>
                  <a:lnTo>
                    <a:pt x="113" y="456"/>
                  </a:lnTo>
                  <a:lnTo>
                    <a:pt x="113" y="454"/>
                  </a:lnTo>
                  <a:lnTo>
                    <a:pt x="111" y="454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7" y="452"/>
                  </a:lnTo>
                  <a:lnTo>
                    <a:pt x="105" y="452"/>
                  </a:lnTo>
                  <a:lnTo>
                    <a:pt x="103" y="452"/>
                  </a:lnTo>
                  <a:lnTo>
                    <a:pt x="103" y="450"/>
                  </a:lnTo>
                  <a:lnTo>
                    <a:pt x="105" y="450"/>
                  </a:lnTo>
                  <a:lnTo>
                    <a:pt x="103" y="450"/>
                  </a:lnTo>
                  <a:lnTo>
                    <a:pt x="101" y="450"/>
                  </a:lnTo>
                  <a:lnTo>
                    <a:pt x="101" y="452"/>
                  </a:lnTo>
                  <a:lnTo>
                    <a:pt x="101" y="454"/>
                  </a:lnTo>
                  <a:lnTo>
                    <a:pt x="99" y="454"/>
                  </a:lnTo>
                  <a:lnTo>
                    <a:pt x="101" y="454"/>
                  </a:lnTo>
                  <a:lnTo>
                    <a:pt x="101" y="456"/>
                  </a:lnTo>
                  <a:lnTo>
                    <a:pt x="99" y="456"/>
                  </a:lnTo>
                  <a:lnTo>
                    <a:pt x="99" y="458"/>
                  </a:lnTo>
                  <a:lnTo>
                    <a:pt x="99" y="460"/>
                  </a:lnTo>
                  <a:lnTo>
                    <a:pt x="99" y="461"/>
                  </a:lnTo>
                  <a:lnTo>
                    <a:pt x="97" y="461"/>
                  </a:lnTo>
                  <a:lnTo>
                    <a:pt x="97" y="463"/>
                  </a:lnTo>
                  <a:lnTo>
                    <a:pt x="95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0" y="460"/>
                  </a:lnTo>
                  <a:lnTo>
                    <a:pt x="88" y="460"/>
                  </a:lnTo>
                  <a:lnTo>
                    <a:pt x="88" y="458"/>
                  </a:lnTo>
                  <a:lnTo>
                    <a:pt x="88" y="456"/>
                  </a:lnTo>
                  <a:lnTo>
                    <a:pt x="86" y="456"/>
                  </a:lnTo>
                  <a:lnTo>
                    <a:pt x="84" y="456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0" y="460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6" y="456"/>
                  </a:lnTo>
                  <a:lnTo>
                    <a:pt x="75" y="456"/>
                  </a:lnTo>
                  <a:lnTo>
                    <a:pt x="73" y="456"/>
                  </a:lnTo>
                  <a:lnTo>
                    <a:pt x="71" y="456"/>
                  </a:lnTo>
                  <a:lnTo>
                    <a:pt x="69" y="456"/>
                  </a:lnTo>
                  <a:lnTo>
                    <a:pt x="69" y="454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3" y="450"/>
                  </a:lnTo>
                  <a:lnTo>
                    <a:pt x="61" y="450"/>
                  </a:lnTo>
                  <a:lnTo>
                    <a:pt x="61" y="448"/>
                  </a:lnTo>
                  <a:lnTo>
                    <a:pt x="61" y="446"/>
                  </a:lnTo>
                  <a:lnTo>
                    <a:pt x="61" y="444"/>
                  </a:lnTo>
                  <a:lnTo>
                    <a:pt x="61" y="442"/>
                  </a:lnTo>
                  <a:lnTo>
                    <a:pt x="59" y="442"/>
                  </a:lnTo>
                  <a:lnTo>
                    <a:pt x="59" y="441"/>
                  </a:lnTo>
                  <a:lnTo>
                    <a:pt x="57" y="439"/>
                  </a:lnTo>
                  <a:lnTo>
                    <a:pt x="56" y="439"/>
                  </a:lnTo>
                  <a:lnTo>
                    <a:pt x="54" y="439"/>
                  </a:lnTo>
                  <a:lnTo>
                    <a:pt x="54" y="441"/>
                  </a:lnTo>
                  <a:lnTo>
                    <a:pt x="52" y="442"/>
                  </a:lnTo>
                  <a:lnTo>
                    <a:pt x="50" y="441"/>
                  </a:lnTo>
                  <a:lnTo>
                    <a:pt x="50" y="439"/>
                  </a:lnTo>
                  <a:lnTo>
                    <a:pt x="48" y="439"/>
                  </a:lnTo>
                  <a:lnTo>
                    <a:pt x="46" y="437"/>
                  </a:lnTo>
                  <a:lnTo>
                    <a:pt x="48" y="435"/>
                  </a:lnTo>
                  <a:lnTo>
                    <a:pt x="48" y="433"/>
                  </a:lnTo>
                  <a:lnTo>
                    <a:pt x="48" y="431"/>
                  </a:lnTo>
                  <a:lnTo>
                    <a:pt x="46" y="429"/>
                  </a:lnTo>
                  <a:lnTo>
                    <a:pt x="46" y="427"/>
                  </a:lnTo>
                  <a:lnTo>
                    <a:pt x="44" y="427"/>
                  </a:lnTo>
                  <a:lnTo>
                    <a:pt x="42" y="427"/>
                  </a:lnTo>
                  <a:lnTo>
                    <a:pt x="40" y="427"/>
                  </a:lnTo>
                  <a:lnTo>
                    <a:pt x="38" y="427"/>
                  </a:lnTo>
                  <a:lnTo>
                    <a:pt x="37" y="427"/>
                  </a:lnTo>
                  <a:lnTo>
                    <a:pt x="37" y="425"/>
                  </a:lnTo>
                  <a:lnTo>
                    <a:pt x="35" y="425"/>
                  </a:lnTo>
                  <a:lnTo>
                    <a:pt x="35" y="423"/>
                  </a:lnTo>
                  <a:lnTo>
                    <a:pt x="33" y="423"/>
                  </a:lnTo>
                  <a:lnTo>
                    <a:pt x="31" y="423"/>
                  </a:lnTo>
                  <a:lnTo>
                    <a:pt x="31" y="422"/>
                  </a:lnTo>
                  <a:lnTo>
                    <a:pt x="31" y="420"/>
                  </a:lnTo>
                  <a:lnTo>
                    <a:pt x="33" y="420"/>
                  </a:lnTo>
                  <a:lnTo>
                    <a:pt x="33" y="422"/>
                  </a:lnTo>
                  <a:lnTo>
                    <a:pt x="33" y="420"/>
                  </a:lnTo>
                  <a:lnTo>
                    <a:pt x="33" y="418"/>
                  </a:lnTo>
                  <a:lnTo>
                    <a:pt x="33" y="416"/>
                  </a:lnTo>
                  <a:lnTo>
                    <a:pt x="35" y="418"/>
                  </a:lnTo>
                  <a:lnTo>
                    <a:pt x="35" y="416"/>
                  </a:lnTo>
                  <a:lnTo>
                    <a:pt x="35" y="414"/>
                  </a:lnTo>
                  <a:lnTo>
                    <a:pt x="33" y="414"/>
                  </a:lnTo>
                  <a:lnTo>
                    <a:pt x="33" y="412"/>
                  </a:lnTo>
                  <a:lnTo>
                    <a:pt x="31" y="412"/>
                  </a:lnTo>
                  <a:lnTo>
                    <a:pt x="31" y="410"/>
                  </a:lnTo>
                  <a:lnTo>
                    <a:pt x="31" y="408"/>
                  </a:lnTo>
                  <a:lnTo>
                    <a:pt x="31" y="406"/>
                  </a:lnTo>
                  <a:lnTo>
                    <a:pt x="29" y="406"/>
                  </a:lnTo>
                  <a:lnTo>
                    <a:pt x="29" y="404"/>
                  </a:lnTo>
                  <a:lnTo>
                    <a:pt x="27" y="404"/>
                  </a:lnTo>
                  <a:lnTo>
                    <a:pt x="27" y="406"/>
                  </a:lnTo>
                  <a:lnTo>
                    <a:pt x="25" y="406"/>
                  </a:lnTo>
                  <a:lnTo>
                    <a:pt x="23" y="406"/>
                  </a:lnTo>
                  <a:lnTo>
                    <a:pt x="21" y="406"/>
                  </a:lnTo>
                  <a:lnTo>
                    <a:pt x="19" y="404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8" y="401"/>
                  </a:lnTo>
                  <a:lnTo>
                    <a:pt x="18" y="399"/>
                  </a:lnTo>
                  <a:lnTo>
                    <a:pt x="18" y="397"/>
                  </a:lnTo>
                  <a:lnTo>
                    <a:pt x="18" y="395"/>
                  </a:lnTo>
                  <a:lnTo>
                    <a:pt x="16" y="393"/>
                  </a:lnTo>
                  <a:lnTo>
                    <a:pt x="16" y="391"/>
                  </a:lnTo>
                  <a:lnTo>
                    <a:pt x="16" y="389"/>
                  </a:lnTo>
                  <a:lnTo>
                    <a:pt x="16" y="387"/>
                  </a:lnTo>
                  <a:lnTo>
                    <a:pt x="16" y="385"/>
                  </a:lnTo>
                  <a:lnTo>
                    <a:pt x="14" y="385"/>
                  </a:lnTo>
                  <a:lnTo>
                    <a:pt x="12" y="385"/>
                  </a:lnTo>
                  <a:lnTo>
                    <a:pt x="10" y="385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0"/>
                  </a:lnTo>
                  <a:lnTo>
                    <a:pt x="8" y="378"/>
                  </a:lnTo>
                  <a:lnTo>
                    <a:pt x="8" y="376"/>
                  </a:lnTo>
                  <a:lnTo>
                    <a:pt x="8" y="374"/>
                  </a:lnTo>
                  <a:lnTo>
                    <a:pt x="6" y="376"/>
                  </a:lnTo>
                  <a:lnTo>
                    <a:pt x="4" y="376"/>
                  </a:lnTo>
                  <a:lnTo>
                    <a:pt x="2" y="376"/>
                  </a:lnTo>
                  <a:lnTo>
                    <a:pt x="2" y="374"/>
                  </a:lnTo>
                  <a:lnTo>
                    <a:pt x="4" y="372"/>
                  </a:lnTo>
                  <a:lnTo>
                    <a:pt x="2" y="372"/>
                  </a:lnTo>
                  <a:lnTo>
                    <a:pt x="2" y="37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0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4" y="355"/>
                  </a:lnTo>
                  <a:lnTo>
                    <a:pt x="2" y="353"/>
                  </a:lnTo>
                  <a:lnTo>
                    <a:pt x="2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349"/>
                  </a:lnTo>
                  <a:lnTo>
                    <a:pt x="6" y="347"/>
                  </a:lnTo>
                  <a:lnTo>
                    <a:pt x="6" y="346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10" y="344"/>
                  </a:lnTo>
                  <a:lnTo>
                    <a:pt x="10" y="342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10" y="340"/>
                  </a:lnTo>
                  <a:lnTo>
                    <a:pt x="12" y="340"/>
                  </a:lnTo>
                  <a:lnTo>
                    <a:pt x="12" y="338"/>
                  </a:lnTo>
                  <a:lnTo>
                    <a:pt x="12" y="336"/>
                  </a:lnTo>
                  <a:lnTo>
                    <a:pt x="12" y="334"/>
                  </a:lnTo>
                  <a:lnTo>
                    <a:pt x="14" y="334"/>
                  </a:lnTo>
                  <a:lnTo>
                    <a:pt x="16" y="334"/>
                  </a:lnTo>
                  <a:lnTo>
                    <a:pt x="16" y="332"/>
                  </a:lnTo>
                  <a:lnTo>
                    <a:pt x="14" y="332"/>
                  </a:lnTo>
                  <a:lnTo>
                    <a:pt x="14" y="330"/>
                  </a:lnTo>
                  <a:lnTo>
                    <a:pt x="14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8" y="325"/>
                  </a:lnTo>
                  <a:lnTo>
                    <a:pt x="16" y="323"/>
                  </a:lnTo>
                  <a:lnTo>
                    <a:pt x="18" y="321"/>
                  </a:lnTo>
                  <a:lnTo>
                    <a:pt x="19" y="321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3" y="313"/>
                  </a:lnTo>
                  <a:lnTo>
                    <a:pt x="21" y="313"/>
                  </a:lnTo>
                  <a:lnTo>
                    <a:pt x="21" y="311"/>
                  </a:lnTo>
                  <a:lnTo>
                    <a:pt x="23" y="311"/>
                  </a:lnTo>
                  <a:lnTo>
                    <a:pt x="23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5" y="302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5" y="300"/>
                  </a:lnTo>
                  <a:lnTo>
                    <a:pt x="27" y="298"/>
                  </a:lnTo>
                  <a:lnTo>
                    <a:pt x="27" y="296"/>
                  </a:lnTo>
                  <a:lnTo>
                    <a:pt x="29" y="296"/>
                  </a:lnTo>
                  <a:lnTo>
                    <a:pt x="29" y="294"/>
                  </a:lnTo>
                  <a:lnTo>
                    <a:pt x="31" y="294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9"/>
                  </a:lnTo>
                  <a:lnTo>
                    <a:pt x="35" y="287"/>
                  </a:lnTo>
                  <a:lnTo>
                    <a:pt x="33" y="287"/>
                  </a:lnTo>
                  <a:lnTo>
                    <a:pt x="33" y="285"/>
                  </a:lnTo>
                  <a:lnTo>
                    <a:pt x="33" y="283"/>
                  </a:lnTo>
                  <a:lnTo>
                    <a:pt x="31" y="283"/>
                  </a:lnTo>
                  <a:lnTo>
                    <a:pt x="33" y="283"/>
                  </a:lnTo>
                  <a:lnTo>
                    <a:pt x="31" y="281"/>
                  </a:lnTo>
                  <a:lnTo>
                    <a:pt x="31" y="279"/>
                  </a:lnTo>
                  <a:lnTo>
                    <a:pt x="31" y="277"/>
                  </a:lnTo>
                  <a:lnTo>
                    <a:pt x="29" y="275"/>
                  </a:lnTo>
                  <a:lnTo>
                    <a:pt x="29" y="273"/>
                  </a:lnTo>
                  <a:lnTo>
                    <a:pt x="29" y="271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3" y="268"/>
                  </a:lnTo>
                  <a:lnTo>
                    <a:pt x="33" y="266"/>
                  </a:lnTo>
                  <a:lnTo>
                    <a:pt x="33" y="264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0"/>
                  </a:lnTo>
                  <a:lnTo>
                    <a:pt x="29" y="260"/>
                  </a:lnTo>
                  <a:lnTo>
                    <a:pt x="27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5" y="252"/>
                  </a:lnTo>
                  <a:lnTo>
                    <a:pt x="23" y="252"/>
                  </a:lnTo>
                  <a:lnTo>
                    <a:pt x="21" y="251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9" y="245"/>
                  </a:lnTo>
                  <a:lnTo>
                    <a:pt x="31" y="243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3" y="232"/>
                  </a:lnTo>
                  <a:lnTo>
                    <a:pt x="33" y="230"/>
                  </a:lnTo>
                  <a:lnTo>
                    <a:pt x="33" y="228"/>
                  </a:lnTo>
                  <a:lnTo>
                    <a:pt x="33" y="226"/>
                  </a:lnTo>
                  <a:lnTo>
                    <a:pt x="31" y="224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3" y="218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3"/>
                  </a:lnTo>
                  <a:lnTo>
                    <a:pt x="31" y="213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5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3" y="201"/>
                  </a:lnTo>
                  <a:lnTo>
                    <a:pt x="33" y="199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2"/>
                  </a:lnTo>
                  <a:lnTo>
                    <a:pt x="33" y="180"/>
                  </a:lnTo>
                  <a:lnTo>
                    <a:pt x="35" y="178"/>
                  </a:lnTo>
                  <a:lnTo>
                    <a:pt x="33" y="178"/>
                  </a:lnTo>
                  <a:lnTo>
                    <a:pt x="33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5" y="173"/>
                  </a:lnTo>
                  <a:lnTo>
                    <a:pt x="37" y="173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7" y="167"/>
                  </a:lnTo>
                  <a:lnTo>
                    <a:pt x="35" y="167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29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5" y="161"/>
                  </a:lnTo>
                  <a:lnTo>
                    <a:pt x="37" y="161"/>
                  </a:lnTo>
                  <a:lnTo>
                    <a:pt x="38" y="161"/>
                  </a:lnTo>
                  <a:lnTo>
                    <a:pt x="40" y="161"/>
                  </a:lnTo>
                  <a:lnTo>
                    <a:pt x="42" y="161"/>
                  </a:lnTo>
                  <a:lnTo>
                    <a:pt x="44" y="159"/>
                  </a:lnTo>
                  <a:lnTo>
                    <a:pt x="46" y="159"/>
                  </a:lnTo>
                  <a:lnTo>
                    <a:pt x="48" y="157"/>
                  </a:lnTo>
                  <a:lnTo>
                    <a:pt x="50" y="157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4" y="144"/>
                  </a:lnTo>
                  <a:lnTo>
                    <a:pt x="54" y="142"/>
                  </a:lnTo>
                  <a:lnTo>
                    <a:pt x="56" y="140"/>
                  </a:lnTo>
                  <a:lnTo>
                    <a:pt x="57" y="138"/>
                  </a:lnTo>
                  <a:lnTo>
                    <a:pt x="57" y="137"/>
                  </a:lnTo>
                  <a:lnTo>
                    <a:pt x="59" y="135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61" y="129"/>
                  </a:lnTo>
                  <a:lnTo>
                    <a:pt x="61" y="127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18"/>
                  </a:lnTo>
                  <a:lnTo>
                    <a:pt x="65" y="116"/>
                  </a:lnTo>
                  <a:lnTo>
                    <a:pt x="67" y="114"/>
                  </a:lnTo>
                  <a:lnTo>
                    <a:pt x="67" y="112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7" y="102"/>
                  </a:lnTo>
                  <a:lnTo>
                    <a:pt x="65" y="100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8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8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80" y="23"/>
                  </a:lnTo>
                  <a:lnTo>
                    <a:pt x="82" y="24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32"/>
                  </a:lnTo>
                  <a:lnTo>
                    <a:pt x="95" y="34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3" y="40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09" y="42"/>
                  </a:lnTo>
                  <a:lnTo>
                    <a:pt x="111" y="42"/>
                  </a:lnTo>
                  <a:lnTo>
                    <a:pt x="113" y="42"/>
                  </a:lnTo>
                  <a:lnTo>
                    <a:pt x="114" y="43"/>
                  </a:lnTo>
                  <a:lnTo>
                    <a:pt x="116" y="43"/>
                  </a:lnTo>
                  <a:lnTo>
                    <a:pt x="118" y="45"/>
                  </a:lnTo>
                  <a:lnTo>
                    <a:pt x="120" y="45"/>
                  </a:lnTo>
                  <a:lnTo>
                    <a:pt x="122" y="47"/>
                  </a:lnTo>
                  <a:lnTo>
                    <a:pt x="124" y="49"/>
                  </a:lnTo>
                  <a:lnTo>
                    <a:pt x="126" y="49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5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2"/>
                  </a:lnTo>
                  <a:lnTo>
                    <a:pt x="151" y="64"/>
                  </a:lnTo>
                  <a:lnTo>
                    <a:pt x="152" y="66"/>
                  </a:lnTo>
                  <a:lnTo>
                    <a:pt x="152" y="68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6" y="76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6" y="95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58" y="99"/>
                  </a:lnTo>
                  <a:lnTo>
                    <a:pt x="158" y="100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8" y="106"/>
                  </a:lnTo>
                  <a:lnTo>
                    <a:pt x="160" y="106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8" y="102"/>
                  </a:lnTo>
                  <a:lnTo>
                    <a:pt x="168" y="100"/>
                  </a:lnTo>
                  <a:lnTo>
                    <a:pt x="170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7" y="99"/>
                  </a:lnTo>
                  <a:lnTo>
                    <a:pt x="179" y="99"/>
                  </a:lnTo>
                  <a:lnTo>
                    <a:pt x="179" y="100"/>
                  </a:lnTo>
                  <a:lnTo>
                    <a:pt x="181" y="100"/>
                  </a:lnTo>
                  <a:lnTo>
                    <a:pt x="181" y="102"/>
                  </a:lnTo>
                  <a:lnTo>
                    <a:pt x="183" y="104"/>
                  </a:lnTo>
                  <a:lnTo>
                    <a:pt x="185" y="106"/>
                  </a:lnTo>
                  <a:lnTo>
                    <a:pt x="185" y="108"/>
                  </a:lnTo>
                  <a:lnTo>
                    <a:pt x="185" y="110"/>
                  </a:lnTo>
                  <a:lnTo>
                    <a:pt x="185" y="112"/>
                  </a:lnTo>
                  <a:lnTo>
                    <a:pt x="185" y="114"/>
                  </a:lnTo>
                  <a:lnTo>
                    <a:pt x="185" y="116"/>
                  </a:lnTo>
                  <a:lnTo>
                    <a:pt x="185" y="118"/>
                  </a:lnTo>
                  <a:lnTo>
                    <a:pt x="185" y="119"/>
                  </a:lnTo>
                  <a:lnTo>
                    <a:pt x="185" y="121"/>
                  </a:lnTo>
                  <a:lnTo>
                    <a:pt x="187" y="123"/>
                  </a:lnTo>
                  <a:lnTo>
                    <a:pt x="187" y="125"/>
                  </a:lnTo>
                  <a:lnTo>
                    <a:pt x="187" y="127"/>
                  </a:lnTo>
                  <a:lnTo>
                    <a:pt x="189" y="129"/>
                  </a:lnTo>
                  <a:lnTo>
                    <a:pt x="189" y="131"/>
                  </a:lnTo>
                  <a:lnTo>
                    <a:pt x="189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92" y="137"/>
                  </a:lnTo>
                  <a:lnTo>
                    <a:pt x="194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200" y="146"/>
                  </a:lnTo>
                  <a:lnTo>
                    <a:pt x="202" y="146"/>
                  </a:lnTo>
                  <a:lnTo>
                    <a:pt x="204" y="146"/>
                  </a:lnTo>
                  <a:lnTo>
                    <a:pt x="204" y="144"/>
                  </a:lnTo>
                  <a:lnTo>
                    <a:pt x="206" y="144"/>
                  </a:lnTo>
                  <a:lnTo>
                    <a:pt x="208" y="142"/>
                  </a:lnTo>
                  <a:lnTo>
                    <a:pt x="209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7" y="140"/>
                  </a:lnTo>
                  <a:lnTo>
                    <a:pt x="217" y="138"/>
                  </a:lnTo>
                  <a:lnTo>
                    <a:pt x="219" y="138"/>
                  </a:lnTo>
                  <a:lnTo>
                    <a:pt x="221" y="138"/>
                  </a:lnTo>
                  <a:lnTo>
                    <a:pt x="221" y="137"/>
                  </a:lnTo>
                  <a:lnTo>
                    <a:pt x="223" y="137"/>
                  </a:lnTo>
                  <a:lnTo>
                    <a:pt x="225" y="137"/>
                  </a:lnTo>
                  <a:lnTo>
                    <a:pt x="225" y="135"/>
                  </a:lnTo>
                  <a:lnTo>
                    <a:pt x="227" y="135"/>
                  </a:lnTo>
                  <a:lnTo>
                    <a:pt x="228" y="135"/>
                  </a:lnTo>
                  <a:lnTo>
                    <a:pt x="230" y="135"/>
                  </a:lnTo>
                  <a:lnTo>
                    <a:pt x="230" y="133"/>
                  </a:lnTo>
                  <a:lnTo>
                    <a:pt x="232" y="133"/>
                  </a:lnTo>
                  <a:lnTo>
                    <a:pt x="234" y="131"/>
                  </a:lnTo>
                  <a:lnTo>
                    <a:pt x="236" y="131"/>
                  </a:lnTo>
                  <a:lnTo>
                    <a:pt x="238" y="129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7" y="127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3" y="125"/>
                  </a:lnTo>
                  <a:lnTo>
                    <a:pt x="255" y="125"/>
                  </a:lnTo>
                  <a:lnTo>
                    <a:pt x="257" y="123"/>
                  </a:lnTo>
                  <a:lnTo>
                    <a:pt x="259" y="123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23"/>
                  </a:lnTo>
                  <a:lnTo>
                    <a:pt x="272" y="123"/>
                  </a:lnTo>
                  <a:lnTo>
                    <a:pt x="274" y="123"/>
                  </a:lnTo>
                  <a:lnTo>
                    <a:pt x="276" y="123"/>
                  </a:lnTo>
                  <a:lnTo>
                    <a:pt x="278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4" y="125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7" y="123"/>
                  </a:lnTo>
                  <a:lnTo>
                    <a:pt x="289" y="121"/>
                  </a:lnTo>
                  <a:lnTo>
                    <a:pt x="291" y="121"/>
                  </a:lnTo>
                  <a:lnTo>
                    <a:pt x="293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9" y="119"/>
                  </a:lnTo>
                  <a:lnTo>
                    <a:pt x="301" y="118"/>
                  </a:lnTo>
                  <a:lnTo>
                    <a:pt x="303" y="118"/>
                  </a:lnTo>
                  <a:lnTo>
                    <a:pt x="304" y="118"/>
                  </a:lnTo>
                  <a:lnTo>
                    <a:pt x="306" y="118"/>
                  </a:lnTo>
                  <a:lnTo>
                    <a:pt x="308" y="118"/>
                  </a:lnTo>
                  <a:lnTo>
                    <a:pt x="310" y="118"/>
                  </a:lnTo>
                  <a:lnTo>
                    <a:pt x="310" y="116"/>
                  </a:lnTo>
                  <a:lnTo>
                    <a:pt x="312" y="116"/>
                  </a:lnTo>
                  <a:lnTo>
                    <a:pt x="314" y="116"/>
                  </a:lnTo>
                  <a:lnTo>
                    <a:pt x="316" y="118"/>
                  </a:lnTo>
                  <a:lnTo>
                    <a:pt x="318" y="118"/>
                  </a:lnTo>
                  <a:lnTo>
                    <a:pt x="320" y="118"/>
                  </a:lnTo>
                  <a:lnTo>
                    <a:pt x="322" y="118"/>
                  </a:lnTo>
                  <a:lnTo>
                    <a:pt x="322" y="116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5" y="114"/>
                  </a:lnTo>
                  <a:lnTo>
                    <a:pt x="325" y="112"/>
                  </a:lnTo>
                  <a:lnTo>
                    <a:pt x="325" y="110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7" y="106"/>
                  </a:lnTo>
                  <a:lnTo>
                    <a:pt x="327" y="104"/>
                  </a:lnTo>
                  <a:lnTo>
                    <a:pt x="329" y="104"/>
                  </a:lnTo>
                  <a:lnTo>
                    <a:pt x="329" y="102"/>
                  </a:lnTo>
                  <a:lnTo>
                    <a:pt x="331" y="100"/>
                  </a:lnTo>
                  <a:lnTo>
                    <a:pt x="331" y="99"/>
                  </a:lnTo>
                  <a:lnTo>
                    <a:pt x="333" y="97"/>
                  </a:lnTo>
                  <a:lnTo>
                    <a:pt x="333" y="95"/>
                  </a:lnTo>
                  <a:lnTo>
                    <a:pt x="333" y="93"/>
                  </a:lnTo>
                  <a:lnTo>
                    <a:pt x="335" y="93"/>
                  </a:lnTo>
                  <a:lnTo>
                    <a:pt x="335" y="91"/>
                  </a:lnTo>
                  <a:lnTo>
                    <a:pt x="337" y="89"/>
                  </a:lnTo>
                  <a:lnTo>
                    <a:pt x="339" y="89"/>
                  </a:lnTo>
                  <a:lnTo>
                    <a:pt x="339" y="87"/>
                  </a:lnTo>
                  <a:lnTo>
                    <a:pt x="340" y="87"/>
                  </a:lnTo>
                  <a:lnTo>
                    <a:pt x="340" y="85"/>
                  </a:lnTo>
                  <a:lnTo>
                    <a:pt x="342" y="83"/>
                  </a:lnTo>
                  <a:lnTo>
                    <a:pt x="344" y="81"/>
                  </a:lnTo>
                  <a:lnTo>
                    <a:pt x="346" y="81"/>
                  </a:lnTo>
                  <a:lnTo>
                    <a:pt x="348" y="81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4" y="83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9" y="87"/>
                  </a:lnTo>
                  <a:lnTo>
                    <a:pt x="361" y="87"/>
                  </a:lnTo>
                  <a:lnTo>
                    <a:pt x="363" y="89"/>
                  </a:lnTo>
                  <a:lnTo>
                    <a:pt x="365" y="91"/>
                  </a:lnTo>
                  <a:lnTo>
                    <a:pt x="367" y="91"/>
                  </a:lnTo>
                  <a:lnTo>
                    <a:pt x="369" y="91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5" y="91"/>
                  </a:lnTo>
                  <a:lnTo>
                    <a:pt x="377" y="89"/>
                  </a:lnTo>
                  <a:lnTo>
                    <a:pt x="378" y="89"/>
                  </a:lnTo>
                  <a:lnTo>
                    <a:pt x="380" y="89"/>
                  </a:lnTo>
                  <a:lnTo>
                    <a:pt x="382" y="89"/>
                  </a:lnTo>
                  <a:lnTo>
                    <a:pt x="384" y="89"/>
                  </a:lnTo>
                  <a:lnTo>
                    <a:pt x="386" y="89"/>
                  </a:lnTo>
                  <a:lnTo>
                    <a:pt x="388" y="89"/>
                  </a:lnTo>
                  <a:lnTo>
                    <a:pt x="390" y="89"/>
                  </a:lnTo>
                  <a:lnTo>
                    <a:pt x="392" y="89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7" y="89"/>
                  </a:lnTo>
                  <a:lnTo>
                    <a:pt x="399" y="89"/>
                  </a:lnTo>
                  <a:lnTo>
                    <a:pt x="401" y="89"/>
                  </a:lnTo>
                  <a:lnTo>
                    <a:pt x="401" y="91"/>
                  </a:lnTo>
                  <a:lnTo>
                    <a:pt x="401" y="93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7" y="93"/>
                  </a:lnTo>
                  <a:lnTo>
                    <a:pt x="407" y="91"/>
                  </a:lnTo>
                  <a:lnTo>
                    <a:pt x="409" y="91"/>
                  </a:lnTo>
                  <a:lnTo>
                    <a:pt x="411" y="89"/>
                  </a:lnTo>
                  <a:lnTo>
                    <a:pt x="413" y="89"/>
                  </a:lnTo>
                  <a:lnTo>
                    <a:pt x="415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9"/>
                  </a:lnTo>
                  <a:lnTo>
                    <a:pt x="424" y="89"/>
                  </a:lnTo>
                  <a:lnTo>
                    <a:pt x="426" y="89"/>
                  </a:lnTo>
                  <a:lnTo>
                    <a:pt x="428" y="89"/>
                  </a:lnTo>
                  <a:lnTo>
                    <a:pt x="430" y="89"/>
                  </a:lnTo>
                  <a:lnTo>
                    <a:pt x="432" y="89"/>
                  </a:lnTo>
                  <a:lnTo>
                    <a:pt x="434" y="89"/>
                  </a:lnTo>
                  <a:lnTo>
                    <a:pt x="435" y="89"/>
                  </a:lnTo>
                  <a:lnTo>
                    <a:pt x="437" y="89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9" y="91"/>
                  </a:lnTo>
                  <a:lnTo>
                    <a:pt x="451" y="91"/>
                  </a:lnTo>
                  <a:lnTo>
                    <a:pt x="453" y="91"/>
                  </a:lnTo>
                  <a:lnTo>
                    <a:pt x="454" y="91"/>
                  </a:lnTo>
                  <a:lnTo>
                    <a:pt x="456" y="91"/>
                  </a:lnTo>
                  <a:lnTo>
                    <a:pt x="458" y="91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4" y="93"/>
                  </a:lnTo>
                  <a:lnTo>
                    <a:pt x="466" y="93"/>
                  </a:lnTo>
                  <a:lnTo>
                    <a:pt x="468" y="93"/>
                  </a:lnTo>
                  <a:lnTo>
                    <a:pt x="468" y="95"/>
                  </a:lnTo>
                  <a:lnTo>
                    <a:pt x="468" y="97"/>
                  </a:lnTo>
                  <a:lnTo>
                    <a:pt x="468" y="99"/>
                  </a:lnTo>
                  <a:lnTo>
                    <a:pt x="470" y="99"/>
                  </a:lnTo>
                  <a:lnTo>
                    <a:pt x="470" y="100"/>
                  </a:lnTo>
                  <a:lnTo>
                    <a:pt x="472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3" y="104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8"/>
                  </a:lnTo>
                  <a:lnTo>
                    <a:pt x="475" y="110"/>
                  </a:lnTo>
                  <a:lnTo>
                    <a:pt x="473" y="110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5" y="114"/>
                  </a:lnTo>
                  <a:lnTo>
                    <a:pt x="475" y="116"/>
                  </a:lnTo>
                  <a:lnTo>
                    <a:pt x="477" y="116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3" y="119"/>
                  </a:lnTo>
                  <a:lnTo>
                    <a:pt x="483" y="121"/>
                  </a:lnTo>
                  <a:lnTo>
                    <a:pt x="483" y="123"/>
                  </a:lnTo>
                  <a:lnTo>
                    <a:pt x="485" y="123"/>
                  </a:lnTo>
                  <a:lnTo>
                    <a:pt x="485" y="125"/>
                  </a:lnTo>
                  <a:lnTo>
                    <a:pt x="485" y="127"/>
                  </a:lnTo>
                  <a:lnTo>
                    <a:pt x="485" y="129"/>
                  </a:lnTo>
                  <a:lnTo>
                    <a:pt x="485" y="131"/>
                  </a:lnTo>
                  <a:lnTo>
                    <a:pt x="485" y="13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89" y="137"/>
                  </a:lnTo>
                  <a:lnTo>
                    <a:pt x="491" y="138"/>
                  </a:lnTo>
                  <a:lnTo>
                    <a:pt x="492" y="138"/>
                  </a:lnTo>
                  <a:lnTo>
                    <a:pt x="494" y="140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500" y="140"/>
                  </a:lnTo>
                  <a:lnTo>
                    <a:pt x="502" y="140"/>
                  </a:lnTo>
                  <a:lnTo>
                    <a:pt x="504" y="142"/>
                  </a:lnTo>
                  <a:lnTo>
                    <a:pt x="508" y="144"/>
                  </a:lnTo>
                  <a:lnTo>
                    <a:pt x="510" y="146"/>
                  </a:lnTo>
                  <a:lnTo>
                    <a:pt x="511" y="146"/>
                  </a:lnTo>
                  <a:lnTo>
                    <a:pt x="511" y="148"/>
                  </a:lnTo>
                  <a:lnTo>
                    <a:pt x="513" y="148"/>
                  </a:lnTo>
                  <a:lnTo>
                    <a:pt x="513" y="150"/>
                  </a:lnTo>
                  <a:lnTo>
                    <a:pt x="515" y="152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21" y="154"/>
                  </a:lnTo>
                  <a:lnTo>
                    <a:pt x="523" y="154"/>
                  </a:lnTo>
                  <a:lnTo>
                    <a:pt x="525" y="154"/>
                  </a:lnTo>
                  <a:lnTo>
                    <a:pt x="527" y="154"/>
                  </a:lnTo>
                  <a:lnTo>
                    <a:pt x="529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4" y="154"/>
                  </a:lnTo>
                  <a:lnTo>
                    <a:pt x="536" y="152"/>
                  </a:lnTo>
                  <a:lnTo>
                    <a:pt x="538" y="152"/>
                  </a:lnTo>
                  <a:lnTo>
                    <a:pt x="540" y="150"/>
                  </a:lnTo>
                  <a:lnTo>
                    <a:pt x="542" y="150"/>
                  </a:lnTo>
                  <a:lnTo>
                    <a:pt x="542" y="148"/>
                  </a:lnTo>
                  <a:lnTo>
                    <a:pt x="544" y="146"/>
                  </a:lnTo>
                  <a:lnTo>
                    <a:pt x="546" y="144"/>
                  </a:lnTo>
                  <a:lnTo>
                    <a:pt x="548" y="142"/>
                  </a:lnTo>
                  <a:lnTo>
                    <a:pt x="549" y="140"/>
                  </a:lnTo>
                  <a:lnTo>
                    <a:pt x="551" y="140"/>
                  </a:lnTo>
                  <a:lnTo>
                    <a:pt x="553" y="138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7" y="135"/>
                  </a:lnTo>
                  <a:lnTo>
                    <a:pt x="559" y="135"/>
                  </a:lnTo>
                  <a:lnTo>
                    <a:pt x="559" y="133"/>
                  </a:lnTo>
                  <a:lnTo>
                    <a:pt x="561" y="133"/>
                  </a:lnTo>
                  <a:lnTo>
                    <a:pt x="563" y="131"/>
                  </a:lnTo>
                  <a:lnTo>
                    <a:pt x="565" y="129"/>
                  </a:lnTo>
                  <a:lnTo>
                    <a:pt x="567" y="129"/>
                  </a:lnTo>
                  <a:lnTo>
                    <a:pt x="567" y="127"/>
                  </a:lnTo>
                  <a:lnTo>
                    <a:pt x="568" y="127"/>
                  </a:lnTo>
                  <a:lnTo>
                    <a:pt x="570" y="127"/>
                  </a:lnTo>
                  <a:lnTo>
                    <a:pt x="572" y="125"/>
                  </a:lnTo>
                  <a:lnTo>
                    <a:pt x="574" y="125"/>
                  </a:lnTo>
                  <a:lnTo>
                    <a:pt x="576" y="125"/>
                  </a:lnTo>
                  <a:lnTo>
                    <a:pt x="576" y="123"/>
                  </a:lnTo>
                  <a:lnTo>
                    <a:pt x="578" y="123"/>
                  </a:lnTo>
                  <a:lnTo>
                    <a:pt x="580" y="123"/>
                  </a:lnTo>
                  <a:lnTo>
                    <a:pt x="580" y="121"/>
                  </a:lnTo>
                  <a:lnTo>
                    <a:pt x="582" y="121"/>
                  </a:lnTo>
                  <a:lnTo>
                    <a:pt x="582" y="119"/>
                  </a:lnTo>
                  <a:lnTo>
                    <a:pt x="580" y="119"/>
                  </a:lnTo>
                  <a:lnTo>
                    <a:pt x="580" y="118"/>
                  </a:lnTo>
                  <a:lnTo>
                    <a:pt x="580" y="116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2" y="110"/>
                  </a:lnTo>
                  <a:lnTo>
                    <a:pt x="584" y="110"/>
                  </a:lnTo>
                  <a:lnTo>
                    <a:pt x="584" y="108"/>
                  </a:lnTo>
                  <a:lnTo>
                    <a:pt x="586" y="108"/>
                  </a:lnTo>
                  <a:lnTo>
                    <a:pt x="587" y="106"/>
                  </a:lnTo>
                  <a:lnTo>
                    <a:pt x="589" y="106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595" y="104"/>
                  </a:lnTo>
                  <a:lnTo>
                    <a:pt x="595" y="102"/>
                  </a:lnTo>
                  <a:lnTo>
                    <a:pt x="597" y="102"/>
                  </a:lnTo>
                  <a:lnTo>
                    <a:pt x="599" y="102"/>
                  </a:lnTo>
                  <a:lnTo>
                    <a:pt x="599" y="100"/>
                  </a:lnTo>
                  <a:lnTo>
                    <a:pt x="601" y="100"/>
                  </a:lnTo>
                  <a:lnTo>
                    <a:pt x="603" y="99"/>
                  </a:lnTo>
                  <a:lnTo>
                    <a:pt x="605" y="99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8" y="97"/>
                  </a:lnTo>
                  <a:lnTo>
                    <a:pt x="610" y="95"/>
                  </a:lnTo>
                  <a:lnTo>
                    <a:pt x="612" y="95"/>
                  </a:lnTo>
                  <a:lnTo>
                    <a:pt x="614" y="95"/>
                  </a:lnTo>
                  <a:lnTo>
                    <a:pt x="616" y="97"/>
                  </a:lnTo>
                  <a:lnTo>
                    <a:pt x="618" y="97"/>
                  </a:lnTo>
                  <a:lnTo>
                    <a:pt x="620" y="97"/>
                  </a:lnTo>
                  <a:lnTo>
                    <a:pt x="622" y="99"/>
                  </a:lnTo>
                  <a:lnTo>
                    <a:pt x="624" y="99"/>
                  </a:lnTo>
                  <a:lnTo>
                    <a:pt x="625" y="99"/>
                  </a:lnTo>
                  <a:lnTo>
                    <a:pt x="627" y="99"/>
                  </a:lnTo>
                  <a:lnTo>
                    <a:pt x="629" y="99"/>
                  </a:lnTo>
                  <a:lnTo>
                    <a:pt x="629" y="97"/>
                  </a:lnTo>
                  <a:lnTo>
                    <a:pt x="631" y="97"/>
                  </a:lnTo>
                  <a:lnTo>
                    <a:pt x="633" y="97"/>
                  </a:lnTo>
                  <a:lnTo>
                    <a:pt x="633" y="95"/>
                  </a:lnTo>
                  <a:lnTo>
                    <a:pt x="635" y="95"/>
                  </a:lnTo>
                  <a:lnTo>
                    <a:pt x="637" y="95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1" y="97"/>
                  </a:lnTo>
                  <a:lnTo>
                    <a:pt x="643" y="97"/>
                  </a:lnTo>
                  <a:lnTo>
                    <a:pt x="644" y="97"/>
                  </a:lnTo>
                  <a:lnTo>
                    <a:pt x="646" y="95"/>
                  </a:lnTo>
                  <a:lnTo>
                    <a:pt x="646" y="93"/>
                  </a:lnTo>
                  <a:lnTo>
                    <a:pt x="648" y="93"/>
                  </a:lnTo>
                  <a:lnTo>
                    <a:pt x="650" y="93"/>
                  </a:lnTo>
                  <a:lnTo>
                    <a:pt x="650" y="91"/>
                  </a:lnTo>
                  <a:lnTo>
                    <a:pt x="652" y="91"/>
                  </a:lnTo>
                  <a:lnTo>
                    <a:pt x="652" y="89"/>
                  </a:lnTo>
                  <a:lnTo>
                    <a:pt x="652" y="91"/>
                  </a:lnTo>
                  <a:lnTo>
                    <a:pt x="654" y="91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8" y="93"/>
                  </a:lnTo>
                  <a:lnTo>
                    <a:pt x="660" y="93"/>
                  </a:lnTo>
                  <a:lnTo>
                    <a:pt x="662" y="93"/>
                  </a:lnTo>
                  <a:lnTo>
                    <a:pt x="663" y="93"/>
                  </a:lnTo>
                  <a:lnTo>
                    <a:pt x="665" y="93"/>
                  </a:lnTo>
                  <a:lnTo>
                    <a:pt x="665" y="95"/>
                  </a:lnTo>
                  <a:lnTo>
                    <a:pt x="665" y="97"/>
                  </a:lnTo>
                  <a:lnTo>
                    <a:pt x="667" y="97"/>
                  </a:lnTo>
                  <a:lnTo>
                    <a:pt x="667" y="99"/>
                  </a:lnTo>
                  <a:lnTo>
                    <a:pt x="667" y="100"/>
                  </a:lnTo>
                  <a:lnTo>
                    <a:pt x="669" y="100"/>
                  </a:lnTo>
                  <a:lnTo>
                    <a:pt x="669" y="102"/>
                  </a:lnTo>
                  <a:lnTo>
                    <a:pt x="669" y="104"/>
                  </a:lnTo>
                  <a:lnTo>
                    <a:pt x="671" y="104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65BBF13-7351-4945-93FE-5F7864212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3005"/>
              <a:ext cx="479" cy="787"/>
            </a:xfrm>
            <a:custGeom>
              <a:avLst/>
              <a:gdLst>
                <a:gd name="T0" fmla="*/ 11 w 479"/>
                <a:gd name="T1" fmla="*/ 27 h 787"/>
                <a:gd name="T2" fmla="*/ 25 w 479"/>
                <a:gd name="T3" fmla="*/ 57 h 787"/>
                <a:gd name="T4" fmla="*/ 44 w 479"/>
                <a:gd name="T5" fmla="*/ 74 h 787"/>
                <a:gd name="T6" fmla="*/ 68 w 479"/>
                <a:gd name="T7" fmla="*/ 72 h 787"/>
                <a:gd name="T8" fmla="*/ 97 w 479"/>
                <a:gd name="T9" fmla="*/ 76 h 787"/>
                <a:gd name="T10" fmla="*/ 114 w 479"/>
                <a:gd name="T11" fmla="*/ 97 h 787"/>
                <a:gd name="T12" fmla="*/ 137 w 479"/>
                <a:gd name="T13" fmla="*/ 88 h 787"/>
                <a:gd name="T14" fmla="*/ 156 w 479"/>
                <a:gd name="T15" fmla="*/ 69 h 787"/>
                <a:gd name="T16" fmla="*/ 181 w 479"/>
                <a:gd name="T17" fmla="*/ 63 h 787"/>
                <a:gd name="T18" fmla="*/ 205 w 479"/>
                <a:gd name="T19" fmla="*/ 53 h 787"/>
                <a:gd name="T20" fmla="*/ 220 w 479"/>
                <a:gd name="T21" fmla="*/ 40 h 787"/>
                <a:gd name="T22" fmla="*/ 236 w 479"/>
                <a:gd name="T23" fmla="*/ 59 h 787"/>
                <a:gd name="T24" fmla="*/ 255 w 479"/>
                <a:gd name="T25" fmla="*/ 74 h 787"/>
                <a:gd name="T26" fmla="*/ 272 w 479"/>
                <a:gd name="T27" fmla="*/ 82 h 787"/>
                <a:gd name="T28" fmla="*/ 298 w 479"/>
                <a:gd name="T29" fmla="*/ 90 h 787"/>
                <a:gd name="T30" fmla="*/ 323 w 479"/>
                <a:gd name="T31" fmla="*/ 105 h 787"/>
                <a:gd name="T32" fmla="*/ 336 w 479"/>
                <a:gd name="T33" fmla="*/ 105 h 787"/>
                <a:gd name="T34" fmla="*/ 361 w 479"/>
                <a:gd name="T35" fmla="*/ 99 h 787"/>
                <a:gd name="T36" fmla="*/ 374 w 479"/>
                <a:gd name="T37" fmla="*/ 78 h 787"/>
                <a:gd name="T38" fmla="*/ 376 w 479"/>
                <a:gd name="T39" fmla="*/ 59 h 787"/>
                <a:gd name="T40" fmla="*/ 391 w 479"/>
                <a:gd name="T41" fmla="*/ 36 h 787"/>
                <a:gd name="T42" fmla="*/ 407 w 479"/>
                <a:gd name="T43" fmla="*/ 10 h 787"/>
                <a:gd name="T44" fmla="*/ 431 w 479"/>
                <a:gd name="T45" fmla="*/ 8 h 787"/>
                <a:gd name="T46" fmla="*/ 454 w 479"/>
                <a:gd name="T47" fmla="*/ 10 h 787"/>
                <a:gd name="T48" fmla="*/ 466 w 479"/>
                <a:gd name="T49" fmla="*/ 31 h 787"/>
                <a:gd name="T50" fmla="*/ 475 w 479"/>
                <a:gd name="T51" fmla="*/ 59 h 787"/>
                <a:gd name="T52" fmla="*/ 437 w 479"/>
                <a:gd name="T53" fmla="*/ 65 h 787"/>
                <a:gd name="T54" fmla="*/ 405 w 479"/>
                <a:gd name="T55" fmla="*/ 80 h 787"/>
                <a:gd name="T56" fmla="*/ 447 w 479"/>
                <a:gd name="T57" fmla="*/ 99 h 787"/>
                <a:gd name="T58" fmla="*/ 460 w 479"/>
                <a:gd name="T59" fmla="*/ 128 h 787"/>
                <a:gd name="T60" fmla="*/ 460 w 479"/>
                <a:gd name="T61" fmla="*/ 167 h 787"/>
                <a:gd name="T62" fmla="*/ 462 w 479"/>
                <a:gd name="T63" fmla="*/ 200 h 787"/>
                <a:gd name="T64" fmla="*/ 467 w 479"/>
                <a:gd name="T65" fmla="*/ 224 h 787"/>
                <a:gd name="T66" fmla="*/ 454 w 479"/>
                <a:gd name="T67" fmla="*/ 278 h 787"/>
                <a:gd name="T68" fmla="*/ 426 w 479"/>
                <a:gd name="T69" fmla="*/ 331 h 787"/>
                <a:gd name="T70" fmla="*/ 437 w 479"/>
                <a:gd name="T71" fmla="*/ 365 h 787"/>
                <a:gd name="T72" fmla="*/ 426 w 479"/>
                <a:gd name="T73" fmla="*/ 397 h 787"/>
                <a:gd name="T74" fmla="*/ 403 w 479"/>
                <a:gd name="T75" fmla="*/ 452 h 787"/>
                <a:gd name="T76" fmla="*/ 357 w 479"/>
                <a:gd name="T77" fmla="*/ 470 h 787"/>
                <a:gd name="T78" fmla="*/ 321 w 479"/>
                <a:gd name="T79" fmla="*/ 468 h 787"/>
                <a:gd name="T80" fmla="*/ 289 w 479"/>
                <a:gd name="T81" fmla="*/ 471 h 787"/>
                <a:gd name="T82" fmla="*/ 285 w 479"/>
                <a:gd name="T83" fmla="*/ 517 h 787"/>
                <a:gd name="T84" fmla="*/ 308 w 479"/>
                <a:gd name="T85" fmla="*/ 542 h 787"/>
                <a:gd name="T86" fmla="*/ 336 w 479"/>
                <a:gd name="T87" fmla="*/ 563 h 787"/>
                <a:gd name="T88" fmla="*/ 340 w 479"/>
                <a:gd name="T89" fmla="*/ 593 h 787"/>
                <a:gd name="T90" fmla="*/ 310 w 479"/>
                <a:gd name="T91" fmla="*/ 612 h 787"/>
                <a:gd name="T92" fmla="*/ 291 w 479"/>
                <a:gd name="T93" fmla="*/ 629 h 787"/>
                <a:gd name="T94" fmla="*/ 276 w 479"/>
                <a:gd name="T95" fmla="*/ 637 h 787"/>
                <a:gd name="T96" fmla="*/ 253 w 479"/>
                <a:gd name="T97" fmla="*/ 644 h 787"/>
                <a:gd name="T98" fmla="*/ 232 w 479"/>
                <a:gd name="T99" fmla="*/ 656 h 787"/>
                <a:gd name="T100" fmla="*/ 205 w 479"/>
                <a:gd name="T101" fmla="*/ 641 h 787"/>
                <a:gd name="T102" fmla="*/ 182 w 479"/>
                <a:gd name="T103" fmla="*/ 650 h 787"/>
                <a:gd name="T104" fmla="*/ 148 w 479"/>
                <a:gd name="T105" fmla="*/ 679 h 787"/>
                <a:gd name="T106" fmla="*/ 110 w 479"/>
                <a:gd name="T107" fmla="*/ 686 h 787"/>
                <a:gd name="T108" fmla="*/ 108 w 479"/>
                <a:gd name="T109" fmla="*/ 699 h 787"/>
                <a:gd name="T110" fmla="*/ 108 w 479"/>
                <a:gd name="T111" fmla="*/ 717 h 787"/>
                <a:gd name="T112" fmla="*/ 99 w 479"/>
                <a:gd name="T113" fmla="*/ 730 h 787"/>
                <a:gd name="T114" fmla="*/ 101 w 479"/>
                <a:gd name="T115" fmla="*/ 747 h 787"/>
                <a:gd name="T116" fmla="*/ 93 w 479"/>
                <a:gd name="T117" fmla="*/ 772 h 787"/>
                <a:gd name="T118" fmla="*/ 78 w 479"/>
                <a:gd name="T119" fmla="*/ 785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9" h="78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70" y="72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4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4"/>
                  </a:lnTo>
                  <a:lnTo>
                    <a:pt x="95" y="74"/>
                  </a:lnTo>
                  <a:lnTo>
                    <a:pt x="95" y="76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97" y="84"/>
                  </a:lnTo>
                  <a:lnTo>
                    <a:pt x="99" y="84"/>
                  </a:lnTo>
                  <a:lnTo>
                    <a:pt x="99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1"/>
                  </a:lnTo>
                  <a:lnTo>
                    <a:pt x="103" y="91"/>
                  </a:lnTo>
                  <a:lnTo>
                    <a:pt x="103" y="93"/>
                  </a:lnTo>
                  <a:lnTo>
                    <a:pt x="105" y="93"/>
                  </a:lnTo>
                  <a:lnTo>
                    <a:pt x="106" y="95"/>
                  </a:lnTo>
                  <a:lnTo>
                    <a:pt x="108" y="97"/>
                  </a:lnTo>
                  <a:lnTo>
                    <a:pt x="110" y="97"/>
                  </a:lnTo>
                  <a:lnTo>
                    <a:pt x="112" y="99"/>
                  </a:lnTo>
                  <a:lnTo>
                    <a:pt x="114" y="97"/>
                  </a:lnTo>
                  <a:lnTo>
                    <a:pt x="116" y="97"/>
                  </a:lnTo>
                  <a:lnTo>
                    <a:pt x="118" y="97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2" y="97"/>
                  </a:lnTo>
                  <a:lnTo>
                    <a:pt x="124" y="95"/>
                  </a:lnTo>
                  <a:lnTo>
                    <a:pt x="124" y="93"/>
                  </a:lnTo>
                  <a:lnTo>
                    <a:pt x="125" y="93"/>
                  </a:lnTo>
                  <a:lnTo>
                    <a:pt x="125" y="91"/>
                  </a:lnTo>
                  <a:lnTo>
                    <a:pt x="127" y="91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90"/>
                  </a:lnTo>
                  <a:lnTo>
                    <a:pt x="133" y="90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39" y="84"/>
                  </a:lnTo>
                  <a:lnTo>
                    <a:pt x="141" y="84"/>
                  </a:lnTo>
                  <a:lnTo>
                    <a:pt x="141" y="82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6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8" y="71"/>
                  </a:lnTo>
                  <a:lnTo>
                    <a:pt x="150" y="69"/>
                  </a:lnTo>
                  <a:lnTo>
                    <a:pt x="152" y="69"/>
                  </a:lnTo>
                  <a:lnTo>
                    <a:pt x="154" y="69"/>
                  </a:lnTo>
                  <a:lnTo>
                    <a:pt x="156" y="69"/>
                  </a:lnTo>
                  <a:lnTo>
                    <a:pt x="158" y="69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2" y="67"/>
                  </a:lnTo>
                  <a:lnTo>
                    <a:pt x="163" y="67"/>
                  </a:lnTo>
                  <a:lnTo>
                    <a:pt x="165" y="67"/>
                  </a:lnTo>
                  <a:lnTo>
                    <a:pt x="167" y="67"/>
                  </a:lnTo>
                  <a:lnTo>
                    <a:pt x="169" y="67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7" y="65"/>
                  </a:lnTo>
                  <a:lnTo>
                    <a:pt x="179" y="65"/>
                  </a:lnTo>
                  <a:lnTo>
                    <a:pt x="179" y="63"/>
                  </a:lnTo>
                  <a:lnTo>
                    <a:pt x="181" y="65"/>
                  </a:lnTo>
                  <a:lnTo>
                    <a:pt x="181" y="63"/>
                  </a:lnTo>
                  <a:lnTo>
                    <a:pt x="182" y="63"/>
                  </a:lnTo>
                  <a:lnTo>
                    <a:pt x="184" y="65"/>
                  </a:lnTo>
                  <a:lnTo>
                    <a:pt x="186" y="65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0" y="61"/>
                  </a:lnTo>
                  <a:lnTo>
                    <a:pt x="192" y="61"/>
                  </a:lnTo>
                  <a:lnTo>
                    <a:pt x="192" y="59"/>
                  </a:lnTo>
                  <a:lnTo>
                    <a:pt x="194" y="59"/>
                  </a:lnTo>
                  <a:lnTo>
                    <a:pt x="194" y="57"/>
                  </a:lnTo>
                  <a:lnTo>
                    <a:pt x="196" y="57"/>
                  </a:lnTo>
                  <a:lnTo>
                    <a:pt x="198" y="57"/>
                  </a:lnTo>
                  <a:lnTo>
                    <a:pt x="200" y="57"/>
                  </a:lnTo>
                  <a:lnTo>
                    <a:pt x="201" y="57"/>
                  </a:lnTo>
                  <a:lnTo>
                    <a:pt x="201" y="55"/>
                  </a:lnTo>
                  <a:lnTo>
                    <a:pt x="203" y="55"/>
                  </a:lnTo>
                  <a:lnTo>
                    <a:pt x="205" y="53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3" y="48"/>
                  </a:lnTo>
                  <a:lnTo>
                    <a:pt x="213" y="46"/>
                  </a:lnTo>
                  <a:lnTo>
                    <a:pt x="215" y="46"/>
                  </a:lnTo>
                  <a:lnTo>
                    <a:pt x="217" y="46"/>
                  </a:lnTo>
                  <a:lnTo>
                    <a:pt x="217" y="44"/>
                  </a:lnTo>
                  <a:lnTo>
                    <a:pt x="219" y="44"/>
                  </a:lnTo>
                  <a:lnTo>
                    <a:pt x="219" y="42"/>
                  </a:lnTo>
                  <a:lnTo>
                    <a:pt x="219" y="40"/>
                  </a:lnTo>
                  <a:lnTo>
                    <a:pt x="220" y="40"/>
                  </a:lnTo>
                  <a:lnTo>
                    <a:pt x="220" y="38"/>
                  </a:lnTo>
                  <a:lnTo>
                    <a:pt x="220" y="40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8" y="44"/>
                  </a:lnTo>
                  <a:lnTo>
                    <a:pt x="228" y="46"/>
                  </a:lnTo>
                  <a:lnTo>
                    <a:pt x="230" y="46"/>
                  </a:lnTo>
                  <a:lnTo>
                    <a:pt x="230" y="48"/>
                  </a:lnTo>
                  <a:lnTo>
                    <a:pt x="230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3"/>
                  </a:lnTo>
                  <a:lnTo>
                    <a:pt x="234" y="53"/>
                  </a:lnTo>
                  <a:lnTo>
                    <a:pt x="234" y="55"/>
                  </a:lnTo>
                  <a:lnTo>
                    <a:pt x="234" y="57"/>
                  </a:lnTo>
                  <a:lnTo>
                    <a:pt x="236" y="57"/>
                  </a:lnTo>
                  <a:lnTo>
                    <a:pt x="236" y="59"/>
                  </a:lnTo>
                  <a:lnTo>
                    <a:pt x="238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1" y="65"/>
                  </a:lnTo>
                  <a:lnTo>
                    <a:pt x="241" y="67"/>
                  </a:lnTo>
                  <a:lnTo>
                    <a:pt x="243" y="69"/>
                  </a:lnTo>
                  <a:lnTo>
                    <a:pt x="245" y="69"/>
                  </a:lnTo>
                  <a:lnTo>
                    <a:pt x="245" y="71"/>
                  </a:lnTo>
                  <a:lnTo>
                    <a:pt x="247" y="71"/>
                  </a:lnTo>
                  <a:lnTo>
                    <a:pt x="247" y="72"/>
                  </a:lnTo>
                  <a:lnTo>
                    <a:pt x="249" y="72"/>
                  </a:lnTo>
                  <a:lnTo>
                    <a:pt x="251" y="72"/>
                  </a:lnTo>
                  <a:lnTo>
                    <a:pt x="251" y="74"/>
                  </a:lnTo>
                  <a:lnTo>
                    <a:pt x="253" y="74"/>
                  </a:lnTo>
                  <a:lnTo>
                    <a:pt x="255" y="74"/>
                  </a:lnTo>
                  <a:lnTo>
                    <a:pt x="255" y="76"/>
                  </a:lnTo>
                  <a:lnTo>
                    <a:pt x="257" y="76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0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64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80"/>
                  </a:lnTo>
                  <a:lnTo>
                    <a:pt x="270" y="80"/>
                  </a:lnTo>
                  <a:lnTo>
                    <a:pt x="270" y="82"/>
                  </a:lnTo>
                  <a:lnTo>
                    <a:pt x="272" y="82"/>
                  </a:lnTo>
                  <a:lnTo>
                    <a:pt x="274" y="80"/>
                  </a:lnTo>
                  <a:lnTo>
                    <a:pt x="276" y="80"/>
                  </a:lnTo>
                  <a:lnTo>
                    <a:pt x="277" y="80"/>
                  </a:lnTo>
                  <a:lnTo>
                    <a:pt x="279" y="80"/>
                  </a:lnTo>
                  <a:lnTo>
                    <a:pt x="279" y="82"/>
                  </a:lnTo>
                  <a:lnTo>
                    <a:pt x="281" y="84"/>
                  </a:lnTo>
                  <a:lnTo>
                    <a:pt x="281" y="86"/>
                  </a:lnTo>
                  <a:lnTo>
                    <a:pt x="281" y="88"/>
                  </a:lnTo>
                  <a:lnTo>
                    <a:pt x="283" y="88"/>
                  </a:lnTo>
                  <a:lnTo>
                    <a:pt x="283" y="90"/>
                  </a:lnTo>
                  <a:lnTo>
                    <a:pt x="285" y="90"/>
                  </a:lnTo>
                  <a:lnTo>
                    <a:pt x="289" y="90"/>
                  </a:lnTo>
                  <a:lnTo>
                    <a:pt x="291" y="91"/>
                  </a:lnTo>
                  <a:lnTo>
                    <a:pt x="293" y="90"/>
                  </a:lnTo>
                  <a:lnTo>
                    <a:pt x="295" y="90"/>
                  </a:lnTo>
                  <a:lnTo>
                    <a:pt x="296" y="90"/>
                  </a:lnTo>
                  <a:lnTo>
                    <a:pt x="298" y="90"/>
                  </a:lnTo>
                  <a:lnTo>
                    <a:pt x="300" y="90"/>
                  </a:lnTo>
                  <a:lnTo>
                    <a:pt x="302" y="90"/>
                  </a:lnTo>
                  <a:lnTo>
                    <a:pt x="304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1"/>
                  </a:lnTo>
                  <a:lnTo>
                    <a:pt x="310" y="93"/>
                  </a:lnTo>
                  <a:lnTo>
                    <a:pt x="312" y="93"/>
                  </a:lnTo>
                  <a:lnTo>
                    <a:pt x="312" y="95"/>
                  </a:lnTo>
                  <a:lnTo>
                    <a:pt x="314" y="97"/>
                  </a:lnTo>
                  <a:lnTo>
                    <a:pt x="314" y="99"/>
                  </a:lnTo>
                  <a:lnTo>
                    <a:pt x="315" y="101"/>
                  </a:lnTo>
                  <a:lnTo>
                    <a:pt x="317" y="101"/>
                  </a:lnTo>
                  <a:lnTo>
                    <a:pt x="319" y="101"/>
                  </a:lnTo>
                  <a:lnTo>
                    <a:pt x="321" y="101"/>
                  </a:lnTo>
                  <a:lnTo>
                    <a:pt x="321" y="103"/>
                  </a:lnTo>
                  <a:lnTo>
                    <a:pt x="323" y="105"/>
                  </a:lnTo>
                  <a:lnTo>
                    <a:pt x="325" y="107"/>
                  </a:lnTo>
                  <a:lnTo>
                    <a:pt x="323" y="110"/>
                  </a:lnTo>
                  <a:lnTo>
                    <a:pt x="321" y="112"/>
                  </a:lnTo>
                  <a:lnTo>
                    <a:pt x="321" y="114"/>
                  </a:lnTo>
                  <a:lnTo>
                    <a:pt x="323" y="116"/>
                  </a:lnTo>
                  <a:lnTo>
                    <a:pt x="325" y="116"/>
                  </a:lnTo>
                  <a:lnTo>
                    <a:pt x="327" y="114"/>
                  </a:lnTo>
                  <a:lnTo>
                    <a:pt x="329" y="112"/>
                  </a:lnTo>
                  <a:lnTo>
                    <a:pt x="329" y="110"/>
                  </a:lnTo>
                  <a:lnTo>
                    <a:pt x="331" y="109"/>
                  </a:lnTo>
                  <a:lnTo>
                    <a:pt x="331" y="107"/>
                  </a:lnTo>
                  <a:lnTo>
                    <a:pt x="329" y="107"/>
                  </a:lnTo>
                  <a:lnTo>
                    <a:pt x="329" y="105"/>
                  </a:lnTo>
                  <a:lnTo>
                    <a:pt x="331" y="105"/>
                  </a:lnTo>
                  <a:lnTo>
                    <a:pt x="333" y="105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3"/>
                  </a:lnTo>
                  <a:lnTo>
                    <a:pt x="338" y="101"/>
                  </a:lnTo>
                  <a:lnTo>
                    <a:pt x="340" y="101"/>
                  </a:lnTo>
                  <a:lnTo>
                    <a:pt x="342" y="99"/>
                  </a:lnTo>
                  <a:lnTo>
                    <a:pt x="344" y="99"/>
                  </a:lnTo>
                  <a:lnTo>
                    <a:pt x="346" y="99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50" y="99"/>
                  </a:lnTo>
                  <a:lnTo>
                    <a:pt x="352" y="99"/>
                  </a:lnTo>
                  <a:lnTo>
                    <a:pt x="352" y="97"/>
                  </a:lnTo>
                  <a:lnTo>
                    <a:pt x="353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7" y="99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3" y="97"/>
                  </a:lnTo>
                  <a:lnTo>
                    <a:pt x="363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69" y="91"/>
                  </a:lnTo>
                  <a:lnTo>
                    <a:pt x="371" y="91"/>
                  </a:lnTo>
                  <a:lnTo>
                    <a:pt x="371" y="90"/>
                  </a:lnTo>
                  <a:lnTo>
                    <a:pt x="369" y="88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9" y="78"/>
                  </a:lnTo>
                  <a:lnTo>
                    <a:pt x="371" y="78"/>
                  </a:lnTo>
                  <a:lnTo>
                    <a:pt x="372" y="78"/>
                  </a:lnTo>
                  <a:lnTo>
                    <a:pt x="374" y="78"/>
                  </a:lnTo>
                  <a:lnTo>
                    <a:pt x="376" y="80"/>
                  </a:lnTo>
                  <a:lnTo>
                    <a:pt x="378" y="80"/>
                  </a:lnTo>
                  <a:lnTo>
                    <a:pt x="380" y="78"/>
                  </a:lnTo>
                  <a:lnTo>
                    <a:pt x="380" y="74"/>
                  </a:lnTo>
                  <a:lnTo>
                    <a:pt x="378" y="74"/>
                  </a:lnTo>
                  <a:lnTo>
                    <a:pt x="374" y="76"/>
                  </a:lnTo>
                  <a:lnTo>
                    <a:pt x="372" y="72"/>
                  </a:lnTo>
                  <a:lnTo>
                    <a:pt x="372" y="71"/>
                  </a:lnTo>
                  <a:lnTo>
                    <a:pt x="374" y="71"/>
                  </a:lnTo>
                  <a:lnTo>
                    <a:pt x="376" y="69"/>
                  </a:lnTo>
                  <a:lnTo>
                    <a:pt x="376" y="67"/>
                  </a:lnTo>
                  <a:lnTo>
                    <a:pt x="376" y="65"/>
                  </a:lnTo>
                  <a:lnTo>
                    <a:pt x="374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74" y="61"/>
                  </a:lnTo>
                  <a:lnTo>
                    <a:pt x="376" y="59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80" y="59"/>
                  </a:lnTo>
                  <a:lnTo>
                    <a:pt x="380" y="57"/>
                  </a:lnTo>
                  <a:lnTo>
                    <a:pt x="382" y="57"/>
                  </a:lnTo>
                  <a:lnTo>
                    <a:pt x="386" y="53"/>
                  </a:lnTo>
                  <a:lnTo>
                    <a:pt x="388" y="53"/>
                  </a:lnTo>
                  <a:lnTo>
                    <a:pt x="388" y="52"/>
                  </a:lnTo>
                  <a:lnTo>
                    <a:pt x="386" y="52"/>
                  </a:lnTo>
                  <a:lnTo>
                    <a:pt x="384" y="50"/>
                  </a:lnTo>
                  <a:lnTo>
                    <a:pt x="384" y="48"/>
                  </a:lnTo>
                  <a:lnTo>
                    <a:pt x="384" y="46"/>
                  </a:lnTo>
                  <a:lnTo>
                    <a:pt x="386" y="42"/>
                  </a:lnTo>
                  <a:lnTo>
                    <a:pt x="388" y="40"/>
                  </a:lnTo>
                  <a:lnTo>
                    <a:pt x="390" y="40"/>
                  </a:lnTo>
                  <a:lnTo>
                    <a:pt x="391" y="38"/>
                  </a:lnTo>
                  <a:lnTo>
                    <a:pt x="391" y="36"/>
                  </a:lnTo>
                  <a:lnTo>
                    <a:pt x="391" y="33"/>
                  </a:lnTo>
                  <a:lnTo>
                    <a:pt x="393" y="31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7"/>
                  </a:lnTo>
                  <a:lnTo>
                    <a:pt x="401" y="25"/>
                  </a:lnTo>
                  <a:lnTo>
                    <a:pt x="403" y="23"/>
                  </a:lnTo>
                  <a:lnTo>
                    <a:pt x="403" y="21"/>
                  </a:lnTo>
                  <a:lnTo>
                    <a:pt x="405" y="21"/>
                  </a:lnTo>
                  <a:lnTo>
                    <a:pt x="403" y="17"/>
                  </a:lnTo>
                  <a:lnTo>
                    <a:pt x="403" y="15"/>
                  </a:lnTo>
                  <a:lnTo>
                    <a:pt x="403" y="14"/>
                  </a:lnTo>
                  <a:lnTo>
                    <a:pt x="403" y="12"/>
                  </a:lnTo>
                  <a:lnTo>
                    <a:pt x="405" y="10"/>
                  </a:lnTo>
                  <a:lnTo>
                    <a:pt x="405" y="12"/>
                  </a:lnTo>
                  <a:lnTo>
                    <a:pt x="405" y="10"/>
                  </a:lnTo>
                  <a:lnTo>
                    <a:pt x="407" y="10"/>
                  </a:lnTo>
                  <a:lnTo>
                    <a:pt x="407" y="12"/>
                  </a:lnTo>
                  <a:lnTo>
                    <a:pt x="409" y="10"/>
                  </a:lnTo>
                  <a:lnTo>
                    <a:pt x="409" y="8"/>
                  </a:lnTo>
                  <a:lnTo>
                    <a:pt x="410" y="8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4" y="2"/>
                  </a:lnTo>
                  <a:lnTo>
                    <a:pt x="416" y="4"/>
                  </a:lnTo>
                  <a:lnTo>
                    <a:pt x="418" y="6"/>
                  </a:lnTo>
                  <a:lnTo>
                    <a:pt x="418" y="8"/>
                  </a:lnTo>
                  <a:lnTo>
                    <a:pt x="420" y="8"/>
                  </a:lnTo>
                  <a:lnTo>
                    <a:pt x="420" y="6"/>
                  </a:lnTo>
                  <a:lnTo>
                    <a:pt x="422" y="6"/>
                  </a:lnTo>
                  <a:lnTo>
                    <a:pt x="428" y="4"/>
                  </a:lnTo>
                  <a:lnTo>
                    <a:pt x="429" y="4"/>
                  </a:lnTo>
                  <a:lnTo>
                    <a:pt x="431" y="4"/>
                  </a:lnTo>
                  <a:lnTo>
                    <a:pt x="431" y="8"/>
                  </a:lnTo>
                  <a:lnTo>
                    <a:pt x="429" y="12"/>
                  </a:lnTo>
                  <a:lnTo>
                    <a:pt x="429" y="14"/>
                  </a:lnTo>
                  <a:lnTo>
                    <a:pt x="431" y="14"/>
                  </a:lnTo>
                  <a:lnTo>
                    <a:pt x="433" y="15"/>
                  </a:lnTo>
                  <a:lnTo>
                    <a:pt x="435" y="15"/>
                  </a:lnTo>
                  <a:lnTo>
                    <a:pt x="437" y="15"/>
                  </a:lnTo>
                  <a:lnTo>
                    <a:pt x="439" y="15"/>
                  </a:lnTo>
                  <a:lnTo>
                    <a:pt x="441" y="15"/>
                  </a:lnTo>
                  <a:lnTo>
                    <a:pt x="443" y="15"/>
                  </a:lnTo>
                  <a:lnTo>
                    <a:pt x="443" y="14"/>
                  </a:lnTo>
                  <a:lnTo>
                    <a:pt x="445" y="14"/>
                  </a:lnTo>
                  <a:lnTo>
                    <a:pt x="447" y="14"/>
                  </a:lnTo>
                  <a:lnTo>
                    <a:pt x="448" y="14"/>
                  </a:lnTo>
                  <a:lnTo>
                    <a:pt x="450" y="14"/>
                  </a:lnTo>
                  <a:lnTo>
                    <a:pt x="452" y="12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6" y="12"/>
                  </a:lnTo>
                  <a:lnTo>
                    <a:pt x="456" y="14"/>
                  </a:lnTo>
                  <a:lnTo>
                    <a:pt x="456" y="15"/>
                  </a:lnTo>
                  <a:lnTo>
                    <a:pt x="456" y="17"/>
                  </a:lnTo>
                  <a:lnTo>
                    <a:pt x="456" y="19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60" y="23"/>
                  </a:lnTo>
                  <a:lnTo>
                    <a:pt x="462" y="25"/>
                  </a:lnTo>
                  <a:lnTo>
                    <a:pt x="460" y="25"/>
                  </a:lnTo>
                  <a:lnTo>
                    <a:pt x="458" y="25"/>
                  </a:lnTo>
                  <a:lnTo>
                    <a:pt x="460" y="25"/>
                  </a:lnTo>
                  <a:lnTo>
                    <a:pt x="462" y="25"/>
                  </a:lnTo>
                  <a:lnTo>
                    <a:pt x="462" y="27"/>
                  </a:lnTo>
                  <a:lnTo>
                    <a:pt x="462" y="29"/>
                  </a:lnTo>
                  <a:lnTo>
                    <a:pt x="464" y="29"/>
                  </a:lnTo>
                  <a:lnTo>
                    <a:pt x="466" y="31"/>
                  </a:lnTo>
                  <a:lnTo>
                    <a:pt x="467" y="33"/>
                  </a:lnTo>
                  <a:lnTo>
                    <a:pt x="467" y="34"/>
                  </a:lnTo>
                  <a:lnTo>
                    <a:pt x="469" y="34"/>
                  </a:lnTo>
                  <a:lnTo>
                    <a:pt x="471" y="34"/>
                  </a:lnTo>
                  <a:lnTo>
                    <a:pt x="471" y="36"/>
                  </a:lnTo>
                  <a:lnTo>
                    <a:pt x="471" y="38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4"/>
                  </a:lnTo>
                  <a:lnTo>
                    <a:pt x="473" y="44"/>
                  </a:lnTo>
                  <a:lnTo>
                    <a:pt x="475" y="48"/>
                  </a:lnTo>
                  <a:lnTo>
                    <a:pt x="477" y="50"/>
                  </a:lnTo>
                  <a:lnTo>
                    <a:pt x="477" y="53"/>
                  </a:lnTo>
                  <a:lnTo>
                    <a:pt x="479" y="55"/>
                  </a:lnTo>
                  <a:lnTo>
                    <a:pt x="479" y="57"/>
                  </a:lnTo>
                  <a:lnTo>
                    <a:pt x="477" y="57"/>
                  </a:lnTo>
                  <a:lnTo>
                    <a:pt x="475" y="59"/>
                  </a:lnTo>
                  <a:lnTo>
                    <a:pt x="475" y="61"/>
                  </a:lnTo>
                  <a:lnTo>
                    <a:pt x="473" y="61"/>
                  </a:lnTo>
                  <a:lnTo>
                    <a:pt x="471" y="61"/>
                  </a:lnTo>
                  <a:lnTo>
                    <a:pt x="467" y="61"/>
                  </a:lnTo>
                  <a:lnTo>
                    <a:pt x="466" y="61"/>
                  </a:lnTo>
                  <a:lnTo>
                    <a:pt x="464" y="61"/>
                  </a:lnTo>
                  <a:lnTo>
                    <a:pt x="462" y="61"/>
                  </a:lnTo>
                  <a:lnTo>
                    <a:pt x="460" y="63"/>
                  </a:lnTo>
                  <a:lnTo>
                    <a:pt x="456" y="67"/>
                  </a:lnTo>
                  <a:lnTo>
                    <a:pt x="454" y="67"/>
                  </a:lnTo>
                  <a:lnTo>
                    <a:pt x="450" y="69"/>
                  </a:lnTo>
                  <a:lnTo>
                    <a:pt x="447" y="67"/>
                  </a:lnTo>
                  <a:lnTo>
                    <a:pt x="445" y="67"/>
                  </a:lnTo>
                  <a:lnTo>
                    <a:pt x="443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37" y="65"/>
                  </a:lnTo>
                  <a:lnTo>
                    <a:pt x="435" y="67"/>
                  </a:lnTo>
                  <a:lnTo>
                    <a:pt x="433" y="67"/>
                  </a:lnTo>
                  <a:lnTo>
                    <a:pt x="431" y="67"/>
                  </a:lnTo>
                  <a:lnTo>
                    <a:pt x="429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8" y="65"/>
                  </a:lnTo>
                  <a:lnTo>
                    <a:pt x="416" y="65"/>
                  </a:lnTo>
                  <a:lnTo>
                    <a:pt x="414" y="65"/>
                  </a:lnTo>
                  <a:lnTo>
                    <a:pt x="414" y="67"/>
                  </a:lnTo>
                  <a:lnTo>
                    <a:pt x="412" y="67"/>
                  </a:lnTo>
                  <a:lnTo>
                    <a:pt x="410" y="69"/>
                  </a:lnTo>
                  <a:lnTo>
                    <a:pt x="410" y="72"/>
                  </a:lnTo>
                  <a:lnTo>
                    <a:pt x="409" y="76"/>
                  </a:lnTo>
                  <a:lnTo>
                    <a:pt x="407" y="78"/>
                  </a:lnTo>
                  <a:lnTo>
                    <a:pt x="405" y="80"/>
                  </a:lnTo>
                  <a:lnTo>
                    <a:pt x="405" y="82"/>
                  </a:lnTo>
                  <a:lnTo>
                    <a:pt x="407" y="84"/>
                  </a:lnTo>
                  <a:lnTo>
                    <a:pt x="407" y="86"/>
                  </a:lnTo>
                  <a:lnTo>
                    <a:pt x="409" y="88"/>
                  </a:lnTo>
                  <a:lnTo>
                    <a:pt x="409" y="91"/>
                  </a:lnTo>
                  <a:lnTo>
                    <a:pt x="410" y="93"/>
                  </a:lnTo>
                  <a:lnTo>
                    <a:pt x="414" y="95"/>
                  </a:lnTo>
                  <a:lnTo>
                    <a:pt x="416" y="97"/>
                  </a:lnTo>
                  <a:lnTo>
                    <a:pt x="420" y="99"/>
                  </a:lnTo>
                  <a:lnTo>
                    <a:pt x="426" y="101"/>
                  </a:lnTo>
                  <a:lnTo>
                    <a:pt x="429" y="101"/>
                  </a:lnTo>
                  <a:lnTo>
                    <a:pt x="433" y="101"/>
                  </a:lnTo>
                  <a:lnTo>
                    <a:pt x="437" y="101"/>
                  </a:lnTo>
                  <a:lnTo>
                    <a:pt x="441" y="99"/>
                  </a:lnTo>
                  <a:lnTo>
                    <a:pt x="443" y="99"/>
                  </a:lnTo>
                  <a:lnTo>
                    <a:pt x="445" y="99"/>
                  </a:lnTo>
                  <a:lnTo>
                    <a:pt x="447" y="99"/>
                  </a:lnTo>
                  <a:lnTo>
                    <a:pt x="448" y="99"/>
                  </a:lnTo>
                  <a:lnTo>
                    <a:pt x="452" y="101"/>
                  </a:lnTo>
                  <a:lnTo>
                    <a:pt x="452" y="103"/>
                  </a:lnTo>
                  <a:lnTo>
                    <a:pt x="454" y="105"/>
                  </a:lnTo>
                  <a:lnTo>
                    <a:pt x="456" y="107"/>
                  </a:lnTo>
                  <a:lnTo>
                    <a:pt x="456" y="109"/>
                  </a:lnTo>
                  <a:lnTo>
                    <a:pt x="456" y="110"/>
                  </a:lnTo>
                  <a:lnTo>
                    <a:pt x="456" y="112"/>
                  </a:lnTo>
                  <a:lnTo>
                    <a:pt x="454" y="112"/>
                  </a:lnTo>
                  <a:lnTo>
                    <a:pt x="454" y="114"/>
                  </a:lnTo>
                  <a:lnTo>
                    <a:pt x="454" y="116"/>
                  </a:lnTo>
                  <a:lnTo>
                    <a:pt x="454" y="118"/>
                  </a:lnTo>
                  <a:lnTo>
                    <a:pt x="454" y="120"/>
                  </a:lnTo>
                  <a:lnTo>
                    <a:pt x="456" y="122"/>
                  </a:lnTo>
                  <a:lnTo>
                    <a:pt x="458" y="124"/>
                  </a:lnTo>
                  <a:lnTo>
                    <a:pt x="458" y="126"/>
                  </a:lnTo>
                  <a:lnTo>
                    <a:pt x="460" y="128"/>
                  </a:lnTo>
                  <a:lnTo>
                    <a:pt x="462" y="133"/>
                  </a:lnTo>
                  <a:lnTo>
                    <a:pt x="462" y="135"/>
                  </a:lnTo>
                  <a:lnTo>
                    <a:pt x="462" y="137"/>
                  </a:lnTo>
                  <a:lnTo>
                    <a:pt x="460" y="139"/>
                  </a:lnTo>
                  <a:lnTo>
                    <a:pt x="458" y="143"/>
                  </a:lnTo>
                  <a:lnTo>
                    <a:pt x="456" y="147"/>
                  </a:lnTo>
                  <a:lnTo>
                    <a:pt x="456" y="152"/>
                  </a:lnTo>
                  <a:lnTo>
                    <a:pt x="456" y="154"/>
                  </a:lnTo>
                  <a:lnTo>
                    <a:pt x="456" y="156"/>
                  </a:lnTo>
                  <a:lnTo>
                    <a:pt x="458" y="156"/>
                  </a:lnTo>
                  <a:lnTo>
                    <a:pt x="460" y="158"/>
                  </a:lnTo>
                  <a:lnTo>
                    <a:pt x="460" y="160"/>
                  </a:lnTo>
                  <a:lnTo>
                    <a:pt x="462" y="162"/>
                  </a:lnTo>
                  <a:lnTo>
                    <a:pt x="462" y="164"/>
                  </a:lnTo>
                  <a:lnTo>
                    <a:pt x="462" y="166"/>
                  </a:lnTo>
                  <a:lnTo>
                    <a:pt x="460" y="166"/>
                  </a:lnTo>
                  <a:lnTo>
                    <a:pt x="460" y="167"/>
                  </a:lnTo>
                  <a:lnTo>
                    <a:pt x="458" y="169"/>
                  </a:lnTo>
                  <a:lnTo>
                    <a:pt x="458" y="171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6" y="177"/>
                  </a:lnTo>
                  <a:lnTo>
                    <a:pt x="458" y="177"/>
                  </a:lnTo>
                  <a:lnTo>
                    <a:pt x="460" y="179"/>
                  </a:lnTo>
                  <a:lnTo>
                    <a:pt x="462" y="183"/>
                  </a:lnTo>
                  <a:lnTo>
                    <a:pt x="462" y="185"/>
                  </a:lnTo>
                  <a:lnTo>
                    <a:pt x="462" y="186"/>
                  </a:lnTo>
                  <a:lnTo>
                    <a:pt x="462" y="188"/>
                  </a:lnTo>
                  <a:lnTo>
                    <a:pt x="462" y="190"/>
                  </a:lnTo>
                  <a:lnTo>
                    <a:pt x="462" y="192"/>
                  </a:lnTo>
                  <a:lnTo>
                    <a:pt x="460" y="194"/>
                  </a:lnTo>
                  <a:lnTo>
                    <a:pt x="462" y="196"/>
                  </a:lnTo>
                  <a:lnTo>
                    <a:pt x="462" y="198"/>
                  </a:lnTo>
                  <a:lnTo>
                    <a:pt x="462" y="200"/>
                  </a:lnTo>
                  <a:lnTo>
                    <a:pt x="460" y="200"/>
                  </a:lnTo>
                  <a:lnTo>
                    <a:pt x="460" y="202"/>
                  </a:lnTo>
                  <a:lnTo>
                    <a:pt x="458" y="204"/>
                  </a:lnTo>
                  <a:lnTo>
                    <a:pt x="458" y="205"/>
                  </a:lnTo>
                  <a:lnTo>
                    <a:pt x="460" y="207"/>
                  </a:lnTo>
                  <a:lnTo>
                    <a:pt x="464" y="209"/>
                  </a:lnTo>
                  <a:lnTo>
                    <a:pt x="466" y="209"/>
                  </a:lnTo>
                  <a:lnTo>
                    <a:pt x="467" y="211"/>
                  </a:lnTo>
                  <a:lnTo>
                    <a:pt x="469" y="213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69" y="217"/>
                  </a:lnTo>
                  <a:lnTo>
                    <a:pt x="469" y="219"/>
                  </a:lnTo>
                  <a:lnTo>
                    <a:pt x="469" y="221"/>
                  </a:lnTo>
                  <a:lnTo>
                    <a:pt x="467" y="221"/>
                  </a:lnTo>
                  <a:lnTo>
                    <a:pt x="467" y="223"/>
                  </a:lnTo>
                  <a:lnTo>
                    <a:pt x="467" y="224"/>
                  </a:lnTo>
                  <a:lnTo>
                    <a:pt x="466" y="226"/>
                  </a:lnTo>
                  <a:lnTo>
                    <a:pt x="467" y="228"/>
                  </a:lnTo>
                  <a:lnTo>
                    <a:pt x="467" y="230"/>
                  </a:lnTo>
                  <a:lnTo>
                    <a:pt x="467" y="234"/>
                  </a:lnTo>
                  <a:lnTo>
                    <a:pt x="467" y="238"/>
                  </a:lnTo>
                  <a:lnTo>
                    <a:pt x="466" y="240"/>
                  </a:lnTo>
                  <a:lnTo>
                    <a:pt x="460" y="245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4" y="257"/>
                  </a:lnTo>
                  <a:lnTo>
                    <a:pt x="454" y="261"/>
                  </a:lnTo>
                  <a:lnTo>
                    <a:pt x="454" y="264"/>
                  </a:lnTo>
                  <a:lnTo>
                    <a:pt x="454" y="266"/>
                  </a:lnTo>
                  <a:lnTo>
                    <a:pt x="454" y="270"/>
                  </a:lnTo>
                  <a:lnTo>
                    <a:pt x="456" y="272"/>
                  </a:lnTo>
                  <a:lnTo>
                    <a:pt x="456" y="274"/>
                  </a:lnTo>
                  <a:lnTo>
                    <a:pt x="454" y="278"/>
                  </a:lnTo>
                  <a:lnTo>
                    <a:pt x="454" y="280"/>
                  </a:lnTo>
                  <a:lnTo>
                    <a:pt x="452" y="283"/>
                  </a:lnTo>
                  <a:lnTo>
                    <a:pt x="450" y="285"/>
                  </a:lnTo>
                  <a:lnTo>
                    <a:pt x="448" y="287"/>
                  </a:lnTo>
                  <a:lnTo>
                    <a:pt x="439" y="295"/>
                  </a:lnTo>
                  <a:lnTo>
                    <a:pt x="433" y="302"/>
                  </a:lnTo>
                  <a:lnTo>
                    <a:pt x="428" y="304"/>
                  </a:lnTo>
                  <a:lnTo>
                    <a:pt x="420" y="312"/>
                  </a:lnTo>
                  <a:lnTo>
                    <a:pt x="418" y="314"/>
                  </a:lnTo>
                  <a:lnTo>
                    <a:pt x="414" y="316"/>
                  </a:lnTo>
                  <a:lnTo>
                    <a:pt x="412" y="318"/>
                  </a:lnTo>
                  <a:lnTo>
                    <a:pt x="412" y="319"/>
                  </a:lnTo>
                  <a:lnTo>
                    <a:pt x="412" y="321"/>
                  </a:lnTo>
                  <a:lnTo>
                    <a:pt x="414" y="321"/>
                  </a:lnTo>
                  <a:lnTo>
                    <a:pt x="416" y="323"/>
                  </a:lnTo>
                  <a:lnTo>
                    <a:pt x="422" y="325"/>
                  </a:lnTo>
                  <a:lnTo>
                    <a:pt x="426" y="331"/>
                  </a:lnTo>
                  <a:lnTo>
                    <a:pt x="428" y="331"/>
                  </a:lnTo>
                  <a:lnTo>
                    <a:pt x="428" y="333"/>
                  </a:lnTo>
                  <a:lnTo>
                    <a:pt x="428" y="335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4"/>
                  </a:lnTo>
                  <a:lnTo>
                    <a:pt x="426" y="346"/>
                  </a:lnTo>
                  <a:lnTo>
                    <a:pt x="428" y="348"/>
                  </a:lnTo>
                  <a:lnTo>
                    <a:pt x="429" y="352"/>
                  </a:lnTo>
                  <a:lnTo>
                    <a:pt x="429" y="354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31" y="359"/>
                  </a:lnTo>
                  <a:lnTo>
                    <a:pt x="433" y="361"/>
                  </a:lnTo>
                  <a:lnTo>
                    <a:pt x="435" y="363"/>
                  </a:lnTo>
                  <a:lnTo>
                    <a:pt x="437" y="363"/>
                  </a:lnTo>
                  <a:lnTo>
                    <a:pt x="437" y="365"/>
                  </a:lnTo>
                  <a:lnTo>
                    <a:pt x="439" y="365"/>
                  </a:lnTo>
                  <a:lnTo>
                    <a:pt x="439" y="371"/>
                  </a:lnTo>
                  <a:lnTo>
                    <a:pt x="437" y="373"/>
                  </a:lnTo>
                  <a:lnTo>
                    <a:pt x="437" y="375"/>
                  </a:lnTo>
                  <a:lnTo>
                    <a:pt x="437" y="376"/>
                  </a:lnTo>
                  <a:lnTo>
                    <a:pt x="437" y="378"/>
                  </a:lnTo>
                  <a:lnTo>
                    <a:pt x="439" y="380"/>
                  </a:lnTo>
                  <a:lnTo>
                    <a:pt x="439" y="384"/>
                  </a:lnTo>
                  <a:lnTo>
                    <a:pt x="439" y="386"/>
                  </a:lnTo>
                  <a:lnTo>
                    <a:pt x="439" y="388"/>
                  </a:lnTo>
                  <a:lnTo>
                    <a:pt x="437" y="390"/>
                  </a:lnTo>
                  <a:lnTo>
                    <a:pt x="435" y="392"/>
                  </a:lnTo>
                  <a:lnTo>
                    <a:pt x="433" y="392"/>
                  </a:lnTo>
                  <a:lnTo>
                    <a:pt x="431" y="394"/>
                  </a:lnTo>
                  <a:lnTo>
                    <a:pt x="429" y="394"/>
                  </a:lnTo>
                  <a:lnTo>
                    <a:pt x="428" y="395"/>
                  </a:lnTo>
                  <a:lnTo>
                    <a:pt x="426" y="397"/>
                  </a:lnTo>
                  <a:lnTo>
                    <a:pt x="426" y="399"/>
                  </a:lnTo>
                  <a:lnTo>
                    <a:pt x="426" y="403"/>
                  </a:lnTo>
                  <a:lnTo>
                    <a:pt x="426" y="405"/>
                  </a:lnTo>
                  <a:lnTo>
                    <a:pt x="424" y="407"/>
                  </a:lnTo>
                  <a:lnTo>
                    <a:pt x="424" y="411"/>
                  </a:lnTo>
                  <a:lnTo>
                    <a:pt x="416" y="418"/>
                  </a:lnTo>
                  <a:lnTo>
                    <a:pt x="414" y="420"/>
                  </a:lnTo>
                  <a:lnTo>
                    <a:pt x="410" y="422"/>
                  </a:lnTo>
                  <a:lnTo>
                    <a:pt x="410" y="424"/>
                  </a:lnTo>
                  <a:lnTo>
                    <a:pt x="407" y="428"/>
                  </a:lnTo>
                  <a:lnTo>
                    <a:pt x="405" y="432"/>
                  </a:lnTo>
                  <a:lnTo>
                    <a:pt x="403" y="435"/>
                  </a:lnTo>
                  <a:lnTo>
                    <a:pt x="403" y="441"/>
                  </a:lnTo>
                  <a:lnTo>
                    <a:pt x="403" y="445"/>
                  </a:lnTo>
                  <a:lnTo>
                    <a:pt x="403" y="449"/>
                  </a:lnTo>
                  <a:lnTo>
                    <a:pt x="403" y="451"/>
                  </a:lnTo>
                  <a:lnTo>
                    <a:pt x="403" y="452"/>
                  </a:lnTo>
                  <a:lnTo>
                    <a:pt x="401" y="452"/>
                  </a:lnTo>
                  <a:lnTo>
                    <a:pt x="401" y="454"/>
                  </a:lnTo>
                  <a:lnTo>
                    <a:pt x="399" y="454"/>
                  </a:lnTo>
                  <a:lnTo>
                    <a:pt x="397" y="454"/>
                  </a:lnTo>
                  <a:lnTo>
                    <a:pt x="395" y="454"/>
                  </a:lnTo>
                  <a:lnTo>
                    <a:pt x="391" y="454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6" y="454"/>
                  </a:lnTo>
                  <a:lnTo>
                    <a:pt x="384" y="454"/>
                  </a:lnTo>
                  <a:lnTo>
                    <a:pt x="376" y="458"/>
                  </a:lnTo>
                  <a:lnTo>
                    <a:pt x="371" y="462"/>
                  </a:lnTo>
                  <a:lnTo>
                    <a:pt x="369" y="464"/>
                  </a:lnTo>
                  <a:lnTo>
                    <a:pt x="367" y="466"/>
                  </a:lnTo>
                  <a:lnTo>
                    <a:pt x="365" y="466"/>
                  </a:lnTo>
                  <a:lnTo>
                    <a:pt x="361" y="466"/>
                  </a:lnTo>
                  <a:lnTo>
                    <a:pt x="357" y="470"/>
                  </a:lnTo>
                  <a:lnTo>
                    <a:pt x="355" y="471"/>
                  </a:lnTo>
                  <a:lnTo>
                    <a:pt x="353" y="471"/>
                  </a:lnTo>
                  <a:lnTo>
                    <a:pt x="350" y="471"/>
                  </a:lnTo>
                  <a:lnTo>
                    <a:pt x="348" y="470"/>
                  </a:lnTo>
                  <a:lnTo>
                    <a:pt x="344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38" y="473"/>
                  </a:lnTo>
                  <a:lnTo>
                    <a:pt x="336" y="475"/>
                  </a:lnTo>
                  <a:lnTo>
                    <a:pt x="334" y="473"/>
                  </a:lnTo>
                  <a:lnTo>
                    <a:pt x="333" y="473"/>
                  </a:lnTo>
                  <a:lnTo>
                    <a:pt x="331" y="473"/>
                  </a:lnTo>
                  <a:lnTo>
                    <a:pt x="327" y="471"/>
                  </a:lnTo>
                  <a:lnTo>
                    <a:pt x="325" y="470"/>
                  </a:lnTo>
                  <a:lnTo>
                    <a:pt x="325" y="468"/>
                  </a:lnTo>
                  <a:lnTo>
                    <a:pt x="323" y="468"/>
                  </a:lnTo>
                  <a:lnTo>
                    <a:pt x="321" y="468"/>
                  </a:lnTo>
                  <a:lnTo>
                    <a:pt x="319" y="468"/>
                  </a:lnTo>
                  <a:lnTo>
                    <a:pt x="317" y="468"/>
                  </a:lnTo>
                  <a:lnTo>
                    <a:pt x="315" y="470"/>
                  </a:lnTo>
                  <a:lnTo>
                    <a:pt x="314" y="470"/>
                  </a:lnTo>
                  <a:lnTo>
                    <a:pt x="312" y="470"/>
                  </a:lnTo>
                  <a:lnTo>
                    <a:pt x="310" y="470"/>
                  </a:lnTo>
                  <a:lnTo>
                    <a:pt x="310" y="468"/>
                  </a:lnTo>
                  <a:lnTo>
                    <a:pt x="308" y="466"/>
                  </a:lnTo>
                  <a:lnTo>
                    <a:pt x="306" y="466"/>
                  </a:lnTo>
                  <a:lnTo>
                    <a:pt x="304" y="466"/>
                  </a:lnTo>
                  <a:lnTo>
                    <a:pt x="302" y="466"/>
                  </a:lnTo>
                  <a:lnTo>
                    <a:pt x="298" y="466"/>
                  </a:lnTo>
                  <a:lnTo>
                    <a:pt x="296" y="466"/>
                  </a:lnTo>
                  <a:lnTo>
                    <a:pt x="295" y="466"/>
                  </a:lnTo>
                  <a:lnTo>
                    <a:pt x="293" y="468"/>
                  </a:lnTo>
                  <a:lnTo>
                    <a:pt x="291" y="470"/>
                  </a:lnTo>
                  <a:lnTo>
                    <a:pt x="289" y="471"/>
                  </a:lnTo>
                  <a:lnTo>
                    <a:pt x="287" y="475"/>
                  </a:lnTo>
                  <a:lnTo>
                    <a:pt x="285" y="477"/>
                  </a:lnTo>
                  <a:lnTo>
                    <a:pt x="283" y="483"/>
                  </a:lnTo>
                  <a:lnTo>
                    <a:pt x="283" y="485"/>
                  </a:lnTo>
                  <a:lnTo>
                    <a:pt x="279" y="490"/>
                  </a:lnTo>
                  <a:lnTo>
                    <a:pt x="277" y="494"/>
                  </a:lnTo>
                  <a:lnTo>
                    <a:pt x="277" y="498"/>
                  </a:lnTo>
                  <a:lnTo>
                    <a:pt x="277" y="502"/>
                  </a:lnTo>
                  <a:lnTo>
                    <a:pt x="277" y="506"/>
                  </a:lnTo>
                  <a:lnTo>
                    <a:pt x="277" y="509"/>
                  </a:lnTo>
                  <a:lnTo>
                    <a:pt x="276" y="509"/>
                  </a:lnTo>
                  <a:lnTo>
                    <a:pt x="276" y="511"/>
                  </a:lnTo>
                  <a:lnTo>
                    <a:pt x="277" y="513"/>
                  </a:lnTo>
                  <a:lnTo>
                    <a:pt x="279" y="515"/>
                  </a:lnTo>
                  <a:lnTo>
                    <a:pt x="281" y="515"/>
                  </a:lnTo>
                  <a:lnTo>
                    <a:pt x="283" y="517"/>
                  </a:lnTo>
                  <a:lnTo>
                    <a:pt x="285" y="517"/>
                  </a:lnTo>
                  <a:lnTo>
                    <a:pt x="285" y="519"/>
                  </a:lnTo>
                  <a:lnTo>
                    <a:pt x="285" y="521"/>
                  </a:lnTo>
                  <a:lnTo>
                    <a:pt x="289" y="521"/>
                  </a:lnTo>
                  <a:lnTo>
                    <a:pt x="291" y="523"/>
                  </a:lnTo>
                  <a:lnTo>
                    <a:pt x="293" y="523"/>
                  </a:lnTo>
                  <a:lnTo>
                    <a:pt x="295" y="525"/>
                  </a:lnTo>
                  <a:lnTo>
                    <a:pt x="296" y="527"/>
                  </a:lnTo>
                  <a:lnTo>
                    <a:pt x="298" y="528"/>
                  </a:lnTo>
                  <a:lnTo>
                    <a:pt x="300" y="530"/>
                  </a:lnTo>
                  <a:lnTo>
                    <a:pt x="300" y="534"/>
                  </a:lnTo>
                  <a:lnTo>
                    <a:pt x="300" y="536"/>
                  </a:lnTo>
                  <a:lnTo>
                    <a:pt x="298" y="536"/>
                  </a:lnTo>
                  <a:lnTo>
                    <a:pt x="302" y="538"/>
                  </a:lnTo>
                  <a:lnTo>
                    <a:pt x="302" y="540"/>
                  </a:lnTo>
                  <a:lnTo>
                    <a:pt x="304" y="542"/>
                  </a:lnTo>
                  <a:lnTo>
                    <a:pt x="306" y="542"/>
                  </a:lnTo>
                  <a:lnTo>
                    <a:pt x="308" y="542"/>
                  </a:lnTo>
                  <a:lnTo>
                    <a:pt x="310" y="544"/>
                  </a:lnTo>
                  <a:lnTo>
                    <a:pt x="312" y="546"/>
                  </a:lnTo>
                  <a:lnTo>
                    <a:pt x="315" y="546"/>
                  </a:lnTo>
                  <a:lnTo>
                    <a:pt x="317" y="546"/>
                  </a:lnTo>
                  <a:lnTo>
                    <a:pt x="319" y="547"/>
                  </a:lnTo>
                  <a:lnTo>
                    <a:pt x="321" y="547"/>
                  </a:lnTo>
                  <a:lnTo>
                    <a:pt x="323" y="549"/>
                  </a:lnTo>
                  <a:lnTo>
                    <a:pt x="325" y="549"/>
                  </a:lnTo>
                  <a:lnTo>
                    <a:pt x="325" y="553"/>
                  </a:lnTo>
                  <a:lnTo>
                    <a:pt x="327" y="555"/>
                  </a:lnTo>
                  <a:lnTo>
                    <a:pt x="331" y="553"/>
                  </a:lnTo>
                  <a:lnTo>
                    <a:pt x="331" y="555"/>
                  </a:lnTo>
                  <a:lnTo>
                    <a:pt x="331" y="557"/>
                  </a:lnTo>
                  <a:lnTo>
                    <a:pt x="331" y="559"/>
                  </a:lnTo>
                  <a:lnTo>
                    <a:pt x="333" y="559"/>
                  </a:lnTo>
                  <a:lnTo>
                    <a:pt x="334" y="561"/>
                  </a:lnTo>
                  <a:lnTo>
                    <a:pt x="336" y="563"/>
                  </a:lnTo>
                  <a:lnTo>
                    <a:pt x="336" y="565"/>
                  </a:lnTo>
                  <a:lnTo>
                    <a:pt x="338" y="565"/>
                  </a:lnTo>
                  <a:lnTo>
                    <a:pt x="338" y="566"/>
                  </a:lnTo>
                  <a:lnTo>
                    <a:pt x="340" y="566"/>
                  </a:lnTo>
                  <a:lnTo>
                    <a:pt x="342" y="568"/>
                  </a:lnTo>
                  <a:lnTo>
                    <a:pt x="342" y="570"/>
                  </a:lnTo>
                  <a:lnTo>
                    <a:pt x="344" y="570"/>
                  </a:lnTo>
                  <a:lnTo>
                    <a:pt x="344" y="572"/>
                  </a:lnTo>
                  <a:lnTo>
                    <a:pt x="344" y="576"/>
                  </a:lnTo>
                  <a:lnTo>
                    <a:pt x="342" y="578"/>
                  </a:lnTo>
                  <a:lnTo>
                    <a:pt x="342" y="580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0" y="585"/>
                  </a:lnTo>
                  <a:lnTo>
                    <a:pt x="340" y="587"/>
                  </a:lnTo>
                  <a:lnTo>
                    <a:pt x="342" y="589"/>
                  </a:lnTo>
                  <a:lnTo>
                    <a:pt x="340" y="593"/>
                  </a:lnTo>
                  <a:lnTo>
                    <a:pt x="340" y="595"/>
                  </a:lnTo>
                  <a:lnTo>
                    <a:pt x="336" y="599"/>
                  </a:lnTo>
                  <a:lnTo>
                    <a:pt x="336" y="601"/>
                  </a:lnTo>
                  <a:lnTo>
                    <a:pt x="334" y="601"/>
                  </a:lnTo>
                  <a:lnTo>
                    <a:pt x="334" y="603"/>
                  </a:lnTo>
                  <a:lnTo>
                    <a:pt x="333" y="604"/>
                  </a:lnTo>
                  <a:lnTo>
                    <a:pt x="331" y="608"/>
                  </a:lnTo>
                  <a:lnTo>
                    <a:pt x="327" y="608"/>
                  </a:lnTo>
                  <a:lnTo>
                    <a:pt x="323" y="608"/>
                  </a:lnTo>
                  <a:lnTo>
                    <a:pt x="319" y="610"/>
                  </a:lnTo>
                  <a:lnTo>
                    <a:pt x="319" y="612"/>
                  </a:lnTo>
                  <a:lnTo>
                    <a:pt x="319" y="614"/>
                  </a:lnTo>
                  <a:lnTo>
                    <a:pt x="317" y="614"/>
                  </a:lnTo>
                  <a:lnTo>
                    <a:pt x="315" y="614"/>
                  </a:lnTo>
                  <a:lnTo>
                    <a:pt x="314" y="612"/>
                  </a:lnTo>
                  <a:lnTo>
                    <a:pt x="312" y="612"/>
                  </a:lnTo>
                  <a:lnTo>
                    <a:pt x="310" y="612"/>
                  </a:lnTo>
                  <a:lnTo>
                    <a:pt x="308" y="614"/>
                  </a:lnTo>
                  <a:lnTo>
                    <a:pt x="306" y="614"/>
                  </a:lnTo>
                  <a:lnTo>
                    <a:pt x="304" y="614"/>
                  </a:lnTo>
                  <a:lnTo>
                    <a:pt x="304" y="612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8" y="614"/>
                  </a:lnTo>
                  <a:lnTo>
                    <a:pt x="295" y="614"/>
                  </a:lnTo>
                  <a:lnTo>
                    <a:pt x="295" y="616"/>
                  </a:lnTo>
                  <a:lnTo>
                    <a:pt x="293" y="616"/>
                  </a:lnTo>
                  <a:lnTo>
                    <a:pt x="295" y="618"/>
                  </a:lnTo>
                  <a:lnTo>
                    <a:pt x="295" y="620"/>
                  </a:lnTo>
                  <a:lnTo>
                    <a:pt x="295" y="622"/>
                  </a:lnTo>
                  <a:lnTo>
                    <a:pt x="293" y="623"/>
                  </a:lnTo>
                  <a:lnTo>
                    <a:pt x="293" y="625"/>
                  </a:lnTo>
                  <a:lnTo>
                    <a:pt x="293" y="629"/>
                  </a:lnTo>
                  <a:lnTo>
                    <a:pt x="291" y="629"/>
                  </a:lnTo>
                  <a:lnTo>
                    <a:pt x="291" y="633"/>
                  </a:lnTo>
                  <a:lnTo>
                    <a:pt x="293" y="635"/>
                  </a:lnTo>
                  <a:lnTo>
                    <a:pt x="295" y="633"/>
                  </a:lnTo>
                  <a:lnTo>
                    <a:pt x="296" y="635"/>
                  </a:lnTo>
                  <a:lnTo>
                    <a:pt x="295" y="635"/>
                  </a:lnTo>
                  <a:lnTo>
                    <a:pt x="295" y="637"/>
                  </a:lnTo>
                  <a:lnTo>
                    <a:pt x="291" y="639"/>
                  </a:lnTo>
                  <a:lnTo>
                    <a:pt x="289" y="641"/>
                  </a:lnTo>
                  <a:lnTo>
                    <a:pt x="287" y="641"/>
                  </a:lnTo>
                  <a:lnTo>
                    <a:pt x="285" y="642"/>
                  </a:lnTo>
                  <a:lnTo>
                    <a:pt x="283" y="642"/>
                  </a:lnTo>
                  <a:lnTo>
                    <a:pt x="283" y="641"/>
                  </a:lnTo>
                  <a:lnTo>
                    <a:pt x="281" y="641"/>
                  </a:lnTo>
                  <a:lnTo>
                    <a:pt x="279" y="642"/>
                  </a:lnTo>
                  <a:lnTo>
                    <a:pt x="279" y="641"/>
                  </a:lnTo>
                  <a:lnTo>
                    <a:pt x="276" y="639"/>
                  </a:lnTo>
                  <a:lnTo>
                    <a:pt x="276" y="637"/>
                  </a:lnTo>
                  <a:lnTo>
                    <a:pt x="276" y="639"/>
                  </a:lnTo>
                  <a:lnTo>
                    <a:pt x="274" y="639"/>
                  </a:lnTo>
                  <a:lnTo>
                    <a:pt x="272" y="637"/>
                  </a:lnTo>
                  <a:lnTo>
                    <a:pt x="270" y="637"/>
                  </a:lnTo>
                  <a:lnTo>
                    <a:pt x="268" y="637"/>
                  </a:lnTo>
                  <a:lnTo>
                    <a:pt x="266" y="637"/>
                  </a:lnTo>
                  <a:lnTo>
                    <a:pt x="264" y="637"/>
                  </a:lnTo>
                  <a:lnTo>
                    <a:pt x="262" y="637"/>
                  </a:lnTo>
                  <a:lnTo>
                    <a:pt x="260" y="637"/>
                  </a:lnTo>
                  <a:lnTo>
                    <a:pt x="260" y="639"/>
                  </a:lnTo>
                  <a:lnTo>
                    <a:pt x="258" y="639"/>
                  </a:lnTo>
                  <a:lnTo>
                    <a:pt x="257" y="639"/>
                  </a:lnTo>
                  <a:lnTo>
                    <a:pt x="255" y="639"/>
                  </a:lnTo>
                  <a:lnTo>
                    <a:pt x="255" y="641"/>
                  </a:lnTo>
                  <a:lnTo>
                    <a:pt x="253" y="641"/>
                  </a:lnTo>
                  <a:lnTo>
                    <a:pt x="253" y="642"/>
                  </a:lnTo>
                  <a:lnTo>
                    <a:pt x="253" y="644"/>
                  </a:lnTo>
                  <a:lnTo>
                    <a:pt x="253" y="646"/>
                  </a:lnTo>
                  <a:lnTo>
                    <a:pt x="253" y="648"/>
                  </a:lnTo>
                  <a:lnTo>
                    <a:pt x="251" y="648"/>
                  </a:lnTo>
                  <a:lnTo>
                    <a:pt x="251" y="650"/>
                  </a:lnTo>
                  <a:lnTo>
                    <a:pt x="249" y="650"/>
                  </a:lnTo>
                  <a:lnTo>
                    <a:pt x="249" y="652"/>
                  </a:lnTo>
                  <a:lnTo>
                    <a:pt x="249" y="654"/>
                  </a:lnTo>
                  <a:lnTo>
                    <a:pt x="247" y="656"/>
                  </a:lnTo>
                  <a:lnTo>
                    <a:pt x="245" y="656"/>
                  </a:lnTo>
                  <a:lnTo>
                    <a:pt x="243" y="656"/>
                  </a:lnTo>
                  <a:lnTo>
                    <a:pt x="243" y="658"/>
                  </a:lnTo>
                  <a:lnTo>
                    <a:pt x="241" y="658"/>
                  </a:lnTo>
                  <a:lnTo>
                    <a:pt x="239" y="656"/>
                  </a:lnTo>
                  <a:lnTo>
                    <a:pt x="238" y="656"/>
                  </a:lnTo>
                  <a:lnTo>
                    <a:pt x="236" y="656"/>
                  </a:lnTo>
                  <a:lnTo>
                    <a:pt x="234" y="656"/>
                  </a:lnTo>
                  <a:lnTo>
                    <a:pt x="232" y="656"/>
                  </a:lnTo>
                  <a:lnTo>
                    <a:pt x="230" y="656"/>
                  </a:lnTo>
                  <a:lnTo>
                    <a:pt x="228" y="654"/>
                  </a:lnTo>
                  <a:lnTo>
                    <a:pt x="226" y="654"/>
                  </a:lnTo>
                  <a:lnTo>
                    <a:pt x="224" y="652"/>
                  </a:lnTo>
                  <a:lnTo>
                    <a:pt x="222" y="650"/>
                  </a:lnTo>
                  <a:lnTo>
                    <a:pt x="220" y="650"/>
                  </a:lnTo>
                  <a:lnTo>
                    <a:pt x="219" y="648"/>
                  </a:lnTo>
                  <a:lnTo>
                    <a:pt x="217" y="648"/>
                  </a:lnTo>
                  <a:lnTo>
                    <a:pt x="215" y="648"/>
                  </a:lnTo>
                  <a:lnTo>
                    <a:pt x="213" y="648"/>
                  </a:lnTo>
                  <a:lnTo>
                    <a:pt x="211" y="646"/>
                  </a:lnTo>
                  <a:lnTo>
                    <a:pt x="209" y="646"/>
                  </a:lnTo>
                  <a:lnTo>
                    <a:pt x="209" y="644"/>
                  </a:lnTo>
                  <a:lnTo>
                    <a:pt x="207" y="644"/>
                  </a:lnTo>
                  <a:lnTo>
                    <a:pt x="207" y="642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39"/>
                  </a:lnTo>
                  <a:lnTo>
                    <a:pt x="203" y="637"/>
                  </a:lnTo>
                  <a:lnTo>
                    <a:pt x="203" y="635"/>
                  </a:lnTo>
                  <a:lnTo>
                    <a:pt x="201" y="633"/>
                  </a:lnTo>
                  <a:lnTo>
                    <a:pt x="200" y="631"/>
                  </a:lnTo>
                  <a:lnTo>
                    <a:pt x="198" y="631"/>
                  </a:lnTo>
                  <a:lnTo>
                    <a:pt x="196" y="631"/>
                  </a:lnTo>
                  <a:lnTo>
                    <a:pt x="194" y="633"/>
                  </a:lnTo>
                  <a:lnTo>
                    <a:pt x="192" y="635"/>
                  </a:lnTo>
                  <a:lnTo>
                    <a:pt x="190" y="637"/>
                  </a:lnTo>
                  <a:lnTo>
                    <a:pt x="190" y="639"/>
                  </a:lnTo>
                  <a:lnTo>
                    <a:pt x="188" y="641"/>
                  </a:lnTo>
                  <a:lnTo>
                    <a:pt x="188" y="642"/>
                  </a:lnTo>
                  <a:lnTo>
                    <a:pt x="186" y="644"/>
                  </a:lnTo>
                  <a:lnTo>
                    <a:pt x="184" y="646"/>
                  </a:lnTo>
                  <a:lnTo>
                    <a:pt x="184" y="648"/>
                  </a:lnTo>
                  <a:lnTo>
                    <a:pt x="182" y="650"/>
                  </a:lnTo>
                  <a:lnTo>
                    <a:pt x="181" y="650"/>
                  </a:lnTo>
                  <a:lnTo>
                    <a:pt x="179" y="652"/>
                  </a:lnTo>
                  <a:lnTo>
                    <a:pt x="175" y="652"/>
                  </a:lnTo>
                  <a:lnTo>
                    <a:pt x="173" y="654"/>
                  </a:lnTo>
                  <a:lnTo>
                    <a:pt x="171" y="658"/>
                  </a:lnTo>
                  <a:lnTo>
                    <a:pt x="165" y="665"/>
                  </a:lnTo>
                  <a:lnTo>
                    <a:pt x="165" y="667"/>
                  </a:lnTo>
                  <a:lnTo>
                    <a:pt x="163" y="669"/>
                  </a:lnTo>
                  <a:lnTo>
                    <a:pt x="162" y="669"/>
                  </a:lnTo>
                  <a:lnTo>
                    <a:pt x="160" y="671"/>
                  </a:lnTo>
                  <a:lnTo>
                    <a:pt x="160" y="673"/>
                  </a:lnTo>
                  <a:lnTo>
                    <a:pt x="158" y="677"/>
                  </a:lnTo>
                  <a:lnTo>
                    <a:pt x="156" y="677"/>
                  </a:lnTo>
                  <a:lnTo>
                    <a:pt x="154" y="677"/>
                  </a:lnTo>
                  <a:lnTo>
                    <a:pt x="152" y="677"/>
                  </a:lnTo>
                  <a:lnTo>
                    <a:pt x="150" y="679"/>
                  </a:lnTo>
                  <a:lnTo>
                    <a:pt x="148" y="679"/>
                  </a:lnTo>
                  <a:lnTo>
                    <a:pt x="146" y="679"/>
                  </a:lnTo>
                  <a:lnTo>
                    <a:pt x="143" y="679"/>
                  </a:lnTo>
                  <a:lnTo>
                    <a:pt x="141" y="680"/>
                  </a:lnTo>
                  <a:lnTo>
                    <a:pt x="135" y="680"/>
                  </a:lnTo>
                  <a:lnTo>
                    <a:pt x="133" y="680"/>
                  </a:lnTo>
                  <a:lnTo>
                    <a:pt x="127" y="680"/>
                  </a:lnTo>
                  <a:lnTo>
                    <a:pt x="124" y="682"/>
                  </a:lnTo>
                  <a:lnTo>
                    <a:pt x="122" y="682"/>
                  </a:lnTo>
                  <a:lnTo>
                    <a:pt x="120" y="682"/>
                  </a:lnTo>
                  <a:lnTo>
                    <a:pt x="120" y="684"/>
                  </a:lnTo>
                  <a:lnTo>
                    <a:pt x="118" y="686"/>
                  </a:lnTo>
                  <a:lnTo>
                    <a:pt x="116" y="686"/>
                  </a:lnTo>
                  <a:lnTo>
                    <a:pt x="116" y="688"/>
                  </a:lnTo>
                  <a:lnTo>
                    <a:pt x="114" y="690"/>
                  </a:lnTo>
                  <a:lnTo>
                    <a:pt x="114" y="688"/>
                  </a:lnTo>
                  <a:lnTo>
                    <a:pt x="112" y="688"/>
                  </a:lnTo>
                  <a:lnTo>
                    <a:pt x="110" y="686"/>
                  </a:lnTo>
                  <a:lnTo>
                    <a:pt x="112" y="686"/>
                  </a:lnTo>
                  <a:lnTo>
                    <a:pt x="110" y="686"/>
                  </a:lnTo>
                  <a:lnTo>
                    <a:pt x="110" y="684"/>
                  </a:lnTo>
                  <a:lnTo>
                    <a:pt x="108" y="686"/>
                  </a:lnTo>
                  <a:lnTo>
                    <a:pt x="108" y="688"/>
                  </a:lnTo>
                  <a:lnTo>
                    <a:pt x="108" y="690"/>
                  </a:lnTo>
                  <a:lnTo>
                    <a:pt x="108" y="692"/>
                  </a:lnTo>
                  <a:lnTo>
                    <a:pt x="106" y="692"/>
                  </a:lnTo>
                  <a:lnTo>
                    <a:pt x="106" y="694"/>
                  </a:lnTo>
                  <a:lnTo>
                    <a:pt x="105" y="696"/>
                  </a:lnTo>
                  <a:lnTo>
                    <a:pt x="105" y="694"/>
                  </a:lnTo>
                  <a:lnTo>
                    <a:pt x="105" y="696"/>
                  </a:lnTo>
                  <a:lnTo>
                    <a:pt x="103" y="696"/>
                  </a:lnTo>
                  <a:lnTo>
                    <a:pt x="103" y="698"/>
                  </a:lnTo>
                  <a:lnTo>
                    <a:pt x="105" y="699"/>
                  </a:lnTo>
                  <a:lnTo>
                    <a:pt x="106" y="699"/>
                  </a:lnTo>
                  <a:lnTo>
                    <a:pt x="108" y="699"/>
                  </a:lnTo>
                  <a:lnTo>
                    <a:pt x="110" y="699"/>
                  </a:lnTo>
                  <a:lnTo>
                    <a:pt x="112" y="699"/>
                  </a:lnTo>
                  <a:lnTo>
                    <a:pt x="114" y="699"/>
                  </a:lnTo>
                  <a:lnTo>
                    <a:pt x="114" y="701"/>
                  </a:lnTo>
                  <a:lnTo>
                    <a:pt x="112" y="703"/>
                  </a:lnTo>
                  <a:lnTo>
                    <a:pt x="110" y="703"/>
                  </a:lnTo>
                  <a:lnTo>
                    <a:pt x="108" y="703"/>
                  </a:lnTo>
                  <a:lnTo>
                    <a:pt x="106" y="705"/>
                  </a:lnTo>
                  <a:lnTo>
                    <a:pt x="108" y="705"/>
                  </a:lnTo>
                  <a:lnTo>
                    <a:pt x="106" y="707"/>
                  </a:lnTo>
                  <a:lnTo>
                    <a:pt x="108" y="707"/>
                  </a:lnTo>
                  <a:lnTo>
                    <a:pt x="108" y="709"/>
                  </a:lnTo>
                  <a:lnTo>
                    <a:pt x="108" y="711"/>
                  </a:lnTo>
                  <a:lnTo>
                    <a:pt x="110" y="713"/>
                  </a:lnTo>
                  <a:lnTo>
                    <a:pt x="108" y="713"/>
                  </a:lnTo>
                  <a:lnTo>
                    <a:pt x="108" y="715"/>
                  </a:lnTo>
                  <a:lnTo>
                    <a:pt x="108" y="717"/>
                  </a:lnTo>
                  <a:lnTo>
                    <a:pt x="106" y="717"/>
                  </a:lnTo>
                  <a:lnTo>
                    <a:pt x="105" y="717"/>
                  </a:lnTo>
                  <a:lnTo>
                    <a:pt x="105" y="718"/>
                  </a:lnTo>
                  <a:lnTo>
                    <a:pt x="105" y="720"/>
                  </a:lnTo>
                  <a:lnTo>
                    <a:pt x="105" y="722"/>
                  </a:lnTo>
                  <a:lnTo>
                    <a:pt x="106" y="722"/>
                  </a:lnTo>
                  <a:lnTo>
                    <a:pt x="106" y="724"/>
                  </a:lnTo>
                  <a:lnTo>
                    <a:pt x="106" y="726"/>
                  </a:lnTo>
                  <a:lnTo>
                    <a:pt x="105" y="728"/>
                  </a:lnTo>
                  <a:lnTo>
                    <a:pt x="105" y="726"/>
                  </a:lnTo>
                  <a:lnTo>
                    <a:pt x="103" y="726"/>
                  </a:lnTo>
                  <a:lnTo>
                    <a:pt x="103" y="724"/>
                  </a:lnTo>
                  <a:lnTo>
                    <a:pt x="101" y="724"/>
                  </a:lnTo>
                  <a:lnTo>
                    <a:pt x="101" y="726"/>
                  </a:lnTo>
                  <a:lnTo>
                    <a:pt x="99" y="726"/>
                  </a:lnTo>
                  <a:lnTo>
                    <a:pt x="99" y="728"/>
                  </a:lnTo>
                  <a:lnTo>
                    <a:pt x="99" y="730"/>
                  </a:lnTo>
                  <a:lnTo>
                    <a:pt x="101" y="730"/>
                  </a:lnTo>
                  <a:lnTo>
                    <a:pt x="103" y="730"/>
                  </a:lnTo>
                  <a:lnTo>
                    <a:pt x="103" y="732"/>
                  </a:lnTo>
                  <a:lnTo>
                    <a:pt x="105" y="732"/>
                  </a:lnTo>
                  <a:lnTo>
                    <a:pt x="105" y="734"/>
                  </a:lnTo>
                  <a:lnTo>
                    <a:pt x="105" y="736"/>
                  </a:lnTo>
                  <a:lnTo>
                    <a:pt x="105" y="737"/>
                  </a:lnTo>
                  <a:lnTo>
                    <a:pt x="103" y="737"/>
                  </a:lnTo>
                  <a:lnTo>
                    <a:pt x="101" y="737"/>
                  </a:lnTo>
                  <a:lnTo>
                    <a:pt x="99" y="739"/>
                  </a:lnTo>
                  <a:lnTo>
                    <a:pt x="97" y="739"/>
                  </a:lnTo>
                  <a:lnTo>
                    <a:pt x="97" y="741"/>
                  </a:lnTo>
                  <a:lnTo>
                    <a:pt x="97" y="743"/>
                  </a:lnTo>
                  <a:lnTo>
                    <a:pt x="97" y="745"/>
                  </a:lnTo>
                  <a:lnTo>
                    <a:pt x="99" y="745"/>
                  </a:lnTo>
                  <a:lnTo>
                    <a:pt x="99" y="747"/>
                  </a:lnTo>
                  <a:lnTo>
                    <a:pt x="101" y="747"/>
                  </a:lnTo>
                  <a:lnTo>
                    <a:pt x="99" y="747"/>
                  </a:lnTo>
                  <a:lnTo>
                    <a:pt x="97" y="747"/>
                  </a:lnTo>
                  <a:lnTo>
                    <a:pt x="97" y="749"/>
                  </a:lnTo>
                  <a:lnTo>
                    <a:pt x="95" y="751"/>
                  </a:lnTo>
                  <a:lnTo>
                    <a:pt x="97" y="751"/>
                  </a:lnTo>
                  <a:lnTo>
                    <a:pt x="97" y="753"/>
                  </a:lnTo>
                  <a:lnTo>
                    <a:pt x="97" y="755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97" y="760"/>
                  </a:lnTo>
                  <a:lnTo>
                    <a:pt x="97" y="762"/>
                  </a:lnTo>
                  <a:lnTo>
                    <a:pt x="97" y="764"/>
                  </a:lnTo>
                  <a:lnTo>
                    <a:pt x="95" y="764"/>
                  </a:lnTo>
                  <a:lnTo>
                    <a:pt x="93" y="766"/>
                  </a:lnTo>
                  <a:lnTo>
                    <a:pt x="93" y="768"/>
                  </a:lnTo>
                  <a:lnTo>
                    <a:pt x="93" y="770"/>
                  </a:lnTo>
                  <a:lnTo>
                    <a:pt x="93" y="772"/>
                  </a:lnTo>
                  <a:lnTo>
                    <a:pt x="91" y="774"/>
                  </a:lnTo>
                  <a:lnTo>
                    <a:pt x="89" y="774"/>
                  </a:lnTo>
                  <a:lnTo>
                    <a:pt x="87" y="775"/>
                  </a:lnTo>
                  <a:lnTo>
                    <a:pt x="87" y="777"/>
                  </a:lnTo>
                  <a:lnTo>
                    <a:pt x="87" y="779"/>
                  </a:lnTo>
                  <a:lnTo>
                    <a:pt x="87" y="781"/>
                  </a:lnTo>
                  <a:lnTo>
                    <a:pt x="86" y="781"/>
                  </a:lnTo>
                  <a:lnTo>
                    <a:pt x="86" y="783"/>
                  </a:lnTo>
                  <a:lnTo>
                    <a:pt x="84" y="781"/>
                  </a:lnTo>
                  <a:lnTo>
                    <a:pt x="84" y="783"/>
                  </a:lnTo>
                  <a:lnTo>
                    <a:pt x="84" y="781"/>
                  </a:lnTo>
                  <a:lnTo>
                    <a:pt x="82" y="783"/>
                  </a:lnTo>
                  <a:lnTo>
                    <a:pt x="82" y="785"/>
                  </a:lnTo>
                  <a:lnTo>
                    <a:pt x="82" y="787"/>
                  </a:lnTo>
                  <a:lnTo>
                    <a:pt x="80" y="787"/>
                  </a:lnTo>
                  <a:lnTo>
                    <a:pt x="78" y="787"/>
                  </a:lnTo>
                  <a:lnTo>
                    <a:pt x="78" y="785"/>
                  </a:lnTo>
                  <a:lnTo>
                    <a:pt x="76" y="785"/>
                  </a:lnTo>
                  <a:lnTo>
                    <a:pt x="74" y="785"/>
                  </a:lnTo>
                  <a:lnTo>
                    <a:pt x="74" y="783"/>
                  </a:lnTo>
                  <a:lnTo>
                    <a:pt x="72" y="783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1642318-3D3B-4BAE-AD11-3A0BE88E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3362"/>
              <a:ext cx="499" cy="434"/>
            </a:xfrm>
            <a:custGeom>
              <a:avLst/>
              <a:gdLst>
                <a:gd name="T0" fmla="*/ 484 w 499"/>
                <a:gd name="T1" fmla="*/ 413 h 434"/>
                <a:gd name="T2" fmla="*/ 471 w 499"/>
                <a:gd name="T3" fmla="*/ 426 h 434"/>
                <a:gd name="T4" fmla="*/ 457 w 499"/>
                <a:gd name="T5" fmla="*/ 428 h 434"/>
                <a:gd name="T6" fmla="*/ 448 w 499"/>
                <a:gd name="T7" fmla="*/ 409 h 434"/>
                <a:gd name="T8" fmla="*/ 435 w 499"/>
                <a:gd name="T9" fmla="*/ 388 h 434"/>
                <a:gd name="T10" fmla="*/ 414 w 499"/>
                <a:gd name="T11" fmla="*/ 396 h 434"/>
                <a:gd name="T12" fmla="*/ 393 w 499"/>
                <a:gd name="T13" fmla="*/ 399 h 434"/>
                <a:gd name="T14" fmla="*/ 380 w 499"/>
                <a:gd name="T15" fmla="*/ 384 h 434"/>
                <a:gd name="T16" fmla="*/ 381 w 499"/>
                <a:gd name="T17" fmla="*/ 360 h 434"/>
                <a:gd name="T18" fmla="*/ 387 w 499"/>
                <a:gd name="T19" fmla="*/ 341 h 434"/>
                <a:gd name="T20" fmla="*/ 368 w 499"/>
                <a:gd name="T21" fmla="*/ 335 h 434"/>
                <a:gd name="T22" fmla="*/ 359 w 499"/>
                <a:gd name="T23" fmla="*/ 348 h 434"/>
                <a:gd name="T24" fmla="*/ 355 w 499"/>
                <a:gd name="T25" fmla="*/ 365 h 434"/>
                <a:gd name="T26" fmla="*/ 334 w 499"/>
                <a:gd name="T27" fmla="*/ 361 h 434"/>
                <a:gd name="T28" fmla="*/ 319 w 499"/>
                <a:gd name="T29" fmla="*/ 350 h 434"/>
                <a:gd name="T30" fmla="*/ 307 w 499"/>
                <a:gd name="T31" fmla="*/ 361 h 434"/>
                <a:gd name="T32" fmla="*/ 294 w 499"/>
                <a:gd name="T33" fmla="*/ 363 h 434"/>
                <a:gd name="T34" fmla="*/ 283 w 499"/>
                <a:gd name="T35" fmla="*/ 375 h 434"/>
                <a:gd name="T36" fmla="*/ 266 w 499"/>
                <a:gd name="T37" fmla="*/ 375 h 434"/>
                <a:gd name="T38" fmla="*/ 256 w 499"/>
                <a:gd name="T39" fmla="*/ 358 h 434"/>
                <a:gd name="T40" fmla="*/ 245 w 499"/>
                <a:gd name="T41" fmla="*/ 342 h 434"/>
                <a:gd name="T42" fmla="*/ 231 w 499"/>
                <a:gd name="T43" fmla="*/ 331 h 434"/>
                <a:gd name="T44" fmla="*/ 220 w 499"/>
                <a:gd name="T45" fmla="*/ 342 h 434"/>
                <a:gd name="T46" fmla="*/ 207 w 499"/>
                <a:gd name="T47" fmla="*/ 331 h 434"/>
                <a:gd name="T48" fmla="*/ 195 w 499"/>
                <a:gd name="T49" fmla="*/ 318 h 434"/>
                <a:gd name="T50" fmla="*/ 207 w 499"/>
                <a:gd name="T51" fmla="*/ 312 h 434"/>
                <a:gd name="T52" fmla="*/ 207 w 499"/>
                <a:gd name="T53" fmla="*/ 303 h 434"/>
                <a:gd name="T54" fmla="*/ 210 w 499"/>
                <a:gd name="T55" fmla="*/ 282 h 434"/>
                <a:gd name="T56" fmla="*/ 190 w 499"/>
                <a:gd name="T57" fmla="*/ 274 h 434"/>
                <a:gd name="T58" fmla="*/ 180 w 499"/>
                <a:gd name="T59" fmla="*/ 259 h 434"/>
                <a:gd name="T60" fmla="*/ 157 w 499"/>
                <a:gd name="T61" fmla="*/ 257 h 434"/>
                <a:gd name="T62" fmla="*/ 144 w 499"/>
                <a:gd name="T63" fmla="*/ 255 h 434"/>
                <a:gd name="T64" fmla="*/ 129 w 499"/>
                <a:gd name="T65" fmla="*/ 247 h 434"/>
                <a:gd name="T66" fmla="*/ 117 w 499"/>
                <a:gd name="T67" fmla="*/ 257 h 434"/>
                <a:gd name="T68" fmla="*/ 98 w 499"/>
                <a:gd name="T69" fmla="*/ 244 h 434"/>
                <a:gd name="T70" fmla="*/ 104 w 499"/>
                <a:gd name="T71" fmla="*/ 223 h 434"/>
                <a:gd name="T72" fmla="*/ 112 w 499"/>
                <a:gd name="T73" fmla="*/ 213 h 434"/>
                <a:gd name="T74" fmla="*/ 102 w 499"/>
                <a:gd name="T75" fmla="*/ 200 h 434"/>
                <a:gd name="T76" fmla="*/ 87 w 499"/>
                <a:gd name="T77" fmla="*/ 189 h 434"/>
                <a:gd name="T78" fmla="*/ 87 w 499"/>
                <a:gd name="T79" fmla="*/ 170 h 434"/>
                <a:gd name="T80" fmla="*/ 100 w 499"/>
                <a:gd name="T81" fmla="*/ 166 h 434"/>
                <a:gd name="T82" fmla="*/ 89 w 499"/>
                <a:gd name="T83" fmla="*/ 147 h 434"/>
                <a:gd name="T84" fmla="*/ 72 w 499"/>
                <a:gd name="T85" fmla="*/ 139 h 434"/>
                <a:gd name="T86" fmla="*/ 74 w 499"/>
                <a:gd name="T87" fmla="*/ 120 h 434"/>
                <a:gd name="T88" fmla="*/ 62 w 499"/>
                <a:gd name="T89" fmla="*/ 118 h 434"/>
                <a:gd name="T90" fmla="*/ 47 w 499"/>
                <a:gd name="T91" fmla="*/ 124 h 434"/>
                <a:gd name="T92" fmla="*/ 47 w 499"/>
                <a:gd name="T93" fmla="*/ 116 h 434"/>
                <a:gd name="T94" fmla="*/ 38 w 499"/>
                <a:gd name="T95" fmla="*/ 113 h 434"/>
                <a:gd name="T96" fmla="*/ 32 w 499"/>
                <a:gd name="T97" fmla="*/ 101 h 434"/>
                <a:gd name="T98" fmla="*/ 49 w 499"/>
                <a:gd name="T99" fmla="*/ 105 h 434"/>
                <a:gd name="T100" fmla="*/ 38 w 499"/>
                <a:gd name="T101" fmla="*/ 95 h 434"/>
                <a:gd name="T102" fmla="*/ 36 w 499"/>
                <a:gd name="T103" fmla="*/ 75 h 434"/>
                <a:gd name="T104" fmla="*/ 24 w 499"/>
                <a:gd name="T105" fmla="*/ 69 h 434"/>
                <a:gd name="T106" fmla="*/ 19 w 499"/>
                <a:gd name="T107" fmla="*/ 65 h 434"/>
                <a:gd name="T108" fmla="*/ 26 w 499"/>
                <a:gd name="T109" fmla="*/ 46 h 434"/>
                <a:gd name="T110" fmla="*/ 7 w 499"/>
                <a:gd name="T111" fmla="*/ 50 h 434"/>
                <a:gd name="T112" fmla="*/ 5 w 499"/>
                <a:gd name="T113" fmla="*/ 37 h 434"/>
                <a:gd name="T114" fmla="*/ 2 w 499"/>
                <a:gd name="T115" fmla="*/ 21 h 434"/>
                <a:gd name="T116" fmla="*/ 11 w 499"/>
                <a:gd name="T117" fmla="*/ 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9" h="434">
                  <a:moveTo>
                    <a:pt x="499" y="426"/>
                  </a:moveTo>
                  <a:lnTo>
                    <a:pt x="497" y="424"/>
                  </a:lnTo>
                  <a:lnTo>
                    <a:pt x="497" y="422"/>
                  </a:lnTo>
                  <a:lnTo>
                    <a:pt x="495" y="422"/>
                  </a:lnTo>
                  <a:lnTo>
                    <a:pt x="495" y="420"/>
                  </a:lnTo>
                  <a:lnTo>
                    <a:pt x="494" y="418"/>
                  </a:lnTo>
                  <a:lnTo>
                    <a:pt x="494" y="417"/>
                  </a:lnTo>
                  <a:lnTo>
                    <a:pt x="492" y="417"/>
                  </a:lnTo>
                  <a:lnTo>
                    <a:pt x="492" y="415"/>
                  </a:lnTo>
                  <a:lnTo>
                    <a:pt x="492" y="413"/>
                  </a:lnTo>
                  <a:lnTo>
                    <a:pt x="490" y="413"/>
                  </a:lnTo>
                  <a:lnTo>
                    <a:pt x="488" y="413"/>
                  </a:lnTo>
                  <a:lnTo>
                    <a:pt x="486" y="413"/>
                  </a:lnTo>
                  <a:lnTo>
                    <a:pt x="484" y="413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5"/>
                  </a:lnTo>
                  <a:lnTo>
                    <a:pt x="478" y="415"/>
                  </a:lnTo>
                  <a:lnTo>
                    <a:pt x="476" y="415"/>
                  </a:lnTo>
                  <a:lnTo>
                    <a:pt x="475" y="415"/>
                  </a:lnTo>
                  <a:lnTo>
                    <a:pt x="475" y="417"/>
                  </a:lnTo>
                  <a:lnTo>
                    <a:pt x="473" y="417"/>
                  </a:lnTo>
                  <a:lnTo>
                    <a:pt x="471" y="417"/>
                  </a:lnTo>
                  <a:lnTo>
                    <a:pt x="471" y="418"/>
                  </a:lnTo>
                  <a:lnTo>
                    <a:pt x="471" y="420"/>
                  </a:lnTo>
                  <a:lnTo>
                    <a:pt x="471" y="422"/>
                  </a:lnTo>
                  <a:lnTo>
                    <a:pt x="471" y="424"/>
                  </a:lnTo>
                  <a:lnTo>
                    <a:pt x="471" y="426"/>
                  </a:lnTo>
                  <a:lnTo>
                    <a:pt x="473" y="426"/>
                  </a:lnTo>
                  <a:lnTo>
                    <a:pt x="473" y="428"/>
                  </a:lnTo>
                  <a:lnTo>
                    <a:pt x="473" y="430"/>
                  </a:lnTo>
                  <a:lnTo>
                    <a:pt x="471" y="432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5" y="434"/>
                  </a:lnTo>
                  <a:lnTo>
                    <a:pt x="465" y="432"/>
                  </a:lnTo>
                  <a:lnTo>
                    <a:pt x="463" y="432"/>
                  </a:lnTo>
                  <a:lnTo>
                    <a:pt x="461" y="432"/>
                  </a:lnTo>
                  <a:lnTo>
                    <a:pt x="459" y="432"/>
                  </a:lnTo>
                  <a:lnTo>
                    <a:pt x="459" y="430"/>
                  </a:lnTo>
                  <a:lnTo>
                    <a:pt x="457" y="430"/>
                  </a:lnTo>
                  <a:lnTo>
                    <a:pt x="457" y="428"/>
                  </a:lnTo>
                  <a:lnTo>
                    <a:pt x="456" y="428"/>
                  </a:lnTo>
                  <a:lnTo>
                    <a:pt x="454" y="428"/>
                  </a:lnTo>
                  <a:lnTo>
                    <a:pt x="452" y="426"/>
                  </a:lnTo>
                  <a:lnTo>
                    <a:pt x="452" y="424"/>
                  </a:lnTo>
                  <a:lnTo>
                    <a:pt x="452" y="422"/>
                  </a:lnTo>
                  <a:lnTo>
                    <a:pt x="450" y="422"/>
                  </a:lnTo>
                  <a:lnTo>
                    <a:pt x="450" y="420"/>
                  </a:lnTo>
                  <a:lnTo>
                    <a:pt x="450" y="418"/>
                  </a:lnTo>
                  <a:lnTo>
                    <a:pt x="448" y="418"/>
                  </a:lnTo>
                  <a:lnTo>
                    <a:pt x="448" y="417"/>
                  </a:lnTo>
                  <a:lnTo>
                    <a:pt x="448" y="415"/>
                  </a:lnTo>
                  <a:lnTo>
                    <a:pt x="448" y="413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7"/>
                  </a:lnTo>
                  <a:lnTo>
                    <a:pt x="448" y="405"/>
                  </a:lnTo>
                  <a:lnTo>
                    <a:pt x="448" y="403"/>
                  </a:lnTo>
                  <a:lnTo>
                    <a:pt x="448" y="401"/>
                  </a:lnTo>
                  <a:lnTo>
                    <a:pt x="446" y="399"/>
                  </a:lnTo>
                  <a:lnTo>
                    <a:pt x="446" y="398"/>
                  </a:lnTo>
                  <a:lnTo>
                    <a:pt x="444" y="396"/>
                  </a:lnTo>
                  <a:lnTo>
                    <a:pt x="442" y="394"/>
                  </a:lnTo>
                  <a:lnTo>
                    <a:pt x="440" y="394"/>
                  </a:lnTo>
                  <a:lnTo>
                    <a:pt x="438" y="392"/>
                  </a:lnTo>
                  <a:lnTo>
                    <a:pt x="437" y="392"/>
                  </a:lnTo>
                  <a:lnTo>
                    <a:pt x="437" y="390"/>
                  </a:lnTo>
                  <a:lnTo>
                    <a:pt x="435" y="390"/>
                  </a:lnTo>
                  <a:lnTo>
                    <a:pt x="435" y="388"/>
                  </a:lnTo>
                  <a:lnTo>
                    <a:pt x="433" y="388"/>
                  </a:lnTo>
                  <a:lnTo>
                    <a:pt x="433" y="390"/>
                  </a:lnTo>
                  <a:lnTo>
                    <a:pt x="431" y="390"/>
                  </a:lnTo>
                  <a:lnTo>
                    <a:pt x="429" y="390"/>
                  </a:lnTo>
                  <a:lnTo>
                    <a:pt x="427" y="390"/>
                  </a:lnTo>
                  <a:lnTo>
                    <a:pt x="427" y="392"/>
                  </a:lnTo>
                  <a:lnTo>
                    <a:pt x="425" y="394"/>
                  </a:lnTo>
                  <a:lnTo>
                    <a:pt x="423" y="394"/>
                  </a:lnTo>
                  <a:lnTo>
                    <a:pt x="421" y="394"/>
                  </a:lnTo>
                  <a:lnTo>
                    <a:pt x="421" y="396"/>
                  </a:lnTo>
                  <a:lnTo>
                    <a:pt x="419" y="396"/>
                  </a:lnTo>
                  <a:lnTo>
                    <a:pt x="418" y="396"/>
                  </a:lnTo>
                  <a:lnTo>
                    <a:pt x="416" y="396"/>
                  </a:lnTo>
                  <a:lnTo>
                    <a:pt x="414" y="396"/>
                  </a:lnTo>
                  <a:lnTo>
                    <a:pt x="412" y="396"/>
                  </a:lnTo>
                  <a:lnTo>
                    <a:pt x="412" y="398"/>
                  </a:lnTo>
                  <a:lnTo>
                    <a:pt x="410" y="398"/>
                  </a:lnTo>
                  <a:lnTo>
                    <a:pt x="408" y="398"/>
                  </a:lnTo>
                  <a:lnTo>
                    <a:pt x="406" y="398"/>
                  </a:lnTo>
                  <a:lnTo>
                    <a:pt x="404" y="398"/>
                  </a:lnTo>
                  <a:lnTo>
                    <a:pt x="402" y="396"/>
                  </a:lnTo>
                  <a:lnTo>
                    <a:pt x="400" y="396"/>
                  </a:lnTo>
                  <a:lnTo>
                    <a:pt x="399" y="396"/>
                  </a:lnTo>
                  <a:lnTo>
                    <a:pt x="397" y="396"/>
                  </a:lnTo>
                  <a:lnTo>
                    <a:pt x="397" y="398"/>
                  </a:lnTo>
                  <a:lnTo>
                    <a:pt x="395" y="398"/>
                  </a:lnTo>
                  <a:lnTo>
                    <a:pt x="395" y="399"/>
                  </a:lnTo>
                  <a:lnTo>
                    <a:pt x="393" y="399"/>
                  </a:lnTo>
                  <a:lnTo>
                    <a:pt x="391" y="399"/>
                  </a:lnTo>
                  <a:lnTo>
                    <a:pt x="389" y="399"/>
                  </a:lnTo>
                  <a:lnTo>
                    <a:pt x="387" y="399"/>
                  </a:lnTo>
                  <a:lnTo>
                    <a:pt x="385" y="399"/>
                  </a:lnTo>
                  <a:lnTo>
                    <a:pt x="385" y="398"/>
                  </a:lnTo>
                  <a:lnTo>
                    <a:pt x="383" y="398"/>
                  </a:lnTo>
                  <a:lnTo>
                    <a:pt x="383" y="396"/>
                  </a:lnTo>
                  <a:lnTo>
                    <a:pt x="381" y="394"/>
                  </a:lnTo>
                  <a:lnTo>
                    <a:pt x="381" y="392"/>
                  </a:lnTo>
                  <a:lnTo>
                    <a:pt x="381" y="390"/>
                  </a:lnTo>
                  <a:lnTo>
                    <a:pt x="380" y="390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0" y="384"/>
                  </a:lnTo>
                  <a:lnTo>
                    <a:pt x="378" y="382"/>
                  </a:lnTo>
                  <a:lnTo>
                    <a:pt x="378" y="380"/>
                  </a:lnTo>
                  <a:lnTo>
                    <a:pt x="378" y="379"/>
                  </a:lnTo>
                  <a:lnTo>
                    <a:pt x="378" y="377"/>
                  </a:lnTo>
                  <a:lnTo>
                    <a:pt x="378" y="375"/>
                  </a:lnTo>
                  <a:lnTo>
                    <a:pt x="378" y="373"/>
                  </a:lnTo>
                  <a:lnTo>
                    <a:pt x="378" y="371"/>
                  </a:lnTo>
                  <a:lnTo>
                    <a:pt x="378" y="369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1" y="360"/>
                  </a:lnTo>
                  <a:lnTo>
                    <a:pt x="381" y="358"/>
                  </a:lnTo>
                  <a:lnTo>
                    <a:pt x="383" y="358"/>
                  </a:lnTo>
                  <a:lnTo>
                    <a:pt x="385" y="358"/>
                  </a:lnTo>
                  <a:lnTo>
                    <a:pt x="385" y="356"/>
                  </a:lnTo>
                  <a:lnTo>
                    <a:pt x="387" y="354"/>
                  </a:lnTo>
                  <a:lnTo>
                    <a:pt x="387" y="352"/>
                  </a:lnTo>
                  <a:lnTo>
                    <a:pt x="389" y="352"/>
                  </a:lnTo>
                  <a:lnTo>
                    <a:pt x="389" y="350"/>
                  </a:lnTo>
                  <a:lnTo>
                    <a:pt x="389" y="348"/>
                  </a:lnTo>
                  <a:lnTo>
                    <a:pt x="387" y="348"/>
                  </a:lnTo>
                  <a:lnTo>
                    <a:pt x="387" y="346"/>
                  </a:lnTo>
                  <a:lnTo>
                    <a:pt x="387" y="344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7" y="339"/>
                  </a:lnTo>
                  <a:lnTo>
                    <a:pt x="385" y="339"/>
                  </a:lnTo>
                  <a:lnTo>
                    <a:pt x="385" y="337"/>
                  </a:lnTo>
                  <a:lnTo>
                    <a:pt x="383" y="337"/>
                  </a:lnTo>
                  <a:lnTo>
                    <a:pt x="383" y="335"/>
                  </a:lnTo>
                  <a:lnTo>
                    <a:pt x="381" y="335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6" y="333"/>
                  </a:lnTo>
                  <a:lnTo>
                    <a:pt x="374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68" y="333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4" y="335"/>
                  </a:lnTo>
                  <a:lnTo>
                    <a:pt x="362" y="335"/>
                  </a:lnTo>
                  <a:lnTo>
                    <a:pt x="361" y="335"/>
                  </a:lnTo>
                  <a:lnTo>
                    <a:pt x="361" y="337"/>
                  </a:lnTo>
                  <a:lnTo>
                    <a:pt x="359" y="337"/>
                  </a:lnTo>
                  <a:lnTo>
                    <a:pt x="359" y="339"/>
                  </a:lnTo>
                  <a:lnTo>
                    <a:pt x="357" y="339"/>
                  </a:lnTo>
                  <a:lnTo>
                    <a:pt x="357" y="341"/>
                  </a:lnTo>
                  <a:lnTo>
                    <a:pt x="357" y="342"/>
                  </a:lnTo>
                  <a:lnTo>
                    <a:pt x="357" y="344"/>
                  </a:lnTo>
                  <a:lnTo>
                    <a:pt x="359" y="344"/>
                  </a:lnTo>
                  <a:lnTo>
                    <a:pt x="359" y="346"/>
                  </a:lnTo>
                  <a:lnTo>
                    <a:pt x="359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2" y="350"/>
                  </a:lnTo>
                  <a:lnTo>
                    <a:pt x="362" y="352"/>
                  </a:lnTo>
                  <a:lnTo>
                    <a:pt x="362" y="354"/>
                  </a:lnTo>
                  <a:lnTo>
                    <a:pt x="362" y="356"/>
                  </a:lnTo>
                  <a:lnTo>
                    <a:pt x="362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59" y="361"/>
                  </a:lnTo>
                  <a:lnTo>
                    <a:pt x="359" y="363"/>
                  </a:lnTo>
                  <a:lnTo>
                    <a:pt x="357" y="363"/>
                  </a:lnTo>
                  <a:lnTo>
                    <a:pt x="357" y="365"/>
                  </a:lnTo>
                  <a:lnTo>
                    <a:pt x="355" y="365"/>
                  </a:lnTo>
                  <a:lnTo>
                    <a:pt x="355" y="367"/>
                  </a:lnTo>
                  <a:lnTo>
                    <a:pt x="353" y="369"/>
                  </a:lnTo>
                  <a:lnTo>
                    <a:pt x="351" y="371"/>
                  </a:lnTo>
                  <a:lnTo>
                    <a:pt x="349" y="371"/>
                  </a:lnTo>
                  <a:lnTo>
                    <a:pt x="347" y="371"/>
                  </a:lnTo>
                  <a:lnTo>
                    <a:pt x="345" y="371"/>
                  </a:lnTo>
                  <a:lnTo>
                    <a:pt x="343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38" y="369"/>
                  </a:lnTo>
                  <a:lnTo>
                    <a:pt x="336" y="367"/>
                  </a:lnTo>
                  <a:lnTo>
                    <a:pt x="336" y="365"/>
                  </a:lnTo>
                  <a:lnTo>
                    <a:pt x="334" y="363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2" y="360"/>
                  </a:lnTo>
                  <a:lnTo>
                    <a:pt x="330" y="360"/>
                  </a:lnTo>
                  <a:lnTo>
                    <a:pt x="330" y="358"/>
                  </a:lnTo>
                  <a:lnTo>
                    <a:pt x="328" y="358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6" y="354"/>
                  </a:lnTo>
                  <a:lnTo>
                    <a:pt x="324" y="354"/>
                  </a:lnTo>
                  <a:lnTo>
                    <a:pt x="323" y="354"/>
                  </a:lnTo>
                  <a:lnTo>
                    <a:pt x="323" y="352"/>
                  </a:lnTo>
                  <a:lnTo>
                    <a:pt x="323" y="350"/>
                  </a:lnTo>
                  <a:lnTo>
                    <a:pt x="321" y="350"/>
                  </a:lnTo>
                  <a:lnTo>
                    <a:pt x="319" y="350"/>
                  </a:lnTo>
                  <a:lnTo>
                    <a:pt x="319" y="352"/>
                  </a:lnTo>
                  <a:lnTo>
                    <a:pt x="319" y="354"/>
                  </a:lnTo>
                  <a:lnTo>
                    <a:pt x="319" y="356"/>
                  </a:lnTo>
                  <a:lnTo>
                    <a:pt x="317" y="356"/>
                  </a:lnTo>
                  <a:lnTo>
                    <a:pt x="317" y="358"/>
                  </a:lnTo>
                  <a:lnTo>
                    <a:pt x="317" y="360"/>
                  </a:lnTo>
                  <a:lnTo>
                    <a:pt x="317" y="361"/>
                  </a:lnTo>
                  <a:lnTo>
                    <a:pt x="315" y="361"/>
                  </a:lnTo>
                  <a:lnTo>
                    <a:pt x="315" y="363"/>
                  </a:lnTo>
                  <a:lnTo>
                    <a:pt x="313" y="363"/>
                  </a:lnTo>
                  <a:lnTo>
                    <a:pt x="311" y="363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1"/>
                  </a:lnTo>
                  <a:lnTo>
                    <a:pt x="307" y="363"/>
                  </a:lnTo>
                  <a:lnTo>
                    <a:pt x="307" y="361"/>
                  </a:lnTo>
                  <a:lnTo>
                    <a:pt x="305" y="361"/>
                  </a:lnTo>
                  <a:lnTo>
                    <a:pt x="304" y="361"/>
                  </a:lnTo>
                  <a:lnTo>
                    <a:pt x="304" y="360"/>
                  </a:lnTo>
                  <a:lnTo>
                    <a:pt x="302" y="360"/>
                  </a:lnTo>
                  <a:lnTo>
                    <a:pt x="302" y="358"/>
                  </a:lnTo>
                  <a:lnTo>
                    <a:pt x="300" y="358"/>
                  </a:lnTo>
                  <a:lnTo>
                    <a:pt x="298" y="358"/>
                  </a:lnTo>
                  <a:lnTo>
                    <a:pt x="296" y="358"/>
                  </a:lnTo>
                  <a:lnTo>
                    <a:pt x="296" y="360"/>
                  </a:lnTo>
                  <a:lnTo>
                    <a:pt x="296" y="361"/>
                  </a:lnTo>
                  <a:lnTo>
                    <a:pt x="294" y="361"/>
                  </a:lnTo>
                  <a:lnTo>
                    <a:pt x="294" y="363"/>
                  </a:lnTo>
                  <a:lnTo>
                    <a:pt x="294" y="365"/>
                  </a:lnTo>
                  <a:lnTo>
                    <a:pt x="294" y="367"/>
                  </a:lnTo>
                  <a:lnTo>
                    <a:pt x="294" y="369"/>
                  </a:lnTo>
                  <a:lnTo>
                    <a:pt x="294" y="371"/>
                  </a:lnTo>
                  <a:lnTo>
                    <a:pt x="292" y="371"/>
                  </a:lnTo>
                  <a:lnTo>
                    <a:pt x="292" y="373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88" y="373"/>
                  </a:lnTo>
                  <a:lnTo>
                    <a:pt x="286" y="373"/>
                  </a:lnTo>
                  <a:lnTo>
                    <a:pt x="286" y="375"/>
                  </a:lnTo>
                  <a:lnTo>
                    <a:pt x="285" y="375"/>
                  </a:lnTo>
                  <a:lnTo>
                    <a:pt x="283" y="375"/>
                  </a:lnTo>
                  <a:lnTo>
                    <a:pt x="283" y="377"/>
                  </a:lnTo>
                  <a:lnTo>
                    <a:pt x="281" y="377"/>
                  </a:lnTo>
                  <a:lnTo>
                    <a:pt x="279" y="377"/>
                  </a:lnTo>
                  <a:lnTo>
                    <a:pt x="279" y="379"/>
                  </a:lnTo>
                  <a:lnTo>
                    <a:pt x="277" y="379"/>
                  </a:lnTo>
                  <a:lnTo>
                    <a:pt x="275" y="379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71" y="379"/>
                  </a:lnTo>
                  <a:lnTo>
                    <a:pt x="269" y="379"/>
                  </a:lnTo>
                  <a:lnTo>
                    <a:pt x="269" y="377"/>
                  </a:lnTo>
                  <a:lnTo>
                    <a:pt x="269" y="375"/>
                  </a:lnTo>
                  <a:lnTo>
                    <a:pt x="267" y="375"/>
                  </a:lnTo>
                  <a:lnTo>
                    <a:pt x="266" y="375"/>
                  </a:lnTo>
                  <a:lnTo>
                    <a:pt x="264" y="375"/>
                  </a:lnTo>
                  <a:lnTo>
                    <a:pt x="264" y="373"/>
                  </a:lnTo>
                  <a:lnTo>
                    <a:pt x="262" y="373"/>
                  </a:lnTo>
                  <a:lnTo>
                    <a:pt x="262" y="371"/>
                  </a:lnTo>
                  <a:lnTo>
                    <a:pt x="260" y="371"/>
                  </a:lnTo>
                  <a:lnTo>
                    <a:pt x="260" y="369"/>
                  </a:lnTo>
                  <a:lnTo>
                    <a:pt x="260" y="367"/>
                  </a:lnTo>
                  <a:lnTo>
                    <a:pt x="258" y="367"/>
                  </a:lnTo>
                  <a:lnTo>
                    <a:pt x="258" y="365"/>
                  </a:lnTo>
                  <a:lnTo>
                    <a:pt x="256" y="365"/>
                  </a:lnTo>
                  <a:lnTo>
                    <a:pt x="256" y="363"/>
                  </a:lnTo>
                  <a:lnTo>
                    <a:pt x="256" y="361"/>
                  </a:lnTo>
                  <a:lnTo>
                    <a:pt x="256" y="360"/>
                  </a:lnTo>
                  <a:lnTo>
                    <a:pt x="256" y="358"/>
                  </a:lnTo>
                  <a:lnTo>
                    <a:pt x="254" y="358"/>
                  </a:lnTo>
                  <a:lnTo>
                    <a:pt x="254" y="356"/>
                  </a:lnTo>
                  <a:lnTo>
                    <a:pt x="252" y="356"/>
                  </a:lnTo>
                  <a:lnTo>
                    <a:pt x="252" y="354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48" y="346"/>
                  </a:lnTo>
                  <a:lnTo>
                    <a:pt x="248" y="344"/>
                  </a:lnTo>
                  <a:lnTo>
                    <a:pt x="247" y="344"/>
                  </a:lnTo>
                  <a:lnTo>
                    <a:pt x="245" y="344"/>
                  </a:lnTo>
                  <a:lnTo>
                    <a:pt x="245" y="342"/>
                  </a:lnTo>
                  <a:lnTo>
                    <a:pt x="243" y="342"/>
                  </a:lnTo>
                  <a:lnTo>
                    <a:pt x="243" y="341"/>
                  </a:lnTo>
                  <a:lnTo>
                    <a:pt x="243" y="339"/>
                  </a:lnTo>
                  <a:lnTo>
                    <a:pt x="245" y="339"/>
                  </a:lnTo>
                  <a:lnTo>
                    <a:pt x="245" y="337"/>
                  </a:lnTo>
                  <a:lnTo>
                    <a:pt x="243" y="337"/>
                  </a:lnTo>
                  <a:lnTo>
                    <a:pt x="243" y="335"/>
                  </a:lnTo>
                  <a:lnTo>
                    <a:pt x="241" y="335"/>
                  </a:lnTo>
                  <a:lnTo>
                    <a:pt x="239" y="333"/>
                  </a:lnTo>
                  <a:lnTo>
                    <a:pt x="237" y="333"/>
                  </a:lnTo>
                  <a:lnTo>
                    <a:pt x="235" y="331"/>
                  </a:lnTo>
                  <a:lnTo>
                    <a:pt x="233" y="333"/>
                  </a:lnTo>
                  <a:lnTo>
                    <a:pt x="231" y="333"/>
                  </a:lnTo>
                  <a:lnTo>
                    <a:pt x="231" y="331"/>
                  </a:lnTo>
                  <a:lnTo>
                    <a:pt x="229" y="331"/>
                  </a:lnTo>
                  <a:lnTo>
                    <a:pt x="228" y="331"/>
                  </a:lnTo>
                  <a:lnTo>
                    <a:pt x="226" y="331"/>
                  </a:lnTo>
                  <a:lnTo>
                    <a:pt x="224" y="331"/>
                  </a:lnTo>
                  <a:lnTo>
                    <a:pt x="224" y="333"/>
                  </a:lnTo>
                  <a:lnTo>
                    <a:pt x="222" y="333"/>
                  </a:lnTo>
                  <a:lnTo>
                    <a:pt x="222" y="335"/>
                  </a:lnTo>
                  <a:lnTo>
                    <a:pt x="222" y="337"/>
                  </a:lnTo>
                  <a:lnTo>
                    <a:pt x="224" y="337"/>
                  </a:lnTo>
                  <a:lnTo>
                    <a:pt x="224" y="339"/>
                  </a:lnTo>
                  <a:lnTo>
                    <a:pt x="226" y="339"/>
                  </a:lnTo>
                  <a:lnTo>
                    <a:pt x="224" y="341"/>
                  </a:lnTo>
                  <a:lnTo>
                    <a:pt x="222" y="342"/>
                  </a:lnTo>
                  <a:lnTo>
                    <a:pt x="220" y="342"/>
                  </a:lnTo>
                  <a:lnTo>
                    <a:pt x="218" y="342"/>
                  </a:lnTo>
                  <a:lnTo>
                    <a:pt x="216" y="342"/>
                  </a:lnTo>
                  <a:lnTo>
                    <a:pt x="216" y="341"/>
                  </a:lnTo>
                  <a:lnTo>
                    <a:pt x="214" y="341"/>
                  </a:lnTo>
                  <a:lnTo>
                    <a:pt x="214" y="339"/>
                  </a:lnTo>
                  <a:lnTo>
                    <a:pt x="214" y="337"/>
                  </a:lnTo>
                  <a:lnTo>
                    <a:pt x="214" y="335"/>
                  </a:lnTo>
                  <a:lnTo>
                    <a:pt x="216" y="333"/>
                  </a:lnTo>
                  <a:lnTo>
                    <a:pt x="214" y="333"/>
                  </a:lnTo>
                  <a:lnTo>
                    <a:pt x="214" y="331"/>
                  </a:lnTo>
                  <a:lnTo>
                    <a:pt x="212" y="331"/>
                  </a:lnTo>
                  <a:lnTo>
                    <a:pt x="210" y="331"/>
                  </a:lnTo>
                  <a:lnTo>
                    <a:pt x="209" y="331"/>
                  </a:lnTo>
                  <a:lnTo>
                    <a:pt x="207" y="331"/>
                  </a:lnTo>
                  <a:lnTo>
                    <a:pt x="207" y="329"/>
                  </a:lnTo>
                  <a:lnTo>
                    <a:pt x="207" y="327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7" y="322"/>
                  </a:lnTo>
                  <a:lnTo>
                    <a:pt x="205" y="322"/>
                  </a:lnTo>
                  <a:lnTo>
                    <a:pt x="205" y="320"/>
                  </a:lnTo>
                  <a:lnTo>
                    <a:pt x="203" y="322"/>
                  </a:lnTo>
                  <a:lnTo>
                    <a:pt x="201" y="322"/>
                  </a:lnTo>
                  <a:lnTo>
                    <a:pt x="199" y="322"/>
                  </a:lnTo>
                  <a:lnTo>
                    <a:pt x="197" y="322"/>
                  </a:lnTo>
                  <a:lnTo>
                    <a:pt x="197" y="320"/>
                  </a:lnTo>
                  <a:lnTo>
                    <a:pt x="195" y="320"/>
                  </a:lnTo>
                  <a:lnTo>
                    <a:pt x="195" y="318"/>
                  </a:lnTo>
                  <a:lnTo>
                    <a:pt x="193" y="316"/>
                  </a:lnTo>
                  <a:lnTo>
                    <a:pt x="193" y="314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3" y="312"/>
                  </a:lnTo>
                  <a:lnTo>
                    <a:pt x="193" y="310"/>
                  </a:lnTo>
                  <a:lnTo>
                    <a:pt x="195" y="310"/>
                  </a:lnTo>
                  <a:lnTo>
                    <a:pt x="195" y="312"/>
                  </a:lnTo>
                  <a:lnTo>
                    <a:pt x="197" y="312"/>
                  </a:lnTo>
                  <a:lnTo>
                    <a:pt x="199" y="312"/>
                  </a:lnTo>
                  <a:lnTo>
                    <a:pt x="201" y="312"/>
                  </a:lnTo>
                  <a:lnTo>
                    <a:pt x="203" y="312"/>
                  </a:lnTo>
                  <a:lnTo>
                    <a:pt x="205" y="312"/>
                  </a:lnTo>
                  <a:lnTo>
                    <a:pt x="207" y="312"/>
                  </a:lnTo>
                  <a:lnTo>
                    <a:pt x="207" y="314"/>
                  </a:lnTo>
                  <a:lnTo>
                    <a:pt x="209" y="314"/>
                  </a:lnTo>
                  <a:lnTo>
                    <a:pt x="209" y="316"/>
                  </a:lnTo>
                  <a:lnTo>
                    <a:pt x="210" y="316"/>
                  </a:lnTo>
                  <a:lnTo>
                    <a:pt x="212" y="316"/>
                  </a:lnTo>
                  <a:lnTo>
                    <a:pt x="212" y="314"/>
                  </a:lnTo>
                  <a:lnTo>
                    <a:pt x="212" y="312"/>
                  </a:lnTo>
                  <a:lnTo>
                    <a:pt x="212" y="310"/>
                  </a:lnTo>
                  <a:lnTo>
                    <a:pt x="210" y="310"/>
                  </a:lnTo>
                  <a:lnTo>
                    <a:pt x="209" y="308"/>
                  </a:lnTo>
                  <a:lnTo>
                    <a:pt x="209" y="306"/>
                  </a:lnTo>
                  <a:lnTo>
                    <a:pt x="207" y="306"/>
                  </a:lnTo>
                  <a:lnTo>
                    <a:pt x="207" y="304"/>
                  </a:lnTo>
                  <a:lnTo>
                    <a:pt x="207" y="303"/>
                  </a:lnTo>
                  <a:lnTo>
                    <a:pt x="209" y="301"/>
                  </a:lnTo>
                  <a:lnTo>
                    <a:pt x="209" y="299"/>
                  </a:lnTo>
                  <a:lnTo>
                    <a:pt x="209" y="297"/>
                  </a:lnTo>
                  <a:lnTo>
                    <a:pt x="209" y="295"/>
                  </a:lnTo>
                  <a:lnTo>
                    <a:pt x="209" y="293"/>
                  </a:lnTo>
                  <a:lnTo>
                    <a:pt x="209" y="291"/>
                  </a:lnTo>
                  <a:lnTo>
                    <a:pt x="209" y="289"/>
                  </a:lnTo>
                  <a:lnTo>
                    <a:pt x="210" y="289"/>
                  </a:lnTo>
                  <a:lnTo>
                    <a:pt x="210" y="287"/>
                  </a:lnTo>
                  <a:lnTo>
                    <a:pt x="210" y="285"/>
                  </a:lnTo>
                  <a:lnTo>
                    <a:pt x="212" y="285"/>
                  </a:lnTo>
                  <a:lnTo>
                    <a:pt x="212" y="284"/>
                  </a:lnTo>
                  <a:lnTo>
                    <a:pt x="212" y="282"/>
                  </a:lnTo>
                  <a:lnTo>
                    <a:pt x="210" y="282"/>
                  </a:lnTo>
                  <a:lnTo>
                    <a:pt x="210" y="280"/>
                  </a:lnTo>
                  <a:lnTo>
                    <a:pt x="209" y="280"/>
                  </a:lnTo>
                  <a:lnTo>
                    <a:pt x="207" y="280"/>
                  </a:lnTo>
                  <a:lnTo>
                    <a:pt x="205" y="278"/>
                  </a:lnTo>
                  <a:lnTo>
                    <a:pt x="203" y="278"/>
                  </a:lnTo>
                  <a:lnTo>
                    <a:pt x="203" y="276"/>
                  </a:lnTo>
                  <a:lnTo>
                    <a:pt x="201" y="274"/>
                  </a:lnTo>
                  <a:lnTo>
                    <a:pt x="199" y="274"/>
                  </a:lnTo>
                  <a:lnTo>
                    <a:pt x="197" y="276"/>
                  </a:lnTo>
                  <a:lnTo>
                    <a:pt x="195" y="276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4"/>
                  </a:lnTo>
                  <a:lnTo>
                    <a:pt x="188" y="274"/>
                  </a:lnTo>
                  <a:lnTo>
                    <a:pt x="188" y="272"/>
                  </a:lnTo>
                  <a:lnTo>
                    <a:pt x="188" y="270"/>
                  </a:lnTo>
                  <a:lnTo>
                    <a:pt x="186" y="270"/>
                  </a:lnTo>
                  <a:lnTo>
                    <a:pt x="186" y="268"/>
                  </a:lnTo>
                  <a:lnTo>
                    <a:pt x="188" y="268"/>
                  </a:lnTo>
                  <a:lnTo>
                    <a:pt x="188" y="266"/>
                  </a:lnTo>
                  <a:lnTo>
                    <a:pt x="188" y="265"/>
                  </a:lnTo>
                  <a:lnTo>
                    <a:pt x="188" y="263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4" y="261"/>
                  </a:lnTo>
                  <a:lnTo>
                    <a:pt x="182" y="261"/>
                  </a:lnTo>
                  <a:lnTo>
                    <a:pt x="180" y="259"/>
                  </a:lnTo>
                  <a:lnTo>
                    <a:pt x="178" y="259"/>
                  </a:lnTo>
                  <a:lnTo>
                    <a:pt x="176" y="259"/>
                  </a:lnTo>
                  <a:lnTo>
                    <a:pt x="174" y="259"/>
                  </a:lnTo>
                  <a:lnTo>
                    <a:pt x="172" y="259"/>
                  </a:lnTo>
                  <a:lnTo>
                    <a:pt x="171" y="261"/>
                  </a:lnTo>
                  <a:lnTo>
                    <a:pt x="169" y="261"/>
                  </a:lnTo>
                  <a:lnTo>
                    <a:pt x="167" y="261"/>
                  </a:lnTo>
                  <a:lnTo>
                    <a:pt x="167" y="259"/>
                  </a:lnTo>
                  <a:lnTo>
                    <a:pt x="165" y="259"/>
                  </a:lnTo>
                  <a:lnTo>
                    <a:pt x="165" y="257"/>
                  </a:lnTo>
                  <a:lnTo>
                    <a:pt x="163" y="257"/>
                  </a:lnTo>
                  <a:lnTo>
                    <a:pt x="161" y="257"/>
                  </a:lnTo>
                  <a:lnTo>
                    <a:pt x="159" y="257"/>
                  </a:lnTo>
                  <a:lnTo>
                    <a:pt x="157" y="257"/>
                  </a:lnTo>
                  <a:lnTo>
                    <a:pt x="157" y="259"/>
                  </a:lnTo>
                  <a:lnTo>
                    <a:pt x="155" y="259"/>
                  </a:lnTo>
                  <a:lnTo>
                    <a:pt x="155" y="257"/>
                  </a:lnTo>
                  <a:lnTo>
                    <a:pt x="155" y="255"/>
                  </a:lnTo>
                  <a:lnTo>
                    <a:pt x="153" y="255"/>
                  </a:lnTo>
                  <a:lnTo>
                    <a:pt x="152" y="255"/>
                  </a:lnTo>
                  <a:lnTo>
                    <a:pt x="153" y="253"/>
                  </a:lnTo>
                  <a:lnTo>
                    <a:pt x="152" y="253"/>
                  </a:lnTo>
                  <a:lnTo>
                    <a:pt x="150" y="253"/>
                  </a:lnTo>
                  <a:lnTo>
                    <a:pt x="148" y="251"/>
                  </a:lnTo>
                  <a:lnTo>
                    <a:pt x="148" y="253"/>
                  </a:lnTo>
                  <a:lnTo>
                    <a:pt x="148" y="255"/>
                  </a:lnTo>
                  <a:lnTo>
                    <a:pt x="146" y="255"/>
                  </a:lnTo>
                  <a:lnTo>
                    <a:pt x="144" y="255"/>
                  </a:lnTo>
                  <a:lnTo>
                    <a:pt x="142" y="255"/>
                  </a:lnTo>
                  <a:lnTo>
                    <a:pt x="140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1"/>
                  </a:lnTo>
                  <a:lnTo>
                    <a:pt x="140" y="249"/>
                  </a:lnTo>
                  <a:lnTo>
                    <a:pt x="138" y="249"/>
                  </a:lnTo>
                  <a:lnTo>
                    <a:pt x="138" y="247"/>
                  </a:lnTo>
                  <a:lnTo>
                    <a:pt x="136" y="247"/>
                  </a:lnTo>
                  <a:lnTo>
                    <a:pt x="134" y="247"/>
                  </a:lnTo>
                  <a:lnTo>
                    <a:pt x="134" y="246"/>
                  </a:lnTo>
                  <a:lnTo>
                    <a:pt x="133" y="246"/>
                  </a:lnTo>
                  <a:lnTo>
                    <a:pt x="131" y="247"/>
                  </a:lnTo>
                  <a:lnTo>
                    <a:pt x="129" y="247"/>
                  </a:lnTo>
                  <a:lnTo>
                    <a:pt x="127" y="249"/>
                  </a:lnTo>
                  <a:lnTo>
                    <a:pt x="125" y="249"/>
                  </a:lnTo>
                  <a:lnTo>
                    <a:pt x="123" y="249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1" y="253"/>
                  </a:lnTo>
                  <a:lnTo>
                    <a:pt x="121" y="255"/>
                  </a:lnTo>
                  <a:lnTo>
                    <a:pt x="123" y="257"/>
                  </a:lnTo>
                  <a:lnTo>
                    <a:pt x="123" y="259"/>
                  </a:lnTo>
                  <a:lnTo>
                    <a:pt x="123" y="261"/>
                  </a:lnTo>
                  <a:lnTo>
                    <a:pt x="121" y="261"/>
                  </a:lnTo>
                  <a:lnTo>
                    <a:pt x="121" y="259"/>
                  </a:lnTo>
                  <a:lnTo>
                    <a:pt x="119" y="259"/>
                  </a:lnTo>
                  <a:lnTo>
                    <a:pt x="117" y="257"/>
                  </a:lnTo>
                  <a:lnTo>
                    <a:pt x="115" y="255"/>
                  </a:lnTo>
                  <a:lnTo>
                    <a:pt x="115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1"/>
                  </a:lnTo>
                  <a:lnTo>
                    <a:pt x="110" y="251"/>
                  </a:lnTo>
                  <a:lnTo>
                    <a:pt x="108" y="251"/>
                  </a:lnTo>
                  <a:lnTo>
                    <a:pt x="106" y="251"/>
                  </a:lnTo>
                  <a:lnTo>
                    <a:pt x="104" y="249"/>
                  </a:lnTo>
                  <a:lnTo>
                    <a:pt x="102" y="249"/>
                  </a:lnTo>
                  <a:lnTo>
                    <a:pt x="102" y="247"/>
                  </a:lnTo>
                  <a:lnTo>
                    <a:pt x="100" y="247"/>
                  </a:lnTo>
                  <a:lnTo>
                    <a:pt x="98" y="246"/>
                  </a:lnTo>
                  <a:lnTo>
                    <a:pt x="98" y="244"/>
                  </a:lnTo>
                  <a:lnTo>
                    <a:pt x="96" y="242"/>
                  </a:lnTo>
                  <a:lnTo>
                    <a:pt x="96" y="240"/>
                  </a:lnTo>
                  <a:lnTo>
                    <a:pt x="96" y="238"/>
                  </a:lnTo>
                  <a:lnTo>
                    <a:pt x="96" y="236"/>
                  </a:lnTo>
                  <a:lnTo>
                    <a:pt x="96" y="234"/>
                  </a:lnTo>
                  <a:lnTo>
                    <a:pt x="96" y="232"/>
                  </a:lnTo>
                  <a:lnTo>
                    <a:pt x="98" y="232"/>
                  </a:lnTo>
                  <a:lnTo>
                    <a:pt x="98" y="230"/>
                  </a:lnTo>
                  <a:lnTo>
                    <a:pt x="100" y="230"/>
                  </a:lnTo>
                  <a:lnTo>
                    <a:pt x="102" y="228"/>
                  </a:lnTo>
                  <a:lnTo>
                    <a:pt x="104" y="228"/>
                  </a:lnTo>
                  <a:lnTo>
                    <a:pt x="104" y="227"/>
                  </a:lnTo>
                  <a:lnTo>
                    <a:pt x="104" y="225"/>
                  </a:lnTo>
                  <a:lnTo>
                    <a:pt x="104" y="223"/>
                  </a:lnTo>
                  <a:lnTo>
                    <a:pt x="104" y="221"/>
                  </a:lnTo>
                  <a:lnTo>
                    <a:pt x="102" y="219"/>
                  </a:lnTo>
                  <a:lnTo>
                    <a:pt x="102" y="217"/>
                  </a:lnTo>
                  <a:lnTo>
                    <a:pt x="100" y="217"/>
                  </a:lnTo>
                  <a:lnTo>
                    <a:pt x="100" y="215"/>
                  </a:lnTo>
                  <a:lnTo>
                    <a:pt x="100" y="213"/>
                  </a:lnTo>
                  <a:lnTo>
                    <a:pt x="100" y="211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8" y="213"/>
                  </a:lnTo>
                  <a:lnTo>
                    <a:pt x="110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4" y="209"/>
                  </a:lnTo>
                  <a:lnTo>
                    <a:pt x="115" y="209"/>
                  </a:lnTo>
                  <a:lnTo>
                    <a:pt x="115" y="208"/>
                  </a:lnTo>
                  <a:lnTo>
                    <a:pt x="115" y="206"/>
                  </a:lnTo>
                  <a:lnTo>
                    <a:pt x="114" y="206"/>
                  </a:lnTo>
                  <a:lnTo>
                    <a:pt x="112" y="204"/>
                  </a:lnTo>
                  <a:lnTo>
                    <a:pt x="110" y="204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6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0"/>
                  </a:lnTo>
                  <a:lnTo>
                    <a:pt x="93" y="190"/>
                  </a:lnTo>
                  <a:lnTo>
                    <a:pt x="91" y="190"/>
                  </a:lnTo>
                  <a:lnTo>
                    <a:pt x="89" y="190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5" y="185"/>
                  </a:lnTo>
                  <a:lnTo>
                    <a:pt x="87" y="185"/>
                  </a:lnTo>
                  <a:lnTo>
                    <a:pt x="85" y="183"/>
                  </a:lnTo>
                  <a:lnTo>
                    <a:pt x="85" y="181"/>
                  </a:lnTo>
                  <a:lnTo>
                    <a:pt x="87" y="181"/>
                  </a:lnTo>
                  <a:lnTo>
                    <a:pt x="87" y="179"/>
                  </a:lnTo>
                  <a:lnTo>
                    <a:pt x="87" y="177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87" y="173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7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3" y="171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8" y="173"/>
                  </a:lnTo>
                  <a:lnTo>
                    <a:pt x="100" y="173"/>
                  </a:lnTo>
                  <a:lnTo>
                    <a:pt x="102" y="171"/>
                  </a:lnTo>
                  <a:lnTo>
                    <a:pt x="102" y="170"/>
                  </a:lnTo>
                  <a:lnTo>
                    <a:pt x="100" y="170"/>
                  </a:lnTo>
                  <a:lnTo>
                    <a:pt x="100" y="168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6" y="154"/>
                  </a:lnTo>
                  <a:lnTo>
                    <a:pt x="96" y="152"/>
                  </a:lnTo>
                  <a:lnTo>
                    <a:pt x="95" y="151"/>
                  </a:lnTo>
                  <a:lnTo>
                    <a:pt x="95" y="149"/>
                  </a:lnTo>
                  <a:lnTo>
                    <a:pt x="95" y="147"/>
                  </a:lnTo>
                  <a:lnTo>
                    <a:pt x="93" y="147"/>
                  </a:lnTo>
                  <a:lnTo>
                    <a:pt x="91" y="147"/>
                  </a:lnTo>
                  <a:lnTo>
                    <a:pt x="89" y="147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3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78" y="137"/>
                  </a:lnTo>
                  <a:lnTo>
                    <a:pt x="76" y="137"/>
                  </a:lnTo>
                  <a:lnTo>
                    <a:pt x="76" y="139"/>
                  </a:lnTo>
                  <a:lnTo>
                    <a:pt x="74" y="139"/>
                  </a:lnTo>
                  <a:lnTo>
                    <a:pt x="72" y="139"/>
                  </a:lnTo>
                  <a:lnTo>
                    <a:pt x="70" y="137"/>
                  </a:lnTo>
                  <a:lnTo>
                    <a:pt x="68" y="137"/>
                  </a:lnTo>
                  <a:lnTo>
                    <a:pt x="68" y="135"/>
                  </a:lnTo>
                  <a:lnTo>
                    <a:pt x="66" y="135"/>
                  </a:lnTo>
                  <a:lnTo>
                    <a:pt x="66" y="133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8" y="130"/>
                  </a:lnTo>
                  <a:lnTo>
                    <a:pt x="68" y="128"/>
                  </a:lnTo>
                  <a:lnTo>
                    <a:pt x="70" y="126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2" y="120"/>
                  </a:lnTo>
                  <a:lnTo>
                    <a:pt x="74" y="120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76" y="114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8" y="116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2" y="116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9" y="118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22"/>
                  </a:lnTo>
                  <a:lnTo>
                    <a:pt x="55" y="122"/>
                  </a:lnTo>
                  <a:lnTo>
                    <a:pt x="55" y="124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3" y="128"/>
                  </a:lnTo>
                  <a:lnTo>
                    <a:pt x="51" y="128"/>
                  </a:lnTo>
                  <a:lnTo>
                    <a:pt x="51" y="126"/>
                  </a:lnTo>
                  <a:lnTo>
                    <a:pt x="49" y="126"/>
                  </a:lnTo>
                  <a:lnTo>
                    <a:pt x="47" y="124"/>
                  </a:lnTo>
                  <a:lnTo>
                    <a:pt x="45" y="124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41" y="124"/>
                  </a:lnTo>
                  <a:lnTo>
                    <a:pt x="41" y="122"/>
                  </a:lnTo>
                  <a:lnTo>
                    <a:pt x="41" y="120"/>
                  </a:lnTo>
                  <a:lnTo>
                    <a:pt x="43" y="120"/>
                  </a:lnTo>
                  <a:lnTo>
                    <a:pt x="43" y="118"/>
                  </a:lnTo>
                  <a:lnTo>
                    <a:pt x="45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49" y="111"/>
                  </a:lnTo>
                  <a:lnTo>
                    <a:pt x="49" y="113"/>
                  </a:lnTo>
                  <a:lnTo>
                    <a:pt x="47" y="113"/>
                  </a:lnTo>
                  <a:lnTo>
                    <a:pt x="47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3"/>
                  </a:lnTo>
                  <a:lnTo>
                    <a:pt x="40" y="113"/>
                  </a:lnTo>
                  <a:lnTo>
                    <a:pt x="38" y="113"/>
                  </a:lnTo>
                  <a:lnTo>
                    <a:pt x="38" y="111"/>
                  </a:lnTo>
                  <a:lnTo>
                    <a:pt x="38" y="113"/>
                  </a:lnTo>
                  <a:lnTo>
                    <a:pt x="36" y="113"/>
                  </a:lnTo>
                  <a:lnTo>
                    <a:pt x="36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1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30" y="107"/>
                  </a:lnTo>
                  <a:lnTo>
                    <a:pt x="30" y="105"/>
                  </a:lnTo>
                  <a:lnTo>
                    <a:pt x="30" y="103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1" y="99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3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7" y="105"/>
                  </a:lnTo>
                  <a:lnTo>
                    <a:pt x="49" y="105"/>
                  </a:lnTo>
                  <a:lnTo>
                    <a:pt x="51" y="105"/>
                  </a:lnTo>
                  <a:lnTo>
                    <a:pt x="53" y="103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1" y="95"/>
                  </a:lnTo>
                  <a:lnTo>
                    <a:pt x="49" y="95"/>
                  </a:lnTo>
                  <a:lnTo>
                    <a:pt x="47" y="95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4" y="86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4" y="80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4" y="65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19" y="44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82DD4D-6CAC-4935-82B7-485C7BDD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861"/>
              <a:ext cx="477" cy="397"/>
            </a:xfrm>
            <a:custGeom>
              <a:avLst/>
              <a:gdLst>
                <a:gd name="T0" fmla="*/ 359 w 477"/>
                <a:gd name="T1" fmla="*/ 211 h 397"/>
                <a:gd name="T2" fmla="*/ 372 w 477"/>
                <a:gd name="T3" fmla="*/ 221 h 397"/>
                <a:gd name="T4" fmla="*/ 390 w 477"/>
                <a:gd name="T5" fmla="*/ 225 h 397"/>
                <a:gd name="T6" fmla="*/ 393 w 477"/>
                <a:gd name="T7" fmla="*/ 240 h 397"/>
                <a:gd name="T8" fmla="*/ 410 w 477"/>
                <a:gd name="T9" fmla="*/ 238 h 397"/>
                <a:gd name="T10" fmla="*/ 414 w 477"/>
                <a:gd name="T11" fmla="*/ 253 h 397"/>
                <a:gd name="T12" fmla="*/ 426 w 477"/>
                <a:gd name="T13" fmla="*/ 261 h 397"/>
                <a:gd name="T14" fmla="*/ 445 w 477"/>
                <a:gd name="T15" fmla="*/ 261 h 397"/>
                <a:gd name="T16" fmla="*/ 458 w 477"/>
                <a:gd name="T17" fmla="*/ 270 h 397"/>
                <a:gd name="T18" fmla="*/ 460 w 477"/>
                <a:gd name="T19" fmla="*/ 285 h 397"/>
                <a:gd name="T20" fmla="*/ 473 w 477"/>
                <a:gd name="T21" fmla="*/ 295 h 397"/>
                <a:gd name="T22" fmla="*/ 473 w 477"/>
                <a:gd name="T23" fmla="*/ 310 h 397"/>
                <a:gd name="T24" fmla="*/ 466 w 477"/>
                <a:gd name="T25" fmla="*/ 321 h 397"/>
                <a:gd name="T26" fmla="*/ 448 w 477"/>
                <a:gd name="T27" fmla="*/ 335 h 397"/>
                <a:gd name="T28" fmla="*/ 437 w 477"/>
                <a:gd name="T29" fmla="*/ 337 h 397"/>
                <a:gd name="T30" fmla="*/ 422 w 477"/>
                <a:gd name="T31" fmla="*/ 329 h 397"/>
                <a:gd name="T32" fmla="*/ 405 w 477"/>
                <a:gd name="T33" fmla="*/ 329 h 397"/>
                <a:gd name="T34" fmla="*/ 382 w 477"/>
                <a:gd name="T35" fmla="*/ 329 h 397"/>
                <a:gd name="T36" fmla="*/ 350 w 477"/>
                <a:gd name="T37" fmla="*/ 335 h 397"/>
                <a:gd name="T38" fmla="*/ 334 w 477"/>
                <a:gd name="T39" fmla="*/ 331 h 397"/>
                <a:gd name="T40" fmla="*/ 306 w 477"/>
                <a:gd name="T41" fmla="*/ 340 h 397"/>
                <a:gd name="T42" fmla="*/ 281 w 477"/>
                <a:gd name="T43" fmla="*/ 348 h 397"/>
                <a:gd name="T44" fmla="*/ 264 w 477"/>
                <a:gd name="T45" fmla="*/ 363 h 397"/>
                <a:gd name="T46" fmla="*/ 251 w 477"/>
                <a:gd name="T47" fmla="*/ 333 h 397"/>
                <a:gd name="T48" fmla="*/ 238 w 477"/>
                <a:gd name="T49" fmla="*/ 306 h 397"/>
                <a:gd name="T50" fmla="*/ 217 w 477"/>
                <a:gd name="T51" fmla="*/ 306 h 397"/>
                <a:gd name="T52" fmla="*/ 188 w 477"/>
                <a:gd name="T53" fmla="*/ 306 h 397"/>
                <a:gd name="T54" fmla="*/ 162 w 477"/>
                <a:gd name="T55" fmla="*/ 340 h 397"/>
                <a:gd name="T56" fmla="*/ 125 w 477"/>
                <a:gd name="T57" fmla="*/ 365 h 397"/>
                <a:gd name="T58" fmla="*/ 101 w 477"/>
                <a:gd name="T59" fmla="*/ 378 h 397"/>
                <a:gd name="T60" fmla="*/ 80 w 477"/>
                <a:gd name="T61" fmla="*/ 392 h 397"/>
                <a:gd name="T62" fmla="*/ 38 w 477"/>
                <a:gd name="T63" fmla="*/ 371 h 397"/>
                <a:gd name="T64" fmla="*/ 13 w 477"/>
                <a:gd name="T65" fmla="*/ 356 h 397"/>
                <a:gd name="T66" fmla="*/ 0 w 477"/>
                <a:gd name="T67" fmla="*/ 306 h 397"/>
                <a:gd name="T68" fmla="*/ 17 w 477"/>
                <a:gd name="T69" fmla="*/ 283 h 397"/>
                <a:gd name="T70" fmla="*/ 25 w 477"/>
                <a:gd name="T71" fmla="*/ 264 h 397"/>
                <a:gd name="T72" fmla="*/ 13 w 477"/>
                <a:gd name="T73" fmla="*/ 234 h 397"/>
                <a:gd name="T74" fmla="*/ 23 w 477"/>
                <a:gd name="T75" fmla="*/ 221 h 397"/>
                <a:gd name="T76" fmla="*/ 11 w 477"/>
                <a:gd name="T77" fmla="*/ 200 h 397"/>
                <a:gd name="T78" fmla="*/ 38 w 477"/>
                <a:gd name="T79" fmla="*/ 187 h 397"/>
                <a:gd name="T80" fmla="*/ 72 w 477"/>
                <a:gd name="T81" fmla="*/ 168 h 397"/>
                <a:gd name="T82" fmla="*/ 84 w 477"/>
                <a:gd name="T83" fmla="*/ 143 h 397"/>
                <a:gd name="T84" fmla="*/ 74 w 477"/>
                <a:gd name="T85" fmla="*/ 122 h 397"/>
                <a:gd name="T86" fmla="*/ 67 w 477"/>
                <a:gd name="T87" fmla="*/ 90 h 397"/>
                <a:gd name="T88" fmla="*/ 74 w 477"/>
                <a:gd name="T89" fmla="*/ 61 h 397"/>
                <a:gd name="T90" fmla="*/ 110 w 477"/>
                <a:gd name="T91" fmla="*/ 50 h 397"/>
                <a:gd name="T92" fmla="*/ 131 w 477"/>
                <a:gd name="T93" fmla="*/ 36 h 397"/>
                <a:gd name="T94" fmla="*/ 139 w 477"/>
                <a:gd name="T95" fmla="*/ 8 h 397"/>
                <a:gd name="T96" fmla="*/ 156 w 477"/>
                <a:gd name="T97" fmla="*/ 10 h 397"/>
                <a:gd name="T98" fmla="*/ 163 w 477"/>
                <a:gd name="T99" fmla="*/ 46 h 397"/>
                <a:gd name="T100" fmla="*/ 162 w 477"/>
                <a:gd name="T101" fmla="*/ 88 h 397"/>
                <a:gd name="T102" fmla="*/ 207 w 477"/>
                <a:gd name="T103" fmla="*/ 74 h 397"/>
                <a:gd name="T104" fmla="*/ 224 w 477"/>
                <a:gd name="T105" fmla="*/ 76 h 397"/>
                <a:gd name="T106" fmla="*/ 232 w 477"/>
                <a:gd name="T107" fmla="*/ 107 h 397"/>
                <a:gd name="T108" fmla="*/ 236 w 477"/>
                <a:gd name="T109" fmla="*/ 137 h 397"/>
                <a:gd name="T110" fmla="*/ 274 w 477"/>
                <a:gd name="T111" fmla="*/ 131 h 397"/>
                <a:gd name="T112" fmla="*/ 306 w 477"/>
                <a:gd name="T113" fmla="*/ 111 h 397"/>
                <a:gd name="T114" fmla="*/ 342 w 477"/>
                <a:gd name="T115" fmla="*/ 116 h 397"/>
                <a:gd name="T116" fmla="*/ 363 w 477"/>
                <a:gd name="T117" fmla="*/ 133 h 397"/>
                <a:gd name="T118" fmla="*/ 352 w 477"/>
                <a:gd name="T119" fmla="*/ 179 h 397"/>
                <a:gd name="T120" fmla="*/ 342 w 477"/>
                <a:gd name="T121" fmla="*/ 20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397">
                  <a:moveTo>
                    <a:pt x="342" y="207"/>
                  </a:moveTo>
                  <a:lnTo>
                    <a:pt x="344" y="207"/>
                  </a:lnTo>
                  <a:lnTo>
                    <a:pt x="346" y="209"/>
                  </a:lnTo>
                  <a:lnTo>
                    <a:pt x="348" y="209"/>
                  </a:lnTo>
                  <a:lnTo>
                    <a:pt x="350" y="211"/>
                  </a:lnTo>
                  <a:lnTo>
                    <a:pt x="352" y="213"/>
                  </a:lnTo>
                  <a:lnTo>
                    <a:pt x="353" y="213"/>
                  </a:lnTo>
                  <a:lnTo>
                    <a:pt x="355" y="213"/>
                  </a:lnTo>
                  <a:lnTo>
                    <a:pt x="357" y="211"/>
                  </a:lnTo>
                  <a:lnTo>
                    <a:pt x="359" y="211"/>
                  </a:lnTo>
                  <a:lnTo>
                    <a:pt x="359" y="213"/>
                  </a:lnTo>
                  <a:lnTo>
                    <a:pt x="361" y="215"/>
                  </a:lnTo>
                  <a:lnTo>
                    <a:pt x="361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7" y="221"/>
                  </a:lnTo>
                  <a:lnTo>
                    <a:pt x="369" y="221"/>
                  </a:lnTo>
                  <a:lnTo>
                    <a:pt x="371" y="223"/>
                  </a:lnTo>
                  <a:lnTo>
                    <a:pt x="372" y="221"/>
                  </a:lnTo>
                  <a:lnTo>
                    <a:pt x="374" y="219"/>
                  </a:lnTo>
                  <a:lnTo>
                    <a:pt x="376" y="219"/>
                  </a:lnTo>
                  <a:lnTo>
                    <a:pt x="378" y="219"/>
                  </a:lnTo>
                  <a:lnTo>
                    <a:pt x="380" y="219"/>
                  </a:lnTo>
                  <a:lnTo>
                    <a:pt x="382" y="221"/>
                  </a:lnTo>
                  <a:lnTo>
                    <a:pt x="384" y="223"/>
                  </a:lnTo>
                  <a:lnTo>
                    <a:pt x="386" y="223"/>
                  </a:lnTo>
                  <a:lnTo>
                    <a:pt x="386" y="225"/>
                  </a:lnTo>
                  <a:lnTo>
                    <a:pt x="388" y="225"/>
                  </a:lnTo>
                  <a:lnTo>
                    <a:pt x="390" y="225"/>
                  </a:lnTo>
                  <a:lnTo>
                    <a:pt x="390" y="226"/>
                  </a:lnTo>
                  <a:lnTo>
                    <a:pt x="391" y="226"/>
                  </a:lnTo>
                  <a:lnTo>
                    <a:pt x="391" y="228"/>
                  </a:lnTo>
                  <a:lnTo>
                    <a:pt x="393" y="228"/>
                  </a:lnTo>
                  <a:lnTo>
                    <a:pt x="393" y="230"/>
                  </a:lnTo>
                  <a:lnTo>
                    <a:pt x="393" y="232"/>
                  </a:lnTo>
                  <a:lnTo>
                    <a:pt x="393" y="234"/>
                  </a:lnTo>
                  <a:lnTo>
                    <a:pt x="395" y="236"/>
                  </a:lnTo>
                  <a:lnTo>
                    <a:pt x="395" y="238"/>
                  </a:lnTo>
                  <a:lnTo>
                    <a:pt x="393" y="240"/>
                  </a:lnTo>
                  <a:lnTo>
                    <a:pt x="395" y="240"/>
                  </a:lnTo>
                  <a:lnTo>
                    <a:pt x="395" y="242"/>
                  </a:lnTo>
                  <a:lnTo>
                    <a:pt x="397" y="244"/>
                  </a:lnTo>
                  <a:lnTo>
                    <a:pt x="399" y="245"/>
                  </a:lnTo>
                  <a:lnTo>
                    <a:pt x="403" y="245"/>
                  </a:lnTo>
                  <a:lnTo>
                    <a:pt x="403" y="244"/>
                  </a:lnTo>
                  <a:lnTo>
                    <a:pt x="405" y="242"/>
                  </a:lnTo>
                  <a:lnTo>
                    <a:pt x="407" y="240"/>
                  </a:lnTo>
                  <a:lnTo>
                    <a:pt x="409" y="238"/>
                  </a:lnTo>
                  <a:lnTo>
                    <a:pt x="410" y="238"/>
                  </a:lnTo>
                  <a:lnTo>
                    <a:pt x="410" y="240"/>
                  </a:lnTo>
                  <a:lnTo>
                    <a:pt x="412" y="242"/>
                  </a:lnTo>
                  <a:lnTo>
                    <a:pt x="412" y="244"/>
                  </a:lnTo>
                  <a:lnTo>
                    <a:pt x="412" y="245"/>
                  </a:lnTo>
                  <a:lnTo>
                    <a:pt x="414" y="247"/>
                  </a:lnTo>
                  <a:lnTo>
                    <a:pt x="416" y="247"/>
                  </a:lnTo>
                  <a:lnTo>
                    <a:pt x="418" y="247"/>
                  </a:lnTo>
                  <a:lnTo>
                    <a:pt x="418" y="249"/>
                  </a:lnTo>
                  <a:lnTo>
                    <a:pt x="416" y="251"/>
                  </a:lnTo>
                  <a:lnTo>
                    <a:pt x="414" y="253"/>
                  </a:lnTo>
                  <a:lnTo>
                    <a:pt x="414" y="255"/>
                  </a:lnTo>
                  <a:lnTo>
                    <a:pt x="416" y="255"/>
                  </a:lnTo>
                  <a:lnTo>
                    <a:pt x="416" y="257"/>
                  </a:lnTo>
                  <a:lnTo>
                    <a:pt x="418" y="257"/>
                  </a:lnTo>
                  <a:lnTo>
                    <a:pt x="420" y="257"/>
                  </a:lnTo>
                  <a:lnTo>
                    <a:pt x="420" y="255"/>
                  </a:lnTo>
                  <a:lnTo>
                    <a:pt x="422" y="255"/>
                  </a:lnTo>
                  <a:lnTo>
                    <a:pt x="424" y="253"/>
                  </a:lnTo>
                  <a:lnTo>
                    <a:pt x="426" y="255"/>
                  </a:lnTo>
                  <a:lnTo>
                    <a:pt x="426" y="261"/>
                  </a:lnTo>
                  <a:lnTo>
                    <a:pt x="426" y="264"/>
                  </a:lnTo>
                  <a:lnTo>
                    <a:pt x="428" y="264"/>
                  </a:lnTo>
                  <a:lnTo>
                    <a:pt x="429" y="266"/>
                  </a:lnTo>
                  <a:lnTo>
                    <a:pt x="433" y="264"/>
                  </a:lnTo>
                  <a:lnTo>
                    <a:pt x="435" y="263"/>
                  </a:lnTo>
                  <a:lnTo>
                    <a:pt x="439" y="263"/>
                  </a:lnTo>
                  <a:lnTo>
                    <a:pt x="441" y="261"/>
                  </a:lnTo>
                  <a:lnTo>
                    <a:pt x="441" y="263"/>
                  </a:lnTo>
                  <a:lnTo>
                    <a:pt x="443" y="261"/>
                  </a:lnTo>
                  <a:lnTo>
                    <a:pt x="445" y="261"/>
                  </a:lnTo>
                  <a:lnTo>
                    <a:pt x="447" y="259"/>
                  </a:lnTo>
                  <a:lnTo>
                    <a:pt x="447" y="261"/>
                  </a:lnTo>
                  <a:lnTo>
                    <a:pt x="448" y="261"/>
                  </a:lnTo>
                  <a:lnTo>
                    <a:pt x="450" y="259"/>
                  </a:lnTo>
                  <a:lnTo>
                    <a:pt x="452" y="261"/>
                  </a:lnTo>
                  <a:lnTo>
                    <a:pt x="454" y="261"/>
                  </a:lnTo>
                  <a:lnTo>
                    <a:pt x="458" y="263"/>
                  </a:lnTo>
                  <a:lnTo>
                    <a:pt x="456" y="263"/>
                  </a:lnTo>
                  <a:lnTo>
                    <a:pt x="456" y="268"/>
                  </a:lnTo>
                  <a:lnTo>
                    <a:pt x="458" y="270"/>
                  </a:lnTo>
                  <a:lnTo>
                    <a:pt x="460" y="272"/>
                  </a:lnTo>
                  <a:lnTo>
                    <a:pt x="460" y="274"/>
                  </a:lnTo>
                  <a:lnTo>
                    <a:pt x="462" y="276"/>
                  </a:lnTo>
                  <a:lnTo>
                    <a:pt x="462" y="278"/>
                  </a:lnTo>
                  <a:lnTo>
                    <a:pt x="462" y="280"/>
                  </a:lnTo>
                  <a:lnTo>
                    <a:pt x="460" y="282"/>
                  </a:lnTo>
                  <a:lnTo>
                    <a:pt x="460" y="283"/>
                  </a:lnTo>
                  <a:lnTo>
                    <a:pt x="458" y="283"/>
                  </a:lnTo>
                  <a:lnTo>
                    <a:pt x="458" y="285"/>
                  </a:lnTo>
                  <a:lnTo>
                    <a:pt x="460" y="285"/>
                  </a:lnTo>
                  <a:lnTo>
                    <a:pt x="460" y="287"/>
                  </a:lnTo>
                  <a:lnTo>
                    <a:pt x="462" y="287"/>
                  </a:lnTo>
                  <a:lnTo>
                    <a:pt x="466" y="287"/>
                  </a:lnTo>
                  <a:lnTo>
                    <a:pt x="467" y="287"/>
                  </a:lnTo>
                  <a:lnTo>
                    <a:pt x="469" y="289"/>
                  </a:lnTo>
                  <a:lnTo>
                    <a:pt x="471" y="289"/>
                  </a:lnTo>
                  <a:lnTo>
                    <a:pt x="473" y="289"/>
                  </a:lnTo>
                  <a:lnTo>
                    <a:pt x="473" y="291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3" y="297"/>
                  </a:lnTo>
                  <a:lnTo>
                    <a:pt x="473" y="299"/>
                  </a:lnTo>
                  <a:lnTo>
                    <a:pt x="473" y="301"/>
                  </a:lnTo>
                  <a:lnTo>
                    <a:pt x="475" y="301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7" y="306"/>
                  </a:lnTo>
                  <a:lnTo>
                    <a:pt x="477" y="308"/>
                  </a:lnTo>
                  <a:lnTo>
                    <a:pt x="475" y="310"/>
                  </a:lnTo>
                  <a:lnTo>
                    <a:pt x="473" y="310"/>
                  </a:lnTo>
                  <a:lnTo>
                    <a:pt x="473" y="312"/>
                  </a:lnTo>
                  <a:lnTo>
                    <a:pt x="471" y="312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8"/>
                  </a:lnTo>
                  <a:lnTo>
                    <a:pt x="471" y="318"/>
                  </a:lnTo>
                  <a:lnTo>
                    <a:pt x="469" y="320"/>
                  </a:lnTo>
                  <a:lnTo>
                    <a:pt x="467" y="320"/>
                  </a:lnTo>
                  <a:lnTo>
                    <a:pt x="466" y="321"/>
                  </a:lnTo>
                  <a:lnTo>
                    <a:pt x="462" y="323"/>
                  </a:lnTo>
                  <a:lnTo>
                    <a:pt x="460" y="323"/>
                  </a:lnTo>
                  <a:lnTo>
                    <a:pt x="458" y="325"/>
                  </a:lnTo>
                  <a:lnTo>
                    <a:pt x="456" y="325"/>
                  </a:lnTo>
                  <a:lnTo>
                    <a:pt x="454" y="325"/>
                  </a:lnTo>
                  <a:lnTo>
                    <a:pt x="454" y="327"/>
                  </a:lnTo>
                  <a:lnTo>
                    <a:pt x="454" y="329"/>
                  </a:lnTo>
                  <a:lnTo>
                    <a:pt x="450" y="329"/>
                  </a:lnTo>
                  <a:lnTo>
                    <a:pt x="448" y="333"/>
                  </a:lnTo>
                  <a:lnTo>
                    <a:pt x="448" y="335"/>
                  </a:lnTo>
                  <a:lnTo>
                    <a:pt x="447" y="333"/>
                  </a:lnTo>
                  <a:lnTo>
                    <a:pt x="447" y="335"/>
                  </a:lnTo>
                  <a:lnTo>
                    <a:pt x="447" y="337"/>
                  </a:lnTo>
                  <a:lnTo>
                    <a:pt x="445" y="337"/>
                  </a:lnTo>
                  <a:lnTo>
                    <a:pt x="443" y="337"/>
                  </a:lnTo>
                  <a:lnTo>
                    <a:pt x="443" y="339"/>
                  </a:lnTo>
                  <a:lnTo>
                    <a:pt x="441" y="339"/>
                  </a:lnTo>
                  <a:lnTo>
                    <a:pt x="439" y="339"/>
                  </a:lnTo>
                  <a:lnTo>
                    <a:pt x="437" y="339"/>
                  </a:lnTo>
                  <a:lnTo>
                    <a:pt x="437" y="337"/>
                  </a:lnTo>
                  <a:lnTo>
                    <a:pt x="435" y="337"/>
                  </a:lnTo>
                  <a:lnTo>
                    <a:pt x="435" y="335"/>
                  </a:lnTo>
                  <a:lnTo>
                    <a:pt x="433" y="333"/>
                  </a:lnTo>
                  <a:lnTo>
                    <a:pt x="431" y="333"/>
                  </a:lnTo>
                  <a:lnTo>
                    <a:pt x="431" y="331"/>
                  </a:lnTo>
                  <a:lnTo>
                    <a:pt x="429" y="331"/>
                  </a:lnTo>
                  <a:lnTo>
                    <a:pt x="428" y="331"/>
                  </a:lnTo>
                  <a:lnTo>
                    <a:pt x="426" y="331"/>
                  </a:lnTo>
                  <a:lnTo>
                    <a:pt x="424" y="329"/>
                  </a:lnTo>
                  <a:lnTo>
                    <a:pt x="422" y="329"/>
                  </a:lnTo>
                  <a:lnTo>
                    <a:pt x="420" y="327"/>
                  </a:lnTo>
                  <a:lnTo>
                    <a:pt x="418" y="329"/>
                  </a:lnTo>
                  <a:lnTo>
                    <a:pt x="416" y="329"/>
                  </a:lnTo>
                  <a:lnTo>
                    <a:pt x="416" y="327"/>
                  </a:lnTo>
                  <a:lnTo>
                    <a:pt x="414" y="327"/>
                  </a:lnTo>
                  <a:lnTo>
                    <a:pt x="412" y="327"/>
                  </a:lnTo>
                  <a:lnTo>
                    <a:pt x="410" y="327"/>
                  </a:lnTo>
                  <a:lnTo>
                    <a:pt x="409" y="327"/>
                  </a:lnTo>
                  <a:lnTo>
                    <a:pt x="407" y="327"/>
                  </a:lnTo>
                  <a:lnTo>
                    <a:pt x="405" y="329"/>
                  </a:lnTo>
                  <a:lnTo>
                    <a:pt x="403" y="329"/>
                  </a:lnTo>
                  <a:lnTo>
                    <a:pt x="401" y="329"/>
                  </a:lnTo>
                  <a:lnTo>
                    <a:pt x="399" y="329"/>
                  </a:lnTo>
                  <a:lnTo>
                    <a:pt x="395" y="329"/>
                  </a:lnTo>
                  <a:lnTo>
                    <a:pt x="391" y="329"/>
                  </a:lnTo>
                  <a:lnTo>
                    <a:pt x="390" y="331"/>
                  </a:lnTo>
                  <a:lnTo>
                    <a:pt x="388" y="329"/>
                  </a:lnTo>
                  <a:lnTo>
                    <a:pt x="386" y="329"/>
                  </a:lnTo>
                  <a:lnTo>
                    <a:pt x="384" y="329"/>
                  </a:lnTo>
                  <a:lnTo>
                    <a:pt x="382" y="329"/>
                  </a:lnTo>
                  <a:lnTo>
                    <a:pt x="378" y="331"/>
                  </a:lnTo>
                  <a:lnTo>
                    <a:pt x="378" y="329"/>
                  </a:lnTo>
                  <a:lnTo>
                    <a:pt x="374" y="331"/>
                  </a:lnTo>
                  <a:lnTo>
                    <a:pt x="369" y="331"/>
                  </a:lnTo>
                  <a:lnTo>
                    <a:pt x="365" y="329"/>
                  </a:lnTo>
                  <a:lnTo>
                    <a:pt x="361" y="329"/>
                  </a:lnTo>
                  <a:lnTo>
                    <a:pt x="355" y="329"/>
                  </a:lnTo>
                  <a:lnTo>
                    <a:pt x="355" y="331"/>
                  </a:lnTo>
                  <a:lnTo>
                    <a:pt x="353" y="333"/>
                  </a:lnTo>
                  <a:lnTo>
                    <a:pt x="350" y="335"/>
                  </a:lnTo>
                  <a:lnTo>
                    <a:pt x="350" y="337"/>
                  </a:lnTo>
                  <a:lnTo>
                    <a:pt x="348" y="339"/>
                  </a:lnTo>
                  <a:lnTo>
                    <a:pt x="346" y="340"/>
                  </a:lnTo>
                  <a:lnTo>
                    <a:pt x="344" y="342"/>
                  </a:lnTo>
                  <a:lnTo>
                    <a:pt x="342" y="342"/>
                  </a:lnTo>
                  <a:lnTo>
                    <a:pt x="340" y="340"/>
                  </a:lnTo>
                  <a:lnTo>
                    <a:pt x="338" y="339"/>
                  </a:lnTo>
                  <a:lnTo>
                    <a:pt x="336" y="337"/>
                  </a:lnTo>
                  <a:lnTo>
                    <a:pt x="334" y="335"/>
                  </a:lnTo>
                  <a:lnTo>
                    <a:pt x="334" y="331"/>
                  </a:lnTo>
                  <a:lnTo>
                    <a:pt x="333" y="331"/>
                  </a:lnTo>
                  <a:lnTo>
                    <a:pt x="329" y="331"/>
                  </a:lnTo>
                  <a:lnTo>
                    <a:pt x="325" y="333"/>
                  </a:lnTo>
                  <a:lnTo>
                    <a:pt x="323" y="331"/>
                  </a:lnTo>
                  <a:lnTo>
                    <a:pt x="321" y="333"/>
                  </a:lnTo>
                  <a:lnTo>
                    <a:pt x="319" y="335"/>
                  </a:lnTo>
                  <a:lnTo>
                    <a:pt x="317" y="337"/>
                  </a:lnTo>
                  <a:lnTo>
                    <a:pt x="314" y="339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4" y="340"/>
                  </a:lnTo>
                  <a:lnTo>
                    <a:pt x="300" y="342"/>
                  </a:lnTo>
                  <a:lnTo>
                    <a:pt x="296" y="342"/>
                  </a:lnTo>
                  <a:lnTo>
                    <a:pt x="295" y="342"/>
                  </a:lnTo>
                  <a:lnTo>
                    <a:pt x="291" y="344"/>
                  </a:lnTo>
                  <a:lnTo>
                    <a:pt x="289" y="344"/>
                  </a:lnTo>
                  <a:lnTo>
                    <a:pt x="287" y="344"/>
                  </a:lnTo>
                  <a:lnTo>
                    <a:pt x="285" y="344"/>
                  </a:lnTo>
                  <a:lnTo>
                    <a:pt x="283" y="346"/>
                  </a:lnTo>
                  <a:lnTo>
                    <a:pt x="281" y="348"/>
                  </a:lnTo>
                  <a:lnTo>
                    <a:pt x="279" y="350"/>
                  </a:lnTo>
                  <a:lnTo>
                    <a:pt x="277" y="354"/>
                  </a:lnTo>
                  <a:lnTo>
                    <a:pt x="276" y="356"/>
                  </a:lnTo>
                  <a:lnTo>
                    <a:pt x="274" y="358"/>
                  </a:lnTo>
                  <a:lnTo>
                    <a:pt x="270" y="359"/>
                  </a:lnTo>
                  <a:lnTo>
                    <a:pt x="268" y="359"/>
                  </a:lnTo>
                  <a:lnTo>
                    <a:pt x="268" y="361"/>
                  </a:lnTo>
                  <a:lnTo>
                    <a:pt x="266" y="361"/>
                  </a:lnTo>
                  <a:lnTo>
                    <a:pt x="264" y="361"/>
                  </a:lnTo>
                  <a:lnTo>
                    <a:pt x="264" y="363"/>
                  </a:lnTo>
                  <a:lnTo>
                    <a:pt x="264" y="361"/>
                  </a:lnTo>
                  <a:lnTo>
                    <a:pt x="264" y="358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57" y="350"/>
                  </a:lnTo>
                  <a:lnTo>
                    <a:pt x="257" y="348"/>
                  </a:lnTo>
                  <a:lnTo>
                    <a:pt x="255" y="346"/>
                  </a:lnTo>
                  <a:lnTo>
                    <a:pt x="255" y="342"/>
                  </a:lnTo>
                  <a:lnTo>
                    <a:pt x="253" y="339"/>
                  </a:lnTo>
                  <a:lnTo>
                    <a:pt x="251" y="333"/>
                  </a:lnTo>
                  <a:lnTo>
                    <a:pt x="249" y="327"/>
                  </a:lnTo>
                  <a:lnTo>
                    <a:pt x="247" y="325"/>
                  </a:lnTo>
                  <a:lnTo>
                    <a:pt x="245" y="321"/>
                  </a:lnTo>
                  <a:lnTo>
                    <a:pt x="243" y="318"/>
                  </a:lnTo>
                  <a:lnTo>
                    <a:pt x="243" y="316"/>
                  </a:lnTo>
                  <a:lnTo>
                    <a:pt x="243" y="314"/>
                  </a:lnTo>
                  <a:lnTo>
                    <a:pt x="243" y="310"/>
                  </a:lnTo>
                  <a:lnTo>
                    <a:pt x="241" y="308"/>
                  </a:lnTo>
                  <a:lnTo>
                    <a:pt x="239" y="308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34" y="308"/>
                  </a:lnTo>
                  <a:lnTo>
                    <a:pt x="232" y="308"/>
                  </a:lnTo>
                  <a:lnTo>
                    <a:pt x="230" y="308"/>
                  </a:lnTo>
                  <a:lnTo>
                    <a:pt x="228" y="308"/>
                  </a:lnTo>
                  <a:lnTo>
                    <a:pt x="224" y="308"/>
                  </a:lnTo>
                  <a:lnTo>
                    <a:pt x="222" y="308"/>
                  </a:lnTo>
                  <a:lnTo>
                    <a:pt x="220" y="308"/>
                  </a:lnTo>
                  <a:lnTo>
                    <a:pt x="217" y="306"/>
                  </a:lnTo>
                  <a:lnTo>
                    <a:pt x="215" y="304"/>
                  </a:lnTo>
                  <a:lnTo>
                    <a:pt x="215" y="302"/>
                  </a:lnTo>
                  <a:lnTo>
                    <a:pt x="213" y="302"/>
                  </a:lnTo>
                  <a:lnTo>
                    <a:pt x="213" y="301"/>
                  </a:lnTo>
                  <a:lnTo>
                    <a:pt x="211" y="301"/>
                  </a:lnTo>
                  <a:lnTo>
                    <a:pt x="209" y="302"/>
                  </a:lnTo>
                  <a:lnTo>
                    <a:pt x="205" y="302"/>
                  </a:lnTo>
                  <a:lnTo>
                    <a:pt x="200" y="304"/>
                  </a:lnTo>
                  <a:lnTo>
                    <a:pt x="194" y="306"/>
                  </a:lnTo>
                  <a:lnTo>
                    <a:pt x="188" y="306"/>
                  </a:lnTo>
                  <a:lnTo>
                    <a:pt x="184" y="308"/>
                  </a:lnTo>
                  <a:lnTo>
                    <a:pt x="181" y="310"/>
                  </a:lnTo>
                  <a:lnTo>
                    <a:pt x="179" y="314"/>
                  </a:lnTo>
                  <a:lnTo>
                    <a:pt x="175" y="318"/>
                  </a:lnTo>
                  <a:lnTo>
                    <a:pt x="173" y="325"/>
                  </a:lnTo>
                  <a:lnTo>
                    <a:pt x="171" y="327"/>
                  </a:lnTo>
                  <a:lnTo>
                    <a:pt x="167" y="333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2" y="340"/>
                  </a:lnTo>
                  <a:lnTo>
                    <a:pt x="160" y="342"/>
                  </a:lnTo>
                  <a:lnTo>
                    <a:pt x="156" y="344"/>
                  </a:lnTo>
                  <a:lnTo>
                    <a:pt x="150" y="348"/>
                  </a:lnTo>
                  <a:lnTo>
                    <a:pt x="146" y="350"/>
                  </a:lnTo>
                  <a:lnTo>
                    <a:pt x="144" y="354"/>
                  </a:lnTo>
                  <a:lnTo>
                    <a:pt x="141" y="356"/>
                  </a:lnTo>
                  <a:lnTo>
                    <a:pt x="137" y="358"/>
                  </a:lnTo>
                  <a:lnTo>
                    <a:pt x="133" y="359"/>
                  </a:lnTo>
                  <a:lnTo>
                    <a:pt x="129" y="361"/>
                  </a:lnTo>
                  <a:lnTo>
                    <a:pt x="125" y="365"/>
                  </a:lnTo>
                  <a:lnTo>
                    <a:pt x="122" y="367"/>
                  </a:lnTo>
                  <a:lnTo>
                    <a:pt x="118" y="369"/>
                  </a:lnTo>
                  <a:lnTo>
                    <a:pt x="112" y="369"/>
                  </a:lnTo>
                  <a:lnTo>
                    <a:pt x="110" y="369"/>
                  </a:lnTo>
                  <a:lnTo>
                    <a:pt x="108" y="369"/>
                  </a:lnTo>
                  <a:lnTo>
                    <a:pt x="106" y="369"/>
                  </a:lnTo>
                  <a:lnTo>
                    <a:pt x="105" y="371"/>
                  </a:lnTo>
                  <a:lnTo>
                    <a:pt x="103" y="373"/>
                  </a:lnTo>
                  <a:lnTo>
                    <a:pt x="103" y="375"/>
                  </a:lnTo>
                  <a:lnTo>
                    <a:pt x="101" y="378"/>
                  </a:lnTo>
                  <a:lnTo>
                    <a:pt x="99" y="380"/>
                  </a:lnTo>
                  <a:lnTo>
                    <a:pt x="97" y="384"/>
                  </a:lnTo>
                  <a:lnTo>
                    <a:pt x="95" y="386"/>
                  </a:lnTo>
                  <a:lnTo>
                    <a:pt x="91" y="390"/>
                  </a:lnTo>
                  <a:lnTo>
                    <a:pt x="89" y="394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7"/>
                  </a:lnTo>
                  <a:lnTo>
                    <a:pt x="84" y="394"/>
                  </a:lnTo>
                  <a:lnTo>
                    <a:pt x="80" y="392"/>
                  </a:lnTo>
                  <a:lnTo>
                    <a:pt x="76" y="384"/>
                  </a:lnTo>
                  <a:lnTo>
                    <a:pt x="74" y="382"/>
                  </a:lnTo>
                  <a:lnTo>
                    <a:pt x="70" y="377"/>
                  </a:lnTo>
                  <a:lnTo>
                    <a:pt x="68" y="375"/>
                  </a:lnTo>
                  <a:lnTo>
                    <a:pt x="67" y="373"/>
                  </a:lnTo>
                  <a:lnTo>
                    <a:pt x="65" y="371"/>
                  </a:lnTo>
                  <a:lnTo>
                    <a:pt x="59" y="371"/>
                  </a:lnTo>
                  <a:lnTo>
                    <a:pt x="53" y="371"/>
                  </a:lnTo>
                  <a:lnTo>
                    <a:pt x="46" y="371"/>
                  </a:lnTo>
                  <a:lnTo>
                    <a:pt x="38" y="371"/>
                  </a:lnTo>
                  <a:lnTo>
                    <a:pt x="32" y="371"/>
                  </a:lnTo>
                  <a:lnTo>
                    <a:pt x="29" y="371"/>
                  </a:lnTo>
                  <a:lnTo>
                    <a:pt x="27" y="371"/>
                  </a:lnTo>
                  <a:lnTo>
                    <a:pt x="25" y="371"/>
                  </a:lnTo>
                  <a:lnTo>
                    <a:pt x="23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19" y="365"/>
                  </a:lnTo>
                  <a:lnTo>
                    <a:pt x="17" y="361"/>
                  </a:lnTo>
                  <a:lnTo>
                    <a:pt x="13" y="356"/>
                  </a:lnTo>
                  <a:lnTo>
                    <a:pt x="11" y="352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6" y="339"/>
                  </a:lnTo>
                  <a:lnTo>
                    <a:pt x="4" y="335"/>
                  </a:lnTo>
                  <a:lnTo>
                    <a:pt x="2" y="333"/>
                  </a:lnTo>
                  <a:lnTo>
                    <a:pt x="0" y="329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0" y="299"/>
                  </a:lnTo>
                  <a:lnTo>
                    <a:pt x="2" y="297"/>
                  </a:lnTo>
                  <a:lnTo>
                    <a:pt x="2" y="295"/>
                  </a:lnTo>
                  <a:lnTo>
                    <a:pt x="4" y="291"/>
                  </a:lnTo>
                  <a:lnTo>
                    <a:pt x="6" y="289"/>
                  </a:lnTo>
                  <a:lnTo>
                    <a:pt x="8" y="287"/>
                  </a:lnTo>
                  <a:lnTo>
                    <a:pt x="11" y="285"/>
                  </a:lnTo>
                  <a:lnTo>
                    <a:pt x="13" y="285"/>
                  </a:lnTo>
                  <a:lnTo>
                    <a:pt x="17" y="283"/>
                  </a:lnTo>
                  <a:lnTo>
                    <a:pt x="19" y="283"/>
                  </a:lnTo>
                  <a:lnTo>
                    <a:pt x="21" y="282"/>
                  </a:lnTo>
                  <a:lnTo>
                    <a:pt x="23" y="282"/>
                  </a:lnTo>
                  <a:lnTo>
                    <a:pt x="25" y="282"/>
                  </a:lnTo>
                  <a:lnTo>
                    <a:pt x="25" y="280"/>
                  </a:lnTo>
                  <a:lnTo>
                    <a:pt x="25" y="278"/>
                  </a:lnTo>
                  <a:lnTo>
                    <a:pt x="27" y="274"/>
                  </a:lnTo>
                  <a:lnTo>
                    <a:pt x="27" y="270"/>
                  </a:lnTo>
                  <a:lnTo>
                    <a:pt x="27" y="266"/>
                  </a:lnTo>
                  <a:lnTo>
                    <a:pt x="25" y="264"/>
                  </a:lnTo>
                  <a:lnTo>
                    <a:pt x="25" y="261"/>
                  </a:lnTo>
                  <a:lnTo>
                    <a:pt x="27" y="255"/>
                  </a:lnTo>
                  <a:lnTo>
                    <a:pt x="27" y="249"/>
                  </a:lnTo>
                  <a:lnTo>
                    <a:pt x="27" y="245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3" y="238"/>
                  </a:lnTo>
                  <a:lnTo>
                    <a:pt x="19" y="236"/>
                  </a:lnTo>
                  <a:lnTo>
                    <a:pt x="15" y="236"/>
                  </a:lnTo>
                  <a:lnTo>
                    <a:pt x="13" y="234"/>
                  </a:lnTo>
                  <a:lnTo>
                    <a:pt x="10" y="234"/>
                  </a:lnTo>
                  <a:lnTo>
                    <a:pt x="8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6"/>
                  </a:lnTo>
                  <a:lnTo>
                    <a:pt x="10" y="225"/>
                  </a:lnTo>
                  <a:lnTo>
                    <a:pt x="15" y="223"/>
                  </a:lnTo>
                  <a:lnTo>
                    <a:pt x="19" y="223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5" y="217"/>
                  </a:lnTo>
                  <a:lnTo>
                    <a:pt x="23" y="215"/>
                  </a:lnTo>
                  <a:lnTo>
                    <a:pt x="21" y="211"/>
                  </a:lnTo>
                  <a:lnTo>
                    <a:pt x="19" y="207"/>
                  </a:lnTo>
                  <a:lnTo>
                    <a:pt x="17" y="206"/>
                  </a:lnTo>
                  <a:lnTo>
                    <a:pt x="13" y="202"/>
                  </a:lnTo>
                  <a:lnTo>
                    <a:pt x="11" y="200"/>
                  </a:lnTo>
                  <a:lnTo>
                    <a:pt x="11" y="198"/>
                  </a:lnTo>
                  <a:lnTo>
                    <a:pt x="10" y="196"/>
                  </a:lnTo>
                  <a:lnTo>
                    <a:pt x="11" y="196"/>
                  </a:lnTo>
                  <a:lnTo>
                    <a:pt x="13" y="196"/>
                  </a:lnTo>
                  <a:lnTo>
                    <a:pt x="19" y="194"/>
                  </a:lnTo>
                  <a:lnTo>
                    <a:pt x="25" y="194"/>
                  </a:lnTo>
                  <a:lnTo>
                    <a:pt x="29" y="192"/>
                  </a:lnTo>
                  <a:lnTo>
                    <a:pt x="34" y="190"/>
                  </a:lnTo>
                  <a:lnTo>
                    <a:pt x="36" y="188"/>
                  </a:lnTo>
                  <a:lnTo>
                    <a:pt x="38" y="187"/>
                  </a:lnTo>
                  <a:lnTo>
                    <a:pt x="42" y="183"/>
                  </a:lnTo>
                  <a:lnTo>
                    <a:pt x="42" y="179"/>
                  </a:lnTo>
                  <a:lnTo>
                    <a:pt x="44" y="177"/>
                  </a:lnTo>
                  <a:lnTo>
                    <a:pt x="46" y="175"/>
                  </a:lnTo>
                  <a:lnTo>
                    <a:pt x="48" y="173"/>
                  </a:lnTo>
                  <a:lnTo>
                    <a:pt x="49" y="173"/>
                  </a:lnTo>
                  <a:lnTo>
                    <a:pt x="51" y="171"/>
                  </a:lnTo>
                  <a:lnTo>
                    <a:pt x="57" y="171"/>
                  </a:lnTo>
                  <a:lnTo>
                    <a:pt x="67" y="169"/>
                  </a:lnTo>
                  <a:lnTo>
                    <a:pt x="72" y="168"/>
                  </a:lnTo>
                  <a:lnTo>
                    <a:pt x="78" y="166"/>
                  </a:lnTo>
                  <a:lnTo>
                    <a:pt x="86" y="166"/>
                  </a:lnTo>
                  <a:lnTo>
                    <a:pt x="87" y="164"/>
                  </a:lnTo>
                  <a:lnTo>
                    <a:pt x="91" y="164"/>
                  </a:lnTo>
                  <a:lnTo>
                    <a:pt x="89" y="162"/>
                  </a:lnTo>
                  <a:lnTo>
                    <a:pt x="87" y="156"/>
                  </a:lnTo>
                  <a:lnTo>
                    <a:pt x="86" y="154"/>
                  </a:lnTo>
                  <a:lnTo>
                    <a:pt x="84" y="150"/>
                  </a:lnTo>
                  <a:lnTo>
                    <a:pt x="84" y="147"/>
                  </a:lnTo>
                  <a:lnTo>
                    <a:pt x="84" y="143"/>
                  </a:lnTo>
                  <a:lnTo>
                    <a:pt x="84" y="141"/>
                  </a:lnTo>
                  <a:lnTo>
                    <a:pt x="84" y="139"/>
                  </a:lnTo>
                  <a:lnTo>
                    <a:pt x="86" y="135"/>
                  </a:lnTo>
                  <a:lnTo>
                    <a:pt x="86" y="133"/>
                  </a:lnTo>
                  <a:lnTo>
                    <a:pt x="86" y="131"/>
                  </a:lnTo>
                  <a:lnTo>
                    <a:pt x="84" y="130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6" y="124"/>
                  </a:lnTo>
                  <a:lnTo>
                    <a:pt x="74" y="122"/>
                  </a:lnTo>
                  <a:lnTo>
                    <a:pt x="72" y="120"/>
                  </a:lnTo>
                  <a:lnTo>
                    <a:pt x="70" y="118"/>
                  </a:lnTo>
                  <a:lnTo>
                    <a:pt x="68" y="116"/>
                  </a:lnTo>
                  <a:lnTo>
                    <a:pt x="67" y="114"/>
                  </a:lnTo>
                  <a:lnTo>
                    <a:pt x="67" y="111"/>
                  </a:lnTo>
                  <a:lnTo>
                    <a:pt x="67" y="107"/>
                  </a:lnTo>
                  <a:lnTo>
                    <a:pt x="67" y="101"/>
                  </a:lnTo>
                  <a:lnTo>
                    <a:pt x="67" y="97"/>
                  </a:lnTo>
                  <a:lnTo>
                    <a:pt x="67" y="93"/>
                  </a:lnTo>
                  <a:lnTo>
                    <a:pt x="67" y="90"/>
                  </a:lnTo>
                  <a:lnTo>
                    <a:pt x="65" y="84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70" y="65"/>
                  </a:lnTo>
                  <a:lnTo>
                    <a:pt x="74" y="61"/>
                  </a:lnTo>
                  <a:lnTo>
                    <a:pt x="78" y="61"/>
                  </a:lnTo>
                  <a:lnTo>
                    <a:pt x="84" y="57"/>
                  </a:lnTo>
                  <a:lnTo>
                    <a:pt x="87" y="54"/>
                  </a:lnTo>
                  <a:lnTo>
                    <a:pt x="93" y="52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103" y="48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4" y="48"/>
                  </a:lnTo>
                  <a:lnTo>
                    <a:pt x="118" y="50"/>
                  </a:lnTo>
                  <a:lnTo>
                    <a:pt x="122" y="48"/>
                  </a:lnTo>
                  <a:lnTo>
                    <a:pt x="124" y="48"/>
                  </a:lnTo>
                  <a:lnTo>
                    <a:pt x="125" y="48"/>
                  </a:lnTo>
                  <a:lnTo>
                    <a:pt x="127" y="46"/>
                  </a:lnTo>
                  <a:lnTo>
                    <a:pt x="129" y="44"/>
                  </a:lnTo>
                  <a:lnTo>
                    <a:pt x="129" y="42"/>
                  </a:lnTo>
                  <a:lnTo>
                    <a:pt x="131" y="36"/>
                  </a:lnTo>
                  <a:lnTo>
                    <a:pt x="133" y="35"/>
                  </a:lnTo>
                  <a:lnTo>
                    <a:pt x="133" y="31"/>
                  </a:lnTo>
                  <a:lnTo>
                    <a:pt x="135" y="29"/>
                  </a:lnTo>
                  <a:lnTo>
                    <a:pt x="135" y="25"/>
                  </a:lnTo>
                  <a:lnTo>
                    <a:pt x="135" y="23"/>
                  </a:lnTo>
                  <a:lnTo>
                    <a:pt x="137" y="19"/>
                  </a:lnTo>
                  <a:lnTo>
                    <a:pt x="135" y="16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39" y="4"/>
                  </a:lnTo>
                  <a:lnTo>
                    <a:pt x="139" y="2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8" y="12"/>
                  </a:lnTo>
                  <a:lnTo>
                    <a:pt x="160" y="14"/>
                  </a:lnTo>
                  <a:lnTo>
                    <a:pt x="162" y="17"/>
                  </a:lnTo>
                  <a:lnTo>
                    <a:pt x="163" y="23"/>
                  </a:lnTo>
                  <a:lnTo>
                    <a:pt x="163" y="29"/>
                  </a:lnTo>
                  <a:lnTo>
                    <a:pt x="165" y="35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3" y="46"/>
                  </a:lnTo>
                  <a:lnTo>
                    <a:pt x="160" y="54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54" y="73"/>
                  </a:lnTo>
                  <a:lnTo>
                    <a:pt x="156" y="78"/>
                  </a:lnTo>
                  <a:lnTo>
                    <a:pt x="156" y="82"/>
                  </a:lnTo>
                  <a:lnTo>
                    <a:pt x="158" y="84"/>
                  </a:lnTo>
                  <a:lnTo>
                    <a:pt x="158" y="86"/>
                  </a:lnTo>
                  <a:lnTo>
                    <a:pt x="160" y="86"/>
                  </a:lnTo>
                  <a:lnTo>
                    <a:pt x="162" y="88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73" y="86"/>
                  </a:lnTo>
                  <a:lnTo>
                    <a:pt x="179" y="84"/>
                  </a:lnTo>
                  <a:lnTo>
                    <a:pt x="184" y="82"/>
                  </a:lnTo>
                  <a:lnTo>
                    <a:pt x="190" y="80"/>
                  </a:lnTo>
                  <a:lnTo>
                    <a:pt x="198" y="78"/>
                  </a:lnTo>
                  <a:lnTo>
                    <a:pt x="203" y="76"/>
                  </a:lnTo>
                  <a:lnTo>
                    <a:pt x="207" y="74"/>
                  </a:lnTo>
                  <a:lnTo>
                    <a:pt x="209" y="73"/>
                  </a:lnTo>
                  <a:lnTo>
                    <a:pt x="211" y="73"/>
                  </a:lnTo>
                  <a:lnTo>
                    <a:pt x="213" y="73"/>
                  </a:lnTo>
                  <a:lnTo>
                    <a:pt x="215" y="73"/>
                  </a:lnTo>
                  <a:lnTo>
                    <a:pt x="217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76"/>
                  </a:lnTo>
                  <a:lnTo>
                    <a:pt x="224" y="80"/>
                  </a:lnTo>
                  <a:lnTo>
                    <a:pt x="226" y="82"/>
                  </a:lnTo>
                  <a:lnTo>
                    <a:pt x="228" y="84"/>
                  </a:lnTo>
                  <a:lnTo>
                    <a:pt x="232" y="88"/>
                  </a:lnTo>
                  <a:lnTo>
                    <a:pt x="234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8" y="95"/>
                  </a:lnTo>
                  <a:lnTo>
                    <a:pt x="234" y="103"/>
                  </a:lnTo>
                  <a:lnTo>
                    <a:pt x="232" y="107"/>
                  </a:lnTo>
                  <a:lnTo>
                    <a:pt x="232" y="111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0" y="118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30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7"/>
                  </a:lnTo>
                  <a:lnTo>
                    <a:pt x="238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7" y="135"/>
                  </a:lnTo>
                  <a:lnTo>
                    <a:pt x="262" y="135"/>
                  </a:lnTo>
                  <a:lnTo>
                    <a:pt x="268" y="133"/>
                  </a:lnTo>
                  <a:lnTo>
                    <a:pt x="272" y="133"/>
                  </a:lnTo>
                  <a:lnTo>
                    <a:pt x="274" y="131"/>
                  </a:lnTo>
                  <a:lnTo>
                    <a:pt x="277" y="130"/>
                  </a:lnTo>
                  <a:lnTo>
                    <a:pt x="279" y="128"/>
                  </a:lnTo>
                  <a:lnTo>
                    <a:pt x="281" y="124"/>
                  </a:lnTo>
                  <a:lnTo>
                    <a:pt x="283" y="122"/>
                  </a:lnTo>
                  <a:lnTo>
                    <a:pt x="285" y="120"/>
                  </a:lnTo>
                  <a:lnTo>
                    <a:pt x="289" y="116"/>
                  </a:lnTo>
                  <a:lnTo>
                    <a:pt x="293" y="114"/>
                  </a:lnTo>
                  <a:lnTo>
                    <a:pt x="296" y="112"/>
                  </a:lnTo>
                  <a:lnTo>
                    <a:pt x="300" y="111"/>
                  </a:lnTo>
                  <a:lnTo>
                    <a:pt x="306" y="111"/>
                  </a:lnTo>
                  <a:lnTo>
                    <a:pt x="312" y="109"/>
                  </a:lnTo>
                  <a:lnTo>
                    <a:pt x="315" y="109"/>
                  </a:lnTo>
                  <a:lnTo>
                    <a:pt x="319" y="111"/>
                  </a:lnTo>
                  <a:lnTo>
                    <a:pt x="321" y="111"/>
                  </a:lnTo>
                  <a:lnTo>
                    <a:pt x="327" y="112"/>
                  </a:lnTo>
                  <a:lnTo>
                    <a:pt x="329" y="114"/>
                  </a:lnTo>
                  <a:lnTo>
                    <a:pt x="331" y="116"/>
                  </a:lnTo>
                  <a:lnTo>
                    <a:pt x="334" y="116"/>
                  </a:lnTo>
                  <a:lnTo>
                    <a:pt x="338" y="116"/>
                  </a:lnTo>
                  <a:lnTo>
                    <a:pt x="342" y="116"/>
                  </a:lnTo>
                  <a:lnTo>
                    <a:pt x="344" y="116"/>
                  </a:lnTo>
                  <a:lnTo>
                    <a:pt x="348" y="116"/>
                  </a:lnTo>
                  <a:lnTo>
                    <a:pt x="350" y="116"/>
                  </a:lnTo>
                  <a:lnTo>
                    <a:pt x="352" y="118"/>
                  </a:lnTo>
                  <a:lnTo>
                    <a:pt x="355" y="118"/>
                  </a:lnTo>
                  <a:lnTo>
                    <a:pt x="357" y="120"/>
                  </a:lnTo>
                  <a:lnTo>
                    <a:pt x="359" y="120"/>
                  </a:lnTo>
                  <a:lnTo>
                    <a:pt x="361" y="124"/>
                  </a:lnTo>
                  <a:lnTo>
                    <a:pt x="363" y="130"/>
                  </a:lnTo>
                  <a:lnTo>
                    <a:pt x="363" y="133"/>
                  </a:lnTo>
                  <a:lnTo>
                    <a:pt x="363" y="143"/>
                  </a:lnTo>
                  <a:lnTo>
                    <a:pt x="363" y="150"/>
                  </a:lnTo>
                  <a:lnTo>
                    <a:pt x="363" y="156"/>
                  </a:lnTo>
                  <a:lnTo>
                    <a:pt x="363" y="162"/>
                  </a:lnTo>
                  <a:lnTo>
                    <a:pt x="361" y="168"/>
                  </a:lnTo>
                  <a:lnTo>
                    <a:pt x="361" y="171"/>
                  </a:lnTo>
                  <a:lnTo>
                    <a:pt x="359" y="173"/>
                  </a:lnTo>
                  <a:lnTo>
                    <a:pt x="357" y="175"/>
                  </a:lnTo>
                  <a:lnTo>
                    <a:pt x="355" y="177"/>
                  </a:lnTo>
                  <a:lnTo>
                    <a:pt x="352" y="179"/>
                  </a:lnTo>
                  <a:lnTo>
                    <a:pt x="350" y="181"/>
                  </a:lnTo>
                  <a:lnTo>
                    <a:pt x="348" y="183"/>
                  </a:lnTo>
                  <a:lnTo>
                    <a:pt x="348" y="187"/>
                  </a:lnTo>
                  <a:lnTo>
                    <a:pt x="348" y="190"/>
                  </a:lnTo>
                  <a:lnTo>
                    <a:pt x="348" y="194"/>
                  </a:lnTo>
                  <a:lnTo>
                    <a:pt x="346" y="198"/>
                  </a:lnTo>
                  <a:lnTo>
                    <a:pt x="344" y="200"/>
                  </a:lnTo>
                  <a:lnTo>
                    <a:pt x="342" y="202"/>
                  </a:lnTo>
                  <a:lnTo>
                    <a:pt x="342" y="206"/>
                  </a:lnTo>
                  <a:lnTo>
                    <a:pt x="342" y="207"/>
                  </a:lnTo>
                  <a:close/>
                </a:path>
              </a:pathLst>
            </a:custGeom>
            <a:solidFill>
              <a:srgbClr val="FFFF00"/>
            </a:solidFill>
            <a:ln w="17463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12485C-C2D5-476A-AA2F-46519802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1939"/>
              <a:ext cx="932" cy="1042"/>
            </a:xfrm>
            <a:custGeom>
              <a:avLst/>
              <a:gdLst>
                <a:gd name="T0" fmla="*/ 256 w 932"/>
                <a:gd name="T1" fmla="*/ 204 h 1042"/>
                <a:gd name="T2" fmla="*/ 231 w 932"/>
                <a:gd name="T3" fmla="*/ 147 h 1042"/>
                <a:gd name="T4" fmla="*/ 230 w 932"/>
                <a:gd name="T5" fmla="*/ 95 h 1042"/>
                <a:gd name="T6" fmla="*/ 190 w 932"/>
                <a:gd name="T7" fmla="*/ 57 h 1042"/>
                <a:gd name="T8" fmla="*/ 180 w 932"/>
                <a:gd name="T9" fmla="*/ 15 h 1042"/>
                <a:gd name="T10" fmla="*/ 224 w 932"/>
                <a:gd name="T11" fmla="*/ 33 h 1042"/>
                <a:gd name="T12" fmla="*/ 271 w 932"/>
                <a:gd name="T13" fmla="*/ 44 h 1042"/>
                <a:gd name="T14" fmla="*/ 313 w 932"/>
                <a:gd name="T15" fmla="*/ 36 h 1042"/>
                <a:gd name="T16" fmla="*/ 355 w 932"/>
                <a:gd name="T17" fmla="*/ 14 h 1042"/>
                <a:gd name="T18" fmla="*/ 389 w 932"/>
                <a:gd name="T19" fmla="*/ 6 h 1042"/>
                <a:gd name="T20" fmla="*/ 408 w 932"/>
                <a:gd name="T21" fmla="*/ 12 h 1042"/>
                <a:gd name="T22" fmla="*/ 401 w 932"/>
                <a:gd name="T23" fmla="*/ 55 h 1042"/>
                <a:gd name="T24" fmla="*/ 452 w 932"/>
                <a:gd name="T25" fmla="*/ 84 h 1042"/>
                <a:gd name="T26" fmla="*/ 461 w 932"/>
                <a:gd name="T27" fmla="*/ 118 h 1042"/>
                <a:gd name="T28" fmla="*/ 437 w 932"/>
                <a:gd name="T29" fmla="*/ 150 h 1042"/>
                <a:gd name="T30" fmla="*/ 473 w 932"/>
                <a:gd name="T31" fmla="*/ 185 h 1042"/>
                <a:gd name="T32" fmla="*/ 532 w 932"/>
                <a:gd name="T33" fmla="*/ 228 h 1042"/>
                <a:gd name="T34" fmla="*/ 560 w 932"/>
                <a:gd name="T35" fmla="*/ 281 h 1042"/>
                <a:gd name="T36" fmla="*/ 526 w 932"/>
                <a:gd name="T37" fmla="*/ 304 h 1042"/>
                <a:gd name="T38" fmla="*/ 490 w 932"/>
                <a:gd name="T39" fmla="*/ 316 h 1042"/>
                <a:gd name="T40" fmla="*/ 478 w 932"/>
                <a:gd name="T41" fmla="*/ 378 h 1042"/>
                <a:gd name="T42" fmla="*/ 505 w 932"/>
                <a:gd name="T43" fmla="*/ 426 h 1042"/>
                <a:gd name="T44" fmla="*/ 568 w 932"/>
                <a:gd name="T45" fmla="*/ 470 h 1042"/>
                <a:gd name="T46" fmla="*/ 615 w 932"/>
                <a:gd name="T47" fmla="*/ 479 h 1042"/>
                <a:gd name="T48" fmla="*/ 678 w 932"/>
                <a:gd name="T49" fmla="*/ 487 h 1042"/>
                <a:gd name="T50" fmla="*/ 803 w 932"/>
                <a:gd name="T51" fmla="*/ 538 h 1042"/>
                <a:gd name="T52" fmla="*/ 879 w 932"/>
                <a:gd name="T53" fmla="*/ 542 h 1042"/>
                <a:gd name="T54" fmla="*/ 894 w 932"/>
                <a:gd name="T55" fmla="*/ 622 h 1042"/>
                <a:gd name="T56" fmla="*/ 923 w 932"/>
                <a:gd name="T57" fmla="*/ 722 h 1042"/>
                <a:gd name="T58" fmla="*/ 900 w 932"/>
                <a:gd name="T59" fmla="*/ 766 h 1042"/>
                <a:gd name="T60" fmla="*/ 917 w 932"/>
                <a:gd name="T61" fmla="*/ 813 h 1042"/>
                <a:gd name="T62" fmla="*/ 898 w 932"/>
                <a:gd name="T63" fmla="*/ 878 h 1042"/>
                <a:gd name="T64" fmla="*/ 872 w 932"/>
                <a:gd name="T65" fmla="*/ 916 h 1042"/>
                <a:gd name="T66" fmla="*/ 834 w 932"/>
                <a:gd name="T67" fmla="*/ 950 h 1042"/>
                <a:gd name="T68" fmla="*/ 429 w 932"/>
                <a:gd name="T69" fmla="*/ 880 h 1042"/>
                <a:gd name="T70" fmla="*/ 359 w 932"/>
                <a:gd name="T71" fmla="*/ 908 h 1042"/>
                <a:gd name="T72" fmla="*/ 334 w 932"/>
                <a:gd name="T73" fmla="*/ 899 h 1042"/>
                <a:gd name="T74" fmla="*/ 290 w 932"/>
                <a:gd name="T75" fmla="*/ 947 h 1042"/>
                <a:gd name="T76" fmla="*/ 235 w 932"/>
                <a:gd name="T77" fmla="*/ 981 h 1042"/>
                <a:gd name="T78" fmla="*/ 197 w 932"/>
                <a:gd name="T79" fmla="*/ 1019 h 1042"/>
                <a:gd name="T80" fmla="*/ 161 w 932"/>
                <a:gd name="T81" fmla="*/ 1009 h 1042"/>
                <a:gd name="T82" fmla="*/ 144 w 932"/>
                <a:gd name="T83" fmla="*/ 988 h 1042"/>
                <a:gd name="T84" fmla="*/ 127 w 932"/>
                <a:gd name="T85" fmla="*/ 962 h 1042"/>
                <a:gd name="T86" fmla="*/ 131 w 932"/>
                <a:gd name="T87" fmla="*/ 918 h 1042"/>
                <a:gd name="T88" fmla="*/ 108 w 932"/>
                <a:gd name="T89" fmla="*/ 889 h 1042"/>
                <a:gd name="T90" fmla="*/ 91 w 932"/>
                <a:gd name="T91" fmla="*/ 861 h 1042"/>
                <a:gd name="T92" fmla="*/ 106 w 932"/>
                <a:gd name="T93" fmla="*/ 804 h 1042"/>
                <a:gd name="T94" fmla="*/ 136 w 932"/>
                <a:gd name="T95" fmla="*/ 755 h 1042"/>
                <a:gd name="T96" fmla="*/ 184 w 932"/>
                <a:gd name="T97" fmla="*/ 720 h 1042"/>
                <a:gd name="T98" fmla="*/ 203 w 932"/>
                <a:gd name="T99" fmla="*/ 718 h 1042"/>
                <a:gd name="T100" fmla="*/ 214 w 932"/>
                <a:gd name="T101" fmla="*/ 673 h 1042"/>
                <a:gd name="T102" fmla="*/ 163 w 932"/>
                <a:gd name="T103" fmla="*/ 648 h 1042"/>
                <a:gd name="T104" fmla="*/ 116 w 932"/>
                <a:gd name="T105" fmla="*/ 635 h 1042"/>
                <a:gd name="T106" fmla="*/ 72 w 932"/>
                <a:gd name="T107" fmla="*/ 603 h 1042"/>
                <a:gd name="T108" fmla="*/ 3 w 932"/>
                <a:gd name="T109" fmla="*/ 547 h 1042"/>
                <a:gd name="T110" fmla="*/ 34 w 932"/>
                <a:gd name="T111" fmla="*/ 481 h 1042"/>
                <a:gd name="T112" fmla="*/ 49 w 932"/>
                <a:gd name="T113" fmla="*/ 430 h 1042"/>
                <a:gd name="T114" fmla="*/ 133 w 932"/>
                <a:gd name="T115" fmla="*/ 414 h 1042"/>
                <a:gd name="T116" fmla="*/ 157 w 932"/>
                <a:gd name="T117" fmla="*/ 382 h 1042"/>
                <a:gd name="T118" fmla="*/ 230 w 932"/>
                <a:gd name="T119" fmla="*/ 342 h 1042"/>
                <a:gd name="T120" fmla="*/ 283 w 932"/>
                <a:gd name="T121" fmla="*/ 335 h 1042"/>
                <a:gd name="T122" fmla="*/ 307 w 932"/>
                <a:gd name="T123" fmla="*/ 293 h 1042"/>
                <a:gd name="T124" fmla="*/ 292 w 932"/>
                <a:gd name="T125" fmla="*/ 247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2" h="1042">
                  <a:moveTo>
                    <a:pt x="300" y="247"/>
                  </a:moveTo>
                  <a:lnTo>
                    <a:pt x="298" y="245"/>
                  </a:lnTo>
                  <a:lnTo>
                    <a:pt x="298" y="243"/>
                  </a:lnTo>
                  <a:lnTo>
                    <a:pt x="296" y="242"/>
                  </a:lnTo>
                  <a:lnTo>
                    <a:pt x="294" y="242"/>
                  </a:lnTo>
                  <a:lnTo>
                    <a:pt x="294" y="240"/>
                  </a:lnTo>
                  <a:lnTo>
                    <a:pt x="292" y="238"/>
                  </a:lnTo>
                  <a:lnTo>
                    <a:pt x="292" y="236"/>
                  </a:lnTo>
                  <a:lnTo>
                    <a:pt x="290" y="234"/>
                  </a:lnTo>
                  <a:lnTo>
                    <a:pt x="288" y="232"/>
                  </a:lnTo>
                  <a:lnTo>
                    <a:pt x="287" y="232"/>
                  </a:lnTo>
                  <a:lnTo>
                    <a:pt x="285" y="232"/>
                  </a:lnTo>
                  <a:lnTo>
                    <a:pt x="283" y="232"/>
                  </a:lnTo>
                  <a:lnTo>
                    <a:pt x="283" y="228"/>
                  </a:lnTo>
                  <a:lnTo>
                    <a:pt x="281" y="228"/>
                  </a:lnTo>
                  <a:lnTo>
                    <a:pt x="279" y="226"/>
                  </a:lnTo>
                  <a:lnTo>
                    <a:pt x="279" y="223"/>
                  </a:lnTo>
                  <a:lnTo>
                    <a:pt x="279" y="221"/>
                  </a:lnTo>
                  <a:lnTo>
                    <a:pt x="275" y="219"/>
                  </a:lnTo>
                  <a:lnTo>
                    <a:pt x="273" y="217"/>
                  </a:lnTo>
                  <a:lnTo>
                    <a:pt x="269" y="217"/>
                  </a:lnTo>
                  <a:lnTo>
                    <a:pt x="266" y="215"/>
                  </a:lnTo>
                  <a:lnTo>
                    <a:pt x="262" y="215"/>
                  </a:lnTo>
                  <a:lnTo>
                    <a:pt x="260" y="215"/>
                  </a:lnTo>
                  <a:lnTo>
                    <a:pt x="258" y="213"/>
                  </a:lnTo>
                  <a:lnTo>
                    <a:pt x="256" y="213"/>
                  </a:lnTo>
                  <a:lnTo>
                    <a:pt x="256" y="211"/>
                  </a:lnTo>
                  <a:lnTo>
                    <a:pt x="256" y="209"/>
                  </a:lnTo>
                  <a:lnTo>
                    <a:pt x="256" y="205"/>
                  </a:lnTo>
                  <a:lnTo>
                    <a:pt x="256" y="204"/>
                  </a:lnTo>
                  <a:lnTo>
                    <a:pt x="256" y="202"/>
                  </a:lnTo>
                  <a:lnTo>
                    <a:pt x="258" y="200"/>
                  </a:lnTo>
                  <a:lnTo>
                    <a:pt x="258" y="198"/>
                  </a:lnTo>
                  <a:lnTo>
                    <a:pt x="258" y="196"/>
                  </a:lnTo>
                  <a:lnTo>
                    <a:pt x="258" y="194"/>
                  </a:lnTo>
                  <a:lnTo>
                    <a:pt x="258" y="192"/>
                  </a:lnTo>
                  <a:lnTo>
                    <a:pt x="256" y="188"/>
                  </a:lnTo>
                  <a:lnTo>
                    <a:pt x="256" y="185"/>
                  </a:lnTo>
                  <a:lnTo>
                    <a:pt x="256" y="181"/>
                  </a:lnTo>
                  <a:lnTo>
                    <a:pt x="254" y="177"/>
                  </a:lnTo>
                  <a:lnTo>
                    <a:pt x="254" y="175"/>
                  </a:lnTo>
                  <a:lnTo>
                    <a:pt x="252" y="175"/>
                  </a:lnTo>
                  <a:lnTo>
                    <a:pt x="250" y="173"/>
                  </a:lnTo>
                  <a:lnTo>
                    <a:pt x="249" y="173"/>
                  </a:lnTo>
                  <a:lnTo>
                    <a:pt x="247" y="171"/>
                  </a:lnTo>
                  <a:lnTo>
                    <a:pt x="245" y="171"/>
                  </a:lnTo>
                  <a:lnTo>
                    <a:pt x="243" y="171"/>
                  </a:lnTo>
                  <a:lnTo>
                    <a:pt x="243" y="169"/>
                  </a:lnTo>
                  <a:lnTo>
                    <a:pt x="241" y="169"/>
                  </a:lnTo>
                  <a:lnTo>
                    <a:pt x="239" y="167"/>
                  </a:lnTo>
                  <a:lnTo>
                    <a:pt x="239" y="166"/>
                  </a:lnTo>
                  <a:lnTo>
                    <a:pt x="239" y="164"/>
                  </a:lnTo>
                  <a:lnTo>
                    <a:pt x="239" y="162"/>
                  </a:lnTo>
                  <a:lnTo>
                    <a:pt x="241" y="160"/>
                  </a:lnTo>
                  <a:lnTo>
                    <a:pt x="241" y="158"/>
                  </a:lnTo>
                  <a:lnTo>
                    <a:pt x="241" y="156"/>
                  </a:lnTo>
                  <a:lnTo>
                    <a:pt x="239" y="154"/>
                  </a:lnTo>
                  <a:lnTo>
                    <a:pt x="237" y="152"/>
                  </a:lnTo>
                  <a:lnTo>
                    <a:pt x="233" y="150"/>
                  </a:lnTo>
                  <a:lnTo>
                    <a:pt x="231" y="147"/>
                  </a:lnTo>
                  <a:lnTo>
                    <a:pt x="230" y="145"/>
                  </a:lnTo>
                  <a:lnTo>
                    <a:pt x="228" y="143"/>
                  </a:lnTo>
                  <a:lnTo>
                    <a:pt x="228" y="141"/>
                  </a:lnTo>
                  <a:lnTo>
                    <a:pt x="228" y="139"/>
                  </a:lnTo>
                  <a:lnTo>
                    <a:pt x="228" y="137"/>
                  </a:lnTo>
                  <a:lnTo>
                    <a:pt x="230" y="135"/>
                  </a:lnTo>
                  <a:lnTo>
                    <a:pt x="230" y="133"/>
                  </a:lnTo>
                  <a:lnTo>
                    <a:pt x="231" y="131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1" y="122"/>
                  </a:lnTo>
                  <a:lnTo>
                    <a:pt x="233" y="122"/>
                  </a:lnTo>
                  <a:lnTo>
                    <a:pt x="235" y="120"/>
                  </a:lnTo>
                  <a:lnTo>
                    <a:pt x="237" y="120"/>
                  </a:lnTo>
                  <a:lnTo>
                    <a:pt x="239" y="118"/>
                  </a:lnTo>
                  <a:lnTo>
                    <a:pt x="241" y="116"/>
                  </a:lnTo>
                  <a:lnTo>
                    <a:pt x="243" y="114"/>
                  </a:lnTo>
                  <a:lnTo>
                    <a:pt x="243" y="112"/>
                  </a:lnTo>
                  <a:lnTo>
                    <a:pt x="243" y="110"/>
                  </a:lnTo>
                  <a:lnTo>
                    <a:pt x="243" y="107"/>
                  </a:lnTo>
                  <a:lnTo>
                    <a:pt x="243" y="105"/>
                  </a:lnTo>
                  <a:lnTo>
                    <a:pt x="243" y="99"/>
                  </a:lnTo>
                  <a:lnTo>
                    <a:pt x="243" y="95"/>
                  </a:lnTo>
                  <a:lnTo>
                    <a:pt x="241" y="95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5" y="95"/>
                  </a:lnTo>
                  <a:lnTo>
                    <a:pt x="233" y="95"/>
                  </a:lnTo>
                  <a:lnTo>
                    <a:pt x="231" y="95"/>
                  </a:lnTo>
                  <a:lnTo>
                    <a:pt x="230" y="95"/>
                  </a:lnTo>
                  <a:lnTo>
                    <a:pt x="228" y="95"/>
                  </a:lnTo>
                  <a:lnTo>
                    <a:pt x="226" y="95"/>
                  </a:lnTo>
                  <a:lnTo>
                    <a:pt x="222" y="95"/>
                  </a:lnTo>
                  <a:lnTo>
                    <a:pt x="220" y="91"/>
                  </a:lnTo>
                  <a:lnTo>
                    <a:pt x="220" y="90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0" y="82"/>
                  </a:lnTo>
                  <a:lnTo>
                    <a:pt x="220" y="80"/>
                  </a:lnTo>
                  <a:lnTo>
                    <a:pt x="220" y="78"/>
                  </a:lnTo>
                  <a:lnTo>
                    <a:pt x="222" y="76"/>
                  </a:lnTo>
                  <a:lnTo>
                    <a:pt x="222" y="72"/>
                  </a:lnTo>
                  <a:lnTo>
                    <a:pt x="222" y="71"/>
                  </a:lnTo>
                  <a:lnTo>
                    <a:pt x="220" y="67"/>
                  </a:lnTo>
                  <a:lnTo>
                    <a:pt x="220" y="65"/>
                  </a:lnTo>
                  <a:lnTo>
                    <a:pt x="220" y="63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18" y="57"/>
                  </a:lnTo>
                  <a:lnTo>
                    <a:pt x="216" y="55"/>
                  </a:lnTo>
                  <a:lnTo>
                    <a:pt x="212" y="55"/>
                  </a:lnTo>
                  <a:lnTo>
                    <a:pt x="211" y="55"/>
                  </a:lnTo>
                  <a:lnTo>
                    <a:pt x="209" y="55"/>
                  </a:lnTo>
                  <a:lnTo>
                    <a:pt x="205" y="55"/>
                  </a:lnTo>
                  <a:lnTo>
                    <a:pt x="203" y="55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3" y="57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88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78" y="55"/>
                  </a:lnTo>
                  <a:lnTo>
                    <a:pt x="176" y="53"/>
                  </a:lnTo>
                  <a:lnTo>
                    <a:pt x="174" y="52"/>
                  </a:lnTo>
                  <a:lnTo>
                    <a:pt x="173" y="50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69" y="44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69" y="36"/>
                  </a:lnTo>
                  <a:lnTo>
                    <a:pt x="169" y="34"/>
                  </a:lnTo>
                  <a:lnTo>
                    <a:pt x="169" y="31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71" y="19"/>
                  </a:lnTo>
                  <a:lnTo>
                    <a:pt x="169" y="17"/>
                  </a:lnTo>
                  <a:lnTo>
                    <a:pt x="171" y="15"/>
                  </a:lnTo>
                  <a:lnTo>
                    <a:pt x="171" y="14"/>
                  </a:lnTo>
                  <a:lnTo>
                    <a:pt x="171" y="12"/>
                  </a:lnTo>
                  <a:lnTo>
                    <a:pt x="173" y="12"/>
                  </a:lnTo>
                  <a:lnTo>
                    <a:pt x="174" y="14"/>
                  </a:lnTo>
                  <a:lnTo>
                    <a:pt x="176" y="14"/>
                  </a:lnTo>
                  <a:lnTo>
                    <a:pt x="176" y="15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2" y="15"/>
                  </a:lnTo>
                  <a:lnTo>
                    <a:pt x="184" y="15"/>
                  </a:lnTo>
                  <a:lnTo>
                    <a:pt x="184" y="14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8" y="17"/>
                  </a:lnTo>
                  <a:lnTo>
                    <a:pt x="190" y="17"/>
                  </a:lnTo>
                  <a:lnTo>
                    <a:pt x="190" y="15"/>
                  </a:lnTo>
                  <a:lnTo>
                    <a:pt x="192" y="17"/>
                  </a:lnTo>
                  <a:lnTo>
                    <a:pt x="193" y="19"/>
                  </a:lnTo>
                  <a:lnTo>
                    <a:pt x="195" y="19"/>
                  </a:lnTo>
                  <a:lnTo>
                    <a:pt x="197" y="19"/>
                  </a:lnTo>
                  <a:lnTo>
                    <a:pt x="199" y="19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3" y="23"/>
                  </a:lnTo>
                  <a:lnTo>
                    <a:pt x="205" y="25"/>
                  </a:lnTo>
                  <a:lnTo>
                    <a:pt x="207" y="25"/>
                  </a:lnTo>
                  <a:lnTo>
                    <a:pt x="209" y="27"/>
                  </a:lnTo>
                  <a:lnTo>
                    <a:pt x="211" y="25"/>
                  </a:lnTo>
                  <a:lnTo>
                    <a:pt x="212" y="25"/>
                  </a:lnTo>
                  <a:lnTo>
                    <a:pt x="214" y="25"/>
                  </a:lnTo>
                  <a:lnTo>
                    <a:pt x="214" y="27"/>
                  </a:lnTo>
                  <a:lnTo>
                    <a:pt x="216" y="27"/>
                  </a:lnTo>
                  <a:lnTo>
                    <a:pt x="218" y="29"/>
                  </a:lnTo>
                  <a:lnTo>
                    <a:pt x="220" y="29"/>
                  </a:lnTo>
                  <a:lnTo>
                    <a:pt x="222" y="29"/>
                  </a:lnTo>
                  <a:lnTo>
                    <a:pt x="224" y="29"/>
                  </a:lnTo>
                  <a:lnTo>
                    <a:pt x="224" y="31"/>
                  </a:lnTo>
                  <a:lnTo>
                    <a:pt x="224" y="33"/>
                  </a:lnTo>
                  <a:lnTo>
                    <a:pt x="226" y="31"/>
                  </a:lnTo>
                  <a:lnTo>
                    <a:pt x="228" y="31"/>
                  </a:lnTo>
                  <a:lnTo>
                    <a:pt x="228" y="29"/>
                  </a:lnTo>
                  <a:lnTo>
                    <a:pt x="230" y="29"/>
                  </a:lnTo>
                  <a:lnTo>
                    <a:pt x="231" y="29"/>
                  </a:lnTo>
                  <a:lnTo>
                    <a:pt x="231" y="31"/>
                  </a:lnTo>
                  <a:lnTo>
                    <a:pt x="235" y="33"/>
                  </a:lnTo>
                  <a:lnTo>
                    <a:pt x="237" y="33"/>
                  </a:lnTo>
                  <a:lnTo>
                    <a:pt x="239" y="33"/>
                  </a:lnTo>
                  <a:lnTo>
                    <a:pt x="241" y="33"/>
                  </a:lnTo>
                  <a:lnTo>
                    <a:pt x="243" y="33"/>
                  </a:lnTo>
                  <a:lnTo>
                    <a:pt x="245" y="33"/>
                  </a:lnTo>
                  <a:lnTo>
                    <a:pt x="247" y="34"/>
                  </a:lnTo>
                  <a:lnTo>
                    <a:pt x="247" y="36"/>
                  </a:lnTo>
                  <a:lnTo>
                    <a:pt x="249" y="36"/>
                  </a:lnTo>
                  <a:lnTo>
                    <a:pt x="250" y="36"/>
                  </a:lnTo>
                  <a:lnTo>
                    <a:pt x="252" y="38"/>
                  </a:lnTo>
                  <a:lnTo>
                    <a:pt x="254" y="40"/>
                  </a:lnTo>
                  <a:lnTo>
                    <a:pt x="256" y="40"/>
                  </a:lnTo>
                  <a:lnTo>
                    <a:pt x="258" y="3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2" y="38"/>
                  </a:lnTo>
                  <a:lnTo>
                    <a:pt x="262" y="40"/>
                  </a:lnTo>
                  <a:lnTo>
                    <a:pt x="264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69" y="42"/>
                  </a:lnTo>
                  <a:lnTo>
                    <a:pt x="271" y="42"/>
                  </a:lnTo>
                  <a:lnTo>
                    <a:pt x="271" y="44"/>
                  </a:lnTo>
                  <a:lnTo>
                    <a:pt x="273" y="44"/>
                  </a:lnTo>
                  <a:lnTo>
                    <a:pt x="275" y="46"/>
                  </a:lnTo>
                  <a:lnTo>
                    <a:pt x="277" y="44"/>
                  </a:lnTo>
                  <a:lnTo>
                    <a:pt x="279" y="44"/>
                  </a:lnTo>
                  <a:lnTo>
                    <a:pt x="281" y="44"/>
                  </a:lnTo>
                  <a:lnTo>
                    <a:pt x="283" y="44"/>
                  </a:lnTo>
                  <a:lnTo>
                    <a:pt x="285" y="46"/>
                  </a:lnTo>
                  <a:lnTo>
                    <a:pt x="287" y="48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92" y="48"/>
                  </a:lnTo>
                  <a:lnTo>
                    <a:pt x="294" y="48"/>
                  </a:lnTo>
                  <a:lnTo>
                    <a:pt x="294" y="50"/>
                  </a:lnTo>
                  <a:lnTo>
                    <a:pt x="296" y="50"/>
                  </a:lnTo>
                  <a:lnTo>
                    <a:pt x="298" y="52"/>
                  </a:lnTo>
                  <a:lnTo>
                    <a:pt x="298" y="50"/>
                  </a:lnTo>
                  <a:lnTo>
                    <a:pt x="298" y="48"/>
                  </a:lnTo>
                  <a:lnTo>
                    <a:pt x="298" y="46"/>
                  </a:lnTo>
                  <a:lnTo>
                    <a:pt x="300" y="46"/>
                  </a:lnTo>
                  <a:lnTo>
                    <a:pt x="302" y="46"/>
                  </a:lnTo>
                  <a:lnTo>
                    <a:pt x="302" y="44"/>
                  </a:lnTo>
                  <a:lnTo>
                    <a:pt x="304" y="44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9" y="44"/>
                  </a:lnTo>
                  <a:lnTo>
                    <a:pt x="311" y="42"/>
                  </a:lnTo>
                  <a:lnTo>
                    <a:pt x="311" y="40"/>
                  </a:lnTo>
                  <a:lnTo>
                    <a:pt x="311" y="38"/>
                  </a:lnTo>
                  <a:lnTo>
                    <a:pt x="313" y="38"/>
                  </a:lnTo>
                  <a:lnTo>
                    <a:pt x="313" y="36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15" y="31"/>
                  </a:lnTo>
                  <a:lnTo>
                    <a:pt x="317" y="31"/>
                  </a:lnTo>
                  <a:lnTo>
                    <a:pt x="317" y="29"/>
                  </a:lnTo>
                  <a:lnTo>
                    <a:pt x="319" y="29"/>
                  </a:lnTo>
                  <a:lnTo>
                    <a:pt x="321" y="29"/>
                  </a:lnTo>
                  <a:lnTo>
                    <a:pt x="323" y="27"/>
                  </a:lnTo>
                  <a:lnTo>
                    <a:pt x="325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8" y="25"/>
                  </a:lnTo>
                  <a:lnTo>
                    <a:pt x="330" y="23"/>
                  </a:lnTo>
                  <a:lnTo>
                    <a:pt x="332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4" y="21"/>
                  </a:lnTo>
                  <a:lnTo>
                    <a:pt x="345" y="19"/>
                  </a:lnTo>
                  <a:lnTo>
                    <a:pt x="347" y="19"/>
                  </a:lnTo>
                  <a:lnTo>
                    <a:pt x="347" y="17"/>
                  </a:lnTo>
                  <a:lnTo>
                    <a:pt x="349" y="17"/>
                  </a:lnTo>
                  <a:lnTo>
                    <a:pt x="351" y="15"/>
                  </a:lnTo>
                  <a:lnTo>
                    <a:pt x="353" y="15"/>
                  </a:lnTo>
                  <a:lnTo>
                    <a:pt x="355" y="15"/>
                  </a:lnTo>
                  <a:lnTo>
                    <a:pt x="355" y="14"/>
                  </a:lnTo>
                  <a:lnTo>
                    <a:pt x="357" y="14"/>
                  </a:lnTo>
                  <a:lnTo>
                    <a:pt x="357" y="12"/>
                  </a:lnTo>
                  <a:lnTo>
                    <a:pt x="357" y="10"/>
                  </a:lnTo>
                  <a:lnTo>
                    <a:pt x="359" y="10"/>
                  </a:lnTo>
                  <a:lnTo>
                    <a:pt x="359" y="12"/>
                  </a:lnTo>
                  <a:lnTo>
                    <a:pt x="361" y="12"/>
                  </a:lnTo>
                  <a:lnTo>
                    <a:pt x="363" y="12"/>
                  </a:lnTo>
                  <a:lnTo>
                    <a:pt x="364" y="10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0" y="8"/>
                  </a:lnTo>
                  <a:lnTo>
                    <a:pt x="370" y="6"/>
                  </a:lnTo>
                  <a:lnTo>
                    <a:pt x="372" y="10"/>
                  </a:lnTo>
                  <a:lnTo>
                    <a:pt x="374" y="10"/>
                  </a:lnTo>
                  <a:lnTo>
                    <a:pt x="374" y="8"/>
                  </a:lnTo>
                  <a:lnTo>
                    <a:pt x="374" y="6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80" y="2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2" y="6"/>
                  </a:lnTo>
                  <a:lnTo>
                    <a:pt x="383" y="6"/>
                  </a:lnTo>
                  <a:lnTo>
                    <a:pt x="383" y="8"/>
                  </a:lnTo>
                  <a:lnTo>
                    <a:pt x="382" y="10"/>
                  </a:lnTo>
                  <a:lnTo>
                    <a:pt x="385" y="10"/>
                  </a:lnTo>
                  <a:lnTo>
                    <a:pt x="385" y="8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89" y="8"/>
                  </a:lnTo>
                  <a:lnTo>
                    <a:pt x="389" y="10"/>
                  </a:lnTo>
                  <a:lnTo>
                    <a:pt x="391" y="10"/>
                  </a:lnTo>
                  <a:lnTo>
                    <a:pt x="393" y="10"/>
                  </a:lnTo>
                  <a:lnTo>
                    <a:pt x="393" y="12"/>
                  </a:lnTo>
                  <a:lnTo>
                    <a:pt x="395" y="10"/>
                  </a:lnTo>
                  <a:lnTo>
                    <a:pt x="395" y="8"/>
                  </a:lnTo>
                  <a:lnTo>
                    <a:pt x="395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401" y="4"/>
                  </a:lnTo>
                  <a:lnTo>
                    <a:pt x="401" y="6"/>
                  </a:lnTo>
                  <a:lnTo>
                    <a:pt x="402" y="4"/>
                  </a:lnTo>
                  <a:lnTo>
                    <a:pt x="402" y="2"/>
                  </a:lnTo>
                  <a:lnTo>
                    <a:pt x="404" y="2"/>
                  </a:lnTo>
                  <a:lnTo>
                    <a:pt x="406" y="0"/>
                  </a:lnTo>
                  <a:lnTo>
                    <a:pt x="406" y="2"/>
                  </a:lnTo>
                  <a:lnTo>
                    <a:pt x="408" y="2"/>
                  </a:lnTo>
                  <a:lnTo>
                    <a:pt x="410" y="2"/>
                  </a:lnTo>
                  <a:lnTo>
                    <a:pt x="412" y="2"/>
                  </a:lnTo>
                  <a:lnTo>
                    <a:pt x="414" y="2"/>
                  </a:lnTo>
                  <a:lnTo>
                    <a:pt x="414" y="0"/>
                  </a:lnTo>
                  <a:lnTo>
                    <a:pt x="414" y="2"/>
                  </a:lnTo>
                  <a:lnTo>
                    <a:pt x="412" y="4"/>
                  </a:lnTo>
                  <a:lnTo>
                    <a:pt x="412" y="6"/>
                  </a:lnTo>
                  <a:lnTo>
                    <a:pt x="410" y="6"/>
                  </a:lnTo>
                  <a:lnTo>
                    <a:pt x="410" y="8"/>
                  </a:lnTo>
                  <a:lnTo>
                    <a:pt x="408" y="10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15"/>
                  </a:lnTo>
                  <a:lnTo>
                    <a:pt x="408" y="17"/>
                  </a:lnTo>
                  <a:lnTo>
                    <a:pt x="408" y="19"/>
                  </a:lnTo>
                  <a:lnTo>
                    <a:pt x="408" y="21"/>
                  </a:lnTo>
                  <a:lnTo>
                    <a:pt x="410" y="21"/>
                  </a:lnTo>
                  <a:lnTo>
                    <a:pt x="410" y="23"/>
                  </a:lnTo>
                  <a:lnTo>
                    <a:pt x="410" y="25"/>
                  </a:lnTo>
                  <a:lnTo>
                    <a:pt x="408" y="25"/>
                  </a:lnTo>
                  <a:lnTo>
                    <a:pt x="408" y="27"/>
                  </a:lnTo>
                  <a:lnTo>
                    <a:pt x="406" y="27"/>
                  </a:lnTo>
                  <a:lnTo>
                    <a:pt x="406" y="29"/>
                  </a:lnTo>
                  <a:lnTo>
                    <a:pt x="406" y="31"/>
                  </a:lnTo>
                  <a:lnTo>
                    <a:pt x="404" y="31"/>
                  </a:lnTo>
                  <a:lnTo>
                    <a:pt x="404" y="33"/>
                  </a:lnTo>
                  <a:lnTo>
                    <a:pt x="404" y="34"/>
                  </a:lnTo>
                  <a:lnTo>
                    <a:pt x="404" y="36"/>
                  </a:lnTo>
                  <a:lnTo>
                    <a:pt x="404" y="38"/>
                  </a:lnTo>
                  <a:lnTo>
                    <a:pt x="404" y="40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2" y="44"/>
                  </a:lnTo>
                  <a:lnTo>
                    <a:pt x="402" y="46"/>
                  </a:lnTo>
                  <a:lnTo>
                    <a:pt x="402" y="48"/>
                  </a:lnTo>
                  <a:lnTo>
                    <a:pt x="404" y="48"/>
                  </a:lnTo>
                  <a:lnTo>
                    <a:pt x="404" y="50"/>
                  </a:lnTo>
                  <a:lnTo>
                    <a:pt x="402" y="52"/>
                  </a:lnTo>
                  <a:lnTo>
                    <a:pt x="402" y="53"/>
                  </a:lnTo>
                  <a:lnTo>
                    <a:pt x="401" y="53"/>
                  </a:lnTo>
                  <a:lnTo>
                    <a:pt x="401" y="55"/>
                  </a:lnTo>
                  <a:lnTo>
                    <a:pt x="401" y="57"/>
                  </a:lnTo>
                  <a:lnTo>
                    <a:pt x="401" y="59"/>
                  </a:lnTo>
                  <a:lnTo>
                    <a:pt x="401" y="61"/>
                  </a:lnTo>
                  <a:lnTo>
                    <a:pt x="399" y="63"/>
                  </a:lnTo>
                  <a:lnTo>
                    <a:pt x="399" y="65"/>
                  </a:lnTo>
                  <a:lnTo>
                    <a:pt x="401" y="65"/>
                  </a:lnTo>
                  <a:lnTo>
                    <a:pt x="401" y="67"/>
                  </a:lnTo>
                  <a:lnTo>
                    <a:pt x="401" y="69"/>
                  </a:lnTo>
                  <a:lnTo>
                    <a:pt x="402" y="69"/>
                  </a:lnTo>
                  <a:lnTo>
                    <a:pt x="404" y="72"/>
                  </a:lnTo>
                  <a:lnTo>
                    <a:pt x="404" y="74"/>
                  </a:lnTo>
                  <a:lnTo>
                    <a:pt x="408" y="76"/>
                  </a:lnTo>
                  <a:lnTo>
                    <a:pt x="410" y="78"/>
                  </a:lnTo>
                  <a:lnTo>
                    <a:pt x="412" y="80"/>
                  </a:lnTo>
                  <a:lnTo>
                    <a:pt x="414" y="80"/>
                  </a:lnTo>
                  <a:lnTo>
                    <a:pt x="418" y="80"/>
                  </a:lnTo>
                  <a:lnTo>
                    <a:pt x="421" y="80"/>
                  </a:lnTo>
                  <a:lnTo>
                    <a:pt x="423" y="80"/>
                  </a:lnTo>
                  <a:lnTo>
                    <a:pt x="429" y="80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9" y="78"/>
                  </a:lnTo>
                  <a:lnTo>
                    <a:pt x="440" y="78"/>
                  </a:lnTo>
                  <a:lnTo>
                    <a:pt x="444" y="78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50" y="80"/>
                  </a:lnTo>
                  <a:lnTo>
                    <a:pt x="450" y="82"/>
                  </a:lnTo>
                  <a:lnTo>
                    <a:pt x="452" y="82"/>
                  </a:lnTo>
                  <a:lnTo>
                    <a:pt x="452" y="84"/>
                  </a:lnTo>
                  <a:lnTo>
                    <a:pt x="454" y="84"/>
                  </a:lnTo>
                  <a:lnTo>
                    <a:pt x="456" y="84"/>
                  </a:lnTo>
                  <a:lnTo>
                    <a:pt x="458" y="84"/>
                  </a:lnTo>
                  <a:lnTo>
                    <a:pt x="458" y="86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1"/>
                  </a:lnTo>
                  <a:lnTo>
                    <a:pt x="463" y="93"/>
                  </a:lnTo>
                  <a:lnTo>
                    <a:pt x="465" y="93"/>
                  </a:lnTo>
                  <a:lnTo>
                    <a:pt x="467" y="95"/>
                  </a:lnTo>
                  <a:lnTo>
                    <a:pt x="469" y="97"/>
                  </a:lnTo>
                  <a:lnTo>
                    <a:pt x="471" y="97"/>
                  </a:lnTo>
                  <a:lnTo>
                    <a:pt x="471" y="99"/>
                  </a:lnTo>
                  <a:lnTo>
                    <a:pt x="473" y="99"/>
                  </a:lnTo>
                  <a:lnTo>
                    <a:pt x="473" y="101"/>
                  </a:lnTo>
                  <a:lnTo>
                    <a:pt x="475" y="101"/>
                  </a:lnTo>
                  <a:lnTo>
                    <a:pt x="475" y="103"/>
                  </a:lnTo>
                  <a:lnTo>
                    <a:pt x="473" y="105"/>
                  </a:lnTo>
                  <a:lnTo>
                    <a:pt x="473" y="107"/>
                  </a:lnTo>
                  <a:lnTo>
                    <a:pt x="471" y="109"/>
                  </a:lnTo>
                  <a:lnTo>
                    <a:pt x="469" y="109"/>
                  </a:lnTo>
                  <a:lnTo>
                    <a:pt x="469" y="110"/>
                  </a:lnTo>
                  <a:lnTo>
                    <a:pt x="467" y="112"/>
                  </a:lnTo>
                  <a:lnTo>
                    <a:pt x="467" y="114"/>
                  </a:lnTo>
                  <a:lnTo>
                    <a:pt x="465" y="116"/>
                  </a:lnTo>
                  <a:lnTo>
                    <a:pt x="465" y="118"/>
                  </a:lnTo>
                  <a:lnTo>
                    <a:pt x="463" y="118"/>
                  </a:lnTo>
                  <a:lnTo>
                    <a:pt x="463" y="120"/>
                  </a:lnTo>
                  <a:lnTo>
                    <a:pt x="461" y="118"/>
                  </a:lnTo>
                  <a:lnTo>
                    <a:pt x="459" y="118"/>
                  </a:lnTo>
                  <a:lnTo>
                    <a:pt x="459" y="120"/>
                  </a:lnTo>
                  <a:lnTo>
                    <a:pt x="459" y="122"/>
                  </a:lnTo>
                  <a:lnTo>
                    <a:pt x="458" y="124"/>
                  </a:lnTo>
                  <a:lnTo>
                    <a:pt x="458" y="126"/>
                  </a:lnTo>
                  <a:lnTo>
                    <a:pt x="456" y="126"/>
                  </a:lnTo>
                  <a:lnTo>
                    <a:pt x="456" y="128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31"/>
                  </a:lnTo>
                  <a:lnTo>
                    <a:pt x="450" y="133"/>
                  </a:lnTo>
                  <a:lnTo>
                    <a:pt x="448" y="131"/>
                  </a:lnTo>
                  <a:lnTo>
                    <a:pt x="448" y="133"/>
                  </a:lnTo>
                  <a:lnTo>
                    <a:pt x="446" y="133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4" y="139"/>
                  </a:lnTo>
                  <a:lnTo>
                    <a:pt x="446" y="141"/>
                  </a:lnTo>
                  <a:lnTo>
                    <a:pt x="446" y="143"/>
                  </a:lnTo>
                  <a:lnTo>
                    <a:pt x="446" y="145"/>
                  </a:lnTo>
                  <a:lnTo>
                    <a:pt x="444" y="145"/>
                  </a:lnTo>
                  <a:lnTo>
                    <a:pt x="444" y="147"/>
                  </a:lnTo>
                  <a:lnTo>
                    <a:pt x="444" y="148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39" y="148"/>
                  </a:lnTo>
                  <a:lnTo>
                    <a:pt x="439" y="150"/>
                  </a:lnTo>
                  <a:lnTo>
                    <a:pt x="437" y="150"/>
                  </a:lnTo>
                  <a:lnTo>
                    <a:pt x="437" y="152"/>
                  </a:lnTo>
                  <a:lnTo>
                    <a:pt x="437" y="154"/>
                  </a:lnTo>
                  <a:lnTo>
                    <a:pt x="435" y="156"/>
                  </a:lnTo>
                  <a:lnTo>
                    <a:pt x="437" y="156"/>
                  </a:lnTo>
                  <a:lnTo>
                    <a:pt x="437" y="158"/>
                  </a:lnTo>
                  <a:lnTo>
                    <a:pt x="437" y="160"/>
                  </a:lnTo>
                  <a:lnTo>
                    <a:pt x="435" y="160"/>
                  </a:lnTo>
                  <a:lnTo>
                    <a:pt x="435" y="162"/>
                  </a:lnTo>
                  <a:lnTo>
                    <a:pt x="437" y="162"/>
                  </a:lnTo>
                  <a:lnTo>
                    <a:pt x="437" y="164"/>
                  </a:lnTo>
                  <a:lnTo>
                    <a:pt x="437" y="166"/>
                  </a:lnTo>
                  <a:lnTo>
                    <a:pt x="437" y="167"/>
                  </a:lnTo>
                  <a:lnTo>
                    <a:pt x="437" y="169"/>
                  </a:lnTo>
                  <a:lnTo>
                    <a:pt x="435" y="171"/>
                  </a:lnTo>
                  <a:lnTo>
                    <a:pt x="435" y="173"/>
                  </a:lnTo>
                  <a:lnTo>
                    <a:pt x="437" y="173"/>
                  </a:lnTo>
                  <a:lnTo>
                    <a:pt x="439" y="173"/>
                  </a:lnTo>
                  <a:lnTo>
                    <a:pt x="439" y="175"/>
                  </a:lnTo>
                  <a:lnTo>
                    <a:pt x="440" y="175"/>
                  </a:lnTo>
                  <a:lnTo>
                    <a:pt x="442" y="175"/>
                  </a:lnTo>
                  <a:lnTo>
                    <a:pt x="442" y="177"/>
                  </a:lnTo>
                  <a:lnTo>
                    <a:pt x="444" y="177"/>
                  </a:lnTo>
                  <a:lnTo>
                    <a:pt x="446" y="177"/>
                  </a:lnTo>
                  <a:lnTo>
                    <a:pt x="454" y="179"/>
                  </a:lnTo>
                  <a:lnTo>
                    <a:pt x="459" y="181"/>
                  </a:lnTo>
                  <a:lnTo>
                    <a:pt x="463" y="181"/>
                  </a:lnTo>
                  <a:lnTo>
                    <a:pt x="465" y="183"/>
                  </a:lnTo>
                  <a:lnTo>
                    <a:pt x="467" y="183"/>
                  </a:lnTo>
                  <a:lnTo>
                    <a:pt x="469" y="185"/>
                  </a:lnTo>
                  <a:lnTo>
                    <a:pt x="473" y="185"/>
                  </a:lnTo>
                  <a:lnTo>
                    <a:pt x="475" y="186"/>
                  </a:lnTo>
                  <a:lnTo>
                    <a:pt x="478" y="186"/>
                  </a:lnTo>
                  <a:lnTo>
                    <a:pt x="480" y="188"/>
                  </a:lnTo>
                  <a:lnTo>
                    <a:pt x="484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2"/>
                  </a:lnTo>
                  <a:lnTo>
                    <a:pt x="497" y="194"/>
                  </a:lnTo>
                  <a:lnTo>
                    <a:pt x="499" y="194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3" y="200"/>
                  </a:lnTo>
                  <a:lnTo>
                    <a:pt x="505" y="202"/>
                  </a:lnTo>
                  <a:lnTo>
                    <a:pt x="505" y="204"/>
                  </a:lnTo>
                  <a:lnTo>
                    <a:pt x="507" y="205"/>
                  </a:lnTo>
                  <a:lnTo>
                    <a:pt x="507" y="207"/>
                  </a:lnTo>
                  <a:lnTo>
                    <a:pt x="509" y="211"/>
                  </a:lnTo>
                  <a:lnTo>
                    <a:pt x="511" y="213"/>
                  </a:lnTo>
                  <a:lnTo>
                    <a:pt x="513" y="215"/>
                  </a:lnTo>
                  <a:lnTo>
                    <a:pt x="515" y="219"/>
                  </a:lnTo>
                  <a:lnTo>
                    <a:pt x="516" y="221"/>
                  </a:lnTo>
                  <a:lnTo>
                    <a:pt x="518" y="221"/>
                  </a:lnTo>
                  <a:lnTo>
                    <a:pt x="522" y="221"/>
                  </a:lnTo>
                  <a:lnTo>
                    <a:pt x="524" y="221"/>
                  </a:lnTo>
                  <a:lnTo>
                    <a:pt x="526" y="223"/>
                  </a:lnTo>
                  <a:lnTo>
                    <a:pt x="530" y="224"/>
                  </a:lnTo>
                  <a:lnTo>
                    <a:pt x="530" y="226"/>
                  </a:lnTo>
                  <a:lnTo>
                    <a:pt x="532" y="228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2" y="236"/>
                  </a:lnTo>
                  <a:lnTo>
                    <a:pt x="534" y="238"/>
                  </a:lnTo>
                  <a:lnTo>
                    <a:pt x="534" y="240"/>
                  </a:lnTo>
                  <a:lnTo>
                    <a:pt x="534" y="242"/>
                  </a:lnTo>
                  <a:lnTo>
                    <a:pt x="535" y="245"/>
                  </a:lnTo>
                  <a:lnTo>
                    <a:pt x="535" y="247"/>
                  </a:lnTo>
                  <a:lnTo>
                    <a:pt x="535" y="251"/>
                  </a:lnTo>
                  <a:lnTo>
                    <a:pt x="535" y="253"/>
                  </a:lnTo>
                  <a:lnTo>
                    <a:pt x="537" y="253"/>
                  </a:lnTo>
                  <a:lnTo>
                    <a:pt x="541" y="253"/>
                  </a:lnTo>
                  <a:lnTo>
                    <a:pt x="543" y="255"/>
                  </a:lnTo>
                  <a:lnTo>
                    <a:pt x="545" y="255"/>
                  </a:lnTo>
                  <a:lnTo>
                    <a:pt x="549" y="255"/>
                  </a:lnTo>
                  <a:lnTo>
                    <a:pt x="551" y="255"/>
                  </a:lnTo>
                  <a:lnTo>
                    <a:pt x="551" y="257"/>
                  </a:lnTo>
                  <a:lnTo>
                    <a:pt x="553" y="259"/>
                  </a:lnTo>
                  <a:lnTo>
                    <a:pt x="553" y="261"/>
                  </a:lnTo>
                  <a:lnTo>
                    <a:pt x="554" y="264"/>
                  </a:lnTo>
                  <a:lnTo>
                    <a:pt x="556" y="266"/>
                  </a:lnTo>
                  <a:lnTo>
                    <a:pt x="556" y="268"/>
                  </a:lnTo>
                  <a:lnTo>
                    <a:pt x="558" y="270"/>
                  </a:lnTo>
                  <a:lnTo>
                    <a:pt x="558" y="272"/>
                  </a:lnTo>
                  <a:lnTo>
                    <a:pt x="560" y="274"/>
                  </a:lnTo>
                  <a:lnTo>
                    <a:pt x="560" y="278"/>
                  </a:lnTo>
                  <a:lnTo>
                    <a:pt x="562" y="278"/>
                  </a:lnTo>
                  <a:lnTo>
                    <a:pt x="562" y="280"/>
                  </a:lnTo>
                  <a:lnTo>
                    <a:pt x="560" y="280"/>
                  </a:lnTo>
                  <a:lnTo>
                    <a:pt x="560" y="281"/>
                  </a:lnTo>
                  <a:lnTo>
                    <a:pt x="558" y="283"/>
                  </a:lnTo>
                  <a:lnTo>
                    <a:pt x="556" y="283"/>
                  </a:lnTo>
                  <a:lnTo>
                    <a:pt x="556" y="285"/>
                  </a:lnTo>
                  <a:lnTo>
                    <a:pt x="554" y="285"/>
                  </a:lnTo>
                  <a:lnTo>
                    <a:pt x="553" y="285"/>
                  </a:lnTo>
                  <a:lnTo>
                    <a:pt x="551" y="287"/>
                  </a:lnTo>
                  <a:lnTo>
                    <a:pt x="549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45" y="289"/>
                  </a:lnTo>
                  <a:lnTo>
                    <a:pt x="543" y="289"/>
                  </a:lnTo>
                  <a:lnTo>
                    <a:pt x="541" y="289"/>
                  </a:lnTo>
                  <a:lnTo>
                    <a:pt x="539" y="289"/>
                  </a:lnTo>
                  <a:lnTo>
                    <a:pt x="537" y="289"/>
                  </a:lnTo>
                  <a:lnTo>
                    <a:pt x="535" y="289"/>
                  </a:lnTo>
                  <a:lnTo>
                    <a:pt x="535" y="287"/>
                  </a:lnTo>
                  <a:lnTo>
                    <a:pt x="534" y="287"/>
                  </a:lnTo>
                  <a:lnTo>
                    <a:pt x="534" y="289"/>
                  </a:lnTo>
                  <a:lnTo>
                    <a:pt x="532" y="289"/>
                  </a:lnTo>
                  <a:lnTo>
                    <a:pt x="532" y="291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30" y="295"/>
                  </a:lnTo>
                  <a:lnTo>
                    <a:pt x="530" y="297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4" y="304"/>
                  </a:lnTo>
                  <a:lnTo>
                    <a:pt x="522" y="302"/>
                  </a:lnTo>
                  <a:lnTo>
                    <a:pt x="520" y="302"/>
                  </a:lnTo>
                  <a:lnTo>
                    <a:pt x="518" y="302"/>
                  </a:lnTo>
                  <a:lnTo>
                    <a:pt x="516" y="302"/>
                  </a:lnTo>
                  <a:lnTo>
                    <a:pt x="516" y="300"/>
                  </a:lnTo>
                  <a:lnTo>
                    <a:pt x="515" y="300"/>
                  </a:lnTo>
                  <a:lnTo>
                    <a:pt x="515" y="299"/>
                  </a:lnTo>
                  <a:lnTo>
                    <a:pt x="513" y="299"/>
                  </a:lnTo>
                  <a:lnTo>
                    <a:pt x="511" y="299"/>
                  </a:lnTo>
                  <a:lnTo>
                    <a:pt x="509" y="299"/>
                  </a:lnTo>
                  <a:lnTo>
                    <a:pt x="507" y="299"/>
                  </a:lnTo>
                  <a:lnTo>
                    <a:pt x="505" y="297"/>
                  </a:lnTo>
                  <a:lnTo>
                    <a:pt x="503" y="297"/>
                  </a:lnTo>
                  <a:lnTo>
                    <a:pt x="501" y="297"/>
                  </a:lnTo>
                  <a:lnTo>
                    <a:pt x="499" y="297"/>
                  </a:lnTo>
                  <a:lnTo>
                    <a:pt x="499" y="299"/>
                  </a:lnTo>
                  <a:lnTo>
                    <a:pt x="497" y="297"/>
                  </a:lnTo>
                  <a:lnTo>
                    <a:pt x="496" y="299"/>
                  </a:lnTo>
                  <a:lnTo>
                    <a:pt x="494" y="300"/>
                  </a:lnTo>
                  <a:lnTo>
                    <a:pt x="492" y="302"/>
                  </a:lnTo>
                  <a:lnTo>
                    <a:pt x="490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6" y="308"/>
                  </a:lnTo>
                  <a:lnTo>
                    <a:pt x="486" y="310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88" y="314"/>
                  </a:lnTo>
                  <a:lnTo>
                    <a:pt x="490" y="316"/>
                  </a:lnTo>
                  <a:lnTo>
                    <a:pt x="490" y="318"/>
                  </a:lnTo>
                  <a:lnTo>
                    <a:pt x="490" y="319"/>
                  </a:lnTo>
                  <a:lnTo>
                    <a:pt x="490" y="321"/>
                  </a:lnTo>
                  <a:lnTo>
                    <a:pt x="490" y="323"/>
                  </a:lnTo>
                  <a:lnTo>
                    <a:pt x="488" y="325"/>
                  </a:lnTo>
                  <a:lnTo>
                    <a:pt x="486" y="327"/>
                  </a:lnTo>
                  <a:lnTo>
                    <a:pt x="484" y="329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7"/>
                  </a:lnTo>
                  <a:lnTo>
                    <a:pt x="484" y="338"/>
                  </a:lnTo>
                  <a:lnTo>
                    <a:pt x="484" y="342"/>
                  </a:lnTo>
                  <a:lnTo>
                    <a:pt x="484" y="344"/>
                  </a:lnTo>
                  <a:lnTo>
                    <a:pt x="484" y="346"/>
                  </a:lnTo>
                  <a:lnTo>
                    <a:pt x="484" y="350"/>
                  </a:lnTo>
                  <a:lnTo>
                    <a:pt x="482" y="350"/>
                  </a:lnTo>
                  <a:lnTo>
                    <a:pt x="482" y="352"/>
                  </a:lnTo>
                  <a:lnTo>
                    <a:pt x="484" y="354"/>
                  </a:lnTo>
                  <a:lnTo>
                    <a:pt x="484" y="356"/>
                  </a:lnTo>
                  <a:lnTo>
                    <a:pt x="484" y="357"/>
                  </a:lnTo>
                  <a:lnTo>
                    <a:pt x="482" y="359"/>
                  </a:lnTo>
                  <a:lnTo>
                    <a:pt x="480" y="361"/>
                  </a:lnTo>
                  <a:lnTo>
                    <a:pt x="480" y="365"/>
                  </a:lnTo>
                  <a:lnTo>
                    <a:pt x="478" y="367"/>
                  </a:lnTo>
                  <a:lnTo>
                    <a:pt x="478" y="369"/>
                  </a:lnTo>
                  <a:lnTo>
                    <a:pt x="478" y="371"/>
                  </a:lnTo>
                  <a:lnTo>
                    <a:pt x="478" y="373"/>
                  </a:lnTo>
                  <a:lnTo>
                    <a:pt x="478" y="375"/>
                  </a:lnTo>
                  <a:lnTo>
                    <a:pt x="478" y="376"/>
                  </a:lnTo>
                  <a:lnTo>
                    <a:pt x="478" y="378"/>
                  </a:lnTo>
                  <a:lnTo>
                    <a:pt x="478" y="380"/>
                  </a:lnTo>
                  <a:lnTo>
                    <a:pt x="477" y="382"/>
                  </a:lnTo>
                  <a:lnTo>
                    <a:pt x="475" y="384"/>
                  </a:lnTo>
                  <a:lnTo>
                    <a:pt x="475" y="386"/>
                  </a:lnTo>
                  <a:lnTo>
                    <a:pt x="473" y="386"/>
                  </a:lnTo>
                  <a:lnTo>
                    <a:pt x="475" y="388"/>
                  </a:lnTo>
                  <a:lnTo>
                    <a:pt x="475" y="390"/>
                  </a:lnTo>
                  <a:lnTo>
                    <a:pt x="475" y="392"/>
                  </a:lnTo>
                  <a:lnTo>
                    <a:pt x="477" y="394"/>
                  </a:lnTo>
                  <a:lnTo>
                    <a:pt x="478" y="395"/>
                  </a:lnTo>
                  <a:lnTo>
                    <a:pt x="482" y="395"/>
                  </a:lnTo>
                  <a:lnTo>
                    <a:pt x="486" y="395"/>
                  </a:lnTo>
                  <a:lnTo>
                    <a:pt x="488" y="395"/>
                  </a:lnTo>
                  <a:lnTo>
                    <a:pt x="490" y="397"/>
                  </a:lnTo>
                  <a:lnTo>
                    <a:pt x="492" y="399"/>
                  </a:lnTo>
                  <a:lnTo>
                    <a:pt x="494" y="401"/>
                  </a:lnTo>
                  <a:lnTo>
                    <a:pt x="496" y="403"/>
                  </a:lnTo>
                  <a:lnTo>
                    <a:pt x="496" y="405"/>
                  </a:lnTo>
                  <a:lnTo>
                    <a:pt x="496" y="407"/>
                  </a:lnTo>
                  <a:lnTo>
                    <a:pt x="496" y="409"/>
                  </a:lnTo>
                  <a:lnTo>
                    <a:pt x="496" y="411"/>
                  </a:lnTo>
                  <a:lnTo>
                    <a:pt x="496" y="414"/>
                  </a:lnTo>
                  <a:lnTo>
                    <a:pt x="496" y="416"/>
                  </a:lnTo>
                  <a:lnTo>
                    <a:pt x="496" y="418"/>
                  </a:lnTo>
                  <a:lnTo>
                    <a:pt x="496" y="420"/>
                  </a:lnTo>
                  <a:lnTo>
                    <a:pt x="497" y="422"/>
                  </a:lnTo>
                  <a:lnTo>
                    <a:pt x="497" y="424"/>
                  </a:lnTo>
                  <a:lnTo>
                    <a:pt x="499" y="426"/>
                  </a:lnTo>
                  <a:lnTo>
                    <a:pt x="503" y="426"/>
                  </a:lnTo>
                  <a:lnTo>
                    <a:pt x="505" y="426"/>
                  </a:lnTo>
                  <a:lnTo>
                    <a:pt x="507" y="428"/>
                  </a:lnTo>
                  <a:lnTo>
                    <a:pt x="511" y="428"/>
                  </a:lnTo>
                  <a:lnTo>
                    <a:pt x="513" y="430"/>
                  </a:lnTo>
                  <a:lnTo>
                    <a:pt x="515" y="432"/>
                  </a:lnTo>
                  <a:lnTo>
                    <a:pt x="516" y="432"/>
                  </a:lnTo>
                  <a:lnTo>
                    <a:pt x="516" y="430"/>
                  </a:lnTo>
                  <a:lnTo>
                    <a:pt x="518" y="430"/>
                  </a:lnTo>
                  <a:lnTo>
                    <a:pt x="522" y="430"/>
                  </a:lnTo>
                  <a:lnTo>
                    <a:pt x="526" y="428"/>
                  </a:lnTo>
                  <a:lnTo>
                    <a:pt x="532" y="426"/>
                  </a:lnTo>
                  <a:lnTo>
                    <a:pt x="535" y="424"/>
                  </a:lnTo>
                  <a:lnTo>
                    <a:pt x="539" y="424"/>
                  </a:lnTo>
                  <a:lnTo>
                    <a:pt x="541" y="424"/>
                  </a:lnTo>
                  <a:lnTo>
                    <a:pt x="547" y="426"/>
                  </a:lnTo>
                  <a:lnTo>
                    <a:pt x="549" y="426"/>
                  </a:lnTo>
                  <a:lnTo>
                    <a:pt x="551" y="428"/>
                  </a:lnTo>
                  <a:lnTo>
                    <a:pt x="553" y="430"/>
                  </a:lnTo>
                  <a:lnTo>
                    <a:pt x="554" y="432"/>
                  </a:lnTo>
                  <a:lnTo>
                    <a:pt x="558" y="435"/>
                  </a:lnTo>
                  <a:lnTo>
                    <a:pt x="560" y="437"/>
                  </a:lnTo>
                  <a:lnTo>
                    <a:pt x="560" y="439"/>
                  </a:lnTo>
                  <a:lnTo>
                    <a:pt x="562" y="441"/>
                  </a:lnTo>
                  <a:lnTo>
                    <a:pt x="564" y="441"/>
                  </a:lnTo>
                  <a:lnTo>
                    <a:pt x="564" y="443"/>
                  </a:lnTo>
                  <a:lnTo>
                    <a:pt x="564" y="447"/>
                  </a:lnTo>
                  <a:lnTo>
                    <a:pt x="566" y="451"/>
                  </a:lnTo>
                  <a:lnTo>
                    <a:pt x="566" y="454"/>
                  </a:lnTo>
                  <a:lnTo>
                    <a:pt x="566" y="458"/>
                  </a:lnTo>
                  <a:lnTo>
                    <a:pt x="568" y="464"/>
                  </a:lnTo>
                  <a:lnTo>
                    <a:pt x="568" y="470"/>
                  </a:lnTo>
                  <a:lnTo>
                    <a:pt x="570" y="473"/>
                  </a:lnTo>
                  <a:lnTo>
                    <a:pt x="572" y="479"/>
                  </a:lnTo>
                  <a:lnTo>
                    <a:pt x="572" y="483"/>
                  </a:lnTo>
                  <a:lnTo>
                    <a:pt x="572" y="487"/>
                  </a:lnTo>
                  <a:lnTo>
                    <a:pt x="573" y="490"/>
                  </a:lnTo>
                  <a:lnTo>
                    <a:pt x="573" y="496"/>
                  </a:lnTo>
                  <a:lnTo>
                    <a:pt x="573" y="500"/>
                  </a:lnTo>
                  <a:lnTo>
                    <a:pt x="575" y="508"/>
                  </a:lnTo>
                  <a:lnTo>
                    <a:pt x="577" y="508"/>
                  </a:lnTo>
                  <a:lnTo>
                    <a:pt x="583" y="506"/>
                  </a:lnTo>
                  <a:lnTo>
                    <a:pt x="587" y="504"/>
                  </a:lnTo>
                  <a:lnTo>
                    <a:pt x="591" y="502"/>
                  </a:lnTo>
                  <a:lnTo>
                    <a:pt x="594" y="500"/>
                  </a:lnTo>
                  <a:lnTo>
                    <a:pt x="594" y="496"/>
                  </a:lnTo>
                  <a:lnTo>
                    <a:pt x="594" y="492"/>
                  </a:lnTo>
                  <a:lnTo>
                    <a:pt x="594" y="489"/>
                  </a:lnTo>
                  <a:lnTo>
                    <a:pt x="592" y="485"/>
                  </a:lnTo>
                  <a:lnTo>
                    <a:pt x="594" y="483"/>
                  </a:lnTo>
                  <a:lnTo>
                    <a:pt x="594" y="481"/>
                  </a:lnTo>
                  <a:lnTo>
                    <a:pt x="596" y="479"/>
                  </a:lnTo>
                  <a:lnTo>
                    <a:pt x="598" y="475"/>
                  </a:lnTo>
                  <a:lnTo>
                    <a:pt x="602" y="473"/>
                  </a:lnTo>
                  <a:lnTo>
                    <a:pt x="604" y="471"/>
                  </a:lnTo>
                  <a:lnTo>
                    <a:pt x="604" y="473"/>
                  </a:lnTo>
                  <a:lnTo>
                    <a:pt x="606" y="473"/>
                  </a:lnTo>
                  <a:lnTo>
                    <a:pt x="608" y="473"/>
                  </a:lnTo>
                  <a:lnTo>
                    <a:pt x="608" y="475"/>
                  </a:lnTo>
                  <a:lnTo>
                    <a:pt x="610" y="477"/>
                  </a:lnTo>
                  <a:lnTo>
                    <a:pt x="611" y="479"/>
                  </a:lnTo>
                  <a:lnTo>
                    <a:pt x="615" y="479"/>
                  </a:lnTo>
                  <a:lnTo>
                    <a:pt x="619" y="481"/>
                  </a:lnTo>
                  <a:lnTo>
                    <a:pt x="623" y="481"/>
                  </a:lnTo>
                  <a:lnTo>
                    <a:pt x="629" y="483"/>
                  </a:lnTo>
                  <a:lnTo>
                    <a:pt x="632" y="483"/>
                  </a:lnTo>
                  <a:lnTo>
                    <a:pt x="638" y="485"/>
                  </a:lnTo>
                  <a:lnTo>
                    <a:pt x="640" y="485"/>
                  </a:lnTo>
                  <a:lnTo>
                    <a:pt x="642" y="485"/>
                  </a:lnTo>
                  <a:lnTo>
                    <a:pt x="644" y="483"/>
                  </a:lnTo>
                  <a:lnTo>
                    <a:pt x="646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49" y="481"/>
                  </a:lnTo>
                  <a:lnTo>
                    <a:pt x="651" y="479"/>
                  </a:lnTo>
                  <a:lnTo>
                    <a:pt x="651" y="481"/>
                  </a:lnTo>
                  <a:lnTo>
                    <a:pt x="653" y="481"/>
                  </a:lnTo>
                  <a:lnTo>
                    <a:pt x="655" y="479"/>
                  </a:lnTo>
                  <a:lnTo>
                    <a:pt x="661" y="479"/>
                  </a:lnTo>
                  <a:lnTo>
                    <a:pt x="663" y="479"/>
                  </a:lnTo>
                  <a:lnTo>
                    <a:pt x="663" y="481"/>
                  </a:lnTo>
                  <a:lnTo>
                    <a:pt x="665" y="483"/>
                  </a:lnTo>
                  <a:lnTo>
                    <a:pt x="667" y="483"/>
                  </a:lnTo>
                  <a:lnTo>
                    <a:pt x="668" y="481"/>
                  </a:lnTo>
                  <a:lnTo>
                    <a:pt x="672" y="481"/>
                  </a:lnTo>
                  <a:lnTo>
                    <a:pt x="672" y="483"/>
                  </a:lnTo>
                  <a:lnTo>
                    <a:pt x="674" y="481"/>
                  </a:lnTo>
                  <a:lnTo>
                    <a:pt x="674" y="483"/>
                  </a:lnTo>
                  <a:lnTo>
                    <a:pt x="676" y="483"/>
                  </a:lnTo>
                  <a:lnTo>
                    <a:pt x="678" y="485"/>
                  </a:lnTo>
                  <a:lnTo>
                    <a:pt x="676" y="487"/>
                  </a:lnTo>
                  <a:lnTo>
                    <a:pt x="678" y="487"/>
                  </a:lnTo>
                  <a:lnTo>
                    <a:pt x="678" y="489"/>
                  </a:lnTo>
                  <a:lnTo>
                    <a:pt x="682" y="492"/>
                  </a:lnTo>
                  <a:lnTo>
                    <a:pt x="684" y="494"/>
                  </a:lnTo>
                  <a:lnTo>
                    <a:pt x="686" y="494"/>
                  </a:lnTo>
                  <a:lnTo>
                    <a:pt x="686" y="496"/>
                  </a:lnTo>
                  <a:lnTo>
                    <a:pt x="687" y="496"/>
                  </a:lnTo>
                  <a:lnTo>
                    <a:pt x="689" y="496"/>
                  </a:lnTo>
                  <a:lnTo>
                    <a:pt x="693" y="496"/>
                  </a:lnTo>
                  <a:lnTo>
                    <a:pt x="699" y="496"/>
                  </a:lnTo>
                  <a:lnTo>
                    <a:pt x="704" y="496"/>
                  </a:lnTo>
                  <a:lnTo>
                    <a:pt x="712" y="496"/>
                  </a:lnTo>
                  <a:lnTo>
                    <a:pt x="720" y="496"/>
                  </a:lnTo>
                  <a:lnTo>
                    <a:pt x="729" y="496"/>
                  </a:lnTo>
                  <a:lnTo>
                    <a:pt x="733" y="496"/>
                  </a:lnTo>
                  <a:lnTo>
                    <a:pt x="735" y="496"/>
                  </a:lnTo>
                  <a:lnTo>
                    <a:pt x="737" y="496"/>
                  </a:lnTo>
                  <a:lnTo>
                    <a:pt x="739" y="498"/>
                  </a:lnTo>
                  <a:lnTo>
                    <a:pt x="741" y="498"/>
                  </a:lnTo>
                  <a:lnTo>
                    <a:pt x="742" y="500"/>
                  </a:lnTo>
                  <a:lnTo>
                    <a:pt x="746" y="504"/>
                  </a:lnTo>
                  <a:lnTo>
                    <a:pt x="752" y="508"/>
                  </a:lnTo>
                  <a:lnTo>
                    <a:pt x="758" y="513"/>
                  </a:lnTo>
                  <a:lnTo>
                    <a:pt x="761" y="515"/>
                  </a:lnTo>
                  <a:lnTo>
                    <a:pt x="769" y="519"/>
                  </a:lnTo>
                  <a:lnTo>
                    <a:pt x="775" y="523"/>
                  </a:lnTo>
                  <a:lnTo>
                    <a:pt x="780" y="525"/>
                  </a:lnTo>
                  <a:lnTo>
                    <a:pt x="786" y="528"/>
                  </a:lnTo>
                  <a:lnTo>
                    <a:pt x="790" y="530"/>
                  </a:lnTo>
                  <a:lnTo>
                    <a:pt x="796" y="534"/>
                  </a:lnTo>
                  <a:lnTo>
                    <a:pt x="803" y="538"/>
                  </a:lnTo>
                  <a:lnTo>
                    <a:pt x="809" y="542"/>
                  </a:lnTo>
                  <a:lnTo>
                    <a:pt x="817" y="546"/>
                  </a:lnTo>
                  <a:lnTo>
                    <a:pt x="824" y="547"/>
                  </a:lnTo>
                  <a:lnTo>
                    <a:pt x="826" y="549"/>
                  </a:lnTo>
                  <a:lnTo>
                    <a:pt x="830" y="551"/>
                  </a:lnTo>
                  <a:lnTo>
                    <a:pt x="834" y="553"/>
                  </a:lnTo>
                  <a:lnTo>
                    <a:pt x="836" y="553"/>
                  </a:lnTo>
                  <a:lnTo>
                    <a:pt x="837" y="553"/>
                  </a:lnTo>
                  <a:lnTo>
                    <a:pt x="839" y="553"/>
                  </a:lnTo>
                  <a:lnTo>
                    <a:pt x="841" y="553"/>
                  </a:lnTo>
                  <a:lnTo>
                    <a:pt x="843" y="553"/>
                  </a:lnTo>
                  <a:lnTo>
                    <a:pt x="843" y="551"/>
                  </a:lnTo>
                  <a:lnTo>
                    <a:pt x="847" y="551"/>
                  </a:lnTo>
                  <a:lnTo>
                    <a:pt x="849" y="551"/>
                  </a:lnTo>
                  <a:lnTo>
                    <a:pt x="851" y="551"/>
                  </a:lnTo>
                  <a:lnTo>
                    <a:pt x="853" y="551"/>
                  </a:lnTo>
                  <a:lnTo>
                    <a:pt x="856" y="551"/>
                  </a:lnTo>
                  <a:lnTo>
                    <a:pt x="860" y="551"/>
                  </a:lnTo>
                  <a:lnTo>
                    <a:pt x="862" y="551"/>
                  </a:lnTo>
                  <a:lnTo>
                    <a:pt x="864" y="549"/>
                  </a:lnTo>
                  <a:lnTo>
                    <a:pt x="866" y="549"/>
                  </a:lnTo>
                  <a:lnTo>
                    <a:pt x="868" y="549"/>
                  </a:lnTo>
                  <a:lnTo>
                    <a:pt x="870" y="549"/>
                  </a:lnTo>
                  <a:lnTo>
                    <a:pt x="870" y="547"/>
                  </a:lnTo>
                  <a:lnTo>
                    <a:pt x="872" y="547"/>
                  </a:lnTo>
                  <a:lnTo>
                    <a:pt x="874" y="547"/>
                  </a:lnTo>
                  <a:lnTo>
                    <a:pt x="877" y="546"/>
                  </a:lnTo>
                  <a:lnTo>
                    <a:pt x="877" y="544"/>
                  </a:lnTo>
                  <a:lnTo>
                    <a:pt x="879" y="544"/>
                  </a:lnTo>
                  <a:lnTo>
                    <a:pt x="879" y="542"/>
                  </a:lnTo>
                  <a:lnTo>
                    <a:pt x="881" y="542"/>
                  </a:lnTo>
                  <a:lnTo>
                    <a:pt x="883" y="544"/>
                  </a:lnTo>
                  <a:lnTo>
                    <a:pt x="885" y="546"/>
                  </a:lnTo>
                  <a:lnTo>
                    <a:pt x="885" y="549"/>
                  </a:lnTo>
                  <a:lnTo>
                    <a:pt x="885" y="553"/>
                  </a:lnTo>
                  <a:lnTo>
                    <a:pt x="887" y="557"/>
                  </a:lnTo>
                  <a:lnTo>
                    <a:pt x="887" y="559"/>
                  </a:lnTo>
                  <a:lnTo>
                    <a:pt x="887" y="561"/>
                  </a:lnTo>
                  <a:lnTo>
                    <a:pt x="887" y="563"/>
                  </a:lnTo>
                  <a:lnTo>
                    <a:pt x="887" y="565"/>
                  </a:lnTo>
                  <a:lnTo>
                    <a:pt x="887" y="566"/>
                  </a:lnTo>
                  <a:lnTo>
                    <a:pt x="887" y="568"/>
                  </a:lnTo>
                  <a:lnTo>
                    <a:pt x="887" y="570"/>
                  </a:lnTo>
                  <a:lnTo>
                    <a:pt x="887" y="572"/>
                  </a:lnTo>
                  <a:lnTo>
                    <a:pt x="887" y="574"/>
                  </a:lnTo>
                  <a:lnTo>
                    <a:pt x="887" y="576"/>
                  </a:lnTo>
                  <a:lnTo>
                    <a:pt x="887" y="580"/>
                  </a:lnTo>
                  <a:lnTo>
                    <a:pt x="887" y="582"/>
                  </a:lnTo>
                  <a:lnTo>
                    <a:pt x="887" y="585"/>
                  </a:lnTo>
                  <a:lnTo>
                    <a:pt x="887" y="587"/>
                  </a:lnTo>
                  <a:lnTo>
                    <a:pt x="887" y="589"/>
                  </a:lnTo>
                  <a:lnTo>
                    <a:pt x="887" y="591"/>
                  </a:lnTo>
                  <a:lnTo>
                    <a:pt x="887" y="593"/>
                  </a:lnTo>
                  <a:lnTo>
                    <a:pt x="889" y="597"/>
                  </a:lnTo>
                  <a:lnTo>
                    <a:pt x="889" y="599"/>
                  </a:lnTo>
                  <a:lnTo>
                    <a:pt x="891" y="604"/>
                  </a:lnTo>
                  <a:lnTo>
                    <a:pt x="891" y="610"/>
                  </a:lnTo>
                  <a:lnTo>
                    <a:pt x="893" y="614"/>
                  </a:lnTo>
                  <a:lnTo>
                    <a:pt x="893" y="618"/>
                  </a:lnTo>
                  <a:lnTo>
                    <a:pt x="894" y="622"/>
                  </a:lnTo>
                  <a:lnTo>
                    <a:pt x="894" y="625"/>
                  </a:lnTo>
                  <a:lnTo>
                    <a:pt x="894" y="629"/>
                  </a:lnTo>
                  <a:lnTo>
                    <a:pt x="896" y="633"/>
                  </a:lnTo>
                  <a:lnTo>
                    <a:pt x="896" y="639"/>
                  </a:lnTo>
                  <a:lnTo>
                    <a:pt x="896" y="641"/>
                  </a:lnTo>
                  <a:lnTo>
                    <a:pt x="896" y="644"/>
                  </a:lnTo>
                  <a:lnTo>
                    <a:pt x="896" y="646"/>
                  </a:lnTo>
                  <a:lnTo>
                    <a:pt x="896" y="648"/>
                  </a:lnTo>
                  <a:lnTo>
                    <a:pt x="896" y="652"/>
                  </a:lnTo>
                  <a:lnTo>
                    <a:pt x="898" y="654"/>
                  </a:lnTo>
                  <a:lnTo>
                    <a:pt x="898" y="656"/>
                  </a:lnTo>
                  <a:lnTo>
                    <a:pt x="898" y="658"/>
                  </a:lnTo>
                  <a:lnTo>
                    <a:pt x="896" y="660"/>
                  </a:lnTo>
                  <a:lnTo>
                    <a:pt x="898" y="661"/>
                  </a:lnTo>
                  <a:lnTo>
                    <a:pt x="898" y="663"/>
                  </a:lnTo>
                  <a:lnTo>
                    <a:pt x="898" y="665"/>
                  </a:lnTo>
                  <a:lnTo>
                    <a:pt x="900" y="667"/>
                  </a:lnTo>
                  <a:lnTo>
                    <a:pt x="900" y="669"/>
                  </a:lnTo>
                  <a:lnTo>
                    <a:pt x="902" y="671"/>
                  </a:lnTo>
                  <a:lnTo>
                    <a:pt x="904" y="673"/>
                  </a:lnTo>
                  <a:lnTo>
                    <a:pt x="906" y="677"/>
                  </a:lnTo>
                  <a:lnTo>
                    <a:pt x="908" y="677"/>
                  </a:lnTo>
                  <a:lnTo>
                    <a:pt x="908" y="679"/>
                  </a:lnTo>
                  <a:lnTo>
                    <a:pt x="908" y="680"/>
                  </a:lnTo>
                  <a:lnTo>
                    <a:pt x="910" y="684"/>
                  </a:lnTo>
                  <a:lnTo>
                    <a:pt x="913" y="694"/>
                  </a:lnTo>
                  <a:lnTo>
                    <a:pt x="915" y="699"/>
                  </a:lnTo>
                  <a:lnTo>
                    <a:pt x="917" y="705"/>
                  </a:lnTo>
                  <a:lnTo>
                    <a:pt x="921" y="715"/>
                  </a:lnTo>
                  <a:lnTo>
                    <a:pt x="923" y="722"/>
                  </a:lnTo>
                  <a:lnTo>
                    <a:pt x="927" y="732"/>
                  </a:lnTo>
                  <a:lnTo>
                    <a:pt x="929" y="737"/>
                  </a:lnTo>
                  <a:lnTo>
                    <a:pt x="931" y="739"/>
                  </a:lnTo>
                  <a:lnTo>
                    <a:pt x="931" y="743"/>
                  </a:lnTo>
                  <a:lnTo>
                    <a:pt x="932" y="745"/>
                  </a:lnTo>
                  <a:lnTo>
                    <a:pt x="932" y="747"/>
                  </a:lnTo>
                  <a:lnTo>
                    <a:pt x="931" y="749"/>
                  </a:lnTo>
                  <a:lnTo>
                    <a:pt x="929" y="751"/>
                  </a:lnTo>
                  <a:lnTo>
                    <a:pt x="927" y="751"/>
                  </a:lnTo>
                  <a:lnTo>
                    <a:pt x="925" y="751"/>
                  </a:lnTo>
                  <a:lnTo>
                    <a:pt x="923" y="751"/>
                  </a:lnTo>
                  <a:lnTo>
                    <a:pt x="923" y="753"/>
                  </a:lnTo>
                  <a:lnTo>
                    <a:pt x="923" y="751"/>
                  </a:lnTo>
                  <a:lnTo>
                    <a:pt x="921" y="751"/>
                  </a:lnTo>
                  <a:lnTo>
                    <a:pt x="919" y="753"/>
                  </a:lnTo>
                  <a:lnTo>
                    <a:pt x="917" y="753"/>
                  </a:lnTo>
                  <a:lnTo>
                    <a:pt x="915" y="753"/>
                  </a:lnTo>
                  <a:lnTo>
                    <a:pt x="913" y="753"/>
                  </a:lnTo>
                  <a:lnTo>
                    <a:pt x="912" y="753"/>
                  </a:lnTo>
                  <a:lnTo>
                    <a:pt x="912" y="755"/>
                  </a:lnTo>
                  <a:lnTo>
                    <a:pt x="910" y="755"/>
                  </a:lnTo>
                  <a:lnTo>
                    <a:pt x="908" y="756"/>
                  </a:lnTo>
                  <a:lnTo>
                    <a:pt x="906" y="758"/>
                  </a:lnTo>
                  <a:lnTo>
                    <a:pt x="906" y="760"/>
                  </a:lnTo>
                  <a:lnTo>
                    <a:pt x="904" y="760"/>
                  </a:lnTo>
                  <a:lnTo>
                    <a:pt x="902" y="760"/>
                  </a:lnTo>
                  <a:lnTo>
                    <a:pt x="900" y="762"/>
                  </a:lnTo>
                  <a:lnTo>
                    <a:pt x="898" y="762"/>
                  </a:lnTo>
                  <a:lnTo>
                    <a:pt x="898" y="764"/>
                  </a:lnTo>
                  <a:lnTo>
                    <a:pt x="900" y="766"/>
                  </a:lnTo>
                  <a:lnTo>
                    <a:pt x="900" y="764"/>
                  </a:lnTo>
                  <a:lnTo>
                    <a:pt x="902" y="766"/>
                  </a:lnTo>
                  <a:lnTo>
                    <a:pt x="904" y="768"/>
                  </a:lnTo>
                  <a:lnTo>
                    <a:pt x="904" y="770"/>
                  </a:lnTo>
                  <a:lnTo>
                    <a:pt x="904" y="772"/>
                  </a:lnTo>
                  <a:lnTo>
                    <a:pt x="904" y="774"/>
                  </a:lnTo>
                  <a:lnTo>
                    <a:pt x="904" y="775"/>
                  </a:lnTo>
                  <a:lnTo>
                    <a:pt x="906" y="777"/>
                  </a:lnTo>
                  <a:lnTo>
                    <a:pt x="908" y="779"/>
                  </a:lnTo>
                  <a:lnTo>
                    <a:pt x="908" y="783"/>
                  </a:lnTo>
                  <a:lnTo>
                    <a:pt x="908" y="785"/>
                  </a:lnTo>
                  <a:lnTo>
                    <a:pt x="908" y="787"/>
                  </a:lnTo>
                  <a:lnTo>
                    <a:pt x="908" y="789"/>
                  </a:lnTo>
                  <a:lnTo>
                    <a:pt x="908" y="791"/>
                  </a:lnTo>
                  <a:lnTo>
                    <a:pt x="908" y="793"/>
                  </a:lnTo>
                  <a:lnTo>
                    <a:pt x="908" y="794"/>
                  </a:lnTo>
                  <a:lnTo>
                    <a:pt x="908" y="796"/>
                  </a:lnTo>
                  <a:lnTo>
                    <a:pt x="906" y="796"/>
                  </a:lnTo>
                  <a:lnTo>
                    <a:pt x="906" y="798"/>
                  </a:lnTo>
                  <a:lnTo>
                    <a:pt x="908" y="798"/>
                  </a:lnTo>
                  <a:lnTo>
                    <a:pt x="908" y="800"/>
                  </a:lnTo>
                  <a:lnTo>
                    <a:pt x="910" y="802"/>
                  </a:lnTo>
                  <a:lnTo>
                    <a:pt x="912" y="802"/>
                  </a:lnTo>
                  <a:lnTo>
                    <a:pt x="912" y="804"/>
                  </a:lnTo>
                  <a:lnTo>
                    <a:pt x="913" y="806"/>
                  </a:lnTo>
                  <a:lnTo>
                    <a:pt x="913" y="808"/>
                  </a:lnTo>
                  <a:lnTo>
                    <a:pt x="913" y="810"/>
                  </a:lnTo>
                  <a:lnTo>
                    <a:pt x="913" y="813"/>
                  </a:lnTo>
                  <a:lnTo>
                    <a:pt x="915" y="813"/>
                  </a:lnTo>
                  <a:lnTo>
                    <a:pt x="917" y="813"/>
                  </a:lnTo>
                  <a:lnTo>
                    <a:pt x="919" y="813"/>
                  </a:lnTo>
                  <a:lnTo>
                    <a:pt x="919" y="815"/>
                  </a:lnTo>
                  <a:lnTo>
                    <a:pt x="919" y="817"/>
                  </a:lnTo>
                  <a:lnTo>
                    <a:pt x="921" y="817"/>
                  </a:lnTo>
                  <a:lnTo>
                    <a:pt x="921" y="819"/>
                  </a:lnTo>
                  <a:lnTo>
                    <a:pt x="921" y="821"/>
                  </a:lnTo>
                  <a:lnTo>
                    <a:pt x="921" y="823"/>
                  </a:lnTo>
                  <a:lnTo>
                    <a:pt x="919" y="825"/>
                  </a:lnTo>
                  <a:lnTo>
                    <a:pt x="919" y="827"/>
                  </a:lnTo>
                  <a:lnTo>
                    <a:pt x="917" y="827"/>
                  </a:lnTo>
                  <a:lnTo>
                    <a:pt x="917" y="829"/>
                  </a:lnTo>
                  <a:lnTo>
                    <a:pt x="917" y="831"/>
                  </a:lnTo>
                  <a:lnTo>
                    <a:pt x="917" y="832"/>
                  </a:lnTo>
                  <a:lnTo>
                    <a:pt x="917" y="834"/>
                  </a:lnTo>
                  <a:lnTo>
                    <a:pt x="919" y="836"/>
                  </a:lnTo>
                  <a:lnTo>
                    <a:pt x="921" y="836"/>
                  </a:lnTo>
                  <a:lnTo>
                    <a:pt x="921" y="838"/>
                  </a:lnTo>
                  <a:lnTo>
                    <a:pt x="923" y="840"/>
                  </a:lnTo>
                  <a:lnTo>
                    <a:pt x="923" y="842"/>
                  </a:lnTo>
                  <a:lnTo>
                    <a:pt x="921" y="844"/>
                  </a:lnTo>
                  <a:lnTo>
                    <a:pt x="919" y="844"/>
                  </a:lnTo>
                  <a:lnTo>
                    <a:pt x="917" y="844"/>
                  </a:lnTo>
                  <a:lnTo>
                    <a:pt x="915" y="846"/>
                  </a:lnTo>
                  <a:lnTo>
                    <a:pt x="915" y="848"/>
                  </a:lnTo>
                  <a:lnTo>
                    <a:pt x="915" y="850"/>
                  </a:lnTo>
                  <a:lnTo>
                    <a:pt x="913" y="851"/>
                  </a:lnTo>
                  <a:lnTo>
                    <a:pt x="913" y="853"/>
                  </a:lnTo>
                  <a:lnTo>
                    <a:pt x="906" y="863"/>
                  </a:lnTo>
                  <a:lnTo>
                    <a:pt x="904" y="869"/>
                  </a:lnTo>
                  <a:lnTo>
                    <a:pt x="898" y="878"/>
                  </a:lnTo>
                  <a:lnTo>
                    <a:pt x="893" y="886"/>
                  </a:lnTo>
                  <a:lnTo>
                    <a:pt x="893" y="889"/>
                  </a:lnTo>
                  <a:lnTo>
                    <a:pt x="891" y="891"/>
                  </a:lnTo>
                  <a:lnTo>
                    <a:pt x="891" y="893"/>
                  </a:lnTo>
                  <a:lnTo>
                    <a:pt x="891" y="897"/>
                  </a:lnTo>
                  <a:lnTo>
                    <a:pt x="891" y="901"/>
                  </a:lnTo>
                  <a:lnTo>
                    <a:pt x="891" y="903"/>
                  </a:lnTo>
                  <a:lnTo>
                    <a:pt x="891" y="907"/>
                  </a:lnTo>
                  <a:lnTo>
                    <a:pt x="891" y="910"/>
                  </a:lnTo>
                  <a:lnTo>
                    <a:pt x="891" y="916"/>
                  </a:lnTo>
                  <a:lnTo>
                    <a:pt x="893" y="918"/>
                  </a:lnTo>
                  <a:lnTo>
                    <a:pt x="893" y="920"/>
                  </a:lnTo>
                  <a:lnTo>
                    <a:pt x="894" y="924"/>
                  </a:lnTo>
                  <a:lnTo>
                    <a:pt x="894" y="926"/>
                  </a:lnTo>
                  <a:lnTo>
                    <a:pt x="894" y="927"/>
                  </a:lnTo>
                  <a:lnTo>
                    <a:pt x="894" y="929"/>
                  </a:lnTo>
                  <a:lnTo>
                    <a:pt x="893" y="929"/>
                  </a:lnTo>
                  <a:lnTo>
                    <a:pt x="893" y="931"/>
                  </a:lnTo>
                  <a:lnTo>
                    <a:pt x="891" y="931"/>
                  </a:lnTo>
                  <a:lnTo>
                    <a:pt x="889" y="931"/>
                  </a:lnTo>
                  <a:lnTo>
                    <a:pt x="887" y="933"/>
                  </a:lnTo>
                  <a:lnTo>
                    <a:pt x="885" y="933"/>
                  </a:lnTo>
                  <a:lnTo>
                    <a:pt x="883" y="931"/>
                  </a:lnTo>
                  <a:lnTo>
                    <a:pt x="881" y="931"/>
                  </a:lnTo>
                  <a:lnTo>
                    <a:pt x="879" y="929"/>
                  </a:lnTo>
                  <a:lnTo>
                    <a:pt x="877" y="927"/>
                  </a:lnTo>
                  <a:lnTo>
                    <a:pt x="877" y="924"/>
                  </a:lnTo>
                  <a:lnTo>
                    <a:pt x="874" y="920"/>
                  </a:lnTo>
                  <a:lnTo>
                    <a:pt x="872" y="918"/>
                  </a:lnTo>
                  <a:lnTo>
                    <a:pt x="872" y="916"/>
                  </a:lnTo>
                  <a:lnTo>
                    <a:pt x="872" y="914"/>
                  </a:lnTo>
                  <a:lnTo>
                    <a:pt x="872" y="912"/>
                  </a:lnTo>
                  <a:lnTo>
                    <a:pt x="870" y="910"/>
                  </a:lnTo>
                  <a:lnTo>
                    <a:pt x="868" y="910"/>
                  </a:lnTo>
                  <a:lnTo>
                    <a:pt x="866" y="912"/>
                  </a:lnTo>
                  <a:lnTo>
                    <a:pt x="864" y="912"/>
                  </a:lnTo>
                  <a:lnTo>
                    <a:pt x="862" y="912"/>
                  </a:lnTo>
                  <a:lnTo>
                    <a:pt x="862" y="910"/>
                  </a:lnTo>
                  <a:lnTo>
                    <a:pt x="860" y="908"/>
                  </a:lnTo>
                  <a:lnTo>
                    <a:pt x="860" y="907"/>
                  </a:lnTo>
                  <a:lnTo>
                    <a:pt x="858" y="907"/>
                  </a:lnTo>
                  <a:lnTo>
                    <a:pt x="858" y="905"/>
                  </a:lnTo>
                  <a:lnTo>
                    <a:pt x="856" y="907"/>
                  </a:lnTo>
                  <a:lnTo>
                    <a:pt x="855" y="907"/>
                  </a:lnTo>
                  <a:lnTo>
                    <a:pt x="853" y="908"/>
                  </a:lnTo>
                  <a:lnTo>
                    <a:pt x="851" y="908"/>
                  </a:lnTo>
                  <a:lnTo>
                    <a:pt x="849" y="908"/>
                  </a:lnTo>
                  <a:lnTo>
                    <a:pt x="847" y="910"/>
                  </a:lnTo>
                  <a:lnTo>
                    <a:pt x="847" y="912"/>
                  </a:lnTo>
                  <a:lnTo>
                    <a:pt x="847" y="914"/>
                  </a:lnTo>
                  <a:lnTo>
                    <a:pt x="847" y="916"/>
                  </a:lnTo>
                  <a:lnTo>
                    <a:pt x="845" y="918"/>
                  </a:lnTo>
                  <a:lnTo>
                    <a:pt x="845" y="922"/>
                  </a:lnTo>
                  <a:lnTo>
                    <a:pt x="843" y="927"/>
                  </a:lnTo>
                  <a:lnTo>
                    <a:pt x="839" y="935"/>
                  </a:lnTo>
                  <a:lnTo>
                    <a:pt x="837" y="941"/>
                  </a:lnTo>
                  <a:lnTo>
                    <a:pt x="837" y="945"/>
                  </a:lnTo>
                  <a:lnTo>
                    <a:pt x="836" y="947"/>
                  </a:lnTo>
                  <a:lnTo>
                    <a:pt x="834" y="948"/>
                  </a:lnTo>
                  <a:lnTo>
                    <a:pt x="834" y="950"/>
                  </a:lnTo>
                  <a:lnTo>
                    <a:pt x="832" y="952"/>
                  </a:lnTo>
                  <a:lnTo>
                    <a:pt x="832" y="954"/>
                  </a:lnTo>
                  <a:lnTo>
                    <a:pt x="830" y="962"/>
                  </a:lnTo>
                  <a:lnTo>
                    <a:pt x="824" y="960"/>
                  </a:lnTo>
                  <a:lnTo>
                    <a:pt x="813" y="958"/>
                  </a:lnTo>
                  <a:lnTo>
                    <a:pt x="790" y="954"/>
                  </a:lnTo>
                  <a:lnTo>
                    <a:pt x="773" y="950"/>
                  </a:lnTo>
                  <a:lnTo>
                    <a:pt x="758" y="947"/>
                  </a:lnTo>
                  <a:lnTo>
                    <a:pt x="741" y="945"/>
                  </a:lnTo>
                  <a:lnTo>
                    <a:pt x="729" y="941"/>
                  </a:lnTo>
                  <a:lnTo>
                    <a:pt x="720" y="939"/>
                  </a:lnTo>
                  <a:lnTo>
                    <a:pt x="708" y="937"/>
                  </a:lnTo>
                  <a:lnTo>
                    <a:pt x="693" y="933"/>
                  </a:lnTo>
                  <a:lnTo>
                    <a:pt x="674" y="929"/>
                  </a:lnTo>
                  <a:lnTo>
                    <a:pt x="644" y="924"/>
                  </a:lnTo>
                  <a:lnTo>
                    <a:pt x="623" y="918"/>
                  </a:lnTo>
                  <a:lnTo>
                    <a:pt x="592" y="912"/>
                  </a:lnTo>
                  <a:lnTo>
                    <a:pt x="589" y="912"/>
                  </a:lnTo>
                  <a:lnTo>
                    <a:pt x="587" y="910"/>
                  </a:lnTo>
                  <a:lnTo>
                    <a:pt x="583" y="910"/>
                  </a:lnTo>
                  <a:lnTo>
                    <a:pt x="579" y="908"/>
                  </a:lnTo>
                  <a:lnTo>
                    <a:pt x="575" y="908"/>
                  </a:lnTo>
                  <a:lnTo>
                    <a:pt x="573" y="908"/>
                  </a:lnTo>
                  <a:lnTo>
                    <a:pt x="568" y="908"/>
                  </a:lnTo>
                  <a:lnTo>
                    <a:pt x="566" y="910"/>
                  </a:lnTo>
                  <a:lnTo>
                    <a:pt x="564" y="910"/>
                  </a:lnTo>
                  <a:lnTo>
                    <a:pt x="564" y="908"/>
                  </a:lnTo>
                  <a:lnTo>
                    <a:pt x="505" y="895"/>
                  </a:lnTo>
                  <a:lnTo>
                    <a:pt x="497" y="893"/>
                  </a:lnTo>
                  <a:lnTo>
                    <a:pt x="429" y="880"/>
                  </a:lnTo>
                  <a:lnTo>
                    <a:pt x="399" y="874"/>
                  </a:lnTo>
                  <a:lnTo>
                    <a:pt x="389" y="870"/>
                  </a:lnTo>
                  <a:lnTo>
                    <a:pt x="387" y="874"/>
                  </a:lnTo>
                  <a:lnTo>
                    <a:pt x="387" y="876"/>
                  </a:lnTo>
                  <a:lnTo>
                    <a:pt x="387" y="878"/>
                  </a:lnTo>
                  <a:lnTo>
                    <a:pt x="387" y="880"/>
                  </a:lnTo>
                  <a:lnTo>
                    <a:pt x="385" y="882"/>
                  </a:lnTo>
                  <a:lnTo>
                    <a:pt x="385" y="884"/>
                  </a:lnTo>
                  <a:lnTo>
                    <a:pt x="385" y="886"/>
                  </a:lnTo>
                  <a:lnTo>
                    <a:pt x="387" y="888"/>
                  </a:lnTo>
                  <a:lnTo>
                    <a:pt x="389" y="888"/>
                  </a:lnTo>
                  <a:lnTo>
                    <a:pt x="393" y="889"/>
                  </a:lnTo>
                  <a:lnTo>
                    <a:pt x="395" y="889"/>
                  </a:lnTo>
                  <a:lnTo>
                    <a:pt x="397" y="895"/>
                  </a:lnTo>
                  <a:lnTo>
                    <a:pt x="397" y="897"/>
                  </a:lnTo>
                  <a:lnTo>
                    <a:pt x="395" y="899"/>
                  </a:lnTo>
                  <a:lnTo>
                    <a:pt x="393" y="899"/>
                  </a:lnTo>
                  <a:lnTo>
                    <a:pt x="387" y="901"/>
                  </a:lnTo>
                  <a:lnTo>
                    <a:pt x="383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6" y="901"/>
                  </a:lnTo>
                  <a:lnTo>
                    <a:pt x="374" y="903"/>
                  </a:lnTo>
                  <a:lnTo>
                    <a:pt x="372" y="905"/>
                  </a:lnTo>
                  <a:lnTo>
                    <a:pt x="370" y="905"/>
                  </a:lnTo>
                  <a:lnTo>
                    <a:pt x="366" y="905"/>
                  </a:lnTo>
                  <a:lnTo>
                    <a:pt x="364" y="905"/>
                  </a:lnTo>
                  <a:lnTo>
                    <a:pt x="363" y="905"/>
                  </a:lnTo>
                  <a:lnTo>
                    <a:pt x="361" y="907"/>
                  </a:lnTo>
                  <a:lnTo>
                    <a:pt x="359" y="908"/>
                  </a:lnTo>
                  <a:lnTo>
                    <a:pt x="357" y="908"/>
                  </a:lnTo>
                  <a:lnTo>
                    <a:pt x="355" y="908"/>
                  </a:lnTo>
                  <a:lnTo>
                    <a:pt x="355" y="910"/>
                  </a:lnTo>
                  <a:lnTo>
                    <a:pt x="355" y="912"/>
                  </a:lnTo>
                  <a:lnTo>
                    <a:pt x="355" y="916"/>
                  </a:lnTo>
                  <a:lnTo>
                    <a:pt x="353" y="918"/>
                  </a:lnTo>
                  <a:lnTo>
                    <a:pt x="353" y="922"/>
                  </a:lnTo>
                  <a:lnTo>
                    <a:pt x="351" y="922"/>
                  </a:lnTo>
                  <a:lnTo>
                    <a:pt x="347" y="924"/>
                  </a:lnTo>
                  <a:lnTo>
                    <a:pt x="345" y="924"/>
                  </a:lnTo>
                  <a:lnTo>
                    <a:pt x="344" y="924"/>
                  </a:lnTo>
                  <a:lnTo>
                    <a:pt x="344" y="926"/>
                  </a:lnTo>
                  <a:lnTo>
                    <a:pt x="344" y="927"/>
                  </a:lnTo>
                  <a:lnTo>
                    <a:pt x="342" y="929"/>
                  </a:lnTo>
                  <a:lnTo>
                    <a:pt x="342" y="931"/>
                  </a:lnTo>
                  <a:lnTo>
                    <a:pt x="340" y="931"/>
                  </a:lnTo>
                  <a:lnTo>
                    <a:pt x="342" y="929"/>
                  </a:lnTo>
                  <a:lnTo>
                    <a:pt x="342" y="927"/>
                  </a:lnTo>
                  <a:lnTo>
                    <a:pt x="340" y="926"/>
                  </a:lnTo>
                  <a:lnTo>
                    <a:pt x="338" y="926"/>
                  </a:lnTo>
                  <a:lnTo>
                    <a:pt x="336" y="924"/>
                  </a:lnTo>
                  <a:lnTo>
                    <a:pt x="334" y="922"/>
                  </a:lnTo>
                  <a:lnTo>
                    <a:pt x="334" y="918"/>
                  </a:lnTo>
                  <a:lnTo>
                    <a:pt x="334" y="914"/>
                  </a:lnTo>
                  <a:lnTo>
                    <a:pt x="332" y="912"/>
                  </a:lnTo>
                  <a:lnTo>
                    <a:pt x="332" y="910"/>
                  </a:lnTo>
                  <a:lnTo>
                    <a:pt x="332" y="908"/>
                  </a:lnTo>
                  <a:lnTo>
                    <a:pt x="332" y="907"/>
                  </a:lnTo>
                  <a:lnTo>
                    <a:pt x="332" y="901"/>
                  </a:lnTo>
                  <a:lnTo>
                    <a:pt x="334" y="899"/>
                  </a:lnTo>
                  <a:lnTo>
                    <a:pt x="334" y="897"/>
                  </a:lnTo>
                  <a:lnTo>
                    <a:pt x="332" y="897"/>
                  </a:lnTo>
                  <a:lnTo>
                    <a:pt x="328" y="895"/>
                  </a:lnTo>
                  <a:lnTo>
                    <a:pt x="321" y="895"/>
                  </a:lnTo>
                  <a:lnTo>
                    <a:pt x="319" y="895"/>
                  </a:lnTo>
                  <a:lnTo>
                    <a:pt x="317" y="895"/>
                  </a:lnTo>
                  <a:lnTo>
                    <a:pt x="315" y="895"/>
                  </a:lnTo>
                  <a:lnTo>
                    <a:pt x="313" y="895"/>
                  </a:lnTo>
                  <a:lnTo>
                    <a:pt x="313" y="897"/>
                  </a:lnTo>
                  <a:lnTo>
                    <a:pt x="309" y="897"/>
                  </a:lnTo>
                  <a:lnTo>
                    <a:pt x="307" y="899"/>
                  </a:lnTo>
                  <a:lnTo>
                    <a:pt x="306" y="899"/>
                  </a:lnTo>
                  <a:lnTo>
                    <a:pt x="304" y="901"/>
                  </a:lnTo>
                  <a:lnTo>
                    <a:pt x="302" y="903"/>
                  </a:lnTo>
                  <a:lnTo>
                    <a:pt x="300" y="907"/>
                  </a:lnTo>
                  <a:lnTo>
                    <a:pt x="296" y="908"/>
                  </a:lnTo>
                  <a:lnTo>
                    <a:pt x="294" y="910"/>
                  </a:lnTo>
                  <a:lnTo>
                    <a:pt x="294" y="912"/>
                  </a:lnTo>
                  <a:lnTo>
                    <a:pt x="294" y="916"/>
                  </a:lnTo>
                  <a:lnTo>
                    <a:pt x="294" y="920"/>
                  </a:lnTo>
                  <a:lnTo>
                    <a:pt x="294" y="922"/>
                  </a:lnTo>
                  <a:lnTo>
                    <a:pt x="294" y="924"/>
                  </a:lnTo>
                  <a:lnTo>
                    <a:pt x="294" y="926"/>
                  </a:lnTo>
                  <a:lnTo>
                    <a:pt x="292" y="926"/>
                  </a:lnTo>
                  <a:lnTo>
                    <a:pt x="292" y="927"/>
                  </a:lnTo>
                  <a:lnTo>
                    <a:pt x="290" y="929"/>
                  </a:lnTo>
                  <a:lnTo>
                    <a:pt x="290" y="931"/>
                  </a:lnTo>
                  <a:lnTo>
                    <a:pt x="290" y="937"/>
                  </a:lnTo>
                  <a:lnTo>
                    <a:pt x="290" y="943"/>
                  </a:lnTo>
                  <a:lnTo>
                    <a:pt x="290" y="947"/>
                  </a:lnTo>
                  <a:lnTo>
                    <a:pt x="290" y="948"/>
                  </a:lnTo>
                  <a:lnTo>
                    <a:pt x="290" y="950"/>
                  </a:lnTo>
                  <a:lnTo>
                    <a:pt x="290" y="952"/>
                  </a:lnTo>
                  <a:lnTo>
                    <a:pt x="290" y="954"/>
                  </a:lnTo>
                  <a:lnTo>
                    <a:pt x="287" y="954"/>
                  </a:lnTo>
                  <a:lnTo>
                    <a:pt x="285" y="956"/>
                  </a:lnTo>
                  <a:lnTo>
                    <a:pt x="281" y="956"/>
                  </a:lnTo>
                  <a:lnTo>
                    <a:pt x="279" y="956"/>
                  </a:lnTo>
                  <a:lnTo>
                    <a:pt x="277" y="958"/>
                  </a:lnTo>
                  <a:lnTo>
                    <a:pt x="273" y="956"/>
                  </a:lnTo>
                  <a:lnTo>
                    <a:pt x="271" y="954"/>
                  </a:lnTo>
                  <a:lnTo>
                    <a:pt x="269" y="954"/>
                  </a:lnTo>
                  <a:lnTo>
                    <a:pt x="266" y="958"/>
                  </a:lnTo>
                  <a:lnTo>
                    <a:pt x="264" y="962"/>
                  </a:lnTo>
                  <a:lnTo>
                    <a:pt x="262" y="962"/>
                  </a:lnTo>
                  <a:lnTo>
                    <a:pt x="260" y="964"/>
                  </a:lnTo>
                  <a:lnTo>
                    <a:pt x="258" y="964"/>
                  </a:lnTo>
                  <a:lnTo>
                    <a:pt x="256" y="967"/>
                  </a:lnTo>
                  <a:lnTo>
                    <a:pt x="254" y="971"/>
                  </a:lnTo>
                  <a:lnTo>
                    <a:pt x="250" y="977"/>
                  </a:lnTo>
                  <a:lnTo>
                    <a:pt x="249" y="981"/>
                  </a:lnTo>
                  <a:lnTo>
                    <a:pt x="249" y="983"/>
                  </a:lnTo>
                  <a:lnTo>
                    <a:pt x="247" y="983"/>
                  </a:lnTo>
                  <a:lnTo>
                    <a:pt x="245" y="983"/>
                  </a:lnTo>
                  <a:lnTo>
                    <a:pt x="243" y="983"/>
                  </a:lnTo>
                  <a:lnTo>
                    <a:pt x="241" y="981"/>
                  </a:lnTo>
                  <a:lnTo>
                    <a:pt x="239" y="979"/>
                  </a:lnTo>
                  <a:lnTo>
                    <a:pt x="237" y="977"/>
                  </a:lnTo>
                  <a:lnTo>
                    <a:pt x="237" y="979"/>
                  </a:lnTo>
                  <a:lnTo>
                    <a:pt x="235" y="981"/>
                  </a:lnTo>
                  <a:lnTo>
                    <a:pt x="235" y="983"/>
                  </a:lnTo>
                  <a:lnTo>
                    <a:pt x="233" y="983"/>
                  </a:lnTo>
                  <a:lnTo>
                    <a:pt x="233" y="985"/>
                  </a:lnTo>
                  <a:lnTo>
                    <a:pt x="231" y="985"/>
                  </a:lnTo>
                  <a:lnTo>
                    <a:pt x="230" y="986"/>
                  </a:lnTo>
                  <a:lnTo>
                    <a:pt x="228" y="988"/>
                  </a:lnTo>
                  <a:lnTo>
                    <a:pt x="228" y="992"/>
                  </a:lnTo>
                  <a:lnTo>
                    <a:pt x="226" y="992"/>
                  </a:lnTo>
                  <a:lnTo>
                    <a:pt x="224" y="990"/>
                  </a:lnTo>
                  <a:lnTo>
                    <a:pt x="224" y="988"/>
                  </a:lnTo>
                  <a:lnTo>
                    <a:pt x="224" y="985"/>
                  </a:lnTo>
                  <a:lnTo>
                    <a:pt x="222" y="983"/>
                  </a:lnTo>
                  <a:lnTo>
                    <a:pt x="220" y="981"/>
                  </a:lnTo>
                  <a:lnTo>
                    <a:pt x="218" y="979"/>
                  </a:lnTo>
                  <a:lnTo>
                    <a:pt x="216" y="979"/>
                  </a:lnTo>
                  <a:lnTo>
                    <a:pt x="214" y="979"/>
                  </a:lnTo>
                  <a:lnTo>
                    <a:pt x="212" y="981"/>
                  </a:lnTo>
                  <a:lnTo>
                    <a:pt x="211" y="983"/>
                  </a:lnTo>
                  <a:lnTo>
                    <a:pt x="211" y="986"/>
                  </a:lnTo>
                  <a:lnTo>
                    <a:pt x="209" y="990"/>
                  </a:lnTo>
                  <a:lnTo>
                    <a:pt x="205" y="996"/>
                  </a:lnTo>
                  <a:lnTo>
                    <a:pt x="203" y="998"/>
                  </a:lnTo>
                  <a:lnTo>
                    <a:pt x="201" y="1002"/>
                  </a:lnTo>
                  <a:lnTo>
                    <a:pt x="201" y="1005"/>
                  </a:lnTo>
                  <a:lnTo>
                    <a:pt x="201" y="1007"/>
                  </a:lnTo>
                  <a:lnTo>
                    <a:pt x="201" y="1011"/>
                  </a:lnTo>
                  <a:lnTo>
                    <a:pt x="201" y="1013"/>
                  </a:lnTo>
                  <a:lnTo>
                    <a:pt x="201" y="1015"/>
                  </a:lnTo>
                  <a:lnTo>
                    <a:pt x="199" y="1017"/>
                  </a:lnTo>
                  <a:lnTo>
                    <a:pt x="197" y="1019"/>
                  </a:lnTo>
                  <a:lnTo>
                    <a:pt x="195" y="1019"/>
                  </a:lnTo>
                  <a:lnTo>
                    <a:pt x="195" y="1021"/>
                  </a:lnTo>
                  <a:lnTo>
                    <a:pt x="195" y="1024"/>
                  </a:lnTo>
                  <a:lnTo>
                    <a:pt x="195" y="1026"/>
                  </a:lnTo>
                  <a:lnTo>
                    <a:pt x="195" y="1028"/>
                  </a:lnTo>
                  <a:lnTo>
                    <a:pt x="193" y="1030"/>
                  </a:lnTo>
                  <a:lnTo>
                    <a:pt x="190" y="1032"/>
                  </a:lnTo>
                  <a:lnTo>
                    <a:pt x="188" y="1036"/>
                  </a:lnTo>
                  <a:lnTo>
                    <a:pt x="186" y="1038"/>
                  </a:lnTo>
                  <a:lnTo>
                    <a:pt x="184" y="1040"/>
                  </a:lnTo>
                  <a:lnTo>
                    <a:pt x="182" y="1042"/>
                  </a:lnTo>
                  <a:lnTo>
                    <a:pt x="182" y="1036"/>
                  </a:lnTo>
                  <a:lnTo>
                    <a:pt x="182" y="1034"/>
                  </a:lnTo>
                  <a:lnTo>
                    <a:pt x="180" y="1032"/>
                  </a:lnTo>
                  <a:lnTo>
                    <a:pt x="180" y="1030"/>
                  </a:lnTo>
                  <a:lnTo>
                    <a:pt x="178" y="1028"/>
                  </a:lnTo>
                  <a:lnTo>
                    <a:pt x="178" y="1026"/>
                  </a:lnTo>
                  <a:lnTo>
                    <a:pt x="178" y="1024"/>
                  </a:lnTo>
                  <a:lnTo>
                    <a:pt x="178" y="1023"/>
                  </a:lnTo>
                  <a:lnTo>
                    <a:pt x="176" y="1023"/>
                  </a:lnTo>
                  <a:lnTo>
                    <a:pt x="176" y="1021"/>
                  </a:lnTo>
                  <a:lnTo>
                    <a:pt x="176" y="1019"/>
                  </a:lnTo>
                  <a:lnTo>
                    <a:pt x="176" y="1017"/>
                  </a:lnTo>
                  <a:lnTo>
                    <a:pt x="173" y="1015"/>
                  </a:lnTo>
                  <a:lnTo>
                    <a:pt x="171" y="1015"/>
                  </a:lnTo>
                  <a:lnTo>
                    <a:pt x="169" y="1015"/>
                  </a:lnTo>
                  <a:lnTo>
                    <a:pt x="167" y="1013"/>
                  </a:lnTo>
                  <a:lnTo>
                    <a:pt x="165" y="1011"/>
                  </a:lnTo>
                  <a:lnTo>
                    <a:pt x="163" y="1011"/>
                  </a:lnTo>
                  <a:lnTo>
                    <a:pt x="161" y="1009"/>
                  </a:lnTo>
                  <a:lnTo>
                    <a:pt x="163" y="1007"/>
                  </a:lnTo>
                  <a:lnTo>
                    <a:pt x="163" y="1005"/>
                  </a:lnTo>
                  <a:lnTo>
                    <a:pt x="161" y="1005"/>
                  </a:lnTo>
                  <a:lnTo>
                    <a:pt x="159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7" y="1002"/>
                  </a:lnTo>
                  <a:lnTo>
                    <a:pt x="154" y="1005"/>
                  </a:lnTo>
                  <a:lnTo>
                    <a:pt x="152" y="1005"/>
                  </a:lnTo>
                  <a:lnTo>
                    <a:pt x="150" y="1005"/>
                  </a:lnTo>
                  <a:lnTo>
                    <a:pt x="148" y="1005"/>
                  </a:lnTo>
                  <a:lnTo>
                    <a:pt x="148" y="1004"/>
                  </a:lnTo>
                  <a:lnTo>
                    <a:pt x="146" y="1004"/>
                  </a:lnTo>
                  <a:lnTo>
                    <a:pt x="146" y="1002"/>
                  </a:lnTo>
                  <a:lnTo>
                    <a:pt x="148" y="1000"/>
                  </a:lnTo>
                  <a:lnTo>
                    <a:pt x="150" y="998"/>
                  </a:lnTo>
                  <a:lnTo>
                    <a:pt x="150" y="996"/>
                  </a:lnTo>
                  <a:lnTo>
                    <a:pt x="152" y="994"/>
                  </a:lnTo>
                  <a:lnTo>
                    <a:pt x="154" y="994"/>
                  </a:lnTo>
                  <a:lnTo>
                    <a:pt x="155" y="994"/>
                  </a:lnTo>
                  <a:lnTo>
                    <a:pt x="157" y="992"/>
                  </a:lnTo>
                  <a:lnTo>
                    <a:pt x="157" y="990"/>
                  </a:lnTo>
                  <a:lnTo>
                    <a:pt x="159" y="988"/>
                  </a:lnTo>
                  <a:lnTo>
                    <a:pt x="157" y="986"/>
                  </a:lnTo>
                  <a:lnTo>
                    <a:pt x="154" y="985"/>
                  </a:lnTo>
                  <a:lnTo>
                    <a:pt x="148" y="985"/>
                  </a:lnTo>
                  <a:lnTo>
                    <a:pt x="146" y="985"/>
                  </a:lnTo>
                  <a:lnTo>
                    <a:pt x="144" y="986"/>
                  </a:lnTo>
                  <a:lnTo>
                    <a:pt x="144" y="988"/>
                  </a:lnTo>
                  <a:lnTo>
                    <a:pt x="142" y="988"/>
                  </a:lnTo>
                  <a:lnTo>
                    <a:pt x="140" y="988"/>
                  </a:lnTo>
                  <a:lnTo>
                    <a:pt x="138" y="988"/>
                  </a:lnTo>
                  <a:lnTo>
                    <a:pt x="136" y="986"/>
                  </a:lnTo>
                  <a:lnTo>
                    <a:pt x="136" y="985"/>
                  </a:lnTo>
                  <a:lnTo>
                    <a:pt x="136" y="983"/>
                  </a:lnTo>
                  <a:lnTo>
                    <a:pt x="138" y="981"/>
                  </a:lnTo>
                  <a:lnTo>
                    <a:pt x="138" y="979"/>
                  </a:lnTo>
                  <a:lnTo>
                    <a:pt x="138" y="977"/>
                  </a:lnTo>
                  <a:lnTo>
                    <a:pt x="138" y="975"/>
                  </a:lnTo>
                  <a:lnTo>
                    <a:pt x="140" y="975"/>
                  </a:lnTo>
                  <a:lnTo>
                    <a:pt x="140" y="973"/>
                  </a:lnTo>
                  <a:lnTo>
                    <a:pt x="138" y="971"/>
                  </a:lnTo>
                  <a:lnTo>
                    <a:pt x="136" y="971"/>
                  </a:lnTo>
                  <a:lnTo>
                    <a:pt x="136" y="969"/>
                  </a:lnTo>
                  <a:lnTo>
                    <a:pt x="135" y="969"/>
                  </a:lnTo>
                  <a:lnTo>
                    <a:pt x="133" y="969"/>
                  </a:lnTo>
                  <a:lnTo>
                    <a:pt x="133" y="971"/>
                  </a:lnTo>
                  <a:lnTo>
                    <a:pt x="131" y="973"/>
                  </a:lnTo>
                  <a:lnTo>
                    <a:pt x="129" y="975"/>
                  </a:lnTo>
                  <a:lnTo>
                    <a:pt x="127" y="975"/>
                  </a:lnTo>
                  <a:lnTo>
                    <a:pt x="125" y="975"/>
                  </a:lnTo>
                  <a:lnTo>
                    <a:pt x="125" y="973"/>
                  </a:lnTo>
                  <a:lnTo>
                    <a:pt x="125" y="971"/>
                  </a:lnTo>
                  <a:lnTo>
                    <a:pt x="123" y="969"/>
                  </a:lnTo>
                  <a:lnTo>
                    <a:pt x="123" y="967"/>
                  </a:lnTo>
                  <a:lnTo>
                    <a:pt x="125" y="966"/>
                  </a:lnTo>
                  <a:lnTo>
                    <a:pt x="125" y="964"/>
                  </a:lnTo>
                  <a:lnTo>
                    <a:pt x="127" y="964"/>
                  </a:lnTo>
                  <a:lnTo>
                    <a:pt x="127" y="962"/>
                  </a:lnTo>
                  <a:lnTo>
                    <a:pt x="127" y="960"/>
                  </a:lnTo>
                  <a:lnTo>
                    <a:pt x="129" y="960"/>
                  </a:lnTo>
                  <a:lnTo>
                    <a:pt x="127" y="958"/>
                  </a:lnTo>
                  <a:lnTo>
                    <a:pt x="129" y="956"/>
                  </a:lnTo>
                  <a:lnTo>
                    <a:pt x="129" y="954"/>
                  </a:lnTo>
                  <a:lnTo>
                    <a:pt x="129" y="952"/>
                  </a:lnTo>
                  <a:lnTo>
                    <a:pt x="131" y="948"/>
                  </a:lnTo>
                  <a:lnTo>
                    <a:pt x="131" y="947"/>
                  </a:lnTo>
                  <a:lnTo>
                    <a:pt x="133" y="947"/>
                  </a:lnTo>
                  <a:lnTo>
                    <a:pt x="135" y="947"/>
                  </a:lnTo>
                  <a:lnTo>
                    <a:pt x="135" y="948"/>
                  </a:lnTo>
                  <a:lnTo>
                    <a:pt x="136" y="948"/>
                  </a:lnTo>
                  <a:lnTo>
                    <a:pt x="138" y="948"/>
                  </a:lnTo>
                  <a:lnTo>
                    <a:pt x="138" y="947"/>
                  </a:lnTo>
                  <a:lnTo>
                    <a:pt x="138" y="945"/>
                  </a:lnTo>
                  <a:lnTo>
                    <a:pt x="138" y="943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6" y="935"/>
                  </a:lnTo>
                  <a:lnTo>
                    <a:pt x="135" y="933"/>
                  </a:lnTo>
                  <a:lnTo>
                    <a:pt x="133" y="931"/>
                  </a:lnTo>
                  <a:lnTo>
                    <a:pt x="133" y="929"/>
                  </a:lnTo>
                  <a:lnTo>
                    <a:pt x="133" y="927"/>
                  </a:lnTo>
                  <a:lnTo>
                    <a:pt x="133" y="926"/>
                  </a:lnTo>
                  <a:lnTo>
                    <a:pt x="133" y="924"/>
                  </a:lnTo>
                  <a:lnTo>
                    <a:pt x="131" y="922"/>
                  </a:lnTo>
                  <a:lnTo>
                    <a:pt x="131" y="920"/>
                  </a:lnTo>
                  <a:lnTo>
                    <a:pt x="131" y="918"/>
                  </a:lnTo>
                  <a:lnTo>
                    <a:pt x="129" y="918"/>
                  </a:lnTo>
                  <a:lnTo>
                    <a:pt x="127" y="916"/>
                  </a:lnTo>
                  <a:lnTo>
                    <a:pt x="125" y="916"/>
                  </a:lnTo>
                  <a:lnTo>
                    <a:pt x="125" y="914"/>
                  </a:lnTo>
                  <a:lnTo>
                    <a:pt x="123" y="914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7" y="912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2" y="910"/>
                  </a:lnTo>
                  <a:lnTo>
                    <a:pt x="110" y="910"/>
                  </a:lnTo>
                  <a:lnTo>
                    <a:pt x="108" y="910"/>
                  </a:lnTo>
                  <a:lnTo>
                    <a:pt x="106" y="910"/>
                  </a:lnTo>
                  <a:lnTo>
                    <a:pt x="104" y="908"/>
                  </a:lnTo>
                  <a:lnTo>
                    <a:pt x="104" y="905"/>
                  </a:lnTo>
                  <a:lnTo>
                    <a:pt x="102" y="905"/>
                  </a:lnTo>
                  <a:lnTo>
                    <a:pt x="102" y="903"/>
                  </a:lnTo>
                  <a:lnTo>
                    <a:pt x="100" y="903"/>
                  </a:lnTo>
                  <a:lnTo>
                    <a:pt x="102" y="901"/>
                  </a:lnTo>
                  <a:lnTo>
                    <a:pt x="104" y="899"/>
                  </a:lnTo>
                  <a:lnTo>
                    <a:pt x="106" y="899"/>
                  </a:lnTo>
                  <a:lnTo>
                    <a:pt x="106" y="897"/>
                  </a:lnTo>
                  <a:lnTo>
                    <a:pt x="106" y="895"/>
                  </a:lnTo>
                  <a:lnTo>
                    <a:pt x="108" y="893"/>
                  </a:lnTo>
                  <a:lnTo>
                    <a:pt x="110" y="893"/>
                  </a:lnTo>
                  <a:lnTo>
                    <a:pt x="110" y="891"/>
                  </a:lnTo>
                  <a:lnTo>
                    <a:pt x="110" y="889"/>
                  </a:lnTo>
                  <a:lnTo>
                    <a:pt x="108" y="889"/>
                  </a:lnTo>
                  <a:lnTo>
                    <a:pt x="110" y="889"/>
                  </a:lnTo>
                  <a:lnTo>
                    <a:pt x="112" y="889"/>
                  </a:lnTo>
                  <a:lnTo>
                    <a:pt x="112" y="888"/>
                  </a:lnTo>
                  <a:lnTo>
                    <a:pt x="112" y="886"/>
                  </a:lnTo>
                  <a:lnTo>
                    <a:pt x="114" y="886"/>
                  </a:lnTo>
                  <a:lnTo>
                    <a:pt x="114" y="884"/>
                  </a:lnTo>
                  <a:lnTo>
                    <a:pt x="114" y="882"/>
                  </a:lnTo>
                  <a:lnTo>
                    <a:pt x="112" y="882"/>
                  </a:lnTo>
                  <a:lnTo>
                    <a:pt x="110" y="882"/>
                  </a:lnTo>
                  <a:lnTo>
                    <a:pt x="110" y="880"/>
                  </a:lnTo>
                  <a:lnTo>
                    <a:pt x="112" y="878"/>
                  </a:lnTo>
                  <a:lnTo>
                    <a:pt x="110" y="878"/>
                  </a:lnTo>
                  <a:lnTo>
                    <a:pt x="108" y="876"/>
                  </a:lnTo>
                  <a:lnTo>
                    <a:pt x="106" y="876"/>
                  </a:lnTo>
                  <a:lnTo>
                    <a:pt x="104" y="876"/>
                  </a:lnTo>
                  <a:lnTo>
                    <a:pt x="102" y="876"/>
                  </a:lnTo>
                  <a:lnTo>
                    <a:pt x="100" y="876"/>
                  </a:lnTo>
                  <a:lnTo>
                    <a:pt x="97" y="878"/>
                  </a:lnTo>
                  <a:lnTo>
                    <a:pt x="95" y="876"/>
                  </a:lnTo>
                  <a:lnTo>
                    <a:pt x="93" y="876"/>
                  </a:lnTo>
                  <a:lnTo>
                    <a:pt x="91" y="874"/>
                  </a:lnTo>
                  <a:lnTo>
                    <a:pt x="91" y="872"/>
                  </a:lnTo>
                  <a:lnTo>
                    <a:pt x="89" y="872"/>
                  </a:lnTo>
                  <a:lnTo>
                    <a:pt x="89" y="870"/>
                  </a:lnTo>
                  <a:lnTo>
                    <a:pt x="89" y="869"/>
                  </a:lnTo>
                  <a:lnTo>
                    <a:pt x="91" y="869"/>
                  </a:lnTo>
                  <a:lnTo>
                    <a:pt x="91" y="867"/>
                  </a:lnTo>
                  <a:lnTo>
                    <a:pt x="91" y="865"/>
                  </a:lnTo>
                  <a:lnTo>
                    <a:pt x="91" y="863"/>
                  </a:lnTo>
                  <a:lnTo>
                    <a:pt x="91" y="861"/>
                  </a:lnTo>
                  <a:lnTo>
                    <a:pt x="89" y="859"/>
                  </a:lnTo>
                  <a:lnTo>
                    <a:pt x="89" y="857"/>
                  </a:lnTo>
                  <a:lnTo>
                    <a:pt x="89" y="855"/>
                  </a:lnTo>
                  <a:lnTo>
                    <a:pt x="87" y="853"/>
                  </a:lnTo>
                  <a:lnTo>
                    <a:pt x="87" y="851"/>
                  </a:lnTo>
                  <a:lnTo>
                    <a:pt x="87" y="850"/>
                  </a:lnTo>
                  <a:lnTo>
                    <a:pt x="89" y="850"/>
                  </a:lnTo>
                  <a:lnTo>
                    <a:pt x="89" y="848"/>
                  </a:lnTo>
                  <a:lnTo>
                    <a:pt x="87" y="846"/>
                  </a:lnTo>
                  <a:lnTo>
                    <a:pt x="89" y="842"/>
                  </a:lnTo>
                  <a:lnTo>
                    <a:pt x="91" y="842"/>
                  </a:lnTo>
                  <a:lnTo>
                    <a:pt x="91" y="840"/>
                  </a:lnTo>
                  <a:lnTo>
                    <a:pt x="93" y="840"/>
                  </a:lnTo>
                  <a:lnTo>
                    <a:pt x="93" y="838"/>
                  </a:lnTo>
                  <a:lnTo>
                    <a:pt x="95" y="838"/>
                  </a:lnTo>
                  <a:lnTo>
                    <a:pt x="97" y="836"/>
                  </a:lnTo>
                  <a:lnTo>
                    <a:pt x="98" y="836"/>
                  </a:lnTo>
                  <a:lnTo>
                    <a:pt x="100" y="836"/>
                  </a:lnTo>
                  <a:lnTo>
                    <a:pt x="102" y="834"/>
                  </a:lnTo>
                  <a:lnTo>
                    <a:pt x="104" y="831"/>
                  </a:lnTo>
                  <a:lnTo>
                    <a:pt x="104" y="829"/>
                  </a:lnTo>
                  <a:lnTo>
                    <a:pt x="106" y="825"/>
                  </a:lnTo>
                  <a:lnTo>
                    <a:pt x="108" y="825"/>
                  </a:lnTo>
                  <a:lnTo>
                    <a:pt x="110" y="823"/>
                  </a:lnTo>
                  <a:lnTo>
                    <a:pt x="110" y="821"/>
                  </a:lnTo>
                  <a:lnTo>
                    <a:pt x="112" y="819"/>
                  </a:lnTo>
                  <a:lnTo>
                    <a:pt x="112" y="815"/>
                  </a:lnTo>
                  <a:lnTo>
                    <a:pt x="110" y="813"/>
                  </a:lnTo>
                  <a:lnTo>
                    <a:pt x="108" y="808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100" y="800"/>
                  </a:lnTo>
                  <a:lnTo>
                    <a:pt x="98" y="798"/>
                  </a:lnTo>
                  <a:lnTo>
                    <a:pt x="98" y="794"/>
                  </a:lnTo>
                  <a:lnTo>
                    <a:pt x="98" y="793"/>
                  </a:lnTo>
                  <a:lnTo>
                    <a:pt x="100" y="793"/>
                  </a:lnTo>
                  <a:lnTo>
                    <a:pt x="102" y="789"/>
                  </a:lnTo>
                  <a:lnTo>
                    <a:pt x="104" y="787"/>
                  </a:lnTo>
                  <a:lnTo>
                    <a:pt x="106" y="787"/>
                  </a:lnTo>
                  <a:lnTo>
                    <a:pt x="106" y="785"/>
                  </a:lnTo>
                  <a:lnTo>
                    <a:pt x="108" y="783"/>
                  </a:lnTo>
                  <a:lnTo>
                    <a:pt x="110" y="783"/>
                  </a:lnTo>
                  <a:lnTo>
                    <a:pt x="110" y="781"/>
                  </a:lnTo>
                  <a:lnTo>
                    <a:pt x="112" y="781"/>
                  </a:lnTo>
                  <a:lnTo>
                    <a:pt x="114" y="781"/>
                  </a:lnTo>
                  <a:lnTo>
                    <a:pt x="116" y="781"/>
                  </a:lnTo>
                  <a:lnTo>
                    <a:pt x="117" y="781"/>
                  </a:lnTo>
                  <a:lnTo>
                    <a:pt x="119" y="781"/>
                  </a:lnTo>
                  <a:lnTo>
                    <a:pt x="123" y="781"/>
                  </a:lnTo>
                  <a:lnTo>
                    <a:pt x="125" y="781"/>
                  </a:lnTo>
                  <a:lnTo>
                    <a:pt x="127" y="781"/>
                  </a:lnTo>
                  <a:lnTo>
                    <a:pt x="131" y="777"/>
                  </a:lnTo>
                  <a:lnTo>
                    <a:pt x="133" y="775"/>
                  </a:lnTo>
                  <a:lnTo>
                    <a:pt x="133" y="772"/>
                  </a:lnTo>
                  <a:lnTo>
                    <a:pt x="135" y="768"/>
                  </a:lnTo>
                  <a:lnTo>
                    <a:pt x="135" y="764"/>
                  </a:lnTo>
                  <a:lnTo>
                    <a:pt x="135" y="762"/>
                  </a:lnTo>
                  <a:lnTo>
                    <a:pt x="135" y="758"/>
                  </a:lnTo>
                  <a:lnTo>
                    <a:pt x="135" y="756"/>
                  </a:lnTo>
                  <a:lnTo>
                    <a:pt x="136" y="755"/>
                  </a:lnTo>
                  <a:lnTo>
                    <a:pt x="138" y="751"/>
                  </a:lnTo>
                  <a:lnTo>
                    <a:pt x="142" y="747"/>
                  </a:lnTo>
                  <a:lnTo>
                    <a:pt x="144" y="745"/>
                  </a:lnTo>
                  <a:lnTo>
                    <a:pt x="148" y="745"/>
                  </a:lnTo>
                  <a:lnTo>
                    <a:pt x="150" y="745"/>
                  </a:lnTo>
                  <a:lnTo>
                    <a:pt x="154" y="745"/>
                  </a:lnTo>
                  <a:lnTo>
                    <a:pt x="155" y="743"/>
                  </a:lnTo>
                  <a:lnTo>
                    <a:pt x="159" y="741"/>
                  </a:lnTo>
                  <a:lnTo>
                    <a:pt x="161" y="739"/>
                  </a:lnTo>
                  <a:lnTo>
                    <a:pt x="163" y="739"/>
                  </a:lnTo>
                  <a:lnTo>
                    <a:pt x="163" y="737"/>
                  </a:lnTo>
                  <a:lnTo>
                    <a:pt x="165" y="737"/>
                  </a:lnTo>
                  <a:lnTo>
                    <a:pt x="167" y="734"/>
                  </a:lnTo>
                  <a:lnTo>
                    <a:pt x="167" y="732"/>
                  </a:lnTo>
                  <a:lnTo>
                    <a:pt x="167" y="730"/>
                  </a:lnTo>
                  <a:lnTo>
                    <a:pt x="167" y="728"/>
                  </a:lnTo>
                  <a:lnTo>
                    <a:pt x="165" y="726"/>
                  </a:lnTo>
                  <a:lnTo>
                    <a:pt x="165" y="724"/>
                  </a:lnTo>
                  <a:lnTo>
                    <a:pt x="167" y="722"/>
                  </a:lnTo>
                  <a:lnTo>
                    <a:pt x="167" y="720"/>
                  </a:lnTo>
                  <a:lnTo>
                    <a:pt x="167" y="718"/>
                  </a:lnTo>
                  <a:lnTo>
                    <a:pt x="169" y="717"/>
                  </a:lnTo>
                  <a:lnTo>
                    <a:pt x="173" y="717"/>
                  </a:lnTo>
                  <a:lnTo>
                    <a:pt x="174" y="717"/>
                  </a:lnTo>
                  <a:lnTo>
                    <a:pt x="176" y="717"/>
                  </a:lnTo>
                  <a:lnTo>
                    <a:pt x="178" y="717"/>
                  </a:lnTo>
                  <a:lnTo>
                    <a:pt x="180" y="718"/>
                  </a:lnTo>
                  <a:lnTo>
                    <a:pt x="182" y="718"/>
                  </a:lnTo>
                  <a:lnTo>
                    <a:pt x="182" y="720"/>
                  </a:lnTo>
                  <a:lnTo>
                    <a:pt x="184" y="720"/>
                  </a:lnTo>
                  <a:lnTo>
                    <a:pt x="186" y="722"/>
                  </a:lnTo>
                  <a:lnTo>
                    <a:pt x="188" y="724"/>
                  </a:lnTo>
                  <a:lnTo>
                    <a:pt x="188" y="726"/>
                  </a:lnTo>
                  <a:lnTo>
                    <a:pt x="188" y="728"/>
                  </a:lnTo>
                  <a:lnTo>
                    <a:pt x="192" y="728"/>
                  </a:lnTo>
                  <a:lnTo>
                    <a:pt x="192" y="730"/>
                  </a:lnTo>
                  <a:lnTo>
                    <a:pt x="193" y="730"/>
                  </a:lnTo>
                  <a:lnTo>
                    <a:pt x="195" y="732"/>
                  </a:lnTo>
                  <a:lnTo>
                    <a:pt x="197" y="732"/>
                  </a:lnTo>
                  <a:lnTo>
                    <a:pt x="199" y="734"/>
                  </a:lnTo>
                  <a:lnTo>
                    <a:pt x="201" y="734"/>
                  </a:lnTo>
                  <a:lnTo>
                    <a:pt x="203" y="734"/>
                  </a:lnTo>
                  <a:lnTo>
                    <a:pt x="207" y="734"/>
                  </a:lnTo>
                  <a:lnTo>
                    <a:pt x="209" y="734"/>
                  </a:lnTo>
                  <a:lnTo>
                    <a:pt x="211" y="732"/>
                  </a:lnTo>
                  <a:lnTo>
                    <a:pt x="212" y="732"/>
                  </a:lnTo>
                  <a:lnTo>
                    <a:pt x="212" y="730"/>
                  </a:lnTo>
                  <a:lnTo>
                    <a:pt x="214" y="728"/>
                  </a:lnTo>
                  <a:lnTo>
                    <a:pt x="214" y="726"/>
                  </a:lnTo>
                  <a:lnTo>
                    <a:pt x="214" y="724"/>
                  </a:lnTo>
                  <a:lnTo>
                    <a:pt x="212" y="724"/>
                  </a:lnTo>
                  <a:lnTo>
                    <a:pt x="211" y="724"/>
                  </a:lnTo>
                  <a:lnTo>
                    <a:pt x="209" y="726"/>
                  </a:lnTo>
                  <a:lnTo>
                    <a:pt x="207" y="726"/>
                  </a:lnTo>
                  <a:lnTo>
                    <a:pt x="205" y="726"/>
                  </a:lnTo>
                  <a:lnTo>
                    <a:pt x="203" y="726"/>
                  </a:lnTo>
                  <a:lnTo>
                    <a:pt x="203" y="724"/>
                  </a:lnTo>
                  <a:lnTo>
                    <a:pt x="203" y="722"/>
                  </a:lnTo>
                  <a:lnTo>
                    <a:pt x="203" y="720"/>
                  </a:lnTo>
                  <a:lnTo>
                    <a:pt x="203" y="718"/>
                  </a:lnTo>
                  <a:lnTo>
                    <a:pt x="201" y="717"/>
                  </a:lnTo>
                  <a:lnTo>
                    <a:pt x="201" y="715"/>
                  </a:lnTo>
                  <a:lnTo>
                    <a:pt x="199" y="711"/>
                  </a:lnTo>
                  <a:lnTo>
                    <a:pt x="197" y="709"/>
                  </a:lnTo>
                  <a:lnTo>
                    <a:pt x="195" y="707"/>
                  </a:lnTo>
                  <a:lnTo>
                    <a:pt x="195" y="705"/>
                  </a:lnTo>
                  <a:lnTo>
                    <a:pt x="193" y="703"/>
                  </a:lnTo>
                  <a:lnTo>
                    <a:pt x="192" y="701"/>
                  </a:lnTo>
                  <a:lnTo>
                    <a:pt x="193" y="699"/>
                  </a:lnTo>
                  <a:lnTo>
                    <a:pt x="193" y="698"/>
                  </a:lnTo>
                  <a:lnTo>
                    <a:pt x="195" y="696"/>
                  </a:lnTo>
                  <a:lnTo>
                    <a:pt x="197" y="694"/>
                  </a:lnTo>
                  <a:lnTo>
                    <a:pt x="201" y="692"/>
                  </a:lnTo>
                  <a:lnTo>
                    <a:pt x="201" y="690"/>
                  </a:lnTo>
                  <a:lnTo>
                    <a:pt x="203" y="688"/>
                  </a:lnTo>
                  <a:lnTo>
                    <a:pt x="205" y="688"/>
                  </a:lnTo>
                  <a:lnTo>
                    <a:pt x="207" y="688"/>
                  </a:lnTo>
                  <a:lnTo>
                    <a:pt x="207" y="686"/>
                  </a:lnTo>
                  <a:lnTo>
                    <a:pt x="209" y="688"/>
                  </a:lnTo>
                  <a:lnTo>
                    <a:pt x="211" y="686"/>
                  </a:lnTo>
                  <a:lnTo>
                    <a:pt x="212" y="684"/>
                  </a:lnTo>
                  <a:lnTo>
                    <a:pt x="212" y="682"/>
                  </a:lnTo>
                  <a:lnTo>
                    <a:pt x="212" y="680"/>
                  </a:lnTo>
                  <a:lnTo>
                    <a:pt x="214" y="680"/>
                  </a:lnTo>
                  <a:lnTo>
                    <a:pt x="214" y="679"/>
                  </a:lnTo>
                  <a:lnTo>
                    <a:pt x="214" y="677"/>
                  </a:lnTo>
                  <a:lnTo>
                    <a:pt x="216" y="677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2" y="673"/>
                  </a:lnTo>
                  <a:lnTo>
                    <a:pt x="211" y="675"/>
                  </a:lnTo>
                  <a:lnTo>
                    <a:pt x="207" y="673"/>
                  </a:lnTo>
                  <a:lnTo>
                    <a:pt x="207" y="671"/>
                  </a:lnTo>
                  <a:lnTo>
                    <a:pt x="205" y="671"/>
                  </a:lnTo>
                  <a:lnTo>
                    <a:pt x="203" y="669"/>
                  </a:lnTo>
                  <a:lnTo>
                    <a:pt x="201" y="669"/>
                  </a:lnTo>
                  <a:lnTo>
                    <a:pt x="199" y="669"/>
                  </a:lnTo>
                  <a:lnTo>
                    <a:pt x="197" y="667"/>
                  </a:lnTo>
                  <a:lnTo>
                    <a:pt x="195" y="667"/>
                  </a:lnTo>
                  <a:lnTo>
                    <a:pt x="193" y="667"/>
                  </a:lnTo>
                  <a:lnTo>
                    <a:pt x="193" y="665"/>
                  </a:lnTo>
                  <a:lnTo>
                    <a:pt x="193" y="663"/>
                  </a:lnTo>
                  <a:lnTo>
                    <a:pt x="192" y="661"/>
                  </a:lnTo>
                  <a:lnTo>
                    <a:pt x="190" y="661"/>
                  </a:lnTo>
                  <a:lnTo>
                    <a:pt x="188" y="661"/>
                  </a:lnTo>
                  <a:lnTo>
                    <a:pt x="186" y="661"/>
                  </a:lnTo>
                  <a:lnTo>
                    <a:pt x="184" y="660"/>
                  </a:lnTo>
                  <a:lnTo>
                    <a:pt x="182" y="660"/>
                  </a:lnTo>
                  <a:lnTo>
                    <a:pt x="182" y="658"/>
                  </a:lnTo>
                  <a:lnTo>
                    <a:pt x="180" y="658"/>
                  </a:lnTo>
                  <a:lnTo>
                    <a:pt x="178" y="658"/>
                  </a:lnTo>
                  <a:lnTo>
                    <a:pt x="176" y="656"/>
                  </a:lnTo>
                  <a:lnTo>
                    <a:pt x="174" y="654"/>
                  </a:lnTo>
                  <a:lnTo>
                    <a:pt x="173" y="652"/>
                  </a:lnTo>
                  <a:lnTo>
                    <a:pt x="171" y="652"/>
                  </a:lnTo>
                  <a:lnTo>
                    <a:pt x="169" y="652"/>
                  </a:lnTo>
                  <a:lnTo>
                    <a:pt x="167" y="650"/>
                  </a:lnTo>
                  <a:lnTo>
                    <a:pt x="165" y="650"/>
                  </a:lnTo>
                  <a:lnTo>
                    <a:pt x="163" y="648"/>
                  </a:lnTo>
                  <a:lnTo>
                    <a:pt x="161" y="648"/>
                  </a:lnTo>
                  <a:lnTo>
                    <a:pt x="159" y="646"/>
                  </a:lnTo>
                  <a:lnTo>
                    <a:pt x="159" y="644"/>
                  </a:lnTo>
                  <a:lnTo>
                    <a:pt x="157" y="644"/>
                  </a:lnTo>
                  <a:lnTo>
                    <a:pt x="157" y="642"/>
                  </a:lnTo>
                  <a:lnTo>
                    <a:pt x="157" y="641"/>
                  </a:lnTo>
                  <a:lnTo>
                    <a:pt x="155" y="639"/>
                  </a:lnTo>
                  <a:lnTo>
                    <a:pt x="155" y="637"/>
                  </a:lnTo>
                  <a:lnTo>
                    <a:pt x="154" y="635"/>
                  </a:lnTo>
                  <a:lnTo>
                    <a:pt x="152" y="633"/>
                  </a:lnTo>
                  <a:lnTo>
                    <a:pt x="150" y="629"/>
                  </a:lnTo>
                  <a:lnTo>
                    <a:pt x="148" y="627"/>
                  </a:lnTo>
                  <a:lnTo>
                    <a:pt x="146" y="625"/>
                  </a:lnTo>
                  <a:lnTo>
                    <a:pt x="142" y="623"/>
                  </a:lnTo>
                  <a:lnTo>
                    <a:pt x="140" y="622"/>
                  </a:lnTo>
                  <a:lnTo>
                    <a:pt x="138" y="620"/>
                  </a:lnTo>
                  <a:lnTo>
                    <a:pt x="133" y="618"/>
                  </a:lnTo>
                  <a:lnTo>
                    <a:pt x="131" y="616"/>
                  </a:lnTo>
                  <a:lnTo>
                    <a:pt x="129" y="616"/>
                  </a:lnTo>
                  <a:lnTo>
                    <a:pt x="127" y="616"/>
                  </a:lnTo>
                  <a:lnTo>
                    <a:pt x="127" y="618"/>
                  </a:lnTo>
                  <a:lnTo>
                    <a:pt x="125" y="620"/>
                  </a:lnTo>
                  <a:lnTo>
                    <a:pt x="123" y="622"/>
                  </a:lnTo>
                  <a:lnTo>
                    <a:pt x="123" y="623"/>
                  </a:lnTo>
                  <a:lnTo>
                    <a:pt x="119" y="625"/>
                  </a:lnTo>
                  <a:lnTo>
                    <a:pt x="119" y="627"/>
                  </a:lnTo>
                  <a:lnTo>
                    <a:pt x="119" y="629"/>
                  </a:lnTo>
                  <a:lnTo>
                    <a:pt x="119" y="631"/>
                  </a:lnTo>
                  <a:lnTo>
                    <a:pt x="117" y="633"/>
                  </a:lnTo>
                  <a:lnTo>
                    <a:pt x="116" y="635"/>
                  </a:lnTo>
                  <a:lnTo>
                    <a:pt x="116" y="637"/>
                  </a:lnTo>
                  <a:lnTo>
                    <a:pt x="114" y="637"/>
                  </a:lnTo>
                  <a:lnTo>
                    <a:pt x="112" y="635"/>
                  </a:lnTo>
                  <a:lnTo>
                    <a:pt x="110" y="635"/>
                  </a:lnTo>
                  <a:lnTo>
                    <a:pt x="108" y="635"/>
                  </a:lnTo>
                  <a:lnTo>
                    <a:pt x="106" y="635"/>
                  </a:lnTo>
                  <a:lnTo>
                    <a:pt x="104" y="635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100" y="631"/>
                  </a:lnTo>
                  <a:lnTo>
                    <a:pt x="100" y="629"/>
                  </a:lnTo>
                  <a:lnTo>
                    <a:pt x="98" y="627"/>
                  </a:lnTo>
                  <a:lnTo>
                    <a:pt x="97" y="625"/>
                  </a:lnTo>
                  <a:lnTo>
                    <a:pt x="95" y="625"/>
                  </a:lnTo>
                  <a:lnTo>
                    <a:pt x="89" y="622"/>
                  </a:lnTo>
                  <a:lnTo>
                    <a:pt x="87" y="620"/>
                  </a:lnTo>
                  <a:lnTo>
                    <a:pt x="85" y="620"/>
                  </a:lnTo>
                  <a:lnTo>
                    <a:pt x="85" y="618"/>
                  </a:lnTo>
                  <a:lnTo>
                    <a:pt x="83" y="618"/>
                  </a:lnTo>
                  <a:lnTo>
                    <a:pt x="81" y="616"/>
                  </a:lnTo>
                  <a:lnTo>
                    <a:pt x="81" y="614"/>
                  </a:lnTo>
                  <a:lnTo>
                    <a:pt x="81" y="612"/>
                  </a:lnTo>
                  <a:lnTo>
                    <a:pt x="83" y="610"/>
                  </a:lnTo>
                  <a:lnTo>
                    <a:pt x="81" y="608"/>
                  </a:lnTo>
                  <a:lnTo>
                    <a:pt x="79" y="608"/>
                  </a:lnTo>
                  <a:lnTo>
                    <a:pt x="76" y="606"/>
                  </a:lnTo>
                  <a:lnTo>
                    <a:pt x="74" y="606"/>
                  </a:lnTo>
                  <a:lnTo>
                    <a:pt x="74" y="604"/>
                  </a:lnTo>
                  <a:lnTo>
                    <a:pt x="72" y="604"/>
                  </a:lnTo>
                  <a:lnTo>
                    <a:pt x="72" y="603"/>
                  </a:lnTo>
                  <a:lnTo>
                    <a:pt x="68" y="604"/>
                  </a:lnTo>
                  <a:lnTo>
                    <a:pt x="66" y="604"/>
                  </a:lnTo>
                  <a:lnTo>
                    <a:pt x="66" y="603"/>
                  </a:lnTo>
                  <a:lnTo>
                    <a:pt x="64" y="604"/>
                  </a:lnTo>
                  <a:lnTo>
                    <a:pt x="62" y="604"/>
                  </a:lnTo>
                  <a:lnTo>
                    <a:pt x="62" y="603"/>
                  </a:lnTo>
                  <a:lnTo>
                    <a:pt x="64" y="603"/>
                  </a:lnTo>
                  <a:lnTo>
                    <a:pt x="62" y="603"/>
                  </a:lnTo>
                  <a:lnTo>
                    <a:pt x="60" y="603"/>
                  </a:lnTo>
                  <a:lnTo>
                    <a:pt x="60" y="601"/>
                  </a:lnTo>
                  <a:lnTo>
                    <a:pt x="62" y="601"/>
                  </a:lnTo>
                  <a:lnTo>
                    <a:pt x="60" y="601"/>
                  </a:lnTo>
                  <a:lnTo>
                    <a:pt x="60" y="599"/>
                  </a:lnTo>
                  <a:lnTo>
                    <a:pt x="59" y="601"/>
                  </a:lnTo>
                  <a:lnTo>
                    <a:pt x="57" y="599"/>
                  </a:lnTo>
                  <a:lnTo>
                    <a:pt x="55" y="599"/>
                  </a:lnTo>
                  <a:lnTo>
                    <a:pt x="55" y="597"/>
                  </a:lnTo>
                  <a:lnTo>
                    <a:pt x="51" y="595"/>
                  </a:lnTo>
                  <a:lnTo>
                    <a:pt x="47" y="591"/>
                  </a:lnTo>
                  <a:lnTo>
                    <a:pt x="45" y="587"/>
                  </a:lnTo>
                  <a:lnTo>
                    <a:pt x="40" y="584"/>
                  </a:lnTo>
                  <a:lnTo>
                    <a:pt x="38" y="582"/>
                  </a:lnTo>
                  <a:lnTo>
                    <a:pt x="34" y="576"/>
                  </a:lnTo>
                  <a:lnTo>
                    <a:pt x="30" y="574"/>
                  </a:lnTo>
                  <a:lnTo>
                    <a:pt x="24" y="568"/>
                  </a:lnTo>
                  <a:lnTo>
                    <a:pt x="19" y="563"/>
                  </a:lnTo>
                  <a:lnTo>
                    <a:pt x="13" y="559"/>
                  </a:lnTo>
                  <a:lnTo>
                    <a:pt x="11" y="557"/>
                  </a:lnTo>
                  <a:lnTo>
                    <a:pt x="7" y="553"/>
                  </a:lnTo>
                  <a:lnTo>
                    <a:pt x="3" y="547"/>
                  </a:lnTo>
                  <a:lnTo>
                    <a:pt x="2" y="546"/>
                  </a:lnTo>
                  <a:lnTo>
                    <a:pt x="0" y="544"/>
                  </a:lnTo>
                  <a:lnTo>
                    <a:pt x="2" y="542"/>
                  </a:lnTo>
                  <a:lnTo>
                    <a:pt x="2" y="538"/>
                  </a:lnTo>
                  <a:lnTo>
                    <a:pt x="2" y="532"/>
                  </a:lnTo>
                  <a:lnTo>
                    <a:pt x="2" y="527"/>
                  </a:lnTo>
                  <a:lnTo>
                    <a:pt x="2" y="521"/>
                  </a:lnTo>
                  <a:lnTo>
                    <a:pt x="3" y="511"/>
                  </a:lnTo>
                  <a:lnTo>
                    <a:pt x="3" y="504"/>
                  </a:lnTo>
                  <a:lnTo>
                    <a:pt x="3" y="500"/>
                  </a:lnTo>
                  <a:lnTo>
                    <a:pt x="3" y="494"/>
                  </a:lnTo>
                  <a:lnTo>
                    <a:pt x="3" y="490"/>
                  </a:lnTo>
                  <a:lnTo>
                    <a:pt x="3" y="489"/>
                  </a:lnTo>
                  <a:lnTo>
                    <a:pt x="5" y="489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9" y="487"/>
                  </a:lnTo>
                  <a:lnTo>
                    <a:pt x="11" y="487"/>
                  </a:lnTo>
                  <a:lnTo>
                    <a:pt x="13" y="487"/>
                  </a:lnTo>
                  <a:lnTo>
                    <a:pt x="15" y="489"/>
                  </a:lnTo>
                  <a:lnTo>
                    <a:pt x="17" y="489"/>
                  </a:lnTo>
                  <a:lnTo>
                    <a:pt x="19" y="487"/>
                  </a:lnTo>
                  <a:lnTo>
                    <a:pt x="21" y="487"/>
                  </a:lnTo>
                  <a:lnTo>
                    <a:pt x="22" y="485"/>
                  </a:lnTo>
                  <a:lnTo>
                    <a:pt x="24" y="485"/>
                  </a:lnTo>
                  <a:lnTo>
                    <a:pt x="26" y="485"/>
                  </a:lnTo>
                  <a:lnTo>
                    <a:pt x="28" y="485"/>
                  </a:lnTo>
                  <a:lnTo>
                    <a:pt x="30" y="485"/>
                  </a:lnTo>
                  <a:lnTo>
                    <a:pt x="32" y="483"/>
                  </a:lnTo>
                  <a:lnTo>
                    <a:pt x="34" y="481"/>
                  </a:lnTo>
                  <a:lnTo>
                    <a:pt x="38" y="477"/>
                  </a:lnTo>
                  <a:lnTo>
                    <a:pt x="38" y="475"/>
                  </a:lnTo>
                  <a:lnTo>
                    <a:pt x="40" y="473"/>
                  </a:lnTo>
                  <a:lnTo>
                    <a:pt x="41" y="470"/>
                  </a:lnTo>
                  <a:lnTo>
                    <a:pt x="43" y="466"/>
                  </a:lnTo>
                  <a:lnTo>
                    <a:pt x="45" y="464"/>
                  </a:lnTo>
                  <a:lnTo>
                    <a:pt x="47" y="460"/>
                  </a:lnTo>
                  <a:lnTo>
                    <a:pt x="49" y="458"/>
                  </a:lnTo>
                  <a:lnTo>
                    <a:pt x="49" y="456"/>
                  </a:lnTo>
                  <a:lnTo>
                    <a:pt x="49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1" y="449"/>
                  </a:lnTo>
                  <a:lnTo>
                    <a:pt x="51" y="447"/>
                  </a:lnTo>
                  <a:lnTo>
                    <a:pt x="53" y="447"/>
                  </a:lnTo>
                  <a:lnTo>
                    <a:pt x="51" y="447"/>
                  </a:lnTo>
                  <a:lnTo>
                    <a:pt x="49" y="447"/>
                  </a:lnTo>
                  <a:lnTo>
                    <a:pt x="49" y="445"/>
                  </a:lnTo>
                  <a:lnTo>
                    <a:pt x="47" y="443"/>
                  </a:lnTo>
                  <a:lnTo>
                    <a:pt x="45" y="443"/>
                  </a:lnTo>
                  <a:lnTo>
                    <a:pt x="43" y="443"/>
                  </a:lnTo>
                  <a:lnTo>
                    <a:pt x="43" y="441"/>
                  </a:lnTo>
                  <a:lnTo>
                    <a:pt x="43" y="439"/>
                  </a:lnTo>
                  <a:lnTo>
                    <a:pt x="45" y="439"/>
                  </a:lnTo>
                  <a:lnTo>
                    <a:pt x="45" y="437"/>
                  </a:lnTo>
                  <a:lnTo>
                    <a:pt x="47" y="437"/>
                  </a:lnTo>
                  <a:lnTo>
                    <a:pt x="47" y="435"/>
                  </a:lnTo>
                  <a:lnTo>
                    <a:pt x="47" y="433"/>
                  </a:lnTo>
                  <a:lnTo>
                    <a:pt x="49" y="432"/>
                  </a:lnTo>
                  <a:lnTo>
                    <a:pt x="49" y="430"/>
                  </a:lnTo>
                  <a:lnTo>
                    <a:pt x="51" y="430"/>
                  </a:lnTo>
                  <a:lnTo>
                    <a:pt x="55" y="430"/>
                  </a:lnTo>
                  <a:lnTo>
                    <a:pt x="57" y="428"/>
                  </a:lnTo>
                  <a:lnTo>
                    <a:pt x="59" y="430"/>
                  </a:lnTo>
                  <a:lnTo>
                    <a:pt x="66" y="430"/>
                  </a:lnTo>
                  <a:lnTo>
                    <a:pt x="79" y="430"/>
                  </a:lnTo>
                  <a:lnTo>
                    <a:pt x="91" y="428"/>
                  </a:lnTo>
                  <a:lnTo>
                    <a:pt x="97" y="428"/>
                  </a:lnTo>
                  <a:lnTo>
                    <a:pt x="104" y="428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10" y="428"/>
                  </a:lnTo>
                  <a:lnTo>
                    <a:pt x="112" y="428"/>
                  </a:lnTo>
                  <a:lnTo>
                    <a:pt x="114" y="426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6" y="422"/>
                  </a:lnTo>
                  <a:lnTo>
                    <a:pt x="116" y="420"/>
                  </a:lnTo>
                  <a:lnTo>
                    <a:pt x="117" y="418"/>
                  </a:lnTo>
                  <a:lnTo>
                    <a:pt x="119" y="418"/>
                  </a:lnTo>
                  <a:lnTo>
                    <a:pt x="121" y="420"/>
                  </a:lnTo>
                  <a:lnTo>
                    <a:pt x="123" y="420"/>
                  </a:lnTo>
                  <a:lnTo>
                    <a:pt x="125" y="420"/>
                  </a:lnTo>
                  <a:lnTo>
                    <a:pt x="125" y="422"/>
                  </a:lnTo>
                  <a:lnTo>
                    <a:pt x="127" y="422"/>
                  </a:lnTo>
                  <a:lnTo>
                    <a:pt x="129" y="420"/>
                  </a:lnTo>
                  <a:lnTo>
                    <a:pt x="129" y="418"/>
                  </a:lnTo>
                  <a:lnTo>
                    <a:pt x="131" y="418"/>
                  </a:lnTo>
                  <a:lnTo>
                    <a:pt x="133" y="416"/>
                  </a:lnTo>
                  <a:lnTo>
                    <a:pt x="133" y="414"/>
                  </a:lnTo>
                  <a:lnTo>
                    <a:pt x="135" y="414"/>
                  </a:lnTo>
                  <a:lnTo>
                    <a:pt x="135" y="413"/>
                  </a:lnTo>
                  <a:lnTo>
                    <a:pt x="136" y="413"/>
                  </a:lnTo>
                  <a:lnTo>
                    <a:pt x="138" y="413"/>
                  </a:lnTo>
                  <a:lnTo>
                    <a:pt x="138" y="411"/>
                  </a:lnTo>
                  <a:lnTo>
                    <a:pt x="140" y="411"/>
                  </a:lnTo>
                  <a:lnTo>
                    <a:pt x="140" y="409"/>
                  </a:lnTo>
                  <a:lnTo>
                    <a:pt x="142" y="409"/>
                  </a:lnTo>
                  <a:lnTo>
                    <a:pt x="142" y="407"/>
                  </a:lnTo>
                  <a:lnTo>
                    <a:pt x="142" y="405"/>
                  </a:lnTo>
                  <a:lnTo>
                    <a:pt x="144" y="405"/>
                  </a:lnTo>
                  <a:lnTo>
                    <a:pt x="146" y="403"/>
                  </a:lnTo>
                  <a:lnTo>
                    <a:pt x="148" y="403"/>
                  </a:lnTo>
                  <a:lnTo>
                    <a:pt x="148" y="405"/>
                  </a:lnTo>
                  <a:lnTo>
                    <a:pt x="150" y="405"/>
                  </a:lnTo>
                  <a:lnTo>
                    <a:pt x="150" y="403"/>
                  </a:lnTo>
                  <a:lnTo>
                    <a:pt x="150" y="401"/>
                  </a:lnTo>
                  <a:lnTo>
                    <a:pt x="152" y="401"/>
                  </a:lnTo>
                  <a:lnTo>
                    <a:pt x="152" y="403"/>
                  </a:lnTo>
                  <a:lnTo>
                    <a:pt x="152" y="401"/>
                  </a:lnTo>
                  <a:lnTo>
                    <a:pt x="154" y="399"/>
                  </a:lnTo>
                  <a:lnTo>
                    <a:pt x="152" y="399"/>
                  </a:lnTo>
                  <a:lnTo>
                    <a:pt x="154" y="395"/>
                  </a:lnTo>
                  <a:lnTo>
                    <a:pt x="154" y="394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0"/>
                  </a:lnTo>
                  <a:lnTo>
                    <a:pt x="155" y="388"/>
                  </a:lnTo>
                  <a:lnTo>
                    <a:pt x="155" y="386"/>
                  </a:lnTo>
                  <a:lnTo>
                    <a:pt x="157" y="382"/>
                  </a:lnTo>
                  <a:lnTo>
                    <a:pt x="159" y="380"/>
                  </a:lnTo>
                  <a:lnTo>
                    <a:pt x="161" y="378"/>
                  </a:lnTo>
                  <a:lnTo>
                    <a:pt x="165" y="375"/>
                  </a:lnTo>
                  <a:lnTo>
                    <a:pt x="167" y="371"/>
                  </a:lnTo>
                  <a:lnTo>
                    <a:pt x="169" y="367"/>
                  </a:lnTo>
                  <a:lnTo>
                    <a:pt x="171" y="365"/>
                  </a:lnTo>
                  <a:lnTo>
                    <a:pt x="174" y="363"/>
                  </a:lnTo>
                  <a:lnTo>
                    <a:pt x="176" y="359"/>
                  </a:lnTo>
                  <a:lnTo>
                    <a:pt x="178" y="357"/>
                  </a:lnTo>
                  <a:lnTo>
                    <a:pt x="182" y="354"/>
                  </a:lnTo>
                  <a:lnTo>
                    <a:pt x="186" y="354"/>
                  </a:lnTo>
                  <a:lnTo>
                    <a:pt x="188" y="350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3" y="346"/>
                  </a:lnTo>
                  <a:lnTo>
                    <a:pt x="197" y="344"/>
                  </a:lnTo>
                  <a:lnTo>
                    <a:pt x="199" y="344"/>
                  </a:lnTo>
                  <a:lnTo>
                    <a:pt x="203" y="342"/>
                  </a:lnTo>
                  <a:lnTo>
                    <a:pt x="205" y="340"/>
                  </a:lnTo>
                  <a:lnTo>
                    <a:pt x="207" y="340"/>
                  </a:lnTo>
                  <a:lnTo>
                    <a:pt x="209" y="340"/>
                  </a:lnTo>
                  <a:lnTo>
                    <a:pt x="211" y="338"/>
                  </a:lnTo>
                  <a:lnTo>
                    <a:pt x="212" y="338"/>
                  </a:lnTo>
                  <a:lnTo>
                    <a:pt x="216" y="338"/>
                  </a:lnTo>
                  <a:lnTo>
                    <a:pt x="218" y="338"/>
                  </a:lnTo>
                  <a:lnTo>
                    <a:pt x="222" y="340"/>
                  </a:lnTo>
                  <a:lnTo>
                    <a:pt x="224" y="340"/>
                  </a:lnTo>
                  <a:lnTo>
                    <a:pt x="226" y="340"/>
                  </a:lnTo>
                  <a:lnTo>
                    <a:pt x="228" y="342"/>
                  </a:lnTo>
                  <a:lnTo>
                    <a:pt x="230" y="342"/>
                  </a:lnTo>
                  <a:lnTo>
                    <a:pt x="233" y="344"/>
                  </a:lnTo>
                  <a:lnTo>
                    <a:pt x="237" y="346"/>
                  </a:lnTo>
                  <a:lnTo>
                    <a:pt x="239" y="346"/>
                  </a:lnTo>
                  <a:lnTo>
                    <a:pt x="243" y="348"/>
                  </a:lnTo>
                  <a:lnTo>
                    <a:pt x="245" y="348"/>
                  </a:lnTo>
                  <a:lnTo>
                    <a:pt x="247" y="348"/>
                  </a:lnTo>
                  <a:lnTo>
                    <a:pt x="250" y="350"/>
                  </a:lnTo>
                  <a:lnTo>
                    <a:pt x="252" y="350"/>
                  </a:lnTo>
                  <a:lnTo>
                    <a:pt x="256" y="350"/>
                  </a:lnTo>
                  <a:lnTo>
                    <a:pt x="258" y="350"/>
                  </a:lnTo>
                  <a:lnTo>
                    <a:pt x="258" y="348"/>
                  </a:lnTo>
                  <a:lnTo>
                    <a:pt x="260" y="348"/>
                  </a:lnTo>
                  <a:lnTo>
                    <a:pt x="260" y="346"/>
                  </a:lnTo>
                  <a:lnTo>
                    <a:pt x="262" y="346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68" y="346"/>
                  </a:lnTo>
                  <a:lnTo>
                    <a:pt x="269" y="346"/>
                  </a:lnTo>
                  <a:lnTo>
                    <a:pt x="271" y="344"/>
                  </a:lnTo>
                  <a:lnTo>
                    <a:pt x="273" y="344"/>
                  </a:lnTo>
                  <a:lnTo>
                    <a:pt x="273" y="342"/>
                  </a:lnTo>
                  <a:lnTo>
                    <a:pt x="275" y="342"/>
                  </a:lnTo>
                  <a:lnTo>
                    <a:pt x="275" y="340"/>
                  </a:lnTo>
                  <a:lnTo>
                    <a:pt x="277" y="340"/>
                  </a:lnTo>
                  <a:lnTo>
                    <a:pt x="279" y="340"/>
                  </a:lnTo>
                  <a:lnTo>
                    <a:pt x="281" y="340"/>
                  </a:lnTo>
                  <a:lnTo>
                    <a:pt x="281" y="338"/>
                  </a:lnTo>
                  <a:lnTo>
                    <a:pt x="281" y="337"/>
                  </a:lnTo>
                  <a:lnTo>
                    <a:pt x="283" y="337"/>
                  </a:lnTo>
                  <a:lnTo>
                    <a:pt x="283" y="335"/>
                  </a:lnTo>
                  <a:lnTo>
                    <a:pt x="283" y="333"/>
                  </a:lnTo>
                  <a:lnTo>
                    <a:pt x="285" y="333"/>
                  </a:lnTo>
                  <a:lnTo>
                    <a:pt x="287" y="331"/>
                  </a:lnTo>
                  <a:lnTo>
                    <a:pt x="288" y="331"/>
                  </a:lnTo>
                  <a:lnTo>
                    <a:pt x="288" y="329"/>
                  </a:lnTo>
                  <a:lnTo>
                    <a:pt x="290" y="329"/>
                  </a:lnTo>
                  <a:lnTo>
                    <a:pt x="290" y="327"/>
                  </a:lnTo>
                  <a:lnTo>
                    <a:pt x="292" y="327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1"/>
                  </a:lnTo>
                  <a:lnTo>
                    <a:pt x="294" y="319"/>
                  </a:lnTo>
                  <a:lnTo>
                    <a:pt x="294" y="318"/>
                  </a:lnTo>
                  <a:lnTo>
                    <a:pt x="296" y="318"/>
                  </a:lnTo>
                  <a:lnTo>
                    <a:pt x="298" y="316"/>
                  </a:lnTo>
                  <a:lnTo>
                    <a:pt x="298" y="314"/>
                  </a:lnTo>
                  <a:lnTo>
                    <a:pt x="300" y="312"/>
                  </a:lnTo>
                  <a:lnTo>
                    <a:pt x="300" y="310"/>
                  </a:lnTo>
                  <a:lnTo>
                    <a:pt x="300" y="308"/>
                  </a:lnTo>
                  <a:lnTo>
                    <a:pt x="300" y="306"/>
                  </a:lnTo>
                  <a:lnTo>
                    <a:pt x="302" y="306"/>
                  </a:lnTo>
                  <a:lnTo>
                    <a:pt x="302" y="304"/>
                  </a:lnTo>
                  <a:lnTo>
                    <a:pt x="304" y="302"/>
                  </a:lnTo>
                  <a:lnTo>
                    <a:pt x="304" y="300"/>
                  </a:lnTo>
                  <a:lnTo>
                    <a:pt x="306" y="300"/>
                  </a:lnTo>
                  <a:lnTo>
                    <a:pt x="306" y="299"/>
                  </a:lnTo>
                  <a:lnTo>
                    <a:pt x="306" y="297"/>
                  </a:lnTo>
                  <a:lnTo>
                    <a:pt x="307" y="295"/>
                  </a:lnTo>
                  <a:lnTo>
                    <a:pt x="307" y="293"/>
                  </a:lnTo>
                  <a:lnTo>
                    <a:pt x="307" y="291"/>
                  </a:lnTo>
                  <a:lnTo>
                    <a:pt x="306" y="291"/>
                  </a:lnTo>
                  <a:lnTo>
                    <a:pt x="306" y="289"/>
                  </a:lnTo>
                  <a:lnTo>
                    <a:pt x="304" y="289"/>
                  </a:lnTo>
                  <a:lnTo>
                    <a:pt x="304" y="287"/>
                  </a:lnTo>
                  <a:lnTo>
                    <a:pt x="302" y="287"/>
                  </a:lnTo>
                  <a:lnTo>
                    <a:pt x="302" y="285"/>
                  </a:lnTo>
                  <a:lnTo>
                    <a:pt x="300" y="283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1"/>
                  </a:lnTo>
                  <a:lnTo>
                    <a:pt x="296" y="280"/>
                  </a:lnTo>
                  <a:lnTo>
                    <a:pt x="296" y="278"/>
                  </a:lnTo>
                  <a:lnTo>
                    <a:pt x="298" y="276"/>
                  </a:lnTo>
                  <a:lnTo>
                    <a:pt x="298" y="274"/>
                  </a:lnTo>
                  <a:lnTo>
                    <a:pt x="298" y="272"/>
                  </a:lnTo>
                  <a:lnTo>
                    <a:pt x="298" y="270"/>
                  </a:lnTo>
                  <a:lnTo>
                    <a:pt x="298" y="268"/>
                  </a:lnTo>
                  <a:lnTo>
                    <a:pt x="298" y="266"/>
                  </a:lnTo>
                  <a:lnTo>
                    <a:pt x="296" y="264"/>
                  </a:lnTo>
                  <a:lnTo>
                    <a:pt x="296" y="262"/>
                  </a:lnTo>
                  <a:lnTo>
                    <a:pt x="294" y="261"/>
                  </a:lnTo>
                  <a:lnTo>
                    <a:pt x="292" y="259"/>
                  </a:lnTo>
                  <a:lnTo>
                    <a:pt x="292" y="257"/>
                  </a:lnTo>
                  <a:lnTo>
                    <a:pt x="290" y="255"/>
                  </a:lnTo>
                  <a:lnTo>
                    <a:pt x="290" y="253"/>
                  </a:lnTo>
                  <a:lnTo>
                    <a:pt x="288" y="251"/>
                  </a:lnTo>
                  <a:lnTo>
                    <a:pt x="288" y="249"/>
                  </a:lnTo>
                  <a:lnTo>
                    <a:pt x="290" y="247"/>
                  </a:lnTo>
                  <a:lnTo>
                    <a:pt x="292" y="247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8" y="247"/>
                  </a:lnTo>
                  <a:lnTo>
                    <a:pt x="300" y="24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D91D21D-D4D1-4F3C-9A09-DFE99142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939"/>
              <a:ext cx="763" cy="962"/>
            </a:xfrm>
            <a:custGeom>
              <a:avLst/>
              <a:gdLst>
                <a:gd name="T0" fmla="*/ 110 w 763"/>
                <a:gd name="T1" fmla="*/ 223 h 962"/>
                <a:gd name="T2" fmla="*/ 89 w 763"/>
                <a:gd name="T3" fmla="*/ 196 h 962"/>
                <a:gd name="T4" fmla="*/ 70 w 763"/>
                <a:gd name="T5" fmla="*/ 166 h 962"/>
                <a:gd name="T6" fmla="*/ 62 w 763"/>
                <a:gd name="T7" fmla="*/ 131 h 962"/>
                <a:gd name="T8" fmla="*/ 70 w 763"/>
                <a:gd name="T9" fmla="*/ 95 h 962"/>
                <a:gd name="T10" fmla="*/ 53 w 763"/>
                <a:gd name="T11" fmla="*/ 72 h 962"/>
                <a:gd name="T12" fmla="*/ 23 w 763"/>
                <a:gd name="T13" fmla="*/ 57 h 962"/>
                <a:gd name="T14" fmla="*/ 0 w 763"/>
                <a:gd name="T15" fmla="*/ 29 h 962"/>
                <a:gd name="T16" fmla="*/ 15 w 763"/>
                <a:gd name="T17" fmla="*/ 14 h 962"/>
                <a:gd name="T18" fmla="*/ 42 w 763"/>
                <a:gd name="T19" fmla="*/ 25 h 962"/>
                <a:gd name="T20" fmla="*/ 66 w 763"/>
                <a:gd name="T21" fmla="*/ 33 h 962"/>
                <a:gd name="T22" fmla="*/ 93 w 763"/>
                <a:gd name="T23" fmla="*/ 40 h 962"/>
                <a:gd name="T24" fmla="*/ 123 w 763"/>
                <a:gd name="T25" fmla="*/ 48 h 962"/>
                <a:gd name="T26" fmla="*/ 142 w 763"/>
                <a:gd name="T27" fmla="*/ 38 h 962"/>
                <a:gd name="T28" fmla="*/ 163 w 763"/>
                <a:gd name="T29" fmla="*/ 23 h 962"/>
                <a:gd name="T30" fmla="*/ 188 w 763"/>
                <a:gd name="T31" fmla="*/ 12 h 962"/>
                <a:gd name="T32" fmla="*/ 209 w 763"/>
                <a:gd name="T33" fmla="*/ 2 h 962"/>
                <a:gd name="T34" fmla="*/ 226 w 763"/>
                <a:gd name="T35" fmla="*/ 10 h 962"/>
                <a:gd name="T36" fmla="*/ 245 w 763"/>
                <a:gd name="T37" fmla="*/ 0 h 962"/>
                <a:gd name="T38" fmla="*/ 239 w 763"/>
                <a:gd name="T39" fmla="*/ 27 h 962"/>
                <a:gd name="T40" fmla="*/ 233 w 763"/>
                <a:gd name="T41" fmla="*/ 52 h 962"/>
                <a:gd name="T42" fmla="*/ 243 w 763"/>
                <a:gd name="T43" fmla="*/ 80 h 962"/>
                <a:gd name="T44" fmla="*/ 285 w 763"/>
                <a:gd name="T45" fmla="*/ 84 h 962"/>
                <a:gd name="T46" fmla="*/ 306 w 763"/>
                <a:gd name="T47" fmla="*/ 103 h 962"/>
                <a:gd name="T48" fmla="*/ 289 w 763"/>
                <a:gd name="T49" fmla="*/ 126 h 962"/>
                <a:gd name="T50" fmla="*/ 277 w 763"/>
                <a:gd name="T51" fmla="*/ 145 h 962"/>
                <a:gd name="T52" fmla="*/ 268 w 763"/>
                <a:gd name="T53" fmla="*/ 162 h 962"/>
                <a:gd name="T54" fmla="*/ 294 w 763"/>
                <a:gd name="T55" fmla="*/ 181 h 962"/>
                <a:gd name="T56" fmla="*/ 332 w 763"/>
                <a:gd name="T57" fmla="*/ 198 h 962"/>
                <a:gd name="T58" fmla="*/ 363 w 763"/>
                <a:gd name="T59" fmla="*/ 228 h 962"/>
                <a:gd name="T60" fmla="*/ 382 w 763"/>
                <a:gd name="T61" fmla="*/ 257 h 962"/>
                <a:gd name="T62" fmla="*/ 385 w 763"/>
                <a:gd name="T63" fmla="*/ 285 h 962"/>
                <a:gd name="T64" fmla="*/ 361 w 763"/>
                <a:gd name="T65" fmla="*/ 291 h 962"/>
                <a:gd name="T66" fmla="*/ 346 w 763"/>
                <a:gd name="T67" fmla="*/ 299 h 962"/>
                <a:gd name="T68" fmla="*/ 317 w 763"/>
                <a:gd name="T69" fmla="*/ 308 h 962"/>
                <a:gd name="T70" fmla="*/ 315 w 763"/>
                <a:gd name="T71" fmla="*/ 342 h 962"/>
                <a:gd name="T72" fmla="*/ 309 w 763"/>
                <a:gd name="T73" fmla="*/ 376 h 962"/>
                <a:gd name="T74" fmla="*/ 325 w 763"/>
                <a:gd name="T75" fmla="*/ 401 h 962"/>
                <a:gd name="T76" fmla="*/ 344 w 763"/>
                <a:gd name="T77" fmla="*/ 430 h 962"/>
                <a:gd name="T78" fmla="*/ 391 w 763"/>
                <a:gd name="T79" fmla="*/ 437 h 962"/>
                <a:gd name="T80" fmla="*/ 404 w 763"/>
                <a:gd name="T81" fmla="*/ 500 h 962"/>
                <a:gd name="T82" fmla="*/ 435 w 763"/>
                <a:gd name="T83" fmla="*/ 473 h 962"/>
                <a:gd name="T84" fmla="*/ 479 w 763"/>
                <a:gd name="T85" fmla="*/ 481 h 962"/>
                <a:gd name="T86" fmla="*/ 509 w 763"/>
                <a:gd name="T87" fmla="*/ 485 h 962"/>
                <a:gd name="T88" fmla="*/ 566 w 763"/>
                <a:gd name="T89" fmla="*/ 496 h 962"/>
                <a:gd name="T90" fmla="*/ 648 w 763"/>
                <a:gd name="T91" fmla="*/ 546 h 962"/>
                <a:gd name="T92" fmla="*/ 693 w 763"/>
                <a:gd name="T93" fmla="*/ 551 h 962"/>
                <a:gd name="T94" fmla="*/ 718 w 763"/>
                <a:gd name="T95" fmla="*/ 557 h 962"/>
                <a:gd name="T96" fmla="*/ 718 w 763"/>
                <a:gd name="T97" fmla="*/ 593 h 962"/>
                <a:gd name="T98" fmla="*/ 729 w 763"/>
                <a:gd name="T99" fmla="*/ 654 h 962"/>
                <a:gd name="T100" fmla="*/ 746 w 763"/>
                <a:gd name="T101" fmla="*/ 699 h 962"/>
                <a:gd name="T102" fmla="*/ 752 w 763"/>
                <a:gd name="T103" fmla="*/ 751 h 962"/>
                <a:gd name="T104" fmla="*/ 731 w 763"/>
                <a:gd name="T105" fmla="*/ 764 h 962"/>
                <a:gd name="T106" fmla="*/ 737 w 763"/>
                <a:gd name="T107" fmla="*/ 796 h 962"/>
                <a:gd name="T108" fmla="*/ 752 w 763"/>
                <a:gd name="T109" fmla="*/ 819 h 962"/>
                <a:gd name="T110" fmla="*/ 748 w 763"/>
                <a:gd name="T111" fmla="*/ 844 h 962"/>
                <a:gd name="T112" fmla="*/ 722 w 763"/>
                <a:gd name="T113" fmla="*/ 910 h 962"/>
                <a:gd name="T114" fmla="*/ 708 w 763"/>
                <a:gd name="T115" fmla="*/ 927 h 962"/>
                <a:gd name="T116" fmla="*/ 687 w 763"/>
                <a:gd name="T117" fmla="*/ 907 h 962"/>
                <a:gd name="T118" fmla="*/ 665 w 763"/>
                <a:gd name="T119" fmla="*/ 9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3" h="962">
                  <a:moveTo>
                    <a:pt x="131" y="247"/>
                  </a:moveTo>
                  <a:lnTo>
                    <a:pt x="129" y="245"/>
                  </a:lnTo>
                  <a:lnTo>
                    <a:pt x="129" y="243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0"/>
                  </a:lnTo>
                  <a:lnTo>
                    <a:pt x="123" y="238"/>
                  </a:lnTo>
                  <a:lnTo>
                    <a:pt x="123" y="236"/>
                  </a:lnTo>
                  <a:lnTo>
                    <a:pt x="121" y="234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2"/>
                  </a:lnTo>
                  <a:lnTo>
                    <a:pt x="114" y="232"/>
                  </a:lnTo>
                  <a:lnTo>
                    <a:pt x="114" y="228"/>
                  </a:lnTo>
                  <a:lnTo>
                    <a:pt x="112" y="228"/>
                  </a:lnTo>
                  <a:lnTo>
                    <a:pt x="110" y="226"/>
                  </a:lnTo>
                  <a:lnTo>
                    <a:pt x="110" y="223"/>
                  </a:lnTo>
                  <a:lnTo>
                    <a:pt x="110" y="221"/>
                  </a:lnTo>
                  <a:lnTo>
                    <a:pt x="106" y="219"/>
                  </a:lnTo>
                  <a:lnTo>
                    <a:pt x="104" y="217"/>
                  </a:lnTo>
                  <a:lnTo>
                    <a:pt x="100" y="217"/>
                  </a:lnTo>
                  <a:lnTo>
                    <a:pt x="97" y="215"/>
                  </a:lnTo>
                  <a:lnTo>
                    <a:pt x="93" y="215"/>
                  </a:lnTo>
                  <a:lnTo>
                    <a:pt x="91" y="215"/>
                  </a:lnTo>
                  <a:lnTo>
                    <a:pt x="89" y="213"/>
                  </a:lnTo>
                  <a:lnTo>
                    <a:pt x="87" y="213"/>
                  </a:lnTo>
                  <a:lnTo>
                    <a:pt x="87" y="211"/>
                  </a:lnTo>
                  <a:lnTo>
                    <a:pt x="87" y="209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7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4"/>
                  </a:lnTo>
                  <a:lnTo>
                    <a:pt x="89" y="192"/>
                  </a:lnTo>
                  <a:lnTo>
                    <a:pt x="87" y="188"/>
                  </a:lnTo>
                  <a:lnTo>
                    <a:pt x="87" y="185"/>
                  </a:lnTo>
                  <a:lnTo>
                    <a:pt x="87" y="181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1" y="173"/>
                  </a:lnTo>
                  <a:lnTo>
                    <a:pt x="80" y="173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74" y="169"/>
                  </a:lnTo>
                  <a:lnTo>
                    <a:pt x="72" y="169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70" y="164"/>
                  </a:lnTo>
                  <a:lnTo>
                    <a:pt x="70" y="162"/>
                  </a:lnTo>
                  <a:lnTo>
                    <a:pt x="72" y="160"/>
                  </a:lnTo>
                  <a:lnTo>
                    <a:pt x="72" y="158"/>
                  </a:lnTo>
                  <a:lnTo>
                    <a:pt x="72" y="156"/>
                  </a:lnTo>
                  <a:lnTo>
                    <a:pt x="70" y="154"/>
                  </a:lnTo>
                  <a:lnTo>
                    <a:pt x="68" y="152"/>
                  </a:lnTo>
                  <a:lnTo>
                    <a:pt x="64" y="150"/>
                  </a:lnTo>
                  <a:lnTo>
                    <a:pt x="62" y="147"/>
                  </a:lnTo>
                  <a:lnTo>
                    <a:pt x="61" y="145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9" y="139"/>
                  </a:lnTo>
                  <a:lnTo>
                    <a:pt x="59" y="137"/>
                  </a:lnTo>
                  <a:lnTo>
                    <a:pt x="61" y="135"/>
                  </a:lnTo>
                  <a:lnTo>
                    <a:pt x="61" y="133"/>
                  </a:lnTo>
                  <a:lnTo>
                    <a:pt x="62" y="131"/>
                  </a:lnTo>
                  <a:lnTo>
                    <a:pt x="62" y="128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0"/>
                  </a:lnTo>
                  <a:lnTo>
                    <a:pt x="74" y="107"/>
                  </a:lnTo>
                  <a:lnTo>
                    <a:pt x="74" y="105"/>
                  </a:lnTo>
                  <a:lnTo>
                    <a:pt x="74" y="99"/>
                  </a:lnTo>
                  <a:lnTo>
                    <a:pt x="74" y="95"/>
                  </a:lnTo>
                  <a:lnTo>
                    <a:pt x="72" y="95"/>
                  </a:lnTo>
                  <a:lnTo>
                    <a:pt x="70" y="95"/>
                  </a:lnTo>
                  <a:lnTo>
                    <a:pt x="68" y="95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3" y="88"/>
                  </a:lnTo>
                  <a:lnTo>
                    <a:pt x="53" y="86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3" y="76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2" y="55"/>
                  </a:lnTo>
                  <a:lnTo>
                    <a:pt x="28" y="55"/>
                  </a:lnTo>
                  <a:lnTo>
                    <a:pt x="24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5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6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3" y="38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89" y="38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6" y="46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6"/>
                  </a:lnTo>
                  <a:lnTo>
                    <a:pt x="118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2"/>
                  </a:lnTo>
                  <a:lnTo>
                    <a:pt x="129" y="50"/>
                  </a:lnTo>
                  <a:lnTo>
                    <a:pt x="129" y="48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3" y="46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2" y="29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7" y="23"/>
                  </a:lnTo>
                  <a:lnTo>
                    <a:pt x="167" y="21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5" y="21"/>
                  </a:lnTo>
                  <a:lnTo>
                    <a:pt x="176" y="19"/>
                  </a:lnTo>
                  <a:lnTo>
                    <a:pt x="178" y="19"/>
                  </a:lnTo>
                  <a:lnTo>
                    <a:pt x="178" y="17"/>
                  </a:lnTo>
                  <a:lnTo>
                    <a:pt x="180" y="17"/>
                  </a:lnTo>
                  <a:lnTo>
                    <a:pt x="182" y="15"/>
                  </a:lnTo>
                  <a:lnTo>
                    <a:pt x="184" y="15"/>
                  </a:lnTo>
                  <a:lnTo>
                    <a:pt x="186" y="15"/>
                  </a:lnTo>
                  <a:lnTo>
                    <a:pt x="186" y="14"/>
                  </a:lnTo>
                  <a:lnTo>
                    <a:pt x="188" y="14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90" y="10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4" y="12"/>
                  </a:lnTo>
                  <a:lnTo>
                    <a:pt x="195" y="10"/>
                  </a:lnTo>
                  <a:lnTo>
                    <a:pt x="197" y="10"/>
                  </a:lnTo>
                  <a:lnTo>
                    <a:pt x="199" y="10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3" y="10"/>
                  </a:lnTo>
                  <a:lnTo>
                    <a:pt x="205" y="10"/>
                  </a:lnTo>
                  <a:lnTo>
                    <a:pt x="205" y="8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1" y="4"/>
                  </a:lnTo>
                  <a:lnTo>
                    <a:pt x="213" y="4"/>
                  </a:lnTo>
                  <a:lnTo>
                    <a:pt x="213" y="6"/>
                  </a:lnTo>
                  <a:lnTo>
                    <a:pt x="214" y="6"/>
                  </a:lnTo>
                  <a:lnTo>
                    <a:pt x="214" y="8"/>
                  </a:lnTo>
                  <a:lnTo>
                    <a:pt x="213" y="10"/>
                  </a:lnTo>
                  <a:lnTo>
                    <a:pt x="216" y="10"/>
                  </a:lnTo>
                  <a:lnTo>
                    <a:pt x="216" y="8"/>
                  </a:lnTo>
                  <a:lnTo>
                    <a:pt x="218" y="8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22" y="10"/>
                  </a:lnTo>
                  <a:lnTo>
                    <a:pt x="224" y="10"/>
                  </a:lnTo>
                  <a:lnTo>
                    <a:pt x="224" y="12"/>
                  </a:lnTo>
                  <a:lnTo>
                    <a:pt x="226" y="10"/>
                  </a:lnTo>
                  <a:lnTo>
                    <a:pt x="226" y="8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0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4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5" y="0"/>
                  </a:lnTo>
                  <a:lnTo>
                    <a:pt x="245" y="2"/>
                  </a:lnTo>
                  <a:lnTo>
                    <a:pt x="243" y="4"/>
                  </a:lnTo>
                  <a:lnTo>
                    <a:pt x="243" y="6"/>
                  </a:lnTo>
                  <a:lnTo>
                    <a:pt x="241" y="6"/>
                  </a:lnTo>
                  <a:lnTo>
                    <a:pt x="241" y="8"/>
                  </a:lnTo>
                  <a:lnTo>
                    <a:pt x="239" y="10"/>
                  </a:lnTo>
                  <a:lnTo>
                    <a:pt x="239" y="12"/>
                  </a:lnTo>
                  <a:lnTo>
                    <a:pt x="239" y="14"/>
                  </a:lnTo>
                  <a:lnTo>
                    <a:pt x="239" y="15"/>
                  </a:lnTo>
                  <a:lnTo>
                    <a:pt x="239" y="17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41" y="21"/>
                  </a:lnTo>
                  <a:lnTo>
                    <a:pt x="241" y="23"/>
                  </a:lnTo>
                  <a:lnTo>
                    <a:pt x="241" y="25"/>
                  </a:lnTo>
                  <a:lnTo>
                    <a:pt x="239" y="25"/>
                  </a:lnTo>
                  <a:lnTo>
                    <a:pt x="239" y="27"/>
                  </a:lnTo>
                  <a:lnTo>
                    <a:pt x="237" y="27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5" y="31"/>
                  </a:lnTo>
                  <a:lnTo>
                    <a:pt x="235" y="33"/>
                  </a:lnTo>
                  <a:lnTo>
                    <a:pt x="235" y="34"/>
                  </a:lnTo>
                  <a:lnTo>
                    <a:pt x="235" y="36"/>
                  </a:lnTo>
                  <a:lnTo>
                    <a:pt x="235" y="38"/>
                  </a:lnTo>
                  <a:lnTo>
                    <a:pt x="235" y="40"/>
                  </a:lnTo>
                  <a:lnTo>
                    <a:pt x="233" y="40"/>
                  </a:lnTo>
                  <a:lnTo>
                    <a:pt x="233" y="42"/>
                  </a:lnTo>
                  <a:lnTo>
                    <a:pt x="233" y="44"/>
                  </a:lnTo>
                  <a:lnTo>
                    <a:pt x="233" y="46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3" y="52"/>
                  </a:lnTo>
                  <a:lnTo>
                    <a:pt x="233" y="53"/>
                  </a:lnTo>
                  <a:lnTo>
                    <a:pt x="232" y="53"/>
                  </a:lnTo>
                  <a:lnTo>
                    <a:pt x="232" y="55"/>
                  </a:lnTo>
                  <a:lnTo>
                    <a:pt x="232" y="57"/>
                  </a:lnTo>
                  <a:lnTo>
                    <a:pt x="232" y="59"/>
                  </a:lnTo>
                  <a:lnTo>
                    <a:pt x="232" y="61"/>
                  </a:lnTo>
                  <a:lnTo>
                    <a:pt x="230" y="63"/>
                  </a:lnTo>
                  <a:lnTo>
                    <a:pt x="230" y="65"/>
                  </a:lnTo>
                  <a:lnTo>
                    <a:pt x="232" y="65"/>
                  </a:lnTo>
                  <a:lnTo>
                    <a:pt x="232" y="67"/>
                  </a:lnTo>
                  <a:lnTo>
                    <a:pt x="232" y="69"/>
                  </a:lnTo>
                  <a:lnTo>
                    <a:pt x="233" y="69"/>
                  </a:lnTo>
                  <a:lnTo>
                    <a:pt x="235" y="72"/>
                  </a:lnTo>
                  <a:lnTo>
                    <a:pt x="235" y="74"/>
                  </a:lnTo>
                  <a:lnTo>
                    <a:pt x="239" y="76"/>
                  </a:lnTo>
                  <a:lnTo>
                    <a:pt x="241" y="78"/>
                  </a:lnTo>
                  <a:lnTo>
                    <a:pt x="243" y="80"/>
                  </a:lnTo>
                  <a:lnTo>
                    <a:pt x="245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4" y="80"/>
                  </a:lnTo>
                  <a:lnTo>
                    <a:pt x="260" y="80"/>
                  </a:lnTo>
                  <a:lnTo>
                    <a:pt x="262" y="78"/>
                  </a:lnTo>
                  <a:lnTo>
                    <a:pt x="266" y="78"/>
                  </a:lnTo>
                  <a:lnTo>
                    <a:pt x="270" y="78"/>
                  </a:lnTo>
                  <a:lnTo>
                    <a:pt x="271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80"/>
                  </a:lnTo>
                  <a:lnTo>
                    <a:pt x="281" y="80"/>
                  </a:lnTo>
                  <a:lnTo>
                    <a:pt x="281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5" y="84"/>
                  </a:lnTo>
                  <a:lnTo>
                    <a:pt x="287" y="84"/>
                  </a:lnTo>
                  <a:lnTo>
                    <a:pt x="289" y="84"/>
                  </a:lnTo>
                  <a:lnTo>
                    <a:pt x="289" y="86"/>
                  </a:lnTo>
                  <a:lnTo>
                    <a:pt x="290" y="88"/>
                  </a:lnTo>
                  <a:lnTo>
                    <a:pt x="290" y="90"/>
                  </a:lnTo>
                  <a:lnTo>
                    <a:pt x="292" y="90"/>
                  </a:lnTo>
                  <a:lnTo>
                    <a:pt x="292" y="91"/>
                  </a:lnTo>
                  <a:lnTo>
                    <a:pt x="294" y="93"/>
                  </a:lnTo>
                  <a:lnTo>
                    <a:pt x="296" y="93"/>
                  </a:lnTo>
                  <a:lnTo>
                    <a:pt x="298" y="95"/>
                  </a:lnTo>
                  <a:lnTo>
                    <a:pt x="300" y="97"/>
                  </a:lnTo>
                  <a:lnTo>
                    <a:pt x="302" y="97"/>
                  </a:lnTo>
                  <a:lnTo>
                    <a:pt x="302" y="99"/>
                  </a:lnTo>
                  <a:lnTo>
                    <a:pt x="304" y="99"/>
                  </a:lnTo>
                  <a:lnTo>
                    <a:pt x="304" y="101"/>
                  </a:lnTo>
                  <a:lnTo>
                    <a:pt x="306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4" y="107"/>
                  </a:lnTo>
                  <a:lnTo>
                    <a:pt x="302" y="109"/>
                  </a:lnTo>
                  <a:lnTo>
                    <a:pt x="300" y="109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4"/>
                  </a:lnTo>
                  <a:lnTo>
                    <a:pt x="296" y="116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2" y="118"/>
                  </a:lnTo>
                  <a:lnTo>
                    <a:pt x="290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9" y="124"/>
                  </a:lnTo>
                  <a:lnTo>
                    <a:pt x="289" y="126"/>
                  </a:lnTo>
                  <a:lnTo>
                    <a:pt x="287" y="126"/>
                  </a:lnTo>
                  <a:lnTo>
                    <a:pt x="287" y="128"/>
                  </a:lnTo>
                  <a:lnTo>
                    <a:pt x="285" y="128"/>
                  </a:lnTo>
                  <a:lnTo>
                    <a:pt x="283" y="128"/>
                  </a:lnTo>
                  <a:lnTo>
                    <a:pt x="281" y="128"/>
                  </a:lnTo>
                  <a:lnTo>
                    <a:pt x="281" y="129"/>
                  </a:lnTo>
                  <a:lnTo>
                    <a:pt x="281" y="131"/>
                  </a:lnTo>
                  <a:lnTo>
                    <a:pt x="281" y="133"/>
                  </a:lnTo>
                  <a:lnTo>
                    <a:pt x="279" y="131"/>
                  </a:lnTo>
                  <a:lnTo>
                    <a:pt x="279" y="133"/>
                  </a:lnTo>
                  <a:lnTo>
                    <a:pt x="277" y="133"/>
                  </a:lnTo>
                  <a:lnTo>
                    <a:pt x="277" y="135"/>
                  </a:lnTo>
                  <a:lnTo>
                    <a:pt x="277" y="137"/>
                  </a:lnTo>
                  <a:lnTo>
                    <a:pt x="275" y="139"/>
                  </a:lnTo>
                  <a:lnTo>
                    <a:pt x="277" y="141"/>
                  </a:lnTo>
                  <a:lnTo>
                    <a:pt x="277" y="143"/>
                  </a:lnTo>
                  <a:lnTo>
                    <a:pt x="277" y="145"/>
                  </a:lnTo>
                  <a:lnTo>
                    <a:pt x="275" y="145"/>
                  </a:lnTo>
                  <a:lnTo>
                    <a:pt x="275" y="147"/>
                  </a:lnTo>
                  <a:lnTo>
                    <a:pt x="275" y="148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70" y="148"/>
                  </a:lnTo>
                  <a:lnTo>
                    <a:pt x="270" y="150"/>
                  </a:lnTo>
                  <a:lnTo>
                    <a:pt x="268" y="150"/>
                  </a:lnTo>
                  <a:lnTo>
                    <a:pt x="268" y="152"/>
                  </a:lnTo>
                  <a:lnTo>
                    <a:pt x="268" y="154"/>
                  </a:lnTo>
                  <a:lnTo>
                    <a:pt x="266" y="156"/>
                  </a:lnTo>
                  <a:lnTo>
                    <a:pt x="268" y="156"/>
                  </a:lnTo>
                  <a:lnTo>
                    <a:pt x="268" y="158"/>
                  </a:lnTo>
                  <a:lnTo>
                    <a:pt x="268" y="160"/>
                  </a:lnTo>
                  <a:lnTo>
                    <a:pt x="266" y="160"/>
                  </a:lnTo>
                  <a:lnTo>
                    <a:pt x="266" y="162"/>
                  </a:lnTo>
                  <a:lnTo>
                    <a:pt x="268" y="162"/>
                  </a:lnTo>
                  <a:lnTo>
                    <a:pt x="268" y="164"/>
                  </a:lnTo>
                  <a:lnTo>
                    <a:pt x="268" y="166"/>
                  </a:lnTo>
                  <a:lnTo>
                    <a:pt x="268" y="167"/>
                  </a:lnTo>
                  <a:lnTo>
                    <a:pt x="268" y="169"/>
                  </a:lnTo>
                  <a:lnTo>
                    <a:pt x="266" y="171"/>
                  </a:lnTo>
                  <a:lnTo>
                    <a:pt x="266" y="173"/>
                  </a:lnTo>
                  <a:lnTo>
                    <a:pt x="268" y="173"/>
                  </a:lnTo>
                  <a:lnTo>
                    <a:pt x="270" y="173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3" y="175"/>
                  </a:lnTo>
                  <a:lnTo>
                    <a:pt x="273" y="177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85" y="179"/>
                  </a:lnTo>
                  <a:lnTo>
                    <a:pt x="290" y="181"/>
                  </a:lnTo>
                  <a:lnTo>
                    <a:pt x="294" y="181"/>
                  </a:lnTo>
                  <a:lnTo>
                    <a:pt x="296" y="183"/>
                  </a:lnTo>
                  <a:lnTo>
                    <a:pt x="298" y="183"/>
                  </a:lnTo>
                  <a:lnTo>
                    <a:pt x="300" y="185"/>
                  </a:lnTo>
                  <a:lnTo>
                    <a:pt x="304" y="185"/>
                  </a:lnTo>
                  <a:lnTo>
                    <a:pt x="306" y="186"/>
                  </a:lnTo>
                  <a:lnTo>
                    <a:pt x="309" y="186"/>
                  </a:lnTo>
                  <a:lnTo>
                    <a:pt x="311" y="188"/>
                  </a:lnTo>
                  <a:lnTo>
                    <a:pt x="315" y="188"/>
                  </a:lnTo>
                  <a:lnTo>
                    <a:pt x="319" y="190"/>
                  </a:lnTo>
                  <a:lnTo>
                    <a:pt x="321" y="190"/>
                  </a:lnTo>
                  <a:lnTo>
                    <a:pt x="323" y="192"/>
                  </a:lnTo>
                  <a:lnTo>
                    <a:pt x="325" y="192"/>
                  </a:lnTo>
                  <a:lnTo>
                    <a:pt x="327" y="192"/>
                  </a:lnTo>
                  <a:lnTo>
                    <a:pt x="328" y="194"/>
                  </a:lnTo>
                  <a:lnTo>
                    <a:pt x="330" y="194"/>
                  </a:lnTo>
                  <a:lnTo>
                    <a:pt x="332" y="196"/>
                  </a:lnTo>
                  <a:lnTo>
                    <a:pt x="332" y="198"/>
                  </a:lnTo>
                  <a:lnTo>
                    <a:pt x="334" y="200"/>
                  </a:lnTo>
                  <a:lnTo>
                    <a:pt x="336" y="202"/>
                  </a:lnTo>
                  <a:lnTo>
                    <a:pt x="336" y="204"/>
                  </a:lnTo>
                  <a:lnTo>
                    <a:pt x="338" y="205"/>
                  </a:lnTo>
                  <a:lnTo>
                    <a:pt x="338" y="207"/>
                  </a:lnTo>
                  <a:lnTo>
                    <a:pt x="340" y="211"/>
                  </a:lnTo>
                  <a:lnTo>
                    <a:pt x="342" y="213"/>
                  </a:lnTo>
                  <a:lnTo>
                    <a:pt x="344" y="215"/>
                  </a:lnTo>
                  <a:lnTo>
                    <a:pt x="346" y="219"/>
                  </a:lnTo>
                  <a:lnTo>
                    <a:pt x="347" y="221"/>
                  </a:lnTo>
                  <a:lnTo>
                    <a:pt x="349" y="221"/>
                  </a:lnTo>
                  <a:lnTo>
                    <a:pt x="353" y="221"/>
                  </a:lnTo>
                  <a:lnTo>
                    <a:pt x="355" y="221"/>
                  </a:lnTo>
                  <a:lnTo>
                    <a:pt x="357" y="223"/>
                  </a:lnTo>
                  <a:lnTo>
                    <a:pt x="361" y="224"/>
                  </a:lnTo>
                  <a:lnTo>
                    <a:pt x="361" y="226"/>
                  </a:lnTo>
                  <a:lnTo>
                    <a:pt x="363" y="228"/>
                  </a:lnTo>
                  <a:lnTo>
                    <a:pt x="363" y="230"/>
                  </a:lnTo>
                  <a:lnTo>
                    <a:pt x="363" y="232"/>
                  </a:lnTo>
                  <a:lnTo>
                    <a:pt x="363" y="236"/>
                  </a:lnTo>
                  <a:lnTo>
                    <a:pt x="365" y="238"/>
                  </a:lnTo>
                  <a:lnTo>
                    <a:pt x="365" y="240"/>
                  </a:lnTo>
                  <a:lnTo>
                    <a:pt x="365" y="242"/>
                  </a:lnTo>
                  <a:lnTo>
                    <a:pt x="366" y="245"/>
                  </a:lnTo>
                  <a:lnTo>
                    <a:pt x="366" y="247"/>
                  </a:lnTo>
                  <a:lnTo>
                    <a:pt x="366" y="251"/>
                  </a:lnTo>
                  <a:lnTo>
                    <a:pt x="366" y="253"/>
                  </a:lnTo>
                  <a:lnTo>
                    <a:pt x="368" y="253"/>
                  </a:lnTo>
                  <a:lnTo>
                    <a:pt x="372" y="253"/>
                  </a:lnTo>
                  <a:lnTo>
                    <a:pt x="374" y="255"/>
                  </a:lnTo>
                  <a:lnTo>
                    <a:pt x="376" y="255"/>
                  </a:lnTo>
                  <a:lnTo>
                    <a:pt x="380" y="255"/>
                  </a:lnTo>
                  <a:lnTo>
                    <a:pt x="382" y="255"/>
                  </a:lnTo>
                  <a:lnTo>
                    <a:pt x="382" y="257"/>
                  </a:lnTo>
                  <a:lnTo>
                    <a:pt x="384" y="259"/>
                  </a:lnTo>
                  <a:lnTo>
                    <a:pt x="384" y="261"/>
                  </a:lnTo>
                  <a:lnTo>
                    <a:pt x="385" y="264"/>
                  </a:lnTo>
                  <a:lnTo>
                    <a:pt x="387" y="266"/>
                  </a:lnTo>
                  <a:lnTo>
                    <a:pt x="387" y="268"/>
                  </a:lnTo>
                  <a:lnTo>
                    <a:pt x="389" y="270"/>
                  </a:lnTo>
                  <a:lnTo>
                    <a:pt x="389" y="272"/>
                  </a:lnTo>
                  <a:lnTo>
                    <a:pt x="391" y="274"/>
                  </a:lnTo>
                  <a:lnTo>
                    <a:pt x="391" y="278"/>
                  </a:lnTo>
                  <a:lnTo>
                    <a:pt x="393" y="278"/>
                  </a:lnTo>
                  <a:lnTo>
                    <a:pt x="393" y="280"/>
                  </a:lnTo>
                  <a:lnTo>
                    <a:pt x="391" y="280"/>
                  </a:lnTo>
                  <a:lnTo>
                    <a:pt x="391" y="281"/>
                  </a:lnTo>
                  <a:lnTo>
                    <a:pt x="389" y="283"/>
                  </a:lnTo>
                  <a:lnTo>
                    <a:pt x="387" y="283"/>
                  </a:lnTo>
                  <a:lnTo>
                    <a:pt x="387" y="285"/>
                  </a:lnTo>
                  <a:lnTo>
                    <a:pt x="385" y="285"/>
                  </a:lnTo>
                  <a:lnTo>
                    <a:pt x="384" y="285"/>
                  </a:lnTo>
                  <a:lnTo>
                    <a:pt x="382" y="287"/>
                  </a:lnTo>
                  <a:lnTo>
                    <a:pt x="380" y="287"/>
                  </a:lnTo>
                  <a:lnTo>
                    <a:pt x="378" y="287"/>
                  </a:lnTo>
                  <a:lnTo>
                    <a:pt x="378" y="289"/>
                  </a:lnTo>
                  <a:lnTo>
                    <a:pt x="376" y="289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70" y="289"/>
                  </a:lnTo>
                  <a:lnTo>
                    <a:pt x="368" y="289"/>
                  </a:lnTo>
                  <a:lnTo>
                    <a:pt x="366" y="289"/>
                  </a:lnTo>
                  <a:lnTo>
                    <a:pt x="366" y="287"/>
                  </a:lnTo>
                  <a:lnTo>
                    <a:pt x="365" y="287"/>
                  </a:lnTo>
                  <a:lnTo>
                    <a:pt x="365" y="289"/>
                  </a:lnTo>
                  <a:lnTo>
                    <a:pt x="363" y="289"/>
                  </a:lnTo>
                  <a:lnTo>
                    <a:pt x="363" y="291"/>
                  </a:lnTo>
                  <a:lnTo>
                    <a:pt x="361" y="291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1" y="297"/>
                  </a:lnTo>
                  <a:lnTo>
                    <a:pt x="361" y="299"/>
                  </a:lnTo>
                  <a:lnTo>
                    <a:pt x="361" y="300"/>
                  </a:lnTo>
                  <a:lnTo>
                    <a:pt x="359" y="300"/>
                  </a:lnTo>
                  <a:lnTo>
                    <a:pt x="359" y="302"/>
                  </a:lnTo>
                  <a:lnTo>
                    <a:pt x="359" y="304"/>
                  </a:lnTo>
                  <a:lnTo>
                    <a:pt x="357" y="304"/>
                  </a:lnTo>
                  <a:lnTo>
                    <a:pt x="355" y="304"/>
                  </a:lnTo>
                  <a:lnTo>
                    <a:pt x="353" y="302"/>
                  </a:lnTo>
                  <a:lnTo>
                    <a:pt x="351" y="302"/>
                  </a:lnTo>
                  <a:lnTo>
                    <a:pt x="349" y="302"/>
                  </a:lnTo>
                  <a:lnTo>
                    <a:pt x="347" y="302"/>
                  </a:lnTo>
                  <a:lnTo>
                    <a:pt x="347" y="300"/>
                  </a:lnTo>
                  <a:lnTo>
                    <a:pt x="346" y="300"/>
                  </a:lnTo>
                  <a:lnTo>
                    <a:pt x="346" y="299"/>
                  </a:lnTo>
                  <a:lnTo>
                    <a:pt x="344" y="299"/>
                  </a:lnTo>
                  <a:lnTo>
                    <a:pt x="342" y="299"/>
                  </a:lnTo>
                  <a:lnTo>
                    <a:pt x="340" y="299"/>
                  </a:lnTo>
                  <a:lnTo>
                    <a:pt x="338" y="299"/>
                  </a:lnTo>
                  <a:lnTo>
                    <a:pt x="336" y="297"/>
                  </a:lnTo>
                  <a:lnTo>
                    <a:pt x="334" y="297"/>
                  </a:lnTo>
                  <a:lnTo>
                    <a:pt x="332" y="297"/>
                  </a:lnTo>
                  <a:lnTo>
                    <a:pt x="330" y="297"/>
                  </a:lnTo>
                  <a:lnTo>
                    <a:pt x="330" y="299"/>
                  </a:lnTo>
                  <a:lnTo>
                    <a:pt x="328" y="297"/>
                  </a:lnTo>
                  <a:lnTo>
                    <a:pt x="327" y="299"/>
                  </a:lnTo>
                  <a:lnTo>
                    <a:pt x="325" y="300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19" y="304"/>
                  </a:lnTo>
                  <a:lnTo>
                    <a:pt x="317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9" y="312"/>
                  </a:lnTo>
                  <a:lnTo>
                    <a:pt x="319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1" y="319"/>
                  </a:lnTo>
                  <a:lnTo>
                    <a:pt x="321" y="321"/>
                  </a:lnTo>
                  <a:lnTo>
                    <a:pt x="321" y="323"/>
                  </a:lnTo>
                  <a:lnTo>
                    <a:pt x="319" y="325"/>
                  </a:lnTo>
                  <a:lnTo>
                    <a:pt x="317" y="327"/>
                  </a:lnTo>
                  <a:lnTo>
                    <a:pt x="315" y="329"/>
                  </a:lnTo>
                  <a:lnTo>
                    <a:pt x="315" y="333"/>
                  </a:lnTo>
                  <a:lnTo>
                    <a:pt x="315" y="335"/>
                  </a:lnTo>
                  <a:lnTo>
                    <a:pt x="315" y="337"/>
                  </a:lnTo>
                  <a:lnTo>
                    <a:pt x="315" y="338"/>
                  </a:lnTo>
                  <a:lnTo>
                    <a:pt x="315" y="342"/>
                  </a:lnTo>
                  <a:lnTo>
                    <a:pt x="315" y="344"/>
                  </a:lnTo>
                  <a:lnTo>
                    <a:pt x="315" y="346"/>
                  </a:lnTo>
                  <a:lnTo>
                    <a:pt x="315" y="350"/>
                  </a:lnTo>
                  <a:lnTo>
                    <a:pt x="313" y="350"/>
                  </a:lnTo>
                  <a:lnTo>
                    <a:pt x="313" y="352"/>
                  </a:lnTo>
                  <a:lnTo>
                    <a:pt x="315" y="354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3" y="359"/>
                  </a:lnTo>
                  <a:lnTo>
                    <a:pt x="311" y="361"/>
                  </a:lnTo>
                  <a:lnTo>
                    <a:pt x="311" y="365"/>
                  </a:lnTo>
                  <a:lnTo>
                    <a:pt x="309" y="367"/>
                  </a:lnTo>
                  <a:lnTo>
                    <a:pt x="309" y="369"/>
                  </a:lnTo>
                  <a:lnTo>
                    <a:pt x="309" y="371"/>
                  </a:lnTo>
                  <a:lnTo>
                    <a:pt x="309" y="373"/>
                  </a:lnTo>
                  <a:lnTo>
                    <a:pt x="309" y="375"/>
                  </a:lnTo>
                  <a:lnTo>
                    <a:pt x="309" y="376"/>
                  </a:lnTo>
                  <a:lnTo>
                    <a:pt x="309" y="378"/>
                  </a:lnTo>
                  <a:lnTo>
                    <a:pt x="309" y="380"/>
                  </a:lnTo>
                  <a:lnTo>
                    <a:pt x="308" y="382"/>
                  </a:lnTo>
                  <a:lnTo>
                    <a:pt x="306" y="384"/>
                  </a:lnTo>
                  <a:lnTo>
                    <a:pt x="306" y="386"/>
                  </a:lnTo>
                  <a:lnTo>
                    <a:pt x="304" y="386"/>
                  </a:lnTo>
                  <a:lnTo>
                    <a:pt x="306" y="388"/>
                  </a:lnTo>
                  <a:lnTo>
                    <a:pt x="306" y="390"/>
                  </a:lnTo>
                  <a:lnTo>
                    <a:pt x="306" y="392"/>
                  </a:lnTo>
                  <a:lnTo>
                    <a:pt x="308" y="394"/>
                  </a:lnTo>
                  <a:lnTo>
                    <a:pt x="309" y="395"/>
                  </a:lnTo>
                  <a:lnTo>
                    <a:pt x="313" y="395"/>
                  </a:lnTo>
                  <a:lnTo>
                    <a:pt x="317" y="395"/>
                  </a:lnTo>
                  <a:lnTo>
                    <a:pt x="319" y="395"/>
                  </a:lnTo>
                  <a:lnTo>
                    <a:pt x="321" y="397"/>
                  </a:lnTo>
                  <a:lnTo>
                    <a:pt x="323" y="399"/>
                  </a:lnTo>
                  <a:lnTo>
                    <a:pt x="325" y="401"/>
                  </a:lnTo>
                  <a:lnTo>
                    <a:pt x="327" y="403"/>
                  </a:lnTo>
                  <a:lnTo>
                    <a:pt x="327" y="405"/>
                  </a:lnTo>
                  <a:lnTo>
                    <a:pt x="327" y="407"/>
                  </a:lnTo>
                  <a:lnTo>
                    <a:pt x="327" y="409"/>
                  </a:lnTo>
                  <a:lnTo>
                    <a:pt x="327" y="411"/>
                  </a:lnTo>
                  <a:lnTo>
                    <a:pt x="327" y="414"/>
                  </a:lnTo>
                  <a:lnTo>
                    <a:pt x="327" y="416"/>
                  </a:lnTo>
                  <a:lnTo>
                    <a:pt x="327" y="418"/>
                  </a:lnTo>
                  <a:lnTo>
                    <a:pt x="327" y="420"/>
                  </a:lnTo>
                  <a:lnTo>
                    <a:pt x="328" y="422"/>
                  </a:lnTo>
                  <a:lnTo>
                    <a:pt x="328" y="424"/>
                  </a:lnTo>
                  <a:lnTo>
                    <a:pt x="330" y="426"/>
                  </a:lnTo>
                  <a:lnTo>
                    <a:pt x="334" y="426"/>
                  </a:lnTo>
                  <a:lnTo>
                    <a:pt x="336" y="426"/>
                  </a:lnTo>
                  <a:lnTo>
                    <a:pt x="338" y="428"/>
                  </a:lnTo>
                  <a:lnTo>
                    <a:pt x="342" y="428"/>
                  </a:lnTo>
                  <a:lnTo>
                    <a:pt x="344" y="430"/>
                  </a:lnTo>
                  <a:lnTo>
                    <a:pt x="346" y="432"/>
                  </a:lnTo>
                  <a:lnTo>
                    <a:pt x="347" y="432"/>
                  </a:lnTo>
                  <a:lnTo>
                    <a:pt x="347" y="430"/>
                  </a:lnTo>
                  <a:lnTo>
                    <a:pt x="349" y="430"/>
                  </a:lnTo>
                  <a:lnTo>
                    <a:pt x="353" y="430"/>
                  </a:lnTo>
                  <a:lnTo>
                    <a:pt x="357" y="428"/>
                  </a:lnTo>
                  <a:lnTo>
                    <a:pt x="363" y="426"/>
                  </a:lnTo>
                  <a:lnTo>
                    <a:pt x="366" y="424"/>
                  </a:lnTo>
                  <a:lnTo>
                    <a:pt x="370" y="424"/>
                  </a:lnTo>
                  <a:lnTo>
                    <a:pt x="372" y="424"/>
                  </a:lnTo>
                  <a:lnTo>
                    <a:pt x="378" y="426"/>
                  </a:lnTo>
                  <a:lnTo>
                    <a:pt x="380" y="426"/>
                  </a:lnTo>
                  <a:lnTo>
                    <a:pt x="382" y="428"/>
                  </a:lnTo>
                  <a:lnTo>
                    <a:pt x="384" y="430"/>
                  </a:lnTo>
                  <a:lnTo>
                    <a:pt x="385" y="432"/>
                  </a:lnTo>
                  <a:lnTo>
                    <a:pt x="389" y="435"/>
                  </a:lnTo>
                  <a:lnTo>
                    <a:pt x="391" y="437"/>
                  </a:lnTo>
                  <a:lnTo>
                    <a:pt x="391" y="439"/>
                  </a:lnTo>
                  <a:lnTo>
                    <a:pt x="393" y="441"/>
                  </a:lnTo>
                  <a:lnTo>
                    <a:pt x="395" y="441"/>
                  </a:lnTo>
                  <a:lnTo>
                    <a:pt x="395" y="443"/>
                  </a:lnTo>
                  <a:lnTo>
                    <a:pt x="395" y="447"/>
                  </a:lnTo>
                  <a:lnTo>
                    <a:pt x="397" y="451"/>
                  </a:lnTo>
                  <a:lnTo>
                    <a:pt x="397" y="454"/>
                  </a:lnTo>
                  <a:lnTo>
                    <a:pt x="397" y="458"/>
                  </a:lnTo>
                  <a:lnTo>
                    <a:pt x="399" y="464"/>
                  </a:lnTo>
                  <a:lnTo>
                    <a:pt x="399" y="470"/>
                  </a:lnTo>
                  <a:lnTo>
                    <a:pt x="401" y="473"/>
                  </a:lnTo>
                  <a:lnTo>
                    <a:pt x="403" y="479"/>
                  </a:lnTo>
                  <a:lnTo>
                    <a:pt x="403" y="483"/>
                  </a:lnTo>
                  <a:lnTo>
                    <a:pt x="403" y="487"/>
                  </a:lnTo>
                  <a:lnTo>
                    <a:pt x="404" y="490"/>
                  </a:lnTo>
                  <a:lnTo>
                    <a:pt x="404" y="496"/>
                  </a:lnTo>
                  <a:lnTo>
                    <a:pt x="404" y="500"/>
                  </a:lnTo>
                  <a:lnTo>
                    <a:pt x="406" y="508"/>
                  </a:lnTo>
                  <a:lnTo>
                    <a:pt x="408" y="508"/>
                  </a:lnTo>
                  <a:lnTo>
                    <a:pt x="414" y="506"/>
                  </a:lnTo>
                  <a:lnTo>
                    <a:pt x="418" y="504"/>
                  </a:lnTo>
                  <a:lnTo>
                    <a:pt x="422" y="502"/>
                  </a:lnTo>
                  <a:lnTo>
                    <a:pt x="425" y="500"/>
                  </a:lnTo>
                  <a:lnTo>
                    <a:pt x="425" y="496"/>
                  </a:lnTo>
                  <a:lnTo>
                    <a:pt x="425" y="492"/>
                  </a:lnTo>
                  <a:lnTo>
                    <a:pt x="425" y="489"/>
                  </a:lnTo>
                  <a:lnTo>
                    <a:pt x="423" y="485"/>
                  </a:lnTo>
                  <a:lnTo>
                    <a:pt x="425" y="483"/>
                  </a:lnTo>
                  <a:lnTo>
                    <a:pt x="425" y="481"/>
                  </a:lnTo>
                  <a:lnTo>
                    <a:pt x="427" y="479"/>
                  </a:lnTo>
                  <a:lnTo>
                    <a:pt x="429" y="475"/>
                  </a:lnTo>
                  <a:lnTo>
                    <a:pt x="433" y="473"/>
                  </a:lnTo>
                  <a:lnTo>
                    <a:pt x="435" y="471"/>
                  </a:lnTo>
                  <a:lnTo>
                    <a:pt x="435" y="473"/>
                  </a:lnTo>
                  <a:lnTo>
                    <a:pt x="437" y="473"/>
                  </a:lnTo>
                  <a:lnTo>
                    <a:pt x="439" y="473"/>
                  </a:lnTo>
                  <a:lnTo>
                    <a:pt x="439" y="475"/>
                  </a:lnTo>
                  <a:lnTo>
                    <a:pt x="441" y="477"/>
                  </a:lnTo>
                  <a:lnTo>
                    <a:pt x="442" y="479"/>
                  </a:lnTo>
                  <a:lnTo>
                    <a:pt x="446" y="479"/>
                  </a:lnTo>
                  <a:lnTo>
                    <a:pt x="450" y="481"/>
                  </a:lnTo>
                  <a:lnTo>
                    <a:pt x="454" y="481"/>
                  </a:lnTo>
                  <a:lnTo>
                    <a:pt x="460" y="483"/>
                  </a:lnTo>
                  <a:lnTo>
                    <a:pt x="463" y="483"/>
                  </a:lnTo>
                  <a:lnTo>
                    <a:pt x="469" y="485"/>
                  </a:lnTo>
                  <a:lnTo>
                    <a:pt x="471" y="485"/>
                  </a:lnTo>
                  <a:lnTo>
                    <a:pt x="473" y="485"/>
                  </a:lnTo>
                  <a:lnTo>
                    <a:pt x="475" y="483"/>
                  </a:lnTo>
                  <a:lnTo>
                    <a:pt x="477" y="483"/>
                  </a:lnTo>
                  <a:lnTo>
                    <a:pt x="477" y="481"/>
                  </a:lnTo>
                  <a:lnTo>
                    <a:pt x="479" y="481"/>
                  </a:lnTo>
                  <a:lnTo>
                    <a:pt x="480" y="481"/>
                  </a:lnTo>
                  <a:lnTo>
                    <a:pt x="482" y="479"/>
                  </a:lnTo>
                  <a:lnTo>
                    <a:pt x="482" y="481"/>
                  </a:lnTo>
                  <a:lnTo>
                    <a:pt x="484" y="481"/>
                  </a:lnTo>
                  <a:lnTo>
                    <a:pt x="486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4" y="481"/>
                  </a:lnTo>
                  <a:lnTo>
                    <a:pt x="496" y="483"/>
                  </a:lnTo>
                  <a:lnTo>
                    <a:pt x="498" y="483"/>
                  </a:lnTo>
                  <a:lnTo>
                    <a:pt x="499" y="481"/>
                  </a:lnTo>
                  <a:lnTo>
                    <a:pt x="503" y="481"/>
                  </a:lnTo>
                  <a:lnTo>
                    <a:pt x="503" y="483"/>
                  </a:lnTo>
                  <a:lnTo>
                    <a:pt x="505" y="481"/>
                  </a:lnTo>
                  <a:lnTo>
                    <a:pt x="505" y="483"/>
                  </a:lnTo>
                  <a:lnTo>
                    <a:pt x="507" y="483"/>
                  </a:lnTo>
                  <a:lnTo>
                    <a:pt x="509" y="485"/>
                  </a:lnTo>
                  <a:lnTo>
                    <a:pt x="507" y="487"/>
                  </a:lnTo>
                  <a:lnTo>
                    <a:pt x="509" y="487"/>
                  </a:lnTo>
                  <a:lnTo>
                    <a:pt x="509" y="489"/>
                  </a:lnTo>
                  <a:lnTo>
                    <a:pt x="513" y="492"/>
                  </a:lnTo>
                  <a:lnTo>
                    <a:pt x="515" y="494"/>
                  </a:lnTo>
                  <a:lnTo>
                    <a:pt x="517" y="494"/>
                  </a:lnTo>
                  <a:lnTo>
                    <a:pt x="517" y="496"/>
                  </a:lnTo>
                  <a:lnTo>
                    <a:pt x="518" y="496"/>
                  </a:lnTo>
                  <a:lnTo>
                    <a:pt x="520" y="496"/>
                  </a:lnTo>
                  <a:lnTo>
                    <a:pt x="524" y="496"/>
                  </a:lnTo>
                  <a:lnTo>
                    <a:pt x="530" y="496"/>
                  </a:lnTo>
                  <a:lnTo>
                    <a:pt x="535" y="496"/>
                  </a:lnTo>
                  <a:lnTo>
                    <a:pt x="543" y="496"/>
                  </a:lnTo>
                  <a:lnTo>
                    <a:pt x="551" y="496"/>
                  </a:lnTo>
                  <a:lnTo>
                    <a:pt x="560" y="496"/>
                  </a:lnTo>
                  <a:lnTo>
                    <a:pt x="564" y="496"/>
                  </a:lnTo>
                  <a:lnTo>
                    <a:pt x="566" y="496"/>
                  </a:lnTo>
                  <a:lnTo>
                    <a:pt x="568" y="496"/>
                  </a:lnTo>
                  <a:lnTo>
                    <a:pt x="570" y="498"/>
                  </a:lnTo>
                  <a:lnTo>
                    <a:pt x="572" y="498"/>
                  </a:lnTo>
                  <a:lnTo>
                    <a:pt x="573" y="500"/>
                  </a:lnTo>
                  <a:lnTo>
                    <a:pt x="577" y="504"/>
                  </a:lnTo>
                  <a:lnTo>
                    <a:pt x="583" y="508"/>
                  </a:lnTo>
                  <a:lnTo>
                    <a:pt x="589" y="513"/>
                  </a:lnTo>
                  <a:lnTo>
                    <a:pt x="592" y="515"/>
                  </a:lnTo>
                  <a:lnTo>
                    <a:pt x="600" y="519"/>
                  </a:lnTo>
                  <a:lnTo>
                    <a:pt x="606" y="523"/>
                  </a:lnTo>
                  <a:lnTo>
                    <a:pt x="611" y="525"/>
                  </a:lnTo>
                  <a:lnTo>
                    <a:pt x="617" y="528"/>
                  </a:lnTo>
                  <a:lnTo>
                    <a:pt x="621" y="530"/>
                  </a:lnTo>
                  <a:lnTo>
                    <a:pt x="627" y="534"/>
                  </a:lnTo>
                  <a:lnTo>
                    <a:pt x="634" y="538"/>
                  </a:lnTo>
                  <a:lnTo>
                    <a:pt x="640" y="542"/>
                  </a:lnTo>
                  <a:lnTo>
                    <a:pt x="648" y="546"/>
                  </a:lnTo>
                  <a:lnTo>
                    <a:pt x="655" y="547"/>
                  </a:lnTo>
                  <a:lnTo>
                    <a:pt x="657" y="549"/>
                  </a:lnTo>
                  <a:lnTo>
                    <a:pt x="661" y="551"/>
                  </a:lnTo>
                  <a:lnTo>
                    <a:pt x="665" y="553"/>
                  </a:lnTo>
                  <a:lnTo>
                    <a:pt x="667" y="553"/>
                  </a:lnTo>
                  <a:lnTo>
                    <a:pt x="668" y="553"/>
                  </a:lnTo>
                  <a:lnTo>
                    <a:pt x="670" y="553"/>
                  </a:lnTo>
                  <a:lnTo>
                    <a:pt x="672" y="553"/>
                  </a:lnTo>
                  <a:lnTo>
                    <a:pt x="674" y="553"/>
                  </a:lnTo>
                  <a:lnTo>
                    <a:pt x="674" y="551"/>
                  </a:lnTo>
                  <a:lnTo>
                    <a:pt x="678" y="551"/>
                  </a:lnTo>
                  <a:lnTo>
                    <a:pt x="680" y="551"/>
                  </a:lnTo>
                  <a:lnTo>
                    <a:pt x="682" y="551"/>
                  </a:lnTo>
                  <a:lnTo>
                    <a:pt x="684" y="551"/>
                  </a:lnTo>
                  <a:lnTo>
                    <a:pt x="687" y="551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5" y="549"/>
                  </a:lnTo>
                  <a:lnTo>
                    <a:pt x="697" y="549"/>
                  </a:lnTo>
                  <a:lnTo>
                    <a:pt x="699" y="549"/>
                  </a:lnTo>
                  <a:lnTo>
                    <a:pt x="701" y="549"/>
                  </a:lnTo>
                  <a:lnTo>
                    <a:pt x="701" y="547"/>
                  </a:lnTo>
                  <a:lnTo>
                    <a:pt x="703" y="547"/>
                  </a:lnTo>
                  <a:lnTo>
                    <a:pt x="705" y="547"/>
                  </a:lnTo>
                  <a:lnTo>
                    <a:pt x="708" y="546"/>
                  </a:lnTo>
                  <a:lnTo>
                    <a:pt x="708" y="544"/>
                  </a:lnTo>
                  <a:lnTo>
                    <a:pt x="710" y="544"/>
                  </a:lnTo>
                  <a:lnTo>
                    <a:pt x="710" y="542"/>
                  </a:lnTo>
                  <a:lnTo>
                    <a:pt x="712" y="542"/>
                  </a:lnTo>
                  <a:lnTo>
                    <a:pt x="714" y="544"/>
                  </a:lnTo>
                  <a:lnTo>
                    <a:pt x="716" y="546"/>
                  </a:lnTo>
                  <a:lnTo>
                    <a:pt x="716" y="549"/>
                  </a:lnTo>
                  <a:lnTo>
                    <a:pt x="716" y="553"/>
                  </a:lnTo>
                  <a:lnTo>
                    <a:pt x="718" y="557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8" y="563"/>
                  </a:lnTo>
                  <a:lnTo>
                    <a:pt x="718" y="565"/>
                  </a:lnTo>
                  <a:lnTo>
                    <a:pt x="718" y="566"/>
                  </a:lnTo>
                  <a:lnTo>
                    <a:pt x="718" y="568"/>
                  </a:lnTo>
                  <a:lnTo>
                    <a:pt x="718" y="570"/>
                  </a:lnTo>
                  <a:lnTo>
                    <a:pt x="718" y="572"/>
                  </a:lnTo>
                  <a:lnTo>
                    <a:pt x="718" y="574"/>
                  </a:lnTo>
                  <a:lnTo>
                    <a:pt x="718" y="576"/>
                  </a:lnTo>
                  <a:lnTo>
                    <a:pt x="718" y="580"/>
                  </a:lnTo>
                  <a:lnTo>
                    <a:pt x="718" y="582"/>
                  </a:lnTo>
                  <a:lnTo>
                    <a:pt x="718" y="585"/>
                  </a:lnTo>
                  <a:lnTo>
                    <a:pt x="718" y="587"/>
                  </a:lnTo>
                  <a:lnTo>
                    <a:pt x="718" y="589"/>
                  </a:lnTo>
                  <a:lnTo>
                    <a:pt x="718" y="591"/>
                  </a:lnTo>
                  <a:lnTo>
                    <a:pt x="718" y="593"/>
                  </a:lnTo>
                  <a:lnTo>
                    <a:pt x="720" y="597"/>
                  </a:lnTo>
                  <a:lnTo>
                    <a:pt x="720" y="599"/>
                  </a:lnTo>
                  <a:lnTo>
                    <a:pt x="722" y="604"/>
                  </a:lnTo>
                  <a:lnTo>
                    <a:pt x="722" y="610"/>
                  </a:lnTo>
                  <a:lnTo>
                    <a:pt x="724" y="614"/>
                  </a:lnTo>
                  <a:lnTo>
                    <a:pt x="724" y="618"/>
                  </a:lnTo>
                  <a:lnTo>
                    <a:pt x="725" y="622"/>
                  </a:lnTo>
                  <a:lnTo>
                    <a:pt x="725" y="625"/>
                  </a:lnTo>
                  <a:lnTo>
                    <a:pt x="725" y="629"/>
                  </a:lnTo>
                  <a:lnTo>
                    <a:pt x="727" y="633"/>
                  </a:lnTo>
                  <a:lnTo>
                    <a:pt x="727" y="639"/>
                  </a:lnTo>
                  <a:lnTo>
                    <a:pt x="727" y="641"/>
                  </a:lnTo>
                  <a:lnTo>
                    <a:pt x="727" y="644"/>
                  </a:lnTo>
                  <a:lnTo>
                    <a:pt x="727" y="646"/>
                  </a:lnTo>
                  <a:lnTo>
                    <a:pt x="727" y="648"/>
                  </a:lnTo>
                  <a:lnTo>
                    <a:pt x="727" y="652"/>
                  </a:lnTo>
                  <a:lnTo>
                    <a:pt x="729" y="654"/>
                  </a:lnTo>
                  <a:lnTo>
                    <a:pt x="729" y="656"/>
                  </a:lnTo>
                  <a:lnTo>
                    <a:pt x="729" y="658"/>
                  </a:lnTo>
                  <a:lnTo>
                    <a:pt x="727" y="660"/>
                  </a:lnTo>
                  <a:lnTo>
                    <a:pt x="729" y="661"/>
                  </a:lnTo>
                  <a:lnTo>
                    <a:pt x="729" y="663"/>
                  </a:lnTo>
                  <a:lnTo>
                    <a:pt x="729" y="665"/>
                  </a:lnTo>
                  <a:lnTo>
                    <a:pt x="731" y="667"/>
                  </a:lnTo>
                  <a:lnTo>
                    <a:pt x="731" y="669"/>
                  </a:lnTo>
                  <a:lnTo>
                    <a:pt x="733" y="671"/>
                  </a:lnTo>
                  <a:lnTo>
                    <a:pt x="735" y="673"/>
                  </a:lnTo>
                  <a:lnTo>
                    <a:pt x="737" y="677"/>
                  </a:lnTo>
                  <a:lnTo>
                    <a:pt x="739" y="677"/>
                  </a:lnTo>
                  <a:lnTo>
                    <a:pt x="739" y="679"/>
                  </a:lnTo>
                  <a:lnTo>
                    <a:pt x="739" y="680"/>
                  </a:lnTo>
                  <a:lnTo>
                    <a:pt x="741" y="684"/>
                  </a:lnTo>
                  <a:lnTo>
                    <a:pt x="744" y="694"/>
                  </a:lnTo>
                  <a:lnTo>
                    <a:pt x="746" y="699"/>
                  </a:lnTo>
                  <a:lnTo>
                    <a:pt x="748" y="705"/>
                  </a:lnTo>
                  <a:lnTo>
                    <a:pt x="752" y="715"/>
                  </a:lnTo>
                  <a:lnTo>
                    <a:pt x="754" y="722"/>
                  </a:lnTo>
                  <a:lnTo>
                    <a:pt x="758" y="732"/>
                  </a:lnTo>
                  <a:lnTo>
                    <a:pt x="760" y="737"/>
                  </a:lnTo>
                  <a:lnTo>
                    <a:pt x="762" y="739"/>
                  </a:lnTo>
                  <a:lnTo>
                    <a:pt x="762" y="743"/>
                  </a:lnTo>
                  <a:lnTo>
                    <a:pt x="763" y="745"/>
                  </a:lnTo>
                  <a:lnTo>
                    <a:pt x="763" y="747"/>
                  </a:lnTo>
                  <a:lnTo>
                    <a:pt x="762" y="749"/>
                  </a:lnTo>
                  <a:lnTo>
                    <a:pt x="760" y="751"/>
                  </a:lnTo>
                  <a:lnTo>
                    <a:pt x="758" y="751"/>
                  </a:lnTo>
                  <a:lnTo>
                    <a:pt x="756" y="751"/>
                  </a:lnTo>
                  <a:lnTo>
                    <a:pt x="754" y="751"/>
                  </a:lnTo>
                  <a:lnTo>
                    <a:pt x="754" y="753"/>
                  </a:lnTo>
                  <a:lnTo>
                    <a:pt x="754" y="751"/>
                  </a:lnTo>
                  <a:lnTo>
                    <a:pt x="752" y="751"/>
                  </a:lnTo>
                  <a:lnTo>
                    <a:pt x="750" y="753"/>
                  </a:lnTo>
                  <a:lnTo>
                    <a:pt x="748" y="753"/>
                  </a:lnTo>
                  <a:lnTo>
                    <a:pt x="746" y="753"/>
                  </a:lnTo>
                  <a:lnTo>
                    <a:pt x="744" y="753"/>
                  </a:lnTo>
                  <a:lnTo>
                    <a:pt x="743" y="753"/>
                  </a:lnTo>
                  <a:lnTo>
                    <a:pt x="743" y="755"/>
                  </a:lnTo>
                  <a:lnTo>
                    <a:pt x="741" y="755"/>
                  </a:lnTo>
                  <a:lnTo>
                    <a:pt x="739" y="756"/>
                  </a:lnTo>
                  <a:lnTo>
                    <a:pt x="737" y="758"/>
                  </a:lnTo>
                  <a:lnTo>
                    <a:pt x="737" y="760"/>
                  </a:lnTo>
                  <a:lnTo>
                    <a:pt x="735" y="760"/>
                  </a:lnTo>
                  <a:lnTo>
                    <a:pt x="733" y="760"/>
                  </a:lnTo>
                  <a:lnTo>
                    <a:pt x="731" y="762"/>
                  </a:lnTo>
                  <a:lnTo>
                    <a:pt x="729" y="762"/>
                  </a:lnTo>
                  <a:lnTo>
                    <a:pt x="729" y="764"/>
                  </a:lnTo>
                  <a:lnTo>
                    <a:pt x="731" y="766"/>
                  </a:lnTo>
                  <a:lnTo>
                    <a:pt x="731" y="764"/>
                  </a:lnTo>
                  <a:lnTo>
                    <a:pt x="733" y="766"/>
                  </a:lnTo>
                  <a:lnTo>
                    <a:pt x="735" y="768"/>
                  </a:lnTo>
                  <a:lnTo>
                    <a:pt x="735" y="770"/>
                  </a:lnTo>
                  <a:lnTo>
                    <a:pt x="735" y="772"/>
                  </a:lnTo>
                  <a:lnTo>
                    <a:pt x="735" y="774"/>
                  </a:lnTo>
                  <a:lnTo>
                    <a:pt x="735" y="775"/>
                  </a:lnTo>
                  <a:lnTo>
                    <a:pt x="737" y="777"/>
                  </a:lnTo>
                  <a:lnTo>
                    <a:pt x="739" y="779"/>
                  </a:lnTo>
                  <a:lnTo>
                    <a:pt x="739" y="783"/>
                  </a:lnTo>
                  <a:lnTo>
                    <a:pt x="739" y="785"/>
                  </a:lnTo>
                  <a:lnTo>
                    <a:pt x="739" y="787"/>
                  </a:lnTo>
                  <a:lnTo>
                    <a:pt x="739" y="789"/>
                  </a:lnTo>
                  <a:lnTo>
                    <a:pt x="739" y="791"/>
                  </a:lnTo>
                  <a:lnTo>
                    <a:pt x="739" y="793"/>
                  </a:lnTo>
                  <a:lnTo>
                    <a:pt x="739" y="794"/>
                  </a:lnTo>
                  <a:lnTo>
                    <a:pt x="739" y="796"/>
                  </a:lnTo>
                  <a:lnTo>
                    <a:pt x="737" y="796"/>
                  </a:lnTo>
                  <a:lnTo>
                    <a:pt x="737" y="798"/>
                  </a:lnTo>
                  <a:lnTo>
                    <a:pt x="739" y="798"/>
                  </a:lnTo>
                  <a:lnTo>
                    <a:pt x="739" y="800"/>
                  </a:lnTo>
                  <a:lnTo>
                    <a:pt x="741" y="802"/>
                  </a:lnTo>
                  <a:lnTo>
                    <a:pt x="743" y="802"/>
                  </a:lnTo>
                  <a:lnTo>
                    <a:pt x="743" y="804"/>
                  </a:lnTo>
                  <a:lnTo>
                    <a:pt x="744" y="806"/>
                  </a:lnTo>
                  <a:lnTo>
                    <a:pt x="744" y="808"/>
                  </a:lnTo>
                  <a:lnTo>
                    <a:pt x="744" y="810"/>
                  </a:lnTo>
                  <a:lnTo>
                    <a:pt x="744" y="813"/>
                  </a:lnTo>
                  <a:lnTo>
                    <a:pt x="746" y="813"/>
                  </a:lnTo>
                  <a:lnTo>
                    <a:pt x="748" y="813"/>
                  </a:lnTo>
                  <a:lnTo>
                    <a:pt x="750" y="813"/>
                  </a:lnTo>
                  <a:lnTo>
                    <a:pt x="750" y="815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9"/>
                  </a:lnTo>
                  <a:lnTo>
                    <a:pt x="752" y="821"/>
                  </a:lnTo>
                  <a:lnTo>
                    <a:pt x="752" y="823"/>
                  </a:lnTo>
                  <a:lnTo>
                    <a:pt x="750" y="825"/>
                  </a:lnTo>
                  <a:lnTo>
                    <a:pt x="750" y="827"/>
                  </a:lnTo>
                  <a:lnTo>
                    <a:pt x="748" y="827"/>
                  </a:lnTo>
                  <a:lnTo>
                    <a:pt x="748" y="829"/>
                  </a:lnTo>
                  <a:lnTo>
                    <a:pt x="748" y="831"/>
                  </a:lnTo>
                  <a:lnTo>
                    <a:pt x="748" y="832"/>
                  </a:lnTo>
                  <a:lnTo>
                    <a:pt x="748" y="834"/>
                  </a:lnTo>
                  <a:lnTo>
                    <a:pt x="750" y="836"/>
                  </a:lnTo>
                  <a:lnTo>
                    <a:pt x="752" y="836"/>
                  </a:lnTo>
                  <a:lnTo>
                    <a:pt x="752" y="838"/>
                  </a:lnTo>
                  <a:lnTo>
                    <a:pt x="754" y="840"/>
                  </a:lnTo>
                  <a:lnTo>
                    <a:pt x="754" y="842"/>
                  </a:lnTo>
                  <a:lnTo>
                    <a:pt x="752" y="844"/>
                  </a:lnTo>
                  <a:lnTo>
                    <a:pt x="750" y="844"/>
                  </a:lnTo>
                  <a:lnTo>
                    <a:pt x="748" y="844"/>
                  </a:lnTo>
                  <a:lnTo>
                    <a:pt x="746" y="846"/>
                  </a:lnTo>
                  <a:lnTo>
                    <a:pt x="746" y="848"/>
                  </a:lnTo>
                  <a:lnTo>
                    <a:pt x="746" y="850"/>
                  </a:lnTo>
                  <a:lnTo>
                    <a:pt x="744" y="851"/>
                  </a:lnTo>
                  <a:lnTo>
                    <a:pt x="744" y="853"/>
                  </a:lnTo>
                  <a:lnTo>
                    <a:pt x="737" y="863"/>
                  </a:lnTo>
                  <a:lnTo>
                    <a:pt x="735" y="869"/>
                  </a:lnTo>
                  <a:lnTo>
                    <a:pt x="729" y="878"/>
                  </a:lnTo>
                  <a:lnTo>
                    <a:pt x="724" y="886"/>
                  </a:lnTo>
                  <a:lnTo>
                    <a:pt x="724" y="889"/>
                  </a:lnTo>
                  <a:lnTo>
                    <a:pt x="722" y="891"/>
                  </a:lnTo>
                  <a:lnTo>
                    <a:pt x="722" y="893"/>
                  </a:lnTo>
                  <a:lnTo>
                    <a:pt x="722" y="897"/>
                  </a:lnTo>
                  <a:lnTo>
                    <a:pt x="722" y="901"/>
                  </a:lnTo>
                  <a:lnTo>
                    <a:pt x="722" y="903"/>
                  </a:lnTo>
                  <a:lnTo>
                    <a:pt x="722" y="907"/>
                  </a:lnTo>
                  <a:lnTo>
                    <a:pt x="722" y="910"/>
                  </a:lnTo>
                  <a:lnTo>
                    <a:pt x="722" y="916"/>
                  </a:lnTo>
                  <a:lnTo>
                    <a:pt x="724" y="918"/>
                  </a:lnTo>
                  <a:lnTo>
                    <a:pt x="724" y="920"/>
                  </a:lnTo>
                  <a:lnTo>
                    <a:pt x="725" y="924"/>
                  </a:lnTo>
                  <a:lnTo>
                    <a:pt x="725" y="926"/>
                  </a:lnTo>
                  <a:lnTo>
                    <a:pt x="725" y="927"/>
                  </a:lnTo>
                  <a:lnTo>
                    <a:pt x="725" y="929"/>
                  </a:lnTo>
                  <a:lnTo>
                    <a:pt x="724" y="929"/>
                  </a:lnTo>
                  <a:lnTo>
                    <a:pt x="724" y="931"/>
                  </a:lnTo>
                  <a:lnTo>
                    <a:pt x="722" y="931"/>
                  </a:lnTo>
                  <a:lnTo>
                    <a:pt x="720" y="931"/>
                  </a:lnTo>
                  <a:lnTo>
                    <a:pt x="718" y="933"/>
                  </a:lnTo>
                  <a:lnTo>
                    <a:pt x="716" y="933"/>
                  </a:lnTo>
                  <a:lnTo>
                    <a:pt x="714" y="931"/>
                  </a:lnTo>
                  <a:lnTo>
                    <a:pt x="712" y="931"/>
                  </a:lnTo>
                  <a:lnTo>
                    <a:pt x="710" y="929"/>
                  </a:lnTo>
                  <a:lnTo>
                    <a:pt x="708" y="927"/>
                  </a:lnTo>
                  <a:lnTo>
                    <a:pt x="708" y="924"/>
                  </a:lnTo>
                  <a:lnTo>
                    <a:pt x="705" y="920"/>
                  </a:lnTo>
                  <a:lnTo>
                    <a:pt x="703" y="918"/>
                  </a:lnTo>
                  <a:lnTo>
                    <a:pt x="703" y="916"/>
                  </a:lnTo>
                  <a:lnTo>
                    <a:pt x="703" y="914"/>
                  </a:lnTo>
                  <a:lnTo>
                    <a:pt x="703" y="912"/>
                  </a:lnTo>
                  <a:lnTo>
                    <a:pt x="701" y="910"/>
                  </a:lnTo>
                  <a:lnTo>
                    <a:pt x="699" y="910"/>
                  </a:lnTo>
                  <a:lnTo>
                    <a:pt x="697" y="912"/>
                  </a:lnTo>
                  <a:lnTo>
                    <a:pt x="695" y="912"/>
                  </a:lnTo>
                  <a:lnTo>
                    <a:pt x="693" y="912"/>
                  </a:lnTo>
                  <a:lnTo>
                    <a:pt x="693" y="910"/>
                  </a:lnTo>
                  <a:lnTo>
                    <a:pt x="691" y="908"/>
                  </a:lnTo>
                  <a:lnTo>
                    <a:pt x="691" y="907"/>
                  </a:lnTo>
                  <a:lnTo>
                    <a:pt x="689" y="907"/>
                  </a:lnTo>
                  <a:lnTo>
                    <a:pt x="689" y="905"/>
                  </a:lnTo>
                  <a:lnTo>
                    <a:pt x="687" y="907"/>
                  </a:lnTo>
                  <a:lnTo>
                    <a:pt x="686" y="907"/>
                  </a:lnTo>
                  <a:lnTo>
                    <a:pt x="684" y="908"/>
                  </a:lnTo>
                  <a:lnTo>
                    <a:pt x="682" y="908"/>
                  </a:lnTo>
                  <a:lnTo>
                    <a:pt x="680" y="908"/>
                  </a:lnTo>
                  <a:lnTo>
                    <a:pt x="678" y="910"/>
                  </a:lnTo>
                  <a:lnTo>
                    <a:pt x="678" y="912"/>
                  </a:lnTo>
                  <a:lnTo>
                    <a:pt x="678" y="914"/>
                  </a:lnTo>
                  <a:lnTo>
                    <a:pt x="678" y="916"/>
                  </a:lnTo>
                  <a:lnTo>
                    <a:pt x="676" y="918"/>
                  </a:lnTo>
                  <a:lnTo>
                    <a:pt x="676" y="922"/>
                  </a:lnTo>
                  <a:lnTo>
                    <a:pt x="674" y="927"/>
                  </a:lnTo>
                  <a:lnTo>
                    <a:pt x="670" y="935"/>
                  </a:lnTo>
                  <a:lnTo>
                    <a:pt x="668" y="941"/>
                  </a:lnTo>
                  <a:lnTo>
                    <a:pt x="668" y="945"/>
                  </a:lnTo>
                  <a:lnTo>
                    <a:pt x="667" y="947"/>
                  </a:lnTo>
                  <a:lnTo>
                    <a:pt x="665" y="948"/>
                  </a:lnTo>
                  <a:lnTo>
                    <a:pt x="665" y="950"/>
                  </a:lnTo>
                  <a:lnTo>
                    <a:pt x="663" y="952"/>
                  </a:lnTo>
                  <a:lnTo>
                    <a:pt x="663" y="954"/>
                  </a:lnTo>
                  <a:lnTo>
                    <a:pt x="661" y="962"/>
                  </a:lnTo>
                  <a:lnTo>
                    <a:pt x="655" y="96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E324043-2B94-4592-A589-E299D189C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186"/>
              <a:ext cx="824" cy="795"/>
            </a:xfrm>
            <a:custGeom>
              <a:avLst/>
              <a:gdLst>
                <a:gd name="T0" fmla="*/ 592 w 824"/>
                <a:gd name="T1" fmla="*/ 665 h 795"/>
                <a:gd name="T2" fmla="*/ 399 w 824"/>
                <a:gd name="T3" fmla="*/ 627 h 795"/>
                <a:gd name="T4" fmla="*/ 397 w 824"/>
                <a:gd name="T5" fmla="*/ 650 h 795"/>
                <a:gd name="T6" fmla="*/ 361 w 824"/>
                <a:gd name="T7" fmla="*/ 660 h 795"/>
                <a:gd name="T8" fmla="*/ 344 w 824"/>
                <a:gd name="T9" fmla="*/ 680 h 795"/>
                <a:gd name="T10" fmla="*/ 332 w 824"/>
                <a:gd name="T11" fmla="*/ 661 h 795"/>
                <a:gd name="T12" fmla="*/ 307 w 824"/>
                <a:gd name="T13" fmla="*/ 652 h 795"/>
                <a:gd name="T14" fmla="*/ 292 w 824"/>
                <a:gd name="T15" fmla="*/ 680 h 795"/>
                <a:gd name="T16" fmla="*/ 277 w 824"/>
                <a:gd name="T17" fmla="*/ 711 h 795"/>
                <a:gd name="T18" fmla="*/ 247 w 824"/>
                <a:gd name="T19" fmla="*/ 736 h 795"/>
                <a:gd name="T20" fmla="*/ 228 w 824"/>
                <a:gd name="T21" fmla="*/ 745 h 795"/>
                <a:gd name="T22" fmla="*/ 205 w 824"/>
                <a:gd name="T23" fmla="*/ 749 h 795"/>
                <a:gd name="T24" fmla="*/ 195 w 824"/>
                <a:gd name="T25" fmla="*/ 781 h 795"/>
                <a:gd name="T26" fmla="*/ 178 w 824"/>
                <a:gd name="T27" fmla="*/ 776 h 795"/>
                <a:gd name="T28" fmla="*/ 161 w 824"/>
                <a:gd name="T29" fmla="*/ 758 h 795"/>
                <a:gd name="T30" fmla="*/ 150 w 824"/>
                <a:gd name="T31" fmla="*/ 751 h 795"/>
                <a:gd name="T32" fmla="*/ 142 w 824"/>
                <a:gd name="T33" fmla="*/ 741 h 795"/>
                <a:gd name="T34" fmla="*/ 136 w 824"/>
                <a:gd name="T35" fmla="*/ 722 h 795"/>
                <a:gd name="T36" fmla="*/ 127 w 824"/>
                <a:gd name="T37" fmla="*/ 717 h 795"/>
                <a:gd name="T38" fmla="*/ 138 w 824"/>
                <a:gd name="T39" fmla="*/ 701 h 795"/>
                <a:gd name="T40" fmla="*/ 133 w 824"/>
                <a:gd name="T41" fmla="*/ 677 h 795"/>
                <a:gd name="T42" fmla="*/ 114 w 824"/>
                <a:gd name="T43" fmla="*/ 663 h 795"/>
                <a:gd name="T44" fmla="*/ 106 w 824"/>
                <a:gd name="T45" fmla="*/ 648 h 795"/>
                <a:gd name="T46" fmla="*/ 110 w 824"/>
                <a:gd name="T47" fmla="*/ 635 h 795"/>
                <a:gd name="T48" fmla="*/ 89 w 824"/>
                <a:gd name="T49" fmla="*/ 625 h 795"/>
                <a:gd name="T50" fmla="*/ 89 w 824"/>
                <a:gd name="T51" fmla="*/ 603 h 795"/>
                <a:gd name="T52" fmla="*/ 104 w 824"/>
                <a:gd name="T53" fmla="*/ 582 h 795"/>
                <a:gd name="T54" fmla="*/ 98 w 824"/>
                <a:gd name="T55" fmla="*/ 546 h 795"/>
                <a:gd name="T56" fmla="*/ 123 w 824"/>
                <a:gd name="T57" fmla="*/ 534 h 795"/>
                <a:gd name="T58" fmla="*/ 144 w 824"/>
                <a:gd name="T59" fmla="*/ 498 h 795"/>
                <a:gd name="T60" fmla="*/ 165 w 824"/>
                <a:gd name="T61" fmla="*/ 479 h 795"/>
                <a:gd name="T62" fmla="*/ 186 w 824"/>
                <a:gd name="T63" fmla="*/ 475 h 795"/>
                <a:gd name="T64" fmla="*/ 211 w 824"/>
                <a:gd name="T65" fmla="*/ 485 h 795"/>
                <a:gd name="T66" fmla="*/ 203 w 824"/>
                <a:gd name="T67" fmla="*/ 473 h 795"/>
                <a:gd name="T68" fmla="*/ 201 w 824"/>
                <a:gd name="T69" fmla="*/ 445 h 795"/>
                <a:gd name="T70" fmla="*/ 216 w 824"/>
                <a:gd name="T71" fmla="*/ 430 h 795"/>
                <a:gd name="T72" fmla="*/ 193 w 824"/>
                <a:gd name="T73" fmla="*/ 420 h 795"/>
                <a:gd name="T74" fmla="*/ 173 w 824"/>
                <a:gd name="T75" fmla="*/ 405 h 795"/>
                <a:gd name="T76" fmla="*/ 154 w 824"/>
                <a:gd name="T77" fmla="*/ 388 h 795"/>
                <a:gd name="T78" fmla="*/ 123 w 824"/>
                <a:gd name="T79" fmla="*/ 375 h 795"/>
                <a:gd name="T80" fmla="*/ 104 w 824"/>
                <a:gd name="T81" fmla="*/ 388 h 795"/>
                <a:gd name="T82" fmla="*/ 81 w 824"/>
                <a:gd name="T83" fmla="*/ 367 h 795"/>
                <a:gd name="T84" fmla="*/ 62 w 824"/>
                <a:gd name="T85" fmla="*/ 357 h 795"/>
                <a:gd name="T86" fmla="*/ 47 w 824"/>
                <a:gd name="T87" fmla="*/ 344 h 795"/>
                <a:gd name="T88" fmla="*/ 2 w 824"/>
                <a:gd name="T89" fmla="*/ 295 h 795"/>
                <a:gd name="T90" fmla="*/ 9 w 824"/>
                <a:gd name="T91" fmla="*/ 240 h 795"/>
                <a:gd name="T92" fmla="*/ 38 w 824"/>
                <a:gd name="T93" fmla="*/ 230 h 795"/>
                <a:gd name="T94" fmla="*/ 53 w 824"/>
                <a:gd name="T95" fmla="*/ 200 h 795"/>
                <a:gd name="T96" fmla="*/ 49 w 824"/>
                <a:gd name="T97" fmla="*/ 185 h 795"/>
                <a:gd name="T98" fmla="*/ 112 w 824"/>
                <a:gd name="T99" fmla="*/ 181 h 795"/>
                <a:gd name="T100" fmla="*/ 129 w 824"/>
                <a:gd name="T101" fmla="*/ 171 h 795"/>
                <a:gd name="T102" fmla="*/ 144 w 824"/>
                <a:gd name="T103" fmla="*/ 158 h 795"/>
                <a:gd name="T104" fmla="*/ 154 w 824"/>
                <a:gd name="T105" fmla="*/ 145 h 795"/>
                <a:gd name="T106" fmla="*/ 178 w 824"/>
                <a:gd name="T107" fmla="*/ 110 h 795"/>
                <a:gd name="T108" fmla="*/ 212 w 824"/>
                <a:gd name="T109" fmla="*/ 91 h 795"/>
                <a:gd name="T110" fmla="*/ 250 w 824"/>
                <a:gd name="T111" fmla="*/ 103 h 795"/>
                <a:gd name="T112" fmla="*/ 273 w 824"/>
                <a:gd name="T113" fmla="*/ 95 h 795"/>
                <a:gd name="T114" fmla="*/ 288 w 824"/>
                <a:gd name="T115" fmla="*/ 82 h 795"/>
                <a:gd name="T116" fmla="*/ 300 w 824"/>
                <a:gd name="T117" fmla="*/ 63 h 795"/>
                <a:gd name="T118" fmla="*/ 306 w 824"/>
                <a:gd name="T119" fmla="*/ 42 h 795"/>
                <a:gd name="T120" fmla="*/ 298 w 824"/>
                <a:gd name="T121" fmla="*/ 23 h 795"/>
                <a:gd name="T122" fmla="*/ 294 w 824"/>
                <a:gd name="T12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4" h="795">
                  <a:moveTo>
                    <a:pt x="824" y="713"/>
                  </a:moveTo>
                  <a:lnTo>
                    <a:pt x="813" y="711"/>
                  </a:lnTo>
                  <a:lnTo>
                    <a:pt x="790" y="707"/>
                  </a:lnTo>
                  <a:lnTo>
                    <a:pt x="773" y="703"/>
                  </a:lnTo>
                  <a:lnTo>
                    <a:pt x="758" y="700"/>
                  </a:lnTo>
                  <a:lnTo>
                    <a:pt x="741" y="698"/>
                  </a:lnTo>
                  <a:lnTo>
                    <a:pt x="729" y="694"/>
                  </a:lnTo>
                  <a:lnTo>
                    <a:pt x="720" y="692"/>
                  </a:lnTo>
                  <a:lnTo>
                    <a:pt x="708" y="690"/>
                  </a:lnTo>
                  <a:lnTo>
                    <a:pt x="693" y="686"/>
                  </a:lnTo>
                  <a:lnTo>
                    <a:pt x="674" y="682"/>
                  </a:lnTo>
                  <a:lnTo>
                    <a:pt x="644" y="677"/>
                  </a:lnTo>
                  <a:lnTo>
                    <a:pt x="623" y="671"/>
                  </a:lnTo>
                  <a:lnTo>
                    <a:pt x="592" y="665"/>
                  </a:lnTo>
                  <a:lnTo>
                    <a:pt x="589" y="665"/>
                  </a:lnTo>
                  <a:lnTo>
                    <a:pt x="587" y="663"/>
                  </a:lnTo>
                  <a:lnTo>
                    <a:pt x="583" y="663"/>
                  </a:lnTo>
                  <a:lnTo>
                    <a:pt x="579" y="661"/>
                  </a:lnTo>
                  <a:lnTo>
                    <a:pt x="575" y="661"/>
                  </a:lnTo>
                  <a:lnTo>
                    <a:pt x="573" y="661"/>
                  </a:lnTo>
                  <a:lnTo>
                    <a:pt x="568" y="661"/>
                  </a:lnTo>
                  <a:lnTo>
                    <a:pt x="566" y="663"/>
                  </a:lnTo>
                  <a:lnTo>
                    <a:pt x="564" y="663"/>
                  </a:lnTo>
                  <a:lnTo>
                    <a:pt x="564" y="661"/>
                  </a:lnTo>
                  <a:lnTo>
                    <a:pt x="505" y="648"/>
                  </a:lnTo>
                  <a:lnTo>
                    <a:pt x="497" y="646"/>
                  </a:lnTo>
                  <a:lnTo>
                    <a:pt x="429" y="633"/>
                  </a:lnTo>
                  <a:lnTo>
                    <a:pt x="399" y="627"/>
                  </a:lnTo>
                  <a:lnTo>
                    <a:pt x="389" y="623"/>
                  </a:lnTo>
                  <a:lnTo>
                    <a:pt x="387" y="627"/>
                  </a:lnTo>
                  <a:lnTo>
                    <a:pt x="387" y="629"/>
                  </a:lnTo>
                  <a:lnTo>
                    <a:pt x="387" y="631"/>
                  </a:lnTo>
                  <a:lnTo>
                    <a:pt x="387" y="633"/>
                  </a:lnTo>
                  <a:lnTo>
                    <a:pt x="385" y="635"/>
                  </a:lnTo>
                  <a:lnTo>
                    <a:pt x="385" y="637"/>
                  </a:lnTo>
                  <a:lnTo>
                    <a:pt x="385" y="639"/>
                  </a:lnTo>
                  <a:lnTo>
                    <a:pt x="387" y="641"/>
                  </a:lnTo>
                  <a:lnTo>
                    <a:pt x="389" y="641"/>
                  </a:lnTo>
                  <a:lnTo>
                    <a:pt x="393" y="642"/>
                  </a:lnTo>
                  <a:lnTo>
                    <a:pt x="395" y="642"/>
                  </a:lnTo>
                  <a:lnTo>
                    <a:pt x="397" y="648"/>
                  </a:lnTo>
                  <a:lnTo>
                    <a:pt x="397" y="650"/>
                  </a:lnTo>
                  <a:lnTo>
                    <a:pt x="395" y="652"/>
                  </a:lnTo>
                  <a:lnTo>
                    <a:pt x="393" y="652"/>
                  </a:lnTo>
                  <a:lnTo>
                    <a:pt x="387" y="654"/>
                  </a:lnTo>
                  <a:lnTo>
                    <a:pt x="383" y="654"/>
                  </a:lnTo>
                  <a:lnTo>
                    <a:pt x="382" y="654"/>
                  </a:lnTo>
                  <a:lnTo>
                    <a:pt x="378" y="654"/>
                  </a:lnTo>
                  <a:lnTo>
                    <a:pt x="376" y="654"/>
                  </a:lnTo>
                  <a:lnTo>
                    <a:pt x="374" y="656"/>
                  </a:lnTo>
                  <a:lnTo>
                    <a:pt x="372" y="658"/>
                  </a:lnTo>
                  <a:lnTo>
                    <a:pt x="370" y="658"/>
                  </a:lnTo>
                  <a:lnTo>
                    <a:pt x="366" y="658"/>
                  </a:lnTo>
                  <a:lnTo>
                    <a:pt x="364" y="658"/>
                  </a:lnTo>
                  <a:lnTo>
                    <a:pt x="363" y="658"/>
                  </a:lnTo>
                  <a:lnTo>
                    <a:pt x="361" y="660"/>
                  </a:lnTo>
                  <a:lnTo>
                    <a:pt x="359" y="661"/>
                  </a:lnTo>
                  <a:lnTo>
                    <a:pt x="357" y="661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55" y="665"/>
                  </a:lnTo>
                  <a:lnTo>
                    <a:pt x="355" y="669"/>
                  </a:lnTo>
                  <a:lnTo>
                    <a:pt x="353" y="671"/>
                  </a:lnTo>
                  <a:lnTo>
                    <a:pt x="353" y="675"/>
                  </a:lnTo>
                  <a:lnTo>
                    <a:pt x="351" y="675"/>
                  </a:lnTo>
                  <a:lnTo>
                    <a:pt x="347" y="677"/>
                  </a:lnTo>
                  <a:lnTo>
                    <a:pt x="345" y="677"/>
                  </a:lnTo>
                  <a:lnTo>
                    <a:pt x="344" y="677"/>
                  </a:lnTo>
                  <a:lnTo>
                    <a:pt x="344" y="679"/>
                  </a:lnTo>
                  <a:lnTo>
                    <a:pt x="344" y="680"/>
                  </a:lnTo>
                  <a:lnTo>
                    <a:pt x="342" y="682"/>
                  </a:lnTo>
                  <a:lnTo>
                    <a:pt x="342" y="684"/>
                  </a:lnTo>
                  <a:lnTo>
                    <a:pt x="340" y="684"/>
                  </a:lnTo>
                  <a:lnTo>
                    <a:pt x="342" y="682"/>
                  </a:lnTo>
                  <a:lnTo>
                    <a:pt x="342" y="680"/>
                  </a:lnTo>
                  <a:lnTo>
                    <a:pt x="340" y="679"/>
                  </a:lnTo>
                  <a:lnTo>
                    <a:pt x="338" y="679"/>
                  </a:lnTo>
                  <a:lnTo>
                    <a:pt x="336" y="677"/>
                  </a:lnTo>
                  <a:lnTo>
                    <a:pt x="334" y="675"/>
                  </a:lnTo>
                  <a:lnTo>
                    <a:pt x="334" y="671"/>
                  </a:lnTo>
                  <a:lnTo>
                    <a:pt x="334" y="667"/>
                  </a:lnTo>
                  <a:lnTo>
                    <a:pt x="332" y="665"/>
                  </a:lnTo>
                  <a:lnTo>
                    <a:pt x="332" y="663"/>
                  </a:lnTo>
                  <a:lnTo>
                    <a:pt x="332" y="661"/>
                  </a:lnTo>
                  <a:lnTo>
                    <a:pt x="332" y="660"/>
                  </a:lnTo>
                  <a:lnTo>
                    <a:pt x="332" y="654"/>
                  </a:lnTo>
                  <a:lnTo>
                    <a:pt x="334" y="652"/>
                  </a:lnTo>
                  <a:lnTo>
                    <a:pt x="334" y="650"/>
                  </a:lnTo>
                  <a:lnTo>
                    <a:pt x="332" y="650"/>
                  </a:lnTo>
                  <a:lnTo>
                    <a:pt x="328" y="648"/>
                  </a:lnTo>
                  <a:lnTo>
                    <a:pt x="321" y="648"/>
                  </a:lnTo>
                  <a:lnTo>
                    <a:pt x="319" y="648"/>
                  </a:lnTo>
                  <a:lnTo>
                    <a:pt x="317" y="648"/>
                  </a:lnTo>
                  <a:lnTo>
                    <a:pt x="315" y="648"/>
                  </a:lnTo>
                  <a:lnTo>
                    <a:pt x="313" y="648"/>
                  </a:lnTo>
                  <a:lnTo>
                    <a:pt x="313" y="650"/>
                  </a:lnTo>
                  <a:lnTo>
                    <a:pt x="309" y="650"/>
                  </a:lnTo>
                  <a:lnTo>
                    <a:pt x="307" y="652"/>
                  </a:lnTo>
                  <a:lnTo>
                    <a:pt x="306" y="652"/>
                  </a:lnTo>
                  <a:lnTo>
                    <a:pt x="304" y="654"/>
                  </a:lnTo>
                  <a:lnTo>
                    <a:pt x="302" y="656"/>
                  </a:lnTo>
                  <a:lnTo>
                    <a:pt x="300" y="660"/>
                  </a:lnTo>
                  <a:lnTo>
                    <a:pt x="296" y="661"/>
                  </a:lnTo>
                  <a:lnTo>
                    <a:pt x="294" y="663"/>
                  </a:lnTo>
                  <a:lnTo>
                    <a:pt x="294" y="665"/>
                  </a:lnTo>
                  <a:lnTo>
                    <a:pt x="294" y="669"/>
                  </a:lnTo>
                  <a:lnTo>
                    <a:pt x="294" y="673"/>
                  </a:lnTo>
                  <a:lnTo>
                    <a:pt x="294" y="675"/>
                  </a:lnTo>
                  <a:lnTo>
                    <a:pt x="294" y="677"/>
                  </a:lnTo>
                  <a:lnTo>
                    <a:pt x="294" y="679"/>
                  </a:lnTo>
                  <a:lnTo>
                    <a:pt x="292" y="679"/>
                  </a:lnTo>
                  <a:lnTo>
                    <a:pt x="292" y="680"/>
                  </a:lnTo>
                  <a:lnTo>
                    <a:pt x="290" y="682"/>
                  </a:lnTo>
                  <a:lnTo>
                    <a:pt x="290" y="684"/>
                  </a:lnTo>
                  <a:lnTo>
                    <a:pt x="290" y="690"/>
                  </a:lnTo>
                  <a:lnTo>
                    <a:pt x="290" y="696"/>
                  </a:lnTo>
                  <a:lnTo>
                    <a:pt x="290" y="700"/>
                  </a:lnTo>
                  <a:lnTo>
                    <a:pt x="290" y="701"/>
                  </a:lnTo>
                  <a:lnTo>
                    <a:pt x="290" y="703"/>
                  </a:lnTo>
                  <a:lnTo>
                    <a:pt x="290" y="705"/>
                  </a:lnTo>
                  <a:lnTo>
                    <a:pt x="290" y="707"/>
                  </a:lnTo>
                  <a:lnTo>
                    <a:pt x="287" y="707"/>
                  </a:lnTo>
                  <a:lnTo>
                    <a:pt x="285" y="709"/>
                  </a:lnTo>
                  <a:lnTo>
                    <a:pt x="281" y="709"/>
                  </a:lnTo>
                  <a:lnTo>
                    <a:pt x="279" y="709"/>
                  </a:lnTo>
                  <a:lnTo>
                    <a:pt x="277" y="711"/>
                  </a:lnTo>
                  <a:lnTo>
                    <a:pt x="273" y="709"/>
                  </a:lnTo>
                  <a:lnTo>
                    <a:pt x="271" y="707"/>
                  </a:lnTo>
                  <a:lnTo>
                    <a:pt x="269" y="707"/>
                  </a:lnTo>
                  <a:lnTo>
                    <a:pt x="266" y="711"/>
                  </a:lnTo>
                  <a:lnTo>
                    <a:pt x="264" y="715"/>
                  </a:lnTo>
                  <a:lnTo>
                    <a:pt x="262" y="715"/>
                  </a:lnTo>
                  <a:lnTo>
                    <a:pt x="260" y="717"/>
                  </a:lnTo>
                  <a:lnTo>
                    <a:pt x="258" y="717"/>
                  </a:lnTo>
                  <a:lnTo>
                    <a:pt x="256" y="720"/>
                  </a:lnTo>
                  <a:lnTo>
                    <a:pt x="254" y="724"/>
                  </a:lnTo>
                  <a:lnTo>
                    <a:pt x="250" y="730"/>
                  </a:lnTo>
                  <a:lnTo>
                    <a:pt x="249" y="734"/>
                  </a:lnTo>
                  <a:lnTo>
                    <a:pt x="249" y="736"/>
                  </a:lnTo>
                  <a:lnTo>
                    <a:pt x="247" y="736"/>
                  </a:lnTo>
                  <a:lnTo>
                    <a:pt x="245" y="736"/>
                  </a:lnTo>
                  <a:lnTo>
                    <a:pt x="243" y="736"/>
                  </a:lnTo>
                  <a:lnTo>
                    <a:pt x="241" y="734"/>
                  </a:lnTo>
                  <a:lnTo>
                    <a:pt x="239" y="732"/>
                  </a:lnTo>
                  <a:lnTo>
                    <a:pt x="237" y="730"/>
                  </a:lnTo>
                  <a:lnTo>
                    <a:pt x="237" y="732"/>
                  </a:lnTo>
                  <a:lnTo>
                    <a:pt x="235" y="734"/>
                  </a:lnTo>
                  <a:lnTo>
                    <a:pt x="235" y="736"/>
                  </a:lnTo>
                  <a:lnTo>
                    <a:pt x="233" y="736"/>
                  </a:lnTo>
                  <a:lnTo>
                    <a:pt x="233" y="738"/>
                  </a:lnTo>
                  <a:lnTo>
                    <a:pt x="231" y="738"/>
                  </a:lnTo>
                  <a:lnTo>
                    <a:pt x="230" y="739"/>
                  </a:lnTo>
                  <a:lnTo>
                    <a:pt x="228" y="741"/>
                  </a:lnTo>
                  <a:lnTo>
                    <a:pt x="228" y="745"/>
                  </a:lnTo>
                  <a:lnTo>
                    <a:pt x="226" y="745"/>
                  </a:lnTo>
                  <a:lnTo>
                    <a:pt x="224" y="743"/>
                  </a:lnTo>
                  <a:lnTo>
                    <a:pt x="224" y="741"/>
                  </a:lnTo>
                  <a:lnTo>
                    <a:pt x="224" y="738"/>
                  </a:lnTo>
                  <a:lnTo>
                    <a:pt x="222" y="736"/>
                  </a:lnTo>
                  <a:lnTo>
                    <a:pt x="220" y="734"/>
                  </a:lnTo>
                  <a:lnTo>
                    <a:pt x="218" y="732"/>
                  </a:lnTo>
                  <a:lnTo>
                    <a:pt x="216" y="732"/>
                  </a:lnTo>
                  <a:lnTo>
                    <a:pt x="214" y="732"/>
                  </a:lnTo>
                  <a:lnTo>
                    <a:pt x="212" y="734"/>
                  </a:lnTo>
                  <a:lnTo>
                    <a:pt x="211" y="736"/>
                  </a:lnTo>
                  <a:lnTo>
                    <a:pt x="211" y="739"/>
                  </a:lnTo>
                  <a:lnTo>
                    <a:pt x="209" y="743"/>
                  </a:lnTo>
                  <a:lnTo>
                    <a:pt x="205" y="749"/>
                  </a:lnTo>
                  <a:lnTo>
                    <a:pt x="203" y="751"/>
                  </a:lnTo>
                  <a:lnTo>
                    <a:pt x="201" y="755"/>
                  </a:lnTo>
                  <a:lnTo>
                    <a:pt x="201" y="758"/>
                  </a:lnTo>
                  <a:lnTo>
                    <a:pt x="201" y="760"/>
                  </a:lnTo>
                  <a:lnTo>
                    <a:pt x="201" y="764"/>
                  </a:lnTo>
                  <a:lnTo>
                    <a:pt x="201" y="766"/>
                  </a:lnTo>
                  <a:lnTo>
                    <a:pt x="201" y="768"/>
                  </a:lnTo>
                  <a:lnTo>
                    <a:pt x="199" y="770"/>
                  </a:lnTo>
                  <a:lnTo>
                    <a:pt x="197" y="772"/>
                  </a:lnTo>
                  <a:lnTo>
                    <a:pt x="195" y="772"/>
                  </a:lnTo>
                  <a:lnTo>
                    <a:pt x="195" y="774"/>
                  </a:lnTo>
                  <a:lnTo>
                    <a:pt x="195" y="777"/>
                  </a:lnTo>
                  <a:lnTo>
                    <a:pt x="195" y="779"/>
                  </a:lnTo>
                  <a:lnTo>
                    <a:pt x="195" y="781"/>
                  </a:lnTo>
                  <a:lnTo>
                    <a:pt x="193" y="783"/>
                  </a:lnTo>
                  <a:lnTo>
                    <a:pt x="190" y="785"/>
                  </a:lnTo>
                  <a:lnTo>
                    <a:pt x="188" y="789"/>
                  </a:lnTo>
                  <a:lnTo>
                    <a:pt x="186" y="791"/>
                  </a:lnTo>
                  <a:lnTo>
                    <a:pt x="184" y="793"/>
                  </a:lnTo>
                  <a:lnTo>
                    <a:pt x="182" y="795"/>
                  </a:lnTo>
                  <a:lnTo>
                    <a:pt x="182" y="789"/>
                  </a:lnTo>
                  <a:lnTo>
                    <a:pt x="182" y="787"/>
                  </a:lnTo>
                  <a:lnTo>
                    <a:pt x="180" y="785"/>
                  </a:lnTo>
                  <a:lnTo>
                    <a:pt x="180" y="783"/>
                  </a:lnTo>
                  <a:lnTo>
                    <a:pt x="178" y="781"/>
                  </a:lnTo>
                  <a:lnTo>
                    <a:pt x="178" y="779"/>
                  </a:lnTo>
                  <a:lnTo>
                    <a:pt x="178" y="777"/>
                  </a:lnTo>
                  <a:lnTo>
                    <a:pt x="178" y="776"/>
                  </a:lnTo>
                  <a:lnTo>
                    <a:pt x="176" y="776"/>
                  </a:lnTo>
                  <a:lnTo>
                    <a:pt x="176" y="774"/>
                  </a:lnTo>
                  <a:lnTo>
                    <a:pt x="176" y="772"/>
                  </a:lnTo>
                  <a:lnTo>
                    <a:pt x="176" y="770"/>
                  </a:lnTo>
                  <a:lnTo>
                    <a:pt x="173" y="768"/>
                  </a:lnTo>
                  <a:lnTo>
                    <a:pt x="171" y="768"/>
                  </a:lnTo>
                  <a:lnTo>
                    <a:pt x="169" y="768"/>
                  </a:lnTo>
                  <a:lnTo>
                    <a:pt x="167" y="766"/>
                  </a:lnTo>
                  <a:lnTo>
                    <a:pt x="165" y="764"/>
                  </a:lnTo>
                  <a:lnTo>
                    <a:pt x="163" y="764"/>
                  </a:lnTo>
                  <a:lnTo>
                    <a:pt x="161" y="762"/>
                  </a:lnTo>
                  <a:lnTo>
                    <a:pt x="163" y="760"/>
                  </a:lnTo>
                  <a:lnTo>
                    <a:pt x="163" y="758"/>
                  </a:lnTo>
                  <a:lnTo>
                    <a:pt x="161" y="758"/>
                  </a:lnTo>
                  <a:lnTo>
                    <a:pt x="159" y="757"/>
                  </a:lnTo>
                  <a:lnTo>
                    <a:pt x="159" y="755"/>
                  </a:lnTo>
                  <a:lnTo>
                    <a:pt x="159" y="753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4" y="758"/>
                  </a:lnTo>
                  <a:lnTo>
                    <a:pt x="152" y="758"/>
                  </a:lnTo>
                  <a:lnTo>
                    <a:pt x="150" y="758"/>
                  </a:lnTo>
                  <a:lnTo>
                    <a:pt x="148" y="758"/>
                  </a:lnTo>
                  <a:lnTo>
                    <a:pt x="148" y="757"/>
                  </a:lnTo>
                  <a:lnTo>
                    <a:pt x="146" y="757"/>
                  </a:lnTo>
                  <a:lnTo>
                    <a:pt x="146" y="755"/>
                  </a:lnTo>
                  <a:lnTo>
                    <a:pt x="148" y="753"/>
                  </a:lnTo>
                  <a:lnTo>
                    <a:pt x="150" y="751"/>
                  </a:lnTo>
                  <a:lnTo>
                    <a:pt x="150" y="749"/>
                  </a:lnTo>
                  <a:lnTo>
                    <a:pt x="152" y="747"/>
                  </a:lnTo>
                  <a:lnTo>
                    <a:pt x="154" y="747"/>
                  </a:lnTo>
                  <a:lnTo>
                    <a:pt x="155" y="747"/>
                  </a:lnTo>
                  <a:lnTo>
                    <a:pt x="157" y="745"/>
                  </a:lnTo>
                  <a:lnTo>
                    <a:pt x="157" y="743"/>
                  </a:lnTo>
                  <a:lnTo>
                    <a:pt x="159" y="741"/>
                  </a:lnTo>
                  <a:lnTo>
                    <a:pt x="157" y="739"/>
                  </a:lnTo>
                  <a:lnTo>
                    <a:pt x="154" y="738"/>
                  </a:lnTo>
                  <a:lnTo>
                    <a:pt x="148" y="738"/>
                  </a:lnTo>
                  <a:lnTo>
                    <a:pt x="146" y="738"/>
                  </a:lnTo>
                  <a:lnTo>
                    <a:pt x="144" y="739"/>
                  </a:lnTo>
                  <a:lnTo>
                    <a:pt x="144" y="741"/>
                  </a:lnTo>
                  <a:lnTo>
                    <a:pt x="142" y="741"/>
                  </a:lnTo>
                  <a:lnTo>
                    <a:pt x="140" y="741"/>
                  </a:lnTo>
                  <a:lnTo>
                    <a:pt x="138" y="741"/>
                  </a:lnTo>
                  <a:lnTo>
                    <a:pt x="136" y="739"/>
                  </a:lnTo>
                  <a:lnTo>
                    <a:pt x="136" y="738"/>
                  </a:lnTo>
                  <a:lnTo>
                    <a:pt x="136" y="736"/>
                  </a:lnTo>
                  <a:lnTo>
                    <a:pt x="138" y="734"/>
                  </a:lnTo>
                  <a:lnTo>
                    <a:pt x="138" y="732"/>
                  </a:lnTo>
                  <a:lnTo>
                    <a:pt x="138" y="730"/>
                  </a:lnTo>
                  <a:lnTo>
                    <a:pt x="138" y="728"/>
                  </a:lnTo>
                  <a:lnTo>
                    <a:pt x="140" y="728"/>
                  </a:lnTo>
                  <a:lnTo>
                    <a:pt x="140" y="726"/>
                  </a:lnTo>
                  <a:lnTo>
                    <a:pt x="138" y="724"/>
                  </a:lnTo>
                  <a:lnTo>
                    <a:pt x="136" y="724"/>
                  </a:lnTo>
                  <a:lnTo>
                    <a:pt x="136" y="722"/>
                  </a:lnTo>
                  <a:lnTo>
                    <a:pt x="135" y="722"/>
                  </a:lnTo>
                  <a:lnTo>
                    <a:pt x="133" y="722"/>
                  </a:lnTo>
                  <a:lnTo>
                    <a:pt x="133" y="724"/>
                  </a:lnTo>
                  <a:lnTo>
                    <a:pt x="131" y="726"/>
                  </a:lnTo>
                  <a:lnTo>
                    <a:pt x="129" y="728"/>
                  </a:lnTo>
                  <a:lnTo>
                    <a:pt x="127" y="728"/>
                  </a:lnTo>
                  <a:lnTo>
                    <a:pt x="125" y="728"/>
                  </a:lnTo>
                  <a:lnTo>
                    <a:pt x="125" y="726"/>
                  </a:lnTo>
                  <a:lnTo>
                    <a:pt x="125" y="724"/>
                  </a:lnTo>
                  <a:lnTo>
                    <a:pt x="123" y="722"/>
                  </a:lnTo>
                  <a:lnTo>
                    <a:pt x="123" y="720"/>
                  </a:lnTo>
                  <a:lnTo>
                    <a:pt x="125" y="719"/>
                  </a:lnTo>
                  <a:lnTo>
                    <a:pt x="125" y="717"/>
                  </a:lnTo>
                  <a:lnTo>
                    <a:pt x="127" y="717"/>
                  </a:lnTo>
                  <a:lnTo>
                    <a:pt x="127" y="715"/>
                  </a:lnTo>
                  <a:lnTo>
                    <a:pt x="127" y="713"/>
                  </a:lnTo>
                  <a:lnTo>
                    <a:pt x="129" y="713"/>
                  </a:lnTo>
                  <a:lnTo>
                    <a:pt x="127" y="711"/>
                  </a:lnTo>
                  <a:lnTo>
                    <a:pt x="129" y="709"/>
                  </a:lnTo>
                  <a:lnTo>
                    <a:pt x="129" y="707"/>
                  </a:lnTo>
                  <a:lnTo>
                    <a:pt x="129" y="705"/>
                  </a:lnTo>
                  <a:lnTo>
                    <a:pt x="131" y="701"/>
                  </a:lnTo>
                  <a:lnTo>
                    <a:pt x="131" y="700"/>
                  </a:lnTo>
                  <a:lnTo>
                    <a:pt x="133" y="700"/>
                  </a:lnTo>
                  <a:lnTo>
                    <a:pt x="135" y="700"/>
                  </a:lnTo>
                  <a:lnTo>
                    <a:pt x="135" y="701"/>
                  </a:lnTo>
                  <a:lnTo>
                    <a:pt x="136" y="701"/>
                  </a:lnTo>
                  <a:lnTo>
                    <a:pt x="138" y="701"/>
                  </a:lnTo>
                  <a:lnTo>
                    <a:pt x="138" y="700"/>
                  </a:lnTo>
                  <a:lnTo>
                    <a:pt x="138" y="698"/>
                  </a:lnTo>
                  <a:lnTo>
                    <a:pt x="138" y="696"/>
                  </a:lnTo>
                  <a:lnTo>
                    <a:pt x="138" y="694"/>
                  </a:lnTo>
                  <a:lnTo>
                    <a:pt x="138" y="692"/>
                  </a:lnTo>
                  <a:lnTo>
                    <a:pt x="138" y="690"/>
                  </a:lnTo>
                  <a:lnTo>
                    <a:pt x="136" y="690"/>
                  </a:lnTo>
                  <a:lnTo>
                    <a:pt x="136" y="688"/>
                  </a:lnTo>
                  <a:lnTo>
                    <a:pt x="135" y="686"/>
                  </a:lnTo>
                  <a:lnTo>
                    <a:pt x="133" y="684"/>
                  </a:lnTo>
                  <a:lnTo>
                    <a:pt x="133" y="682"/>
                  </a:lnTo>
                  <a:lnTo>
                    <a:pt x="133" y="680"/>
                  </a:lnTo>
                  <a:lnTo>
                    <a:pt x="133" y="679"/>
                  </a:lnTo>
                  <a:lnTo>
                    <a:pt x="133" y="677"/>
                  </a:lnTo>
                  <a:lnTo>
                    <a:pt x="131" y="675"/>
                  </a:lnTo>
                  <a:lnTo>
                    <a:pt x="131" y="673"/>
                  </a:lnTo>
                  <a:lnTo>
                    <a:pt x="131" y="671"/>
                  </a:lnTo>
                  <a:lnTo>
                    <a:pt x="129" y="671"/>
                  </a:lnTo>
                  <a:lnTo>
                    <a:pt x="127" y="669"/>
                  </a:lnTo>
                  <a:lnTo>
                    <a:pt x="125" y="669"/>
                  </a:lnTo>
                  <a:lnTo>
                    <a:pt x="125" y="667"/>
                  </a:lnTo>
                  <a:lnTo>
                    <a:pt x="123" y="667"/>
                  </a:lnTo>
                  <a:lnTo>
                    <a:pt x="121" y="663"/>
                  </a:lnTo>
                  <a:lnTo>
                    <a:pt x="119" y="663"/>
                  </a:lnTo>
                  <a:lnTo>
                    <a:pt x="117" y="663"/>
                  </a:lnTo>
                  <a:lnTo>
                    <a:pt x="117" y="665"/>
                  </a:lnTo>
                  <a:lnTo>
                    <a:pt x="116" y="663"/>
                  </a:lnTo>
                  <a:lnTo>
                    <a:pt x="114" y="663"/>
                  </a:lnTo>
                  <a:lnTo>
                    <a:pt x="112" y="663"/>
                  </a:lnTo>
                  <a:lnTo>
                    <a:pt x="110" y="663"/>
                  </a:lnTo>
                  <a:lnTo>
                    <a:pt x="108" y="663"/>
                  </a:lnTo>
                  <a:lnTo>
                    <a:pt x="106" y="663"/>
                  </a:lnTo>
                  <a:lnTo>
                    <a:pt x="104" y="661"/>
                  </a:lnTo>
                  <a:lnTo>
                    <a:pt x="104" y="658"/>
                  </a:lnTo>
                  <a:lnTo>
                    <a:pt x="102" y="658"/>
                  </a:lnTo>
                  <a:lnTo>
                    <a:pt x="102" y="656"/>
                  </a:lnTo>
                  <a:lnTo>
                    <a:pt x="100" y="656"/>
                  </a:lnTo>
                  <a:lnTo>
                    <a:pt x="102" y="654"/>
                  </a:lnTo>
                  <a:lnTo>
                    <a:pt x="104" y="652"/>
                  </a:lnTo>
                  <a:lnTo>
                    <a:pt x="106" y="652"/>
                  </a:lnTo>
                  <a:lnTo>
                    <a:pt x="106" y="650"/>
                  </a:lnTo>
                  <a:lnTo>
                    <a:pt x="106" y="648"/>
                  </a:lnTo>
                  <a:lnTo>
                    <a:pt x="108" y="646"/>
                  </a:lnTo>
                  <a:lnTo>
                    <a:pt x="110" y="646"/>
                  </a:lnTo>
                  <a:lnTo>
                    <a:pt x="110" y="644"/>
                  </a:lnTo>
                  <a:lnTo>
                    <a:pt x="110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2" y="642"/>
                  </a:lnTo>
                  <a:lnTo>
                    <a:pt x="112" y="641"/>
                  </a:lnTo>
                  <a:lnTo>
                    <a:pt x="112" y="639"/>
                  </a:lnTo>
                  <a:lnTo>
                    <a:pt x="114" y="639"/>
                  </a:lnTo>
                  <a:lnTo>
                    <a:pt x="114" y="637"/>
                  </a:lnTo>
                  <a:lnTo>
                    <a:pt x="114" y="635"/>
                  </a:lnTo>
                  <a:lnTo>
                    <a:pt x="112" y="635"/>
                  </a:lnTo>
                  <a:lnTo>
                    <a:pt x="110" y="635"/>
                  </a:lnTo>
                  <a:lnTo>
                    <a:pt x="110" y="633"/>
                  </a:lnTo>
                  <a:lnTo>
                    <a:pt x="112" y="631"/>
                  </a:lnTo>
                  <a:lnTo>
                    <a:pt x="110" y="631"/>
                  </a:lnTo>
                  <a:lnTo>
                    <a:pt x="108" y="629"/>
                  </a:lnTo>
                  <a:lnTo>
                    <a:pt x="106" y="629"/>
                  </a:lnTo>
                  <a:lnTo>
                    <a:pt x="104" y="629"/>
                  </a:lnTo>
                  <a:lnTo>
                    <a:pt x="102" y="629"/>
                  </a:lnTo>
                  <a:lnTo>
                    <a:pt x="100" y="629"/>
                  </a:lnTo>
                  <a:lnTo>
                    <a:pt x="97" y="631"/>
                  </a:lnTo>
                  <a:lnTo>
                    <a:pt x="95" y="629"/>
                  </a:lnTo>
                  <a:lnTo>
                    <a:pt x="93" y="629"/>
                  </a:lnTo>
                  <a:lnTo>
                    <a:pt x="91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2"/>
                  </a:lnTo>
                  <a:lnTo>
                    <a:pt x="91" y="622"/>
                  </a:lnTo>
                  <a:lnTo>
                    <a:pt x="91" y="620"/>
                  </a:lnTo>
                  <a:lnTo>
                    <a:pt x="91" y="618"/>
                  </a:lnTo>
                  <a:lnTo>
                    <a:pt x="91" y="616"/>
                  </a:lnTo>
                  <a:lnTo>
                    <a:pt x="91" y="614"/>
                  </a:lnTo>
                  <a:lnTo>
                    <a:pt x="89" y="612"/>
                  </a:lnTo>
                  <a:lnTo>
                    <a:pt x="89" y="610"/>
                  </a:lnTo>
                  <a:lnTo>
                    <a:pt x="89" y="608"/>
                  </a:lnTo>
                  <a:lnTo>
                    <a:pt x="87" y="606"/>
                  </a:lnTo>
                  <a:lnTo>
                    <a:pt x="87" y="604"/>
                  </a:lnTo>
                  <a:lnTo>
                    <a:pt x="87" y="603"/>
                  </a:lnTo>
                  <a:lnTo>
                    <a:pt x="89" y="603"/>
                  </a:lnTo>
                  <a:lnTo>
                    <a:pt x="89" y="601"/>
                  </a:lnTo>
                  <a:lnTo>
                    <a:pt x="87" y="599"/>
                  </a:lnTo>
                  <a:lnTo>
                    <a:pt x="89" y="595"/>
                  </a:lnTo>
                  <a:lnTo>
                    <a:pt x="91" y="595"/>
                  </a:lnTo>
                  <a:lnTo>
                    <a:pt x="91" y="593"/>
                  </a:lnTo>
                  <a:lnTo>
                    <a:pt x="93" y="593"/>
                  </a:lnTo>
                  <a:lnTo>
                    <a:pt x="93" y="591"/>
                  </a:lnTo>
                  <a:lnTo>
                    <a:pt x="95" y="591"/>
                  </a:lnTo>
                  <a:lnTo>
                    <a:pt x="97" y="589"/>
                  </a:lnTo>
                  <a:lnTo>
                    <a:pt x="98" y="589"/>
                  </a:lnTo>
                  <a:lnTo>
                    <a:pt x="100" y="589"/>
                  </a:lnTo>
                  <a:lnTo>
                    <a:pt x="102" y="587"/>
                  </a:lnTo>
                  <a:lnTo>
                    <a:pt x="104" y="584"/>
                  </a:lnTo>
                  <a:lnTo>
                    <a:pt x="104" y="582"/>
                  </a:lnTo>
                  <a:lnTo>
                    <a:pt x="106" y="578"/>
                  </a:lnTo>
                  <a:lnTo>
                    <a:pt x="108" y="578"/>
                  </a:lnTo>
                  <a:lnTo>
                    <a:pt x="110" y="576"/>
                  </a:lnTo>
                  <a:lnTo>
                    <a:pt x="110" y="574"/>
                  </a:lnTo>
                  <a:lnTo>
                    <a:pt x="112" y="572"/>
                  </a:lnTo>
                  <a:lnTo>
                    <a:pt x="112" y="568"/>
                  </a:lnTo>
                  <a:lnTo>
                    <a:pt x="110" y="566"/>
                  </a:lnTo>
                  <a:lnTo>
                    <a:pt x="108" y="561"/>
                  </a:lnTo>
                  <a:lnTo>
                    <a:pt x="106" y="557"/>
                  </a:lnTo>
                  <a:lnTo>
                    <a:pt x="102" y="555"/>
                  </a:lnTo>
                  <a:lnTo>
                    <a:pt x="100" y="553"/>
                  </a:lnTo>
                  <a:lnTo>
                    <a:pt x="98" y="551"/>
                  </a:lnTo>
                  <a:lnTo>
                    <a:pt x="98" y="547"/>
                  </a:lnTo>
                  <a:lnTo>
                    <a:pt x="98" y="546"/>
                  </a:lnTo>
                  <a:lnTo>
                    <a:pt x="100" y="546"/>
                  </a:lnTo>
                  <a:lnTo>
                    <a:pt x="102" y="542"/>
                  </a:lnTo>
                  <a:lnTo>
                    <a:pt x="104" y="540"/>
                  </a:lnTo>
                  <a:lnTo>
                    <a:pt x="106" y="540"/>
                  </a:lnTo>
                  <a:lnTo>
                    <a:pt x="106" y="538"/>
                  </a:lnTo>
                  <a:lnTo>
                    <a:pt x="108" y="536"/>
                  </a:lnTo>
                  <a:lnTo>
                    <a:pt x="110" y="536"/>
                  </a:lnTo>
                  <a:lnTo>
                    <a:pt x="110" y="534"/>
                  </a:lnTo>
                  <a:lnTo>
                    <a:pt x="112" y="534"/>
                  </a:lnTo>
                  <a:lnTo>
                    <a:pt x="114" y="534"/>
                  </a:lnTo>
                  <a:lnTo>
                    <a:pt x="116" y="534"/>
                  </a:lnTo>
                  <a:lnTo>
                    <a:pt x="117" y="534"/>
                  </a:lnTo>
                  <a:lnTo>
                    <a:pt x="119" y="534"/>
                  </a:lnTo>
                  <a:lnTo>
                    <a:pt x="123" y="534"/>
                  </a:lnTo>
                  <a:lnTo>
                    <a:pt x="125" y="534"/>
                  </a:lnTo>
                  <a:lnTo>
                    <a:pt x="127" y="534"/>
                  </a:lnTo>
                  <a:lnTo>
                    <a:pt x="131" y="530"/>
                  </a:lnTo>
                  <a:lnTo>
                    <a:pt x="133" y="528"/>
                  </a:lnTo>
                  <a:lnTo>
                    <a:pt x="133" y="525"/>
                  </a:lnTo>
                  <a:lnTo>
                    <a:pt x="135" y="521"/>
                  </a:lnTo>
                  <a:lnTo>
                    <a:pt x="135" y="517"/>
                  </a:lnTo>
                  <a:lnTo>
                    <a:pt x="135" y="515"/>
                  </a:lnTo>
                  <a:lnTo>
                    <a:pt x="135" y="511"/>
                  </a:lnTo>
                  <a:lnTo>
                    <a:pt x="135" y="509"/>
                  </a:lnTo>
                  <a:lnTo>
                    <a:pt x="136" y="508"/>
                  </a:lnTo>
                  <a:lnTo>
                    <a:pt x="138" y="504"/>
                  </a:lnTo>
                  <a:lnTo>
                    <a:pt x="142" y="500"/>
                  </a:lnTo>
                  <a:lnTo>
                    <a:pt x="144" y="498"/>
                  </a:lnTo>
                  <a:lnTo>
                    <a:pt x="148" y="498"/>
                  </a:lnTo>
                  <a:lnTo>
                    <a:pt x="150" y="498"/>
                  </a:lnTo>
                  <a:lnTo>
                    <a:pt x="154" y="498"/>
                  </a:lnTo>
                  <a:lnTo>
                    <a:pt x="155" y="496"/>
                  </a:lnTo>
                  <a:lnTo>
                    <a:pt x="159" y="494"/>
                  </a:lnTo>
                  <a:lnTo>
                    <a:pt x="161" y="492"/>
                  </a:lnTo>
                  <a:lnTo>
                    <a:pt x="163" y="492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7" y="487"/>
                  </a:lnTo>
                  <a:lnTo>
                    <a:pt x="167" y="485"/>
                  </a:lnTo>
                  <a:lnTo>
                    <a:pt x="167" y="483"/>
                  </a:lnTo>
                  <a:lnTo>
                    <a:pt x="167" y="481"/>
                  </a:lnTo>
                  <a:lnTo>
                    <a:pt x="165" y="479"/>
                  </a:lnTo>
                  <a:lnTo>
                    <a:pt x="165" y="477"/>
                  </a:lnTo>
                  <a:lnTo>
                    <a:pt x="167" y="475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9" y="470"/>
                  </a:lnTo>
                  <a:lnTo>
                    <a:pt x="173" y="470"/>
                  </a:lnTo>
                  <a:lnTo>
                    <a:pt x="174" y="470"/>
                  </a:lnTo>
                  <a:lnTo>
                    <a:pt x="176" y="470"/>
                  </a:lnTo>
                  <a:lnTo>
                    <a:pt x="178" y="470"/>
                  </a:lnTo>
                  <a:lnTo>
                    <a:pt x="180" y="471"/>
                  </a:lnTo>
                  <a:lnTo>
                    <a:pt x="182" y="471"/>
                  </a:lnTo>
                  <a:lnTo>
                    <a:pt x="182" y="473"/>
                  </a:lnTo>
                  <a:lnTo>
                    <a:pt x="184" y="473"/>
                  </a:lnTo>
                  <a:lnTo>
                    <a:pt x="186" y="475"/>
                  </a:lnTo>
                  <a:lnTo>
                    <a:pt x="188" y="477"/>
                  </a:lnTo>
                  <a:lnTo>
                    <a:pt x="188" y="479"/>
                  </a:lnTo>
                  <a:lnTo>
                    <a:pt x="188" y="481"/>
                  </a:lnTo>
                  <a:lnTo>
                    <a:pt x="192" y="481"/>
                  </a:lnTo>
                  <a:lnTo>
                    <a:pt x="192" y="483"/>
                  </a:lnTo>
                  <a:lnTo>
                    <a:pt x="193" y="483"/>
                  </a:lnTo>
                  <a:lnTo>
                    <a:pt x="195" y="485"/>
                  </a:lnTo>
                  <a:lnTo>
                    <a:pt x="197" y="485"/>
                  </a:lnTo>
                  <a:lnTo>
                    <a:pt x="199" y="487"/>
                  </a:lnTo>
                  <a:lnTo>
                    <a:pt x="201" y="487"/>
                  </a:lnTo>
                  <a:lnTo>
                    <a:pt x="203" y="487"/>
                  </a:lnTo>
                  <a:lnTo>
                    <a:pt x="207" y="487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2" y="485"/>
                  </a:lnTo>
                  <a:lnTo>
                    <a:pt x="212" y="483"/>
                  </a:lnTo>
                  <a:lnTo>
                    <a:pt x="214" y="481"/>
                  </a:lnTo>
                  <a:lnTo>
                    <a:pt x="214" y="479"/>
                  </a:lnTo>
                  <a:lnTo>
                    <a:pt x="214" y="477"/>
                  </a:lnTo>
                  <a:lnTo>
                    <a:pt x="212" y="477"/>
                  </a:lnTo>
                  <a:lnTo>
                    <a:pt x="211" y="477"/>
                  </a:lnTo>
                  <a:lnTo>
                    <a:pt x="209" y="479"/>
                  </a:lnTo>
                  <a:lnTo>
                    <a:pt x="207" y="479"/>
                  </a:lnTo>
                  <a:lnTo>
                    <a:pt x="205" y="479"/>
                  </a:lnTo>
                  <a:lnTo>
                    <a:pt x="203" y="479"/>
                  </a:lnTo>
                  <a:lnTo>
                    <a:pt x="203" y="477"/>
                  </a:lnTo>
                  <a:lnTo>
                    <a:pt x="203" y="475"/>
                  </a:lnTo>
                  <a:lnTo>
                    <a:pt x="203" y="473"/>
                  </a:lnTo>
                  <a:lnTo>
                    <a:pt x="203" y="471"/>
                  </a:lnTo>
                  <a:lnTo>
                    <a:pt x="201" y="470"/>
                  </a:lnTo>
                  <a:lnTo>
                    <a:pt x="201" y="468"/>
                  </a:lnTo>
                  <a:lnTo>
                    <a:pt x="199" y="464"/>
                  </a:lnTo>
                  <a:lnTo>
                    <a:pt x="197" y="462"/>
                  </a:lnTo>
                  <a:lnTo>
                    <a:pt x="195" y="460"/>
                  </a:lnTo>
                  <a:lnTo>
                    <a:pt x="195" y="458"/>
                  </a:lnTo>
                  <a:lnTo>
                    <a:pt x="193" y="456"/>
                  </a:lnTo>
                  <a:lnTo>
                    <a:pt x="192" y="454"/>
                  </a:lnTo>
                  <a:lnTo>
                    <a:pt x="193" y="452"/>
                  </a:lnTo>
                  <a:lnTo>
                    <a:pt x="193" y="451"/>
                  </a:lnTo>
                  <a:lnTo>
                    <a:pt x="195" y="449"/>
                  </a:lnTo>
                  <a:lnTo>
                    <a:pt x="197" y="447"/>
                  </a:lnTo>
                  <a:lnTo>
                    <a:pt x="201" y="445"/>
                  </a:lnTo>
                  <a:lnTo>
                    <a:pt x="201" y="443"/>
                  </a:lnTo>
                  <a:lnTo>
                    <a:pt x="203" y="441"/>
                  </a:lnTo>
                  <a:lnTo>
                    <a:pt x="205" y="441"/>
                  </a:lnTo>
                  <a:lnTo>
                    <a:pt x="207" y="441"/>
                  </a:lnTo>
                  <a:lnTo>
                    <a:pt x="207" y="439"/>
                  </a:lnTo>
                  <a:lnTo>
                    <a:pt x="209" y="441"/>
                  </a:lnTo>
                  <a:lnTo>
                    <a:pt x="211" y="439"/>
                  </a:lnTo>
                  <a:lnTo>
                    <a:pt x="212" y="437"/>
                  </a:lnTo>
                  <a:lnTo>
                    <a:pt x="212" y="435"/>
                  </a:lnTo>
                  <a:lnTo>
                    <a:pt x="212" y="433"/>
                  </a:lnTo>
                  <a:lnTo>
                    <a:pt x="214" y="433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6" y="430"/>
                  </a:lnTo>
                  <a:lnTo>
                    <a:pt x="216" y="428"/>
                  </a:lnTo>
                  <a:lnTo>
                    <a:pt x="216" y="426"/>
                  </a:lnTo>
                  <a:lnTo>
                    <a:pt x="214" y="426"/>
                  </a:lnTo>
                  <a:lnTo>
                    <a:pt x="212" y="426"/>
                  </a:lnTo>
                  <a:lnTo>
                    <a:pt x="211" y="428"/>
                  </a:lnTo>
                  <a:lnTo>
                    <a:pt x="207" y="426"/>
                  </a:lnTo>
                  <a:lnTo>
                    <a:pt x="207" y="424"/>
                  </a:lnTo>
                  <a:lnTo>
                    <a:pt x="205" y="424"/>
                  </a:lnTo>
                  <a:lnTo>
                    <a:pt x="203" y="422"/>
                  </a:lnTo>
                  <a:lnTo>
                    <a:pt x="201" y="422"/>
                  </a:lnTo>
                  <a:lnTo>
                    <a:pt x="199" y="422"/>
                  </a:lnTo>
                  <a:lnTo>
                    <a:pt x="197" y="420"/>
                  </a:lnTo>
                  <a:lnTo>
                    <a:pt x="195" y="420"/>
                  </a:lnTo>
                  <a:lnTo>
                    <a:pt x="193" y="420"/>
                  </a:lnTo>
                  <a:lnTo>
                    <a:pt x="193" y="418"/>
                  </a:lnTo>
                  <a:lnTo>
                    <a:pt x="193" y="416"/>
                  </a:lnTo>
                  <a:lnTo>
                    <a:pt x="192" y="414"/>
                  </a:lnTo>
                  <a:lnTo>
                    <a:pt x="190" y="414"/>
                  </a:lnTo>
                  <a:lnTo>
                    <a:pt x="188" y="414"/>
                  </a:lnTo>
                  <a:lnTo>
                    <a:pt x="186" y="414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82" y="411"/>
                  </a:lnTo>
                  <a:lnTo>
                    <a:pt x="180" y="411"/>
                  </a:lnTo>
                  <a:lnTo>
                    <a:pt x="178" y="411"/>
                  </a:lnTo>
                  <a:lnTo>
                    <a:pt x="176" y="409"/>
                  </a:lnTo>
                  <a:lnTo>
                    <a:pt x="174" y="407"/>
                  </a:lnTo>
                  <a:lnTo>
                    <a:pt x="173" y="405"/>
                  </a:lnTo>
                  <a:lnTo>
                    <a:pt x="171" y="405"/>
                  </a:lnTo>
                  <a:lnTo>
                    <a:pt x="169" y="405"/>
                  </a:lnTo>
                  <a:lnTo>
                    <a:pt x="167" y="403"/>
                  </a:lnTo>
                  <a:lnTo>
                    <a:pt x="165" y="403"/>
                  </a:lnTo>
                  <a:lnTo>
                    <a:pt x="163" y="401"/>
                  </a:lnTo>
                  <a:lnTo>
                    <a:pt x="161" y="401"/>
                  </a:lnTo>
                  <a:lnTo>
                    <a:pt x="159" y="399"/>
                  </a:lnTo>
                  <a:lnTo>
                    <a:pt x="159" y="397"/>
                  </a:lnTo>
                  <a:lnTo>
                    <a:pt x="157" y="397"/>
                  </a:lnTo>
                  <a:lnTo>
                    <a:pt x="157" y="395"/>
                  </a:lnTo>
                  <a:lnTo>
                    <a:pt x="157" y="394"/>
                  </a:lnTo>
                  <a:lnTo>
                    <a:pt x="155" y="392"/>
                  </a:lnTo>
                  <a:lnTo>
                    <a:pt x="155" y="390"/>
                  </a:lnTo>
                  <a:lnTo>
                    <a:pt x="154" y="388"/>
                  </a:lnTo>
                  <a:lnTo>
                    <a:pt x="152" y="386"/>
                  </a:lnTo>
                  <a:lnTo>
                    <a:pt x="150" y="382"/>
                  </a:lnTo>
                  <a:lnTo>
                    <a:pt x="148" y="380"/>
                  </a:lnTo>
                  <a:lnTo>
                    <a:pt x="146" y="378"/>
                  </a:lnTo>
                  <a:lnTo>
                    <a:pt x="142" y="376"/>
                  </a:lnTo>
                  <a:lnTo>
                    <a:pt x="140" y="375"/>
                  </a:lnTo>
                  <a:lnTo>
                    <a:pt x="138" y="373"/>
                  </a:lnTo>
                  <a:lnTo>
                    <a:pt x="133" y="371"/>
                  </a:lnTo>
                  <a:lnTo>
                    <a:pt x="131" y="369"/>
                  </a:lnTo>
                  <a:lnTo>
                    <a:pt x="129" y="369"/>
                  </a:lnTo>
                  <a:lnTo>
                    <a:pt x="127" y="369"/>
                  </a:lnTo>
                  <a:lnTo>
                    <a:pt x="127" y="371"/>
                  </a:lnTo>
                  <a:lnTo>
                    <a:pt x="125" y="373"/>
                  </a:lnTo>
                  <a:lnTo>
                    <a:pt x="123" y="375"/>
                  </a:lnTo>
                  <a:lnTo>
                    <a:pt x="123" y="376"/>
                  </a:lnTo>
                  <a:lnTo>
                    <a:pt x="119" y="378"/>
                  </a:lnTo>
                  <a:lnTo>
                    <a:pt x="119" y="380"/>
                  </a:lnTo>
                  <a:lnTo>
                    <a:pt x="119" y="382"/>
                  </a:lnTo>
                  <a:lnTo>
                    <a:pt x="119" y="384"/>
                  </a:lnTo>
                  <a:lnTo>
                    <a:pt x="117" y="386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12" y="388"/>
                  </a:lnTo>
                  <a:lnTo>
                    <a:pt x="110" y="388"/>
                  </a:lnTo>
                  <a:lnTo>
                    <a:pt x="108" y="388"/>
                  </a:lnTo>
                  <a:lnTo>
                    <a:pt x="106" y="388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6"/>
                  </a:lnTo>
                  <a:lnTo>
                    <a:pt x="100" y="384"/>
                  </a:lnTo>
                  <a:lnTo>
                    <a:pt x="100" y="382"/>
                  </a:lnTo>
                  <a:lnTo>
                    <a:pt x="98" y="380"/>
                  </a:lnTo>
                  <a:lnTo>
                    <a:pt x="97" y="378"/>
                  </a:lnTo>
                  <a:lnTo>
                    <a:pt x="95" y="378"/>
                  </a:lnTo>
                  <a:lnTo>
                    <a:pt x="89" y="375"/>
                  </a:lnTo>
                  <a:lnTo>
                    <a:pt x="87" y="373"/>
                  </a:lnTo>
                  <a:lnTo>
                    <a:pt x="85" y="373"/>
                  </a:lnTo>
                  <a:lnTo>
                    <a:pt x="85" y="371"/>
                  </a:lnTo>
                  <a:lnTo>
                    <a:pt x="83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5"/>
                  </a:lnTo>
                  <a:lnTo>
                    <a:pt x="83" y="363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6" y="359"/>
                  </a:lnTo>
                  <a:lnTo>
                    <a:pt x="74" y="359"/>
                  </a:lnTo>
                  <a:lnTo>
                    <a:pt x="74" y="357"/>
                  </a:lnTo>
                  <a:lnTo>
                    <a:pt x="72" y="357"/>
                  </a:lnTo>
                  <a:lnTo>
                    <a:pt x="72" y="356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6" y="356"/>
                  </a:lnTo>
                  <a:lnTo>
                    <a:pt x="64" y="357"/>
                  </a:lnTo>
                  <a:lnTo>
                    <a:pt x="62" y="357"/>
                  </a:lnTo>
                  <a:lnTo>
                    <a:pt x="62" y="356"/>
                  </a:lnTo>
                  <a:lnTo>
                    <a:pt x="64" y="356"/>
                  </a:lnTo>
                  <a:lnTo>
                    <a:pt x="62" y="356"/>
                  </a:lnTo>
                  <a:lnTo>
                    <a:pt x="60" y="356"/>
                  </a:lnTo>
                  <a:lnTo>
                    <a:pt x="60" y="354"/>
                  </a:lnTo>
                  <a:lnTo>
                    <a:pt x="62" y="354"/>
                  </a:lnTo>
                  <a:lnTo>
                    <a:pt x="60" y="354"/>
                  </a:lnTo>
                  <a:lnTo>
                    <a:pt x="60" y="352"/>
                  </a:lnTo>
                  <a:lnTo>
                    <a:pt x="59" y="354"/>
                  </a:lnTo>
                  <a:lnTo>
                    <a:pt x="57" y="352"/>
                  </a:lnTo>
                  <a:lnTo>
                    <a:pt x="55" y="352"/>
                  </a:lnTo>
                  <a:lnTo>
                    <a:pt x="55" y="350"/>
                  </a:lnTo>
                  <a:lnTo>
                    <a:pt x="51" y="348"/>
                  </a:lnTo>
                  <a:lnTo>
                    <a:pt x="47" y="344"/>
                  </a:lnTo>
                  <a:lnTo>
                    <a:pt x="45" y="340"/>
                  </a:lnTo>
                  <a:lnTo>
                    <a:pt x="40" y="337"/>
                  </a:lnTo>
                  <a:lnTo>
                    <a:pt x="38" y="335"/>
                  </a:lnTo>
                  <a:lnTo>
                    <a:pt x="34" y="329"/>
                  </a:lnTo>
                  <a:lnTo>
                    <a:pt x="30" y="327"/>
                  </a:lnTo>
                  <a:lnTo>
                    <a:pt x="24" y="321"/>
                  </a:lnTo>
                  <a:lnTo>
                    <a:pt x="19" y="316"/>
                  </a:lnTo>
                  <a:lnTo>
                    <a:pt x="13" y="312"/>
                  </a:lnTo>
                  <a:lnTo>
                    <a:pt x="11" y="310"/>
                  </a:lnTo>
                  <a:lnTo>
                    <a:pt x="7" y="306"/>
                  </a:lnTo>
                  <a:lnTo>
                    <a:pt x="3" y="300"/>
                  </a:lnTo>
                  <a:lnTo>
                    <a:pt x="2" y="299"/>
                  </a:lnTo>
                  <a:lnTo>
                    <a:pt x="0" y="297"/>
                  </a:lnTo>
                  <a:lnTo>
                    <a:pt x="2" y="295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2" y="280"/>
                  </a:lnTo>
                  <a:lnTo>
                    <a:pt x="2" y="274"/>
                  </a:lnTo>
                  <a:lnTo>
                    <a:pt x="3" y="264"/>
                  </a:lnTo>
                  <a:lnTo>
                    <a:pt x="3" y="257"/>
                  </a:lnTo>
                  <a:lnTo>
                    <a:pt x="3" y="253"/>
                  </a:lnTo>
                  <a:lnTo>
                    <a:pt x="3" y="247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5" y="242"/>
                  </a:lnTo>
                  <a:lnTo>
                    <a:pt x="5" y="240"/>
                  </a:lnTo>
                  <a:lnTo>
                    <a:pt x="7" y="240"/>
                  </a:lnTo>
                  <a:lnTo>
                    <a:pt x="9" y="240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5" y="242"/>
                  </a:lnTo>
                  <a:lnTo>
                    <a:pt x="17" y="242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2" y="238"/>
                  </a:lnTo>
                  <a:lnTo>
                    <a:pt x="24" y="238"/>
                  </a:lnTo>
                  <a:lnTo>
                    <a:pt x="26" y="238"/>
                  </a:lnTo>
                  <a:lnTo>
                    <a:pt x="28" y="238"/>
                  </a:lnTo>
                  <a:lnTo>
                    <a:pt x="30" y="238"/>
                  </a:lnTo>
                  <a:lnTo>
                    <a:pt x="32" y="236"/>
                  </a:lnTo>
                  <a:lnTo>
                    <a:pt x="34" y="234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40" y="226"/>
                  </a:lnTo>
                  <a:lnTo>
                    <a:pt x="41" y="223"/>
                  </a:lnTo>
                  <a:lnTo>
                    <a:pt x="43" y="219"/>
                  </a:lnTo>
                  <a:lnTo>
                    <a:pt x="45" y="217"/>
                  </a:lnTo>
                  <a:lnTo>
                    <a:pt x="47" y="213"/>
                  </a:lnTo>
                  <a:lnTo>
                    <a:pt x="49" y="211"/>
                  </a:lnTo>
                  <a:lnTo>
                    <a:pt x="49" y="209"/>
                  </a:lnTo>
                  <a:lnTo>
                    <a:pt x="49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1" y="202"/>
                  </a:lnTo>
                  <a:lnTo>
                    <a:pt x="51" y="200"/>
                  </a:lnTo>
                  <a:lnTo>
                    <a:pt x="53" y="200"/>
                  </a:lnTo>
                  <a:lnTo>
                    <a:pt x="51" y="200"/>
                  </a:lnTo>
                  <a:lnTo>
                    <a:pt x="49" y="200"/>
                  </a:lnTo>
                  <a:lnTo>
                    <a:pt x="49" y="198"/>
                  </a:lnTo>
                  <a:lnTo>
                    <a:pt x="47" y="196"/>
                  </a:lnTo>
                  <a:lnTo>
                    <a:pt x="45" y="196"/>
                  </a:lnTo>
                  <a:lnTo>
                    <a:pt x="43" y="196"/>
                  </a:lnTo>
                  <a:lnTo>
                    <a:pt x="43" y="194"/>
                  </a:lnTo>
                  <a:lnTo>
                    <a:pt x="43" y="192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7" y="190"/>
                  </a:lnTo>
                  <a:lnTo>
                    <a:pt x="47" y="188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3"/>
                  </a:lnTo>
                  <a:lnTo>
                    <a:pt x="51" y="183"/>
                  </a:lnTo>
                  <a:lnTo>
                    <a:pt x="55" y="183"/>
                  </a:lnTo>
                  <a:lnTo>
                    <a:pt x="57" y="181"/>
                  </a:lnTo>
                  <a:lnTo>
                    <a:pt x="59" y="183"/>
                  </a:lnTo>
                  <a:lnTo>
                    <a:pt x="66" y="183"/>
                  </a:lnTo>
                  <a:lnTo>
                    <a:pt x="79" y="183"/>
                  </a:lnTo>
                  <a:lnTo>
                    <a:pt x="91" y="181"/>
                  </a:lnTo>
                  <a:lnTo>
                    <a:pt x="97" y="181"/>
                  </a:lnTo>
                  <a:lnTo>
                    <a:pt x="104" y="181"/>
                  </a:lnTo>
                  <a:lnTo>
                    <a:pt x="106" y="181"/>
                  </a:lnTo>
                  <a:lnTo>
                    <a:pt x="108" y="181"/>
                  </a:lnTo>
                  <a:lnTo>
                    <a:pt x="110" y="181"/>
                  </a:lnTo>
                  <a:lnTo>
                    <a:pt x="112" y="181"/>
                  </a:lnTo>
                  <a:lnTo>
                    <a:pt x="114" y="179"/>
                  </a:lnTo>
                  <a:lnTo>
                    <a:pt x="114" y="177"/>
                  </a:lnTo>
                  <a:lnTo>
                    <a:pt x="114" y="175"/>
                  </a:lnTo>
                  <a:lnTo>
                    <a:pt x="116" y="175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5" y="175"/>
                  </a:lnTo>
                  <a:lnTo>
                    <a:pt x="127" y="175"/>
                  </a:lnTo>
                  <a:lnTo>
                    <a:pt x="129" y="173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69"/>
                  </a:lnTo>
                  <a:lnTo>
                    <a:pt x="133" y="167"/>
                  </a:lnTo>
                  <a:lnTo>
                    <a:pt x="135" y="167"/>
                  </a:lnTo>
                  <a:lnTo>
                    <a:pt x="135" y="166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40" y="162"/>
                  </a:lnTo>
                  <a:lnTo>
                    <a:pt x="142" y="162"/>
                  </a:lnTo>
                  <a:lnTo>
                    <a:pt x="142" y="160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6" y="156"/>
                  </a:lnTo>
                  <a:lnTo>
                    <a:pt x="148" y="156"/>
                  </a:lnTo>
                  <a:lnTo>
                    <a:pt x="148" y="158"/>
                  </a:lnTo>
                  <a:lnTo>
                    <a:pt x="150" y="158"/>
                  </a:lnTo>
                  <a:lnTo>
                    <a:pt x="150" y="156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2" y="154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4" y="148"/>
                  </a:lnTo>
                  <a:lnTo>
                    <a:pt x="154" y="147"/>
                  </a:lnTo>
                  <a:lnTo>
                    <a:pt x="154" y="145"/>
                  </a:lnTo>
                  <a:lnTo>
                    <a:pt x="155" y="145"/>
                  </a:lnTo>
                  <a:lnTo>
                    <a:pt x="155" y="143"/>
                  </a:lnTo>
                  <a:lnTo>
                    <a:pt x="155" y="141"/>
                  </a:lnTo>
                  <a:lnTo>
                    <a:pt x="155" y="139"/>
                  </a:lnTo>
                  <a:lnTo>
                    <a:pt x="157" y="135"/>
                  </a:lnTo>
                  <a:lnTo>
                    <a:pt x="159" y="133"/>
                  </a:lnTo>
                  <a:lnTo>
                    <a:pt x="161" y="131"/>
                  </a:lnTo>
                  <a:lnTo>
                    <a:pt x="165" y="128"/>
                  </a:lnTo>
                  <a:lnTo>
                    <a:pt x="167" y="124"/>
                  </a:lnTo>
                  <a:lnTo>
                    <a:pt x="169" y="120"/>
                  </a:lnTo>
                  <a:lnTo>
                    <a:pt x="171" y="118"/>
                  </a:lnTo>
                  <a:lnTo>
                    <a:pt x="174" y="116"/>
                  </a:lnTo>
                  <a:lnTo>
                    <a:pt x="176" y="112"/>
                  </a:lnTo>
                  <a:lnTo>
                    <a:pt x="178" y="110"/>
                  </a:lnTo>
                  <a:lnTo>
                    <a:pt x="182" y="107"/>
                  </a:lnTo>
                  <a:lnTo>
                    <a:pt x="186" y="107"/>
                  </a:lnTo>
                  <a:lnTo>
                    <a:pt x="188" y="103"/>
                  </a:lnTo>
                  <a:lnTo>
                    <a:pt x="190" y="101"/>
                  </a:lnTo>
                  <a:lnTo>
                    <a:pt x="192" y="101"/>
                  </a:lnTo>
                  <a:lnTo>
                    <a:pt x="193" y="99"/>
                  </a:lnTo>
                  <a:lnTo>
                    <a:pt x="197" y="97"/>
                  </a:lnTo>
                  <a:lnTo>
                    <a:pt x="199" y="97"/>
                  </a:lnTo>
                  <a:lnTo>
                    <a:pt x="203" y="95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11" y="91"/>
                  </a:lnTo>
                  <a:lnTo>
                    <a:pt x="212" y="91"/>
                  </a:lnTo>
                  <a:lnTo>
                    <a:pt x="216" y="91"/>
                  </a:lnTo>
                  <a:lnTo>
                    <a:pt x="218" y="91"/>
                  </a:lnTo>
                  <a:lnTo>
                    <a:pt x="222" y="93"/>
                  </a:lnTo>
                  <a:lnTo>
                    <a:pt x="224" y="93"/>
                  </a:lnTo>
                  <a:lnTo>
                    <a:pt x="226" y="93"/>
                  </a:lnTo>
                  <a:lnTo>
                    <a:pt x="228" y="95"/>
                  </a:lnTo>
                  <a:lnTo>
                    <a:pt x="230" y="95"/>
                  </a:lnTo>
                  <a:lnTo>
                    <a:pt x="233" y="97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3" y="101"/>
                  </a:lnTo>
                  <a:lnTo>
                    <a:pt x="245" y="101"/>
                  </a:lnTo>
                  <a:lnTo>
                    <a:pt x="247" y="101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8" y="101"/>
                  </a:lnTo>
                  <a:lnTo>
                    <a:pt x="260" y="101"/>
                  </a:lnTo>
                  <a:lnTo>
                    <a:pt x="260" y="99"/>
                  </a:lnTo>
                  <a:lnTo>
                    <a:pt x="262" y="99"/>
                  </a:lnTo>
                  <a:lnTo>
                    <a:pt x="264" y="99"/>
                  </a:lnTo>
                  <a:lnTo>
                    <a:pt x="266" y="99"/>
                  </a:lnTo>
                  <a:lnTo>
                    <a:pt x="268" y="99"/>
                  </a:lnTo>
                  <a:lnTo>
                    <a:pt x="269" y="99"/>
                  </a:lnTo>
                  <a:lnTo>
                    <a:pt x="271" y="97"/>
                  </a:lnTo>
                  <a:lnTo>
                    <a:pt x="273" y="97"/>
                  </a:lnTo>
                  <a:lnTo>
                    <a:pt x="273" y="95"/>
                  </a:lnTo>
                  <a:lnTo>
                    <a:pt x="275" y="95"/>
                  </a:lnTo>
                  <a:lnTo>
                    <a:pt x="275" y="93"/>
                  </a:lnTo>
                  <a:lnTo>
                    <a:pt x="277" y="93"/>
                  </a:lnTo>
                  <a:lnTo>
                    <a:pt x="279" y="93"/>
                  </a:lnTo>
                  <a:lnTo>
                    <a:pt x="281" y="93"/>
                  </a:lnTo>
                  <a:lnTo>
                    <a:pt x="281" y="91"/>
                  </a:lnTo>
                  <a:lnTo>
                    <a:pt x="281" y="90"/>
                  </a:lnTo>
                  <a:lnTo>
                    <a:pt x="283" y="90"/>
                  </a:lnTo>
                  <a:lnTo>
                    <a:pt x="283" y="88"/>
                  </a:lnTo>
                  <a:lnTo>
                    <a:pt x="283" y="86"/>
                  </a:lnTo>
                  <a:lnTo>
                    <a:pt x="285" y="86"/>
                  </a:lnTo>
                  <a:lnTo>
                    <a:pt x="287" y="84"/>
                  </a:lnTo>
                  <a:lnTo>
                    <a:pt x="288" y="84"/>
                  </a:lnTo>
                  <a:lnTo>
                    <a:pt x="288" y="82"/>
                  </a:lnTo>
                  <a:lnTo>
                    <a:pt x="290" y="82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2" y="78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1"/>
                  </a:lnTo>
                  <a:lnTo>
                    <a:pt x="296" y="71"/>
                  </a:lnTo>
                  <a:lnTo>
                    <a:pt x="298" y="69"/>
                  </a:lnTo>
                  <a:lnTo>
                    <a:pt x="298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0" y="61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2" y="57"/>
                  </a:lnTo>
                  <a:lnTo>
                    <a:pt x="304" y="55"/>
                  </a:lnTo>
                  <a:lnTo>
                    <a:pt x="304" y="53"/>
                  </a:lnTo>
                  <a:lnTo>
                    <a:pt x="306" y="53"/>
                  </a:lnTo>
                  <a:lnTo>
                    <a:pt x="306" y="52"/>
                  </a:lnTo>
                  <a:lnTo>
                    <a:pt x="306" y="50"/>
                  </a:lnTo>
                  <a:lnTo>
                    <a:pt x="307" y="48"/>
                  </a:lnTo>
                  <a:lnTo>
                    <a:pt x="307" y="46"/>
                  </a:lnTo>
                  <a:lnTo>
                    <a:pt x="307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4" y="42"/>
                  </a:lnTo>
                  <a:lnTo>
                    <a:pt x="304" y="40"/>
                  </a:lnTo>
                  <a:lnTo>
                    <a:pt x="302" y="40"/>
                  </a:lnTo>
                  <a:lnTo>
                    <a:pt x="302" y="38"/>
                  </a:lnTo>
                  <a:lnTo>
                    <a:pt x="300" y="36"/>
                  </a:lnTo>
                  <a:lnTo>
                    <a:pt x="298" y="36"/>
                  </a:lnTo>
                  <a:lnTo>
                    <a:pt x="296" y="36"/>
                  </a:lnTo>
                  <a:lnTo>
                    <a:pt x="296" y="34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8" y="29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4" y="14"/>
                  </a:lnTo>
                  <a:lnTo>
                    <a:pt x="292" y="12"/>
                  </a:lnTo>
                  <a:lnTo>
                    <a:pt x="292" y="10"/>
                  </a:lnTo>
                  <a:lnTo>
                    <a:pt x="290" y="8"/>
                  </a:lnTo>
                  <a:lnTo>
                    <a:pt x="290" y="6"/>
                  </a:lnTo>
                  <a:lnTo>
                    <a:pt x="288" y="4"/>
                  </a:lnTo>
                  <a:lnTo>
                    <a:pt x="288" y="2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0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38D3F73-4A09-4865-9C43-7B1B2EA57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041"/>
              <a:ext cx="1058" cy="950"/>
            </a:xfrm>
            <a:custGeom>
              <a:avLst/>
              <a:gdLst>
                <a:gd name="T0" fmla="*/ 195 w 1058"/>
                <a:gd name="T1" fmla="*/ 609 h 950"/>
                <a:gd name="T2" fmla="*/ 178 w 1058"/>
                <a:gd name="T3" fmla="*/ 581 h 950"/>
                <a:gd name="T4" fmla="*/ 119 w 1058"/>
                <a:gd name="T5" fmla="*/ 554 h 950"/>
                <a:gd name="T6" fmla="*/ 108 w 1058"/>
                <a:gd name="T7" fmla="*/ 516 h 950"/>
                <a:gd name="T8" fmla="*/ 97 w 1058"/>
                <a:gd name="T9" fmla="*/ 467 h 950"/>
                <a:gd name="T10" fmla="*/ 85 w 1058"/>
                <a:gd name="T11" fmla="*/ 433 h 950"/>
                <a:gd name="T12" fmla="*/ 55 w 1058"/>
                <a:gd name="T13" fmla="*/ 416 h 950"/>
                <a:gd name="T14" fmla="*/ 36 w 1058"/>
                <a:gd name="T15" fmla="*/ 378 h 950"/>
                <a:gd name="T16" fmla="*/ 19 w 1058"/>
                <a:gd name="T17" fmla="*/ 302 h 950"/>
                <a:gd name="T18" fmla="*/ 5 w 1058"/>
                <a:gd name="T19" fmla="*/ 260 h 950"/>
                <a:gd name="T20" fmla="*/ 76 w 1058"/>
                <a:gd name="T21" fmla="*/ 191 h 950"/>
                <a:gd name="T22" fmla="*/ 97 w 1058"/>
                <a:gd name="T23" fmla="*/ 155 h 950"/>
                <a:gd name="T24" fmla="*/ 136 w 1058"/>
                <a:gd name="T25" fmla="*/ 77 h 950"/>
                <a:gd name="T26" fmla="*/ 256 w 1058"/>
                <a:gd name="T27" fmla="*/ 125 h 950"/>
                <a:gd name="T28" fmla="*/ 420 w 1058"/>
                <a:gd name="T29" fmla="*/ 146 h 950"/>
                <a:gd name="T30" fmla="*/ 515 w 1058"/>
                <a:gd name="T31" fmla="*/ 138 h 950"/>
                <a:gd name="T32" fmla="*/ 573 w 1058"/>
                <a:gd name="T33" fmla="*/ 93 h 950"/>
                <a:gd name="T34" fmla="*/ 640 w 1058"/>
                <a:gd name="T35" fmla="*/ 83 h 950"/>
                <a:gd name="T36" fmla="*/ 676 w 1058"/>
                <a:gd name="T37" fmla="*/ 58 h 950"/>
                <a:gd name="T38" fmla="*/ 725 w 1058"/>
                <a:gd name="T39" fmla="*/ 36 h 950"/>
                <a:gd name="T40" fmla="*/ 782 w 1058"/>
                <a:gd name="T41" fmla="*/ 0 h 950"/>
                <a:gd name="T42" fmla="*/ 811 w 1058"/>
                <a:gd name="T43" fmla="*/ 43 h 950"/>
                <a:gd name="T44" fmla="*/ 877 w 1058"/>
                <a:gd name="T45" fmla="*/ 77 h 950"/>
                <a:gd name="T46" fmla="*/ 898 w 1058"/>
                <a:gd name="T47" fmla="*/ 152 h 950"/>
                <a:gd name="T48" fmla="*/ 965 w 1058"/>
                <a:gd name="T49" fmla="*/ 222 h 950"/>
                <a:gd name="T50" fmla="*/ 1024 w 1058"/>
                <a:gd name="T51" fmla="*/ 228 h 950"/>
                <a:gd name="T52" fmla="*/ 1048 w 1058"/>
                <a:gd name="T53" fmla="*/ 248 h 950"/>
                <a:gd name="T54" fmla="*/ 1045 w 1058"/>
                <a:gd name="T55" fmla="*/ 305 h 950"/>
                <a:gd name="T56" fmla="*/ 1005 w 1058"/>
                <a:gd name="T57" fmla="*/ 340 h 950"/>
                <a:gd name="T58" fmla="*/ 1018 w 1058"/>
                <a:gd name="T59" fmla="*/ 397 h 950"/>
                <a:gd name="T60" fmla="*/ 980 w 1058"/>
                <a:gd name="T61" fmla="*/ 446 h 950"/>
                <a:gd name="T62" fmla="*/ 986 w 1058"/>
                <a:gd name="T63" fmla="*/ 526 h 950"/>
                <a:gd name="T64" fmla="*/ 953 w 1058"/>
                <a:gd name="T65" fmla="*/ 632 h 950"/>
                <a:gd name="T66" fmla="*/ 974 w 1058"/>
                <a:gd name="T67" fmla="*/ 682 h 950"/>
                <a:gd name="T68" fmla="*/ 1016 w 1058"/>
                <a:gd name="T69" fmla="*/ 716 h 950"/>
                <a:gd name="T70" fmla="*/ 1056 w 1058"/>
                <a:gd name="T71" fmla="*/ 744 h 950"/>
                <a:gd name="T72" fmla="*/ 1029 w 1058"/>
                <a:gd name="T73" fmla="*/ 780 h 950"/>
                <a:gd name="T74" fmla="*/ 1052 w 1058"/>
                <a:gd name="T75" fmla="*/ 837 h 950"/>
                <a:gd name="T76" fmla="*/ 1043 w 1058"/>
                <a:gd name="T77" fmla="*/ 896 h 950"/>
                <a:gd name="T78" fmla="*/ 1012 w 1058"/>
                <a:gd name="T79" fmla="*/ 906 h 950"/>
                <a:gd name="T80" fmla="*/ 984 w 1058"/>
                <a:gd name="T81" fmla="*/ 912 h 950"/>
                <a:gd name="T82" fmla="*/ 942 w 1058"/>
                <a:gd name="T83" fmla="*/ 929 h 950"/>
                <a:gd name="T84" fmla="*/ 912 w 1058"/>
                <a:gd name="T85" fmla="*/ 944 h 950"/>
                <a:gd name="T86" fmla="*/ 868 w 1058"/>
                <a:gd name="T87" fmla="*/ 931 h 950"/>
                <a:gd name="T88" fmla="*/ 826 w 1058"/>
                <a:gd name="T89" fmla="*/ 917 h 950"/>
                <a:gd name="T90" fmla="*/ 788 w 1058"/>
                <a:gd name="T91" fmla="*/ 902 h 950"/>
                <a:gd name="T92" fmla="*/ 782 w 1058"/>
                <a:gd name="T93" fmla="*/ 858 h 950"/>
                <a:gd name="T94" fmla="*/ 769 w 1058"/>
                <a:gd name="T95" fmla="*/ 815 h 950"/>
                <a:gd name="T96" fmla="*/ 718 w 1058"/>
                <a:gd name="T97" fmla="*/ 813 h 950"/>
                <a:gd name="T98" fmla="*/ 727 w 1058"/>
                <a:gd name="T99" fmla="*/ 860 h 950"/>
                <a:gd name="T100" fmla="*/ 680 w 1058"/>
                <a:gd name="T101" fmla="*/ 889 h 950"/>
                <a:gd name="T102" fmla="*/ 630 w 1058"/>
                <a:gd name="T103" fmla="*/ 898 h 950"/>
                <a:gd name="T104" fmla="*/ 598 w 1058"/>
                <a:gd name="T105" fmla="*/ 864 h 950"/>
                <a:gd name="T106" fmla="*/ 583 w 1058"/>
                <a:gd name="T107" fmla="*/ 839 h 950"/>
                <a:gd name="T108" fmla="*/ 511 w 1058"/>
                <a:gd name="T109" fmla="*/ 818 h 950"/>
                <a:gd name="T110" fmla="*/ 478 w 1058"/>
                <a:gd name="T111" fmla="*/ 851 h 950"/>
                <a:gd name="T112" fmla="*/ 482 w 1058"/>
                <a:gd name="T113" fmla="*/ 818 h 950"/>
                <a:gd name="T114" fmla="*/ 473 w 1058"/>
                <a:gd name="T115" fmla="*/ 784 h 950"/>
                <a:gd name="T116" fmla="*/ 387 w 1058"/>
                <a:gd name="T117" fmla="*/ 735 h 950"/>
                <a:gd name="T118" fmla="*/ 340 w 1058"/>
                <a:gd name="T119" fmla="*/ 704 h 950"/>
                <a:gd name="T120" fmla="*/ 292 w 1058"/>
                <a:gd name="T121" fmla="*/ 695 h 950"/>
                <a:gd name="T122" fmla="*/ 231 w 1058"/>
                <a:gd name="T123" fmla="*/ 646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8" h="950">
                  <a:moveTo>
                    <a:pt x="222" y="627"/>
                  </a:moveTo>
                  <a:lnTo>
                    <a:pt x="220" y="627"/>
                  </a:lnTo>
                  <a:lnTo>
                    <a:pt x="218" y="627"/>
                  </a:lnTo>
                  <a:lnTo>
                    <a:pt x="216" y="625"/>
                  </a:lnTo>
                  <a:lnTo>
                    <a:pt x="214" y="623"/>
                  </a:lnTo>
                  <a:lnTo>
                    <a:pt x="218" y="623"/>
                  </a:lnTo>
                  <a:lnTo>
                    <a:pt x="216" y="621"/>
                  </a:lnTo>
                  <a:lnTo>
                    <a:pt x="216" y="619"/>
                  </a:lnTo>
                  <a:lnTo>
                    <a:pt x="212" y="621"/>
                  </a:lnTo>
                  <a:lnTo>
                    <a:pt x="211" y="621"/>
                  </a:lnTo>
                  <a:lnTo>
                    <a:pt x="209" y="621"/>
                  </a:lnTo>
                  <a:lnTo>
                    <a:pt x="207" y="621"/>
                  </a:lnTo>
                  <a:lnTo>
                    <a:pt x="205" y="619"/>
                  </a:lnTo>
                  <a:lnTo>
                    <a:pt x="203" y="619"/>
                  </a:lnTo>
                  <a:lnTo>
                    <a:pt x="203" y="617"/>
                  </a:lnTo>
                  <a:lnTo>
                    <a:pt x="203" y="615"/>
                  </a:lnTo>
                  <a:lnTo>
                    <a:pt x="201" y="615"/>
                  </a:lnTo>
                  <a:lnTo>
                    <a:pt x="201" y="613"/>
                  </a:lnTo>
                  <a:lnTo>
                    <a:pt x="201" y="611"/>
                  </a:lnTo>
                  <a:lnTo>
                    <a:pt x="199" y="609"/>
                  </a:lnTo>
                  <a:lnTo>
                    <a:pt x="199" y="608"/>
                  </a:lnTo>
                  <a:lnTo>
                    <a:pt x="197" y="608"/>
                  </a:lnTo>
                  <a:lnTo>
                    <a:pt x="197" y="609"/>
                  </a:lnTo>
                  <a:lnTo>
                    <a:pt x="197" y="611"/>
                  </a:lnTo>
                  <a:lnTo>
                    <a:pt x="195" y="611"/>
                  </a:lnTo>
                  <a:lnTo>
                    <a:pt x="193" y="609"/>
                  </a:lnTo>
                  <a:lnTo>
                    <a:pt x="195" y="609"/>
                  </a:lnTo>
                  <a:lnTo>
                    <a:pt x="195" y="608"/>
                  </a:lnTo>
                  <a:lnTo>
                    <a:pt x="195" y="606"/>
                  </a:lnTo>
                  <a:lnTo>
                    <a:pt x="195" y="604"/>
                  </a:lnTo>
                  <a:lnTo>
                    <a:pt x="197" y="604"/>
                  </a:lnTo>
                  <a:lnTo>
                    <a:pt x="195" y="602"/>
                  </a:lnTo>
                  <a:lnTo>
                    <a:pt x="195" y="600"/>
                  </a:lnTo>
                  <a:lnTo>
                    <a:pt x="195" y="598"/>
                  </a:lnTo>
                  <a:lnTo>
                    <a:pt x="193" y="598"/>
                  </a:lnTo>
                  <a:lnTo>
                    <a:pt x="193" y="596"/>
                  </a:lnTo>
                  <a:lnTo>
                    <a:pt x="192" y="596"/>
                  </a:lnTo>
                  <a:lnTo>
                    <a:pt x="192" y="598"/>
                  </a:lnTo>
                  <a:lnTo>
                    <a:pt x="190" y="598"/>
                  </a:lnTo>
                  <a:lnTo>
                    <a:pt x="190" y="596"/>
                  </a:lnTo>
                  <a:lnTo>
                    <a:pt x="188" y="596"/>
                  </a:lnTo>
                  <a:lnTo>
                    <a:pt x="188" y="594"/>
                  </a:lnTo>
                  <a:lnTo>
                    <a:pt x="188" y="592"/>
                  </a:lnTo>
                  <a:lnTo>
                    <a:pt x="188" y="590"/>
                  </a:lnTo>
                  <a:lnTo>
                    <a:pt x="188" y="589"/>
                  </a:lnTo>
                  <a:lnTo>
                    <a:pt x="188" y="587"/>
                  </a:lnTo>
                  <a:lnTo>
                    <a:pt x="188" y="585"/>
                  </a:lnTo>
                  <a:lnTo>
                    <a:pt x="186" y="585"/>
                  </a:lnTo>
                  <a:lnTo>
                    <a:pt x="186" y="583"/>
                  </a:lnTo>
                  <a:lnTo>
                    <a:pt x="184" y="583"/>
                  </a:lnTo>
                  <a:lnTo>
                    <a:pt x="182" y="583"/>
                  </a:lnTo>
                  <a:lnTo>
                    <a:pt x="182" y="581"/>
                  </a:lnTo>
                  <a:lnTo>
                    <a:pt x="180" y="581"/>
                  </a:lnTo>
                  <a:lnTo>
                    <a:pt x="178" y="581"/>
                  </a:lnTo>
                  <a:lnTo>
                    <a:pt x="176" y="583"/>
                  </a:lnTo>
                  <a:lnTo>
                    <a:pt x="174" y="583"/>
                  </a:lnTo>
                  <a:lnTo>
                    <a:pt x="174" y="585"/>
                  </a:lnTo>
                  <a:lnTo>
                    <a:pt x="173" y="583"/>
                  </a:lnTo>
                  <a:lnTo>
                    <a:pt x="171" y="583"/>
                  </a:lnTo>
                  <a:lnTo>
                    <a:pt x="163" y="577"/>
                  </a:lnTo>
                  <a:lnTo>
                    <a:pt x="161" y="577"/>
                  </a:lnTo>
                  <a:lnTo>
                    <a:pt x="157" y="577"/>
                  </a:lnTo>
                  <a:lnTo>
                    <a:pt x="155" y="577"/>
                  </a:lnTo>
                  <a:lnTo>
                    <a:pt x="154" y="577"/>
                  </a:lnTo>
                  <a:lnTo>
                    <a:pt x="154" y="579"/>
                  </a:lnTo>
                  <a:lnTo>
                    <a:pt x="148" y="577"/>
                  </a:lnTo>
                  <a:lnTo>
                    <a:pt x="142" y="575"/>
                  </a:lnTo>
                  <a:lnTo>
                    <a:pt x="135" y="573"/>
                  </a:lnTo>
                  <a:lnTo>
                    <a:pt x="131" y="573"/>
                  </a:lnTo>
                  <a:lnTo>
                    <a:pt x="129" y="573"/>
                  </a:lnTo>
                  <a:lnTo>
                    <a:pt x="129" y="571"/>
                  </a:lnTo>
                  <a:lnTo>
                    <a:pt x="127" y="570"/>
                  </a:lnTo>
                  <a:lnTo>
                    <a:pt x="125" y="568"/>
                  </a:lnTo>
                  <a:lnTo>
                    <a:pt x="123" y="564"/>
                  </a:lnTo>
                  <a:lnTo>
                    <a:pt x="123" y="562"/>
                  </a:lnTo>
                  <a:lnTo>
                    <a:pt x="121" y="562"/>
                  </a:lnTo>
                  <a:lnTo>
                    <a:pt x="121" y="560"/>
                  </a:lnTo>
                  <a:lnTo>
                    <a:pt x="121" y="558"/>
                  </a:lnTo>
                  <a:lnTo>
                    <a:pt x="121" y="556"/>
                  </a:lnTo>
                  <a:lnTo>
                    <a:pt x="119" y="556"/>
                  </a:lnTo>
                  <a:lnTo>
                    <a:pt x="119" y="554"/>
                  </a:lnTo>
                  <a:lnTo>
                    <a:pt x="117" y="552"/>
                  </a:lnTo>
                  <a:lnTo>
                    <a:pt x="117" y="551"/>
                  </a:lnTo>
                  <a:lnTo>
                    <a:pt x="117" y="549"/>
                  </a:lnTo>
                  <a:lnTo>
                    <a:pt x="116" y="549"/>
                  </a:lnTo>
                  <a:lnTo>
                    <a:pt x="116" y="547"/>
                  </a:lnTo>
                  <a:lnTo>
                    <a:pt x="114" y="547"/>
                  </a:lnTo>
                  <a:lnTo>
                    <a:pt x="112" y="547"/>
                  </a:lnTo>
                  <a:lnTo>
                    <a:pt x="110" y="545"/>
                  </a:lnTo>
                  <a:lnTo>
                    <a:pt x="108" y="543"/>
                  </a:lnTo>
                  <a:lnTo>
                    <a:pt x="106" y="543"/>
                  </a:lnTo>
                  <a:lnTo>
                    <a:pt x="104" y="541"/>
                  </a:lnTo>
                  <a:lnTo>
                    <a:pt x="104" y="539"/>
                  </a:lnTo>
                  <a:lnTo>
                    <a:pt x="104" y="537"/>
                  </a:lnTo>
                  <a:lnTo>
                    <a:pt x="102" y="535"/>
                  </a:lnTo>
                  <a:lnTo>
                    <a:pt x="100" y="533"/>
                  </a:lnTo>
                  <a:lnTo>
                    <a:pt x="100" y="532"/>
                  </a:lnTo>
                  <a:lnTo>
                    <a:pt x="98" y="532"/>
                  </a:lnTo>
                  <a:lnTo>
                    <a:pt x="98" y="528"/>
                  </a:lnTo>
                  <a:lnTo>
                    <a:pt x="100" y="526"/>
                  </a:lnTo>
                  <a:lnTo>
                    <a:pt x="100" y="524"/>
                  </a:lnTo>
                  <a:lnTo>
                    <a:pt x="102" y="524"/>
                  </a:lnTo>
                  <a:lnTo>
                    <a:pt x="104" y="522"/>
                  </a:lnTo>
                  <a:lnTo>
                    <a:pt x="106" y="522"/>
                  </a:lnTo>
                  <a:lnTo>
                    <a:pt x="108" y="520"/>
                  </a:lnTo>
                  <a:lnTo>
                    <a:pt x="110" y="520"/>
                  </a:lnTo>
                  <a:lnTo>
                    <a:pt x="110" y="518"/>
                  </a:lnTo>
                  <a:lnTo>
                    <a:pt x="108" y="516"/>
                  </a:lnTo>
                  <a:lnTo>
                    <a:pt x="106" y="514"/>
                  </a:lnTo>
                  <a:lnTo>
                    <a:pt x="106" y="513"/>
                  </a:lnTo>
                  <a:lnTo>
                    <a:pt x="104" y="513"/>
                  </a:lnTo>
                  <a:lnTo>
                    <a:pt x="102" y="511"/>
                  </a:lnTo>
                  <a:lnTo>
                    <a:pt x="102" y="509"/>
                  </a:lnTo>
                  <a:lnTo>
                    <a:pt x="102" y="507"/>
                  </a:lnTo>
                  <a:lnTo>
                    <a:pt x="104" y="505"/>
                  </a:lnTo>
                  <a:lnTo>
                    <a:pt x="106" y="503"/>
                  </a:lnTo>
                  <a:lnTo>
                    <a:pt x="108" y="501"/>
                  </a:lnTo>
                  <a:lnTo>
                    <a:pt x="108" y="499"/>
                  </a:lnTo>
                  <a:lnTo>
                    <a:pt x="108" y="495"/>
                  </a:lnTo>
                  <a:lnTo>
                    <a:pt x="108" y="494"/>
                  </a:lnTo>
                  <a:lnTo>
                    <a:pt x="108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2" y="484"/>
                  </a:lnTo>
                  <a:lnTo>
                    <a:pt x="100" y="482"/>
                  </a:lnTo>
                  <a:lnTo>
                    <a:pt x="98" y="480"/>
                  </a:lnTo>
                  <a:lnTo>
                    <a:pt x="97" y="478"/>
                  </a:lnTo>
                  <a:lnTo>
                    <a:pt x="97" y="476"/>
                  </a:lnTo>
                  <a:lnTo>
                    <a:pt x="97" y="475"/>
                  </a:lnTo>
                  <a:lnTo>
                    <a:pt x="97" y="473"/>
                  </a:lnTo>
                  <a:lnTo>
                    <a:pt x="95" y="473"/>
                  </a:lnTo>
                  <a:lnTo>
                    <a:pt x="95" y="471"/>
                  </a:lnTo>
                  <a:lnTo>
                    <a:pt x="95" y="469"/>
                  </a:lnTo>
                  <a:lnTo>
                    <a:pt x="95" y="467"/>
                  </a:lnTo>
                  <a:lnTo>
                    <a:pt x="97" y="467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3"/>
                  </a:lnTo>
                  <a:lnTo>
                    <a:pt x="98" y="463"/>
                  </a:lnTo>
                  <a:lnTo>
                    <a:pt x="97" y="461"/>
                  </a:lnTo>
                  <a:lnTo>
                    <a:pt x="95" y="461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1" y="456"/>
                  </a:lnTo>
                  <a:lnTo>
                    <a:pt x="91" y="454"/>
                  </a:lnTo>
                  <a:lnTo>
                    <a:pt x="91" y="452"/>
                  </a:lnTo>
                  <a:lnTo>
                    <a:pt x="91" y="450"/>
                  </a:lnTo>
                  <a:lnTo>
                    <a:pt x="89" y="448"/>
                  </a:lnTo>
                  <a:lnTo>
                    <a:pt x="89" y="446"/>
                  </a:lnTo>
                  <a:lnTo>
                    <a:pt x="87" y="444"/>
                  </a:lnTo>
                  <a:lnTo>
                    <a:pt x="89" y="442"/>
                  </a:lnTo>
                  <a:lnTo>
                    <a:pt x="89" y="440"/>
                  </a:lnTo>
                  <a:lnTo>
                    <a:pt x="89" y="438"/>
                  </a:lnTo>
                  <a:lnTo>
                    <a:pt x="89" y="437"/>
                  </a:lnTo>
                  <a:lnTo>
                    <a:pt x="89" y="435"/>
                  </a:lnTo>
                  <a:lnTo>
                    <a:pt x="91" y="433"/>
                  </a:lnTo>
                  <a:lnTo>
                    <a:pt x="89" y="433"/>
                  </a:lnTo>
                  <a:lnTo>
                    <a:pt x="89" y="431"/>
                  </a:lnTo>
                  <a:lnTo>
                    <a:pt x="87" y="431"/>
                  </a:lnTo>
                  <a:lnTo>
                    <a:pt x="85" y="433"/>
                  </a:lnTo>
                  <a:lnTo>
                    <a:pt x="83" y="433"/>
                  </a:lnTo>
                  <a:lnTo>
                    <a:pt x="79" y="435"/>
                  </a:lnTo>
                  <a:lnTo>
                    <a:pt x="76" y="437"/>
                  </a:lnTo>
                  <a:lnTo>
                    <a:pt x="72" y="438"/>
                  </a:lnTo>
                  <a:lnTo>
                    <a:pt x="72" y="440"/>
                  </a:lnTo>
                  <a:lnTo>
                    <a:pt x="70" y="440"/>
                  </a:lnTo>
                  <a:lnTo>
                    <a:pt x="68" y="440"/>
                  </a:lnTo>
                  <a:lnTo>
                    <a:pt x="68" y="442"/>
                  </a:lnTo>
                  <a:lnTo>
                    <a:pt x="68" y="440"/>
                  </a:lnTo>
                  <a:lnTo>
                    <a:pt x="66" y="440"/>
                  </a:lnTo>
                  <a:lnTo>
                    <a:pt x="64" y="438"/>
                  </a:lnTo>
                  <a:lnTo>
                    <a:pt x="64" y="437"/>
                  </a:lnTo>
                  <a:lnTo>
                    <a:pt x="64" y="435"/>
                  </a:lnTo>
                  <a:lnTo>
                    <a:pt x="64" y="433"/>
                  </a:lnTo>
                  <a:lnTo>
                    <a:pt x="64" y="431"/>
                  </a:lnTo>
                  <a:lnTo>
                    <a:pt x="64" y="429"/>
                  </a:lnTo>
                  <a:lnTo>
                    <a:pt x="64" y="427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2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59" y="421"/>
                  </a:lnTo>
                  <a:lnTo>
                    <a:pt x="59" y="419"/>
                  </a:lnTo>
                  <a:lnTo>
                    <a:pt x="57" y="419"/>
                  </a:lnTo>
                  <a:lnTo>
                    <a:pt x="57" y="418"/>
                  </a:lnTo>
                  <a:lnTo>
                    <a:pt x="55" y="416"/>
                  </a:lnTo>
                  <a:lnTo>
                    <a:pt x="53" y="416"/>
                  </a:lnTo>
                  <a:lnTo>
                    <a:pt x="51" y="414"/>
                  </a:lnTo>
                  <a:lnTo>
                    <a:pt x="49" y="414"/>
                  </a:lnTo>
                  <a:lnTo>
                    <a:pt x="47" y="414"/>
                  </a:lnTo>
                  <a:lnTo>
                    <a:pt x="45" y="414"/>
                  </a:lnTo>
                  <a:lnTo>
                    <a:pt x="43" y="414"/>
                  </a:lnTo>
                  <a:lnTo>
                    <a:pt x="43" y="412"/>
                  </a:lnTo>
                  <a:lnTo>
                    <a:pt x="41" y="412"/>
                  </a:lnTo>
                  <a:lnTo>
                    <a:pt x="40" y="410"/>
                  </a:lnTo>
                  <a:lnTo>
                    <a:pt x="40" y="408"/>
                  </a:lnTo>
                  <a:lnTo>
                    <a:pt x="38" y="404"/>
                  </a:lnTo>
                  <a:lnTo>
                    <a:pt x="40" y="402"/>
                  </a:lnTo>
                  <a:lnTo>
                    <a:pt x="41" y="402"/>
                  </a:lnTo>
                  <a:lnTo>
                    <a:pt x="43" y="400"/>
                  </a:lnTo>
                  <a:lnTo>
                    <a:pt x="43" y="399"/>
                  </a:lnTo>
                  <a:lnTo>
                    <a:pt x="41" y="399"/>
                  </a:lnTo>
                  <a:lnTo>
                    <a:pt x="41" y="397"/>
                  </a:lnTo>
                  <a:lnTo>
                    <a:pt x="41" y="395"/>
                  </a:lnTo>
                  <a:lnTo>
                    <a:pt x="41" y="391"/>
                  </a:lnTo>
                  <a:lnTo>
                    <a:pt x="41" y="389"/>
                  </a:lnTo>
                  <a:lnTo>
                    <a:pt x="40" y="387"/>
                  </a:lnTo>
                  <a:lnTo>
                    <a:pt x="40" y="385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4" y="372"/>
                  </a:lnTo>
                  <a:lnTo>
                    <a:pt x="36" y="366"/>
                  </a:lnTo>
                  <a:lnTo>
                    <a:pt x="36" y="364"/>
                  </a:lnTo>
                  <a:lnTo>
                    <a:pt x="34" y="361"/>
                  </a:lnTo>
                  <a:lnTo>
                    <a:pt x="34" y="359"/>
                  </a:lnTo>
                  <a:lnTo>
                    <a:pt x="32" y="355"/>
                  </a:lnTo>
                  <a:lnTo>
                    <a:pt x="30" y="351"/>
                  </a:lnTo>
                  <a:lnTo>
                    <a:pt x="28" y="349"/>
                  </a:lnTo>
                  <a:lnTo>
                    <a:pt x="28" y="345"/>
                  </a:lnTo>
                  <a:lnTo>
                    <a:pt x="30" y="342"/>
                  </a:lnTo>
                  <a:lnTo>
                    <a:pt x="32" y="338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34" y="326"/>
                  </a:lnTo>
                  <a:lnTo>
                    <a:pt x="32" y="323"/>
                  </a:lnTo>
                  <a:lnTo>
                    <a:pt x="32" y="317"/>
                  </a:lnTo>
                  <a:lnTo>
                    <a:pt x="30" y="311"/>
                  </a:lnTo>
                  <a:lnTo>
                    <a:pt x="28" y="311"/>
                  </a:lnTo>
                  <a:lnTo>
                    <a:pt x="26" y="309"/>
                  </a:lnTo>
                  <a:lnTo>
                    <a:pt x="24" y="309"/>
                  </a:lnTo>
                  <a:lnTo>
                    <a:pt x="22" y="307"/>
                  </a:lnTo>
                  <a:lnTo>
                    <a:pt x="21" y="307"/>
                  </a:lnTo>
                  <a:lnTo>
                    <a:pt x="21" y="305"/>
                  </a:lnTo>
                  <a:lnTo>
                    <a:pt x="19" y="304"/>
                  </a:lnTo>
                  <a:lnTo>
                    <a:pt x="19" y="302"/>
                  </a:lnTo>
                  <a:lnTo>
                    <a:pt x="19" y="300"/>
                  </a:lnTo>
                  <a:lnTo>
                    <a:pt x="19" y="298"/>
                  </a:lnTo>
                  <a:lnTo>
                    <a:pt x="21" y="296"/>
                  </a:lnTo>
                  <a:lnTo>
                    <a:pt x="22" y="296"/>
                  </a:lnTo>
                  <a:lnTo>
                    <a:pt x="22" y="294"/>
                  </a:lnTo>
                  <a:lnTo>
                    <a:pt x="24" y="294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92"/>
                  </a:lnTo>
                  <a:lnTo>
                    <a:pt x="28" y="290"/>
                  </a:lnTo>
                  <a:lnTo>
                    <a:pt x="28" y="288"/>
                  </a:lnTo>
                  <a:lnTo>
                    <a:pt x="26" y="286"/>
                  </a:lnTo>
                  <a:lnTo>
                    <a:pt x="26" y="285"/>
                  </a:lnTo>
                  <a:lnTo>
                    <a:pt x="24" y="285"/>
                  </a:lnTo>
                  <a:lnTo>
                    <a:pt x="21" y="283"/>
                  </a:lnTo>
                  <a:lnTo>
                    <a:pt x="19" y="281"/>
                  </a:lnTo>
                  <a:lnTo>
                    <a:pt x="17" y="279"/>
                  </a:lnTo>
                  <a:lnTo>
                    <a:pt x="17" y="277"/>
                  </a:lnTo>
                  <a:lnTo>
                    <a:pt x="17" y="275"/>
                  </a:lnTo>
                  <a:lnTo>
                    <a:pt x="15" y="273"/>
                  </a:lnTo>
                  <a:lnTo>
                    <a:pt x="13" y="271"/>
                  </a:lnTo>
                  <a:lnTo>
                    <a:pt x="11" y="271"/>
                  </a:lnTo>
                  <a:lnTo>
                    <a:pt x="9" y="267"/>
                  </a:lnTo>
                  <a:lnTo>
                    <a:pt x="5" y="266"/>
                  </a:lnTo>
                  <a:lnTo>
                    <a:pt x="5" y="264"/>
                  </a:lnTo>
                  <a:lnTo>
                    <a:pt x="3" y="262"/>
                  </a:lnTo>
                  <a:lnTo>
                    <a:pt x="5" y="260"/>
                  </a:lnTo>
                  <a:lnTo>
                    <a:pt x="3" y="256"/>
                  </a:lnTo>
                  <a:lnTo>
                    <a:pt x="3" y="252"/>
                  </a:lnTo>
                  <a:lnTo>
                    <a:pt x="3" y="250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2" y="245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2" y="235"/>
                  </a:lnTo>
                  <a:lnTo>
                    <a:pt x="3" y="235"/>
                  </a:lnTo>
                  <a:lnTo>
                    <a:pt x="7" y="231"/>
                  </a:lnTo>
                  <a:lnTo>
                    <a:pt x="11" y="228"/>
                  </a:lnTo>
                  <a:lnTo>
                    <a:pt x="21" y="222"/>
                  </a:lnTo>
                  <a:lnTo>
                    <a:pt x="28" y="218"/>
                  </a:lnTo>
                  <a:lnTo>
                    <a:pt x="36" y="212"/>
                  </a:lnTo>
                  <a:lnTo>
                    <a:pt x="41" y="209"/>
                  </a:lnTo>
                  <a:lnTo>
                    <a:pt x="47" y="207"/>
                  </a:lnTo>
                  <a:lnTo>
                    <a:pt x="49" y="205"/>
                  </a:lnTo>
                  <a:lnTo>
                    <a:pt x="53" y="205"/>
                  </a:lnTo>
                  <a:lnTo>
                    <a:pt x="57" y="207"/>
                  </a:lnTo>
                  <a:lnTo>
                    <a:pt x="59" y="207"/>
                  </a:lnTo>
                  <a:lnTo>
                    <a:pt x="60" y="207"/>
                  </a:lnTo>
                  <a:lnTo>
                    <a:pt x="62" y="205"/>
                  </a:lnTo>
                  <a:lnTo>
                    <a:pt x="68" y="201"/>
                  </a:lnTo>
                  <a:lnTo>
                    <a:pt x="72" y="197"/>
                  </a:lnTo>
                  <a:lnTo>
                    <a:pt x="76" y="191"/>
                  </a:lnTo>
                  <a:lnTo>
                    <a:pt x="79" y="190"/>
                  </a:lnTo>
                  <a:lnTo>
                    <a:pt x="83" y="190"/>
                  </a:lnTo>
                  <a:lnTo>
                    <a:pt x="89" y="190"/>
                  </a:lnTo>
                  <a:lnTo>
                    <a:pt x="95" y="190"/>
                  </a:lnTo>
                  <a:lnTo>
                    <a:pt x="98" y="190"/>
                  </a:lnTo>
                  <a:lnTo>
                    <a:pt x="102" y="188"/>
                  </a:lnTo>
                  <a:lnTo>
                    <a:pt x="104" y="186"/>
                  </a:lnTo>
                  <a:lnTo>
                    <a:pt x="106" y="184"/>
                  </a:lnTo>
                  <a:lnTo>
                    <a:pt x="106" y="182"/>
                  </a:lnTo>
                  <a:lnTo>
                    <a:pt x="106" y="180"/>
                  </a:lnTo>
                  <a:lnTo>
                    <a:pt x="108" y="178"/>
                  </a:lnTo>
                  <a:lnTo>
                    <a:pt x="108" y="176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69"/>
                  </a:lnTo>
                  <a:lnTo>
                    <a:pt x="106" y="167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97" y="136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102" y="133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29"/>
                  </a:lnTo>
                  <a:lnTo>
                    <a:pt x="106" y="129"/>
                  </a:lnTo>
                  <a:lnTo>
                    <a:pt x="108" y="125"/>
                  </a:lnTo>
                  <a:lnTo>
                    <a:pt x="112" y="119"/>
                  </a:lnTo>
                  <a:lnTo>
                    <a:pt x="117" y="112"/>
                  </a:lnTo>
                  <a:lnTo>
                    <a:pt x="121" y="104"/>
                  </a:lnTo>
                  <a:lnTo>
                    <a:pt x="125" y="96"/>
                  </a:lnTo>
                  <a:lnTo>
                    <a:pt x="133" y="85"/>
                  </a:lnTo>
                  <a:lnTo>
                    <a:pt x="136" y="77"/>
                  </a:lnTo>
                  <a:lnTo>
                    <a:pt x="140" y="72"/>
                  </a:lnTo>
                  <a:lnTo>
                    <a:pt x="142" y="70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6" y="68"/>
                  </a:lnTo>
                  <a:lnTo>
                    <a:pt x="148" y="70"/>
                  </a:lnTo>
                  <a:lnTo>
                    <a:pt x="152" y="70"/>
                  </a:lnTo>
                  <a:lnTo>
                    <a:pt x="159" y="72"/>
                  </a:lnTo>
                  <a:lnTo>
                    <a:pt x="167" y="74"/>
                  </a:lnTo>
                  <a:lnTo>
                    <a:pt x="173" y="74"/>
                  </a:lnTo>
                  <a:lnTo>
                    <a:pt x="176" y="74"/>
                  </a:lnTo>
                  <a:lnTo>
                    <a:pt x="182" y="74"/>
                  </a:lnTo>
                  <a:lnTo>
                    <a:pt x="193" y="72"/>
                  </a:lnTo>
                  <a:lnTo>
                    <a:pt x="205" y="70"/>
                  </a:lnTo>
                  <a:lnTo>
                    <a:pt x="214" y="68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4" y="66"/>
                  </a:lnTo>
                  <a:lnTo>
                    <a:pt x="226" y="68"/>
                  </a:lnTo>
                  <a:lnTo>
                    <a:pt x="230" y="76"/>
                  </a:lnTo>
                  <a:lnTo>
                    <a:pt x="231" y="79"/>
                  </a:lnTo>
                  <a:lnTo>
                    <a:pt x="237" y="89"/>
                  </a:lnTo>
                  <a:lnTo>
                    <a:pt x="241" y="100"/>
                  </a:lnTo>
                  <a:lnTo>
                    <a:pt x="245" y="108"/>
                  </a:lnTo>
                  <a:lnTo>
                    <a:pt x="249" y="115"/>
                  </a:lnTo>
                  <a:lnTo>
                    <a:pt x="252" y="119"/>
                  </a:lnTo>
                  <a:lnTo>
                    <a:pt x="256" y="125"/>
                  </a:lnTo>
                  <a:lnTo>
                    <a:pt x="260" y="129"/>
                  </a:lnTo>
                  <a:lnTo>
                    <a:pt x="266" y="134"/>
                  </a:lnTo>
                  <a:lnTo>
                    <a:pt x="269" y="138"/>
                  </a:lnTo>
                  <a:lnTo>
                    <a:pt x="275" y="140"/>
                  </a:lnTo>
                  <a:lnTo>
                    <a:pt x="281" y="140"/>
                  </a:lnTo>
                  <a:lnTo>
                    <a:pt x="292" y="142"/>
                  </a:lnTo>
                  <a:lnTo>
                    <a:pt x="304" y="142"/>
                  </a:lnTo>
                  <a:lnTo>
                    <a:pt x="319" y="144"/>
                  </a:lnTo>
                  <a:lnTo>
                    <a:pt x="325" y="144"/>
                  </a:lnTo>
                  <a:lnTo>
                    <a:pt x="332" y="146"/>
                  </a:lnTo>
                  <a:lnTo>
                    <a:pt x="342" y="146"/>
                  </a:lnTo>
                  <a:lnTo>
                    <a:pt x="349" y="148"/>
                  </a:lnTo>
                  <a:lnTo>
                    <a:pt x="353" y="150"/>
                  </a:lnTo>
                  <a:lnTo>
                    <a:pt x="359" y="152"/>
                  </a:lnTo>
                  <a:lnTo>
                    <a:pt x="368" y="153"/>
                  </a:lnTo>
                  <a:lnTo>
                    <a:pt x="370" y="155"/>
                  </a:lnTo>
                  <a:lnTo>
                    <a:pt x="374" y="155"/>
                  </a:lnTo>
                  <a:lnTo>
                    <a:pt x="378" y="153"/>
                  </a:lnTo>
                  <a:lnTo>
                    <a:pt x="383" y="152"/>
                  </a:lnTo>
                  <a:lnTo>
                    <a:pt x="387" y="152"/>
                  </a:lnTo>
                  <a:lnTo>
                    <a:pt x="399" y="148"/>
                  </a:lnTo>
                  <a:lnTo>
                    <a:pt x="406" y="146"/>
                  </a:lnTo>
                  <a:lnTo>
                    <a:pt x="410" y="146"/>
                  </a:lnTo>
                  <a:lnTo>
                    <a:pt x="412" y="146"/>
                  </a:lnTo>
                  <a:lnTo>
                    <a:pt x="414" y="146"/>
                  </a:lnTo>
                  <a:lnTo>
                    <a:pt x="416" y="146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7" y="146"/>
                  </a:lnTo>
                  <a:lnTo>
                    <a:pt x="429" y="144"/>
                  </a:lnTo>
                  <a:lnTo>
                    <a:pt x="431" y="142"/>
                  </a:lnTo>
                  <a:lnTo>
                    <a:pt x="433" y="142"/>
                  </a:lnTo>
                  <a:lnTo>
                    <a:pt x="437" y="142"/>
                  </a:lnTo>
                  <a:lnTo>
                    <a:pt x="440" y="142"/>
                  </a:lnTo>
                  <a:lnTo>
                    <a:pt x="448" y="144"/>
                  </a:lnTo>
                  <a:lnTo>
                    <a:pt x="456" y="144"/>
                  </a:lnTo>
                  <a:lnTo>
                    <a:pt x="463" y="144"/>
                  </a:lnTo>
                  <a:lnTo>
                    <a:pt x="471" y="142"/>
                  </a:lnTo>
                  <a:lnTo>
                    <a:pt x="475" y="142"/>
                  </a:lnTo>
                  <a:lnTo>
                    <a:pt x="478" y="140"/>
                  </a:lnTo>
                  <a:lnTo>
                    <a:pt x="480" y="140"/>
                  </a:lnTo>
                  <a:lnTo>
                    <a:pt x="482" y="138"/>
                  </a:lnTo>
                  <a:lnTo>
                    <a:pt x="484" y="136"/>
                  </a:lnTo>
                  <a:lnTo>
                    <a:pt x="488" y="134"/>
                  </a:lnTo>
                  <a:lnTo>
                    <a:pt x="490" y="133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7" y="138"/>
                  </a:lnTo>
                  <a:lnTo>
                    <a:pt x="499" y="142"/>
                  </a:lnTo>
                  <a:lnTo>
                    <a:pt x="503" y="142"/>
                  </a:lnTo>
                  <a:lnTo>
                    <a:pt x="507" y="142"/>
                  </a:lnTo>
                  <a:lnTo>
                    <a:pt x="511" y="140"/>
                  </a:lnTo>
                  <a:lnTo>
                    <a:pt x="515" y="138"/>
                  </a:lnTo>
                  <a:lnTo>
                    <a:pt x="516" y="134"/>
                  </a:lnTo>
                  <a:lnTo>
                    <a:pt x="518" y="131"/>
                  </a:lnTo>
                  <a:lnTo>
                    <a:pt x="522" y="123"/>
                  </a:lnTo>
                  <a:lnTo>
                    <a:pt x="524" y="119"/>
                  </a:lnTo>
                  <a:lnTo>
                    <a:pt x="528" y="115"/>
                  </a:lnTo>
                  <a:lnTo>
                    <a:pt x="530" y="114"/>
                  </a:lnTo>
                  <a:lnTo>
                    <a:pt x="534" y="112"/>
                  </a:lnTo>
                  <a:lnTo>
                    <a:pt x="537" y="108"/>
                  </a:lnTo>
                  <a:lnTo>
                    <a:pt x="543" y="106"/>
                  </a:lnTo>
                  <a:lnTo>
                    <a:pt x="545" y="104"/>
                  </a:lnTo>
                  <a:lnTo>
                    <a:pt x="547" y="104"/>
                  </a:lnTo>
                  <a:lnTo>
                    <a:pt x="549" y="106"/>
                  </a:lnTo>
                  <a:lnTo>
                    <a:pt x="551" y="106"/>
                  </a:lnTo>
                  <a:lnTo>
                    <a:pt x="553" y="108"/>
                  </a:lnTo>
                  <a:lnTo>
                    <a:pt x="556" y="106"/>
                  </a:lnTo>
                  <a:lnTo>
                    <a:pt x="558" y="106"/>
                  </a:lnTo>
                  <a:lnTo>
                    <a:pt x="560" y="106"/>
                  </a:lnTo>
                  <a:lnTo>
                    <a:pt x="562" y="106"/>
                  </a:lnTo>
                  <a:lnTo>
                    <a:pt x="564" y="104"/>
                  </a:lnTo>
                  <a:lnTo>
                    <a:pt x="566" y="106"/>
                  </a:lnTo>
                  <a:lnTo>
                    <a:pt x="568" y="106"/>
                  </a:lnTo>
                  <a:lnTo>
                    <a:pt x="570" y="106"/>
                  </a:lnTo>
                  <a:lnTo>
                    <a:pt x="572" y="104"/>
                  </a:lnTo>
                  <a:lnTo>
                    <a:pt x="573" y="102"/>
                  </a:lnTo>
                  <a:lnTo>
                    <a:pt x="573" y="98"/>
                  </a:lnTo>
                  <a:lnTo>
                    <a:pt x="573" y="95"/>
                  </a:lnTo>
                  <a:lnTo>
                    <a:pt x="573" y="93"/>
                  </a:lnTo>
                  <a:lnTo>
                    <a:pt x="575" y="91"/>
                  </a:lnTo>
                  <a:lnTo>
                    <a:pt x="575" y="89"/>
                  </a:lnTo>
                  <a:lnTo>
                    <a:pt x="577" y="87"/>
                  </a:lnTo>
                  <a:lnTo>
                    <a:pt x="577" y="85"/>
                  </a:lnTo>
                  <a:lnTo>
                    <a:pt x="577" y="83"/>
                  </a:lnTo>
                  <a:lnTo>
                    <a:pt x="579" y="83"/>
                  </a:lnTo>
                  <a:lnTo>
                    <a:pt x="579" y="81"/>
                  </a:lnTo>
                  <a:lnTo>
                    <a:pt x="581" y="81"/>
                  </a:lnTo>
                  <a:lnTo>
                    <a:pt x="583" y="81"/>
                  </a:lnTo>
                  <a:lnTo>
                    <a:pt x="585" y="81"/>
                  </a:lnTo>
                  <a:lnTo>
                    <a:pt x="591" y="79"/>
                  </a:lnTo>
                  <a:lnTo>
                    <a:pt x="594" y="79"/>
                  </a:lnTo>
                  <a:lnTo>
                    <a:pt x="598" y="81"/>
                  </a:lnTo>
                  <a:lnTo>
                    <a:pt x="602" y="81"/>
                  </a:lnTo>
                  <a:lnTo>
                    <a:pt x="606" y="85"/>
                  </a:lnTo>
                  <a:lnTo>
                    <a:pt x="611" y="87"/>
                  </a:lnTo>
                  <a:lnTo>
                    <a:pt x="617" y="87"/>
                  </a:lnTo>
                  <a:lnTo>
                    <a:pt x="619" y="89"/>
                  </a:lnTo>
                  <a:lnTo>
                    <a:pt x="621" y="89"/>
                  </a:lnTo>
                  <a:lnTo>
                    <a:pt x="625" y="89"/>
                  </a:lnTo>
                  <a:lnTo>
                    <a:pt x="627" y="87"/>
                  </a:lnTo>
                  <a:lnTo>
                    <a:pt x="630" y="87"/>
                  </a:lnTo>
                  <a:lnTo>
                    <a:pt x="632" y="85"/>
                  </a:lnTo>
                  <a:lnTo>
                    <a:pt x="636" y="85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40" y="83"/>
                  </a:lnTo>
                  <a:lnTo>
                    <a:pt x="642" y="81"/>
                  </a:lnTo>
                  <a:lnTo>
                    <a:pt x="644" y="81"/>
                  </a:lnTo>
                  <a:lnTo>
                    <a:pt x="644" y="79"/>
                  </a:lnTo>
                  <a:lnTo>
                    <a:pt x="646" y="79"/>
                  </a:lnTo>
                  <a:lnTo>
                    <a:pt x="648" y="79"/>
                  </a:lnTo>
                  <a:lnTo>
                    <a:pt x="648" y="81"/>
                  </a:lnTo>
                  <a:lnTo>
                    <a:pt x="649" y="81"/>
                  </a:lnTo>
                  <a:lnTo>
                    <a:pt x="651" y="81"/>
                  </a:lnTo>
                  <a:lnTo>
                    <a:pt x="653" y="81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7" y="81"/>
                  </a:lnTo>
                  <a:lnTo>
                    <a:pt x="657" y="79"/>
                  </a:lnTo>
                  <a:lnTo>
                    <a:pt x="657" y="77"/>
                  </a:lnTo>
                  <a:lnTo>
                    <a:pt x="661" y="76"/>
                  </a:lnTo>
                  <a:lnTo>
                    <a:pt x="663" y="74"/>
                  </a:lnTo>
                  <a:lnTo>
                    <a:pt x="665" y="72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68"/>
                  </a:lnTo>
                  <a:lnTo>
                    <a:pt x="665" y="66"/>
                  </a:lnTo>
                  <a:lnTo>
                    <a:pt x="667" y="66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2" y="60"/>
                  </a:lnTo>
                  <a:lnTo>
                    <a:pt x="674" y="58"/>
                  </a:lnTo>
                  <a:lnTo>
                    <a:pt x="676" y="58"/>
                  </a:lnTo>
                  <a:lnTo>
                    <a:pt x="676" y="57"/>
                  </a:lnTo>
                  <a:lnTo>
                    <a:pt x="678" y="57"/>
                  </a:lnTo>
                  <a:lnTo>
                    <a:pt x="680" y="57"/>
                  </a:lnTo>
                  <a:lnTo>
                    <a:pt x="682" y="57"/>
                  </a:lnTo>
                  <a:lnTo>
                    <a:pt x="684" y="57"/>
                  </a:lnTo>
                  <a:lnTo>
                    <a:pt x="687" y="57"/>
                  </a:lnTo>
                  <a:lnTo>
                    <a:pt x="691" y="55"/>
                  </a:lnTo>
                  <a:lnTo>
                    <a:pt x="693" y="51"/>
                  </a:lnTo>
                  <a:lnTo>
                    <a:pt x="695" y="51"/>
                  </a:lnTo>
                  <a:lnTo>
                    <a:pt x="695" y="49"/>
                  </a:lnTo>
                  <a:lnTo>
                    <a:pt x="697" y="47"/>
                  </a:lnTo>
                  <a:lnTo>
                    <a:pt x="699" y="45"/>
                  </a:lnTo>
                  <a:lnTo>
                    <a:pt x="705" y="45"/>
                  </a:lnTo>
                  <a:lnTo>
                    <a:pt x="706" y="45"/>
                  </a:lnTo>
                  <a:lnTo>
                    <a:pt x="708" y="45"/>
                  </a:lnTo>
                  <a:lnTo>
                    <a:pt x="710" y="45"/>
                  </a:lnTo>
                  <a:lnTo>
                    <a:pt x="712" y="47"/>
                  </a:lnTo>
                  <a:lnTo>
                    <a:pt x="712" y="49"/>
                  </a:lnTo>
                  <a:lnTo>
                    <a:pt x="712" y="51"/>
                  </a:lnTo>
                  <a:lnTo>
                    <a:pt x="714" y="51"/>
                  </a:lnTo>
                  <a:lnTo>
                    <a:pt x="716" y="51"/>
                  </a:lnTo>
                  <a:lnTo>
                    <a:pt x="716" y="49"/>
                  </a:lnTo>
                  <a:lnTo>
                    <a:pt x="716" y="47"/>
                  </a:lnTo>
                  <a:lnTo>
                    <a:pt x="718" y="41"/>
                  </a:lnTo>
                  <a:lnTo>
                    <a:pt x="720" y="38"/>
                  </a:lnTo>
                  <a:lnTo>
                    <a:pt x="724" y="36"/>
                  </a:lnTo>
                  <a:lnTo>
                    <a:pt x="725" y="36"/>
                  </a:lnTo>
                  <a:lnTo>
                    <a:pt x="727" y="36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6"/>
                  </a:lnTo>
                  <a:lnTo>
                    <a:pt x="744" y="36"/>
                  </a:lnTo>
                  <a:lnTo>
                    <a:pt x="746" y="36"/>
                  </a:lnTo>
                  <a:lnTo>
                    <a:pt x="750" y="34"/>
                  </a:lnTo>
                  <a:lnTo>
                    <a:pt x="752" y="32"/>
                  </a:lnTo>
                  <a:lnTo>
                    <a:pt x="756" y="30"/>
                  </a:lnTo>
                  <a:lnTo>
                    <a:pt x="756" y="26"/>
                  </a:lnTo>
                  <a:lnTo>
                    <a:pt x="754" y="22"/>
                  </a:lnTo>
                  <a:lnTo>
                    <a:pt x="754" y="17"/>
                  </a:lnTo>
                  <a:lnTo>
                    <a:pt x="754" y="15"/>
                  </a:lnTo>
                  <a:lnTo>
                    <a:pt x="754" y="13"/>
                  </a:lnTo>
                  <a:lnTo>
                    <a:pt x="754" y="11"/>
                  </a:lnTo>
                  <a:lnTo>
                    <a:pt x="756" y="9"/>
                  </a:lnTo>
                  <a:lnTo>
                    <a:pt x="758" y="7"/>
                  </a:lnTo>
                  <a:lnTo>
                    <a:pt x="760" y="7"/>
                  </a:lnTo>
                  <a:lnTo>
                    <a:pt x="760" y="5"/>
                  </a:lnTo>
                  <a:lnTo>
                    <a:pt x="762" y="3"/>
                  </a:lnTo>
                  <a:lnTo>
                    <a:pt x="763" y="1"/>
                  </a:lnTo>
                  <a:lnTo>
                    <a:pt x="765" y="0"/>
                  </a:lnTo>
                  <a:lnTo>
                    <a:pt x="767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800" y="0"/>
                  </a:lnTo>
                  <a:lnTo>
                    <a:pt x="805" y="0"/>
                  </a:lnTo>
                  <a:lnTo>
                    <a:pt x="803" y="3"/>
                  </a:lnTo>
                  <a:lnTo>
                    <a:pt x="805" y="5"/>
                  </a:lnTo>
                  <a:lnTo>
                    <a:pt x="805" y="7"/>
                  </a:lnTo>
                  <a:lnTo>
                    <a:pt x="805" y="11"/>
                  </a:lnTo>
                  <a:lnTo>
                    <a:pt x="803" y="11"/>
                  </a:lnTo>
                  <a:lnTo>
                    <a:pt x="801" y="13"/>
                  </a:lnTo>
                  <a:lnTo>
                    <a:pt x="800" y="13"/>
                  </a:lnTo>
                  <a:lnTo>
                    <a:pt x="796" y="15"/>
                  </a:lnTo>
                  <a:lnTo>
                    <a:pt x="798" y="17"/>
                  </a:lnTo>
                  <a:lnTo>
                    <a:pt x="800" y="19"/>
                  </a:lnTo>
                  <a:lnTo>
                    <a:pt x="803" y="20"/>
                  </a:lnTo>
                  <a:lnTo>
                    <a:pt x="803" y="24"/>
                  </a:lnTo>
                  <a:lnTo>
                    <a:pt x="803" y="26"/>
                  </a:lnTo>
                  <a:lnTo>
                    <a:pt x="801" y="28"/>
                  </a:lnTo>
                  <a:lnTo>
                    <a:pt x="801" y="30"/>
                  </a:lnTo>
                  <a:lnTo>
                    <a:pt x="800" y="30"/>
                  </a:lnTo>
                  <a:lnTo>
                    <a:pt x="800" y="32"/>
                  </a:lnTo>
                  <a:lnTo>
                    <a:pt x="801" y="36"/>
                  </a:lnTo>
                  <a:lnTo>
                    <a:pt x="805" y="38"/>
                  </a:lnTo>
                  <a:lnTo>
                    <a:pt x="807" y="39"/>
                  </a:lnTo>
                  <a:lnTo>
                    <a:pt x="809" y="39"/>
                  </a:lnTo>
                  <a:lnTo>
                    <a:pt x="809" y="41"/>
                  </a:lnTo>
                  <a:lnTo>
                    <a:pt x="809" y="43"/>
                  </a:lnTo>
                  <a:lnTo>
                    <a:pt x="811" y="43"/>
                  </a:lnTo>
                  <a:lnTo>
                    <a:pt x="813" y="45"/>
                  </a:lnTo>
                  <a:lnTo>
                    <a:pt x="815" y="45"/>
                  </a:lnTo>
                  <a:lnTo>
                    <a:pt x="817" y="45"/>
                  </a:lnTo>
                  <a:lnTo>
                    <a:pt x="819" y="45"/>
                  </a:lnTo>
                  <a:lnTo>
                    <a:pt x="820" y="45"/>
                  </a:lnTo>
                  <a:lnTo>
                    <a:pt x="822" y="45"/>
                  </a:lnTo>
                  <a:lnTo>
                    <a:pt x="824" y="45"/>
                  </a:lnTo>
                  <a:lnTo>
                    <a:pt x="826" y="45"/>
                  </a:lnTo>
                  <a:lnTo>
                    <a:pt x="826" y="43"/>
                  </a:lnTo>
                  <a:lnTo>
                    <a:pt x="830" y="41"/>
                  </a:lnTo>
                  <a:lnTo>
                    <a:pt x="832" y="43"/>
                  </a:lnTo>
                  <a:lnTo>
                    <a:pt x="836" y="43"/>
                  </a:lnTo>
                  <a:lnTo>
                    <a:pt x="838" y="45"/>
                  </a:lnTo>
                  <a:lnTo>
                    <a:pt x="841" y="49"/>
                  </a:lnTo>
                  <a:lnTo>
                    <a:pt x="843" y="51"/>
                  </a:lnTo>
                  <a:lnTo>
                    <a:pt x="843" y="53"/>
                  </a:lnTo>
                  <a:lnTo>
                    <a:pt x="847" y="55"/>
                  </a:lnTo>
                  <a:lnTo>
                    <a:pt x="847" y="57"/>
                  </a:lnTo>
                  <a:lnTo>
                    <a:pt x="847" y="58"/>
                  </a:lnTo>
                  <a:lnTo>
                    <a:pt x="847" y="60"/>
                  </a:lnTo>
                  <a:lnTo>
                    <a:pt x="847" y="64"/>
                  </a:lnTo>
                  <a:lnTo>
                    <a:pt x="849" y="64"/>
                  </a:lnTo>
                  <a:lnTo>
                    <a:pt x="855" y="66"/>
                  </a:lnTo>
                  <a:lnTo>
                    <a:pt x="864" y="70"/>
                  </a:lnTo>
                  <a:lnTo>
                    <a:pt x="868" y="72"/>
                  </a:lnTo>
                  <a:lnTo>
                    <a:pt x="876" y="76"/>
                  </a:lnTo>
                  <a:lnTo>
                    <a:pt x="877" y="77"/>
                  </a:lnTo>
                  <a:lnTo>
                    <a:pt x="881" y="79"/>
                  </a:lnTo>
                  <a:lnTo>
                    <a:pt x="885" y="85"/>
                  </a:lnTo>
                  <a:lnTo>
                    <a:pt x="887" y="87"/>
                  </a:lnTo>
                  <a:lnTo>
                    <a:pt x="887" y="91"/>
                  </a:lnTo>
                  <a:lnTo>
                    <a:pt x="889" y="96"/>
                  </a:lnTo>
                  <a:lnTo>
                    <a:pt x="889" y="102"/>
                  </a:lnTo>
                  <a:lnTo>
                    <a:pt x="889" y="106"/>
                  </a:lnTo>
                  <a:lnTo>
                    <a:pt x="891" y="110"/>
                  </a:lnTo>
                  <a:lnTo>
                    <a:pt x="891" y="112"/>
                  </a:lnTo>
                  <a:lnTo>
                    <a:pt x="893" y="114"/>
                  </a:lnTo>
                  <a:lnTo>
                    <a:pt x="895" y="115"/>
                  </a:lnTo>
                  <a:lnTo>
                    <a:pt x="898" y="115"/>
                  </a:lnTo>
                  <a:lnTo>
                    <a:pt x="900" y="115"/>
                  </a:lnTo>
                  <a:lnTo>
                    <a:pt x="902" y="115"/>
                  </a:lnTo>
                  <a:lnTo>
                    <a:pt x="904" y="115"/>
                  </a:lnTo>
                  <a:lnTo>
                    <a:pt x="902" y="119"/>
                  </a:lnTo>
                  <a:lnTo>
                    <a:pt x="900" y="119"/>
                  </a:lnTo>
                  <a:lnTo>
                    <a:pt x="898" y="123"/>
                  </a:lnTo>
                  <a:lnTo>
                    <a:pt x="896" y="129"/>
                  </a:lnTo>
                  <a:lnTo>
                    <a:pt x="895" y="131"/>
                  </a:lnTo>
                  <a:lnTo>
                    <a:pt x="895" y="133"/>
                  </a:lnTo>
                  <a:lnTo>
                    <a:pt x="895" y="134"/>
                  </a:lnTo>
                  <a:lnTo>
                    <a:pt x="895" y="138"/>
                  </a:lnTo>
                  <a:lnTo>
                    <a:pt x="896" y="144"/>
                  </a:lnTo>
                  <a:lnTo>
                    <a:pt x="898" y="146"/>
                  </a:lnTo>
                  <a:lnTo>
                    <a:pt x="898" y="150"/>
                  </a:lnTo>
                  <a:lnTo>
                    <a:pt x="898" y="152"/>
                  </a:lnTo>
                  <a:lnTo>
                    <a:pt x="898" y="153"/>
                  </a:lnTo>
                  <a:lnTo>
                    <a:pt x="898" y="155"/>
                  </a:lnTo>
                  <a:lnTo>
                    <a:pt x="900" y="157"/>
                  </a:lnTo>
                  <a:lnTo>
                    <a:pt x="908" y="163"/>
                  </a:lnTo>
                  <a:lnTo>
                    <a:pt x="914" y="167"/>
                  </a:lnTo>
                  <a:lnTo>
                    <a:pt x="917" y="171"/>
                  </a:lnTo>
                  <a:lnTo>
                    <a:pt x="921" y="174"/>
                  </a:lnTo>
                  <a:lnTo>
                    <a:pt x="923" y="176"/>
                  </a:lnTo>
                  <a:lnTo>
                    <a:pt x="925" y="178"/>
                  </a:lnTo>
                  <a:lnTo>
                    <a:pt x="929" y="180"/>
                  </a:lnTo>
                  <a:lnTo>
                    <a:pt x="933" y="182"/>
                  </a:lnTo>
                  <a:lnTo>
                    <a:pt x="934" y="186"/>
                  </a:lnTo>
                  <a:lnTo>
                    <a:pt x="938" y="193"/>
                  </a:lnTo>
                  <a:lnTo>
                    <a:pt x="940" y="199"/>
                  </a:lnTo>
                  <a:lnTo>
                    <a:pt x="944" y="209"/>
                  </a:lnTo>
                  <a:lnTo>
                    <a:pt x="946" y="212"/>
                  </a:lnTo>
                  <a:lnTo>
                    <a:pt x="946" y="214"/>
                  </a:lnTo>
                  <a:lnTo>
                    <a:pt x="948" y="216"/>
                  </a:lnTo>
                  <a:lnTo>
                    <a:pt x="952" y="220"/>
                  </a:lnTo>
                  <a:lnTo>
                    <a:pt x="952" y="222"/>
                  </a:lnTo>
                  <a:lnTo>
                    <a:pt x="953" y="224"/>
                  </a:lnTo>
                  <a:lnTo>
                    <a:pt x="955" y="224"/>
                  </a:lnTo>
                  <a:lnTo>
                    <a:pt x="957" y="224"/>
                  </a:lnTo>
                  <a:lnTo>
                    <a:pt x="963" y="228"/>
                  </a:lnTo>
                  <a:lnTo>
                    <a:pt x="963" y="226"/>
                  </a:lnTo>
                  <a:lnTo>
                    <a:pt x="963" y="224"/>
                  </a:lnTo>
                  <a:lnTo>
                    <a:pt x="965" y="222"/>
                  </a:lnTo>
                  <a:lnTo>
                    <a:pt x="967" y="222"/>
                  </a:lnTo>
                  <a:lnTo>
                    <a:pt x="971" y="224"/>
                  </a:lnTo>
                  <a:lnTo>
                    <a:pt x="972" y="224"/>
                  </a:lnTo>
                  <a:lnTo>
                    <a:pt x="974" y="224"/>
                  </a:lnTo>
                  <a:lnTo>
                    <a:pt x="976" y="222"/>
                  </a:lnTo>
                  <a:lnTo>
                    <a:pt x="976" y="220"/>
                  </a:lnTo>
                  <a:lnTo>
                    <a:pt x="980" y="220"/>
                  </a:lnTo>
                  <a:lnTo>
                    <a:pt x="982" y="218"/>
                  </a:lnTo>
                  <a:lnTo>
                    <a:pt x="984" y="218"/>
                  </a:lnTo>
                  <a:lnTo>
                    <a:pt x="988" y="218"/>
                  </a:lnTo>
                  <a:lnTo>
                    <a:pt x="988" y="220"/>
                  </a:lnTo>
                  <a:lnTo>
                    <a:pt x="990" y="220"/>
                  </a:lnTo>
                  <a:lnTo>
                    <a:pt x="991" y="222"/>
                  </a:lnTo>
                  <a:lnTo>
                    <a:pt x="991" y="224"/>
                  </a:lnTo>
                  <a:lnTo>
                    <a:pt x="993" y="224"/>
                  </a:lnTo>
                  <a:lnTo>
                    <a:pt x="1001" y="222"/>
                  </a:lnTo>
                  <a:lnTo>
                    <a:pt x="1003" y="224"/>
                  </a:lnTo>
                  <a:lnTo>
                    <a:pt x="1005" y="226"/>
                  </a:lnTo>
                  <a:lnTo>
                    <a:pt x="1007" y="226"/>
                  </a:lnTo>
                  <a:lnTo>
                    <a:pt x="1010" y="228"/>
                  </a:lnTo>
                  <a:lnTo>
                    <a:pt x="1012" y="229"/>
                  </a:lnTo>
                  <a:lnTo>
                    <a:pt x="1014" y="231"/>
                  </a:lnTo>
                  <a:lnTo>
                    <a:pt x="1014" y="233"/>
                  </a:lnTo>
                  <a:lnTo>
                    <a:pt x="1016" y="233"/>
                  </a:lnTo>
                  <a:lnTo>
                    <a:pt x="1018" y="233"/>
                  </a:lnTo>
                  <a:lnTo>
                    <a:pt x="1022" y="228"/>
                  </a:lnTo>
                  <a:lnTo>
                    <a:pt x="1024" y="228"/>
                  </a:lnTo>
                  <a:lnTo>
                    <a:pt x="1024" y="226"/>
                  </a:lnTo>
                  <a:lnTo>
                    <a:pt x="1026" y="224"/>
                  </a:lnTo>
                  <a:lnTo>
                    <a:pt x="1028" y="224"/>
                  </a:lnTo>
                  <a:lnTo>
                    <a:pt x="1031" y="222"/>
                  </a:lnTo>
                  <a:lnTo>
                    <a:pt x="1037" y="220"/>
                  </a:lnTo>
                  <a:lnTo>
                    <a:pt x="1043" y="220"/>
                  </a:lnTo>
                  <a:lnTo>
                    <a:pt x="1047" y="218"/>
                  </a:lnTo>
                  <a:lnTo>
                    <a:pt x="1048" y="216"/>
                  </a:lnTo>
                  <a:lnTo>
                    <a:pt x="1052" y="216"/>
                  </a:lnTo>
                  <a:lnTo>
                    <a:pt x="1054" y="218"/>
                  </a:lnTo>
                  <a:lnTo>
                    <a:pt x="1054" y="220"/>
                  </a:lnTo>
                  <a:lnTo>
                    <a:pt x="1054" y="222"/>
                  </a:lnTo>
                  <a:lnTo>
                    <a:pt x="1052" y="224"/>
                  </a:lnTo>
                  <a:lnTo>
                    <a:pt x="1050" y="226"/>
                  </a:lnTo>
                  <a:lnTo>
                    <a:pt x="1050" y="228"/>
                  </a:lnTo>
                  <a:lnTo>
                    <a:pt x="1050" y="229"/>
                  </a:lnTo>
                  <a:lnTo>
                    <a:pt x="1048" y="229"/>
                  </a:lnTo>
                  <a:lnTo>
                    <a:pt x="1048" y="231"/>
                  </a:lnTo>
                  <a:lnTo>
                    <a:pt x="1047" y="233"/>
                  </a:lnTo>
                  <a:lnTo>
                    <a:pt x="1047" y="235"/>
                  </a:lnTo>
                  <a:lnTo>
                    <a:pt x="1048" y="237"/>
                  </a:lnTo>
                  <a:lnTo>
                    <a:pt x="1050" y="239"/>
                  </a:lnTo>
                  <a:lnTo>
                    <a:pt x="1050" y="241"/>
                  </a:lnTo>
                  <a:lnTo>
                    <a:pt x="1050" y="243"/>
                  </a:lnTo>
                  <a:lnTo>
                    <a:pt x="1050" y="245"/>
                  </a:lnTo>
                  <a:lnTo>
                    <a:pt x="1050" y="247"/>
                  </a:lnTo>
                  <a:lnTo>
                    <a:pt x="1048" y="248"/>
                  </a:lnTo>
                  <a:lnTo>
                    <a:pt x="1047" y="250"/>
                  </a:lnTo>
                  <a:lnTo>
                    <a:pt x="1047" y="252"/>
                  </a:lnTo>
                  <a:lnTo>
                    <a:pt x="1047" y="256"/>
                  </a:lnTo>
                  <a:lnTo>
                    <a:pt x="1043" y="260"/>
                  </a:lnTo>
                  <a:lnTo>
                    <a:pt x="1041" y="264"/>
                  </a:lnTo>
                  <a:lnTo>
                    <a:pt x="1039" y="267"/>
                  </a:lnTo>
                  <a:lnTo>
                    <a:pt x="1037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3"/>
                  </a:lnTo>
                  <a:lnTo>
                    <a:pt x="1029" y="275"/>
                  </a:lnTo>
                  <a:lnTo>
                    <a:pt x="1029" y="277"/>
                  </a:lnTo>
                  <a:lnTo>
                    <a:pt x="1031" y="279"/>
                  </a:lnTo>
                  <a:lnTo>
                    <a:pt x="1029" y="281"/>
                  </a:lnTo>
                  <a:lnTo>
                    <a:pt x="1031" y="283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3" y="288"/>
                  </a:lnTo>
                  <a:lnTo>
                    <a:pt x="1035" y="290"/>
                  </a:lnTo>
                  <a:lnTo>
                    <a:pt x="1035" y="292"/>
                  </a:lnTo>
                  <a:lnTo>
                    <a:pt x="1037" y="294"/>
                  </a:lnTo>
                  <a:lnTo>
                    <a:pt x="1037" y="296"/>
                  </a:lnTo>
                  <a:lnTo>
                    <a:pt x="1037" y="298"/>
                  </a:lnTo>
                  <a:lnTo>
                    <a:pt x="1039" y="300"/>
                  </a:lnTo>
                  <a:lnTo>
                    <a:pt x="1039" y="302"/>
                  </a:lnTo>
                  <a:lnTo>
                    <a:pt x="1043" y="304"/>
                  </a:lnTo>
                  <a:lnTo>
                    <a:pt x="1045" y="305"/>
                  </a:lnTo>
                  <a:lnTo>
                    <a:pt x="1047" y="307"/>
                  </a:lnTo>
                  <a:lnTo>
                    <a:pt x="1048" y="309"/>
                  </a:lnTo>
                  <a:lnTo>
                    <a:pt x="1048" y="311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48" y="317"/>
                  </a:lnTo>
                  <a:lnTo>
                    <a:pt x="1047" y="319"/>
                  </a:lnTo>
                  <a:lnTo>
                    <a:pt x="1047" y="321"/>
                  </a:lnTo>
                  <a:lnTo>
                    <a:pt x="1047" y="323"/>
                  </a:lnTo>
                  <a:lnTo>
                    <a:pt x="1047" y="324"/>
                  </a:lnTo>
                  <a:lnTo>
                    <a:pt x="1045" y="326"/>
                  </a:lnTo>
                  <a:lnTo>
                    <a:pt x="1045" y="328"/>
                  </a:lnTo>
                  <a:lnTo>
                    <a:pt x="1043" y="330"/>
                  </a:lnTo>
                  <a:lnTo>
                    <a:pt x="1039" y="330"/>
                  </a:lnTo>
                  <a:lnTo>
                    <a:pt x="1031" y="330"/>
                  </a:lnTo>
                  <a:lnTo>
                    <a:pt x="1029" y="330"/>
                  </a:lnTo>
                  <a:lnTo>
                    <a:pt x="1028" y="330"/>
                  </a:lnTo>
                  <a:lnTo>
                    <a:pt x="1026" y="330"/>
                  </a:lnTo>
                  <a:lnTo>
                    <a:pt x="1024" y="330"/>
                  </a:lnTo>
                  <a:lnTo>
                    <a:pt x="1022" y="328"/>
                  </a:lnTo>
                  <a:lnTo>
                    <a:pt x="1020" y="328"/>
                  </a:lnTo>
                  <a:lnTo>
                    <a:pt x="1018" y="328"/>
                  </a:lnTo>
                  <a:lnTo>
                    <a:pt x="1016" y="330"/>
                  </a:lnTo>
                  <a:lnTo>
                    <a:pt x="1012" y="332"/>
                  </a:lnTo>
                  <a:lnTo>
                    <a:pt x="1010" y="334"/>
                  </a:lnTo>
                  <a:lnTo>
                    <a:pt x="1007" y="338"/>
                  </a:lnTo>
                  <a:lnTo>
                    <a:pt x="1005" y="340"/>
                  </a:lnTo>
                  <a:lnTo>
                    <a:pt x="1003" y="343"/>
                  </a:lnTo>
                  <a:lnTo>
                    <a:pt x="1001" y="347"/>
                  </a:lnTo>
                  <a:lnTo>
                    <a:pt x="1001" y="351"/>
                  </a:lnTo>
                  <a:lnTo>
                    <a:pt x="1001" y="353"/>
                  </a:lnTo>
                  <a:lnTo>
                    <a:pt x="1001" y="355"/>
                  </a:lnTo>
                  <a:lnTo>
                    <a:pt x="997" y="357"/>
                  </a:lnTo>
                  <a:lnTo>
                    <a:pt x="995" y="359"/>
                  </a:lnTo>
                  <a:lnTo>
                    <a:pt x="993" y="361"/>
                  </a:lnTo>
                  <a:lnTo>
                    <a:pt x="991" y="364"/>
                  </a:lnTo>
                  <a:lnTo>
                    <a:pt x="991" y="368"/>
                  </a:lnTo>
                  <a:lnTo>
                    <a:pt x="991" y="372"/>
                  </a:lnTo>
                  <a:lnTo>
                    <a:pt x="993" y="374"/>
                  </a:lnTo>
                  <a:lnTo>
                    <a:pt x="997" y="376"/>
                  </a:lnTo>
                  <a:lnTo>
                    <a:pt x="1003" y="376"/>
                  </a:lnTo>
                  <a:lnTo>
                    <a:pt x="1009" y="378"/>
                  </a:lnTo>
                  <a:lnTo>
                    <a:pt x="1012" y="380"/>
                  </a:lnTo>
                  <a:lnTo>
                    <a:pt x="1016" y="380"/>
                  </a:lnTo>
                  <a:lnTo>
                    <a:pt x="1016" y="381"/>
                  </a:lnTo>
                  <a:lnTo>
                    <a:pt x="1018" y="383"/>
                  </a:lnTo>
                  <a:lnTo>
                    <a:pt x="1018" y="387"/>
                  </a:lnTo>
                  <a:lnTo>
                    <a:pt x="1020" y="389"/>
                  </a:lnTo>
                  <a:lnTo>
                    <a:pt x="1020" y="391"/>
                  </a:lnTo>
                  <a:lnTo>
                    <a:pt x="1022" y="391"/>
                  </a:lnTo>
                  <a:lnTo>
                    <a:pt x="1022" y="393"/>
                  </a:lnTo>
                  <a:lnTo>
                    <a:pt x="1020" y="393"/>
                  </a:lnTo>
                  <a:lnTo>
                    <a:pt x="1020" y="395"/>
                  </a:lnTo>
                  <a:lnTo>
                    <a:pt x="1018" y="397"/>
                  </a:lnTo>
                  <a:lnTo>
                    <a:pt x="1016" y="399"/>
                  </a:lnTo>
                  <a:lnTo>
                    <a:pt x="1014" y="399"/>
                  </a:lnTo>
                  <a:lnTo>
                    <a:pt x="1014" y="400"/>
                  </a:lnTo>
                  <a:lnTo>
                    <a:pt x="1012" y="400"/>
                  </a:lnTo>
                  <a:lnTo>
                    <a:pt x="1012" y="402"/>
                  </a:lnTo>
                  <a:lnTo>
                    <a:pt x="1012" y="404"/>
                  </a:lnTo>
                  <a:lnTo>
                    <a:pt x="1010" y="406"/>
                  </a:lnTo>
                  <a:lnTo>
                    <a:pt x="1009" y="408"/>
                  </a:lnTo>
                  <a:lnTo>
                    <a:pt x="1007" y="408"/>
                  </a:lnTo>
                  <a:lnTo>
                    <a:pt x="1007" y="410"/>
                  </a:lnTo>
                  <a:lnTo>
                    <a:pt x="1005" y="412"/>
                  </a:lnTo>
                  <a:lnTo>
                    <a:pt x="1003" y="414"/>
                  </a:lnTo>
                  <a:lnTo>
                    <a:pt x="1003" y="416"/>
                  </a:lnTo>
                  <a:lnTo>
                    <a:pt x="1003" y="418"/>
                  </a:lnTo>
                  <a:lnTo>
                    <a:pt x="1001" y="423"/>
                  </a:lnTo>
                  <a:lnTo>
                    <a:pt x="1001" y="425"/>
                  </a:lnTo>
                  <a:lnTo>
                    <a:pt x="1001" y="429"/>
                  </a:lnTo>
                  <a:lnTo>
                    <a:pt x="1001" y="431"/>
                  </a:lnTo>
                  <a:lnTo>
                    <a:pt x="1001" y="433"/>
                  </a:lnTo>
                  <a:lnTo>
                    <a:pt x="999" y="435"/>
                  </a:lnTo>
                  <a:lnTo>
                    <a:pt x="995" y="437"/>
                  </a:lnTo>
                  <a:lnTo>
                    <a:pt x="991" y="438"/>
                  </a:lnTo>
                  <a:lnTo>
                    <a:pt x="991" y="442"/>
                  </a:lnTo>
                  <a:lnTo>
                    <a:pt x="988" y="442"/>
                  </a:lnTo>
                  <a:lnTo>
                    <a:pt x="986" y="444"/>
                  </a:lnTo>
                  <a:lnTo>
                    <a:pt x="982" y="444"/>
                  </a:lnTo>
                  <a:lnTo>
                    <a:pt x="980" y="446"/>
                  </a:lnTo>
                  <a:lnTo>
                    <a:pt x="978" y="448"/>
                  </a:lnTo>
                  <a:lnTo>
                    <a:pt x="978" y="450"/>
                  </a:lnTo>
                  <a:lnTo>
                    <a:pt x="976" y="452"/>
                  </a:lnTo>
                  <a:lnTo>
                    <a:pt x="978" y="454"/>
                  </a:lnTo>
                  <a:lnTo>
                    <a:pt x="980" y="456"/>
                  </a:lnTo>
                  <a:lnTo>
                    <a:pt x="982" y="459"/>
                  </a:lnTo>
                  <a:lnTo>
                    <a:pt x="986" y="465"/>
                  </a:lnTo>
                  <a:lnTo>
                    <a:pt x="988" y="467"/>
                  </a:lnTo>
                  <a:lnTo>
                    <a:pt x="990" y="469"/>
                  </a:lnTo>
                  <a:lnTo>
                    <a:pt x="991" y="471"/>
                  </a:lnTo>
                  <a:lnTo>
                    <a:pt x="993" y="473"/>
                  </a:lnTo>
                  <a:lnTo>
                    <a:pt x="993" y="476"/>
                  </a:lnTo>
                  <a:lnTo>
                    <a:pt x="991" y="480"/>
                  </a:lnTo>
                  <a:lnTo>
                    <a:pt x="993" y="484"/>
                  </a:lnTo>
                  <a:lnTo>
                    <a:pt x="993" y="488"/>
                  </a:lnTo>
                  <a:lnTo>
                    <a:pt x="993" y="494"/>
                  </a:lnTo>
                  <a:lnTo>
                    <a:pt x="993" y="495"/>
                  </a:lnTo>
                  <a:lnTo>
                    <a:pt x="995" y="497"/>
                  </a:lnTo>
                  <a:lnTo>
                    <a:pt x="997" y="499"/>
                  </a:lnTo>
                  <a:lnTo>
                    <a:pt x="999" y="501"/>
                  </a:lnTo>
                  <a:lnTo>
                    <a:pt x="1001" y="501"/>
                  </a:lnTo>
                  <a:lnTo>
                    <a:pt x="999" y="505"/>
                  </a:lnTo>
                  <a:lnTo>
                    <a:pt x="995" y="509"/>
                  </a:lnTo>
                  <a:lnTo>
                    <a:pt x="988" y="516"/>
                  </a:lnTo>
                  <a:lnTo>
                    <a:pt x="988" y="518"/>
                  </a:lnTo>
                  <a:lnTo>
                    <a:pt x="986" y="522"/>
                  </a:lnTo>
                  <a:lnTo>
                    <a:pt x="986" y="526"/>
                  </a:lnTo>
                  <a:lnTo>
                    <a:pt x="984" y="530"/>
                  </a:lnTo>
                  <a:lnTo>
                    <a:pt x="980" y="533"/>
                  </a:lnTo>
                  <a:lnTo>
                    <a:pt x="976" y="535"/>
                  </a:lnTo>
                  <a:lnTo>
                    <a:pt x="974" y="537"/>
                  </a:lnTo>
                  <a:lnTo>
                    <a:pt x="972" y="537"/>
                  </a:lnTo>
                  <a:lnTo>
                    <a:pt x="969" y="539"/>
                  </a:lnTo>
                  <a:lnTo>
                    <a:pt x="967" y="543"/>
                  </a:lnTo>
                  <a:lnTo>
                    <a:pt x="963" y="547"/>
                  </a:lnTo>
                  <a:lnTo>
                    <a:pt x="961" y="552"/>
                  </a:lnTo>
                  <a:lnTo>
                    <a:pt x="961" y="556"/>
                  </a:lnTo>
                  <a:lnTo>
                    <a:pt x="959" y="564"/>
                  </a:lnTo>
                  <a:lnTo>
                    <a:pt x="957" y="570"/>
                  </a:lnTo>
                  <a:lnTo>
                    <a:pt x="957" y="577"/>
                  </a:lnTo>
                  <a:lnTo>
                    <a:pt x="952" y="589"/>
                  </a:lnTo>
                  <a:lnTo>
                    <a:pt x="950" y="598"/>
                  </a:lnTo>
                  <a:lnTo>
                    <a:pt x="950" y="602"/>
                  </a:lnTo>
                  <a:lnTo>
                    <a:pt x="948" y="606"/>
                  </a:lnTo>
                  <a:lnTo>
                    <a:pt x="948" y="608"/>
                  </a:lnTo>
                  <a:lnTo>
                    <a:pt x="948" y="611"/>
                  </a:lnTo>
                  <a:lnTo>
                    <a:pt x="948" y="613"/>
                  </a:lnTo>
                  <a:lnTo>
                    <a:pt x="948" y="621"/>
                  </a:lnTo>
                  <a:lnTo>
                    <a:pt x="950" y="623"/>
                  </a:lnTo>
                  <a:lnTo>
                    <a:pt x="948" y="623"/>
                  </a:lnTo>
                  <a:lnTo>
                    <a:pt x="950" y="627"/>
                  </a:lnTo>
                  <a:lnTo>
                    <a:pt x="950" y="628"/>
                  </a:lnTo>
                  <a:lnTo>
                    <a:pt x="952" y="630"/>
                  </a:lnTo>
                  <a:lnTo>
                    <a:pt x="953" y="632"/>
                  </a:lnTo>
                  <a:lnTo>
                    <a:pt x="955" y="634"/>
                  </a:lnTo>
                  <a:lnTo>
                    <a:pt x="959" y="636"/>
                  </a:lnTo>
                  <a:lnTo>
                    <a:pt x="961" y="636"/>
                  </a:lnTo>
                  <a:lnTo>
                    <a:pt x="967" y="638"/>
                  </a:lnTo>
                  <a:lnTo>
                    <a:pt x="969" y="640"/>
                  </a:lnTo>
                  <a:lnTo>
                    <a:pt x="971" y="640"/>
                  </a:lnTo>
                  <a:lnTo>
                    <a:pt x="971" y="642"/>
                  </a:lnTo>
                  <a:lnTo>
                    <a:pt x="971" y="644"/>
                  </a:lnTo>
                  <a:lnTo>
                    <a:pt x="971" y="646"/>
                  </a:lnTo>
                  <a:lnTo>
                    <a:pt x="971" y="647"/>
                  </a:lnTo>
                  <a:lnTo>
                    <a:pt x="971" y="649"/>
                  </a:lnTo>
                  <a:lnTo>
                    <a:pt x="971" y="651"/>
                  </a:lnTo>
                  <a:lnTo>
                    <a:pt x="971" y="653"/>
                  </a:lnTo>
                  <a:lnTo>
                    <a:pt x="971" y="655"/>
                  </a:lnTo>
                  <a:lnTo>
                    <a:pt x="971" y="657"/>
                  </a:lnTo>
                  <a:lnTo>
                    <a:pt x="971" y="659"/>
                  </a:lnTo>
                  <a:lnTo>
                    <a:pt x="971" y="661"/>
                  </a:lnTo>
                  <a:lnTo>
                    <a:pt x="969" y="663"/>
                  </a:lnTo>
                  <a:lnTo>
                    <a:pt x="969" y="666"/>
                  </a:lnTo>
                  <a:lnTo>
                    <a:pt x="969" y="668"/>
                  </a:lnTo>
                  <a:lnTo>
                    <a:pt x="969" y="670"/>
                  </a:lnTo>
                  <a:lnTo>
                    <a:pt x="969" y="672"/>
                  </a:lnTo>
                  <a:lnTo>
                    <a:pt x="971" y="676"/>
                  </a:lnTo>
                  <a:lnTo>
                    <a:pt x="971" y="678"/>
                  </a:lnTo>
                  <a:lnTo>
                    <a:pt x="971" y="680"/>
                  </a:lnTo>
                  <a:lnTo>
                    <a:pt x="972" y="680"/>
                  </a:lnTo>
                  <a:lnTo>
                    <a:pt x="974" y="682"/>
                  </a:lnTo>
                  <a:lnTo>
                    <a:pt x="974" y="684"/>
                  </a:lnTo>
                  <a:lnTo>
                    <a:pt x="976" y="685"/>
                  </a:lnTo>
                  <a:lnTo>
                    <a:pt x="978" y="689"/>
                  </a:lnTo>
                  <a:lnTo>
                    <a:pt x="978" y="691"/>
                  </a:lnTo>
                  <a:lnTo>
                    <a:pt x="980" y="693"/>
                  </a:lnTo>
                  <a:lnTo>
                    <a:pt x="982" y="695"/>
                  </a:lnTo>
                  <a:lnTo>
                    <a:pt x="984" y="697"/>
                  </a:lnTo>
                  <a:lnTo>
                    <a:pt x="984" y="699"/>
                  </a:lnTo>
                  <a:lnTo>
                    <a:pt x="986" y="701"/>
                  </a:lnTo>
                  <a:lnTo>
                    <a:pt x="988" y="703"/>
                  </a:lnTo>
                  <a:lnTo>
                    <a:pt x="990" y="703"/>
                  </a:lnTo>
                  <a:lnTo>
                    <a:pt x="991" y="704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7" y="708"/>
                  </a:lnTo>
                  <a:lnTo>
                    <a:pt x="999" y="708"/>
                  </a:lnTo>
                  <a:lnTo>
                    <a:pt x="1001" y="710"/>
                  </a:lnTo>
                  <a:lnTo>
                    <a:pt x="1003" y="710"/>
                  </a:lnTo>
                  <a:lnTo>
                    <a:pt x="1003" y="712"/>
                  </a:lnTo>
                  <a:lnTo>
                    <a:pt x="1005" y="712"/>
                  </a:lnTo>
                  <a:lnTo>
                    <a:pt x="1007" y="712"/>
                  </a:lnTo>
                  <a:lnTo>
                    <a:pt x="1009" y="712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12" y="714"/>
                  </a:lnTo>
                  <a:lnTo>
                    <a:pt x="1014" y="714"/>
                  </a:lnTo>
                  <a:lnTo>
                    <a:pt x="1016" y="716"/>
                  </a:lnTo>
                  <a:lnTo>
                    <a:pt x="1018" y="716"/>
                  </a:lnTo>
                  <a:lnTo>
                    <a:pt x="1020" y="716"/>
                  </a:lnTo>
                  <a:lnTo>
                    <a:pt x="1024" y="718"/>
                  </a:lnTo>
                  <a:lnTo>
                    <a:pt x="1026" y="718"/>
                  </a:lnTo>
                  <a:lnTo>
                    <a:pt x="1028" y="720"/>
                  </a:lnTo>
                  <a:lnTo>
                    <a:pt x="1029" y="720"/>
                  </a:lnTo>
                  <a:lnTo>
                    <a:pt x="1031" y="720"/>
                  </a:lnTo>
                  <a:lnTo>
                    <a:pt x="1033" y="722"/>
                  </a:lnTo>
                  <a:lnTo>
                    <a:pt x="1035" y="722"/>
                  </a:lnTo>
                  <a:lnTo>
                    <a:pt x="1037" y="723"/>
                  </a:lnTo>
                  <a:lnTo>
                    <a:pt x="1039" y="725"/>
                  </a:lnTo>
                  <a:lnTo>
                    <a:pt x="1041" y="725"/>
                  </a:lnTo>
                  <a:lnTo>
                    <a:pt x="1041" y="727"/>
                  </a:lnTo>
                  <a:lnTo>
                    <a:pt x="1043" y="727"/>
                  </a:lnTo>
                  <a:lnTo>
                    <a:pt x="1045" y="729"/>
                  </a:lnTo>
                  <a:lnTo>
                    <a:pt x="1047" y="729"/>
                  </a:lnTo>
                  <a:lnTo>
                    <a:pt x="1047" y="731"/>
                  </a:lnTo>
                  <a:lnTo>
                    <a:pt x="1047" y="733"/>
                  </a:lnTo>
                  <a:lnTo>
                    <a:pt x="1048" y="735"/>
                  </a:lnTo>
                  <a:lnTo>
                    <a:pt x="1050" y="737"/>
                  </a:lnTo>
                  <a:lnTo>
                    <a:pt x="1052" y="737"/>
                  </a:lnTo>
                  <a:lnTo>
                    <a:pt x="1054" y="739"/>
                  </a:lnTo>
                  <a:lnTo>
                    <a:pt x="1056" y="741"/>
                  </a:lnTo>
                  <a:lnTo>
                    <a:pt x="1058" y="741"/>
                  </a:lnTo>
                  <a:lnTo>
                    <a:pt x="1058" y="742"/>
                  </a:lnTo>
                  <a:lnTo>
                    <a:pt x="1058" y="744"/>
                  </a:lnTo>
                  <a:lnTo>
                    <a:pt x="1056" y="744"/>
                  </a:lnTo>
                  <a:lnTo>
                    <a:pt x="1056" y="746"/>
                  </a:lnTo>
                  <a:lnTo>
                    <a:pt x="1056" y="748"/>
                  </a:lnTo>
                  <a:lnTo>
                    <a:pt x="1054" y="748"/>
                  </a:lnTo>
                  <a:lnTo>
                    <a:pt x="1054" y="750"/>
                  </a:lnTo>
                  <a:lnTo>
                    <a:pt x="1054" y="752"/>
                  </a:lnTo>
                  <a:lnTo>
                    <a:pt x="1052" y="752"/>
                  </a:lnTo>
                  <a:lnTo>
                    <a:pt x="1052" y="754"/>
                  </a:lnTo>
                  <a:lnTo>
                    <a:pt x="1050" y="754"/>
                  </a:lnTo>
                  <a:lnTo>
                    <a:pt x="1050" y="756"/>
                  </a:lnTo>
                  <a:lnTo>
                    <a:pt x="1048" y="758"/>
                  </a:lnTo>
                  <a:lnTo>
                    <a:pt x="1048" y="760"/>
                  </a:lnTo>
                  <a:lnTo>
                    <a:pt x="1047" y="760"/>
                  </a:lnTo>
                  <a:lnTo>
                    <a:pt x="1047" y="761"/>
                  </a:lnTo>
                  <a:lnTo>
                    <a:pt x="1045" y="763"/>
                  </a:lnTo>
                  <a:lnTo>
                    <a:pt x="1045" y="765"/>
                  </a:lnTo>
                  <a:lnTo>
                    <a:pt x="1043" y="767"/>
                  </a:lnTo>
                  <a:lnTo>
                    <a:pt x="1041" y="769"/>
                  </a:lnTo>
                  <a:lnTo>
                    <a:pt x="1041" y="771"/>
                  </a:lnTo>
                  <a:lnTo>
                    <a:pt x="1041" y="773"/>
                  </a:lnTo>
                  <a:lnTo>
                    <a:pt x="1039" y="775"/>
                  </a:lnTo>
                  <a:lnTo>
                    <a:pt x="1037" y="775"/>
                  </a:lnTo>
                  <a:lnTo>
                    <a:pt x="1037" y="777"/>
                  </a:lnTo>
                  <a:lnTo>
                    <a:pt x="1035" y="777"/>
                  </a:lnTo>
                  <a:lnTo>
                    <a:pt x="1033" y="779"/>
                  </a:lnTo>
                  <a:lnTo>
                    <a:pt x="1031" y="779"/>
                  </a:lnTo>
                  <a:lnTo>
                    <a:pt x="1031" y="780"/>
                  </a:lnTo>
                  <a:lnTo>
                    <a:pt x="1029" y="780"/>
                  </a:lnTo>
                  <a:lnTo>
                    <a:pt x="1029" y="782"/>
                  </a:lnTo>
                  <a:lnTo>
                    <a:pt x="1029" y="786"/>
                  </a:lnTo>
                  <a:lnTo>
                    <a:pt x="1031" y="788"/>
                  </a:lnTo>
                  <a:lnTo>
                    <a:pt x="1031" y="792"/>
                  </a:lnTo>
                  <a:lnTo>
                    <a:pt x="1033" y="794"/>
                  </a:lnTo>
                  <a:lnTo>
                    <a:pt x="1035" y="796"/>
                  </a:lnTo>
                  <a:lnTo>
                    <a:pt x="1035" y="798"/>
                  </a:lnTo>
                  <a:lnTo>
                    <a:pt x="1037" y="799"/>
                  </a:lnTo>
                  <a:lnTo>
                    <a:pt x="1039" y="801"/>
                  </a:lnTo>
                  <a:lnTo>
                    <a:pt x="1041" y="803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7" y="807"/>
                  </a:lnTo>
                  <a:lnTo>
                    <a:pt x="1048" y="809"/>
                  </a:lnTo>
                  <a:lnTo>
                    <a:pt x="1050" y="811"/>
                  </a:lnTo>
                  <a:lnTo>
                    <a:pt x="1052" y="813"/>
                  </a:lnTo>
                  <a:lnTo>
                    <a:pt x="1054" y="815"/>
                  </a:lnTo>
                  <a:lnTo>
                    <a:pt x="1054" y="817"/>
                  </a:lnTo>
                  <a:lnTo>
                    <a:pt x="1056" y="817"/>
                  </a:lnTo>
                  <a:lnTo>
                    <a:pt x="1056" y="820"/>
                  </a:lnTo>
                  <a:lnTo>
                    <a:pt x="1054" y="822"/>
                  </a:lnTo>
                  <a:lnTo>
                    <a:pt x="1054" y="824"/>
                  </a:lnTo>
                  <a:lnTo>
                    <a:pt x="1054" y="826"/>
                  </a:lnTo>
                  <a:lnTo>
                    <a:pt x="1052" y="830"/>
                  </a:lnTo>
                  <a:lnTo>
                    <a:pt x="1052" y="832"/>
                  </a:lnTo>
                  <a:lnTo>
                    <a:pt x="1052" y="836"/>
                  </a:lnTo>
                  <a:lnTo>
                    <a:pt x="1052" y="837"/>
                  </a:lnTo>
                  <a:lnTo>
                    <a:pt x="1050" y="839"/>
                  </a:lnTo>
                  <a:lnTo>
                    <a:pt x="1050" y="843"/>
                  </a:lnTo>
                  <a:lnTo>
                    <a:pt x="1050" y="845"/>
                  </a:lnTo>
                  <a:lnTo>
                    <a:pt x="1050" y="847"/>
                  </a:lnTo>
                  <a:lnTo>
                    <a:pt x="1050" y="851"/>
                  </a:lnTo>
                  <a:lnTo>
                    <a:pt x="1048" y="853"/>
                  </a:lnTo>
                  <a:lnTo>
                    <a:pt x="1050" y="855"/>
                  </a:lnTo>
                  <a:lnTo>
                    <a:pt x="1048" y="856"/>
                  </a:lnTo>
                  <a:lnTo>
                    <a:pt x="1048" y="858"/>
                  </a:lnTo>
                  <a:lnTo>
                    <a:pt x="1048" y="860"/>
                  </a:lnTo>
                  <a:lnTo>
                    <a:pt x="1048" y="862"/>
                  </a:lnTo>
                  <a:lnTo>
                    <a:pt x="1048" y="864"/>
                  </a:lnTo>
                  <a:lnTo>
                    <a:pt x="1048" y="868"/>
                  </a:lnTo>
                  <a:lnTo>
                    <a:pt x="1048" y="870"/>
                  </a:lnTo>
                  <a:lnTo>
                    <a:pt x="1048" y="872"/>
                  </a:lnTo>
                  <a:lnTo>
                    <a:pt x="1048" y="874"/>
                  </a:lnTo>
                  <a:lnTo>
                    <a:pt x="1047" y="877"/>
                  </a:lnTo>
                  <a:lnTo>
                    <a:pt x="1047" y="881"/>
                  </a:lnTo>
                  <a:lnTo>
                    <a:pt x="1045" y="883"/>
                  </a:lnTo>
                  <a:lnTo>
                    <a:pt x="1045" y="885"/>
                  </a:lnTo>
                  <a:lnTo>
                    <a:pt x="1045" y="887"/>
                  </a:lnTo>
                  <a:lnTo>
                    <a:pt x="1043" y="889"/>
                  </a:lnTo>
                  <a:lnTo>
                    <a:pt x="1043" y="891"/>
                  </a:lnTo>
                  <a:lnTo>
                    <a:pt x="1043" y="893"/>
                  </a:lnTo>
                  <a:lnTo>
                    <a:pt x="1041" y="893"/>
                  </a:lnTo>
                  <a:lnTo>
                    <a:pt x="1043" y="894"/>
                  </a:lnTo>
                  <a:lnTo>
                    <a:pt x="1043" y="896"/>
                  </a:lnTo>
                  <a:lnTo>
                    <a:pt x="1043" y="898"/>
                  </a:lnTo>
                  <a:lnTo>
                    <a:pt x="1041" y="898"/>
                  </a:lnTo>
                  <a:lnTo>
                    <a:pt x="1041" y="900"/>
                  </a:lnTo>
                  <a:lnTo>
                    <a:pt x="1039" y="900"/>
                  </a:lnTo>
                  <a:lnTo>
                    <a:pt x="1037" y="900"/>
                  </a:lnTo>
                  <a:lnTo>
                    <a:pt x="1035" y="900"/>
                  </a:lnTo>
                  <a:lnTo>
                    <a:pt x="1033" y="900"/>
                  </a:lnTo>
                  <a:lnTo>
                    <a:pt x="1033" y="898"/>
                  </a:lnTo>
                  <a:lnTo>
                    <a:pt x="1031" y="900"/>
                  </a:lnTo>
                  <a:lnTo>
                    <a:pt x="1029" y="900"/>
                  </a:lnTo>
                  <a:lnTo>
                    <a:pt x="1029" y="902"/>
                  </a:lnTo>
                  <a:lnTo>
                    <a:pt x="1028" y="904"/>
                  </a:lnTo>
                  <a:lnTo>
                    <a:pt x="1028" y="902"/>
                  </a:lnTo>
                  <a:lnTo>
                    <a:pt x="1026" y="902"/>
                  </a:lnTo>
                  <a:lnTo>
                    <a:pt x="1026" y="904"/>
                  </a:lnTo>
                  <a:lnTo>
                    <a:pt x="1024" y="904"/>
                  </a:lnTo>
                  <a:lnTo>
                    <a:pt x="1022" y="904"/>
                  </a:lnTo>
                  <a:lnTo>
                    <a:pt x="1022" y="906"/>
                  </a:lnTo>
                  <a:lnTo>
                    <a:pt x="1022" y="908"/>
                  </a:lnTo>
                  <a:lnTo>
                    <a:pt x="1020" y="910"/>
                  </a:lnTo>
                  <a:lnTo>
                    <a:pt x="1020" y="908"/>
                  </a:lnTo>
                  <a:lnTo>
                    <a:pt x="1018" y="908"/>
                  </a:lnTo>
                  <a:lnTo>
                    <a:pt x="1016" y="908"/>
                  </a:lnTo>
                  <a:lnTo>
                    <a:pt x="1016" y="906"/>
                  </a:lnTo>
                  <a:lnTo>
                    <a:pt x="1016" y="904"/>
                  </a:lnTo>
                  <a:lnTo>
                    <a:pt x="1014" y="906"/>
                  </a:lnTo>
                  <a:lnTo>
                    <a:pt x="1012" y="906"/>
                  </a:lnTo>
                  <a:lnTo>
                    <a:pt x="1012" y="908"/>
                  </a:lnTo>
                  <a:lnTo>
                    <a:pt x="1009" y="908"/>
                  </a:lnTo>
                  <a:lnTo>
                    <a:pt x="1010" y="906"/>
                  </a:lnTo>
                  <a:lnTo>
                    <a:pt x="1010" y="904"/>
                  </a:lnTo>
                  <a:lnTo>
                    <a:pt x="1009" y="904"/>
                  </a:lnTo>
                  <a:lnTo>
                    <a:pt x="1009" y="902"/>
                  </a:lnTo>
                  <a:lnTo>
                    <a:pt x="1007" y="902"/>
                  </a:lnTo>
                  <a:lnTo>
                    <a:pt x="1007" y="900"/>
                  </a:lnTo>
                  <a:lnTo>
                    <a:pt x="1005" y="900"/>
                  </a:lnTo>
                  <a:lnTo>
                    <a:pt x="1003" y="900"/>
                  </a:lnTo>
                  <a:lnTo>
                    <a:pt x="1001" y="902"/>
                  </a:lnTo>
                  <a:lnTo>
                    <a:pt x="1001" y="904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999" y="908"/>
                  </a:lnTo>
                  <a:lnTo>
                    <a:pt x="997" y="904"/>
                  </a:lnTo>
                  <a:lnTo>
                    <a:pt x="997" y="906"/>
                  </a:lnTo>
                  <a:lnTo>
                    <a:pt x="995" y="908"/>
                  </a:lnTo>
                  <a:lnTo>
                    <a:pt x="993" y="908"/>
                  </a:lnTo>
                  <a:lnTo>
                    <a:pt x="991" y="908"/>
                  </a:lnTo>
                  <a:lnTo>
                    <a:pt x="990" y="910"/>
                  </a:lnTo>
                  <a:lnTo>
                    <a:pt x="988" y="910"/>
                  </a:lnTo>
                  <a:lnTo>
                    <a:pt x="986" y="910"/>
                  </a:lnTo>
                  <a:lnTo>
                    <a:pt x="986" y="908"/>
                  </a:lnTo>
                  <a:lnTo>
                    <a:pt x="984" y="908"/>
                  </a:lnTo>
                  <a:lnTo>
                    <a:pt x="984" y="910"/>
                  </a:lnTo>
                  <a:lnTo>
                    <a:pt x="984" y="912"/>
                  </a:lnTo>
                  <a:lnTo>
                    <a:pt x="982" y="912"/>
                  </a:lnTo>
                  <a:lnTo>
                    <a:pt x="982" y="913"/>
                  </a:lnTo>
                  <a:lnTo>
                    <a:pt x="980" y="913"/>
                  </a:lnTo>
                  <a:lnTo>
                    <a:pt x="978" y="913"/>
                  </a:lnTo>
                  <a:lnTo>
                    <a:pt x="976" y="915"/>
                  </a:lnTo>
                  <a:lnTo>
                    <a:pt x="974" y="915"/>
                  </a:lnTo>
                  <a:lnTo>
                    <a:pt x="974" y="917"/>
                  </a:lnTo>
                  <a:lnTo>
                    <a:pt x="972" y="917"/>
                  </a:lnTo>
                  <a:lnTo>
                    <a:pt x="971" y="919"/>
                  </a:lnTo>
                  <a:lnTo>
                    <a:pt x="969" y="919"/>
                  </a:lnTo>
                  <a:lnTo>
                    <a:pt x="967" y="919"/>
                  </a:lnTo>
                  <a:lnTo>
                    <a:pt x="965" y="917"/>
                  </a:lnTo>
                  <a:lnTo>
                    <a:pt x="963" y="917"/>
                  </a:lnTo>
                  <a:lnTo>
                    <a:pt x="963" y="919"/>
                  </a:lnTo>
                  <a:lnTo>
                    <a:pt x="963" y="921"/>
                  </a:lnTo>
                  <a:lnTo>
                    <a:pt x="959" y="921"/>
                  </a:lnTo>
                  <a:lnTo>
                    <a:pt x="957" y="921"/>
                  </a:lnTo>
                  <a:lnTo>
                    <a:pt x="955" y="923"/>
                  </a:lnTo>
                  <a:lnTo>
                    <a:pt x="953" y="923"/>
                  </a:lnTo>
                  <a:lnTo>
                    <a:pt x="953" y="925"/>
                  </a:lnTo>
                  <a:lnTo>
                    <a:pt x="952" y="925"/>
                  </a:lnTo>
                  <a:lnTo>
                    <a:pt x="950" y="925"/>
                  </a:lnTo>
                  <a:lnTo>
                    <a:pt x="948" y="927"/>
                  </a:lnTo>
                  <a:lnTo>
                    <a:pt x="946" y="927"/>
                  </a:lnTo>
                  <a:lnTo>
                    <a:pt x="944" y="927"/>
                  </a:lnTo>
                  <a:lnTo>
                    <a:pt x="944" y="929"/>
                  </a:lnTo>
                  <a:lnTo>
                    <a:pt x="942" y="929"/>
                  </a:lnTo>
                  <a:lnTo>
                    <a:pt x="942" y="931"/>
                  </a:lnTo>
                  <a:lnTo>
                    <a:pt x="940" y="931"/>
                  </a:lnTo>
                  <a:lnTo>
                    <a:pt x="940" y="932"/>
                  </a:lnTo>
                  <a:lnTo>
                    <a:pt x="940" y="934"/>
                  </a:lnTo>
                  <a:lnTo>
                    <a:pt x="940" y="936"/>
                  </a:lnTo>
                  <a:lnTo>
                    <a:pt x="938" y="936"/>
                  </a:lnTo>
                  <a:lnTo>
                    <a:pt x="938" y="938"/>
                  </a:lnTo>
                  <a:lnTo>
                    <a:pt x="938" y="940"/>
                  </a:lnTo>
                  <a:lnTo>
                    <a:pt x="936" y="942"/>
                  </a:lnTo>
                  <a:lnTo>
                    <a:pt x="934" y="944"/>
                  </a:lnTo>
                  <a:lnTo>
                    <a:pt x="933" y="944"/>
                  </a:lnTo>
                  <a:lnTo>
                    <a:pt x="931" y="942"/>
                  </a:lnTo>
                  <a:lnTo>
                    <a:pt x="929" y="942"/>
                  </a:lnTo>
                  <a:lnTo>
                    <a:pt x="929" y="944"/>
                  </a:lnTo>
                  <a:lnTo>
                    <a:pt x="927" y="944"/>
                  </a:lnTo>
                  <a:lnTo>
                    <a:pt x="925" y="944"/>
                  </a:lnTo>
                  <a:lnTo>
                    <a:pt x="925" y="946"/>
                  </a:lnTo>
                  <a:lnTo>
                    <a:pt x="925" y="948"/>
                  </a:lnTo>
                  <a:lnTo>
                    <a:pt x="925" y="950"/>
                  </a:lnTo>
                  <a:lnTo>
                    <a:pt x="923" y="948"/>
                  </a:lnTo>
                  <a:lnTo>
                    <a:pt x="921" y="948"/>
                  </a:lnTo>
                  <a:lnTo>
                    <a:pt x="921" y="946"/>
                  </a:lnTo>
                  <a:lnTo>
                    <a:pt x="919" y="946"/>
                  </a:lnTo>
                  <a:lnTo>
                    <a:pt x="917" y="946"/>
                  </a:lnTo>
                  <a:lnTo>
                    <a:pt x="915" y="946"/>
                  </a:lnTo>
                  <a:lnTo>
                    <a:pt x="914" y="946"/>
                  </a:lnTo>
                  <a:lnTo>
                    <a:pt x="912" y="944"/>
                  </a:lnTo>
                  <a:lnTo>
                    <a:pt x="910" y="942"/>
                  </a:lnTo>
                  <a:lnTo>
                    <a:pt x="908" y="942"/>
                  </a:lnTo>
                  <a:lnTo>
                    <a:pt x="906" y="942"/>
                  </a:lnTo>
                  <a:lnTo>
                    <a:pt x="904" y="942"/>
                  </a:lnTo>
                  <a:lnTo>
                    <a:pt x="902" y="944"/>
                  </a:lnTo>
                  <a:lnTo>
                    <a:pt x="900" y="942"/>
                  </a:lnTo>
                  <a:lnTo>
                    <a:pt x="898" y="942"/>
                  </a:lnTo>
                  <a:lnTo>
                    <a:pt x="898" y="940"/>
                  </a:lnTo>
                  <a:lnTo>
                    <a:pt x="896" y="940"/>
                  </a:lnTo>
                  <a:lnTo>
                    <a:pt x="895" y="940"/>
                  </a:lnTo>
                  <a:lnTo>
                    <a:pt x="893" y="940"/>
                  </a:lnTo>
                  <a:lnTo>
                    <a:pt x="891" y="938"/>
                  </a:lnTo>
                  <a:lnTo>
                    <a:pt x="889" y="938"/>
                  </a:lnTo>
                  <a:lnTo>
                    <a:pt x="889" y="936"/>
                  </a:lnTo>
                  <a:lnTo>
                    <a:pt x="887" y="936"/>
                  </a:lnTo>
                  <a:lnTo>
                    <a:pt x="887" y="934"/>
                  </a:lnTo>
                  <a:lnTo>
                    <a:pt x="885" y="936"/>
                  </a:lnTo>
                  <a:lnTo>
                    <a:pt x="883" y="938"/>
                  </a:lnTo>
                  <a:lnTo>
                    <a:pt x="881" y="938"/>
                  </a:lnTo>
                  <a:lnTo>
                    <a:pt x="879" y="936"/>
                  </a:lnTo>
                  <a:lnTo>
                    <a:pt x="877" y="934"/>
                  </a:lnTo>
                  <a:lnTo>
                    <a:pt x="876" y="934"/>
                  </a:lnTo>
                  <a:lnTo>
                    <a:pt x="874" y="934"/>
                  </a:lnTo>
                  <a:lnTo>
                    <a:pt x="874" y="932"/>
                  </a:lnTo>
                  <a:lnTo>
                    <a:pt x="872" y="931"/>
                  </a:lnTo>
                  <a:lnTo>
                    <a:pt x="870" y="931"/>
                  </a:lnTo>
                  <a:lnTo>
                    <a:pt x="868" y="931"/>
                  </a:lnTo>
                  <a:lnTo>
                    <a:pt x="866" y="931"/>
                  </a:lnTo>
                  <a:lnTo>
                    <a:pt x="864" y="931"/>
                  </a:lnTo>
                  <a:lnTo>
                    <a:pt x="862" y="931"/>
                  </a:lnTo>
                  <a:lnTo>
                    <a:pt x="858" y="929"/>
                  </a:lnTo>
                  <a:lnTo>
                    <a:pt x="858" y="927"/>
                  </a:lnTo>
                  <a:lnTo>
                    <a:pt x="857" y="927"/>
                  </a:lnTo>
                  <a:lnTo>
                    <a:pt x="855" y="927"/>
                  </a:lnTo>
                  <a:lnTo>
                    <a:pt x="855" y="929"/>
                  </a:lnTo>
                  <a:lnTo>
                    <a:pt x="853" y="929"/>
                  </a:lnTo>
                  <a:lnTo>
                    <a:pt x="851" y="931"/>
                  </a:lnTo>
                  <a:lnTo>
                    <a:pt x="851" y="929"/>
                  </a:lnTo>
                  <a:lnTo>
                    <a:pt x="851" y="927"/>
                  </a:lnTo>
                  <a:lnTo>
                    <a:pt x="849" y="927"/>
                  </a:lnTo>
                  <a:lnTo>
                    <a:pt x="847" y="927"/>
                  </a:lnTo>
                  <a:lnTo>
                    <a:pt x="845" y="927"/>
                  </a:lnTo>
                  <a:lnTo>
                    <a:pt x="843" y="925"/>
                  </a:lnTo>
                  <a:lnTo>
                    <a:pt x="841" y="925"/>
                  </a:lnTo>
                  <a:lnTo>
                    <a:pt x="841" y="923"/>
                  </a:lnTo>
                  <a:lnTo>
                    <a:pt x="839" y="923"/>
                  </a:lnTo>
                  <a:lnTo>
                    <a:pt x="838" y="923"/>
                  </a:lnTo>
                  <a:lnTo>
                    <a:pt x="836" y="925"/>
                  </a:lnTo>
                  <a:lnTo>
                    <a:pt x="834" y="923"/>
                  </a:lnTo>
                  <a:lnTo>
                    <a:pt x="832" y="923"/>
                  </a:lnTo>
                  <a:lnTo>
                    <a:pt x="830" y="921"/>
                  </a:lnTo>
                  <a:lnTo>
                    <a:pt x="828" y="919"/>
                  </a:lnTo>
                  <a:lnTo>
                    <a:pt x="826" y="919"/>
                  </a:lnTo>
                  <a:lnTo>
                    <a:pt x="826" y="917"/>
                  </a:lnTo>
                  <a:lnTo>
                    <a:pt x="824" y="917"/>
                  </a:lnTo>
                  <a:lnTo>
                    <a:pt x="822" y="917"/>
                  </a:lnTo>
                  <a:lnTo>
                    <a:pt x="820" y="917"/>
                  </a:lnTo>
                  <a:lnTo>
                    <a:pt x="819" y="915"/>
                  </a:lnTo>
                  <a:lnTo>
                    <a:pt x="817" y="913"/>
                  </a:lnTo>
                  <a:lnTo>
                    <a:pt x="817" y="915"/>
                  </a:lnTo>
                  <a:lnTo>
                    <a:pt x="815" y="915"/>
                  </a:lnTo>
                  <a:lnTo>
                    <a:pt x="813" y="915"/>
                  </a:lnTo>
                  <a:lnTo>
                    <a:pt x="813" y="913"/>
                  </a:lnTo>
                  <a:lnTo>
                    <a:pt x="811" y="912"/>
                  </a:lnTo>
                  <a:lnTo>
                    <a:pt x="811" y="913"/>
                  </a:lnTo>
                  <a:lnTo>
                    <a:pt x="809" y="913"/>
                  </a:lnTo>
                  <a:lnTo>
                    <a:pt x="807" y="913"/>
                  </a:lnTo>
                  <a:lnTo>
                    <a:pt x="805" y="913"/>
                  </a:lnTo>
                  <a:lnTo>
                    <a:pt x="803" y="913"/>
                  </a:lnTo>
                  <a:lnTo>
                    <a:pt x="803" y="912"/>
                  </a:lnTo>
                  <a:lnTo>
                    <a:pt x="801" y="912"/>
                  </a:lnTo>
                  <a:lnTo>
                    <a:pt x="800" y="910"/>
                  </a:lnTo>
                  <a:lnTo>
                    <a:pt x="798" y="910"/>
                  </a:lnTo>
                  <a:lnTo>
                    <a:pt x="796" y="910"/>
                  </a:lnTo>
                  <a:lnTo>
                    <a:pt x="794" y="910"/>
                  </a:lnTo>
                  <a:lnTo>
                    <a:pt x="794" y="908"/>
                  </a:lnTo>
                  <a:lnTo>
                    <a:pt x="792" y="908"/>
                  </a:lnTo>
                  <a:lnTo>
                    <a:pt x="790" y="908"/>
                  </a:lnTo>
                  <a:lnTo>
                    <a:pt x="790" y="906"/>
                  </a:lnTo>
                  <a:lnTo>
                    <a:pt x="790" y="904"/>
                  </a:lnTo>
                  <a:lnTo>
                    <a:pt x="788" y="902"/>
                  </a:lnTo>
                  <a:lnTo>
                    <a:pt x="786" y="902"/>
                  </a:lnTo>
                  <a:lnTo>
                    <a:pt x="786" y="900"/>
                  </a:lnTo>
                  <a:lnTo>
                    <a:pt x="786" y="896"/>
                  </a:lnTo>
                  <a:lnTo>
                    <a:pt x="784" y="894"/>
                  </a:lnTo>
                  <a:lnTo>
                    <a:pt x="784" y="893"/>
                  </a:lnTo>
                  <a:lnTo>
                    <a:pt x="782" y="891"/>
                  </a:lnTo>
                  <a:lnTo>
                    <a:pt x="782" y="889"/>
                  </a:lnTo>
                  <a:lnTo>
                    <a:pt x="784" y="889"/>
                  </a:lnTo>
                  <a:lnTo>
                    <a:pt x="784" y="887"/>
                  </a:lnTo>
                  <a:lnTo>
                    <a:pt x="784" y="885"/>
                  </a:lnTo>
                  <a:lnTo>
                    <a:pt x="782" y="885"/>
                  </a:lnTo>
                  <a:lnTo>
                    <a:pt x="782" y="883"/>
                  </a:lnTo>
                  <a:lnTo>
                    <a:pt x="781" y="881"/>
                  </a:lnTo>
                  <a:lnTo>
                    <a:pt x="782" y="879"/>
                  </a:lnTo>
                  <a:lnTo>
                    <a:pt x="782" y="877"/>
                  </a:lnTo>
                  <a:lnTo>
                    <a:pt x="781" y="877"/>
                  </a:lnTo>
                  <a:lnTo>
                    <a:pt x="781" y="875"/>
                  </a:lnTo>
                  <a:lnTo>
                    <a:pt x="781" y="874"/>
                  </a:lnTo>
                  <a:lnTo>
                    <a:pt x="781" y="872"/>
                  </a:lnTo>
                  <a:lnTo>
                    <a:pt x="782" y="872"/>
                  </a:lnTo>
                  <a:lnTo>
                    <a:pt x="782" y="870"/>
                  </a:lnTo>
                  <a:lnTo>
                    <a:pt x="782" y="868"/>
                  </a:lnTo>
                  <a:lnTo>
                    <a:pt x="782" y="866"/>
                  </a:lnTo>
                  <a:lnTo>
                    <a:pt x="782" y="864"/>
                  </a:lnTo>
                  <a:lnTo>
                    <a:pt x="782" y="862"/>
                  </a:lnTo>
                  <a:lnTo>
                    <a:pt x="782" y="860"/>
                  </a:lnTo>
                  <a:lnTo>
                    <a:pt x="782" y="858"/>
                  </a:lnTo>
                  <a:lnTo>
                    <a:pt x="784" y="856"/>
                  </a:lnTo>
                  <a:lnTo>
                    <a:pt x="786" y="855"/>
                  </a:lnTo>
                  <a:lnTo>
                    <a:pt x="786" y="853"/>
                  </a:lnTo>
                  <a:lnTo>
                    <a:pt x="788" y="851"/>
                  </a:lnTo>
                  <a:lnTo>
                    <a:pt x="788" y="849"/>
                  </a:lnTo>
                  <a:lnTo>
                    <a:pt x="788" y="847"/>
                  </a:lnTo>
                  <a:lnTo>
                    <a:pt x="788" y="845"/>
                  </a:lnTo>
                  <a:lnTo>
                    <a:pt x="788" y="843"/>
                  </a:lnTo>
                  <a:lnTo>
                    <a:pt x="788" y="841"/>
                  </a:lnTo>
                  <a:lnTo>
                    <a:pt x="786" y="839"/>
                  </a:lnTo>
                  <a:lnTo>
                    <a:pt x="786" y="837"/>
                  </a:lnTo>
                  <a:lnTo>
                    <a:pt x="786" y="836"/>
                  </a:lnTo>
                  <a:lnTo>
                    <a:pt x="784" y="834"/>
                  </a:lnTo>
                  <a:lnTo>
                    <a:pt x="784" y="832"/>
                  </a:lnTo>
                  <a:lnTo>
                    <a:pt x="784" y="830"/>
                  </a:lnTo>
                  <a:lnTo>
                    <a:pt x="784" y="828"/>
                  </a:lnTo>
                  <a:lnTo>
                    <a:pt x="782" y="826"/>
                  </a:lnTo>
                  <a:lnTo>
                    <a:pt x="782" y="824"/>
                  </a:lnTo>
                  <a:lnTo>
                    <a:pt x="781" y="822"/>
                  </a:lnTo>
                  <a:lnTo>
                    <a:pt x="779" y="820"/>
                  </a:lnTo>
                  <a:lnTo>
                    <a:pt x="777" y="820"/>
                  </a:lnTo>
                  <a:lnTo>
                    <a:pt x="775" y="818"/>
                  </a:lnTo>
                  <a:lnTo>
                    <a:pt x="773" y="818"/>
                  </a:lnTo>
                  <a:lnTo>
                    <a:pt x="771" y="818"/>
                  </a:lnTo>
                  <a:lnTo>
                    <a:pt x="769" y="818"/>
                  </a:lnTo>
                  <a:lnTo>
                    <a:pt x="769" y="817"/>
                  </a:lnTo>
                  <a:lnTo>
                    <a:pt x="769" y="815"/>
                  </a:lnTo>
                  <a:lnTo>
                    <a:pt x="769" y="813"/>
                  </a:lnTo>
                  <a:lnTo>
                    <a:pt x="769" y="811"/>
                  </a:lnTo>
                  <a:lnTo>
                    <a:pt x="767" y="809"/>
                  </a:lnTo>
                  <a:lnTo>
                    <a:pt x="765" y="809"/>
                  </a:lnTo>
                  <a:lnTo>
                    <a:pt x="763" y="809"/>
                  </a:lnTo>
                  <a:lnTo>
                    <a:pt x="762" y="809"/>
                  </a:lnTo>
                  <a:lnTo>
                    <a:pt x="760" y="809"/>
                  </a:lnTo>
                  <a:lnTo>
                    <a:pt x="758" y="809"/>
                  </a:lnTo>
                  <a:lnTo>
                    <a:pt x="754" y="809"/>
                  </a:lnTo>
                  <a:lnTo>
                    <a:pt x="752" y="807"/>
                  </a:lnTo>
                  <a:lnTo>
                    <a:pt x="750" y="807"/>
                  </a:lnTo>
                  <a:lnTo>
                    <a:pt x="748" y="807"/>
                  </a:lnTo>
                  <a:lnTo>
                    <a:pt x="746" y="809"/>
                  </a:lnTo>
                  <a:lnTo>
                    <a:pt x="744" y="809"/>
                  </a:lnTo>
                  <a:lnTo>
                    <a:pt x="743" y="809"/>
                  </a:lnTo>
                  <a:lnTo>
                    <a:pt x="741" y="809"/>
                  </a:lnTo>
                  <a:lnTo>
                    <a:pt x="739" y="809"/>
                  </a:lnTo>
                  <a:lnTo>
                    <a:pt x="737" y="809"/>
                  </a:lnTo>
                  <a:lnTo>
                    <a:pt x="735" y="809"/>
                  </a:lnTo>
                  <a:lnTo>
                    <a:pt x="733" y="809"/>
                  </a:lnTo>
                  <a:lnTo>
                    <a:pt x="731" y="809"/>
                  </a:lnTo>
                  <a:lnTo>
                    <a:pt x="729" y="809"/>
                  </a:lnTo>
                  <a:lnTo>
                    <a:pt x="725" y="811"/>
                  </a:lnTo>
                  <a:lnTo>
                    <a:pt x="724" y="811"/>
                  </a:lnTo>
                  <a:lnTo>
                    <a:pt x="722" y="811"/>
                  </a:lnTo>
                  <a:lnTo>
                    <a:pt x="720" y="813"/>
                  </a:lnTo>
                  <a:lnTo>
                    <a:pt x="718" y="813"/>
                  </a:lnTo>
                  <a:lnTo>
                    <a:pt x="718" y="815"/>
                  </a:lnTo>
                  <a:lnTo>
                    <a:pt x="716" y="817"/>
                  </a:lnTo>
                  <a:lnTo>
                    <a:pt x="714" y="817"/>
                  </a:lnTo>
                  <a:lnTo>
                    <a:pt x="710" y="817"/>
                  </a:lnTo>
                  <a:lnTo>
                    <a:pt x="708" y="818"/>
                  </a:lnTo>
                  <a:lnTo>
                    <a:pt x="706" y="820"/>
                  </a:lnTo>
                  <a:lnTo>
                    <a:pt x="705" y="822"/>
                  </a:lnTo>
                  <a:lnTo>
                    <a:pt x="705" y="824"/>
                  </a:lnTo>
                  <a:lnTo>
                    <a:pt x="705" y="826"/>
                  </a:lnTo>
                  <a:lnTo>
                    <a:pt x="705" y="828"/>
                  </a:lnTo>
                  <a:lnTo>
                    <a:pt x="706" y="830"/>
                  </a:lnTo>
                  <a:lnTo>
                    <a:pt x="708" y="832"/>
                  </a:lnTo>
                  <a:lnTo>
                    <a:pt x="708" y="834"/>
                  </a:lnTo>
                  <a:lnTo>
                    <a:pt x="710" y="837"/>
                  </a:lnTo>
                  <a:lnTo>
                    <a:pt x="712" y="837"/>
                  </a:lnTo>
                  <a:lnTo>
                    <a:pt x="714" y="839"/>
                  </a:lnTo>
                  <a:lnTo>
                    <a:pt x="716" y="841"/>
                  </a:lnTo>
                  <a:lnTo>
                    <a:pt x="718" y="843"/>
                  </a:lnTo>
                  <a:lnTo>
                    <a:pt x="720" y="845"/>
                  </a:lnTo>
                  <a:lnTo>
                    <a:pt x="720" y="847"/>
                  </a:lnTo>
                  <a:lnTo>
                    <a:pt x="722" y="849"/>
                  </a:lnTo>
                  <a:lnTo>
                    <a:pt x="722" y="851"/>
                  </a:lnTo>
                  <a:lnTo>
                    <a:pt x="724" y="855"/>
                  </a:lnTo>
                  <a:lnTo>
                    <a:pt x="725" y="856"/>
                  </a:lnTo>
                  <a:lnTo>
                    <a:pt x="725" y="858"/>
                  </a:lnTo>
                  <a:lnTo>
                    <a:pt x="725" y="860"/>
                  </a:lnTo>
                  <a:lnTo>
                    <a:pt x="727" y="860"/>
                  </a:lnTo>
                  <a:lnTo>
                    <a:pt x="725" y="862"/>
                  </a:lnTo>
                  <a:lnTo>
                    <a:pt x="724" y="864"/>
                  </a:lnTo>
                  <a:lnTo>
                    <a:pt x="722" y="866"/>
                  </a:lnTo>
                  <a:lnTo>
                    <a:pt x="720" y="866"/>
                  </a:lnTo>
                  <a:lnTo>
                    <a:pt x="718" y="868"/>
                  </a:lnTo>
                  <a:lnTo>
                    <a:pt x="716" y="870"/>
                  </a:lnTo>
                  <a:lnTo>
                    <a:pt x="712" y="870"/>
                  </a:lnTo>
                  <a:lnTo>
                    <a:pt x="710" y="870"/>
                  </a:lnTo>
                  <a:lnTo>
                    <a:pt x="708" y="870"/>
                  </a:lnTo>
                  <a:lnTo>
                    <a:pt x="706" y="870"/>
                  </a:lnTo>
                  <a:lnTo>
                    <a:pt x="705" y="870"/>
                  </a:lnTo>
                  <a:lnTo>
                    <a:pt x="705" y="872"/>
                  </a:lnTo>
                  <a:lnTo>
                    <a:pt x="703" y="874"/>
                  </a:lnTo>
                  <a:lnTo>
                    <a:pt x="703" y="875"/>
                  </a:lnTo>
                  <a:lnTo>
                    <a:pt x="703" y="877"/>
                  </a:lnTo>
                  <a:lnTo>
                    <a:pt x="703" y="879"/>
                  </a:lnTo>
                  <a:lnTo>
                    <a:pt x="701" y="879"/>
                  </a:lnTo>
                  <a:lnTo>
                    <a:pt x="699" y="881"/>
                  </a:lnTo>
                  <a:lnTo>
                    <a:pt x="697" y="883"/>
                  </a:lnTo>
                  <a:lnTo>
                    <a:pt x="695" y="885"/>
                  </a:lnTo>
                  <a:lnTo>
                    <a:pt x="693" y="885"/>
                  </a:lnTo>
                  <a:lnTo>
                    <a:pt x="691" y="887"/>
                  </a:lnTo>
                  <a:lnTo>
                    <a:pt x="689" y="887"/>
                  </a:lnTo>
                  <a:lnTo>
                    <a:pt x="687" y="887"/>
                  </a:lnTo>
                  <a:lnTo>
                    <a:pt x="686" y="887"/>
                  </a:lnTo>
                  <a:lnTo>
                    <a:pt x="682" y="887"/>
                  </a:lnTo>
                  <a:lnTo>
                    <a:pt x="680" y="889"/>
                  </a:lnTo>
                  <a:lnTo>
                    <a:pt x="676" y="889"/>
                  </a:lnTo>
                  <a:lnTo>
                    <a:pt x="674" y="889"/>
                  </a:lnTo>
                  <a:lnTo>
                    <a:pt x="672" y="891"/>
                  </a:lnTo>
                  <a:lnTo>
                    <a:pt x="670" y="893"/>
                  </a:lnTo>
                  <a:lnTo>
                    <a:pt x="668" y="893"/>
                  </a:lnTo>
                  <a:lnTo>
                    <a:pt x="667" y="894"/>
                  </a:lnTo>
                  <a:lnTo>
                    <a:pt x="667" y="896"/>
                  </a:lnTo>
                  <a:lnTo>
                    <a:pt x="667" y="898"/>
                  </a:lnTo>
                  <a:lnTo>
                    <a:pt x="665" y="898"/>
                  </a:lnTo>
                  <a:lnTo>
                    <a:pt x="665" y="900"/>
                  </a:lnTo>
                  <a:lnTo>
                    <a:pt x="663" y="902"/>
                  </a:lnTo>
                  <a:lnTo>
                    <a:pt x="659" y="904"/>
                  </a:lnTo>
                  <a:lnTo>
                    <a:pt x="657" y="906"/>
                  </a:lnTo>
                  <a:lnTo>
                    <a:pt x="655" y="906"/>
                  </a:lnTo>
                  <a:lnTo>
                    <a:pt x="653" y="908"/>
                  </a:lnTo>
                  <a:lnTo>
                    <a:pt x="651" y="908"/>
                  </a:lnTo>
                  <a:lnTo>
                    <a:pt x="649" y="910"/>
                  </a:lnTo>
                  <a:lnTo>
                    <a:pt x="648" y="910"/>
                  </a:lnTo>
                  <a:lnTo>
                    <a:pt x="646" y="908"/>
                  </a:lnTo>
                  <a:lnTo>
                    <a:pt x="644" y="908"/>
                  </a:lnTo>
                  <a:lnTo>
                    <a:pt x="642" y="906"/>
                  </a:lnTo>
                  <a:lnTo>
                    <a:pt x="640" y="904"/>
                  </a:lnTo>
                  <a:lnTo>
                    <a:pt x="638" y="904"/>
                  </a:lnTo>
                  <a:lnTo>
                    <a:pt x="636" y="902"/>
                  </a:lnTo>
                  <a:lnTo>
                    <a:pt x="634" y="900"/>
                  </a:lnTo>
                  <a:lnTo>
                    <a:pt x="632" y="898"/>
                  </a:lnTo>
                  <a:lnTo>
                    <a:pt x="630" y="898"/>
                  </a:lnTo>
                  <a:lnTo>
                    <a:pt x="630" y="896"/>
                  </a:lnTo>
                  <a:lnTo>
                    <a:pt x="629" y="896"/>
                  </a:lnTo>
                  <a:lnTo>
                    <a:pt x="627" y="896"/>
                  </a:lnTo>
                  <a:lnTo>
                    <a:pt x="625" y="896"/>
                  </a:lnTo>
                  <a:lnTo>
                    <a:pt x="623" y="896"/>
                  </a:lnTo>
                  <a:lnTo>
                    <a:pt x="621" y="896"/>
                  </a:lnTo>
                  <a:lnTo>
                    <a:pt x="619" y="894"/>
                  </a:lnTo>
                  <a:lnTo>
                    <a:pt x="617" y="893"/>
                  </a:lnTo>
                  <a:lnTo>
                    <a:pt x="617" y="891"/>
                  </a:lnTo>
                  <a:lnTo>
                    <a:pt x="617" y="889"/>
                  </a:lnTo>
                  <a:lnTo>
                    <a:pt x="617" y="887"/>
                  </a:lnTo>
                  <a:lnTo>
                    <a:pt x="617" y="885"/>
                  </a:lnTo>
                  <a:lnTo>
                    <a:pt x="617" y="883"/>
                  </a:lnTo>
                  <a:lnTo>
                    <a:pt x="615" y="883"/>
                  </a:lnTo>
                  <a:lnTo>
                    <a:pt x="615" y="881"/>
                  </a:lnTo>
                  <a:lnTo>
                    <a:pt x="613" y="879"/>
                  </a:lnTo>
                  <a:lnTo>
                    <a:pt x="611" y="877"/>
                  </a:lnTo>
                  <a:lnTo>
                    <a:pt x="611" y="875"/>
                  </a:lnTo>
                  <a:lnTo>
                    <a:pt x="610" y="875"/>
                  </a:lnTo>
                  <a:lnTo>
                    <a:pt x="610" y="874"/>
                  </a:lnTo>
                  <a:lnTo>
                    <a:pt x="608" y="874"/>
                  </a:lnTo>
                  <a:lnTo>
                    <a:pt x="606" y="872"/>
                  </a:lnTo>
                  <a:lnTo>
                    <a:pt x="604" y="872"/>
                  </a:lnTo>
                  <a:lnTo>
                    <a:pt x="604" y="870"/>
                  </a:lnTo>
                  <a:lnTo>
                    <a:pt x="602" y="868"/>
                  </a:lnTo>
                  <a:lnTo>
                    <a:pt x="600" y="866"/>
                  </a:lnTo>
                  <a:lnTo>
                    <a:pt x="598" y="864"/>
                  </a:lnTo>
                  <a:lnTo>
                    <a:pt x="598" y="862"/>
                  </a:lnTo>
                  <a:lnTo>
                    <a:pt x="598" y="860"/>
                  </a:lnTo>
                  <a:lnTo>
                    <a:pt x="598" y="858"/>
                  </a:lnTo>
                  <a:lnTo>
                    <a:pt x="596" y="856"/>
                  </a:lnTo>
                  <a:lnTo>
                    <a:pt x="596" y="855"/>
                  </a:lnTo>
                  <a:lnTo>
                    <a:pt x="594" y="853"/>
                  </a:lnTo>
                  <a:lnTo>
                    <a:pt x="592" y="853"/>
                  </a:lnTo>
                  <a:lnTo>
                    <a:pt x="591" y="853"/>
                  </a:lnTo>
                  <a:lnTo>
                    <a:pt x="589" y="855"/>
                  </a:lnTo>
                  <a:lnTo>
                    <a:pt x="587" y="853"/>
                  </a:lnTo>
                  <a:lnTo>
                    <a:pt x="583" y="853"/>
                  </a:lnTo>
                  <a:lnTo>
                    <a:pt x="583" y="851"/>
                  </a:lnTo>
                  <a:lnTo>
                    <a:pt x="585" y="851"/>
                  </a:lnTo>
                  <a:lnTo>
                    <a:pt x="585" y="849"/>
                  </a:lnTo>
                  <a:lnTo>
                    <a:pt x="587" y="849"/>
                  </a:lnTo>
                  <a:lnTo>
                    <a:pt x="587" y="847"/>
                  </a:lnTo>
                  <a:lnTo>
                    <a:pt x="589" y="847"/>
                  </a:lnTo>
                  <a:lnTo>
                    <a:pt x="589" y="845"/>
                  </a:lnTo>
                  <a:lnTo>
                    <a:pt x="591" y="843"/>
                  </a:lnTo>
                  <a:lnTo>
                    <a:pt x="591" y="841"/>
                  </a:lnTo>
                  <a:lnTo>
                    <a:pt x="589" y="841"/>
                  </a:lnTo>
                  <a:lnTo>
                    <a:pt x="589" y="839"/>
                  </a:lnTo>
                  <a:lnTo>
                    <a:pt x="589" y="837"/>
                  </a:lnTo>
                  <a:lnTo>
                    <a:pt x="589" y="839"/>
                  </a:lnTo>
                  <a:lnTo>
                    <a:pt x="587" y="839"/>
                  </a:lnTo>
                  <a:lnTo>
                    <a:pt x="585" y="839"/>
                  </a:lnTo>
                  <a:lnTo>
                    <a:pt x="583" y="839"/>
                  </a:lnTo>
                  <a:lnTo>
                    <a:pt x="581" y="839"/>
                  </a:lnTo>
                  <a:lnTo>
                    <a:pt x="579" y="839"/>
                  </a:lnTo>
                  <a:lnTo>
                    <a:pt x="577" y="837"/>
                  </a:lnTo>
                  <a:lnTo>
                    <a:pt x="577" y="836"/>
                  </a:lnTo>
                  <a:lnTo>
                    <a:pt x="575" y="834"/>
                  </a:lnTo>
                  <a:lnTo>
                    <a:pt x="573" y="832"/>
                  </a:lnTo>
                  <a:lnTo>
                    <a:pt x="572" y="830"/>
                  </a:lnTo>
                  <a:lnTo>
                    <a:pt x="572" y="828"/>
                  </a:lnTo>
                  <a:lnTo>
                    <a:pt x="570" y="826"/>
                  </a:lnTo>
                  <a:lnTo>
                    <a:pt x="570" y="824"/>
                  </a:lnTo>
                  <a:lnTo>
                    <a:pt x="568" y="824"/>
                  </a:lnTo>
                  <a:lnTo>
                    <a:pt x="568" y="826"/>
                  </a:lnTo>
                  <a:lnTo>
                    <a:pt x="566" y="826"/>
                  </a:lnTo>
                  <a:lnTo>
                    <a:pt x="562" y="828"/>
                  </a:lnTo>
                  <a:lnTo>
                    <a:pt x="558" y="828"/>
                  </a:lnTo>
                  <a:lnTo>
                    <a:pt x="556" y="828"/>
                  </a:lnTo>
                  <a:lnTo>
                    <a:pt x="553" y="828"/>
                  </a:lnTo>
                  <a:lnTo>
                    <a:pt x="551" y="826"/>
                  </a:lnTo>
                  <a:lnTo>
                    <a:pt x="549" y="826"/>
                  </a:lnTo>
                  <a:lnTo>
                    <a:pt x="541" y="826"/>
                  </a:lnTo>
                  <a:lnTo>
                    <a:pt x="539" y="824"/>
                  </a:lnTo>
                  <a:lnTo>
                    <a:pt x="535" y="822"/>
                  </a:lnTo>
                  <a:lnTo>
                    <a:pt x="532" y="822"/>
                  </a:lnTo>
                  <a:lnTo>
                    <a:pt x="522" y="820"/>
                  </a:lnTo>
                  <a:lnTo>
                    <a:pt x="518" y="818"/>
                  </a:lnTo>
                  <a:lnTo>
                    <a:pt x="516" y="818"/>
                  </a:lnTo>
                  <a:lnTo>
                    <a:pt x="511" y="818"/>
                  </a:lnTo>
                  <a:lnTo>
                    <a:pt x="507" y="817"/>
                  </a:lnTo>
                  <a:lnTo>
                    <a:pt x="505" y="817"/>
                  </a:lnTo>
                  <a:lnTo>
                    <a:pt x="503" y="817"/>
                  </a:lnTo>
                  <a:lnTo>
                    <a:pt x="499" y="817"/>
                  </a:lnTo>
                  <a:lnTo>
                    <a:pt x="497" y="817"/>
                  </a:lnTo>
                  <a:lnTo>
                    <a:pt x="497" y="818"/>
                  </a:lnTo>
                  <a:lnTo>
                    <a:pt x="497" y="820"/>
                  </a:lnTo>
                  <a:lnTo>
                    <a:pt x="497" y="824"/>
                  </a:lnTo>
                  <a:lnTo>
                    <a:pt x="497" y="828"/>
                  </a:lnTo>
                  <a:lnTo>
                    <a:pt x="496" y="830"/>
                  </a:lnTo>
                  <a:lnTo>
                    <a:pt x="496" y="832"/>
                  </a:lnTo>
                  <a:lnTo>
                    <a:pt x="494" y="832"/>
                  </a:lnTo>
                  <a:lnTo>
                    <a:pt x="492" y="836"/>
                  </a:lnTo>
                  <a:lnTo>
                    <a:pt x="492" y="837"/>
                  </a:lnTo>
                  <a:lnTo>
                    <a:pt x="492" y="839"/>
                  </a:lnTo>
                  <a:lnTo>
                    <a:pt x="492" y="841"/>
                  </a:lnTo>
                  <a:lnTo>
                    <a:pt x="492" y="843"/>
                  </a:lnTo>
                  <a:lnTo>
                    <a:pt x="492" y="845"/>
                  </a:lnTo>
                  <a:lnTo>
                    <a:pt x="490" y="847"/>
                  </a:lnTo>
                  <a:lnTo>
                    <a:pt x="488" y="849"/>
                  </a:lnTo>
                  <a:lnTo>
                    <a:pt x="488" y="851"/>
                  </a:lnTo>
                  <a:lnTo>
                    <a:pt x="486" y="853"/>
                  </a:lnTo>
                  <a:lnTo>
                    <a:pt x="484" y="855"/>
                  </a:lnTo>
                  <a:lnTo>
                    <a:pt x="482" y="855"/>
                  </a:lnTo>
                  <a:lnTo>
                    <a:pt x="480" y="855"/>
                  </a:lnTo>
                  <a:lnTo>
                    <a:pt x="480" y="853"/>
                  </a:lnTo>
                  <a:lnTo>
                    <a:pt x="478" y="851"/>
                  </a:lnTo>
                  <a:lnTo>
                    <a:pt x="477" y="851"/>
                  </a:lnTo>
                  <a:lnTo>
                    <a:pt x="477" y="849"/>
                  </a:lnTo>
                  <a:lnTo>
                    <a:pt x="475" y="849"/>
                  </a:lnTo>
                  <a:lnTo>
                    <a:pt x="477" y="849"/>
                  </a:lnTo>
                  <a:lnTo>
                    <a:pt x="477" y="847"/>
                  </a:lnTo>
                  <a:lnTo>
                    <a:pt x="475" y="845"/>
                  </a:lnTo>
                  <a:lnTo>
                    <a:pt x="473" y="845"/>
                  </a:lnTo>
                  <a:lnTo>
                    <a:pt x="471" y="843"/>
                  </a:lnTo>
                  <a:lnTo>
                    <a:pt x="473" y="841"/>
                  </a:lnTo>
                  <a:lnTo>
                    <a:pt x="473" y="839"/>
                  </a:lnTo>
                  <a:lnTo>
                    <a:pt x="475" y="837"/>
                  </a:lnTo>
                  <a:lnTo>
                    <a:pt x="477" y="836"/>
                  </a:lnTo>
                  <a:lnTo>
                    <a:pt x="478" y="836"/>
                  </a:lnTo>
                  <a:lnTo>
                    <a:pt x="480" y="834"/>
                  </a:lnTo>
                  <a:lnTo>
                    <a:pt x="482" y="834"/>
                  </a:lnTo>
                  <a:lnTo>
                    <a:pt x="482" y="832"/>
                  </a:lnTo>
                  <a:lnTo>
                    <a:pt x="484" y="832"/>
                  </a:lnTo>
                  <a:lnTo>
                    <a:pt x="486" y="832"/>
                  </a:lnTo>
                  <a:lnTo>
                    <a:pt x="486" y="830"/>
                  </a:lnTo>
                  <a:lnTo>
                    <a:pt x="488" y="828"/>
                  </a:lnTo>
                  <a:lnTo>
                    <a:pt x="490" y="824"/>
                  </a:lnTo>
                  <a:lnTo>
                    <a:pt x="490" y="822"/>
                  </a:lnTo>
                  <a:lnTo>
                    <a:pt x="490" y="820"/>
                  </a:lnTo>
                  <a:lnTo>
                    <a:pt x="488" y="818"/>
                  </a:lnTo>
                  <a:lnTo>
                    <a:pt x="486" y="818"/>
                  </a:lnTo>
                  <a:lnTo>
                    <a:pt x="484" y="818"/>
                  </a:lnTo>
                  <a:lnTo>
                    <a:pt x="482" y="818"/>
                  </a:lnTo>
                  <a:lnTo>
                    <a:pt x="480" y="818"/>
                  </a:lnTo>
                  <a:lnTo>
                    <a:pt x="478" y="818"/>
                  </a:lnTo>
                  <a:lnTo>
                    <a:pt x="477" y="818"/>
                  </a:lnTo>
                  <a:lnTo>
                    <a:pt x="475" y="818"/>
                  </a:lnTo>
                  <a:lnTo>
                    <a:pt x="473" y="820"/>
                  </a:lnTo>
                  <a:lnTo>
                    <a:pt x="473" y="818"/>
                  </a:lnTo>
                  <a:lnTo>
                    <a:pt x="471" y="818"/>
                  </a:lnTo>
                  <a:lnTo>
                    <a:pt x="471" y="817"/>
                  </a:lnTo>
                  <a:lnTo>
                    <a:pt x="471" y="815"/>
                  </a:lnTo>
                  <a:lnTo>
                    <a:pt x="471" y="813"/>
                  </a:lnTo>
                  <a:lnTo>
                    <a:pt x="471" y="811"/>
                  </a:lnTo>
                  <a:lnTo>
                    <a:pt x="471" y="809"/>
                  </a:lnTo>
                  <a:lnTo>
                    <a:pt x="469" y="809"/>
                  </a:lnTo>
                  <a:lnTo>
                    <a:pt x="467" y="807"/>
                  </a:lnTo>
                  <a:lnTo>
                    <a:pt x="465" y="805"/>
                  </a:lnTo>
                  <a:lnTo>
                    <a:pt x="467" y="803"/>
                  </a:lnTo>
                  <a:lnTo>
                    <a:pt x="469" y="803"/>
                  </a:lnTo>
                  <a:lnTo>
                    <a:pt x="471" y="801"/>
                  </a:lnTo>
                  <a:lnTo>
                    <a:pt x="473" y="801"/>
                  </a:lnTo>
                  <a:lnTo>
                    <a:pt x="475" y="799"/>
                  </a:lnTo>
                  <a:lnTo>
                    <a:pt x="473" y="798"/>
                  </a:lnTo>
                  <a:lnTo>
                    <a:pt x="473" y="796"/>
                  </a:lnTo>
                  <a:lnTo>
                    <a:pt x="473" y="794"/>
                  </a:lnTo>
                  <a:lnTo>
                    <a:pt x="473" y="792"/>
                  </a:lnTo>
                  <a:lnTo>
                    <a:pt x="473" y="790"/>
                  </a:lnTo>
                  <a:lnTo>
                    <a:pt x="473" y="786"/>
                  </a:lnTo>
                  <a:lnTo>
                    <a:pt x="473" y="784"/>
                  </a:lnTo>
                  <a:lnTo>
                    <a:pt x="473" y="782"/>
                  </a:lnTo>
                  <a:lnTo>
                    <a:pt x="471" y="779"/>
                  </a:lnTo>
                  <a:lnTo>
                    <a:pt x="471" y="777"/>
                  </a:lnTo>
                  <a:lnTo>
                    <a:pt x="469" y="773"/>
                  </a:lnTo>
                  <a:lnTo>
                    <a:pt x="471" y="767"/>
                  </a:lnTo>
                  <a:lnTo>
                    <a:pt x="471" y="765"/>
                  </a:lnTo>
                  <a:lnTo>
                    <a:pt x="471" y="761"/>
                  </a:lnTo>
                  <a:lnTo>
                    <a:pt x="471" y="760"/>
                  </a:lnTo>
                  <a:lnTo>
                    <a:pt x="469" y="758"/>
                  </a:lnTo>
                  <a:lnTo>
                    <a:pt x="467" y="758"/>
                  </a:lnTo>
                  <a:lnTo>
                    <a:pt x="463" y="756"/>
                  </a:lnTo>
                  <a:lnTo>
                    <a:pt x="459" y="754"/>
                  </a:lnTo>
                  <a:lnTo>
                    <a:pt x="456" y="752"/>
                  </a:lnTo>
                  <a:lnTo>
                    <a:pt x="450" y="748"/>
                  </a:lnTo>
                  <a:lnTo>
                    <a:pt x="444" y="746"/>
                  </a:lnTo>
                  <a:lnTo>
                    <a:pt x="439" y="744"/>
                  </a:lnTo>
                  <a:lnTo>
                    <a:pt x="435" y="741"/>
                  </a:lnTo>
                  <a:lnTo>
                    <a:pt x="431" y="739"/>
                  </a:lnTo>
                  <a:lnTo>
                    <a:pt x="427" y="737"/>
                  </a:lnTo>
                  <a:lnTo>
                    <a:pt x="423" y="735"/>
                  </a:lnTo>
                  <a:lnTo>
                    <a:pt x="418" y="733"/>
                  </a:lnTo>
                  <a:lnTo>
                    <a:pt x="412" y="733"/>
                  </a:lnTo>
                  <a:lnTo>
                    <a:pt x="408" y="733"/>
                  </a:lnTo>
                  <a:lnTo>
                    <a:pt x="402" y="733"/>
                  </a:lnTo>
                  <a:lnTo>
                    <a:pt x="399" y="733"/>
                  </a:lnTo>
                  <a:lnTo>
                    <a:pt x="395" y="735"/>
                  </a:lnTo>
                  <a:lnTo>
                    <a:pt x="387" y="735"/>
                  </a:lnTo>
                  <a:lnTo>
                    <a:pt x="383" y="735"/>
                  </a:lnTo>
                  <a:lnTo>
                    <a:pt x="382" y="735"/>
                  </a:lnTo>
                  <a:lnTo>
                    <a:pt x="378" y="733"/>
                  </a:lnTo>
                  <a:lnTo>
                    <a:pt x="372" y="731"/>
                  </a:lnTo>
                  <a:lnTo>
                    <a:pt x="368" y="729"/>
                  </a:lnTo>
                  <a:lnTo>
                    <a:pt x="364" y="725"/>
                  </a:lnTo>
                  <a:lnTo>
                    <a:pt x="359" y="723"/>
                  </a:lnTo>
                  <a:lnTo>
                    <a:pt x="357" y="723"/>
                  </a:lnTo>
                  <a:lnTo>
                    <a:pt x="355" y="723"/>
                  </a:lnTo>
                  <a:lnTo>
                    <a:pt x="353" y="723"/>
                  </a:lnTo>
                  <a:lnTo>
                    <a:pt x="351" y="725"/>
                  </a:lnTo>
                  <a:lnTo>
                    <a:pt x="347" y="725"/>
                  </a:lnTo>
                  <a:lnTo>
                    <a:pt x="345" y="727"/>
                  </a:lnTo>
                  <a:lnTo>
                    <a:pt x="344" y="727"/>
                  </a:lnTo>
                  <a:lnTo>
                    <a:pt x="340" y="727"/>
                  </a:lnTo>
                  <a:lnTo>
                    <a:pt x="338" y="727"/>
                  </a:lnTo>
                  <a:lnTo>
                    <a:pt x="336" y="725"/>
                  </a:lnTo>
                  <a:lnTo>
                    <a:pt x="334" y="725"/>
                  </a:lnTo>
                  <a:lnTo>
                    <a:pt x="334" y="722"/>
                  </a:lnTo>
                  <a:lnTo>
                    <a:pt x="336" y="720"/>
                  </a:lnTo>
                  <a:lnTo>
                    <a:pt x="338" y="716"/>
                  </a:lnTo>
                  <a:lnTo>
                    <a:pt x="342" y="716"/>
                  </a:lnTo>
                  <a:lnTo>
                    <a:pt x="342" y="712"/>
                  </a:lnTo>
                  <a:lnTo>
                    <a:pt x="342" y="710"/>
                  </a:lnTo>
                  <a:lnTo>
                    <a:pt x="342" y="708"/>
                  </a:lnTo>
                  <a:lnTo>
                    <a:pt x="342" y="706"/>
                  </a:lnTo>
                  <a:lnTo>
                    <a:pt x="340" y="704"/>
                  </a:lnTo>
                  <a:lnTo>
                    <a:pt x="340" y="703"/>
                  </a:lnTo>
                  <a:lnTo>
                    <a:pt x="336" y="701"/>
                  </a:lnTo>
                  <a:lnTo>
                    <a:pt x="334" y="699"/>
                  </a:lnTo>
                  <a:lnTo>
                    <a:pt x="332" y="699"/>
                  </a:lnTo>
                  <a:lnTo>
                    <a:pt x="330" y="697"/>
                  </a:lnTo>
                  <a:lnTo>
                    <a:pt x="328" y="699"/>
                  </a:lnTo>
                  <a:lnTo>
                    <a:pt x="326" y="699"/>
                  </a:lnTo>
                  <a:lnTo>
                    <a:pt x="326" y="697"/>
                  </a:lnTo>
                  <a:lnTo>
                    <a:pt x="326" y="695"/>
                  </a:lnTo>
                  <a:lnTo>
                    <a:pt x="325" y="695"/>
                  </a:lnTo>
                  <a:lnTo>
                    <a:pt x="323" y="693"/>
                  </a:lnTo>
                  <a:lnTo>
                    <a:pt x="319" y="693"/>
                  </a:lnTo>
                  <a:lnTo>
                    <a:pt x="317" y="693"/>
                  </a:lnTo>
                  <a:lnTo>
                    <a:pt x="315" y="695"/>
                  </a:lnTo>
                  <a:lnTo>
                    <a:pt x="315" y="697"/>
                  </a:lnTo>
                  <a:lnTo>
                    <a:pt x="313" y="697"/>
                  </a:lnTo>
                  <a:lnTo>
                    <a:pt x="309" y="699"/>
                  </a:lnTo>
                  <a:lnTo>
                    <a:pt x="306" y="701"/>
                  </a:lnTo>
                  <a:lnTo>
                    <a:pt x="306" y="703"/>
                  </a:lnTo>
                  <a:lnTo>
                    <a:pt x="304" y="703"/>
                  </a:lnTo>
                  <a:lnTo>
                    <a:pt x="302" y="703"/>
                  </a:lnTo>
                  <a:lnTo>
                    <a:pt x="300" y="701"/>
                  </a:lnTo>
                  <a:lnTo>
                    <a:pt x="298" y="699"/>
                  </a:lnTo>
                  <a:lnTo>
                    <a:pt x="296" y="697"/>
                  </a:lnTo>
                  <a:lnTo>
                    <a:pt x="296" y="695"/>
                  </a:lnTo>
                  <a:lnTo>
                    <a:pt x="294" y="695"/>
                  </a:lnTo>
                  <a:lnTo>
                    <a:pt x="292" y="695"/>
                  </a:lnTo>
                  <a:lnTo>
                    <a:pt x="288" y="695"/>
                  </a:lnTo>
                  <a:lnTo>
                    <a:pt x="285" y="695"/>
                  </a:lnTo>
                  <a:lnTo>
                    <a:pt x="281" y="697"/>
                  </a:lnTo>
                  <a:lnTo>
                    <a:pt x="279" y="697"/>
                  </a:lnTo>
                  <a:lnTo>
                    <a:pt x="277" y="697"/>
                  </a:lnTo>
                  <a:lnTo>
                    <a:pt x="273" y="697"/>
                  </a:lnTo>
                  <a:lnTo>
                    <a:pt x="268" y="695"/>
                  </a:lnTo>
                  <a:lnTo>
                    <a:pt x="268" y="697"/>
                  </a:lnTo>
                  <a:lnTo>
                    <a:pt x="266" y="695"/>
                  </a:lnTo>
                  <a:lnTo>
                    <a:pt x="264" y="693"/>
                  </a:lnTo>
                  <a:lnTo>
                    <a:pt x="264" y="689"/>
                  </a:lnTo>
                  <a:lnTo>
                    <a:pt x="262" y="685"/>
                  </a:lnTo>
                  <a:lnTo>
                    <a:pt x="260" y="682"/>
                  </a:lnTo>
                  <a:lnTo>
                    <a:pt x="258" y="678"/>
                  </a:lnTo>
                  <a:lnTo>
                    <a:pt x="256" y="676"/>
                  </a:lnTo>
                  <a:lnTo>
                    <a:pt x="254" y="676"/>
                  </a:lnTo>
                  <a:lnTo>
                    <a:pt x="249" y="674"/>
                  </a:lnTo>
                  <a:lnTo>
                    <a:pt x="243" y="674"/>
                  </a:lnTo>
                  <a:lnTo>
                    <a:pt x="237" y="672"/>
                  </a:lnTo>
                  <a:lnTo>
                    <a:pt x="231" y="670"/>
                  </a:lnTo>
                  <a:lnTo>
                    <a:pt x="231" y="666"/>
                  </a:lnTo>
                  <a:lnTo>
                    <a:pt x="233" y="663"/>
                  </a:lnTo>
                  <a:lnTo>
                    <a:pt x="233" y="661"/>
                  </a:lnTo>
                  <a:lnTo>
                    <a:pt x="233" y="657"/>
                  </a:lnTo>
                  <a:lnTo>
                    <a:pt x="233" y="653"/>
                  </a:lnTo>
                  <a:lnTo>
                    <a:pt x="233" y="649"/>
                  </a:lnTo>
                  <a:lnTo>
                    <a:pt x="231" y="646"/>
                  </a:lnTo>
                  <a:lnTo>
                    <a:pt x="230" y="644"/>
                  </a:lnTo>
                  <a:lnTo>
                    <a:pt x="228" y="642"/>
                  </a:lnTo>
                  <a:lnTo>
                    <a:pt x="226" y="638"/>
                  </a:lnTo>
                  <a:lnTo>
                    <a:pt x="224" y="636"/>
                  </a:lnTo>
                  <a:lnTo>
                    <a:pt x="224" y="634"/>
                  </a:lnTo>
                  <a:lnTo>
                    <a:pt x="224" y="632"/>
                  </a:lnTo>
                  <a:lnTo>
                    <a:pt x="222" y="630"/>
                  </a:lnTo>
                  <a:lnTo>
                    <a:pt x="222" y="62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6ED36D-18E4-4C10-A850-42243A921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041"/>
              <a:ext cx="1058" cy="832"/>
            </a:xfrm>
            <a:custGeom>
              <a:avLst/>
              <a:gdLst>
                <a:gd name="T0" fmla="*/ 201 w 1058"/>
                <a:gd name="T1" fmla="*/ 615 h 832"/>
                <a:gd name="T2" fmla="*/ 195 w 1058"/>
                <a:gd name="T3" fmla="*/ 598 h 832"/>
                <a:gd name="T4" fmla="*/ 182 w 1058"/>
                <a:gd name="T5" fmla="*/ 583 h 832"/>
                <a:gd name="T6" fmla="*/ 135 w 1058"/>
                <a:gd name="T7" fmla="*/ 573 h 832"/>
                <a:gd name="T8" fmla="*/ 116 w 1058"/>
                <a:gd name="T9" fmla="*/ 549 h 832"/>
                <a:gd name="T10" fmla="*/ 102 w 1058"/>
                <a:gd name="T11" fmla="*/ 524 h 832"/>
                <a:gd name="T12" fmla="*/ 108 w 1058"/>
                <a:gd name="T13" fmla="*/ 495 h 832"/>
                <a:gd name="T14" fmla="*/ 98 w 1058"/>
                <a:gd name="T15" fmla="*/ 467 h 832"/>
                <a:gd name="T16" fmla="*/ 89 w 1058"/>
                <a:gd name="T17" fmla="*/ 442 h 832"/>
                <a:gd name="T18" fmla="*/ 68 w 1058"/>
                <a:gd name="T19" fmla="*/ 442 h 832"/>
                <a:gd name="T20" fmla="*/ 57 w 1058"/>
                <a:gd name="T21" fmla="*/ 419 h 832"/>
                <a:gd name="T22" fmla="*/ 43 w 1058"/>
                <a:gd name="T23" fmla="*/ 399 h 832"/>
                <a:gd name="T24" fmla="*/ 34 w 1058"/>
                <a:gd name="T25" fmla="*/ 361 h 832"/>
                <a:gd name="T26" fmla="*/ 24 w 1058"/>
                <a:gd name="T27" fmla="*/ 309 h 832"/>
                <a:gd name="T28" fmla="*/ 26 w 1058"/>
                <a:gd name="T29" fmla="*/ 286 h 832"/>
                <a:gd name="T30" fmla="*/ 3 w 1058"/>
                <a:gd name="T31" fmla="*/ 252 h 832"/>
                <a:gd name="T32" fmla="*/ 49 w 1058"/>
                <a:gd name="T33" fmla="*/ 205 h 832"/>
                <a:gd name="T34" fmla="*/ 106 w 1058"/>
                <a:gd name="T35" fmla="*/ 182 h 832"/>
                <a:gd name="T36" fmla="*/ 98 w 1058"/>
                <a:gd name="T37" fmla="*/ 155 h 832"/>
                <a:gd name="T38" fmla="*/ 102 w 1058"/>
                <a:gd name="T39" fmla="*/ 133 h 832"/>
                <a:gd name="T40" fmla="*/ 148 w 1058"/>
                <a:gd name="T41" fmla="*/ 70 h 832"/>
                <a:gd name="T42" fmla="*/ 241 w 1058"/>
                <a:gd name="T43" fmla="*/ 100 h 832"/>
                <a:gd name="T44" fmla="*/ 353 w 1058"/>
                <a:gd name="T45" fmla="*/ 150 h 832"/>
                <a:gd name="T46" fmla="*/ 427 w 1058"/>
                <a:gd name="T47" fmla="*/ 146 h 832"/>
                <a:gd name="T48" fmla="*/ 492 w 1058"/>
                <a:gd name="T49" fmla="*/ 134 h 832"/>
                <a:gd name="T50" fmla="*/ 545 w 1058"/>
                <a:gd name="T51" fmla="*/ 104 h 832"/>
                <a:gd name="T52" fmla="*/ 573 w 1058"/>
                <a:gd name="T53" fmla="*/ 93 h 832"/>
                <a:gd name="T54" fmla="*/ 617 w 1058"/>
                <a:gd name="T55" fmla="*/ 87 h 832"/>
                <a:gd name="T56" fmla="*/ 649 w 1058"/>
                <a:gd name="T57" fmla="*/ 81 h 832"/>
                <a:gd name="T58" fmla="*/ 670 w 1058"/>
                <a:gd name="T59" fmla="*/ 64 h 832"/>
                <a:gd name="T60" fmla="*/ 706 w 1058"/>
                <a:gd name="T61" fmla="*/ 45 h 832"/>
                <a:gd name="T62" fmla="*/ 737 w 1058"/>
                <a:gd name="T63" fmla="*/ 34 h 832"/>
                <a:gd name="T64" fmla="*/ 762 w 1058"/>
                <a:gd name="T65" fmla="*/ 3 h 832"/>
                <a:gd name="T66" fmla="*/ 796 w 1058"/>
                <a:gd name="T67" fmla="*/ 15 h 832"/>
                <a:gd name="T68" fmla="*/ 813 w 1058"/>
                <a:gd name="T69" fmla="*/ 45 h 832"/>
                <a:gd name="T70" fmla="*/ 847 w 1058"/>
                <a:gd name="T71" fmla="*/ 57 h 832"/>
                <a:gd name="T72" fmla="*/ 891 w 1058"/>
                <a:gd name="T73" fmla="*/ 110 h 832"/>
                <a:gd name="T74" fmla="*/ 898 w 1058"/>
                <a:gd name="T75" fmla="*/ 146 h 832"/>
                <a:gd name="T76" fmla="*/ 944 w 1058"/>
                <a:gd name="T77" fmla="*/ 209 h 832"/>
                <a:gd name="T78" fmla="*/ 976 w 1058"/>
                <a:gd name="T79" fmla="*/ 222 h 832"/>
                <a:gd name="T80" fmla="*/ 1014 w 1058"/>
                <a:gd name="T81" fmla="*/ 231 h 832"/>
                <a:gd name="T82" fmla="*/ 1054 w 1058"/>
                <a:gd name="T83" fmla="*/ 222 h 832"/>
                <a:gd name="T84" fmla="*/ 1047 w 1058"/>
                <a:gd name="T85" fmla="*/ 252 h 832"/>
                <a:gd name="T86" fmla="*/ 1035 w 1058"/>
                <a:gd name="T87" fmla="*/ 290 h 832"/>
                <a:gd name="T88" fmla="*/ 1047 w 1058"/>
                <a:gd name="T89" fmla="*/ 323 h 832"/>
                <a:gd name="T90" fmla="*/ 1007 w 1058"/>
                <a:gd name="T91" fmla="*/ 338 h 832"/>
                <a:gd name="T92" fmla="*/ 1012 w 1058"/>
                <a:gd name="T93" fmla="*/ 380 h 832"/>
                <a:gd name="T94" fmla="*/ 1012 w 1058"/>
                <a:gd name="T95" fmla="*/ 404 h 832"/>
                <a:gd name="T96" fmla="*/ 991 w 1058"/>
                <a:gd name="T97" fmla="*/ 442 h 832"/>
                <a:gd name="T98" fmla="*/ 991 w 1058"/>
                <a:gd name="T99" fmla="*/ 480 h 832"/>
                <a:gd name="T100" fmla="*/ 976 w 1058"/>
                <a:gd name="T101" fmla="*/ 535 h 832"/>
                <a:gd name="T102" fmla="*/ 948 w 1058"/>
                <a:gd name="T103" fmla="*/ 613 h 832"/>
                <a:gd name="T104" fmla="*/ 971 w 1058"/>
                <a:gd name="T105" fmla="*/ 647 h 832"/>
                <a:gd name="T106" fmla="*/ 974 w 1058"/>
                <a:gd name="T107" fmla="*/ 682 h 832"/>
                <a:gd name="T108" fmla="*/ 1001 w 1058"/>
                <a:gd name="T109" fmla="*/ 710 h 832"/>
                <a:gd name="T110" fmla="*/ 1031 w 1058"/>
                <a:gd name="T111" fmla="*/ 720 h 832"/>
                <a:gd name="T112" fmla="*/ 1058 w 1058"/>
                <a:gd name="T113" fmla="*/ 741 h 832"/>
                <a:gd name="T114" fmla="*/ 1045 w 1058"/>
                <a:gd name="T115" fmla="*/ 763 h 832"/>
                <a:gd name="T116" fmla="*/ 1031 w 1058"/>
                <a:gd name="T117" fmla="*/ 792 h 832"/>
                <a:gd name="T118" fmla="*/ 1054 w 1058"/>
                <a:gd name="T119" fmla="*/ 82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8" h="832">
                  <a:moveTo>
                    <a:pt x="222" y="627"/>
                  </a:moveTo>
                  <a:lnTo>
                    <a:pt x="220" y="627"/>
                  </a:lnTo>
                  <a:lnTo>
                    <a:pt x="218" y="627"/>
                  </a:lnTo>
                  <a:lnTo>
                    <a:pt x="216" y="625"/>
                  </a:lnTo>
                  <a:lnTo>
                    <a:pt x="214" y="623"/>
                  </a:lnTo>
                  <a:lnTo>
                    <a:pt x="218" y="623"/>
                  </a:lnTo>
                  <a:lnTo>
                    <a:pt x="216" y="621"/>
                  </a:lnTo>
                  <a:lnTo>
                    <a:pt x="216" y="619"/>
                  </a:lnTo>
                  <a:lnTo>
                    <a:pt x="212" y="621"/>
                  </a:lnTo>
                  <a:lnTo>
                    <a:pt x="211" y="621"/>
                  </a:lnTo>
                  <a:lnTo>
                    <a:pt x="209" y="621"/>
                  </a:lnTo>
                  <a:lnTo>
                    <a:pt x="207" y="621"/>
                  </a:lnTo>
                  <a:lnTo>
                    <a:pt x="205" y="619"/>
                  </a:lnTo>
                  <a:lnTo>
                    <a:pt x="203" y="619"/>
                  </a:lnTo>
                  <a:lnTo>
                    <a:pt x="203" y="617"/>
                  </a:lnTo>
                  <a:lnTo>
                    <a:pt x="203" y="615"/>
                  </a:lnTo>
                  <a:lnTo>
                    <a:pt x="201" y="615"/>
                  </a:lnTo>
                  <a:lnTo>
                    <a:pt x="201" y="613"/>
                  </a:lnTo>
                  <a:lnTo>
                    <a:pt x="201" y="611"/>
                  </a:lnTo>
                  <a:lnTo>
                    <a:pt x="199" y="609"/>
                  </a:lnTo>
                  <a:lnTo>
                    <a:pt x="199" y="608"/>
                  </a:lnTo>
                  <a:lnTo>
                    <a:pt x="197" y="608"/>
                  </a:lnTo>
                  <a:lnTo>
                    <a:pt x="197" y="609"/>
                  </a:lnTo>
                  <a:lnTo>
                    <a:pt x="197" y="611"/>
                  </a:lnTo>
                  <a:lnTo>
                    <a:pt x="195" y="611"/>
                  </a:lnTo>
                  <a:lnTo>
                    <a:pt x="193" y="609"/>
                  </a:lnTo>
                  <a:lnTo>
                    <a:pt x="195" y="609"/>
                  </a:lnTo>
                  <a:lnTo>
                    <a:pt x="195" y="608"/>
                  </a:lnTo>
                  <a:lnTo>
                    <a:pt x="195" y="606"/>
                  </a:lnTo>
                  <a:lnTo>
                    <a:pt x="195" y="604"/>
                  </a:lnTo>
                  <a:lnTo>
                    <a:pt x="197" y="604"/>
                  </a:lnTo>
                  <a:lnTo>
                    <a:pt x="195" y="602"/>
                  </a:lnTo>
                  <a:lnTo>
                    <a:pt x="195" y="600"/>
                  </a:lnTo>
                  <a:lnTo>
                    <a:pt x="195" y="598"/>
                  </a:lnTo>
                  <a:lnTo>
                    <a:pt x="193" y="598"/>
                  </a:lnTo>
                  <a:lnTo>
                    <a:pt x="193" y="596"/>
                  </a:lnTo>
                  <a:lnTo>
                    <a:pt x="192" y="596"/>
                  </a:lnTo>
                  <a:lnTo>
                    <a:pt x="192" y="598"/>
                  </a:lnTo>
                  <a:lnTo>
                    <a:pt x="190" y="598"/>
                  </a:lnTo>
                  <a:lnTo>
                    <a:pt x="190" y="596"/>
                  </a:lnTo>
                  <a:lnTo>
                    <a:pt x="188" y="596"/>
                  </a:lnTo>
                  <a:lnTo>
                    <a:pt x="188" y="594"/>
                  </a:lnTo>
                  <a:lnTo>
                    <a:pt x="188" y="592"/>
                  </a:lnTo>
                  <a:lnTo>
                    <a:pt x="188" y="590"/>
                  </a:lnTo>
                  <a:lnTo>
                    <a:pt x="188" y="589"/>
                  </a:lnTo>
                  <a:lnTo>
                    <a:pt x="188" y="587"/>
                  </a:lnTo>
                  <a:lnTo>
                    <a:pt x="188" y="585"/>
                  </a:lnTo>
                  <a:lnTo>
                    <a:pt x="186" y="585"/>
                  </a:lnTo>
                  <a:lnTo>
                    <a:pt x="186" y="583"/>
                  </a:lnTo>
                  <a:lnTo>
                    <a:pt x="184" y="583"/>
                  </a:lnTo>
                  <a:lnTo>
                    <a:pt x="182" y="583"/>
                  </a:lnTo>
                  <a:lnTo>
                    <a:pt x="182" y="581"/>
                  </a:lnTo>
                  <a:lnTo>
                    <a:pt x="180" y="581"/>
                  </a:lnTo>
                  <a:lnTo>
                    <a:pt x="178" y="581"/>
                  </a:lnTo>
                  <a:lnTo>
                    <a:pt x="176" y="583"/>
                  </a:lnTo>
                  <a:lnTo>
                    <a:pt x="174" y="583"/>
                  </a:lnTo>
                  <a:lnTo>
                    <a:pt x="174" y="585"/>
                  </a:lnTo>
                  <a:lnTo>
                    <a:pt x="173" y="583"/>
                  </a:lnTo>
                  <a:lnTo>
                    <a:pt x="171" y="583"/>
                  </a:lnTo>
                  <a:lnTo>
                    <a:pt x="163" y="577"/>
                  </a:lnTo>
                  <a:lnTo>
                    <a:pt x="161" y="577"/>
                  </a:lnTo>
                  <a:lnTo>
                    <a:pt x="157" y="577"/>
                  </a:lnTo>
                  <a:lnTo>
                    <a:pt x="155" y="577"/>
                  </a:lnTo>
                  <a:lnTo>
                    <a:pt x="154" y="577"/>
                  </a:lnTo>
                  <a:lnTo>
                    <a:pt x="154" y="579"/>
                  </a:lnTo>
                  <a:lnTo>
                    <a:pt x="148" y="577"/>
                  </a:lnTo>
                  <a:lnTo>
                    <a:pt x="142" y="575"/>
                  </a:lnTo>
                  <a:lnTo>
                    <a:pt x="135" y="573"/>
                  </a:lnTo>
                  <a:lnTo>
                    <a:pt x="131" y="573"/>
                  </a:lnTo>
                  <a:lnTo>
                    <a:pt x="129" y="573"/>
                  </a:lnTo>
                  <a:lnTo>
                    <a:pt x="129" y="571"/>
                  </a:lnTo>
                  <a:lnTo>
                    <a:pt x="127" y="570"/>
                  </a:lnTo>
                  <a:lnTo>
                    <a:pt x="125" y="568"/>
                  </a:lnTo>
                  <a:lnTo>
                    <a:pt x="123" y="564"/>
                  </a:lnTo>
                  <a:lnTo>
                    <a:pt x="123" y="562"/>
                  </a:lnTo>
                  <a:lnTo>
                    <a:pt x="121" y="562"/>
                  </a:lnTo>
                  <a:lnTo>
                    <a:pt x="121" y="560"/>
                  </a:lnTo>
                  <a:lnTo>
                    <a:pt x="121" y="558"/>
                  </a:lnTo>
                  <a:lnTo>
                    <a:pt x="121" y="556"/>
                  </a:lnTo>
                  <a:lnTo>
                    <a:pt x="119" y="556"/>
                  </a:lnTo>
                  <a:lnTo>
                    <a:pt x="119" y="554"/>
                  </a:lnTo>
                  <a:lnTo>
                    <a:pt x="117" y="552"/>
                  </a:lnTo>
                  <a:lnTo>
                    <a:pt x="117" y="551"/>
                  </a:lnTo>
                  <a:lnTo>
                    <a:pt x="117" y="549"/>
                  </a:lnTo>
                  <a:lnTo>
                    <a:pt x="116" y="549"/>
                  </a:lnTo>
                  <a:lnTo>
                    <a:pt x="116" y="547"/>
                  </a:lnTo>
                  <a:lnTo>
                    <a:pt x="114" y="547"/>
                  </a:lnTo>
                  <a:lnTo>
                    <a:pt x="112" y="547"/>
                  </a:lnTo>
                  <a:lnTo>
                    <a:pt x="110" y="545"/>
                  </a:lnTo>
                  <a:lnTo>
                    <a:pt x="108" y="543"/>
                  </a:lnTo>
                  <a:lnTo>
                    <a:pt x="106" y="543"/>
                  </a:lnTo>
                  <a:lnTo>
                    <a:pt x="104" y="541"/>
                  </a:lnTo>
                  <a:lnTo>
                    <a:pt x="104" y="539"/>
                  </a:lnTo>
                  <a:lnTo>
                    <a:pt x="104" y="537"/>
                  </a:lnTo>
                  <a:lnTo>
                    <a:pt x="102" y="535"/>
                  </a:lnTo>
                  <a:lnTo>
                    <a:pt x="100" y="533"/>
                  </a:lnTo>
                  <a:lnTo>
                    <a:pt x="100" y="532"/>
                  </a:lnTo>
                  <a:lnTo>
                    <a:pt x="98" y="532"/>
                  </a:lnTo>
                  <a:lnTo>
                    <a:pt x="98" y="528"/>
                  </a:lnTo>
                  <a:lnTo>
                    <a:pt x="100" y="526"/>
                  </a:lnTo>
                  <a:lnTo>
                    <a:pt x="100" y="524"/>
                  </a:lnTo>
                  <a:lnTo>
                    <a:pt x="102" y="524"/>
                  </a:lnTo>
                  <a:lnTo>
                    <a:pt x="104" y="522"/>
                  </a:lnTo>
                  <a:lnTo>
                    <a:pt x="106" y="522"/>
                  </a:lnTo>
                  <a:lnTo>
                    <a:pt x="108" y="520"/>
                  </a:lnTo>
                  <a:lnTo>
                    <a:pt x="110" y="520"/>
                  </a:lnTo>
                  <a:lnTo>
                    <a:pt x="110" y="518"/>
                  </a:lnTo>
                  <a:lnTo>
                    <a:pt x="108" y="516"/>
                  </a:lnTo>
                  <a:lnTo>
                    <a:pt x="106" y="514"/>
                  </a:lnTo>
                  <a:lnTo>
                    <a:pt x="106" y="513"/>
                  </a:lnTo>
                  <a:lnTo>
                    <a:pt x="104" y="513"/>
                  </a:lnTo>
                  <a:lnTo>
                    <a:pt x="102" y="511"/>
                  </a:lnTo>
                  <a:lnTo>
                    <a:pt x="102" y="509"/>
                  </a:lnTo>
                  <a:lnTo>
                    <a:pt x="102" y="507"/>
                  </a:lnTo>
                  <a:lnTo>
                    <a:pt x="104" y="505"/>
                  </a:lnTo>
                  <a:lnTo>
                    <a:pt x="106" y="503"/>
                  </a:lnTo>
                  <a:lnTo>
                    <a:pt x="108" y="501"/>
                  </a:lnTo>
                  <a:lnTo>
                    <a:pt x="108" y="499"/>
                  </a:lnTo>
                  <a:lnTo>
                    <a:pt x="108" y="495"/>
                  </a:lnTo>
                  <a:lnTo>
                    <a:pt x="108" y="494"/>
                  </a:lnTo>
                  <a:lnTo>
                    <a:pt x="108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2" y="484"/>
                  </a:lnTo>
                  <a:lnTo>
                    <a:pt x="100" y="482"/>
                  </a:lnTo>
                  <a:lnTo>
                    <a:pt x="98" y="480"/>
                  </a:lnTo>
                  <a:lnTo>
                    <a:pt x="97" y="478"/>
                  </a:lnTo>
                  <a:lnTo>
                    <a:pt x="97" y="476"/>
                  </a:lnTo>
                  <a:lnTo>
                    <a:pt x="97" y="475"/>
                  </a:lnTo>
                  <a:lnTo>
                    <a:pt x="97" y="473"/>
                  </a:lnTo>
                  <a:lnTo>
                    <a:pt x="95" y="473"/>
                  </a:lnTo>
                  <a:lnTo>
                    <a:pt x="95" y="471"/>
                  </a:lnTo>
                  <a:lnTo>
                    <a:pt x="95" y="469"/>
                  </a:lnTo>
                  <a:lnTo>
                    <a:pt x="95" y="467"/>
                  </a:lnTo>
                  <a:lnTo>
                    <a:pt x="97" y="467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3"/>
                  </a:lnTo>
                  <a:lnTo>
                    <a:pt x="98" y="463"/>
                  </a:lnTo>
                  <a:lnTo>
                    <a:pt x="97" y="461"/>
                  </a:lnTo>
                  <a:lnTo>
                    <a:pt x="95" y="461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1" y="456"/>
                  </a:lnTo>
                  <a:lnTo>
                    <a:pt x="91" y="454"/>
                  </a:lnTo>
                  <a:lnTo>
                    <a:pt x="91" y="452"/>
                  </a:lnTo>
                  <a:lnTo>
                    <a:pt x="91" y="450"/>
                  </a:lnTo>
                  <a:lnTo>
                    <a:pt x="89" y="448"/>
                  </a:lnTo>
                  <a:lnTo>
                    <a:pt x="89" y="446"/>
                  </a:lnTo>
                  <a:lnTo>
                    <a:pt x="87" y="444"/>
                  </a:lnTo>
                  <a:lnTo>
                    <a:pt x="89" y="442"/>
                  </a:lnTo>
                  <a:lnTo>
                    <a:pt x="89" y="440"/>
                  </a:lnTo>
                  <a:lnTo>
                    <a:pt x="89" y="438"/>
                  </a:lnTo>
                  <a:lnTo>
                    <a:pt x="89" y="437"/>
                  </a:lnTo>
                  <a:lnTo>
                    <a:pt x="89" y="435"/>
                  </a:lnTo>
                  <a:lnTo>
                    <a:pt x="91" y="433"/>
                  </a:lnTo>
                  <a:lnTo>
                    <a:pt x="89" y="433"/>
                  </a:lnTo>
                  <a:lnTo>
                    <a:pt x="89" y="431"/>
                  </a:lnTo>
                  <a:lnTo>
                    <a:pt x="87" y="431"/>
                  </a:lnTo>
                  <a:lnTo>
                    <a:pt x="85" y="433"/>
                  </a:lnTo>
                  <a:lnTo>
                    <a:pt x="83" y="433"/>
                  </a:lnTo>
                  <a:lnTo>
                    <a:pt x="79" y="435"/>
                  </a:lnTo>
                  <a:lnTo>
                    <a:pt x="76" y="437"/>
                  </a:lnTo>
                  <a:lnTo>
                    <a:pt x="72" y="438"/>
                  </a:lnTo>
                  <a:lnTo>
                    <a:pt x="72" y="440"/>
                  </a:lnTo>
                  <a:lnTo>
                    <a:pt x="70" y="440"/>
                  </a:lnTo>
                  <a:lnTo>
                    <a:pt x="68" y="440"/>
                  </a:lnTo>
                  <a:lnTo>
                    <a:pt x="68" y="442"/>
                  </a:lnTo>
                  <a:lnTo>
                    <a:pt x="68" y="440"/>
                  </a:lnTo>
                  <a:lnTo>
                    <a:pt x="66" y="440"/>
                  </a:lnTo>
                  <a:lnTo>
                    <a:pt x="64" y="438"/>
                  </a:lnTo>
                  <a:lnTo>
                    <a:pt x="64" y="437"/>
                  </a:lnTo>
                  <a:lnTo>
                    <a:pt x="64" y="435"/>
                  </a:lnTo>
                  <a:lnTo>
                    <a:pt x="64" y="433"/>
                  </a:lnTo>
                  <a:lnTo>
                    <a:pt x="64" y="431"/>
                  </a:lnTo>
                  <a:lnTo>
                    <a:pt x="64" y="429"/>
                  </a:lnTo>
                  <a:lnTo>
                    <a:pt x="64" y="427"/>
                  </a:lnTo>
                  <a:lnTo>
                    <a:pt x="64" y="425"/>
                  </a:lnTo>
                  <a:lnTo>
                    <a:pt x="62" y="425"/>
                  </a:lnTo>
                  <a:lnTo>
                    <a:pt x="62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59" y="421"/>
                  </a:lnTo>
                  <a:lnTo>
                    <a:pt x="59" y="419"/>
                  </a:lnTo>
                  <a:lnTo>
                    <a:pt x="57" y="419"/>
                  </a:lnTo>
                  <a:lnTo>
                    <a:pt x="57" y="418"/>
                  </a:lnTo>
                  <a:lnTo>
                    <a:pt x="55" y="416"/>
                  </a:lnTo>
                  <a:lnTo>
                    <a:pt x="53" y="416"/>
                  </a:lnTo>
                  <a:lnTo>
                    <a:pt x="51" y="414"/>
                  </a:lnTo>
                  <a:lnTo>
                    <a:pt x="49" y="414"/>
                  </a:lnTo>
                  <a:lnTo>
                    <a:pt x="47" y="414"/>
                  </a:lnTo>
                  <a:lnTo>
                    <a:pt x="45" y="414"/>
                  </a:lnTo>
                  <a:lnTo>
                    <a:pt x="43" y="414"/>
                  </a:lnTo>
                  <a:lnTo>
                    <a:pt x="43" y="412"/>
                  </a:lnTo>
                  <a:lnTo>
                    <a:pt x="41" y="412"/>
                  </a:lnTo>
                  <a:lnTo>
                    <a:pt x="40" y="410"/>
                  </a:lnTo>
                  <a:lnTo>
                    <a:pt x="40" y="408"/>
                  </a:lnTo>
                  <a:lnTo>
                    <a:pt x="38" y="404"/>
                  </a:lnTo>
                  <a:lnTo>
                    <a:pt x="40" y="402"/>
                  </a:lnTo>
                  <a:lnTo>
                    <a:pt x="41" y="402"/>
                  </a:lnTo>
                  <a:lnTo>
                    <a:pt x="43" y="400"/>
                  </a:lnTo>
                  <a:lnTo>
                    <a:pt x="43" y="399"/>
                  </a:lnTo>
                  <a:lnTo>
                    <a:pt x="41" y="399"/>
                  </a:lnTo>
                  <a:lnTo>
                    <a:pt x="41" y="397"/>
                  </a:lnTo>
                  <a:lnTo>
                    <a:pt x="41" y="395"/>
                  </a:lnTo>
                  <a:lnTo>
                    <a:pt x="41" y="391"/>
                  </a:lnTo>
                  <a:lnTo>
                    <a:pt x="41" y="389"/>
                  </a:lnTo>
                  <a:lnTo>
                    <a:pt x="40" y="387"/>
                  </a:lnTo>
                  <a:lnTo>
                    <a:pt x="40" y="385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4" y="372"/>
                  </a:lnTo>
                  <a:lnTo>
                    <a:pt x="36" y="366"/>
                  </a:lnTo>
                  <a:lnTo>
                    <a:pt x="36" y="364"/>
                  </a:lnTo>
                  <a:lnTo>
                    <a:pt x="34" y="361"/>
                  </a:lnTo>
                  <a:lnTo>
                    <a:pt x="34" y="359"/>
                  </a:lnTo>
                  <a:lnTo>
                    <a:pt x="32" y="355"/>
                  </a:lnTo>
                  <a:lnTo>
                    <a:pt x="30" y="351"/>
                  </a:lnTo>
                  <a:lnTo>
                    <a:pt x="28" y="349"/>
                  </a:lnTo>
                  <a:lnTo>
                    <a:pt x="28" y="345"/>
                  </a:lnTo>
                  <a:lnTo>
                    <a:pt x="30" y="342"/>
                  </a:lnTo>
                  <a:lnTo>
                    <a:pt x="32" y="338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34" y="326"/>
                  </a:lnTo>
                  <a:lnTo>
                    <a:pt x="32" y="323"/>
                  </a:lnTo>
                  <a:lnTo>
                    <a:pt x="32" y="317"/>
                  </a:lnTo>
                  <a:lnTo>
                    <a:pt x="30" y="311"/>
                  </a:lnTo>
                  <a:lnTo>
                    <a:pt x="28" y="311"/>
                  </a:lnTo>
                  <a:lnTo>
                    <a:pt x="26" y="309"/>
                  </a:lnTo>
                  <a:lnTo>
                    <a:pt x="24" y="309"/>
                  </a:lnTo>
                  <a:lnTo>
                    <a:pt x="22" y="307"/>
                  </a:lnTo>
                  <a:lnTo>
                    <a:pt x="21" y="307"/>
                  </a:lnTo>
                  <a:lnTo>
                    <a:pt x="21" y="305"/>
                  </a:lnTo>
                  <a:lnTo>
                    <a:pt x="19" y="304"/>
                  </a:lnTo>
                  <a:lnTo>
                    <a:pt x="19" y="302"/>
                  </a:lnTo>
                  <a:lnTo>
                    <a:pt x="19" y="300"/>
                  </a:lnTo>
                  <a:lnTo>
                    <a:pt x="19" y="298"/>
                  </a:lnTo>
                  <a:lnTo>
                    <a:pt x="21" y="296"/>
                  </a:lnTo>
                  <a:lnTo>
                    <a:pt x="22" y="296"/>
                  </a:lnTo>
                  <a:lnTo>
                    <a:pt x="22" y="294"/>
                  </a:lnTo>
                  <a:lnTo>
                    <a:pt x="24" y="294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92"/>
                  </a:lnTo>
                  <a:lnTo>
                    <a:pt x="28" y="290"/>
                  </a:lnTo>
                  <a:lnTo>
                    <a:pt x="28" y="288"/>
                  </a:lnTo>
                  <a:lnTo>
                    <a:pt x="26" y="286"/>
                  </a:lnTo>
                  <a:lnTo>
                    <a:pt x="26" y="285"/>
                  </a:lnTo>
                  <a:lnTo>
                    <a:pt x="24" y="285"/>
                  </a:lnTo>
                  <a:lnTo>
                    <a:pt x="21" y="283"/>
                  </a:lnTo>
                  <a:lnTo>
                    <a:pt x="19" y="281"/>
                  </a:lnTo>
                  <a:lnTo>
                    <a:pt x="17" y="279"/>
                  </a:lnTo>
                  <a:lnTo>
                    <a:pt x="17" y="277"/>
                  </a:lnTo>
                  <a:lnTo>
                    <a:pt x="17" y="275"/>
                  </a:lnTo>
                  <a:lnTo>
                    <a:pt x="15" y="273"/>
                  </a:lnTo>
                  <a:lnTo>
                    <a:pt x="13" y="271"/>
                  </a:lnTo>
                  <a:lnTo>
                    <a:pt x="11" y="271"/>
                  </a:lnTo>
                  <a:lnTo>
                    <a:pt x="9" y="267"/>
                  </a:lnTo>
                  <a:lnTo>
                    <a:pt x="5" y="266"/>
                  </a:lnTo>
                  <a:lnTo>
                    <a:pt x="5" y="264"/>
                  </a:lnTo>
                  <a:lnTo>
                    <a:pt x="3" y="262"/>
                  </a:lnTo>
                  <a:lnTo>
                    <a:pt x="5" y="260"/>
                  </a:lnTo>
                  <a:lnTo>
                    <a:pt x="3" y="256"/>
                  </a:lnTo>
                  <a:lnTo>
                    <a:pt x="3" y="252"/>
                  </a:lnTo>
                  <a:lnTo>
                    <a:pt x="3" y="250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2" y="245"/>
                  </a:lnTo>
                  <a:lnTo>
                    <a:pt x="2" y="243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2" y="235"/>
                  </a:lnTo>
                  <a:lnTo>
                    <a:pt x="3" y="235"/>
                  </a:lnTo>
                  <a:lnTo>
                    <a:pt x="7" y="231"/>
                  </a:lnTo>
                  <a:lnTo>
                    <a:pt x="11" y="228"/>
                  </a:lnTo>
                  <a:lnTo>
                    <a:pt x="21" y="222"/>
                  </a:lnTo>
                  <a:lnTo>
                    <a:pt x="28" y="218"/>
                  </a:lnTo>
                  <a:lnTo>
                    <a:pt x="36" y="212"/>
                  </a:lnTo>
                  <a:lnTo>
                    <a:pt x="41" y="209"/>
                  </a:lnTo>
                  <a:lnTo>
                    <a:pt x="47" y="207"/>
                  </a:lnTo>
                  <a:lnTo>
                    <a:pt x="49" y="205"/>
                  </a:lnTo>
                  <a:lnTo>
                    <a:pt x="53" y="205"/>
                  </a:lnTo>
                  <a:lnTo>
                    <a:pt x="57" y="207"/>
                  </a:lnTo>
                  <a:lnTo>
                    <a:pt x="59" y="207"/>
                  </a:lnTo>
                  <a:lnTo>
                    <a:pt x="60" y="207"/>
                  </a:lnTo>
                  <a:lnTo>
                    <a:pt x="62" y="205"/>
                  </a:lnTo>
                  <a:lnTo>
                    <a:pt x="68" y="201"/>
                  </a:lnTo>
                  <a:lnTo>
                    <a:pt x="72" y="197"/>
                  </a:lnTo>
                  <a:lnTo>
                    <a:pt x="76" y="191"/>
                  </a:lnTo>
                  <a:lnTo>
                    <a:pt x="79" y="190"/>
                  </a:lnTo>
                  <a:lnTo>
                    <a:pt x="83" y="190"/>
                  </a:lnTo>
                  <a:lnTo>
                    <a:pt x="89" y="190"/>
                  </a:lnTo>
                  <a:lnTo>
                    <a:pt x="95" y="190"/>
                  </a:lnTo>
                  <a:lnTo>
                    <a:pt x="98" y="190"/>
                  </a:lnTo>
                  <a:lnTo>
                    <a:pt x="102" y="188"/>
                  </a:lnTo>
                  <a:lnTo>
                    <a:pt x="104" y="186"/>
                  </a:lnTo>
                  <a:lnTo>
                    <a:pt x="106" y="184"/>
                  </a:lnTo>
                  <a:lnTo>
                    <a:pt x="106" y="182"/>
                  </a:lnTo>
                  <a:lnTo>
                    <a:pt x="106" y="180"/>
                  </a:lnTo>
                  <a:lnTo>
                    <a:pt x="108" y="178"/>
                  </a:lnTo>
                  <a:lnTo>
                    <a:pt x="108" y="176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69"/>
                  </a:lnTo>
                  <a:lnTo>
                    <a:pt x="106" y="167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97" y="136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102" y="133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29"/>
                  </a:lnTo>
                  <a:lnTo>
                    <a:pt x="106" y="129"/>
                  </a:lnTo>
                  <a:lnTo>
                    <a:pt x="108" y="125"/>
                  </a:lnTo>
                  <a:lnTo>
                    <a:pt x="112" y="119"/>
                  </a:lnTo>
                  <a:lnTo>
                    <a:pt x="117" y="112"/>
                  </a:lnTo>
                  <a:lnTo>
                    <a:pt x="121" y="104"/>
                  </a:lnTo>
                  <a:lnTo>
                    <a:pt x="125" y="96"/>
                  </a:lnTo>
                  <a:lnTo>
                    <a:pt x="133" y="85"/>
                  </a:lnTo>
                  <a:lnTo>
                    <a:pt x="136" y="77"/>
                  </a:lnTo>
                  <a:lnTo>
                    <a:pt x="140" y="72"/>
                  </a:lnTo>
                  <a:lnTo>
                    <a:pt x="142" y="70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6" y="68"/>
                  </a:lnTo>
                  <a:lnTo>
                    <a:pt x="148" y="70"/>
                  </a:lnTo>
                  <a:lnTo>
                    <a:pt x="152" y="70"/>
                  </a:lnTo>
                  <a:lnTo>
                    <a:pt x="159" y="72"/>
                  </a:lnTo>
                  <a:lnTo>
                    <a:pt x="167" y="74"/>
                  </a:lnTo>
                  <a:lnTo>
                    <a:pt x="173" y="74"/>
                  </a:lnTo>
                  <a:lnTo>
                    <a:pt x="176" y="74"/>
                  </a:lnTo>
                  <a:lnTo>
                    <a:pt x="182" y="74"/>
                  </a:lnTo>
                  <a:lnTo>
                    <a:pt x="193" y="72"/>
                  </a:lnTo>
                  <a:lnTo>
                    <a:pt x="205" y="70"/>
                  </a:lnTo>
                  <a:lnTo>
                    <a:pt x="214" y="68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4" y="66"/>
                  </a:lnTo>
                  <a:lnTo>
                    <a:pt x="226" y="68"/>
                  </a:lnTo>
                  <a:lnTo>
                    <a:pt x="230" y="76"/>
                  </a:lnTo>
                  <a:lnTo>
                    <a:pt x="231" y="79"/>
                  </a:lnTo>
                  <a:lnTo>
                    <a:pt x="237" y="89"/>
                  </a:lnTo>
                  <a:lnTo>
                    <a:pt x="241" y="100"/>
                  </a:lnTo>
                  <a:lnTo>
                    <a:pt x="245" y="108"/>
                  </a:lnTo>
                  <a:lnTo>
                    <a:pt x="249" y="115"/>
                  </a:lnTo>
                  <a:lnTo>
                    <a:pt x="252" y="119"/>
                  </a:lnTo>
                  <a:lnTo>
                    <a:pt x="256" y="125"/>
                  </a:lnTo>
                  <a:lnTo>
                    <a:pt x="260" y="129"/>
                  </a:lnTo>
                  <a:lnTo>
                    <a:pt x="266" y="134"/>
                  </a:lnTo>
                  <a:lnTo>
                    <a:pt x="269" y="138"/>
                  </a:lnTo>
                  <a:lnTo>
                    <a:pt x="275" y="140"/>
                  </a:lnTo>
                  <a:lnTo>
                    <a:pt x="281" y="140"/>
                  </a:lnTo>
                  <a:lnTo>
                    <a:pt x="292" y="142"/>
                  </a:lnTo>
                  <a:lnTo>
                    <a:pt x="304" y="142"/>
                  </a:lnTo>
                  <a:lnTo>
                    <a:pt x="319" y="144"/>
                  </a:lnTo>
                  <a:lnTo>
                    <a:pt x="325" y="144"/>
                  </a:lnTo>
                  <a:lnTo>
                    <a:pt x="332" y="146"/>
                  </a:lnTo>
                  <a:lnTo>
                    <a:pt x="342" y="146"/>
                  </a:lnTo>
                  <a:lnTo>
                    <a:pt x="349" y="148"/>
                  </a:lnTo>
                  <a:lnTo>
                    <a:pt x="353" y="150"/>
                  </a:lnTo>
                  <a:lnTo>
                    <a:pt x="359" y="152"/>
                  </a:lnTo>
                  <a:lnTo>
                    <a:pt x="368" y="153"/>
                  </a:lnTo>
                  <a:lnTo>
                    <a:pt x="370" y="155"/>
                  </a:lnTo>
                  <a:lnTo>
                    <a:pt x="374" y="155"/>
                  </a:lnTo>
                  <a:lnTo>
                    <a:pt x="378" y="153"/>
                  </a:lnTo>
                  <a:lnTo>
                    <a:pt x="383" y="152"/>
                  </a:lnTo>
                  <a:lnTo>
                    <a:pt x="387" y="152"/>
                  </a:lnTo>
                  <a:lnTo>
                    <a:pt x="399" y="148"/>
                  </a:lnTo>
                  <a:lnTo>
                    <a:pt x="406" y="146"/>
                  </a:lnTo>
                  <a:lnTo>
                    <a:pt x="410" y="146"/>
                  </a:lnTo>
                  <a:lnTo>
                    <a:pt x="412" y="146"/>
                  </a:lnTo>
                  <a:lnTo>
                    <a:pt x="414" y="146"/>
                  </a:lnTo>
                  <a:lnTo>
                    <a:pt x="416" y="146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7" y="146"/>
                  </a:lnTo>
                  <a:lnTo>
                    <a:pt x="429" y="144"/>
                  </a:lnTo>
                  <a:lnTo>
                    <a:pt x="431" y="142"/>
                  </a:lnTo>
                  <a:lnTo>
                    <a:pt x="433" y="142"/>
                  </a:lnTo>
                  <a:lnTo>
                    <a:pt x="437" y="142"/>
                  </a:lnTo>
                  <a:lnTo>
                    <a:pt x="440" y="142"/>
                  </a:lnTo>
                  <a:lnTo>
                    <a:pt x="448" y="144"/>
                  </a:lnTo>
                  <a:lnTo>
                    <a:pt x="456" y="144"/>
                  </a:lnTo>
                  <a:lnTo>
                    <a:pt x="463" y="144"/>
                  </a:lnTo>
                  <a:lnTo>
                    <a:pt x="471" y="142"/>
                  </a:lnTo>
                  <a:lnTo>
                    <a:pt x="475" y="142"/>
                  </a:lnTo>
                  <a:lnTo>
                    <a:pt x="478" y="140"/>
                  </a:lnTo>
                  <a:lnTo>
                    <a:pt x="480" y="140"/>
                  </a:lnTo>
                  <a:lnTo>
                    <a:pt x="482" y="138"/>
                  </a:lnTo>
                  <a:lnTo>
                    <a:pt x="484" y="136"/>
                  </a:lnTo>
                  <a:lnTo>
                    <a:pt x="488" y="134"/>
                  </a:lnTo>
                  <a:lnTo>
                    <a:pt x="490" y="133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7" y="138"/>
                  </a:lnTo>
                  <a:lnTo>
                    <a:pt x="499" y="142"/>
                  </a:lnTo>
                  <a:lnTo>
                    <a:pt x="503" y="142"/>
                  </a:lnTo>
                  <a:lnTo>
                    <a:pt x="507" y="142"/>
                  </a:lnTo>
                  <a:lnTo>
                    <a:pt x="511" y="140"/>
                  </a:lnTo>
                  <a:lnTo>
                    <a:pt x="515" y="138"/>
                  </a:lnTo>
                  <a:lnTo>
                    <a:pt x="516" y="134"/>
                  </a:lnTo>
                  <a:lnTo>
                    <a:pt x="518" y="131"/>
                  </a:lnTo>
                  <a:lnTo>
                    <a:pt x="522" y="123"/>
                  </a:lnTo>
                  <a:lnTo>
                    <a:pt x="524" y="119"/>
                  </a:lnTo>
                  <a:lnTo>
                    <a:pt x="528" y="115"/>
                  </a:lnTo>
                  <a:lnTo>
                    <a:pt x="530" y="114"/>
                  </a:lnTo>
                  <a:lnTo>
                    <a:pt x="534" y="112"/>
                  </a:lnTo>
                  <a:lnTo>
                    <a:pt x="537" y="108"/>
                  </a:lnTo>
                  <a:lnTo>
                    <a:pt x="543" y="106"/>
                  </a:lnTo>
                  <a:lnTo>
                    <a:pt x="545" y="104"/>
                  </a:lnTo>
                  <a:lnTo>
                    <a:pt x="547" y="104"/>
                  </a:lnTo>
                  <a:lnTo>
                    <a:pt x="549" y="106"/>
                  </a:lnTo>
                  <a:lnTo>
                    <a:pt x="551" y="106"/>
                  </a:lnTo>
                  <a:lnTo>
                    <a:pt x="553" y="108"/>
                  </a:lnTo>
                  <a:lnTo>
                    <a:pt x="556" y="106"/>
                  </a:lnTo>
                  <a:lnTo>
                    <a:pt x="558" y="106"/>
                  </a:lnTo>
                  <a:lnTo>
                    <a:pt x="560" y="106"/>
                  </a:lnTo>
                  <a:lnTo>
                    <a:pt x="562" y="106"/>
                  </a:lnTo>
                  <a:lnTo>
                    <a:pt x="564" y="104"/>
                  </a:lnTo>
                  <a:lnTo>
                    <a:pt x="566" y="106"/>
                  </a:lnTo>
                  <a:lnTo>
                    <a:pt x="568" y="106"/>
                  </a:lnTo>
                  <a:lnTo>
                    <a:pt x="570" y="106"/>
                  </a:lnTo>
                  <a:lnTo>
                    <a:pt x="572" y="104"/>
                  </a:lnTo>
                  <a:lnTo>
                    <a:pt x="573" y="102"/>
                  </a:lnTo>
                  <a:lnTo>
                    <a:pt x="573" y="98"/>
                  </a:lnTo>
                  <a:lnTo>
                    <a:pt x="573" y="95"/>
                  </a:lnTo>
                  <a:lnTo>
                    <a:pt x="573" y="93"/>
                  </a:lnTo>
                  <a:lnTo>
                    <a:pt x="575" y="91"/>
                  </a:lnTo>
                  <a:lnTo>
                    <a:pt x="575" y="89"/>
                  </a:lnTo>
                  <a:lnTo>
                    <a:pt x="577" y="87"/>
                  </a:lnTo>
                  <a:lnTo>
                    <a:pt x="577" y="85"/>
                  </a:lnTo>
                  <a:lnTo>
                    <a:pt x="577" y="83"/>
                  </a:lnTo>
                  <a:lnTo>
                    <a:pt x="579" y="83"/>
                  </a:lnTo>
                  <a:lnTo>
                    <a:pt x="579" y="81"/>
                  </a:lnTo>
                  <a:lnTo>
                    <a:pt x="581" y="81"/>
                  </a:lnTo>
                  <a:lnTo>
                    <a:pt x="583" y="81"/>
                  </a:lnTo>
                  <a:lnTo>
                    <a:pt x="585" y="81"/>
                  </a:lnTo>
                  <a:lnTo>
                    <a:pt x="591" y="79"/>
                  </a:lnTo>
                  <a:lnTo>
                    <a:pt x="594" y="79"/>
                  </a:lnTo>
                  <a:lnTo>
                    <a:pt x="598" y="81"/>
                  </a:lnTo>
                  <a:lnTo>
                    <a:pt x="602" y="81"/>
                  </a:lnTo>
                  <a:lnTo>
                    <a:pt x="606" y="85"/>
                  </a:lnTo>
                  <a:lnTo>
                    <a:pt x="611" y="87"/>
                  </a:lnTo>
                  <a:lnTo>
                    <a:pt x="617" y="87"/>
                  </a:lnTo>
                  <a:lnTo>
                    <a:pt x="619" y="89"/>
                  </a:lnTo>
                  <a:lnTo>
                    <a:pt x="621" y="89"/>
                  </a:lnTo>
                  <a:lnTo>
                    <a:pt x="625" y="89"/>
                  </a:lnTo>
                  <a:lnTo>
                    <a:pt x="627" y="87"/>
                  </a:lnTo>
                  <a:lnTo>
                    <a:pt x="630" y="87"/>
                  </a:lnTo>
                  <a:lnTo>
                    <a:pt x="632" y="85"/>
                  </a:lnTo>
                  <a:lnTo>
                    <a:pt x="636" y="85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40" y="83"/>
                  </a:lnTo>
                  <a:lnTo>
                    <a:pt x="642" y="81"/>
                  </a:lnTo>
                  <a:lnTo>
                    <a:pt x="644" y="81"/>
                  </a:lnTo>
                  <a:lnTo>
                    <a:pt x="644" y="79"/>
                  </a:lnTo>
                  <a:lnTo>
                    <a:pt x="646" y="79"/>
                  </a:lnTo>
                  <a:lnTo>
                    <a:pt x="648" y="79"/>
                  </a:lnTo>
                  <a:lnTo>
                    <a:pt x="648" y="81"/>
                  </a:lnTo>
                  <a:lnTo>
                    <a:pt x="649" y="81"/>
                  </a:lnTo>
                  <a:lnTo>
                    <a:pt x="651" y="81"/>
                  </a:lnTo>
                  <a:lnTo>
                    <a:pt x="653" y="81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7" y="81"/>
                  </a:lnTo>
                  <a:lnTo>
                    <a:pt x="657" y="79"/>
                  </a:lnTo>
                  <a:lnTo>
                    <a:pt x="657" y="77"/>
                  </a:lnTo>
                  <a:lnTo>
                    <a:pt x="661" y="76"/>
                  </a:lnTo>
                  <a:lnTo>
                    <a:pt x="663" y="74"/>
                  </a:lnTo>
                  <a:lnTo>
                    <a:pt x="665" y="72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68"/>
                  </a:lnTo>
                  <a:lnTo>
                    <a:pt x="665" y="66"/>
                  </a:lnTo>
                  <a:lnTo>
                    <a:pt x="667" y="66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2" y="60"/>
                  </a:lnTo>
                  <a:lnTo>
                    <a:pt x="674" y="58"/>
                  </a:lnTo>
                  <a:lnTo>
                    <a:pt x="676" y="58"/>
                  </a:lnTo>
                  <a:lnTo>
                    <a:pt x="676" y="57"/>
                  </a:lnTo>
                  <a:lnTo>
                    <a:pt x="678" y="57"/>
                  </a:lnTo>
                  <a:lnTo>
                    <a:pt x="680" y="57"/>
                  </a:lnTo>
                  <a:lnTo>
                    <a:pt x="682" y="57"/>
                  </a:lnTo>
                  <a:lnTo>
                    <a:pt x="684" y="57"/>
                  </a:lnTo>
                  <a:lnTo>
                    <a:pt x="687" y="57"/>
                  </a:lnTo>
                  <a:lnTo>
                    <a:pt x="691" y="55"/>
                  </a:lnTo>
                  <a:lnTo>
                    <a:pt x="693" y="51"/>
                  </a:lnTo>
                  <a:lnTo>
                    <a:pt x="695" y="51"/>
                  </a:lnTo>
                  <a:lnTo>
                    <a:pt x="695" y="49"/>
                  </a:lnTo>
                  <a:lnTo>
                    <a:pt x="697" y="47"/>
                  </a:lnTo>
                  <a:lnTo>
                    <a:pt x="699" y="45"/>
                  </a:lnTo>
                  <a:lnTo>
                    <a:pt x="705" y="45"/>
                  </a:lnTo>
                  <a:lnTo>
                    <a:pt x="706" y="45"/>
                  </a:lnTo>
                  <a:lnTo>
                    <a:pt x="708" y="45"/>
                  </a:lnTo>
                  <a:lnTo>
                    <a:pt x="710" y="45"/>
                  </a:lnTo>
                  <a:lnTo>
                    <a:pt x="712" y="47"/>
                  </a:lnTo>
                  <a:lnTo>
                    <a:pt x="712" y="49"/>
                  </a:lnTo>
                  <a:lnTo>
                    <a:pt x="712" y="51"/>
                  </a:lnTo>
                  <a:lnTo>
                    <a:pt x="714" y="51"/>
                  </a:lnTo>
                  <a:lnTo>
                    <a:pt x="716" y="51"/>
                  </a:lnTo>
                  <a:lnTo>
                    <a:pt x="716" y="49"/>
                  </a:lnTo>
                  <a:lnTo>
                    <a:pt x="716" y="47"/>
                  </a:lnTo>
                  <a:lnTo>
                    <a:pt x="718" y="41"/>
                  </a:lnTo>
                  <a:lnTo>
                    <a:pt x="720" y="38"/>
                  </a:lnTo>
                  <a:lnTo>
                    <a:pt x="724" y="36"/>
                  </a:lnTo>
                  <a:lnTo>
                    <a:pt x="725" y="36"/>
                  </a:lnTo>
                  <a:lnTo>
                    <a:pt x="727" y="36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6"/>
                  </a:lnTo>
                  <a:lnTo>
                    <a:pt x="744" y="36"/>
                  </a:lnTo>
                  <a:lnTo>
                    <a:pt x="746" y="36"/>
                  </a:lnTo>
                  <a:lnTo>
                    <a:pt x="750" y="34"/>
                  </a:lnTo>
                  <a:lnTo>
                    <a:pt x="752" y="32"/>
                  </a:lnTo>
                  <a:lnTo>
                    <a:pt x="756" y="30"/>
                  </a:lnTo>
                  <a:lnTo>
                    <a:pt x="756" y="26"/>
                  </a:lnTo>
                  <a:lnTo>
                    <a:pt x="754" y="22"/>
                  </a:lnTo>
                  <a:lnTo>
                    <a:pt x="754" y="17"/>
                  </a:lnTo>
                  <a:lnTo>
                    <a:pt x="754" y="15"/>
                  </a:lnTo>
                  <a:lnTo>
                    <a:pt x="754" y="13"/>
                  </a:lnTo>
                  <a:lnTo>
                    <a:pt x="754" y="11"/>
                  </a:lnTo>
                  <a:lnTo>
                    <a:pt x="756" y="9"/>
                  </a:lnTo>
                  <a:lnTo>
                    <a:pt x="758" y="7"/>
                  </a:lnTo>
                  <a:lnTo>
                    <a:pt x="760" y="7"/>
                  </a:lnTo>
                  <a:lnTo>
                    <a:pt x="760" y="5"/>
                  </a:lnTo>
                  <a:lnTo>
                    <a:pt x="762" y="3"/>
                  </a:lnTo>
                  <a:lnTo>
                    <a:pt x="763" y="1"/>
                  </a:lnTo>
                  <a:lnTo>
                    <a:pt x="765" y="0"/>
                  </a:lnTo>
                  <a:lnTo>
                    <a:pt x="767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800" y="0"/>
                  </a:lnTo>
                  <a:lnTo>
                    <a:pt x="805" y="0"/>
                  </a:lnTo>
                  <a:lnTo>
                    <a:pt x="803" y="3"/>
                  </a:lnTo>
                  <a:lnTo>
                    <a:pt x="805" y="5"/>
                  </a:lnTo>
                  <a:lnTo>
                    <a:pt x="805" y="7"/>
                  </a:lnTo>
                  <a:lnTo>
                    <a:pt x="805" y="11"/>
                  </a:lnTo>
                  <a:lnTo>
                    <a:pt x="803" y="11"/>
                  </a:lnTo>
                  <a:lnTo>
                    <a:pt x="801" y="13"/>
                  </a:lnTo>
                  <a:lnTo>
                    <a:pt x="800" y="13"/>
                  </a:lnTo>
                  <a:lnTo>
                    <a:pt x="796" y="15"/>
                  </a:lnTo>
                  <a:lnTo>
                    <a:pt x="798" y="17"/>
                  </a:lnTo>
                  <a:lnTo>
                    <a:pt x="800" y="19"/>
                  </a:lnTo>
                  <a:lnTo>
                    <a:pt x="803" y="20"/>
                  </a:lnTo>
                  <a:lnTo>
                    <a:pt x="803" y="24"/>
                  </a:lnTo>
                  <a:lnTo>
                    <a:pt x="803" y="26"/>
                  </a:lnTo>
                  <a:lnTo>
                    <a:pt x="801" y="28"/>
                  </a:lnTo>
                  <a:lnTo>
                    <a:pt x="801" y="30"/>
                  </a:lnTo>
                  <a:lnTo>
                    <a:pt x="800" y="30"/>
                  </a:lnTo>
                  <a:lnTo>
                    <a:pt x="800" y="32"/>
                  </a:lnTo>
                  <a:lnTo>
                    <a:pt x="801" y="36"/>
                  </a:lnTo>
                  <a:lnTo>
                    <a:pt x="805" y="38"/>
                  </a:lnTo>
                  <a:lnTo>
                    <a:pt x="807" y="39"/>
                  </a:lnTo>
                  <a:lnTo>
                    <a:pt x="809" y="39"/>
                  </a:lnTo>
                  <a:lnTo>
                    <a:pt x="809" y="41"/>
                  </a:lnTo>
                  <a:lnTo>
                    <a:pt x="809" y="43"/>
                  </a:lnTo>
                  <a:lnTo>
                    <a:pt x="811" y="43"/>
                  </a:lnTo>
                  <a:lnTo>
                    <a:pt x="813" y="45"/>
                  </a:lnTo>
                  <a:lnTo>
                    <a:pt x="815" y="45"/>
                  </a:lnTo>
                  <a:lnTo>
                    <a:pt x="817" y="45"/>
                  </a:lnTo>
                  <a:lnTo>
                    <a:pt x="819" y="45"/>
                  </a:lnTo>
                  <a:lnTo>
                    <a:pt x="820" y="45"/>
                  </a:lnTo>
                  <a:lnTo>
                    <a:pt x="822" y="45"/>
                  </a:lnTo>
                  <a:lnTo>
                    <a:pt x="824" y="45"/>
                  </a:lnTo>
                  <a:lnTo>
                    <a:pt x="826" y="45"/>
                  </a:lnTo>
                  <a:lnTo>
                    <a:pt x="826" y="43"/>
                  </a:lnTo>
                  <a:lnTo>
                    <a:pt x="830" y="41"/>
                  </a:lnTo>
                  <a:lnTo>
                    <a:pt x="832" y="43"/>
                  </a:lnTo>
                  <a:lnTo>
                    <a:pt x="836" y="43"/>
                  </a:lnTo>
                  <a:lnTo>
                    <a:pt x="838" y="45"/>
                  </a:lnTo>
                  <a:lnTo>
                    <a:pt x="841" y="49"/>
                  </a:lnTo>
                  <a:lnTo>
                    <a:pt x="843" y="51"/>
                  </a:lnTo>
                  <a:lnTo>
                    <a:pt x="843" y="53"/>
                  </a:lnTo>
                  <a:lnTo>
                    <a:pt x="847" y="55"/>
                  </a:lnTo>
                  <a:lnTo>
                    <a:pt x="847" y="57"/>
                  </a:lnTo>
                  <a:lnTo>
                    <a:pt x="847" y="58"/>
                  </a:lnTo>
                  <a:lnTo>
                    <a:pt x="847" y="60"/>
                  </a:lnTo>
                  <a:lnTo>
                    <a:pt x="847" y="64"/>
                  </a:lnTo>
                  <a:lnTo>
                    <a:pt x="849" y="64"/>
                  </a:lnTo>
                  <a:lnTo>
                    <a:pt x="855" y="66"/>
                  </a:lnTo>
                  <a:lnTo>
                    <a:pt x="864" y="70"/>
                  </a:lnTo>
                  <a:lnTo>
                    <a:pt x="868" y="72"/>
                  </a:lnTo>
                  <a:lnTo>
                    <a:pt x="876" y="76"/>
                  </a:lnTo>
                  <a:lnTo>
                    <a:pt x="877" y="77"/>
                  </a:lnTo>
                  <a:lnTo>
                    <a:pt x="881" y="79"/>
                  </a:lnTo>
                  <a:lnTo>
                    <a:pt x="885" y="85"/>
                  </a:lnTo>
                  <a:lnTo>
                    <a:pt x="887" y="87"/>
                  </a:lnTo>
                  <a:lnTo>
                    <a:pt x="887" y="91"/>
                  </a:lnTo>
                  <a:lnTo>
                    <a:pt x="889" y="96"/>
                  </a:lnTo>
                  <a:lnTo>
                    <a:pt x="889" y="102"/>
                  </a:lnTo>
                  <a:lnTo>
                    <a:pt x="889" y="106"/>
                  </a:lnTo>
                  <a:lnTo>
                    <a:pt x="891" y="110"/>
                  </a:lnTo>
                  <a:lnTo>
                    <a:pt x="891" y="112"/>
                  </a:lnTo>
                  <a:lnTo>
                    <a:pt x="893" y="114"/>
                  </a:lnTo>
                  <a:lnTo>
                    <a:pt x="895" y="115"/>
                  </a:lnTo>
                  <a:lnTo>
                    <a:pt x="898" y="115"/>
                  </a:lnTo>
                  <a:lnTo>
                    <a:pt x="900" y="115"/>
                  </a:lnTo>
                  <a:lnTo>
                    <a:pt x="902" y="115"/>
                  </a:lnTo>
                  <a:lnTo>
                    <a:pt x="904" y="115"/>
                  </a:lnTo>
                  <a:lnTo>
                    <a:pt x="902" y="119"/>
                  </a:lnTo>
                  <a:lnTo>
                    <a:pt x="900" y="119"/>
                  </a:lnTo>
                  <a:lnTo>
                    <a:pt x="898" y="123"/>
                  </a:lnTo>
                  <a:lnTo>
                    <a:pt x="896" y="129"/>
                  </a:lnTo>
                  <a:lnTo>
                    <a:pt x="895" y="131"/>
                  </a:lnTo>
                  <a:lnTo>
                    <a:pt x="895" y="133"/>
                  </a:lnTo>
                  <a:lnTo>
                    <a:pt x="895" y="134"/>
                  </a:lnTo>
                  <a:lnTo>
                    <a:pt x="895" y="138"/>
                  </a:lnTo>
                  <a:lnTo>
                    <a:pt x="896" y="144"/>
                  </a:lnTo>
                  <a:lnTo>
                    <a:pt x="898" y="146"/>
                  </a:lnTo>
                  <a:lnTo>
                    <a:pt x="898" y="150"/>
                  </a:lnTo>
                  <a:lnTo>
                    <a:pt x="898" y="152"/>
                  </a:lnTo>
                  <a:lnTo>
                    <a:pt x="898" y="153"/>
                  </a:lnTo>
                  <a:lnTo>
                    <a:pt x="898" y="155"/>
                  </a:lnTo>
                  <a:lnTo>
                    <a:pt x="900" y="157"/>
                  </a:lnTo>
                  <a:lnTo>
                    <a:pt x="908" y="163"/>
                  </a:lnTo>
                  <a:lnTo>
                    <a:pt x="914" y="167"/>
                  </a:lnTo>
                  <a:lnTo>
                    <a:pt x="917" y="171"/>
                  </a:lnTo>
                  <a:lnTo>
                    <a:pt x="921" y="174"/>
                  </a:lnTo>
                  <a:lnTo>
                    <a:pt x="923" y="176"/>
                  </a:lnTo>
                  <a:lnTo>
                    <a:pt x="925" y="178"/>
                  </a:lnTo>
                  <a:lnTo>
                    <a:pt x="929" y="180"/>
                  </a:lnTo>
                  <a:lnTo>
                    <a:pt x="933" y="182"/>
                  </a:lnTo>
                  <a:lnTo>
                    <a:pt x="934" y="186"/>
                  </a:lnTo>
                  <a:lnTo>
                    <a:pt x="938" y="193"/>
                  </a:lnTo>
                  <a:lnTo>
                    <a:pt x="940" y="199"/>
                  </a:lnTo>
                  <a:lnTo>
                    <a:pt x="944" y="209"/>
                  </a:lnTo>
                  <a:lnTo>
                    <a:pt x="946" y="212"/>
                  </a:lnTo>
                  <a:lnTo>
                    <a:pt x="946" y="214"/>
                  </a:lnTo>
                  <a:lnTo>
                    <a:pt x="948" y="216"/>
                  </a:lnTo>
                  <a:lnTo>
                    <a:pt x="952" y="220"/>
                  </a:lnTo>
                  <a:lnTo>
                    <a:pt x="952" y="222"/>
                  </a:lnTo>
                  <a:lnTo>
                    <a:pt x="953" y="224"/>
                  </a:lnTo>
                  <a:lnTo>
                    <a:pt x="955" y="224"/>
                  </a:lnTo>
                  <a:lnTo>
                    <a:pt x="957" y="224"/>
                  </a:lnTo>
                  <a:lnTo>
                    <a:pt x="963" y="228"/>
                  </a:lnTo>
                  <a:lnTo>
                    <a:pt x="963" y="226"/>
                  </a:lnTo>
                  <a:lnTo>
                    <a:pt x="963" y="224"/>
                  </a:lnTo>
                  <a:lnTo>
                    <a:pt x="965" y="222"/>
                  </a:lnTo>
                  <a:lnTo>
                    <a:pt x="967" y="222"/>
                  </a:lnTo>
                  <a:lnTo>
                    <a:pt x="971" y="224"/>
                  </a:lnTo>
                  <a:lnTo>
                    <a:pt x="972" y="224"/>
                  </a:lnTo>
                  <a:lnTo>
                    <a:pt x="974" y="224"/>
                  </a:lnTo>
                  <a:lnTo>
                    <a:pt x="976" y="222"/>
                  </a:lnTo>
                  <a:lnTo>
                    <a:pt x="976" y="220"/>
                  </a:lnTo>
                  <a:lnTo>
                    <a:pt x="980" y="220"/>
                  </a:lnTo>
                  <a:lnTo>
                    <a:pt x="982" y="218"/>
                  </a:lnTo>
                  <a:lnTo>
                    <a:pt x="984" y="218"/>
                  </a:lnTo>
                  <a:lnTo>
                    <a:pt x="988" y="218"/>
                  </a:lnTo>
                  <a:lnTo>
                    <a:pt x="988" y="220"/>
                  </a:lnTo>
                  <a:lnTo>
                    <a:pt x="990" y="220"/>
                  </a:lnTo>
                  <a:lnTo>
                    <a:pt x="991" y="222"/>
                  </a:lnTo>
                  <a:lnTo>
                    <a:pt x="991" y="224"/>
                  </a:lnTo>
                  <a:lnTo>
                    <a:pt x="993" y="224"/>
                  </a:lnTo>
                  <a:lnTo>
                    <a:pt x="1001" y="222"/>
                  </a:lnTo>
                  <a:lnTo>
                    <a:pt x="1003" y="224"/>
                  </a:lnTo>
                  <a:lnTo>
                    <a:pt x="1005" y="226"/>
                  </a:lnTo>
                  <a:lnTo>
                    <a:pt x="1007" y="226"/>
                  </a:lnTo>
                  <a:lnTo>
                    <a:pt x="1010" y="228"/>
                  </a:lnTo>
                  <a:lnTo>
                    <a:pt x="1012" y="229"/>
                  </a:lnTo>
                  <a:lnTo>
                    <a:pt x="1014" y="231"/>
                  </a:lnTo>
                  <a:lnTo>
                    <a:pt x="1014" y="233"/>
                  </a:lnTo>
                  <a:lnTo>
                    <a:pt x="1016" y="233"/>
                  </a:lnTo>
                  <a:lnTo>
                    <a:pt x="1018" y="233"/>
                  </a:lnTo>
                  <a:lnTo>
                    <a:pt x="1022" y="228"/>
                  </a:lnTo>
                  <a:lnTo>
                    <a:pt x="1024" y="228"/>
                  </a:lnTo>
                  <a:lnTo>
                    <a:pt x="1024" y="226"/>
                  </a:lnTo>
                  <a:lnTo>
                    <a:pt x="1026" y="224"/>
                  </a:lnTo>
                  <a:lnTo>
                    <a:pt x="1028" y="224"/>
                  </a:lnTo>
                  <a:lnTo>
                    <a:pt x="1031" y="222"/>
                  </a:lnTo>
                  <a:lnTo>
                    <a:pt x="1037" y="220"/>
                  </a:lnTo>
                  <a:lnTo>
                    <a:pt x="1043" y="220"/>
                  </a:lnTo>
                  <a:lnTo>
                    <a:pt x="1047" y="218"/>
                  </a:lnTo>
                  <a:lnTo>
                    <a:pt x="1048" y="216"/>
                  </a:lnTo>
                  <a:lnTo>
                    <a:pt x="1052" y="216"/>
                  </a:lnTo>
                  <a:lnTo>
                    <a:pt x="1054" y="218"/>
                  </a:lnTo>
                  <a:lnTo>
                    <a:pt x="1054" y="220"/>
                  </a:lnTo>
                  <a:lnTo>
                    <a:pt x="1054" y="222"/>
                  </a:lnTo>
                  <a:lnTo>
                    <a:pt x="1052" y="224"/>
                  </a:lnTo>
                  <a:lnTo>
                    <a:pt x="1050" y="226"/>
                  </a:lnTo>
                  <a:lnTo>
                    <a:pt x="1050" y="228"/>
                  </a:lnTo>
                  <a:lnTo>
                    <a:pt x="1050" y="229"/>
                  </a:lnTo>
                  <a:lnTo>
                    <a:pt x="1048" y="229"/>
                  </a:lnTo>
                  <a:lnTo>
                    <a:pt x="1048" y="231"/>
                  </a:lnTo>
                  <a:lnTo>
                    <a:pt x="1047" y="233"/>
                  </a:lnTo>
                  <a:lnTo>
                    <a:pt x="1047" y="235"/>
                  </a:lnTo>
                  <a:lnTo>
                    <a:pt x="1048" y="237"/>
                  </a:lnTo>
                  <a:lnTo>
                    <a:pt x="1050" y="239"/>
                  </a:lnTo>
                  <a:lnTo>
                    <a:pt x="1050" y="241"/>
                  </a:lnTo>
                  <a:lnTo>
                    <a:pt x="1050" y="243"/>
                  </a:lnTo>
                  <a:lnTo>
                    <a:pt x="1050" y="245"/>
                  </a:lnTo>
                  <a:lnTo>
                    <a:pt x="1050" y="247"/>
                  </a:lnTo>
                  <a:lnTo>
                    <a:pt x="1048" y="248"/>
                  </a:lnTo>
                  <a:lnTo>
                    <a:pt x="1047" y="250"/>
                  </a:lnTo>
                  <a:lnTo>
                    <a:pt x="1047" y="252"/>
                  </a:lnTo>
                  <a:lnTo>
                    <a:pt x="1047" y="256"/>
                  </a:lnTo>
                  <a:lnTo>
                    <a:pt x="1043" y="260"/>
                  </a:lnTo>
                  <a:lnTo>
                    <a:pt x="1041" y="264"/>
                  </a:lnTo>
                  <a:lnTo>
                    <a:pt x="1039" y="267"/>
                  </a:lnTo>
                  <a:lnTo>
                    <a:pt x="1037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3"/>
                  </a:lnTo>
                  <a:lnTo>
                    <a:pt x="1029" y="275"/>
                  </a:lnTo>
                  <a:lnTo>
                    <a:pt x="1029" y="277"/>
                  </a:lnTo>
                  <a:lnTo>
                    <a:pt x="1031" y="279"/>
                  </a:lnTo>
                  <a:lnTo>
                    <a:pt x="1029" y="281"/>
                  </a:lnTo>
                  <a:lnTo>
                    <a:pt x="1031" y="283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3" y="288"/>
                  </a:lnTo>
                  <a:lnTo>
                    <a:pt x="1035" y="290"/>
                  </a:lnTo>
                  <a:lnTo>
                    <a:pt x="1035" y="292"/>
                  </a:lnTo>
                  <a:lnTo>
                    <a:pt x="1037" y="294"/>
                  </a:lnTo>
                  <a:lnTo>
                    <a:pt x="1037" y="296"/>
                  </a:lnTo>
                  <a:lnTo>
                    <a:pt x="1037" y="298"/>
                  </a:lnTo>
                  <a:lnTo>
                    <a:pt x="1039" y="300"/>
                  </a:lnTo>
                  <a:lnTo>
                    <a:pt x="1039" y="302"/>
                  </a:lnTo>
                  <a:lnTo>
                    <a:pt x="1043" y="304"/>
                  </a:lnTo>
                  <a:lnTo>
                    <a:pt x="1045" y="305"/>
                  </a:lnTo>
                  <a:lnTo>
                    <a:pt x="1047" y="307"/>
                  </a:lnTo>
                  <a:lnTo>
                    <a:pt x="1048" y="309"/>
                  </a:lnTo>
                  <a:lnTo>
                    <a:pt x="1048" y="311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48" y="317"/>
                  </a:lnTo>
                  <a:lnTo>
                    <a:pt x="1047" y="319"/>
                  </a:lnTo>
                  <a:lnTo>
                    <a:pt x="1047" y="321"/>
                  </a:lnTo>
                  <a:lnTo>
                    <a:pt x="1047" y="323"/>
                  </a:lnTo>
                  <a:lnTo>
                    <a:pt x="1047" y="324"/>
                  </a:lnTo>
                  <a:lnTo>
                    <a:pt x="1045" y="326"/>
                  </a:lnTo>
                  <a:lnTo>
                    <a:pt x="1045" y="328"/>
                  </a:lnTo>
                  <a:lnTo>
                    <a:pt x="1043" y="330"/>
                  </a:lnTo>
                  <a:lnTo>
                    <a:pt x="1039" y="330"/>
                  </a:lnTo>
                  <a:lnTo>
                    <a:pt x="1031" y="330"/>
                  </a:lnTo>
                  <a:lnTo>
                    <a:pt x="1029" y="330"/>
                  </a:lnTo>
                  <a:lnTo>
                    <a:pt x="1028" y="330"/>
                  </a:lnTo>
                  <a:lnTo>
                    <a:pt x="1026" y="330"/>
                  </a:lnTo>
                  <a:lnTo>
                    <a:pt x="1024" y="330"/>
                  </a:lnTo>
                  <a:lnTo>
                    <a:pt x="1022" y="328"/>
                  </a:lnTo>
                  <a:lnTo>
                    <a:pt x="1020" y="328"/>
                  </a:lnTo>
                  <a:lnTo>
                    <a:pt x="1018" y="328"/>
                  </a:lnTo>
                  <a:lnTo>
                    <a:pt x="1016" y="330"/>
                  </a:lnTo>
                  <a:lnTo>
                    <a:pt x="1012" y="332"/>
                  </a:lnTo>
                  <a:lnTo>
                    <a:pt x="1010" y="334"/>
                  </a:lnTo>
                  <a:lnTo>
                    <a:pt x="1007" y="338"/>
                  </a:lnTo>
                  <a:lnTo>
                    <a:pt x="1005" y="340"/>
                  </a:lnTo>
                  <a:lnTo>
                    <a:pt x="1003" y="343"/>
                  </a:lnTo>
                  <a:lnTo>
                    <a:pt x="1001" y="347"/>
                  </a:lnTo>
                  <a:lnTo>
                    <a:pt x="1001" y="351"/>
                  </a:lnTo>
                  <a:lnTo>
                    <a:pt x="1001" y="353"/>
                  </a:lnTo>
                  <a:lnTo>
                    <a:pt x="1001" y="355"/>
                  </a:lnTo>
                  <a:lnTo>
                    <a:pt x="997" y="357"/>
                  </a:lnTo>
                  <a:lnTo>
                    <a:pt x="995" y="359"/>
                  </a:lnTo>
                  <a:lnTo>
                    <a:pt x="993" y="361"/>
                  </a:lnTo>
                  <a:lnTo>
                    <a:pt x="991" y="364"/>
                  </a:lnTo>
                  <a:lnTo>
                    <a:pt x="991" y="368"/>
                  </a:lnTo>
                  <a:lnTo>
                    <a:pt x="991" y="372"/>
                  </a:lnTo>
                  <a:lnTo>
                    <a:pt x="993" y="374"/>
                  </a:lnTo>
                  <a:lnTo>
                    <a:pt x="997" y="376"/>
                  </a:lnTo>
                  <a:lnTo>
                    <a:pt x="1003" y="376"/>
                  </a:lnTo>
                  <a:lnTo>
                    <a:pt x="1009" y="378"/>
                  </a:lnTo>
                  <a:lnTo>
                    <a:pt x="1012" y="380"/>
                  </a:lnTo>
                  <a:lnTo>
                    <a:pt x="1016" y="380"/>
                  </a:lnTo>
                  <a:lnTo>
                    <a:pt x="1016" y="381"/>
                  </a:lnTo>
                  <a:lnTo>
                    <a:pt x="1018" y="383"/>
                  </a:lnTo>
                  <a:lnTo>
                    <a:pt x="1018" y="387"/>
                  </a:lnTo>
                  <a:lnTo>
                    <a:pt x="1020" y="389"/>
                  </a:lnTo>
                  <a:lnTo>
                    <a:pt x="1020" y="391"/>
                  </a:lnTo>
                  <a:lnTo>
                    <a:pt x="1022" y="391"/>
                  </a:lnTo>
                  <a:lnTo>
                    <a:pt x="1022" y="393"/>
                  </a:lnTo>
                  <a:lnTo>
                    <a:pt x="1020" y="393"/>
                  </a:lnTo>
                  <a:lnTo>
                    <a:pt x="1020" y="395"/>
                  </a:lnTo>
                  <a:lnTo>
                    <a:pt x="1018" y="397"/>
                  </a:lnTo>
                  <a:lnTo>
                    <a:pt x="1016" y="399"/>
                  </a:lnTo>
                  <a:lnTo>
                    <a:pt x="1014" y="399"/>
                  </a:lnTo>
                  <a:lnTo>
                    <a:pt x="1014" y="400"/>
                  </a:lnTo>
                  <a:lnTo>
                    <a:pt x="1012" y="400"/>
                  </a:lnTo>
                  <a:lnTo>
                    <a:pt x="1012" y="402"/>
                  </a:lnTo>
                  <a:lnTo>
                    <a:pt x="1012" y="404"/>
                  </a:lnTo>
                  <a:lnTo>
                    <a:pt x="1010" y="406"/>
                  </a:lnTo>
                  <a:lnTo>
                    <a:pt x="1009" y="408"/>
                  </a:lnTo>
                  <a:lnTo>
                    <a:pt x="1007" y="408"/>
                  </a:lnTo>
                  <a:lnTo>
                    <a:pt x="1007" y="410"/>
                  </a:lnTo>
                  <a:lnTo>
                    <a:pt x="1005" y="412"/>
                  </a:lnTo>
                  <a:lnTo>
                    <a:pt x="1003" y="414"/>
                  </a:lnTo>
                  <a:lnTo>
                    <a:pt x="1003" y="416"/>
                  </a:lnTo>
                  <a:lnTo>
                    <a:pt x="1003" y="418"/>
                  </a:lnTo>
                  <a:lnTo>
                    <a:pt x="1001" y="423"/>
                  </a:lnTo>
                  <a:lnTo>
                    <a:pt x="1001" y="425"/>
                  </a:lnTo>
                  <a:lnTo>
                    <a:pt x="1001" y="429"/>
                  </a:lnTo>
                  <a:lnTo>
                    <a:pt x="1001" y="431"/>
                  </a:lnTo>
                  <a:lnTo>
                    <a:pt x="1001" y="433"/>
                  </a:lnTo>
                  <a:lnTo>
                    <a:pt x="999" y="435"/>
                  </a:lnTo>
                  <a:lnTo>
                    <a:pt x="995" y="437"/>
                  </a:lnTo>
                  <a:lnTo>
                    <a:pt x="991" y="438"/>
                  </a:lnTo>
                  <a:lnTo>
                    <a:pt x="991" y="442"/>
                  </a:lnTo>
                  <a:lnTo>
                    <a:pt x="988" y="442"/>
                  </a:lnTo>
                  <a:lnTo>
                    <a:pt x="986" y="444"/>
                  </a:lnTo>
                  <a:lnTo>
                    <a:pt x="982" y="444"/>
                  </a:lnTo>
                  <a:lnTo>
                    <a:pt x="980" y="446"/>
                  </a:lnTo>
                  <a:lnTo>
                    <a:pt x="978" y="448"/>
                  </a:lnTo>
                  <a:lnTo>
                    <a:pt x="978" y="450"/>
                  </a:lnTo>
                  <a:lnTo>
                    <a:pt x="976" y="452"/>
                  </a:lnTo>
                  <a:lnTo>
                    <a:pt x="978" y="454"/>
                  </a:lnTo>
                  <a:lnTo>
                    <a:pt x="980" y="456"/>
                  </a:lnTo>
                  <a:lnTo>
                    <a:pt x="982" y="459"/>
                  </a:lnTo>
                  <a:lnTo>
                    <a:pt x="986" y="465"/>
                  </a:lnTo>
                  <a:lnTo>
                    <a:pt x="988" y="467"/>
                  </a:lnTo>
                  <a:lnTo>
                    <a:pt x="990" y="469"/>
                  </a:lnTo>
                  <a:lnTo>
                    <a:pt x="991" y="471"/>
                  </a:lnTo>
                  <a:lnTo>
                    <a:pt x="993" y="473"/>
                  </a:lnTo>
                  <a:lnTo>
                    <a:pt x="993" y="476"/>
                  </a:lnTo>
                  <a:lnTo>
                    <a:pt x="991" y="480"/>
                  </a:lnTo>
                  <a:lnTo>
                    <a:pt x="993" y="484"/>
                  </a:lnTo>
                  <a:lnTo>
                    <a:pt x="993" y="488"/>
                  </a:lnTo>
                  <a:lnTo>
                    <a:pt x="993" y="494"/>
                  </a:lnTo>
                  <a:lnTo>
                    <a:pt x="993" y="495"/>
                  </a:lnTo>
                  <a:lnTo>
                    <a:pt x="995" y="497"/>
                  </a:lnTo>
                  <a:lnTo>
                    <a:pt x="997" y="499"/>
                  </a:lnTo>
                  <a:lnTo>
                    <a:pt x="999" y="501"/>
                  </a:lnTo>
                  <a:lnTo>
                    <a:pt x="1001" y="501"/>
                  </a:lnTo>
                  <a:lnTo>
                    <a:pt x="999" y="505"/>
                  </a:lnTo>
                  <a:lnTo>
                    <a:pt x="995" y="509"/>
                  </a:lnTo>
                  <a:lnTo>
                    <a:pt x="988" y="516"/>
                  </a:lnTo>
                  <a:lnTo>
                    <a:pt x="988" y="518"/>
                  </a:lnTo>
                  <a:lnTo>
                    <a:pt x="986" y="522"/>
                  </a:lnTo>
                  <a:lnTo>
                    <a:pt x="986" y="526"/>
                  </a:lnTo>
                  <a:lnTo>
                    <a:pt x="984" y="530"/>
                  </a:lnTo>
                  <a:lnTo>
                    <a:pt x="980" y="533"/>
                  </a:lnTo>
                  <a:lnTo>
                    <a:pt x="976" y="535"/>
                  </a:lnTo>
                  <a:lnTo>
                    <a:pt x="974" y="537"/>
                  </a:lnTo>
                  <a:lnTo>
                    <a:pt x="972" y="537"/>
                  </a:lnTo>
                  <a:lnTo>
                    <a:pt x="969" y="539"/>
                  </a:lnTo>
                  <a:lnTo>
                    <a:pt x="967" y="543"/>
                  </a:lnTo>
                  <a:lnTo>
                    <a:pt x="963" y="547"/>
                  </a:lnTo>
                  <a:lnTo>
                    <a:pt x="961" y="552"/>
                  </a:lnTo>
                  <a:lnTo>
                    <a:pt x="961" y="556"/>
                  </a:lnTo>
                  <a:lnTo>
                    <a:pt x="959" y="564"/>
                  </a:lnTo>
                  <a:lnTo>
                    <a:pt x="957" y="570"/>
                  </a:lnTo>
                  <a:lnTo>
                    <a:pt x="957" y="577"/>
                  </a:lnTo>
                  <a:lnTo>
                    <a:pt x="952" y="589"/>
                  </a:lnTo>
                  <a:lnTo>
                    <a:pt x="950" y="598"/>
                  </a:lnTo>
                  <a:lnTo>
                    <a:pt x="950" y="602"/>
                  </a:lnTo>
                  <a:lnTo>
                    <a:pt x="948" y="606"/>
                  </a:lnTo>
                  <a:lnTo>
                    <a:pt x="948" y="608"/>
                  </a:lnTo>
                  <a:lnTo>
                    <a:pt x="948" y="611"/>
                  </a:lnTo>
                  <a:lnTo>
                    <a:pt x="948" y="613"/>
                  </a:lnTo>
                  <a:lnTo>
                    <a:pt x="948" y="621"/>
                  </a:lnTo>
                  <a:lnTo>
                    <a:pt x="950" y="623"/>
                  </a:lnTo>
                  <a:lnTo>
                    <a:pt x="948" y="623"/>
                  </a:lnTo>
                  <a:lnTo>
                    <a:pt x="950" y="627"/>
                  </a:lnTo>
                  <a:lnTo>
                    <a:pt x="950" y="628"/>
                  </a:lnTo>
                  <a:lnTo>
                    <a:pt x="952" y="630"/>
                  </a:lnTo>
                  <a:lnTo>
                    <a:pt x="953" y="632"/>
                  </a:lnTo>
                  <a:lnTo>
                    <a:pt x="955" y="634"/>
                  </a:lnTo>
                  <a:lnTo>
                    <a:pt x="959" y="636"/>
                  </a:lnTo>
                  <a:lnTo>
                    <a:pt x="961" y="636"/>
                  </a:lnTo>
                  <a:lnTo>
                    <a:pt x="967" y="638"/>
                  </a:lnTo>
                  <a:lnTo>
                    <a:pt x="969" y="640"/>
                  </a:lnTo>
                  <a:lnTo>
                    <a:pt x="971" y="640"/>
                  </a:lnTo>
                  <a:lnTo>
                    <a:pt x="971" y="642"/>
                  </a:lnTo>
                  <a:lnTo>
                    <a:pt x="971" y="644"/>
                  </a:lnTo>
                  <a:lnTo>
                    <a:pt x="971" y="646"/>
                  </a:lnTo>
                  <a:lnTo>
                    <a:pt x="971" y="647"/>
                  </a:lnTo>
                  <a:lnTo>
                    <a:pt x="971" y="649"/>
                  </a:lnTo>
                  <a:lnTo>
                    <a:pt x="971" y="651"/>
                  </a:lnTo>
                  <a:lnTo>
                    <a:pt x="971" y="653"/>
                  </a:lnTo>
                  <a:lnTo>
                    <a:pt x="971" y="655"/>
                  </a:lnTo>
                  <a:lnTo>
                    <a:pt x="971" y="657"/>
                  </a:lnTo>
                  <a:lnTo>
                    <a:pt x="971" y="659"/>
                  </a:lnTo>
                  <a:lnTo>
                    <a:pt x="971" y="661"/>
                  </a:lnTo>
                  <a:lnTo>
                    <a:pt x="969" y="663"/>
                  </a:lnTo>
                  <a:lnTo>
                    <a:pt x="969" y="666"/>
                  </a:lnTo>
                  <a:lnTo>
                    <a:pt x="969" y="668"/>
                  </a:lnTo>
                  <a:lnTo>
                    <a:pt x="969" y="670"/>
                  </a:lnTo>
                  <a:lnTo>
                    <a:pt x="969" y="672"/>
                  </a:lnTo>
                  <a:lnTo>
                    <a:pt x="971" y="676"/>
                  </a:lnTo>
                  <a:lnTo>
                    <a:pt x="971" y="678"/>
                  </a:lnTo>
                  <a:lnTo>
                    <a:pt x="971" y="680"/>
                  </a:lnTo>
                  <a:lnTo>
                    <a:pt x="972" y="680"/>
                  </a:lnTo>
                  <a:lnTo>
                    <a:pt x="974" y="682"/>
                  </a:lnTo>
                  <a:lnTo>
                    <a:pt x="974" y="684"/>
                  </a:lnTo>
                  <a:lnTo>
                    <a:pt x="976" y="685"/>
                  </a:lnTo>
                  <a:lnTo>
                    <a:pt x="978" y="689"/>
                  </a:lnTo>
                  <a:lnTo>
                    <a:pt x="978" y="691"/>
                  </a:lnTo>
                  <a:lnTo>
                    <a:pt x="980" y="693"/>
                  </a:lnTo>
                  <a:lnTo>
                    <a:pt x="982" y="695"/>
                  </a:lnTo>
                  <a:lnTo>
                    <a:pt x="984" y="697"/>
                  </a:lnTo>
                  <a:lnTo>
                    <a:pt x="984" y="699"/>
                  </a:lnTo>
                  <a:lnTo>
                    <a:pt x="986" y="701"/>
                  </a:lnTo>
                  <a:lnTo>
                    <a:pt x="988" y="703"/>
                  </a:lnTo>
                  <a:lnTo>
                    <a:pt x="990" y="703"/>
                  </a:lnTo>
                  <a:lnTo>
                    <a:pt x="991" y="704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7" y="708"/>
                  </a:lnTo>
                  <a:lnTo>
                    <a:pt x="999" y="708"/>
                  </a:lnTo>
                  <a:lnTo>
                    <a:pt x="1001" y="710"/>
                  </a:lnTo>
                  <a:lnTo>
                    <a:pt x="1003" y="710"/>
                  </a:lnTo>
                  <a:lnTo>
                    <a:pt x="1003" y="712"/>
                  </a:lnTo>
                  <a:lnTo>
                    <a:pt x="1005" y="712"/>
                  </a:lnTo>
                  <a:lnTo>
                    <a:pt x="1007" y="712"/>
                  </a:lnTo>
                  <a:lnTo>
                    <a:pt x="1009" y="712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12" y="714"/>
                  </a:lnTo>
                  <a:lnTo>
                    <a:pt x="1014" y="714"/>
                  </a:lnTo>
                  <a:lnTo>
                    <a:pt x="1016" y="716"/>
                  </a:lnTo>
                  <a:lnTo>
                    <a:pt x="1018" y="716"/>
                  </a:lnTo>
                  <a:lnTo>
                    <a:pt x="1020" y="716"/>
                  </a:lnTo>
                  <a:lnTo>
                    <a:pt x="1024" y="718"/>
                  </a:lnTo>
                  <a:lnTo>
                    <a:pt x="1026" y="718"/>
                  </a:lnTo>
                  <a:lnTo>
                    <a:pt x="1028" y="720"/>
                  </a:lnTo>
                  <a:lnTo>
                    <a:pt x="1029" y="720"/>
                  </a:lnTo>
                  <a:lnTo>
                    <a:pt x="1031" y="720"/>
                  </a:lnTo>
                  <a:lnTo>
                    <a:pt x="1033" y="722"/>
                  </a:lnTo>
                  <a:lnTo>
                    <a:pt x="1035" y="722"/>
                  </a:lnTo>
                  <a:lnTo>
                    <a:pt x="1037" y="723"/>
                  </a:lnTo>
                  <a:lnTo>
                    <a:pt x="1039" y="725"/>
                  </a:lnTo>
                  <a:lnTo>
                    <a:pt x="1041" y="725"/>
                  </a:lnTo>
                  <a:lnTo>
                    <a:pt x="1041" y="727"/>
                  </a:lnTo>
                  <a:lnTo>
                    <a:pt x="1043" y="727"/>
                  </a:lnTo>
                  <a:lnTo>
                    <a:pt x="1045" y="729"/>
                  </a:lnTo>
                  <a:lnTo>
                    <a:pt x="1047" y="729"/>
                  </a:lnTo>
                  <a:lnTo>
                    <a:pt x="1047" y="731"/>
                  </a:lnTo>
                  <a:lnTo>
                    <a:pt x="1047" y="733"/>
                  </a:lnTo>
                  <a:lnTo>
                    <a:pt x="1048" y="735"/>
                  </a:lnTo>
                  <a:lnTo>
                    <a:pt x="1050" y="737"/>
                  </a:lnTo>
                  <a:lnTo>
                    <a:pt x="1052" y="737"/>
                  </a:lnTo>
                  <a:lnTo>
                    <a:pt x="1054" y="739"/>
                  </a:lnTo>
                  <a:lnTo>
                    <a:pt x="1056" y="741"/>
                  </a:lnTo>
                  <a:lnTo>
                    <a:pt x="1058" y="741"/>
                  </a:lnTo>
                  <a:lnTo>
                    <a:pt x="1058" y="742"/>
                  </a:lnTo>
                  <a:lnTo>
                    <a:pt x="1058" y="744"/>
                  </a:lnTo>
                  <a:lnTo>
                    <a:pt x="1056" y="744"/>
                  </a:lnTo>
                  <a:lnTo>
                    <a:pt x="1056" y="746"/>
                  </a:lnTo>
                  <a:lnTo>
                    <a:pt x="1056" y="748"/>
                  </a:lnTo>
                  <a:lnTo>
                    <a:pt x="1054" y="748"/>
                  </a:lnTo>
                  <a:lnTo>
                    <a:pt x="1054" y="750"/>
                  </a:lnTo>
                  <a:lnTo>
                    <a:pt x="1054" y="752"/>
                  </a:lnTo>
                  <a:lnTo>
                    <a:pt x="1052" y="752"/>
                  </a:lnTo>
                  <a:lnTo>
                    <a:pt x="1052" y="754"/>
                  </a:lnTo>
                  <a:lnTo>
                    <a:pt x="1050" y="754"/>
                  </a:lnTo>
                  <a:lnTo>
                    <a:pt x="1050" y="756"/>
                  </a:lnTo>
                  <a:lnTo>
                    <a:pt x="1048" y="758"/>
                  </a:lnTo>
                  <a:lnTo>
                    <a:pt x="1048" y="760"/>
                  </a:lnTo>
                  <a:lnTo>
                    <a:pt x="1047" y="760"/>
                  </a:lnTo>
                  <a:lnTo>
                    <a:pt x="1047" y="761"/>
                  </a:lnTo>
                  <a:lnTo>
                    <a:pt x="1045" y="763"/>
                  </a:lnTo>
                  <a:lnTo>
                    <a:pt x="1045" y="765"/>
                  </a:lnTo>
                  <a:lnTo>
                    <a:pt x="1043" y="767"/>
                  </a:lnTo>
                  <a:lnTo>
                    <a:pt x="1041" y="769"/>
                  </a:lnTo>
                  <a:lnTo>
                    <a:pt x="1041" y="771"/>
                  </a:lnTo>
                  <a:lnTo>
                    <a:pt x="1041" y="773"/>
                  </a:lnTo>
                  <a:lnTo>
                    <a:pt x="1039" y="775"/>
                  </a:lnTo>
                  <a:lnTo>
                    <a:pt x="1037" y="775"/>
                  </a:lnTo>
                  <a:lnTo>
                    <a:pt x="1037" y="777"/>
                  </a:lnTo>
                  <a:lnTo>
                    <a:pt x="1035" y="777"/>
                  </a:lnTo>
                  <a:lnTo>
                    <a:pt x="1033" y="779"/>
                  </a:lnTo>
                  <a:lnTo>
                    <a:pt x="1031" y="779"/>
                  </a:lnTo>
                  <a:lnTo>
                    <a:pt x="1031" y="780"/>
                  </a:lnTo>
                  <a:lnTo>
                    <a:pt x="1029" y="780"/>
                  </a:lnTo>
                  <a:lnTo>
                    <a:pt x="1029" y="782"/>
                  </a:lnTo>
                  <a:lnTo>
                    <a:pt x="1029" y="786"/>
                  </a:lnTo>
                  <a:lnTo>
                    <a:pt x="1031" y="788"/>
                  </a:lnTo>
                  <a:lnTo>
                    <a:pt x="1031" y="792"/>
                  </a:lnTo>
                  <a:lnTo>
                    <a:pt x="1033" y="794"/>
                  </a:lnTo>
                  <a:lnTo>
                    <a:pt x="1035" y="796"/>
                  </a:lnTo>
                  <a:lnTo>
                    <a:pt x="1035" y="798"/>
                  </a:lnTo>
                  <a:lnTo>
                    <a:pt x="1037" y="799"/>
                  </a:lnTo>
                  <a:lnTo>
                    <a:pt x="1039" y="801"/>
                  </a:lnTo>
                  <a:lnTo>
                    <a:pt x="1041" y="803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7" y="807"/>
                  </a:lnTo>
                  <a:lnTo>
                    <a:pt x="1048" y="809"/>
                  </a:lnTo>
                  <a:lnTo>
                    <a:pt x="1050" y="811"/>
                  </a:lnTo>
                  <a:lnTo>
                    <a:pt x="1052" y="813"/>
                  </a:lnTo>
                  <a:lnTo>
                    <a:pt x="1054" y="815"/>
                  </a:lnTo>
                  <a:lnTo>
                    <a:pt x="1054" y="817"/>
                  </a:lnTo>
                  <a:lnTo>
                    <a:pt x="1056" y="817"/>
                  </a:lnTo>
                  <a:lnTo>
                    <a:pt x="1056" y="820"/>
                  </a:lnTo>
                  <a:lnTo>
                    <a:pt x="1054" y="822"/>
                  </a:lnTo>
                  <a:lnTo>
                    <a:pt x="1054" y="824"/>
                  </a:lnTo>
                  <a:lnTo>
                    <a:pt x="1054" y="826"/>
                  </a:lnTo>
                  <a:lnTo>
                    <a:pt x="1052" y="830"/>
                  </a:lnTo>
                  <a:lnTo>
                    <a:pt x="1052" y="832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626C382-6E43-4B66-BE3D-89B93587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668"/>
              <a:ext cx="830" cy="323"/>
            </a:xfrm>
            <a:custGeom>
              <a:avLst/>
              <a:gdLst>
                <a:gd name="T0" fmla="*/ 826 w 830"/>
                <a:gd name="T1" fmla="*/ 229 h 323"/>
                <a:gd name="T2" fmla="*/ 823 w 830"/>
                <a:gd name="T3" fmla="*/ 256 h 323"/>
                <a:gd name="T4" fmla="*/ 819 w 830"/>
                <a:gd name="T5" fmla="*/ 273 h 323"/>
                <a:gd name="T6" fmla="*/ 804 w 830"/>
                <a:gd name="T7" fmla="*/ 275 h 323"/>
                <a:gd name="T8" fmla="*/ 794 w 830"/>
                <a:gd name="T9" fmla="*/ 277 h 323"/>
                <a:gd name="T10" fmla="*/ 783 w 830"/>
                <a:gd name="T11" fmla="*/ 273 h 323"/>
                <a:gd name="T12" fmla="*/ 769 w 830"/>
                <a:gd name="T13" fmla="*/ 281 h 323"/>
                <a:gd name="T14" fmla="*/ 756 w 830"/>
                <a:gd name="T15" fmla="*/ 286 h 323"/>
                <a:gd name="T16" fmla="*/ 741 w 830"/>
                <a:gd name="T17" fmla="*/ 294 h 323"/>
                <a:gd name="T18" fmla="*/ 722 w 830"/>
                <a:gd name="T19" fmla="*/ 302 h 323"/>
                <a:gd name="T20" fmla="*/ 712 w 830"/>
                <a:gd name="T21" fmla="*/ 317 h 323"/>
                <a:gd name="T22" fmla="*/ 699 w 830"/>
                <a:gd name="T23" fmla="*/ 321 h 323"/>
                <a:gd name="T24" fmla="*/ 680 w 830"/>
                <a:gd name="T25" fmla="*/ 317 h 323"/>
                <a:gd name="T26" fmla="*/ 665 w 830"/>
                <a:gd name="T27" fmla="*/ 307 h 323"/>
                <a:gd name="T28" fmla="*/ 646 w 830"/>
                <a:gd name="T29" fmla="*/ 304 h 323"/>
                <a:gd name="T30" fmla="*/ 629 w 830"/>
                <a:gd name="T31" fmla="*/ 302 h 323"/>
                <a:gd name="T32" fmla="*/ 612 w 830"/>
                <a:gd name="T33" fmla="*/ 296 h 323"/>
                <a:gd name="T34" fmla="*/ 595 w 830"/>
                <a:gd name="T35" fmla="*/ 288 h 323"/>
                <a:gd name="T36" fmla="*/ 579 w 830"/>
                <a:gd name="T37" fmla="*/ 285 h 323"/>
                <a:gd name="T38" fmla="*/ 564 w 830"/>
                <a:gd name="T39" fmla="*/ 275 h 323"/>
                <a:gd name="T40" fmla="*/ 560 w 830"/>
                <a:gd name="T41" fmla="*/ 256 h 323"/>
                <a:gd name="T42" fmla="*/ 560 w 830"/>
                <a:gd name="T43" fmla="*/ 239 h 323"/>
                <a:gd name="T44" fmla="*/ 566 w 830"/>
                <a:gd name="T45" fmla="*/ 218 h 323"/>
                <a:gd name="T46" fmla="*/ 560 w 830"/>
                <a:gd name="T47" fmla="*/ 197 h 323"/>
                <a:gd name="T48" fmla="*/ 547 w 830"/>
                <a:gd name="T49" fmla="*/ 184 h 323"/>
                <a:gd name="T50" fmla="*/ 524 w 830"/>
                <a:gd name="T51" fmla="*/ 182 h 323"/>
                <a:gd name="T52" fmla="*/ 502 w 830"/>
                <a:gd name="T53" fmla="*/ 184 h 323"/>
                <a:gd name="T54" fmla="*/ 483 w 830"/>
                <a:gd name="T55" fmla="*/ 197 h 323"/>
                <a:gd name="T56" fmla="*/ 498 w 830"/>
                <a:gd name="T57" fmla="*/ 218 h 323"/>
                <a:gd name="T58" fmla="*/ 500 w 830"/>
                <a:gd name="T59" fmla="*/ 239 h 323"/>
                <a:gd name="T60" fmla="*/ 481 w 830"/>
                <a:gd name="T61" fmla="*/ 248 h 323"/>
                <a:gd name="T62" fmla="*/ 464 w 830"/>
                <a:gd name="T63" fmla="*/ 260 h 323"/>
                <a:gd name="T64" fmla="*/ 443 w 830"/>
                <a:gd name="T65" fmla="*/ 271 h 323"/>
                <a:gd name="T66" fmla="*/ 422 w 830"/>
                <a:gd name="T67" fmla="*/ 281 h 323"/>
                <a:gd name="T68" fmla="*/ 403 w 830"/>
                <a:gd name="T69" fmla="*/ 269 h 323"/>
                <a:gd name="T70" fmla="*/ 393 w 830"/>
                <a:gd name="T71" fmla="*/ 254 h 323"/>
                <a:gd name="T72" fmla="*/ 378 w 830"/>
                <a:gd name="T73" fmla="*/ 239 h 323"/>
                <a:gd name="T74" fmla="*/ 365 w 830"/>
                <a:gd name="T75" fmla="*/ 226 h 323"/>
                <a:gd name="T76" fmla="*/ 367 w 830"/>
                <a:gd name="T77" fmla="*/ 214 h 323"/>
                <a:gd name="T78" fmla="*/ 353 w 830"/>
                <a:gd name="T79" fmla="*/ 207 h 323"/>
                <a:gd name="T80" fmla="*/ 334 w 830"/>
                <a:gd name="T81" fmla="*/ 201 h 323"/>
                <a:gd name="T82" fmla="*/ 289 w 830"/>
                <a:gd name="T83" fmla="*/ 191 h 323"/>
                <a:gd name="T84" fmla="*/ 274 w 830"/>
                <a:gd name="T85" fmla="*/ 205 h 323"/>
                <a:gd name="T86" fmla="*/ 264 w 830"/>
                <a:gd name="T87" fmla="*/ 226 h 323"/>
                <a:gd name="T88" fmla="*/ 253 w 830"/>
                <a:gd name="T89" fmla="*/ 218 h 323"/>
                <a:gd name="T90" fmla="*/ 262 w 830"/>
                <a:gd name="T91" fmla="*/ 205 h 323"/>
                <a:gd name="T92" fmla="*/ 258 w 830"/>
                <a:gd name="T93" fmla="*/ 191 h 323"/>
                <a:gd name="T94" fmla="*/ 249 w 830"/>
                <a:gd name="T95" fmla="*/ 182 h 323"/>
                <a:gd name="T96" fmla="*/ 251 w 830"/>
                <a:gd name="T97" fmla="*/ 167 h 323"/>
                <a:gd name="T98" fmla="*/ 249 w 830"/>
                <a:gd name="T99" fmla="*/ 134 h 323"/>
                <a:gd name="T100" fmla="*/ 209 w 830"/>
                <a:gd name="T101" fmla="*/ 112 h 323"/>
                <a:gd name="T102" fmla="*/ 160 w 830"/>
                <a:gd name="T103" fmla="*/ 108 h 323"/>
                <a:gd name="T104" fmla="*/ 123 w 830"/>
                <a:gd name="T105" fmla="*/ 100 h 323"/>
                <a:gd name="T106" fmla="*/ 120 w 830"/>
                <a:gd name="T107" fmla="*/ 83 h 323"/>
                <a:gd name="T108" fmla="*/ 104 w 830"/>
                <a:gd name="T109" fmla="*/ 70 h 323"/>
                <a:gd name="T110" fmla="*/ 84 w 830"/>
                <a:gd name="T111" fmla="*/ 76 h 323"/>
                <a:gd name="T112" fmla="*/ 59 w 830"/>
                <a:gd name="T113" fmla="*/ 70 h 323"/>
                <a:gd name="T114" fmla="*/ 36 w 830"/>
                <a:gd name="T115" fmla="*/ 51 h 323"/>
                <a:gd name="T116" fmla="*/ 11 w 830"/>
                <a:gd name="T117" fmla="*/ 2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0" h="323">
                  <a:moveTo>
                    <a:pt x="830" y="205"/>
                  </a:moveTo>
                  <a:lnTo>
                    <a:pt x="830" y="209"/>
                  </a:lnTo>
                  <a:lnTo>
                    <a:pt x="830" y="210"/>
                  </a:lnTo>
                  <a:lnTo>
                    <a:pt x="828" y="212"/>
                  </a:lnTo>
                  <a:lnTo>
                    <a:pt x="828" y="216"/>
                  </a:lnTo>
                  <a:lnTo>
                    <a:pt x="828" y="218"/>
                  </a:lnTo>
                  <a:lnTo>
                    <a:pt x="828" y="220"/>
                  </a:lnTo>
                  <a:lnTo>
                    <a:pt x="828" y="224"/>
                  </a:lnTo>
                  <a:lnTo>
                    <a:pt x="826" y="226"/>
                  </a:lnTo>
                  <a:lnTo>
                    <a:pt x="828" y="228"/>
                  </a:lnTo>
                  <a:lnTo>
                    <a:pt x="826" y="229"/>
                  </a:lnTo>
                  <a:lnTo>
                    <a:pt x="826" y="231"/>
                  </a:lnTo>
                  <a:lnTo>
                    <a:pt x="826" y="233"/>
                  </a:lnTo>
                  <a:lnTo>
                    <a:pt x="826" y="235"/>
                  </a:lnTo>
                  <a:lnTo>
                    <a:pt x="826" y="237"/>
                  </a:lnTo>
                  <a:lnTo>
                    <a:pt x="826" y="241"/>
                  </a:lnTo>
                  <a:lnTo>
                    <a:pt x="826" y="243"/>
                  </a:lnTo>
                  <a:lnTo>
                    <a:pt x="826" y="245"/>
                  </a:lnTo>
                  <a:lnTo>
                    <a:pt x="826" y="247"/>
                  </a:lnTo>
                  <a:lnTo>
                    <a:pt x="825" y="250"/>
                  </a:lnTo>
                  <a:lnTo>
                    <a:pt x="825" y="254"/>
                  </a:lnTo>
                  <a:lnTo>
                    <a:pt x="823" y="256"/>
                  </a:lnTo>
                  <a:lnTo>
                    <a:pt x="823" y="258"/>
                  </a:lnTo>
                  <a:lnTo>
                    <a:pt x="823" y="260"/>
                  </a:lnTo>
                  <a:lnTo>
                    <a:pt x="821" y="262"/>
                  </a:lnTo>
                  <a:lnTo>
                    <a:pt x="821" y="264"/>
                  </a:lnTo>
                  <a:lnTo>
                    <a:pt x="821" y="266"/>
                  </a:lnTo>
                  <a:lnTo>
                    <a:pt x="819" y="266"/>
                  </a:lnTo>
                  <a:lnTo>
                    <a:pt x="821" y="267"/>
                  </a:lnTo>
                  <a:lnTo>
                    <a:pt x="821" y="269"/>
                  </a:lnTo>
                  <a:lnTo>
                    <a:pt x="821" y="271"/>
                  </a:lnTo>
                  <a:lnTo>
                    <a:pt x="819" y="271"/>
                  </a:lnTo>
                  <a:lnTo>
                    <a:pt x="819" y="273"/>
                  </a:lnTo>
                  <a:lnTo>
                    <a:pt x="817" y="273"/>
                  </a:lnTo>
                  <a:lnTo>
                    <a:pt x="815" y="273"/>
                  </a:lnTo>
                  <a:lnTo>
                    <a:pt x="813" y="273"/>
                  </a:lnTo>
                  <a:lnTo>
                    <a:pt x="811" y="273"/>
                  </a:lnTo>
                  <a:lnTo>
                    <a:pt x="811" y="271"/>
                  </a:lnTo>
                  <a:lnTo>
                    <a:pt x="809" y="273"/>
                  </a:lnTo>
                  <a:lnTo>
                    <a:pt x="807" y="273"/>
                  </a:lnTo>
                  <a:lnTo>
                    <a:pt x="807" y="275"/>
                  </a:lnTo>
                  <a:lnTo>
                    <a:pt x="806" y="277"/>
                  </a:lnTo>
                  <a:lnTo>
                    <a:pt x="806" y="275"/>
                  </a:lnTo>
                  <a:lnTo>
                    <a:pt x="804" y="275"/>
                  </a:lnTo>
                  <a:lnTo>
                    <a:pt x="804" y="277"/>
                  </a:lnTo>
                  <a:lnTo>
                    <a:pt x="802" y="277"/>
                  </a:lnTo>
                  <a:lnTo>
                    <a:pt x="800" y="277"/>
                  </a:lnTo>
                  <a:lnTo>
                    <a:pt x="800" y="279"/>
                  </a:lnTo>
                  <a:lnTo>
                    <a:pt x="800" y="281"/>
                  </a:lnTo>
                  <a:lnTo>
                    <a:pt x="798" y="283"/>
                  </a:lnTo>
                  <a:lnTo>
                    <a:pt x="798" y="281"/>
                  </a:lnTo>
                  <a:lnTo>
                    <a:pt x="796" y="281"/>
                  </a:lnTo>
                  <a:lnTo>
                    <a:pt x="794" y="281"/>
                  </a:lnTo>
                  <a:lnTo>
                    <a:pt x="794" y="279"/>
                  </a:lnTo>
                  <a:lnTo>
                    <a:pt x="794" y="277"/>
                  </a:lnTo>
                  <a:lnTo>
                    <a:pt x="792" y="279"/>
                  </a:lnTo>
                  <a:lnTo>
                    <a:pt x="790" y="279"/>
                  </a:lnTo>
                  <a:lnTo>
                    <a:pt x="790" y="281"/>
                  </a:lnTo>
                  <a:lnTo>
                    <a:pt x="787" y="281"/>
                  </a:lnTo>
                  <a:lnTo>
                    <a:pt x="788" y="279"/>
                  </a:lnTo>
                  <a:lnTo>
                    <a:pt x="788" y="277"/>
                  </a:lnTo>
                  <a:lnTo>
                    <a:pt x="787" y="277"/>
                  </a:lnTo>
                  <a:lnTo>
                    <a:pt x="787" y="275"/>
                  </a:lnTo>
                  <a:lnTo>
                    <a:pt x="785" y="275"/>
                  </a:lnTo>
                  <a:lnTo>
                    <a:pt x="785" y="273"/>
                  </a:lnTo>
                  <a:lnTo>
                    <a:pt x="783" y="273"/>
                  </a:lnTo>
                  <a:lnTo>
                    <a:pt x="781" y="273"/>
                  </a:lnTo>
                  <a:lnTo>
                    <a:pt x="779" y="275"/>
                  </a:lnTo>
                  <a:lnTo>
                    <a:pt x="779" y="277"/>
                  </a:lnTo>
                  <a:lnTo>
                    <a:pt x="779" y="279"/>
                  </a:lnTo>
                  <a:lnTo>
                    <a:pt x="779" y="281"/>
                  </a:lnTo>
                  <a:lnTo>
                    <a:pt x="777" y="281"/>
                  </a:lnTo>
                  <a:lnTo>
                    <a:pt x="775" y="277"/>
                  </a:lnTo>
                  <a:lnTo>
                    <a:pt x="775" y="279"/>
                  </a:lnTo>
                  <a:lnTo>
                    <a:pt x="773" y="281"/>
                  </a:lnTo>
                  <a:lnTo>
                    <a:pt x="771" y="281"/>
                  </a:lnTo>
                  <a:lnTo>
                    <a:pt x="769" y="281"/>
                  </a:lnTo>
                  <a:lnTo>
                    <a:pt x="768" y="283"/>
                  </a:lnTo>
                  <a:lnTo>
                    <a:pt x="766" y="283"/>
                  </a:lnTo>
                  <a:lnTo>
                    <a:pt x="764" y="283"/>
                  </a:lnTo>
                  <a:lnTo>
                    <a:pt x="764" y="281"/>
                  </a:lnTo>
                  <a:lnTo>
                    <a:pt x="762" y="281"/>
                  </a:lnTo>
                  <a:lnTo>
                    <a:pt x="762" y="283"/>
                  </a:lnTo>
                  <a:lnTo>
                    <a:pt x="762" y="285"/>
                  </a:lnTo>
                  <a:lnTo>
                    <a:pt x="760" y="285"/>
                  </a:lnTo>
                  <a:lnTo>
                    <a:pt x="760" y="286"/>
                  </a:lnTo>
                  <a:lnTo>
                    <a:pt x="758" y="286"/>
                  </a:lnTo>
                  <a:lnTo>
                    <a:pt x="756" y="286"/>
                  </a:lnTo>
                  <a:lnTo>
                    <a:pt x="754" y="288"/>
                  </a:lnTo>
                  <a:lnTo>
                    <a:pt x="752" y="288"/>
                  </a:lnTo>
                  <a:lnTo>
                    <a:pt x="752" y="290"/>
                  </a:lnTo>
                  <a:lnTo>
                    <a:pt x="750" y="290"/>
                  </a:lnTo>
                  <a:lnTo>
                    <a:pt x="749" y="292"/>
                  </a:lnTo>
                  <a:lnTo>
                    <a:pt x="747" y="292"/>
                  </a:lnTo>
                  <a:lnTo>
                    <a:pt x="745" y="292"/>
                  </a:lnTo>
                  <a:lnTo>
                    <a:pt x="743" y="290"/>
                  </a:lnTo>
                  <a:lnTo>
                    <a:pt x="741" y="290"/>
                  </a:lnTo>
                  <a:lnTo>
                    <a:pt x="741" y="292"/>
                  </a:lnTo>
                  <a:lnTo>
                    <a:pt x="741" y="294"/>
                  </a:lnTo>
                  <a:lnTo>
                    <a:pt x="737" y="294"/>
                  </a:lnTo>
                  <a:lnTo>
                    <a:pt x="735" y="294"/>
                  </a:lnTo>
                  <a:lnTo>
                    <a:pt x="733" y="296"/>
                  </a:lnTo>
                  <a:lnTo>
                    <a:pt x="731" y="296"/>
                  </a:lnTo>
                  <a:lnTo>
                    <a:pt x="731" y="298"/>
                  </a:lnTo>
                  <a:lnTo>
                    <a:pt x="730" y="298"/>
                  </a:lnTo>
                  <a:lnTo>
                    <a:pt x="728" y="298"/>
                  </a:lnTo>
                  <a:lnTo>
                    <a:pt x="726" y="300"/>
                  </a:lnTo>
                  <a:lnTo>
                    <a:pt x="724" y="300"/>
                  </a:lnTo>
                  <a:lnTo>
                    <a:pt x="722" y="300"/>
                  </a:lnTo>
                  <a:lnTo>
                    <a:pt x="722" y="302"/>
                  </a:lnTo>
                  <a:lnTo>
                    <a:pt x="720" y="302"/>
                  </a:lnTo>
                  <a:lnTo>
                    <a:pt x="720" y="304"/>
                  </a:lnTo>
                  <a:lnTo>
                    <a:pt x="718" y="304"/>
                  </a:lnTo>
                  <a:lnTo>
                    <a:pt x="718" y="305"/>
                  </a:lnTo>
                  <a:lnTo>
                    <a:pt x="718" y="307"/>
                  </a:lnTo>
                  <a:lnTo>
                    <a:pt x="718" y="309"/>
                  </a:lnTo>
                  <a:lnTo>
                    <a:pt x="716" y="309"/>
                  </a:lnTo>
                  <a:lnTo>
                    <a:pt x="716" y="311"/>
                  </a:lnTo>
                  <a:lnTo>
                    <a:pt x="716" y="313"/>
                  </a:lnTo>
                  <a:lnTo>
                    <a:pt x="714" y="315"/>
                  </a:lnTo>
                  <a:lnTo>
                    <a:pt x="712" y="317"/>
                  </a:lnTo>
                  <a:lnTo>
                    <a:pt x="711" y="317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7"/>
                  </a:lnTo>
                  <a:lnTo>
                    <a:pt x="705" y="317"/>
                  </a:lnTo>
                  <a:lnTo>
                    <a:pt x="703" y="317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3" y="323"/>
                  </a:lnTo>
                  <a:lnTo>
                    <a:pt x="701" y="321"/>
                  </a:lnTo>
                  <a:lnTo>
                    <a:pt x="699" y="321"/>
                  </a:lnTo>
                  <a:lnTo>
                    <a:pt x="699" y="319"/>
                  </a:lnTo>
                  <a:lnTo>
                    <a:pt x="697" y="319"/>
                  </a:lnTo>
                  <a:lnTo>
                    <a:pt x="695" y="319"/>
                  </a:lnTo>
                  <a:lnTo>
                    <a:pt x="693" y="319"/>
                  </a:lnTo>
                  <a:lnTo>
                    <a:pt x="692" y="319"/>
                  </a:lnTo>
                  <a:lnTo>
                    <a:pt x="690" y="317"/>
                  </a:lnTo>
                  <a:lnTo>
                    <a:pt x="688" y="315"/>
                  </a:lnTo>
                  <a:lnTo>
                    <a:pt x="686" y="315"/>
                  </a:lnTo>
                  <a:lnTo>
                    <a:pt x="684" y="315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78" y="315"/>
                  </a:lnTo>
                  <a:lnTo>
                    <a:pt x="676" y="315"/>
                  </a:lnTo>
                  <a:lnTo>
                    <a:pt x="676" y="313"/>
                  </a:lnTo>
                  <a:lnTo>
                    <a:pt x="674" y="313"/>
                  </a:lnTo>
                  <a:lnTo>
                    <a:pt x="673" y="313"/>
                  </a:lnTo>
                  <a:lnTo>
                    <a:pt x="671" y="313"/>
                  </a:lnTo>
                  <a:lnTo>
                    <a:pt x="669" y="311"/>
                  </a:lnTo>
                  <a:lnTo>
                    <a:pt x="667" y="311"/>
                  </a:lnTo>
                  <a:lnTo>
                    <a:pt x="667" y="309"/>
                  </a:lnTo>
                  <a:lnTo>
                    <a:pt x="665" y="309"/>
                  </a:lnTo>
                  <a:lnTo>
                    <a:pt x="665" y="307"/>
                  </a:lnTo>
                  <a:lnTo>
                    <a:pt x="663" y="309"/>
                  </a:lnTo>
                  <a:lnTo>
                    <a:pt x="661" y="311"/>
                  </a:lnTo>
                  <a:lnTo>
                    <a:pt x="659" y="311"/>
                  </a:lnTo>
                  <a:lnTo>
                    <a:pt x="657" y="309"/>
                  </a:lnTo>
                  <a:lnTo>
                    <a:pt x="655" y="307"/>
                  </a:lnTo>
                  <a:lnTo>
                    <a:pt x="654" y="307"/>
                  </a:lnTo>
                  <a:lnTo>
                    <a:pt x="652" y="307"/>
                  </a:lnTo>
                  <a:lnTo>
                    <a:pt x="652" y="305"/>
                  </a:lnTo>
                  <a:lnTo>
                    <a:pt x="650" y="304"/>
                  </a:lnTo>
                  <a:lnTo>
                    <a:pt x="648" y="304"/>
                  </a:lnTo>
                  <a:lnTo>
                    <a:pt x="646" y="304"/>
                  </a:lnTo>
                  <a:lnTo>
                    <a:pt x="644" y="304"/>
                  </a:lnTo>
                  <a:lnTo>
                    <a:pt x="642" y="304"/>
                  </a:lnTo>
                  <a:lnTo>
                    <a:pt x="640" y="304"/>
                  </a:lnTo>
                  <a:lnTo>
                    <a:pt x="636" y="302"/>
                  </a:lnTo>
                  <a:lnTo>
                    <a:pt x="636" y="300"/>
                  </a:lnTo>
                  <a:lnTo>
                    <a:pt x="635" y="300"/>
                  </a:lnTo>
                  <a:lnTo>
                    <a:pt x="633" y="300"/>
                  </a:lnTo>
                  <a:lnTo>
                    <a:pt x="633" y="302"/>
                  </a:lnTo>
                  <a:lnTo>
                    <a:pt x="631" y="302"/>
                  </a:lnTo>
                  <a:lnTo>
                    <a:pt x="629" y="304"/>
                  </a:lnTo>
                  <a:lnTo>
                    <a:pt x="629" y="302"/>
                  </a:lnTo>
                  <a:lnTo>
                    <a:pt x="629" y="300"/>
                  </a:lnTo>
                  <a:lnTo>
                    <a:pt x="627" y="300"/>
                  </a:lnTo>
                  <a:lnTo>
                    <a:pt x="625" y="300"/>
                  </a:lnTo>
                  <a:lnTo>
                    <a:pt x="623" y="300"/>
                  </a:lnTo>
                  <a:lnTo>
                    <a:pt x="621" y="298"/>
                  </a:lnTo>
                  <a:lnTo>
                    <a:pt x="619" y="298"/>
                  </a:lnTo>
                  <a:lnTo>
                    <a:pt x="619" y="296"/>
                  </a:lnTo>
                  <a:lnTo>
                    <a:pt x="617" y="296"/>
                  </a:lnTo>
                  <a:lnTo>
                    <a:pt x="616" y="296"/>
                  </a:lnTo>
                  <a:lnTo>
                    <a:pt x="614" y="298"/>
                  </a:lnTo>
                  <a:lnTo>
                    <a:pt x="612" y="296"/>
                  </a:lnTo>
                  <a:lnTo>
                    <a:pt x="610" y="296"/>
                  </a:lnTo>
                  <a:lnTo>
                    <a:pt x="608" y="294"/>
                  </a:lnTo>
                  <a:lnTo>
                    <a:pt x="606" y="292"/>
                  </a:lnTo>
                  <a:lnTo>
                    <a:pt x="604" y="292"/>
                  </a:lnTo>
                  <a:lnTo>
                    <a:pt x="604" y="290"/>
                  </a:lnTo>
                  <a:lnTo>
                    <a:pt x="602" y="290"/>
                  </a:lnTo>
                  <a:lnTo>
                    <a:pt x="600" y="290"/>
                  </a:lnTo>
                  <a:lnTo>
                    <a:pt x="598" y="290"/>
                  </a:lnTo>
                  <a:lnTo>
                    <a:pt x="597" y="288"/>
                  </a:lnTo>
                  <a:lnTo>
                    <a:pt x="595" y="286"/>
                  </a:lnTo>
                  <a:lnTo>
                    <a:pt x="595" y="288"/>
                  </a:lnTo>
                  <a:lnTo>
                    <a:pt x="593" y="288"/>
                  </a:lnTo>
                  <a:lnTo>
                    <a:pt x="591" y="288"/>
                  </a:lnTo>
                  <a:lnTo>
                    <a:pt x="591" y="286"/>
                  </a:lnTo>
                  <a:lnTo>
                    <a:pt x="589" y="285"/>
                  </a:lnTo>
                  <a:lnTo>
                    <a:pt x="589" y="286"/>
                  </a:lnTo>
                  <a:lnTo>
                    <a:pt x="587" y="286"/>
                  </a:lnTo>
                  <a:lnTo>
                    <a:pt x="585" y="286"/>
                  </a:lnTo>
                  <a:lnTo>
                    <a:pt x="583" y="286"/>
                  </a:lnTo>
                  <a:lnTo>
                    <a:pt x="581" y="286"/>
                  </a:lnTo>
                  <a:lnTo>
                    <a:pt x="581" y="285"/>
                  </a:lnTo>
                  <a:lnTo>
                    <a:pt x="579" y="285"/>
                  </a:lnTo>
                  <a:lnTo>
                    <a:pt x="578" y="283"/>
                  </a:lnTo>
                  <a:lnTo>
                    <a:pt x="576" y="283"/>
                  </a:lnTo>
                  <a:lnTo>
                    <a:pt x="574" y="283"/>
                  </a:lnTo>
                  <a:lnTo>
                    <a:pt x="572" y="283"/>
                  </a:lnTo>
                  <a:lnTo>
                    <a:pt x="572" y="281"/>
                  </a:lnTo>
                  <a:lnTo>
                    <a:pt x="570" y="281"/>
                  </a:lnTo>
                  <a:lnTo>
                    <a:pt x="568" y="281"/>
                  </a:lnTo>
                  <a:lnTo>
                    <a:pt x="568" y="279"/>
                  </a:lnTo>
                  <a:lnTo>
                    <a:pt x="568" y="277"/>
                  </a:lnTo>
                  <a:lnTo>
                    <a:pt x="566" y="275"/>
                  </a:lnTo>
                  <a:lnTo>
                    <a:pt x="564" y="275"/>
                  </a:lnTo>
                  <a:lnTo>
                    <a:pt x="564" y="273"/>
                  </a:lnTo>
                  <a:lnTo>
                    <a:pt x="564" y="269"/>
                  </a:lnTo>
                  <a:lnTo>
                    <a:pt x="562" y="267"/>
                  </a:lnTo>
                  <a:lnTo>
                    <a:pt x="562" y="266"/>
                  </a:lnTo>
                  <a:lnTo>
                    <a:pt x="560" y="264"/>
                  </a:lnTo>
                  <a:lnTo>
                    <a:pt x="560" y="262"/>
                  </a:lnTo>
                  <a:lnTo>
                    <a:pt x="562" y="262"/>
                  </a:lnTo>
                  <a:lnTo>
                    <a:pt x="562" y="260"/>
                  </a:lnTo>
                  <a:lnTo>
                    <a:pt x="562" y="258"/>
                  </a:lnTo>
                  <a:lnTo>
                    <a:pt x="560" y="258"/>
                  </a:lnTo>
                  <a:lnTo>
                    <a:pt x="560" y="256"/>
                  </a:lnTo>
                  <a:lnTo>
                    <a:pt x="559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59" y="250"/>
                  </a:lnTo>
                  <a:lnTo>
                    <a:pt x="559" y="248"/>
                  </a:lnTo>
                  <a:lnTo>
                    <a:pt x="559" y="247"/>
                  </a:lnTo>
                  <a:lnTo>
                    <a:pt x="559" y="245"/>
                  </a:lnTo>
                  <a:lnTo>
                    <a:pt x="560" y="245"/>
                  </a:lnTo>
                  <a:lnTo>
                    <a:pt x="560" y="243"/>
                  </a:lnTo>
                  <a:lnTo>
                    <a:pt x="560" y="241"/>
                  </a:lnTo>
                  <a:lnTo>
                    <a:pt x="560" y="239"/>
                  </a:lnTo>
                  <a:lnTo>
                    <a:pt x="560" y="237"/>
                  </a:lnTo>
                  <a:lnTo>
                    <a:pt x="560" y="235"/>
                  </a:lnTo>
                  <a:lnTo>
                    <a:pt x="560" y="233"/>
                  </a:lnTo>
                  <a:lnTo>
                    <a:pt x="560" y="231"/>
                  </a:lnTo>
                  <a:lnTo>
                    <a:pt x="562" y="229"/>
                  </a:lnTo>
                  <a:lnTo>
                    <a:pt x="564" y="228"/>
                  </a:lnTo>
                  <a:lnTo>
                    <a:pt x="564" y="226"/>
                  </a:lnTo>
                  <a:lnTo>
                    <a:pt x="566" y="224"/>
                  </a:lnTo>
                  <a:lnTo>
                    <a:pt x="566" y="222"/>
                  </a:lnTo>
                  <a:lnTo>
                    <a:pt x="566" y="220"/>
                  </a:lnTo>
                  <a:lnTo>
                    <a:pt x="566" y="218"/>
                  </a:lnTo>
                  <a:lnTo>
                    <a:pt x="566" y="216"/>
                  </a:lnTo>
                  <a:lnTo>
                    <a:pt x="566" y="214"/>
                  </a:lnTo>
                  <a:lnTo>
                    <a:pt x="564" y="212"/>
                  </a:lnTo>
                  <a:lnTo>
                    <a:pt x="564" y="210"/>
                  </a:lnTo>
                  <a:lnTo>
                    <a:pt x="564" y="209"/>
                  </a:lnTo>
                  <a:lnTo>
                    <a:pt x="562" y="207"/>
                  </a:lnTo>
                  <a:lnTo>
                    <a:pt x="562" y="205"/>
                  </a:lnTo>
                  <a:lnTo>
                    <a:pt x="562" y="203"/>
                  </a:lnTo>
                  <a:lnTo>
                    <a:pt x="562" y="201"/>
                  </a:lnTo>
                  <a:lnTo>
                    <a:pt x="560" y="199"/>
                  </a:lnTo>
                  <a:lnTo>
                    <a:pt x="560" y="197"/>
                  </a:lnTo>
                  <a:lnTo>
                    <a:pt x="559" y="195"/>
                  </a:lnTo>
                  <a:lnTo>
                    <a:pt x="557" y="193"/>
                  </a:lnTo>
                  <a:lnTo>
                    <a:pt x="555" y="193"/>
                  </a:lnTo>
                  <a:lnTo>
                    <a:pt x="553" y="191"/>
                  </a:lnTo>
                  <a:lnTo>
                    <a:pt x="551" y="191"/>
                  </a:lnTo>
                  <a:lnTo>
                    <a:pt x="549" y="191"/>
                  </a:lnTo>
                  <a:lnTo>
                    <a:pt x="547" y="191"/>
                  </a:lnTo>
                  <a:lnTo>
                    <a:pt x="547" y="190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4"/>
                  </a:lnTo>
                  <a:lnTo>
                    <a:pt x="545" y="182"/>
                  </a:lnTo>
                  <a:lnTo>
                    <a:pt x="543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2" y="182"/>
                  </a:lnTo>
                  <a:lnTo>
                    <a:pt x="530" y="180"/>
                  </a:lnTo>
                  <a:lnTo>
                    <a:pt x="528" y="180"/>
                  </a:lnTo>
                  <a:lnTo>
                    <a:pt x="526" y="180"/>
                  </a:lnTo>
                  <a:lnTo>
                    <a:pt x="524" y="182"/>
                  </a:lnTo>
                  <a:lnTo>
                    <a:pt x="522" y="182"/>
                  </a:lnTo>
                  <a:lnTo>
                    <a:pt x="521" y="182"/>
                  </a:lnTo>
                  <a:lnTo>
                    <a:pt x="519" y="182"/>
                  </a:lnTo>
                  <a:lnTo>
                    <a:pt x="517" y="182"/>
                  </a:lnTo>
                  <a:lnTo>
                    <a:pt x="515" y="182"/>
                  </a:lnTo>
                  <a:lnTo>
                    <a:pt x="513" y="182"/>
                  </a:lnTo>
                  <a:lnTo>
                    <a:pt x="511" y="182"/>
                  </a:lnTo>
                  <a:lnTo>
                    <a:pt x="509" y="182"/>
                  </a:lnTo>
                  <a:lnTo>
                    <a:pt x="507" y="182"/>
                  </a:lnTo>
                  <a:lnTo>
                    <a:pt x="503" y="184"/>
                  </a:lnTo>
                  <a:lnTo>
                    <a:pt x="502" y="184"/>
                  </a:lnTo>
                  <a:lnTo>
                    <a:pt x="500" y="184"/>
                  </a:lnTo>
                  <a:lnTo>
                    <a:pt x="498" y="186"/>
                  </a:lnTo>
                  <a:lnTo>
                    <a:pt x="496" y="186"/>
                  </a:lnTo>
                  <a:lnTo>
                    <a:pt x="496" y="188"/>
                  </a:lnTo>
                  <a:lnTo>
                    <a:pt x="494" y="190"/>
                  </a:lnTo>
                  <a:lnTo>
                    <a:pt x="492" y="190"/>
                  </a:lnTo>
                  <a:lnTo>
                    <a:pt x="488" y="190"/>
                  </a:lnTo>
                  <a:lnTo>
                    <a:pt x="486" y="191"/>
                  </a:lnTo>
                  <a:lnTo>
                    <a:pt x="484" y="193"/>
                  </a:lnTo>
                  <a:lnTo>
                    <a:pt x="483" y="195"/>
                  </a:lnTo>
                  <a:lnTo>
                    <a:pt x="483" y="197"/>
                  </a:lnTo>
                  <a:lnTo>
                    <a:pt x="483" y="199"/>
                  </a:lnTo>
                  <a:lnTo>
                    <a:pt x="483" y="201"/>
                  </a:lnTo>
                  <a:lnTo>
                    <a:pt x="484" y="203"/>
                  </a:lnTo>
                  <a:lnTo>
                    <a:pt x="486" y="205"/>
                  </a:lnTo>
                  <a:lnTo>
                    <a:pt x="486" y="207"/>
                  </a:lnTo>
                  <a:lnTo>
                    <a:pt x="488" y="210"/>
                  </a:lnTo>
                  <a:lnTo>
                    <a:pt x="490" y="210"/>
                  </a:lnTo>
                  <a:lnTo>
                    <a:pt x="492" y="212"/>
                  </a:lnTo>
                  <a:lnTo>
                    <a:pt x="494" y="214"/>
                  </a:lnTo>
                  <a:lnTo>
                    <a:pt x="496" y="216"/>
                  </a:lnTo>
                  <a:lnTo>
                    <a:pt x="498" y="218"/>
                  </a:lnTo>
                  <a:lnTo>
                    <a:pt x="498" y="220"/>
                  </a:lnTo>
                  <a:lnTo>
                    <a:pt x="500" y="222"/>
                  </a:lnTo>
                  <a:lnTo>
                    <a:pt x="500" y="224"/>
                  </a:lnTo>
                  <a:lnTo>
                    <a:pt x="502" y="228"/>
                  </a:lnTo>
                  <a:lnTo>
                    <a:pt x="503" y="229"/>
                  </a:lnTo>
                  <a:lnTo>
                    <a:pt x="503" y="231"/>
                  </a:lnTo>
                  <a:lnTo>
                    <a:pt x="503" y="233"/>
                  </a:lnTo>
                  <a:lnTo>
                    <a:pt x="505" y="233"/>
                  </a:lnTo>
                  <a:lnTo>
                    <a:pt x="503" y="235"/>
                  </a:lnTo>
                  <a:lnTo>
                    <a:pt x="502" y="237"/>
                  </a:lnTo>
                  <a:lnTo>
                    <a:pt x="500" y="239"/>
                  </a:lnTo>
                  <a:lnTo>
                    <a:pt x="498" y="239"/>
                  </a:lnTo>
                  <a:lnTo>
                    <a:pt x="496" y="241"/>
                  </a:lnTo>
                  <a:lnTo>
                    <a:pt x="494" y="243"/>
                  </a:lnTo>
                  <a:lnTo>
                    <a:pt x="490" y="243"/>
                  </a:lnTo>
                  <a:lnTo>
                    <a:pt x="488" y="243"/>
                  </a:lnTo>
                  <a:lnTo>
                    <a:pt x="486" y="243"/>
                  </a:lnTo>
                  <a:lnTo>
                    <a:pt x="484" y="243"/>
                  </a:lnTo>
                  <a:lnTo>
                    <a:pt x="483" y="243"/>
                  </a:lnTo>
                  <a:lnTo>
                    <a:pt x="483" y="245"/>
                  </a:lnTo>
                  <a:lnTo>
                    <a:pt x="481" y="247"/>
                  </a:lnTo>
                  <a:lnTo>
                    <a:pt x="481" y="248"/>
                  </a:lnTo>
                  <a:lnTo>
                    <a:pt x="481" y="250"/>
                  </a:lnTo>
                  <a:lnTo>
                    <a:pt x="481" y="252"/>
                  </a:lnTo>
                  <a:lnTo>
                    <a:pt x="479" y="252"/>
                  </a:lnTo>
                  <a:lnTo>
                    <a:pt x="477" y="254"/>
                  </a:lnTo>
                  <a:lnTo>
                    <a:pt x="475" y="256"/>
                  </a:lnTo>
                  <a:lnTo>
                    <a:pt x="473" y="258"/>
                  </a:lnTo>
                  <a:lnTo>
                    <a:pt x="471" y="258"/>
                  </a:lnTo>
                  <a:lnTo>
                    <a:pt x="469" y="260"/>
                  </a:lnTo>
                  <a:lnTo>
                    <a:pt x="467" y="260"/>
                  </a:lnTo>
                  <a:lnTo>
                    <a:pt x="465" y="260"/>
                  </a:lnTo>
                  <a:lnTo>
                    <a:pt x="464" y="260"/>
                  </a:lnTo>
                  <a:lnTo>
                    <a:pt x="460" y="260"/>
                  </a:lnTo>
                  <a:lnTo>
                    <a:pt x="458" y="262"/>
                  </a:lnTo>
                  <a:lnTo>
                    <a:pt x="454" y="262"/>
                  </a:lnTo>
                  <a:lnTo>
                    <a:pt x="452" y="262"/>
                  </a:lnTo>
                  <a:lnTo>
                    <a:pt x="450" y="264"/>
                  </a:lnTo>
                  <a:lnTo>
                    <a:pt x="448" y="266"/>
                  </a:lnTo>
                  <a:lnTo>
                    <a:pt x="446" y="266"/>
                  </a:lnTo>
                  <a:lnTo>
                    <a:pt x="445" y="267"/>
                  </a:lnTo>
                  <a:lnTo>
                    <a:pt x="445" y="269"/>
                  </a:lnTo>
                  <a:lnTo>
                    <a:pt x="445" y="271"/>
                  </a:lnTo>
                  <a:lnTo>
                    <a:pt x="443" y="271"/>
                  </a:lnTo>
                  <a:lnTo>
                    <a:pt x="443" y="273"/>
                  </a:lnTo>
                  <a:lnTo>
                    <a:pt x="441" y="275"/>
                  </a:lnTo>
                  <a:lnTo>
                    <a:pt x="437" y="277"/>
                  </a:lnTo>
                  <a:lnTo>
                    <a:pt x="435" y="279"/>
                  </a:lnTo>
                  <a:lnTo>
                    <a:pt x="433" y="279"/>
                  </a:lnTo>
                  <a:lnTo>
                    <a:pt x="431" y="281"/>
                  </a:lnTo>
                  <a:lnTo>
                    <a:pt x="429" y="281"/>
                  </a:lnTo>
                  <a:lnTo>
                    <a:pt x="427" y="283"/>
                  </a:lnTo>
                  <a:lnTo>
                    <a:pt x="426" y="283"/>
                  </a:lnTo>
                  <a:lnTo>
                    <a:pt x="424" y="281"/>
                  </a:lnTo>
                  <a:lnTo>
                    <a:pt x="422" y="281"/>
                  </a:lnTo>
                  <a:lnTo>
                    <a:pt x="420" y="279"/>
                  </a:lnTo>
                  <a:lnTo>
                    <a:pt x="418" y="277"/>
                  </a:lnTo>
                  <a:lnTo>
                    <a:pt x="416" y="277"/>
                  </a:lnTo>
                  <a:lnTo>
                    <a:pt x="414" y="275"/>
                  </a:lnTo>
                  <a:lnTo>
                    <a:pt x="412" y="273"/>
                  </a:lnTo>
                  <a:lnTo>
                    <a:pt x="410" y="271"/>
                  </a:lnTo>
                  <a:lnTo>
                    <a:pt x="408" y="271"/>
                  </a:lnTo>
                  <a:lnTo>
                    <a:pt x="408" y="269"/>
                  </a:lnTo>
                  <a:lnTo>
                    <a:pt x="407" y="269"/>
                  </a:lnTo>
                  <a:lnTo>
                    <a:pt x="405" y="269"/>
                  </a:lnTo>
                  <a:lnTo>
                    <a:pt x="403" y="269"/>
                  </a:lnTo>
                  <a:lnTo>
                    <a:pt x="401" y="269"/>
                  </a:lnTo>
                  <a:lnTo>
                    <a:pt x="399" y="269"/>
                  </a:lnTo>
                  <a:lnTo>
                    <a:pt x="397" y="267"/>
                  </a:lnTo>
                  <a:lnTo>
                    <a:pt x="395" y="266"/>
                  </a:lnTo>
                  <a:lnTo>
                    <a:pt x="395" y="264"/>
                  </a:lnTo>
                  <a:lnTo>
                    <a:pt x="395" y="262"/>
                  </a:lnTo>
                  <a:lnTo>
                    <a:pt x="395" y="260"/>
                  </a:lnTo>
                  <a:lnTo>
                    <a:pt x="395" y="258"/>
                  </a:lnTo>
                  <a:lnTo>
                    <a:pt x="395" y="256"/>
                  </a:lnTo>
                  <a:lnTo>
                    <a:pt x="393" y="256"/>
                  </a:lnTo>
                  <a:lnTo>
                    <a:pt x="393" y="254"/>
                  </a:lnTo>
                  <a:lnTo>
                    <a:pt x="391" y="252"/>
                  </a:lnTo>
                  <a:lnTo>
                    <a:pt x="389" y="250"/>
                  </a:lnTo>
                  <a:lnTo>
                    <a:pt x="389" y="248"/>
                  </a:lnTo>
                  <a:lnTo>
                    <a:pt x="388" y="248"/>
                  </a:lnTo>
                  <a:lnTo>
                    <a:pt x="388" y="247"/>
                  </a:lnTo>
                  <a:lnTo>
                    <a:pt x="386" y="247"/>
                  </a:lnTo>
                  <a:lnTo>
                    <a:pt x="384" y="245"/>
                  </a:lnTo>
                  <a:lnTo>
                    <a:pt x="382" y="245"/>
                  </a:lnTo>
                  <a:lnTo>
                    <a:pt x="382" y="243"/>
                  </a:lnTo>
                  <a:lnTo>
                    <a:pt x="380" y="241"/>
                  </a:lnTo>
                  <a:lnTo>
                    <a:pt x="378" y="239"/>
                  </a:lnTo>
                  <a:lnTo>
                    <a:pt x="376" y="237"/>
                  </a:lnTo>
                  <a:lnTo>
                    <a:pt x="376" y="235"/>
                  </a:lnTo>
                  <a:lnTo>
                    <a:pt x="376" y="233"/>
                  </a:lnTo>
                  <a:lnTo>
                    <a:pt x="376" y="231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2" y="226"/>
                  </a:lnTo>
                  <a:lnTo>
                    <a:pt x="370" y="226"/>
                  </a:lnTo>
                  <a:lnTo>
                    <a:pt x="369" y="226"/>
                  </a:lnTo>
                  <a:lnTo>
                    <a:pt x="367" y="228"/>
                  </a:lnTo>
                  <a:lnTo>
                    <a:pt x="365" y="226"/>
                  </a:lnTo>
                  <a:lnTo>
                    <a:pt x="361" y="226"/>
                  </a:lnTo>
                  <a:lnTo>
                    <a:pt x="361" y="224"/>
                  </a:lnTo>
                  <a:lnTo>
                    <a:pt x="363" y="224"/>
                  </a:lnTo>
                  <a:lnTo>
                    <a:pt x="363" y="222"/>
                  </a:lnTo>
                  <a:lnTo>
                    <a:pt x="365" y="222"/>
                  </a:lnTo>
                  <a:lnTo>
                    <a:pt x="365" y="220"/>
                  </a:lnTo>
                  <a:lnTo>
                    <a:pt x="367" y="220"/>
                  </a:lnTo>
                  <a:lnTo>
                    <a:pt x="367" y="218"/>
                  </a:lnTo>
                  <a:lnTo>
                    <a:pt x="369" y="216"/>
                  </a:lnTo>
                  <a:lnTo>
                    <a:pt x="369" y="214"/>
                  </a:lnTo>
                  <a:lnTo>
                    <a:pt x="367" y="214"/>
                  </a:lnTo>
                  <a:lnTo>
                    <a:pt x="367" y="212"/>
                  </a:lnTo>
                  <a:lnTo>
                    <a:pt x="367" y="210"/>
                  </a:lnTo>
                  <a:lnTo>
                    <a:pt x="367" y="212"/>
                  </a:lnTo>
                  <a:lnTo>
                    <a:pt x="365" y="212"/>
                  </a:lnTo>
                  <a:lnTo>
                    <a:pt x="363" y="212"/>
                  </a:lnTo>
                  <a:lnTo>
                    <a:pt x="361" y="212"/>
                  </a:lnTo>
                  <a:lnTo>
                    <a:pt x="359" y="212"/>
                  </a:lnTo>
                  <a:lnTo>
                    <a:pt x="357" y="212"/>
                  </a:lnTo>
                  <a:lnTo>
                    <a:pt x="355" y="210"/>
                  </a:lnTo>
                  <a:lnTo>
                    <a:pt x="355" y="209"/>
                  </a:lnTo>
                  <a:lnTo>
                    <a:pt x="353" y="207"/>
                  </a:lnTo>
                  <a:lnTo>
                    <a:pt x="351" y="205"/>
                  </a:lnTo>
                  <a:lnTo>
                    <a:pt x="350" y="203"/>
                  </a:lnTo>
                  <a:lnTo>
                    <a:pt x="350" y="201"/>
                  </a:lnTo>
                  <a:lnTo>
                    <a:pt x="348" y="199"/>
                  </a:lnTo>
                  <a:lnTo>
                    <a:pt x="348" y="197"/>
                  </a:lnTo>
                  <a:lnTo>
                    <a:pt x="346" y="197"/>
                  </a:lnTo>
                  <a:lnTo>
                    <a:pt x="346" y="199"/>
                  </a:lnTo>
                  <a:lnTo>
                    <a:pt x="344" y="199"/>
                  </a:lnTo>
                  <a:lnTo>
                    <a:pt x="340" y="201"/>
                  </a:lnTo>
                  <a:lnTo>
                    <a:pt x="336" y="201"/>
                  </a:lnTo>
                  <a:lnTo>
                    <a:pt x="334" y="201"/>
                  </a:lnTo>
                  <a:lnTo>
                    <a:pt x="331" y="201"/>
                  </a:lnTo>
                  <a:lnTo>
                    <a:pt x="329" y="199"/>
                  </a:lnTo>
                  <a:lnTo>
                    <a:pt x="327" y="199"/>
                  </a:lnTo>
                  <a:lnTo>
                    <a:pt x="319" y="199"/>
                  </a:lnTo>
                  <a:lnTo>
                    <a:pt x="317" y="197"/>
                  </a:lnTo>
                  <a:lnTo>
                    <a:pt x="313" y="195"/>
                  </a:lnTo>
                  <a:lnTo>
                    <a:pt x="310" y="195"/>
                  </a:lnTo>
                  <a:lnTo>
                    <a:pt x="300" y="193"/>
                  </a:lnTo>
                  <a:lnTo>
                    <a:pt x="296" y="191"/>
                  </a:lnTo>
                  <a:lnTo>
                    <a:pt x="294" y="191"/>
                  </a:lnTo>
                  <a:lnTo>
                    <a:pt x="289" y="191"/>
                  </a:lnTo>
                  <a:lnTo>
                    <a:pt x="285" y="190"/>
                  </a:lnTo>
                  <a:lnTo>
                    <a:pt x="283" y="190"/>
                  </a:lnTo>
                  <a:lnTo>
                    <a:pt x="281" y="190"/>
                  </a:lnTo>
                  <a:lnTo>
                    <a:pt x="277" y="190"/>
                  </a:lnTo>
                  <a:lnTo>
                    <a:pt x="275" y="190"/>
                  </a:lnTo>
                  <a:lnTo>
                    <a:pt x="275" y="191"/>
                  </a:lnTo>
                  <a:lnTo>
                    <a:pt x="275" y="193"/>
                  </a:lnTo>
                  <a:lnTo>
                    <a:pt x="275" y="197"/>
                  </a:lnTo>
                  <a:lnTo>
                    <a:pt x="275" y="201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2" y="205"/>
                  </a:lnTo>
                  <a:lnTo>
                    <a:pt x="270" y="209"/>
                  </a:lnTo>
                  <a:lnTo>
                    <a:pt x="270" y="210"/>
                  </a:lnTo>
                  <a:lnTo>
                    <a:pt x="270" y="212"/>
                  </a:lnTo>
                  <a:lnTo>
                    <a:pt x="270" y="214"/>
                  </a:lnTo>
                  <a:lnTo>
                    <a:pt x="270" y="216"/>
                  </a:lnTo>
                  <a:lnTo>
                    <a:pt x="270" y="218"/>
                  </a:lnTo>
                  <a:lnTo>
                    <a:pt x="268" y="220"/>
                  </a:lnTo>
                  <a:lnTo>
                    <a:pt x="266" y="222"/>
                  </a:lnTo>
                  <a:lnTo>
                    <a:pt x="266" y="224"/>
                  </a:lnTo>
                  <a:lnTo>
                    <a:pt x="264" y="226"/>
                  </a:lnTo>
                  <a:lnTo>
                    <a:pt x="262" y="228"/>
                  </a:lnTo>
                  <a:lnTo>
                    <a:pt x="260" y="228"/>
                  </a:lnTo>
                  <a:lnTo>
                    <a:pt x="258" y="228"/>
                  </a:lnTo>
                  <a:lnTo>
                    <a:pt x="258" y="226"/>
                  </a:lnTo>
                  <a:lnTo>
                    <a:pt x="256" y="224"/>
                  </a:lnTo>
                  <a:lnTo>
                    <a:pt x="255" y="224"/>
                  </a:lnTo>
                  <a:lnTo>
                    <a:pt x="255" y="222"/>
                  </a:lnTo>
                  <a:lnTo>
                    <a:pt x="253" y="222"/>
                  </a:lnTo>
                  <a:lnTo>
                    <a:pt x="255" y="222"/>
                  </a:lnTo>
                  <a:lnTo>
                    <a:pt x="255" y="220"/>
                  </a:lnTo>
                  <a:lnTo>
                    <a:pt x="253" y="218"/>
                  </a:lnTo>
                  <a:lnTo>
                    <a:pt x="251" y="218"/>
                  </a:lnTo>
                  <a:lnTo>
                    <a:pt x="249" y="216"/>
                  </a:lnTo>
                  <a:lnTo>
                    <a:pt x="251" y="214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5" y="209"/>
                  </a:lnTo>
                  <a:lnTo>
                    <a:pt x="256" y="209"/>
                  </a:lnTo>
                  <a:lnTo>
                    <a:pt x="258" y="207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62" y="205"/>
                  </a:lnTo>
                  <a:lnTo>
                    <a:pt x="264" y="205"/>
                  </a:lnTo>
                  <a:lnTo>
                    <a:pt x="264" y="203"/>
                  </a:lnTo>
                  <a:lnTo>
                    <a:pt x="266" y="201"/>
                  </a:lnTo>
                  <a:lnTo>
                    <a:pt x="268" y="197"/>
                  </a:lnTo>
                  <a:lnTo>
                    <a:pt x="268" y="195"/>
                  </a:lnTo>
                  <a:lnTo>
                    <a:pt x="268" y="193"/>
                  </a:lnTo>
                  <a:lnTo>
                    <a:pt x="266" y="191"/>
                  </a:lnTo>
                  <a:lnTo>
                    <a:pt x="264" y="191"/>
                  </a:lnTo>
                  <a:lnTo>
                    <a:pt x="262" y="191"/>
                  </a:lnTo>
                  <a:lnTo>
                    <a:pt x="260" y="191"/>
                  </a:lnTo>
                  <a:lnTo>
                    <a:pt x="258" y="191"/>
                  </a:lnTo>
                  <a:lnTo>
                    <a:pt x="256" y="191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3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0"/>
                  </a:lnTo>
                  <a:lnTo>
                    <a:pt x="249" y="188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82"/>
                  </a:lnTo>
                  <a:lnTo>
                    <a:pt x="245" y="180"/>
                  </a:lnTo>
                  <a:lnTo>
                    <a:pt x="243" y="178"/>
                  </a:lnTo>
                  <a:lnTo>
                    <a:pt x="245" y="176"/>
                  </a:lnTo>
                  <a:lnTo>
                    <a:pt x="247" y="176"/>
                  </a:lnTo>
                  <a:lnTo>
                    <a:pt x="249" y="174"/>
                  </a:lnTo>
                  <a:lnTo>
                    <a:pt x="251" y="174"/>
                  </a:lnTo>
                  <a:lnTo>
                    <a:pt x="253" y="172"/>
                  </a:lnTo>
                  <a:lnTo>
                    <a:pt x="251" y="171"/>
                  </a:lnTo>
                  <a:lnTo>
                    <a:pt x="251" y="169"/>
                  </a:lnTo>
                  <a:lnTo>
                    <a:pt x="251" y="167"/>
                  </a:lnTo>
                  <a:lnTo>
                    <a:pt x="251" y="165"/>
                  </a:lnTo>
                  <a:lnTo>
                    <a:pt x="251" y="163"/>
                  </a:lnTo>
                  <a:lnTo>
                    <a:pt x="251" y="159"/>
                  </a:lnTo>
                  <a:lnTo>
                    <a:pt x="251" y="157"/>
                  </a:lnTo>
                  <a:lnTo>
                    <a:pt x="251" y="155"/>
                  </a:lnTo>
                  <a:lnTo>
                    <a:pt x="249" y="152"/>
                  </a:lnTo>
                  <a:lnTo>
                    <a:pt x="249" y="150"/>
                  </a:lnTo>
                  <a:lnTo>
                    <a:pt x="247" y="146"/>
                  </a:lnTo>
                  <a:lnTo>
                    <a:pt x="249" y="140"/>
                  </a:lnTo>
                  <a:lnTo>
                    <a:pt x="249" y="138"/>
                  </a:lnTo>
                  <a:lnTo>
                    <a:pt x="249" y="134"/>
                  </a:lnTo>
                  <a:lnTo>
                    <a:pt x="249" y="133"/>
                  </a:lnTo>
                  <a:lnTo>
                    <a:pt x="247" y="131"/>
                  </a:lnTo>
                  <a:lnTo>
                    <a:pt x="245" y="131"/>
                  </a:lnTo>
                  <a:lnTo>
                    <a:pt x="241" y="129"/>
                  </a:lnTo>
                  <a:lnTo>
                    <a:pt x="237" y="127"/>
                  </a:lnTo>
                  <a:lnTo>
                    <a:pt x="234" y="125"/>
                  </a:lnTo>
                  <a:lnTo>
                    <a:pt x="228" y="121"/>
                  </a:lnTo>
                  <a:lnTo>
                    <a:pt x="222" y="119"/>
                  </a:lnTo>
                  <a:lnTo>
                    <a:pt x="217" y="117"/>
                  </a:lnTo>
                  <a:lnTo>
                    <a:pt x="213" y="114"/>
                  </a:lnTo>
                  <a:lnTo>
                    <a:pt x="209" y="112"/>
                  </a:lnTo>
                  <a:lnTo>
                    <a:pt x="205" y="110"/>
                  </a:lnTo>
                  <a:lnTo>
                    <a:pt x="201" y="108"/>
                  </a:lnTo>
                  <a:lnTo>
                    <a:pt x="196" y="106"/>
                  </a:lnTo>
                  <a:lnTo>
                    <a:pt x="190" y="106"/>
                  </a:lnTo>
                  <a:lnTo>
                    <a:pt x="186" y="106"/>
                  </a:lnTo>
                  <a:lnTo>
                    <a:pt x="180" y="106"/>
                  </a:lnTo>
                  <a:lnTo>
                    <a:pt x="177" y="106"/>
                  </a:lnTo>
                  <a:lnTo>
                    <a:pt x="173" y="108"/>
                  </a:lnTo>
                  <a:lnTo>
                    <a:pt x="165" y="108"/>
                  </a:lnTo>
                  <a:lnTo>
                    <a:pt x="161" y="108"/>
                  </a:lnTo>
                  <a:lnTo>
                    <a:pt x="160" y="108"/>
                  </a:lnTo>
                  <a:lnTo>
                    <a:pt x="156" y="106"/>
                  </a:lnTo>
                  <a:lnTo>
                    <a:pt x="150" y="104"/>
                  </a:lnTo>
                  <a:lnTo>
                    <a:pt x="146" y="102"/>
                  </a:lnTo>
                  <a:lnTo>
                    <a:pt x="142" y="98"/>
                  </a:lnTo>
                  <a:lnTo>
                    <a:pt x="137" y="96"/>
                  </a:lnTo>
                  <a:lnTo>
                    <a:pt x="135" y="96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29" y="98"/>
                  </a:lnTo>
                  <a:lnTo>
                    <a:pt x="125" y="98"/>
                  </a:lnTo>
                  <a:lnTo>
                    <a:pt x="123" y="100"/>
                  </a:lnTo>
                  <a:lnTo>
                    <a:pt x="122" y="100"/>
                  </a:lnTo>
                  <a:lnTo>
                    <a:pt x="118" y="100"/>
                  </a:lnTo>
                  <a:lnTo>
                    <a:pt x="116" y="100"/>
                  </a:lnTo>
                  <a:lnTo>
                    <a:pt x="114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4" y="93"/>
                  </a:lnTo>
                  <a:lnTo>
                    <a:pt x="116" y="89"/>
                  </a:lnTo>
                  <a:lnTo>
                    <a:pt x="120" y="89"/>
                  </a:lnTo>
                  <a:lnTo>
                    <a:pt x="120" y="85"/>
                  </a:lnTo>
                  <a:lnTo>
                    <a:pt x="120" y="83"/>
                  </a:lnTo>
                  <a:lnTo>
                    <a:pt x="120" y="81"/>
                  </a:lnTo>
                  <a:lnTo>
                    <a:pt x="120" y="79"/>
                  </a:lnTo>
                  <a:lnTo>
                    <a:pt x="118" y="77"/>
                  </a:lnTo>
                  <a:lnTo>
                    <a:pt x="118" y="76"/>
                  </a:lnTo>
                  <a:lnTo>
                    <a:pt x="114" y="74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08" y="70"/>
                  </a:lnTo>
                  <a:lnTo>
                    <a:pt x="106" y="72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68"/>
                  </a:lnTo>
                  <a:lnTo>
                    <a:pt x="103" y="68"/>
                  </a:lnTo>
                  <a:lnTo>
                    <a:pt x="101" y="66"/>
                  </a:lnTo>
                  <a:lnTo>
                    <a:pt x="97" y="66"/>
                  </a:lnTo>
                  <a:lnTo>
                    <a:pt x="95" y="66"/>
                  </a:lnTo>
                  <a:lnTo>
                    <a:pt x="93" y="68"/>
                  </a:lnTo>
                  <a:lnTo>
                    <a:pt x="93" y="70"/>
                  </a:lnTo>
                  <a:lnTo>
                    <a:pt x="91" y="70"/>
                  </a:lnTo>
                  <a:lnTo>
                    <a:pt x="87" y="72"/>
                  </a:lnTo>
                  <a:lnTo>
                    <a:pt x="84" y="7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8" y="74"/>
                  </a:lnTo>
                  <a:lnTo>
                    <a:pt x="76" y="72"/>
                  </a:lnTo>
                  <a:lnTo>
                    <a:pt x="74" y="70"/>
                  </a:lnTo>
                  <a:lnTo>
                    <a:pt x="74" y="68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1" y="70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0" y="58"/>
                  </a:lnTo>
                  <a:lnTo>
                    <a:pt x="38" y="55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2" y="49"/>
                  </a:lnTo>
                  <a:lnTo>
                    <a:pt x="27" y="47"/>
                  </a:lnTo>
                  <a:lnTo>
                    <a:pt x="21" y="47"/>
                  </a:lnTo>
                  <a:lnTo>
                    <a:pt x="15" y="45"/>
                  </a:lnTo>
                  <a:lnTo>
                    <a:pt x="9" y="43"/>
                  </a:lnTo>
                  <a:lnTo>
                    <a:pt x="9" y="39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78944EF-7C88-4AC7-815D-A39994B3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763"/>
              <a:ext cx="1013" cy="1168"/>
            </a:xfrm>
            <a:custGeom>
              <a:avLst/>
              <a:gdLst>
                <a:gd name="T0" fmla="*/ 33 w 1013"/>
                <a:gd name="T1" fmla="*/ 562 h 1168"/>
                <a:gd name="T2" fmla="*/ 23 w 1013"/>
                <a:gd name="T3" fmla="*/ 514 h 1168"/>
                <a:gd name="T4" fmla="*/ 12 w 1013"/>
                <a:gd name="T5" fmla="*/ 473 h 1168"/>
                <a:gd name="T6" fmla="*/ 67 w 1013"/>
                <a:gd name="T7" fmla="*/ 484 h 1168"/>
                <a:gd name="T8" fmla="*/ 78 w 1013"/>
                <a:gd name="T9" fmla="*/ 435 h 1168"/>
                <a:gd name="T10" fmla="*/ 55 w 1013"/>
                <a:gd name="T11" fmla="*/ 380 h 1168"/>
                <a:gd name="T12" fmla="*/ 38 w 1013"/>
                <a:gd name="T13" fmla="*/ 324 h 1168"/>
                <a:gd name="T14" fmla="*/ 59 w 1013"/>
                <a:gd name="T15" fmla="*/ 286 h 1168"/>
                <a:gd name="T16" fmla="*/ 126 w 1013"/>
                <a:gd name="T17" fmla="*/ 193 h 1168"/>
                <a:gd name="T18" fmla="*/ 143 w 1013"/>
                <a:gd name="T19" fmla="*/ 96 h 1168"/>
                <a:gd name="T20" fmla="*/ 230 w 1013"/>
                <a:gd name="T21" fmla="*/ 9 h 1168"/>
                <a:gd name="T22" fmla="*/ 253 w 1013"/>
                <a:gd name="T23" fmla="*/ 53 h 1168"/>
                <a:gd name="T24" fmla="*/ 306 w 1013"/>
                <a:gd name="T25" fmla="*/ 87 h 1168"/>
                <a:gd name="T26" fmla="*/ 403 w 1013"/>
                <a:gd name="T27" fmla="*/ 106 h 1168"/>
                <a:gd name="T28" fmla="*/ 534 w 1013"/>
                <a:gd name="T29" fmla="*/ 91 h 1168"/>
                <a:gd name="T30" fmla="*/ 593 w 1013"/>
                <a:gd name="T31" fmla="*/ 106 h 1168"/>
                <a:gd name="T32" fmla="*/ 629 w 1013"/>
                <a:gd name="T33" fmla="*/ 123 h 1168"/>
                <a:gd name="T34" fmla="*/ 698 w 1013"/>
                <a:gd name="T35" fmla="*/ 182 h 1168"/>
                <a:gd name="T36" fmla="*/ 646 w 1013"/>
                <a:gd name="T37" fmla="*/ 231 h 1168"/>
                <a:gd name="T38" fmla="*/ 568 w 1013"/>
                <a:gd name="T39" fmla="*/ 258 h 1168"/>
                <a:gd name="T40" fmla="*/ 568 w 1013"/>
                <a:gd name="T41" fmla="*/ 342 h 1168"/>
                <a:gd name="T42" fmla="*/ 652 w 1013"/>
                <a:gd name="T43" fmla="*/ 302 h 1168"/>
                <a:gd name="T44" fmla="*/ 713 w 1013"/>
                <a:gd name="T45" fmla="*/ 336 h 1168"/>
                <a:gd name="T46" fmla="*/ 690 w 1013"/>
                <a:gd name="T47" fmla="*/ 408 h 1168"/>
                <a:gd name="T48" fmla="*/ 593 w 1013"/>
                <a:gd name="T49" fmla="*/ 452 h 1168"/>
                <a:gd name="T50" fmla="*/ 565 w 1013"/>
                <a:gd name="T51" fmla="*/ 511 h 1168"/>
                <a:gd name="T52" fmla="*/ 591 w 1013"/>
                <a:gd name="T53" fmla="*/ 558 h 1168"/>
                <a:gd name="T54" fmla="*/ 650 w 1013"/>
                <a:gd name="T55" fmla="*/ 579 h 1168"/>
                <a:gd name="T56" fmla="*/ 700 w 1013"/>
                <a:gd name="T57" fmla="*/ 552 h 1168"/>
                <a:gd name="T58" fmla="*/ 726 w 1013"/>
                <a:gd name="T59" fmla="*/ 585 h 1168"/>
                <a:gd name="T60" fmla="*/ 772 w 1013"/>
                <a:gd name="T61" fmla="*/ 617 h 1168"/>
                <a:gd name="T62" fmla="*/ 802 w 1013"/>
                <a:gd name="T63" fmla="*/ 655 h 1168"/>
                <a:gd name="T64" fmla="*/ 834 w 1013"/>
                <a:gd name="T65" fmla="*/ 674 h 1168"/>
                <a:gd name="T66" fmla="*/ 872 w 1013"/>
                <a:gd name="T67" fmla="*/ 701 h 1168"/>
                <a:gd name="T68" fmla="*/ 910 w 1013"/>
                <a:gd name="T69" fmla="*/ 722 h 1168"/>
                <a:gd name="T70" fmla="*/ 933 w 1013"/>
                <a:gd name="T71" fmla="*/ 752 h 1168"/>
                <a:gd name="T72" fmla="*/ 960 w 1013"/>
                <a:gd name="T73" fmla="*/ 773 h 1168"/>
                <a:gd name="T74" fmla="*/ 998 w 1013"/>
                <a:gd name="T75" fmla="*/ 794 h 1168"/>
                <a:gd name="T76" fmla="*/ 981 w 1013"/>
                <a:gd name="T77" fmla="*/ 834 h 1168"/>
                <a:gd name="T78" fmla="*/ 903 w 1013"/>
                <a:gd name="T79" fmla="*/ 883 h 1168"/>
                <a:gd name="T80" fmla="*/ 842 w 1013"/>
                <a:gd name="T81" fmla="*/ 921 h 1168"/>
                <a:gd name="T82" fmla="*/ 817 w 1013"/>
                <a:gd name="T83" fmla="*/ 1005 h 1168"/>
                <a:gd name="T84" fmla="*/ 810 w 1013"/>
                <a:gd name="T85" fmla="*/ 1056 h 1168"/>
                <a:gd name="T86" fmla="*/ 850 w 1013"/>
                <a:gd name="T87" fmla="*/ 1069 h 1168"/>
                <a:gd name="T88" fmla="*/ 874 w 1013"/>
                <a:gd name="T89" fmla="*/ 1094 h 1168"/>
                <a:gd name="T90" fmla="*/ 907 w 1013"/>
                <a:gd name="T91" fmla="*/ 1100 h 1168"/>
                <a:gd name="T92" fmla="*/ 943 w 1013"/>
                <a:gd name="T93" fmla="*/ 1117 h 1168"/>
                <a:gd name="T94" fmla="*/ 656 w 1013"/>
                <a:gd name="T95" fmla="*/ 1162 h 1168"/>
                <a:gd name="T96" fmla="*/ 145 w 1013"/>
                <a:gd name="T97" fmla="*/ 1140 h 1168"/>
                <a:gd name="T98" fmla="*/ 200 w 1013"/>
                <a:gd name="T99" fmla="*/ 1100 h 1168"/>
                <a:gd name="T100" fmla="*/ 160 w 1013"/>
                <a:gd name="T101" fmla="*/ 1039 h 1168"/>
                <a:gd name="T102" fmla="*/ 99 w 1013"/>
                <a:gd name="T103" fmla="*/ 1062 h 1168"/>
                <a:gd name="T104" fmla="*/ 80 w 1013"/>
                <a:gd name="T105" fmla="*/ 1005 h 1168"/>
                <a:gd name="T106" fmla="*/ 112 w 1013"/>
                <a:gd name="T107" fmla="*/ 938 h 1168"/>
                <a:gd name="T108" fmla="*/ 192 w 1013"/>
                <a:gd name="T109" fmla="*/ 925 h 1168"/>
                <a:gd name="T110" fmla="*/ 234 w 1013"/>
                <a:gd name="T111" fmla="*/ 917 h 1168"/>
                <a:gd name="T112" fmla="*/ 219 w 1013"/>
                <a:gd name="T113" fmla="*/ 875 h 1168"/>
                <a:gd name="T114" fmla="*/ 162 w 1013"/>
                <a:gd name="T115" fmla="*/ 790 h 1168"/>
                <a:gd name="T116" fmla="*/ 122 w 1013"/>
                <a:gd name="T117" fmla="*/ 708 h 1168"/>
                <a:gd name="T118" fmla="*/ 65 w 1013"/>
                <a:gd name="T119" fmla="*/ 678 h 1168"/>
                <a:gd name="T120" fmla="*/ 4 w 1013"/>
                <a:gd name="T121" fmla="*/ 649 h 1168"/>
                <a:gd name="T122" fmla="*/ 57 w 1013"/>
                <a:gd name="T123" fmla="*/ 61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3" h="1168">
                  <a:moveTo>
                    <a:pt x="63" y="611"/>
                  </a:moveTo>
                  <a:lnTo>
                    <a:pt x="65" y="611"/>
                  </a:lnTo>
                  <a:lnTo>
                    <a:pt x="65" y="609"/>
                  </a:lnTo>
                  <a:lnTo>
                    <a:pt x="67" y="608"/>
                  </a:lnTo>
                  <a:lnTo>
                    <a:pt x="67" y="606"/>
                  </a:lnTo>
                  <a:lnTo>
                    <a:pt x="67" y="604"/>
                  </a:lnTo>
                  <a:lnTo>
                    <a:pt x="67" y="600"/>
                  </a:lnTo>
                  <a:lnTo>
                    <a:pt x="67" y="598"/>
                  </a:lnTo>
                  <a:lnTo>
                    <a:pt x="65" y="596"/>
                  </a:lnTo>
                  <a:lnTo>
                    <a:pt x="65" y="594"/>
                  </a:lnTo>
                  <a:lnTo>
                    <a:pt x="63" y="590"/>
                  </a:lnTo>
                  <a:lnTo>
                    <a:pt x="61" y="590"/>
                  </a:lnTo>
                  <a:lnTo>
                    <a:pt x="57" y="587"/>
                  </a:lnTo>
                  <a:lnTo>
                    <a:pt x="54" y="585"/>
                  </a:lnTo>
                  <a:lnTo>
                    <a:pt x="50" y="583"/>
                  </a:lnTo>
                  <a:lnTo>
                    <a:pt x="48" y="581"/>
                  </a:lnTo>
                  <a:lnTo>
                    <a:pt x="48" y="579"/>
                  </a:lnTo>
                  <a:lnTo>
                    <a:pt x="46" y="579"/>
                  </a:lnTo>
                  <a:lnTo>
                    <a:pt x="44" y="577"/>
                  </a:lnTo>
                  <a:lnTo>
                    <a:pt x="42" y="577"/>
                  </a:lnTo>
                  <a:lnTo>
                    <a:pt x="38" y="577"/>
                  </a:lnTo>
                  <a:lnTo>
                    <a:pt x="36" y="575"/>
                  </a:lnTo>
                  <a:lnTo>
                    <a:pt x="35" y="573"/>
                  </a:lnTo>
                  <a:lnTo>
                    <a:pt x="33" y="571"/>
                  </a:lnTo>
                  <a:lnTo>
                    <a:pt x="33" y="570"/>
                  </a:lnTo>
                  <a:lnTo>
                    <a:pt x="33" y="566"/>
                  </a:lnTo>
                  <a:lnTo>
                    <a:pt x="33" y="564"/>
                  </a:lnTo>
                  <a:lnTo>
                    <a:pt x="33" y="562"/>
                  </a:lnTo>
                  <a:lnTo>
                    <a:pt x="35" y="560"/>
                  </a:lnTo>
                  <a:lnTo>
                    <a:pt x="38" y="556"/>
                  </a:lnTo>
                  <a:lnTo>
                    <a:pt x="42" y="552"/>
                  </a:lnTo>
                  <a:lnTo>
                    <a:pt x="44" y="551"/>
                  </a:lnTo>
                  <a:lnTo>
                    <a:pt x="46" y="551"/>
                  </a:lnTo>
                  <a:lnTo>
                    <a:pt x="46" y="549"/>
                  </a:lnTo>
                  <a:lnTo>
                    <a:pt x="50" y="547"/>
                  </a:lnTo>
                  <a:lnTo>
                    <a:pt x="50" y="545"/>
                  </a:lnTo>
                  <a:lnTo>
                    <a:pt x="52" y="543"/>
                  </a:lnTo>
                  <a:lnTo>
                    <a:pt x="52" y="539"/>
                  </a:lnTo>
                  <a:lnTo>
                    <a:pt x="52" y="537"/>
                  </a:lnTo>
                  <a:lnTo>
                    <a:pt x="52" y="535"/>
                  </a:lnTo>
                  <a:lnTo>
                    <a:pt x="52" y="533"/>
                  </a:lnTo>
                  <a:lnTo>
                    <a:pt x="50" y="532"/>
                  </a:lnTo>
                  <a:lnTo>
                    <a:pt x="50" y="530"/>
                  </a:lnTo>
                  <a:lnTo>
                    <a:pt x="48" y="528"/>
                  </a:lnTo>
                  <a:lnTo>
                    <a:pt x="48" y="526"/>
                  </a:lnTo>
                  <a:lnTo>
                    <a:pt x="42" y="522"/>
                  </a:lnTo>
                  <a:lnTo>
                    <a:pt x="38" y="520"/>
                  </a:lnTo>
                  <a:lnTo>
                    <a:pt x="36" y="520"/>
                  </a:lnTo>
                  <a:lnTo>
                    <a:pt x="35" y="520"/>
                  </a:lnTo>
                  <a:lnTo>
                    <a:pt x="33" y="518"/>
                  </a:lnTo>
                  <a:lnTo>
                    <a:pt x="31" y="518"/>
                  </a:lnTo>
                  <a:lnTo>
                    <a:pt x="29" y="518"/>
                  </a:lnTo>
                  <a:lnTo>
                    <a:pt x="27" y="518"/>
                  </a:lnTo>
                  <a:lnTo>
                    <a:pt x="25" y="518"/>
                  </a:lnTo>
                  <a:lnTo>
                    <a:pt x="23" y="516"/>
                  </a:lnTo>
                  <a:lnTo>
                    <a:pt x="23" y="514"/>
                  </a:lnTo>
                  <a:lnTo>
                    <a:pt x="21" y="514"/>
                  </a:lnTo>
                  <a:lnTo>
                    <a:pt x="19" y="513"/>
                  </a:lnTo>
                  <a:lnTo>
                    <a:pt x="17" y="513"/>
                  </a:lnTo>
                  <a:lnTo>
                    <a:pt x="17" y="511"/>
                  </a:lnTo>
                  <a:lnTo>
                    <a:pt x="14" y="509"/>
                  </a:lnTo>
                  <a:lnTo>
                    <a:pt x="14" y="505"/>
                  </a:lnTo>
                  <a:lnTo>
                    <a:pt x="14" y="503"/>
                  </a:lnTo>
                  <a:lnTo>
                    <a:pt x="12" y="499"/>
                  </a:lnTo>
                  <a:lnTo>
                    <a:pt x="10" y="499"/>
                  </a:lnTo>
                  <a:lnTo>
                    <a:pt x="8" y="497"/>
                  </a:lnTo>
                  <a:lnTo>
                    <a:pt x="6" y="495"/>
                  </a:lnTo>
                  <a:lnTo>
                    <a:pt x="6" y="494"/>
                  </a:lnTo>
                  <a:lnTo>
                    <a:pt x="4" y="494"/>
                  </a:lnTo>
                  <a:lnTo>
                    <a:pt x="2" y="492"/>
                  </a:lnTo>
                  <a:lnTo>
                    <a:pt x="2" y="490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2" y="480"/>
                  </a:lnTo>
                  <a:lnTo>
                    <a:pt x="4" y="480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8" y="476"/>
                  </a:lnTo>
                  <a:lnTo>
                    <a:pt x="10" y="476"/>
                  </a:lnTo>
                  <a:lnTo>
                    <a:pt x="12" y="475"/>
                  </a:lnTo>
                  <a:lnTo>
                    <a:pt x="12" y="473"/>
                  </a:lnTo>
                  <a:lnTo>
                    <a:pt x="16" y="473"/>
                  </a:lnTo>
                  <a:lnTo>
                    <a:pt x="17" y="471"/>
                  </a:lnTo>
                  <a:lnTo>
                    <a:pt x="21" y="469"/>
                  </a:lnTo>
                  <a:lnTo>
                    <a:pt x="23" y="467"/>
                  </a:lnTo>
                  <a:lnTo>
                    <a:pt x="25" y="467"/>
                  </a:lnTo>
                  <a:lnTo>
                    <a:pt x="27" y="467"/>
                  </a:lnTo>
                  <a:lnTo>
                    <a:pt x="29" y="467"/>
                  </a:lnTo>
                  <a:lnTo>
                    <a:pt x="31" y="467"/>
                  </a:lnTo>
                  <a:lnTo>
                    <a:pt x="31" y="465"/>
                  </a:lnTo>
                  <a:lnTo>
                    <a:pt x="35" y="463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40" y="463"/>
                  </a:lnTo>
                  <a:lnTo>
                    <a:pt x="42" y="463"/>
                  </a:lnTo>
                  <a:lnTo>
                    <a:pt x="44" y="465"/>
                  </a:lnTo>
                  <a:lnTo>
                    <a:pt x="48" y="465"/>
                  </a:lnTo>
                  <a:lnTo>
                    <a:pt x="52" y="467"/>
                  </a:lnTo>
                  <a:lnTo>
                    <a:pt x="54" y="467"/>
                  </a:lnTo>
                  <a:lnTo>
                    <a:pt x="55" y="469"/>
                  </a:lnTo>
                  <a:lnTo>
                    <a:pt x="57" y="471"/>
                  </a:lnTo>
                  <a:lnTo>
                    <a:pt x="59" y="473"/>
                  </a:lnTo>
                  <a:lnTo>
                    <a:pt x="61" y="475"/>
                  </a:lnTo>
                  <a:lnTo>
                    <a:pt x="61" y="476"/>
                  </a:lnTo>
                  <a:lnTo>
                    <a:pt x="63" y="478"/>
                  </a:lnTo>
                  <a:lnTo>
                    <a:pt x="65" y="478"/>
                  </a:lnTo>
                  <a:lnTo>
                    <a:pt x="65" y="480"/>
                  </a:lnTo>
                  <a:lnTo>
                    <a:pt x="67" y="482"/>
                  </a:lnTo>
                  <a:lnTo>
                    <a:pt x="67" y="484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86"/>
                  </a:lnTo>
                  <a:lnTo>
                    <a:pt x="74" y="486"/>
                  </a:lnTo>
                  <a:lnTo>
                    <a:pt x="76" y="486"/>
                  </a:lnTo>
                  <a:lnTo>
                    <a:pt x="78" y="484"/>
                  </a:lnTo>
                  <a:lnTo>
                    <a:pt x="78" y="482"/>
                  </a:lnTo>
                  <a:lnTo>
                    <a:pt x="80" y="480"/>
                  </a:lnTo>
                  <a:lnTo>
                    <a:pt x="80" y="475"/>
                  </a:lnTo>
                  <a:lnTo>
                    <a:pt x="80" y="473"/>
                  </a:lnTo>
                  <a:lnTo>
                    <a:pt x="80" y="469"/>
                  </a:lnTo>
                  <a:lnTo>
                    <a:pt x="80" y="467"/>
                  </a:lnTo>
                  <a:lnTo>
                    <a:pt x="82" y="465"/>
                  </a:lnTo>
                  <a:lnTo>
                    <a:pt x="82" y="463"/>
                  </a:lnTo>
                  <a:lnTo>
                    <a:pt x="84" y="461"/>
                  </a:lnTo>
                  <a:lnTo>
                    <a:pt x="86" y="457"/>
                  </a:lnTo>
                  <a:lnTo>
                    <a:pt x="86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4" y="444"/>
                  </a:lnTo>
                  <a:lnTo>
                    <a:pt x="84" y="442"/>
                  </a:lnTo>
                  <a:lnTo>
                    <a:pt x="82" y="438"/>
                  </a:lnTo>
                  <a:lnTo>
                    <a:pt x="80" y="437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6" y="433"/>
                  </a:lnTo>
                  <a:lnTo>
                    <a:pt x="73" y="431"/>
                  </a:lnTo>
                  <a:lnTo>
                    <a:pt x="71" y="427"/>
                  </a:lnTo>
                  <a:lnTo>
                    <a:pt x="69" y="425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18"/>
                  </a:lnTo>
                  <a:lnTo>
                    <a:pt x="71" y="416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0"/>
                  </a:lnTo>
                  <a:lnTo>
                    <a:pt x="67" y="408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0"/>
                  </a:lnTo>
                  <a:lnTo>
                    <a:pt x="65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3"/>
                  </a:lnTo>
                  <a:lnTo>
                    <a:pt x="63" y="391"/>
                  </a:lnTo>
                  <a:lnTo>
                    <a:pt x="63" y="389"/>
                  </a:lnTo>
                  <a:lnTo>
                    <a:pt x="61" y="387"/>
                  </a:lnTo>
                  <a:lnTo>
                    <a:pt x="59" y="385"/>
                  </a:lnTo>
                  <a:lnTo>
                    <a:pt x="57" y="383"/>
                  </a:lnTo>
                  <a:lnTo>
                    <a:pt x="57" y="381"/>
                  </a:lnTo>
                  <a:lnTo>
                    <a:pt x="55" y="381"/>
                  </a:lnTo>
                  <a:lnTo>
                    <a:pt x="55" y="380"/>
                  </a:lnTo>
                  <a:lnTo>
                    <a:pt x="52" y="376"/>
                  </a:lnTo>
                  <a:lnTo>
                    <a:pt x="50" y="376"/>
                  </a:lnTo>
                  <a:lnTo>
                    <a:pt x="48" y="374"/>
                  </a:lnTo>
                  <a:lnTo>
                    <a:pt x="46" y="374"/>
                  </a:lnTo>
                  <a:lnTo>
                    <a:pt x="44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68"/>
                  </a:lnTo>
                  <a:lnTo>
                    <a:pt x="35" y="366"/>
                  </a:lnTo>
                  <a:lnTo>
                    <a:pt x="33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9" y="357"/>
                  </a:lnTo>
                  <a:lnTo>
                    <a:pt x="29" y="355"/>
                  </a:lnTo>
                  <a:lnTo>
                    <a:pt x="29" y="353"/>
                  </a:lnTo>
                  <a:lnTo>
                    <a:pt x="29" y="351"/>
                  </a:lnTo>
                  <a:lnTo>
                    <a:pt x="31" y="347"/>
                  </a:lnTo>
                  <a:lnTo>
                    <a:pt x="31" y="343"/>
                  </a:lnTo>
                  <a:lnTo>
                    <a:pt x="33" y="340"/>
                  </a:lnTo>
                  <a:lnTo>
                    <a:pt x="33" y="338"/>
                  </a:lnTo>
                  <a:lnTo>
                    <a:pt x="33" y="336"/>
                  </a:lnTo>
                  <a:lnTo>
                    <a:pt x="36" y="332"/>
                  </a:lnTo>
                  <a:lnTo>
                    <a:pt x="36" y="330"/>
                  </a:lnTo>
                  <a:lnTo>
                    <a:pt x="36" y="328"/>
                  </a:lnTo>
                  <a:lnTo>
                    <a:pt x="38" y="326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2" y="323"/>
                  </a:lnTo>
                  <a:lnTo>
                    <a:pt x="44" y="319"/>
                  </a:lnTo>
                  <a:lnTo>
                    <a:pt x="48" y="317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298"/>
                  </a:lnTo>
                  <a:lnTo>
                    <a:pt x="65" y="296"/>
                  </a:lnTo>
                  <a:lnTo>
                    <a:pt x="65" y="294"/>
                  </a:lnTo>
                  <a:lnTo>
                    <a:pt x="63" y="292"/>
                  </a:lnTo>
                  <a:lnTo>
                    <a:pt x="63" y="288"/>
                  </a:lnTo>
                  <a:lnTo>
                    <a:pt x="61" y="288"/>
                  </a:lnTo>
                  <a:lnTo>
                    <a:pt x="59" y="286"/>
                  </a:lnTo>
                  <a:lnTo>
                    <a:pt x="57" y="286"/>
                  </a:lnTo>
                  <a:lnTo>
                    <a:pt x="54" y="286"/>
                  </a:lnTo>
                  <a:lnTo>
                    <a:pt x="54" y="285"/>
                  </a:lnTo>
                  <a:lnTo>
                    <a:pt x="52" y="285"/>
                  </a:lnTo>
                  <a:lnTo>
                    <a:pt x="55" y="281"/>
                  </a:lnTo>
                  <a:lnTo>
                    <a:pt x="63" y="277"/>
                  </a:lnTo>
                  <a:lnTo>
                    <a:pt x="71" y="269"/>
                  </a:lnTo>
                  <a:lnTo>
                    <a:pt x="84" y="260"/>
                  </a:lnTo>
                  <a:lnTo>
                    <a:pt x="92" y="254"/>
                  </a:lnTo>
                  <a:lnTo>
                    <a:pt x="95" y="250"/>
                  </a:lnTo>
                  <a:lnTo>
                    <a:pt x="97" y="250"/>
                  </a:lnTo>
                  <a:lnTo>
                    <a:pt x="101" y="247"/>
                  </a:lnTo>
                  <a:lnTo>
                    <a:pt x="101" y="245"/>
                  </a:lnTo>
                  <a:lnTo>
                    <a:pt x="105" y="241"/>
                  </a:lnTo>
                  <a:lnTo>
                    <a:pt x="109" y="237"/>
                  </a:lnTo>
                  <a:lnTo>
                    <a:pt x="111" y="237"/>
                  </a:lnTo>
                  <a:lnTo>
                    <a:pt x="111" y="235"/>
                  </a:lnTo>
                  <a:lnTo>
                    <a:pt x="111" y="233"/>
                  </a:lnTo>
                  <a:lnTo>
                    <a:pt x="111" y="229"/>
                  </a:lnTo>
                  <a:lnTo>
                    <a:pt x="111" y="228"/>
                  </a:lnTo>
                  <a:lnTo>
                    <a:pt x="111" y="226"/>
                  </a:lnTo>
                  <a:lnTo>
                    <a:pt x="112" y="224"/>
                  </a:lnTo>
                  <a:lnTo>
                    <a:pt x="114" y="220"/>
                  </a:lnTo>
                  <a:lnTo>
                    <a:pt x="122" y="214"/>
                  </a:lnTo>
                  <a:lnTo>
                    <a:pt x="131" y="207"/>
                  </a:lnTo>
                  <a:lnTo>
                    <a:pt x="130" y="205"/>
                  </a:lnTo>
                  <a:lnTo>
                    <a:pt x="128" y="201"/>
                  </a:lnTo>
                  <a:lnTo>
                    <a:pt x="126" y="193"/>
                  </a:lnTo>
                  <a:lnTo>
                    <a:pt x="122" y="188"/>
                  </a:lnTo>
                  <a:lnTo>
                    <a:pt x="118" y="180"/>
                  </a:lnTo>
                  <a:lnTo>
                    <a:pt x="111" y="167"/>
                  </a:lnTo>
                  <a:lnTo>
                    <a:pt x="105" y="153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3" y="136"/>
                  </a:lnTo>
                  <a:lnTo>
                    <a:pt x="105" y="134"/>
                  </a:lnTo>
                  <a:lnTo>
                    <a:pt x="105" y="133"/>
                  </a:lnTo>
                  <a:lnTo>
                    <a:pt x="107" y="131"/>
                  </a:lnTo>
                  <a:lnTo>
                    <a:pt x="109" y="129"/>
                  </a:lnTo>
                  <a:lnTo>
                    <a:pt x="109" y="127"/>
                  </a:lnTo>
                  <a:lnTo>
                    <a:pt x="112" y="125"/>
                  </a:lnTo>
                  <a:lnTo>
                    <a:pt x="116" y="121"/>
                  </a:lnTo>
                  <a:lnTo>
                    <a:pt x="118" y="119"/>
                  </a:lnTo>
                  <a:lnTo>
                    <a:pt x="120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30" y="110"/>
                  </a:lnTo>
                  <a:lnTo>
                    <a:pt x="131" y="106"/>
                  </a:lnTo>
                  <a:lnTo>
                    <a:pt x="131" y="102"/>
                  </a:lnTo>
                  <a:lnTo>
                    <a:pt x="133" y="100"/>
                  </a:lnTo>
                  <a:lnTo>
                    <a:pt x="135" y="98"/>
                  </a:lnTo>
                  <a:lnTo>
                    <a:pt x="141" y="98"/>
                  </a:lnTo>
                  <a:lnTo>
                    <a:pt x="143" y="96"/>
                  </a:lnTo>
                  <a:lnTo>
                    <a:pt x="145" y="95"/>
                  </a:lnTo>
                  <a:lnTo>
                    <a:pt x="147" y="93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2" y="93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4" y="81"/>
                  </a:lnTo>
                  <a:lnTo>
                    <a:pt x="156" y="79"/>
                  </a:lnTo>
                  <a:lnTo>
                    <a:pt x="156" y="77"/>
                  </a:lnTo>
                  <a:lnTo>
                    <a:pt x="158" y="76"/>
                  </a:lnTo>
                  <a:lnTo>
                    <a:pt x="162" y="74"/>
                  </a:lnTo>
                  <a:lnTo>
                    <a:pt x="166" y="72"/>
                  </a:lnTo>
                  <a:lnTo>
                    <a:pt x="169" y="70"/>
                  </a:lnTo>
                  <a:lnTo>
                    <a:pt x="171" y="66"/>
                  </a:lnTo>
                  <a:lnTo>
                    <a:pt x="175" y="62"/>
                  </a:lnTo>
                  <a:lnTo>
                    <a:pt x="179" y="60"/>
                  </a:lnTo>
                  <a:lnTo>
                    <a:pt x="181" y="58"/>
                  </a:lnTo>
                  <a:lnTo>
                    <a:pt x="181" y="57"/>
                  </a:lnTo>
                  <a:lnTo>
                    <a:pt x="188" y="51"/>
                  </a:lnTo>
                  <a:lnTo>
                    <a:pt x="204" y="39"/>
                  </a:lnTo>
                  <a:lnTo>
                    <a:pt x="215" y="28"/>
                  </a:lnTo>
                  <a:lnTo>
                    <a:pt x="226" y="19"/>
                  </a:lnTo>
                  <a:lnTo>
                    <a:pt x="228" y="17"/>
                  </a:lnTo>
                  <a:lnTo>
                    <a:pt x="228" y="15"/>
                  </a:lnTo>
                  <a:lnTo>
                    <a:pt x="228" y="13"/>
                  </a:lnTo>
                  <a:lnTo>
                    <a:pt x="230" y="11"/>
                  </a:lnTo>
                  <a:lnTo>
                    <a:pt x="230" y="9"/>
                  </a:lnTo>
                  <a:lnTo>
                    <a:pt x="234" y="5"/>
                  </a:lnTo>
                  <a:lnTo>
                    <a:pt x="236" y="5"/>
                  </a:lnTo>
                  <a:lnTo>
                    <a:pt x="236" y="3"/>
                  </a:lnTo>
                  <a:lnTo>
                    <a:pt x="236" y="1"/>
                  </a:lnTo>
                  <a:lnTo>
                    <a:pt x="238" y="1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2" y="1"/>
                  </a:lnTo>
                  <a:lnTo>
                    <a:pt x="244" y="1"/>
                  </a:lnTo>
                  <a:lnTo>
                    <a:pt x="245" y="3"/>
                  </a:lnTo>
                  <a:lnTo>
                    <a:pt x="247" y="3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3" y="11"/>
                  </a:lnTo>
                  <a:lnTo>
                    <a:pt x="264" y="13"/>
                  </a:lnTo>
                  <a:lnTo>
                    <a:pt x="264" y="17"/>
                  </a:lnTo>
                  <a:lnTo>
                    <a:pt x="264" y="19"/>
                  </a:lnTo>
                  <a:lnTo>
                    <a:pt x="266" y="20"/>
                  </a:lnTo>
                  <a:lnTo>
                    <a:pt x="268" y="24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39"/>
                  </a:lnTo>
                  <a:lnTo>
                    <a:pt x="276" y="41"/>
                  </a:lnTo>
                  <a:lnTo>
                    <a:pt x="270" y="45"/>
                  </a:lnTo>
                  <a:lnTo>
                    <a:pt x="264" y="47"/>
                  </a:lnTo>
                  <a:lnTo>
                    <a:pt x="259" y="51"/>
                  </a:lnTo>
                  <a:lnTo>
                    <a:pt x="253" y="53"/>
                  </a:lnTo>
                  <a:lnTo>
                    <a:pt x="251" y="55"/>
                  </a:lnTo>
                  <a:lnTo>
                    <a:pt x="251" y="57"/>
                  </a:lnTo>
                  <a:lnTo>
                    <a:pt x="249" y="66"/>
                  </a:lnTo>
                  <a:lnTo>
                    <a:pt x="249" y="77"/>
                  </a:lnTo>
                  <a:lnTo>
                    <a:pt x="247" y="81"/>
                  </a:lnTo>
                  <a:lnTo>
                    <a:pt x="249" y="85"/>
                  </a:lnTo>
                  <a:lnTo>
                    <a:pt x="249" y="87"/>
                  </a:lnTo>
                  <a:lnTo>
                    <a:pt x="249" y="89"/>
                  </a:lnTo>
                  <a:lnTo>
                    <a:pt x="251" y="91"/>
                  </a:lnTo>
                  <a:lnTo>
                    <a:pt x="253" y="93"/>
                  </a:lnTo>
                  <a:lnTo>
                    <a:pt x="253" y="95"/>
                  </a:lnTo>
                  <a:lnTo>
                    <a:pt x="255" y="93"/>
                  </a:lnTo>
                  <a:lnTo>
                    <a:pt x="257" y="93"/>
                  </a:lnTo>
                  <a:lnTo>
                    <a:pt x="259" y="93"/>
                  </a:lnTo>
                  <a:lnTo>
                    <a:pt x="259" y="91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4" y="91"/>
                  </a:lnTo>
                  <a:lnTo>
                    <a:pt x="266" y="89"/>
                  </a:lnTo>
                  <a:lnTo>
                    <a:pt x="270" y="91"/>
                  </a:lnTo>
                  <a:lnTo>
                    <a:pt x="274" y="91"/>
                  </a:lnTo>
                  <a:lnTo>
                    <a:pt x="276" y="89"/>
                  </a:lnTo>
                  <a:lnTo>
                    <a:pt x="278" y="89"/>
                  </a:lnTo>
                  <a:lnTo>
                    <a:pt x="282" y="89"/>
                  </a:lnTo>
                  <a:lnTo>
                    <a:pt x="287" y="89"/>
                  </a:lnTo>
                  <a:lnTo>
                    <a:pt x="295" y="87"/>
                  </a:lnTo>
                  <a:lnTo>
                    <a:pt x="302" y="87"/>
                  </a:lnTo>
                  <a:lnTo>
                    <a:pt x="306" y="87"/>
                  </a:lnTo>
                  <a:lnTo>
                    <a:pt x="310" y="87"/>
                  </a:lnTo>
                  <a:lnTo>
                    <a:pt x="310" y="89"/>
                  </a:lnTo>
                  <a:lnTo>
                    <a:pt x="310" y="96"/>
                  </a:lnTo>
                  <a:lnTo>
                    <a:pt x="308" y="100"/>
                  </a:lnTo>
                  <a:lnTo>
                    <a:pt x="306" y="102"/>
                  </a:lnTo>
                  <a:lnTo>
                    <a:pt x="304" y="104"/>
                  </a:lnTo>
                  <a:lnTo>
                    <a:pt x="302" y="106"/>
                  </a:lnTo>
                  <a:lnTo>
                    <a:pt x="301" y="106"/>
                  </a:lnTo>
                  <a:lnTo>
                    <a:pt x="297" y="106"/>
                  </a:lnTo>
                  <a:lnTo>
                    <a:pt x="291" y="108"/>
                  </a:lnTo>
                  <a:lnTo>
                    <a:pt x="287" y="108"/>
                  </a:lnTo>
                  <a:lnTo>
                    <a:pt x="285" y="108"/>
                  </a:lnTo>
                  <a:lnTo>
                    <a:pt x="283" y="108"/>
                  </a:lnTo>
                  <a:lnTo>
                    <a:pt x="282" y="108"/>
                  </a:lnTo>
                  <a:lnTo>
                    <a:pt x="282" y="115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36"/>
                  </a:lnTo>
                  <a:lnTo>
                    <a:pt x="282" y="138"/>
                  </a:lnTo>
                  <a:lnTo>
                    <a:pt x="282" y="142"/>
                  </a:lnTo>
                  <a:lnTo>
                    <a:pt x="299" y="136"/>
                  </a:lnTo>
                  <a:lnTo>
                    <a:pt x="312" y="134"/>
                  </a:lnTo>
                  <a:lnTo>
                    <a:pt x="327" y="131"/>
                  </a:lnTo>
                  <a:lnTo>
                    <a:pt x="378" y="115"/>
                  </a:lnTo>
                  <a:lnTo>
                    <a:pt x="394" y="110"/>
                  </a:lnTo>
                  <a:lnTo>
                    <a:pt x="403" y="106"/>
                  </a:lnTo>
                  <a:lnTo>
                    <a:pt x="430" y="98"/>
                  </a:lnTo>
                  <a:lnTo>
                    <a:pt x="456" y="89"/>
                  </a:lnTo>
                  <a:lnTo>
                    <a:pt x="470" y="89"/>
                  </a:lnTo>
                  <a:lnTo>
                    <a:pt x="477" y="89"/>
                  </a:lnTo>
                  <a:lnTo>
                    <a:pt x="481" y="89"/>
                  </a:lnTo>
                  <a:lnTo>
                    <a:pt x="483" y="89"/>
                  </a:lnTo>
                  <a:lnTo>
                    <a:pt x="483" y="87"/>
                  </a:lnTo>
                  <a:lnTo>
                    <a:pt x="485" y="87"/>
                  </a:lnTo>
                  <a:lnTo>
                    <a:pt x="489" y="83"/>
                  </a:lnTo>
                  <a:lnTo>
                    <a:pt x="491" y="83"/>
                  </a:lnTo>
                  <a:lnTo>
                    <a:pt x="491" y="85"/>
                  </a:lnTo>
                  <a:lnTo>
                    <a:pt x="492" y="85"/>
                  </a:lnTo>
                  <a:lnTo>
                    <a:pt x="494" y="85"/>
                  </a:lnTo>
                  <a:lnTo>
                    <a:pt x="498" y="87"/>
                  </a:lnTo>
                  <a:lnTo>
                    <a:pt x="502" y="89"/>
                  </a:lnTo>
                  <a:lnTo>
                    <a:pt x="511" y="93"/>
                  </a:lnTo>
                  <a:lnTo>
                    <a:pt x="513" y="95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3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7" y="96"/>
                  </a:lnTo>
                  <a:lnTo>
                    <a:pt x="529" y="95"/>
                  </a:lnTo>
                  <a:lnTo>
                    <a:pt x="534" y="95"/>
                  </a:lnTo>
                  <a:lnTo>
                    <a:pt x="534" y="93"/>
                  </a:lnTo>
                  <a:lnTo>
                    <a:pt x="534" y="91"/>
                  </a:lnTo>
                  <a:lnTo>
                    <a:pt x="534" y="89"/>
                  </a:lnTo>
                  <a:lnTo>
                    <a:pt x="534" y="87"/>
                  </a:lnTo>
                  <a:lnTo>
                    <a:pt x="536" y="87"/>
                  </a:lnTo>
                  <a:lnTo>
                    <a:pt x="540" y="85"/>
                  </a:lnTo>
                  <a:lnTo>
                    <a:pt x="542" y="85"/>
                  </a:lnTo>
                  <a:lnTo>
                    <a:pt x="548" y="85"/>
                  </a:lnTo>
                  <a:lnTo>
                    <a:pt x="551" y="85"/>
                  </a:lnTo>
                  <a:lnTo>
                    <a:pt x="557" y="87"/>
                  </a:lnTo>
                  <a:lnTo>
                    <a:pt x="561" y="87"/>
                  </a:lnTo>
                  <a:lnTo>
                    <a:pt x="567" y="87"/>
                  </a:lnTo>
                  <a:lnTo>
                    <a:pt x="574" y="87"/>
                  </a:lnTo>
                  <a:lnTo>
                    <a:pt x="580" y="87"/>
                  </a:lnTo>
                  <a:lnTo>
                    <a:pt x="582" y="85"/>
                  </a:lnTo>
                  <a:lnTo>
                    <a:pt x="584" y="85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1" y="85"/>
                  </a:lnTo>
                  <a:lnTo>
                    <a:pt x="591" y="87"/>
                  </a:lnTo>
                  <a:lnTo>
                    <a:pt x="593" y="87"/>
                  </a:lnTo>
                  <a:lnTo>
                    <a:pt x="593" y="89"/>
                  </a:lnTo>
                  <a:lnTo>
                    <a:pt x="595" y="91"/>
                  </a:lnTo>
                  <a:lnTo>
                    <a:pt x="597" y="91"/>
                  </a:lnTo>
                  <a:lnTo>
                    <a:pt x="595" y="95"/>
                  </a:lnTo>
                  <a:lnTo>
                    <a:pt x="593" y="100"/>
                  </a:lnTo>
                  <a:lnTo>
                    <a:pt x="591" y="102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593" y="106"/>
                  </a:lnTo>
                  <a:lnTo>
                    <a:pt x="595" y="106"/>
                  </a:lnTo>
                  <a:lnTo>
                    <a:pt x="597" y="106"/>
                  </a:lnTo>
                  <a:lnTo>
                    <a:pt x="601" y="104"/>
                  </a:lnTo>
                  <a:lnTo>
                    <a:pt x="603" y="102"/>
                  </a:lnTo>
                  <a:lnTo>
                    <a:pt x="606" y="100"/>
                  </a:lnTo>
                  <a:lnTo>
                    <a:pt x="610" y="98"/>
                  </a:lnTo>
                  <a:lnTo>
                    <a:pt x="612" y="98"/>
                  </a:lnTo>
                  <a:lnTo>
                    <a:pt x="616" y="95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2" y="95"/>
                  </a:lnTo>
                  <a:lnTo>
                    <a:pt x="624" y="96"/>
                  </a:lnTo>
                  <a:lnTo>
                    <a:pt x="625" y="98"/>
                  </a:lnTo>
                  <a:lnTo>
                    <a:pt x="627" y="100"/>
                  </a:lnTo>
                  <a:lnTo>
                    <a:pt x="629" y="100"/>
                  </a:lnTo>
                  <a:lnTo>
                    <a:pt x="629" y="102"/>
                  </a:lnTo>
                  <a:lnTo>
                    <a:pt x="631" y="102"/>
                  </a:lnTo>
                  <a:lnTo>
                    <a:pt x="631" y="104"/>
                  </a:lnTo>
                  <a:lnTo>
                    <a:pt x="629" y="104"/>
                  </a:lnTo>
                  <a:lnTo>
                    <a:pt x="629" y="106"/>
                  </a:lnTo>
                  <a:lnTo>
                    <a:pt x="625" y="108"/>
                  </a:lnTo>
                  <a:lnTo>
                    <a:pt x="624" y="112"/>
                  </a:lnTo>
                  <a:lnTo>
                    <a:pt x="622" y="115"/>
                  </a:lnTo>
                  <a:lnTo>
                    <a:pt x="620" y="117"/>
                  </a:lnTo>
                  <a:lnTo>
                    <a:pt x="620" y="119"/>
                  </a:lnTo>
                  <a:lnTo>
                    <a:pt x="624" y="121"/>
                  </a:lnTo>
                  <a:lnTo>
                    <a:pt x="625" y="121"/>
                  </a:lnTo>
                  <a:lnTo>
                    <a:pt x="629" y="123"/>
                  </a:lnTo>
                  <a:lnTo>
                    <a:pt x="631" y="123"/>
                  </a:lnTo>
                  <a:lnTo>
                    <a:pt x="635" y="125"/>
                  </a:lnTo>
                  <a:lnTo>
                    <a:pt x="639" y="127"/>
                  </a:lnTo>
                  <a:lnTo>
                    <a:pt x="643" y="129"/>
                  </a:lnTo>
                  <a:lnTo>
                    <a:pt x="646" y="129"/>
                  </a:lnTo>
                  <a:lnTo>
                    <a:pt x="650" y="131"/>
                  </a:lnTo>
                  <a:lnTo>
                    <a:pt x="654" y="133"/>
                  </a:lnTo>
                  <a:lnTo>
                    <a:pt x="656" y="134"/>
                  </a:lnTo>
                  <a:lnTo>
                    <a:pt x="660" y="138"/>
                  </a:lnTo>
                  <a:lnTo>
                    <a:pt x="665" y="140"/>
                  </a:lnTo>
                  <a:lnTo>
                    <a:pt x="667" y="142"/>
                  </a:lnTo>
                  <a:lnTo>
                    <a:pt x="669" y="144"/>
                  </a:lnTo>
                  <a:lnTo>
                    <a:pt x="673" y="144"/>
                  </a:lnTo>
                  <a:lnTo>
                    <a:pt x="675" y="144"/>
                  </a:lnTo>
                  <a:lnTo>
                    <a:pt x="677" y="144"/>
                  </a:lnTo>
                  <a:lnTo>
                    <a:pt x="679" y="144"/>
                  </a:lnTo>
                  <a:lnTo>
                    <a:pt x="681" y="144"/>
                  </a:lnTo>
                  <a:lnTo>
                    <a:pt x="682" y="146"/>
                  </a:lnTo>
                  <a:lnTo>
                    <a:pt x="684" y="148"/>
                  </a:lnTo>
                  <a:lnTo>
                    <a:pt x="686" y="153"/>
                  </a:lnTo>
                  <a:lnTo>
                    <a:pt x="688" y="159"/>
                  </a:lnTo>
                  <a:lnTo>
                    <a:pt x="690" y="163"/>
                  </a:lnTo>
                  <a:lnTo>
                    <a:pt x="692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6" y="172"/>
                  </a:lnTo>
                  <a:lnTo>
                    <a:pt x="698" y="176"/>
                  </a:lnTo>
                  <a:lnTo>
                    <a:pt x="698" y="182"/>
                  </a:lnTo>
                  <a:lnTo>
                    <a:pt x="700" y="188"/>
                  </a:lnTo>
                  <a:lnTo>
                    <a:pt x="703" y="193"/>
                  </a:lnTo>
                  <a:lnTo>
                    <a:pt x="709" y="205"/>
                  </a:lnTo>
                  <a:lnTo>
                    <a:pt x="711" y="210"/>
                  </a:lnTo>
                  <a:lnTo>
                    <a:pt x="713" y="214"/>
                  </a:lnTo>
                  <a:lnTo>
                    <a:pt x="715" y="216"/>
                  </a:lnTo>
                  <a:lnTo>
                    <a:pt x="715" y="220"/>
                  </a:lnTo>
                  <a:lnTo>
                    <a:pt x="717" y="220"/>
                  </a:lnTo>
                  <a:lnTo>
                    <a:pt x="717" y="222"/>
                  </a:lnTo>
                  <a:lnTo>
                    <a:pt x="715" y="222"/>
                  </a:lnTo>
                  <a:lnTo>
                    <a:pt x="711" y="226"/>
                  </a:lnTo>
                  <a:lnTo>
                    <a:pt x="707" y="228"/>
                  </a:lnTo>
                  <a:lnTo>
                    <a:pt x="700" y="233"/>
                  </a:lnTo>
                  <a:lnTo>
                    <a:pt x="698" y="235"/>
                  </a:lnTo>
                  <a:lnTo>
                    <a:pt x="690" y="239"/>
                  </a:lnTo>
                  <a:lnTo>
                    <a:pt x="682" y="241"/>
                  </a:lnTo>
                  <a:lnTo>
                    <a:pt x="679" y="243"/>
                  </a:lnTo>
                  <a:lnTo>
                    <a:pt x="673" y="245"/>
                  </a:lnTo>
                  <a:lnTo>
                    <a:pt x="669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2" y="245"/>
                  </a:lnTo>
                  <a:lnTo>
                    <a:pt x="660" y="245"/>
                  </a:lnTo>
                  <a:lnTo>
                    <a:pt x="658" y="241"/>
                  </a:lnTo>
                  <a:lnTo>
                    <a:pt x="656" y="239"/>
                  </a:lnTo>
                  <a:lnTo>
                    <a:pt x="652" y="237"/>
                  </a:lnTo>
                  <a:lnTo>
                    <a:pt x="648" y="233"/>
                  </a:lnTo>
                  <a:lnTo>
                    <a:pt x="646" y="231"/>
                  </a:lnTo>
                  <a:lnTo>
                    <a:pt x="641" y="229"/>
                  </a:lnTo>
                  <a:lnTo>
                    <a:pt x="637" y="228"/>
                  </a:lnTo>
                  <a:lnTo>
                    <a:pt x="635" y="226"/>
                  </a:lnTo>
                  <a:lnTo>
                    <a:pt x="633" y="226"/>
                  </a:lnTo>
                  <a:lnTo>
                    <a:pt x="629" y="226"/>
                  </a:lnTo>
                  <a:lnTo>
                    <a:pt x="625" y="226"/>
                  </a:lnTo>
                  <a:lnTo>
                    <a:pt x="624" y="228"/>
                  </a:lnTo>
                  <a:lnTo>
                    <a:pt x="620" y="228"/>
                  </a:lnTo>
                  <a:lnTo>
                    <a:pt x="616" y="228"/>
                  </a:lnTo>
                  <a:lnTo>
                    <a:pt x="612" y="226"/>
                  </a:lnTo>
                  <a:lnTo>
                    <a:pt x="610" y="226"/>
                  </a:lnTo>
                  <a:lnTo>
                    <a:pt x="606" y="228"/>
                  </a:lnTo>
                  <a:lnTo>
                    <a:pt x="605" y="228"/>
                  </a:lnTo>
                  <a:lnTo>
                    <a:pt x="601" y="229"/>
                  </a:lnTo>
                  <a:lnTo>
                    <a:pt x="599" y="229"/>
                  </a:lnTo>
                  <a:lnTo>
                    <a:pt x="595" y="229"/>
                  </a:lnTo>
                  <a:lnTo>
                    <a:pt x="591" y="231"/>
                  </a:lnTo>
                  <a:lnTo>
                    <a:pt x="589" y="231"/>
                  </a:lnTo>
                  <a:lnTo>
                    <a:pt x="586" y="231"/>
                  </a:lnTo>
                  <a:lnTo>
                    <a:pt x="582" y="231"/>
                  </a:lnTo>
                  <a:lnTo>
                    <a:pt x="580" y="233"/>
                  </a:lnTo>
                  <a:lnTo>
                    <a:pt x="580" y="235"/>
                  </a:lnTo>
                  <a:lnTo>
                    <a:pt x="578" y="239"/>
                  </a:lnTo>
                  <a:lnTo>
                    <a:pt x="578" y="241"/>
                  </a:lnTo>
                  <a:lnTo>
                    <a:pt x="578" y="247"/>
                  </a:lnTo>
                  <a:lnTo>
                    <a:pt x="578" y="248"/>
                  </a:lnTo>
                  <a:lnTo>
                    <a:pt x="574" y="252"/>
                  </a:lnTo>
                  <a:lnTo>
                    <a:pt x="568" y="258"/>
                  </a:lnTo>
                  <a:lnTo>
                    <a:pt x="563" y="264"/>
                  </a:lnTo>
                  <a:lnTo>
                    <a:pt x="561" y="266"/>
                  </a:lnTo>
                  <a:lnTo>
                    <a:pt x="561" y="269"/>
                  </a:lnTo>
                  <a:lnTo>
                    <a:pt x="559" y="281"/>
                  </a:lnTo>
                  <a:lnTo>
                    <a:pt x="559" y="288"/>
                  </a:lnTo>
                  <a:lnTo>
                    <a:pt x="559" y="292"/>
                  </a:lnTo>
                  <a:lnTo>
                    <a:pt x="555" y="296"/>
                  </a:lnTo>
                  <a:lnTo>
                    <a:pt x="549" y="302"/>
                  </a:lnTo>
                  <a:lnTo>
                    <a:pt x="544" y="309"/>
                  </a:lnTo>
                  <a:lnTo>
                    <a:pt x="536" y="315"/>
                  </a:lnTo>
                  <a:lnTo>
                    <a:pt x="530" y="321"/>
                  </a:lnTo>
                  <a:lnTo>
                    <a:pt x="530" y="323"/>
                  </a:lnTo>
                  <a:lnTo>
                    <a:pt x="532" y="330"/>
                  </a:lnTo>
                  <a:lnTo>
                    <a:pt x="534" y="330"/>
                  </a:lnTo>
                  <a:lnTo>
                    <a:pt x="536" y="330"/>
                  </a:lnTo>
                  <a:lnTo>
                    <a:pt x="538" y="332"/>
                  </a:lnTo>
                  <a:lnTo>
                    <a:pt x="540" y="334"/>
                  </a:lnTo>
                  <a:lnTo>
                    <a:pt x="544" y="338"/>
                  </a:lnTo>
                  <a:lnTo>
                    <a:pt x="546" y="338"/>
                  </a:lnTo>
                  <a:lnTo>
                    <a:pt x="548" y="340"/>
                  </a:lnTo>
                  <a:lnTo>
                    <a:pt x="549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40"/>
                  </a:lnTo>
                  <a:lnTo>
                    <a:pt x="559" y="340"/>
                  </a:lnTo>
                  <a:lnTo>
                    <a:pt x="561" y="340"/>
                  </a:lnTo>
                  <a:lnTo>
                    <a:pt x="565" y="342"/>
                  </a:lnTo>
                  <a:lnTo>
                    <a:pt x="568" y="342"/>
                  </a:lnTo>
                  <a:lnTo>
                    <a:pt x="572" y="342"/>
                  </a:lnTo>
                  <a:lnTo>
                    <a:pt x="574" y="342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38"/>
                  </a:lnTo>
                  <a:lnTo>
                    <a:pt x="576" y="336"/>
                  </a:lnTo>
                  <a:lnTo>
                    <a:pt x="578" y="334"/>
                  </a:lnTo>
                  <a:lnTo>
                    <a:pt x="582" y="332"/>
                  </a:lnTo>
                  <a:lnTo>
                    <a:pt x="582" y="334"/>
                  </a:lnTo>
                  <a:lnTo>
                    <a:pt x="584" y="334"/>
                  </a:lnTo>
                  <a:lnTo>
                    <a:pt x="586" y="334"/>
                  </a:lnTo>
                  <a:lnTo>
                    <a:pt x="587" y="334"/>
                  </a:lnTo>
                  <a:lnTo>
                    <a:pt x="589" y="334"/>
                  </a:lnTo>
                  <a:lnTo>
                    <a:pt x="593" y="332"/>
                  </a:lnTo>
                  <a:lnTo>
                    <a:pt x="593" y="330"/>
                  </a:lnTo>
                  <a:lnTo>
                    <a:pt x="595" y="330"/>
                  </a:lnTo>
                  <a:lnTo>
                    <a:pt x="595" y="328"/>
                  </a:lnTo>
                  <a:lnTo>
                    <a:pt x="595" y="326"/>
                  </a:lnTo>
                  <a:lnTo>
                    <a:pt x="601" y="323"/>
                  </a:lnTo>
                  <a:lnTo>
                    <a:pt x="605" y="319"/>
                  </a:lnTo>
                  <a:lnTo>
                    <a:pt x="606" y="315"/>
                  </a:lnTo>
                  <a:lnTo>
                    <a:pt x="608" y="313"/>
                  </a:lnTo>
                  <a:lnTo>
                    <a:pt x="610" y="311"/>
                  </a:lnTo>
                  <a:lnTo>
                    <a:pt x="612" y="309"/>
                  </a:lnTo>
                  <a:lnTo>
                    <a:pt x="614" y="307"/>
                  </a:lnTo>
                  <a:lnTo>
                    <a:pt x="618" y="307"/>
                  </a:lnTo>
                  <a:lnTo>
                    <a:pt x="631" y="305"/>
                  </a:lnTo>
                  <a:lnTo>
                    <a:pt x="652" y="302"/>
                  </a:lnTo>
                  <a:lnTo>
                    <a:pt x="669" y="300"/>
                  </a:lnTo>
                  <a:lnTo>
                    <a:pt x="698" y="294"/>
                  </a:lnTo>
                  <a:lnTo>
                    <a:pt x="700" y="294"/>
                  </a:lnTo>
                  <a:lnTo>
                    <a:pt x="701" y="296"/>
                  </a:lnTo>
                  <a:lnTo>
                    <a:pt x="701" y="298"/>
                  </a:lnTo>
                  <a:lnTo>
                    <a:pt x="703" y="300"/>
                  </a:lnTo>
                  <a:lnTo>
                    <a:pt x="707" y="304"/>
                  </a:lnTo>
                  <a:lnTo>
                    <a:pt x="709" y="305"/>
                  </a:lnTo>
                  <a:lnTo>
                    <a:pt x="711" y="309"/>
                  </a:lnTo>
                  <a:lnTo>
                    <a:pt x="713" y="313"/>
                  </a:lnTo>
                  <a:lnTo>
                    <a:pt x="715" y="315"/>
                  </a:lnTo>
                  <a:lnTo>
                    <a:pt x="717" y="315"/>
                  </a:lnTo>
                  <a:lnTo>
                    <a:pt x="717" y="317"/>
                  </a:lnTo>
                  <a:lnTo>
                    <a:pt x="715" y="319"/>
                  </a:lnTo>
                  <a:lnTo>
                    <a:pt x="713" y="319"/>
                  </a:lnTo>
                  <a:lnTo>
                    <a:pt x="709" y="321"/>
                  </a:lnTo>
                  <a:lnTo>
                    <a:pt x="705" y="321"/>
                  </a:lnTo>
                  <a:lnTo>
                    <a:pt x="700" y="323"/>
                  </a:lnTo>
                  <a:lnTo>
                    <a:pt x="698" y="324"/>
                  </a:lnTo>
                  <a:lnTo>
                    <a:pt x="696" y="326"/>
                  </a:lnTo>
                  <a:lnTo>
                    <a:pt x="696" y="328"/>
                  </a:lnTo>
                  <a:lnTo>
                    <a:pt x="696" y="330"/>
                  </a:lnTo>
                  <a:lnTo>
                    <a:pt x="698" y="330"/>
                  </a:lnTo>
                  <a:lnTo>
                    <a:pt x="700" y="332"/>
                  </a:lnTo>
                  <a:lnTo>
                    <a:pt x="703" y="332"/>
                  </a:lnTo>
                  <a:lnTo>
                    <a:pt x="705" y="334"/>
                  </a:lnTo>
                  <a:lnTo>
                    <a:pt x="709" y="334"/>
                  </a:lnTo>
                  <a:lnTo>
                    <a:pt x="713" y="336"/>
                  </a:lnTo>
                  <a:lnTo>
                    <a:pt x="715" y="338"/>
                  </a:lnTo>
                  <a:lnTo>
                    <a:pt x="715" y="340"/>
                  </a:lnTo>
                  <a:lnTo>
                    <a:pt x="717" y="343"/>
                  </a:lnTo>
                  <a:lnTo>
                    <a:pt x="717" y="347"/>
                  </a:lnTo>
                  <a:lnTo>
                    <a:pt x="717" y="353"/>
                  </a:lnTo>
                  <a:lnTo>
                    <a:pt x="715" y="359"/>
                  </a:lnTo>
                  <a:lnTo>
                    <a:pt x="715" y="362"/>
                  </a:lnTo>
                  <a:lnTo>
                    <a:pt x="717" y="364"/>
                  </a:lnTo>
                  <a:lnTo>
                    <a:pt x="717" y="368"/>
                  </a:lnTo>
                  <a:lnTo>
                    <a:pt x="717" y="372"/>
                  </a:lnTo>
                  <a:lnTo>
                    <a:pt x="715" y="376"/>
                  </a:lnTo>
                  <a:lnTo>
                    <a:pt x="715" y="378"/>
                  </a:lnTo>
                  <a:lnTo>
                    <a:pt x="715" y="380"/>
                  </a:lnTo>
                  <a:lnTo>
                    <a:pt x="713" y="380"/>
                  </a:lnTo>
                  <a:lnTo>
                    <a:pt x="711" y="380"/>
                  </a:lnTo>
                  <a:lnTo>
                    <a:pt x="709" y="381"/>
                  </a:lnTo>
                  <a:lnTo>
                    <a:pt x="707" y="381"/>
                  </a:lnTo>
                  <a:lnTo>
                    <a:pt x="703" y="383"/>
                  </a:lnTo>
                  <a:lnTo>
                    <a:pt x="701" y="383"/>
                  </a:lnTo>
                  <a:lnTo>
                    <a:pt x="698" y="385"/>
                  </a:lnTo>
                  <a:lnTo>
                    <a:pt x="696" y="387"/>
                  </a:lnTo>
                  <a:lnTo>
                    <a:pt x="694" y="389"/>
                  </a:lnTo>
                  <a:lnTo>
                    <a:pt x="692" y="393"/>
                  </a:lnTo>
                  <a:lnTo>
                    <a:pt x="692" y="395"/>
                  </a:lnTo>
                  <a:lnTo>
                    <a:pt x="690" y="397"/>
                  </a:lnTo>
                  <a:lnTo>
                    <a:pt x="690" y="400"/>
                  </a:lnTo>
                  <a:lnTo>
                    <a:pt x="690" y="404"/>
                  </a:lnTo>
                  <a:lnTo>
                    <a:pt x="690" y="408"/>
                  </a:lnTo>
                  <a:lnTo>
                    <a:pt x="690" y="412"/>
                  </a:lnTo>
                  <a:lnTo>
                    <a:pt x="690" y="427"/>
                  </a:lnTo>
                  <a:lnTo>
                    <a:pt x="686" y="427"/>
                  </a:lnTo>
                  <a:lnTo>
                    <a:pt x="681" y="427"/>
                  </a:lnTo>
                  <a:lnTo>
                    <a:pt x="673" y="427"/>
                  </a:lnTo>
                  <a:lnTo>
                    <a:pt x="660" y="427"/>
                  </a:lnTo>
                  <a:lnTo>
                    <a:pt x="652" y="427"/>
                  </a:lnTo>
                  <a:lnTo>
                    <a:pt x="641" y="427"/>
                  </a:lnTo>
                  <a:lnTo>
                    <a:pt x="635" y="427"/>
                  </a:lnTo>
                  <a:lnTo>
                    <a:pt x="633" y="427"/>
                  </a:lnTo>
                  <a:lnTo>
                    <a:pt x="631" y="427"/>
                  </a:lnTo>
                  <a:lnTo>
                    <a:pt x="629" y="429"/>
                  </a:lnTo>
                  <a:lnTo>
                    <a:pt x="627" y="433"/>
                  </a:lnTo>
                  <a:lnTo>
                    <a:pt x="627" y="435"/>
                  </a:lnTo>
                  <a:lnTo>
                    <a:pt x="625" y="437"/>
                  </a:lnTo>
                  <a:lnTo>
                    <a:pt x="625" y="438"/>
                  </a:lnTo>
                  <a:lnTo>
                    <a:pt x="624" y="442"/>
                  </a:lnTo>
                  <a:lnTo>
                    <a:pt x="622" y="444"/>
                  </a:lnTo>
                  <a:lnTo>
                    <a:pt x="618" y="444"/>
                  </a:lnTo>
                  <a:lnTo>
                    <a:pt x="616" y="444"/>
                  </a:lnTo>
                  <a:lnTo>
                    <a:pt x="614" y="444"/>
                  </a:lnTo>
                  <a:lnTo>
                    <a:pt x="610" y="444"/>
                  </a:lnTo>
                  <a:lnTo>
                    <a:pt x="608" y="444"/>
                  </a:lnTo>
                  <a:lnTo>
                    <a:pt x="606" y="446"/>
                  </a:lnTo>
                  <a:lnTo>
                    <a:pt x="603" y="448"/>
                  </a:lnTo>
                  <a:lnTo>
                    <a:pt x="597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0"/>
                  </a:lnTo>
                  <a:lnTo>
                    <a:pt x="591" y="450"/>
                  </a:lnTo>
                  <a:lnTo>
                    <a:pt x="591" y="452"/>
                  </a:lnTo>
                  <a:lnTo>
                    <a:pt x="591" y="454"/>
                  </a:lnTo>
                  <a:lnTo>
                    <a:pt x="593" y="456"/>
                  </a:lnTo>
                  <a:lnTo>
                    <a:pt x="595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9" y="463"/>
                  </a:lnTo>
                  <a:lnTo>
                    <a:pt x="599" y="465"/>
                  </a:lnTo>
                  <a:lnTo>
                    <a:pt x="603" y="469"/>
                  </a:lnTo>
                  <a:lnTo>
                    <a:pt x="605" y="471"/>
                  </a:lnTo>
                  <a:lnTo>
                    <a:pt x="605" y="473"/>
                  </a:lnTo>
                  <a:lnTo>
                    <a:pt x="606" y="475"/>
                  </a:lnTo>
                  <a:lnTo>
                    <a:pt x="608" y="475"/>
                  </a:lnTo>
                  <a:lnTo>
                    <a:pt x="608" y="476"/>
                  </a:lnTo>
                  <a:lnTo>
                    <a:pt x="608" y="478"/>
                  </a:lnTo>
                  <a:lnTo>
                    <a:pt x="606" y="480"/>
                  </a:lnTo>
                  <a:lnTo>
                    <a:pt x="601" y="486"/>
                  </a:lnTo>
                  <a:lnTo>
                    <a:pt x="597" y="492"/>
                  </a:lnTo>
                  <a:lnTo>
                    <a:pt x="593" y="494"/>
                  </a:lnTo>
                  <a:lnTo>
                    <a:pt x="589" y="495"/>
                  </a:lnTo>
                  <a:lnTo>
                    <a:pt x="587" y="495"/>
                  </a:lnTo>
                  <a:lnTo>
                    <a:pt x="586" y="497"/>
                  </a:lnTo>
                  <a:lnTo>
                    <a:pt x="584" y="499"/>
                  </a:lnTo>
                  <a:lnTo>
                    <a:pt x="582" y="501"/>
                  </a:lnTo>
                  <a:lnTo>
                    <a:pt x="580" y="501"/>
                  </a:lnTo>
                  <a:lnTo>
                    <a:pt x="565" y="511"/>
                  </a:lnTo>
                  <a:lnTo>
                    <a:pt x="549" y="518"/>
                  </a:lnTo>
                  <a:lnTo>
                    <a:pt x="549" y="520"/>
                  </a:lnTo>
                  <a:lnTo>
                    <a:pt x="549" y="522"/>
                  </a:lnTo>
                  <a:lnTo>
                    <a:pt x="553" y="524"/>
                  </a:lnTo>
                  <a:lnTo>
                    <a:pt x="555" y="526"/>
                  </a:lnTo>
                  <a:lnTo>
                    <a:pt x="557" y="526"/>
                  </a:lnTo>
                  <a:lnTo>
                    <a:pt x="557" y="528"/>
                  </a:lnTo>
                  <a:lnTo>
                    <a:pt x="555" y="530"/>
                  </a:lnTo>
                  <a:lnTo>
                    <a:pt x="557" y="530"/>
                  </a:lnTo>
                  <a:lnTo>
                    <a:pt x="561" y="532"/>
                  </a:lnTo>
                  <a:lnTo>
                    <a:pt x="563" y="532"/>
                  </a:lnTo>
                  <a:lnTo>
                    <a:pt x="567" y="535"/>
                  </a:lnTo>
                  <a:lnTo>
                    <a:pt x="568" y="537"/>
                  </a:lnTo>
                  <a:lnTo>
                    <a:pt x="570" y="539"/>
                  </a:lnTo>
                  <a:lnTo>
                    <a:pt x="572" y="541"/>
                  </a:lnTo>
                  <a:lnTo>
                    <a:pt x="572" y="543"/>
                  </a:lnTo>
                  <a:lnTo>
                    <a:pt x="576" y="545"/>
                  </a:lnTo>
                  <a:lnTo>
                    <a:pt x="578" y="545"/>
                  </a:lnTo>
                  <a:lnTo>
                    <a:pt x="582" y="547"/>
                  </a:lnTo>
                  <a:lnTo>
                    <a:pt x="582" y="549"/>
                  </a:lnTo>
                  <a:lnTo>
                    <a:pt x="584" y="549"/>
                  </a:lnTo>
                  <a:lnTo>
                    <a:pt x="584" y="551"/>
                  </a:lnTo>
                  <a:lnTo>
                    <a:pt x="586" y="551"/>
                  </a:lnTo>
                  <a:lnTo>
                    <a:pt x="587" y="552"/>
                  </a:lnTo>
                  <a:lnTo>
                    <a:pt x="589" y="552"/>
                  </a:lnTo>
                  <a:lnTo>
                    <a:pt x="591" y="554"/>
                  </a:lnTo>
                  <a:lnTo>
                    <a:pt x="591" y="556"/>
                  </a:lnTo>
                  <a:lnTo>
                    <a:pt x="591" y="558"/>
                  </a:lnTo>
                  <a:lnTo>
                    <a:pt x="593" y="560"/>
                  </a:lnTo>
                  <a:lnTo>
                    <a:pt x="593" y="562"/>
                  </a:lnTo>
                  <a:lnTo>
                    <a:pt x="593" y="564"/>
                  </a:lnTo>
                  <a:lnTo>
                    <a:pt x="593" y="566"/>
                  </a:lnTo>
                  <a:lnTo>
                    <a:pt x="593" y="568"/>
                  </a:lnTo>
                  <a:lnTo>
                    <a:pt x="595" y="570"/>
                  </a:lnTo>
                  <a:lnTo>
                    <a:pt x="597" y="571"/>
                  </a:lnTo>
                  <a:lnTo>
                    <a:pt x="601" y="573"/>
                  </a:lnTo>
                  <a:lnTo>
                    <a:pt x="603" y="575"/>
                  </a:lnTo>
                  <a:lnTo>
                    <a:pt x="608" y="575"/>
                  </a:lnTo>
                  <a:lnTo>
                    <a:pt x="612" y="575"/>
                  </a:lnTo>
                  <a:lnTo>
                    <a:pt x="614" y="573"/>
                  </a:lnTo>
                  <a:lnTo>
                    <a:pt x="618" y="573"/>
                  </a:lnTo>
                  <a:lnTo>
                    <a:pt x="622" y="571"/>
                  </a:lnTo>
                  <a:lnTo>
                    <a:pt x="624" y="570"/>
                  </a:lnTo>
                  <a:lnTo>
                    <a:pt x="624" y="568"/>
                  </a:lnTo>
                  <a:lnTo>
                    <a:pt x="625" y="566"/>
                  </a:lnTo>
                  <a:lnTo>
                    <a:pt x="627" y="566"/>
                  </a:lnTo>
                  <a:lnTo>
                    <a:pt x="629" y="568"/>
                  </a:lnTo>
                  <a:lnTo>
                    <a:pt x="631" y="570"/>
                  </a:lnTo>
                  <a:lnTo>
                    <a:pt x="633" y="571"/>
                  </a:lnTo>
                  <a:lnTo>
                    <a:pt x="637" y="573"/>
                  </a:lnTo>
                  <a:lnTo>
                    <a:pt x="639" y="575"/>
                  </a:lnTo>
                  <a:lnTo>
                    <a:pt x="643" y="577"/>
                  </a:lnTo>
                  <a:lnTo>
                    <a:pt x="644" y="579"/>
                  </a:lnTo>
                  <a:lnTo>
                    <a:pt x="646" y="579"/>
                  </a:lnTo>
                  <a:lnTo>
                    <a:pt x="648" y="579"/>
                  </a:lnTo>
                  <a:lnTo>
                    <a:pt x="650" y="579"/>
                  </a:lnTo>
                  <a:lnTo>
                    <a:pt x="652" y="579"/>
                  </a:lnTo>
                  <a:lnTo>
                    <a:pt x="656" y="577"/>
                  </a:lnTo>
                  <a:lnTo>
                    <a:pt x="660" y="575"/>
                  </a:lnTo>
                  <a:lnTo>
                    <a:pt x="662" y="573"/>
                  </a:lnTo>
                  <a:lnTo>
                    <a:pt x="663" y="571"/>
                  </a:lnTo>
                  <a:lnTo>
                    <a:pt x="663" y="570"/>
                  </a:lnTo>
                  <a:lnTo>
                    <a:pt x="665" y="568"/>
                  </a:lnTo>
                  <a:lnTo>
                    <a:pt x="667" y="566"/>
                  </a:lnTo>
                  <a:lnTo>
                    <a:pt x="667" y="564"/>
                  </a:lnTo>
                  <a:lnTo>
                    <a:pt x="667" y="562"/>
                  </a:lnTo>
                  <a:lnTo>
                    <a:pt x="669" y="562"/>
                  </a:lnTo>
                  <a:lnTo>
                    <a:pt x="671" y="562"/>
                  </a:lnTo>
                  <a:lnTo>
                    <a:pt x="673" y="562"/>
                  </a:lnTo>
                  <a:lnTo>
                    <a:pt x="677" y="560"/>
                  </a:lnTo>
                  <a:lnTo>
                    <a:pt x="679" y="560"/>
                  </a:lnTo>
                  <a:lnTo>
                    <a:pt x="679" y="558"/>
                  </a:lnTo>
                  <a:lnTo>
                    <a:pt x="679" y="556"/>
                  </a:lnTo>
                  <a:lnTo>
                    <a:pt x="679" y="554"/>
                  </a:lnTo>
                  <a:lnTo>
                    <a:pt x="681" y="552"/>
                  </a:lnTo>
                  <a:lnTo>
                    <a:pt x="684" y="552"/>
                  </a:lnTo>
                  <a:lnTo>
                    <a:pt x="686" y="554"/>
                  </a:lnTo>
                  <a:lnTo>
                    <a:pt x="688" y="554"/>
                  </a:lnTo>
                  <a:lnTo>
                    <a:pt x="690" y="554"/>
                  </a:lnTo>
                  <a:lnTo>
                    <a:pt x="692" y="552"/>
                  </a:lnTo>
                  <a:lnTo>
                    <a:pt x="694" y="551"/>
                  </a:lnTo>
                  <a:lnTo>
                    <a:pt x="696" y="551"/>
                  </a:lnTo>
                  <a:lnTo>
                    <a:pt x="698" y="551"/>
                  </a:lnTo>
                  <a:lnTo>
                    <a:pt x="700" y="552"/>
                  </a:lnTo>
                  <a:lnTo>
                    <a:pt x="701" y="552"/>
                  </a:lnTo>
                  <a:lnTo>
                    <a:pt x="703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7" y="552"/>
                  </a:lnTo>
                  <a:lnTo>
                    <a:pt x="709" y="554"/>
                  </a:lnTo>
                  <a:lnTo>
                    <a:pt x="711" y="556"/>
                  </a:lnTo>
                  <a:lnTo>
                    <a:pt x="715" y="556"/>
                  </a:lnTo>
                  <a:lnTo>
                    <a:pt x="715" y="558"/>
                  </a:lnTo>
                  <a:lnTo>
                    <a:pt x="717" y="558"/>
                  </a:lnTo>
                  <a:lnTo>
                    <a:pt x="719" y="558"/>
                  </a:lnTo>
                  <a:lnTo>
                    <a:pt x="719" y="560"/>
                  </a:lnTo>
                  <a:lnTo>
                    <a:pt x="717" y="560"/>
                  </a:lnTo>
                  <a:lnTo>
                    <a:pt x="717" y="562"/>
                  </a:lnTo>
                  <a:lnTo>
                    <a:pt x="719" y="564"/>
                  </a:lnTo>
                  <a:lnTo>
                    <a:pt x="719" y="566"/>
                  </a:lnTo>
                  <a:lnTo>
                    <a:pt x="717" y="568"/>
                  </a:lnTo>
                  <a:lnTo>
                    <a:pt x="717" y="570"/>
                  </a:lnTo>
                  <a:lnTo>
                    <a:pt x="717" y="571"/>
                  </a:lnTo>
                  <a:lnTo>
                    <a:pt x="717" y="573"/>
                  </a:lnTo>
                  <a:lnTo>
                    <a:pt x="717" y="575"/>
                  </a:lnTo>
                  <a:lnTo>
                    <a:pt x="719" y="577"/>
                  </a:lnTo>
                  <a:lnTo>
                    <a:pt x="720" y="577"/>
                  </a:lnTo>
                  <a:lnTo>
                    <a:pt x="720" y="579"/>
                  </a:lnTo>
                  <a:lnTo>
                    <a:pt x="722" y="579"/>
                  </a:lnTo>
                  <a:lnTo>
                    <a:pt x="722" y="581"/>
                  </a:lnTo>
                  <a:lnTo>
                    <a:pt x="724" y="583"/>
                  </a:lnTo>
                  <a:lnTo>
                    <a:pt x="726" y="585"/>
                  </a:lnTo>
                  <a:lnTo>
                    <a:pt x="728" y="587"/>
                  </a:lnTo>
                  <a:lnTo>
                    <a:pt x="732" y="589"/>
                  </a:lnTo>
                  <a:lnTo>
                    <a:pt x="732" y="590"/>
                  </a:lnTo>
                  <a:lnTo>
                    <a:pt x="734" y="590"/>
                  </a:lnTo>
                  <a:lnTo>
                    <a:pt x="738" y="594"/>
                  </a:lnTo>
                  <a:lnTo>
                    <a:pt x="739" y="594"/>
                  </a:lnTo>
                  <a:lnTo>
                    <a:pt x="741" y="596"/>
                  </a:lnTo>
                  <a:lnTo>
                    <a:pt x="745" y="598"/>
                  </a:lnTo>
                  <a:lnTo>
                    <a:pt x="747" y="596"/>
                  </a:lnTo>
                  <a:lnTo>
                    <a:pt x="749" y="596"/>
                  </a:lnTo>
                  <a:lnTo>
                    <a:pt x="751" y="596"/>
                  </a:lnTo>
                  <a:lnTo>
                    <a:pt x="751" y="598"/>
                  </a:lnTo>
                  <a:lnTo>
                    <a:pt x="751" y="600"/>
                  </a:lnTo>
                  <a:lnTo>
                    <a:pt x="753" y="602"/>
                  </a:lnTo>
                  <a:lnTo>
                    <a:pt x="755" y="606"/>
                  </a:lnTo>
                  <a:lnTo>
                    <a:pt x="757" y="608"/>
                  </a:lnTo>
                  <a:lnTo>
                    <a:pt x="757" y="609"/>
                  </a:lnTo>
                  <a:lnTo>
                    <a:pt x="758" y="609"/>
                  </a:lnTo>
                  <a:lnTo>
                    <a:pt x="760" y="609"/>
                  </a:lnTo>
                  <a:lnTo>
                    <a:pt x="762" y="611"/>
                  </a:lnTo>
                  <a:lnTo>
                    <a:pt x="764" y="611"/>
                  </a:lnTo>
                  <a:lnTo>
                    <a:pt x="764" y="613"/>
                  </a:lnTo>
                  <a:lnTo>
                    <a:pt x="766" y="613"/>
                  </a:lnTo>
                  <a:lnTo>
                    <a:pt x="766" y="615"/>
                  </a:lnTo>
                  <a:lnTo>
                    <a:pt x="768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2" y="617"/>
                  </a:lnTo>
                  <a:lnTo>
                    <a:pt x="770" y="617"/>
                  </a:lnTo>
                  <a:lnTo>
                    <a:pt x="772" y="619"/>
                  </a:lnTo>
                  <a:lnTo>
                    <a:pt x="774" y="623"/>
                  </a:lnTo>
                  <a:lnTo>
                    <a:pt x="774" y="625"/>
                  </a:lnTo>
                  <a:lnTo>
                    <a:pt x="774" y="627"/>
                  </a:lnTo>
                  <a:lnTo>
                    <a:pt x="772" y="628"/>
                  </a:lnTo>
                  <a:lnTo>
                    <a:pt x="774" y="628"/>
                  </a:lnTo>
                  <a:lnTo>
                    <a:pt x="774" y="630"/>
                  </a:lnTo>
                  <a:lnTo>
                    <a:pt x="776" y="630"/>
                  </a:lnTo>
                  <a:lnTo>
                    <a:pt x="776" y="632"/>
                  </a:lnTo>
                  <a:lnTo>
                    <a:pt x="776" y="634"/>
                  </a:lnTo>
                  <a:lnTo>
                    <a:pt x="777" y="634"/>
                  </a:lnTo>
                  <a:lnTo>
                    <a:pt x="779" y="634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5" y="638"/>
                  </a:lnTo>
                  <a:lnTo>
                    <a:pt x="787" y="640"/>
                  </a:lnTo>
                  <a:lnTo>
                    <a:pt x="791" y="640"/>
                  </a:lnTo>
                  <a:lnTo>
                    <a:pt x="793" y="640"/>
                  </a:lnTo>
                  <a:lnTo>
                    <a:pt x="793" y="642"/>
                  </a:lnTo>
                  <a:lnTo>
                    <a:pt x="795" y="644"/>
                  </a:lnTo>
                  <a:lnTo>
                    <a:pt x="796" y="646"/>
                  </a:lnTo>
                  <a:lnTo>
                    <a:pt x="796" y="647"/>
                  </a:lnTo>
                  <a:lnTo>
                    <a:pt x="798" y="649"/>
                  </a:lnTo>
                  <a:lnTo>
                    <a:pt x="798" y="651"/>
                  </a:lnTo>
                  <a:lnTo>
                    <a:pt x="800" y="651"/>
                  </a:lnTo>
                  <a:lnTo>
                    <a:pt x="800" y="653"/>
                  </a:lnTo>
                  <a:lnTo>
                    <a:pt x="802" y="655"/>
                  </a:lnTo>
                  <a:lnTo>
                    <a:pt x="800" y="657"/>
                  </a:lnTo>
                  <a:lnTo>
                    <a:pt x="798" y="657"/>
                  </a:lnTo>
                  <a:lnTo>
                    <a:pt x="800" y="661"/>
                  </a:lnTo>
                  <a:lnTo>
                    <a:pt x="802" y="661"/>
                  </a:lnTo>
                  <a:lnTo>
                    <a:pt x="804" y="663"/>
                  </a:lnTo>
                  <a:lnTo>
                    <a:pt x="806" y="663"/>
                  </a:lnTo>
                  <a:lnTo>
                    <a:pt x="808" y="663"/>
                  </a:lnTo>
                  <a:lnTo>
                    <a:pt x="810" y="663"/>
                  </a:lnTo>
                  <a:lnTo>
                    <a:pt x="812" y="663"/>
                  </a:lnTo>
                  <a:lnTo>
                    <a:pt x="814" y="661"/>
                  </a:lnTo>
                  <a:lnTo>
                    <a:pt x="815" y="659"/>
                  </a:lnTo>
                  <a:lnTo>
                    <a:pt x="817" y="659"/>
                  </a:lnTo>
                  <a:lnTo>
                    <a:pt x="819" y="659"/>
                  </a:lnTo>
                  <a:lnTo>
                    <a:pt x="821" y="659"/>
                  </a:lnTo>
                  <a:lnTo>
                    <a:pt x="821" y="661"/>
                  </a:lnTo>
                  <a:lnTo>
                    <a:pt x="821" y="663"/>
                  </a:lnTo>
                  <a:lnTo>
                    <a:pt x="823" y="665"/>
                  </a:lnTo>
                  <a:lnTo>
                    <a:pt x="823" y="663"/>
                  </a:lnTo>
                  <a:lnTo>
                    <a:pt x="825" y="663"/>
                  </a:lnTo>
                  <a:lnTo>
                    <a:pt x="825" y="665"/>
                  </a:lnTo>
                  <a:lnTo>
                    <a:pt x="827" y="665"/>
                  </a:lnTo>
                  <a:lnTo>
                    <a:pt x="829" y="665"/>
                  </a:lnTo>
                  <a:lnTo>
                    <a:pt x="831" y="666"/>
                  </a:lnTo>
                  <a:lnTo>
                    <a:pt x="833" y="666"/>
                  </a:lnTo>
                  <a:lnTo>
                    <a:pt x="833" y="668"/>
                  </a:lnTo>
                  <a:lnTo>
                    <a:pt x="834" y="670"/>
                  </a:lnTo>
                  <a:lnTo>
                    <a:pt x="834" y="672"/>
                  </a:lnTo>
                  <a:lnTo>
                    <a:pt x="834" y="674"/>
                  </a:lnTo>
                  <a:lnTo>
                    <a:pt x="836" y="674"/>
                  </a:lnTo>
                  <a:lnTo>
                    <a:pt x="840" y="676"/>
                  </a:lnTo>
                  <a:lnTo>
                    <a:pt x="846" y="676"/>
                  </a:lnTo>
                  <a:lnTo>
                    <a:pt x="848" y="678"/>
                  </a:lnTo>
                  <a:lnTo>
                    <a:pt x="852" y="678"/>
                  </a:lnTo>
                  <a:lnTo>
                    <a:pt x="852" y="680"/>
                  </a:lnTo>
                  <a:lnTo>
                    <a:pt x="853" y="680"/>
                  </a:lnTo>
                  <a:lnTo>
                    <a:pt x="855" y="680"/>
                  </a:lnTo>
                  <a:lnTo>
                    <a:pt x="857" y="682"/>
                  </a:lnTo>
                  <a:lnTo>
                    <a:pt x="859" y="684"/>
                  </a:lnTo>
                  <a:lnTo>
                    <a:pt x="859" y="685"/>
                  </a:lnTo>
                  <a:lnTo>
                    <a:pt x="857" y="685"/>
                  </a:lnTo>
                  <a:lnTo>
                    <a:pt x="857" y="687"/>
                  </a:lnTo>
                  <a:lnTo>
                    <a:pt x="857" y="689"/>
                  </a:lnTo>
                  <a:lnTo>
                    <a:pt x="857" y="691"/>
                  </a:lnTo>
                  <a:lnTo>
                    <a:pt x="859" y="693"/>
                  </a:lnTo>
                  <a:lnTo>
                    <a:pt x="859" y="695"/>
                  </a:lnTo>
                  <a:lnTo>
                    <a:pt x="861" y="697"/>
                  </a:lnTo>
                  <a:lnTo>
                    <a:pt x="863" y="699"/>
                  </a:lnTo>
                  <a:lnTo>
                    <a:pt x="865" y="697"/>
                  </a:lnTo>
                  <a:lnTo>
                    <a:pt x="867" y="697"/>
                  </a:lnTo>
                  <a:lnTo>
                    <a:pt x="869" y="695"/>
                  </a:lnTo>
                  <a:lnTo>
                    <a:pt x="869" y="697"/>
                  </a:lnTo>
                  <a:lnTo>
                    <a:pt x="871" y="697"/>
                  </a:lnTo>
                  <a:lnTo>
                    <a:pt x="872" y="697"/>
                  </a:lnTo>
                  <a:lnTo>
                    <a:pt x="871" y="699"/>
                  </a:lnTo>
                  <a:lnTo>
                    <a:pt x="871" y="701"/>
                  </a:lnTo>
                  <a:lnTo>
                    <a:pt x="872" y="701"/>
                  </a:lnTo>
                  <a:lnTo>
                    <a:pt x="872" y="703"/>
                  </a:lnTo>
                  <a:lnTo>
                    <a:pt x="872" y="704"/>
                  </a:lnTo>
                  <a:lnTo>
                    <a:pt x="872" y="706"/>
                  </a:lnTo>
                  <a:lnTo>
                    <a:pt x="874" y="708"/>
                  </a:lnTo>
                  <a:lnTo>
                    <a:pt x="876" y="708"/>
                  </a:lnTo>
                  <a:lnTo>
                    <a:pt x="876" y="706"/>
                  </a:lnTo>
                  <a:lnTo>
                    <a:pt x="878" y="706"/>
                  </a:lnTo>
                  <a:lnTo>
                    <a:pt x="880" y="704"/>
                  </a:lnTo>
                  <a:lnTo>
                    <a:pt x="880" y="706"/>
                  </a:lnTo>
                  <a:lnTo>
                    <a:pt x="882" y="706"/>
                  </a:lnTo>
                  <a:lnTo>
                    <a:pt x="886" y="708"/>
                  </a:lnTo>
                  <a:lnTo>
                    <a:pt x="888" y="706"/>
                  </a:lnTo>
                  <a:lnTo>
                    <a:pt x="891" y="704"/>
                  </a:lnTo>
                  <a:lnTo>
                    <a:pt x="893" y="706"/>
                  </a:lnTo>
                  <a:lnTo>
                    <a:pt x="895" y="706"/>
                  </a:lnTo>
                  <a:lnTo>
                    <a:pt x="897" y="708"/>
                  </a:lnTo>
                  <a:lnTo>
                    <a:pt x="899" y="710"/>
                  </a:lnTo>
                  <a:lnTo>
                    <a:pt x="897" y="714"/>
                  </a:lnTo>
                  <a:lnTo>
                    <a:pt x="899" y="716"/>
                  </a:lnTo>
                  <a:lnTo>
                    <a:pt x="899" y="718"/>
                  </a:lnTo>
                  <a:lnTo>
                    <a:pt x="899" y="722"/>
                  </a:lnTo>
                  <a:lnTo>
                    <a:pt x="901" y="722"/>
                  </a:lnTo>
                  <a:lnTo>
                    <a:pt x="901" y="723"/>
                  </a:lnTo>
                  <a:lnTo>
                    <a:pt x="901" y="725"/>
                  </a:lnTo>
                  <a:lnTo>
                    <a:pt x="903" y="725"/>
                  </a:lnTo>
                  <a:lnTo>
                    <a:pt x="905" y="725"/>
                  </a:lnTo>
                  <a:lnTo>
                    <a:pt x="907" y="723"/>
                  </a:lnTo>
                  <a:lnTo>
                    <a:pt x="910" y="722"/>
                  </a:lnTo>
                  <a:lnTo>
                    <a:pt x="912" y="722"/>
                  </a:lnTo>
                  <a:lnTo>
                    <a:pt x="914" y="722"/>
                  </a:lnTo>
                  <a:lnTo>
                    <a:pt x="916" y="722"/>
                  </a:lnTo>
                  <a:lnTo>
                    <a:pt x="916" y="720"/>
                  </a:lnTo>
                  <a:lnTo>
                    <a:pt x="918" y="720"/>
                  </a:lnTo>
                  <a:lnTo>
                    <a:pt x="920" y="720"/>
                  </a:lnTo>
                  <a:lnTo>
                    <a:pt x="920" y="722"/>
                  </a:lnTo>
                  <a:lnTo>
                    <a:pt x="920" y="723"/>
                  </a:lnTo>
                  <a:lnTo>
                    <a:pt x="920" y="727"/>
                  </a:lnTo>
                  <a:lnTo>
                    <a:pt x="920" y="729"/>
                  </a:lnTo>
                  <a:lnTo>
                    <a:pt x="922" y="729"/>
                  </a:lnTo>
                  <a:lnTo>
                    <a:pt x="924" y="731"/>
                  </a:lnTo>
                  <a:lnTo>
                    <a:pt x="924" y="733"/>
                  </a:lnTo>
                  <a:lnTo>
                    <a:pt x="924" y="735"/>
                  </a:lnTo>
                  <a:lnTo>
                    <a:pt x="924" y="737"/>
                  </a:lnTo>
                  <a:lnTo>
                    <a:pt x="924" y="739"/>
                  </a:lnTo>
                  <a:lnTo>
                    <a:pt x="924" y="741"/>
                  </a:lnTo>
                  <a:lnTo>
                    <a:pt x="924" y="742"/>
                  </a:lnTo>
                  <a:lnTo>
                    <a:pt x="922" y="744"/>
                  </a:lnTo>
                  <a:lnTo>
                    <a:pt x="922" y="746"/>
                  </a:lnTo>
                  <a:lnTo>
                    <a:pt x="924" y="748"/>
                  </a:lnTo>
                  <a:lnTo>
                    <a:pt x="924" y="750"/>
                  </a:lnTo>
                  <a:lnTo>
                    <a:pt x="926" y="750"/>
                  </a:lnTo>
                  <a:lnTo>
                    <a:pt x="928" y="750"/>
                  </a:lnTo>
                  <a:lnTo>
                    <a:pt x="929" y="750"/>
                  </a:lnTo>
                  <a:lnTo>
                    <a:pt x="931" y="750"/>
                  </a:lnTo>
                  <a:lnTo>
                    <a:pt x="933" y="750"/>
                  </a:lnTo>
                  <a:lnTo>
                    <a:pt x="933" y="752"/>
                  </a:lnTo>
                  <a:lnTo>
                    <a:pt x="933" y="754"/>
                  </a:lnTo>
                  <a:lnTo>
                    <a:pt x="933" y="756"/>
                  </a:lnTo>
                  <a:lnTo>
                    <a:pt x="935" y="756"/>
                  </a:lnTo>
                  <a:lnTo>
                    <a:pt x="937" y="756"/>
                  </a:lnTo>
                  <a:lnTo>
                    <a:pt x="939" y="756"/>
                  </a:lnTo>
                  <a:lnTo>
                    <a:pt x="941" y="756"/>
                  </a:lnTo>
                  <a:lnTo>
                    <a:pt x="943" y="756"/>
                  </a:lnTo>
                  <a:lnTo>
                    <a:pt x="945" y="758"/>
                  </a:lnTo>
                  <a:lnTo>
                    <a:pt x="943" y="758"/>
                  </a:lnTo>
                  <a:lnTo>
                    <a:pt x="943" y="760"/>
                  </a:lnTo>
                  <a:lnTo>
                    <a:pt x="943" y="761"/>
                  </a:lnTo>
                  <a:lnTo>
                    <a:pt x="943" y="763"/>
                  </a:lnTo>
                  <a:lnTo>
                    <a:pt x="945" y="763"/>
                  </a:lnTo>
                  <a:lnTo>
                    <a:pt x="947" y="763"/>
                  </a:lnTo>
                  <a:lnTo>
                    <a:pt x="947" y="765"/>
                  </a:lnTo>
                  <a:lnTo>
                    <a:pt x="948" y="765"/>
                  </a:lnTo>
                  <a:lnTo>
                    <a:pt x="948" y="767"/>
                  </a:lnTo>
                  <a:lnTo>
                    <a:pt x="950" y="767"/>
                  </a:lnTo>
                  <a:lnTo>
                    <a:pt x="952" y="767"/>
                  </a:lnTo>
                  <a:lnTo>
                    <a:pt x="954" y="767"/>
                  </a:lnTo>
                  <a:lnTo>
                    <a:pt x="956" y="767"/>
                  </a:lnTo>
                  <a:lnTo>
                    <a:pt x="958" y="767"/>
                  </a:lnTo>
                  <a:lnTo>
                    <a:pt x="960" y="767"/>
                  </a:lnTo>
                  <a:lnTo>
                    <a:pt x="962" y="767"/>
                  </a:lnTo>
                  <a:lnTo>
                    <a:pt x="962" y="769"/>
                  </a:lnTo>
                  <a:lnTo>
                    <a:pt x="960" y="769"/>
                  </a:lnTo>
                  <a:lnTo>
                    <a:pt x="960" y="771"/>
                  </a:lnTo>
                  <a:lnTo>
                    <a:pt x="960" y="773"/>
                  </a:lnTo>
                  <a:lnTo>
                    <a:pt x="960" y="775"/>
                  </a:lnTo>
                  <a:lnTo>
                    <a:pt x="962" y="777"/>
                  </a:lnTo>
                  <a:lnTo>
                    <a:pt x="962" y="779"/>
                  </a:lnTo>
                  <a:lnTo>
                    <a:pt x="966" y="779"/>
                  </a:lnTo>
                  <a:lnTo>
                    <a:pt x="967" y="777"/>
                  </a:lnTo>
                  <a:lnTo>
                    <a:pt x="969" y="775"/>
                  </a:lnTo>
                  <a:lnTo>
                    <a:pt x="971" y="777"/>
                  </a:lnTo>
                  <a:lnTo>
                    <a:pt x="973" y="775"/>
                  </a:lnTo>
                  <a:lnTo>
                    <a:pt x="975" y="775"/>
                  </a:lnTo>
                  <a:lnTo>
                    <a:pt x="977" y="775"/>
                  </a:lnTo>
                  <a:lnTo>
                    <a:pt x="979" y="775"/>
                  </a:lnTo>
                  <a:lnTo>
                    <a:pt x="981" y="775"/>
                  </a:lnTo>
                  <a:lnTo>
                    <a:pt x="983" y="775"/>
                  </a:lnTo>
                  <a:lnTo>
                    <a:pt x="985" y="775"/>
                  </a:lnTo>
                  <a:lnTo>
                    <a:pt x="986" y="777"/>
                  </a:lnTo>
                  <a:lnTo>
                    <a:pt x="986" y="779"/>
                  </a:lnTo>
                  <a:lnTo>
                    <a:pt x="988" y="780"/>
                  </a:lnTo>
                  <a:lnTo>
                    <a:pt x="990" y="780"/>
                  </a:lnTo>
                  <a:lnTo>
                    <a:pt x="990" y="782"/>
                  </a:lnTo>
                  <a:lnTo>
                    <a:pt x="992" y="782"/>
                  </a:lnTo>
                  <a:lnTo>
                    <a:pt x="994" y="784"/>
                  </a:lnTo>
                  <a:lnTo>
                    <a:pt x="994" y="786"/>
                  </a:lnTo>
                  <a:lnTo>
                    <a:pt x="996" y="786"/>
                  </a:lnTo>
                  <a:lnTo>
                    <a:pt x="996" y="788"/>
                  </a:lnTo>
                  <a:lnTo>
                    <a:pt x="998" y="788"/>
                  </a:lnTo>
                  <a:lnTo>
                    <a:pt x="998" y="790"/>
                  </a:lnTo>
                  <a:lnTo>
                    <a:pt x="998" y="792"/>
                  </a:lnTo>
                  <a:lnTo>
                    <a:pt x="998" y="794"/>
                  </a:lnTo>
                  <a:lnTo>
                    <a:pt x="998" y="796"/>
                  </a:lnTo>
                  <a:lnTo>
                    <a:pt x="1000" y="796"/>
                  </a:lnTo>
                  <a:lnTo>
                    <a:pt x="1000" y="798"/>
                  </a:lnTo>
                  <a:lnTo>
                    <a:pt x="1002" y="798"/>
                  </a:lnTo>
                  <a:lnTo>
                    <a:pt x="1002" y="799"/>
                  </a:lnTo>
                  <a:lnTo>
                    <a:pt x="1004" y="799"/>
                  </a:lnTo>
                  <a:lnTo>
                    <a:pt x="1004" y="801"/>
                  </a:lnTo>
                  <a:lnTo>
                    <a:pt x="1004" y="803"/>
                  </a:lnTo>
                  <a:lnTo>
                    <a:pt x="1005" y="805"/>
                  </a:lnTo>
                  <a:lnTo>
                    <a:pt x="1007" y="805"/>
                  </a:lnTo>
                  <a:lnTo>
                    <a:pt x="1009" y="807"/>
                  </a:lnTo>
                  <a:lnTo>
                    <a:pt x="1011" y="809"/>
                  </a:lnTo>
                  <a:lnTo>
                    <a:pt x="1013" y="809"/>
                  </a:lnTo>
                  <a:lnTo>
                    <a:pt x="1013" y="811"/>
                  </a:lnTo>
                  <a:lnTo>
                    <a:pt x="1009" y="815"/>
                  </a:lnTo>
                  <a:lnTo>
                    <a:pt x="1007" y="817"/>
                  </a:lnTo>
                  <a:lnTo>
                    <a:pt x="1004" y="820"/>
                  </a:lnTo>
                  <a:lnTo>
                    <a:pt x="1000" y="824"/>
                  </a:lnTo>
                  <a:lnTo>
                    <a:pt x="998" y="824"/>
                  </a:lnTo>
                  <a:lnTo>
                    <a:pt x="996" y="824"/>
                  </a:lnTo>
                  <a:lnTo>
                    <a:pt x="992" y="822"/>
                  </a:lnTo>
                  <a:lnTo>
                    <a:pt x="988" y="822"/>
                  </a:lnTo>
                  <a:lnTo>
                    <a:pt x="986" y="822"/>
                  </a:lnTo>
                  <a:lnTo>
                    <a:pt x="985" y="824"/>
                  </a:lnTo>
                  <a:lnTo>
                    <a:pt x="985" y="826"/>
                  </a:lnTo>
                  <a:lnTo>
                    <a:pt x="983" y="830"/>
                  </a:lnTo>
                  <a:lnTo>
                    <a:pt x="981" y="832"/>
                  </a:lnTo>
                  <a:lnTo>
                    <a:pt x="981" y="834"/>
                  </a:lnTo>
                  <a:lnTo>
                    <a:pt x="977" y="836"/>
                  </a:lnTo>
                  <a:lnTo>
                    <a:pt x="977" y="837"/>
                  </a:lnTo>
                  <a:lnTo>
                    <a:pt x="977" y="839"/>
                  </a:lnTo>
                  <a:lnTo>
                    <a:pt x="975" y="841"/>
                  </a:lnTo>
                  <a:lnTo>
                    <a:pt x="973" y="843"/>
                  </a:lnTo>
                  <a:lnTo>
                    <a:pt x="969" y="845"/>
                  </a:lnTo>
                  <a:lnTo>
                    <a:pt x="969" y="847"/>
                  </a:lnTo>
                  <a:lnTo>
                    <a:pt x="967" y="849"/>
                  </a:lnTo>
                  <a:lnTo>
                    <a:pt x="966" y="849"/>
                  </a:lnTo>
                  <a:lnTo>
                    <a:pt x="964" y="849"/>
                  </a:lnTo>
                  <a:lnTo>
                    <a:pt x="962" y="849"/>
                  </a:lnTo>
                  <a:lnTo>
                    <a:pt x="960" y="851"/>
                  </a:lnTo>
                  <a:lnTo>
                    <a:pt x="958" y="855"/>
                  </a:lnTo>
                  <a:lnTo>
                    <a:pt x="956" y="856"/>
                  </a:lnTo>
                  <a:lnTo>
                    <a:pt x="952" y="858"/>
                  </a:lnTo>
                  <a:lnTo>
                    <a:pt x="948" y="860"/>
                  </a:lnTo>
                  <a:lnTo>
                    <a:pt x="947" y="860"/>
                  </a:lnTo>
                  <a:lnTo>
                    <a:pt x="941" y="860"/>
                  </a:lnTo>
                  <a:lnTo>
                    <a:pt x="935" y="862"/>
                  </a:lnTo>
                  <a:lnTo>
                    <a:pt x="931" y="866"/>
                  </a:lnTo>
                  <a:lnTo>
                    <a:pt x="928" y="868"/>
                  </a:lnTo>
                  <a:lnTo>
                    <a:pt x="922" y="870"/>
                  </a:lnTo>
                  <a:lnTo>
                    <a:pt x="916" y="874"/>
                  </a:lnTo>
                  <a:lnTo>
                    <a:pt x="914" y="877"/>
                  </a:lnTo>
                  <a:lnTo>
                    <a:pt x="912" y="879"/>
                  </a:lnTo>
                  <a:lnTo>
                    <a:pt x="910" y="881"/>
                  </a:lnTo>
                  <a:lnTo>
                    <a:pt x="907" y="881"/>
                  </a:lnTo>
                  <a:lnTo>
                    <a:pt x="903" y="883"/>
                  </a:lnTo>
                  <a:lnTo>
                    <a:pt x="901" y="885"/>
                  </a:lnTo>
                  <a:lnTo>
                    <a:pt x="897" y="887"/>
                  </a:lnTo>
                  <a:lnTo>
                    <a:pt x="895" y="891"/>
                  </a:lnTo>
                  <a:lnTo>
                    <a:pt x="891" y="896"/>
                  </a:lnTo>
                  <a:lnTo>
                    <a:pt x="890" y="902"/>
                  </a:lnTo>
                  <a:lnTo>
                    <a:pt x="886" y="906"/>
                  </a:lnTo>
                  <a:lnTo>
                    <a:pt x="884" y="908"/>
                  </a:lnTo>
                  <a:lnTo>
                    <a:pt x="880" y="908"/>
                  </a:lnTo>
                  <a:lnTo>
                    <a:pt x="876" y="908"/>
                  </a:lnTo>
                  <a:lnTo>
                    <a:pt x="872" y="908"/>
                  </a:lnTo>
                  <a:lnTo>
                    <a:pt x="871" y="908"/>
                  </a:lnTo>
                  <a:lnTo>
                    <a:pt x="869" y="908"/>
                  </a:lnTo>
                  <a:lnTo>
                    <a:pt x="867" y="906"/>
                  </a:lnTo>
                  <a:lnTo>
                    <a:pt x="865" y="902"/>
                  </a:lnTo>
                  <a:lnTo>
                    <a:pt x="863" y="898"/>
                  </a:lnTo>
                  <a:lnTo>
                    <a:pt x="861" y="898"/>
                  </a:lnTo>
                  <a:lnTo>
                    <a:pt x="861" y="900"/>
                  </a:lnTo>
                  <a:lnTo>
                    <a:pt x="859" y="900"/>
                  </a:lnTo>
                  <a:lnTo>
                    <a:pt x="855" y="902"/>
                  </a:lnTo>
                  <a:lnTo>
                    <a:pt x="853" y="902"/>
                  </a:lnTo>
                  <a:lnTo>
                    <a:pt x="852" y="904"/>
                  </a:lnTo>
                  <a:lnTo>
                    <a:pt x="850" y="906"/>
                  </a:lnTo>
                  <a:lnTo>
                    <a:pt x="848" y="906"/>
                  </a:lnTo>
                  <a:lnTo>
                    <a:pt x="848" y="908"/>
                  </a:lnTo>
                  <a:lnTo>
                    <a:pt x="846" y="910"/>
                  </a:lnTo>
                  <a:lnTo>
                    <a:pt x="844" y="913"/>
                  </a:lnTo>
                  <a:lnTo>
                    <a:pt x="842" y="917"/>
                  </a:lnTo>
                  <a:lnTo>
                    <a:pt x="842" y="921"/>
                  </a:lnTo>
                  <a:lnTo>
                    <a:pt x="840" y="925"/>
                  </a:lnTo>
                  <a:lnTo>
                    <a:pt x="840" y="931"/>
                  </a:lnTo>
                  <a:lnTo>
                    <a:pt x="836" y="934"/>
                  </a:lnTo>
                  <a:lnTo>
                    <a:pt x="834" y="936"/>
                  </a:lnTo>
                  <a:lnTo>
                    <a:pt x="834" y="938"/>
                  </a:lnTo>
                  <a:lnTo>
                    <a:pt x="833" y="940"/>
                  </a:lnTo>
                  <a:lnTo>
                    <a:pt x="833" y="942"/>
                  </a:lnTo>
                  <a:lnTo>
                    <a:pt x="833" y="944"/>
                  </a:lnTo>
                  <a:lnTo>
                    <a:pt x="831" y="948"/>
                  </a:lnTo>
                  <a:lnTo>
                    <a:pt x="833" y="951"/>
                  </a:lnTo>
                  <a:lnTo>
                    <a:pt x="834" y="955"/>
                  </a:lnTo>
                  <a:lnTo>
                    <a:pt x="834" y="959"/>
                  </a:lnTo>
                  <a:lnTo>
                    <a:pt x="834" y="961"/>
                  </a:lnTo>
                  <a:lnTo>
                    <a:pt x="834" y="967"/>
                  </a:lnTo>
                  <a:lnTo>
                    <a:pt x="834" y="970"/>
                  </a:lnTo>
                  <a:lnTo>
                    <a:pt x="831" y="972"/>
                  </a:lnTo>
                  <a:lnTo>
                    <a:pt x="827" y="974"/>
                  </a:lnTo>
                  <a:lnTo>
                    <a:pt x="823" y="976"/>
                  </a:lnTo>
                  <a:lnTo>
                    <a:pt x="821" y="978"/>
                  </a:lnTo>
                  <a:lnTo>
                    <a:pt x="819" y="982"/>
                  </a:lnTo>
                  <a:lnTo>
                    <a:pt x="819" y="986"/>
                  </a:lnTo>
                  <a:lnTo>
                    <a:pt x="817" y="988"/>
                  </a:lnTo>
                  <a:lnTo>
                    <a:pt x="817" y="993"/>
                  </a:lnTo>
                  <a:lnTo>
                    <a:pt x="817" y="995"/>
                  </a:lnTo>
                  <a:lnTo>
                    <a:pt x="817" y="999"/>
                  </a:lnTo>
                  <a:lnTo>
                    <a:pt x="817" y="1001"/>
                  </a:lnTo>
                  <a:lnTo>
                    <a:pt x="817" y="1003"/>
                  </a:lnTo>
                  <a:lnTo>
                    <a:pt x="817" y="1005"/>
                  </a:lnTo>
                  <a:lnTo>
                    <a:pt x="819" y="1008"/>
                  </a:lnTo>
                  <a:lnTo>
                    <a:pt x="819" y="1010"/>
                  </a:lnTo>
                  <a:lnTo>
                    <a:pt x="819" y="1012"/>
                  </a:lnTo>
                  <a:lnTo>
                    <a:pt x="817" y="1014"/>
                  </a:lnTo>
                  <a:lnTo>
                    <a:pt x="815" y="1018"/>
                  </a:lnTo>
                  <a:lnTo>
                    <a:pt x="810" y="1024"/>
                  </a:lnTo>
                  <a:lnTo>
                    <a:pt x="806" y="1027"/>
                  </a:lnTo>
                  <a:lnTo>
                    <a:pt x="800" y="1033"/>
                  </a:lnTo>
                  <a:lnTo>
                    <a:pt x="796" y="1039"/>
                  </a:lnTo>
                  <a:lnTo>
                    <a:pt x="796" y="1041"/>
                  </a:lnTo>
                  <a:lnTo>
                    <a:pt x="795" y="1043"/>
                  </a:lnTo>
                  <a:lnTo>
                    <a:pt x="795" y="1045"/>
                  </a:lnTo>
                  <a:lnTo>
                    <a:pt x="795" y="1046"/>
                  </a:lnTo>
                  <a:lnTo>
                    <a:pt x="793" y="1046"/>
                  </a:lnTo>
                  <a:lnTo>
                    <a:pt x="795" y="1048"/>
                  </a:lnTo>
                  <a:lnTo>
                    <a:pt x="796" y="1048"/>
                  </a:lnTo>
                  <a:lnTo>
                    <a:pt x="798" y="1048"/>
                  </a:lnTo>
                  <a:lnTo>
                    <a:pt x="798" y="1050"/>
                  </a:lnTo>
                  <a:lnTo>
                    <a:pt x="800" y="1050"/>
                  </a:lnTo>
                  <a:lnTo>
                    <a:pt x="802" y="1050"/>
                  </a:lnTo>
                  <a:lnTo>
                    <a:pt x="804" y="1048"/>
                  </a:lnTo>
                  <a:lnTo>
                    <a:pt x="806" y="1048"/>
                  </a:lnTo>
                  <a:lnTo>
                    <a:pt x="808" y="1048"/>
                  </a:lnTo>
                  <a:lnTo>
                    <a:pt x="810" y="1048"/>
                  </a:lnTo>
                  <a:lnTo>
                    <a:pt x="810" y="1052"/>
                  </a:lnTo>
                  <a:lnTo>
                    <a:pt x="808" y="1054"/>
                  </a:lnTo>
                  <a:lnTo>
                    <a:pt x="808" y="1056"/>
                  </a:lnTo>
                  <a:lnTo>
                    <a:pt x="810" y="1056"/>
                  </a:lnTo>
                  <a:lnTo>
                    <a:pt x="812" y="1056"/>
                  </a:lnTo>
                  <a:lnTo>
                    <a:pt x="814" y="1056"/>
                  </a:lnTo>
                  <a:lnTo>
                    <a:pt x="814" y="1058"/>
                  </a:lnTo>
                  <a:lnTo>
                    <a:pt x="815" y="1058"/>
                  </a:lnTo>
                  <a:lnTo>
                    <a:pt x="817" y="1058"/>
                  </a:lnTo>
                  <a:lnTo>
                    <a:pt x="819" y="1060"/>
                  </a:lnTo>
                  <a:lnTo>
                    <a:pt x="821" y="1060"/>
                  </a:lnTo>
                  <a:lnTo>
                    <a:pt x="823" y="1062"/>
                  </a:lnTo>
                  <a:lnTo>
                    <a:pt x="825" y="1062"/>
                  </a:lnTo>
                  <a:lnTo>
                    <a:pt x="827" y="1064"/>
                  </a:lnTo>
                  <a:lnTo>
                    <a:pt x="827" y="1065"/>
                  </a:lnTo>
                  <a:lnTo>
                    <a:pt x="827" y="1067"/>
                  </a:lnTo>
                  <a:lnTo>
                    <a:pt x="827" y="1071"/>
                  </a:lnTo>
                  <a:lnTo>
                    <a:pt x="829" y="1071"/>
                  </a:lnTo>
                  <a:lnTo>
                    <a:pt x="829" y="1073"/>
                  </a:lnTo>
                  <a:lnTo>
                    <a:pt x="831" y="1073"/>
                  </a:lnTo>
                  <a:lnTo>
                    <a:pt x="833" y="1073"/>
                  </a:lnTo>
                  <a:lnTo>
                    <a:pt x="833" y="1075"/>
                  </a:lnTo>
                  <a:lnTo>
                    <a:pt x="834" y="1075"/>
                  </a:lnTo>
                  <a:lnTo>
                    <a:pt x="836" y="1075"/>
                  </a:lnTo>
                  <a:lnTo>
                    <a:pt x="838" y="1073"/>
                  </a:lnTo>
                  <a:lnTo>
                    <a:pt x="838" y="1071"/>
                  </a:lnTo>
                  <a:lnTo>
                    <a:pt x="840" y="1071"/>
                  </a:lnTo>
                  <a:lnTo>
                    <a:pt x="842" y="1071"/>
                  </a:lnTo>
                  <a:lnTo>
                    <a:pt x="844" y="1071"/>
                  </a:lnTo>
                  <a:lnTo>
                    <a:pt x="846" y="1071"/>
                  </a:lnTo>
                  <a:lnTo>
                    <a:pt x="848" y="1069"/>
                  </a:lnTo>
                  <a:lnTo>
                    <a:pt x="850" y="1069"/>
                  </a:lnTo>
                  <a:lnTo>
                    <a:pt x="852" y="1069"/>
                  </a:lnTo>
                  <a:lnTo>
                    <a:pt x="853" y="1071"/>
                  </a:lnTo>
                  <a:lnTo>
                    <a:pt x="855" y="1073"/>
                  </a:lnTo>
                  <a:lnTo>
                    <a:pt x="855" y="1075"/>
                  </a:lnTo>
                  <a:lnTo>
                    <a:pt x="853" y="1075"/>
                  </a:lnTo>
                  <a:lnTo>
                    <a:pt x="852" y="1075"/>
                  </a:lnTo>
                  <a:lnTo>
                    <a:pt x="852" y="1077"/>
                  </a:lnTo>
                  <a:lnTo>
                    <a:pt x="852" y="1079"/>
                  </a:lnTo>
                  <a:lnTo>
                    <a:pt x="852" y="1081"/>
                  </a:lnTo>
                  <a:lnTo>
                    <a:pt x="852" y="1083"/>
                  </a:lnTo>
                  <a:lnTo>
                    <a:pt x="853" y="1084"/>
                  </a:lnTo>
                  <a:lnTo>
                    <a:pt x="855" y="1084"/>
                  </a:lnTo>
                  <a:lnTo>
                    <a:pt x="857" y="1086"/>
                  </a:lnTo>
                  <a:lnTo>
                    <a:pt x="857" y="1084"/>
                  </a:lnTo>
                  <a:lnTo>
                    <a:pt x="859" y="1084"/>
                  </a:lnTo>
                  <a:lnTo>
                    <a:pt x="861" y="1083"/>
                  </a:lnTo>
                  <a:lnTo>
                    <a:pt x="863" y="1081"/>
                  </a:lnTo>
                  <a:lnTo>
                    <a:pt x="865" y="1083"/>
                  </a:lnTo>
                  <a:lnTo>
                    <a:pt x="869" y="1086"/>
                  </a:lnTo>
                  <a:lnTo>
                    <a:pt x="871" y="1086"/>
                  </a:lnTo>
                  <a:lnTo>
                    <a:pt x="869" y="1088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2"/>
                  </a:lnTo>
                  <a:lnTo>
                    <a:pt x="869" y="1092"/>
                  </a:lnTo>
                  <a:lnTo>
                    <a:pt x="871" y="1094"/>
                  </a:lnTo>
                  <a:lnTo>
                    <a:pt x="872" y="1094"/>
                  </a:lnTo>
                  <a:lnTo>
                    <a:pt x="874" y="1094"/>
                  </a:lnTo>
                  <a:lnTo>
                    <a:pt x="876" y="1094"/>
                  </a:lnTo>
                  <a:lnTo>
                    <a:pt x="878" y="1096"/>
                  </a:lnTo>
                  <a:lnTo>
                    <a:pt x="880" y="1094"/>
                  </a:lnTo>
                  <a:lnTo>
                    <a:pt x="882" y="1094"/>
                  </a:lnTo>
                  <a:lnTo>
                    <a:pt x="882" y="1092"/>
                  </a:lnTo>
                  <a:lnTo>
                    <a:pt x="884" y="1092"/>
                  </a:lnTo>
                  <a:lnTo>
                    <a:pt x="886" y="1090"/>
                  </a:lnTo>
                  <a:lnTo>
                    <a:pt x="888" y="1090"/>
                  </a:lnTo>
                  <a:lnTo>
                    <a:pt x="890" y="1090"/>
                  </a:lnTo>
                  <a:lnTo>
                    <a:pt x="891" y="1092"/>
                  </a:lnTo>
                  <a:lnTo>
                    <a:pt x="893" y="1094"/>
                  </a:lnTo>
                  <a:lnTo>
                    <a:pt x="895" y="1096"/>
                  </a:lnTo>
                  <a:lnTo>
                    <a:pt x="897" y="1096"/>
                  </a:lnTo>
                  <a:lnTo>
                    <a:pt x="897" y="1094"/>
                  </a:lnTo>
                  <a:lnTo>
                    <a:pt x="899" y="1094"/>
                  </a:lnTo>
                  <a:lnTo>
                    <a:pt x="899" y="1092"/>
                  </a:lnTo>
                  <a:lnTo>
                    <a:pt x="901" y="1092"/>
                  </a:lnTo>
                  <a:lnTo>
                    <a:pt x="903" y="1092"/>
                  </a:lnTo>
                  <a:lnTo>
                    <a:pt x="905" y="1092"/>
                  </a:lnTo>
                  <a:lnTo>
                    <a:pt x="907" y="1092"/>
                  </a:lnTo>
                  <a:lnTo>
                    <a:pt x="909" y="1092"/>
                  </a:lnTo>
                  <a:lnTo>
                    <a:pt x="910" y="1092"/>
                  </a:lnTo>
                  <a:lnTo>
                    <a:pt x="910" y="1094"/>
                  </a:lnTo>
                  <a:lnTo>
                    <a:pt x="910" y="1096"/>
                  </a:lnTo>
                  <a:lnTo>
                    <a:pt x="909" y="1096"/>
                  </a:lnTo>
                  <a:lnTo>
                    <a:pt x="909" y="1098"/>
                  </a:lnTo>
                  <a:lnTo>
                    <a:pt x="909" y="1100"/>
                  </a:lnTo>
                  <a:lnTo>
                    <a:pt x="907" y="1100"/>
                  </a:lnTo>
                  <a:lnTo>
                    <a:pt x="905" y="1100"/>
                  </a:lnTo>
                  <a:lnTo>
                    <a:pt x="905" y="1103"/>
                  </a:lnTo>
                  <a:lnTo>
                    <a:pt x="905" y="1105"/>
                  </a:lnTo>
                  <a:lnTo>
                    <a:pt x="907" y="1105"/>
                  </a:lnTo>
                  <a:lnTo>
                    <a:pt x="909" y="1107"/>
                  </a:lnTo>
                  <a:lnTo>
                    <a:pt x="910" y="1109"/>
                  </a:lnTo>
                  <a:lnTo>
                    <a:pt x="912" y="1111"/>
                  </a:lnTo>
                  <a:lnTo>
                    <a:pt x="914" y="1111"/>
                  </a:lnTo>
                  <a:lnTo>
                    <a:pt x="914" y="1113"/>
                  </a:lnTo>
                  <a:lnTo>
                    <a:pt x="916" y="1113"/>
                  </a:lnTo>
                  <a:lnTo>
                    <a:pt x="916" y="1115"/>
                  </a:lnTo>
                  <a:lnTo>
                    <a:pt x="918" y="1117"/>
                  </a:lnTo>
                  <a:lnTo>
                    <a:pt x="920" y="1119"/>
                  </a:lnTo>
                  <a:lnTo>
                    <a:pt x="922" y="1121"/>
                  </a:lnTo>
                  <a:lnTo>
                    <a:pt x="924" y="1123"/>
                  </a:lnTo>
                  <a:lnTo>
                    <a:pt x="926" y="1123"/>
                  </a:lnTo>
                  <a:lnTo>
                    <a:pt x="928" y="1123"/>
                  </a:lnTo>
                  <a:lnTo>
                    <a:pt x="929" y="1124"/>
                  </a:lnTo>
                  <a:lnTo>
                    <a:pt x="929" y="1126"/>
                  </a:lnTo>
                  <a:lnTo>
                    <a:pt x="931" y="1126"/>
                  </a:lnTo>
                  <a:lnTo>
                    <a:pt x="935" y="1126"/>
                  </a:lnTo>
                  <a:lnTo>
                    <a:pt x="937" y="1124"/>
                  </a:lnTo>
                  <a:lnTo>
                    <a:pt x="937" y="1123"/>
                  </a:lnTo>
                  <a:lnTo>
                    <a:pt x="939" y="1123"/>
                  </a:lnTo>
                  <a:lnTo>
                    <a:pt x="937" y="1121"/>
                  </a:lnTo>
                  <a:lnTo>
                    <a:pt x="939" y="1119"/>
                  </a:lnTo>
                  <a:lnTo>
                    <a:pt x="941" y="1117"/>
                  </a:lnTo>
                  <a:lnTo>
                    <a:pt x="943" y="1117"/>
                  </a:lnTo>
                  <a:lnTo>
                    <a:pt x="945" y="1117"/>
                  </a:lnTo>
                  <a:lnTo>
                    <a:pt x="947" y="1119"/>
                  </a:lnTo>
                  <a:lnTo>
                    <a:pt x="945" y="1119"/>
                  </a:lnTo>
                  <a:lnTo>
                    <a:pt x="945" y="1121"/>
                  </a:lnTo>
                  <a:lnTo>
                    <a:pt x="943" y="1121"/>
                  </a:lnTo>
                  <a:lnTo>
                    <a:pt x="945" y="1124"/>
                  </a:lnTo>
                  <a:lnTo>
                    <a:pt x="945" y="1126"/>
                  </a:lnTo>
                  <a:lnTo>
                    <a:pt x="945" y="1128"/>
                  </a:lnTo>
                  <a:lnTo>
                    <a:pt x="943" y="1128"/>
                  </a:lnTo>
                  <a:lnTo>
                    <a:pt x="941" y="1128"/>
                  </a:lnTo>
                  <a:lnTo>
                    <a:pt x="939" y="1130"/>
                  </a:lnTo>
                  <a:lnTo>
                    <a:pt x="937" y="1130"/>
                  </a:lnTo>
                  <a:lnTo>
                    <a:pt x="937" y="1132"/>
                  </a:lnTo>
                  <a:lnTo>
                    <a:pt x="937" y="1134"/>
                  </a:lnTo>
                  <a:lnTo>
                    <a:pt x="939" y="1134"/>
                  </a:lnTo>
                  <a:lnTo>
                    <a:pt x="939" y="1136"/>
                  </a:lnTo>
                  <a:lnTo>
                    <a:pt x="941" y="1136"/>
                  </a:lnTo>
                  <a:lnTo>
                    <a:pt x="941" y="1138"/>
                  </a:lnTo>
                  <a:lnTo>
                    <a:pt x="901" y="1138"/>
                  </a:lnTo>
                  <a:lnTo>
                    <a:pt x="842" y="1138"/>
                  </a:lnTo>
                  <a:lnTo>
                    <a:pt x="842" y="1159"/>
                  </a:lnTo>
                  <a:lnTo>
                    <a:pt x="796" y="1153"/>
                  </a:lnTo>
                  <a:lnTo>
                    <a:pt x="789" y="1157"/>
                  </a:lnTo>
                  <a:lnTo>
                    <a:pt x="768" y="1162"/>
                  </a:lnTo>
                  <a:lnTo>
                    <a:pt x="768" y="1168"/>
                  </a:lnTo>
                  <a:lnTo>
                    <a:pt x="738" y="1168"/>
                  </a:lnTo>
                  <a:lnTo>
                    <a:pt x="738" y="1162"/>
                  </a:lnTo>
                  <a:lnTo>
                    <a:pt x="656" y="1162"/>
                  </a:lnTo>
                  <a:lnTo>
                    <a:pt x="606" y="1162"/>
                  </a:lnTo>
                  <a:lnTo>
                    <a:pt x="582" y="1162"/>
                  </a:lnTo>
                  <a:lnTo>
                    <a:pt x="538" y="1162"/>
                  </a:lnTo>
                  <a:lnTo>
                    <a:pt x="502" y="1162"/>
                  </a:lnTo>
                  <a:lnTo>
                    <a:pt x="496" y="1162"/>
                  </a:lnTo>
                  <a:lnTo>
                    <a:pt x="454" y="1159"/>
                  </a:lnTo>
                  <a:lnTo>
                    <a:pt x="437" y="1157"/>
                  </a:lnTo>
                  <a:lnTo>
                    <a:pt x="411" y="1157"/>
                  </a:lnTo>
                  <a:lnTo>
                    <a:pt x="394" y="1159"/>
                  </a:lnTo>
                  <a:lnTo>
                    <a:pt x="375" y="1161"/>
                  </a:lnTo>
                  <a:lnTo>
                    <a:pt x="358" y="1159"/>
                  </a:lnTo>
                  <a:lnTo>
                    <a:pt x="356" y="1159"/>
                  </a:lnTo>
                  <a:lnTo>
                    <a:pt x="297" y="1159"/>
                  </a:lnTo>
                  <a:lnTo>
                    <a:pt x="282" y="1159"/>
                  </a:lnTo>
                  <a:lnTo>
                    <a:pt x="255" y="1157"/>
                  </a:lnTo>
                  <a:lnTo>
                    <a:pt x="221" y="1153"/>
                  </a:lnTo>
                  <a:lnTo>
                    <a:pt x="187" y="1151"/>
                  </a:lnTo>
                  <a:lnTo>
                    <a:pt x="185" y="1153"/>
                  </a:lnTo>
                  <a:lnTo>
                    <a:pt x="162" y="1149"/>
                  </a:lnTo>
                  <a:lnTo>
                    <a:pt x="152" y="1149"/>
                  </a:lnTo>
                  <a:lnTo>
                    <a:pt x="149" y="1149"/>
                  </a:lnTo>
                  <a:lnTo>
                    <a:pt x="141" y="1149"/>
                  </a:lnTo>
                  <a:lnTo>
                    <a:pt x="135" y="1149"/>
                  </a:lnTo>
                  <a:lnTo>
                    <a:pt x="137" y="1147"/>
                  </a:lnTo>
                  <a:lnTo>
                    <a:pt x="137" y="1145"/>
                  </a:lnTo>
                  <a:lnTo>
                    <a:pt x="139" y="1142"/>
                  </a:lnTo>
                  <a:lnTo>
                    <a:pt x="141" y="1142"/>
                  </a:lnTo>
                  <a:lnTo>
                    <a:pt x="145" y="1140"/>
                  </a:lnTo>
                  <a:lnTo>
                    <a:pt x="149" y="1138"/>
                  </a:lnTo>
                  <a:lnTo>
                    <a:pt x="150" y="1134"/>
                  </a:lnTo>
                  <a:lnTo>
                    <a:pt x="154" y="1132"/>
                  </a:lnTo>
                  <a:lnTo>
                    <a:pt x="154" y="1128"/>
                  </a:lnTo>
                  <a:lnTo>
                    <a:pt x="156" y="1126"/>
                  </a:lnTo>
                  <a:lnTo>
                    <a:pt x="156" y="1124"/>
                  </a:lnTo>
                  <a:lnTo>
                    <a:pt x="156" y="1123"/>
                  </a:lnTo>
                  <a:lnTo>
                    <a:pt x="156" y="1119"/>
                  </a:lnTo>
                  <a:lnTo>
                    <a:pt x="158" y="1119"/>
                  </a:lnTo>
                  <a:lnTo>
                    <a:pt x="162" y="1119"/>
                  </a:lnTo>
                  <a:lnTo>
                    <a:pt x="162" y="1117"/>
                  </a:lnTo>
                  <a:lnTo>
                    <a:pt x="164" y="1117"/>
                  </a:lnTo>
                  <a:lnTo>
                    <a:pt x="168" y="1117"/>
                  </a:lnTo>
                  <a:lnTo>
                    <a:pt x="171" y="1117"/>
                  </a:lnTo>
                  <a:lnTo>
                    <a:pt x="173" y="1117"/>
                  </a:lnTo>
                  <a:lnTo>
                    <a:pt x="177" y="1117"/>
                  </a:lnTo>
                  <a:lnTo>
                    <a:pt x="179" y="1119"/>
                  </a:lnTo>
                  <a:lnTo>
                    <a:pt x="183" y="1119"/>
                  </a:lnTo>
                  <a:lnTo>
                    <a:pt x="185" y="1119"/>
                  </a:lnTo>
                  <a:lnTo>
                    <a:pt x="188" y="1119"/>
                  </a:lnTo>
                  <a:lnTo>
                    <a:pt x="190" y="1119"/>
                  </a:lnTo>
                  <a:lnTo>
                    <a:pt x="192" y="1117"/>
                  </a:lnTo>
                  <a:lnTo>
                    <a:pt x="194" y="1115"/>
                  </a:lnTo>
                  <a:lnTo>
                    <a:pt x="194" y="1113"/>
                  </a:lnTo>
                  <a:lnTo>
                    <a:pt x="196" y="1109"/>
                  </a:lnTo>
                  <a:lnTo>
                    <a:pt x="198" y="1105"/>
                  </a:lnTo>
                  <a:lnTo>
                    <a:pt x="198" y="1103"/>
                  </a:lnTo>
                  <a:lnTo>
                    <a:pt x="200" y="1100"/>
                  </a:lnTo>
                  <a:lnTo>
                    <a:pt x="202" y="1096"/>
                  </a:lnTo>
                  <a:lnTo>
                    <a:pt x="202" y="1090"/>
                  </a:lnTo>
                  <a:lnTo>
                    <a:pt x="202" y="1088"/>
                  </a:lnTo>
                  <a:lnTo>
                    <a:pt x="202" y="1084"/>
                  </a:lnTo>
                  <a:lnTo>
                    <a:pt x="204" y="1083"/>
                  </a:lnTo>
                  <a:lnTo>
                    <a:pt x="204" y="1079"/>
                  </a:lnTo>
                  <a:lnTo>
                    <a:pt x="202" y="1077"/>
                  </a:lnTo>
                  <a:lnTo>
                    <a:pt x="202" y="1075"/>
                  </a:lnTo>
                  <a:lnTo>
                    <a:pt x="200" y="1075"/>
                  </a:lnTo>
                  <a:lnTo>
                    <a:pt x="198" y="1073"/>
                  </a:lnTo>
                  <a:lnTo>
                    <a:pt x="198" y="1071"/>
                  </a:lnTo>
                  <a:lnTo>
                    <a:pt x="196" y="1071"/>
                  </a:lnTo>
                  <a:lnTo>
                    <a:pt x="196" y="1069"/>
                  </a:lnTo>
                  <a:lnTo>
                    <a:pt x="192" y="1069"/>
                  </a:lnTo>
                  <a:lnTo>
                    <a:pt x="192" y="1067"/>
                  </a:lnTo>
                  <a:lnTo>
                    <a:pt x="188" y="1067"/>
                  </a:lnTo>
                  <a:lnTo>
                    <a:pt x="187" y="1065"/>
                  </a:lnTo>
                  <a:lnTo>
                    <a:pt x="181" y="1062"/>
                  </a:lnTo>
                  <a:lnTo>
                    <a:pt x="177" y="1058"/>
                  </a:lnTo>
                  <a:lnTo>
                    <a:pt x="173" y="1054"/>
                  </a:lnTo>
                  <a:lnTo>
                    <a:pt x="171" y="1052"/>
                  </a:lnTo>
                  <a:lnTo>
                    <a:pt x="171" y="1048"/>
                  </a:lnTo>
                  <a:lnTo>
                    <a:pt x="169" y="1046"/>
                  </a:lnTo>
                  <a:lnTo>
                    <a:pt x="168" y="1045"/>
                  </a:lnTo>
                  <a:lnTo>
                    <a:pt x="166" y="1045"/>
                  </a:lnTo>
                  <a:lnTo>
                    <a:pt x="164" y="1043"/>
                  </a:lnTo>
                  <a:lnTo>
                    <a:pt x="162" y="1041"/>
                  </a:lnTo>
                  <a:lnTo>
                    <a:pt x="160" y="1039"/>
                  </a:lnTo>
                  <a:lnTo>
                    <a:pt x="156" y="1035"/>
                  </a:lnTo>
                  <a:lnTo>
                    <a:pt x="154" y="1033"/>
                  </a:lnTo>
                  <a:lnTo>
                    <a:pt x="150" y="1031"/>
                  </a:lnTo>
                  <a:lnTo>
                    <a:pt x="150" y="1029"/>
                  </a:lnTo>
                  <a:lnTo>
                    <a:pt x="149" y="1029"/>
                  </a:lnTo>
                  <a:lnTo>
                    <a:pt x="147" y="1027"/>
                  </a:lnTo>
                  <a:lnTo>
                    <a:pt x="145" y="1026"/>
                  </a:lnTo>
                  <a:lnTo>
                    <a:pt x="141" y="1026"/>
                  </a:lnTo>
                  <a:lnTo>
                    <a:pt x="137" y="1026"/>
                  </a:lnTo>
                  <a:lnTo>
                    <a:pt x="133" y="1026"/>
                  </a:lnTo>
                  <a:lnTo>
                    <a:pt x="131" y="1026"/>
                  </a:lnTo>
                  <a:lnTo>
                    <a:pt x="130" y="1026"/>
                  </a:lnTo>
                  <a:lnTo>
                    <a:pt x="126" y="1026"/>
                  </a:lnTo>
                  <a:lnTo>
                    <a:pt x="126" y="1027"/>
                  </a:lnTo>
                  <a:lnTo>
                    <a:pt x="124" y="1029"/>
                  </a:lnTo>
                  <a:lnTo>
                    <a:pt x="122" y="1031"/>
                  </a:lnTo>
                  <a:lnTo>
                    <a:pt x="122" y="1035"/>
                  </a:lnTo>
                  <a:lnTo>
                    <a:pt x="124" y="1041"/>
                  </a:lnTo>
                  <a:lnTo>
                    <a:pt x="126" y="1045"/>
                  </a:lnTo>
                  <a:lnTo>
                    <a:pt x="126" y="1046"/>
                  </a:lnTo>
                  <a:lnTo>
                    <a:pt x="126" y="1048"/>
                  </a:lnTo>
                  <a:lnTo>
                    <a:pt x="126" y="1050"/>
                  </a:lnTo>
                  <a:lnTo>
                    <a:pt x="126" y="1052"/>
                  </a:lnTo>
                  <a:lnTo>
                    <a:pt x="124" y="1052"/>
                  </a:lnTo>
                  <a:lnTo>
                    <a:pt x="122" y="1054"/>
                  </a:lnTo>
                  <a:lnTo>
                    <a:pt x="112" y="1058"/>
                  </a:lnTo>
                  <a:lnTo>
                    <a:pt x="105" y="1060"/>
                  </a:lnTo>
                  <a:lnTo>
                    <a:pt x="99" y="1062"/>
                  </a:lnTo>
                  <a:lnTo>
                    <a:pt x="95" y="1064"/>
                  </a:lnTo>
                  <a:lnTo>
                    <a:pt x="93" y="1065"/>
                  </a:lnTo>
                  <a:lnTo>
                    <a:pt x="90" y="1065"/>
                  </a:lnTo>
                  <a:lnTo>
                    <a:pt x="90" y="1064"/>
                  </a:lnTo>
                  <a:lnTo>
                    <a:pt x="90" y="1062"/>
                  </a:lnTo>
                  <a:lnTo>
                    <a:pt x="90" y="1060"/>
                  </a:lnTo>
                  <a:lnTo>
                    <a:pt x="90" y="1058"/>
                  </a:lnTo>
                  <a:lnTo>
                    <a:pt x="88" y="1054"/>
                  </a:lnTo>
                  <a:lnTo>
                    <a:pt x="88" y="1050"/>
                  </a:lnTo>
                  <a:lnTo>
                    <a:pt x="86" y="1046"/>
                  </a:lnTo>
                  <a:lnTo>
                    <a:pt x="86" y="1045"/>
                  </a:lnTo>
                  <a:lnTo>
                    <a:pt x="86" y="1043"/>
                  </a:lnTo>
                  <a:lnTo>
                    <a:pt x="86" y="1039"/>
                  </a:lnTo>
                  <a:lnTo>
                    <a:pt x="86" y="1037"/>
                  </a:lnTo>
                  <a:lnTo>
                    <a:pt x="84" y="1035"/>
                  </a:lnTo>
                  <a:lnTo>
                    <a:pt x="84" y="1033"/>
                  </a:lnTo>
                  <a:lnTo>
                    <a:pt x="84" y="1031"/>
                  </a:lnTo>
                  <a:lnTo>
                    <a:pt x="84" y="1029"/>
                  </a:lnTo>
                  <a:lnTo>
                    <a:pt x="82" y="1027"/>
                  </a:lnTo>
                  <a:lnTo>
                    <a:pt x="82" y="1026"/>
                  </a:lnTo>
                  <a:lnTo>
                    <a:pt x="82" y="1024"/>
                  </a:lnTo>
                  <a:lnTo>
                    <a:pt x="82" y="1020"/>
                  </a:lnTo>
                  <a:lnTo>
                    <a:pt x="82" y="1018"/>
                  </a:lnTo>
                  <a:lnTo>
                    <a:pt x="84" y="1014"/>
                  </a:lnTo>
                  <a:lnTo>
                    <a:pt x="84" y="1012"/>
                  </a:lnTo>
                  <a:lnTo>
                    <a:pt x="82" y="1012"/>
                  </a:lnTo>
                  <a:lnTo>
                    <a:pt x="82" y="1007"/>
                  </a:lnTo>
                  <a:lnTo>
                    <a:pt x="80" y="1005"/>
                  </a:lnTo>
                  <a:lnTo>
                    <a:pt x="80" y="1003"/>
                  </a:lnTo>
                  <a:lnTo>
                    <a:pt x="78" y="1003"/>
                  </a:lnTo>
                  <a:lnTo>
                    <a:pt x="76" y="1001"/>
                  </a:lnTo>
                  <a:lnTo>
                    <a:pt x="78" y="999"/>
                  </a:lnTo>
                  <a:lnTo>
                    <a:pt x="76" y="997"/>
                  </a:lnTo>
                  <a:lnTo>
                    <a:pt x="78" y="995"/>
                  </a:lnTo>
                  <a:lnTo>
                    <a:pt x="78" y="993"/>
                  </a:lnTo>
                  <a:lnTo>
                    <a:pt x="78" y="991"/>
                  </a:lnTo>
                  <a:lnTo>
                    <a:pt x="78" y="988"/>
                  </a:lnTo>
                  <a:lnTo>
                    <a:pt x="76" y="988"/>
                  </a:lnTo>
                  <a:lnTo>
                    <a:pt x="76" y="986"/>
                  </a:lnTo>
                  <a:lnTo>
                    <a:pt x="76" y="984"/>
                  </a:lnTo>
                  <a:lnTo>
                    <a:pt x="78" y="982"/>
                  </a:lnTo>
                  <a:lnTo>
                    <a:pt x="80" y="978"/>
                  </a:lnTo>
                  <a:lnTo>
                    <a:pt x="80" y="976"/>
                  </a:lnTo>
                  <a:lnTo>
                    <a:pt x="80" y="974"/>
                  </a:lnTo>
                  <a:lnTo>
                    <a:pt x="82" y="974"/>
                  </a:lnTo>
                  <a:lnTo>
                    <a:pt x="88" y="970"/>
                  </a:lnTo>
                  <a:lnTo>
                    <a:pt x="90" y="967"/>
                  </a:lnTo>
                  <a:lnTo>
                    <a:pt x="92" y="965"/>
                  </a:lnTo>
                  <a:lnTo>
                    <a:pt x="93" y="961"/>
                  </a:lnTo>
                  <a:lnTo>
                    <a:pt x="95" y="957"/>
                  </a:lnTo>
                  <a:lnTo>
                    <a:pt x="97" y="955"/>
                  </a:lnTo>
                  <a:lnTo>
                    <a:pt x="97" y="951"/>
                  </a:lnTo>
                  <a:lnTo>
                    <a:pt x="101" y="948"/>
                  </a:lnTo>
                  <a:lnTo>
                    <a:pt x="103" y="944"/>
                  </a:lnTo>
                  <a:lnTo>
                    <a:pt x="109" y="940"/>
                  </a:lnTo>
                  <a:lnTo>
                    <a:pt x="112" y="938"/>
                  </a:lnTo>
                  <a:lnTo>
                    <a:pt x="116" y="934"/>
                  </a:lnTo>
                  <a:lnTo>
                    <a:pt x="118" y="934"/>
                  </a:lnTo>
                  <a:lnTo>
                    <a:pt x="120" y="934"/>
                  </a:lnTo>
                  <a:lnTo>
                    <a:pt x="122" y="934"/>
                  </a:lnTo>
                  <a:lnTo>
                    <a:pt x="124" y="936"/>
                  </a:lnTo>
                  <a:lnTo>
                    <a:pt x="126" y="938"/>
                  </a:lnTo>
                  <a:lnTo>
                    <a:pt x="128" y="938"/>
                  </a:lnTo>
                  <a:lnTo>
                    <a:pt x="131" y="942"/>
                  </a:lnTo>
                  <a:lnTo>
                    <a:pt x="133" y="942"/>
                  </a:lnTo>
                  <a:lnTo>
                    <a:pt x="141" y="944"/>
                  </a:lnTo>
                  <a:lnTo>
                    <a:pt x="145" y="946"/>
                  </a:lnTo>
                  <a:lnTo>
                    <a:pt x="150" y="946"/>
                  </a:lnTo>
                  <a:lnTo>
                    <a:pt x="160" y="946"/>
                  </a:lnTo>
                  <a:lnTo>
                    <a:pt x="169" y="948"/>
                  </a:lnTo>
                  <a:lnTo>
                    <a:pt x="171" y="948"/>
                  </a:lnTo>
                  <a:lnTo>
                    <a:pt x="175" y="948"/>
                  </a:lnTo>
                  <a:lnTo>
                    <a:pt x="177" y="946"/>
                  </a:lnTo>
                  <a:lnTo>
                    <a:pt x="181" y="948"/>
                  </a:lnTo>
                  <a:lnTo>
                    <a:pt x="187" y="950"/>
                  </a:lnTo>
                  <a:lnTo>
                    <a:pt x="188" y="948"/>
                  </a:lnTo>
                  <a:lnTo>
                    <a:pt x="190" y="946"/>
                  </a:lnTo>
                  <a:lnTo>
                    <a:pt x="190" y="944"/>
                  </a:lnTo>
                  <a:lnTo>
                    <a:pt x="190" y="940"/>
                  </a:lnTo>
                  <a:lnTo>
                    <a:pt x="190" y="934"/>
                  </a:lnTo>
                  <a:lnTo>
                    <a:pt x="190" y="932"/>
                  </a:lnTo>
                  <a:lnTo>
                    <a:pt x="190" y="931"/>
                  </a:lnTo>
                  <a:lnTo>
                    <a:pt x="190" y="927"/>
                  </a:lnTo>
                  <a:lnTo>
                    <a:pt x="192" y="925"/>
                  </a:lnTo>
                  <a:lnTo>
                    <a:pt x="192" y="923"/>
                  </a:lnTo>
                  <a:lnTo>
                    <a:pt x="192" y="921"/>
                  </a:lnTo>
                  <a:lnTo>
                    <a:pt x="194" y="919"/>
                  </a:lnTo>
                  <a:lnTo>
                    <a:pt x="194" y="917"/>
                  </a:lnTo>
                  <a:lnTo>
                    <a:pt x="196" y="917"/>
                  </a:lnTo>
                  <a:lnTo>
                    <a:pt x="198" y="917"/>
                  </a:lnTo>
                  <a:lnTo>
                    <a:pt x="200" y="919"/>
                  </a:lnTo>
                  <a:lnTo>
                    <a:pt x="202" y="919"/>
                  </a:lnTo>
                  <a:lnTo>
                    <a:pt x="202" y="917"/>
                  </a:lnTo>
                  <a:lnTo>
                    <a:pt x="206" y="917"/>
                  </a:lnTo>
                  <a:lnTo>
                    <a:pt x="206" y="919"/>
                  </a:lnTo>
                  <a:lnTo>
                    <a:pt x="207" y="919"/>
                  </a:lnTo>
                  <a:lnTo>
                    <a:pt x="207" y="917"/>
                  </a:lnTo>
                  <a:lnTo>
                    <a:pt x="209" y="919"/>
                  </a:lnTo>
                  <a:lnTo>
                    <a:pt x="211" y="919"/>
                  </a:lnTo>
                  <a:lnTo>
                    <a:pt x="213" y="919"/>
                  </a:lnTo>
                  <a:lnTo>
                    <a:pt x="215" y="917"/>
                  </a:lnTo>
                  <a:lnTo>
                    <a:pt x="215" y="919"/>
                  </a:lnTo>
                  <a:lnTo>
                    <a:pt x="217" y="919"/>
                  </a:lnTo>
                  <a:lnTo>
                    <a:pt x="219" y="919"/>
                  </a:lnTo>
                  <a:lnTo>
                    <a:pt x="221" y="919"/>
                  </a:lnTo>
                  <a:lnTo>
                    <a:pt x="223" y="919"/>
                  </a:lnTo>
                  <a:lnTo>
                    <a:pt x="225" y="919"/>
                  </a:lnTo>
                  <a:lnTo>
                    <a:pt x="225" y="917"/>
                  </a:lnTo>
                  <a:lnTo>
                    <a:pt x="226" y="917"/>
                  </a:lnTo>
                  <a:lnTo>
                    <a:pt x="228" y="917"/>
                  </a:lnTo>
                  <a:lnTo>
                    <a:pt x="232" y="919"/>
                  </a:lnTo>
                  <a:lnTo>
                    <a:pt x="234" y="917"/>
                  </a:lnTo>
                  <a:lnTo>
                    <a:pt x="234" y="915"/>
                  </a:lnTo>
                  <a:lnTo>
                    <a:pt x="234" y="913"/>
                  </a:lnTo>
                  <a:lnTo>
                    <a:pt x="236" y="912"/>
                  </a:lnTo>
                  <a:lnTo>
                    <a:pt x="238" y="912"/>
                  </a:lnTo>
                  <a:lnTo>
                    <a:pt x="240" y="910"/>
                  </a:lnTo>
                  <a:lnTo>
                    <a:pt x="242" y="910"/>
                  </a:lnTo>
                  <a:lnTo>
                    <a:pt x="245" y="906"/>
                  </a:lnTo>
                  <a:lnTo>
                    <a:pt x="249" y="904"/>
                  </a:lnTo>
                  <a:lnTo>
                    <a:pt x="253" y="902"/>
                  </a:lnTo>
                  <a:lnTo>
                    <a:pt x="255" y="900"/>
                  </a:lnTo>
                  <a:lnTo>
                    <a:pt x="255" y="898"/>
                  </a:lnTo>
                  <a:lnTo>
                    <a:pt x="257" y="896"/>
                  </a:lnTo>
                  <a:lnTo>
                    <a:pt x="259" y="894"/>
                  </a:lnTo>
                  <a:lnTo>
                    <a:pt x="257" y="891"/>
                  </a:lnTo>
                  <a:lnTo>
                    <a:pt x="255" y="891"/>
                  </a:lnTo>
                  <a:lnTo>
                    <a:pt x="255" y="889"/>
                  </a:lnTo>
                  <a:lnTo>
                    <a:pt x="253" y="887"/>
                  </a:lnTo>
                  <a:lnTo>
                    <a:pt x="251" y="887"/>
                  </a:lnTo>
                  <a:lnTo>
                    <a:pt x="249" y="885"/>
                  </a:lnTo>
                  <a:lnTo>
                    <a:pt x="247" y="883"/>
                  </a:lnTo>
                  <a:lnTo>
                    <a:pt x="245" y="883"/>
                  </a:lnTo>
                  <a:lnTo>
                    <a:pt x="244" y="881"/>
                  </a:lnTo>
                  <a:lnTo>
                    <a:pt x="240" y="879"/>
                  </a:lnTo>
                  <a:lnTo>
                    <a:pt x="236" y="879"/>
                  </a:lnTo>
                  <a:lnTo>
                    <a:pt x="232" y="879"/>
                  </a:lnTo>
                  <a:lnTo>
                    <a:pt x="226" y="879"/>
                  </a:lnTo>
                  <a:lnTo>
                    <a:pt x="223" y="875"/>
                  </a:lnTo>
                  <a:lnTo>
                    <a:pt x="219" y="875"/>
                  </a:lnTo>
                  <a:lnTo>
                    <a:pt x="215" y="872"/>
                  </a:lnTo>
                  <a:lnTo>
                    <a:pt x="207" y="864"/>
                  </a:lnTo>
                  <a:lnTo>
                    <a:pt x="206" y="864"/>
                  </a:lnTo>
                  <a:lnTo>
                    <a:pt x="204" y="862"/>
                  </a:lnTo>
                  <a:lnTo>
                    <a:pt x="202" y="862"/>
                  </a:lnTo>
                  <a:lnTo>
                    <a:pt x="198" y="862"/>
                  </a:lnTo>
                  <a:lnTo>
                    <a:pt x="196" y="860"/>
                  </a:lnTo>
                  <a:lnTo>
                    <a:pt x="194" y="860"/>
                  </a:lnTo>
                  <a:lnTo>
                    <a:pt x="187" y="856"/>
                  </a:lnTo>
                  <a:lnTo>
                    <a:pt x="183" y="855"/>
                  </a:lnTo>
                  <a:lnTo>
                    <a:pt x="175" y="851"/>
                  </a:lnTo>
                  <a:lnTo>
                    <a:pt x="171" y="847"/>
                  </a:lnTo>
                  <a:lnTo>
                    <a:pt x="168" y="843"/>
                  </a:lnTo>
                  <a:lnTo>
                    <a:pt x="164" y="841"/>
                  </a:lnTo>
                  <a:lnTo>
                    <a:pt x="162" y="839"/>
                  </a:lnTo>
                  <a:lnTo>
                    <a:pt x="162" y="837"/>
                  </a:lnTo>
                  <a:lnTo>
                    <a:pt x="162" y="834"/>
                  </a:lnTo>
                  <a:lnTo>
                    <a:pt x="160" y="832"/>
                  </a:lnTo>
                  <a:lnTo>
                    <a:pt x="162" y="830"/>
                  </a:lnTo>
                  <a:lnTo>
                    <a:pt x="162" y="826"/>
                  </a:lnTo>
                  <a:lnTo>
                    <a:pt x="164" y="822"/>
                  </a:lnTo>
                  <a:lnTo>
                    <a:pt x="164" y="815"/>
                  </a:lnTo>
                  <a:lnTo>
                    <a:pt x="166" y="811"/>
                  </a:lnTo>
                  <a:lnTo>
                    <a:pt x="166" y="805"/>
                  </a:lnTo>
                  <a:lnTo>
                    <a:pt x="166" y="801"/>
                  </a:lnTo>
                  <a:lnTo>
                    <a:pt x="164" y="796"/>
                  </a:lnTo>
                  <a:lnTo>
                    <a:pt x="164" y="794"/>
                  </a:lnTo>
                  <a:lnTo>
                    <a:pt x="162" y="790"/>
                  </a:lnTo>
                  <a:lnTo>
                    <a:pt x="162" y="788"/>
                  </a:lnTo>
                  <a:lnTo>
                    <a:pt x="160" y="784"/>
                  </a:lnTo>
                  <a:lnTo>
                    <a:pt x="158" y="782"/>
                  </a:lnTo>
                  <a:lnTo>
                    <a:pt x="154" y="780"/>
                  </a:lnTo>
                  <a:lnTo>
                    <a:pt x="152" y="779"/>
                  </a:lnTo>
                  <a:lnTo>
                    <a:pt x="150" y="777"/>
                  </a:lnTo>
                  <a:lnTo>
                    <a:pt x="147" y="775"/>
                  </a:lnTo>
                  <a:lnTo>
                    <a:pt x="143" y="775"/>
                  </a:lnTo>
                  <a:lnTo>
                    <a:pt x="141" y="773"/>
                  </a:lnTo>
                  <a:lnTo>
                    <a:pt x="139" y="773"/>
                  </a:lnTo>
                  <a:lnTo>
                    <a:pt x="139" y="771"/>
                  </a:lnTo>
                  <a:lnTo>
                    <a:pt x="139" y="769"/>
                  </a:lnTo>
                  <a:lnTo>
                    <a:pt x="139" y="767"/>
                  </a:lnTo>
                  <a:lnTo>
                    <a:pt x="137" y="763"/>
                  </a:lnTo>
                  <a:lnTo>
                    <a:pt x="137" y="758"/>
                  </a:lnTo>
                  <a:lnTo>
                    <a:pt x="137" y="750"/>
                  </a:lnTo>
                  <a:lnTo>
                    <a:pt x="133" y="741"/>
                  </a:lnTo>
                  <a:lnTo>
                    <a:pt x="133" y="735"/>
                  </a:lnTo>
                  <a:lnTo>
                    <a:pt x="133" y="733"/>
                  </a:lnTo>
                  <a:lnTo>
                    <a:pt x="131" y="729"/>
                  </a:lnTo>
                  <a:lnTo>
                    <a:pt x="133" y="727"/>
                  </a:lnTo>
                  <a:lnTo>
                    <a:pt x="131" y="723"/>
                  </a:lnTo>
                  <a:lnTo>
                    <a:pt x="131" y="722"/>
                  </a:lnTo>
                  <a:lnTo>
                    <a:pt x="131" y="720"/>
                  </a:lnTo>
                  <a:lnTo>
                    <a:pt x="130" y="716"/>
                  </a:lnTo>
                  <a:lnTo>
                    <a:pt x="128" y="714"/>
                  </a:lnTo>
                  <a:lnTo>
                    <a:pt x="126" y="712"/>
                  </a:lnTo>
                  <a:lnTo>
                    <a:pt x="122" y="708"/>
                  </a:lnTo>
                  <a:lnTo>
                    <a:pt x="120" y="706"/>
                  </a:lnTo>
                  <a:lnTo>
                    <a:pt x="116" y="703"/>
                  </a:lnTo>
                  <a:lnTo>
                    <a:pt x="114" y="701"/>
                  </a:lnTo>
                  <a:lnTo>
                    <a:pt x="112" y="699"/>
                  </a:lnTo>
                  <a:lnTo>
                    <a:pt x="109" y="695"/>
                  </a:lnTo>
                  <a:lnTo>
                    <a:pt x="107" y="695"/>
                  </a:lnTo>
                  <a:lnTo>
                    <a:pt x="105" y="693"/>
                  </a:lnTo>
                  <a:lnTo>
                    <a:pt x="103" y="691"/>
                  </a:lnTo>
                  <a:lnTo>
                    <a:pt x="101" y="689"/>
                  </a:lnTo>
                  <a:lnTo>
                    <a:pt x="99" y="689"/>
                  </a:lnTo>
                  <a:lnTo>
                    <a:pt x="97" y="687"/>
                  </a:lnTo>
                  <a:lnTo>
                    <a:pt x="95" y="685"/>
                  </a:lnTo>
                  <a:lnTo>
                    <a:pt x="93" y="684"/>
                  </a:lnTo>
                  <a:lnTo>
                    <a:pt x="92" y="682"/>
                  </a:lnTo>
                  <a:lnTo>
                    <a:pt x="90" y="680"/>
                  </a:lnTo>
                  <a:lnTo>
                    <a:pt x="88" y="680"/>
                  </a:lnTo>
                  <a:lnTo>
                    <a:pt x="86" y="678"/>
                  </a:lnTo>
                  <a:lnTo>
                    <a:pt x="84" y="678"/>
                  </a:lnTo>
                  <a:lnTo>
                    <a:pt x="84" y="676"/>
                  </a:lnTo>
                  <a:lnTo>
                    <a:pt x="82" y="676"/>
                  </a:lnTo>
                  <a:lnTo>
                    <a:pt x="80" y="676"/>
                  </a:lnTo>
                  <a:lnTo>
                    <a:pt x="78" y="676"/>
                  </a:lnTo>
                  <a:lnTo>
                    <a:pt x="76" y="676"/>
                  </a:lnTo>
                  <a:lnTo>
                    <a:pt x="74" y="676"/>
                  </a:lnTo>
                  <a:lnTo>
                    <a:pt x="74" y="678"/>
                  </a:lnTo>
                  <a:lnTo>
                    <a:pt x="73" y="678"/>
                  </a:lnTo>
                  <a:lnTo>
                    <a:pt x="69" y="678"/>
                  </a:lnTo>
                  <a:lnTo>
                    <a:pt x="65" y="678"/>
                  </a:lnTo>
                  <a:lnTo>
                    <a:pt x="63" y="678"/>
                  </a:lnTo>
                  <a:lnTo>
                    <a:pt x="61" y="678"/>
                  </a:lnTo>
                  <a:lnTo>
                    <a:pt x="59" y="678"/>
                  </a:lnTo>
                  <a:lnTo>
                    <a:pt x="55" y="680"/>
                  </a:lnTo>
                  <a:lnTo>
                    <a:pt x="54" y="680"/>
                  </a:lnTo>
                  <a:lnTo>
                    <a:pt x="52" y="680"/>
                  </a:lnTo>
                  <a:lnTo>
                    <a:pt x="48" y="682"/>
                  </a:lnTo>
                  <a:lnTo>
                    <a:pt x="46" y="682"/>
                  </a:lnTo>
                  <a:lnTo>
                    <a:pt x="44" y="680"/>
                  </a:lnTo>
                  <a:lnTo>
                    <a:pt x="42" y="680"/>
                  </a:lnTo>
                  <a:lnTo>
                    <a:pt x="40" y="682"/>
                  </a:lnTo>
                  <a:lnTo>
                    <a:pt x="38" y="682"/>
                  </a:lnTo>
                  <a:lnTo>
                    <a:pt x="35" y="682"/>
                  </a:lnTo>
                  <a:lnTo>
                    <a:pt x="33" y="680"/>
                  </a:lnTo>
                  <a:lnTo>
                    <a:pt x="31" y="680"/>
                  </a:lnTo>
                  <a:lnTo>
                    <a:pt x="29" y="678"/>
                  </a:lnTo>
                  <a:lnTo>
                    <a:pt x="27" y="676"/>
                  </a:lnTo>
                  <a:lnTo>
                    <a:pt x="23" y="674"/>
                  </a:lnTo>
                  <a:lnTo>
                    <a:pt x="23" y="672"/>
                  </a:lnTo>
                  <a:lnTo>
                    <a:pt x="19" y="670"/>
                  </a:lnTo>
                  <a:lnTo>
                    <a:pt x="16" y="668"/>
                  </a:lnTo>
                  <a:lnTo>
                    <a:pt x="12" y="666"/>
                  </a:lnTo>
                  <a:lnTo>
                    <a:pt x="8" y="663"/>
                  </a:lnTo>
                  <a:lnTo>
                    <a:pt x="6" y="661"/>
                  </a:lnTo>
                  <a:lnTo>
                    <a:pt x="6" y="659"/>
                  </a:lnTo>
                  <a:lnTo>
                    <a:pt x="6" y="655"/>
                  </a:lnTo>
                  <a:lnTo>
                    <a:pt x="4" y="651"/>
                  </a:lnTo>
                  <a:lnTo>
                    <a:pt x="4" y="649"/>
                  </a:lnTo>
                  <a:lnTo>
                    <a:pt x="6" y="644"/>
                  </a:lnTo>
                  <a:lnTo>
                    <a:pt x="8" y="642"/>
                  </a:lnTo>
                  <a:lnTo>
                    <a:pt x="10" y="642"/>
                  </a:lnTo>
                  <a:lnTo>
                    <a:pt x="12" y="642"/>
                  </a:lnTo>
                  <a:lnTo>
                    <a:pt x="14" y="642"/>
                  </a:lnTo>
                  <a:lnTo>
                    <a:pt x="16" y="642"/>
                  </a:lnTo>
                  <a:lnTo>
                    <a:pt x="17" y="642"/>
                  </a:lnTo>
                  <a:lnTo>
                    <a:pt x="19" y="642"/>
                  </a:lnTo>
                  <a:lnTo>
                    <a:pt x="23" y="644"/>
                  </a:lnTo>
                  <a:lnTo>
                    <a:pt x="25" y="644"/>
                  </a:lnTo>
                  <a:lnTo>
                    <a:pt x="27" y="644"/>
                  </a:lnTo>
                  <a:lnTo>
                    <a:pt x="31" y="644"/>
                  </a:lnTo>
                  <a:lnTo>
                    <a:pt x="35" y="642"/>
                  </a:lnTo>
                  <a:lnTo>
                    <a:pt x="36" y="642"/>
                  </a:lnTo>
                  <a:lnTo>
                    <a:pt x="38" y="640"/>
                  </a:lnTo>
                  <a:lnTo>
                    <a:pt x="38" y="638"/>
                  </a:lnTo>
                  <a:lnTo>
                    <a:pt x="40" y="638"/>
                  </a:lnTo>
                  <a:lnTo>
                    <a:pt x="42" y="636"/>
                  </a:lnTo>
                  <a:lnTo>
                    <a:pt x="44" y="636"/>
                  </a:lnTo>
                  <a:lnTo>
                    <a:pt x="46" y="636"/>
                  </a:lnTo>
                  <a:lnTo>
                    <a:pt x="52" y="634"/>
                  </a:lnTo>
                  <a:lnTo>
                    <a:pt x="52" y="632"/>
                  </a:lnTo>
                  <a:lnTo>
                    <a:pt x="54" y="632"/>
                  </a:lnTo>
                  <a:lnTo>
                    <a:pt x="55" y="628"/>
                  </a:lnTo>
                  <a:lnTo>
                    <a:pt x="57" y="627"/>
                  </a:lnTo>
                  <a:lnTo>
                    <a:pt x="57" y="623"/>
                  </a:lnTo>
                  <a:lnTo>
                    <a:pt x="57" y="621"/>
                  </a:lnTo>
                  <a:lnTo>
                    <a:pt x="57" y="619"/>
                  </a:lnTo>
                  <a:lnTo>
                    <a:pt x="59" y="617"/>
                  </a:lnTo>
                  <a:lnTo>
                    <a:pt x="61" y="615"/>
                  </a:lnTo>
                  <a:lnTo>
                    <a:pt x="63" y="613"/>
                  </a:lnTo>
                  <a:lnTo>
                    <a:pt x="63" y="61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15ACE91-B047-4051-991A-7985128F9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763"/>
              <a:ext cx="948" cy="765"/>
            </a:xfrm>
            <a:custGeom>
              <a:avLst/>
              <a:gdLst>
                <a:gd name="T0" fmla="*/ 48 w 948"/>
                <a:gd name="T1" fmla="*/ 579 h 765"/>
                <a:gd name="T2" fmla="*/ 46 w 948"/>
                <a:gd name="T3" fmla="*/ 549 h 765"/>
                <a:gd name="T4" fmla="*/ 31 w 948"/>
                <a:gd name="T5" fmla="*/ 518 h 765"/>
                <a:gd name="T6" fmla="*/ 6 w 948"/>
                <a:gd name="T7" fmla="*/ 494 h 765"/>
                <a:gd name="T8" fmla="*/ 16 w 948"/>
                <a:gd name="T9" fmla="*/ 473 h 765"/>
                <a:gd name="T10" fmla="*/ 54 w 948"/>
                <a:gd name="T11" fmla="*/ 467 h 765"/>
                <a:gd name="T12" fmla="*/ 78 w 948"/>
                <a:gd name="T13" fmla="*/ 482 h 765"/>
                <a:gd name="T14" fmla="*/ 84 w 948"/>
                <a:gd name="T15" fmla="*/ 442 h 765"/>
                <a:gd name="T16" fmla="*/ 67 w 948"/>
                <a:gd name="T17" fmla="*/ 406 h 765"/>
                <a:gd name="T18" fmla="*/ 50 w 948"/>
                <a:gd name="T19" fmla="*/ 376 h 765"/>
                <a:gd name="T20" fmla="*/ 31 w 948"/>
                <a:gd name="T21" fmla="*/ 347 h 765"/>
                <a:gd name="T22" fmla="*/ 54 w 948"/>
                <a:gd name="T23" fmla="*/ 313 h 765"/>
                <a:gd name="T24" fmla="*/ 63 w 948"/>
                <a:gd name="T25" fmla="*/ 292 h 765"/>
                <a:gd name="T26" fmla="*/ 105 w 948"/>
                <a:gd name="T27" fmla="*/ 241 h 765"/>
                <a:gd name="T28" fmla="*/ 111 w 948"/>
                <a:gd name="T29" fmla="*/ 167 h 765"/>
                <a:gd name="T30" fmla="*/ 124 w 948"/>
                <a:gd name="T31" fmla="*/ 114 h 765"/>
                <a:gd name="T32" fmla="*/ 156 w 948"/>
                <a:gd name="T33" fmla="*/ 79 h 765"/>
                <a:gd name="T34" fmla="*/ 228 w 948"/>
                <a:gd name="T35" fmla="*/ 13 h 765"/>
                <a:gd name="T36" fmla="*/ 263 w 948"/>
                <a:gd name="T37" fmla="*/ 11 h 765"/>
                <a:gd name="T38" fmla="*/ 249 w 948"/>
                <a:gd name="T39" fmla="*/ 77 h 765"/>
                <a:gd name="T40" fmla="*/ 274 w 948"/>
                <a:gd name="T41" fmla="*/ 91 h 765"/>
                <a:gd name="T42" fmla="*/ 291 w 948"/>
                <a:gd name="T43" fmla="*/ 108 h 765"/>
                <a:gd name="T44" fmla="*/ 394 w 948"/>
                <a:gd name="T45" fmla="*/ 110 h 765"/>
                <a:gd name="T46" fmla="*/ 511 w 948"/>
                <a:gd name="T47" fmla="*/ 93 h 765"/>
                <a:gd name="T48" fmla="*/ 542 w 948"/>
                <a:gd name="T49" fmla="*/ 85 h 765"/>
                <a:gd name="T50" fmla="*/ 597 w 948"/>
                <a:gd name="T51" fmla="*/ 91 h 765"/>
                <a:gd name="T52" fmla="*/ 622 w 948"/>
                <a:gd name="T53" fmla="*/ 95 h 765"/>
                <a:gd name="T54" fmla="*/ 629 w 948"/>
                <a:gd name="T55" fmla="*/ 123 h 765"/>
                <a:gd name="T56" fmla="*/ 681 w 948"/>
                <a:gd name="T57" fmla="*/ 144 h 765"/>
                <a:gd name="T58" fmla="*/ 715 w 948"/>
                <a:gd name="T59" fmla="*/ 216 h 765"/>
                <a:gd name="T60" fmla="*/ 660 w 948"/>
                <a:gd name="T61" fmla="*/ 245 h 765"/>
                <a:gd name="T62" fmla="*/ 606 w 948"/>
                <a:gd name="T63" fmla="*/ 228 h 765"/>
                <a:gd name="T64" fmla="*/ 563 w 948"/>
                <a:gd name="T65" fmla="*/ 264 h 765"/>
                <a:gd name="T66" fmla="*/ 544 w 948"/>
                <a:gd name="T67" fmla="*/ 338 h 765"/>
                <a:gd name="T68" fmla="*/ 578 w 948"/>
                <a:gd name="T69" fmla="*/ 334 h 765"/>
                <a:gd name="T70" fmla="*/ 612 w 948"/>
                <a:gd name="T71" fmla="*/ 309 h 765"/>
                <a:gd name="T72" fmla="*/ 717 w 948"/>
                <a:gd name="T73" fmla="*/ 317 h 765"/>
                <a:gd name="T74" fmla="*/ 715 w 948"/>
                <a:gd name="T75" fmla="*/ 340 h 765"/>
                <a:gd name="T76" fmla="*/ 701 w 948"/>
                <a:gd name="T77" fmla="*/ 383 h 765"/>
                <a:gd name="T78" fmla="*/ 641 w 948"/>
                <a:gd name="T79" fmla="*/ 427 h 765"/>
                <a:gd name="T80" fmla="*/ 603 w 948"/>
                <a:gd name="T81" fmla="*/ 448 h 765"/>
                <a:gd name="T82" fmla="*/ 606 w 948"/>
                <a:gd name="T83" fmla="*/ 475 h 765"/>
                <a:gd name="T84" fmla="*/ 549 w 948"/>
                <a:gd name="T85" fmla="*/ 522 h 765"/>
                <a:gd name="T86" fmla="*/ 582 w 948"/>
                <a:gd name="T87" fmla="*/ 549 h 765"/>
                <a:gd name="T88" fmla="*/ 603 w 948"/>
                <a:gd name="T89" fmla="*/ 575 h 765"/>
                <a:gd name="T90" fmla="*/ 646 w 948"/>
                <a:gd name="T91" fmla="*/ 579 h 765"/>
                <a:gd name="T92" fmla="*/ 679 w 948"/>
                <a:gd name="T93" fmla="*/ 560 h 765"/>
                <a:gd name="T94" fmla="*/ 707 w 948"/>
                <a:gd name="T95" fmla="*/ 551 h 765"/>
                <a:gd name="T96" fmla="*/ 717 w 948"/>
                <a:gd name="T97" fmla="*/ 575 h 765"/>
                <a:gd name="T98" fmla="*/ 749 w 948"/>
                <a:gd name="T99" fmla="*/ 596 h 765"/>
                <a:gd name="T100" fmla="*/ 772 w 948"/>
                <a:gd name="T101" fmla="*/ 615 h 765"/>
                <a:gd name="T102" fmla="*/ 785 w 948"/>
                <a:gd name="T103" fmla="*/ 638 h 765"/>
                <a:gd name="T104" fmla="*/ 804 w 948"/>
                <a:gd name="T105" fmla="*/ 663 h 765"/>
                <a:gd name="T106" fmla="*/ 829 w 948"/>
                <a:gd name="T107" fmla="*/ 665 h 765"/>
                <a:gd name="T108" fmla="*/ 859 w 948"/>
                <a:gd name="T109" fmla="*/ 685 h 765"/>
                <a:gd name="T110" fmla="*/ 872 w 948"/>
                <a:gd name="T111" fmla="*/ 701 h 765"/>
                <a:gd name="T112" fmla="*/ 899 w 948"/>
                <a:gd name="T113" fmla="*/ 710 h 765"/>
                <a:gd name="T114" fmla="*/ 920 w 948"/>
                <a:gd name="T115" fmla="*/ 720 h 765"/>
                <a:gd name="T116" fmla="*/ 926 w 948"/>
                <a:gd name="T117" fmla="*/ 750 h 765"/>
                <a:gd name="T118" fmla="*/ 943 w 948"/>
                <a:gd name="T119" fmla="*/ 763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8" h="765">
                  <a:moveTo>
                    <a:pt x="63" y="611"/>
                  </a:moveTo>
                  <a:lnTo>
                    <a:pt x="65" y="611"/>
                  </a:lnTo>
                  <a:lnTo>
                    <a:pt x="65" y="609"/>
                  </a:lnTo>
                  <a:lnTo>
                    <a:pt x="67" y="608"/>
                  </a:lnTo>
                  <a:lnTo>
                    <a:pt x="67" y="606"/>
                  </a:lnTo>
                  <a:lnTo>
                    <a:pt x="67" y="604"/>
                  </a:lnTo>
                  <a:lnTo>
                    <a:pt x="67" y="600"/>
                  </a:lnTo>
                  <a:lnTo>
                    <a:pt x="67" y="598"/>
                  </a:lnTo>
                  <a:lnTo>
                    <a:pt x="65" y="596"/>
                  </a:lnTo>
                  <a:lnTo>
                    <a:pt x="65" y="594"/>
                  </a:lnTo>
                  <a:lnTo>
                    <a:pt x="63" y="590"/>
                  </a:lnTo>
                  <a:lnTo>
                    <a:pt x="61" y="590"/>
                  </a:lnTo>
                  <a:lnTo>
                    <a:pt x="57" y="587"/>
                  </a:lnTo>
                  <a:lnTo>
                    <a:pt x="54" y="585"/>
                  </a:lnTo>
                  <a:lnTo>
                    <a:pt x="50" y="583"/>
                  </a:lnTo>
                  <a:lnTo>
                    <a:pt x="48" y="581"/>
                  </a:lnTo>
                  <a:lnTo>
                    <a:pt x="48" y="579"/>
                  </a:lnTo>
                  <a:lnTo>
                    <a:pt x="46" y="579"/>
                  </a:lnTo>
                  <a:lnTo>
                    <a:pt x="44" y="577"/>
                  </a:lnTo>
                  <a:lnTo>
                    <a:pt x="42" y="577"/>
                  </a:lnTo>
                  <a:lnTo>
                    <a:pt x="38" y="577"/>
                  </a:lnTo>
                  <a:lnTo>
                    <a:pt x="36" y="575"/>
                  </a:lnTo>
                  <a:lnTo>
                    <a:pt x="35" y="573"/>
                  </a:lnTo>
                  <a:lnTo>
                    <a:pt x="33" y="571"/>
                  </a:lnTo>
                  <a:lnTo>
                    <a:pt x="33" y="570"/>
                  </a:lnTo>
                  <a:lnTo>
                    <a:pt x="33" y="566"/>
                  </a:lnTo>
                  <a:lnTo>
                    <a:pt x="33" y="564"/>
                  </a:lnTo>
                  <a:lnTo>
                    <a:pt x="33" y="562"/>
                  </a:lnTo>
                  <a:lnTo>
                    <a:pt x="35" y="560"/>
                  </a:lnTo>
                  <a:lnTo>
                    <a:pt x="38" y="556"/>
                  </a:lnTo>
                  <a:lnTo>
                    <a:pt x="42" y="552"/>
                  </a:lnTo>
                  <a:lnTo>
                    <a:pt x="44" y="551"/>
                  </a:lnTo>
                  <a:lnTo>
                    <a:pt x="46" y="551"/>
                  </a:lnTo>
                  <a:lnTo>
                    <a:pt x="46" y="549"/>
                  </a:lnTo>
                  <a:lnTo>
                    <a:pt x="50" y="547"/>
                  </a:lnTo>
                  <a:lnTo>
                    <a:pt x="50" y="545"/>
                  </a:lnTo>
                  <a:lnTo>
                    <a:pt x="52" y="543"/>
                  </a:lnTo>
                  <a:lnTo>
                    <a:pt x="52" y="539"/>
                  </a:lnTo>
                  <a:lnTo>
                    <a:pt x="52" y="537"/>
                  </a:lnTo>
                  <a:lnTo>
                    <a:pt x="52" y="535"/>
                  </a:lnTo>
                  <a:lnTo>
                    <a:pt x="52" y="533"/>
                  </a:lnTo>
                  <a:lnTo>
                    <a:pt x="50" y="532"/>
                  </a:lnTo>
                  <a:lnTo>
                    <a:pt x="50" y="530"/>
                  </a:lnTo>
                  <a:lnTo>
                    <a:pt x="48" y="528"/>
                  </a:lnTo>
                  <a:lnTo>
                    <a:pt x="48" y="526"/>
                  </a:lnTo>
                  <a:lnTo>
                    <a:pt x="42" y="522"/>
                  </a:lnTo>
                  <a:lnTo>
                    <a:pt x="38" y="520"/>
                  </a:lnTo>
                  <a:lnTo>
                    <a:pt x="36" y="520"/>
                  </a:lnTo>
                  <a:lnTo>
                    <a:pt x="35" y="520"/>
                  </a:lnTo>
                  <a:lnTo>
                    <a:pt x="33" y="518"/>
                  </a:lnTo>
                  <a:lnTo>
                    <a:pt x="31" y="518"/>
                  </a:lnTo>
                  <a:lnTo>
                    <a:pt x="29" y="518"/>
                  </a:lnTo>
                  <a:lnTo>
                    <a:pt x="27" y="518"/>
                  </a:lnTo>
                  <a:lnTo>
                    <a:pt x="25" y="518"/>
                  </a:lnTo>
                  <a:lnTo>
                    <a:pt x="23" y="516"/>
                  </a:lnTo>
                  <a:lnTo>
                    <a:pt x="23" y="514"/>
                  </a:lnTo>
                  <a:lnTo>
                    <a:pt x="21" y="514"/>
                  </a:lnTo>
                  <a:lnTo>
                    <a:pt x="19" y="513"/>
                  </a:lnTo>
                  <a:lnTo>
                    <a:pt x="17" y="513"/>
                  </a:lnTo>
                  <a:lnTo>
                    <a:pt x="17" y="511"/>
                  </a:lnTo>
                  <a:lnTo>
                    <a:pt x="14" y="509"/>
                  </a:lnTo>
                  <a:lnTo>
                    <a:pt x="14" y="505"/>
                  </a:lnTo>
                  <a:lnTo>
                    <a:pt x="14" y="503"/>
                  </a:lnTo>
                  <a:lnTo>
                    <a:pt x="12" y="499"/>
                  </a:lnTo>
                  <a:lnTo>
                    <a:pt x="10" y="499"/>
                  </a:lnTo>
                  <a:lnTo>
                    <a:pt x="8" y="497"/>
                  </a:lnTo>
                  <a:lnTo>
                    <a:pt x="6" y="495"/>
                  </a:lnTo>
                  <a:lnTo>
                    <a:pt x="6" y="494"/>
                  </a:lnTo>
                  <a:lnTo>
                    <a:pt x="4" y="494"/>
                  </a:lnTo>
                  <a:lnTo>
                    <a:pt x="2" y="492"/>
                  </a:lnTo>
                  <a:lnTo>
                    <a:pt x="2" y="490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2" y="480"/>
                  </a:lnTo>
                  <a:lnTo>
                    <a:pt x="4" y="480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8" y="476"/>
                  </a:lnTo>
                  <a:lnTo>
                    <a:pt x="10" y="476"/>
                  </a:lnTo>
                  <a:lnTo>
                    <a:pt x="12" y="475"/>
                  </a:lnTo>
                  <a:lnTo>
                    <a:pt x="12" y="473"/>
                  </a:lnTo>
                  <a:lnTo>
                    <a:pt x="16" y="473"/>
                  </a:lnTo>
                  <a:lnTo>
                    <a:pt x="17" y="471"/>
                  </a:lnTo>
                  <a:lnTo>
                    <a:pt x="21" y="469"/>
                  </a:lnTo>
                  <a:lnTo>
                    <a:pt x="23" y="467"/>
                  </a:lnTo>
                  <a:lnTo>
                    <a:pt x="25" y="467"/>
                  </a:lnTo>
                  <a:lnTo>
                    <a:pt x="27" y="467"/>
                  </a:lnTo>
                  <a:lnTo>
                    <a:pt x="29" y="467"/>
                  </a:lnTo>
                  <a:lnTo>
                    <a:pt x="31" y="467"/>
                  </a:lnTo>
                  <a:lnTo>
                    <a:pt x="31" y="465"/>
                  </a:lnTo>
                  <a:lnTo>
                    <a:pt x="35" y="463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40" y="463"/>
                  </a:lnTo>
                  <a:lnTo>
                    <a:pt x="42" y="463"/>
                  </a:lnTo>
                  <a:lnTo>
                    <a:pt x="44" y="465"/>
                  </a:lnTo>
                  <a:lnTo>
                    <a:pt x="48" y="465"/>
                  </a:lnTo>
                  <a:lnTo>
                    <a:pt x="52" y="467"/>
                  </a:lnTo>
                  <a:lnTo>
                    <a:pt x="54" y="467"/>
                  </a:lnTo>
                  <a:lnTo>
                    <a:pt x="55" y="469"/>
                  </a:lnTo>
                  <a:lnTo>
                    <a:pt x="57" y="471"/>
                  </a:lnTo>
                  <a:lnTo>
                    <a:pt x="59" y="473"/>
                  </a:lnTo>
                  <a:lnTo>
                    <a:pt x="61" y="475"/>
                  </a:lnTo>
                  <a:lnTo>
                    <a:pt x="61" y="476"/>
                  </a:lnTo>
                  <a:lnTo>
                    <a:pt x="63" y="478"/>
                  </a:lnTo>
                  <a:lnTo>
                    <a:pt x="65" y="478"/>
                  </a:lnTo>
                  <a:lnTo>
                    <a:pt x="65" y="480"/>
                  </a:lnTo>
                  <a:lnTo>
                    <a:pt x="67" y="482"/>
                  </a:lnTo>
                  <a:lnTo>
                    <a:pt x="67" y="484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86"/>
                  </a:lnTo>
                  <a:lnTo>
                    <a:pt x="74" y="486"/>
                  </a:lnTo>
                  <a:lnTo>
                    <a:pt x="76" y="486"/>
                  </a:lnTo>
                  <a:lnTo>
                    <a:pt x="78" y="484"/>
                  </a:lnTo>
                  <a:lnTo>
                    <a:pt x="78" y="482"/>
                  </a:lnTo>
                  <a:lnTo>
                    <a:pt x="80" y="480"/>
                  </a:lnTo>
                  <a:lnTo>
                    <a:pt x="80" y="475"/>
                  </a:lnTo>
                  <a:lnTo>
                    <a:pt x="80" y="473"/>
                  </a:lnTo>
                  <a:lnTo>
                    <a:pt x="80" y="469"/>
                  </a:lnTo>
                  <a:lnTo>
                    <a:pt x="80" y="467"/>
                  </a:lnTo>
                  <a:lnTo>
                    <a:pt x="82" y="465"/>
                  </a:lnTo>
                  <a:lnTo>
                    <a:pt x="82" y="463"/>
                  </a:lnTo>
                  <a:lnTo>
                    <a:pt x="84" y="461"/>
                  </a:lnTo>
                  <a:lnTo>
                    <a:pt x="86" y="457"/>
                  </a:lnTo>
                  <a:lnTo>
                    <a:pt x="86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4" y="444"/>
                  </a:lnTo>
                  <a:lnTo>
                    <a:pt x="84" y="442"/>
                  </a:lnTo>
                  <a:lnTo>
                    <a:pt x="82" y="438"/>
                  </a:lnTo>
                  <a:lnTo>
                    <a:pt x="80" y="437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6" y="433"/>
                  </a:lnTo>
                  <a:lnTo>
                    <a:pt x="73" y="431"/>
                  </a:lnTo>
                  <a:lnTo>
                    <a:pt x="71" y="427"/>
                  </a:lnTo>
                  <a:lnTo>
                    <a:pt x="69" y="425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18"/>
                  </a:lnTo>
                  <a:lnTo>
                    <a:pt x="71" y="416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0"/>
                  </a:lnTo>
                  <a:lnTo>
                    <a:pt x="67" y="408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0"/>
                  </a:lnTo>
                  <a:lnTo>
                    <a:pt x="65" y="399"/>
                  </a:lnTo>
                  <a:lnTo>
                    <a:pt x="65" y="397"/>
                  </a:lnTo>
                  <a:lnTo>
                    <a:pt x="65" y="395"/>
                  </a:lnTo>
                  <a:lnTo>
                    <a:pt x="65" y="393"/>
                  </a:lnTo>
                  <a:lnTo>
                    <a:pt x="63" y="391"/>
                  </a:lnTo>
                  <a:lnTo>
                    <a:pt x="63" y="389"/>
                  </a:lnTo>
                  <a:lnTo>
                    <a:pt x="61" y="387"/>
                  </a:lnTo>
                  <a:lnTo>
                    <a:pt x="59" y="385"/>
                  </a:lnTo>
                  <a:lnTo>
                    <a:pt x="57" y="383"/>
                  </a:lnTo>
                  <a:lnTo>
                    <a:pt x="57" y="381"/>
                  </a:lnTo>
                  <a:lnTo>
                    <a:pt x="55" y="381"/>
                  </a:lnTo>
                  <a:lnTo>
                    <a:pt x="55" y="380"/>
                  </a:lnTo>
                  <a:lnTo>
                    <a:pt x="52" y="376"/>
                  </a:lnTo>
                  <a:lnTo>
                    <a:pt x="50" y="376"/>
                  </a:lnTo>
                  <a:lnTo>
                    <a:pt x="48" y="374"/>
                  </a:lnTo>
                  <a:lnTo>
                    <a:pt x="46" y="374"/>
                  </a:lnTo>
                  <a:lnTo>
                    <a:pt x="44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68"/>
                  </a:lnTo>
                  <a:lnTo>
                    <a:pt x="35" y="366"/>
                  </a:lnTo>
                  <a:lnTo>
                    <a:pt x="33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9" y="357"/>
                  </a:lnTo>
                  <a:lnTo>
                    <a:pt x="29" y="355"/>
                  </a:lnTo>
                  <a:lnTo>
                    <a:pt x="29" y="353"/>
                  </a:lnTo>
                  <a:lnTo>
                    <a:pt x="29" y="351"/>
                  </a:lnTo>
                  <a:lnTo>
                    <a:pt x="31" y="347"/>
                  </a:lnTo>
                  <a:lnTo>
                    <a:pt x="31" y="343"/>
                  </a:lnTo>
                  <a:lnTo>
                    <a:pt x="33" y="340"/>
                  </a:lnTo>
                  <a:lnTo>
                    <a:pt x="33" y="338"/>
                  </a:lnTo>
                  <a:lnTo>
                    <a:pt x="33" y="336"/>
                  </a:lnTo>
                  <a:lnTo>
                    <a:pt x="36" y="332"/>
                  </a:lnTo>
                  <a:lnTo>
                    <a:pt x="36" y="330"/>
                  </a:lnTo>
                  <a:lnTo>
                    <a:pt x="36" y="328"/>
                  </a:lnTo>
                  <a:lnTo>
                    <a:pt x="38" y="326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2" y="323"/>
                  </a:lnTo>
                  <a:lnTo>
                    <a:pt x="44" y="319"/>
                  </a:lnTo>
                  <a:lnTo>
                    <a:pt x="48" y="317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3"/>
                  </a:lnTo>
                  <a:lnTo>
                    <a:pt x="54" y="313"/>
                  </a:lnTo>
                  <a:lnTo>
                    <a:pt x="55" y="313"/>
                  </a:lnTo>
                  <a:lnTo>
                    <a:pt x="57" y="313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298"/>
                  </a:lnTo>
                  <a:lnTo>
                    <a:pt x="65" y="296"/>
                  </a:lnTo>
                  <a:lnTo>
                    <a:pt x="65" y="294"/>
                  </a:lnTo>
                  <a:lnTo>
                    <a:pt x="63" y="292"/>
                  </a:lnTo>
                  <a:lnTo>
                    <a:pt x="63" y="288"/>
                  </a:lnTo>
                  <a:lnTo>
                    <a:pt x="61" y="288"/>
                  </a:lnTo>
                  <a:lnTo>
                    <a:pt x="59" y="286"/>
                  </a:lnTo>
                  <a:lnTo>
                    <a:pt x="57" y="286"/>
                  </a:lnTo>
                  <a:lnTo>
                    <a:pt x="54" y="286"/>
                  </a:lnTo>
                  <a:lnTo>
                    <a:pt x="54" y="285"/>
                  </a:lnTo>
                  <a:lnTo>
                    <a:pt x="52" y="285"/>
                  </a:lnTo>
                  <a:lnTo>
                    <a:pt x="55" y="281"/>
                  </a:lnTo>
                  <a:lnTo>
                    <a:pt x="63" y="277"/>
                  </a:lnTo>
                  <a:lnTo>
                    <a:pt x="71" y="269"/>
                  </a:lnTo>
                  <a:lnTo>
                    <a:pt x="84" y="260"/>
                  </a:lnTo>
                  <a:lnTo>
                    <a:pt x="92" y="254"/>
                  </a:lnTo>
                  <a:lnTo>
                    <a:pt x="95" y="250"/>
                  </a:lnTo>
                  <a:lnTo>
                    <a:pt x="97" y="250"/>
                  </a:lnTo>
                  <a:lnTo>
                    <a:pt x="101" y="247"/>
                  </a:lnTo>
                  <a:lnTo>
                    <a:pt x="101" y="245"/>
                  </a:lnTo>
                  <a:lnTo>
                    <a:pt x="105" y="241"/>
                  </a:lnTo>
                  <a:lnTo>
                    <a:pt x="109" y="237"/>
                  </a:lnTo>
                  <a:lnTo>
                    <a:pt x="111" y="237"/>
                  </a:lnTo>
                  <a:lnTo>
                    <a:pt x="111" y="235"/>
                  </a:lnTo>
                  <a:lnTo>
                    <a:pt x="111" y="233"/>
                  </a:lnTo>
                  <a:lnTo>
                    <a:pt x="111" y="229"/>
                  </a:lnTo>
                  <a:lnTo>
                    <a:pt x="111" y="228"/>
                  </a:lnTo>
                  <a:lnTo>
                    <a:pt x="111" y="226"/>
                  </a:lnTo>
                  <a:lnTo>
                    <a:pt x="112" y="224"/>
                  </a:lnTo>
                  <a:lnTo>
                    <a:pt x="114" y="220"/>
                  </a:lnTo>
                  <a:lnTo>
                    <a:pt x="122" y="214"/>
                  </a:lnTo>
                  <a:lnTo>
                    <a:pt x="131" y="207"/>
                  </a:lnTo>
                  <a:lnTo>
                    <a:pt x="130" y="205"/>
                  </a:lnTo>
                  <a:lnTo>
                    <a:pt x="128" y="201"/>
                  </a:lnTo>
                  <a:lnTo>
                    <a:pt x="126" y="193"/>
                  </a:lnTo>
                  <a:lnTo>
                    <a:pt x="122" y="188"/>
                  </a:lnTo>
                  <a:lnTo>
                    <a:pt x="118" y="180"/>
                  </a:lnTo>
                  <a:lnTo>
                    <a:pt x="111" y="167"/>
                  </a:lnTo>
                  <a:lnTo>
                    <a:pt x="105" y="153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103" y="140"/>
                  </a:lnTo>
                  <a:lnTo>
                    <a:pt x="103" y="138"/>
                  </a:lnTo>
                  <a:lnTo>
                    <a:pt x="103" y="136"/>
                  </a:lnTo>
                  <a:lnTo>
                    <a:pt x="105" y="134"/>
                  </a:lnTo>
                  <a:lnTo>
                    <a:pt x="105" y="133"/>
                  </a:lnTo>
                  <a:lnTo>
                    <a:pt x="107" y="131"/>
                  </a:lnTo>
                  <a:lnTo>
                    <a:pt x="109" y="129"/>
                  </a:lnTo>
                  <a:lnTo>
                    <a:pt x="109" y="127"/>
                  </a:lnTo>
                  <a:lnTo>
                    <a:pt x="112" y="125"/>
                  </a:lnTo>
                  <a:lnTo>
                    <a:pt x="116" y="121"/>
                  </a:lnTo>
                  <a:lnTo>
                    <a:pt x="118" y="119"/>
                  </a:lnTo>
                  <a:lnTo>
                    <a:pt x="120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30" y="110"/>
                  </a:lnTo>
                  <a:lnTo>
                    <a:pt x="131" y="106"/>
                  </a:lnTo>
                  <a:lnTo>
                    <a:pt x="131" y="102"/>
                  </a:lnTo>
                  <a:lnTo>
                    <a:pt x="133" y="100"/>
                  </a:lnTo>
                  <a:lnTo>
                    <a:pt x="135" y="98"/>
                  </a:lnTo>
                  <a:lnTo>
                    <a:pt x="141" y="98"/>
                  </a:lnTo>
                  <a:lnTo>
                    <a:pt x="143" y="96"/>
                  </a:lnTo>
                  <a:lnTo>
                    <a:pt x="145" y="95"/>
                  </a:lnTo>
                  <a:lnTo>
                    <a:pt x="147" y="93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2" y="93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4" y="81"/>
                  </a:lnTo>
                  <a:lnTo>
                    <a:pt x="156" y="79"/>
                  </a:lnTo>
                  <a:lnTo>
                    <a:pt x="156" y="77"/>
                  </a:lnTo>
                  <a:lnTo>
                    <a:pt x="158" y="76"/>
                  </a:lnTo>
                  <a:lnTo>
                    <a:pt x="162" y="74"/>
                  </a:lnTo>
                  <a:lnTo>
                    <a:pt x="166" y="72"/>
                  </a:lnTo>
                  <a:lnTo>
                    <a:pt x="169" y="70"/>
                  </a:lnTo>
                  <a:lnTo>
                    <a:pt x="171" y="66"/>
                  </a:lnTo>
                  <a:lnTo>
                    <a:pt x="175" y="62"/>
                  </a:lnTo>
                  <a:lnTo>
                    <a:pt x="179" y="60"/>
                  </a:lnTo>
                  <a:lnTo>
                    <a:pt x="181" y="58"/>
                  </a:lnTo>
                  <a:lnTo>
                    <a:pt x="181" y="57"/>
                  </a:lnTo>
                  <a:lnTo>
                    <a:pt x="188" y="51"/>
                  </a:lnTo>
                  <a:lnTo>
                    <a:pt x="204" y="39"/>
                  </a:lnTo>
                  <a:lnTo>
                    <a:pt x="215" y="28"/>
                  </a:lnTo>
                  <a:lnTo>
                    <a:pt x="226" y="19"/>
                  </a:lnTo>
                  <a:lnTo>
                    <a:pt x="228" y="17"/>
                  </a:lnTo>
                  <a:lnTo>
                    <a:pt x="228" y="15"/>
                  </a:lnTo>
                  <a:lnTo>
                    <a:pt x="228" y="13"/>
                  </a:lnTo>
                  <a:lnTo>
                    <a:pt x="230" y="11"/>
                  </a:lnTo>
                  <a:lnTo>
                    <a:pt x="230" y="9"/>
                  </a:lnTo>
                  <a:lnTo>
                    <a:pt x="234" y="5"/>
                  </a:lnTo>
                  <a:lnTo>
                    <a:pt x="236" y="5"/>
                  </a:lnTo>
                  <a:lnTo>
                    <a:pt x="236" y="3"/>
                  </a:lnTo>
                  <a:lnTo>
                    <a:pt x="236" y="1"/>
                  </a:lnTo>
                  <a:lnTo>
                    <a:pt x="238" y="1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2" y="1"/>
                  </a:lnTo>
                  <a:lnTo>
                    <a:pt x="244" y="1"/>
                  </a:lnTo>
                  <a:lnTo>
                    <a:pt x="245" y="3"/>
                  </a:lnTo>
                  <a:lnTo>
                    <a:pt x="247" y="3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3" y="11"/>
                  </a:lnTo>
                  <a:lnTo>
                    <a:pt x="264" y="13"/>
                  </a:lnTo>
                  <a:lnTo>
                    <a:pt x="264" y="17"/>
                  </a:lnTo>
                  <a:lnTo>
                    <a:pt x="264" y="19"/>
                  </a:lnTo>
                  <a:lnTo>
                    <a:pt x="266" y="20"/>
                  </a:lnTo>
                  <a:lnTo>
                    <a:pt x="268" y="24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39"/>
                  </a:lnTo>
                  <a:lnTo>
                    <a:pt x="276" y="41"/>
                  </a:lnTo>
                  <a:lnTo>
                    <a:pt x="270" y="45"/>
                  </a:lnTo>
                  <a:lnTo>
                    <a:pt x="264" y="47"/>
                  </a:lnTo>
                  <a:lnTo>
                    <a:pt x="259" y="51"/>
                  </a:lnTo>
                  <a:lnTo>
                    <a:pt x="253" y="53"/>
                  </a:lnTo>
                  <a:lnTo>
                    <a:pt x="251" y="55"/>
                  </a:lnTo>
                  <a:lnTo>
                    <a:pt x="251" y="57"/>
                  </a:lnTo>
                  <a:lnTo>
                    <a:pt x="249" y="66"/>
                  </a:lnTo>
                  <a:lnTo>
                    <a:pt x="249" y="77"/>
                  </a:lnTo>
                  <a:lnTo>
                    <a:pt x="247" y="81"/>
                  </a:lnTo>
                  <a:lnTo>
                    <a:pt x="249" y="85"/>
                  </a:lnTo>
                  <a:lnTo>
                    <a:pt x="249" y="87"/>
                  </a:lnTo>
                  <a:lnTo>
                    <a:pt x="249" y="89"/>
                  </a:lnTo>
                  <a:lnTo>
                    <a:pt x="251" y="91"/>
                  </a:lnTo>
                  <a:lnTo>
                    <a:pt x="253" y="93"/>
                  </a:lnTo>
                  <a:lnTo>
                    <a:pt x="253" y="95"/>
                  </a:lnTo>
                  <a:lnTo>
                    <a:pt x="255" y="93"/>
                  </a:lnTo>
                  <a:lnTo>
                    <a:pt x="257" y="93"/>
                  </a:lnTo>
                  <a:lnTo>
                    <a:pt x="259" y="93"/>
                  </a:lnTo>
                  <a:lnTo>
                    <a:pt x="259" y="91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4" y="91"/>
                  </a:lnTo>
                  <a:lnTo>
                    <a:pt x="266" y="89"/>
                  </a:lnTo>
                  <a:lnTo>
                    <a:pt x="270" y="91"/>
                  </a:lnTo>
                  <a:lnTo>
                    <a:pt x="274" y="91"/>
                  </a:lnTo>
                  <a:lnTo>
                    <a:pt x="276" y="89"/>
                  </a:lnTo>
                  <a:lnTo>
                    <a:pt x="278" y="89"/>
                  </a:lnTo>
                  <a:lnTo>
                    <a:pt x="282" y="89"/>
                  </a:lnTo>
                  <a:lnTo>
                    <a:pt x="287" y="89"/>
                  </a:lnTo>
                  <a:lnTo>
                    <a:pt x="295" y="87"/>
                  </a:lnTo>
                  <a:lnTo>
                    <a:pt x="302" y="87"/>
                  </a:lnTo>
                  <a:lnTo>
                    <a:pt x="306" y="87"/>
                  </a:lnTo>
                  <a:lnTo>
                    <a:pt x="310" y="87"/>
                  </a:lnTo>
                  <a:lnTo>
                    <a:pt x="310" y="89"/>
                  </a:lnTo>
                  <a:lnTo>
                    <a:pt x="310" y="96"/>
                  </a:lnTo>
                  <a:lnTo>
                    <a:pt x="308" y="100"/>
                  </a:lnTo>
                  <a:lnTo>
                    <a:pt x="306" y="102"/>
                  </a:lnTo>
                  <a:lnTo>
                    <a:pt x="304" y="104"/>
                  </a:lnTo>
                  <a:lnTo>
                    <a:pt x="302" y="106"/>
                  </a:lnTo>
                  <a:lnTo>
                    <a:pt x="301" y="106"/>
                  </a:lnTo>
                  <a:lnTo>
                    <a:pt x="297" y="106"/>
                  </a:lnTo>
                  <a:lnTo>
                    <a:pt x="291" y="108"/>
                  </a:lnTo>
                  <a:lnTo>
                    <a:pt x="287" y="108"/>
                  </a:lnTo>
                  <a:lnTo>
                    <a:pt x="285" y="108"/>
                  </a:lnTo>
                  <a:lnTo>
                    <a:pt x="283" y="108"/>
                  </a:lnTo>
                  <a:lnTo>
                    <a:pt x="282" y="108"/>
                  </a:lnTo>
                  <a:lnTo>
                    <a:pt x="282" y="115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36"/>
                  </a:lnTo>
                  <a:lnTo>
                    <a:pt x="282" y="138"/>
                  </a:lnTo>
                  <a:lnTo>
                    <a:pt x="282" y="142"/>
                  </a:lnTo>
                  <a:lnTo>
                    <a:pt x="299" y="136"/>
                  </a:lnTo>
                  <a:lnTo>
                    <a:pt x="312" y="134"/>
                  </a:lnTo>
                  <a:lnTo>
                    <a:pt x="327" y="131"/>
                  </a:lnTo>
                  <a:lnTo>
                    <a:pt x="378" y="115"/>
                  </a:lnTo>
                  <a:lnTo>
                    <a:pt x="394" y="110"/>
                  </a:lnTo>
                  <a:lnTo>
                    <a:pt x="403" y="106"/>
                  </a:lnTo>
                  <a:lnTo>
                    <a:pt x="430" y="98"/>
                  </a:lnTo>
                  <a:lnTo>
                    <a:pt x="456" y="89"/>
                  </a:lnTo>
                  <a:lnTo>
                    <a:pt x="470" y="89"/>
                  </a:lnTo>
                  <a:lnTo>
                    <a:pt x="477" y="89"/>
                  </a:lnTo>
                  <a:lnTo>
                    <a:pt x="481" y="89"/>
                  </a:lnTo>
                  <a:lnTo>
                    <a:pt x="483" y="89"/>
                  </a:lnTo>
                  <a:lnTo>
                    <a:pt x="483" y="87"/>
                  </a:lnTo>
                  <a:lnTo>
                    <a:pt x="485" y="87"/>
                  </a:lnTo>
                  <a:lnTo>
                    <a:pt x="489" y="83"/>
                  </a:lnTo>
                  <a:lnTo>
                    <a:pt x="491" y="83"/>
                  </a:lnTo>
                  <a:lnTo>
                    <a:pt x="491" y="85"/>
                  </a:lnTo>
                  <a:lnTo>
                    <a:pt x="492" y="85"/>
                  </a:lnTo>
                  <a:lnTo>
                    <a:pt x="494" y="85"/>
                  </a:lnTo>
                  <a:lnTo>
                    <a:pt x="498" y="87"/>
                  </a:lnTo>
                  <a:lnTo>
                    <a:pt x="502" y="89"/>
                  </a:lnTo>
                  <a:lnTo>
                    <a:pt x="511" y="93"/>
                  </a:lnTo>
                  <a:lnTo>
                    <a:pt x="513" y="95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3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7" y="96"/>
                  </a:lnTo>
                  <a:lnTo>
                    <a:pt x="529" y="95"/>
                  </a:lnTo>
                  <a:lnTo>
                    <a:pt x="534" y="95"/>
                  </a:lnTo>
                  <a:lnTo>
                    <a:pt x="534" y="93"/>
                  </a:lnTo>
                  <a:lnTo>
                    <a:pt x="534" y="91"/>
                  </a:lnTo>
                  <a:lnTo>
                    <a:pt x="534" y="89"/>
                  </a:lnTo>
                  <a:lnTo>
                    <a:pt x="534" y="87"/>
                  </a:lnTo>
                  <a:lnTo>
                    <a:pt x="536" y="87"/>
                  </a:lnTo>
                  <a:lnTo>
                    <a:pt x="540" y="85"/>
                  </a:lnTo>
                  <a:lnTo>
                    <a:pt x="542" y="85"/>
                  </a:lnTo>
                  <a:lnTo>
                    <a:pt x="548" y="85"/>
                  </a:lnTo>
                  <a:lnTo>
                    <a:pt x="551" y="85"/>
                  </a:lnTo>
                  <a:lnTo>
                    <a:pt x="557" y="87"/>
                  </a:lnTo>
                  <a:lnTo>
                    <a:pt x="561" y="87"/>
                  </a:lnTo>
                  <a:lnTo>
                    <a:pt x="567" y="87"/>
                  </a:lnTo>
                  <a:lnTo>
                    <a:pt x="574" y="87"/>
                  </a:lnTo>
                  <a:lnTo>
                    <a:pt x="580" y="87"/>
                  </a:lnTo>
                  <a:lnTo>
                    <a:pt x="582" y="85"/>
                  </a:lnTo>
                  <a:lnTo>
                    <a:pt x="584" y="85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1" y="85"/>
                  </a:lnTo>
                  <a:lnTo>
                    <a:pt x="591" y="87"/>
                  </a:lnTo>
                  <a:lnTo>
                    <a:pt x="593" y="87"/>
                  </a:lnTo>
                  <a:lnTo>
                    <a:pt x="593" y="89"/>
                  </a:lnTo>
                  <a:lnTo>
                    <a:pt x="595" y="91"/>
                  </a:lnTo>
                  <a:lnTo>
                    <a:pt x="597" y="91"/>
                  </a:lnTo>
                  <a:lnTo>
                    <a:pt x="595" y="95"/>
                  </a:lnTo>
                  <a:lnTo>
                    <a:pt x="593" y="100"/>
                  </a:lnTo>
                  <a:lnTo>
                    <a:pt x="591" y="102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593" y="106"/>
                  </a:lnTo>
                  <a:lnTo>
                    <a:pt x="595" y="106"/>
                  </a:lnTo>
                  <a:lnTo>
                    <a:pt x="597" y="106"/>
                  </a:lnTo>
                  <a:lnTo>
                    <a:pt x="601" y="104"/>
                  </a:lnTo>
                  <a:lnTo>
                    <a:pt x="603" y="102"/>
                  </a:lnTo>
                  <a:lnTo>
                    <a:pt x="606" y="100"/>
                  </a:lnTo>
                  <a:lnTo>
                    <a:pt x="610" y="98"/>
                  </a:lnTo>
                  <a:lnTo>
                    <a:pt x="612" y="98"/>
                  </a:lnTo>
                  <a:lnTo>
                    <a:pt x="616" y="95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2" y="95"/>
                  </a:lnTo>
                  <a:lnTo>
                    <a:pt x="624" y="96"/>
                  </a:lnTo>
                  <a:lnTo>
                    <a:pt x="625" y="98"/>
                  </a:lnTo>
                  <a:lnTo>
                    <a:pt x="627" y="100"/>
                  </a:lnTo>
                  <a:lnTo>
                    <a:pt x="629" y="100"/>
                  </a:lnTo>
                  <a:lnTo>
                    <a:pt x="629" y="102"/>
                  </a:lnTo>
                  <a:lnTo>
                    <a:pt x="631" y="102"/>
                  </a:lnTo>
                  <a:lnTo>
                    <a:pt x="631" y="104"/>
                  </a:lnTo>
                  <a:lnTo>
                    <a:pt x="629" y="104"/>
                  </a:lnTo>
                  <a:lnTo>
                    <a:pt x="629" y="106"/>
                  </a:lnTo>
                  <a:lnTo>
                    <a:pt x="625" y="108"/>
                  </a:lnTo>
                  <a:lnTo>
                    <a:pt x="624" y="112"/>
                  </a:lnTo>
                  <a:lnTo>
                    <a:pt x="622" y="115"/>
                  </a:lnTo>
                  <a:lnTo>
                    <a:pt x="620" y="117"/>
                  </a:lnTo>
                  <a:lnTo>
                    <a:pt x="620" y="119"/>
                  </a:lnTo>
                  <a:lnTo>
                    <a:pt x="624" y="121"/>
                  </a:lnTo>
                  <a:lnTo>
                    <a:pt x="625" y="121"/>
                  </a:lnTo>
                  <a:lnTo>
                    <a:pt x="629" y="123"/>
                  </a:lnTo>
                  <a:lnTo>
                    <a:pt x="631" y="123"/>
                  </a:lnTo>
                  <a:lnTo>
                    <a:pt x="635" y="125"/>
                  </a:lnTo>
                  <a:lnTo>
                    <a:pt x="639" y="127"/>
                  </a:lnTo>
                  <a:lnTo>
                    <a:pt x="643" y="129"/>
                  </a:lnTo>
                  <a:lnTo>
                    <a:pt x="646" y="129"/>
                  </a:lnTo>
                  <a:lnTo>
                    <a:pt x="650" y="131"/>
                  </a:lnTo>
                  <a:lnTo>
                    <a:pt x="654" y="133"/>
                  </a:lnTo>
                  <a:lnTo>
                    <a:pt x="656" y="134"/>
                  </a:lnTo>
                  <a:lnTo>
                    <a:pt x="660" y="138"/>
                  </a:lnTo>
                  <a:lnTo>
                    <a:pt x="665" y="140"/>
                  </a:lnTo>
                  <a:lnTo>
                    <a:pt x="667" y="142"/>
                  </a:lnTo>
                  <a:lnTo>
                    <a:pt x="669" y="144"/>
                  </a:lnTo>
                  <a:lnTo>
                    <a:pt x="673" y="144"/>
                  </a:lnTo>
                  <a:lnTo>
                    <a:pt x="675" y="144"/>
                  </a:lnTo>
                  <a:lnTo>
                    <a:pt x="677" y="144"/>
                  </a:lnTo>
                  <a:lnTo>
                    <a:pt x="679" y="144"/>
                  </a:lnTo>
                  <a:lnTo>
                    <a:pt x="681" y="144"/>
                  </a:lnTo>
                  <a:lnTo>
                    <a:pt x="682" y="146"/>
                  </a:lnTo>
                  <a:lnTo>
                    <a:pt x="684" y="148"/>
                  </a:lnTo>
                  <a:lnTo>
                    <a:pt x="686" y="153"/>
                  </a:lnTo>
                  <a:lnTo>
                    <a:pt x="688" y="159"/>
                  </a:lnTo>
                  <a:lnTo>
                    <a:pt x="690" y="163"/>
                  </a:lnTo>
                  <a:lnTo>
                    <a:pt x="692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6" y="172"/>
                  </a:lnTo>
                  <a:lnTo>
                    <a:pt x="698" y="176"/>
                  </a:lnTo>
                  <a:lnTo>
                    <a:pt x="698" y="182"/>
                  </a:lnTo>
                  <a:lnTo>
                    <a:pt x="700" y="188"/>
                  </a:lnTo>
                  <a:lnTo>
                    <a:pt x="703" y="193"/>
                  </a:lnTo>
                  <a:lnTo>
                    <a:pt x="709" y="205"/>
                  </a:lnTo>
                  <a:lnTo>
                    <a:pt x="711" y="210"/>
                  </a:lnTo>
                  <a:lnTo>
                    <a:pt x="713" y="214"/>
                  </a:lnTo>
                  <a:lnTo>
                    <a:pt x="715" y="216"/>
                  </a:lnTo>
                  <a:lnTo>
                    <a:pt x="715" y="220"/>
                  </a:lnTo>
                  <a:lnTo>
                    <a:pt x="717" y="220"/>
                  </a:lnTo>
                  <a:lnTo>
                    <a:pt x="717" y="222"/>
                  </a:lnTo>
                  <a:lnTo>
                    <a:pt x="715" y="222"/>
                  </a:lnTo>
                  <a:lnTo>
                    <a:pt x="711" y="226"/>
                  </a:lnTo>
                  <a:lnTo>
                    <a:pt x="707" y="228"/>
                  </a:lnTo>
                  <a:lnTo>
                    <a:pt x="700" y="233"/>
                  </a:lnTo>
                  <a:lnTo>
                    <a:pt x="698" y="235"/>
                  </a:lnTo>
                  <a:lnTo>
                    <a:pt x="690" y="239"/>
                  </a:lnTo>
                  <a:lnTo>
                    <a:pt x="682" y="241"/>
                  </a:lnTo>
                  <a:lnTo>
                    <a:pt x="679" y="243"/>
                  </a:lnTo>
                  <a:lnTo>
                    <a:pt x="673" y="245"/>
                  </a:lnTo>
                  <a:lnTo>
                    <a:pt x="669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2" y="245"/>
                  </a:lnTo>
                  <a:lnTo>
                    <a:pt x="660" y="245"/>
                  </a:lnTo>
                  <a:lnTo>
                    <a:pt x="658" y="241"/>
                  </a:lnTo>
                  <a:lnTo>
                    <a:pt x="656" y="239"/>
                  </a:lnTo>
                  <a:lnTo>
                    <a:pt x="652" y="237"/>
                  </a:lnTo>
                  <a:lnTo>
                    <a:pt x="648" y="233"/>
                  </a:lnTo>
                  <a:lnTo>
                    <a:pt x="646" y="231"/>
                  </a:lnTo>
                  <a:lnTo>
                    <a:pt x="641" y="229"/>
                  </a:lnTo>
                  <a:lnTo>
                    <a:pt x="637" y="228"/>
                  </a:lnTo>
                  <a:lnTo>
                    <a:pt x="635" y="226"/>
                  </a:lnTo>
                  <a:lnTo>
                    <a:pt x="633" y="226"/>
                  </a:lnTo>
                  <a:lnTo>
                    <a:pt x="629" y="226"/>
                  </a:lnTo>
                  <a:lnTo>
                    <a:pt x="625" y="226"/>
                  </a:lnTo>
                  <a:lnTo>
                    <a:pt x="624" y="228"/>
                  </a:lnTo>
                  <a:lnTo>
                    <a:pt x="620" y="228"/>
                  </a:lnTo>
                  <a:lnTo>
                    <a:pt x="616" y="228"/>
                  </a:lnTo>
                  <a:lnTo>
                    <a:pt x="612" y="226"/>
                  </a:lnTo>
                  <a:lnTo>
                    <a:pt x="610" y="226"/>
                  </a:lnTo>
                  <a:lnTo>
                    <a:pt x="606" y="228"/>
                  </a:lnTo>
                  <a:lnTo>
                    <a:pt x="605" y="228"/>
                  </a:lnTo>
                  <a:lnTo>
                    <a:pt x="601" y="229"/>
                  </a:lnTo>
                  <a:lnTo>
                    <a:pt x="599" y="229"/>
                  </a:lnTo>
                  <a:lnTo>
                    <a:pt x="595" y="229"/>
                  </a:lnTo>
                  <a:lnTo>
                    <a:pt x="591" y="231"/>
                  </a:lnTo>
                  <a:lnTo>
                    <a:pt x="589" y="231"/>
                  </a:lnTo>
                  <a:lnTo>
                    <a:pt x="586" y="231"/>
                  </a:lnTo>
                  <a:lnTo>
                    <a:pt x="582" y="231"/>
                  </a:lnTo>
                  <a:lnTo>
                    <a:pt x="580" y="233"/>
                  </a:lnTo>
                  <a:lnTo>
                    <a:pt x="580" y="235"/>
                  </a:lnTo>
                  <a:lnTo>
                    <a:pt x="578" y="239"/>
                  </a:lnTo>
                  <a:lnTo>
                    <a:pt x="578" y="241"/>
                  </a:lnTo>
                  <a:lnTo>
                    <a:pt x="578" y="247"/>
                  </a:lnTo>
                  <a:lnTo>
                    <a:pt x="578" y="248"/>
                  </a:lnTo>
                  <a:lnTo>
                    <a:pt x="574" y="252"/>
                  </a:lnTo>
                  <a:lnTo>
                    <a:pt x="568" y="258"/>
                  </a:lnTo>
                  <a:lnTo>
                    <a:pt x="563" y="264"/>
                  </a:lnTo>
                  <a:lnTo>
                    <a:pt x="561" y="266"/>
                  </a:lnTo>
                  <a:lnTo>
                    <a:pt x="561" y="269"/>
                  </a:lnTo>
                  <a:lnTo>
                    <a:pt x="559" y="281"/>
                  </a:lnTo>
                  <a:lnTo>
                    <a:pt x="559" y="288"/>
                  </a:lnTo>
                  <a:lnTo>
                    <a:pt x="559" y="292"/>
                  </a:lnTo>
                  <a:lnTo>
                    <a:pt x="555" y="296"/>
                  </a:lnTo>
                  <a:lnTo>
                    <a:pt x="549" y="302"/>
                  </a:lnTo>
                  <a:lnTo>
                    <a:pt x="544" y="309"/>
                  </a:lnTo>
                  <a:lnTo>
                    <a:pt x="536" y="315"/>
                  </a:lnTo>
                  <a:lnTo>
                    <a:pt x="530" y="321"/>
                  </a:lnTo>
                  <a:lnTo>
                    <a:pt x="530" y="323"/>
                  </a:lnTo>
                  <a:lnTo>
                    <a:pt x="532" y="330"/>
                  </a:lnTo>
                  <a:lnTo>
                    <a:pt x="534" y="330"/>
                  </a:lnTo>
                  <a:lnTo>
                    <a:pt x="536" y="330"/>
                  </a:lnTo>
                  <a:lnTo>
                    <a:pt x="538" y="332"/>
                  </a:lnTo>
                  <a:lnTo>
                    <a:pt x="540" y="334"/>
                  </a:lnTo>
                  <a:lnTo>
                    <a:pt x="544" y="338"/>
                  </a:lnTo>
                  <a:lnTo>
                    <a:pt x="546" y="338"/>
                  </a:lnTo>
                  <a:lnTo>
                    <a:pt x="548" y="340"/>
                  </a:lnTo>
                  <a:lnTo>
                    <a:pt x="549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40"/>
                  </a:lnTo>
                  <a:lnTo>
                    <a:pt x="559" y="340"/>
                  </a:lnTo>
                  <a:lnTo>
                    <a:pt x="561" y="340"/>
                  </a:lnTo>
                  <a:lnTo>
                    <a:pt x="565" y="342"/>
                  </a:lnTo>
                  <a:lnTo>
                    <a:pt x="568" y="342"/>
                  </a:lnTo>
                  <a:lnTo>
                    <a:pt x="572" y="342"/>
                  </a:lnTo>
                  <a:lnTo>
                    <a:pt x="574" y="342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38"/>
                  </a:lnTo>
                  <a:lnTo>
                    <a:pt x="576" y="336"/>
                  </a:lnTo>
                  <a:lnTo>
                    <a:pt x="578" y="334"/>
                  </a:lnTo>
                  <a:lnTo>
                    <a:pt x="582" y="332"/>
                  </a:lnTo>
                  <a:lnTo>
                    <a:pt x="582" y="334"/>
                  </a:lnTo>
                  <a:lnTo>
                    <a:pt x="584" y="334"/>
                  </a:lnTo>
                  <a:lnTo>
                    <a:pt x="586" y="334"/>
                  </a:lnTo>
                  <a:lnTo>
                    <a:pt x="587" y="334"/>
                  </a:lnTo>
                  <a:lnTo>
                    <a:pt x="589" y="334"/>
                  </a:lnTo>
                  <a:lnTo>
                    <a:pt x="593" y="332"/>
                  </a:lnTo>
                  <a:lnTo>
                    <a:pt x="593" y="330"/>
                  </a:lnTo>
                  <a:lnTo>
                    <a:pt x="595" y="330"/>
                  </a:lnTo>
                  <a:lnTo>
                    <a:pt x="595" y="328"/>
                  </a:lnTo>
                  <a:lnTo>
                    <a:pt x="595" y="326"/>
                  </a:lnTo>
                  <a:lnTo>
                    <a:pt x="601" y="323"/>
                  </a:lnTo>
                  <a:lnTo>
                    <a:pt x="605" y="319"/>
                  </a:lnTo>
                  <a:lnTo>
                    <a:pt x="606" y="315"/>
                  </a:lnTo>
                  <a:lnTo>
                    <a:pt x="608" y="313"/>
                  </a:lnTo>
                  <a:lnTo>
                    <a:pt x="610" y="311"/>
                  </a:lnTo>
                  <a:lnTo>
                    <a:pt x="612" y="309"/>
                  </a:lnTo>
                  <a:lnTo>
                    <a:pt x="614" y="307"/>
                  </a:lnTo>
                  <a:lnTo>
                    <a:pt x="618" y="307"/>
                  </a:lnTo>
                  <a:lnTo>
                    <a:pt x="631" y="305"/>
                  </a:lnTo>
                  <a:lnTo>
                    <a:pt x="652" y="302"/>
                  </a:lnTo>
                  <a:lnTo>
                    <a:pt x="669" y="300"/>
                  </a:lnTo>
                  <a:lnTo>
                    <a:pt x="698" y="294"/>
                  </a:lnTo>
                  <a:lnTo>
                    <a:pt x="700" y="294"/>
                  </a:lnTo>
                  <a:lnTo>
                    <a:pt x="701" y="296"/>
                  </a:lnTo>
                  <a:lnTo>
                    <a:pt x="701" y="298"/>
                  </a:lnTo>
                  <a:lnTo>
                    <a:pt x="703" y="300"/>
                  </a:lnTo>
                  <a:lnTo>
                    <a:pt x="707" y="304"/>
                  </a:lnTo>
                  <a:lnTo>
                    <a:pt x="709" y="305"/>
                  </a:lnTo>
                  <a:lnTo>
                    <a:pt x="711" y="309"/>
                  </a:lnTo>
                  <a:lnTo>
                    <a:pt x="713" y="313"/>
                  </a:lnTo>
                  <a:lnTo>
                    <a:pt x="715" y="315"/>
                  </a:lnTo>
                  <a:lnTo>
                    <a:pt x="717" y="315"/>
                  </a:lnTo>
                  <a:lnTo>
                    <a:pt x="717" y="317"/>
                  </a:lnTo>
                  <a:lnTo>
                    <a:pt x="715" y="319"/>
                  </a:lnTo>
                  <a:lnTo>
                    <a:pt x="713" y="319"/>
                  </a:lnTo>
                  <a:lnTo>
                    <a:pt x="709" y="321"/>
                  </a:lnTo>
                  <a:lnTo>
                    <a:pt x="705" y="321"/>
                  </a:lnTo>
                  <a:lnTo>
                    <a:pt x="700" y="323"/>
                  </a:lnTo>
                  <a:lnTo>
                    <a:pt x="698" y="324"/>
                  </a:lnTo>
                  <a:lnTo>
                    <a:pt x="696" y="326"/>
                  </a:lnTo>
                  <a:lnTo>
                    <a:pt x="696" y="328"/>
                  </a:lnTo>
                  <a:lnTo>
                    <a:pt x="696" y="330"/>
                  </a:lnTo>
                  <a:lnTo>
                    <a:pt x="698" y="330"/>
                  </a:lnTo>
                  <a:lnTo>
                    <a:pt x="700" y="332"/>
                  </a:lnTo>
                  <a:lnTo>
                    <a:pt x="703" y="332"/>
                  </a:lnTo>
                  <a:lnTo>
                    <a:pt x="705" y="334"/>
                  </a:lnTo>
                  <a:lnTo>
                    <a:pt x="709" y="334"/>
                  </a:lnTo>
                  <a:lnTo>
                    <a:pt x="713" y="336"/>
                  </a:lnTo>
                  <a:lnTo>
                    <a:pt x="715" y="338"/>
                  </a:lnTo>
                  <a:lnTo>
                    <a:pt x="715" y="340"/>
                  </a:lnTo>
                  <a:lnTo>
                    <a:pt x="717" y="343"/>
                  </a:lnTo>
                  <a:lnTo>
                    <a:pt x="717" y="347"/>
                  </a:lnTo>
                  <a:lnTo>
                    <a:pt x="717" y="353"/>
                  </a:lnTo>
                  <a:lnTo>
                    <a:pt x="715" y="359"/>
                  </a:lnTo>
                  <a:lnTo>
                    <a:pt x="715" y="362"/>
                  </a:lnTo>
                  <a:lnTo>
                    <a:pt x="717" y="364"/>
                  </a:lnTo>
                  <a:lnTo>
                    <a:pt x="717" y="368"/>
                  </a:lnTo>
                  <a:lnTo>
                    <a:pt x="717" y="372"/>
                  </a:lnTo>
                  <a:lnTo>
                    <a:pt x="715" y="376"/>
                  </a:lnTo>
                  <a:lnTo>
                    <a:pt x="715" y="378"/>
                  </a:lnTo>
                  <a:lnTo>
                    <a:pt x="715" y="380"/>
                  </a:lnTo>
                  <a:lnTo>
                    <a:pt x="713" y="380"/>
                  </a:lnTo>
                  <a:lnTo>
                    <a:pt x="711" y="380"/>
                  </a:lnTo>
                  <a:lnTo>
                    <a:pt x="709" y="381"/>
                  </a:lnTo>
                  <a:lnTo>
                    <a:pt x="707" y="381"/>
                  </a:lnTo>
                  <a:lnTo>
                    <a:pt x="703" y="383"/>
                  </a:lnTo>
                  <a:lnTo>
                    <a:pt x="701" y="383"/>
                  </a:lnTo>
                  <a:lnTo>
                    <a:pt x="698" y="385"/>
                  </a:lnTo>
                  <a:lnTo>
                    <a:pt x="696" y="387"/>
                  </a:lnTo>
                  <a:lnTo>
                    <a:pt x="694" y="389"/>
                  </a:lnTo>
                  <a:lnTo>
                    <a:pt x="692" y="393"/>
                  </a:lnTo>
                  <a:lnTo>
                    <a:pt x="692" y="395"/>
                  </a:lnTo>
                  <a:lnTo>
                    <a:pt x="690" y="397"/>
                  </a:lnTo>
                  <a:lnTo>
                    <a:pt x="690" y="400"/>
                  </a:lnTo>
                  <a:lnTo>
                    <a:pt x="690" y="404"/>
                  </a:lnTo>
                  <a:lnTo>
                    <a:pt x="690" y="408"/>
                  </a:lnTo>
                  <a:lnTo>
                    <a:pt x="690" y="412"/>
                  </a:lnTo>
                  <a:lnTo>
                    <a:pt x="690" y="427"/>
                  </a:lnTo>
                  <a:lnTo>
                    <a:pt x="686" y="427"/>
                  </a:lnTo>
                  <a:lnTo>
                    <a:pt x="681" y="427"/>
                  </a:lnTo>
                  <a:lnTo>
                    <a:pt x="673" y="427"/>
                  </a:lnTo>
                  <a:lnTo>
                    <a:pt x="660" y="427"/>
                  </a:lnTo>
                  <a:lnTo>
                    <a:pt x="652" y="427"/>
                  </a:lnTo>
                  <a:lnTo>
                    <a:pt x="641" y="427"/>
                  </a:lnTo>
                  <a:lnTo>
                    <a:pt x="635" y="427"/>
                  </a:lnTo>
                  <a:lnTo>
                    <a:pt x="633" y="427"/>
                  </a:lnTo>
                  <a:lnTo>
                    <a:pt x="631" y="427"/>
                  </a:lnTo>
                  <a:lnTo>
                    <a:pt x="629" y="429"/>
                  </a:lnTo>
                  <a:lnTo>
                    <a:pt x="627" y="433"/>
                  </a:lnTo>
                  <a:lnTo>
                    <a:pt x="627" y="435"/>
                  </a:lnTo>
                  <a:lnTo>
                    <a:pt x="625" y="437"/>
                  </a:lnTo>
                  <a:lnTo>
                    <a:pt x="625" y="438"/>
                  </a:lnTo>
                  <a:lnTo>
                    <a:pt x="624" y="442"/>
                  </a:lnTo>
                  <a:lnTo>
                    <a:pt x="622" y="444"/>
                  </a:lnTo>
                  <a:lnTo>
                    <a:pt x="618" y="444"/>
                  </a:lnTo>
                  <a:lnTo>
                    <a:pt x="616" y="444"/>
                  </a:lnTo>
                  <a:lnTo>
                    <a:pt x="614" y="444"/>
                  </a:lnTo>
                  <a:lnTo>
                    <a:pt x="610" y="444"/>
                  </a:lnTo>
                  <a:lnTo>
                    <a:pt x="608" y="444"/>
                  </a:lnTo>
                  <a:lnTo>
                    <a:pt x="606" y="446"/>
                  </a:lnTo>
                  <a:lnTo>
                    <a:pt x="603" y="448"/>
                  </a:lnTo>
                  <a:lnTo>
                    <a:pt x="597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0"/>
                  </a:lnTo>
                  <a:lnTo>
                    <a:pt x="591" y="450"/>
                  </a:lnTo>
                  <a:lnTo>
                    <a:pt x="591" y="452"/>
                  </a:lnTo>
                  <a:lnTo>
                    <a:pt x="591" y="454"/>
                  </a:lnTo>
                  <a:lnTo>
                    <a:pt x="593" y="456"/>
                  </a:lnTo>
                  <a:lnTo>
                    <a:pt x="595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9" y="463"/>
                  </a:lnTo>
                  <a:lnTo>
                    <a:pt x="599" y="465"/>
                  </a:lnTo>
                  <a:lnTo>
                    <a:pt x="603" y="469"/>
                  </a:lnTo>
                  <a:lnTo>
                    <a:pt x="605" y="471"/>
                  </a:lnTo>
                  <a:lnTo>
                    <a:pt x="605" y="473"/>
                  </a:lnTo>
                  <a:lnTo>
                    <a:pt x="606" y="475"/>
                  </a:lnTo>
                  <a:lnTo>
                    <a:pt x="608" y="475"/>
                  </a:lnTo>
                  <a:lnTo>
                    <a:pt x="608" y="476"/>
                  </a:lnTo>
                  <a:lnTo>
                    <a:pt x="608" y="478"/>
                  </a:lnTo>
                  <a:lnTo>
                    <a:pt x="606" y="480"/>
                  </a:lnTo>
                  <a:lnTo>
                    <a:pt x="601" y="486"/>
                  </a:lnTo>
                  <a:lnTo>
                    <a:pt x="597" y="492"/>
                  </a:lnTo>
                  <a:lnTo>
                    <a:pt x="593" y="494"/>
                  </a:lnTo>
                  <a:lnTo>
                    <a:pt x="589" y="495"/>
                  </a:lnTo>
                  <a:lnTo>
                    <a:pt x="587" y="495"/>
                  </a:lnTo>
                  <a:lnTo>
                    <a:pt x="586" y="497"/>
                  </a:lnTo>
                  <a:lnTo>
                    <a:pt x="584" y="499"/>
                  </a:lnTo>
                  <a:lnTo>
                    <a:pt x="582" y="501"/>
                  </a:lnTo>
                  <a:lnTo>
                    <a:pt x="580" y="501"/>
                  </a:lnTo>
                  <a:lnTo>
                    <a:pt x="565" y="511"/>
                  </a:lnTo>
                  <a:lnTo>
                    <a:pt x="549" y="518"/>
                  </a:lnTo>
                  <a:lnTo>
                    <a:pt x="549" y="520"/>
                  </a:lnTo>
                  <a:lnTo>
                    <a:pt x="549" y="522"/>
                  </a:lnTo>
                  <a:lnTo>
                    <a:pt x="553" y="524"/>
                  </a:lnTo>
                  <a:lnTo>
                    <a:pt x="555" y="526"/>
                  </a:lnTo>
                  <a:lnTo>
                    <a:pt x="557" y="526"/>
                  </a:lnTo>
                  <a:lnTo>
                    <a:pt x="557" y="528"/>
                  </a:lnTo>
                  <a:lnTo>
                    <a:pt x="555" y="530"/>
                  </a:lnTo>
                  <a:lnTo>
                    <a:pt x="557" y="530"/>
                  </a:lnTo>
                  <a:lnTo>
                    <a:pt x="561" y="532"/>
                  </a:lnTo>
                  <a:lnTo>
                    <a:pt x="563" y="532"/>
                  </a:lnTo>
                  <a:lnTo>
                    <a:pt x="567" y="535"/>
                  </a:lnTo>
                  <a:lnTo>
                    <a:pt x="568" y="537"/>
                  </a:lnTo>
                  <a:lnTo>
                    <a:pt x="570" y="539"/>
                  </a:lnTo>
                  <a:lnTo>
                    <a:pt x="572" y="541"/>
                  </a:lnTo>
                  <a:lnTo>
                    <a:pt x="572" y="543"/>
                  </a:lnTo>
                  <a:lnTo>
                    <a:pt x="576" y="545"/>
                  </a:lnTo>
                  <a:lnTo>
                    <a:pt x="578" y="545"/>
                  </a:lnTo>
                  <a:lnTo>
                    <a:pt x="582" y="547"/>
                  </a:lnTo>
                  <a:lnTo>
                    <a:pt x="582" y="549"/>
                  </a:lnTo>
                  <a:lnTo>
                    <a:pt x="584" y="549"/>
                  </a:lnTo>
                  <a:lnTo>
                    <a:pt x="584" y="551"/>
                  </a:lnTo>
                  <a:lnTo>
                    <a:pt x="586" y="551"/>
                  </a:lnTo>
                  <a:lnTo>
                    <a:pt x="587" y="552"/>
                  </a:lnTo>
                  <a:lnTo>
                    <a:pt x="589" y="552"/>
                  </a:lnTo>
                  <a:lnTo>
                    <a:pt x="591" y="554"/>
                  </a:lnTo>
                  <a:lnTo>
                    <a:pt x="591" y="556"/>
                  </a:lnTo>
                  <a:lnTo>
                    <a:pt x="591" y="558"/>
                  </a:lnTo>
                  <a:lnTo>
                    <a:pt x="593" y="560"/>
                  </a:lnTo>
                  <a:lnTo>
                    <a:pt x="593" y="562"/>
                  </a:lnTo>
                  <a:lnTo>
                    <a:pt x="593" y="564"/>
                  </a:lnTo>
                  <a:lnTo>
                    <a:pt x="593" y="566"/>
                  </a:lnTo>
                  <a:lnTo>
                    <a:pt x="593" y="568"/>
                  </a:lnTo>
                  <a:lnTo>
                    <a:pt x="595" y="570"/>
                  </a:lnTo>
                  <a:lnTo>
                    <a:pt x="597" y="571"/>
                  </a:lnTo>
                  <a:lnTo>
                    <a:pt x="601" y="573"/>
                  </a:lnTo>
                  <a:lnTo>
                    <a:pt x="603" y="575"/>
                  </a:lnTo>
                  <a:lnTo>
                    <a:pt x="608" y="575"/>
                  </a:lnTo>
                  <a:lnTo>
                    <a:pt x="612" y="575"/>
                  </a:lnTo>
                  <a:lnTo>
                    <a:pt x="614" y="573"/>
                  </a:lnTo>
                  <a:lnTo>
                    <a:pt x="618" y="573"/>
                  </a:lnTo>
                  <a:lnTo>
                    <a:pt x="622" y="571"/>
                  </a:lnTo>
                  <a:lnTo>
                    <a:pt x="624" y="570"/>
                  </a:lnTo>
                  <a:lnTo>
                    <a:pt x="624" y="568"/>
                  </a:lnTo>
                  <a:lnTo>
                    <a:pt x="625" y="566"/>
                  </a:lnTo>
                  <a:lnTo>
                    <a:pt x="627" y="566"/>
                  </a:lnTo>
                  <a:lnTo>
                    <a:pt x="629" y="568"/>
                  </a:lnTo>
                  <a:lnTo>
                    <a:pt x="631" y="570"/>
                  </a:lnTo>
                  <a:lnTo>
                    <a:pt x="633" y="571"/>
                  </a:lnTo>
                  <a:lnTo>
                    <a:pt x="637" y="573"/>
                  </a:lnTo>
                  <a:lnTo>
                    <a:pt x="639" y="575"/>
                  </a:lnTo>
                  <a:lnTo>
                    <a:pt x="643" y="577"/>
                  </a:lnTo>
                  <a:lnTo>
                    <a:pt x="644" y="579"/>
                  </a:lnTo>
                  <a:lnTo>
                    <a:pt x="646" y="579"/>
                  </a:lnTo>
                  <a:lnTo>
                    <a:pt x="648" y="579"/>
                  </a:lnTo>
                  <a:lnTo>
                    <a:pt x="650" y="579"/>
                  </a:lnTo>
                  <a:lnTo>
                    <a:pt x="652" y="579"/>
                  </a:lnTo>
                  <a:lnTo>
                    <a:pt x="656" y="577"/>
                  </a:lnTo>
                  <a:lnTo>
                    <a:pt x="660" y="575"/>
                  </a:lnTo>
                  <a:lnTo>
                    <a:pt x="662" y="573"/>
                  </a:lnTo>
                  <a:lnTo>
                    <a:pt x="663" y="571"/>
                  </a:lnTo>
                  <a:lnTo>
                    <a:pt x="663" y="570"/>
                  </a:lnTo>
                  <a:lnTo>
                    <a:pt x="665" y="568"/>
                  </a:lnTo>
                  <a:lnTo>
                    <a:pt x="667" y="566"/>
                  </a:lnTo>
                  <a:lnTo>
                    <a:pt x="667" y="564"/>
                  </a:lnTo>
                  <a:lnTo>
                    <a:pt x="667" y="562"/>
                  </a:lnTo>
                  <a:lnTo>
                    <a:pt x="669" y="562"/>
                  </a:lnTo>
                  <a:lnTo>
                    <a:pt x="671" y="562"/>
                  </a:lnTo>
                  <a:lnTo>
                    <a:pt x="673" y="562"/>
                  </a:lnTo>
                  <a:lnTo>
                    <a:pt x="677" y="560"/>
                  </a:lnTo>
                  <a:lnTo>
                    <a:pt x="679" y="560"/>
                  </a:lnTo>
                  <a:lnTo>
                    <a:pt x="679" y="558"/>
                  </a:lnTo>
                  <a:lnTo>
                    <a:pt x="679" y="556"/>
                  </a:lnTo>
                  <a:lnTo>
                    <a:pt x="679" y="554"/>
                  </a:lnTo>
                  <a:lnTo>
                    <a:pt x="681" y="552"/>
                  </a:lnTo>
                  <a:lnTo>
                    <a:pt x="684" y="552"/>
                  </a:lnTo>
                  <a:lnTo>
                    <a:pt x="686" y="554"/>
                  </a:lnTo>
                  <a:lnTo>
                    <a:pt x="688" y="554"/>
                  </a:lnTo>
                  <a:lnTo>
                    <a:pt x="690" y="554"/>
                  </a:lnTo>
                  <a:lnTo>
                    <a:pt x="692" y="552"/>
                  </a:lnTo>
                  <a:lnTo>
                    <a:pt x="694" y="551"/>
                  </a:lnTo>
                  <a:lnTo>
                    <a:pt x="696" y="551"/>
                  </a:lnTo>
                  <a:lnTo>
                    <a:pt x="698" y="551"/>
                  </a:lnTo>
                  <a:lnTo>
                    <a:pt x="700" y="552"/>
                  </a:lnTo>
                  <a:lnTo>
                    <a:pt x="701" y="552"/>
                  </a:lnTo>
                  <a:lnTo>
                    <a:pt x="703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7" y="552"/>
                  </a:lnTo>
                  <a:lnTo>
                    <a:pt x="709" y="554"/>
                  </a:lnTo>
                  <a:lnTo>
                    <a:pt x="711" y="556"/>
                  </a:lnTo>
                  <a:lnTo>
                    <a:pt x="715" y="556"/>
                  </a:lnTo>
                  <a:lnTo>
                    <a:pt x="715" y="558"/>
                  </a:lnTo>
                  <a:lnTo>
                    <a:pt x="717" y="558"/>
                  </a:lnTo>
                  <a:lnTo>
                    <a:pt x="719" y="558"/>
                  </a:lnTo>
                  <a:lnTo>
                    <a:pt x="719" y="560"/>
                  </a:lnTo>
                  <a:lnTo>
                    <a:pt x="717" y="560"/>
                  </a:lnTo>
                  <a:lnTo>
                    <a:pt x="717" y="562"/>
                  </a:lnTo>
                  <a:lnTo>
                    <a:pt x="719" y="564"/>
                  </a:lnTo>
                  <a:lnTo>
                    <a:pt x="719" y="566"/>
                  </a:lnTo>
                  <a:lnTo>
                    <a:pt x="717" y="568"/>
                  </a:lnTo>
                  <a:lnTo>
                    <a:pt x="717" y="570"/>
                  </a:lnTo>
                  <a:lnTo>
                    <a:pt x="717" y="571"/>
                  </a:lnTo>
                  <a:lnTo>
                    <a:pt x="717" y="573"/>
                  </a:lnTo>
                  <a:lnTo>
                    <a:pt x="717" y="575"/>
                  </a:lnTo>
                  <a:lnTo>
                    <a:pt x="719" y="577"/>
                  </a:lnTo>
                  <a:lnTo>
                    <a:pt x="720" y="577"/>
                  </a:lnTo>
                  <a:lnTo>
                    <a:pt x="720" y="579"/>
                  </a:lnTo>
                  <a:lnTo>
                    <a:pt x="722" y="579"/>
                  </a:lnTo>
                  <a:lnTo>
                    <a:pt x="722" y="581"/>
                  </a:lnTo>
                  <a:lnTo>
                    <a:pt x="724" y="583"/>
                  </a:lnTo>
                  <a:lnTo>
                    <a:pt x="726" y="585"/>
                  </a:lnTo>
                  <a:lnTo>
                    <a:pt x="728" y="587"/>
                  </a:lnTo>
                  <a:lnTo>
                    <a:pt x="732" y="589"/>
                  </a:lnTo>
                  <a:lnTo>
                    <a:pt x="732" y="590"/>
                  </a:lnTo>
                  <a:lnTo>
                    <a:pt x="734" y="590"/>
                  </a:lnTo>
                  <a:lnTo>
                    <a:pt x="738" y="594"/>
                  </a:lnTo>
                  <a:lnTo>
                    <a:pt x="739" y="594"/>
                  </a:lnTo>
                  <a:lnTo>
                    <a:pt x="741" y="596"/>
                  </a:lnTo>
                  <a:lnTo>
                    <a:pt x="745" y="598"/>
                  </a:lnTo>
                  <a:lnTo>
                    <a:pt x="747" y="596"/>
                  </a:lnTo>
                  <a:lnTo>
                    <a:pt x="749" y="596"/>
                  </a:lnTo>
                  <a:lnTo>
                    <a:pt x="751" y="596"/>
                  </a:lnTo>
                  <a:lnTo>
                    <a:pt x="751" y="598"/>
                  </a:lnTo>
                  <a:lnTo>
                    <a:pt x="751" y="600"/>
                  </a:lnTo>
                  <a:lnTo>
                    <a:pt x="753" y="602"/>
                  </a:lnTo>
                  <a:lnTo>
                    <a:pt x="755" y="606"/>
                  </a:lnTo>
                  <a:lnTo>
                    <a:pt x="757" y="608"/>
                  </a:lnTo>
                  <a:lnTo>
                    <a:pt x="757" y="609"/>
                  </a:lnTo>
                  <a:lnTo>
                    <a:pt x="758" y="609"/>
                  </a:lnTo>
                  <a:lnTo>
                    <a:pt x="760" y="609"/>
                  </a:lnTo>
                  <a:lnTo>
                    <a:pt x="762" y="611"/>
                  </a:lnTo>
                  <a:lnTo>
                    <a:pt x="764" y="611"/>
                  </a:lnTo>
                  <a:lnTo>
                    <a:pt x="764" y="613"/>
                  </a:lnTo>
                  <a:lnTo>
                    <a:pt x="766" y="613"/>
                  </a:lnTo>
                  <a:lnTo>
                    <a:pt x="766" y="615"/>
                  </a:lnTo>
                  <a:lnTo>
                    <a:pt x="768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2" y="617"/>
                  </a:lnTo>
                  <a:lnTo>
                    <a:pt x="770" y="617"/>
                  </a:lnTo>
                  <a:lnTo>
                    <a:pt x="772" y="619"/>
                  </a:lnTo>
                  <a:lnTo>
                    <a:pt x="774" y="623"/>
                  </a:lnTo>
                  <a:lnTo>
                    <a:pt x="774" y="625"/>
                  </a:lnTo>
                  <a:lnTo>
                    <a:pt x="774" y="627"/>
                  </a:lnTo>
                  <a:lnTo>
                    <a:pt x="772" y="628"/>
                  </a:lnTo>
                  <a:lnTo>
                    <a:pt x="774" y="628"/>
                  </a:lnTo>
                  <a:lnTo>
                    <a:pt x="774" y="630"/>
                  </a:lnTo>
                  <a:lnTo>
                    <a:pt x="776" y="630"/>
                  </a:lnTo>
                  <a:lnTo>
                    <a:pt x="776" y="632"/>
                  </a:lnTo>
                  <a:lnTo>
                    <a:pt x="776" y="634"/>
                  </a:lnTo>
                  <a:lnTo>
                    <a:pt x="777" y="634"/>
                  </a:lnTo>
                  <a:lnTo>
                    <a:pt x="779" y="634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5" y="638"/>
                  </a:lnTo>
                  <a:lnTo>
                    <a:pt x="787" y="640"/>
                  </a:lnTo>
                  <a:lnTo>
                    <a:pt x="791" y="640"/>
                  </a:lnTo>
                  <a:lnTo>
                    <a:pt x="793" y="640"/>
                  </a:lnTo>
                  <a:lnTo>
                    <a:pt x="793" y="642"/>
                  </a:lnTo>
                  <a:lnTo>
                    <a:pt x="795" y="644"/>
                  </a:lnTo>
                  <a:lnTo>
                    <a:pt x="796" y="646"/>
                  </a:lnTo>
                  <a:lnTo>
                    <a:pt x="796" y="647"/>
                  </a:lnTo>
                  <a:lnTo>
                    <a:pt x="798" y="649"/>
                  </a:lnTo>
                  <a:lnTo>
                    <a:pt x="798" y="651"/>
                  </a:lnTo>
                  <a:lnTo>
                    <a:pt x="800" y="651"/>
                  </a:lnTo>
                  <a:lnTo>
                    <a:pt x="800" y="653"/>
                  </a:lnTo>
                  <a:lnTo>
                    <a:pt x="802" y="655"/>
                  </a:lnTo>
                  <a:lnTo>
                    <a:pt x="800" y="657"/>
                  </a:lnTo>
                  <a:lnTo>
                    <a:pt x="798" y="657"/>
                  </a:lnTo>
                  <a:lnTo>
                    <a:pt x="800" y="661"/>
                  </a:lnTo>
                  <a:lnTo>
                    <a:pt x="802" y="661"/>
                  </a:lnTo>
                  <a:lnTo>
                    <a:pt x="804" y="663"/>
                  </a:lnTo>
                  <a:lnTo>
                    <a:pt x="806" y="663"/>
                  </a:lnTo>
                  <a:lnTo>
                    <a:pt x="808" y="663"/>
                  </a:lnTo>
                  <a:lnTo>
                    <a:pt x="810" y="663"/>
                  </a:lnTo>
                  <a:lnTo>
                    <a:pt x="812" y="663"/>
                  </a:lnTo>
                  <a:lnTo>
                    <a:pt x="814" y="661"/>
                  </a:lnTo>
                  <a:lnTo>
                    <a:pt x="815" y="659"/>
                  </a:lnTo>
                  <a:lnTo>
                    <a:pt x="817" y="659"/>
                  </a:lnTo>
                  <a:lnTo>
                    <a:pt x="819" y="659"/>
                  </a:lnTo>
                  <a:lnTo>
                    <a:pt x="821" y="659"/>
                  </a:lnTo>
                  <a:lnTo>
                    <a:pt x="821" y="661"/>
                  </a:lnTo>
                  <a:lnTo>
                    <a:pt x="821" y="663"/>
                  </a:lnTo>
                  <a:lnTo>
                    <a:pt x="823" y="665"/>
                  </a:lnTo>
                  <a:lnTo>
                    <a:pt x="823" y="663"/>
                  </a:lnTo>
                  <a:lnTo>
                    <a:pt x="825" y="663"/>
                  </a:lnTo>
                  <a:lnTo>
                    <a:pt x="825" y="665"/>
                  </a:lnTo>
                  <a:lnTo>
                    <a:pt x="827" y="665"/>
                  </a:lnTo>
                  <a:lnTo>
                    <a:pt x="829" y="665"/>
                  </a:lnTo>
                  <a:lnTo>
                    <a:pt x="831" y="666"/>
                  </a:lnTo>
                  <a:lnTo>
                    <a:pt x="833" y="666"/>
                  </a:lnTo>
                  <a:lnTo>
                    <a:pt x="833" y="668"/>
                  </a:lnTo>
                  <a:lnTo>
                    <a:pt x="834" y="670"/>
                  </a:lnTo>
                  <a:lnTo>
                    <a:pt x="834" y="672"/>
                  </a:lnTo>
                  <a:lnTo>
                    <a:pt x="834" y="674"/>
                  </a:lnTo>
                  <a:lnTo>
                    <a:pt x="836" y="674"/>
                  </a:lnTo>
                  <a:lnTo>
                    <a:pt x="840" y="676"/>
                  </a:lnTo>
                  <a:lnTo>
                    <a:pt x="846" y="676"/>
                  </a:lnTo>
                  <a:lnTo>
                    <a:pt x="848" y="678"/>
                  </a:lnTo>
                  <a:lnTo>
                    <a:pt x="852" y="678"/>
                  </a:lnTo>
                  <a:lnTo>
                    <a:pt x="852" y="680"/>
                  </a:lnTo>
                  <a:lnTo>
                    <a:pt x="853" y="680"/>
                  </a:lnTo>
                  <a:lnTo>
                    <a:pt x="855" y="680"/>
                  </a:lnTo>
                  <a:lnTo>
                    <a:pt x="857" y="682"/>
                  </a:lnTo>
                  <a:lnTo>
                    <a:pt x="859" y="684"/>
                  </a:lnTo>
                  <a:lnTo>
                    <a:pt x="859" y="685"/>
                  </a:lnTo>
                  <a:lnTo>
                    <a:pt x="857" y="685"/>
                  </a:lnTo>
                  <a:lnTo>
                    <a:pt x="857" y="687"/>
                  </a:lnTo>
                  <a:lnTo>
                    <a:pt x="857" y="689"/>
                  </a:lnTo>
                  <a:lnTo>
                    <a:pt x="857" y="691"/>
                  </a:lnTo>
                  <a:lnTo>
                    <a:pt x="859" y="693"/>
                  </a:lnTo>
                  <a:lnTo>
                    <a:pt x="859" y="695"/>
                  </a:lnTo>
                  <a:lnTo>
                    <a:pt x="861" y="697"/>
                  </a:lnTo>
                  <a:lnTo>
                    <a:pt x="863" y="699"/>
                  </a:lnTo>
                  <a:lnTo>
                    <a:pt x="865" y="697"/>
                  </a:lnTo>
                  <a:lnTo>
                    <a:pt x="867" y="697"/>
                  </a:lnTo>
                  <a:lnTo>
                    <a:pt x="869" y="695"/>
                  </a:lnTo>
                  <a:lnTo>
                    <a:pt x="869" y="697"/>
                  </a:lnTo>
                  <a:lnTo>
                    <a:pt x="871" y="697"/>
                  </a:lnTo>
                  <a:lnTo>
                    <a:pt x="872" y="697"/>
                  </a:lnTo>
                  <a:lnTo>
                    <a:pt x="871" y="699"/>
                  </a:lnTo>
                  <a:lnTo>
                    <a:pt x="871" y="701"/>
                  </a:lnTo>
                  <a:lnTo>
                    <a:pt x="872" y="701"/>
                  </a:lnTo>
                  <a:lnTo>
                    <a:pt x="872" y="703"/>
                  </a:lnTo>
                  <a:lnTo>
                    <a:pt x="872" y="704"/>
                  </a:lnTo>
                  <a:lnTo>
                    <a:pt x="872" y="706"/>
                  </a:lnTo>
                  <a:lnTo>
                    <a:pt x="874" y="708"/>
                  </a:lnTo>
                  <a:lnTo>
                    <a:pt x="876" y="708"/>
                  </a:lnTo>
                  <a:lnTo>
                    <a:pt x="876" y="706"/>
                  </a:lnTo>
                  <a:lnTo>
                    <a:pt x="878" y="706"/>
                  </a:lnTo>
                  <a:lnTo>
                    <a:pt x="880" y="704"/>
                  </a:lnTo>
                  <a:lnTo>
                    <a:pt x="880" y="706"/>
                  </a:lnTo>
                  <a:lnTo>
                    <a:pt x="882" y="706"/>
                  </a:lnTo>
                  <a:lnTo>
                    <a:pt x="886" y="708"/>
                  </a:lnTo>
                  <a:lnTo>
                    <a:pt x="888" y="706"/>
                  </a:lnTo>
                  <a:lnTo>
                    <a:pt x="891" y="704"/>
                  </a:lnTo>
                  <a:lnTo>
                    <a:pt x="893" y="706"/>
                  </a:lnTo>
                  <a:lnTo>
                    <a:pt x="895" y="706"/>
                  </a:lnTo>
                  <a:lnTo>
                    <a:pt x="897" y="708"/>
                  </a:lnTo>
                  <a:lnTo>
                    <a:pt x="899" y="710"/>
                  </a:lnTo>
                  <a:lnTo>
                    <a:pt x="897" y="714"/>
                  </a:lnTo>
                  <a:lnTo>
                    <a:pt x="899" y="716"/>
                  </a:lnTo>
                  <a:lnTo>
                    <a:pt x="899" y="718"/>
                  </a:lnTo>
                  <a:lnTo>
                    <a:pt x="899" y="722"/>
                  </a:lnTo>
                  <a:lnTo>
                    <a:pt x="901" y="722"/>
                  </a:lnTo>
                  <a:lnTo>
                    <a:pt x="901" y="723"/>
                  </a:lnTo>
                  <a:lnTo>
                    <a:pt x="901" y="725"/>
                  </a:lnTo>
                  <a:lnTo>
                    <a:pt x="903" y="725"/>
                  </a:lnTo>
                  <a:lnTo>
                    <a:pt x="905" y="725"/>
                  </a:lnTo>
                  <a:lnTo>
                    <a:pt x="907" y="723"/>
                  </a:lnTo>
                  <a:lnTo>
                    <a:pt x="910" y="722"/>
                  </a:lnTo>
                  <a:lnTo>
                    <a:pt x="912" y="722"/>
                  </a:lnTo>
                  <a:lnTo>
                    <a:pt x="914" y="722"/>
                  </a:lnTo>
                  <a:lnTo>
                    <a:pt x="916" y="722"/>
                  </a:lnTo>
                  <a:lnTo>
                    <a:pt x="916" y="720"/>
                  </a:lnTo>
                  <a:lnTo>
                    <a:pt x="918" y="720"/>
                  </a:lnTo>
                  <a:lnTo>
                    <a:pt x="920" y="720"/>
                  </a:lnTo>
                  <a:lnTo>
                    <a:pt x="920" y="722"/>
                  </a:lnTo>
                  <a:lnTo>
                    <a:pt x="920" y="723"/>
                  </a:lnTo>
                  <a:lnTo>
                    <a:pt x="920" y="727"/>
                  </a:lnTo>
                  <a:lnTo>
                    <a:pt x="920" y="729"/>
                  </a:lnTo>
                  <a:lnTo>
                    <a:pt x="922" y="729"/>
                  </a:lnTo>
                  <a:lnTo>
                    <a:pt x="924" y="731"/>
                  </a:lnTo>
                  <a:lnTo>
                    <a:pt x="924" y="733"/>
                  </a:lnTo>
                  <a:lnTo>
                    <a:pt x="924" y="735"/>
                  </a:lnTo>
                  <a:lnTo>
                    <a:pt x="924" y="737"/>
                  </a:lnTo>
                  <a:lnTo>
                    <a:pt x="924" y="739"/>
                  </a:lnTo>
                  <a:lnTo>
                    <a:pt x="924" y="741"/>
                  </a:lnTo>
                  <a:lnTo>
                    <a:pt x="924" y="742"/>
                  </a:lnTo>
                  <a:lnTo>
                    <a:pt x="922" y="744"/>
                  </a:lnTo>
                  <a:lnTo>
                    <a:pt x="922" y="746"/>
                  </a:lnTo>
                  <a:lnTo>
                    <a:pt x="924" y="748"/>
                  </a:lnTo>
                  <a:lnTo>
                    <a:pt x="924" y="750"/>
                  </a:lnTo>
                  <a:lnTo>
                    <a:pt x="926" y="750"/>
                  </a:lnTo>
                  <a:lnTo>
                    <a:pt x="928" y="750"/>
                  </a:lnTo>
                  <a:lnTo>
                    <a:pt x="929" y="750"/>
                  </a:lnTo>
                  <a:lnTo>
                    <a:pt x="931" y="750"/>
                  </a:lnTo>
                  <a:lnTo>
                    <a:pt x="933" y="750"/>
                  </a:lnTo>
                  <a:lnTo>
                    <a:pt x="933" y="752"/>
                  </a:lnTo>
                  <a:lnTo>
                    <a:pt x="933" y="754"/>
                  </a:lnTo>
                  <a:lnTo>
                    <a:pt x="933" y="756"/>
                  </a:lnTo>
                  <a:lnTo>
                    <a:pt x="935" y="756"/>
                  </a:lnTo>
                  <a:lnTo>
                    <a:pt x="937" y="756"/>
                  </a:lnTo>
                  <a:lnTo>
                    <a:pt x="939" y="756"/>
                  </a:lnTo>
                  <a:lnTo>
                    <a:pt x="941" y="756"/>
                  </a:lnTo>
                  <a:lnTo>
                    <a:pt x="943" y="756"/>
                  </a:lnTo>
                  <a:lnTo>
                    <a:pt x="945" y="758"/>
                  </a:lnTo>
                  <a:lnTo>
                    <a:pt x="943" y="758"/>
                  </a:lnTo>
                  <a:lnTo>
                    <a:pt x="943" y="760"/>
                  </a:lnTo>
                  <a:lnTo>
                    <a:pt x="943" y="761"/>
                  </a:lnTo>
                  <a:lnTo>
                    <a:pt x="943" y="763"/>
                  </a:lnTo>
                  <a:lnTo>
                    <a:pt x="945" y="763"/>
                  </a:lnTo>
                  <a:lnTo>
                    <a:pt x="947" y="763"/>
                  </a:lnTo>
                  <a:lnTo>
                    <a:pt x="947" y="765"/>
                  </a:lnTo>
                  <a:lnTo>
                    <a:pt x="948" y="765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0389E7D-7F83-4F7C-BE9C-59D42AFB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2374"/>
              <a:ext cx="1009" cy="557"/>
            </a:xfrm>
            <a:custGeom>
              <a:avLst/>
              <a:gdLst>
                <a:gd name="T0" fmla="*/ 956 w 1009"/>
                <a:gd name="T1" fmla="*/ 160 h 557"/>
                <a:gd name="T2" fmla="*/ 975 w 1009"/>
                <a:gd name="T3" fmla="*/ 164 h 557"/>
                <a:gd name="T4" fmla="*/ 992 w 1009"/>
                <a:gd name="T5" fmla="*/ 175 h 557"/>
                <a:gd name="T6" fmla="*/ 1000 w 1009"/>
                <a:gd name="T7" fmla="*/ 190 h 557"/>
                <a:gd name="T8" fmla="*/ 994 w 1009"/>
                <a:gd name="T9" fmla="*/ 213 h 557"/>
                <a:gd name="T10" fmla="*/ 973 w 1009"/>
                <a:gd name="T11" fmla="*/ 228 h 557"/>
                <a:gd name="T12" fmla="*/ 948 w 1009"/>
                <a:gd name="T13" fmla="*/ 247 h 557"/>
                <a:gd name="T14" fmla="*/ 903 w 1009"/>
                <a:gd name="T15" fmla="*/ 270 h 557"/>
                <a:gd name="T16" fmla="*/ 867 w 1009"/>
                <a:gd name="T17" fmla="*/ 297 h 557"/>
                <a:gd name="T18" fmla="*/ 844 w 1009"/>
                <a:gd name="T19" fmla="*/ 295 h 557"/>
                <a:gd name="T20" fmla="*/ 829 w 1009"/>
                <a:gd name="T21" fmla="*/ 331 h 557"/>
                <a:gd name="T22" fmla="*/ 817 w 1009"/>
                <a:gd name="T23" fmla="*/ 367 h 557"/>
                <a:gd name="T24" fmla="*/ 815 w 1009"/>
                <a:gd name="T25" fmla="*/ 401 h 557"/>
                <a:gd name="T26" fmla="*/ 791 w 1009"/>
                <a:gd name="T27" fmla="*/ 437 h 557"/>
                <a:gd name="T28" fmla="*/ 804 w 1009"/>
                <a:gd name="T29" fmla="*/ 445 h 557"/>
                <a:gd name="T30" fmla="*/ 823 w 1009"/>
                <a:gd name="T31" fmla="*/ 454 h 557"/>
                <a:gd name="T32" fmla="*/ 836 w 1009"/>
                <a:gd name="T33" fmla="*/ 460 h 557"/>
                <a:gd name="T34" fmla="*/ 848 w 1009"/>
                <a:gd name="T35" fmla="*/ 466 h 557"/>
                <a:gd name="T36" fmla="*/ 865 w 1009"/>
                <a:gd name="T37" fmla="*/ 475 h 557"/>
                <a:gd name="T38" fmla="*/ 876 w 1009"/>
                <a:gd name="T39" fmla="*/ 483 h 557"/>
                <a:gd name="T40" fmla="*/ 895 w 1009"/>
                <a:gd name="T41" fmla="*/ 483 h 557"/>
                <a:gd name="T42" fmla="*/ 905 w 1009"/>
                <a:gd name="T43" fmla="*/ 489 h 557"/>
                <a:gd name="T44" fmla="*/ 912 w 1009"/>
                <a:gd name="T45" fmla="*/ 504 h 557"/>
                <a:gd name="T46" fmla="*/ 933 w 1009"/>
                <a:gd name="T47" fmla="*/ 512 h 557"/>
                <a:gd name="T48" fmla="*/ 941 w 1009"/>
                <a:gd name="T49" fmla="*/ 515 h 557"/>
                <a:gd name="T50" fmla="*/ 897 w 1009"/>
                <a:gd name="T51" fmla="*/ 527 h 557"/>
                <a:gd name="T52" fmla="*/ 534 w 1009"/>
                <a:gd name="T53" fmla="*/ 551 h 557"/>
                <a:gd name="T54" fmla="*/ 251 w 1009"/>
                <a:gd name="T55" fmla="*/ 546 h 557"/>
                <a:gd name="T56" fmla="*/ 137 w 1009"/>
                <a:gd name="T57" fmla="*/ 531 h 557"/>
                <a:gd name="T58" fmla="*/ 158 w 1009"/>
                <a:gd name="T59" fmla="*/ 506 h 557"/>
                <a:gd name="T60" fmla="*/ 190 w 1009"/>
                <a:gd name="T61" fmla="*/ 504 h 557"/>
                <a:gd name="T62" fmla="*/ 198 w 1009"/>
                <a:gd name="T63" fmla="*/ 466 h 557"/>
                <a:gd name="T64" fmla="*/ 173 w 1009"/>
                <a:gd name="T65" fmla="*/ 447 h 557"/>
                <a:gd name="T66" fmla="*/ 146 w 1009"/>
                <a:gd name="T67" fmla="*/ 420 h 557"/>
                <a:gd name="T68" fmla="*/ 120 w 1009"/>
                <a:gd name="T69" fmla="*/ 418 h 557"/>
                <a:gd name="T70" fmla="*/ 101 w 1009"/>
                <a:gd name="T71" fmla="*/ 449 h 557"/>
                <a:gd name="T72" fmla="*/ 82 w 1009"/>
                <a:gd name="T73" fmla="*/ 434 h 557"/>
                <a:gd name="T74" fmla="*/ 78 w 1009"/>
                <a:gd name="T75" fmla="*/ 407 h 557"/>
                <a:gd name="T76" fmla="*/ 74 w 1009"/>
                <a:gd name="T77" fmla="*/ 382 h 557"/>
                <a:gd name="T78" fmla="*/ 86 w 1009"/>
                <a:gd name="T79" fmla="*/ 356 h 557"/>
                <a:gd name="T80" fmla="*/ 116 w 1009"/>
                <a:gd name="T81" fmla="*/ 323 h 557"/>
                <a:gd name="T82" fmla="*/ 167 w 1009"/>
                <a:gd name="T83" fmla="*/ 337 h 557"/>
                <a:gd name="T84" fmla="*/ 186 w 1009"/>
                <a:gd name="T85" fmla="*/ 316 h 557"/>
                <a:gd name="T86" fmla="*/ 202 w 1009"/>
                <a:gd name="T87" fmla="*/ 308 h 557"/>
                <a:gd name="T88" fmla="*/ 221 w 1009"/>
                <a:gd name="T89" fmla="*/ 308 h 557"/>
                <a:gd name="T90" fmla="*/ 241 w 1009"/>
                <a:gd name="T91" fmla="*/ 295 h 557"/>
                <a:gd name="T92" fmla="*/ 245 w 1009"/>
                <a:gd name="T93" fmla="*/ 274 h 557"/>
                <a:gd name="T94" fmla="*/ 202 w 1009"/>
                <a:gd name="T95" fmla="*/ 253 h 557"/>
                <a:gd name="T96" fmla="*/ 158 w 1009"/>
                <a:gd name="T97" fmla="*/ 228 h 557"/>
                <a:gd name="T98" fmla="*/ 160 w 1009"/>
                <a:gd name="T99" fmla="*/ 183 h 557"/>
                <a:gd name="T100" fmla="*/ 135 w 1009"/>
                <a:gd name="T101" fmla="*/ 160 h 557"/>
                <a:gd name="T102" fmla="*/ 127 w 1009"/>
                <a:gd name="T103" fmla="*/ 111 h 557"/>
                <a:gd name="T104" fmla="*/ 101 w 1009"/>
                <a:gd name="T105" fmla="*/ 82 h 557"/>
                <a:gd name="T106" fmla="*/ 80 w 1009"/>
                <a:gd name="T107" fmla="*/ 65 h 557"/>
                <a:gd name="T108" fmla="*/ 55 w 1009"/>
                <a:gd name="T109" fmla="*/ 67 h 557"/>
                <a:gd name="T110" fmla="*/ 27 w 1009"/>
                <a:gd name="T111" fmla="*/ 69 h 557"/>
                <a:gd name="T112" fmla="*/ 0 w 1009"/>
                <a:gd name="T113" fmla="*/ 40 h 557"/>
                <a:gd name="T114" fmla="*/ 23 w 1009"/>
                <a:gd name="T115" fmla="*/ 33 h 557"/>
                <a:gd name="T116" fmla="*/ 50 w 1009"/>
                <a:gd name="T117" fmla="*/ 2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557">
                  <a:moveTo>
                    <a:pt x="944" y="154"/>
                  </a:moveTo>
                  <a:lnTo>
                    <a:pt x="944" y="156"/>
                  </a:lnTo>
                  <a:lnTo>
                    <a:pt x="946" y="156"/>
                  </a:lnTo>
                  <a:lnTo>
                    <a:pt x="948" y="156"/>
                  </a:lnTo>
                  <a:lnTo>
                    <a:pt x="950" y="156"/>
                  </a:lnTo>
                  <a:lnTo>
                    <a:pt x="952" y="156"/>
                  </a:lnTo>
                  <a:lnTo>
                    <a:pt x="954" y="156"/>
                  </a:lnTo>
                  <a:lnTo>
                    <a:pt x="956" y="156"/>
                  </a:lnTo>
                  <a:lnTo>
                    <a:pt x="958" y="156"/>
                  </a:lnTo>
                  <a:lnTo>
                    <a:pt x="958" y="158"/>
                  </a:lnTo>
                  <a:lnTo>
                    <a:pt x="956" y="158"/>
                  </a:lnTo>
                  <a:lnTo>
                    <a:pt x="956" y="160"/>
                  </a:lnTo>
                  <a:lnTo>
                    <a:pt x="956" y="162"/>
                  </a:lnTo>
                  <a:lnTo>
                    <a:pt x="956" y="164"/>
                  </a:lnTo>
                  <a:lnTo>
                    <a:pt x="958" y="166"/>
                  </a:lnTo>
                  <a:lnTo>
                    <a:pt x="958" y="168"/>
                  </a:lnTo>
                  <a:lnTo>
                    <a:pt x="962" y="168"/>
                  </a:lnTo>
                  <a:lnTo>
                    <a:pt x="963" y="166"/>
                  </a:lnTo>
                  <a:lnTo>
                    <a:pt x="965" y="164"/>
                  </a:lnTo>
                  <a:lnTo>
                    <a:pt x="967" y="166"/>
                  </a:lnTo>
                  <a:lnTo>
                    <a:pt x="969" y="164"/>
                  </a:lnTo>
                  <a:lnTo>
                    <a:pt x="971" y="164"/>
                  </a:lnTo>
                  <a:lnTo>
                    <a:pt x="973" y="164"/>
                  </a:lnTo>
                  <a:lnTo>
                    <a:pt x="975" y="164"/>
                  </a:lnTo>
                  <a:lnTo>
                    <a:pt x="977" y="164"/>
                  </a:lnTo>
                  <a:lnTo>
                    <a:pt x="979" y="164"/>
                  </a:lnTo>
                  <a:lnTo>
                    <a:pt x="981" y="164"/>
                  </a:lnTo>
                  <a:lnTo>
                    <a:pt x="982" y="166"/>
                  </a:lnTo>
                  <a:lnTo>
                    <a:pt x="982" y="168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6" y="171"/>
                  </a:lnTo>
                  <a:lnTo>
                    <a:pt x="988" y="171"/>
                  </a:lnTo>
                  <a:lnTo>
                    <a:pt x="990" y="173"/>
                  </a:lnTo>
                  <a:lnTo>
                    <a:pt x="990" y="175"/>
                  </a:lnTo>
                  <a:lnTo>
                    <a:pt x="992" y="175"/>
                  </a:lnTo>
                  <a:lnTo>
                    <a:pt x="992" y="177"/>
                  </a:lnTo>
                  <a:lnTo>
                    <a:pt x="994" y="177"/>
                  </a:lnTo>
                  <a:lnTo>
                    <a:pt x="994" y="179"/>
                  </a:lnTo>
                  <a:lnTo>
                    <a:pt x="994" y="181"/>
                  </a:lnTo>
                  <a:lnTo>
                    <a:pt x="994" y="183"/>
                  </a:lnTo>
                  <a:lnTo>
                    <a:pt x="994" y="185"/>
                  </a:lnTo>
                  <a:lnTo>
                    <a:pt x="996" y="185"/>
                  </a:lnTo>
                  <a:lnTo>
                    <a:pt x="996" y="187"/>
                  </a:lnTo>
                  <a:lnTo>
                    <a:pt x="998" y="187"/>
                  </a:lnTo>
                  <a:lnTo>
                    <a:pt x="998" y="188"/>
                  </a:lnTo>
                  <a:lnTo>
                    <a:pt x="1000" y="188"/>
                  </a:lnTo>
                  <a:lnTo>
                    <a:pt x="1000" y="190"/>
                  </a:lnTo>
                  <a:lnTo>
                    <a:pt x="1000" y="192"/>
                  </a:lnTo>
                  <a:lnTo>
                    <a:pt x="1001" y="194"/>
                  </a:lnTo>
                  <a:lnTo>
                    <a:pt x="1003" y="194"/>
                  </a:lnTo>
                  <a:lnTo>
                    <a:pt x="1005" y="196"/>
                  </a:lnTo>
                  <a:lnTo>
                    <a:pt x="1007" y="198"/>
                  </a:lnTo>
                  <a:lnTo>
                    <a:pt x="1009" y="198"/>
                  </a:lnTo>
                  <a:lnTo>
                    <a:pt x="1009" y="200"/>
                  </a:lnTo>
                  <a:lnTo>
                    <a:pt x="1005" y="204"/>
                  </a:lnTo>
                  <a:lnTo>
                    <a:pt x="1003" y="206"/>
                  </a:lnTo>
                  <a:lnTo>
                    <a:pt x="1000" y="209"/>
                  </a:lnTo>
                  <a:lnTo>
                    <a:pt x="996" y="213"/>
                  </a:lnTo>
                  <a:lnTo>
                    <a:pt x="994" y="213"/>
                  </a:lnTo>
                  <a:lnTo>
                    <a:pt x="992" y="213"/>
                  </a:lnTo>
                  <a:lnTo>
                    <a:pt x="988" y="211"/>
                  </a:lnTo>
                  <a:lnTo>
                    <a:pt x="984" y="211"/>
                  </a:lnTo>
                  <a:lnTo>
                    <a:pt x="982" y="211"/>
                  </a:lnTo>
                  <a:lnTo>
                    <a:pt x="981" y="213"/>
                  </a:lnTo>
                  <a:lnTo>
                    <a:pt x="981" y="215"/>
                  </a:lnTo>
                  <a:lnTo>
                    <a:pt x="979" y="219"/>
                  </a:lnTo>
                  <a:lnTo>
                    <a:pt x="977" y="221"/>
                  </a:lnTo>
                  <a:lnTo>
                    <a:pt x="977" y="223"/>
                  </a:lnTo>
                  <a:lnTo>
                    <a:pt x="973" y="225"/>
                  </a:lnTo>
                  <a:lnTo>
                    <a:pt x="973" y="226"/>
                  </a:lnTo>
                  <a:lnTo>
                    <a:pt x="973" y="228"/>
                  </a:lnTo>
                  <a:lnTo>
                    <a:pt x="971" y="230"/>
                  </a:lnTo>
                  <a:lnTo>
                    <a:pt x="969" y="232"/>
                  </a:lnTo>
                  <a:lnTo>
                    <a:pt x="965" y="234"/>
                  </a:lnTo>
                  <a:lnTo>
                    <a:pt x="965" y="236"/>
                  </a:lnTo>
                  <a:lnTo>
                    <a:pt x="963" y="238"/>
                  </a:lnTo>
                  <a:lnTo>
                    <a:pt x="962" y="238"/>
                  </a:lnTo>
                  <a:lnTo>
                    <a:pt x="960" y="238"/>
                  </a:lnTo>
                  <a:lnTo>
                    <a:pt x="958" y="238"/>
                  </a:lnTo>
                  <a:lnTo>
                    <a:pt x="956" y="240"/>
                  </a:lnTo>
                  <a:lnTo>
                    <a:pt x="954" y="244"/>
                  </a:lnTo>
                  <a:lnTo>
                    <a:pt x="952" y="245"/>
                  </a:lnTo>
                  <a:lnTo>
                    <a:pt x="948" y="247"/>
                  </a:lnTo>
                  <a:lnTo>
                    <a:pt x="944" y="249"/>
                  </a:lnTo>
                  <a:lnTo>
                    <a:pt x="943" y="249"/>
                  </a:lnTo>
                  <a:lnTo>
                    <a:pt x="937" y="249"/>
                  </a:lnTo>
                  <a:lnTo>
                    <a:pt x="931" y="251"/>
                  </a:lnTo>
                  <a:lnTo>
                    <a:pt x="927" y="255"/>
                  </a:lnTo>
                  <a:lnTo>
                    <a:pt x="924" y="257"/>
                  </a:lnTo>
                  <a:lnTo>
                    <a:pt x="918" y="259"/>
                  </a:lnTo>
                  <a:lnTo>
                    <a:pt x="912" y="263"/>
                  </a:lnTo>
                  <a:lnTo>
                    <a:pt x="910" y="266"/>
                  </a:lnTo>
                  <a:lnTo>
                    <a:pt x="908" y="268"/>
                  </a:lnTo>
                  <a:lnTo>
                    <a:pt x="906" y="270"/>
                  </a:lnTo>
                  <a:lnTo>
                    <a:pt x="903" y="270"/>
                  </a:lnTo>
                  <a:lnTo>
                    <a:pt x="899" y="272"/>
                  </a:lnTo>
                  <a:lnTo>
                    <a:pt x="897" y="274"/>
                  </a:lnTo>
                  <a:lnTo>
                    <a:pt x="893" y="276"/>
                  </a:lnTo>
                  <a:lnTo>
                    <a:pt x="891" y="280"/>
                  </a:lnTo>
                  <a:lnTo>
                    <a:pt x="887" y="285"/>
                  </a:lnTo>
                  <a:lnTo>
                    <a:pt x="886" y="291"/>
                  </a:lnTo>
                  <a:lnTo>
                    <a:pt x="882" y="295"/>
                  </a:lnTo>
                  <a:lnTo>
                    <a:pt x="880" y="297"/>
                  </a:lnTo>
                  <a:lnTo>
                    <a:pt x="876" y="297"/>
                  </a:lnTo>
                  <a:lnTo>
                    <a:pt x="872" y="297"/>
                  </a:lnTo>
                  <a:lnTo>
                    <a:pt x="868" y="297"/>
                  </a:lnTo>
                  <a:lnTo>
                    <a:pt x="867" y="297"/>
                  </a:lnTo>
                  <a:lnTo>
                    <a:pt x="865" y="297"/>
                  </a:lnTo>
                  <a:lnTo>
                    <a:pt x="863" y="295"/>
                  </a:lnTo>
                  <a:lnTo>
                    <a:pt x="861" y="291"/>
                  </a:lnTo>
                  <a:lnTo>
                    <a:pt x="859" y="287"/>
                  </a:lnTo>
                  <a:lnTo>
                    <a:pt x="857" y="287"/>
                  </a:lnTo>
                  <a:lnTo>
                    <a:pt x="857" y="289"/>
                  </a:lnTo>
                  <a:lnTo>
                    <a:pt x="855" y="289"/>
                  </a:lnTo>
                  <a:lnTo>
                    <a:pt x="851" y="291"/>
                  </a:lnTo>
                  <a:lnTo>
                    <a:pt x="849" y="291"/>
                  </a:lnTo>
                  <a:lnTo>
                    <a:pt x="848" y="293"/>
                  </a:lnTo>
                  <a:lnTo>
                    <a:pt x="846" y="295"/>
                  </a:lnTo>
                  <a:lnTo>
                    <a:pt x="844" y="295"/>
                  </a:lnTo>
                  <a:lnTo>
                    <a:pt x="844" y="297"/>
                  </a:lnTo>
                  <a:lnTo>
                    <a:pt x="842" y="299"/>
                  </a:lnTo>
                  <a:lnTo>
                    <a:pt x="840" y="302"/>
                  </a:lnTo>
                  <a:lnTo>
                    <a:pt x="838" y="306"/>
                  </a:lnTo>
                  <a:lnTo>
                    <a:pt x="838" y="310"/>
                  </a:lnTo>
                  <a:lnTo>
                    <a:pt x="836" y="314"/>
                  </a:lnTo>
                  <a:lnTo>
                    <a:pt x="836" y="320"/>
                  </a:lnTo>
                  <a:lnTo>
                    <a:pt x="832" y="323"/>
                  </a:lnTo>
                  <a:lnTo>
                    <a:pt x="830" y="325"/>
                  </a:lnTo>
                  <a:lnTo>
                    <a:pt x="830" y="327"/>
                  </a:lnTo>
                  <a:lnTo>
                    <a:pt x="829" y="329"/>
                  </a:lnTo>
                  <a:lnTo>
                    <a:pt x="829" y="331"/>
                  </a:lnTo>
                  <a:lnTo>
                    <a:pt x="829" y="333"/>
                  </a:lnTo>
                  <a:lnTo>
                    <a:pt x="827" y="337"/>
                  </a:lnTo>
                  <a:lnTo>
                    <a:pt x="829" y="340"/>
                  </a:lnTo>
                  <a:lnTo>
                    <a:pt x="830" y="344"/>
                  </a:lnTo>
                  <a:lnTo>
                    <a:pt x="830" y="348"/>
                  </a:lnTo>
                  <a:lnTo>
                    <a:pt x="830" y="350"/>
                  </a:lnTo>
                  <a:lnTo>
                    <a:pt x="830" y="356"/>
                  </a:lnTo>
                  <a:lnTo>
                    <a:pt x="830" y="359"/>
                  </a:lnTo>
                  <a:lnTo>
                    <a:pt x="827" y="361"/>
                  </a:lnTo>
                  <a:lnTo>
                    <a:pt x="823" y="363"/>
                  </a:lnTo>
                  <a:lnTo>
                    <a:pt x="819" y="365"/>
                  </a:lnTo>
                  <a:lnTo>
                    <a:pt x="817" y="367"/>
                  </a:lnTo>
                  <a:lnTo>
                    <a:pt x="815" y="371"/>
                  </a:lnTo>
                  <a:lnTo>
                    <a:pt x="815" y="375"/>
                  </a:lnTo>
                  <a:lnTo>
                    <a:pt x="813" y="377"/>
                  </a:lnTo>
                  <a:lnTo>
                    <a:pt x="813" y="382"/>
                  </a:lnTo>
                  <a:lnTo>
                    <a:pt x="813" y="384"/>
                  </a:lnTo>
                  <a:lnTo>
                    <a:pt x="813" y="388"/>
                  </a:lnTo>
                  <a:lnTo>
                    <a:pt x="813" y="390"/>
                  </a:lnTo>
                  <a:lnTo>
                    <a:pt x="813" y="392"/>
                  </a:lnTo>
                  <a:lnTo>
                    <a:pt x="813" y="394"/>
                  </a:lnTo>
                  <a:lnTo>
                    <a:pt x="815" y="397"/>
                  </a:lnTo>
                  <a:lnTo>
                    <a:pt x="815" y="399"/>
                  </a:lnTo>
                  <a:lnTo>
                    <a:pt x="815" y="401"/>
                  </a:lnTo>
                  <a:lnTo>
                    <a:pt x="813" y="403"/>
                  </a:lnTo>
                  <a:lnTo>
                    <a:pt x="811" y="407"/>
                  </a:lnTo>
                  <a:lnTo>
                    <a:pt x="806" y="413"/>
                  </a:lnTo>
                  <a:lnTo>
                    <a:pt x="802" y="416"/>
                  </a:lnTo>
                  <a:lnTo>
                    <a:pt x="796" y="422"/>
                  </a:lnTo>
                  <a:lnTo>
                    <a:pt x="792" y="428"/>
                  </a:lnTo>
                  <a:lnTo>
                    <a:pt x="792" y="430"/>
                  </a:lnTo>
                  <a:lnTo>
                    <a:pt x="791" y="432"/>
                  </a:lnTo>
                  <a:lnTo>
                    <a:pt x="791" y="434"/>
                  </a:lnTo>
                  <a:lnTo>
                    <a:pt x="791" y="435"/>
                  </a:lnTo>
                  <a:lnTo>
                    <a:pt x="789" y="435"/>
                  </a:lnTo>
                  <a:lnTo>
                    <a:pt x="791" y="437"/>
                  </a:lnTo>
                  <a:lnTo>
                    <a:pt x="792" y="437"/>
                  </a:lnTo>
                  <a:lnTo>
                    <a:pt x="794" y="437"/>
                  </a:lnTo>
                  <a:lnTo>
                    <a:pt x="794" y="439"/>
                  </a:lnTo>
                  <a:lnTo>
                    <a:pt x="796" y="439"/>
                  </a:lnTo>
                  <a:lnTo>
                    <a:pt x="798" y="439"/>
                  </a:lnTo>
                  <a:lnTo>
                    <a:pt x="800" y="437"/>
                  </a:lnTo>
                  <a:lnTo>
                    <a:pt x="802" y="437"/>
                  </a:lnTo>
                  <a:lnTo>
                    <a:pt x="804" y="437"/>
                  </a:lnTo>
                  <a:lnTo>
                    <a:pt x="806" y="437"/>
                  </a:lnTo>
                  <a:lnTo>
                    <a:pt x="806" y="441"/>
                  </a:lnTo>
                  <a:lnTo>
                    <a:pt x="804" y="443"/>
                  </a:lnTo>
                  <a:lnTo>
                    <a:pt x="804" y="445"/>
                  </a:lnTo>
                  <a:lnTo>
                    <a:pt x="806" y="445"/>
                  </a:lnTo>
                  <a:lnTo>
                    <a:pt x="808" y="445"/>
                  </a:lnTo>
                  <a:lnTo>
                    <a:pt x="810" y="445"/>
                  </a:lnTo>
                  <a:lnTo>
                    <a:pt x="810" y="447"/>
                  </a:lnTo>
                  <a:lnTo>
                    <a:pt x="811" y="447"/>
                  </a:lnTo>
                  <a:lnTo>
                    <a:pt x="813" y="447"/>
                  </a:lnTo>
                  <a:lnTo>
                    <a:pt x="815" y="449"/>
                  </a:lnTo>
                  <a:lnTo>
                    <a:pt x="817" y="449"/>
                  </a:lnTo>
                  <a:lnTo>
                    <a:pt x="819" y="451"/>
                  </a:lnTo>
                  <a:lnTo>
                    <a:pt x="821" y="451"/>
                  </a:lnTo>
                  <a:lnTo>
                    <a:pt x="823" y="453"/>
                  </a:lnTo>
                  <a:lnTo>
                    <a:pt x="823" y="454"/>
                  </a:lnTo>
                  <a:lnTo>
                    <a:pt x="823" y="456"/>
                  </a:lnTo>
                  <a:lnTo>
                    <a:pt x="823" y="460"/>
                  </a:lnTo>
                  <a:lnTo>
                    <a:pt x="825" y="460"/>
                  </a:lnTo>
                  <a:lnTo>
                    <a:pt x="825" y="462"/>
                  </a:lnTo>
                  <a:lnTo>
                    <a:pt x="827" y="462"/>
                  </a:lnTo>
                  <a:lnTo>
                    <a:pt x="829" y="462"/>
                  </a:lnTo>
                  <a:lnTo>
                    <a:pt x="829" y="464"/>
                  </a:lnTo>
                  <a:lnTo>
                    <a:pt x="830" y="464"/>
                  </a:lnTo>
                  <a:lnTo>
                    <a:pt x="832" y="464"/>
                  </a:lnTo>
                  <a:lnTo>
                    <a:pt x="834" y="462"/>
                  </a:lnTo>
                  <a:lnTo>
                    <a:pt x="834" y="460"/>
                  </a:lnTo>
                  <a:lnTo>
                    <a:pt x="836" y="460"/>
                  </a:lnTo>
                  <a:lnTo>
                    <a:pt x="838" y="460"/>
                  </a:lnTo>
                  <a:lnTo>
                    <a:pt x="840" y="460"/>
                  </a:lnTo>
                  <a:lnTo>
                    <a:pt x="842" y="460"/>
                  </a:lnTo>
                  <a:lnTo>
                    <a:pt x="844" y="458"/>
                  </a:lnTo>
                  <a:lnTo>
                    <a:pt x="846" y="458"/>
                  </a:lnTo>
                  <a:lnTo>
                    <a:pt x="848" y="458"/>
                  </a:lnTo>
                  <a:lnTo>
                    <a:pt x="849" y="460"/>
                  </a:lnTo>
                  <a:lnTo>
                    <a:pt x="851" y="462"/>
                  </a:lnTo>
                  <a:lnTo>
                    <a:pt x="851" y="464"/>
                  </a:lnTo>
                  <a:lnTo>
                    <a:pt x="849" y="464"/>
                  </a:lnTo>
                  <a:lnTo>
                    <a:pt x="848" y="464"/>
                  </a:lnTo>
                  <a:lnTo>
                    <a:pt x="848" y="466"/>
                  </a:lnTo>
                  <a:lnTo>
                    <a:pt x="848" y="468"/>
                  </a:lnTo>
                  <a:lnTo>
                    <a:pt x="848" y="470"/>
                  </a:lnTo>
                  <a:lnTo>
                    <a:pt x="848" y="472"/>
                  </a:lnTo>
                  <a:lnTo>
                    <a:pt x="849" y="473"/>
                  </a:lnTo>
                  <a:lnTo>
                    <a:pt x="851" y="473"/>
                  </a:lnTo>
                  <a:lnTo>
                    <a:pt x="853" y="475"/>
                  </a:lnTo>
                  <a:lnTo>
                    <a:pt x="853" y="473"/>
                  </a:lnTo>
                  <a:lnTo>
                    <a:pt x="855" y="473"/>
                  </a:lnTo>
                  <a:lnTo>
                    <a:pt x="857" y="472"/>
                  </a:lnTo>
                  <a:lnTo>
                    <a:pt x="859" y="470"/>
                  </a:lnTo>
                  <a:lnTo>
                    <a:pt x="861" y="472"/>
                  </a:lnTo>
                  <a:lnTo>
                    <a:pt x="865" y="475"/>
                  </a:lnTo>
                  <a:lnTo>
                    <a:pt x="867" y="475"/>
                  </a:lnTo>
                  <a:lnTo>
                    <a:pt x="865" y="477"/>
                  </a:lnTo>
                  <a:lnTo>
                    <a:pt x="863" y="477"/>
                  </a:lnTo>
                  <a:lnTo>
                    <a:pt x="863" y="479"/>
                  </a:lnTo>
                  <a:lnTo>
                    <a:pt x="863" y="481"/>
                  </a:lnTo>
                  <a:lnTo>
                    <a:pt x="865" y="481"/>
                  </a:lnTo>
                  <a:lnTo>
                    <a:pt x="867" y="483"/>
                  </a:lnTo>
                  <a:lnTo>
                    <a:pt x="868" y="483"/>
                  </a:lnTo>
                  <a:lnTo>
                    <a:pt x="870" y="483"/>
                  </a:lnTo>
                  <a:lnTo>
                    <a:pt x="872" y="483"/>
                  </a:lnTo>
                  <a:lnTo>
                    <a:pt x="874" y="485"/>
                  </a:lnTo>
                  <a:lnTo>
                    <a:pt x="876" y="483"/>
                  </a:lnTo>
                  <a:lnTo>
                    <a:pt x="878" y="483"/>
                  </a:lnTo>
                  <a:lnTo>
                    <a:pt x="878" y="481"/>
                  </a:lnTo>
                  <a:lnTo>
                    <a:pt x="880" y="481"/>
                  </a:lnTo>
                  <a:lnTo>
                    <a:pt x="882" y="479"/>
                  </a:lnTo>
                  <a:lnTo>
                    <a:pt x="884" y="479"/>
                  </a:lnTo>
                  <a:lnTo>
                    <a:pt x="886" y="479"/>
                  </a:lnTo>
                  <a:lnTo>
                    <a:pt x="887" y="481"/>
                  </a:lnTo>
                  <a:lnTo>
                    <a:pt x="889" y="483"/>
                  </a:lnTo>
                  <a:lnTo>
                    <a:pt x="891" y="485"/>
                  </a:lnTo>
                  <a:lnTo>
                    <a:pt x="893" y="485"/>
                  </a:lnTo>
                  <a:lnTo>
                    <a:pt x="893" y="483"/>
                  </a:lnTo>
                  <a:lnTo>
                    <a:pt x="895" y="483"/>
                  </a:lnTo>
                  <a:lnTo>
                    <a:pt x="895" y="481"/>
                  </a:lnTo>
                  <a:lnTo>
                    <a:pt x="897" y="481"/>
                  </a:lnTo>
                  <a:lnTo>
                    <a:pt x="899" y="481"/>
                  </a:lnTo>
                  <a:lnTo>
                    <a:pt x="901" y="481"/>
                  </a:lnTo>
                  <a:lnTo>
                    <a:pt x="903" y="481"/>
                  </a:lnTo>
                  <a:lnTo>
                    <a:pt x="905" y="481"/>
                  </a:lnTo>
                  <a:lnTo>
                    <a:pt x="906" y="481"/>
                  </a:lnTo>
                  <a:lnTo>
                    <a:pt x="906" y="483"/>
                  </a:lnTo>
                  <a:lnTo>
                    <a:pt x="906" y="485"/>
                  </a:lnTo>
                  <a:lnTo>
                    <a:pt x="905" y="485"/>
                  </a:lnTo>
                  <a:lnTo>
                    <a:pt x="905" y="487"/>
                  </a:lnTo>
                  <a:lnTo>
                    <a:pt x="905" y="489"/>
                  </a:lnTo>
                  <a:lnTo>
                    <a:pt x="903" y="489"/>
                  </a:lnTo>
                  <a:lnTo>
                    <a:pt x="901" y="489"/>
                  </a:lnTo>
                  <a:lnTo>
                    <a:pt x="901" y="492"/>
                  </a:lnTo>
                  <a:lnTo>
                    <a:pt x="901" y="494"/>
                  </a:lnTo>
                  <a:lnTo>
                    <a:pt x="903" y="494"/>
                  </a:lnTo>
                  <a:lnTo>
                    <a:pt x="905" y="496"/>
                  </a:lnTo>
                  <a:lnTo>
                    <a:pt x="906" y="498"/>
                  </a:lnTo>
                  <a:lnTo>
                    <a:pt x="908" y="500"/>
                  </a:lnTo>
                  <a:lnTo>
                    <a:pt x="910" y="500"/>
                  </a:lnTo>
                  <a:lnTo>
                    <a:pt x="910" y="502"/>
                  </a:lnTo>
                  <a:lnTo>
                    <a:pt x="912" y="502"/>
                  </a:lnTo>
                  <a:lnTo>
                    <a:pt x="912" y="504"/>
                  </a:lnTo>
                  <a:lnTo>
                    <a:pt x="914" y="506"/>
                  </a:lnTo>
                  <a:lnTo>
                    <a:pt x="916" y="508"/>
                  </a:lnTo>
                  <a:lnTo>
                    <a:pt x="918" y="510"/>
                  </a:lnTo>
                  <a:lnTo>
                    <a:pt x="920" y="512"/>
                  </a:lnTo>
                  <a:lnTo>
                    <a:pt x="922" y="512"/>
                  </a:lnTo>
                  <a:lnTo>
                    <a:pt x="924" y="512"/>
                  </a:lnTo>
                  <a:lnTo>
                    <a:pt x="925" y="513"/>
                  </a:lnTo>
                  <a:lnTo>
                    <a:pt x="925" y="515"/>
                  </a:lnTo>
                  <a:lnTo>
                    <a:pt x="927" y="515"/>
                  </a:lnTo>
                  <a:lnTo>
                    <a:pt x="931" y="515"/>
                  </a:lnTo>
                  <a:lnTo>
                    <a:pt x="933" y="513"/>
                  </a:lnTo>
                  <a:lnTo>
                    <a:pt x="933" y="512"/>
                  </a:lnTo>
                  <a:lnTo>
                    <a:pt x="935" y="512"/>
                  </a:lnTo>
                  <a:lnTo>
                    <a:pt x="933" y="510"/>
                  </a:lnTo>
                  <a:lnTo>
                    <a:pt x="935" y="508"/>
                  </a:lnTo>
                  <a:lnTo>
                    <a:pt x="937" y="506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3" y="508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39" y="510"/>
                  </a:lnTo>
                  <a:lnTo>
                    <a:pt x="941" y="513"/>
                  </a:lnTo>
                  <a:lnTo>
                    <a:pt x="941" y="515"/>
                  </a:lnTo>
                  <a:lnTo>
                    <a:pt x="941" y="517"/>
                  </a:lnTo>
                  <a:lnTo>
                    <a:pt x="939" y="517"/>
                  </a:lnTo>
                  <a:lnTo>
                    <a:pt x="937" y="517"/>
                  </a:lnTo>
                  <a:lnTo>
                    <a:pt x="935" y="519"/>
                  </a:lnTo>
                  <a:lnTo>
                    <a:pt x="933" y="519"/>
                  </a:lnTo>
                  <a:lnTo>
                    <a:pt x="933" y="521"/>
                  </a:lnTo>
                  <a:lnTo>
                    <a:pt x="933" y="523"/>
                  </a:lnTo>
                  <a:lnTo>
                    <a:pt x="935" y="523"/>
                  </a:lnTo>
                  <a:lnTo>
                    <a:pt x="935" y="525"/>
                  </a:lnTo>
                  <a:lnTo>
                    <a:pt x="937" y="525"/>
                  </a:lnTo>
                  <a:lnTo>
                    <a:pt x="937" y="527"/>
                  </a:lnTo>
                  <a:lnTo>
                    <a:pt x="897" y="527"/>
                  </a:lnTo>
                  <a:lnTo>
                    <a:pt x="838" y="527"/>
                  </a:lnTo>
                  <a:lnTo>
                    <a:pt x="838" y="548"/>
                  </a:lnTo>
                  <a:lnTo>
                    <a:pt x="792" y="542"/>
                  </a:lnTo>
                  <a:lnTo>
                    <a:pt x="785" y="546"/>
                  </a:lnTo>
                  <a:lnTo>
                    <a:pt x="764" y="551"/>
                  </a:lnTo>
                  <a:lnTo>
                    <a:pt x="764" y="557"/>
                  </a:lnTo>
                  <a:lnTo>
                    <a:pt x="734" y="557"/>
                  </a:lnTo>
                  <a:lnTo>
                    <a:pt x="734" y="551"/>
                  </a:lnTo>
                  <a:lnTo>
                    <a:pt x="652" y="551"/>
                  </a:lnTo>
                  <a:lnTo>
                    <a:pt x="602" y="551"/>
                  </a:lnTo>
                  <a:lnTo>
                    <a:pt x="578" y="551"/>
                  </a:lnTo>
                  <a:lnTo>
                    <a:pt x="534" y="551"/>
                  </a:lnTo>
                  <a:lnTo>
                    <a:pt x="498" y="551"/>
                  </a:lnTo>
                  <a:lnTo>
                    <a:pt x="492" y="551"/>
                  </a:lnTo>
                  <a:lnTo>
                    <a:pt x="450" y="548"/>
                  </a:lnTo>
                  <a:lnTo>
                    <a:pt x="433" y="546"/>
                  </a:lnTo>
                  <a:lnTo>
                    <a:pt x="407" y="546"/>
                  </a:lnTo>
                  <a:lnTo>
                    <a:pt x="390" y="548"/>
                  </a:lnTo>
                  <a:lnTo>
                    <a:pt x="371" y="550"/>
                  </a:lnTo>
                  <a:lnTo>
                    <a:pt x="354" y="548"/>
                  </a:lnTo>
                  <a:lnTo>
                    <a:pt x="352" y="548"/>
                  </a:lnTo>
                  <a:lnTo>
                    <a:pt x="293" y="548"/>
                  </a:lnTo>
                  <a:lnTo>
                    <a:pt x="278" y="548"/>
                  </a:lnTo>
                  <a:lnTo>
                    <a:pt x="251" y="546"/>
                  </a:lnTo>
                  <a:lnTo>
                    <a:pt x="217" y="542"/>
                  </a:lnTo>
                  <a:lnTo>
                    <a:pt x="183" y="540"/>
                  </a:lnTo>
                  <a:lnTo>
                    <a:pt x="181" y="542"/>
                  </a:lnTo>
                  <a:lnTo>
                    <a:pt x="158" y="538"/>
                  </a:lnTo>
                  <a:lnTo>
                    <a:pt x="148" y="538"/>
                  </a:lnTo>
                  <a:lnTo>
                    <a:pt x="145" y="538"/>
                  </a:lnTo>
                  <a:lnTo>
                    <a:pt x="137" y="538"/>
                  </a:lnTo>
                  <a:lnTo>
                    <a:pt x="131" y="538"/>
                  </a:lnTo>
                  <a:lnTo>
                    <a:pt x="133" y="536"/>
                  </a:lnTo>
                  <a:lnTo>
                    <a:pt x="133" y="534"/>
                  </a:lnTo>
                  <a:lnTo>
                    <a:pt x="135" y="531"/>
                  </a:lnTo>
                  <a:lnTo>
                    <a:pt x="137" y="531"/>
                  </a:lnTo>
                  <a:lnTo>
                    <a:pt x="141" y="529"/>
                  </a:lnTo>
                  <a:lnTo>
                    <a:pt x="145" y="527"/>
                  </a:lnTo>
                  <a:lnTo>
                    <a:pt x="146" y="523"/>
                  </a:lnTo>
                  <a:lnTo>
                    <a:pt x="150" y="521"/>
                  </a:lnTo>
                  <a:lnTo>
                    <a:pt x="150" y="517"/>
                  </a:lnTo>
                  <a:lnTo>
                    <a:pt x="152" y="515"/>
                  </a:lnTo>
                  <a:lnTo>
                    <a:pt x="152" y="513"/>
                  </a:lnTo>
                  <a:lnTo>
                    <a:pt x="152" y="512"/>
                  </a:lnTo>
                  <a:lnTo>
                    <a:pt x="152" y="508"/>
                  </a:lnTo>
                  <a:lnTo>
                    <a:pt x="154" y="508"/>
                  </a:lnTo>
                  <a:lnTo>
                    <a:pt x="158" y="508"/>
                  </a:lnTo>
                  <a:lnTo>
                    <a:pt x="158" y="506"/>
                  </a:lnTo>
                  <a:lnTo>
                    <a:pt x="160" y="506"/>
                  </a:lnTo>
                  <a:lnTo>
                    <a:pt x="164" y="506"/>
                  </a:lnTo>
                  <a:lnTo>
                    <a:pt x="167" y="506"/>
                  </a:lnTo>
                  <a:lnTo>
                    <a:pt x="169" y="506"/>
                  </a:lnTo>
                  <a:lnTo>
                    <a:pt x="173" y="506"/>
                  </a:lnTo>
                  <a:lnTo>
                    <a:pt x="175" y="508"/>
                  </a:lnTo>
                  <a:lnTo>
                    <a:pt x="179" y="508"/>
                  </a:lnTo>
                  <a:lnTo>
                    <a:pt x="181" y="508"/>
                  </a:lnTo>
                  <a:lnTo>
                    <a:pt x="184" y="508"/>
                  </a:lnTo>
                  <a:lnTo>
                    <a:pt x="186" y="508"/>
                  </a:lnTo>
                  <a:lnTo>
                    <a:pt x="188" y="506"/>
                  </a:lnTo>
                  <a:lnTo>
                    <a:pt x="190" y="504"/>
                  </a:lnTo>
                  <a:lnTo>
                    <a:pt x="190" y="502"/>
                  </a:lnTo>
                  <a:lnTo>
                    <a:pt x="192" y="498"/>
                  </a:lnTo>
                  <a:lnTo>
                    <a:pt x="194" y="494"/>
                  </a:lnTo>
                  <a:lnTo>
                    <a:pt x="194" y="492"/>
                  </a:lnTo>
                  <a:lnTo>
                    <a:pt x="196" y="489"/>
                  </a:lnTo>
                  <a:lnTo>
                    <a:pt x="198" y="485"/>
                  </a:lnTo>
                  <a:lnTo>
                    <a:pt x="198" y="479"/>
                  </a:lnTo>
                  <a:lnTo>
                    <a:pt x="198" y="477"/>
                  </a:lnTo>
                  <a:lnTo>
                    <a:pt x="198" y="473"/>
                  </a:lnTo>
                  <a:lnTo>
                    <a:pt x="200" y="472"/>
                  </a:lnTo>
                  <a:lnTo>
                    <a:pt x="200" y="468"/>
                  </a:lnTo>
                  <a:lnTo>
                    <a:pt x="198" y="466"/>
                  </a:lnTo>
                  <a:lnTo>
                    <a:pt x="198" y="464"/>
                  </a:lnTo>
                  <a:lnTo>
                    <a:pt x="196" y="464"/>
                  </a:lnTo>
                  <a:lnTo>
                    <a:pt x="194" y="462"/>
                  </a:lnTo>
                  <a:lnTo>
                    <a:pt x="194" y="460"/>
                  </a:lnTo>
                  <a:lnTo>
                    <a:pt x="192" y="460"/>
                  </a:lnTo>
                  <a:lnTo>
                    <a:pt x="192" y="458"/>
                  </a:lnTo>
                  <a:lnTo>
                    <a:pt x="188" y="458"/>
                  </a:lnTo>
                  <a:lnTo>
                    <a:pt x="188" y="456"/>
                  </a:lnTo>
                  <a:lnTo>
                    <a:pt x="184" y="456"/>
                  </a:lnTo>
                  <a:lnTo>
                    <a:pt x="183" y="454"/>
                  </a:lnTo>
                  <a:lnTo>
                    <a:pt x="177" y="451"/>
                  </a:lnTo>
                  <a:lnTo>
                    <a:pt x="173" y="447"/>
                  </a:lnTo>
                  <a:lnTo>
                    <a:pt x="169" y="443"/>
                  </a:lnTo>
                  <a:lnTo>
                    <a:pt x="167" y="441"/>
                  </a:lnTo>
                  <a:lnTo>
                    <a:pt x="167" y="437"/>
                  </a:lnTo>
                  <a:lnTo>
                    <a:pt x="165" y="435"/>
                  </a:lnTo>
                  <a:lnTo>
                    <a:pt x="164" y="434"/>
                  </a:lnTo>
                  <a:lnTo>
                    <a:pt x="162" y="434"/>
                  </a:lnTo>
                  <a:lnTo>
                    <a:pt x="160" y="432"/>
                  </a:lnTo>
                  <a:lnTo>
                    <a:pt x="158" y="430"/>
                  </a:lnTo>
                  <a:lnTo>
                    <a:pt x="156" y="428"/>
                  </a:lnTo>
                  <a:lnTo>
                    <a:pt x="152" y="424"/>
                  </a:lnTo>
                  <a:lnTo>
                    <a:pt x="150" y="422"/>
                  </a:lnTo>
                  <a:lnTo>
                    <a:pt x="146" y="420"/>
                  </a:lnTo>
                  <a:lnTo>
                    <a:pt x="146" y="418"/>
                  </a:lnTo>
                  <a:lnTo>
                    <a:pt x="145" y="418"/>
                  </a:lnTo>
                  <a:lnTo>
                    <a:pt x="143" y="416"/>
                  </a:lnTo>
                  <a:lnTo>
                    <a:pt x="141" y="415"/>
                  </a:lnTo>
                  <a:lnTo>
                    <a:pt x="137" y="415"/>
                  </a:lnTo>
                  <a:lnTo>
                    <a:pt x="133" y="415"/>
                  </a:lnTo>
                  <a:lnTo>
                    <a:pt x="129" y="415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2" y="415"/>
                  </a:lnTo>
                  <a:lnTo>
                    <a:pt x="122" y="416"/>
                  </a:lnTo>
                  <a:lnTo>
                    <a:pt x="120" y="418"/>
                  </a:lnTo>
                  <a:lnTo>
                    <a:pt x="118" y="420"/>
                  </a:lnTo>
                  <a:lnTo>
                    <a:pt x="118" y="424"/>
                  </a:lnTo>
                  <a:lnTo>
                    <a:pt x="120" y="430"/>
                  </a:lnTo>
                  <a:lnTo>
                    <a:pt x="122" y="434"/>
                  </a:lnTo>
                  <a:lnTo>
                    <a:pt x="122" y="435"/>
                  </a:lnTo>
                  <a:lnTo>
                    <a:pt x="122" y="437"/>
                  </a:lnTo>
                  <a:lnTo>
                    <a:pt x="122" y="439"/>
                  </a:lnTo>
                  <a:lnTo>
                    <a:pt x="122" y="441"/>
                  </a:lnTo>
                  <a:lnTo>
                    <a:pt x="120" y="441"/>
                  </a:lnTo>
                  <a:lnTo>
                    <a:pt x="118" y="443"/>
                  </a:lnTo>
                  <a:lnTo>
                    <a:pt x="108" y="447"/>
                  </a:lnTo>
                  <a:lnTo>
                    <a:pt x="101" y="449"/>
                  </a:lnTo>
                  <a:lnTo>
                    <a:pt x="95" y="451"/>
                  </a:lnTo>
                  <a:lnTo>
                    <a:pt x="91" y="453"/>
                  </a:lnTo>
                  <a:lnTo>
                    <a:pt x="89" y="454"/>
                  </a:lnTo>
                  <a:lnTo>
                    <a:pt x="86" y="454"/>
                  </a:lnTo>
                  <a:lnTo>
                    <a:pt x="86" y="453"/>
                  </a:lnTo>
                  <a:lnTo>
                    <a:pt x="86" y="451"/>
                  </a:lnTo>
                  <a:lnTo>
                    <a:pt x="86" y="449"/>
                  </a:lnTo>
                  <a:lnTo>
                    <a:pt x="86" y="447"/>
                  </a:lnTo>
                  <a:lnTo>
                    <a:pt x="84" y="443"/>
                  </a:lnTo>
                  <a:lnTo>
                    <a:pt x="84" y="439"/>
                  </a:lnTo>
                  <a:lnTo>
                    <a:pt x="82" y="435"/>
                  </a:lnTo>
                  <a:lnTo>
                    <a:pt x="82" y="434"/>
                  </a:lnTo>
                  <a:lnTo>
                    <a:pt x="82" y="432"/>
                  </a:lnTo>
                  <a:lnTo>
                    <a:pt x="82" y="428"/>
                  </a:lnTo>
                  <a:lnTo>
                    <a:pt x="82" y="426"/>
                  </a:lnTo>
                  <a:lnTo>
                    <a:pt x="80" y="424"/>
                  </a:lnTo>
                  <a:lnTo>
                    <a:pt x="80" y="422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78" y="416"/>
                  </a:lnTo>
                  <a:lnTo>
                    <a:pt x="78" y="415"/>
                  </a:lnTo>
                  <a:lnTo>
                    <a:pt x="78" y="413"/>
                  </a:lnTo>
                  <a:lnTo>
                    <a:pt x="78" y="409"/>
                  </a:lnTo>
                  <a:lnTo>
                    <a:pt x="78" y="407"/>
                  </a:lnTo>
                  <a:lnTo>
                    <a:pt x="80" y="403"/>
                  </a:lnTo>
                  <a:lnTo>
                    <a:pt x="80" y="401"/>
                  </a:lnTo>
                  <a:lnTo>
                    <a:pt x="78" y="401"/>
                  </a:lnTo>
                  <a:lnTo>
                    <a:pt x="78" y="396"/>
                  </a:lnTo>
                  <a:lnTo>
                    <a:pt x="76" y="394"/>
                  </a:lnTo>
                  <a:lnTo>
                    <a:pt x="76" y="392"/>
                  </a:lnTo>
                  <a:lnTo>
                    <a:pt x="74" y="392"/>
                  </a:lnTo>
                  <a:lnTo>
                    <a:pt x="72" y="390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4"/>
                  </a:lnTo>
                  <a:lnTo>
                    <a:pt x="74" y="382"/>
                  </a:lnTo>
                  <a:lnTo>
                    <a:pt x="74" y="380"/>
                  </a:lnTo>
                  <a:lnTo>
                    <a:pt x="74" y="377"/>
                  </a:lnTo>
                  <a:lnTo>
                    <a:pt x="72" y="377"/>
                  </a:lnTo>
                  <a:lnTo>
                    <a:pt x="72" y="375"/>
                  </a:lnTo>
                  <a:lnTo>
                    <a:pt x="72" y="373"/>
                  </a:lnTo>
                  <a:lnTo>
                    <a:pt x="74" y="371"/>
                  </a:lnTo>
                  <a:lnTo>
                    <a:pt x="76" y="367"/>
                  </a:lnTo>
                  <a:lnTo>
                    <a:pt x="76" y="365"/>
                  </a:lnTo>
                  <a:lnTo>
                    <a:pt x="76" y="363"/>
                  </a:lnTo>
                  <a:lnTo>
                    <a:pt x="78" y="363"/>
                  </a:lnTo>
                  <a:lnTo>
                    <a:pt x="84" y="359"/>
                  </a:lnTo>
                  <a:lnTo>
                    <a:pt x="86" y="356"/>
                  </a:lnTo>
                  <a:lnTo>
                    <a:pt x="88" y="354"/>
                  </a:lnTo>
                  <a:lnTo>
                    <a:pt x="89" y="350"/>
                  </a:lnTo>
                  <a:lnTo>
                    <a:pt x="91" y="346"/>
                  </a:lnTo>
                  <a:lnTo>
                    <a:pt x="93" y="344"/>
                  </a:lnTo>
                  <a:lnTo>
                    <a:pt x="93" y="340"/>
                  </a:lnTo>
                  <a:lnTo>
                    <a:pt x="97" y="337"/>
                  </a:lnTo>
                  <a:lnTo>
                    <a:pt x="99" y="333"/>
                  </a:lnTo>
                  <a:lnTo>
                    <a:pt x="105" y="329"/>
                  </a:lnTo>
                  <a:lnTo>
                    <a:pt x="108" y="327"/>
                  </a:lnTo>
                  <a:lnTo>
                    <a:pt x="112" y="323"/>
                  </a:lnTo>
                  <a:lnTo>
                    <a:pt x="114" y="323"/>
                  </a:lnTo>
                  <a:lnTo>
                    <a:pt x="116" y="323"/>
                  </a:lnTo>
                  <a:lnTo>
                    <a:pt x="118" y="323"/>
                  </a:lnTo>
                  <a:lnTo>
                    <a:pt x="120" y="325"/>
                  </a:lnTo>
                  <a:lnTo>
                    <a:pt x="122" y="327"/>
                  </a:lnTo>
                  <a:lnTo>
                    <a:pt x="124" y="327"/>
                  </a:lnTo>
                  <a:lnTo>
                    <a:pt x="127" y="331"/>
                  </a:lnTo>
                  <a:lnTo>
                    <a:pt x="129" y="331"/>
                  </a:lnTo>
                  <a:lnTo>
                    <a:pt x="137" y="333"/>
                  </a:lnTo>
                  <a:lnTo>
                    <a:pt x="141" y="335"/>
                  </a:lnTo>
                  <a:lnTo>
                    <a:pt x="146" y="335"/>
                  </a:lnTo>
                  <a:lnTo>
                    <a:pt x="156" y="335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71" y="337"/>
                  </a:lnTo>
                  <a:lnTo>
                    <a:pt x="173" y="335"/>
                  </a:lnTo>
                  <a:lnTo>
                    <a:pt x="177" y="337"/>
                  </a:lnTo>
                  <a:lnTo>
                    <a:pt x="183" y="339"/>
                  </a:lnTo>
                  <a:lnTo>
                    <a:pt x="184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6" y="329"/>
                  </a:lnTo>
                  <a:lnTo>
                    <a:pt x="186" y="323"/>
                  </a:lnTo>
                  <a:lnTo>
                    <a:pt x="186" y="321"/>
                  </a:lnTo>
                  <a:lnTo>
                    <a:pt x="186" y="320"/>
                  </a:lnTo>
                  <a:lnTo>
                    <a:pt x="186" y="316"/>
                  </a:lnTo>
                  <a:lnTo>
                    <a:pt x="188" y="314"/>
                  </a:lnTo>
                  <a:lnTo>
                    <a:pt x="188" y="312"/>
                  </a:lnTo>
                  <a:lnTo>
                    <a:pt x="188" y="310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06"/>
                  </a:lnTo>
                  <a:lnTo>
                    <a:pt x="202" y="306"/>
                  </a:lnTo>
                  <a:lnTo>
                    <a:pt x="202" y="308"/>
                  </a:lnTo>
                  <a:lnTo>
                    <a:pt x="203" y="308"/>
                  </a:lnTo>
                  <a:lnTo>
                    <a:pt x="203" y="306"/>
                  </a:lnTo>
                  <a:lnTo>
                    <a:pt x="205" y="308"/>
                  </a:lnTo>
                  <a:lnTo>
                    <a:pt x="207" y="308"/>
                  </a:lnTo>
                  <a:lnTo>
                    <a:pt x="209" y="308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8"/>
                  </a:lnTo>
                  <a:lnTo>
                    <a:pt x="215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1" y="306"/>
                  </a:lnTo>
                  <a:lnTo>
                    <a:pt x="222" y="306"/>
                  </a:lnTo>
                  <a:lnTo>
                    <a:pt x="224" y="306"/>
                  </a:lnTo>
                  <a:lnTo>
                    <a:pt x="228" y="308"/>
                  </a:lnTo>
                  <a:lnTo>
                    <a:pt x="230" y="306"/>
                  </a:lnTo>
                  <a:lnTo>
                    <a:pt x="230" y="304"/>
                  </a:lnTo>
                  <a:lnTo>
                    <a:pt x="230" y="302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6" y="299"/>
                  </a:lnTo>
                  <a:lnTo>
                    <a:pt x="238" y="299"/>
                  </a:lnTo>
                  <a:lnTo>
                    <a:pt x="241" y="295"/>
                  </a:lnTo>
                  <a:lnTo>
                    <a:pt x="245" y="293"/>
                  </a:lnTo>
                  <a:lnTo>
                    <a:pt x="249" y="291"/>
                  </a:lnTo>
                  <a:lnTo>
                    <a:pt x="251" y="289"/>
                  </a:lnTo>
                  <a:lnTo>
                    <a:pt x="251" y="287"/>
                  </a:lnTo>
                  <a:lnTo>
                    <a:pt x="253" y="285"/>
                  </a:lnTo>
                  <a:lnTo>
                    <a:pt x="255" y="283"/>
                  </a:lnTo>
                  <a:lnTo>
                    <a:pt x="253" y="280"/>
                  </a:lnTo>
                  <a:lnTo>
                    <a:pt x="251" y="280"/>
                  </a:lnTo>
                  <a:lnTo>
                    <a:pt x="251" y="278"/>
                  </a:lnTo>
                  <a:lnTo>
                    <a:pt x="249" y="276"/>
                  </a:lnTo>
                  <a:lnTo>
                    <a:pt x="247" y="276"/>
                  </a:lnTo>
                  <a:lnTo>
                    <a:pt x="245" y="274"/>
                  </a:lnTo>
                  <a:lnTo>
                    <a:pt x="243" y="272"/>
                  </a:lnTo>
                  <a:lnTo>
                    <a:pt x="241" y="272"/>
                  </a:lnTo>
                  <a:lnTo>
                    <a:pt x="240" y="270"/>
                  </a:lnTo>
                  <a:lnTo>
                    <a:pt x="236" y="268"/>
                  </a:lnTo>
                  <a:lnTo>
                    <a:pt x="232" y="268"/>
                  </a:lnTo>
                  <a:lnTo>
                    <a:pt x="228" y="268"/>
                  </a:lnTo>
                  <a:lnTo>
                    <a:pt x="222" y="268"/>
                  </a:lnTo>
                  <a:lnTo>
                    <a:pt x="219" y="264"/>
                  </a:lnTo>
                  <a:lnTo>
                    <a:pt x="215" y="264"/>
                  </a:lnTo>
                  <a:lnTo>
                    <a:pt x="211" y="261"/>
                  </a:lnTo>
                  <a:lnTo>
                    <a:pt x="203" y="253"/>
                  </a:lnTo>
                  <a:lnTo>
                    <a:pt x="202" y="253"/>
                  </a:lnTo>
                  <a:lnTo>
                    <a:pt x="200" y="251"/>
                  </a:lnTo>
                  <a:lnTo>
                    <a:pt x="198" y="251"/>
                  </a:lnTo>
                  <a:lnTo>
                    <a:pt x="194" y="251"/>
                  </a:lnTo>
                  <a:lnTo>
                    <a:pt x="192" y="249"/>
                  </a:lnTo>
                  <a:lnTo>
                    <a:pt x="190" y="249"/>
                  </a:lnTo>
                  <a:lnTo>
                    <a:pt x="183" y="245"/>
                  </a:lnTo>
                  <a:lnTo>
                    <a:pt x="179" y="244"/>
                  </a:lnTo>
                  <a:lnTo>
                    <a:pt x="171" y="240"/>
                  </a:lnTo>
                  <a:lnTo>
                    <a:pt x="167" y="236"/>
                  </a:lnTo>
                  <a:lnTo>
                    <a:pt x="164" y="232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8" y="223"/>
                  </a:lnTo>
                  <a:lnTo>
                    <a:pt x="156" y="221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60" y="211"/>
                  </a:lnTo>
                  <a:lnTo>
                    <a:pt x="160" y="204"/>
                  </a:lnTo>
                  <a:lnTo>
                    <a:pt x="162" y="200"/>
                  </a:lnTo>
                  <a:lnTo>
                    <a:pt x="162" y="194"/>
                  </a:lnTo>
                  <a:lnTo>
                    <a:pt x="162" y="190"/>
                  </a:lnTo>
                  <a:lnTo>
                    <a:pt x="160" y="185"/>
                  </a:lnTo>
                  <a:lnTo>
                    <a:pt x="160" y="183"/>
                  </a:lnTo>
                  <a:lnTo>
                    <a:pt x="158" y="179"/>
                  </a:lnTo>
                  <a:lnTo>
                    <a:pt x="158" y="177"/>
                  </a:lnTo>
                  <a:lnTo>
                    <a:pt x="156" y="173"/>
                  </a:lnTo>
                  <a:lnTo>
                    <a:pt x="154" y="171"/>
                  </a:lnTo>
                  <a:lnTo>
                    <a:pt x="150" y="169"/>
                  </a:lnTo>
                  <a:lnTo>
                    <a:pt x="148" y="168"/>
                  </a:lnTo>
                  <a:lnTo>
                    <a:pt x="146" y="166"/>
                  </a:lnTo>
                  <a:lnTo>
                    <a:pt x="143" y="164"/>
                  </a:lnTo>
                  <a:lnTo>
                    <a:pt x="139" y="164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8"/>
                  </a:lnTo>
                  <a:lnTo>
                    <a:pt x="135" y="156"/>
                  </a:lnTo>
                  <a:lnTo>
                    <a:pt x="133" y="152"/>
                  </a:lnTo>
                  <a:lnTo>
                    <a:pt x="133" y="147"/>
                  </a:lnTo>
                  <a:lnTo>
                    <a:pt x="133" y="139"/>
                  </a:lnTo>
                  <a:lnTo>
                    <a:pt x="129" y="130"/>
                  </a:lnTo>
                  <a:lnTo>
                    <a:pt x="129" y="124"/>
                  </a:lnTo>
                  <a:lnTo>
                    <a:pt x="129" y="122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27" y="112"/>
                  </a:lnTo>
                  <a:lnTo>
                    <a:pt x="127" y="111"/>
                  </a:lnTo>
                  <a:lnTo>
                    <a:pt x="127" y="109"/>
                  </a:lnTo>
                  <a:lnTo>
                    <a:pt x="126" y="105"/>
                  </a:lnTo>
                  <a:lnTo>
                    <a:pt x="124" y="103"/>
                  </a:lnTo>
                  <a:lnTo>
                    <a:pt x="122" y="101"/>
                  </a:lnTo>
                  <a:lnTo>
                    <a:pt x="118" y="97"/>
                  </a:lnTo>
                  <a:lnTo>
                    <a:pt x="116" y="95"/>
                  </a:lnTo>
                  <a:lnTo>
                    <a:pt x="112" y="92"/>
                  </a:lnTo>
                  <a:lnTo>
                    <a:pt x="110" y="90"/>
                  </a:lnTo>
                  <a:lnTo>
                    <a:pt x="108" y="88"/>
                  </a:lnTo>
                  <a:lnTo>
                    <a:pt x="105" y="84"/>
                  </a:lnTo>
                  <a:lnTo>
                    <a:pt x="103" y="84"/>
                  </a:lnTo>
                  <a:lnTo>
                    <a:pt x="101" y="82"/>
                  </a:lnTo>
                  <a:lnTo>
                    <a:pt x="99" y="80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3" y="76"/>
                  </a:lnTo>
                  <a:lnTo>
                    <a:pt x="91" y="74"/>
                  </a:lnTo>
                  <a:lnTo>
                    <a:pt x="89" y="73"/>
                  </a:lnTo>
                  <a:lnTo>
                    <a:pt x="88" y="71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2" y="67"/>
                  </a:lnTo>
                  <a:lnTo>
                    <a:pt x="80" y="67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5"/>
                  </a:lnTo>
                  <a:lnTo>
                    <a:pt x="72" y="65"/>
                  </a:lnTo>
                  <a:lnTo>
                    <a:pt x="70" y="65"/>
                  </a:lnTo>
                  <a:lnTo>
                    <a:pt x="70" y="67"/>
                  </a:lnTo>
                  <a:lnTo>
                    <a:pt x="69" y="67"/>
                  </a:lnTo>
                  <a:lnTo>
                    <a:pt x="65" y="67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2" y="57"/>
                  </a:lnTo>
                  <a:lnTo>
                    <a:pt x="8" y="55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1" y="17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59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55251A1-2D66-4917-BCBF-32BC98F2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2"/>
              <a:ext cx="935" cy="777"/>
            </a:xfrm>
            <a:custGeom>
              <a:avLst/>
              <a:gdLst>
                <a:gd name="T0" fmla="*/ 821 w 935"/>
                <a:gd name="T1" fmla="*/ 653 h 777"/>
                <a:gd name="T2" fmla="*/ 823 w 935"/>
                <a:gd name="T3" fmla="*/ 676 h 777"/>
                <a:gd name="T4" fmla="*/ 850 w 935"/>
                <a:gd name="T5" fmla="*/ 699 h 777"/>
                <a:gd name="T6" fmla="*/ 848 w 935"/>
                <a:gd name="T7" fmla="*/ 733 h 777"/>
                <a:gd name="T8" fmla="*/ 857 w 935"/>
                <a:gd name="T9" fmla="*/ 752 h 777"/>
                <a:gd name="T10" fmla="*/ 728 w 935"/>
                <a:gd name="T11" fmla="*/ 765 h 777"/>
                <a:gd name="T12" fmla="*/ 388 w 935"/>
                <a:gd name="T13" fmla="*/ 731 h 777"/>
                <a:gd name="T14" fmla="*/ 377 w 935"/>
                <a:gd name="T15" fmla="*/ 724 h 777"/>
                <a:gd name="T16" fmla="*/ 358 w 935"/>
                <a:gd name="T17" fmla="*/ 693 h 777"/>
                <a:gd name="T18" fmla="*/ 318 w 935"/>
                <a:gd name="T19" fmla="*/ 693 h 777"/>
                <a:gd name="T20" fmla="*/ 301 w 935"/>
                <a:gd name="T21" fmla="*/ 670 h 777"/>
                <a:gd name="T22" fmla="*/ 266 w 935"/>
                <a:gd name="T23" fmla="*/ 659 h 777"/>
                <a:gd name="T24" fmla="*/ 251 w 935"/>
                <a:gd name="T25" fmla="*/ 634 h 777"/>
                <a:gd name="T26" fmla="*/ 285 w 935"/>
                <a:gd name="T27" fmla="*/ 560 h 777"/>
                <a:gd name="T28" fmla="*/ 312 w 935"/>
                <a:gd name="T29" fmla="*/ 499 h 777"/>
                <a:gd name="T30" fmla="*/ 382 w 935"/>
                <a:gd name="T31" fmla="*/ 467 h 777"/>
                <a:gd name="T32" fmla="*/ 436 w 935"/>
                <a:gd name="T33" fmla="*/ 425 h 777"/>
                <a:gd name="T34" fmla="*/ 449 w 935"/>
                <a:gd name="T35" fmla="*/ 395 h 777"/>
                <a:gd name="T36" fmla="*/ 417 w 935"/>
                <a:gd name="T37" fmla="*/ 380 h 777"/>
                <a:gd name="T38" fmla="*/ 396 w 935"/>
                <a:gd name="T39" fmla="*/ 359 h 777"/>
                <a:gd name="T40" fmla="*/ 375 w 935"/>
                <a:gd name="T41" fmla="*/ 332 h 777"/>
                <a:gd name="T42" fmla="*/ 348 w 935"/>
                <a:gd name="T43" fmla="*/ 309 h 777"/>
                <a:gd name="T44" fmla="*/ 316 w 935"/>
                <a:gd name="T45" fmla="*/ 298 h 777"/>
                <a:gd name="T46" fmla="*/ 284 w 935"/>
                <a:gd name="T47" fmla="*/ 267 h 777"/>
                <a:gd name="T48" fmla="*/ 253 w 935"/>
                <a:gd name="T49" fmla="*/ 256 h 777"/>
                <a:gd name="T50" fmla="*/ 225 w 935"/>
                <a:gd name="T51" fmla="*/ 226 h 777"/>
                <a:gd name="T52" fmla="*/ 196 w 935"/>
                <a:gd name="T53" fmla="*/ 199 h 777"/>
                <a:gd name="T54" fmla="*/ 170 w 935"/>
                <a:gd name="T55" fmla="*/ 161 h 777"/>
                <a:gd name="T56" fmla="*/ 130 w 935"/>
                <a:gd name="T57" fmla="*/ 159 h 777"/>
                <a:gd name="T58" fmla="*/ 82 w 935"/>
                <a:gd name="T59" fmla="*/ 171 h 777"/>
                <a:gd name="T60" fmla="*/ 38 w 935"/>
                <a:gd name="T61" fmla="*/ 153 h 777"/>
                <a:gd name="T62" fmla="*/ 16 w 935"/>
                <a:gd name="T63" fmla="*/ 112 h 777"/>
                <a:gd name="T64" fmla="*/ 42 w 935"/>
                <a:gd name="T65" fmla="*/ 55 h 777"/>
                <a:gd name="T66" fmla="*/ 92 w 935"/>
                <a:gd name="T67" fmla="*/ 28 h 777"/>
                <a:gd name="T68" fmla="*/ 187 w 935"/>
                <a:gd name="T69" fmla="*/ 70 h 777"/>
                <a:gd name="T70" fmla="*/ 249 w 935"/>
                <a:gd name="T71" fmla="*/ 68 h 777"/>
                <a:gd name="T72" fmla="*/ 325 w 935"/>
                <a:gd name="T73" fmla="*/ 7 h 777"/>
                <a:gd name="T74" fmla="*/ 384 w 935"/>
                <a:gd name="T75" fmla="*/ 9 h 777"/>
                <a:gd name="T76" fmla="*/ 417 w 935"/>
                <a:gd name="T77" fmla="*/ 55 h 777"/>
                <a:gd name="T78" fmla="*/ 475 w 935"/>
                <a:gd name="T79" fmla="*/ 34 h 777"/>
                <a:gd name="T80" fmla="*/ 532 w 935"/>
                <a:gd name="T81" fmla="*/ 28 h 777"/>
                <a:gd name="T82" fmla="*/ 576 w 935"/>
                <a:gd name="T83" fmla="*/ 36 h 777"/>
                <a:gd name="T84" fmla="*/ 612 w 935"/>
                <a:gd name="T85" fmla="*/ 17 h 777"/>
                <a:gd name="T86" fmla="*/ 643 w 935"/>
                <a:gd name="T87" fmla="*/ 60 h 777"/>
                <a:gd name="T88" fmla="*/ 664 w 935"/>
                <a:gd name="T89" fmla="*/ 95 h 777"/>
                <a:gd name="T90" fmla="*/ 683 w 935"/>
                <a:gd name="T91" fmla="*/ 123 h 777"/>
                <a:gd name="T92" fmla="*/ 715 w 935"/>
                <a:gd name="T93" fmla="*/ 148 h 777"/>
                <a:gd name="T94" fmla="*/ 728 w 935"/>
                <a:gd name="T95" fmla="*/ 174 h 777"/>
                <a:gd name="T96" fmla="*/ 741 w 935"/>
                <a:gd name="T97" fmla="*/ 203 h 777"/>
                <a:gd name="T98" fmla="*/ 766 w 935"/>
                <a:gd name="T99" fmla="*/ 210 h 777"/>
                <a:gd name="T100" fmla="*/ 760 w 935"/>
                <a:gd name="T101" fmla="*/ 247 h 777"/>
                <a:gd name="T102" fmla="*/ 722 w 935"/>
                <a:gd name="T103" fmla="*/ 277 h 777"/>
                <a:gd name="T104" fmla="*/ 774 w 935"/>
                <a:gd name="T105" fmla="*/ 376 h 777"/>
                <a:gd name="T106" fmla="*/ 800 w 935"/>
                <a:gd name="T107" fmla="*/ 389 h 777"/>
                <a:gd name="T108" fmla="*/ 838 w 935"/>
                <a:gd name="T109" fmla="*/ 408 h 777"/>
                <a:gd name="T110" fmla="*/ 876 w 935"/>
                <a:gd name="T111" fmla="*/ 421 h 777"/>
                <a:gd name="T112" fmla="*/ 914 w 935"/>
                <a:gd name="T113" fmla="*/ 444 h 777"/>
                <a:gd name="T114" fmla="*/ 924 w 935"/>
                <a:gd name="T115" fmla="*/ 465 h 777"/>
                <a:gd name="T116" fmla="*/ 930 w 935"/>
                <a:gd name="T117" fmla="*/ 501 h 777"/>
                <a:gd name="T118" fmla="*/ 901 w 935"/>
                <a:gd name="T119" fmla="*/ 495 h 777"/>
                <a:gd name="T120" fmla="*/ 867 w 935"/>
                <a:gd name="T121" fmla="*/ 522 h 777"/>
                <a:gd name="T122" fmla="*/ 825 w 935"/>
                <a:gd name="T123" fmla="*/ 562 h 777"/>
                <a:gd name="T124" fmla="*/ 816 w 935"/>
                <a:gd name="T125" fmla="*/ 61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5" h="777">
                  <a:moveTo>
                    <a:pt x="806" y="623"/>
                  </a:moveTo>
                  <a:lnTo>
                    <a:pt x="808" y="625"/>
                  </a:lnTo>
                  <a:lnTo>
                    <a:pt x="808" y="627"/>
                  </a:lnTo>
                  <a:lnTo>
                    <a:pt x="806" y="627"/>
                  </a:lnTo>
                  <a:lnTo>
                    <a:pt x="806" y="628"/>
                  </a:lnTo>
                  <a:lnTo>
                    <a:pt x="806" y="630"/>
                  </a:lnTo>
                  <a:lnTo>
                    <a:pt x="808" y="632"/>
                  </a:lnTo>
                  <a:lnTo>
                    <a:pt x="808" y="634"/>
                  </a:lnTo>
                  <a:lnTo>
                    <a:pt x="808" y="636"/>
                  </a:lnTo>
                  <a:lnTo>
                    <a:pt x="810" y="638"/>
                  </a:lnTo>
                  <a:lnTo>
                    <a:pt x="810" y="640"/>
                  </a:lnTo>
                  <a:lnTo>
                    <a:pt x="810" y="642"/>
                  </a:lnTo>
                  <a:lnTo>
                    <a:pt x="810" y="644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7"/>
                  </a:lnTo>
                  <a:lnTo>
                    <a:pt x="808" y="649"/>
                  </a:lnTo>
                  <a:lnTo>
                    <a:pt x="810" y="649"/>
                  </a:lnTo>
                  <a:lnTo>
                    <a:pt x="810" y="651"/>
                  </a:lnTo>
                  <a:lnTo>
                    <a:pt x="812" y="653"/>
                  </a:lnTo>
                  <a:lnTo>
                    <a:pt x="814" y="653"/>
                  </a:lnTo>
                  <a:lnTo>
                    <a:pt x="816" y="655"/>
                  </a:lnTo>
                  <a:lnTo>
                    <a:pt x="819" y="653"/>
                  </a:lnTo>
                  <a:lnTo>
                    <a:pt x="821" y="653"/>
                  </a:lnTo>
                  <a:lnTo>
                    <a:pt x="823" y="653"/>
                  </a:lnTo>
                  <a:lnTo>
                    <a:pt x="825" y="653"/>
                  </a:lnTo>
                  <a:lnTo>
                    <a:pt x="827" y="653"/>
                  </a:lnTo>
                  <a:lnTo>
                    <a:pt x="829" y="655"/>
                  </a:lnTo>
                  <a:lnTo>
                    <a:pt x="831" y="655"/>
                  </a:lnTo>
                  <a:lnTo>
                    <a:pt x="829" y="657"/>
                  </a:lnTo>
                  <a:lnTo>
                    <a:pt x="829" y="659"/>
                  </a:lnTo>
                  <a:lnTo>
                    <a:pt x="831" y="659"/>
                  </a:lnTo>
                  <a:lnTo>
                    <a:pt x="833" y="659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31" y="666"/>
                  </a:lnTo>
                  <a:lnTo>
                    <a:pt x="829" y="666"/>
                  </a:lnTo>
                  <a:lnTo>
                    <a:pt x="827" y="666"/>
                  </a:lnTo>
                  <a:lnTo>
                    <a:pt x="829" y="666"/>
                  </a:lnTo>
                  <a:lnTo>
                    <a:pt x="829" y="668"/>
                  </a:lnTo>
                  <a:lnTo>
                    <a:pt x="829" y="670"/>
                  </a:lnTo>
                  <a:lnTo>
                    <a:pt x="827" y="670"/>
                  </a:lnTo>
                  <a:lnTo>
                    <a:pt x="825" y="672"/>
                  </a:lnTo>
                  <a:lnTo>
                    <a:pt x="825" y="674"/>
                  </a:lnTo>
                  <a:lnTo>
                    <a:pt x="825" y="676"/>
                  </a:lnTo>
                  <a:lnTo>
                    <a:pt x="823" y="676"/>
                  </a:lnTo>
                  <a:lnTo>
                    <a:pt x="821" y="678"/>
                  </a:lnTo>
                  <a:lnTo>
                    <a:pt x="819" y="680"/>
                  </a:lnTo>
                  <a:lnTo>
                    <a:pt x="821" y="680"/>
                  </a:lnTo>
                  <a:lnTo>
                    <a:pt x="821" y="682"/>
                  </a:lnTo>
                  <a:lnTo>
                    <a:pt x="823" y="682"/>
                  </a:lnTo>
                  <a:lnTo>
                    <a:pt x="823" y="685"/>
                  </a:lnTo>
                  <a:lnTo>
                    <a:pt x="825" y="687"/>
                  </a:lnTo>
                  <a:lnTo>
                    <a:pt x="827" y="687"/>
                  </a:lnTo>
                  <a:lnTo>
                    <a:pt x="829" y="687"/>
                  </a:lnTo>
                  <a:lnTo>
                    <a:pt x="831" y="687"/>
                  </a:lnTo>
                  <a:lnTo>
                    <a:pt x="833" y="687"/>
                  </a:lnTo>
                  <a:lnTo>
                    <a:pt x="835" y="687"/>
                  </a:lnTo>
                  <a:lnTo>
                    <a:pt x="836" y="689"/>
                  </a:lnTo>
                  <a:lnTo>
                    <a:pt x="836" y="687"/>
                  </a:lnTo>
                  <a:lnTo>
                    <a:pt x="838" y="687"/>
                  </a:lnTo>
                  <a:lnTo>
                    <a:pt x="840" y="687"/>
                  </a:lnTo>
                  <a:lnTo>
                    <a:pt x="842" y="691"/>
                  </a:lnTo>
                  <a:lnTo>
                    <a:pt x="844" y="691"/>
                  </a:lnTo>
                  <a:lnTo>
                    <a:pt x="844" y="693"/>
                  </a:lnTo>
                  <a:lnTo>
                    <a:pt x="846" y="693"/>
                  </a:lnTo>
                  <a:lnTo>
                    <a:pt x="848" y="695"/>
                  </a:lnTo>
                  <a:lnTo>
                    <a:pt x="850" y="695"/>
                  </a:lnTo>
                  <a:lnTo>
                    <a:pt x="850" y="697"/>
                  </a:lnTo>
                  <a:lnTo>
                    <a:pt x="850" y="699"/>
                  </a:lnTo>
                  <a:lnTo>
                    <a:pt x="852" y="701"/>
                  </a:lnTo>
                  <a:lnTo>
                    <a:pt x="852" y="703"/>
                  </a:lnTo>
                  <a:lnTo>
                    <a:pt x="852" y="704"/>
                  </a:lnTo>
                  <a:lnTo>
                    <a:pt x="852" y="706"/>
                  </a:lnTo>
                  <a:lnTo>
                    <a:pt x="852" y="708"/>
                  </a:lnTo>
                  <a:lnTo>
                    <a:pt x="854" y="710"/>
                  </a:lnTo>
                  <a:lnTo>
                    <a:pt x="855" y="712"/>
                  </a:lnTo>
                  <a:lnTo>
                    <a:pt x="855" y="714"/>
                  </a:lnTo>
                  <a:lnTo>
                    <a:pt x="857" y="714"/>
                  </a:lnTo>
                  <a:lnTo>
                    <a:pt x="857" y="716"/>
                  </a:lnTo>
                  <a:lnTo>
                    <a:pt x="857" y="718"/>
                  </a:lnTo>
                  <a:lnTo>
                    <a:pt x="857" y="720"/>
                  </a:lnTo>
                  <a:lnTo>
                    <a:pt x="857" y="722"/>
                  </a:lnTo>
                  <a:lnTo>
                    <a:pt x="857" y="724"/>
                  </a:lnTo>
                  <a:lnTo>
                    <a:pt x="857" y="725"/>
                  </a:lnTo>
                  <a:lnTo>
                    <a:pt x="855" y="725"/>
                  </a:lnTo>
                  <a:lnTo>
                    <a:pt x="854" y="725"/>
                  </a:lnTo>
                  <a:lnTo>
                    <a:pt x="854" y="724"/>
                  </a:lnTo>
                  <a:lnTo>
                    <a:pt x="852" y="724"/>
                  </a:lnTo>
                  <a:lnTo>
                    <a:pt x="850" y="724"/>
                  </a:lnTo>
                  <a:lnTo>
                    <a:pt x="850" y="725"/>
                  </a:lnTo>
                  <a:lnTo>
                    <a:pt x="848" y="729"/>
                  </a:lnTo>
                  <a:lnTo>
                    <a:pt x="848" y="731"/>
                  </a:lnTo>
                  <a:lnTo>
                    <a:pt x="848" y="733"/>
                  </a:lnTo>
                  <a:lnTo>
                    <a:pt x="846" y="735"/>
                  </a:lnTo>
                  <a:lnTo>
                    <a:pt x="848" y="737"/>
                  </a:lnTo>
                  <a:lnTo>
                    <a:pt x="846" y="737"/>
                  </a:lnTo>
                  <a:lnTo>
                    <a:pt x="846" y="739"/>
                  </a:lnTo>
                  <a:lnTo>
                    <a:pt x="846" y="741"/>
                  </a:lnTo>
                  <a:lnTo>
                    <a:pt x="844" y="741"/>
                  </a:lnTo>
                  <a:lnTo>
                    <a:pt x="844" y="743"/>
                  </a:lnTo>
                  <a:lnTo>
                    <a:pt x="842" y="744"/>
                  </a:lnTo>
                  <a:lnTo>
                    <a:pt x="842" y="746"/>
                  </a:lnTo>
                  <a:lnTo>
                    <a:pt x="844" y="748"/>
                  </a:lnTo>
                  <a:lnTo>
                    <a:pt x="844" y="750"/>
                  </a:lnTo>
                  <a:lnTo>
                    <a:pt x="844" y="752"/>
                  </a:lnTo>
                  <a:lnTo>
                    <a:pt x="846" y="752"/>
                  </a:lnTo>
                  <a:lnTo>
                    <a:pt x="848" y="752"/>
                  </a:lnTo>
                  <a:lnTo>
                    <a:pt x="850" y="750"/>
                  </a:lnTo>
                  <a:lnTo>
                    <a:pt x="852" y="748"/>
                  </a:lnTo>
                  <a:lnTo>
                    <a:pt x="852" y="746"/>
                  </a:lnTo>
                  <a:lnTo>
                    <a:pt x="854" y="746"/>
                  </a:lnTo>
                  <a:lnTo>
                    <a:pt x="855" y="746"/>
                  </a:lnTo>
                  <a:lnTo>
                    <a:pt x="855" y="748"/>
                  </a:lnTo>
                  <a:lnTo>
                    <a:pt x="857" y="748"/>
                  </a:lnTo>
                  <a:lnTo>
                    <a:pt x="859" y="750"/>
                  </a:lnTo>
                  <a:lnTo>
                    <a:pt x="859" y="752"/>
                  </a:lnTo>
                  <a:lnTo>
                    <a:pt x="857" y="752"/>
                  </a:lnTo>
                  <a:lnTo>
                    <a:pt x="831" y="754"/>
                  </a:lnTo>
                  <a:lnTo>
                    <a:pt x="808" y="754"/>
                  </a:lnTo>
                  <a:lnTo>
                    <a:pt x="791" y="754"/>
                  </a:lnTo>
                  <a:lnTo>
                    <a:pt x="781" y="754"/>
                  </a:lnTo>
                  <a:lnTo>
                    <a:pt x="781" y="748"/>
                  </a:lnTo>
                  <a:lnTo>
                    <a:pt x="772" y="748"/>
                  </a:lnTo>
                  <a:lnTo>
                    <a:pt x="764" y="748"/>
                  </a:lnTo>
                  <a:lnTo>
                    <a:pt x="762" y="754"/>
                  </a:lnTo>
                  <a:lnTo>
                    <a:pt x="755" y="754"/>
                  </a:lnTo>
                  <a:lnTo>
                    <a:pt x="751" y="754"/>
                  </a:lnTo>
                  <a:lnTo>
                    <a:pt x="749" y="756"/>
                  </a:lnTo>
                  <a:lnTo>
                    <a:pt x="747" y="758"/>
                  </a:lnTo>
                  <a:lnTo>
                    <a:pt x="747" y="760"/>
                  </a:lnTo>
                  <a:lnTo>
                    <a:pt x="745" y="765"/>
                  </a:lnTo>
                  <a:lnTo>
                    <a:pt x="741" y="769"/>
                  </a:lnTo>
                  <a:lnTo>
                    <a:pt x="738" y="773"/>
                  </a:lnTo>
                  <a:lnTo>
                    <a:pt x="732" y="775"/>
                  </a:lnTo>
                  <a:lnTo>
                    <a:pt x="730" y="777"/>
                  </a:lnTo>
                  <a:lnTo>
                    <a:pt x="728" y="775"/>
                  </a:lnTo>
                  <a:lnTo>
                    <a:pt x="728" y="773"/>
                  </a:lnTo>
                  <a:lnTo>
                    <a:pt x="728" y="771"/>
                  </a:lnTo>
                  <a:lnTo>
                    <a:pt x="728" y="769"/>
                  </a:lnTo>
                  <a:lnTo>
                    <a:pt x="728" y="767"/>
                  </a:lnTo>
                  <a:lnTo>
                    <a:pt x="728" y="765"/>
                  </a:lnTo>
                  <a:lnTo>
                    <a:pt x="721" y="763"/>
                  </a:lnTo>
                  <a:lnTo>
                    <a:pt x="715" y="765"/>
                  </a:lnTo>
                  <a:lnTo>
                    <a:pt x="711" y="765"/>
                  </a:lnTo>
                  <a:lnTo>
                    <a:pt x="711" y="754"/>
                  </a:lnTo>
                  <a:lnTo>
                    <a:pt x="700" y="754"/>
                  </a:lnTo>
                  <a:lnTo>
                    <a:pt x="681" y="754"/>
                  </a:lnTo>
                  <a:lnTo>
                    <a:pt x="658" y="754"/>
                  </a:lnTo>
                  <a:lnTo>
                    <a:pt x="658" y="750"/>
                  </a:lnTo>
                  <a:lnTo>
                    <a:pt x="618" y="750"/>
                  </a:lnTo>
                  <a:lnTo>
                    <a:pt x="586" y="750"/>
                  </a:lnTo>
                  <a:lnTo>
                    <a:pt x="586" y="762"/>
                  </a:lnTo>
                  <a:lnTo>
                    <a:pt x="565" y="760"/>
                  </a:lnTo>
                  <a:lnTo>
                    <a:pt x="493" y="756"/>
                  </a:lnTo>
                  <a:lnTo>
                    <a:pt x="466" y="756"/>
                  </a:lnTo>
                  <a:lnTo>
                    <a:pt x="417" y="758"/>
                  </a:lnTo>
                  <a:lnTo>
                    <a:pt x="409" y="752"/>
                  </a:lnTo>
                  <a:lnTo>
                    <a:pt x="394" y="743"/>
                  </a:lnTo>
                  <a:lnTo>
                    <a:pt x="392" y="739"/>
                  </a:lnTo>
                  <a:lnTo>
                    <a:pt x="392" y="737"/>
                  </a:lnTo>
                  <a:lnTo>
                    <a:pt x="390" y="737"/>
                  </a:lnTo>
                  <a:lnTo>
                    <a:pt x="390" y="735"/>
                  </a:lnTo>
                  <a:lnTo>
                    <a:pt x="388" y="735"/>
                  </a:lnTo>
                  <a:lnTo>
                    <a:pt x="388" y="733"/>
                  </a:lnTo>
                  <a:lnTo>
                    <a:pt x="388" y="731"/>
                  </a:lnTo>
                  <a:lnTo>
                    <a:pt x="390" y="731"/>
                  </a:lnTo>
                  <a:lnTo>
                    <a:pt x="392" y="729"/>
                  </a:lnTo>
                  <a:lnTo>
                    <a:pt x="394" y="729"/>
                  </a:lnTo>
                  <a:lnTo>
                    <a:pt x="396" y="729"/>
                  </a:lnTo>
                  <a:lnTo>
                    <a:pt x="396" y="727"/>
                  </a:lnTo>
                  <a:lnTo>
                    <a:pt x="396" y="725"/>
                  </a:lnTo>
                  <a:lnTo>
                    <a:pt x="394" y="722"/>
                  </a:lnTo>
                  <a:lnTo>
                    <a:pt x="396" y="722"/>
                  </a:lnTo>
                  <a:lnTo>
                    <a:pt x="396" y="720"/>
                  </a:lnTo>
                  <a:lnTo>
                    <a:pt x="398" y="720"/>
                  </a:lnTo>
                  <a:lnTo>
                    <a:pt x="396" y="718"/>
                  </a:lnTo>
                  <a:lnTo>
                    <a:pt x="394" y="718"/>
                  </a:lnTo>
                  <a:lnTo>
                    <a:pt x="392" y="718"/>
                  </a:lnTo>
                  <a:lnTo>
                    <a:pt x="390" y="720"/>
                  </a:lnTo>
                  <a:lnTo>
                    <a:pt x="388" y="722"/>
                  </a:lnTo>
                  <a:lnTo>
                    <a:pt x="390" y="724"/>
                  </a:lnTo>
                  <a:lnTo>
                    <a:pt x="388" y="724"/>
                  </a:lnTo>
                  <a:lnTo>
                    <a:pt x="388" y="725"/>
                  </a:lnTo>
                  <a:lnTo>
                    <a:pt x="386" y="727"/>
                  </a:lnTo>
                  <a:lnTo>
                    <a:pt x="382" y="727"/>
                  </a:lnTo>
                  <a:lnTo>
                    <a:pt x="380" y="727"/>
                  </a:lnTo>
                  <a:lnTo>
                    <a:pt x="380" y="725"/>
                  </a:lnTo>
                  <a:lnTo>
                    <a:pt x="379" y="724"/>
                  </a:lnTo>
                  <a:lnTo>
                    <a:pt x="377" y="724"/>
                  </a:lnTo>
                  <a:lnTo>
                    <a:pt x="375" y="724"/>
                  </a:lnTo>
                  <a:lnTo>
                    <a:pt x="373" y="722"/>
                  </a:lnTo>
                  <a:lnTo>
                    <a:pt x="371" y="720"/>
                  </a:lnTo>
                  <a:lnTo>
                    <a:pt x="369" y="718"/>
                  </a:lnTo>
                  <a:lnTo>
                    <a:pt x="367" y="716"/>
                  </a:lnTo>
                  <a:lnTo>
                    <a:pt x="367" y="714"/>
                  </a:lnTo>
                  <a:lnTo>
                    <a:pt x="365" y="714"/>
                  </a:lnTo>
                  <a:lnTo>
                    <a:pt x="365" y="712"/>
                  </a:lnTo>
                  <a:lnTo>
                    <a:pt x="363" y="712"/>
                  </a:lnTo>
                  <a:lnTo>
                    <a:pt x="361" y="710"/>
                  </a:lnTo>
                  <a:lnTo>
                    <a:pt x="360" y="708"/>
                  </a:lnTo>
                  <a:lnTo>
                    <a:pt x="358" y="706"/>
                  </a:lnTo>
                  <a:lnTo>
                    <a:pt x="356" y="706"/>
                  </a:lnTo>
                  <a:lnTo>
                    <a:pt x="356" y="704"/>
                  </a:lnTo>
                  <a:lnTo>
                    <a:pt x="356" y="701"/>
                  </a:lnTo>
                  <a:lnTo>
                    <a:pt x="358" y="701"/>
                  </a:lnTo>
                  <a:lnTo>
                    <a:pt x="360" y="701"/>
                  </a:lnTo>
                  <a:lnTo>
                    <a:pt x="360" y="699"/>
                  </a:lnTo>
                  <a:lnTo>
                    <a:pt x="360" y="697"/>
                  </a:lnTo>
                  <a:lnTo>
                    <a:pt x="361" y="697"/>
                  </a:lnTo>
                  <a:lnTo>
                    <a:pt x="361" y="695"/>
                  </a:lnTo>
                  <a:lnTo>
                    <a:pt x="361" y="693"/>
                  </a:lnTo>
                  <a:lnTo>
                    <a:pt x="360" y="693"/>
                  </a:lnTo>
                  <a:lnTo>
                    <a:pt x="358" y="693"/>
                  </a:lnTo>
                  <a:lnTo>
                    <a:pt x="356" y="693"/>
                  </a:lnTo>
                  <a:lnTo>
                    <a:pt x="354" y="693"/>
                  </a:lnTo>
                  <a:lnTo>
                    <a:pt x="352" y="693"/>
                  </a:lnTo>
                  <a:lnTo>
                    <a:pt x="350" y="693"/>
                  </a:lnTo>
                  <a:lnTo>
                    <a:pt x="350" y="695"/>
                  </a:lnTo>
                  <a:lnTo>
                    <a:pt x="348" y="695"/>
                  </a:lnTo>
                  <a:lnTo>
                    <a:pt x="348" y="697"/>
                  </a:lnTo>
                  <a:lnTo>
                    <a:pt x="346" y="697"/>
                  </a:lnTo>
                  <a:lnTo>
                    <a:pt x="344" y="695"/>
                  </a:lnTo>
                  <a:lnTo>
                    <a:pt x="342" y="693"/>
                  </a:lnTo>
                  <a:lnTo>
                    <a:pt x="341" y="691"/>
                  </a:lnTo>
                  <a:lnTo>
                    <a:pt x="339" y="691"/>
                  </a:lnTo>
                  <a:lnTo>
                    <a:pt x="337" y="691"/>
                  </a:lnTo>
                  <a:lnTo>
                    <a:pt x="335" y="693"/>
                  </a:lnTo>
                  <a:lnTo>
                    <a:pt x="333" y="693"/>
                  </a:lnTo>
                  <a:lnTo>
                    <a:pt x="333" y="695"/>
                  </a:lnTo>
                  <a:lnTo>
                    <a:pt x="331" y="695"/>
                  </a:lnTo>
                  <a:lnTo>
                    <a:pt x="329" y="697"/>
                  </a:lnTo>
                  <a:lnTo>
                    <a:pt x="327" y="695"/>
                  </a:lnTo>
                  <a:lnTo>
                    <a:pt x="325" y="695"/>
                  </a:lnTo>
                  <a:lnTo>
                    <a:pt x="323" y="695"/>
                  </a:lnTo>
                  <a:lnTo>
                    <a:pt x="322" y="695"/>
                  </a:lnTo>
                  <a:lnTo>
                    <a:pt x="320" y="693"/>
                  </a:lnTo>
                  <a:lnTo>
                    <a:pt x="318" y="693"/>
                  </a:lnTo>
                  <a:lnTo>
                    <a:pt x="318" y="691"/>
                  </a:lnTo>
                  <a:lnTo>
                    <a:pt x="318" y="689"/>
                  </a:lnTo>
                  <a:lnTo>
                    <a:pt x="320" y="689"/>
                  </a:lnTo>
                  <a:lnTo>
                    <a:pt x="322" y="687"/>
                  </a:lnTo>
                  <a:lnTo>
                    <a:pt x="320" y="687"/>
                  </a:lnTo>
                  <a:lnTo>
                    <a:pt x="316" y="684"/>
                  </a:lnTo>
                  <a:lnTo>
                    <a:pt x="314" y="682"/>
                  </a:lnTo>
                  <a:lnTo>
                    <a:pt x="312" y="684"/>
                  </a:lnTo>
                  <a:lnTo>
                    <a:pt x="310" y="685"/>
                  </a:lnTo>
                  <a:lnTo>
                    <a:pt x="308" y="685"/>
                  </a:lnTo>
                  <a:lnTo>
                    <a:pt x="308" y="687"/>
                  </a:lnTo>
                  <a:lnTo>
                    <a:pt x="306" y="685"/>
                  </a:lnTo>
                  <a:lnTo>
                    <a:pt x="304" y="685"/>
                  </a:lnTo>
                  <a:lnTo>
                    <a:pt x="303" y="684"/>
                  </a:lnTo>
                  <a:lnTo>
                    <a:pt x="303" y="682"/>
                  </a:lnTo>
                  <a:lnTo>
                    <a:pt x="303" y="680"/>
                  </a:lnTo>
                  <a:lnTo>
                    <a:pt x="303" y="678"/>
                  </a:lnTo>
                  <a:lnTo>
                    <a:pt x="303" y="676"/>
                  </a:lnTo>
                  <a:lnTo>
                    <a:pt x="304" y="676"/>
                  </a:lnTo>
                  <a:lnTo>
                    <a:pt x="306" y="676"/>
                  </a:lnTo>
                  <a:lnTo>
                    <a:pt x="306" y="674"/>
                  </a:lnTo>
                  <a:lnTo>
                    <a:pt x="304" y="672"/>
                  </a:lnTo>
                  <a:lnTo>
                    <a:pt x="303" y="670"/>
                  </a:lnTo>
                  <a:lnTo>
                    <a:pt x="301" y="670"/>
                  </a:lnTo>
                  <a:lnTo>
                    <a:pt x="299" y="670"/>
                  </a:lnTo>
                  <a:lnTo>
                    <a:pt x="297" y="672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2"/>
                  </a:lnTo>
                  <a:lnTo>
                    <a:pt x="289" y="672"/>
                  </a:lnTo>
                  <a:lnTo>
                    <a:pt x="289" y="674"/>
                  </a:lnTo>
                  <a:lnTo>
                    <a:pt x="287" y="676"/>
                  </a:lnTo>
                  <a:lnTo>
                    <a:pt x="285" y="676"/>
                  </a:lnTo>
                  <a:lnTo>
                    <a:pt x="284" y="676"/>
                  </a:lnTo>
                  <a:lnTo>
                    <a:pt x="284" y="674"/>
                  </a:lnTo>
                  <a:lnTo>
                    <a:pt x="282" y="674"/>
                  </a:lnTo>
                  <a:lnTo>
                    <a:pt x="280" y="674"/>
                  </a:lnTo>
                  <a:lnTo>
                    <a:pt x="280" y="672"/>
                  </a:lnTo>
                  <a:lnTo>
                    <a:pt x="278" y="672"/>
                  </a:lnTo>
                  <a:lnTo>
                    <a:pt x="278" y="668"/>
                  </a:lnTo>
                  <a:lnTo>
                    <a:pt x="278" y="666"/>
                  </a:lnTo>
                  <a:lnTo>
                    <a:pt x="278" y="665"/>
                  </a:lnTo>
                  <a:lnTo>
                    <a:pt x="276" y="663"/>
                  </a:lnTo>
                  <a:lnTo>
                    <a:pt x="274" y="663"/>
                  </a:lnTo>
                  <a:lnTo>
                    <a:pt x="272" y="661"/>
                  </a:lnTo>
                  <a:lnTo>
                    <a:pt x="270" y="661"/>
                  </a:lnTo>
                  <a:lnTo>
                    <a:pt x="268" y="659"/>
                  </a:lnTo>
                  <a:lnTo>
                    <a:pt x="266" y="659"/>
                  </a:lnTo>
                  <a:lnTo>
                    <a:pt x="265" y="659"/>
                  </a:lnTo>
                  <a:lnTo>
                    <a:pt x="265" y="657"/>
                  </a:lnTo>
                  <a:lnTo>
                    <a:pt x="263" y="657"/>
                  </a:lnTo>
                  <a:lnTo>
                    <a:pt x="261" y="657"/>
                  </a:lnTo>
                  <a:lnTo>
                    <a:pt x="259" y="657"/>
                  </a:lnTo>
                  <a:lnTo>
                    <a:pt x="259" y="655"/>
                  </a:lnTo>
                  <a:lnTo>
                    <a:pt x="261" y="653"/>
                  </a:lnTo>
                  <a:lnTo>
                    <a:pt x="261" y="649"/>
                  </a:lnTo>
                  <a:lnTo>
                    <a:pt x="259" y="649"/>
                  </a:lnTo>
                  <a:lnTo>
                    <a:pt x="257" y="649"/>
                  </a:lnTo>
                  <a:lnTo>
                    <a:pt x="255" y="649"/>
                  </a:lnTo>
                  <a:lnTo>
                    <a:pt x="253" y="651"/>
                  </a:lnTo>
                  <a:lnTo>
                    <a:pt x="251" y="651"/>
                  </a:lnTo>
                  <a:lnTo>
                    <a:pt x="249" y="651"/>
                  </a:lnTo>
                  <a:lnTo>
                    <a:pt x="249" y="649"/>
                  </a:lnTo>
                  <a:lnTo>
                    <a:pt x="247" y="649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6" y="647"/>
                  </a:lnTo>
                  <a:lnTo>
                    <a:pt x="246" y="646"/>
                  </a:lnTo>
                  <a:lnTo>
                    <a:pt x="246" y="644"/>
                  </a:lnTo>
                  <a:lnTo>
                    <a:pt x="247" y="642"/>
                  </a:lnTo>
                  <a:lnTo>
                    <a:pt x="247" y="640"/>
                  </a:lnTo>
                  <a:lnTo>
                    <a:pt x="251" y="634"/>
                  </a:lnTo>
                  <a:lnTo>
                    <a:pt x="257" y="628"/>
                  </a:lnTo>
                  <a:lnTo>
                    <a:pt x="261" y="625"/>
                  </a:lnTo>
                  <a:lnTo>
                    <a:pt x="266" y="619"/>
                  </a:lnTo>
                  <a:lnTo>
                    <a:pt x="268" y="615"/>
                  </a:lnTo>
                  <a:lnTo>
                    <a:pt x="270" y="613"/>
                  </a:lnTo>
                  <a:lnTo>
                    <a:pt x="270" y="611"/>
                  </a:lnTo>
                  <a:lnTo>
                    <a:pt x="270" y="609"/>
                  </a:lnTo>
                  <a:lnTo>
                    <a:pt x="268" y="606"/>
                  </a:lnTo>
                  <a:lnTo>
                    <a:pt x="268" y="604"/>
                  </a:lnTo>
                  <a:lnTo>
                    <a:pt x="268" y="602"/>
                  </a:lnTo>
                  <a:lnTo>
                    <a:pt x="268" y="600"/>
                  </a:lnTo>
                  <a:lnTo>
                    <a:pt x="268" y="596"/>
                  </a:lnTo>
                  <a:lnTo>
                    <a:pt x="268" y="594"/>
                  </a:lnTo>
                  <a:lnTo>
                    <a:pt x="268" y="589"/>
                  </a:lnTo>
                  <a:lnTo>
                    <a:pt x="270" y="587"/>
                  </a:lnTo>
                  <a:lnTo>
                    <a:pt x="270" y="583"/>
                  </a:lnTo>
                  <a:lnTo>
                    <a:pt x="272" y="579"/>
                  </a:lnTo>
                  <a:lnTo>
                    <a:pt x="274" y="577"/>
                  </a:lnTo>
                  <a:lnTo>
                    <a:pt x="278" y="575"/>
                  </a:lnTo>
                  <a:lnTo>
                    <a:pt x="282" y="573"/>
                  </a:lnTo>
                  <a:lnTo>
                    <a:pt x="285" y="571"/>
                  </a:lnTo>
                  <a:lnTo>
                    <a:pt x="285" y="568"/>
                  </a:lnTo>
                  <a:lnTo>
                    <a:pt x="285" y="562"/>
                  </a:lnTo>
                  <a:lnTo>
                    <a:pt x="285" y="560"/>
                  </a:lnTo>
                  <a:lnTo>
                    <a:pt x="285" y="556"/>
                  </a:lnTo>
                  <a:lnTo>
                    <a:pt x="284" y="552"/>
                  </a:lnTo>
                  <a:lnTo>
                    <a:pt x="282" y="549"/>
                  </a:lnTo>
                  <a:lnTo>
                    <a:pt x="284" y="545"/>
                  </a:lnTo>
                  <a:lnTo>
                    <a:pt x="284" y="543"/>
                  </a:lnTo>
                  <a:lnTo>
                    <a:pt x="284" y="541"/>
                  </a:lnTo>
                  <a:lnTo>
                    <a:pt x="285" y="539"/>
                  </a:lnTo>
                  <a:lnTo>
                    <a:pt x="285" y="537"/>
                  </a:lnTo>
                  <a:lnTo>
                    <a:pt x="287" y="535"/>
                  </a:lnTo>
                  <a:lnTo>
                    <a:pt x="291" y="532"/>
                  </a:lnTo>
                  <a:lnTo>
                    <a:pt x="291" y="526"/>
                  </a:lnTo>
                  <a:lnTo>
                    <a:pt x="293" y="522"/>
                  </a:lnTo>
                  <a:lnTo>
                    <a:pt x="293" y="518"/>
                  </a:lnTo>
                  <a:lnTo>
                    <a:pt x="295" y="514"/>
                  </a:lnTo>
                  <a:lnTo>
                    <a:pt x="297" y="511"/>
                  </a:lnTo>
                  <a:lnTo>
                    <a:pt x="299" y="509"/>
                  </a:lnTo>
                  <a:lnTo>
                    <a:pt x="299" y="507"/>
                  </a:lnTo>
                  <a:lnTo>
                    <a:pt x="301" y="507"/>
                  </a:lnTo>
                  <a:lnTo>
                    <a:pt x="303" y="505"/>
                  </a:lnTo>
                  <a:lnTo>
                    <a:pt x="304" y="503"/>
                  </a:lnTo>
                  <a:lnTo>
                    <a:pt x="306" y="503"/>
                  </a:lnTo>
                  <a:lnTo>
                    <a:pt x="310" y="501"/>
                  </a:lnTo>
                  <a:lnTo>
                    <a:pt x="312" y="501"/>
                  </a:lnTo>
                  <a:lnTo>
                    <a:pt x="312" y="499"/>
                  </a:lnTo>
                  <a:lnTo>
                    <a:pt x="314" y="499"/>
                  </a:lnTo>
                  <a:lnTo>
                    <a:pt x="316" y="503"/>
                  </a:lnTo>
                  <a:lnTo>
                    <a:pt x="318" y="507"/>
                  </a:lnTo>
                  <a:lnTo>
                    <a:pt x="320" y="509"/>
                  </a:lnTo>
                  <a:lnTo>
                    <a:pt x="322" y="509"/>
                  </a:lnTo>
                  <a:lnTo>
                    <a:pt x="323" y="509"/>
                  </a:lnTo>
                  <a:lnTo>
                    <a:pt x="327" y="509"/>
                  </a:lnTo>
                  <a:lnTo>
                    <a:pt x="331" y="509"/>
                  </a:lnTo>
                  <a:lnTo>
                    <a:pt x="335" y="509"/>
                  </a:lnTo>
                  <a:lnTo>
                    <a:pt x="337" y="507"/>
                  </a:lnTo>
                  <a:lnTo>
                    <a:pt x="341" y="503"/>
                  </a:lnTo>
                  <a:lnTo>
                    <a:pt x="342" y="497"/>
                  </a:lnTo>
                  <a:lnTo>
                    <a:pt x="346" y="492"/>
                  </a:lnTo>
                  <a:lnTo>
                    <a:pt x="348" y="488"/>
                  </a:lnTo>
                  <a:lnTo>
                    <a:pt x="352" y="486"/>
                  </a:lnTo>
                  <a:lnTo>
                    <a:pt x="354" y="484"/>
                  </a:lnTo>
                  <a:lnTo>
                    <a:pt x="358" y="482"/>
                  </a:lnTo>
                  <a:lnTo>
                    <a:pt x="361" y="482"/>
                  </a:lnTo>
                  <a:lnTo>
                    <a:pt x="363" y="480"/>
                  </a:lnTo>
                  <a:lnTo>
                    <a:pt x="365" y="478"/>
                  </a:lnTo>
                  <a:lnTo>
                    <a:pt x="367" y="475"/>
                  </a:lnTo>
                  <a:lnTo>
                    <a:pt x="373" y="471"/>
                  </a:lnTo>
                  <a:lnTo>
                    <a:pt x="379" y="469"/>
                  </a:lnTo>
                  <a:lnTo>
                    <a:pt x="382" y="467"/>
                  </a:lnTo>
                  <a:lnTo>
                    <a:pt x="386" y="463"/>
                  </a:lnTo>
                  <a:lnTo>
                    <a:pt x="392" y="461"/>
                  </a:lnTo>
                  <a:lnTo>
                    <a:pt x="398" y="461"/>
                  </a:lnTo>
                  <a:lnTo>
                    <a:pt x="399" y="461"/>
                  </a:lnTo>
                  <a:lnTo>
                    <a:pt x="403" y="459"/>
                  </a:lnTo>
                  <a:lnTo>
                    <a:pt x="407" y="457"/>
                  </a:lnTo>
                  <a:lnTo>
                    <a:pt x="409" y="456"/>
                  </a:lnTo>
                  <a:lnTo>
                    <a:pt x="411" y="452"/>
                  </a:lnTo>
                  <a:lnTo>
                    <a:pt x="413" y="450"/>
                  </a:lnTo>
                  <a:lnTo>
                    <a:pt x="415" y="450"/>
                  </a:lnTo>
                  <a:lnTo>
                    <a:pt x="417" y="450"/>
                  </a:lnTo>
                  <a:lnTo>
                    <a:pt x="418" y="450"/>
                  </a:lnTo>
                  <a:lnTo>
                    <a:pt x="420" y="448"/>
                  </a:lnTo>
                  <a:lnTo>
                    <a:pt x="420" y="446"/>
                  </a:lnTo>
                  <a:lnTo>
                    <a:pt x="424" y="444"/>
                  </a:lnTo>
                  <a:lnTo>
                    <a:pt x="426" y="442"/>
                  </a:lnTo>
                  <a:lnTo>
                    <a:pt x="428" y="440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32" y="435"/>
                  </a:lnTo>
                  <a:lnTo>
                    <a:pt x="432" y="433"/>
                  </a:lnTo>
                  <a:lnTo>
                    <a:pt x="434" y="431"/>
                  </a:lnTo>
                  <a:lnTo>
                    <a:pt x="436" y="427"/>
                  </a:lnTo>
                  <a:lnTo>
                    <a:pt x="436" y="425"/>
                  </a:lnTo>
                  <a:lnTo>
                    <a:pt x="437" y="423"/>
                  </a:lnTo>
                  <a:lnTo>
                    <a:pt x="439" y="423"/>
                  </a:lnTo>
                  <a:lnTo>
                    <a:pt x="443" y="423"/>
                  </a:lnTo>
                  <a:lnTo>
                    <a:pt x="447" y="425"/>
                  </a:lnTo>
                  <a:lnTo>
                    <a:pt x="449" y="425"/>
                  </a:lnTo>
                  <a:lnTo>
                    <a:pt x="451" y="425"/>
                  </a:lnTo>
                  <a:lnTo>
                    <a:pt x="455" y="421"/>
                  </a:lnTo>
                  <a:lnTo>
                    <a:pt x="458" y="418"/>
                  </a:lnTo>
                  <a:lnTo>
                    <a:pt x="460" y="416"/>
                  </a:lnTo>
                  <a:lnTo>
                    <a:pt x="464" y="412"/>
                  </a:lnTo>
                  <a:lnTo>
                    <a:pt x="464" y="410"/>
                  </a:lnTo>
                  <a:lnTo>
                    <a:pt x="462" y="410"/>
                  </a:lnTo>
                  <a:lnTo>
                    <a:pt x="460" y="408"/>
                  </a:lnTo>
                  <a:lnTo>
                    <a:pt x="458" y="406"/>
                  </a:lnTo>
                  <a:lnTo>
                    <a:pt x="456" y="406"/>
                  </a:lnTo>
                  <a:lnTo>
                    <a:pt x="455" y="404"/>
                  </a:lnTo>
                  <a:lnTo>
                    <a:pt x="455" y="402"/>
                  </a:lnTo>
                  <a:lnTo>
                    <a:pt x="455" y="400"/>
                  </a:lnTo>
                  <a:lnTo>
                    <a:pt x="453" y="400"/>
                  </a:lnTo>
                  <a:lnTo>
                    <a:pt x="453" y="399"/>
                  </a:lnTo>
                  <a:lnTo>
                    <a:pt x="451" y="399"/>
                  </a:lnTo>
                  <a:lnTo>
                    <a:pt x="451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9" y="393"/>
                  </a:lnTo>
                  <a:lnTo>
                    <a:pt x="449" y="391"/>
                  </a:lnTo>
                  <a:lnTo>
                    <a:pt x="449" y="389"/>
                  </a:lnTo>
                  <a:lnTo>
                    <a:pt x="447" y="389"/>
                  </a:lnTo>
                  <a:lnTo>
                    <a:pt x="447" y="387"/>
                  </a:lnTo>
                  <a:lnTo>
                    <a:pt x="445" y="387"/>
                  </a:lnTo>
                  <a:lnTo>
                    <a:pt x="445" y="385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39" y="381"/>
                  </a:lnTo>
                  <a:lnTo>
                    <a:pt x="437" y="380"/>
                  </a:lnTo>
                  <a:lnTo>
                    <a:pt x="437" y="378"/>
                  </a:lnTo>
                  <a:lnTo>
                    <a:pt x="436" y="376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8"/>
                  </a:lnTo>
                  <a:lnTo>
                    <a:pt x="420" y="376"/>
                  </a:lnTo>
                  <a:lnTo>
                    <a:pt x="418" y="378"/>
                  </a:lnTo>
                  <a:lnTo>
                    <a:pt x="417" y="380"/>
                  </a:lnTo>
                  <a:lnTo>
                    <a:pt x="413" y="380"/>
                  </a:lnTo>
                  <a:lnTo>
                    <a:pt x="413" y="378"/>
                  </a:lnTo>
                  <a:lnTo>
                    <a:pt x="411" y="376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3" y="370"/>
                  </a:lnTo>
                  <a:lnTo>
                    <a:pt x="413" y="368"/>
                  </a:lnTo>
                  <a:lnTo>
                    <a:pt x="411" y="368"/>
                  </a:lnTo>
                  <a:lnTo>
                    <a:pt x="409" y="368"/>
                  </a:lnTo>
                  <a:lnTo>
                    <a:pt x="407" y="368"/>
                  </a:lnTo>
                  <a:lnTo>
                    <a:pt x="405" y="368"/>
                  </a:lnTo>
                  <a:lnTo>
                    <a:pt x="403" y="368"/>
                  </a:lnTo>
                  <a:lnTo>
                    <a:pt x="401" y="368"/>
                  </a:lnTo>
                  <a:lnTo>
                    <a:pt x="399" y="368"/>
                  </a:lnTo>
                  <a:lnTo>
                    <a:pt x="399" y="366"/>
                  </a:lnTo>
                  <a:lnTo>
                    <a:pt x="398" y="366"/>
                  </a:lnTo>
                  <a:lnTo>
                    <a:pt x="398" y="364"/>
                  </a:lnTo>
                  <a:lnTo>
                    <a:pt x="396" y="364"/>
                  </a:lnTo>
                  <a:lnTo>
                    <a:pt x="394" y="364"/>
                  </a:lnTo>
                  <a:lnTo>
                    <a:pt x="394" y="362"/>
                  </a:lnTo>
                  <a:lnTo>
                    <a:pt x="394" y="361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5"/>
                  </a:lnTo>
                  <a:lnTo>
                    <a:pt x="384" y="353"/>
                  </a:lnTo>
                  <a:lnTo>
                    <a:pt x="384" y="351"/>
                  </a:lnTo>
                  <a:lnTo>
                    <a:pt x="382" y="351"/>
                  </a:lnTo>
                  <a:lnTo>
                    <a:pt x="380" y="351"/>
                  </a:lnTo>
                  <a:lnTo>
                    <a:pt x="379" y="351"/>
                  </a:lnTo>
                  <a:lnTo>
                    <a:pt x="377" y="351"/>
                  </a:lnTo>
                  <a:lnTo>
                    <a:pt x="375" y="351"/>
                  </a:lnTo>
                  <a:lnTo>
                    <a:pt x="375" y="349"/>
                  </a:lnTo>
                  <a:lnTo>
                    <a:pt x="373" y="347"/>
                  </a:lnTo>
                  <a:lnTo>
                    <a:pt x="373" y="345"/>
                  </a:lnTo>
                  <a:lnTo>
                    <a:pt x="375" y="343"/>
                  </a:lnTo>
                  <a:lnTo>
                    <a:pt x="375" y="342"/>
                  </a:lnTo>
                  <a:lnTo>
                    <a:pt x="375" y="340"/>
                  </a:lnTo>
                  <a:lnTo>
                    <a:pt x="375" y="338"/>
                  </a:lnTo>
                  <a:lnTo>
                    <a:pt x="375" y="336"/>
                  </a:lnTo>
                  <a:lnTo>
                    <a:pt x="375" y="334"/>
                  </a:lnTo>
                  <a:lnTo>
                    <a:pt x="375" y="332"/>
                  </a:lnTo>
                  <a:lnTo>
                    <a:pt x="373" y="330"/>
                  </a:lnTo>
                  <a:lnTo>
                    <a:pt x="371" y="330"/>
                  </a:lnTo>
                  <a:lnTo>
                    <a:pt x="371" y="328"/>
                  </a:lnTo>
                  <a:lnTo>
                    <a:pt x="371" y="324"/>
                  </a:lnTo>
                  <a:lnTo>
                    <a:pt x="371" y="323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5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58" y="324"/>
                  </a:lnTo>
                  <a:lnTo>
                    <a:pt x="356" y="326"/>
                  </a:lnTo>
                  <a:lnTo>
                    <a:pt x="354" y="326"/>
                  </a:lnTo>
                  <a:lnTo>
                    <a:pt x="352" y="326"/>
                  </a:lnTo>
                  <a:lnTo>
                    <a:pt x="352" y="324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50" y="319"/>
                  </a:lnTo>
                  <a:lnTo>
                    <a:pt x="350" y="317"/>
                  </a:lnTo>
                  <a:lnTo>
                    <a:pt x="348" y="315"/>
                  </a:lnTo>
                  <a:lnTo>
                    <a:pt x="350" y="311"/>
                  </a:lnTo>
                  <a:lnTo>
                    <a:pt x="348" y="309"/>
                  </a:lnTo>
                  <a:lnTo>
                    <a:pt x="346" y="307"/>
                  </a:lnTo>
                  <a:lnTo>
                    <a:pt x="344" y="307"/>
                  </a:lnTo>
                  <a:lnTo>
                    <a:pt x="342" y="305"/>
                  </a:lnTo>
                  <a:lnTo>
                    <a:pt x="339" y="307"/>
                  </a:lnTo>
                  <a:lnTo>
                    <a:pt x="337" y="309"/>
                  </a:lnTo>
                  <a:lnTo>
                    <a:pt x="333" y="307"/>
                  </a:lnTo>
                  <a:lnTo>
                    <a:pt x="331" y="307"/>
                  </a:lnTo>
                  <a:lnTo>
                    <a:pt x="331" y="305"/>
                  </a:lnTo>
                  <a:lnTo>
                    <a:pt x="329" y="307"/>
                  </a:lnTo>
                  <a:lnTo>
                    <a:pt x="327" y="307"/>
                  </a:lnTo>
                  <a:lnTo>
                    <a:pt x="327" y="309"/>
                  </a:lnTo>
                  <a:lnTo>
                    <a:pt x="325" y="309"/>
                  </a:lnTo>
                  <a:lnTo>
                    <a:pt x="323" y="307"/>
                  </a:lnTo>
                  <a:lnTo>
                    <a:pt x="323" y="305"/>
                  </a:lnTo>
                  <a:lnTo>
                    <a:pt x="323" y="304"/>
                  </a:lnTo>
                  <a:lnTo>
                    <a:pt x="323" y="302"/>
                  </a:lnTo>
                  <a:lnTo>
                    <a:pt x="322" y="302"/>
                  </a:lnTo>
                  <a:lnTo>
                    <a:pt x="322" y="300"/>
                  </a:lnTo>
                  <a:lnTo>
                    <a:pt x="323" y="298"/>
                  </a:lnTo>
                  <a:lnTo>
                    <a:pt x="322" y="298"/>
                  </a:lnTo>
                  <a:lnTo>
                    <a:pt x="320" y="298"/>
                  </a:lnTo>
                  <a:lnTo>
                    <a:pt x="320" y="296"/>
                  </a:lnTo>
                  <a:lnTo>
                    <a:pt x="318" y="298"/>
                  </a:lnTo>
                  <a:lnTo>
                    <a:pt x="316" y="298"/>
                  </a:lnTo>
                  <a:lnTo>
                    <a:pt x="314" y="300"/>
                  </a:lnTo>
                  <a:lnTo>
                    <a:pt x="312" y="298"/>
                  </a:lnTo>
                  <a:lnTo>
                    <a:pt x="310" y="296"/>
                  </a:lnTo>
                  <a:lnTo>
                    <a:pt x="310" y="294"/>
                  </a:lnTo>
                  <a:lnTo>
                    <a:pt x="308" y="292"/>
                  </a:lnTo>
                  <a:lnTo>
                    <a:pt x="308" y="290"/>
                  </a:lnTo>
                  <a:lnTo>
                    <a:pt x="308" y="288"/>
                  </a:lnTo>
                  <a:lnTo>
                    <a:pt x="308" y="286"/>
                  </a:lnTo>
                  <a:lnTo>
                    <a:pt x="310" y="286"/>
                  </a:lnTo>
                  <a:lnTo>
                    <a:pt x="310" y="285"/>
                  </a:lnTo>
                  <a:lnTo>
                    <a:pt x="308" y="283"/>
                  </a:lnTo>
                  <a:lnTo>
                    <a:pt x="306" y="281"/>
                  </a:lnTo>
                  <a:lnTo>
                    <a:pt x="304" y="281"/>
                  </a:lnTo>
                  <a:lnTo>
                    <a:pt x="303" y="281"/>
                  </a:lnTo>
                  <a:lnTo>
                    <a:pt x="303" y="279"/>
                  </a:lnTo>
                  <a:lnTo>
                    <a:pt x="299" y="279"/>
                  </a:lnTo>
                  <a:lnTo>
                    <a:pt x="297" y="277"/>
                  </a:lnTo>
                  <a:lnTo>
                    <a:pt x="291" y="277"/>
                  </a:lnTo>
                  <a:lnTo>
                    <a:pt x="287" y="275"/>
                  </a:lnTo>
                  <a:lnTo>
                    <a:pt x="285" y="275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4" y="269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0" y="266"/>
                  </a:lnTo>
                  <a:lnTo>
                    <a:pt x="278" y="266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4" y="264"/>
                  </a:lnTo>
                  <a:lnTo>
                    <a:pt x="274" y="266"/>
                  </a:lnTo>
                  <a:lnTo>
                    <a:pt x="272" y="264"/>
                  </a:lnTo>
                  <a:lnTo>
                    <a:pt x="272" y="262"/>
                  </a:lnTo>
                  <a:lnTo>
                    <a:pt x="272" y="260"/>
                  </a:lnTo>
                  <a:lnTo>
                    <a:pt x="270" y="260"/>
                  </a:lnTo>
                  <a:lnTo>
                    <a:pt x="268" y="260"/>
                  </a:lnTo>
                  <a:lnTo>
                    <a:pt x="266" y="260"/>
                  </a:lnTo>
                  <a:lnTo>
                    <a:pt x="265" y="262"/>
                  </a:lnTo>
                  <a:lnTo>
                    <a:pt x="263" y="264"/>
                  </a:lnTo>
                  <a:lnTo>
                    <a:pt x="261" y="264"/>
                  </a:lnTo>
                  <a:lnTo>
                    <a:pt x="259" y="264"/>
                  </a:lnTo>
                  <a:lnTo>
                    <a:pt x="257" y="264"/>
                  </a:lnTo>
                  <a:lnTo>
                    <a:pt x="255" y="264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49" y="258"/>
                  </a:lnTo>
                  <a:lnTo>
                    <a:pt x="251" y="258"/>
                  </a:lnTo>
                  <a:lnTo>
                    <a:pt x="253" y="256"/>
                  </a:lnTo>
                  <a:lnTo>
                    <a:pt x="251" y="254"/>
                  </a:lnTo>
                  <a:lnTo>
                    <a:pt x="251" y="252"/>
                  </a:lnTo>
                  <a:lnTo>
                    <a:pt x="249" y="252"/>
                  </a:lnTo>
                  <a:lnTo>
                    <a:pt x="249" y="250"/>
                  </a:lnTo>
                  <a:lnTo>
                    <a:pt x="247" y="248"/>
                  </a:lnTo>
                  <a:lnTo>
                    <a:pt x="247" y="247"/>
                  </a:lnTo>
                  <a:lnTo>
                    <a:pt x="246" y="245"/>
                  </a:lnTo>
                  <a:lnTo>
                    <a:pt x="244" y="243"/>
                  </a:lnTo>
                  <a:lnTo>
                    <a:pt x="244" y="241"/>
                  </a:lnTo>
                  <a:lnTo>
                    <a:pt x="242" y="241"/>
                  </a:lnTo>
                  <a:lnTo>
                    <a:pt x="238" y="241"/>
                  </a:lnTo>
                  <a:lnTo>
                    <a:pt x="236" y="239"/>
                  </a:lnTo>
                  <a:lnTo>
                    <a:pt x="234" y="237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8" y="235"/>
                  </a:lnTo>
                  <a:lnTo>
                    <a:pt x="227" y="235"/>
                  </a:lnTo>
                  <a:lnTo>
                    <a:pt x="227" y="233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5" y="229"/>
                  </a:lnTo>
                  <a:lnTo>
                    <a:pt x="223" y="229"/>
                  </a:lnTo>
                  <a:lnTo>
                    <a:pt x="225" y="228"/>
                  </a:lnTo>
                  <a:lnTo>
                    <a:pt x="225" y="226"/>
                  </a:lnTo>
                  <a:lnTo>
                    <a:pt x="225" y="224"/>
                  </a:lnTo>
                  <a:lnTo>
                    <a:pt x="223" y="220"/>
                  </a:lnTo>
                  <a:lnTo>
                    <a:pt x="221" y="218"/>
                  </a:lnTo>
                  <a:lnTo>
                    <a:pt x="223" y="218"/>
                  </a:lnTo>
                  <a:lnTo>
                    <a:pt x="223" y="216"/>
                  </a:lnTo>
                  <a:lnTo>
                    <a:pt x="221" y="216"/>
                  </a:lnTo>
                  <a:lnTo>
                    <a:pt x="219" y="216"/>
                  </a:lnTo>
                  <a:lnTo>
                    <a:pt x="217" y="216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2"/>
                  </a:lnTo>
                  <a:lnTo>
                    <a:pt x="213" y="212"/>
                  </a:lnTo>
                  <a:lnTo>
                    <a:pt x="211" y="210"/>
                  </a:lnTo>
                  <a:lnTo>
                    <a:pt x="209" y="210"/>
                  </a:lnTo>
                  <a:lnTo>
                    <a:pt x="208" y="210"/>
                  </a:lnTo>
                  <a:lnTo>
                    <a:pt x="208" y="209"/>
                  </a:lnTo>
                  <a:lnTo>
                    <a:pt x="206" y="207"/>
                  </a:lnTo>
                  <a:lnTo>
                    <a:pt x="204" y="203"/>
                  </a:lnTo>
                  <a:lnTo>
                    <a:pt x="202" y="201"/>
                  </a:lnTo>
                  <a:lnTo>
                    <a:pt x="202" y="199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198" y="197"/>
                  </a:lnTo>
                  <a:lnTo>
                    <a:pt x="196" y="199"/>
                  </a:lnTo>
                  <a:lnTo>
                    <a:pt x="192" y="197"/>
                  </a:lnTo>
                  <a:lnTo>
                    <a:pt x="190" y="195"/>
                  </a:lnTo>
                  <a:lnTo>
                    <a:pt x="189" y="195"/>
                  </a:lnTo>
                  <a:lnTo>
                    <a:pt x="185" y="191"/>
                  </a:lnTo>
                  <a:lnTo>
                    <a:pt x="183" y="191"/>
                  </a:lnTo>
                  <a:lnTo>
                    <a:pt x="183" y="190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4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80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8" y="176"/>
                  </a:lnTo>
                  <a:lnTo>
                    <a:pt x="168" y="174"/>
                  </a:lnTo>
                  <a:lnTo>
                    <a:pt x="168" y="172"/>
                  </a:lnTo>
                  <a:lnTo>
                    <a:pt x="168" y="171"/>
                  </a:lnTo>
                  <a:lnTo>
                    <a:pt x="168" y="169"/>
                  </a:lnTo>
                  <a:lnTo>
                    <a:pt x="170" y="167"/>
                  </a:lnTo>
                  <a:lnTo>
                    <a:pt x="170" y="165"/>
                  </a:lnTo>
                  <a:lnTo>
                    <a:pt x="168" y="163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2" y="157"/>
                  </a:lnTo>
                  <a:lnTo>
                    <a:pt x="160" y="155"/>
                  </a:lnTo>
                  <a:lnTo>
                    <a:pt x="158" y="153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4" y="152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49" y="152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3" y="153"/>
                  </a:lnTo>
                  <a:lnTo>
                    <a:pt x="141" y="155"/>
                  </a:lnTo>
                  <a:lnTo>
                    <a:pt x="139" y="155"/>
                  </a:lnTo>
                  <a:lnTo>
                    <a:pt x="137" y="155"/>
                  </a:lnTo>
                  <a:lnTo>
                    <a:pt x="135" y="153"/>
                  </a:lnTo>
                  <a:lnTo>
                    <a:pt x="132" y="153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9"/>
                  </a:lnTo>
                  <a:lnTo>
                    <a:pt x="130" y="161"/>
                  </a:lnTo>
                  <a:lnTo>
                    <a:pt x="128" y="161"/>
                  </a:lnTo>
                  <a:lnTo>
                    <a:pt x="124" y="163"/>
                  </a:lnTo>
                  <a:lnTo>
                    <a:pt x="122" y="163"/>
                  </a:lnTo>
                  <a:lnTo>
                    <a:pt x="120" y="163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8" y="167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4" y="172"/>
                  </a:lnTo>
                  <a:lnTo>
                    <a:pt x="113" y="174"/>
                  </a:lnTo>
                  <a:lnTo>
                    <a:pt x="111" y="176"/>
                  </a:lnTo>
                  <a:lnTo>
                    <a:pt x="107" y="178"/>
                  </a:lnTo>
                  <a:lnTo>
                    <a:pt x="103" y="180"/>
                  </a:lnTo>
                  <a:lnTo>
                    <a:pt x="101" y="180"/>
                  </a:lnTo>
                  <a:lnTo>
                    <a:pt x="99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4" y="178"/>
                  </a:lnTo>
                  <a:lnTo>
                    <a:pt x="90" y="176"/>
                  </a:lnTo>
                  <a:lnTo>
                    <a:pt x="88" y="174"/>
                  </a:lnTo>
                  <a:lnTo>
                    <a:pt x="84" y="172"/>
                  </a:lnTo>
                  <a:lnTo>
                    <a:pt x="82" y="171"/>
                  </a:lnTo>
                  <a:lnTo>
                    <a:pt x="80" y="169"/>
                  </a:lnTo>
                  <a:lnTo>
                    <a:pt x="78" y="167"/>
                  </a:lnTo>
                  <a:lnTo>
                    <a:pt x="76" y="167"/>
                  </a:lnTo>
                  <a:lnTo>
                    <a:pt x="75" y="169"/>
                  </a:lnTo>
                  <a:lnTo>
                    <a:pt x="75" y="171"/>
                  </a:lnTo>
                  <a:lnTo>
                    <a:pt x="73" y="172"/>
                  </a:lnTo>
                  <a:lnTo>
                    <a:pt x="69" y="174"/>
                  </a:lnTo>
                  <a:lnTo>
                    <a:pt x="65" y="174"/>
                  </a:lnTo>
                  <a:lnTo>
                    <a:pt x="63" y="176"/>
                  </a:lnTo>
                  <a:lnTo>
                    <a:pt x="59" y="176"/>
                  </a:lnTo>
                  <a:lnTo>
                    <a:pt x="54" y="176"/>
                  </a:lnTo>
                  <a:lnTo>
                    <a:pt x="52" y="174"/>
                  </a:lnTo>
                  <a:lnTo>
                    <a:pt x="48" y="172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4" y="163"/>
                  </a:lnTo>
                  <a:lnTo>
                    <a:pt x="44" y="161"/>
                  </a:lnTo>
                  <a:lnTo>
                    <a:pt x="42" y="159"/>
                  </a:lnTo>
                  <a:lnTo>
                    <a:pt x="42" y="157"/>
                  </a:lnTo>
                  <a:lnTo>
                    <a:pt x="42" y="155"/>
                  </a:lnTo>
                  <a:lnTo>
                    <a:pt x="40" y="153"/>
                  </a:lnTo>
                  <a:lnTo>
                    <a:pt x="38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0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29" y="146"/>
                  </a:lnTo>
                  <a:lnTo>
                    <a:pt x="27" y="146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0"/>
                  </a:lnTo>
                  <a:lnTo>
                    <a:pt x="19" y="138"/>
                  </a:lnTo>
                  <a:lnTo>
                    <a:pt x="18" y="136"/>
                  </a:lnTo>
                  <a:lnTo>
                    <a:pt x="14" y="133"/>
                  </a:lnTo>
                  <a:lnTo>
                    <a:pt x="12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16" y="112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5" y="100"/>
                  </a:lnTo>
                  <a:lnTo>
                    <a:pt x="37" y="98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4" y="95"/>
                  </a:lnTo>
                  <a:lnTo>
                    <a:pt x="48" y="93"/>
                  </a:lnTo>
                  <a:lnTo>
                    <a:pt x="52" y="87"/>
                  </a:lnTo>
                  <a:lnTo>
                    <a:pt x="57" y="81"/>
                  </a:lnTo>
                  <a:lnTo>
                    <a:pt x="59" y="79"/>
                  </a:lnTo>
                  <a:lnTo>
                    <a:pt x="59" y="77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54" y="49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1" y="45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76" y="39"/>
                  </a:lnTo>
                  <a:lnTo>
                    <a:pt x="76" y="38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92" y="28"/>
                  </a:lnTo>
                  <a:lnTo>
                    <a:pt x="103" y="28"/>
                  </a:lnTo>
                  <a:lnTo>
                    <a:pt x="111" y="28"/>
                  </a:lnTo>
                  <a:lnTo>
                    <a:pt x="124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45" y="34"/>
                  </a:lnTo>
                  <a:lnTo>
                    <a:pt x="147" y="38"/>
                  </a:lnTo>
                  <a:lnTo>
                    <a:pt x="149" y="43"/>
                  </a:lnTo>
                  <a:lnTo>
                    <a:pt x="151" y="47"/>
                  </a:lnTo>
                  <a:lnTo>
                    <a:pt x="152" y="51"/>
                  </a:lnTo>
                  <a:lnTo>
                    <a:pt x="154" y="55"/>
                  </a:lnTo>
                  <a:lnTo>
                    <a:pt x="158" y="60"/>
                  </a:lnTo>
                  <a:lnTo>
                    <a:pt x="160" y="64"/>
                  </a:lnTo>
                  <a:lnTo>
                    <a:pt x="162" y="66"/>
                  </a:lnTo>
                  <a:lnTo>
                    <a:pt x="162" y="68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3" y="70"/>
                  </a:lnTo>
                  <a:lnTo>
                    <a:pt x="179" y="70"/>
                  </a:lnTo>
                  <a:lnTo>
                    <a:pt x="187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6" y="70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6"/>
                  </a:lnTo>
                  <a:lnTo>
                    <a:pt x="215" y="81"/>
                  </a:lnTo>
                  <a:lnTo>
                    <a:pt x="217" y="83"/>
                  </a:lnTo>
                  <a:lnTo>
                    <a:pt x="221" y="91"/>
                  </a:lnTo>
                  <a:lnTo>
                    <a:pt x="225" y="93"/>
                  </a:lnTo>
                  <a:lnTo>
                    <a:pt x="227" y="96"/>
                  </a:lnTo>
                  <a:lnTo>
                    <a:pt x="228" y="95"/>
                  </a:lnTo>
                  <a:lnTo>
                    <a:pt x="230" y="95"/>
                  </a:lnTo>
                  <a:lnTo>
                    <a:pt x="230" y="93"/>
                  </a:lnTo>
                  <a:lnTo>
                    <a:pt x="232" y="89"/>
                  </a:lnTo>
                  <a:lnTo>
                    <a:pt x="236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4" y="74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7" y="68"/>
                  </a:lnTo>
                  <a:lnTo>
                    <a:pt x="249" y="68"/>
                  </a:lnTo>
                  <a:lnTo>
                    <a:pt x="251" y="68"/>
                  </a:lnTo>
                  <a:lnTo>
                    <a:pt x="253" y="68"/>
                  </a:lnTo>
                  <a:lnTo>
                    <a:pt x="259" y="68"/>
                  </a:lnTo>
                  <a:lnTo>
                    <a:pt x="263" y="66"/>
                  </a:lnTo>
                  <a:lnTo>
                    <a:pt x="266" y="64"/>
                  </a:lnTo>
                  <a:lnTo>
                    <a:pt x="270" y="60"/>
                  </a:lnTo>
                  <a:lnTo>
                    <a:pt x="274" y="58"/>
                  </a:lnTo>
                  <a:lnTo>
                    <a:pt x="278" y="57"/>
                  </a:lnTo>
                  <a:lnTo>
                    <a:pt x="282" y="55"/>
                  </a:lnTo>
                  <a:lnTo>
                    <a:pt x="285" y="53"/>
                  </a:lnTo>
                  <a:lnTo>
                    <a:pt x="287" y="49"/>
                  </a:lnTo>
                  <a:lnTo>
                    <a:pt x="291" y="47"/>
                  </a:lnTo>
                  <a:lnTo>
                    <a:pt x="297" y="43"/>
                  </a:lnTo>
                  <a:lnTo>
                    <a:pt x="301" y="41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8" y="32"/>
                  </a:lnTo>
                  <a:lnTo>
                    <a:pt x="312" y="26"/>
                  </a:lnTo>
                  <a:lnTo>
                    <a:pt x="314" y="24"/>
                  </a:lnTo>
                  <a:lnTo>
                    <a:pt x="316" y="17"/>
                  </a:lnTo>
                  <a:lnTo>
                    <a:pt x="320" y="13"/>
                  </a:lnTo>
                  <a:lnTo>
                    <a:pt x="322" y="9"/>
                  </a:lnTo>
                  <a:lnTo>
                    <a:pt x="325" y="7"/>
                  </a:lnTo>
                  <a:lnTo>
                    <a:pt x="329" y="5"/>
                  </a:lnTo>
                  <a:lnTo>
                    <a:pt x="335" y="5"/>
                  </a:lnTo>
                  <a:lnTo>
                    <a:pt x="341" y="3"/>
                  </a:lnTo>
                  <a:lnTo>
                    <a:pt x="346" y="1"/>
                  </a:lnTo>
                  <a:lnTo>
                    <a:pt x="350" y="1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6" y="1"/>
                  </a:lnTo>
                  <a:lnTo>
                    <a:pt x="356" y="3"/>
                  </a:lnTo>
                  <a:lnTo>
                    <a:pt x="358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9" y="7"/>
                  </a:lnTo>
                  <a:lnTo>
                    <a:pt x="371" y="7"/>
                  </a:lnTo>
                  <a:lnTo>
                    <a:pt x="373" y="7"/>
                  </a:lnTo>
                  <a:lnTo>
                    <a:pt x="375" y="7"/>
                  </a:lnTo>
                  <a:lnTo>
                    <a:pt x="377" y="7"/>
                  </a:lnTo>
                  <a:lnTo>
                    <a:pt x="379" y="7"/>
                  </a:lnTo>
                  <a:lnTo>
                    <a:pt x="379" y="5"/>
                  </a:lnTo>
                  <a:lnTo>
                    <a:pt x="380" y="7"/>
                  </a:lnTo>
                  <a:lnTo>
                    <a:pt x="382" y="7"/>
                  </a:lnTo>
                  <a:lnTo>
                    <a:pt x="384" y="9"/>
                  </a:lnTo>
                  <a:lnTo>
                    <a:pt x="384" y="13"/>
                  </a:lnTo>
                  <a:lnTo>
                    <a:pt x="384" y="15"/>
                  </a:lnTo>
                  <a:lnTo>
                    <a:pt x="384" y="17"/>
                  </a:lnTo>
                  <a:lnTo>
                    <a:pt x="386" y="20"/>
                  </a:lnTo>
                  <a:lnTo>
                    <a:pt x="388" y="24"/>
                  </a:lnTo>
                  <a:lnTo>
                    <a:pt x="390" y="26"/>
                  </a:lnTo>
                  <a:lnTo>
                    <a:pt x="392" y="32"/>
                  </a:lnTo>
                  <a:lnTo>
                    <a:pt x="394" y="38"/>
                  </a:lnTo>
                  <a:lnTo>
                    <a:pt x="396" y="41"/>
                  </a:lnTo>
                  <a:lnTo>
                    <a:pt x="396" y="45"/>
                  </a:lnTo>
                  <a:lnTo>
                    <a:pt x="398" y="47"/>
                  </a:lnTo>
                  <a:lnTo>
                    <a:pt x="398" y="49"/>
                  </a:lnTo>
                  <a:lnTo>
                    <a:pt x="401" y="53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5" y="60"/>
                  </a:lnTo>
                  <a:lnTo>
                    <a:pt x="405" y="62"/>
                  </a:lnTo>
                  <a:lnTo>
                    <a:pt x="405" y="60"/>
                  </a:lnTo>
                  <a:lnTo>
                    <a:pt x="407" y="60"/>
                  </a:lnTo>
                  <a:lnTo>
                    <a:pt x="409" y="60"/>
                  </a:lnTo>
                  <a:lnTo>
                    <a:pt x="409" y="58"/>
                  </a:lnTo>
                  <a:lnTo>
                    <a:pt x="411" y="58"/>
                  </a:lnTo>
                  <a:lnTo>
                    <a:pt x="415" y="57"/>
                  </a:lnTo>
                  <a:lnTo>
                    <a:pt x="417" y="55"/>
                  </a:lnTo>
                  <a:lnTo>
                    <a:pt x="418" y="53"/>
                  </a:lnTo>
                  <a:lnTo>
                    <a:pt x="420" y="49"/>
                  </a:lnTo>
                  <a:lnTo>
                    <a:pt x="422" y="47"/>
                  </a:lnTo>
                  <a:lnTo>
                    <a:pt x="424" y="45"/>
                  </a:lnTo>
                  <a:lnTo>
                    <a:pt x="426" y="43"/>
                  </a:lnTo>
                  <a:lnTo>
                    <a:pt x="428" y="43"/>
                  </a:lnTo>
                  <a:lnTo>
                    <a:pt x="430" y="43"/>
                  </a:lnTo>
                  <a:lnTo>
                    <a:pt x="432" y="43"/>
                  </a:lnTo>
                  <a:lnTo>
                    <a:pt x="436" y="41"/>
                  </a:lnTo>
                  <a:lnTo>
                    <a:pt x="437" y="41"/>
                  </a:lnTo>
                  <a:lnTo>
                    <a:pt x="441" y="41"/>
                  </a:lnTo>
                  <a:lnTo>
                    <a:pt x="445" y="39"/>
                  </a:lnTo>
                  <a:lnTo>
                    <a:pt x="447" y="39"/>
                  </a:lnTo>
                  <a:lnTo>
                    <a:pt x="451" y="39"/>
                  </a:lnTo>
                  <a:lnTo>
                    <a:pt x="455" y="38"/>
                  </a:lnTo>
                  <a:lnTo>
                    <a:pt x="458" y="36"/>
                  </a:lnTo>
                  <a:lnTo>
                    <a:pt x="460" y="34"/>
                  </a:lnTo>
                  <a:lnTo>
                    <a:pt x="462" y="32"/>
                  </a:lnTo>
                  <a:lnTo>
                    <a:pt x="464" y="30"/>
                  </a:lnTo>
                  <a:lnTo>
                    <a:pt x="466" y="32"/>
                  </a:lnTo>
                  <a:lnTo>
                    <a:pt x="470" y="30"/>
                  </a:lnTo>
                  <a:lnTo>
                    <a:pt x="474" y="30"/>
                  </a:lnTo>
                  <a:lnTo>
                    <a:pt x="475" y="30"/>
                  </a:lnTo>
                  <a:lnTo>
                    <a:pt x="475" y="34"/>
                  </a:lnTo>
                  <a:lnTo>
                    <a:pt x="477" y="36"/>
                  </a:lnTo>
                  <a:lnTo>
                    <a:pt x="479" y="38"/>
                  </a:lnTo>
                  <a:lnTo>
                    <a:pt x="481" y="39"/>
                  </a:lnTo>
                  <a:lnTo>
                    <a:pt x="483" y="41"/>
                  </a:lnTo>
                  <a:lnTo>
                    <a:pt x="485" y="41"/>
                  </a:lnTo>
                  <a:lnTo>
                    <a:pt x="487" y="39"/>
                  </a:lnTo>
                  <a:lnTo>
                    <a:pt x="489" y="38"/>
                  </a:lnTo>
                  <a:lnTo>
                    <a:pt x="491" y="36"/>
                  </a:lnTo>
                  <a:lnTo>
                    <a:pt x="491" y="34"/>
                  </a:lnTo>
                  <a:lnTo>
                    <a:pt x="494" y="32"/>
                  </a:lnTo>
                  <a:lnTo>
                    <a:pt x="496" y="30"/>
                  </a:lnTo>
                  <a:lnTo>
                    <a:pt x="496" y="28"/>
                  </a:lnTo>
                  <a:lnTo>
                    <a:pt x="502" y="28"/>
                  </a:lnTo>
                  <a:lnTo>
                    <a:pt x="506" y="28"/>
                  </a:lnTo>
                  <a:lnTo>
                    <a:pt x="510" y="30"/>
                  </a:lnTo>
                  <a:lnTo>
                    <a:pt x="515" y="30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23" y="28"/>
                  </a:lnTo>
                  <a:lnTo>
                    <a:pt x="525" y="28"/>
                  </a:lnTo>
                  <a:lnTo>
                    <a:pt x="527" y="28"/>
                  </a:lnTo>
                  <a:lnTo>
                    <a:pt x="529" y="28"/>
                  </a:lnTo>
                  <a:lnTo>
                    <a:pt x="531" y="30"/>
                  </a:lnTo>
                  <a:lnTo>
                    <a:pt x="532" y="28"/>
                  </a:lnTo>
                  <a:lnTo>
                    <a:pt x="536" y="28"/>
                  </a:lnTo>
                  <a:lnTo>
                    <a:pt x="540" y="28"/>
                  </a:lnTo>
                  <a:lnTo>
                    <a:pt x="542" y="28"/>
                  </a:lnTo>
                  <a:lnTo>
                    <a:pt x="544" y="28"/>
                  </a:lnTo>
                  <a:lnTo>
                    <a:pt x="546" y="28"/>
                  </a:lnTo>
                  <a:lnTo>
                    <a:pt x="548" y="26"/>
                  </a:lnTo>
                  <a:lnTo>
                    <a:pt x="550" y="26"/>
                  </a:lnTo>
                  <a:lnTo>
                    <a:pt x="551" y="26"/>
                  </a:lnTo>
                  <a:lnTo>
                    <a:pt x="553" y="26"/>
                  </a:lnTo>
                  <a:lnTo>
                    <a:pt x="555" y="26"/>
                  </a:lnTo>
                  <a:lnTo>
                    <a:pt x="557" y="26"/>
                  </a:lnTo>
                  <a:lnTo>
                    <a:pt x="557" y="28"/>
                  </a:lnTo>
                  <a:lnTo>
                    <a:pt x="559" y="28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5" y="28"/>
                  </a:lnTo>
                  <a:lnTo>
                    <a:pt x="567" y="30"/>
                  </a:lnTo>
                  <a:lnTo>
                    <a:pt x="569" y="30"/>
                  </a:lnTo>
                  <a:lnTo>
                    <a:pt x="570" y="30"/>
                  </a:lnTo>
                  <a:lnTo>
                    <a:pt x="572" y="30"/>
                  </a:lnTo>
                  <a:lnTo>
                    <a:pt x="572" y="32"/>
                  </a:lnTo>
                  <a:lnTo>
                    <a:pt x="574" y="32"/>
                  </a:lnTo>
                  <a:lnTo>
                    <a:pt x="576" y="34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78" y="38"/>
                  </a:lnTo>
                  <a:lnTo>
                    <a:pt x="580" y="38"/>
                  </a:lnTo>
                  <a:lnTo>
                    <a:pt x="582" y="38"/>
                  </a:lnTo>
                  <a:lnTo>
                    <a:pt x="584" y="38"/>
                  </a:lnTo>
                  <a:lnTo>
                    <a:pt x="584" y="36"/>
                  </a:lnTo>
                  <a:lnTo>
                    <a:pt x="586" y="36"/>
                  </a:lnTo>
                  <a:lnTo>
                    <a:pt x="588" y="36"/>
                  </a:lnTo>
                  <a:lnTo>
                    <a:pt x="588" y="34"/>
                  </a:lnTo>
                  <a:lnTo>
                    <a:pt x="588" y="32"/>
                  </a:lnTo>
                  <a:lnTo>
                    <a:pt x="589" y="34"/>
                  </a:lnTo>
                  <a:lnTo>
                    <a:pt x="589" y="32"/>
                  </a:lnTo>
                  <a:lnTo>
                    <a:pt x="591" y="28"/>
                  </a:lnTo>
                  <a:lnTo>
                    <a:pt x="595" y="28"/>
                  </a:lnTo>
                  <a:lnTo>
                    <a:pt x="595" y="26"/>
                  </a:lnTo>
                  <a:lnTo>
                    <a:pt x="595" y="24"/>
                  </a:lnTo>
                  <a:lnTo>
                    <a:pt x="597" y="24"/>
                  </a:lnTo>
                  <a:lnTo>
                    <a:pt x="599" y="24"/>
                  </a:lnTo>
                  <a:lnTo>
                    <a:pt x="601" y="22"/>
                  </a:lnTo>
                  <a:lnTo>
                    <a:pt x="603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10" y="19"/>
                  </a:lnTo>
                  <a:lnTo>
                    <a:pt x="612" y="17"/>
                  </a:lnTo>
                  <a:lnTo>
                    <a:pt x="614" y="17"/>
                  </a:lnTo>
                  <a:lnTo>
                    <a:pt x="618" y="20"/>
                  </a:lnTo>
                  <a:lnTo>
                    <a:pt x="620" y="20"/>
                  </a:lnTo>
                  <a:lnTo>
                    <a:pt x="620" y="22"/>
                  </a:lnTo>
                  <a:lnTo>
                    <a:pt x="624" y="22"/>
                  </a:lnTo>
                  <a:lnTo>
                    <a:pt x="627" y="24"/>
                  </a:lnTo>
                  <a:lnTo>
                    <a:pt x="631" y="28"/>
                  </a:lnTo>
                  <a:lnTo>
                    <a:pt x="635" y="30"/>
                  </a:lnTo>
                  <a:lnTo>
                    <a:pt x="635" y="32"/>
                  </a:lnTo>
                  <a:lnTo>
                    <a:pt x="637" y="34"/>
                  </a:lnTo>
                  <a:lnTo>
                    <a:pt x="639" y="36"/>
                  </a:lnTo>
                  <a:lnTo>
                    <a:pt x="639" y="38"/>
                  </a:lnTo>
                  <a:lnTo>
                    <a:pt x="639" y="39"/>
                  </a:lnTo>
                  <a:lnTo>
                    <a:pt x="639" y="41"/>
                  </a:lnTo>
                  <a:lnTo>
                    <a:pt x="641" y="43"/>
                  </a:lnTo>
                  <a:lnTo>
                    <a:pt x="641" y="45"/>
                  </a:lnTo>
                  <a:lnTo>
                    <a:pt x="641" y="47"/>
                  </a:lnTo>
                  <a:lnTo>
                    <a:pt x="643" y="47"/>
                  </a:lnTo>
                  <a:lnTo>
                    <a:pt x="643" y="49"/>
                  </a:lnTo>
                  <a:lnTo>
                    <a:pt x="645" y="51"/>
                  </a:lnTo>
                  <a:lnTo>
                    <a:pt x="645" y="53"/>
                  </a:lnTo>
                  <a:lnTo>
                    <a:pt x="645" y="57"/>
                  </a:lnTo>
                  <a:lnTo>
                    <a:pt x="645" y="58"/>
                  </a:lnTo>
                  <a:lnTo>
                    <a:pt x="643" y="60"/>
                  </a:lnTo>
                  <a:lnTo>
                    <a:pt x="643" y="62"/>
                  </a:lnTo>
                  <a:lnTo>
                    <a:pt x="643" y="64"/>
                  </a:lnTo>
                  <a:lnTo>
                    <a:pt x="643" y="66"/>
                  </a:lnTo>
                  <a:lnTo>
                    <a:pt x="643" y="68"/>
                  </a:lnTo>
                  <a:lnTo>
                    <a:pt x="641" y="70"/>
                  </a:lnTo>
                  <a:lnTo>
                    <a:pt x="643" y="72"/>
                  </a:lnTo>
                  <a:lnTo>
                    <a:pt x="643" y="74"/>
                  </a:lnTo>
                  <a:lnTo>
                    <a:pt x="645" y="74"/>
                  </a:lnTo>
                  <a:lnTo>
                    <a:pt x="646" y="76"/>
                  </a:lnTo>
                  <a:lnTo>
                    <a:pt x="646" y="77"/>
                  </a:lnTo>
                  <a:lnTo>
                    <a:pt x="648" y="77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2" y="83"/>
                  </a:lnTo>
                  <a:lnTo>
                    <a:pt x="652" y="85"/>
                  </a:lnTo>
                  <a:lnTo>
                    <a:pt x="654" y="87"/>
                  </a:lnTo>
                  <a:lnTo>
                    <a:pt x="656" y="87"/>
                  </a:lnTo>
                  <a:lnTo>
                    <a:pt x="658" y="89"/>
                  </a:lnTo>
                  <a:lnTo>
                    <a:pt x="658" y="91"/>
                  </a:lnTo>
                  <a:lnTo>
                    <a:pt x="660" y="91"/>
                  </a:lnTo>
                  <a:lnTo>
                    <a:pt x="662" y="91"/>
                  </a:lnTo>
                  <a:lnTo>
                    <a:pt x="662" y="93"/>
                  </a:lnTo>
                  <a:lnTo>
                    <a:pt x="662" y="95"/>
                  </a:lnTo>
                  <a:lnTo>
                    <a:pt x="664" y="95"/>
                  </a:lnTo>
                  <a:lnTo>
                    <a:pt x="664" y="96"/>
                  </a:lnTo>
                  <a:lnTo>
                    <a:pt x="665" y="96"/>
                  </a:lnTo>
                  <a:lnTo>
                    <a:pt x="665" y="98"/>
                  </a:lnTo>
                  <a:lnTo>
                    <a:pt x="664" y="100"/>
                  </a:lnTo>
                  <a:lnTo>
                    <a:pt x="665" y="100"/>
                  </a:lnTo>
                  <a:lnTo>
                    <a:pt x="667" y="102"/>
                  </a:lnTo>
                  <a:lnTo>
                    <a:pt x="667" y="104"/>
                  </a:lnTo>
                  <a:lnTo>
                    <a:pt x="669" y="104"/>
                  </a:lnTo>
                  <a:lnTo>
                    <a:pt x="669" y="106"/>
                  </a:lnTo>
                  <a:lnTo>
                    <a:pt x="671" y="106"/>
                  </a:lnTo>
                  <a:lnTo>
                    <a:pt x="671" y="108"/>
                  </a:lnTo>
                  <a:lnTo>
                    <a:pt x="671" y="110"/>
                  </a:lnTo>
                  <a:lnTo>
                    <a:pt x="671" y="112"/>
                  </a:lnTo>
                  <a:lnTo>
                    <a:pt x="673" y="112"/>
                  </a:lnTo>
                  <a:lnTo>
                    <a:pt x="673" y="114"/>
                  </a:lnTo>
                  <a:lnTo>
                    <a:pt x="673" y="115"/>
                  </a:lnTo>
                  <a:lnTo>
                    <a:pt x="675" y="115"/>
                  </a:lnTo>
                  <a:lnTo>
                    <a:pt x="675" y="117"/>
                  </a:lnTo>
                  <a:lnTo>
                    <a:pt x="677" y="119"/>
                  </a:lnTo>
                  <a:lnTo>
                    <a:pt x="679" y="119"/>
                  </a:lnTo>
                  <a:lnTo>
                    <a:pt x="681" y="121"/>
                  </a:lnTo>
                  <a:lnTo>
                    <a:pt x="681" y="123"/>
                  </a:lnTo>
                  <a:lnTo>
                    <a:pt x="683" y="121"/>
                  </a:lnTo>
                  <a:lnTo>
                    <a:pt x="683" y="123"/>
                  </a:lnTo>
                  <a:lnTo>
                    <a:pt x="684" y="123"/>
                  </a:lnTo>
                  <a:lnTo>
                    <a:pt x="686" y="125"/>
                  </a:lnTo>
                  <a:lnTo>
                    <a:pt x="688" y="125"/>
                  </a:lnTo>
                  <a:lnTo>
                    <a:pt x="690" y="125"/>
                  </a:lnTo>
                  <a:lnTo>
                    <a:pt x="692" y="127"/>
                  </a:lnTo>
                  <a:lnTo>
                    <a:pt x="694" y="127"/>
                  </a:lnTo>
                  <a:lnTo>
                    <a:pt x="694" y="129"/>
                  </a:lnTo>
                  <a:lnTo>
                    <a:pt x="696" y="131"/>
                  </a:lnTo>
                  <a:lnTo>
                    <a:pt x="696" y="133"/>
                  </a:lnTo>
                  <a:lnTo>
                    <a:pt x="698" y="134"/>
                  </a:lnTo>
                  <a:lnTo>
                    <a:pt x="700" y="134"/>
                  </a:lnTo>
                  <a:lnTo>
                    <a:pt x="702" y="136"/>
                  </a:lnTo>
                  <a:lnTo>
                    <a:pt x="703" y="136"/>
                  </a:lnTo>
                  <a:lnTo>
                    <a:pt x="705" y="136"/>
                  </a:lnTo>
                  <a:lnTo>
                    <a:pt x="705" y="138"/>
                  </a:lnTo>
                  <a:lnTo>
                    <a:pt x="707" y="136"/>
                  </a:lnTo>
                  <a:lnTo>
                    <a:pt x="709" y="136"/>
                  </a:lnTo>
                  <a:lnTo>
                    <a:pt x="711" y="136"/>
                  </a:lnTo>
                  <a:lnTo>
                    <a:pt x="711" y="138"/>
                  </a:lnTo>
                  <a:lnTo>
                    <a:pt x="713" y="140"/>
                  </a:lnTo>
                  <a:lnTo>
                    <a:pt x="715" y="142"/>
                  </a:lnTo>
                  <a:lnTo>
                    <a:pt x="715" y="144"/>
                  </a:lnTo>
                  <a:lnTo>
                    <a:pt x="715" y="146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7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21" y="152"/>
                  </a:lnTo>
                  <a:lnTo>
                    <a:pt x="722" y="152"/>
                  </a:lnTo>
                  <a:lnTo>
                    <a:pt x="722" y="153"/>
                  </a:lnTo>
                  <a:lnTo>
                    <a:pt x="722" y="155"/>
                  </a:lnTo>
                  <a:lnTo>
                    <a:pt x="724" y="155"/>
                  </a:lnTo>
                  <a:lnTo>
                    <a:pt x="724" y="157"/>
                  </a:lnTo>
                  <a:lnTo>
                    <a:pt x="726" y="157"/>
                  </a:lnTo>
                  <a:lnTo>
                    <a:pt x="726" y="159"/>
                  </a:lnTo>
                  <a:lnTo>
                    <a:pt x="726" y="161"/>
                  </a:lnTo>
                  <a:lnTo>
                    <a:pt x="726" y="163"/>
                  </a:lnTo>
                  <a:lnTo>
                    <a:pt x="728" y="163"/>
                  </a:lnTo>
                  <a:lnTo>
                    <a:pt x="728" y="165"/>
                  </a:lnTo>
                  <a:lnTo>
                    <a:pt x="730" y="165"/>
                  </a:lnTo>
                  <a:lnTo>
                    <a:pt x="728" y="167"/>
                  </a:lnTo>
                  <a:lnTo>
                    <a:pt x="726" y="167"/>
                  </a:lnTo>
                  <a:lnTo>
                    <a:pt x="726" y="169"/>
                  </a:lnTo>
                  <a:lnTo>
                    <a:pt x="728" y="171"/>
                  </a:lnTo>
                  <a:lnTo>
                    <a:pt x="730" y="171"/>
                  </a:lnTo>
                  <a:lnTo>
                    <a:pt x="730" y="172"/>
                  </a:lnTo>
                  <a:lnTo>
                    <a:pt x="728" y="174"/>
                  </a:lnTo>
                  <a:lnTo>
                    <a:pt x="728" y="176"/>
                  </a:lnTo>
                  <a:lnTo>
                    <a:pt x="728" y="178"/>
                  </a:lnTo>
                  <a:lnTo>
                    <a:pt x="728" y="180"/>
                  </a:lnTo>
                  <a:lnTo>
                    <a:pt x="728" y="182"/>
                  </a:lnTo>
                  <a:lnTo>
                    <a:pt x="728" y="186"/>
                  </a:lnTo>
                  <a:lnTo>
                    <a:pt x="728" y="188"/>
                  </a:lnTo>
                  <a:lnTo>
                    <a:pt x="726" y="190"/>
                  </a:lnTo>
                  <a:lnTo>
                    <a:pt x="724" y="191"/>
                  </a:lnTo>
                  <a:lnTo>
                    <a:pt x="726" y="191"/>
                  </a:lnTo>
                  <a:lnTo>
                    <a:pt x="726" y="193"/>
                  </a:lnTo>
                  <a:lnTo>
                    <a:pt x="726" y="195"/>
                  </a:lnTo>
                  <a:lnTo>
                    <a:pt x="728" y="195"/>
                  </a:lnTo>
                  <a:lnTo>
                    <a:pt x="730" y="195"/>
                  </a:lnTo>
                  <a:lnTo>
                    <a:pt x="730" y="197"/>
                  </a:lnTo>
                  <a:lnTo>
                    <a:pt x="732" y="197"/>
                  </a:lnTo>
                  <a:lnTo>
                    <a:pt x="732" y="199"/>
                  </a:lnTo>
                  <a:lnTo>
                    <a:pt x="734" y="199"/>
                  </a:lnTo>
                  <a:lnTo>
                    <a:pt x="734" y="201"/>
                  </a:lnTo>
                  <a:lnTo>
                    <a:pt x="736" y="201"/>
                  </a:lnTo>
                  <a:lnTo>
                    <a:pt x="736" y="203"/>
                  </a:lnTo>
                  <a:lnTo>
                    <a:pt x="738" y="203"/>
                  </a:lnTo>
                  <a:lnTo>
                    <a:pt x="740" y="201"/>
                  </a:lnTo>
                  <a:lnTo>
                    <a:pt x="741" y="201"/>
                  </a:lnTo>
                  <a:lnTo>
                    <a:pt x="741" y="203"/>
                  </a:lnTo>
                  <a:lnTo>
                    <a:pt x="743" y="203"/>
                  </a:lnTo>
                  <a:lnTo>
                    <a:pt x="743" y="205"/>
                  </a:lnTo>
                  <a:lnTo>
                    <a:pt x="745" y="205"/>
                  </a:lnTo>
                  <a:lnTo>
                    <a:pt x="747" y="205"/>
                  </a:lnTo>
                  <a:lnTo>
                    <a:pt x="749" y="205"/>
                  </a:lnTo>
                  <a:lnTo>
                    <a:pt x="749" y="203"/>
                  </a:lnTo>
                  <a:lnTo>
                    <a:pt x="751" y="203"/>
                  </a:lnTo>
                  <a:lnTo>
                    <a:pt x="751" y="201"/>
                  </a:lnTo>
                  <a:lnTo>
                    <a:pt x="753" y="201"/>
                  </a:lnTo>
                  <a:lnTo>
                    <a:pt x="753" y="199"/>
                  </a:lnTo>
                  <a:lnTo>
                    <a:pt x="753" y="201"/>
                  </a:lnTo>
                  <a:lnTo>
                    <a:pt x="755" y="201"/>
                  </a:lnTo>
                  <a:lnTo>
                    <a:pt x="755" y="199"/>
                  </a:lnTo>
                  <a:lnTo>
                    <a:pt x="757" y="199"/>
                  </a:lnTo>
                  <a:lnTo>
                    <a:pt x="759" y="199"/>
                  </a:lnTo>
                  <a:lnTo>
                    <a:pt x="760" y="201"/>
                  </a:lnTo>
                  <a:lnTo>
                    <a:pt x="762" y="203"/>
                  </a:lnTo>
                  <a:lnTo>
                    <a:pt x="764" y="203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6" y="207"/>
                  </a:lnTo>
                  <a:lnTo>
                    <a:pt x="768" y="207"/>
                  </a:lnTo>
                  <a:lnTo>
                    <a:pt x="768" y="209"/>
                  </a:lnTo>
                  <a:lnTo>
                    <a:pt x="766" y="210"/>
                  </a:lnTo>
                  <a:lnTo>
                    <a:pt x="766" y="212"/>
                  </a:lnTo>
                  <a:lnTo>
                    <a:pt x="766" y="214"/>
                  </a:lnTo>
                  <a:lnTo>
                    <a:pt x="764" y="214"/>
                  </a:lnTo>
                  <a:lnTo>
                    <a:pt x="764" y="216"/>
                  </a:lnTo>
                  <a:lnTo>
                    <a:pt x="762" y="216"/>
                  </a:lnTo>
                  <a:lnTo>
                    <a:pt x="762" y="218"/>
                  </a:lnTo>
                  <a:lnTo>
                    <a:pt x="762" y="220"/>
                  </a:lnTo>
                  <a:lnTo>
                    <a:pt x="764" y="220"/>
                  </a:lnTo>
                  <a:lnTo>
                    <a:pt x="766" y="220"/>
                  </a:lnTo>
                  <a:lnTo>
                    <a:pt x="768" y="222"/>
                  </a:lnTo>
                  <a:lnTo>
                    <a:pt x="768" y="224"/>
                  </a:lnTo>
                  <a:lnTo>
                    <a:pt x="770" y="224"/>
                  </a:lnTo>
                  <a:lnTo>
                    <a:pt x="772" y="224"/>
                  </a:lnTo>
                  <a:lnTo>
                    <a:pt x="770" y="224"/>
                  </a:lnTo>
                  <a:lnTo>
                    <a:pt x="770" y="226"/>
                  </a:lnTo>
                  <a:lnTo>
                    <a:pt x="770" y="228"/>
                  </a:lnTo>
                  <a:lnTo>
                    <a:pt x="770" y="229"/>
                  </a:lnTo>
                  <a:lnTo>
                    <a:pt x="768" y="231"/>
                  </a:lnTo>
                  <a:lnTo>
                    <a:pt x="768" y="233"/>
                  </a:lnTo>
                  <a:lnTo>
                    <a:pt x="768" y="235"/>
                  </a:lnTo>
                  <a:lnTo>
                    <a:pt x="766" y="237"/>
                  </a:lnTo>
                  <a:lnTo>
                    <a:pt x="764" y="241"/>
                  </a:lnTo>
                  <a:lnTo>
                    <a:pt x="762" y="243"/>
                  </a:lnTo>
                  <a:lnTo>
                    <a:pt x="760" y="247"/>
                  </a:lnTo>
                  <a:lnTo>
                    <a:pt x="759" y="250"/>
                  </a:lnTo>
                  <a:lnTo>
                    <a:pt x="757" y="252"/>
                  </a:lnTo>
                  <a:lnTo>
                    <a:pt x="757" y="254"/>
                  </a:lnTo>
                  <a:lnTo>
                    <a:pt x="753" y="258"/>
                  </a:lnTo>
                  <a:lnTo>
                    <a:pt x="751" y="260"/>
                  </a:lnTo>
                  <a:lnTo>
                    <a:pt x="749" y="262"/>
                  </a:lnTo>
                  <a:lnTo>
                    <a:pt x="747" y="262"/>
                  </a:lnTo>
                  <a:lnTo>
                    <a:pt x="745" y="262"/>
                  </a:lnTo>
                  <a:lnTo>
                    <a:pt x="743" y="262"/>
                  </a:lnTo>
                  <a:lnTo>
                    <a:pt x="741" y="262"/>
                  </a:lnTo>
                  <a:lnTo>
                    <a:pt x="740" y="264"/>
                  </a:lnTo>
                  <a:lnTo>
                    <a:pt x="738" y="264"/>
                  </a:lnTo>
                  <a:lnTo>
                    <a:pt x="736" y="266"/>
                  </a:lnTo>
                  <a:lnTo>
                    <a:pt x="734" y="266"/>
                  </a:lnTo>
                  <a:lnTo>
                    <a:pt x="732" y="264"/>
                  </a:lnTo>
                  <a:lnTo>
                    <a:pt x="730" y="264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4" y="264"/>
                  </a:lnTo>
                  <a:lnTo>
                    <a:pt x="724" y="266"/>
                  </a:lnTo>
                  <a:lnTo>
                    <a:pt x="722" y="266"/>
                  </a:lnTo>
                  <a:lnTo>
                    <a:pt x="722" y="267"/>
                  </a:lnTo>
                  <a:lnTo>
                    <a:pt x="722" y="271"/>
                  </a:lnTo>
                  <a:lnTo>
                    <a:pt x="722" y="277"/>
                  </a:lnTo>
                  <a:lnTo>
                    <a:pt x="722" y="281"/>
                  </a:lnTo>
                  <a:lnTo>
                    <a:pt x="722" y="288"/>
                  </a:lnTo>
                  <a:lnTo>
                    <a:pt x="721" y="298"/>
                  </a:lnTo>
                  <a:lnTo>
                    <a:pt x="721" y="304"/>
                  </a:lnTo>
                  <a:lnTo>
                    <a:pt x="721" y="309"/>
                  </a:lnTo>
                  <a:lnTo>
                    <a:pt x="721" y="315"/>
                  </a:lnTo>
                  <a:lnTo>
                    <a:pt x="721" y="319"/>
                  </a:lnTo>
                  <a:lnTo>
                    <a:pt x="719" y="321"/>
                  </a:lnTo>
                  <a:lnTo>
                    <a:pt x="721" y="323"/>
                  </a:lnTo>
                  <a:lnTo>
                    <a:pt x="722" y="324"/>
                  </a:lnTo>
                  <a:lnTo>
                    <a:pt x="726" y="330"/>
                  </a:lnTo>
                  <a:lnTo>
                    <a:pt x="730" y="334"/>
                  </a:lnTo>
                  <a:lnTo>
                    <a:pt x="732" y="336"/>
                  </a:lnTo>
                  <a:lnTo>
                    <a:pt x="738" y="340"/>
                  </a:lnTo>
                  <a:lnTo>
                    <a:pt x="743" y="345"/>
                  </a:lnTo>
                  <a:lnTo>
                    <a:pt x="749" y="351"/>
                  </a:lnTo>
                  <a:lnTo>
                    <a:pt x="753" y="353"/>
                  </a:lnTo>
                  <a:lnTo>
                    <a:pt x="757" y="359"/>
                  </a:lnTo>
                  <a:lnTo>
                    <a:pt x="759" y="361"/>
                  </a:lnTo>
                  <a:lnTo>
                    <a:pt x="764" y="364"/>
                  </a:lnTo>
                  <a:lnTo>
                    <a:pt x="766" y="368"/>
                  </a:lnTo>
                  <a:lnTo>
                    <a:pt x="770" y="372"/>
                  </a:lnTo>
                  <a:lnTo>
                    <a:pt x="774" y="374"/>
                  </a:lnTo>
                  <a:lnTo>
                    <a:pt x="774" y="376"/>
                  </a:lnTo>
                  <a:lnTo>
                    <a:pt x="776" y="376"/>
                  </a:lnTo>
                  <a:lnTo>
                    <a:pt x="778" y="378"/>
                  </a:lnTo>
                  <a:lnTo>
                    <a:pt x="779" y="376"/>
                  </a:lnTo>
                  <a:lnTo>
                    <a:pt x="779" y="378"/>
                  </a:lnTo>
                  <a:lnTo>
                    <a:pt x="781" y="378"/>
                  </a:lnTo>
                  <a:lnTo>
                    <a:pt x="779" y="378"/>
                  </a:lnTo>
                  <a:lnTo>
                    <a:pt x="779" y="380"/>
                  </a:lnTo>
                  <a:lnTo>
                    <a:pt x="781" y="380"/>
                  </a:lnTo>
                  <a:lnTo>
                    <a:pt x="783" y="380"/>
                  </a:lnTo>
                  <a:lnTo>
                    <a:pt x="781" y="380"/>
                  </a:lnTo>
                  <a:lnTo>
                    <a:pt x="781" y="381"/>
                  </a:lnTo>
                  <a:lnTo>
                    <a:pt x="783" y="381"/>
                  </a:lnTo>
                  <a:lnTo>
                    <a:pt x="785" y="380"/>
                  </a:lnTo>
                  <a:lnTo>
                    <a:pt x="785" y="381"/>
                  </a:lnTo>
                  <a:lnTo>
                    <a:pt x="787" y="381"/>
                  </a:lnTo>
                  <a:lnTo>
                    <a:pt x="791" y="380"/>
                  </a:lnTo>
                  <a:lnTo>
                    <a:pt x="791" y="381"/>
                  </a:lnTo>
                  <a:lnTo>
                    <a:pt x="793" y="381"/>
                  </a:lnTo>
                  <a:lnTo>
                    <a:pt x="793" y="383"/>
                  </a:lnTo>
                  <a:lnTo>
                    <a:pt x="795" y="383"/>
                  </a:lnTo>
                  <a:lnTo>
                    <a:pt x="798" y="385"/>
                  </a:lnTo>
                  <a:lnTo>
                    <a:pt x="800" y="385"/>
                  </a:lnTo>
                  <a:lnTo>
                    <a:pt x="802" y="387"/>
                  </a:lnTo>
                  <a:lnTo>
                    <a:pt x="800" y="389"/>
                  </a:lnTo>
                  <a:lnTo>
                    <a:pt x="800" y="391"/>
                  </a:lnTo>
                  <a:lnTo>
                    <a:pt x="800" y="393"/>
                  </a:lnTo>
                  <a:lnTo>
                    <a:pt x="802" y="395"/>
                  </a:lnTo>
                  <a:lnTo>
                    <a:pt x="804" y="395"/>
                  </a:lnTo>
                  <a:lnTo>
                    <a:pt x="804" y="397"/>
                  </a:lnTo>
                  <a:lnTo>
                    <a:pt x="806" y="397"/>
                  </a:lnTo>
                  <a:lnTo>
                    <a:pt x="808" y="399"/>
                  </a:lnTo>
                  <a:lnTo>
                    <a:pt x="814" y="402"/>
                  </a:lnTo>
                  <a:lnTo>
                    <a:pt x="816" y="402"/>
                  </a:lnTo>
                  <a:lnTo>
                    <a:pt x="817" y="404"/>
                  </a:lnTo>
                  <a:lnTo>
                    <a:pt x="819" y="406"/>
                  </a:lnTo>
                  <a:lnTo>
                    <a:pt x="819" y="408"/>
                  </a:lnTo>
                  <a:lnTo>
                    <a:pt x="821" y="410"/>
                  </a:lnTo>
                  <a:lnTo>
                    <a:pt x="823" y="410"/>
                  </a:lnTo>
                  <a:lnTo>
                    <a:pt x="823" y="412"/>
                  </a:lnTo>
                  <a:lnTo>
                    <a:pt x="825" y="412"/>
                  </a:lnTo>
                  <a:lnTo>
                    <a:pt x="827" y="412"/>
                  </a:lnTo>
                  <a:lnTo>
                    <a:pt x="829" y="412"/>
                  </a:lnTo>
                  <a:lnTo>
                    <a:pt x="831" y="412"/>
                  </a:lnTo>
                  <a:lnTo>
                    <a:pt x="833" y="414"/>
                  </a:lnTo>
                  <a:lnTo>
                    <a:pt x="835" y="414"/>
                  </a:lnTo>
                  <a:lnTo>
                    <a:pt x="835" y="412"/>
                  </a:lnTo>
                  <a:lnTo>
                    <a:pt x="836" y="410"/>
                  </a:lnTo>
                  <a:lnTo>
                    <a:pt x="838" y="408"/>
                  </a:lnTo>
                  <a:lnTo>
                    <a:pt x="838" y="406"/>
                  </a:lnTo>
                  <a:lnTo>
                    <a:pt x="838" y="404"/>
                  </a:lnTo>
                  <a:lnTo>
                    <a:pt x="838" y="402"/>
                  </a:lnTo>
                  <a:lnTo>
                    <a:pt x="842" y="400"/>
                  </a:lnTo>
                  <a:lnTo>
                    <a:pt x="842" y="399"/>
                  </a:lnTo>
                  <a:lnTo>
                    <a:pt x="844" y="397"/>
                  </a:lnTo>
                  <a:lnTo>
                    <a:pt x="846" y="395"/>
                  </a:lnTo>
                  <a:lnTo>
                    <a:pt x="846" y="393"/>
                  </a:lnTo>
                  <a:lnTo>
                    <a:pt x="848" y="393"/>
                  </a:lnTo>
                  <a:lnTo>
                    <a:pt x="850" y="393"/>
                  </a:lnTo>
                  <a:lnTo>
                    <a:pt x="852" y="395"/>
                  </a:lnTo>
                  <a:lnTo>
                    <a:pt x="857" y="397"/>
                  </a:lnTo>
                  <a:lnTo>
                    <a:pt x="859" y="399"/>
                  </a:lnTo>
                  <a:lnTo>
                    <a:pt x="861" y="400"/>
                  </a:lnTo>
                  <a:lnTo>
                    <a:pt x="865" y="402"/>
                  </a:lnTo>
                  <a:lnTo>
                    <a:pt x="867" y="404"/>
                  </a:lnTo>
                  <a:lnTo>
                    <a:pt x="869" y="406"/>
                  </a:lnTo>
                  <a:lnTo>
                    <a:pt x="871" y="410"/>
                  </a:lnTo>
                  <a:lnTo>
                    <a:pt x="873" y="412"/>
                  </a:lnTo>
                  <a:lnTo>
                    <a:pt x="874" y="414"/>
                  </a:lnTo>
                  <a:lnTo>
                    <a:pt x="874" y="416"/>
                  </a:lnTo>
                  <a:lnTo>
                    <a:pt x="876" y="418"/>
                  </a:lnTo>
                  <a:lnTo>
                    <a:pt x="876" y="419"/>
                  </a:lnTo>
                  <a:lnTo>
                    <a:pt x="876" y="421"/>
                  </a:lnTo>
                  <a:lnTo>
                    <a:pt x="878" y="421"/>
                  </a:lnTo>
                  <a:lnTo>
                    <a:pt x="878" y="423"/>
                  </a:lnTo>
                  <a:lnTo>
                    <a:pt x="880" y="425"/>
                  </a:lnTo>
                  <a:lnTo>
                    <a:pt x="882" y="425"/>
                  </a:lnTo>
                  <a:lnTo>
                    <a:pt x="884" y="427"/>
                  </a:lnTo>
                  <a:lnTo>
                    <a:pt x="886" y="427"/>
                  </a:lnTo>
                  <a:lnTo>
                    <a:pt x="888" y="429"/>
                  </a:lnTo>
                  <a:lnTo>
                    <a:pt x="890" y="429"/>
                  </a:lnTo>
                  <a:lnTo>
                    <a:pt x="892" y="429"/>
                  </a:lnTo>
                  <a:lnTo>
                    <a:pt x="893" y="431"/>
                  </a:lnTo>
                  <a:lnTo>
                    <a:pt x="895" y="433"/>
                  </a:lnTo>
                  <a:lnTo>
                    <a:pt x="897" y="435"/>
                  </a:lnTo>
                  <a:lnTo>
                    <a:pt x="899" y="435"/>
                  </a:lnTo>
                  <a:lnTo>
                    <a:pt x="901" y="435"/>
                  </a:lnTo>
                  <a:lnTo>
                    <a:pt x="901" y="437"/>
                  </a:lnTo>
                  <a:lnTo>
                    <a:pt x="903" y="437"/>
                  </a:lnTo>
                  <a:lnTo>
                    <a:pt x="905" y="438"/>
                  </a:lnTo>
                  <a:lnTo>
                    <a:pt x="907" y="438"/>
                  </a:lnTo>
                  <a:lnTo>
                    <a:pt x="909" y="438"/>
                  </a:lnTo>
                  <a:lnTo>
                    <a:pt x="911" y="438"/>
                  </a:lnTo>
                  <a:lnTo>
                    <a:pt x="912" y="440"/>
                  </a:lnTo>
                  <a:lnTo>
                    <a:pt x="912" y="442"/>
                  </a:lnTo>
                  <a:lnTo>
                    <a:pt x="912" y="444"/>
                  </a:lnTo>
                  <a:lnTo>
                    <a:pt x="914" y="444"/>
                  </a:lnTo>
                  <a:lnTo>
                    <a:pt x="916" y="444"/>
                  </a:lnTo>
                  <a:lnTo>
                    <a:pt x="918" y="446"/>
                  </a:lnTo>
                  <a:lnTo>
                    <a:pt x="920" y="446"/>
                  </a:lnTo>
                  <a:lnTo>
                    <a:pt x="922" y="446"/>
                  </a:lnTo>
                  <a:lnTo>
                    <a:pt x="924" y="448"/>
                  </a:lnTo>
                  <a:lnTo>
                    <a:pt x="926" y="448"/>
                  </a:lnTo>
                  <a:lnTo>
                    <a:pt x="926" y="450"/>
                  </a:lnTo>
                  <a:lnTo>
                    <a:pt x="930" y="452"/>
                  </a:lnTo>
                  <a:lnTo>
                    <a:pt x="931" y="450"/>
                  </a:lnTo>
                  <a:lnTo>
                    <a:pt x="933" y="450"/>
                  </a:lnTo>
                  <a:lnTo>
                    <a:pt x="935" y="450"/>
                  </a:lnTo>
                  <a:lnTo>
                    <a:pt x="935" y="452"/>
                  </a:lnTo>
                  <a:lnTo>
                    <a:pt x="935" y="454"/>
                  </a:lnTo>
                  <a:lnTo>
                    <a:pt x="933" y="454"/>
                  </a:lnTo>
                  <a:lnTo>
                    <a:pt x="933" y="456"/>
                  </a:lnTo>
                  <a:lnTo>
                    <a:pt x="933" y="457"/>
                  </a:lnTo>
                  <a:lnTo>
                    <a:pt x="931" y="457"/>
                  </a:lnTo>
                  <a:lnTo>
                    <a:pt x="931" y="459"/>
                  </a:lnTo>
                  <a:lnTo>
                    <a:pt x="931" y="461"/>
                  </a:lnTo>
                  <a:lnTo>
                    <a:pt x="930" y="463"/>
                  </a:lnTo>
                  <a:lnTo>
                    <a:pt x="928" y="465"/>
                  </a:lnTo>
                  <a:lnTo>
                    <a:pt x="926" y="463"/>
                  </a:lnTo>
                  <a:lnTo>
                    <a:pt x="926" y="465"/>
                  </a:lnTo>
                  <a:lnTo>
                    <a:pt x="924" y="465"/>
                  </a:lnTo>
                  <a:lnTo>
                    <a:pt x="922" y="465"/>
                  </a:lnTo>
                  <a:lnTo>
                    <a:pt x="920" y="467"/>
                  </a:lnTo>
                  <a:lnTo>
                    <a:pt x="920" y="469"/>
                  </a:lnTo>
                  <a:lnTo>
                    <a:pt x="916" y="471"/>
                  </a:lnTo>
                  <a:lnTo>
                    <a:pt x="914" y="473"/>
                  </a:lnTo>
                  <a:lnTo>
                    <a:pt x="912" y="475"/>
                  </a:lnTo>
                  <a:lnTo>
                    <a:pt x="912" y="476"/>
                  </a:lnTo>
                  <a:lnTo>
                    <a:pt x="911" y="478"/>
                  </a:lnTo>
                  <a:lnTo>
                    <a:pt x="912" y="480"/>
                  </a:lnTo>
                  <a:lnTo>
                    <a:pt x="914" y="482"/>
                  </a:lnTo>
                  <a:lnTo>
                    <a:pt x="914" y="484"/>
                  </a:lnTo>
                  <a:lnTo>
                    <a:pt x="916" y="486"/>
                  </a:lnTo>
                  <a:lnTo>
                    <a:pt x="918" y="488"/>
                  </a:lnTo>
                  <a:lnTo>
                    <a:pt x="920" y="492"/>
                  </a:lnTo>
                  <a:lnTo>
                    <a:pt x="920" y="494"/>
                  </a:lnTo>
                  <a:lnTo>
                    <a:pt x="922" y="495"/>
                  </a:lnTo>
                  <a:lnTo>
                    <a:pt x="922" y="497"/>
                  </a:lnTo>
                  <a:lnTo>
                    <a:pt x="922" y="499"/>
                  </a:lnTo>
                  <a:lnTo>
                    <a:pt x="922" y="501"/>
                  </a:lnTo>
                  <a:lnTo>
                    <a:pt x="922" y="503"/>
                  </a:lnTo>
                  <a:lnTo>
                    <a:pt x="924" y="503"/>
                  </a:lnTo>
                  <a:lnTo>
                    <a:pt x="926" y="503"/>
                  </a:lnTo>
                  <a:lnTo>
                    <a:pt x="928" y="503"/>
                  </a:lnTo>
                  <a:lnTo>
                    <a:pt x="930" y="501"/>
                  </a:lnTo>
                  <a:lnTo>
                    <a:pt x="931" y="501"/>
                  </a:lnTo>
                  <a:lnTo>
                    <a:pt x="933" y="501"/>
                  </a:lnTo>
                  <a:lnTo>
                    <a:pt x="933" y="503"/>
                  </a:lnTo>
                  <a:lnTo>
                    <a:pt x="933" y="505"/>
                  </a:lnTo>
                  <a:lnTo>
                    <a:pt x="931" y="507"/>
                  </a:lnTo>
                  <a:lnTo>
                    <a:pt x="931" y="509"/>
                  </a:lnTo>
                  <a:lnTo>
                    <a:pt x="930" y="509"/>
                  </a:lnTo>
                  <a:lnTo>
                    <a:pt x="928" y="511"/>
                  </a:lnTo>
                  <a:lnTo>
                    <a:pt x="926" y="511"/>
                  </a:lnTo>
                  <a:lnTo>
                    <a:pt x="922" y="511"/>
                  </a:lnTo>
                  <a:lnTo>
                    <a:pt x="920" y="511"/>
                  </a:lnTo>
                  <a:lnTo>
                    <a:pt x="918" y="511"/>
                  </a:lnTo>
                  <a:lnTo>
                    <a:pt x="916" y="509"/>
                  </a:lnTo>
                  <a:lnTo>
                    <a:pt x="914" y="509"/>
                  </a:lnTo>
                  <a:lnTo>
                    <a:pt x="912" y="507"/>
                  </a:lnTo>
                  <a:lnTo>
                    <a:pt x="911" y="507"/>
                  </a:lnTo>
                  <a:lnTo>
                    <a:pt x="911" y="505"/>
                  </a:lnTo>
                  <a:lnTo>
                    <a:pt x="907" y="505"/>
                  </a:lnTo>
                  <a:lnTo>
                    <a:pt x="907" y="503"/>
                  </a:lnTo>
                  <a:lnTo>
                    <a:pt x="907" y="501"/>
                  </a:lnTo>
                  <a:lnTo>
                    <a:pt x="905" y="499"/>
                  </a:lnTo>
                  <a:lnTo>
                    <a:pt x="903" y="497"/>
                  </a:lnTo>
                  <a:lnTo>
                    <a:pt x="901" y="497"/>
                  </a:lnTo>
                  <a:lnTo>
                    <a:pt x="901" y="495"/>
                  </a:lnTo>
                  <a:lnTo>
                    <a:pt x="899" y="495"/>
                  </a:lnTo>
                  <a:lnTo>
                    <a:pt x="897" y="494"/>
                  </a:lnTo>
                  <a:lnTo>
                    <a:pt x="895" y="494"/>
                  </a:lnTo>
                  <a:lnTo>
                    <a:pt x="893" y="494"/>
                  </a:lnTo>
                  <a:lnTo>
                    <a:pt x="892" y="494"/>
                  </a:lnTo>
                  <a:lnTo>
                    <a:pt x="888" y="494"/>
                  </a:lnTo>
                  <a:lnTo>
                    <a:pt x="886" y="495"/>
                  </a:lnTo>
                  <a:lnTo>
                    <a:pt x="886" y="497"/>
                  </a:lnTo>
                  <a:lnTo>
                    <a:pt x="886" y="499"/>
                  </a:lnTo>
                  <a:lnTo>
                    <a:pt x="884" y="501"/>
                  </a:lnTo>
                  <a:lnTo>
                    <a:pt x="884" y="503"/>
                  </a:lnTo>
                  <a:lnTo>
                    <a:pt x="886" y="505"/>
                  </a:lnTo>
                  <a:lnTo>
                    <a:pt x="886" y="507"/>
                  </a:lnTo>
                  <a:lnTo>
                    <a:pt x="886" y="509"/>
                  </a:lnTo>
                  <a:lnTo>
                    <a:pt x="886" y="511"/>
                  </a:lnTo>
                  <a:lnTo>
                    <a:pt x="884" y="514"/>
                  </a:lnTo>
                  <a:lnTo>
                    <a:pt x="882" y="514"/>
                  </a:lnTo>
                  <a:lnTo>
                    <a:pt x="882" y="516"/>
                  </a:lnTo>
                  <a:lnTo>
                    <a:pt x="880" y="516"/>
                  </a:lnTo>
                  <a:lnTo>
                    <a:pt x="878" y="518"/>
                  </a:lnTo>
                  <a:lnTo>
                    <a:pt x="874" y="520"/>
                  </a:lnTo>
                  <a:lnTo>
                    <a:pt x="873" y="522"/>
                  </a:lnTo>
                  <a:lnTo>
                    <a:pt x="869" y="522"/>
                  </a:lnTo>
                  <a:lnTo>
                    <a:pt x="867" y="522"/>
                  </a:lnTo>
                  <a:lnTo>
                    <a:pt x="863" y="522"/>
                  </a:lnTo>
                  <a:lnTo>
                    <a:pt x="861" y="524"/>
                  </a:lnTo>
                  <a:lnTo>
                    <a:pt x="857" y="528"/>
                  </a:lnTo>
                  <a:lnTo>
                    <a:pt x="855" y="532"/>
                  </a:lnTo>
                  <a:lnTo>
                    <a:pt x="854" y="533"/>
                  </a:lnTo>
                  <a:lnTo>
                    <a:pt x="854" y="535"/>
                  </a:lnTo>
                  <a:lnTo>
                    <a:pt x="854" y="539"/>
                  </a:lnTo>
                  <a:lnTo>
                    <a:pt x="854" y="541"/>
                  </a:lnTo>
                  <a:lnTo>
                    <a:pt x="854" y="545"/>
                  </a:lnTo>
                  <a:lnTo>
                    <a:pt x="852" y="549"/>
                  </a:lnTo>
                  <a:lnTo>
                    <a:pt x="852" y="552"/>
                  </a:lnTo>
                  <a:lnTo>
                    <a:pt x="850" y="554"/>
                  </a:lnTo>
                  <a:lnTo>
                    <a:pt x="846" y="558"/>
                  </a:lnTo>
                  <a:lnTo>
                    <a:pt x="844" y="558"/>
                  </a:lnTo>
                  <a:lnTo>
                    <a:pt x="842" y="558"/>
                  </a:lnTo>
                  <a:lnTo>
                    <a:pt x="838" y="558"/>
                  </a:lnTo>
                  <a:lnTo>
                    <a:pt x="836" y="558"/>
                  </a:lnTo>
                  <a:lnTo>
                    <a:pt x="835" y="558"/>
                  </a:lnTo>
                  <a:lnTo>
                    <a:pt x="833" y="558"/>
                  </a:lnTo>
                  <a:lnTo>
                    <a:pt x="831" y="558"/>
                  </a:lnTo>
                  <a:lnTo>
                    <a:pt x="829" y="558"/>
                  </a:lnTo>
                  <a:lnTo>
                    <a:pt x="829" y="560"/>
                  </a:lnTo>
                  <a:lnTo>
                    <a:pt x="827" y="560"/>
                  </a:lnTo>
                  <a:lnTo>
                    <a:pt x="825" y="562"/>
                  </a:lnTo>
                  <a:lnTo>
                    <a:pt x="825" y="564"/>
                  </a:lnTo>
                  <a:lnTo>
                    <a:pt x="823" y="564"/>
                  </a:lnTo>
                  <a:lnTo>
                    <a:pt x="821" y="566"/>
                  </a:lnTo>
                  <a:lnTo>
                    <a:pt x="819" y="570"/>
                  </a:lnTo>
                  <a:lnTo>
                    <a:pt x="817" y="570"/>
                  </a:lnTo>
                  <a:lnTo>
                    <a:pt x="817" y="571"/>
                  </a:lnTo>
                  <a:lnTo>
                    <a:pt x="817" y="575"/>
                  </a:lnTo>
                  <a:lnTo>
                    <a:pt x="819" y="577"/>
                  </a:lnTo>
                  <a:lnTo>
                    <a:pt x="821" y="579"/>
                  </a:lnTo>
                  <a:lnTo>
                    <a:pt x="825" y="581"/>
                  </a:lnTo>
                  <a:lnTo>
                    <a:pt x="827" y="585"/>
                  </a:lnTo>
                  <a:lnTo>
                    <a:pt x="829" y="590"/>
                  </a:lnTo>
                  <a:lnTo>
                    <a:pt x="831" y="592"/>
                  </a:lnTo>
                  <a:lnTo>
                    <a:pt x="831" y="596"/>
                  </a:lnTo>
                  <a:lnTo>
                    <a:pt x="829" y="598"/>
                  </a:lnTo>
                  <a:lnTo>
                    <a:pt x="829" y="600"/>
                  </a:lnTo>
                  <a:lnTo>
                    <a:pt x="827" y="602"/>
                  </a:lnTo>
                  <a:lnTo>
                    <a:pt x="825" y="602"/>
                  </a:lnTo>
                  <a:lnTo>
                    <a:pt x="823" y="606"/>
                  </a:lnTo>
                  <a:lnTo>
                    <a:pt x="823" y="608"/>
                  </a:lnTo>
                  <a:lnTo>
                    <a:pt x="821" y="611"/>
                  </a:lnTo>
                  <a:lnTo>
                    <a:pt x="819" y="613"/>
                  </a:lnTo>
                  <a:lnTo>
                    <a:pt x="817" y="613"/>
                  </a:lnTo>
                  <a:lnTo>
                    <a:pt x="816" y="613"/>
                  </a:lnTo>
                  <a:lnTo>
                    <a:pt x="814" y="615"/>
                  </a:lnTo>
                  <a:lnTo>
                    <a:pt x="812" y="615"/>
                  </a:lnTo>
                  <a:lnTo>
                    <a:pt x="812" y="617"/>
                  </a:lnTo>
                  <a:lnTo>
                    <a:pt x="810" y="617"/>
                  </a:lnTo>
                  <a:lnTo>
                    <a:pt x="810" y="619"/>
                  </a:lnTo>
                  <a:lnTo>
                    <a:pt x="808" y="619"/>
                  </a:lnTo>
                  <a:lnTo>
                    <a:pt x="806" y="623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F4C4D93-3011-41CC-9C56-DEB9CEAB5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2162"/>
              <a:ext cx="859" cy="777"/>
            </a:xfrm>
            <a:custGeom>
              <a:avLst/>
              <a:gdLst>
                <a:gd name="T0" fmla="*/ 808 w 859"/>
                <a:gd name="T1" fmla="*/ 649 h 777"/>
                <a:gd name="T2" fmla="*/ 833 w 859"/>
                <a:gd name="T3" fmla="*/ 661 h 777"/>
                <a:gd name="T4" fmla="*/ 821 w 859"/>
                <a:gd name="T5" fmla="*/ 680 h 777"/>
                <a:gd name="T6" fmla="*/ 846 w 859"/>
                <a:gd name="T7" fmla="*/ 693 h 777"/>
                <a:gd name="T8" fmla="*/ 857 w 859"/>
                <a:gd name="T9" fmla="*/ 722 h 777"/>
                <a:gd name="T10" fmla="*/ 844 w 859"/>
                <a:gd name="T11" fmla="*/ 741 h 777"/>
                <a:gd name="T12" fmla="*/ 859 w 859"/>
                <a:gd name="T13" fmla="*/ 752 h 777"/>
                <a:gd name="T14" fmla="*/ 738 w 859"/>
                <a:gd name="T15" fmla="*/ 773 h 777"/>
                <a:gd name="T16" fmla="*/ 618 w 859"/>
                <a:gd name="T17" fmla="*/ 750 h 777"/>
                <a:gd name="T18" fmla="*/ 392 w 859"/>
                <a:gd name="T19" fmla="*/ 729 h 777"/>
                <a:gd name="T20" fmla="*/ 386 w 859"/>
                <a:gd name="T21" fmla="*/ 727 h 777"/>
                <a:gd name="T22" fmla="*/ 358 w 859"/>
                <a:gd name="T23" fmla="*/ 706 h 777"/>
                <a:gd name="T24" fmla="*/ 350 w 859"/>
                <a:gd name="T25" fmla="*/ 695 h 777"/>
                <a:gd name="T26" fmla="*/ 322 w 859"/>
                <a:gd name="T27" fmla="*/ 695 h 777"/>
                <a:gd name="T28" fmla="*/ 303 w 859"/>
                <a:gd name="T29" fmla="*/ 682 h 777"/>
                <a:gd name="T30" fmla="*/ 287 w 859"/>
                <a:gd name="T31" fmla="*/ 676 h 777"/>
                <a:gd name="T32" fmla="*/ 265 w 859"/>
                <a:gd name="T33" fmla="*/ 659 h 777"/>
                <a:gd name="T34" fmla="*/ 244 w 859"/>
                <a:gd name="T35" fmla="*/ 647 h 777"/>
                <a:gd name="T36" fmla="*/ 268 w 859"/>
                <a:gd name="T37" fmla="*/ 600 h 777"/>
                <a:gd name="T38" fmla="*/ 284 w 859"/>
                <a:gd name="T39" fmla="*/ 545 h 777"/>
                <a:gd name="T40" fmla="*/ 306 w 859"/>
                <a:gd name="T41" fmla="*/ 503 h 777"/>
                <a:gd name="T42" fmla="*/ 348 w 859"/>
                <a:gd name="T43" fmla="*/ 488 h 777"/>
                <a:gd name="T44" fmla="*/ 409 w 859"/>
                <a:gd name="T45" fmla="*/ 456 h 777"/>
                <a:gd name="T46" fmla="*/ 436 w 859"/>
                <a:gd name="T47" fmla="*/ 425 h 777"/>
                <a:gd name="T48" fmla="*/ 455 w 859"/>
                <a:gd name="T49" fmla="*/ 402 h 777"/>
                <a:gd name="T50" fmla="*/ 441 w 859"/>
                <a:gd name="T51" fmla="*/ 381 h 777"/>
                <a:gd name="T52" fmla="*/ 411 w 859"/>
                <a:gd name="T53" fmla="*/ 376 h 777"/>
                <a:gd name="T54" fmla="*/ 394 w 859"/>
                <a:gd name="T55" fmla="*/ 364 h 777"/>
                <a:gd name="T56" fmla="*/ 377 w 859"/>
                <a:gd name="T57" fmla="*/ 351 h 777"/>
                <a:gd name="T58" fmla="*/ 371 w 859"/>
                <a:gd name="T59" fmla="*/ 321 h 777"/>
                <a:gd name="T60" fmla="*/ 350 w 859"/>
                <a:gd name="T61" fmla="*/ 311 h 777"/>
                <a:gd name="T62" fmla="*/ 323 w 859"/>
                <a:gd name="T63" fmla="*/ 302 h 777"/>
                <a:gd name="T64" fmla="*/ 310 w 859"/>
                <a:gd name="T65" fmla="*/ 286 h 777"/>
                <a:gd name="T66" fmla="*/ 280 w 859"/>
                <a:gd name="T67" fmla="*/ 266 h 777"/>
                <a:gd name="T68" fmla="*/ 255 w 859"/>
                <a:gd name="T69" fmla="*/ 264 h 777"/>
                <a:gd name="T70" fmla="*/ 236 w 859"/>
                <a:gd name="T71" fmla="*/ 239 h 777"/>
                <a:gd name="T72" fmla="*/ 223 w 859"/>
                <a:gd name="T73" fmla="*/ 216 h 777"/>
                <a:gd name="T74" fmla="*/ 200 w 859"/>
                <a:gd name="T75" fmla="*/ 197 h 777"/>
                <a:gd name="T76" fmla="*/ 168 w 859"/>
                <a:gd name="T77" fmla="*/ 176 h 777"/>
                <a:gd name="T78" fmla="*/ 158 w 859"/>
                <a:gd name="T79" fmla="*/ 152 h 777"/>
                <a:gd name="T80" fmla="*/ 130 w 859"/>
                <a:gd name="T81" fmla="*/ 161 h 777"/>
                <a:gd name="T82" fmla="*/ 97 w 859"/>
                <a:gd name="T83" fmla="*/ 180 h 777"/>
                <a:gd name="T84" fmla="*/ 54 w 859"/>
                <a:gd name="T85" fmla="*/ 176 h 777"/>
                <a:gd name="T86" fmla="*/ 33 w 859"/>
                <a:gd name="T87" fmla="*/ 150 h 777"/>
                <a:gd name="T88" fmla="*/ 0 w 859"/>
                <a:gd name="T89" fmla="*/ 123 h 777"/>
                <a:gd name="T90" fmla="*/ 57 w 859"/>
                <a:gd name="T91" fmla="*/ 76 h 777"/>
                <a:gd name="T92" fmla="*/ 54 w 859"/>
                <a:gd name="T93" fmla="*/ 49 h 777"/>
                <a:gd name="T94" fmla="*/ 92 w 859"/>
                <a:gd name="T95" fmla="*/ 28 h 777"/>
                <a:gd name="T96" fmla="*/ 162 w 859"/>
                <a:gd name="T97" fmla="*/ 68 h 777"/>
                <a:gd name="T98" fmla="*/ 225 w 859"/>
                <a:gd name="T99" fmla="*/ 93 h 777"/>
                <a:gd name="T100" fmla="*/ 259 w 859"/>
                <a:gd name="T101" fmla="*/ 68 h 777"/>
                <a:gd name="T102" fmla="*/ 314 w 859"/>
                <a:gd name="T103" fmla="*/ 24 h 777"/>
                <a:gd name="T104" fmla="*/ 363 w 859"/>
                <a:gd name="T105" fmla="*/ 7 h 777"/>
                <a:gd name="T106" fmla="*/ 390 w 859"/>
                <a:gd name="T107" fmla="*/ 26 h 777"/>
                <a:gd name="T108" fmla="*/ 415 w 859"/>
                <a:gd name="T109" fmla="*/ 57 h 777"/>
                <a:gd name="T110" fmla="*/ 458 w 859"/>
                <a:gd name="T111" fmla="*/ 36 h 777"/>
                <a:gd name="T112" fmla="*/ 491 w 859"/>
                <a:gd name="T113" fmla="*/ 34 h 777"/>
                <a:gd name="T114" fmla="*/ 540 w 859"/>
                <a:gd name="T115" fmla="*/ 28 h 777"/>
                <a:gd name="T116" fmla="*/ 570 w 859"/>
                <a:gd name="T117" fmla="*/ 30 h 777"/>
                <a:gd name="T118" fmla="*/ 589 w 859"/>
                <a:gd name="T119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9" h="777">
                  <a:moveTo>
                    <a:pt x="806" y="623"/>
                  </a:moveTo>
                  <a:lnTo>
                    <a:pt x="808" y="625"/>
                  </a:lnTo>
                  <a:lnTo>
                    <a:pt x="808" y="627"/>
                  </a:lnTo>
                  <a:lnTo>
                    <a:pt x="806" y="627"/>
                  </a:lnTo>
                  <a:lnTo>
                    <a:pt x="806" y="628"/>
                  </a:lnTo>
                  <a:lnTo>
                    <a:pt x="806" y="630"/>
                  </a:lnTo>
                  <a:lnTo>
                    <a:pt x="808" y="632"/>
                  </a:lnTo>
                  <a:lnTo>
                    <a:pt x="808" y="634"/>
                  </a:lnTo>
                  <a:lnTo>
                    <a:pt x="808" y="636"/>
                  </a:lnTo>
                  <a:lnTo>
                    <a:pt x="810" y="638"/>
                  </a:lnTo>
                  <a:lnTo>
                    <a:pt x="810" y="640"/>
                  </a:lnTo>
                  <a:lnTo>
                    <a:pt x="810" y="642"/>
                  </a:lnTo>
                  <a:lnTo>
                    <a:pt x="810" y="644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7"/>
                  </a:lnTo>
                  <a:lnTo>
                    <a:pt x="808" y="649"/>
                  </a:lnTo>
                  <a:lnTo>
                    <a:pt x="810" y="649"/>
                  </a:lnTo>
                  <a:lnTo>
                    <a:pt x="810" y="651"/>
                  </a:lnTo>
                  <a:lnTo>
                    <a:pt x="812" y="653"/>
                  </a:lnTo>
                  <a:lnTo>
                    <a:pt x="814" y="653"/>
                  </a:lnTo>
                  <a:lnTo>
                    <a:pt x="816" y="655"/>
                  </a:lnTo>
                  <a:lnTo>
                    <a:pt x="819" y="653"/>
                  </a:lnTo>
                  <a:lnTo>
                    <a:pt x="821" y="653"/>
                  </a:lnTo>
                  <a:lnTo>
                    <a:pt x="823" y="653"/>
                  </a:lnTo>
                  <a:lnTo>
                    <a:pt x="825" y="653"/>
                  </a:lnTo>
                  <a:lnTo>
                    <a:pt x="827" y="653"/>
                  </a:lnTo>
                  <a:lnTo>
                    <a:pt x="829" y="655"/>
                  </a:lnTo>
                  <a:lnTo>
                    <a:pt x="831" y="655"/>
                  </a:lnTo>
                  <a:lnTo>
                    <a:pt x="829" y="657"/>
                  </a:lnTo>
                  <a:lnTo>
                    <a:pt x="829" y="659"/>
                  </a:lnTo>
                  <a:lnTo>
                    <a:pt x="831" y="659"/>
                  </a:lnTo>
                  <a:lnTo>
                    <a:pt x="833" y="659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31" y="666"/>
                  </a:lnTo>
                  <a:lnTo>
                    <a:pt x="829" y="666"/>
                  </a:lnTo>
                  <a:lnTo>
                    <a:pt x="827" y="666"/>
                  </a:lnTo>
                  <a:lnTo>
                    <a:pt x="829" y="666"/>
                  </a:lnTo>
                  <a:lnTo>
                    <a:pt x="829" y="668"/>
                  </a:lnTo>
                  <a:lnTo>
                    <a:pt x="829" y="670"/>
                  </a:lnTo>
                  <a:lnTo>
                    <a:pt x="827" y="670"/>
                  </a:lnTo>
                  <a:lnTo>
                    <a:pt x="825" y="672"/>
                  </a:lnTo>
                  <a:lnTo>
                    <a:pt x="825" y="674"/>
                  </a:lnTo>
                  <a:lnTo>
                    <a:pt x="825" y="676"/>
                  </a:lnTo>
                  <a:lnTo>
                    <a:pt x="823" y="676"/>
                  </a:lnTo>
                  <a:lnTo>
                    <a:pt x="821" y="678"/>
                  </a:lnTo>
                  <a:lnTo>
                    <a:pt x="819" y="680"/>
                  </a:lnTo>
                  <a:lnTo>
                    <a:pt x="821" y="680"/>
                  </a:lnTo>
                  <a:lnTo>
                    <a:pt x="821" y="682"/>
                  </a:lnTo>
                  <a:lnTo>
                    <a:pt x="823" y="682"/>
                  </a:lnTo>
                  <a:lnTo>
                    <a:pt x="823" y="685"/>
                  </a:lnTo>
                  <a:lnTo>
                    <a:pt x="825" y="687"/>
                  </a:lnTo>
                  <a:lnTo>
                    <a:pt x="827" y="687"/>
                  </a:lnTo>
                  <a:lnTo>
                    <a:pt x="829" y="687"/>
                  </a:lnTo>
                  <a:lnTo>
                    <a:pt x="831" y="687"/>
                  </a:lnTo>
                  <a:lnTo>
                    <a:pt x="833" y="687"/>
                  </a:lnTo>
                  <a:lnTo>
                    <a:pt x="835" y="687"/>
                  </a:lnTo>
                  <a:lnTo>
                    <a:pt x="836" y="689"/>
                  </a:lnTo>
                  <a:lnTo>
                    <a:pt x="836" y="687"/>
                  </a:lnTo>
                  <a:lnTo>
                    <a:pt x="838" y="687"/>
                  </a:lnTo>
                  <a:lnTo>
                    <a:pt x="840" y="687"/>
                  </a:lnTo>
                  <a:lnTo>
                    <a:pt x="842" y="691"/>
                  </a:lnTo>
                  <a:lnTo>
                    <a:pt x="844" y="691"/>
                  </a:lnTo>
                  <a:lnTo>
                    <a:pt x="844" y="693"/>
                  </a:lnTo>
                  <a:lnTo>
                    <a:pt x="846" y="693"/>
                  </a:lnTo>
                  <a:lnTo>
                    <a:pt x="848" y="695"/>
                  </a:lnTo>
                  <a:lnTo>
                    <a:pt x="850" y="695"/>
                  </a:lnTo>
                  <a:lnTo>
                    <a:pt x="850" y="697"/>
                  </a:lnTo>
                  <a:lnTo>
                    <a:pt x="850" y="699"/>
                  </a:lnTo>
                  <a:lnTo>
                    <a:pt x="852" y="701"/>
                  </a:lnTo>
                  <a:lnTo>
                    <a:pt x="852" y="703"/>
                  </a:lnTo>
                  <a:lnTo>
                    <a:pt x="852" y="704"/>
                  </a:lnTo>
                  <a:lnTo>
                    <a:pt x="852" y="706"/>
                  </a:lnTo>
                  <a:lnTo>
                    <a:pt x="852" y="708"/>
                  </a:lnTo>
                  <a:lnTo>
                    <a:pt x="854" y="710"/>
                  </a:lnTo>
                  <a:lnTo>
                    <a:pt x="855" y="712"/>
                  </a:lnTo>
                  <a:lnTo>
                    <a:pt x="855" y="714"/>
                  </a:lnTo>
                  <a:lnTo>
                    <a:pt x="857" y="714"/>
                  </a:lnTo>
                  <a:lnTo>
                    <a:pt x="857" y="716"/>
                  </a:lnTo>
                  <a:lnTo>
                    <a:pt x="857" y="718"/>
                  </a:lnTo>
                  <a:lnTo>
                    <a:pt x="857" y="720"/>
                  </a:lnTo>
                  <a:lnTo>
                    <a:pt x="857" y="722"/>
                  </a:lnTo>
                  <a:lnTo>
                    <a:pt x="857" y="724"/>
                  </a:lnTo>
                  <a:lnTo>
                    <a:pt x="857" y="725"/>
                  </a:lnTo>
                  <a:lnTo>
                    <a:pt x="855" y="725"/>
                  </a:lnTo>
                  <a:lnTo>
                    <a:pt x="854" y="725"/>
                  </a:lnTo>
                  <a:lnTo>
                    <a:pt x="854" y="724"/>
                  </a:lnTo>
                  <a:lnTo>
                    <a:pt x="852" y="724"/>
                  </a:lnTo>
                  <a:lnTo>
                    <a:pt x="850" y="724"/>
                  </a:lnTo>
                  <a:lnTo>
                    <a:pt x="850" y="725"/>
                  </a:lnTo>
                  <a:lnTo>
                    <a:pt x="848" y="729"/>
                  </a:lnTo>
                  <a:lnTo>
                    <a:pt x="848" y="731"/>
                  </a:lnTo>
                  <a:lnTo>
                    <a:pt x="848" y="733"/>
                  </a:lnTo>
                  <a:lnTo>
                    <a:pt x="846" y="735"/>
                  </a:lnTo>
                  <a:lnTo>
                    <a:pt x="848" y="737"/>
                  </a:lnTo>
                  <a:lnTo>
                    <a:pt x="846" y="737"/>
                  </a:lnTo>
                  <a:lnTo>
                    <a:pt x="846" y="739"/>
                  </a:lnTo>
                  <a:lnTo>
                    <a:pt x="846" y="741"/>
                  </a:lnTo>
                  <a:lnTo>
                    <a:pt x="844" y="741"/>
                  </a:lnTo>
                  <a:lnTo>
                    <a:pt x="844" y="743"/>
                  </a:lnTo>
                  <a:lnTo>
                    <a:pt x="842" y="744"/>
                  </a:lnTo>
                  <a:lnTo>
                    <a:pt x="842" y="746"/>
                  </a:lnTo>
                  <a:lnTo>
                    <a:pt x="844" y="748"/>
                  </a:lnTo>
                  <a:lnTo>
                    <a:pt x="844" y="750"/>
                  </a:lnTo>
                  <a:lnTo>
                    <a:pt x="844" y="752"/>
                  </a:lnTo>
                  <a:lnTo>
                    <a:pt x="846" y="752"/>
                  </a:lnTo>
                  <a:lnTo>
                    <a:pt x="848" y="752"/>
                  </a:lnTo>
                  <a:lnTo>
                    <a:pt x="850" y="750"/>
                  </a:lnTo>
                  <a:lnTo>
                    <a:pt x="852" y="748"/>
                  </a:lnTo>
                  <a:lnTo>
                    <a:pt x="852" y="746"/>
                  </a:lnTo>
                  <a:lnTo>
                    <a:pt x="854" y="746"/>
                  </a:lnTo>
                  <a:lnTo>
                    <a:pt x="855" y="746"/>
                  </a:lnTo>
                  <a:lnTo>
                    <a:pt x="855" y="748"/>
                  </a:lnTo>
                  <a:lnTo>
                    <a:pt x="857" y="748"/>
                  </a:lnTo>
                  <a:lnTo>
                    <a:pt x="859" y="750"/>
                  </a:lnTo>
                  <a:lnTo>
                    <a:pt x="859" y="752"/>
                  </a:lnTo>
                  <a:lnTo>
                    <a:pt x="857" y="752"/>
                  </a:lnTo>
                  <a:lnTo>
                    <a:pt x="831" y="754"/>
                  </a:lnTo>
                  <a:lnTo>
                    <a:pt x="808" y="754"/>
                  </a:lnTo>
                  <a:lnTo>
                    <a:pt x="791" y="754"/>
                  </a:lnTo>
                  <a:lnTo>
                    <a:pt x="781" y="754"/>
                  </a:lnTo>
                  <a:lnTo>
                    <a:pt x="781" y="748"/>
                  </a:lnTo>
                  <a:lnTo>
                    <a:pt x="772" y="748"/>
                  </a:lnTo>
                  <a:lnTo>
                    <a:pt x="764" y="748"/>
                  </a:lnTo>
                  <a:lnTo>
                    <a:pt x="762" y="754"/>
                  </a:lnTo>
                  <a:lnTo>
                    <a:pt x="755" y="754"/>
                  </a:lnTo>
                  <a:lnTo>
                    <a:pt x="751" y="754"/>
                  </a:lnTo>
                  <a:lnTo>
                    <a:pt x="749" y="756"/>
                  </a:lnTo>
                  <a:lnTo>
                    <a:pt x="747" y="758"/>
                  </a:lnTo>
                  <a:lnTo>
                    <a:pt x="747" y="760"/>
                  </a:lnTo>
                  <a:lnTo>
                    <a:pt x="745" y="765"/>
                  </a:lnTo>
                  <a:lnTo>
                    <a:pt x="741" y="769"/>
                  </a:lnTo>
                  <a:lnTo>
                    <a:pt x="738" y="773"/>
                  </a:lnTo>
                  <a:lnTo>
                    <a:pt x="732" y="775"/>
                  </a:lnTo>
                  <a:lnTo>
                    <a:pt x="730" y="777"/>
                  </a:lnTo>
                  <a:lnTo>
                    <a:pt x="728" y="775"/>
                  </a:lnTo>
                  <a:lnTo>
                    <a:pt x="728" y="773"/>
                  </a:lnTo>
                  <a:lnTo>
                    <a:pt x="728" y="771"/>
                  </a:lnTo>
                  <a:lnTo>
                    <a:pt x="728" y="769"/>
                  </a:lnTo>
                  <a:lnTo>
                    <a:pt x="728" y="767"/>
                  </a:lnTo>
                  <a:lnTo>
                    <a:pt x="728" y="765"/>
                  </a:lnTo>
                  <a:lnTo>
                    <a:pt x="721" y="763"/>
                  </a:lnTo>
                  <a:lnTo>
                    <a:pt x="715" y="765"/>
                  </a:lnTo>
                  <a:lnTo>
                    <a:pt x="711" y="765"/>
                  </a:lnTo>
                  <a:lnTo>
                    <a:pt x="711" y="754"/>
                  </a:lnTo>
                  <a:lnTo>
                    <a:pt x="700" y="754"/>
                  </a:lnTo>
                  <a:lnTo>
                    <a:pt x="681" y="754"/>
                  </a:lnTo>
                  <a:lnTo>
                    <a:pt x="658" y="754"/>
                  </a:lnTo>
                  <a:lnTo>
                    <a:pt x="658" y="750"/>
                  </a:lnTo>
                  <a:lnTo>
                    <a:pt x="618" y="750"/>
                  </a:lnTo>
                  <a:lnTo>
                    <a:pt x="586" y="750"/>
                  </a:lnTo>
                  <a:lnTo>
                    <a:pt x="586" y="762"/>
                  </a:lnTo>
                  <a:lnTo>
                    <a:pt x="565" y="760"/>
                  </a:lnTo>
                  <a:lnTo>
                    <a:pt x="493" y="756"/>
                  </a:lnTo>
                  <a:lnTo>
                    <a:pt x="466" y="756"/>
                  </a:lnTo>
                  <a:lnTo>
                    <a:pt x="417" y="758"/>
                  </a:lnTo>
                  <a:lnTo>
                    <a:pt x="409" y="752"/>
                  </a:lnTo>
                  <a:lnTo>
                    <a:pt x="394" y="743"/>
                  </a:lnTo>
                  <a:lnTo>
                    <a:pt x="392" y="739"/>
                  </a:lnTo>
                  <a:lnTo>
                    <a:pt x="392" y="737"/>
                  </a:lnTo>
                  <a:lnTo>
                    <a:pt x="390" y="737"/>
                  </a:lnTo>
                  <a:lnTo>
                    <a:pt x="390" y="735"/>
                  </a:lnTo>
                  <a:lnTo>
                    <a:pt x="388" y="735"/>
                  </a:lnTo>
                  <a:lnTo>
                    <a:pt x="388" y="733"/>
                  </a:lnTo>
                  <a:lnTo>
                    <a:pt x="388" y="731"/>
                  </a:lnTo>
                  <a:lnTo>
                    <a:pt x="390" y="731"/>
                  </a:lnTo>
                  <a:lnTo>
                    <a:pt x="392" y="729"/>
                  </a:lnTo>
                  <a:lnTo>
                    <a:pt x="394" y="729"/>
                  </a:lnTo>
                  <a:lnTo>
                    <a:pt x="396" y="729"/>
                  </a:lnTo>
                  <a:lnTo>
                    <a:pt x="396" y="727"/>
                  </a:lnTo>
                  <a:lnTo>
                    <a:pt x="396" y="725"/>
                  </a:lnTo>
                  <a:lnTo>
                    <a:pt x="394" y="722"/>
                  </a:lnTo>
                  <a:lnTo>
                    <a:pt x="396" y="722"/>
                  </a:lnTo>
                  <a:lnTo>
                    <a:pt x="396" y="720"/>
                  </a:lnTo>
                  <a:lnTo>
                    <a:pt x="398" y="720"/>
                  </a:lnTo>
                  <a:lnTo>
                    <a:pt x="396" y="718"/>
                  </a:lnTo>
                  <a:lnTo>
                    <a:pt x="394" y="718"/>
                  </a:lnTo>
                  <a:lnTo>
                    <a:pt x="392" y="718"/>
                  </a:lnTo>
                  <a:lnTo>
                    <a:pt x="390" y="720"/>
                  </a:lnTo>
                  <a:lnTo>
                    <a:pt x="388" y="722"/>
                  </a:lnTo>
                  <a:lnTo>
                    <a:pt x="390" y="724"/>
                  </a:lnTo>
                  <a:lnTo>
                    <a:pt x="388" y="724"/>
                  </a:lnTo>
                  <a:lnTo>
                    <a:pt x="388" y="725"/>
                  </a:lnTo>
                  <a:lnTo>
                    <a:pt x="386" y="727"/>
                  </a:lnTo>
                  <a:lnTo>
                    <a:pt x="382" y="727"/>
                  </a:lnTo>
                  <a:lnTo>
                    <a:pt x="380" y="727"/>
                  </a:lnTo>
                  <a:lnTo>
                    <a:pt x="380" y="725"/>
                  </a:lnTo>
                  <a:lnTo>
                    <a:pt x="379" y="724"/>
                  </a:lnTo>
                  <a:lnTo>
                    <a:pt x="377" y="724"/>
                  </a:lnTo>
                  <a:lnTo>
                    <a:pt x="375" y="724"/>
                  </a:lnTo>
                  <a:lnTo>
                    <a:pt x="373" y="722"/>
                  </a:lnTo>
                  <a:lnTo>
                    <a:pt x="371" y="720"/>
                  </a:lnTo>
                  <a:lnTo>
                    <a:pt x="369" y="718"/>
                  </a:lnTo>
                  <a:lnTo>
                    <a:pt x="367" y="716"/>
                  </a:lnTo>
                  <a:lnTo>
                    <a:pt x="367" y="714"/>
                  </a:lnTo>
                  <a:lnTo>
                    <a:pt x="365" y="714"/>
                  </a:lnTo>
                  <a:lnTo>
                    <a:pt x="365" y="712"/>
                  </a:lnTo>
                  <a:lnTo>
                    <a:pt x="363" y="712"/>
                  </a:lnTo>
                  <a:lnTo>
                    <a:pt x="361" y="710"/>
                  </a:lnTo>
                  <a:lnTo>
                    <a:pt x="360" y="708"/>
                  </a:lnTo>
                  <a:lnTo>
                    <a:pt x="358" y="706"/>
                  </a:lnTo>
                  <a:lnTo>
                    <a:pt x="356" y="706"/>
                  </a:lnTo>
                  <a:lnTo>
                    <a:pt x="356" y="704"/>
                  </a:lnTo>
                  <a:lnTo>
                    <a:pt x="356" y="701"/>
                  </a:lnTo>
                  <a:lnTo>
                    <a:pt x="358" y="701"/>
                  </a:lnTo>
                  <a:lnTo>
                    <a:pt x="360" y="701"/>
                  </a:lnTo>
                  <a:lnTo>
                    <a:pt x="360" y="699"/>
                  </a:lnTo>
                  <a:lnTo>
                    <a:pt x="360" y="697"/>
                  </a:lnTo>
                  <a:lnTo>
                    <a:pt x="361" y="697"/>
                  </a:lnTo>
                  <a:lnTo>
                    <a:pt x="361" y="695"/>
                  </a:lnTo>
                  <a:lnTo>
                    <a:pt x="361" y="693"/>
                  </a:lnTo>
                  <a:lnTo>
                    <a:pt x="360" y="693"/>
                  </a:lnTo>
                  <a:lnTo>
                    <a:pt x="358" y="693"/>
                  </a:lnTo>
                  <a:lnTo>
                    <a:pt x="356" y="693"/>
                  </a:lnTo>
                  <a:lnTo>
                    <a:pt x="354" y="693"/>
                  </a:lnTo>
                  <a:lnTo>
                    <a:pt x="352" y="693"/>
                  </a:lnTo>
                  <a:lnTo>
                    <a:pt x="350" y="693"/>
                  </a:lnTo>
                  <a:lnTo>
                    <a:pt x="350" y="695"/>
                  </a:lnTo>
                  <a:lnTo>
                    <a:pt x="348" y="695"/>
                  </a:lnTo>
                  <a:lnTo>
                    <a:pt x="348" y="697"/>
                  </a:lnTo>
                  <a:lnTo>
                    <a:pt x="346" y="697"/>
                  </a:lnTo>
                  <a:lnTo>
                    <a:pt x="344" y="695"/>
                  </a:lnTo>
                  <a:lnTo>
                    <a:pt x="342" y="693"/>
                  </a:lnTo>
                  <a:lnTo>
                    <a:pt x="341" y="691"/>
                  </a:lnTo>
                  <a:lnTo>
                    <a:pt x="339" y="691"/>
                  </a:lnTo>
                  <a:lnTo>
                    <a:pt x="337" y="691"/>
                  </a:lnTo>
                  <a:lnTo>
                    <a:pt x="335" y="693"/>
                  </a:lnTo>
                  <a:lnTo>
                    <a:pt x="333" y="693"/>
                  </a:lnTo>
                  <a:lnTo>
                    <a:pt x="333" y="695"/>
                  </a:lnTo>
                  <a:lnTo>
                    <a:pt x="331" y="695"/>
                  </a:lnTo>
                  <a:lnTo>
                    <a:pt x="329" y="697"/>
                  </a:lnTo>
                  <a:lnTo>
                    <a:pt x="327" y="695"/>
                  </a:lnTo>
                  <a:lnTo>
                    <a:pt x="325" y="695"/>
                  </a:lnTo>
                  <a:lnTo>
                    <a:pt x="323" y="695"/>
                  </a:lnTo>
                  <a:lnTo>
                    <a:pt x="322" y="695"/>
                  </a:lnTo>
                  <a:lnTo>
                    <a:pt x="320" y="693"/>
                  </a:lnTo>
                  <a:lnTo>
                    <a:pt x="318" y="693"/>
                  </a:lnTo>
                  <a:lnTo>
                    <a:pt x="318" y="691"/>
                  </a:lnTo>
                  <a:lnTo>
                    <a:pt x="318" y="689"/>
                  </a:lnTo>
                  <a:lnTo>
                    <a:pt x="320" y="689"/>
                  </a:lnTo>
                  <a:lnTo>
                    <a:pt x="322" y="687"/>
                  </a:lnTo>
                  <a:lnTo>
                    <a:pt x="320" y="687"/>
                  </a:lnTo>
                  <a:lnTo>
                    <a:pt x="316" y="684"/>
                  </a:lnTo>
                  <a:lnTo>
                    <a:pt x="314" y="682"/>
                  </a:lnTo>
                  <a:lnTo>
                    <a:pt x="312" y="684"/>
                  </a:lnTo>
                  <a:lnTo>
                    <a:pt x="310" y="685"/>
                  </a:lnTo>
                  <a:lnTo>
                    <a:pt x="308" y="685"/>
                  </a:lnTo>
                  <a:lnTo>
                    <a:pt x="308" y="687"/>
                  </a:lnTo>
                  <a:lnTo>
                    <a:pt x="306" y="685"/>
                  </a:lnTo>
                  <a:lnTo>
                    <a:pt x="304" y="685"/>
                  </a:lnTo>
                  <a:lnTo>
                    <a:pt x="303" y="684"/>
                  </a:lnTo>
                  <a:lnTo>
                    <a:pt x="303" y="682"/>
                  </a:lnTo>
                  <a:lnTo>
                    <a:pt x="303" y="680"/>
                  </a:lnTo>
                  <a:lnTo>
                    <a:pt x="303" y="678"/>
                  </a:lnTo>
                  <a:lnTo>
                    <a:pt x="303" y="676"/>
                  </a:lnTo>
                  <a:lnTo>
                    <a:pt x="304" y="676"/>
                  </a:lnTo>
                  <a:lnTo>
                    <a:pt x="306" y="676"/>
                  </a:lnTo>
                  <a:lnTo>
                    <a:pt x="306" y="674"/>
                  </a:lnTo>
                  <a:lnTo>
                    <a:pt x="304" y="672"/>
                  </a:lnTo>
                  <a:lnTo>
                    <a:pt x="303" y="670"/>
                  </a:lnTo>
                  <a:lnTo>
                    <a:pt x="301" y="670"/>
                  </a:lnTo>
                  <a:lnTo>
                    <a:pt x="299" y="670"/>
                  </a:lnTo>
                  <a:lnTo>
                    <a:pt x="297" y="672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2"/>
                  </a:lnTo>
                  <a:lnTo>
                    <a:pt x="289" y="672"/>
                  </a:lnTo>
                  <a:lnTo>
                    <a:pt x="289" y="674"/>
                  </a:lnTo>
                  <a:lnTo>
                    <a:pt x="287" y="676"/>
                  </a:lnTo>
                  <a:lnTo>
                    <a:pt x="285" y="676"/>
                  </a:lnTo>
                  <a:lnTo>
                    <a:pt x="284" y="676"/>
                  </a:lnTo>
                  <a:lnTo>
                    <a:pt x="284" y="674"/>
                  </a:lnTo>
                  <a:lnTo>
                    <a:pt x="282" y="674"/>
                  </a:lnTo>
                  <a:lnTo>
                    <a:pt x="280" y="674"/>
                  </a:lnTo>
                  <a:lnTo>
                    <a:pt x="280" y="672"/>
                  </a:lnTo>
                  <a:lnTo>
                    <a:pt x="278" y="672"/>
                  </a:lnTo>
                  <a:lnTo>
                    <a:pt x="278" y="668"/>
                  </a:lnTo>
                  <a:lnTo>
                    <a:pt x="278" y="666"/>
                  </a:lnTo>
                  <a:lnTo>
                    <a:pt x="278" y="665"/>
                  </a:lnTo>
                  <a:lnTo>
                    <a:pt x="276" y="663"/>
                  </a:lnTo>
                  <a:lnTo>
                    <a:pt x="274" y="663"/>
                  </a:lnTo>
                  <a:lnTo>
                    <a:pt x="272" y="661"/>
                  </a:lnTo>
                  <a:lnTo>
                    <a:pt x="270" y="661"/>
                  </a:lnTo>
                  <a:lnTo>
                    <a:pt x="268" y="659"/>
                  </a:lnTo>
                  <a:lnTo>
                    <a:pt x="266" y="659"/>
                  </a:lnTo>
                  <a:lnTo>
                    <a:pt x="265" y="659"/>
                  </a:lnTo>
                  <a:lnTo>
                    <a:pt x="265" y="657"/>
                  </a:lnTo>
                  <a:lnTo>
                    <a:pt x="263" y="657"/>
                  </a:lnTo>
                  <a:lnTo>
                    <a:pt x="261" y="657"/>
                  </a:lnTo>
                  <a:lnTo>
                    <a:pt x="259" y="657"/>
                  </a:lnTo>
                  <a:lnTo>
                    <a:pt x="259" y="655"/>
                  </a:lnTo>
                  <a:lnTo>
                    <a:pt x="261" y="653"/>
                  </a:lnTo>
                  <a:lnTo>
                    <a:pt x="261" y="649"/>
                  </a:lnTo>
                  <a:lnTo>
                    <a:pt x="259" y="649"/>
                  </a:lnTo>
                  <a:lnTo>
                    <a:pt x="257" y="649"/>
                  </a:lnTo>
                  <a:lnTo>
                    <a:pt x="255" y="649"/>
                  </a:lnTo>
                  <a:lnTo>
                    <a:pt x="253" y="651"/>
                  </a:lnTo>
                  <a:lnTo>
                    <a:pt x="251" y="651"/>
                  </a:lnTo>
                  <a:lnTo>
                    <a:pt x="249" y="651"/>
                  </a:lnTo>
                  <a:lnTo>
                    <a:pt x="249" y="649"/>
                  </a:lnTo>
                  <a:lnTo>
                    <a:pt x="247" y="649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6" y="647"/>
                  </a:lnTo>
                  <a:lnTo>
                    <a:pt x="246" y="646"/>
                  </a:lnTo>
                  <a:lnTo>
                    <a:pt x="246" y="644"/>
                  </a:lnTo>
                  <a:lnTo>
                    <a:pt x="247" y="642"/>
                  </a:lnTo>
                  <a:lnTo>
                    <a:pt x="247" y="640"/>
                  </a:lnTo>
                  <a:lnTo>
                    <a:pt x="251" y="634"/>
                  </a:lnTo>
                  <a:lnTo>
                    <a:pt x="257" y="628"/>
                  </a:lnTo>
                  <a:lnTo>
                    <a:pt x="261" y="625"/>
                  </a:lnTo>
                  <a:lnTo>
                    <a:pt x="266" y="619"/>
                  </a:lnTo>
                  <a:lnTo>
                    <a:pt x="268" y="615"/>
                  </a:lnTo>
                  <a:lnTo>
                    <a:pt x="270" y="613"/>
                  </a:lnTo>
                  <a:lnTo>
                    <a:pt x="270" y="611"/>
                  </a:lnTo>
                  <a:lnTo>
                    <a:pt x="270" y="609"/>
                  </a:lnTo>
                  <a:lnTo>
                    <a:pt x="268" y="606"/>
                  </a:lnTo>
                  <a:lnTo>
                    <a:pt x="268" y="604"/>
                  </a:lnTo>
                  <a:lnTo>
                    <a:pt x="268" y="602"/>
                  </a:lnTo>
                  <a:lnTo>
                    <a:pt x="268" y="600"/>
                  </a:lnTo>
                  <a:lnTo>
                    <a:pt x="268" y="596"/>
                  </a:lnTo>
                  <a:lnTo>
                    <a:pt x="268" y="594"/>
                  </a:lnTo>
                  <a:lnTo>
                    <a:pt x="268" y="589"/>
                  </a:lnTo>
                  <a:lnTo>
                    <a:pt x="270" y="587"/>
                  </a:lnTo>
                  <a:lnTo>
                    <a:pt x="270" y="583"/>
                  </a:lnTo>
                  <a:lnTo>
                    <a:pt x="272" y="579"/>
                  </a:lnTo>
                  <a:lnTo>
                    <a:pt x="274" y="577"/>
                  </a:lnTo>
                  <a:lnTo>
                    <a:pt x="278" y="575"/>
                  </a:lnTo>
                  <a:lnTo>
                    <a:pt x="282" y="573"/>
                  </a:lnTo>
                  <a:lnTo>
                    <a:pt x="285" y="571"/>
                  </a:lnTo>
                  <a:lnTo>
                    <a:pt x="285" y="568"/>
                  </a:lnTo>
                  <a:lnTo>
                    <a:pt x="285" y="562"/>
                  </a:lnTo>
                  <a:lnTo>
                    <a:pt x="285" y="560"/>
                  </a:lnTo>
                  <a:lnTo>
                    <a:pt x="285" y="556"/>
                  </a:lnTo>
                  <a:lnTo>
                    <a:pt x="284" y="552"/>
                  </a:lnTo>
                  <a:lnTo>
                    <a:pt x="282" y="549"/>
                  </a:lnTo>
                  <a:lnTo>
                    <a:pt x="284" y="545"/>
                  </a:lnTo>
                  <a:lnTo>
                    <a:pt x="284" y="543"/>
                  </a:lnTo>
                  <a:lnTo>
                    <a:pt x="284" y="541"/>
                  </a:lnTo>
                  <a:lnTo>
                    <a:pt x="285" y="539"/>
                  </a:lnTo>
                  <a:lnTo>
                    <a:pt x="285" y="537"/>
                  </a:lnTo>
                  <a:lnTo>
                    <a:pt x="287" y="535"/>
                  </a:lnTo>
                  <a:lnTo>
                    <a:pt x="291" y="532"/>
                  </a:lnTo>
                  <a:lnTo>
                    <a:pt x="291" y="526"/>
                  </a:lnTo>
                  <a:lnTo>
                    <a:pt x="293" y="522"/>
                  </a:lnTo>
                  <a:lnTo>
                    <a:pt x="293" y="518"/>
                  </a:lnTo>
                  <a:lnTo>
                    <a:pt x="295" y="514"/>
                  </a:lnTo>
                  <a:lnTo>
                    <a:pt x="297" y="511"/>
                  </a:lnTo>
                  <a:lnTo>
                    <a:pt x="299" y="509"/>
                  </a:lnTo>
                  <a:lnTo>
                    <a:pt x="299" y="507"/>
                  </a:lnTo>
                  <a:lnTo>
                    <a:pt x="301" y="507"/>
                  </a:lnTo>
                  <a:lnTo>
                    <a:pt x="303" y="505"/>
                  </a:lnTo>
                  <a:lnTo>
                    <a:pt x="304" y="503"/>
                  </a:lnTo>
                  <a:lnTo>
                    <a:pt x="306" y="503"/>
                  </a:lnTo>
                  <a:lnTo>
                    <a:pt x="310" y="501"/>
                  </a:lnTo>
                  <a:lnTo>
                    <a:pt x="312" y="501"/>
                  </a:lnTo>
                  <a:lnTo>
                    <a:pt x="312" y="499"/>
                  </a:lnTo>
                  <a:lnTo>
                    <a:pt x="314" y="499"/>
                  </a:lnTo>
                  <a:lnTo>
                    <a:pt x="316" y="503"/>
                  </a:lnTo>
                  <a:lnTo>
                    <a:pt x="318" y="507"/>
                  </a:lnTo>
                  <a:lnTo>
                    <a:pt x="320" y="509"/>
                  </a:lnTo>
                  <a:lnTo>
                    <a:pt x="322" y="509"/>
                  </a:lnTo>
                  <a:lnTo>
                    <a:pt x="323" y="509"/>
                  </a:lnTo>
                  <a:lnTo>
                    <a:pt x="327" y="509"/>
                  </a:lnTo>
                  <a:lnTo>
                    <a:pt x="331" y="509"/>
                  </a:lnTo>
                  <a:lnTo>
                    <a:pt x="335" y="509"/>
                  </a:lnTo>
                  <a:lnTo>
                    <a:pt x="337" y="507"/>
                  </a:lnTo>
                  <a:lnTo>
                    <a:pt x="341" y="503"/>
                  </a:lnTo>
                  <a:lnTo>
                    <a:pt x="342" y="497"/>
                  </a:lnTo>
                  <a:lnTo>
                    <a:pt x="346" y="492"/>
                  </a:lnTo>
                  <a:lnTo>
                    <a:pt x="348" y="488"/>
                  </a:lnTo>
                  <a:lnTo>
                    <a:pt x="352" y="486"/>
                  </a:lnTo>
                  <a:lnTo>
                    <a:pt x="354" y="484"/>
                  </a:lnTo>
                  <a:lnTo>
                    <a:pt x="358" y="482"/>
                  </a:lnTo>
                  <a:lnTo>
                    <a:pt x="361" y="482"/>
                  </a:lnTo>
                  <a:lnTo>
                    <a:pt x="363" y="480"/>
                  </a:lnTo>
                  <a:lnTo>
                    <a:pt x="365" y="478"/>
                  </a:lnTo>
                  <a:lnTo>
                    <a:pt x="367" y="475"/>
                  </a:lnTo>
                  <a:lnTo>
                    <a:pt x="373" y="471"/>
                  </a:lnTo>
                  <a:lnTo>
                    <a:pt x="379" y="469"/>
                  </a:lnTo>
                  <a:lnTo>
                    <a:pt x="382" y="467"/>
                  </a:lnTo>
                  <a:lnTo>
                    <a:pt x="386" y="463"/>
                  </a:lnTo>
                  <a:lnTo>
                    <a:pt x="392" y="461"/>
                  </a:lnTo>
                  <a:lnTo>
                    <a:pt x="398" y="461"/>
                  </a:lnTo>
                  <a:lnTo>
                    <a:pt x="399" y="461"/>
                  </a:lnTo>
                  <a:lnTo>
                    <a:pt x="403" y="459"/>
                  </a:lnTo>
                  <a:lnTo>
                    <a:pt x="407" y="457"/>
                  </a:lnTo>
                  <a:lnTo>
                    <a:pt x="409" y="456"/>
                  </a:lnTo>
                  <a:lnTo>
                    <a:pt x="411" y="452"/>
                  </a:lnTo>
                  <a:lnTo>
                    <a:pt x="413" y="450"/>
                  </a:lnTo>
                  <a:lnTo>
                    <a:pt x="415" y="450"/>
                  </a:lnTo>
                  <a:lnTo>
                    <a:pt x="417" y="450"/>
                  </a:lnTo>
                  <a:lnTo>
                    <a:pt x="418" y="450"/>
                  </a:lnTo>
                  <a:lnTo>
                    <a:pt x="420" y="448"/>
                  </a:lnTo>
                  <a:lnTo>
                    <a:pt x="420" y="446"/>
                  </a:lnTo>
                  <a:lnTo>
                    <a:pt x="424" y="444"/>
                  </a:lnTo>
                  <a:lnTo>
                    <a:pt x="426" y="442"/>
                  </a:lnTo>
                  <a:lnTo>
                    <a:pt x="428" y="440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32" y="435"/>
                  </a:lnTo>
                  <a:lnTo>
                    <a:pt x="432" y="433"/>
                  </a:lnTo>
                  <a:lnTo>
                    <a:pt x="434" y="431"/>
                  </a:lnTo>
                  <a:lnTo>
                    <a:pt x="436" y="427"/>
                  </a:lnTo>
                  <a:lnTo>
                    <a:pt x="436" y="425"/>
                  </a:lnTo>
                  <a:lnTo>
                    <a:pt x="437" y="423"/>
                  </a:lnTo>
                  <a:lnTo>
                    <a:pt x="439" y="423"/>
                  </a:lnTo>
                  <a:lnTo>
                    <a:pt x="443" y="423"/>
                  </a:lnTo>
                  <a:lnTo>
                    <a:pt x="447" y="425"/>
                  </a:lnTo>
                  <a:lnTo>
                    <a:pt x="449" y="425"/>
                  </a:lnTo>
                  <a:lnTo>
                    <a:pt x="451" y="425"/>
                  </a:lnTo>
                  <a:lnTo>
                    <a:pt x="455" y="421"/>
                  </a:lnTo>
                  <a:lnTo>
                    <a:pt x="458" y="418"/>
                  </a:lnTo>
                  <a:lnTo>
                    <a:pt x="460" y="416"/>
                  </a:lnTo>
                  <a:lnTo>
                    <a:pt x="464" y="412"/>
                  </a:lnTo>
                  <a:lnTo>
                    <a:pt x="464" y="410"/>
                  </a:lnTo>
                  <a:lnTo>
                    <a:pt x="462" y="410"/>
                  </a:lnTo>
                  <a:lnTo>
                    <a:pt x="460" y="408"/>
                  </a:lnTo>
                  <a:lnTo>
                    <a:pt x="458" y="406"/>
                  </a:lnTo>
                  <a:lnTo>
                    <a:pt x="456" y="406"/>
                  </a:lnTo>
                  <a:lnTo>
                    <a:pt x="455" y="404"/>
                  </a:lnTo>
                  <a:lnTo>
                    <a:pt x="455" y="402"/>
                  </a:lnTo>
                  <a:lnTo>
                    <a:pt x="455" y="400"/>
                  </a:lnTo>
                  <a:lnTo>
                    <a:pt x="453" y="400"/>
                  </a:lnTo>
                  <a:lnTo>
                    <a:pt x="453" y="399"/>
                  </a:lnTo>
                  <a:lnTo>
                    <a:pt x="451" y="399"/>
                  </a:lnTo>
                  <a:lnTo>
                    <a:pt x="451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9" y="393"/>
                  </a:lnTo>
                  <a:lnTo>
                    <a:pt x="449" y="391"/>
                  </a:lnTo>
                  <a:lnTo>
                    <a:pt x="449" y="389"/>
                  </a:lnTo>
                  <a:lnTo>
                    <a:pt x="447" y="389"/>
                  </a:lnTo>
                  <a:lnTo>
                    <a:pt x="447" y="387"/>
                  </a:lnTo>
                  <a:lnTo>
                    <a:pt x="445" y="387"/>
                  </a:lnTo>
                  <a:lnTo>
                    <a:pt x="445" y="385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39" y="381"/>
                  </a:lnTo>
                  <a:lnTo>
                    <a:pt x="437" y="380"/>
                  </a:lnTo>
                  <a:lnTo>
                    <a:pt x="437" y="378"/>
                  </a:lnTo>
                  <a:lnTo>
                    <a:pt x="436" y="376"/>
                  </a:lnTo>
                  <a:lnTo>
                    <a:pt x="434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8"/>
                  </a:lnTo>
                  <a:lnTo>
                    <a:pt x="420" y="376"/>
                  </a:lnTo>
                  <a:lnTo>
                    <a:pt x="418" y="378"/>
                  </a:lnTo>
                  <a:lnTo>
                    <a:pt x="417" y="380"/>
                  </a:lnTo>
                  <a:lnTo>
                    <a:pt x="413" y="380"/>
                  </a:lnTo>
                  <a:lnTo>
                    <a:pt x="413" y="378"/>
                  </a:lnTo>
                  <a:lnTo>
                    <a:pt x="411" y="376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3" y="370"/>
                  </a:lnTo>
                  <a:lnTo>
                    <a:pt x="413" y="368"/>
                  </a:lnTo>
                  <a:lnTo>
                    <a:pt x="411" y="368"/>
                  </a:lnTo>
                  <a:lnTo>
                    <a:pt x="409" y="368"/>
                  </a:lnTo>
                  <a:lnTo>
                    <a:pt x="407" y="368"/>
                  </a:lnTo>
                  <a:lnTo>
                    <a:pt x="405" y="368"/>
                  </a:lnTo>
                  <a:lnTo>
                    <a:pt x="403" y="368"/>
                  </a:lnTo>
                  <a:lnTo>
                    <a:pt x="401" y="368"/>
                  </a:lnTo>
                  <a:lnTo>
                    <a:pt x="399" y="368"/>
                  </a:lnTo>
                  <a:lnTo>
                    <a:pt x="399" y="366"/>
                  </a:lnTo>
                  <a:lnTo>
                    <a:pt x="398" y="366"/>
                  </a:lnTo>
                  <a:lnTo>
                    <a:pt x="398" y="364"/>
                  </a:lnTo>
                  <a:lnTo>
                    <a:pt x="396" y="364"/>
                  </a:lnTo>
                  <a:lnTo>
                    <a:pt x="394" y="364"/>
                  </a:lnTo>
                  <a:lnTo>
                    <a:pt x="394" y="362"/>
                  </a:lnTo>
                  <a:lnTo>
                    <a:pt x="394" y="361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5"/>
                  </a:lnTo>
                  <a:lnTo>
                    <a:pt x="384" y="353"/>
                  </a:lnTo>
                  <a:lnTo>
                    <a:pt x="384" y="351"/>
                  </a:lnTo>
                  <a:lnTo>
                    <a:pt x="382" y="351"/>
                  </a:lnTo>
                  <a:lnTo>
                    <a:pt x="380" y="351"/>
                  </a:lnTo>
                  <a:lnTo>
                    <a:pt x="379" y="351"/>
                  </a:lnTo>
                  <a:lnTo>
                    <a:pt x="377" y="351"/>
                  </a:lnTo>
                  <a:lnTo>
                    <a:pt x="375" y="351"/>
                  </a:lnTo>
                  <a:lnTo>
                    <a:pt x="375" y="349"/>
                  </a:lnTo>
                  <a:lnTo>
                    <a:pt x="373" y="347"/>
                  </a:lnTo>
                  <a:lnTo>
                    <a:pt x="373" y="345"/>
                  </a:lnTo>
                  <a:lnTo>
                    <a:pt x="375" y="343"/>
                  </a:lnTo>
                  <a:lnTo>
                    <a:pt x="375" y="342"/>
                  </a:lnTo>
                  <a:lnTo>
                    <a:pt x="375" y="340"/>
                  </a:lnTo>
                  <a:lnTo>
                    <a:pt x="375" y="338"/>
                  </a:lnTo>
                  <a:lnTo>
                    <a:pt x="375" y="336"/>
                  </a:lnTo>
                  <a:lnTo>
                    <a:pt x="375" y="334"/>
                  </a:lnTo>
                  <a:lnTo>
                    <a:pt x="375" y="332"/>
                  </a:lnTo>
                  <a:lnTo>
                    <a:pt x="373" y="330"/>
                  </a:lnTo>
                  <a:lnTo>
                    <a:pt x="371" y="330"/>
                  </a:lnTo>
                  <a:lnTo>
                    <a:pt x="371" y="328"/>
                  </a:lnTo>
                  <a:lnTo>
                    <a:pt x="371" y="324"/>
                  </a:lnTo>
                  <a:lnTo>
                    <a:pt x="371" y="323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5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58" y="324"/>
                  </a:lnTo>
                  <a:lnTo>
                    <a:pt x="356" y="326"/>
                  </a:lnTo>
                  <a:lnTo>
                    <a:pt x="354" y="326"/>
                  </a:lnTo>
                  <a:lnTo>
                    <a:pt x="352" y="326"/>
                  </a:lnTo>
                  <a:lnTo>
                    <a:pt x="352" y="324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50" y="319"/>
                  </a:lnTo>
                  <a:lnTo>
                    <a:pt x="350" y="317"/>
                  </a:lnTo>
                  <a:lnTo>
                    <a:pt x="348" y="315"/>
                  </a:lnTo>
                  <a:lnTo>
                    <a:pt x="350" y="311"/>
                  </a:lnTo>
                  <a:lnTo>
                    <a:pt x="348" y="309"/>
                  </a:lnTo>
                  <a:lnTo>
                    <a:pt x="346" y="307"/>
                  </a:lnTo>
                  <a:lnTo>
                    <a:pt x="344" y="307"/>
                  </a:lnTo>
                  <a:lnTo>
                    <a:pt x="342" y="305"/>
                  </a:lnTo>
                  <a:lnTo>
                    <a:pt x="339" y="307"/>
                  </a:lnTo>
                  <a:lnTo>
                    <a:pt x="337" y="309"/>
                  </a:lnTo>
                  <a:lnTo>
                    <a:pt x="333" y="307"/>
                  </a:lnTo>
                  <a:lnTo>
                    <a:pt x="331" y="307"/>
                  </a:lnTo>
                  <a:lnTo>
                    <a:pt x="331" y="305"/>
                  </a:lnTo>
                  <a:lnTo>
                    <a:pt x="329" y="307"/>
                  </a:lnTo>
                  <a:lnTo>
                    <a:pt x="327" y="307"/>
                  </a:lnTo>
                  <a:lnTo>
                    <a:pt x="327" y="309"/>
                  </a:lnTo>
                  <a:lnTo>
                    <a:pt x="325" y="309"/>
                  </a:lnTo>
                  <a:lnTo>
                    <a:pt x="323" y="307"/>
                  </a:lnTo>
                  <a:lnTo>
                    <a:pt x="323" y="305"/>
                  </a:lnTo>
                  <a:lnTo>
                    <a:pt x="323" y="304"/>
                  </a:lnTo>
                  <a:lnTo>
                    <a:pt x="323" y="302"/>
                  </a:lnTo>
                  <a:lnTo>
                    <a:pt x="322" y="302"/>
                  </a:lnTo>
                  <a:lnTo>
                    <a:pt x="322" y="300"/>
                  </a:lnTo>
                  <a:lnTo>
                    <a:pt x="323" y="298"/>
                  </a:lnTo>
                  <a:lnTo>
                    <a:pt x="322" y="298"/>
                  </a:lnTo>
                  <a:lnTo>
                    <a:pt x="320" y="298"/>
                  </a:lnTo>
                  <a:lnTo>
                    <a:pt x="320" y="296"/>
                  </a:lnTo>
                  <a:lnTo>
                    <a:pt x="318" y="298"/>
                  </a:lnTo>
                  <a:lnTo>
                    <a:pt x="316" y="298"/>
                  </a:lnTo>
                  <a:lnTo>
                    <a:pt x="314" y="300"/>
                  </a:lnTo>
                  <a:lnTo>
                    <a:pt x="312" y="298"/>
                  </a:lnTo>
                  <a:lnTo>
                    <a:pt x="310" y="296"/>
                  </a:lnTo>
                  <a:lnTo>
                    <a:pt x="310" y="294"/>
                  </a:lnTo>
                  <a:lnTo>
                    <a:pt x="308" y="292"/>
                  </a:lnTo>
                  <a:lnTo>
                    <a:pt x="308" y="290"/>
                  </a:lnTo>
                  <a:lnTo>
                    <a:pt x="308" y="288"/>
                  </a:lnTo>
                  <a:lnTo>
                    <a:pt x="308" y="286"/>
                  </a:lnTo>
                  <a:lnTo>
                    <a:pt x="310" y="286"/>
                  </a:lnTo>
                  <a:lnTo>
                    <a:pt x="310" y="285"/>
                  </a:lnTo>
                  <a:lnTo>
                    <a:pt x="308" y="283"/>
                  </a:lnTo>
                  <a:lnTo>
                    <a:pt x="306" y="281"/>
                  </a:lnTo>
                  <a:lnTo>
                    <a:pt x="304" y="281"/>
                  </a:lnTo>
                  <a:lnTo>
                    <a:pt x="303" y="281"/>
                  </a:lnTo>
                  <a:lnTo>
                    <a:pt x="303" y="279"/>
                  </a:lnTo>
                  <a:lnTo>
                    <a:pt x="299" y="279"/>
                  </a:lnTo>
                  <a:lnTo>
                    <a:pt x="297" y="277"/>
                  </a:lnTo>
                  <a:lnTo>
                    <a:pt x="291" y="277"/>
                  </a:lnTo>
                  <a:lnTo>
                    <a:pt x="287" y="275"/>
                  </a:lnTo>
                  <a:lnTo>
                    <a:pt x="285" y="275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4" y="269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0" y="266"/>
                  </a:lnTo>
                  <a:lnTo>
                    <a:pt x="278" y="266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4" y="264"/>
                  </a:lnTo>
                  <a:lnTo>
                    <a:pt x="274" y="266"/>
                  </a:lnTo>
                  <a:lnTo>
                    <a:pt x="272" y="264"/>
                  </a:lnTo>
                  <a:lnTo>
                    <a:pt x="272" y="262"/>
                  </a:lnTo>
                  <a:lnTo>
                    <a:pt x="272" y="260"/>
                  </a:lnTo>
                  <a:lnTo>
                    <a:pt x="270" y="260"/>
                  </a:lnTo>
                  <a:lnTo>
                    <a:pt x="268" y="260"/>
                  </a:lnTo>
                  <a:lnTo>
                    <a:pt x="266" y="260"/>
                  </a:lnTo>
                  <a:lnTo>
                    <a:pt x="265" y="262"/>
                  </a:lnTo>
                  <a:lnTo>
                    <a:pt x="263" y="264"/>
                  </a:lnTo>
                  <a:lnTo>
                    <a:pt x="261" y="264"/>
                  </a:lnTo>
                  <a:lnTo>
                    <a:pt x="259" y="264"/>
                  </a:lnTo>
                  <a:lnTo>
                    <a:pt x="257" y="264"/>
                  </a:lnTo>
                  <a:lnTo>
                    <a:pt x="255" y="264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49" y="258"/>
                  </a:lnTo>
                  <a:lnTo>
                    <a:pt x="251" y="258"/>
                  </a:lnTo>
                  <a:lnTo>
                    <a:pt x="253" y="256"/>
                  </a:lnTo>
                  <a:lnTo>
                    <a:pt x="251" y="254"/>
                  </a:lnTo>
                  <a:lnTo>
                    <a:pt x="251" y="252"/>
                  </a:lnTo>
                  <a:lnTo>
                    <a:pt x="249" y="252"/>
                  </a:lnTo>
                  <a:lnTo>
                    <a:pt x="249" y="250"/>
                  </a:lnTo>
                  <a:lnTo>
                    <a:pt x="247" y="248"/>
                  </a:lnTo>
                  <a:lnTo>
                    <a:pt x="247" y="247"/>
                  </a:lnTo>
                  <a:lnTo>
                    <a:pt x="246" y="245"/>
                  </a:lnTo>
                  <a:lnTo>
                    <a:pt x="244" y="243"/>
                  </a:lnTo>
                  <a:lnTo>
                    <a:pt x="244" y="241"/>
                  </a:lnTo>
                  <a:lnTo>
                    <a:pt x="242" y="241"/>
                  </a:lnTo>
                  <a:lnTo>
                    <a:pt x="238" y="241"/>
                  </a:lnTo>
                  <a:lnTo>
                    <a:pt x="236" y="239"/>
                  </a:lnTo>
                  <a:lnTo>
                    <a:pt x="234" y="237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8" y="235"/>
                  </a:lnTo>
                  <a:lnTo>
                    <a:pt x="227" y="235"/>
                  </a:lnTo>
                  <a:lnTo>
                    <a:pt x="227" y="233"/>
                  </a:lnTo>
                  <a:lnTo>
                    <a:pt x="227" y="231"/>
                  </a:lnTo>
                  <a:lnTo>
                    <a:pt x="225" y="231"/>
                  </a:lnTo>
                  <a:lnTo>
                    <a:pt x="225" y="229"/>
                  </a:lnTo>
                  <a:lnTo>
                    <a:pt x="223" y="229"/>
                  </a:lnTo>
                  <a:lnTo>
                    <a:pt x="225" y="228"/>
                  </a:lnTo>
                  <a:lnTo>
                    <a:pt x="225" y="226"/>
                  </a:lnTo>
                  <a:lnTo>
                    <a:pt x="225" y="224"/>
                  </a:lnTo>
                  <a:lnTo>
                    <a:pt x="223" y="220"/>
                  </a:lnTo>
                  <a:lnTo>
                    <a:pt x="221" y="218"/>
                  </a:lnTo>
                  <a:lnTo>
                    <a:pt x="223" y="218"/>
                  </a:lnTo>
                  <a:lnTo>
                    <a:pt x="223" y="216"/>
                  </a:lnTo>
                  <a:lnTo>
                    <a:pt x="221" y="216"/>
                  </a:lnTo>
                  <a:lnTo>
                    <a:pt x="219" y="216"/>
                  </a:lnTo>
                  <a:lnTo>
                    <a:pt x="217" y="216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2"/>
                  </a:lnTo>
                  <a:lnTo>
                    <a:pt x="213" y="212"/>
                  </a:lnTo>
                  <a:lnTo>
                    <a:pt x="211" y="210"/>
                  </a:lnTo>
                  <a:lnTo>
                    <a:pt x="209" y="210"/>
                  </a:lnTo>
                  <a:lnTo>
                    <a:pt x="208" y="210"/>
                  </a:lnTo>
                  <a:lnTo>
                    <a:pt x="208" y="209"/>
                  </a:lnTo>
                  <a:lnTo>
                    <a:pt x="206" y="207"/>
                  </a:lnTo>
                  <a:lnTo>
                    <a:pt x="204" y="203"/>
                  </a:lnTo>
                  <a:lnTo>
                    <a:pt x="202" y="201"/>
                  </a:lnTo>
                  <a:lnTo>
                    <a:pt x="202" y="199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198" y="197"/>
                  </a:lnTo>
                  <a:lnTo>
                    <a:pt x="196" y="199"/>
                  </a:lnTo>
                  <a:lnTo>
                    <a:pt x="192" y="197"/>
                  </a:lnTo>
                  <a:lnTo>
                    <a:pt x="190" y="195"/>
                  </a:lnTo>
                  <a:lnTo>
                    <a:pt x="189" y="195"/>
                  </a:lnTo>
                  <a:lnTo>
                    <a:pt x="185" y="191"/>
                  </a:lnTo>
                  <a:lnTo>
                    <a:pt x="183" y="191"/>
                  </a:lnTo>
                  <a:lnTo>
                    <a:pt x="183" y="190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4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80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8" y="176"/>
                  </a:lnTo>
                  <a:lnTo>
                    <a:pt x="168" y="174"/>
                  </a:lnTo>
                  <a:lnTo>
                    <a:pt x="168" y="172"/>
                  </a:lnTo>
                  <a:lnTo>
                    <a:pt x="168" y="171"/>
                  </a:lnTo>
                  <a:lnTo>
                    <a:pt x="168" y="169"/>
                  </a:lnTo>
                  <a:lnTo>
                    <a:pt x="170" y="167"/>
                  </a:lnTo>
                  <a:lnTo>
                    <a:pt x="170" y="165"/>
                  </a:lnTo>
                  <a:lnTo>
                    <a:pt x="168" y="163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2" y="157"/>
                  </a:lnTo>
                  <a:lnTo>
                    <a:pt x="160" y="155"/>
                  </a:lnTo>
                  <a:lnTo>
                    <a:pt x="158" y="153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4" y="152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49" y="152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3" y="153"/>
                  </a:lnTo>
                  <a:lnTo>
                    <a:pt x="141" y="155"/>
                  </a:lnTo>
                  <a:lnTo>
                    <a:pt x="139" y="155"/>
                  </a:lnTo>
                  <a:lnTo>
                    <a:pt x="137" y="155"/>
                  </a:lnTo>
                  <a:lnTo>
                    <a:pt x="135" y="153"/>
                  </a:lnTo>
                  <a:lnTo>
                    <a:pt x="132" y="153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9"/>
                  </a:lnTo>
                  <a:lnTo>
                    <a:pt x="130" y="161"/>
                  </a:lnTo>
                  <a:lnTo>
                    <a:pt x="128" y="161"/>
                  </a:lnTo>
                  <a:lnTo>
                    <a:pt x="124" y="163"/>
                  </a:lnTo>
                  <a:lnTo>
                    <a:pt x="122" y="163"/>
                  </a:lnTo>
                  <a:lnTo>
                    <a:pt x="120" y="163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8" y="167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4" y="172"/>
                  </a:lnTo>
                  <a:lnTo>
                    <a:pt x="113" y="174"/>
                  </a:lnTo>
                  <a:lnTo>
                    <a:pt x="111" y="176"/>
                  </a:lnTo>
                  <a:lnTo>
                    <a:pt x="107" y="178"/>
                  </a:lnTo>
                  <a:lnTo>
                    <a:pt x="103" y="180"/>
                  </a:lnTo>
                  <a:lnTo>
                    <a:pt x="101" y="180"/>
                  </a:lnTo>
                  <a:lnTo>
                    <a:pt x="99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4" y="178"/>
                  </a:lnTo>
                  <a:lnTo>
                    <a:pt x="90" y="176"/>
                  </a:lnTo>
                  <a:lnTo>
                    <a:pt x="88" y="174"/>
                  </a:lnTo>
                  <a:lnTo>
                    <a:pt x="84" y="172"/>
                  </a:lnTo>
                  <a:lnTo>
                    <a:pt x="82" y="171"/>
                  </a:lnTo>
                  <a:lnTo>
                    <a:pt x="80" y="169"/>
                  </a:lnTo>
                  <a:lnTo>
                    <a:pt x="78" y="167"/>
                  </a:lnTo>
                  <a:lnTo>
                    <a:pt x="76" y="167"/>
                  </a:lnTo>
                  <a:lnTo>
                    <a:pt x="75" y="169"/>
                  </a:lnTo>
                  <a:lnTo>
                    <a:pt x="75" y="171"/>
                  </a:lnTo>
                  <a:lnTo>
                    <a:pt x="73" y="172"/>
                  </a:lnTo>
                  <a:lnTo>
                    <a:pt x="69" y="174"/>
                  </a:lnTo>
                  <a:lnTo>
                    <a:pt x="65" y="174"/>
                  </a:lnTo>
                  <a:lnTo>
                    <a:pt x="63" y="176"/>
                  </a:lnTo>
                  <a:lnTo>
                    <a:pt x="59" y="176"/>
                  </a:lnTo>
                  <a:lnTo>
                    <a:pt x="54" y="176"/>
                  </a:lnTo>
                  <a:lnTo>
                    <a:pt x="52" y="174"/>
                  </a:lnTo>
                  <a:lnTo>
                    <a:pt x="48" y="172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4" y="163"/>
                  </a:lnTo>
                  <a:lnTo>
                    <a:pt x="44" y="161"/>
                  </a:lnTo>
                  <a:lnTo>
                    <a:pt x="42" y="159"/>
                  </a:lnTo>
                  <a:lnTo>
                    <a:pt x="42" y="157"/>
                  </a:lnTo>
                  <a:lnTo>
                    <a:pt x="42" y="155"/>
                  </a:lnTo>
                  <a:lnTo>
                    <a:pt x="40" y="153"/>
                  </a:lnTo>
                  <a:lnTo>
                    <a:pt x="38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0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29" y="146"/>
                  </a:lnTo>
                  <a:lnTo>
                    <a:pt x="27" y="146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0"/>
                  </a:lnTo>
                  <a:lnTo>
                    <a:pt x="19" y="138"/>
                  </a:lnTo>
                  <a:lnTo>
                    <a:pt x="18" y="136"/>
                  </a:lnTo>
                  <a:lnTo>
                    <a:pt x="14" y="133"/>
                  </a:lnTo>
                  <a:lnTo>
                    <a:pt x="12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16" y="112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5" y="100"/>
                  </a:lnTo>
                  <a:lnTo>
                    <a:pt x="37" y="98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4" y="95"/>
                  </a:lnTo>
                  <a:lnTo>
                    <a:pt x="48" y="93"/>
                  </a:lnTo>
                  <a:lnTo>
                    <a:pt x="52" y="87"/>
                  </a:lnTo>
                  <a:lnTo>
                    <a:pt x="57" y="81"/>
                  </a:lnTo>
                  <a:lnTo>
                    <a:pt x="59" y="79"/>
                  </a:lnTo>
                  <a:lnTo>
                    <a:pt x="59" y="77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54" y="49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1" y="45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76" y="39"/>
                  </a:lnTo>
                  <a:lnTo>
                    <a:pt x="76" y="38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92" y="28"/>
                  </a:lnTo>
                  <a:lnTo>
                    <a:pt x="103" y="28"/>
                  </a:lnTo>
                  <a:lnTo>
                    <a:pt x="111" y="28"/>
                  </a:lnTo>
                  <a:lnTo>
                    <a:pt x="124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45" y="34"/>
                  </a:lnTo>
                  <a:lnTo>
                    <a:pt x="147" y="38"/>
                  </a:lnTo>
                  <a:lnTo>
                    <a:pt x="149" y="43"/>
                  </a:lnTo>
                  <a:lnTo>
                    <a:pt x="151" y="47"/>
                  </a:lnTo>
                  <a:lnTo>
                    <a:pt x="152" y="51"/>
                  </a:lnTo>
                  <a:lnTo>
                    <a:pt x="154" y="55"/>
                  </a:lnTo>
                  <a:lnTo>
                    <a:pt x="158" y="60"/>
                  </a:lnTo>
                  <a:lnTo>
                    <a:pt x="160" y="64"/>
                  </a:lnTo>
                  <a:lnTo>
                    <a:pt x="162" y="66"/>
                  </a:lnTo>
                  <a:lnTo>
                    <a:pt x="162" y="68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3" y="70"/>
                  </a:lnTo>
                  <a:lnTo>
                    <a:pt x="179" y="70"/>
                  </a:lnTo>
                  <a:lnTo>
                    <a:pt x="187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6" y="70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6"/>
                  </a:lnTo>
                  <a:lnTo>
                    <a:pt x="215" y="81"/>
                  </a:lnTo>
                  <a:lnTo>
                    <a:pt x="217" y="83"/>
                  </a:lnTo>
                  <a:lnTo>
                    <a:pt x="221" y="91"/>
                  </a:lnTo>
                  <a:lnTo>
                    <a:pt x="225" y="93"/>
                  </a:lnTo>
                  <a:lnTo>
                    <a:pt x="227" y="96"/>
                  </a:lnTo>
                  <a:lnTo>
                    <a:pt x="228" y="95"/>
                  </a:lnTo>
                  <a:lnTo>
                    <a:pt x="230" y="95"/>
                  </a:lnTo>
                  <a:lnTo>
                    <a:pt x="230" y="93"/>
                  </a:lnTo>
                  <a:lnTo>
                    <a:pt x="232" y="89"/>
                  </a:lnTo>
                  <a:lnTo>
                    <a:pt x="236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4" y="74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7" y="68"/>
                  </a:lnTo>
                  <a:lnTo>
                    <a:pt x="249" y="68"/>
                  </a:lnTo>
                  <a:lnTo>
                    <a:pt x="251" y="68"/>
                  </a:lnTo>
                  <a:lnTo>
                    <a:pt x="253" y="68"/>
                  </a:lnTo>
                  <a:lnTo>
                    <a:pt x="259" y="68"/>
                  </a:lnTo>
                  <a:lnTo>
                    <a:pt x="263" y="66"/>
                  </a:lnTo>
                  <a:lnTo>
                    <a:pt x="266" y="64"/>
                  </a:lnTo>
                  <a:lnTo>
                    <a:pt x="270" y="60"/>
                  </a:lnTo>
                  <a:lnTo>
                    <a:pt x="274" y="58"/>
                  </a:lnTo>
                  <a:lnTo>
                    <a:pt x="278" y="57"/>
                  </a:lnTo>
                  <a:lnTo>
                    <a:pt x="282" y="55"/>
                  </a:lnTo>
                  <a:lnTo>
                    <a:pt x="285" y="53"/>
                  </a:lnTo>
                  <a:lnTo>
                    <a:pt x="287" y="49"/>
                  </a:lnTo>
                  <a:lnTo>
                    <a:pt x="291" y="47"/>
                  </a:lnTo>
                  <a:lnTo>
                    <a:pt x="297" y="43"/>
                  </a:lnTo>
                  <a:lnTo>
                    <a:pt x="301" y="41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8" y="32"/>
                  </a:lnTo>
                  <a:lnTo>
                    <a:pt x="312" y="26"/>
                  </a:lnTo>
                  <a:lnTo>
                    <a:pt x="314" y="24"/>
                  </a:lnTo>
                  <a:lnTo>
                    <a:pt x="316" y="17"/>
                  </a:lnTo>
                  <a:lnTo>
                    <a:pt x="320" y="13"/>
                  </a:lnTo>
                  <a:lnTo>
                    <a:pt x="322" y="9"/>
                  </a:lnTo>
                  <a:lnTo>
                    <a:pt x="325" y="7"/>
                  </a:lnTo>
                  <a:lnTo>
                    <a:pt x="329" y="5"/>
                  </a:lnTo>
                  <a:lnTo>
                    <a:pt x="335" y="5"/>
                  </a:lnTo>
                  <a:lnTo>
                    <a:pt x="341" y="3"/>
                  </a:lnTo>
                  <a:lnTo>
                    <a:pt x="346" y="1"/>
                  </a:lnTo>
                  <a:lnTo>
                    <a:pt x="350" y="1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6" y="1"/>
                  </a:lnTo>
                  <a:lnTo>
                    <a:pt x="356" y="3"/>
                  </a:lnTo>
                  <a:lnTo>
                    <a:pt x="358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9" y="7"/>
                  </a:lnTo>
                  <a:lnTo>
                    <a:pt x="371" y="7"/>
                  </a:lnTo>
                  <a:lnTo>
                    <a:pt x="373" y="7"/>
                  </a:lnTo>
                  <a:lnTo>
                    <a:pt x="375" y="7"/>
                  </a:lnTo>
                  <a:lnTo>
                    <a:pt x="377" y="7"/>
                  </a:lnTo>
                  <a:lnTo>
                    <a:pt x="379" y="7"/>
                  </a:lnTo>
                  <a:lnTo>
                    <a:pt x="379" y="5"/>
                  </a:lnTo>
                  <a:lnTo>
                    <a:pt x="380" y="7"/>
                  </a:lnTo>
                  <a:lnTo>
                    <a:pt x="382" y="7"/>
                  </a:lnTo>
                  <a:lnTo>
                    <a:pt x="384" y="9"/>
                  </a:lnTo>
                  <a:lnTo>
                    <a:pt x="384" y="13"/>
                  </a:lnTo>
                  <a:lnTo>
                    <a:pt x="384" y="15"/>
                  </a:lnTo>
                  <a:lnTo>
                    <a:pt x="384" y="17"/>
                  </a:lnTo>
                  <a:lnTo>
                    <a:pt x="386" y="20"/>
                  </a:lnTo>
                  <a:lnTo>
                    <a:pt x="388" y="24"/>
                  </a:lnTo>
                  <a:lnTo>
                    <a:pt x="390" y="26"/>
                  </a:lnTo>
                  <a:lnTo>
                    <a:pt x="392" y="32"/>
                  </a:lnTo>
                  <a:lnTo>
                    <a:pt x="394" y="38"/>
                  </a:lnTo>
                  <a:lnTo>
                    <a:pt x="396" y="41"/>
                  </a:lnTo>
                  <a:lnTo>
                    <a:pt x="396" y="45"/>
                  </a:lnTo>
                  <a:lnTo>
                    <a:pt x="398" y="47"/>
                  </a:lnTo>
                  <a:lnTo>
                    <a:pt x="398" y="49"/>
                  </a:lnTo>
                  <a:lnTo>
                    <a:pt x="401" y="53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5" y="60"/>
                  </a:lnTo>
                  <a:lnTo>
                    <a:pt x="405" y="62"/>
                  </a:lnTo>
                  <a:lnTo>
                    <a:pt x="405" y="60"/>
                  </a:lnTo>
                  <a:lnTo>
                    <a:pt x="407" y="60"/>
                  </a:lnTo>
                  <a:lnTo>
                    <a:pt x="409" y="60"/>
                  </a:lnTo>
                  <a:lnTo>
                    <a:pt x="409" y="58"/>
                  </a:lnTo>
                  <a:lnTo>
                    <a:pt x="411" y="58"/>
                  </a:lnTo>
                  <a:lnTo>
                    <a:pt x="415" y="57"/>
                  </a:lnTo>
                  <a:lnTo>
                    <a:pt x="417" y="55"/>
                  </a:lnTo>
                  <a:lnTo>
                    <a:pt x="418" y="53"/>
                  </a:lnTo>
                  <a:lnTo>
                    <a:pt x="420" y="49"/>
                  </a:lnTo>
                  <a:lnTo>
                    <a:pt x="422" y="47"/>
                  </a:lnTo>
                  <a:lnTo>
                    <a:pt x="424" y="45"/>
                  </a:lnTo>
                  <a:lnTo>
                    <a:pt x="426" y="43"/>
                  </a:lnTo>
                  <a:lnTo>
                    <a:pt x="428" y="43"/>
                  </a:lnTo>
                  <a:lnTo>
                    <a:pt x="430" y="43"/>
                  </a:lnTo>
                  <a:lnTo>
                    <a:pt x="432" y="43"/>
                  </a:lnTo>
                  <a:lnTo>
                    <a:pt x="436" y="41"/>
                  </a:lnTo>
                  <a:lnTo>
                    <a:pt x="437" y="41"/>
                  </a:lnTo>
                  <a:lnTo>
                    <a:pt x="441" y="41"/>
                  </a:lnTo>
                  <a:lnTo>
                    <a:pt x="445" y="39"/>
                  </a:lnTo>
                  <a:lnTo>
                    <a:pt x="447" y="39"/>
                  </a:lnTo>
                  <a:lnTo>
                    <a:pt x="451" y="39"/>
                  </a:lnTo>
                  <a:lnTo>
                    <a:pt x="455" y="38"/>
                  </a:lnTo>
                  <a:lnTo>
                    <a:pt x="458" y="36"/>
                  </a:lnTo>
                  <a:lnTo>
                    <a:pt x="460" y="34"/>
                  </a:lnTo>
                  <a:lnTo>
                    <a:pt x="462" y="32"/>
                  </a:lnTo>
                  <a:lnTo>
                    <a:pt x="464" y="30"/>
                  </a:lnTo>
                  <a:lnTo>
                    <a:pt x="466" y="32"/>
                  </a:lnTo>
                  <a:lnTo>
                    <a:pt x="470" y="30"/>
                  </a:lnTo>
                  <a:lnTo>
                    <a:pt x="474" y="30"/>
                  </a:lnTo>
                  <a:lnTo>
                    <a:pt x="475" y="30"/>
                  </a:lnTo>
                  <a:lnTo>
                    <a:pt x="475" y="34"/>
                  </a:lnTo>
                  <a:lnTo>
                    <a:pt x="477" y="36"/>
                  </a:lnTo>
                  <a:lnTo>
                    <a:pt x="479" y="38"/>
                  </a:lnTo>
                  <a:lnTo>
                    <a:pt x="481" y="39"/>
                  </a:lnTo>
                  <a:lnTo>
                    <a:pt x="483" y="41"/>
                  </a:lnTo>
                  <a:lnTo>
                    <a:pt x="485" y="41"/>
                  </a:lnTo>
                  <a:lnTo>
                    <a:pt x="487" y="39"/>
                  </a:lnTo>
                  <a:lnTo>
                    <a:pt x="489" y="38"/>
                  </a:lnTo>
                  <a:lnTo>
                    <a:pt x="491" y="36"/>
                  </a:lnTo>
                  <a:lnTo>
                    <a:pt x="491" y="34"/>
                  </a:lnTo>
                  <a:lnTo>
                    <a:pt x="494" y="32"/>
                  </a:lnTo>
                  <a:lnTo>
                    <a:pt x="496" y="30"/>
                  </a:lnTo>
                  <a:lnTo>
                    <a:pt x="496" y="28"/>
                  </a:lnTo>
                  <a:lnTo>
                    <a:pt x="502" y="28"/>
                  </a:lnTo>
                  <a:lnTo>
                    <a:pt x="506" y="28"/>
                  </a:lnTo>
                  <a:lnTo>
                    <a:pt x="510" y="30"/>
                  </a:lnTo>
                  <a:lnTo>
                    <a:pt x="515" y="30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23" y="28"/>
                  </a:lnTo>
                  <a:lnTo>
                    <a:pt x="525" y="28"/>
                  </a:lnTo>
                  <a:lnTo>
                    <a:pt x="527" y="28"/>
                  </a:lnTo>
                  <a:lnTo>
                    <a:pt x="529" y="28"/>
                  </a:lnTo>
                  <a:lnTo>
                    <a:pt x="531" y="30"/>
                  </a:lnTo>
                  <a:lnTo>
                    <a:pt x="532" y="28"/>
                  </a:lnTo>
                  <a:lnTo>
                    <a:pt x="536" y="28"/>
                  </a:lnTo>
                  <a:lnTo>
                    <a:pt x="540" y="28"/>
                  </a:lnTo>
                  <a:lnTo>
                    <a:pt x="542" y="28"/>
                  </a:lnTo>
                  <a:lnTo>
                    <a:pt x="544" y="28"/>
                  </a:lnTo>
                  <a:lnTo>
                    <a:pt x="546" y="28"/>
                  </a:lnTo>
                  <a:lnTo>
                    <a:pt x="548" y="26"/>
                  </a:lnTo>
                  <a:lnTo>
                    <a:pt x="550" y="26"/>
                  </a:lnTo>
                  <a:lnTo>
                    <a:pt x="551" y="26"/>
                  </a:lnTo>
                  <a:lnTo>
                    <a:pt x="553" y="26"/>
                  </a:lnTo>
                  <a:lnTo>
                    <a:pt x="555" y="26"/>
                  </a:lnTo>
                  <a:lnTo>
                    <a:pt x="557" y="26"/>
                  </a:lnTo>
                  <a:lnTo>
                    <a:pt x="557" y="28"/>
                  </a:lnTo>
                  <a:lnTo>
                    <a:pt x="559" y="28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5" y="28"/>
                  </a:lnTo>
                  <a:lnTo>
                    <a:pt x="567" y="30"/>
                  </a:lnTo>
                  <a:lnTo>
                    <a:pt x="569" y="30"/>
                  </a:lnTo>
                  <a:lnTo>
                    <a:pt x="570" y="30"/>
                  </a:lnTo>
                  <a:lnTo>
                    <a:pt x="572" y="30"/>
                  </a:lnTo>
                  <a:lnTo>
                    <a:pt x="572" y="32"/>
                  </a:lnTo>
                  <a:lnTo>
                    <a:pt x="574" y="32"/>
                  </a:lnTo>
                  <a:lnTo>
                    <a:pt x="576" y="34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78" y="38"/>
                  </a:lnTo>
                  <a:lnTo>
                    <a:pt x="580" y="38"/>
                  </a:lnTo>
                  <a:lnTo>
                    <a:pt x="582" y="38"/>
                  </a:lnTo>
                  <a:lnTo>
                    <a:pt x="584" y="38"/>
                  </a:lnTo>
                  <a:lnTo>
                    <a:pt x="584" y="36"/>
                  </a:lnTo>
                  <a:lnTo>
                    <a:pt x="586" y="36"/>
                  </a:lnTo>
                  <a:lnTo>
                    <a:pt x="588" y="36"/>
                  </a:lnTo>
                  <a:lnTo>
                    <a:pt x="588" y="34"/>
                  </a:lnTo>
                  <a:lnTo>
                    <a:pt x="588" y="32"/>
                  </a:lnTo>
                  <a:lnTo>
                    <a:pt x="589" y="34"/>
                  </a:lnTo>
                  <a:lnTo>
                    <a:pt x="589" y="32"/>
                  </a:lnTo>
                  <a:lnTo>
                    <a:pt x="591" y="28"/>
                  </a:lnTo>
                  <a:lnTo>
                    <a:pt x="595" y="28"/>
                  </a:lnTo>
                  <a:lnTo>
                    <a:pt x="595" y="26"/>
                  </a:lnTo>
                  <a:lnTo>
                    <a:pt x="595" y="24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DBC3777-7A56-4348-B6EC-B8909907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179"/>
              <a:ext cx="340" cy="606"/>
            </a:xfrm>
            <a:custGeom>
              <a:avLst/>
              <a:gdLst>
                <a:gd name="T0" fmla="*/ 15 w 340"/>
                <a:gd name="T1" fmla="*/ 2 h 606"/>
                <a:gd name="T2" fmla="*/ 36 w 340"/>
                <a:gd name="T3" fmla="*/ 11 h 606"/>
                <a:gd name="T4" fmla="*/ 46 w 340"/>
                <a:gd name="T5" fmla="*/ 26 h 606"/>
                <a:gd name="T6" fmla="*/ 50 w 340"/>
                <a:gd name="T7" fmla="*/ 41 h 606"/>
                <a:gd name="T8" fmla="*/ 48 w 340"/>
                <a:gd name="T9" fmla="*/ 57 h 606"/>
                <a:gd name="T10" fmla="*/ 57 w 340"/>
                <a:gd name="T11" fmla="*/ 68 h 606"/>
                <a:gd name="T12" fmla="*/ 67 w 340"/>
                <a:gd name="T13" fmla="*/ 78 h 606"/>
                <a:gd name="T14" fmla="*/ 72 w 340"/>
                <a:gd name="T15" fmla="*/ 87 h 606"/>
                <a:gd name="T16" fmla="*/ 78 w 340"/>
                <a:gd name="T17" fmla="*/ 97 h 606"/>
                <a:gd name="T18" fmla="*/ 88 w 340"/>
                <a:gd name="T19" fmla="*/ 104 h 606"/>
                <a:gd name="T20" fmla="*/ 99 w 340"/>
                <a:gd name="T21" fmla="*/ 112 h 606"/>
                <a:gd name="T22" fmla="*/ 110 w 340"/>
                <a:gd name="T23" fmla="*/ 121 h 606"/>
                <a:gd name="T24" fmla="*/ 120 w 340"/>
                <a:gd name="T25" fmla="*/ 129 h 606"/>
                <a:gd name="T26" fmla="*/ 127 w 340"/>
                <a:gd name="T27" fmla="*/ 136 h 606"/>
                <a:gd name="T28" fmla="*/ 133 w 340"/>
                <a:gd name="T29" fmla="*/ 146 h 606"/>
                <a:gd name="T30" fmla="*/ 135 w 340"/>
                <a:gd name="T31" fmla="*/ 155 h 606"/>
                <a:gd name="T32" fmla="*/ 131 w 340"/>
                <a:gd name="T33" fmla="*/ 173 h 606"/>
                <a:gd name="T34" fmla="*/ 137 w 340"/>
                <a:gd name="T35" fmla="*/ 180 h 606"/>
                <a:gd name="T36" fmla="*/ 146 w 340"/>
                <a:gd name="T37" fmla="*/ 184 h 606"/>
                <a:gd name="T38" fmla="*/ 156 w 340"/>
                <a:gd name="T39" fmla="*/ 186 h 606"/>
                <a:gd name="T40" fmla="*/ 164 w 340"/>
                <a:gd name="T41" fmla="*/ 182 h 606"/>
                <a:gd name="T42" fmla="*/ 173 w 340"/>
                <a:gd name="T43" fmla="*/ 192 h 606"/>
                <a:gd name="T44" fmla="*/ 167 w 340"/>
                <a:gd name="T45" fmla="*/ 203 h 606"/>
                <a:gd name="T46" fmla="*/ 175 w 340"/>
                <a:gd name="T47" fmla="*/ 209 h 606"/>
                <a:gd name="T48" fmla="*/ 167 w 340"/>
                <a:gd name="T49" fmla="*/ 226 h 606"/>
                <a:gd name="T50" fmla="*/ 152 w 340"/>
                <a:gd name="T51" fmla="*/ 245 h 606"/>
                <a:gd name="T52" fmla="*/ 137 w 340"/>
                <a:gd name="T53" fmla="*/ 247 h 606"/>
                <a:gd name="T54" fmla="*/ 127 w 340"/>
                <a:gd name="T55" fmla="*/ 254 h 606"/>
                <a:gd name="T56" fmla="*/ 126 w 340"/>
                <a:gd name="T57" fmla="*/ 302 h 606"/>
                <a:gd name="T58" fmla="*/ 148 w 340"/>
                <a:gd name="T59" fmla="*/ 328 h 606"/>
                <a:gd name="T60" fmla="*/ 179 w 340"/>
                <a:gd name="T61" fmla="*/ 357 h 606"/>
                <a:gd name="T62" fmla="*/ 184 w 340"/>
                <a:gd name="T63" fmla="*/ 363 h 606"/>
                <a:gd name="T64" fmla="*/ 192 w 340"/>
                <a:gd name="T65" fmla="*/ 364 h 606"/>
                <a:gd name="T66" fmla="*/ 207 w 340"/>
                <a:gd name="T67" fmla="*/ 370 h 606"/>
                <a:gd name="T68" fmla="*/ 213 w 340"/>
                <a:gd name="T69" fmla="*/ 382 h 606"/>
                <a:gd name="T70" fmla="*/ 228 w 340"/>
                <a:gd name="T71" fmla="*/ 395 h 606"/>
                <a:gd name="T72" fmla="*/ 241 w 340"/>
                <a:gd name="T73" fmla="*/ 393 h 606"/>
                <a:gd name="T74" fmla="*/ 251 w 340"/>
                <a:gd name="T75" fmla="*/ 378 h 606"/>
                <a:gd name="T76" fmla="*/ 270 w 340"/>
                <a:gd name="T77" fmla="*/ 385 h 606"/>
                <a:gd name="T78" fmla="*/ 281 w 340"/>
                <a:gd name="T79" fmla="*/ 402 h 606"/>
                <a:gd name="T80" fmla="*/ 293 w 340"/>
                <a:gd name="T81" fmla="*/ 412 h 606"/>
                <a:gd name="T82" fmla="*/ 306 w 340"/>
                <a:gd name="T83" fmla="*/ 420 h 606"/>
                <a:gd name="T84" fmla="*/ 317 w 340"/>
                <a:gd name="T85" fmla="*/ 427 h 606"/>
                <a:gd name="T86" fmla="*/ 331 w 340"/>
                <a:gd name="T87" fmla="*/ 433 h 606"/>
                <a:gd name="T88" fmla="*/ 338 w 340"/>
                <a:gd name="T89" fmla="*/ 439 h 606"/>
                <a:gd name="T90" fmla="*/ 331 w 340"/>
                <a:gd name="T91" fmla="*/ 448 h 606"/>
                <a:gd name="T92" fmla="*/ 317 w 340"/>
                <a:gd name="T93" fmla="*/ 459 h 606"/>
                <a:gd name="T94" fmla="*/ 325 w 340"/>
                <a:gd name="T95" fmla="*/ 477 h 606"/>
                <a:gd name="T96" fmla="*/ 333 w 340"/>
                <a:gd name="T97" fmla="*/ 486 h 606"/>
                <a:gd name="T98" fmla="*/ 335 w 340"/>
                <a:gd name="T99" fmla="*/ 492 h 606"/>
                <a:gd name="T100" fmla="*/ 317 w 340"/>
                <a:gd name="T101" fmla="*/ 490 h 606"/>
                <a:gd name="T102" fmla="*/ 306 w 340"/>
                <a:gd name="T103" fmla="*/ 480 h 606"/>
                <a:gd name="T104" fmla="*/ 291 w 340"/>
                <a:gd name="T105" fmla="*/ 478 h 606"/>
                <a:gd name="T106" fmla="*/ 291 w 340"/>
                <a:gd name="T107" fmla="*/ 494 h 606"/>
                <a:gd name="T108" fmla="*/ 274 w 340"/>
                <a:gd name="T109" fmla="*/ 505 h 606"/>
                <a:gd name="T110" fmla="*/ 259 w 340"/>
                <a:gd name="T111" fmla="*/ 522 h 606"/>
                <a:gd name="T112" fmla="*/ 247 w 340"/>
                <a:gd name="T113" fmla="*/ 541 h 606"/>
                <a:gd name="T114" fmla="*/ 232 w 340"/>
                <a:gd name="T115" fmla="*/ 543 h 606"/>
                <a:gd name="T116" fmla="*/ 222 w 340"/>
                <a:gd name="T117" fmla="*/ 558 h 606"/>
                <a:gd name="T118" fmla="*/ 234 w 340"/>
                <a:gd name="T119" fmla="*/ 581 h 606"/>
                <a:gd name="T120" fmla="*/ 222 w 340"/>
                <a:gd name="T121" fmla="*/ 596 h 606"/>
                <a:gd name="T122" fmla="*/ 211 w 340"/>
                <a:gd name="T123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" h="606">
                  <a:moveTo>
                    <a:pt x="0" y="7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6" y="11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2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48" y="43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5"/>
                  </a:lnTo>
                  <a:lnTo>
                    <a:pt x="48" y="57"/>
                  </a:lnTo>
                  <a:lnTo>
                    <a:pt x="50" y="57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62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8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3" y="72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79"/>
                  </a:lnTo>
                  <a:lnTo>
                    <a:pt x="70" y="79"/>
                  </a:lnTo>
                  <a:lnTo>
                    <a:pt x="70" y="81"/>
                  </a:lnTo>
                  <a:lnTo>
                    <a:pt x="69" y="83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2" y="87"/>
                  </a:lnTo>
                  <a:lnTo>
                    <a:pt x="74" y="87"/>
                  </a:lnTo>
                  <a:lnTo>
                    <a:pt x="74" y="89"/>
                  </a:lnTo>
                  <a:lnTo>
                    <a:pt x="76" y="89"/>
                  </a:lnTo>
                  <a:lnTo>
                    <a:pt x="76" y="91"/>
                  </a:lnTo>
                  <a:lnTo>
                    <a:pt x="76" y="93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9" y="106"/>
                  </a:lnTo>
                  <a:lnTo>
                    <a:pt x="91" y="108"/>
                  </a:lnTo>
                  <a:lnTo>
                    <a:pt x="93" y="108"/>
                  </a:lnTo>
                  <a:lnTo>
                    <a:pt x="95" y="108"/>
                  </a:lnTo>
                  <a:lnTo>
                    <a:pt x="97" y="110"/>
                  </a:lnTo>
                  <a:lnTo>
                    <a:pt x="99" y="110"/>
                  </a:lnTo>
                  <a:lnTo>
                    <a:pt x="99" y="112"/>
                  </a:lnTo>
                  <a:lnTo>
                    <a:pt x="101" y="114"/>
                  </a:lnTo>
                  <a:lnTo>
                    <a:pt x="101" y="116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7" y="119"/>
                  </a:lnTo>
                  <a:lnTo>
                    <a:pt x="108" y="119"/>
                  </a:lnTo>
                  <a:lnTo>
                    <a:pt x="110" y="119"/>
                  </a:lnTo>
                  <a:lnTo>
                    <a:pt x="110" y="121"/>
                  </a:lnTo>
                  <a:lnTo>
                    <a:pt x="112" y="119"/>
                  </a:lnTo>
                  <a:lnTo>
                    <a:pt x="114" y="119"/>
                  </a:lnTo>
                  <a:lnTo>
                    <a:pt x="116" y="119"/>
                  </a:lnTo>
                  <a:lnTo>
                    <a:pt x="116" y="121"/>
                  </a:lnTo>
                  <a:lnTo>
                    <a:pt x="118" y="123"/>
                  </a:lnTo>
                  <a:lnTo>
                    <a:pt x="120" y="125"/>
                  </a:lnTo>
                  <a:lnTo>
                    <a:pt x="120" y="127"/>
                  </a:lnTo>
                  <a:lnTo>
                    <a:pt x="120" y="129"/>
                  </a:lnTo>
                  <a:lnTo>
                    <a:pt x="120" y="131"/>
                  </a:lnTo>
                  <a:lnTo>
                    <a:pt x="120" y="133"/>
                  </a:lnTo>
                  <a:lnTo>
                    <a:pt x="122" y="133"/>
                  </a:lnTo>
                  <a:lnTo>
                    <a:pt x="124" y="133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7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31" y="140"/>
                  </a:lnTo>
                  <a:lnTo>
                    <a:pt x="131" y="142"/>
                  </a:lnTo>
                  <a:lnTo>
                    <a:pt x="131" y="144"/>
                  </a:lnTo>
                  <a:lnTo>
                    <a:pt x="131" y="146"/>
                  </a:lnTo>
                  <a:lnTo>
                    <a:pt x="133" y="146"/>
                  </a:lnTo>
                  <a:lnTo>
                    <a:pt x="133" y="148"/>
                  </a:lnTo>
                  <a:lnTo>
                    <a:pt x="135" y="148"/>
                  </a:lnTo>
                  <a:lnTo>
                    <a:pt x="133" y="150"/>
                  </a:lnTo>
                  <a:lnTo>
                    <a:pt x="131" y="150"/>
                  </a:lnTo>
                  <a:lnTo>
                    <a:pt x="131" y="152"/>
                  </a:lnTo>
                  <a:lnTo>
                    <a:pt x="133" y="154"/>
                  </a:lnTo>
                  <a:lnTo>
                    <a:pt x="135" y="154"/>
                  </a:lnTo>
                  <a:lnTo>
                    <a:pt x="135" y="155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61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1" y="173"/>
                  </a:lnTo>
                  <a:lnTo>
                    <a:pt x="129" y="174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8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41" y="184"/>
                  </a:lnTo>
                  <a:lnTo>
                    <a:pt x="141" y="186"/>
                  </a:lnTo>
                  <a:lnTo>
                    <a:pt x="143" y="186"/>
                  </a:lnTo>
                  <a:lnTo>
                    <a:pt x="145" y="184"/>
                  </a:lnTo>
                  <a:lnTo>
                    <a:pt x="146" y="184"/>
                  </a:lnTo>
                  <a:lnTo>
                    <a:pt x="146" y="186"/>
                  </a:lnTo>
                  <a:lnTo>
                    <a:pt x="148" y="186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2" y="188"/>
                  </a:lnTo>
                  <a:lnTo>
                    <a:pt x="154" y="188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6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60" y="184"/>
                  </a:lnTo>
                  <a:lnTo>
                    <a:pt x="160" y="182"/>
                  </a:lnTo>
                  <a:lnTo>
                    <a:pt x="162" y="182"/>
                  </a:lnTo>
                  <a:lnTo>
                    <a:pt x="164" y="182"/>
                  </a:lnTo>
                  <a:lnTo>
                    <a:pt x="165" y="184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71" y="186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3" y="190"/>
                  </a:lnTo>
                  <a:lnTo>
                    <a:pt x="173" y="192"/>
                  </a:lnTo>
                  <a:lnTo>
                    <a:pt x="171" y="193"/>
                  </a:lnTo>
                  <a:lnTo>
                    <a:pt x="171" y="195"/>
                  </a:lnTo>
                  <a:lnTo>
                    <a:pt x="171" y="197"/>
                  </a:lnTo>
                  <a:lnTo>
                    <a:pt x="169" y="197"/>
                  </a:lnTo>
                  <a:lnTo>
                    <a:pt x="169" y="199"/>
                  </a:lnTo>
                  <a:lnTo>
                    <a:pt x="167" y="199"/>
                  </a:lnTo>
                  <a:lnTo>
                    <a:pt x="167" y="201"/>
                  </a:lnTo>
                  <a:lnTo>
                    <a:pt x="167" y="203"/>
                  </a:lnTo>
                  <a:lnTo>
                    <a:pt x="169" y="203"/>
                  </a:lnTo>
                  <a:lnTo>
                    <a:pt x="171" y="203"/>
                  </a:lnTo>
                  <a:lnTo>
                    <a:pt x="173" y="205"/>
                  </a:lnTo>
                  <a:lnTo>
                    <a:pt x="173" y="207"/>
                  </a:lnTo>
                  <a:lnTo>
                    <a:pt x="175" y="207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5" y="209"/>
                  </a:lnTo>
                  <a:lnTo>
                    <a:pt x="175" y="211"/>
                  </a:lnTo>
                  <a:lnTo>
                    <a:pt x="175" y="212"/>
                  </a:lnTo>
                  <a:lnTo>
                    <a:pt x="173" y="214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1" y="220"/>
                  </a:lnTo>
                  <a:lnTo>
                    <a:pt x="169" y="224"/>
                  </a:lnTo>
                  <a:lnTo>
                    <a:pt x="167" y="226"/>
                  </a:lnTo>
                  <a:lnTo>
                    <a:pt x="165" y="230"/>
                  </a:lnTo>
                  <a:lnTo>
                    <a:pt x="164" y="233"/>
                  </a:lnTo>
                  <a:lnTo>
                    <a:pt x="162" y="235"/>
                  </a:lnTo>
                  <a:lnTo>
                    <a:pt x="162" y="237"/>
                  </a:lnTo>
                  <a:lnTo>
                    <a:pt x="158" y="241"/>
                  </a:lnTo>
                  <a:lnTo>
                    <a:pt x="156" y="243"/>
                  </a:lnTo>
                  <a:lnTo>
                    <a:pt x="154" y="245"/>
                  </a:lnTo>
                  <a:lnTo>
                    <a:pt x="152" y="245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6" y="245"/>
                  </a:lnTo>
                  <a:lnTo>
                    <a:pt x="145" y="247"/>
                  </a:lnTo>
                  <a:lnTo>
                    <a:pt x="143" y="247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7"/>
                  </a:lnTo>
                  <a:lnTo>
                    <a:pt x="135" y="247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29" y="247"/>
                  </a:lnTo>
                  <a:lnTo>
                    <a:pt x="129" y="249"/>
                  </a:lnTo>
                  <a:lnTo>
                    <a:pt x="127" y="249"/>
                  </a:lnTo>
                  <a:lnTo>
                    <a:pt x="127" y="250"/>
                  </a:lnTo>
                  <a:lnTo>
                    <a:pt x="127" y="254"/>
                  </a:lnTo>
                  <a:lnTo>
                    <a:pt x="127" y="260"/>
                  </a:lnTo>
                  <a:lnTo>
                    <a:pt x="127" y="264"/>
                  </a:lnTo>
                  <a:lnTo>
                    <a:pt x="127" y="271"/>
                  </a:lnTo>
                  <a:lnTo>
                    <a:pt x="126" y="281"/>
                  </a:lnTo>
                  <a:lnTo>
                    <a:pt x="126" y="287"/>
                  </a:lnTo>
                  <a:lnTo>
                    <a:pt x="126" y="292"/>
                  </a:lnTo>
                  <a:lnTo>
                    <a:pt x="126" y="298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6" y="306"/>
                  </a:lnTo>
                  <a:lnTo>
                    <a:pt x="127" y="307"/>
                  </a:lnTo>
                  <a:lnTo>
                    <a:pt x="131" y="313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43" y="323"/>
                  </a:lnTo>
                  <a:lnTo>
                    <a:pt x="148" y="328"/>
                  </a:lnTo>
                  <a:lnTo>
                    <a:pt x="154" y="334"/>
                  </a:lnTo>
                  <a:lnTo>
                    <a:pt x="158" y="336"/>
                  </a:lnTo>
                  <a:lnTo>
                    <a:pt x="162" y="342"/>
                  </a:lnTo>
                  <a:lnTo>
                    <a:pt x="164" y="344"/>
                  </a:lnTo>
                  <a:lnTo>
                    <a:pt x="169" y="347"/>
                  </a:lnTo>
                  <a:lnTo>
                    <a:pt x="171" y="351"/>
                  </a:lnTo>
                  <a:lnTo>
                    <a:pt x="175" y="355"/>
                  </a:lnTo>
                  <a:lnTo>
                    <a:pt x="179" y="357"/>
                  </a:lnTo>
                  <a:lnTo>
                    <a:pt x="179" y="359"/>
                  </a:lnTo>
                  <a:lnTo>
                    <a:pt x="181" y="359"/>
                  </a:lnTo>
                  <a:lnTo>
                    <a:pt x="183" y="361"/>
                  </a:lnTo>
                  <a:lnTo>
                    <a:pt x="184" y="359"/>
                  </a:lnTo>
                  <a:lnTo>
                    <a:pt x="184" y="361"/>
                  </a:lnTo>
                  <a:lnTo>
                    <a:pt x="186" y="361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6" y="363"/>
                  </a:lnTo>
                  <a:lnTo>
                    <a:pt x="188" y="363"/>
                  </a:lnTo>
                  <a:lnTo>
                    <a:pt x="186" y="363"/>
                  </a:lnTo>
                  <a:lnTo>
                    <a:pt x="186" y="364"/>
                  </a:lnTo>
                  <a:lnTo>
                    <a:pt x="188" y="364"/>
                  </a:lnTo>
                  <a:lnTo>
                    <a:pt x="190" y="363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6" y="363"/>
                  </a:lnTo>
                  <a:lnTo>
                    <a:pt x="196" y="364"/>
                  </a:lnTo>
                  <a:lnTo>
                    <a:pt x="198" y="364"/>
                  </a:lnTo>
                  <a:lnTo>
                    <a:pt x="198" y="366"/>
                  </a:lnTo>
                  <a:lnTo>
                    <a:pt x="200" y="366"/>
                  </a:lnTo>
                  <a:lnTo>
                    <a:pt x="203" y="368"/>
                  </a:lnTo>
                  <a:lnTo>
                    <a:pt x="205" y="368"/>
                  </a:lnTo>
                  <a:lnTo>
                    <a:pt x="207" y="370"/>
                  </a:lnTo>
                  <a:lnTo>
                    <a:pt x="205" y="372"/>
                  </a:lnTo>
                  <a:lnTo>
                    <a:pt x="205" y="374"/>
                  </a:lnTo>
                  <a:lnTo>
                    <a:pt x="205" y="376"/>
                  </a:lnTo>
                  <a:lnTo>
                    <a:pt x="207" y="378"/>
                  </a:lnTo>
                  <a:lnTo>
                    <a:pt x="209" y="378"/>
                  </a:lnTo>
                  <a:lnTo>
                    <a:pt x="209" y="380"/>
                  </a:lnTo>
                  <a:lnTo>
                    <a:pt x="211" y="380"/>
                  </a:lnTo>
                  <a:lnTo>
                    <a:pt x="213" y="382"/>
                  </a:lnTo>
                  <a:lnTo>
                    <a:pt x="219" y="385"/>
                  </a:lnTo>
                  <a:lnTo>
                    <a:pt x="221" y="385"/>
                  </a:lnTo>
                  <a:lnTo>
                    <a:pt x="222" y="387"/>
                  </a:lnTo>
                  <a:lnTo>
                    <a:pt x="224" y="389"/>
                  </a:lnTo>
                  <a:lnTo>
                    <a:pt x="224" y="391"/>
                  </a:lnTo>
                  <a:lnTo>
                    <a:pt x="226" y="393"/>
                  </a:lnTo>
                  <a:lnTo>
                    <a:pt x="228" y="393"/>
                  </a:lnTo>
                  <a:lnTo>
                    <a:pt x="228" y="395"/>
                  </a:lnTo>
                  <a:lnTo>
                    <a:pt x="230" y="395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6" y="395"/>
                  </a:lnTo>
                  <a:lnTo>
                    <a:pt x="238" y="397"/>
                  </a:lnTo>
                  <a:lnTo>
                    <a:pt x="240" y="397"/>
                  </a:lnTo>
                  <a:lnTo>
                    <a:pt x="240" y="395"/>
                  </a:lnTo>
                  <a:lnTo>
                    <a:pt x="241" y="393"/>
                  </a:lnTo>
                  <a:lnTo>
                    <a:pt x="243" y="391"/>
                  </a:lnTo>
                  <a:lnTo>
                    <a:pt x="243" y="389"/>
                  </a:lnTo>
                  <a:lnTo>
                    <a:pt x="243" y="387"/>
                  </a:lnTo>
                  <a:lnTo>
                    <a:pt x="243" y="385"/>
                  </a:lnTo>
                  <a:lnTo>
                    <a:pt x="247" y="383"/>
                  </a:lnTo>
                  <a:lnTo>
                    <a:pt x="247" y="382"/>
                  </a:lnTo>
                  <a:lnTo>
                    <a:pt x="249" y="380"/>
                  </a:lnTo>
                  <a:lnTo>
                    <a:pt x="251" y="378"/>
                  </a:lnTo>
                  <a:lnTo>
                    <a:pt x="251" y="376"/>
                  </a:lnTo>
                  <a:lnTo>
                    <a:pt x="253" y="376"/>
                  </a:lnTo>
                  <a:lnTo>
                    <a:pt x="255" y="376"/>
                  </a:lnTo>
                  <a:lnTo>
                    <a:pt x="257" y="378"/>
                  </a:lnTo>
                  <a:lnTo>
                    <a:pt x="262" y="380"/>
                  </a:lnTo>
                  <a:lnTo>
                    <a:pt x="264" y="382"/>
                  </a:lnTo>
                  <a:lnTo>
                    <a:pt x="266" y="383"/>
                  </a:lnTo>
                  <a:lnTo>
                    <a:pt x="270" y="385"/>
                  </a:lnTo>
                  <a:lnTo>
                    <a:pt x="272" y="387"/>
                  </a:lnTo>
                  <a:lnTo>
                    <a:pt x="274" y="389"/>
                  </a:lnTo>
                  <a:lnTo>
                    <a:pt x="276" y="393"/>
                  </a:lnTo>
                  <a:lnTo>
                    <a:pt x="278" y="395"/>
                  </a:lnTo>
                  <a:lnTo>
                    <a:pt x="279" y="397"/>
                  </a:lnTo>
                  <a:lnTo>
                    <a:pt x="279" y="399"/>
                  </a:lnTo>
                  <a:lnTo>
                    <a:pt x="281" y="401"/>
                  </a:lnTo>
                  <a:lnTo>
                    <a:pt x="281" y="402"/>
                  </a:lnTo>
                  <a:lnTo>
                    <a:pt x="281" y="404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5" y="408"/>
                  </a:lnTo>
                  <a:lnTo>
                    <a:pt x="287" y="408"/>
                  </a:lnTo>
                  <a:lnTo>
                    <a:pt x="289" y="410"/>
                  </a:lnTo>
                  <a:lnTo>
                    <a:pt x="291" y="410"/>
                  </a:lnTo>
                  <a:lnTo>
                    <a:pt x="293" y="412"/>
                  </a:lnTo>
                  <a:lnTo>
                    <a:pt x="295" y="412"/>
                  </a:lnTo>
                  <a:lnTo>
                    <a:pt x="297" y="412"/>
                  </a:lnTo>
                  <a:lnTo>
                    <a:pt x="298" y="414"/>
                  </a:lnTo>
                  <a:lnTo>
                    <a:pt x="300" y="416"/>
                  </a:lnTo>
                  <a:lnTo>
                    <a:pt x="302" y="418"/>
                  </a:lnTo>
                  <a:lnTo>
                    <a:pt x="304" y="418"/>
                  </a:lnTo>
                  <a:lnTo>
                    <a:pt x="306" y="418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2" y="421"/>
                  </a:lnTo>
                  <a:lnTo>
                    <a:pt x="314" y="421"/>
                  </a:lnTo>
                  <a:lnTo>
                    <a:pt x="316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7"/>
                  </a:lnTo>
                  <a:lnTo>
                    <a:pt x="319" y="427"/>
                  </a:lnTo>
                  <a:lnTo>
                    <a:pt x="321" y="427"/>
                  </a:lnTo>
                  <a:lnTo>
                    <a:pt x="323" y="429"/>
                  </a:lnTo>
                  <a:lnTo>
                    <a:pt x="325" y="429"/>
                  </a:lnTo>
                  <a:lnTo>
                    <a:pt x="327" y="429"/>
                  </a:lnTo>
                  <a:lnTo>
                    <a:pt x="329" y="431"/>
                  </a:lnTo>
                  <a:lnTo>
                    <a:pt x="331" y="431"/>
                  </a:lnTo>
                  <a:lnTo>
                    <a:pt x="331" y="433"/>
                  </a:lnTo>
                  <a:lnTo>
                    <a:pt x="335" y="435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5"/>
                  </a:lnTo>
                  <a:lnTo>
                    <a:pt x="340" y="437"/>
                  </a:lnTo>
                  <a:lnTo>
                    <a:pt x="338" y="437"/>
                  </a:lnTo>
                  <a:lnTo>
                    <a:pt x="338" y="439"/>
                  </a:lnTo>
                  <a:lnTo>
                    <a:pt x="338" y="440"/>
                  </a:lnTo>
                  <a:lnTo>
                    <a:pt x="336" y="440"/>
                  </a:lnTo>
                  <a:lnTo>
                    <a:pt x="336" y="442"/>
                  </a:lnTo>
                  <a:lnTo>
                    <a:pt x="336" y="444"/>
                  </a:lnTo>
                  <a:lnTo>
                    <a:pt x="335" y="446"/>
                  </a:lnTo>
                  <a:lnTo>
                    <a:pt x="333" y="448"/>
                  </a:lnTo>
                  <a:lnTo>
                    <a:pt x="331" y="446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7" y="448"/>
                  </a:lnTo>
                  <a:lnTo>
                    <a:pt x="325" y="450"/>
                  </a:lnTo>
                  <a:lnTo>
                    <a:pt x="325" y="452"/>
                  </a:lnTo>
                  <a:lnTo>
                    <a:pt x="321" y="454"/>
                  </a:lnTo>
                  <a:lnTo>
                    <a:pt x="319" y="456"/>
                  </a:lnTo>
                  <a:lnTo>
                    <a:pt x="317" y="458"/>
                  </a:lnTo>
                  <a:lnTo>
                    <a:pt x="317" y="459"/>
                  </a:lnTo>
                  <a:lnTo>
                    <a:pt x="316" y="461"/>
                  </a:lnTo>
                  <a:lnTo>
                    <a:pt x="317" y="463"/>
                  </a:lnTo>
                  <a:lnTo>
                    <a:pt x="319" y="465"/>
                  </a:lnTo>
                  <a:lnTo>
                    <a:pt x="319" y="467"/>
                  </a:lnTo>
                  <a:lnTo>
                    <a:pt x="321" y="469"/>
                  </a:lnTo>
                  <a:lnTo>
                    <a:pt x="323" y="471"/>
                  </a:lnTo>
                  <a:lnTo>
                    <a:pt x="325" y="475"/>
                  </a:lnTo>
                  <a:lnTo>
                    <a:pt x="325" y="477"/>
                  </a:lnTo>
                  <a:lnTo>
                    <a:pt x="327" y="478"/>
                  </a:lnTo>
                  <a:lnTo>
                    <a:pt x="327" y="480"/>
                  </a:lnTo>
                  <a:lnTo>
                    <a:pt x="327" y="482"/>
                  </a:lnTo>
                  <a:lnTo>
                    <a:pt x="327" y="484"/>
                  </a:lnTo>
                  <a:lnTo>
                    <a:pt x="327" y="486"/>
                  </a:lnTo>
                  <a:lnTo>
                    <a:pt x="329" y="486"/>
                  </a:lnTo>
                  <a:lnTo>
                    <a:pt x="331" y="486"/>
                  </a:lnTo>
                  <a:lnTo>
                    <a:pt x="333" y="486"/>
                  </a:lnTo>
                  <a:lnTo>
                    <a:pt x="335" y="484"/>
                  </a:lnTo>
                  <a:lnTo>
                    <a:pt x="336" y="484"/>
                  </a:lnTo>
                  <a:lnTo>
                    <a:pt x="338" y="484"/>
                  </a:lnTo>
                  <a:lnTo>
                    <a:pt x="338" y="486"/>
                  </a:lnTo>
                  <a:lnTo>
                    <a:pt x="338" y="488"/>
                  </a:lnTo>
                  <a:lnTo>
                    <a:pt x="336" y="490"/>
                  </a:lnTo>
                  <a:lnTo>
                    <a:pt x="336" y="492"/>
                  </a:lnTo>
                  <a:lnTo>
                    <a:pt x="335" y="492"/>
                  </a:lnTo>
                  <a:lnTo>
                    <a:pt x="333" y="494"/>
                  </a:lnTo>
                  <a:lnTo>
                    <a:pt x="331" y="494"/>
                  </a:lnTo>
                  <a:lnTo>
                    <a:pt x="327" y="494"/>
                  </a:lnTo>
                  <a:lnTo>
                    <a:pt x="325" y="494"/>
                  </a:lnTo>
                  <a:lnTo>
                    <a:pt x="323" y="494"/>
                  </a:lnTo>
                  <a:lnTo>
                    <a:pt x="321" y="492"/>
                  </a:lnTo>
                  <a:lnTo>
                    <a:pt x="319" y="492"/>
                  </a:lnTo>
                  <a:lnTo>
                    <a:pt x="317" y="490"/>
                  </a:lnTo>
                  <a:lnTo>
                    <a:pt x="316" y="490"/>
                  </a:lnTo>
                  <a:lnTo>
                    <a:pt x="316" y="488"/>
                  </a:lnTo>
                  <a:lnTo>
                    <a:pt x="312" y="488"/>
                  </a:lnTo>
                  <a:lnTo>
                    <a:pt x="312" y="486"/>
                  </a:lnTo>
                  <a:lnTo>
                    <a:pt x="312" y="484"/>
                  </a:lnTo>
                  <a:lnTo>
                    <a:pt x="310" y="482"/>
                  </a:lnTo>
                  <a:lnTo>
                    <a:pt x="308" y="480"/>
                  </a:lnTo>
                  <a:lnTo>
                    <a:pt x="306" y="480"/>
                  </a:lnTo>
                  <a:lnTo>
                    <a:pt x="306" y="478"/>
                  </a:lnTo>
                  <a:lnTo>
                    <a:pt x="304" y="478"/>
                  </a:lnTo>
                  <a:lnTo>
                    <a:pt x="302" y="477"/>
                  </a:lnTo>
                  <a:lnTo>
                    <a:pt x="300" y="477"/>
                  </a:lnTo>
                  <a:lnTo>
                    <a:pt x="298" y="477"/>
                  </a:lnTo>
                  <a:lnTo>
                    <a:pt x="297" y="477"/>
                  </a:lnTo>
                  <a:lnTo>
                    <a:pt x="293" y="477"/>
                  </a:lnTo>
                  <a:lnTo>
                    <a:pt x="291" y="478"/>
                  </a:lnTo>
                  <a:lnTo>
                    <a:pt x="291" y="480"/>
                  </a:lnTo>
                  <a:lnTo>
                    <a:pt x="291" y="482"/>
                  </a:lnTo>
                  <a:lnTo>
                    <a:pt x="289" y="484"/>
                  </a:lnTo>
                  <a:lnTo>
                    <a:pt x="289" y="486"/>
                  </a:lnTo>
                  <a:lnTo>
                    <a:pt x="291" y="488"/>
                  </a:lnTo>
                  <a:lnTo>
                    <a:pt x="291" y="490"/>
                  </a:lnTo>
                  <a:lnTo>
                    <a:pt x="291" y="492"/>
                  </a:lnTo>
                  <a:lnTo>
                    <a:pt x="291" y="494"/>
                  </a:lnTo>
                  <a:lnTo>
                    <a:pt x="289" y="497"/>
                  </a:lnTo>
                  <a:lnTo>
                    <a:pt x="287" y="497"/>
                  </a:lnTo>
                  <a:lnTo>
                    <a:pt x="287" y="499"/>
                  </a:lnTo>
                  <a:lnTo>
                    <a:pt x="285" y="499"/>
                  </a:lnTo>
                  <a:lnTo>
                    <a:pt x="283" y="501"/>
                  </a:lnTo>
                  <a:lnTo>
                    <a:pt x="279" y="503"/>
                  </a:lnTo>
                  <a:lnTo>
                    <a:pt x="278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68" y="505"/>
                  </a:lnTo>
                  <a:lnTo>
                    <a:pt x="266" y="507"/>
                  </a:lnTo>
                  <a:lnTo>
                    <a:pt x="262" y="511"/>
                  </a:lnTo>
                  <a:lnTo>
                    <a:pt x="260" y="515"/>
                  </a:lnTo>
                  <a:lnTo>
                    <a:pt x="259" y="516"/>
                  </a:lnTo>
                  <a:lnTo>
                    <a:pt x="259" y="518"/>
                  </a:lnTo>
                  <a:lnTo>
                    <a:pt x="259" y="522"/>
                  </a:lnTo>
                  <a:lnTo>
                    <a:pt x="259" y="524"/>
                  </a:lnTo>
                  <a:lnTo>
                    <a:pt x="259" y="528"/>
                  </a:lnTo>
                  <a:lnTo>
                    <a:pt x="257" y="532"/>
                  </a:lnTo>
                  <a:lnTo>
                    <a:pt x="257" y="535"/>
                  </a:lnTo>
                  <a:lnTo>
                    <a:pt x="255" y="537"/>
                  </a:lnTo>
                  <a:lnTo>
                    <a:pt x="251" y="541"/>
                  </a:lnTo>
                  <a:lnTo>
                    <a:pt x="249" y="541"/>
                  </a:lnTo>
                  <a:lnTo>
                    <a:pt x="247" y="541"/>
                  </a:lnTo>
                  <a:lnTo>
                    <a:pt x="243" y="541"/>
                  </a:lnTo>
                  <a:lnTo>
                    <a:pt x="241" y="541"/>
                  </a:lnTo>
                  <a:lnTo>
                    <a:pt x="240" y="541"/>
                  </a:lnTo>
                  <a:lnTo>
                    <a:pt x="238" y="541"/>
                  </a:lnTo>
                  <a:lnTo>
                    <a:pt x="236" y="541"/>
                  </a:lnTo>
                  <a:lnTo>
                    <a:pt x="234" y="541"/>
                  </a:lnTo>
                  <a:lnTo>
                    <a:pt x="234" y="543"/>
                  </a:lnTo>
                  <a:lnTo>
                    <a:pt x="232" y="543"/>
                  </a:lnTo>
                  <a:lnTo>
                    <a:pt x="230" y="545"/>
                  </a:lnTo>
                  <a:lnTo>
                    <a:pt x="230" y="547"/>
                  </a:lnTo>
                  <a:lnTo>
                    <a:pt x="228" y="547"/>
                  </a:lnTo>
                  <a:lnTo>
                    <a:pt x="226" y="549"/>
                  </a:lnTo>
                  <a:lnTo>
                    <a:pt x="224" y="553"/>
                  </a:lnTo>
                  <a:lnTo>
                    <a:pt x="222" y="553"/>
                  </a:lnTo>
                  <a:lnTo>
                    <a:pt x="222" y="554"/>
                  </a:lnTo>
                  <a:lnTo>
                    <a:pt x="222" y="558"/>
                  </a:lnTo>
                  <a:lnTo>
                    <a:pt x="224" y="560"/>
                  </a:lnTo>
                  <a:lnTo>
                    <a:pt x="226" y="562"/>
                  </a:lnTo>
                  <a:lnTo>
                    <a:pt x="230" y="564"/>
                  </a:lnTo>
                  <a:lnTo>
                    <a:pt x="232" y="568"/>
                  </a:lnTo>
                  <a:lnTo>
                    <a:pt x="234" y="573"/>
                  </a:lnTo>
                  <a:lnTo>
                    <a:pt x="236" y="575"/>
                  </a:lnTo>
                  <a:lnTo>
                    <a:pt x="236" y="579"/>
                  </a:lnTo>
                  <a:lnTo>
                    <a:pt x="234" y="581"/>
                  </a:lnTo>
                  <a:lnTo>
                    <a:pt x="234" y="583"/>
                  </a:lnTo>
                  <a:lnTo>
                    <a:pt x="232" y="585"/>
                  </a:lnTo>
                  <a:lnTo>
                    <a:pt x="230" y="585"/>
                  </a:lnTo>
                  <a:lnTo>
                    <a:pt x="228" y="589"/>
                  </a:lnTo>
                  <a:lnTo>
                    <a:pt x="228" y="591"/>
                  </a:lnTo>
                  <a:lnTo>
                    <a:pt x="226" y="594"/>
                  </a:lnTo>
                  <a:lnTo>
                    <a:pt x="224" y="596"/>
                  </a:lnTo>
                  <a:lnTo>
                    <a:pt x="222" y="596"/>
                  </a:lnTo>
                  <a:lnTo>
                    <a:pt x="221" y="596"/>
                  </a:lnTo>
                  <a:lnTo>
                    <a:pt x="219" y="598"/>
                  </a:lnTo>
                  <a:lnTo>
                    <a:pt x="217" y="598"/>
                  </a:lnTo>
                  <a:lnTo>
                    <a:pt x="217" y="600"/>
                  </a:lnTo>
                  <a:lnTo>
                    <a:pt x="215" y="600"/>
                  </a:lnTo>
                  <a:lnTo>
                    <a:pt x="215" y="602"/>
                  </a:lnTo>
                  <a:lnTo>
                    <a:pt x="213" y="602"/>
                  </a:lnTo>
                  <a:lnTo>
                    <a:pt x="211" y="606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F803691-D4A7-4095-AA50-0AB943BAB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303"/>
              <a:ext cx="1746" cy="1657"/>
            </a:xfrm>
            <a:custGeom>
              <a:avLst/>
              <a:gdLst>
                <a:gd name="T0" fmla="*/ 1447 w 1746"/>
                <a:gd name="T1" fmla="*/ 553 h 1657"/>
                <a:gd name="T2" fmla="*/ 1556 w 1746"/>
                <a:gd name="T3" fmla="*/ 530 h 1657"/>
                <a:gd name="T4" fmla="*/ 1651 w 1746"/>
                <a:gd name="T5" fmla="*/ 676 h 1657"/>
                <a:gd name="T6" fmla="*/ 1626 w 1746"/>
                <a:gd name="T7" fmla="*/ 724 h 1657"/>
                <a:gd name="T8" fmla="*/ 1575 w 1746"/>
                <a:gd name="T9" fmla="*/ 735 h 1657"/>
                <a:gd name="T10" fmla="*/ 1535 w 1746"/>
                <a:gd name="T11" fmla="*/ 762 h 1657"/>
                <a:gd name="T12" fmla="*/ 1732 w 1746"/>
                <a:gd name="T13" fmla="*/ 1092 h 1657"/>
                <a:gd name="T14" fmla="*/ 1685 w 1746"/>
                <a:gd name="T15" fmla="*/ 1147 h 1657"/>
                <a:gd name="T16" fmla="*/ 1504 w 1746"/>
                <a:gd name="T17" fmla="*/ 1343 h 1657"/>
                <a:gd name="T18" fmla="*/ 1438 w 1746"/>
                <a:gd name="T19" fmla="*/ 1343 h 1657"/>
                <a:gd name="T20" fmla="*/ 1387 w 1746"/>
                <a:gd name="T21" fmla="*/ 1337 h 1657"/>
                <a:gd name="T22" fmla="*/ 1305 w 1746"/>
                <a:gd name="T23" fmla="*/ 1354 h 1657"/>
                <a:gd name="T24" fmla="*/ 1227 w 1746"/>
                <a:gd name="T25" fmla="*/ 1326 h 1657"/>
                <a:gd name="T26" fmla="*/ 1151 w 1746"/>
                <a:gd name="T27" fmla="*/ 1311 h 1657"/>
                <a:gd name="T28" fmla="*/ 1104 w 1746"/>
                <a:gd name="T29" fmla="*/ 1368 h 1657"/>
                <a:gd name="T30" fmla="*/ 1079 w 1746"/>
                <a:gd name="T31" fmla="*/ 1421 h 1657"/>
                <a:gd name="T32" fmla="*/ 1045 w 1746"/>
                <a:gd name="T33" fmla="*/ 1446 h 1657"/>
                <a:gd name="T34" fmla="*/ 959 w 1746"/>
                <a:gd name="T35" fmla="*/ 1463 h 1657"/>
                <a:gd name="T36" fmla="*/ 942 w 1746"/>
                <a:gd name="T37" fmla="*/ 1501 h 1657"/>
                <a:gd name="T38" fmla="*/ 902 w 1746"/>
                <a:gd name="T39" fmla="*/ 1529 h 1657"/>
                <a:gd name="T40" fmla="*/ 925 w 1746"/>
                <a:gd name="T41" fmla="*/ 1550 h 1657"/>
                <a:gd name="T42" fmla="*/ 934 w 1746"/>
                <a:gd name="T43" fmla="*/ 1586 h 1657"/>
                <a:gd name="T44" fmla="*/ 879 w 1746"/>
                <a:gd name="T45" fmla="*/ 1562 h 1657"/>
                <a:gd name="T46" fmla="*/ 843 w 1746"/>
                <a:gd name="T47" fmla="*/ 1586 h 1657"/>
                <a:gd name="T48" fmla="*/ 558 w 1746"/>
                <a:gd name="T49" fmla="*/ 1655 h 1657"/>
                <a:gd name="T50" fmla="*/ 515 w 1746"/>
                <a:gd name="T51" fmla="*/ 1583 h 1657"/>
                <a:gd name="T52" fmla="*/ 568 w 1746"/>
                <a:gd name="T53" fmla="*/ 1567 h 1657"/>
                <a:gd name="T54" fmla="*/ 596 w 1746"/>
                <a:gd name="T55" fmla="*/ 1467 h 1657"/>
                <a:gd name="T56" fmla="*/ 583 w 1746"/>
                <a:gd name="T57" fmla="*/ 1406 h 1657"/>
                <a:gd name="T58" fmla="*/ 592 w 1746"/>
                <a:gd name="T59" fmla="*/ 1330 h 1657"/>
                <a:gd name="T60" fmla="*/ 566 w 1746"/>
                <a:gd name="T61" fmla="*/ 1218 h 1657"/>
                <a:gd name="T62" fmla="*/ 520 w 1746"/>
                <a:gd name="T63" fmla="*/ 1189 h 1657"/>
                <a:gd name="T64" fmla="*/ 361 w 1746"/>
                <a:gd name="T65" fmla="*/ 1128 h 1657"/>
                <a:gd name="T66" fmla="*/ 283 w 1746"/>
                <a:gd name="T67" fmla="*/ 1109 h 1657"/>
                <a:gd name="T68" fmla="*/ 230 w 1746"/>
                <a:gd name="T69" fmla="*/ 1064 h 1657"/>
                <a:gd name="T70" fmla="*/ 154 w 1746"/>
                <a:gd name="T71" fmla="*/ 1028 h 1657"/>
                <a:gd name="T72" fmla="*/ 169 w 1746"/>
                <a:gd name="T73" fmla="*/ 952 h 1657"/>
                <a:gd name="T74" fmla="*/ 209 w 1746"/>
                <a:gd name="T75" fmla="*/ 929 h 1657"/>
                <a:gd name="T76" fmla="*/ 224 w 1746"/>
                <a:gd name="T77" fmla="*/ 891 h 1657"/>
                <a:gd name="T78" fmla="*/ 169 w 1746"/>
                <a:gd name="T79" fmla="*/ 826 h 1657"/>
                <a:gd name="T80" fmla="*/ 118 w 1746"/>
                <a:gd name="T81" fmla="*/ 784 h 1657"/>
                <a:gd name="T82" fmla="*/ 152 w 1746"/>
                <a:gd name="T83" fmla="*/ 743 h 1657"/>
                <a:gd name="T84" fmla="*/ 87 w 1746"/>
                <a:gd name="T85" fmla="*/ 712 h 1657"/>
                <a:gd name="T86" fmla="*/ 87 w 1746"/>
                <a:gd name="T87" fmla="*/ 655 h 1657"/>
                <a:gd name="T88" fmla="*/ 102 w 1746"/>
                <a:gd name="T89" fmla="*/ 581 h 1657"/>
                <a:gd name="T90" fmla="*/ 93 w 1746"/>
                <a:gd name="T91" fmla="*/ 509 h 1657"/>
                <a:gd name="T92" fmla="*/ 83 w 1746"/>
                <a:gd name="T93" fmla="*/ 458 h 1657"/>
                <a:gd name="T94" fmla="*/ 23 w 1746"/>
                <a:gd name="T95" fmla="*/ 414 h 1657"/>
                <a:gd name="T96" fmla="*/ 9 w 1746"/>
                <a:gd name="T97" fmla="*/ 308 h 1657"/>
                <a:gd name="T98" fmla="*/ 30 w 1746"/>
                <a:gd name="T99" fmla="*/ 186 h 1657"/>
                <a:gd name="T100" fmla="*/ 68 w 1746"/>
                <a:gd name="T101" fmla="*/ 118 h 1657"/>
                <a:gd name="T102" fmla="*/ 100 w 1746"/>
                <a:gd name="T103" fmla="*/ 55 h 1657"/>
                <a:gd name="T104" fmla="*/ 167 w 1746"/>
                <a:gd name="T105" fmla="*/ 7 h 1657"/>
                <a:gd name="T106" fmla="*/ 285 w 1746"/>
                <a:gd name="T107" fmla="*/ 2 h 1657"/>
                <a:gd name="T108" fmla="*/ 342 w 1746"/>
                <a:gd name="T109" fmla="*/ 131 h 1657"/>
                <a:gd name="T110" fmla="*/ 524 w 1746"/>
                <a:gd name="T111" fmla="*/ 281 h 1657"/>
                <a:gd name="T112" fmla="*/ 579 w 1746"/>
                <a:gd name="T113" fmla="*/ 336 h 1657"/>
                <a:gd name="T114" fmla="*/ 625 w 1746"/>
                <a:gd name="T115" fmla="*/ 370 h 1657"/>
                <a:gd name="T116" fmla="*/ 665 w 1746"/>
                <a:gd name="T117" fmla="*/ 366 h 1657"/>
                <a:gd name="T118" fmla="*/ 712 w 1746"/>
                <a:gd name="T119" fmla="*/ 368 h 1657"/>
                <a:gd name="T120" fmla="*/ 748 w 1746"/>
                <a:gd name="T121" fmla="*/ 359 h 1657"/>
                <a:gd name="T122" fmla="*/ 792 w 1746"/>
                <a:gd name="T123" fmla="*/ 338 h 1657"/>
                <a:gd name="T124" fmla="*/ 851 w 1746"/>
                <a:gd name="T125" fmla="*/ 308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6" h="1657">
                  <a:moveTo>
                    <a:pt x="864" y="309"/>
                  </a:moveTo>
                  <a:lnTo>
                    <a:pt x="864" y="332"/>
                  </a:lnTo>
                  <a:lnTo>
                    <a:pt x="868" y="334"/>
                  </a:lnTo>
                  <a:lnTo>
                    <a:pt x="868" y="361"/>
                  </a:lnTo>
                  <a:lnTo>
                    <a:pt x="942" y="361"/>
                  </a:lnTo>
                  <a:lnTo>
                    <a:pt x="1069" y="461"/>
                  </a:lnTo>
                  <a:lnTo>
                    <a:pt x="1075" y="467"/>
                  </a:lnTo>
                  <a:lnTo>
                    <a:pt x="1077" y="465"/>
                  </a:lnTo>
                  <a:lnTo>
                    <a:pt x="1079" y="467"/>
                  </a:lnTo>
                  <a:lnTo>
                    <a:pt x="1081" y="469"/>
                  </a:lnTo>
                  <a:lnTo>
                    <a:pt x="1081" y="471"/>
                  </a:lnTo>
                  <a:lnTo>
                    <a:pt x="1081" y="473"/>
                  </a:lnTo>
                  <a:lnTo>
                    <a:pt x="1083" y="475"/>
                  </a:lnTo>
                  <a:lnTo>
                    <a:pt x="1083" y="477"/>
                  </a:lnTo>
                  <a:lnTo>
                    <a:pt x="1085" y="479"/>
                  </a:lnTo>
                  <a:lnTo>
                    <a:pt x="1088" y="479"/>
                  </a:lnTo>
                  <a:lnTo>
                    <a:pt x="1088" y="477"/>
                  </a:lnTo>
                  <a:lnTo>
                    <a:pt x="1090" y="479"/>
                  </a:lnTo>
                  <a:lnTo>
                    <a:pt x="1204" y="570"/>
                  </a:lnTo>
                  <a:lnTo>
                    <a:pt x="1206" y="572"/>
                  </a:lnTo>
                  <a:lnTo>
                    <a:pt x="1208" y="574"/>
                  </a:lnTo>
                  <a:lnTo>
                    <a:pt x="1212" y="577"/>
                  </a:lnTo>
                  <a:lnTo>
                    <a:pt x="1214" y="577"/>
                  </a:lnTo>
                  <a:lnTo>
                    <a:pt x="1219" y="581"/>
                  </a:lnTo>
                  <a:lnTo>
                    <a:pt x="1219" y="583"/>
                  </a:lnTo>
                  <a:lnTo>
                    <a:pt x="1223" y="583"/>
                  </a:lnTo>
                  <a:lnTo>
                    <a:pt x="1225" y="583"/>
                  </a:lnTo>
                  <a:lnTo>
                    <a:pt x="1225" y="585"/>
                  </a:lnTo>
                  <a:lnTo>
                    <a:pt x="1223" y="587"/>
                  </a:lnTo>
                  <a:lnTo>
                    <a:pt x="1229" y="591"/>
                  </a:lnTo>
                  <a:lnTo>
                    <a:pt x="1248" y="593"/>
                  </a:lnTo>
                  <a:lnTo>
                    <a:pt x="1250" y="593"/>
                  </a:lnTo>
                  <a:lnTo>
                    <a:pt x="1252" y="593"/>
                  </a:lnTo>
                  <a:lnTo>
                    <a:pt x="1254" y="593"/>
                  </a:lnTo>
                  <a:lnTo>
                    <a:pt x="1256" y="593"/>
                  </a:lnTo>
                  <a:lnTo>
                    <a:pt x="1339" y="600"/>
                  </a:lnTo>
                  <a:lnTo>
                    <a:pt x="1409" y="608"/>
                  </a:lnTo>
                  <a:lnTo>
                    <a:pt x="1447" y="553"/>
                  </a:lnTo>
                  <a:lnTo>
                    <a:pt x="1463" y="555"/>
                  </a:lnTo>
                  <a:lnTo>
                    <a:pt x="1480" y="526"/>
                  </a:lnTo>
                  <a:lnTo>
                    <a:pt x="1493" y="530"/>
                  </a:lnTo>
                  <a:lnTo>
                    <a:pt x="1495" y="530"/>
                  </a:lnTo>
                  <a:lnTo>
                    <a:pt x="1497" y="530"/>
                  </a:lnTo>
                  <a:lnTo>
                    <a:pt x="1499" y="530"/>
                  </a:lnTo>
                  <a:lnTo>
                    <a:pt x="1501" y="530"/>
                  </a:lnTo>
                  <a:lnTo>
                    <a:pt x="1501" y="532"/>
                  </a:lnTo>
                  <a:lnTo>
                    <a:pt x="1503" y="532"/>
                  </a:lnTo>
                  <a:lnTo>
                    <a:pt x="1504" y="532"/>
                  </a:lnTo>
                  <a:lnTo>
                    <a:pt x="1506" y="532"/>
                  </a:lnTo>
                  <a:lnTo>
                    <a:pt x="1508" y="532"/>
                  </a:lnTo>
                  <a:lnTo>
                    <a:pt x="1510" y="532"/>
                  </a:lnTo>
                  <a:lnTo>
                    <a:pt x="1512" y="530"/>
                  </a:lnTo>
                  <a:lnTo>
                    <a:pt x="1514" y="530"/>
                  </a:lnTo>
                  <a:lnTo>
                    <a:pt x="1516" y="530"/>
                  </a:lnTo>
                  <a:lnTo>
                    <a:pt x="1516" y="532"/>
                  </a:lnTo>
                  <a:lnTo>
                    <a:pt x="1518" y="532"/>
                  </a:lnTo>
                  <a:lnTo>
                    <a:pt x="1520" y="532"/>
                  </a:lnTo>
                  <a:lnTo>
                    <a:pt x="1522" y="532"/>
                  </a:lnTo>
                  <a:lnTo>
                    <a:pt x="1523" y="532"/>
                  </a:lnTo>
                  <a:lnTo>
                    <a:pt x="1525" y="532"/>
                  </a:lnTo>
                  <a:lnTo>
                    <a:pt x="1527" y="532"/>
                  </a:lnTo>
                  <a:lnTo>
                    <a:pt x="1529" y="532"/>
                  </a:lnTo>
                  <a:lnTo>
                    <a:pt x="1531" y="532"/>
                  </a:lnTo>
                  <a:lnTo>
                    <a:pt x="1533" y="532"/>
                  </a:lnTo>
                  <a:lnTo>
                    <a:pt x="1535" y="532"/>
                  </a:lnTo>
                  <a:lnTo>
                    <a:pt x="1539" y="534"/>
                  </a:lnTo>
                  <a:lnTo>
                    <a:pt x="1541" y="534"/>
                  </a:lnTo>
                  <a:lnTo>
                    <a:pt x="1542" y="534"/>
                  </a:lnTo>
                  <a:lnTo>
                    <a:pt x="1544" y="536"/>
                  </a:lnTo>
                  <a:lnTo>
                    <a:pt x="1546" y="536"/>
                  </a:lnTo>
                  <a:lnTo>
                    <a:pt x="1548" y="534"/>
                  </a:lnTo>
                  <a:lnTo>
                    <a:pt x="1550" y="532"/>
                  </a:lnTo>
                  <a:lnTo>
                    <a:pt x="1552" y="532"/>
                  </a:lnTo>
                  <a:lnTo>
                    <a:pt x="1554" y="532"/>
                  </a:lnTo>
                  <a:lnTo>
                    <a:pt x="1556" y="532"/>
                  </a:lnTo>
                  <a:lnTo>
                    <a:pt x="1556" y="530"/>
                  </a:lnTo>
                  <a:lnTo>
                    <a:pt x="1558" y="530"/>
                  </a:lnTo>
                  <a:lnTo>
                    <a:pt x="1560" y="530"/>
                  </a:lnTo>
                  <a:lnTo>
                    <a:pt x="1560" y="532"/>
                  </a:lnTo>
                  <a:lnTo>
                    <a:pt x="1561" y="534"/>
                  </a:lnTo>
                  <a:lnTo>
                    <a:pt x="1561" y="536"/>
                  </a:lnTo>
                  <a:lnTo>
                    <a:pt x="1561" y="539"/>
                  </a:lnTo>
                  <a:lnTo>
                    <a:pt x="1563" y="539"/>
                  </a:lnTo>
                  <a:lnTo>
                    <a:pt x="1563" y="541"/>
                  </a:lnTo>
                  <a:lnTo>
                    <a:pt x="1563" y="545"/>
                  </a:lnTo>
                  <a:lnTo>
                    <a:pt x="1567" y="545"/>
                  </a:lnTo>
                  <a:lnTo>
                    <a:pt x="1571" y="549"/>
                  </a:lnTo>
                  <a:lnTo>
                    <a:pt x="1575" y="551"/>
                  </a:lnTo>
                  <a:lnTo>
                    <a:pt x="1580" y="553"/>
                  </a:lnTo>
                  <a:lnTo>
                    <a:pt x="1586" y="555"/>
                  </a:lnTo>
                  <a:lnTo>
                    <a:pt x="1592" y="556"/>
                  </a:lnTo>
                  <a:lnTo>
                    <a:pt x="1596" y="556"/>
                  </a:lnTo>
                  <a:lnTo>
                    <a:pt x="1594" y="562"/>
                  </a:lnTo>
                  <a:lnTo>
                    <a:pt x="1594" y="566"/>
                  </a:lnTo>
                  <a:lnTo>
                    <a:pt x="1594" y="570"/>
                  </a:lnTo>
                  <a:lnTo>
                    <a:pt x="1594" y="572"/>
                  </a:lnTo>
                  <a:lnTo>
                    <a:pt x="1592" y="574"/>
                  </a:lnTo>
                  <a:lnTo>
                    <a:pt x="1592" y="575"/>
                  </a:lnTo>
                  <a:lnTo>
                    <a:pt x="1590" y="575"/>
                  </a:lnTo>
                  <a:lnTo>
                    <a:pt x="1590" y="577"/>
                  </a:lnTo>
                  <a:lnTo>
                    <a:pt x="1590" y="579"/>
                  </a:lnTo>
                  <a:lnTo>
                    <a:pt x="1590" y="581"/>
                  </a:lnTo>
                  <a:lnTo>
                    <a:pt x="1596" y="585"/>
                  </a:lnTo>
                  <a:lnTo>
                    <a:pt x="1601" y="587"/>
                  </a:lnTo>
                  <a:lnTo>
                    <a:pt x="1607" y="591"/>
                  </a:lnTo>
                  <a:lnTo>
                    <a:pt x="1613" y="593"/>
                  </a:lnTo>
                  <a:lnTo>
                    <a:pt x="1617" y="596"/>
                  </a:lnTo>
                  <a:lnTo>
                    <a:pt x="1620" y="600"/>
                  </a:lnTo>
                  <a:lnTo>
                    <a:pt x="1626" y="608"/>
                  </a:lnTo>
                  <a:lnTo>
                    <a:pt x="1630" y="613"/>
                  </a:lnTo>
                  <a:lnTo>
                    <a:pt x="1636" y="621"/>
                  </a:lnTo>
                  <a:lnTo>
                    <a:pt x="1637" y="644"/>
                  </a:lnTo>
                  <a:lnTo>
                    <a:pt x="1637" y="661"/>
                  </a:lnTo>
                  <a:lnTo>
                    <a:pt x="1651" y="676"/>
                  </a:lnTo>
                  <a:lnTo>
                    <a:pt x="1662" y="689"/>
                  </a:lnTo>
                  <a:lnTo>
                    <a:pt x="1662" y="691"/>
                  </a:lnTo>
                  <a:lnTo>
                    <a:pt x="1664" y="693"/>
                  </a:lnTo>
                  <a:lnTo>
                    <a:pt x="1664" y="699"/>
                  </a:lnTo>
                  <a:lnTo>
                    <a:pt x="1662" y="701"/>
                  </a:lnTo>
                  <a:lnTo>
                    <a:pt x="1662" y="703"/>
                  </a:lnTo>
                  <a:lnTo>
                    <a:pt x="1662" y="705"/>
                  </a:lnTo>
                  <a:lnTo>
                    <a:pt x="1662" y="707"/>
                  </a:lnTo>
                  <a:lnTo>
                    <a:pt x="1662" y="710"/>
                  </a:lnTo>
                  <a:lnTo>
                    <a:pt x="1662" y="714"/>
                  </a:lnTo>
                  <a:lnTo>
                    <a:pt x="1666" y="718"/>
                  </a:lnTo>
                  <a:lnTo>
                    <a:pt x="1666" y="720"/>
                  </a:lnTo>
                  <a:lnTo>
                    <a:pt x="1664" y="720"/>
                  </a:lnTo>
                  <a:lnTo>
                    <a:pt x="1662" y="720"/>
                  </a:lnTo>
                  <a:lnTo>
                    <a:pt x="1660" y="720"/>
                  </a:lnTo>
                  <a:lnTo>
                    <a:pt x="1658" y="722"/>
                  </a:lnTo>
                  <a:lnTo>
                    <a:pt x="1658" y="724"/>
                  </a:lnTo>
                  <a:lnTo>
                    <a:pt x="1658" y="726"/>
                  </a:lnTo>
                  <a:lnTo>
                    <a:pt x="1656" y="726"/>
                  </a:lnTo>
                  <a:lnTo>
                    <a:pt x="1655" y="726"/>
                  </a:lnTo>
                  <a:lnTo>
                    <a:pt x="1653" y="726"/>
                  </a:lnTo>
                  <a:lnTo>
                    <a:pt x="1653" y="724"/>
                  </a:lnTo>
                  <a:lnTo>
                    <a:pt x="1651" y="724"/>
                  </a:lnTo>
                  <a:lnTo>
                    <a:pt x="1649" y="722"/>
                  </a:lnTo>
                  <a:lnTo>
                    <a:pt x="1647" y="724"/>
                  </a:lnTo>
                  <a:lnTo>
                    <a:pt x="1645" y="720"/>
                  </a:lnTo>
                  <a:lnTo>
                    <a:pt x="1641" y="720"/>
                  </a:lnTo>
                  <a:lnTo>
                    <a:pt x="1639" y="722"/>
                  </a:lnTo>
                  <a:lnTo>
                    <a:pt x="1637" y="722"/>
                  </a:lnTo>
                  <a:lnTo>
                    <a:pt x="1636" y="722"/>
                  </a:lnTo>
                  <a:lnTo>
                    <a:pt x="1634" y="722"/>
                  </a:lnTo>
                  <a:lnTo>
                    <a:pt x="1632" y="722"/>
                  </a:lnTo>
                  <a:lnTo>
                    <a:pt x="1632" y="724"/>
                  </a:lnTo>
                  <a:lnTo>
                    <a:pt x="1632" y="726"/>
                  </a:lnTo>
                  <a:lnTo>
                    <a:pt x="1628" y="727"/>
                  </a:lnTo>
                  <a:lnTo>
                    <a:pt x="1626" y="727"/>
                  </a:lnTo>
                  <a:lnTo>
                    <a:pt x="1626" y="726"/>
                  </a:lnTo>
                  <a:lnTo>
                    <a:pt x="1626" y="724"/>
                  </a:lnTo>
                  <a:lnTo>
                    <a:pt x="1624" y="722"/>
                  </a:lnTo>
                  <a:lnTo>
                    <a:pt x="1624" y="720"/>
                  </a:lnTo>
                  <a:lnTo>
                    <a:pt x="1620" y="720"/>
                  </a:lnTo>
                  <a:lnTo>
                    <a:pt x="1618" y="720"/>
                  </a:lnTo>
                  <a:lnTo>
                    <a:pt x="1617" y="722"/>
                  </a:lnTo>
                  <a:lnTo>
                    <a:pt x="1613" y="722"/>
                  </a:lnTo>
                  <a:lnTo>
                    <a:pt x="1611" y="722"/>
                  </a:lnTo>
                  <a:lnTo>
                    <a:pt x="1609" y="722"/>
                  </a:lnTo>
                  <a:lnTo>
                    <a:pt x="1607" y="724"/>
                  </a:lnTo>
                  <a:lnTo>
                    <a:pt x="1605" y="726"/>
                  </a:lnTo>
                  <a:lnTo>
                    <a:pt x="1605" y="724"/>
                  </a:lnTo>
                  <a:lnTo>
                    <a:pt x="1605" y="722"/>
                  </a:lnTo>
                  <a:lnTo>
                    <a:pt x="1605" y="720"/>
                  </a:lnTo>
                  <a:lnTo>
                    <a:pt x="1603" y="720"/>
                  </a:lnTo>
                  <a:lnTo>
                    <a:pt x="1603" y="722"/>
                  </a:lnTo>
                  <a:lnTo>
                    <a:pt x="1601" y="724"/>
                  </a:lnTo>
                  <a:lnTo>
                    <a:pt x="1599" y="726"/>
                  </a:lnTo>
                  <a:lnTo>
                    <a:pt x="1598" y="727"/>
                  </a:lnTo>
                  <a:lnTo>
                    <a:pt x="1596" y="727"/>
                  </a:lnTo>
                  <a:lnTo>
                    <a:pt x="1596" y="726"/>
                  </a:lnTo>
                  <a:lnTo>
                    <a:pt x="1596" y="724"/>
                  </a:lnTo>
                  <a:lnTo>
                    <a:pt x="1594" y="724"/>
                  </a:lnTo>
                  <a:lnTo>
                    <a:pt x="1592" y="724"/>
                  </a:lnTo>
                  <a:lnTo>
                    <a:pt x="1590" y="726"/>
                  </a:lnTo>
                  <a:lnTo>
                    <a:pt x="1590" y="727"/>
                  </a:lnTo>
                  <a:lnTo>
                    <a:pt x="1592" y="727"/>
                  </a:lnTo>
                  <a:lnTo>
                    <a:pt x="1592" y="729"/>
                  </a:lnTo>
                  <a:lnTo>
                    <a:pt x="1590" y="729"/>
                  </a:lnTo>
                  <a:lnTo>
                    <a:pt x="1588" y="731"/>
                  </a:lnTo>
                  <a:lnTo>
                    <a:pt x="1586" y="731"/>
                  </a:lnTo>
                  <a:lnTo>
                    <a:pt x="1584" y="731"/>
                  </a:lnTo>
                  <a:lnTo>
                    <a:pt x="1582" y="731"/>
                  </a:lnTo>
                  <a:lnTo>
                    <a:pt x="1580" y="731"/>
                  </a:lnTo>
                  <a:lnTo>
                    <a:pt x="1580" y="733"/>
                  </a:lnTo>
                  <a:lnTo>
                    <a:pt x="1580" y="735"/>
                  </a:lnTo>
                  <a:lnTo>
                    <a:pt x="1579" y="735"/>
                  </a:lnTo>
                  <a:lnTo>
                    <a:pt x="1577" y="735"/>
                  </a:lnTo>
                  <a:lnTo>
                    <a:pt x="1575" y="735"/>
                  </a:lnTo>
                  <a:lnTo>
                    <a:pt x="1575" y="737"/>
                  </a:lnTo>
                  <a:lnTo>
                    <a:pt x="1573" y="737"/>
                  </a:lnTo>
                  <a:lnTo>
                    <a:pt x="1571" y="737"/>
                  </a:lnTo>
                  <a:lnTo>
                    <a:pt x="1569" y="737"/>
                  </a:lnTo>
                  <a:lnTo>
                    <a:pt x="1567" y="739"/>
                  </a:lnTo>
                  <a:lnTo>
                    <a:pt x="1565" y="743"/>
                  </a:lnTo>
                  <a:lnTo>
                    <a:pt x="1565" y="745"/>
                  </a:lnTo>
                  <a:lnTo>
                    <a:pt x="1563" y="746"/>
                  </a:lnTo>
                  <a:lnTo>
                    <a:pt x="1561" y="746"/>
                  </a:lnTo>
                  <a:lnTo>
                    <a:pt x="1561" y="745"/>
                  </a:lnTo>
                  <a:lnTo>
                    <a:pt x="1560" y="743"/>
                  </a:lnTo>
                  <a:lnTo>
                    <a:pt x="1560" y="741"/>
                  </a:lnTo>
                  <a:lnTo>
                    <a:pt x="1560" y="739"/>
                  </a:lnTo>
                  <a:lnTo>
                    <a:pt x="1558" y="739"/>
                  </a:lnTo>
                  <a:lnTo>
                    <a:pt x="1556" y="739"/>
                  </a:lnTo>
                  <a:lnTo>
                    <a:pt x="1554" y="739"/>
                  </a:lnTo>
                  <a:lnTo>
                    <a:pt x="1552" y="741"/>
                  </a:lnTo>
                  <a:lnTo>
                    <a:pt x="1550" y="739"/>
                  </a:lnTo>
                  <a:lnTo>
                    <a:pt x="1548" y="739"/>
                  </a:lnTo>
                  <a:lnTo>
                    <a:pt x="1546" y="741"/>
                  </a:lnTo>
                  <a:lnTo>
                    <a:pt x="1544" y="741"/>
                  </a:lnTo>
                  <a:lnTo>
                    <a:pt x="1544" y="743"/>
                  </a:lnTo>
                  <a:lnTo>
                    <a:pt x="1542" y="743"/>
                  </a:lnTo>
                  <a:lnTo>
                    <a:pt x="1542" y="745"/>
                  </a:lnTo>
                  <a:lnTo>
                    <a:pt x="1541" y="745"/>
                  </a:lnTo>
                  <a:lnTo>
                    <a:pt x="1541" y="746"/>
                  </a:lnTo>
                  <a:lnTo>
                    <a:pt x="1541" y="748"/>
                  </a:lnTo>
                  <a:lnTo>
                    <a:pt x="1539" y="748"/>
                  </a:lnTo>
                  <a:lnTo>
                    <a:pt x="1539" y="750"/>
                  </a:lnTo>
                  <a:lnTo>
                    <a:pt x="1539" y="752"/>
                  </a:lnTo>
                  <a:lnTo>
                    <a:pt x="1541" y="754"/>
                  </a:lnTo>
                  <a:lnTo>
                    <a:pt x="1541" y="756"/>
                  </a:lnTo>
                  <a:lnTo>
                    <a:pt x="1539" y="756"/>
                  </a:lnTo>
                  <a:lnTo>
                    <a:pt x="1539" y="758"/>
                  </a:lnTo>
                  <a:lnTo>
                    <a:pt x="1537" y="758"/>
                  </a:lnTo>
                  <a:lnTo>
                    <a:pt x="1537" y="760"/>
                  </a:lnTo>
                  <a:lnTo>
                    <a:pt x="1535" y="760"/>
                  </a:lnTo>
                  <a:lnTo>
                    <a:pt x="1535" y="762"/>
                  </a:lnTo>
                  <a:lnTo>
                    <a:pt x="1535" y="764"/>
                  </a:lnTo>
                  <a:lnTo>
                    <a:pt x="1537" y="765"/>
                  </a:lnTo>
                  <a:lnTo>
                    <a:pt x="1537" y="767"/>
                  </a:lnTo>
                  <a:lnTo>
                    <a:pt x="1550" y="786"/>
                  </a:lnTo>
                  <a:lnTo>
                    <a:pt x="1615" y="872"/>
                  </a:lnTo>
                  <a:lnTo>
                    <a:pt x="1668" y="942"/>
                  </a:lnTo>
                  <a:lnTo>
                    <a:pt x="1668" y="944"/>
                  </a:lnTo>
                  <a:lnTo>
                    <a:pt x="1670" y="944"/>
                  </a:lnTo>
                  <a:lnTo>
                    <a:pt x="1672" y="946"/>
                  </a:lnTo>
                  <a:lnTo>
                    <a:pt x="1672" y="948"/>
                  </a:lnTo>
                  <a:lnTo>
                    <a:pt x="1672" y="950"/>
                  </a:lnTo>
                  <a:lnTo>
                    <a:pt x="1683" y="961"/>
                  </a:lnTo>
                  <a:lnTo>
                    <a:pt x="1700" y="986"/>
                  </a:lnTo>
                  <a:lnTo>
                    <a:pt x="1706" y="993"/>
                  </a:lnTo>
                  <a:lnTo>
                    <a:pt x="1721" y="1012"/>
                  </a:lnTo>
                  <a:lnTo>
                    <a:pt x="1732" y="1030"/>
                  </a:lnTo>
                  <a:lnTo>
                    <a:pt x="1744" y="1043"/>
                  </a:lnTo>
                  <a:lnTo>
                    <a:pt x="1744" y="1045"/>
                  </a:lnTo>
                  <a:lnTo>
                    <a:pt x="1742" y="1047"/>
                  </a:lnTo>
                  <a:lnTo>
                    <a:pt x="1740" y="1049"/>
                  </a:lnTo>
                  <a:lnTo>
                    <a:pt x="1740" y="1050"/>
                  </a:lnTo>
                  <a:lnTo>
                    <a:pt x="1742" y="1052"/>
                  </a:lnTo>
                  <a:lnTo>
                    <a:pt x="1742" y="1054"/>
                  </a:lnTo>
                  <a:lnTo>
                    <a:pt x="1744" y="1056"/>
                  </a:lnTo>
                  <a:lnTo>
                    <a:pt x="1746" y="1058"/>
                  </a:lnTo>
                  <a:lnTo>
                    <a:pt x="1746" y="1060"/>
                  </a:lnTo>
                  <a:lnTo>
                    <a:pt x="1744" y="1062"/>
                  </a:lnTo>
                  <a:lnTo>
                    <a:pt x="1744" y="1064"/>
                  </a:lnTo>
                  <a:lnTo>
                    <a:pt x="1738" y="1071"/>
                  </a:lnTo>
                  <a:lnTo>
                    <a:pt x="1734" y="1071"/>
                  </a:lnTo>
                  <a:lnTo>
                    <a:pt x="1731" y="1071"/>
                  </a:lnTo>
                  <a:lnTo>
                    <a:pt x="1731" y="1073"/>
                  </a:lnTo>
                  <a:lnTo>
                    <a:pt x="1729" y="1075"/>
                  </a:lnTo>
                  <a:lnTo>
                    <a:pt x="1729" y="1081"/>
                  </a:lnTo>
                  <a:lnTo>
                    <a:pt x="1729" y="1088"/>
                  </a:lnTo>
                  <a:lnTo>
                    <a:pt x="1729" y="1090"/>
                  </a:lnTo>
                  <a:lnTo>
                    <a:pt x="1732" y="1090"/>
                  </a:lnTo>
                  <a:lnTo>
                    <a:pt x="1732" y="1092"/>
                  </a:lnTo>
                  <a:lnTo>
                    <a:pt x="1725" y="1096"/>
                  </a:lnTo>
                  <a:lnTo>
                    <a:pt x="1723" y="1098"/>
                  </a:lnTo>
                  <a:lnTo>
                    <a:pt x="1725" y="1100"/>
                  </a:lnTo>
                  <a:lnTo>
                    <a:pt x="1723" y="1102"/>
                  </a:lnTo>
                  <a:lnTo>
                    <a:pt x="1723" y="1104"/>
                  </a:lnTo>
                  <a:lnTo>
                    <a:pt x="1725" y="1104"/>
                  </a:lnTo>
                  <a:lnTo>
                    <a:pt x="1725" y="1106"/>
                  </a:lnTo>
                  <a:lnTo>
                    <a:pt x="1725" y="1109"/>
                  </a:lnTo>
                  <a:lnTo>
                    <a:pt x="1727" y="1113"/>
                  </a:lnTo>
                  <a:lnTo>
                    <a:pt x="1727" y="1115"/>
                  </a:lnTo>
                  <a:lnTo>
                    <a:pt x="1725" y="1115"/>
                  </a:lnTo>
                  <a:lnTo>
                    <a:pt x="1723" y="1117"/>
                  </a:lnTo>
                  <a:lnTo>
                    <a:pt x="1719" y="1115"/>
                  </a:lnTo>
                  <a:lnTo>
                    <a:pt x="1717" y="1115"/>
                  </a:lnTo>
                  <a:lnTo>
                    <a:pt x="1713" y="1117"/>
                  </a:lnTo>
                  <a:lnTo>
                    <a:pt x="1712" y="1119"/>
                  </a:lnTo>
                  <a:lnTo>
                    <a:pt x="1710" y="1119"/>
                  </a:lnTo>
                  <a:lnTo>
                    <a:pt x="1706" y="1119"/>
                  </a:lnTo>
                  <a:lnTo>
                    <a:pt x="1704" y="1121"/>
                  </a:lnTo>
                  <a:lnTo>
                    <a:pt x="1704" y="1123"/>
                  </a:lnTo>
                  <a:lnTo>
                    <a:pt x="1706" y="1125"/>
                  </a:lnTo>
                  <a:lnTo>
                    <a:pt x="1708" y="1125"/>
                  </a:lnTo>
                  <a:lnTo>
                    <a:pt x="1704" y="1126"/>
                  </a:lnTo>
                  <a:lnTo>
                    <a:pt x="1704" y="1130"/>
                  </a:lnTo>
                  <a:lnTo>
                    <a:pt x="1702" y="1130"/>
                  </a:lnTo>
                  <a:lnTo>
                    <a:pt x="1700" y="1132"/>
                  </a:lnTo>
                  <a:lnTo>
                    <a:pt x="1698" y="1134"/>
                  </a:lnTo>
                  <a:lnTo>
                    <a:pt x="1696" y="1134"/>
                  </a:lnTo>
                  <a:lnTo>
                    <a:pt x="1694" y="1136"/>
                  </a:lnTo>
                  <a:lnTo>
                    <a:pt x="1693" y="1136"/>
                  </a:lnTo>
                  <a:lnTo>
                    <a:pt x="1693" y="1138"/>
                  </a:lnTo>
                  <a:lnTo>
                    <a:pt x="1694" y="1140"/>
                  </a:lnTo>
                  <a:lnTo>
                    <a:pt x="1694" y="1142"/>
                  </a:lnTo>
                  <a:lnTo>
                    <a:pt x="1693" y="1144"/>
                  </a:lnTo>
                  <a:lnTo>
                    <a:pt x="1693" y="1145"/>
                  </a:lnTo>
                  <a:lnTo>
                    <a:pt x="1691" y="1147"/>
                  </a:lnTo>
                  <a:lnTo>
                    <a:pt x="1689" y="1147"/>
                  </a:lnTo>
                  <a:lnTo>
                    <a:pt x="1685" y="1147"/>
                  </a:lnTo>
                  <a:lnTo>
                    <a:pt x="1683" y="1149"/>
                  </a:lnTo>
                  <a:lnTo>
                    <a:pt x="1683" y="1151"/>
                  </a:lnTo>
                  <a:lnTo>
                    <a:pt x="1683" y="1153"/>
                  </a:lnTo>
                  <a:lnTo>
                    <a:pt x="1685" y="1155"/>
                  </a:lnTo>
                  <a:lnTo>
                    <a:pt x="1683" y="1159"/>
                  </a:lnTo>
                  <a:lnTo>
                    <a:pt x="1681" y="1157"/>
                  </a:lnTo>
                  <a:lnTo>
                    <a:pt x="1679" y="1159"/>
                  </a:lnTo>
                  <a:lnTo>
                    <a:pt x="1679" y="1161"/>
                  </a:lnTo>
                  <a:lnTo>
                    <a:pt x="1679" y="1163"/>
                  </a:lnTo>
                  <a:lnTo>
                    <a:pt x="1681" y="1164"/>
                  </a:lnTo>
                  <a:lnTo>
                    <a:pt x="1681" y="1166"/>
                  </a:lnTo>
                  <a:lnTo>
                    <a:pt x="1681" y="1168"/>
                  </a:lnTo>
                  <a:lnTo>
                    <a:pt x="1683" y="1170"/>
                  </a:lnTo>
                  <a:lnTo>
                    <a:pt x="1683" y="1172"/>
                  </a:lnTo>
                  <a:lnTo>
                    <a:pt x="1683" y="1174"/>
                  </a:lnTo>
                  <a:lnTo>
                    <a:pt x="1685" y="1174"/>
                  </a:lnTo>
                  <a:lnTo>
                    <a:pt x="1685" y="1176"/>
                  </a:lnTo>
                  <a:lnTo>
                    <a:pt x="1685" y="1178"/>
                  </a:lnTo>
                  <a:lnTo>
                    <a:pt x="1683" y="1180"/>
                  </a:lnTo>
                  <a:lnTo>
                    <a:pt x="1683" y="1182"/>
                  </a:lnTo>
                  <a:lnTo>
                    <a:pt x="1685" y="1182"/>
                  </a:lnTo>
                  <a:lnTo>
                    <a:pt x="1689" y="1183"/>
                  </a:lnTo>
                  <a:lnTo>
                    <a:pt x="1666" y="1202"/>
                  </a:lnTo>
                  <a:lnTo>
                    <a:pt x="1655" y="1204"/>
                  </a:lnTo>
                  <a:lnTo>
                    <a:pt x="1651" y="1212"/>
                  </a:lnTo>
                  <a:lnTo>
                    <a:pt x="1628" y="1231"/>
                  </a:lnTo>
                  <a:lnTo>
                    <a:pt x="1626" y="1233"/>
                  </a:lnTo>
                  <a:lnTo>
                    <a:pt x="1611" y="1237"/>
                  </a:lnTo>
                  <a:lnTo>
                    <a:pt x="1603" y="1248"/>
                  </a:lnTo>
                  <a:lnTo>
                    <a:pt x="1579" y="1267"/>
                  </a:lnTo>
                  <a:lnTo>
                    <a:pt x="1563" y="1286"/>
                  </a:lnTo>
                  <a:lnTo>
                    <a:pt x="1550" y="1297"/>
                  </a:lnTo>
                  <a:lnTo>
                    <a:pt x="1544" y="1305"/>
                  </a:lnTo>
                  <a:lnTo>
                    <a:pt x="1542" y="1307"/>
                  </a:lnTo>
                  <a:lnTo>
                    <a:pt x="1516" y="1334"/>
                  </a:lnTo>
                  <a:lnTo>
                    <a:pt x="1514" y="1337"/>
                  </a:lnTo>
                  <a:lnTo>
                    <a:pt x="1510" y="1339"/>
                  </a:lnTo>
                  <a:lnTo>
                    <a:pt x="1504" y="1343"/>
                  </a:lnTo>
                  <a:lnTo>
                    <a:pt x="1499" y="1347"/>
                  </a:lnTo>
                  <a:lnTo>
                    <a:pt x="1495" y="1347"/>
                  </a:lnTo>
                  <a:lnTo>
                    <a:pt x="1493" y="1347"/>
                  </a:lnTo>
                  <a:lnTo>
                    <a:pt x="1491" y="1349"/>
                  </a:lnTo>
                  <a:lnTo>
                    <a:pt x="1489" y="1347"/>
                  </a:lnTo>
                  <a:lnTo>
                    <a:pt x="1487" y="1347"/>
                  </a:lnTo>
                  <a:lnTo>
                    <a:pt x="1485" y="1347"/>
                  </a:lnTo>
                  <a:lnTo>
                    <a:pt x="1484" y="1349"/>
                  </a:lnTo>
                  <a:lnTo>
                    <a:pt x="1482" y="1347"/>
                  </a:lnTo>
                  <a:lnTo>
                    <a:pt x="1480" y="1347"/>
                  </a:lnTo>
                  <a:lnTo>
                    <a:pt x="1478" y="1347"/>
                  </a:lnTo>
                  <a:lnTo>
                    <a:pt x="1476" y="1347"/>
                  </a:lnTo>
                  <a:lnTo>
                    <a:pt x="1474" y="1347"/>
                  </a:lnTo>
                  <a:lnTo>
                    <a:pt x="1470" y="1347"/>
                  </a:lnTo>
                  <a:lnTo>
                    <a:pt x="1468" y="1347"/>
                  </a:lnTo>
                  <a:lnTo>
                    <a:pt x="1468" y="1349"/>
                  </a:lnTo>
                  <a:lnTo>
                    <a:pt x="1465" y="1351"/>
                  </a:lnTo>
                  <a:lnTo>
                    <a:pt x="1461" y="1349"/>
                  </a:lnTo>
                  <a:lnTo>
                    <a:pt x="1459" y="1349"/>
                  </a:lnTo>
                  <a:lnTo>
                    <a:pt x="1457" y="1349"/>
                  </a:lnTo>
                  <a:lnTo>
                    <a:pt x="1455" y="1349"/>
                  </a:lnTo>
                  <a:lnTo>
                    <a:pt x="1453" y="1349"/>
                  </a:lnTo>
                  <a:lnTo>
                    <a:pt x="1451" y="1349"/>
                  </a:lnTo>
                  <a:lnTo>
                    <a:pt x="1449" y="1351"/>
                  </a:lnTo>
                  <a:lnTo>
                    <a:pt x="1447" y="1351"/>
                  </a:lnTo>
                  <a:lnTo>
                    <a:pt x="1446" y="1351"/>
                  </a:lnTo>
                  <a:lnTo>
                    <a:pt x="1444" y="1351"/>
                  </a:lnTo>
                  <a:lnTo>
                    <a:pt x="1444" y="1353"/>
                  </a:lnTo>
                  <a:lnTo>
                    <a:pt x="1444" y="1354"/>
                  </a:lnTo>
                  <a:lnTo>
                    <a:pt x="1442" y="1353"/>
                  </a:lnTo>
                  <a:lnTo>
                    <a:pt x="1442" y="1351"/>
                  </a:lnTo>
                  <a:lnTo>
                    <a:pt x="1442" y="1349"/>
                  </a:lnTo>
                  <a:lnTo>
                    <a:pt x="1442" y="1347"/>
                  </a:lnTo>
                  <a:lnTo>
                    <a:pt x="1440" y="1347"/>
                  </a:lnTo>
                  <a:lnTo>
                    <a:pt x="1440" y="1345"/>
                  </a:lnTo>
                  <a:lnTo>
                    <a:pt x="1442" y="1345"/>
                  </a:lnTo>
                  <a:lnTo>
                    <a:pt x="1440" y="1343"/>
                  </a:lnTo>
                  <a:lnTo>
                    <a:pt x="1438" y="1343"/>
                  </a:lnTo>
                  <a:lnTo>
                    <a:pt x="1436" y="1341"/>
                  </a:lnTo>
                  <a:lnTo>
                    <a:pt x="1434" y="1341"/>
                  </a:lnTo>
                  <a:lnTo>
                    <a:pt x="1432" y="1341"/>
                  </a:lnTo>
                  <a:lnTo>
                    <a:pt x="1432" y="1339"/>
                  </a:lnTo>
                  <a:lnTo>
                    <a:pt x="1432" y="1337"/>
                  </a:lnTo>
                  <a:lnTo>
                    <a:pt x="1430" y="1335"/>
                  </a:lnTo>
                  <a:lnTo>
                    <a:pt x="1428" y="1337"/>
                  </a:lnTo>
                  <a:lnTo>
                    <a:pt x="1427" y="1337"/>
                  </a:lnTo>
                  <a:lnTo>
                    <a:pt x="1427" y="1335"/>
                  </a:lnTo>
                  <a:lnTo>
                    <a:pt x="1425" y="1335"/>
                  </a:lnTo>
                  <a:lnTo>
                    <a:pt x="1423" y="1335"/>
                  </a:lnTo>
                  <a:lnTo>
                    <a:pt x="1423" y="1334"/>
                  </a:lnTo>
                  <a:lnTo>
                    <a:pt x="1421" y="1334"/>
                  </a:lnTo>
                  <a:lnTo>
                    <a:pt x="1421" y="1332"/>
                  </a:lnTo>
                  <a:lnTo>
                    <a:pt x="1421" y="1330"/>
                  </a:lnTo>
                  <a:lnTo>
                    <a:pt x="1419" y="1330"/>
                  </a:lnTo>
                  <a:lnTo>
                    <a:pt x="1417" y="1330"/>
                  </a:lnTo>
                  <a:lnTo>
                    <a:pt x="1417" y="1332"/>
                  </a:lnTo>
                  <a:lnTo>
                    <a:pt x="1417" y="1334"/>
                  </a:lnTo>
                  <a:lnTo>
                    <a:pt x="1415" y="1332"/>
                  </a:lnTo>
                  <a:lnTo>
                    <a:pt x="1413" y="1332"/>
                  </a:lnTo>
                  <a:lnTo>
                    <a:pt x="1411" y="1332"/>
                  </a:lnTo>
                  <a:lnTo>
                    <a:pt x="1409" y="1332"/>
                  </a:lnTo>
                  <a:lnTo>
                    <a:pt x="1408" y="1332"/>
                  </a:lnTo>
                  <a:lnTo>
                    <a:pt x="1406" y="1332"/>
                  </a:lnTo>
                  <a:lnTo>
                    <a:pt x="1404" y="1332"/>
                  </a:lnTo>
                  <a:lnTo>
                    <a:pt x="1404" y="1334"/>
                  </a:lnTo>
                  <a:lnTo>
                    <a:pt x="1404" y="1335"/>
                  </a:lnTo>
                  <a:lnTo>
                    <a:pt x="1402" y="1334"/>
                  </a:lnTo>
                  <a:lnTo>
                    <a:pt x="1400" y="1334"/>
                  </a:lnTo>
                  <a:lnTo>
                    <a:pt x="1400" y="1332"/>
                  </a:lnTo>
                  <a:lnTo>
                    <a:pt x="1398" y="1332"/>
                  </a:lnTo>
                  <a:lnTo>
                    <a:pt x="1394" y="1332"/>
                  </a:lnTo>
                  <a:lnTo>
                    <a:pt x="1394" y="1335"/>
                  </a:lnTo>
                  <a:lnTo>
                    <a:pt x="1392" y="1334"/>
                  </a:lnTo>
                  <a:lnTo>
                    <a:pt x="1390" y="1335"/>
                  </a:lnTo>
                  <a:lnTo>
                    <a:pt x="1389" y="1335"/>
                  </a:lnTo>
                  <a:lnTo>
                    <a:pt x="1387" y="1337"/>
                  </a:lnTo>
                  <a:lnTo>
                    <a:pt x="1385" y="1337"/>
                  </a:lnTo>
                  <a:lnTo>
                    <a:pt x="1381" y="1335"/>
                  </a:lnTo>
                  <a:lnTo>
                    <a:pt x="1375" y="1334"/>
                  </a:lnTo>
                  <a:lnTo>
                    <a:pt x="1373" y="1335"/>
                  </a:lnTo>
                  <a:lnTo>
                    <a:pt x="1373" y="1337"/>
                  </a:lnTo>
                  <a:lnTo>
                    <a:pt x="1368" y="1339"/>
                  </a:lnTo>
                  <a:lnTo>
                    <a:pt x="1368" y="1343"/>
                  </a:lnTo>
                  <a:lnTo>
                    <a:pt x="1362" y="1345"/>
                  </a:lnTo>
                  <a:lnTo>
                    <a:pt x="1360" y="1343"/>
                  </a:lnTo>
                  <a:lnTo>
                    <a:pt x="1356" y="1345"/>
                  </a:lnTo>
                  <a:lnTo>
                    <a:pt x="1354" y="1345"/>
                  </a:lnTo>
                  <a:lnTo>
                    <a:pt x="1352" y="1345"/>
                  </a:lnTo>
                  <a:lnTo>
                    <a:pt x="1351" y="1347"/>
                  </a:lnTo>
                  <a:lnTo>
                    <a:pt x="1347" y="1345"/>
                  </a:lnTo>
                  <a:lnTo>
                    <a:pt x="1343" y="1345"/>
                  </a:lnTo>
                  <a:lnTo>
                    <a:pt x="1343" y="1347"/>
                  </a:lnTo>
                  <a:lnTo>
                    <a:pt x="1341" y="1349"/>
                  </a:lnTo>
                  <a:lnTo>
                    <a:pt x="1339" y="1349"/>
                  </a:lnTo>
                  <a:lnTo>
                    <a:pt x="1337" y="1347"/>
                  </a:lnTo>
                  <a:lnTo>
                    <a:pt x="1337" y="1349"/>
                  </a:lnTo>
                  <a:lnTo>
                    <a:pt x="1335" y="1349"/>
                  </a:lnTo>
                  <a:lnTo>
                    <a:pt x="1333" y="1345"/>
                  </a:lnTo>
                  <a:lnTo>
                    <a:pt x="1330" y="1343"/>
                  </a:lnTo>
                  <a:lnTo>
                    <a:pt x="1326" y="1343"/>
                  </a:lnTo>
                  <a:lnTo>
                    <a:pt x="1326" y="1345"/>
                  </a:lnTo>
                  <a:lnTo>
                    <a:pt x="1322" y="1345"/>
                  </a:lnTo>
                  <a:lnTo>
                    <a:pt x="1320" y="1345"/>
                  </a:lnTo>
                  <a:lnTo>
                    <a:pt x="1318" y="1343"/>
                  </a:lnTo>
                  <a:lnTo>
                    <a:pt x="1316" y="1343"/>
                  </a:lnTo>
                  <a:lnTo>
                    <a:pt x="1316" y="1341"/>
                  </a:lnTo>
                  <a:lnTo>
                    <a:pt x="1316" y="1339"/>
                  </a:lnTo>
                  <a:lnTo>
                    <a:pt x="1314" y="1341"/>
                  </a:lnTo>
                  <a:lnTo>
                    <a:pt x="1313" y="1343"/>
                  </a:lnTo>
                  <a:lnTo>
                    <a:pt x="1311" y="1345"/>
                  </a:lnTo>
                  <a:lnTo>
                    <a:pt x="1311" y="1347"/>
                  </a:lnTo>
                  <a:lnTo>
                    <a:pt x="1311" y="1349"/>
                  </a:lnTo>
                  <a:lnTo>
                    <a:pt x="1307" y="1351"/>
                  </a:lnTo>
                  <a:lnTo>
                    <a:pt x="1305" y="1354"/>
                  </a:lnTo>
                  <a:lnTo>
                    <a:pt x="1303" y="1353"/>
                  </a:lnTo>
                  <a:lnTo>
                    <a:pt x="1297" y="1349"/>
                  </a:lnTo>
                  <a:lnTo>
                    <a:pt x="1297" y="1351"/>
                  </a:lnTo>
                  <a:lnTo>
                    <a:pt x="1295" y="1353"/>
                  </a:lnTo>
                  <a:lnTo>
                    <a:pt x="1295" y="1354"/>
                  </a:lnTo>
                  <a:lnTo>
                    <a:pt x="1297" y="1354"/>
                  </a:lnTo>
                  <a:lnTo>
                    <a:pt x="1295" y="1356"/>
                  </a:lnTo>
                  <a:lnTo>
                    <a:pt x="1294" y="1354"/>
                  </a:lnTo>
                  <a:lnTo>
                    <a:pt x="1292" y="1356"/>
                  </a:lnTo>
                  <a:lnTo>
                    <a:pt x="1288" y="1358"/>
                  </a:lnTo>
                  <a:lnTo>
                    <a:pt x="1286" y="1360"/>
                  </a:lnTo>
                  <a:lnTo>
                    <a:pt x="1284" y="1360"/>
                  </a:lnTo>
                  <a:lnTo>
                    <a:pt x="1280" y="1360"/>
                  </a:lnTo>
                  <a:lnTo>
                    <a:pt x="1278" y="1358"/>
                  </a:lnTo>
                  <a:lnTo>
                    <a:pt x="1275" y="1356"/>
                  </a:lnTo>
                  <a:lnTo>
                    <a:pt x="1271" y="1356"/>
                  </a:lnTo>
                  <a:lnTo>
                    <a:pt x="1269" y="1358"/>
                  </a:lnTo>
                  <a:lnTo>
                    <a:pt x="1267" y="1360"/>
                  </a:lnTo>
                  <a:lnTo>
                    <a:pt x="1267" y="1362"/>
                  </a:lnTo>
                  <a:lnTo>
                    <a:pt x="1263" y="1362"/>
                  </a:lnTo>
                  <a:lnTo>
                    <a:pt x="1263" y="1364"/>
                  </a:lnTo>
                  <a:lnTo>
                    <a:pt x="1259" y="1366"/>
                  </a:lnTo>
                  <a:lnTo>
                    <a:pt x="1256" y="1362"/>
                  </a:lnTo>
                  <a:lnTo>
                    <a:pt x="1254" y="1364"/>
                  </a:lnTo>
                  <a:lnTo>
                    <a:pt x="1248" y="1364"/>
                  </a:lnTo>
                  <a:lnTo>
                    <a:pt x="1242" y="1358"/>
                  </a:lnTo>
                  <a:lnTo>
                    <a:pt x="1240" y="1356"/>
                  </a:lnTo>
                  <a:lnTo>
                    <a:pt x="1240" y="1354"/>
                  </a:lnTo>
                  <a:lnTo>
                    <a:pt x="1240" y="1351"/>
                  </a:lnTo>
                  <a:lnTo>
                    <a:pt x="1240" y="1347"/>
                  </a:lnTo>
                  <a:lnTo>
                    <a:pt x="1238" y="1343"/>
                  </a:lnTo>
                  <a:lnTo>
                    <a:pt x="1237" y="1339"/>
                  </a:lnTo>
                  <a:lnTo>
                    <a:pt x="1233" y="1337"/>
                  </a:lnTo>
                  <a:lnTo>
                    <a:pt x="1235" y="1332"/>
                  </a:lnTo>
                  <a:lnTo>
                    <a:pt x="1233" y="1328"/>
                  </a:lnTo>
                  <a:lnTo>
                    <a:pt x="1231" y="1328"/>
                  </a:lnTo>
                  <a:lnTo>
                    <a:pt x="1227" y="1330"/>
                  </a:lnTo>
                  <a:lnTo>
                    <a:pt x="1227" y="1326"/>
                  </a:lnTo>
                  <a:lnTo>
                    <a:pt x="1227" y="1324"/>
                  </a:lnTo>
                  <a:lnTo>
                    <a:pt x="1227" y="1320"/>
                  </a:lnTo>
                  <a:lnTo>
                    <a:pt x="1225" y="1318"/>
                  </a:lnTo>
                  <a:lnTo>
                    <a:pt x="1221" y="1318"/>
                  </a:lnTo>
                  <a:lnTo>
                    <a:pt x="1218" y="1315"/>
                  </a:lnTo>
                  <a:lnTo>
                    <a:pt x="1216" y="1313"/>
                  </a:lnTo>
                  <a:lnTo>
                    <a:pt x="1212" y="1311"/>
                  </a:lnTo>
                  <a:lnTo>
                    <a:pt x="1212" y="1316"/>
                  </a:lnTo>
                  <a:lnTo>
                    <a:pt x="1210" y="1322"/>
                  </a:lnTo>
                  <a:lnTo>
                    <a:pt x="1208" y="1324"/>
                  </a:lnTo>
                  <a:lnTo>
                    <a:pt x="1206" y="1326"/>
                  </a:lnTo>
                  <a:lnTo>
                    <a:pt x="1202" y="1326"/>
                  </a:lnTo>
                  <a:lnTo>
                    <a:pt x="1199" y="1326"/>
                  </a:lnTo>
                  <a:lnTo>
                    <a:pt x="1193" y="1324"/>
                  </a:lnTo>
                  <a:lnTo>
                    <a:pt x="1189" y="1324"/>
                  </a:lnTo>
                  <a:lnTo>
                    <a:pt x="1185" y="1320"/>
                  </a:lnTo>
                  <a:lnTo>
                    <a:pt x="1183" y="1318"/>
                  </a:lnTo>
                  <a:lnTo>
                    <a:pt x="1187" y="1315"/>
                  </a:lnTo>
                  <a:lnTo>
                    <a:pt x="1187" y="1311"/>
                  </a:lnTo>
                  <a:lnTo>
                    <a:pt x="1178" y="1316"/>
                  </a:lnTo>
                  <a:lnTo>
                    <a:pt x="1178" y="1320"/>
                  </a:lnTo>
                  <a:lnTo>
                    <a:pt x="1178" y="1322"/>
                  </a:lnTo>
                  <a:lnTo>
                    <a:pt x="1178" y="1324"/>
                  </a:lnTo>
                  <a:lnTo>
                    <a:pt x="1176" y="1326"/>
                  </a:lnTo>
                  <a:lnTo>
                    <a:pt x="1172" y="1328"/>
                  </a:lnTo>
                  <a:lnTo>
                    <a:pt x="1172" y="1324"/>
                  </a:lnTo>
                  <a:lnTo>
                    <a:pt x="1170" y="1320"/>
                  </a:lnTo>
                  <a:lnTo>
                    <a:pt x="1168" y="1318"/>
                  </a:lnTo>
                  <a:lnTo>
                    <a:pt x="1166" y="1316"/>
                  </a:lnTo>
                  <a:lnTo>
                    <a:pt x="1162" y="1318"/>
                  </a:lnTo>
                  <a:lnTo>
                    <a:pt x="1161" y="1316"/>
                  </a:lnTo>
                  <a:lnTo>
                    <a:pt x="1159" y="1316"/>
                  </a:lnTo>
                  <a:lnTo>
                    <a:pt x="1157" y="1315"/>
                  </a:lnTo>
                  <a:lnTo>
                    <a:pt x="1155" y="1316"/>
                  </a:lnTo>
                  <a:lnTo>
                    <a:pt x="1155" y="1315"/>
                  </a:lnTo>
                  <a:lnTo>
                    <a:pt x="1153" y="1315"/>
                  </a:lnTo>
                  <a:lnTo>
                    <a:pt x="1153" y="1313"/>
                  </a:lnTo>
                  <a:lnTo>
                    <a:pt x="1151" y="1311"/>
                  </a:lnTo>
                  <a:lnTo>
                    <a:pt x="1147" y="1313"/>
                  </a:lnTo>
                  <a:lnTo>
                    <a:pt x="1145" y="1315"/>
                  </a:lnTo>
                  <a:lnTo>
                    <a:pt x="1143" y="1316"/>
                  </a:lnTo>
                  <a:lnTo>
                    <a:pt x="1142" y="1316"/>
                  </a:lnTo>
                  <a:lnTo>
                    <a:pt x="1140" y="1318"/>
                  </a:lnTo>
                  <a:lnTo>
                    <a:pt x="1140" y="1320"/>
                  </a:lnTo>
                  <a:lnTo>
                    <a:pt x="1140" y="1322"/>
                  </a:lnTo>
                  <a:lnTo>
                    <a:pt x="1140" y="1324"/>
                  </a:lnTo>
                  <a:lnTo>
                    <a:pt x="1138" y="1324"/>
                  </a:lnTo>
                  <a:lnTo>
                    <a:pt x="1134" y="1326"/>
                  </a:lnTo>
                  <a:lnTo>
                    <a:pt x="1126" y="1324"/>
                  </a:lnTo>
                  <a:lnTo>
                    <a:pt x="1124" y="1324"/>
                  </a:lnTo>
                  <a:lnTo>
                    <a:pt x="1123" y="1328"/>
                  </a:lnTo>
                  <a:lnTo>
                    <a:pt x="1119" y="1328"/>
                  </a:lnTo>
                  <a:lnTo>
                    <a:pt x="1117" y="1330"/>
                  </a:lnTo>
                  <a:lnTo>
                    <a:pt x="1115" y="1332"/>
                  </a:lnTo>
                  <a:lnTo>
                    <a:pt x="1113" y="1334"/>
                  </a:lnTo>
                  <a:lnTo>
                    <a:pt x="1111" y="1335"/>
                  </a:lnTo>
                  <a:lnTo>
                    <a:pt x="1111" y="1337"/>
                  </a:lnTo>
                  <a:lnTo>
                    <a:pt x="1109" y="1339"/>
                  </a:lnTo>
                  <a:lnTo>
                    <a:pt x="1109" y="1341"/>
                  </a:lnTo>
                  <a:lnTo>
                    <a:pt x="1109" y="1343"/>
                  </a:lnTo>
                  <a:lnTo>
                    <a:pt x="1111" y="1347"/>
                  </a:lnTo>
                  <a:lnTo>
                    <a:pt x="1109" y="1349"/>
                  </a:lnTo>
                  <a:lnTo>
                    <a:pt x="1111" y="1349"/>
                  </a:lnTo>
                  <a:lnTo>
                    <a:pt x="1113" y="1351"/>
                  </a:lnTo>
                  <a:lnTo>
                    <a:pt x="1115" y="1354"/>
                  </a:lnTo>
                  <a:lnTo>
                    <a:pt x="1117" y="1356"/>
                  </a:lnTo>
                  <a:lnTo>
                    <a:pt x="1115" y="1358"/>
                  </a:lnTo>
                  <a:lnTo>
                    <a:pt x="1113" y="1358"/>
                  </a:lnTo>
                  <a:lnTo>
                    <a:pt x="1111" y="1358"/>
                  </a:lnTo>
                  <a:lnTo>
                    <a:pt x="1109" y="1358"/>
                  </a:lnTo>
                  <a:lnTo>
                    <a:pt x="1109" y="1360"/>
                  </a:lnTo>
                  <a:lnTo>
                    <a:pt x="1107" y="1362"/>
                  </a:lnTo>
                  <a:lnTo>
                    <a:pt x="1109" y="1364"/>
                  </a:lnTo>
                  <a:lnTo>
                    <a:pt x="1107" y="1370"/>
                  </a:lnTo>
                  <a:lnTo>
                    <a:pt x="1105" y="1368"/>
                  </a:lnTo>
                  <a:lnTo>
                    <a:pt x="1104" y="1368"/>
                  </a:lnTo>
                  <a:lnTo>
                    <a:pt x="1100" y="1368"/>
                  </a:lnTo>
                  <a:lnTo>
                    <a:pt x="1098" y="1366"/>
                  </a:lnTo>
                  <a:lnTo>
                    <a:pt x="1096" y="1366"/>
                  </a:lnTo>
                  <a:lnTo>
                    <a:pt x="1094" y="1366"/>
                  </a:lnTo>
                  <a:lnTo>
                    <a:pt x="1092" y="1366"/>
                  </a:lnTo>
                  <a:lnTo>
                    <a:pt x="1092" y="1368"/>
                  </a:lnTo>
                  <a:lnTo>
                    <a:pt x="1094" y="1370"/>
                  </a:lnTo>
                  <a:lnTo>
                    <a:pt x="1094" y="1372"/>
                  </a:lnTo>
                  <a:lnTo>
                    <a:pt x="1092" y="1373"/>
                  </a:lnTo>
                  <a:lnTo>
                    <a:pt x="1090" y="1373"/>
                  </a:lnTo>
                  <a:lnTo>
                    <a:pt x="1090" y="1375"/>
                  </a:lnTo>
                  <a:lnTo>
                    <a:pt x="1088" y="1379"/>
                  </a:lnTo>
                  <a:lnTo>
                    <a:pt x="1086" y="1381"/>
                  </a:lnTo>
                  <a:lnTo>
                    <a:pt x="1085" y="1383"/>
                  </a:lnTo>
                  <a:lnTo>
                    <a:pt x="1081" y="1385"/>
                  </a:lnTo>
                  <a:lnTo>
                    <a:pt x="1079" y="1383"/>
                  </a:lnTo>
                  <a:lnTo>
                    <a:pt x="1077" y="1383"/>
                  </a:lnTo>
                  <a:lnTo>
                    <a:pt x="1073" y="1383"/>
                  </a:lnTo>
                  <a:lnTo>
                    <a:pt x="1073" y="1385"/>
                  </a:lnTo>
                  <a:lnTo>
                    <a:pt x="1073" y="1389"/>
                  </a:lnTo>
                  <a:lnTo>
                    <a:pt x="1073" y="1392"/>
                  </a:lnTo>
                  <a:lnTo>
                    <a:pt x="1075" y="1398"/>
                  </a:lnTo>
                  <a:lnTo>
                    <a:pt x="1077" y="1400"/>
                  </a:lnTo>
                  <a:lnTo>
                    <a:pt x="1077" y="1402"/>
                  </a:lnTo>
                  <a:lnTo>
                    <a:pt x="1079" y="1404"/>
                  </a:lnTo>
                  <a:lnTo>
                    <a:pt x="1081" y="1404"/>
                  </a:lnTo>
                  <a:lnTo>
                    <a:pt x="1081" y="1408"/>
                  </a:lnTo>
                  <a:lnTo>
                    <a:pt x="1083" y="1410"/>
                  </a:lnTo>
                  <a:lnTo>
                    <a:pt x="1086" y="1411"/>
                  </a:lnTo>
                  <a:lnTo>
                    <a:pt x="1083" y="1413"/>
                  </a:lnTo>
                  <a:lnTo>
                    <a:pt x="1085" y="1415"/>
                  </a:lnTo>
                  <a:lnTo>
                    <a:pt x="1086" y="1415"/>
                  </a:lnTo>
                  <a:lnTo>
                    <a:pt x="1088" y="1419"/>
                  </a:lnTo>
                  <a:lnTo>
                    <a:pt x="1085" y="1419"/>
                  </a:lnTo>
                  <a:lnTo>
                    <a:pt x="1083" y="1417"/>
                  </a:lnTo>
                  <a:lnTo>
                    <a:pt x="1081" y="1417"/>
                  </a:lnTo>
                  <a:lnTo>
                    <a:pt x="1081" y="1419"/>
                  </a:lnTo>
                  <a:lnTo>
                    <a:pt x="1079" y="1421"/>
                  </a:lnTo>
                  <a:lnTo>
                    <a:pt x="1081" y="1423"/>
                  </a:lnTo>
                  <a:lnTo>
                    <a:pt x="1079" y="1425"/>
                  </a:lnTo>
                  <a:lnTo>
                    <a:pt x="1077" y="1425"/>
                  </a:lnTo>
                  <a:lnTo>
                    <a:pt x="1075" y="1427"/>
                  </a:lnTo>
                  <a:lnTo>
                    <a:pt x="1073" y="1425"/>
                  </a:lnTo>
                  <a:lnTo>
                    <a:pt x="1071" y="1427"/>
                  </a:lnTo>
                  <a:lnTo>
                    <a:pt x="1069" y="1427"/>
                  </a:lnTo>
                  <a:lnTo>
                    <a:pt x="1071" y="1419"/>
                  </a:lnTo>
                  <a:lnTo>
                    <a:pt x="1067" y="1421"/>
                  </a:lnTo>
                  <a:lnTo>
                    <a:pt x="1062" y="1423"/>
                  </a:lnTo>
                  <a:lnTo>
                    <a:pt x="1062" y="1427"/>
                  </a:lnTo>
                  <a:lnTo>
                    <a:pt x="1060" y="1427"/>
                  </a:lnTo>
                  <a:lnTo>
                    <a:pt x="1058" y="1425"/>
                  </a:lnTo>
                  <a:lnTo>
                    <a:pt x="1056" y="1425"/>
                  </a:lnTo>
                  <a:lnTo>
                    <a:pt x="1052" y="1425"/>
                  </a:lnTo>
                  <a:lnTo>
                    <a:pt x="1052" y="1419"/>
                  </a:lnTo>
                  <a:lnTo>
                    <a:pt x="1052" y="1417"/>
                  </a:lnTo>
                  <a:lnTo>
                    <a:pt x="1050" y="1415"/>
                  </a:lnTo>
                  <a:lnTo>
                    <a:pt x="1048" y="1411"/>
                  </a:lnTo>
                  <a:lnTo>
                    <a:pt x="1048" y="1410"/>
                  </a:lnTo>
                  <a:lnTo>
                    <a:pt x="1043" y="1410"/>
                  </a:lnTo>
                  <a:lnTo>
                    <a:pt x="1039" y="1408"/>
                  </a:lnTo>
                  <a:lnTo>
                    <a:pt x="1037" y="1408"/>
                  </a:lnTo>
                  <a:lnTo>
                    <a:pt x="1033" y="1411"/>
                  </a:lnTo>
                  <a:lnTo>
                    <a:pt x="1031" y="1417"/>
                  </a:lnTo>
                  <a:lnTo>
                    <a:pt x="1031" y="1419"/>
                  </a:lnTo>
                  <a:lnTo>
                    <a:pt x="1033" y="1421"/>
                  </a:lnTo>
                  <a:lnTo>
                    <a:pt x="1031" y="1423"/>
                  </a:lnTo>
                  <a:lnTo>
                    <a:pt x="1035" y="1429"/>
                  </a:lnTo>
                  <a:lnTo>
                    <a:pt x="1041" y="1429"/>
                  </a:lnTo>
                  <a:lnTo>
                    <a:pt x="1039" y="1430"/>
                  </a:lnTo>
                  <a:lnTo>
                    <a:pt x="1043" y="1432"/>
                  </a:lnTo>
                  <a:lnTo>
                    <a:pt x="1041" y="1438"/>
                  </a:lnTo>
                  <a:lnTo>
                    <a:pt x="1045" y="1438"/>
                  </a:lnTo>
                  <a:lnTo>
                    <a:pt x="1047" y="1442"/>
                  </a:lnTo>
                  <a:lnTo>
                    <a:pt x="1043" y="1444"/>
                  </a:lnTo>
                  <a:lnTo>
                    <a:pt x="1043" y="1446"/>
                  </a:lnTo>
                  <a:lnTo>
                    <a:pt x="1045" y="1446"/>
                  </a:lnTo>
                  <a:lnTo>
                    <a:pt x="1043" y="1449"/>
                  </a:lnTo>
                  <a:lnTo>
                    <a:pt x="1039" y="1448"/>
                  </a:lnTo>
                  <a:lnTo>
                    <a:pt x="1033" y="1453"/>
                  </a:lnTo>
                  <a:lnTo>
                    <a:pt x="1029" y="1453"/>
                  </a:lnTo>
                  <a:lnTo>
                    <a:pt x="1028" y="1455"/>
                  </a:lnTo>
                  <a:lnTo>
                    <a:pt x="1024" y="1451"/>
                  </a:lnTo>
                  <a:lnTo>
                    <a:pt x="1022" y="1451"/>
                  </a:lnTo>
                  <a:lnTo>
                    <a:pt x="1020" y="1448"/>
                  </a:lnTo>
                  <a:lnTo>
                    <a:pt x="1018" y="1446"/>
                  </a:lnTo>
                  <a:lnTo>
                    <a:pt x="1014" y="1448"/>
                  </a:lnTo>
                  <a:lnTo>
                    <a:pt x="1012" y="1444"/>
                  </a:lnTo>
                  <a:lnTo>
                    <a:pt x="1009" y="1444"/>
                  </a:lnTo>
                  <a:lnTo>
                    <a:pt x="1007" y="1446"/>
                  </a:lnTo>
                  <a:lnTo>
                    <a:pt x="1005" y="1444"/>
                  </a:lnTo>
                  <a:lnTo>
                    <a:pt x="995" y="1446"/>
                  </a:lnTo>
                  <a:lnTo>
                    <a:pt x="993" y="1448"/>
                  </a:lnTo>
                  <a:lnTo>
                    <a:pt x="990" y="1448"/>
                  </a:lnTo>
                  <a:lnTo>
                    <a:pt x="988" y="1442"/>
                  </a:lnTo>
                  <a:lnTo>
                    <a:pt x="984" y="1444"/>
                  </a:lnTo>
                  <a:lnTo>
                    <a:pt x="982" y="1444"/>
                  </a:lnTo>
                  <a:lnTo>
                    <a:pt x="982" y="1440"/>
                  </a:lnTo>
                  <a:lnTo>
                    <a:pt x="978" y="1436"/>
                  </a:lnTo>
                  <a:lnTo>
                    <a:pt x="976" y="1434"/>
                  </a:lnTo>
                  <a:lnTo>
                    <a:pt x="972" y="1436"/>
                  </a:lnTo>
                  <a:lnTo>
                    <a:pt x="969" y="1434"/>
                  </a:lnTo>
                  <a:lnTo>
                    <a:pt x="965" y="1436"/>
                  </a:lnTo>
                  <a:lnTo>
                    <a:pt x="963" y="1436"/>
                  </a:lnTo>
                  <a:lnTo>
                    <a:pt x="957" y="1442"/>
                  </a:lnTo>
                  <a:lnTo>
                    <a:pt x="955" y="1448"/>
                  </a:lnTo>
                  <a:lnTo>
                    <a:pt x="955" y="1449"/>
                  </a:lnTo>
                  <a:lnTo>
                    <a:pt x="952" y="1449"/>
                  </a:lnTo>
                  <a:lnTo>
                    <a:pt x="952" y="1451"/>
                  </a:lnTo>
                  <a:lnTo>
                    <a:pt x="952" y="1453"/>
                  </a:lnTo>
                  <a:lnTo>
                    <a:pt x="952" y="1455"/>
                  </a:lnTo>
                  <a:lnTo>
                    <a:pt x="950" y="1457"/>
                  </a:lnTo>
                  <a:lnTo>
                    <a:pt x="953" y="1461"/>
                  </a:lnTo>
                  <a:lnTo>
                    <a:pt x="955" y="1461"/>
                  </a:lnTo>
                  <a:lnTo>
                    <a:pt x="959" y="1463"/>
                  </a:lnTo>
                  <a:lnTo>
                    <a:pt x="963" y="1465"/>
                  </a:lnTo>
                  <a:lnTo>
                    <a:pt x="963" y="1467"/>
                  </a:lnTo>
                  <a:lnTo>
                    <a:pt x="967" y="1467"/>
                  </a:lnTo>
                  <a:lnTo>
                    <a:pt x="969" y="1470"/>
                  </a:lnTo>
                  <a:lnTo>
                    <a:pt x="967" y="1474"/>
                  </a:lnTo>
                  <a:lnTo>
                    <a:pt x="965" y="1472"/>
                  </a:lnTo>
                  <a:lnTo>
                    <a:pt x="965" y="1474"/>
                  </a:lnTo>
                  <a:lnTo>
                    <a:pt x="967" y="1476"/>
                  </a:lnTo>
                  <a:lnTo>
                    <a:pt x="965" y="1478"/>
                  </a:lnTo>
                  <a:lnTo>
                    <a:pt x="963" y="1480"/>
                  </a:lnTo>
                  <a:lnTo>
                    <a:pt x="965" y="1480"/>
                  </a:lnTo>
                  <a:lnTo>
                    <a:pt x="965" y="1482"/>
                  </a:lnTo>
                  <a:lnTo>
                    <a:pt x="965" y="1484"/>
                  </a:lnTo>
                  <a:lnTo>
                    <a:pt x="965" y="1487"/>
                  </a:lnTo>
                  <a:lnTo>
                    <a:pt x="965" y="1491"/>
                  </a:lnTo>
                  <a:lnTo>
                    <a:pt x="965" y="1493"/>
                  </a:lnTo>
                  <a:lnTo>
                    <a:pt x="967" y="1493"/>
                  </a:lnTo>
                  <a:lnTo>
                    <a:pt x="967" y="1497"/>
                  </a:lnTo>
                  <a:lnTo>
                    <a:pt x="965" y="1497"/>
                  </a:lnTo>
                  <a:lnTo>
                    <a:pt x="967" y="1503"/>
                  </a:lnTo>
                  <a:lnTo>
                    <a:pt x="969" y="1505"/>
                  </a:lnTo>
                  <a:lnTo>
                    <a:pt x="971" y="1505"/>
                  </a:lnTo>
                  <a:lnTo>
                    <a:pt x="969" y="1506"/>
                  </a:lnTo>
                  <a:lnTo>
                    <a:pt x="967" y="1510"/>
                  </a:lnTo>
                  <a:lnTo>
                    <a:pt x="965" y="1510"/>
                  </a:lnTo>
                  <a:lnTo>
                    <a:pt x="963" y="1508"/>
                  </a:lnTo>
                  <a:lnTo>
                    <a:pt x="963" y="1506"/>
                  </a:lnTo>
                  <a:lnTo>
                    <a:pt x="961" y="1505"/>
                  </a:lnTo>
                  <a:lnTo>
                    <a:pt x="959" y="1503"/>
                  </a:lnTo>
                  <a:lnTo>
                    <a:pt x="959" y="1501"/>
                  </a:lnTo>
                  <a:lnTo>
                    <a:pt x="957" y="1501"/>
                  </a:lnTo>
                  <a:lnTo>
                    <a:pt x="955" y="1503"/>
                  </a:lnTo>
                  <a:lnTo>
                    <a:pt x="952" y="1501"/>
                  </a:lnTo>
                  <a:lnTo>
                    <a:pt x="950" y="1501"/>
                  </a:lnTo>
                  <a:lnTo>
                    <a:pt x="948" y="1501"/>
                  </a:lnTo>
                  <a:lnTo>
                    <a:pt x="946" y="1501"/>
                  </a:lnTo>
                  <a:lnTo>
                    <a:pt x="944" y="1501"/>
                  </a:lnTo>
                  <a:lnTo>
                    <a:pt x="942" y="1501"/>
                  </a:lnTo>
                  <a:lnTo>
                    <a:pt x="942" y="1503"/>
                  </a:lnTo>
                  <a:lnTo>
                    <a:pt x="940" y="1503"/>
                  </a:lnTo>
                  <a:lnTo>
                    <a:pt x="940" y="1505"/>
                  </a:lnTo>
                  <a:lnTo>
                    <a:pt x="938" y="1505"/>
                  </a:lnTo>
                  <a:lnTo>
                    <a:pt x="938" y="1506"/>
                  </a:lnTo>
                  <a:lnTo>
                    <a:pt x="936" y="1508"/>
                  </a:lnTo>
                  <a:lnTo>
                    <a:pt x="936" y="1510"/>
                  </a:lnTo>
                  <a:lnTo>
                    <a:pt x="934" y="1510"/>
                  </a:lnTo>
                  <a:lnTo>
                    <a:pt x="934" y="1512"/>
                  </a:lnTo>
                  <a:lnTo>
                    <a:pt x="933" y="1514"/>
                  </a:lnTo>
                  <a:lnTo>
                    <a:pt x="931" y="1514"/>
                  </a:lnTo>
                  <a:lnTo>
                    <a:pt x="931" y="1516"/>
                  </a:lnTo>
                  <a:lnTo>
                    <a:pt x="933" y="1516"/>
                  </a:lnTo>
                  <a:lnTo>
                    <a:pt x="931" y="1518"/>
                  </a:lnTo>
                  <a:lnTo>
                    <a:pt x="929" y="1518"/>
                  </a:lnTo>
                  <a:lnTo>
                    <a:pt x="927" y="1518"/>
                  </a:lnTo>
                  <a:lnTo>
                    <a:pt x="925" y="1518"/>
                  </a:lnTo>
                  <a:lnTo>
                    <a:pt x="923" y="1518"/>
                  </a:lnTo>
                  <a:lnTo>
                    <a:pt x="921" y="1518"/>
                  </a:lnTo>
                  <a:lnTo>
                    <a:pt x="921" y="1520"/>
                  </a:lnTo>
                  <a:lnTo>
                    <a:pt x="919" y="1520"/>
                  </a:lnTo>
                  <a:lnTo>
                    <a:pt x="919" y="1518"/>
                  </a:lnTo>
                  <a:lnTo>
                    <a:pt x="917" y="1518"/>
                  </a:lnTo>
                  <a:lnTo>
                    <a:pt x="915" y="1518"/>
                  </a:lnTo>
                  <a:lnTo>
                    <a:pt x="914" y="1518"/>
                  </a:lnTo>
                  <a:lnTo>
                    <a:pt x="912" y="1518"/>
                  </a:lnTo>
                  <a:lnTo>
                    <a:pt x="910" y="1518"/>
                  </a:lnTo>
                  <a:lnTo>
                    <a:pt x="908" y="1518"/>
                  </a:lnTo>
                  <a:lnTo>
                    <a:pt x="908" y="1520"/>
                  </a:lnTo>
                  <a:lnTo>
                    <a:pt x="906" y="1520"/>
                  </a:lnTo>
                  <a:lnTo>
                    <a:pt x="904" y="1520"/>
                  </a:lnTo>
                  <a:lnTo>
                    <a:pt x="904" y="1522"/>
                  </a:lnTo>
                  <a:lnTo>
                    <a:pt x="906" y="1524"/>
                  </a:lnTo>
                  <a:lnTo>
                    <a:pt x="904" y="1524"/>
                  </a:lnTo>
                  <a:lnTo>
                    <a:pt x="904" y="1525"/>
                  </a:lnTo>
                  <a:lnTo>
                    <a:pt x="904" y="1527"/>
                  </a:lnTo>
                  <a:lnTo>
                    <a:pt x="904" y="1529"/>
                  </a:lnTo>
                  <a:lnTo>
                    <a:pt x="902" y="1529"/>
                  </a:lnTo>
                  <a:lnTo>
                    <a:pt x="900" y="1529"/>
                  </a:lnTo>
                  <a:lnTo>
                    <a:pt x="902" y="1531"/>
                  </a:lnTo>
                  <a:lnTo>
                    <a:pt x="904" y="1533"/>
                  </a:lnTo>
                  <a:lnTo>
                    <a:pt x="906" y="1533"/>
                  </a:lnTo>
                  <a:lnTo>
                    <a:pt x="906" y="1535"/>
                  </a:lnTo>
                  <a:lnTo>
                    <a:pt x="908" y="1535"/>
                  </a:lnTo>
                  <a:lnTo>
                    <a:pt x="910" y="1535"/>
                  </a:lnTo>
                  <a:lnTo>
                    <a:pt x="912" y="1535"/>
                  </a:lnTo>
                  <a:lnTo>
                    <a:pt x="912" y="1533"/>
                  </a:lnTo>
                  <a:lnTo>
                    <a:pt x="914" y="1533"/>
                  </a:lnTo>
                  <a:lnTo>
                    <a:pt x="914" y="1531"/>
                  </a:lnTo>
                  <a:lnTo>
                    <a:pt x="912" y="1531"/>
                  </a:lnTo>
                  <a:lnTo>
                    <a:pt x="912" y="1529"/>
                  </a:lnTo>
                  <a:lnTo>
                    <a:pt x="910" y="1529"/>
                  </a:lnTo>
                  <a:lnTo>
                    <a:pt x="912" y="1529"/>
                  </a:lnTo>
                  <a:lnTo>
                    <a:pt x="912" y="1527"/>
                  </a:lnTo>
                  <a:lnTo>
                    <a:pt x="914" y="1529"/>
                  </a:lnTo>
                  <a:lnTo>
                    <a:pt x="915" y="1531"/>
                  </a:lnTo>
                  <a:lnTo>
                    <a:pt x="919" y="1533"/>
                  </a:lnTo>
                  <a:lnTo>
                    <a:pt x="919" y="1535"/>
                  </a:lnTo>
                  <a:lnTo>
                    <a:pt x="921" y="1535"/>
                  </a:lnTo>
                  <a:lnTo>
                    <a:pt x="919" y="1537"/>
                  </a:lnTo>
                  <a:lnTo>
                    <a:pt x="921" y="1537"/>
                  </a:lnTo>
                  <a:lnTo>
                    <a:pt x="923" y="1537"/>
                  </a:lnTo>
                  <a:lnTo>
                    <a:pt x="923" y="1539"/>
                  </a:lnTo>
                  <a:lnTo>
                    <a:pt x="925" y="1539"/>
                  </a:lnTo>
                  <a:lnTo>
                    <a:pt x="925" y="1541"/>
                  </a:lnTo>
                  <a:lnTo>
                    <a:pt x="925" y="1543"/>
                  </a:lnTo>
                  <a:lnTo>
                    <a:pt x="923" y="1543"/>
                  </a:lnTo>
                  <a:lnTo>
                    <a:pt x="923" y="1544"/>
                  </a:lnTo>
                  <a:lnTo>
                    <a:pt x="923" y="1546"/>
                  </a:lnTo>
                  <a:lnTo>
                    <a:pt x="925" y="1546"/>
                  </a:lnTo>
                  <a:lnTo>
                    <a:pt x="927" y="1546"/>
                  </a:lnTo>
                  <a:lnTo>
                    <a:pt x="927" y="1548"/>
                  </a:lnTo>
                  <a:lnTo>
                    <a:pt x="929" y="1548"/>
                  </a:lnTo>
                  <a:lnTo>
                    <a:pt x="927" y="1548"/>
                  </a:lnTo>
                  <a:lnTo>
                    <a:pt x="927" y="1550"/>
                  </a:lnTo>
                  <a:lnTo>
                    <a:pt x="925" y="1550"/>
                  </a:lnTo>
                  <a:lnTo>
                    <a:pt x="925" y="1552"/>
                  </a:lnTo>
                  <a:lnTo>
                    <a:pt x="925" y="1554"/>
                  </a:lnTo>
                  <a:lnTo>
                    <a:pt x="927" y="1554"/>
                  </a:lnTo>
                  <a:lnTo>
                    <a:pt x="927" y="1556"/>
                  </a:lnTo>
                  <a:lnTo>
                    <a:pt x="929" y="1558"/>
                  </a:lnTo>
                  <a:lnTo>
                    <a:pt x="929" y="1560"/>
                  </a:lnTo>
                  <a:lnTo>
                    <a:pt x="931" y="1560"/>
                  </a:lnTo>
                  <a:lnTo>
                    <a:pt x="933" y="1562"/>
                  </a:lnTo>
                  <a:lnTo>
                    <a:pt x="931" y="1563"/>
                  </a:lnTo>
                  <a:lnTo>
                    <a:pt x="931" y="1565"/>
                  </a:lnTo>
                  <a:lnTo>
                    <a:pt x="931" y="1567"/>
                  </a:lnTo>
                  <a:lnTo>
                    <a:pt x="931" y="1569"/>
                  </a:lnTo>
                  <a:lnTo>
                    <a:pt x="933" y="1569"/>
                  </a:lnTo>
                  <a:lnTo>
                    <a:pt x="933" y="1571"/>
                  </a:lnTo>
                  <a:lnTo>
                    <a:pt x="931" y="1573"/>
                  </a:lnTo>
                  <a:lnTo>
                    <a:pt x="933" y="1575"/>
                  </a:lnTo>
                  <a:lnTo>
                    <a:pt x="933" y="1577"/>
                  </a:lnTo>
                  <a:lnTo>
                    <a:pt x="934" y="1577"/>
                  </a:lnTo>
                  <a:lnTo>
                    <a:pt x="936" y="1579"/>
                  </a:lnTo>
                  <a:lnTo>
                    <a:pt x="938" y="1579"/>
                  </a:lnTo>
                  <a:lnTo>
                    <a:pt x="938" y="1581"/>
                  </a:lnTo>
                  <a:lnTo>
                    <a:pt x="940" y="1581"/>
                  </a:lnTo>
                  <a:lnTo>
                    <a:pt x="940" y="1583"/>
                  </a:lnTo>
                  <a:lnTo>
                    <a:pt x="940" y="1584"/>
                  </a:lnTo>
                  <a:lnTo>
                    <a:pt x="942" y="1584"/>
                  </a:lnTo>
                  <a:lnTo>
                    <a:pt x="942" y="1583"/>
                  </a:lnTo>
                  <a:lnTo>
                    <a:pt x="944" y="1583"/>
                  </a:lnTo>
                  <a:lnTo>
                    <a:pt x="944" y="1584"/>
                  </a:lnTo>
                  <a:lnTo>
                    <a:pt x="944" y="1586"/>
                  </a:lnTo>
                  <a:lnTo>
                    <a:pt x="944" y="1588"/>
                  </a:lnTo>
                  <a:lnTo>
                    <a:pt x="942" y="1588"/>
                  </a:lnTo>
                  <a:lnTo>
                    <a:pt x="940" y="1588"/>
                  </a:lnTo>
                  <a:lnTo>
                    <a:pt x="940" y="1590"/>
                  </a:lnTo>
                  <a:lnTo>
                    <a:pt x="942" y="1592"/>
                  </a:lnTo>
                  <a:lnTo>
                    <a:pt x="940" y="1592"/>
                  </a:lnTo>
                  <a:lnTo>
                    <a:pt x="936" y="1592"/>
                  </a:lnTo>
                  <a:lnTo>
                    <a:pt x="934" y="1588"/>
                  </a:lnTo>
                  <a:lnTo>
                    <a:pt x="934" y="1586"/>
                  </a:lnTo>
                  <a:lnTo>
                    <a:pt x="933" y="1584"/>
                  </a:lnTo>
                  <a:lnTo>
                    <a:pt x="933" y="1583"/>
                  </a:lnTo>
                  <a:lnTo>
                    <a:pt x="931" y="1583"/>
                  </a:lnTo>
                  <a:lnTo>
                    <a:pt x="929" y="1581"/>
                  </a:lnTo>
                  <a:lnTo>
                    <a:pt x="927" y="1581"/>
                  </a:lnTo>
                  <a:lnTo>
                    <a:pt x="927" y="1579"/>
                  </a:lnTo>
                  <a:lnTo>
                    <a:pt x="925" y="1579"/>
                  </a:lnTo>
                  <a:lnTo>
                    <a:pt x="923" y="1579"/>
                  </a:lnTo>
                  <a:lnTo>
                    <a:pt x="921" y="1577"/>
                  </a:lnTo>
                  <a:lnTo>
                    <a:pt x="919" y="1577"/>
                  </a:lnTo>
                  <a:lnTo>
                    <a:pt x="917" y="1577"/>
                  </a:lnTo>
                  <a:lnTo>
                    <a:pt x="915" y="1575"/>
                  </a:lnTo>
                  <a:lnTo>
                    <a:pt x="914" y="1573"/>
                  </a:lnTo>
                  <a:lnTo>
                    <a:pt x="912" y="1573"/>
                  </a:lnTo>
                  <a:lnTo>
                    <a:pt x="910" y="1575"/>
                  </a:lnTo>
                  <a:lnTo>
                    <a:pt x="908" y="1575"/>
                  </a:lnTo>
                  <a:lnTo>
                    <a:pt x="906" y="1575"/>
                  </a:lnTo>
                  <a:lnTo>
                    <a:pt x="904" y="1577"/>
                  </a:lnTo>
                  <a:lnTo>
                    <a:pt x="902" y="1577"/>
                  </a:lnTo>
                  <a:lnTo>
                    <a:pt x="900" y="1579"/>
                  </a:lnTo>
                  <a:lnTo>
                    <a:pt x="898" y="1579"/>
                  </a:lnTo>
                  <a:lnTo>
                    <a:pt x="896" y="1579"/>
                  </a:lnTo>
                  <a:lnTo>
                    <a:pt x="895" y="1581"/>
                  </a:lnTo>
                  <a:lnTo>
                    <a:pt x="893" y="1581"/>
                  </a:lnTo>
                  <a:lnTo>
                    <a:pt x="891" y="1579"/>
                  </a:lnTo>
                  <a:lnTo>
                    <a:pt x="889" y="1579"/>
                  </a:lnTo>
                  <a:lnTo>
                    <a:pt x="887" y="1579"/>
                  </a:lnTo>
                  <a:lnTo>
                    <a:pt x="887" y="1577"/>
                  </a:lnTo>
                  <a:lnTo>
                    <a:pt x="885" y="1575"/>
                  </a:lnTo>
                  <a:lnTo>
                    <a:pt x="883" y="1573"/>
                  </a:lnTo>
                  <a:lnTo>
                    <a:pt x="883" y="1571"/>
                  </a:lnTo>
                  <a:lnTo>
                    <a:pt x="883" y="1569"/>
                  </a:lnTo>
                  <a:lnTo>
                    <a:pt x="881" y="1569"/>
                  </a:lnTo>
                  <a:lnTo>
                    <a:pt x="881" y="1567"/>
                  </a:lnTo>
                  <a:lnTo>
                    <a:pt x="881" y="1565"/>
                  </a:lnTo>
                  <a:lnTo>
                    <a:pt x="881" y="1563"/>
                  </a:lnTo>
                  <a:lnTo>
                    <a:pt x="881" y="1562"/>
                  </a:lnTo>
                  <a:lnTo>
                    <a:pt x="879" y="1562"/>
                  </a:lnTo>
                  <a:lnTo>
                    <a:pt x="879" y="1560"/>
                  </a:lnTo>
                  <a:lnTo>
                    <a:pt x="879" y="1558"/>
                  </a:lnTo>
                  <a:lnTo>
                    <a:pt x="877" y="1558"/>
                  </a:lnTo>
                  <a:lnTo>
                    <a:pt x="876" y="1558"/>
                  </a:lnTo>
                  <a:lnTo>
                    <a:pt x="874" y="1558"/>
                  </a:lnTo>
                  <a:lnTo>
                    <a:pt x="872" y="1556"/>
                  </a:lnTo>
                  <a:lnTo>
                    <a:pt x="870" y="1558"/>
                  </a:lnTo>
                  <a:lnTo>
                    <a:pt x="868" y="1556"/>
                  </a:lnTo>
                  <a:lnTo>
                    <a:pt x="868" y="1558"/>
                  </a:lnTo>
                  <a:lnTo>
                    <a:pt x="866" y="1558"/>
                  </a:lnTo>
                  <a:lnTo>
                    <a:pt x="864" y="1558"/>
                  </a:lnTo>
                  <a:lnTo>
                    <a:pt x="862" y="1558"/>
                  </a:lnTo>
                  <a:lnTo>
                    <a:pt x="862" y="1556"/>
                  </a:lnTo>
                  <a:lnTo>
                    <a:pt x="864" y="1556"/>
                  </a:lnTo>
                  <a:lnTo>
                    <a:pt x="864" y="1554"/>
                  </a:lnTo>
                  <a:lnTo>
                    <a:pt x="862" y="1554"/>
                  </a:lnTo>
                  <a:lnTo>
                    <a:pt x="860" y="1556"/>
                  </a:lnTo>
                  <a:lnTo>
                    <a:pt x="858" y="1556"/>
                  </a:lnTo>
                  <a:lnTo>
                    <a:pt x="857" y="1558"/>
                  </a:lnTo>
                  <a:lnTo>
                    <a:pt x="855" y="1558"/>
                  </a:lnTo>
                  <a:lnTo>
                    <a:pt x="855" y="1560"/>
                  </a:lnTo>
                  <a:lnTo>
                    <a:pt x="855" y="1562"/>
                  </a:lnTo>
                  <a:lnTo>
                    <a:pt x="855" y="1563"/>
                  </a:lnTo>
                  <a:lnTo>
                    <a:pt x="855" y="1565"/>
                  </a:lnTo>
                  <a:lnTo>
                    <a:pt x="855" y="1567"/>
                  </a:lnTo>
                  <a:lnTo>
                    <a:pt x="855" y="1569"/>
                  </a:lnTo>
                  <a:lnTo>
                    <a:pt x="855" y="1571"/>
                  </a:lnTo>
                  <a:lnTo>
                    <a:pt x="855" y="1573"/>
                  </a:lnTo>
                  <a:lnTo>
                    <a:pt x="855" y="1575"/>
                  </a:lnTo>
                  <a:lnTo>
                    <a:pt x="853" y="1577"/>
                  </a:lnTo>
                  <a:lnTo>
                    <a:pt x="853" y="1579"/>
                  </a:lnTo>
                  <a:lnTo>
                    <a:pt x="851" y="1579"/>
                  </a:lnTo>
                  <a:lnTo>
                    <a:pt x="849" y="1581"/>
                  </a:lnTo>
                  <a:lnTo>
                    <a:pt x="849" y="1583"/>
                  </a:lnTo>
                  <a:lnTo>
                    <a:pt x="847" y="1583"/>
                  </a:lnTo>
                  <a:lnTo>
                    <a:pt x="845" y="1584"/>
                  </a:lnTo>
                  <a:lnTo>
                    <a:pt x="843" y="1584"/>
                  </a:lnTo>
                  <a:lnTo>
                    <a:pt x="843" y="1586"/>
                  </a:lnTo>
                  <a:lnTo>
                    <a:pt x="841" y="1586"/>
                  </a:lnTo>
                  <a:lnTo>
                    <a:pt x="841" y="1588"/>
                  </a:lnTo>
                  <a:lnTo>
                    <a:pt x="839" y="1590"/>
                  </a:lnTo>
                  <a:lnTo>
                    <a:pt x="838" y="1590"/>
                  </a:lnTo>
                  <a:lnTo>
                    <a:pt x="836" y="1590"/>
                  </a:lnTo>
                  <a:lnTo>
                    <a:pt x="838" y="1592"/>
                  </a:lnTo>
                  <a:lnTo>
                    <a:pt x="838" y="1594"/>
                  </a:lnTo>
                  <a:lnTo>
                    <a:pt x="838" y="1596"/>
                  </a:lnTo>
                  <a:lnTo>
                    <a:pt x="836" y="1596"/>
                  </a:lnTo>
                  <a:lnTo>
                    <a:pt x="836" y="1598"/>
                  </a:lnTo>
                  <a:lnTo>
                    <a:pt x="834" y="1600"/>
                  </a:lnTo>
                  <a:lnTo>
                    <a:pt x="832" y="1602"/>
                  </a:lnTo>
                  <a:lnTo>
                    <a:pt x="826" y="1607"/>
                  </a:lnTo>
                  <a:lnTo>
                    <a:pt x="820" y="1611"/>
                  </a:lnTo>
                  <a:lnTo>
                    <a:pt x="817" y="1613"/>
                  </a:lnTo>
                  <a:lnTo>
                    <a:pt x="815" y="1613"/>
                  </a:lnTo>
                  <a:lnTo>
                    <a:pt x="807" y="1613"/>
                  </a:lnTo>
                  <a:lnTo>
                    <a:pt x="796" y="1613"/>
                  </a:lnTo>
                  <a:lnTo>
                    <a:pt x="773" y="1613"/>
                  </a:lnTo>
                  <a:lnTo>
                    <a:pt x="746" y="1613"/>
                  </a:lnTo>
                  <a:lnTo>
                    <a:pt x="727" y="1613"/>
                  </a:lnTo>
                  <a:lnTo>
                    <a:pt x="722" y="1613"/>
                  </a:lnTo>
                  <a:lnTo>
                    <a:pt x="695" y="1613"/>
                  </a:lnTo>
                  <a:lnTo>
                    <a:pt x="670" y="1613"/>
                  </a:lnTo>
                  <a:lnTo>
                    <a:pt x="659" y="1613"/>
                  </a:lnTo>
                  <a:lnTo>
                    <a:pt x="651" y="1617"/>
                  </a:lnTo>
                  <a:lnTo>
                    <a:pt x="646" y="1619"/>
                  </a:lnTo>
                  <a:lnTo>
                    <a:pt x="638" y="1622"/>
                  </a:lnTo>
                  <a:lnTo>
                    <a:pt x="632" y="1624"/>
                  </a:lnTo>
                  <a:lnTo>
                    <a:pt x="623" y="1628"/>
                  </a:lnTo>
                  <a:lnTo>
                    <a:pt x="615" y="1632"/>
                  </a:lnTo>
                  <a:lnTo>
                    <a:pt x="600" y="1640"/>
                  </a:lnTo>
                  <a:lnTo>
                    <a:pt x="591" y="1643"/>
                  </a:lnTo>
                  <a:lnTo>
                    <a:pt x="577" y="1649"/>
                  </a:lnTo>
                  <a:lnTo>
                    <a:pt x="568" y="1653"/>
                  </a:lnTo>
                  <a:lnTo>
                    <a:pt x="560" y="1657"/>
                  </a:lnTo>
                  <a:lnTo>
                    <a:pt x="556" y="1657"/>
                  </a:lnTo>
                  <a:lnTo>
                    <a:pt x="558" y="1655"/>
                  </a:lnTo>
                  <a:lnTo>
                    <a:pt x="558" y="1653"/>
                  </a:lnTo>
                  <a:lnTo>
                    <a:pt x="560" y="1649"/>
                  </a:lnTo>
                  <a:lnTo>
                    <a:pt x="560" y="1647"/>
                  </a:lnTo>
                  <a:lnTo>
                    <a:pt x="562" y="1645"/>
                  </a:lnTo>
                  <a:lnTo>
                    <a:pt x="562" y="1643"/>
                  </a:lnTo>
                  <a:lnTo>
                    <a:pt x="562" y="1641"/>
                  </a:lnTo>
                  <a:lnTo>
                    <a:pt x="562" y="1640"/>
                  </a:lnTo>
                  <a:lnTo>
                    <a:pt x="562" y="1638"/>
                  </a:lnTo>
                  <a:lnTo>
                    <a:pt x="564" y="1636"/>
                  </a:lnTo>
                  <a:lnTo>
                    <a:pt x="564" y="1634"/>
                  </a:lnTo>
                  <a:lnTo>
                    <a:pt x="564" y="1632"/>
                  </a:lnTo>
                  <a:lnTo>
                    <a:pt x="566" y="1630"/>
                  </a:lnTo>
                  <a:lnTo>
                    <a:pt x="564" y="1628"/>
                  </a:lnTo>
                  <a:lnTo>
                    <a:pt x="564" y="1626"/>
                  </a:lnTo>
                  <a:lnTo>
                    <a:pt x="564" y="1622"/>
                  </a:lnTo>
                  <a:lnTo>
                    <a:pt x="562" y="1621"/>
                  </a:lnTo>
                  <a:lnTo>
                    <a:pt x="560" y="1621"/>
                  </a:lnTo>
                  <a:lnTo>
                    <a:pt x="558" y="1622"/>
                  </a:lnTo>
                  <a:lnTo>
                    <a:pt x="556" y="1622"/>
                  </a:lnTo>
                  <a:lnTo>
                    <a:pt x="554" y="1621"/>
                  </a:lnTo>
                  <a:lnTo>
                    <a:pt x="556" y="1621"/>
                  </a:lnTo>
                  <a:lnTo>
                    <a:pt x="556" y="1619"/>
                  </a:lnTo>
                  <a:lnTo>
                    <a:pt x="558" y="1617"/>
                  </a:lnTo>
                  <a:lnTo>
                    <a:pt x="558" y="1613"/>
                  </a:lnTo>
                  <a:lnTo>
                    <a:pt x="560" y="1613"/>
                  </a:lnTo>
                  <a:lnTo>
                    <a:pt x="558" y="1611"/>
                  </a:lnTo>
                  <a:lnTo>
                    <a:pt x="560" y="1611"/>
                  </a:lnTo>
                  <a:lnTo>
                    <a:pt x="560" y="1609"/>
                  </a:lnTo>
                  <a:lnTo>
                    <a:pt x="558" y="1609"/>
                  </a:lnTo>
                  <a:lnTo>
                    <a:pt x="553" y="1607"/>
                  </a:lnTo>
                  <a:lnTo>
                    <a:pt x="547" y="1605"/>
                  </a:lnTo>
                  <a:lnTo>
                    <a:pt x="528" y="1602"/>
                  </a:lnTo>
                  <a:lnTo>
                    <a:pt x="509" y="1598"/>
                  </a:lnTo>
                  <a:lnTo>
                    <a:pt x="511" y="1590"/>
                  </a:lnTo>
                  <a:lnTo>
                    <a:pt x="511" y="1588"/>
                  </a:lnTo>
                  <a:lnTo>
                    <a:pt x="513" y="1586"/>
                  </a:lnTo>
                  <a:lnTo>
                    <a:pt x="513" y="1584"/>
                  </a:lnTo>
                  <a:lnTo>
                    <a:pt x="515" y="1583"/>
                  </a:lnTo>
                  <a:lnTo>
                    <a:pt x="516" y="1581"/>
                  </a:lnTo>
                  <a:lnTo>
                    <a:pt x="516" y="1577"/>
                  </a:lnTo>
                  <a:lnTo>
                    <a:pt x="518" y="1571"/>
                  </a:lnTo>
                  <a:lnTo>
                    <a:pt x="522" y="1563"/>
                  </a:lnTo>
                  <a:lnTo>
                    <a:pt x="524" y="1558"/>
                  </a:lnTo>
                  <a:lnTo>
                    <a:pt x="524" y="1554"/>
                  </a:lnTo>
                  <a:lnTo>
                    <a:pt x="526" y="1552"/>
                  </a:lnTo>
                  <a:lnTo>
                    <a:pt x="526" y="1550"/>
                  </a:lnTo>
                  <a:lnTo>
                    <a:pt x="526" y="1548"/>
                  </a:lnTo>
                  <a:lnTo>
                    <a:pt x="526" y="1546"/>
                  </a:lnTo>
                  <a:lnTo>
                    <a:pt x="528" y="1544"/>
                  </a:lnTo>
                  <a:lnTo>
                    <a:pt x="530" y="1544"/>
                  </a:lnTo>
                  <a:lnTo>
                    <a:pt x="532" y="1544"/>
                  </a:lnTo>
                  <a:lnTo>
                    <a:pt x="534" y="1543"/>
                  </a:lnTo>
                  <a:lnTo>
                    <a:pt x="535" y="1543"/>
                  </a:lnTo>
                  <a:lnTo>
                    <a:pt x="537" y="1541"/>
                  </a:lnTo>
                  <a:lnTo>
                    <a:pt x="537" y="1543"/>
                  </a:lnTo>
                  <a:lnTo>
                    <a:pt x="539" y="1543"/>
                  </a:lnTo>
                  <a:lnTo>
                    <a:pt x="539" y="1544"/>
                  </a:lnTo>
                  <a:lnTo>
                    <a:pt x="541" y="1546"/>
                  </a:lnTo>
                  <a:lnTo>
                    <a:pt x="541" y="1548"/>
                  </a:lnTo>
                  <a:lnTo>
                    <a:pt x="543" y="1548"/>
                  </a:lnTo>
                  <a:lnTo>
                    <a:pt x="545" y="1548"/>
                  </a:lnTo>
                  <a:lnTo>
                    <a:pt x="547" y="1546"/>
                  </a:lnTo>
                  <a:lnTo>
                    <a:pt x="549" y="1546"/>
                  </a:lnTo>
                  <a:lnTo>
                    <a:pt x="551" y="1548"/>
                  </a:lnTo>
                  <a:lnTo>
                    <a:pt x="551" y="1550"/>
                  </a:lnTo>
                  <a:lnTo>
                    <a:pt x="551" y="1552"/>
                  </a:lnTo>
                  <a:lnTo>
                    <a:pt x="551" y="1554"/>
                  </a:lnTo>
                  <a:lnTo>
                    <a:pt x="553" y="1556"/>
                  </a:lnTo>
                  <a:lnTo>
                    <a:pt x="556" y="1560"/>
                  </a:lnTo>
                  <a:lnTo>
                    <a:pt x="556" y="1563"/>
                  </a:lnTo>
                  <a:lnTo>
                    <a:pt x="558" y="1565"/>
                  </a:lnTo>
                  <a:lnTo>
                    <a:pt x="560" y="1567"/>
                  </a:lnTo>
                  <a:lnTo>
                    <a:pt x="562" y="1567"/>
                  </a:lnTo>
                  <a:lnTo>
                    <a:pt x="564" y="1569"/>
                  </a:lnTo>
                  <a:lnTo>
                    <a:pt x="566" y="1569"/>
                  </a:lnTo>
                  <a:lnTo>
                    <a:pt x="568" y="1567"/>
                  </a:lnTo>
                  <a:lnTo>
                    <a:pt x="570" y="1567"/>
                  </a:lnTo>
                  <a:lnTo>
                    <a:pt x="572" y="1567"/>
                  </a:lnTo>
                  <a:lnTo>
                    <a:pt x="572" y="1565"/>
                  </a:lnTo>
                  <a:lnTo>
                    <a:pt x="573" y="1565"/>
                  </a:lnTo>
                  <a:lnTo>
                    <a:pt x="573" y="1563"/>
                  </a:lnTo>
                  <a:lnTo>
                    <a:pt x="573" y="1562"/>
                  </a:lnTo>
                  <a:lnTo>
                    <a:pt x="573" y="1560"/>
                  </a:lnTo>
                  <a:lnTo>
                    <a:pt x="572" y="1556"/>
                  </a:lnTo>
                  <a:lnTo>
                    <a:pt x="572" y="1554"/>
                  </a:lnTo>
                  <a:lnTo>
                    <a:pt x="570" y="1552"/>
                  </a:lnTo>
                  <a:lnTo>
                    <a:pt x="570" y="1546"/>
                  </a:lnTo>
                  <a:lnTo>
                    <a:pt x="570" y="1543"/>
                  </a:lnTo>
                  <a:lnTo>
                    <a:pt x="570" y="1539"/>
                  </a:lnTo>
                  <a:lnTo>
                    <a:pt x="570" y="1537"/>
                  </a:lnTo>
                  <a:lnTo>
                    <a:pt x="570" y="1533"/>
                  </a:lnTo>
                  <a:lnTo>
                    <a:pt x="570" y="1529"/>
                  </a:lnTo>
                  <a:lnTo>
                    <a:pt x="570" y="1527"/>
                  </a:lnTo>
                  <a:lnTo>
                    <a:pt x="572" y="1525"/>
                  </a:lnTo>
                  <a:lnTo>
                    <a:pt x="572" y="1522"/>
                  </a:lnTo>
                  <a:lnTo>
                    <a:pt x="577" y="1514"/>
                  </a:lnTo>
                  <a:lnTo>
                    <a:pt x="583" y="1505"/>
                  </a:lnTo>
                  <a:lnTo>
                    <a:pt x="585" y="1499"/>
                  </a:lnTo>
                  <a:lnTo>
                    <a:pt x="592" y="1489"/>
                  </a:lnTo>
                  <a:lnTo>
                    <a:pt x="592" y="1487"/>
                  </a:lnTo>
                  <a:lnTo>
                    <a:pt x="594" y="1486"/>
                  </a:lnTo>
                  <a:lnTo>
                    <a:pt x="594" y="1484"/>
                  </a:lnTo>
                  <a:lnTo>
                    <a:pt x="594" y="1482"/>
                  </a:lnTo>
                  <a:lnTo>
                    <a:pt x="596" y="1480"/>
                  </a:lnTo>
                  <a:lnTo>
                    <a:pt x="598" y="1480"/>
                  </a:lnTo>
                  <a:lnTo>
                    <a:pt x="600" y="1480"/>
                  </a:lnTo>
                  <a:lnTo>
                    <a:pt x="602" y="1478"/>
                  </a:lnTo>
                  <a:lnTo>
                    <a:pt x="602" y="1476"/>
                  </a:lnTo>
                  <a:lnTo>
                    <a:pt x="600" y="1474"/>
                  </a:lnTo>
                  <a:lnTo>
                    <a:pt x="600" y="1472"/>
                  </a:lnTo>
                  <a:lnTo>
                    <a:pt x="598" y="1472"/>
                  </a:lnTo>
                  <a:lnTo>
                    <a:pt x="596" y="1470"/>
                  </a:lnTo>
                  <a:lnTo>
                    <a:pt x="596" y="1468"/>
                  </a:lnTo>
                  <a:lnTo>
                    <a:pt x="596" y="1467"/>
                  </a:lnTo>
                  <a:lnTo>
                    <a:pt x="596" y="1465"/>
                  </a:lnTo>
                  <a:lnTo>
                    <a:pt x="596" y="1463"/>
                  </a:lnTo>
                  <a:lnTo>
                    <a:pt x="598" y="1463"/>
                  </a:lnTo>
                  <a:lnTo>
                    <a:pt x="598" y="1461"/>
                  </a:lnTo>
                  <a:lnTo>
                    <a:pt x="600" y="1459"/>
                  </a:lnTo>
                  <a:lnTo>
                    <a:pt x="600" y="1457"/>
                  </a:lnTo>
                  <a:lnTo>
                    <a:pt x="600" y="1455"/>
                  </a:lnTo>
                  <a:lnTo>
                    <a:pt x="600" y="1453"/>
                  </a:lnTo>
                  <a:lnTo>
                    <a:pt x="598" y="1453"/>
                  </a:lnTo>
                  <a:lnTo>
                    <a:pt x="598" y="1451"/>
                  </a:lnTo>
                  <a:lnTo>
                    <a:pt x="598" y="1449"/>
                  </a:lnTo>
                  <a:lnTo>
                    <a:pt x="596" y="1449"/>
                  </a:lnTo>
                  <a:lnTo>
                    <a:pt x="594" y="1449"/>
                  </a:lnTo>
                  <a:lnTo>
                    <a:pt x="592" y="1449"/>
                  </a:lnTo>
                  <a:lnTo>
                    <a:pt x="592" y="1446"/>
                  </a:lnTo>
                  <a:lnTo>
                    <a:pt x="592" y="1444"/>
                  </a:lnTo>
                  <a:lnTo>
                    <a:pt x="592" y="1442"/>
                  </a:lnTo>
                  <a:lnTo>
                    <a:pt x="591" y="1440"/>
                  </a:lnTo>
                  <a:lnTo>
                    <a:pt x="591" y="1438"/>
                  </a:lnTo>
                  <a:lnTo>
                    <a:pt x="589" y="1438"/>
                  </a:lnTo>
                  <a:lnTo>
                    <a:pt x="587" y="1436"/>
                  </a:lnTo>
                  <a:lnTo>
                    <a:pt x="587" y="1434"/>
                  </a:lnTo>
                  <a:lnTo>
                    <a:pt x="585" y="1434"/>
                  </a:lnTo>
                  <a:lnTo>
                    <a:pt x="585" y="1432"/>
                  </a:lnTo>
                  <a:lnTo>
                    <a:pt x="587" y="1432"/>
                  </a:lnTo>
                  <a:lnTo>
                    <a:pt x="587" y="1430"/>
                  </a:lnTo>
                  <a:lnTo>
                    <a:pt x="587" y="1429"/>
                  </a:lnTo>
                  <a:lnTo>
                    <a:pt x="587" y="1427"/>
                  </a:lnTo>
                  <a:lnTo>
                    <a:pt x="587" y="1425"/>
                  </a:lnTo>
                  <a:lnTo>
                    <a:pt x="587" y="1423"/>
                  </a:lnTo>
                  <a:lnTo>
                    <a:pt x="587" y="1421"/>
                  </a:lnTo>
                  <a:lnTo>
                    <a:pt x="587" y="1419"/>
                  </a:lnTo>
                  <a:lnTo>
                    <a:pt x="587" y="1415"/>
                  </a:lnTo>
                  <a:lnTo>
                    <a:pt x="585" y="1413"/>
                  </a:lnTo>
                  <a:lnTo>
                    <a:pt x="583" y="1411"/>
                  </a:lnTo>
                  <a:lnTo>
                    <a:pt x="583" y="1410"/>
                  </a:lnTo>
                  <a:lnTo>
                    <a:pt x="583" y="1408"/>
                  </a:lnTo>
                  <a:lnTo>
                    <a:pt x="583" y="1406"/>
                  </a:lnTo>
                  <a:lnTo>
                    <a:pt x="583" y="1404"/>
                  </a:lnTo>
                  <a:lnTo>
                    <a:pt x="581" y="1402"/>
                  </a:lnTo>
                  <a:lnTo>
                    <a:pt x="579" y="1400"/>
                  </a:lnTo>
                  <a:lnTo>
                    <a:pt x="579" y="1402"/>
                  </a:lnTo>
                  <a:lnTo>
                    <a:pt x="577" y="1400"/>
                  </a:lnTo>
                  <a:lnTo>
                    <a:pt x="577" y="1398"/>
                  </a:lnTo>
                  <a:lnTo>
                    <a:pt x="579" y="1398"/>
                  </a:lnTo>
                  <a:lnTo>
                    <a:pt x="581" y="1396"/>
                  </a:lnTo>
                  <a:lnTo>
                    <a:pt x="583" y="1396"/>
                  </a:lnTo>
                  <a:lnTo>
                    <a:pt x="585" y="1396"/>
                  </a:lnTo>
                  <a:lnTo>
                    <a:pt x="585" y="1394"/>
                  </a:lnTo>
                  <a:lnTo>
                    <a:pt x="587" y="1392"/>
                  </a:lnTo>
                  <a:lnTo>
                    <a:pt x="589" y="1391"/>
                  </a:lnTo>
                  <a:lnTo>
                    <a:pt x="591" y="1391"/>
                  </a:lnTo>
                  <a:lnTo>
                    <a:pt x="591" y="1389"/>
                  </a:lnTo>
                  <a:lnTo>
                    <a:pt x="592" y="1389"/>
                  </a:lnTo>
                  <a:lnTo>
                    <a:pt x="594" y="1389"/>
                  </a:lnTo>
                  <a:lnTo>
                    <a:pt x="596" y="1389"/>
                  </a:lnTo>
                  <a:lnTo>
                    <a:pt x="598" y="1389"/>
                  </a:lnTo>
                  <a:lnTo>
                    <a:pt x="600" y="1387"/>
                  </a:lnTo>
                  <a:lnTo>
                    <a:pt x="602" y="1387"/>
                  </a:lnTo>
                  <a:lnTo>
                    <a:pt x="602" y="1389"/>
                  </a:lnTo>
                  <a:lnTo>
                    <a:pt x="602" y="1387"/>
                  </a:lnTo>
                  <a:lnTo>
                    <a:pt x="604" y="1387"/>
                  </a:lnTo>
                  <a:lnTo>
                    <a:pt x="606" y="1387"/>
                  </a:lnTo>
                  <a:lnTo>
                    <a:pt x="608" y="1387"/>
                  </a:lnTo>
                  <a:lnTo>
                    <a:pt x="610" y="1385"/>
                  </a:lnTo>
                  <a:lnTo>
                    <a:pt x="611" y="1383"/>
                  </a:lnTo>
                  <a:lnTo>
                    <a:pt x="611" y="1381"/>
                  </a:lnTo>
                  <a:lnTo>
                    <a:pt x="610" y="1379"/>
                  </a:lnTo>
                  <a:lnTo>
                    <a:pt x="610" y="1375"/>
                  </a:lnTo>
                  <a:lnTo>
                    <a:pt x="608" y="1373"/>
                  </a:lnTo>
                  <a:lnTo>
                    <a:pt x="606" y="1368"/>
                  </a:lnTo>
                  <a:lnTo>
                    <a:pt x="602" y="1358"/>
                  </a:lnTo>
                  <a:lnTo>
                    <a:pt x="600" y="1351"/>
                  </a:lnTo>
                  <a:lnTo>
                    <a:pt x="596" y="1341"/>
                  </a:lnTo>
                  <a:lnTo>
                    <a:pt x="594" y="1335"/>
                  </a:lnTo>
                  <a:lnTo>
                    <a:pt x="592" y="1330"/>
                  </a:lnTo>
                  <a:lnTo>
                    <a:pt x="589" y="1320"/>
                  </a:lnTo>
                  <a:lnTo>
                    <a:pt x="587" y="1316"/>
                  </a:lnTo>
                  <a:lnTo>
                    <a:pt x="587" y="1315"/>
                  </a:lnTo>
                  <a:lnTo>
                    <a:pt x="587" y="1313"/>
                  </a:lnTo>
                  <a:lnTo>
                    <a:pt x="585" y="1313"/>
                  </a:lnTo>
                  <a:lnTo>
                    <a:pt x="583" y="1309"/>
                  </a:lnTo>
                  <a:lnTo>
                    <a:pt x="581" y="1307"/>
                  </a:lnTo>
                  <a:lnTo>
                    <a:pt x="579" y="1305"/>
                  </a:lnTo>
                  <a:lnTo>
                    <a:pt x="579" y="1303"/>
                  </a:lnTo>
                  <a:lnTo>
                    <a:pt x="577" y="1301"/>
                  </a:lnTo>
                  <a:lnTo>
                    <a:pt x="577" y="1299"/>
                  </a:lnTo>
                  <a:lnTo>
                    <a:pt x="577" y="1297"/>
                  </a:lnTo>
                  <a:lnTo>
                    <a:pt x="575" y="1296"/>
                  </a:lnTo>
                  <a:lnTo>
                    <a:pt x="577" y="1294"/>
                  </a:lnTo>
                  <a:lnTo>
                    <a:pt x="577" y="1292"/>
                  </a:lnTo>
                  <a:lnTo>
                    <a:pt x="577" y="1290"/>
                  </a:lnTo>
                  <a:lnTo>
                    <a:pt x="575" y="1288"/>
                  </a:lnTo>
                  <a:lnTo>
                    <a:pt x="575" y="1284"/>
                  </a:lnTo>
                  <a:lnTo>
                    <a:pt x="575" y="1282"/>
                  </a:lnTo>
                  <a:lnTo>
                    <a:pt x="575" y="1280"/>
                  </a:lnTo>
                  <a:lnTo>
                    <a:pt x="575" y="1277"/>
                  </a:lnTo>
                  <a:lnTo>
                    <a:pt x="575" y="1275"/>
                  </a:lnTo>
                  <a:lnTo>
                    <a:pt x="575" y="1269"/>
                  </a:lnTo>
                  <a:lnTo>
                    <a:pt x="573" y="1265"/>
                  </a:lnTo>
                  <a:lnTo>
                    <a:pt x="573" y="1261"/>
                  </a:lnTo>
                  <a:lnTo>
                    <a:pt x="573" y="1258"/>
                  </a:lnTo>
                  <a:lnTo>
                    <a:pt x="572" y="1254"/>
                  </a:lnTo>
                  <a:lnTo>
                    <a:pt x="572" y="1250"/>
                  </a:lnTo>
                  <a:lnTo>
                    <a:pt x="570" y="1246"/>
                  </a:lnTo>
                  <a:lnTo>
                    <a:pt x="570" y="1240"/>
                  </a:lnTo>
                  <a:lnTo>
                    <a:pt x="568" y="1235"/>
                  </a:lnTo>
                  <a:lnTo>
                    <a:pt x="568" y="1233"/>
                  </a:lnTo>
                  <a:lnTo>
                    <a:pt x="566" y="1229"/>
                  </a:lnTo>
                  <a:lnTo>
                    <a:pt x="566" y="1227"/>
                  </a:lnTo>
                  <a:lnTo>
                    <a:pt x="566" y="1225"/>
                  </a:lnTo>
                  <a:lnTo>
                    <a:pt x="566" y="1223"/>
                  </a:lnTo>
                  <a:lnTo>
                    <a:pt x="566" y="1221"/>
                  </a:lnTo>
                  <a:lnTo>
                    <a:pt x="566" y="1218"/>
                  </a:lnTo>
                  <a:lnTo>
                    <a:pt x="566" y="1216"/>
                  </a:lnTo>
                  <a:lnTo>
                    <a:pt x="566" y="1212"/>
                  </a:lnTo>
                  <a:lnTo>
                    <a:pt x="566" y="1210"/>
                  </a:lnTo>
                  <a:lnTo>
                    <a:pt x="566" y="1208"/>
                  </a:lnTo>
                  <a:lnTo>
                    <a:pt x="566" y="1206"/>
                  </a:lnTo>
                  <a:lnTo>
                    <a:pt x="566" y="1204"/>
                  </a:lnTo>
                  <a:lnTo>
                    <a:pt x="566" y="1202"/>
                  </a:lnTo>
                  <a:lnTo>
                    <a:pt x="566" y="1201"/>
                  </a:lnTo>
                  <a:lnTo>
                    <a:pt x="566" y="1199"/>
                  </a:lnTo>
                  <a:lnTo>
                    <a:pt x="566" y="1197"/>
                  </a:lnTo>
                  <a:lnTo>
                    <a:pt x="566" y="1195"/>
                  </a:lnTo>
                  <a:lnTo>
                    <a:pt x="566" y="1193"/>
                  </a:lnTo>
                  <a:lnTo>
                    <a:pt x="564" y="1189"/>
                  </a:lnTo>
                  <a:lnTo>
                    <a:pt x="564" y="1185"/>
                  </a:lnTo>
                  <a:lnTo>
                    <a:pt x="564" y="1182"/>
                  </a:lnTo>
                  <a:lnTo>
                    <a:pt x="562" y="1180"/>
                  </a:lnTo>
                  <a:lnTo>
                    <a:pt x="560" y="1178"/>
                  </a:lnTo>
                  <a:lnTo>
                    <a:pt x="558" y="1178"/>
                  </a:lnTo>
                  <a:lnTo>
                    <a:pt x="558" y="1180"/>
                  </a:lnTo>
                  <a:lnTo>
                    <a:pt x="556" y="1180"/>
                  </a:lnTo>
                  <a:lnTo>
                    <a:pt x="556" y="1182"/>
                  </a:lnTo>
                  <a:lnTo>
                    <a:pt x="553" y="1183"/>
                  </a:lnTo>
                  <a:lnTo>
                    <a:pt x="551" y="1183"/>
                  </a:lnTo>
                  <a:lnTo>
                    <a:pt x="549" y="1183"/>
                  </a:lnTo>
                  <a:lnTo>
                    <a:pt x="549" y="1185"/>
                  </a:lnTo>
                  <a:lnTo>
                    <a:pt x="547" y="1185"/>
                  </a:lnTo>
                  <a:lnTo>
                    <a:pt x="545" y="1185"/>
                  </a:lnTo>
                  <a:lnTo>
                    <a:pt x="543" y="1185"/>
                  </a:lnTo>
                  <a:lnTo>
                    <a:pt x="541" y="1187"/>
                  </a:lnTo>
                  <a:lnTo>
                    <a:pt x="539" y="1187"/>
                  </a:lnTo>
                  <a:lnTo>
                    <a:pt x="535" y="1187"/>
                  </a:lnTo>
                  <a:lnTo>
                    <a:pt x="532" y="1187"/>
                  </a:lnTo>
                  <a:lnTo>
                    <a:pt x="530" y="1187"/>
                  </a:lnTo>
                  <a:lnTo>
                    <a:pt x="528" y="1187"/>
                  </a:lnTo>
                  <a:lnTo>
                    <a:pt x="526" y="1187"/>
                  </a:lnTo>
                  <a:lnTo>
                    <a:pt x="522" y="1187"/>
                  </a:lnTo>
                  <a:lnTo>
                    <a:pt x="522" y="1189"/>
                  </a:lnTo>
                  <a:lnTo>
                    <a:pt x="520" y="1189"/>
                  </a:lnTo>
                  <a:lnTo>
                    <a:pt x="518" y="1189"/>
                  </a:lnTo>
                  <a:lnTo>
                    <a:pt x="516" y="1189"/>
                  </a:lnTo>
                  <a:lnTo>
                    <a:pt x="515" y="1189"/>
                  </a:lnTo>
                  <a:lnTo>
                    <a:pt x="513" y="1189"/>
                  </a:lnTo>
                  <a:lnTo>
                    <a:pt x="509" y="1187"/>
                  </a:lnTo>
                  <a:lnTo>
                    <a:pt x="505" y="1185"/>
                  </a:lnTo>
                  <a:lnTo>
                    <a:pt x="503" y="1183"/>
                  </a:lnTo>
                  <a:lnTo>
                    <a:pt x="496" y="1182"/>
                  </a:lnTo>
                  <a:lnTo>
                    <a:pt x="488" y="1178"/>
                  </a:lnTo>
                  <a:lnTo>
                    <a:pt x="482" y="1174"/>
                  </a:lnTo>
                  <a:lnTo>
                    <a:pt x="475" y="1170"/>
                  </a:lnTo>
                  <a:lnTo>
                    <a:pt x="469" y="1166"/>
                  </a:lnTo>
                  <a:lnTo>
                    <a:pt x="465" y="1164"/>
                  </a:lnTo>
                  <a:lnTo>
                    <a:pt x="459" y="1161"/>
                  </a:lnTo>
                  <a:lnTo>
                    <a:pt x="454" y="1159"/>
                  </a:lnTo>
                  <a:lnTo>
                    <a:pt x="448" y="1155"/>
                  </a:lnTo>
                  <a:lnTo>
                    <a:pt x="440" y="1151"/>
                  </a:lnTo>
                  <a:lnTo>
                    <a:pt x="437" y="1149"/>
                  </a:lnTo>
                  <a:lnTo>
                    <a:pt x="431" y="1144"/>
                  </a:lnTo>
                  <a:lnTo>
                    <a:pt x="425" y="1140"/>
                  </a:lnTo>
                  <a:lnTo>
                    <a:pt x="421" y="1136"/>
                  </a:lnTo>
                  <a:lnTo>
                    <a:pt x="420" y="1134"/>
                  </a:lnTo>
                  <a:lnTo>
                    <a:pt x="418" y="1134"/>
                  </a:lnTo>
                  <a:lnTo>
                    <a:pt x="416" y="1132"/>
                  </a:lnTo>
                  <a:lnTo>
                    <a:pt x="414" y="1132"/>
                  </a:lnTo>
                  <a:lnTo>
                    <a:pt x="412" y="1132"/>
                  </a:lnTo>
                  <a:lnTo>
                    <a:pt x="408" y="1132"/>
                  </a:lnTo>
                  <a:lnTo>
                    <a:pt x="399" y="1132"/>
                  </a:lnTo>
                  <a:lnTo>
                    <a:pt x="391" y="1132"/>
                  </a:lnTo>
                  <a:lnTo>
                    <a:pt x="383" y="1132"/>
                  </a:lnTo>
                  <a:lnTo>
                    <a:pt x="378" y="1132"/>
                  </a:lnTo>
                  <a:lnTo>
                    <a:pt x="372" y="1132"/>
                  </a:lnTo>
                  <a:lnTo>
                    <a:pt x="368" y="1132"/>
                  </a:lnTo>
                  <a:lnTo>
                    <a:pt x="366" y="1132"/>
                  </a:lnTo>
                  <a:lnTo>
                    <a:pt x="365" y="1132"/>
                  </a:lnTo>
                  <a:lnTo>
                    <a:pt x="365" y="1130"/>
                  </a:lnTo>
                  <a:lnTo>
                    <a:pt x="363" y="1130"/>
                  </a:lnTo>
                  <a:lnTo>
                    <a:pt x="361" y="1128"/>
                  </a:lnTo>
                  <a:lnTo>
                    <a:pt x="357" y="1125"/>
                  </a:lnTo>
                  <a:lnTo>
                    <a:pt x="357" y="1123"/>
                  </a:lnTo>
                  <a:lnTo>
                    <a:pt x="355" y="1123"/>
                  </a:lnTo>
                  <a:lnTo>
                    <a:pt x="357" y="1121"/>
                  </a:lnTo>
                  <a:lnTo>
                    <a:pt x="355" y="1119"/>
                  </a:lnTo>
                  <a:lnTo>
                    <a:pt x="353" y="1119"/>
                  </a:lnTo>
                  <a:lnTo>
                    <a:pt x="353" y="1117"/>
                  </a:lnTo>
                  <a:lnTo>
                    <a:pt x="351" y="1119"/>
                  </a:lnTo>
                  <a:lnTo>
                    <a:pt x="351" y="1117"/>
                  </a:lnTo>
                  <a:lnTo>
                    <a:pt x="347" y="1117"/>
                  </a:lnTo>
                  <a:lnTo>
                    <a:pt x="346" y="1119"/>
                  </a:lnTo>
                  <a:lnTo>
                    <a:pt x="344" y="1119"/>
                  </a:lnTo>
                  <a:lnTo>
                    <a:pt x="342" y="1117"/>
                  </a:lnTo>
                  <a:lnTo>
                    <a:pt x="342" y="1115"/>
                  </a:lnTo>
                  <a:lnTo>
                    <a:pt x="340" y="1115"/>
                  </a:lnTo>
                  <a:lnTo>
                    <a:pt x="334" y="1115"/>
                  </a:lnTo>
                  <a:lnTo>
                    <a:pt x="332" y="1117"/>
                  </a:lnTo>
                  <a:lnTo>
                    <a:pt x="330" y="1117"/>
                  </a:lnTo>
                  <a:lnTo>
                    <a:pt x="330" y="1115"/>
                  </a:lnTo>
                  <a:lnTo>
                    <a:pt x="328" y="1117"/>
                  </a:lnTo>
                  <a:lnTo>
                    <a:pt x="327" y="1117"/>
                  </a:lnTo>
                  <a:lnTo>
                    <a:pt x="325" y="1117"/>
                  </a:lnTo>
                  <a:lnTo>
                    <a:pt x="325" y="1119"/>
                  </a:lnTo>
                  <a:lnTo>
                    <a:pt x="323" y="1119"/>
                  </a:lnTo>
                  <a:lnTo>
                    <a:pt x="321" y="1121"/>
                  </a:lnTo>
                  <a:lnTo>
                    <a:pt x="319" y="1121"/>
                  </a:lnTo>
                  <a:lnTo>
                    <a:pt x="317" y="1121"/>
                  </a:lnTo>
                  <a:lnTo>
                    <a:pt x="311" y="1119"/>
                  </a:lnTo>
                  <a:lnTo>
                    <a:pt x="308" y="1119"/>
                  </a:lnTo>
                  <a:lnTo>
                    <a:pt x="302" y="1117"/>
                  </a:lnTo>
                  <a:lnTo>
                    <a:pt x="298" y="1117"/>
                  </a:lnTo>
                  <a:lnTo>
                    <a:pt x="294" y="1115"/>
                  </a:lnTo>
                  <a:lnTo>
                    <a:pt x="290" y="1115"/>
                  </a:lnTo>
                  <a:lnTo>
                    <a:pt x="289" y="1113"/>
                  </a:lnTo>
                  <a:lnTo>
                    <a:pt x="287" y="1111"/>
                  </a:lnTo>
                  <a:lnTo>
                    <a:pt x="287" y="1109"/>
                  </a:lnTo>
                  <a:lnTo>
                    <a:pt x="285" y="1109"/>
                  </a:lnTo>
                  <a:lnTo>
                    <a:pt x="283" y="1109"/>
                  </a:lnTo>
                  <a:lnTo>
                    <a:pt x="283" y="1107"/>
                  </a:lnTo>
                  <a:lnTo>
                    <a:pt x="281" y="1109"/>
                  </a:lnTo>
                  <a:lnTo>
                    <a:pt x="277" y="1111"/>
                  </a:lnTo>
                  <a:lnTo>
                    <a:pt x="275" y="1115"/>
                  </a:lnTo>
                  <a:lnTo>
                    <a:pt x="273" y="1117"/>
                  </a:lnTo>
                  <a:lnTo>
                    <a:pt x="273" y="1119"/>
                  </a:lnTo>
                  <a:lnTo>
                    <a:pt x="271" y="1121"/>
                  </a:lnTo>
                  <a:lnTo>
                    <a:pt x="273" y="1125"/>
                  </a:lnTo>
                  <a:lnTo>
                    <a:pt x="273" y="1128"/>
                  </a:lnTo>
                  <a:lnTo>
                    <a:pt x="273" y="1132"/>
                  </a:lnTo>
                  <a:lnTo>
                    <a:pt x="273" y="1136"/>
                  </a:lnTo>
                  <a:lnTo>
                    <a:pt x="270" y="1138"/>
                  </a:lnTo>
                  <a:lnTo>
                    <a:pt x="266" y="1140"/>
                  </a:lnTo>
                  <a:lnTo>
                    <a:pt x="262" y="1142"/>
                  </a:lnTo>
                  <a:lnTo>
                    <a:pt x="256" y="1144"/>
                  </a:lnTo>
                  <a:lnTo>
                    <a:pt x="254" y="1144"/>
                  </a:lnTo>
                  <a:lnTo>
                    <a:pt x="252" y="1136"/>
                  </a:lnTo>
                  <a:lnTo>
                    <a:pt x="252" y="1132"/>
                  </a:lnTo>
                  <a:lnTo>
                    <a:pt x="252" y="1126"/>
                  </a:lnTo>
                  <a:lnTo>
                    <a:pt x="251" y="1123"/>
                  </a:lnTo>
                  <a:lnTo>
                    <a:pt x="251" y="1119"/>
                  </a:lnTo>
                  <a:lnTo>
                    <a:pt x="251" y="1115"/>
                  </a:lnTo>
                  <a:lnTo>
                    <a:pt x="249" y="1109"/>
                  </a:lnTo>
                  <a:lnTo>
                    <a:pt x="247" y="1106"/>
                  </a:lnTo>
                  <a:lnTo>
                    <a:pt x="247" y="1100"/>
                  </a:lnTo>
                  <a:lnTo>
                    <a:pt x="245" y="1094"/>
                  </a:lnTo>
                  <a:lnTo>
                    <a:pt x="245" y="1090"/>
                  </a:lnTo>
                  <a:lnTo>
                    <a:pt x="245" y="1087"/>
                  </a:lnTo>
                  <a:lnTo>
                    <a:pt x="243" y="1083"/>
                  </a:lnTo>
                  <a:lnTo>
                    <a:pt x="243" y="1079"/>
                  </a:lnTo>
                  <a:lnTo>
                    <a:pt x="243" y="1077"/>
                  </a:lnTo>
                  <a:lnTo>
                    <a:pt x="241" y="1077"/>
                  </a:lnTo>
                  <a:lnTo>
                    <a:pt x="239" y="1075"/>
                  </a:lnTo>
                  <a:lnTo>
                    <a:pt x="239" y="1073"/>
                  </a:lnTo>
                  <a:lnTo>
                    <a:pt x="237" y="1071"/>
                  </a:lnTo>
                  <a:lnTo>
                    <a:pt x="233" y="1068"/>
                  </a:lnTo>
                  <a:lnTo>
                    <a:pt x="232" y="1066"/>
                  </a:lnTo>
                  <a:lnTo>
                    <a:pt x="230" y="1064"/>
                  </a:lnTo>
                  <a:lnTo>
                    <a:pt x="228" y="1062"/>
                  </a:lnTo>
                  <a:lnTo>
                    <a:pt x="226" y="1062"/>
                  </a:lnTo>
                  <a:lnTo>
                    <a:pt x="220" y="1060"/>
                  </a:lnTo>
                  <a:lnTo>
                    <a:pt x="218" y="1060"/>
                  </a:lnTo>
                  <a:lnTo>
                    <a:pt x="214" y="1060"/>
                  </a:lnTo>
                  <a:lnTo>
                    <a:pt x="211" y="1062"/>
                  </a:lnTo>
                  <a:lnTo>
                    <a:pt x="205" y="1064"/>
                  </a:lnTo>
                  <a:lnTo>
                    <a:pt x="201" y="1066"/>
                  </a:lnTo>
                  <a:lnTo>
                    <a:pt x="197" y="1066"/>
                  </a:lnTo>
                  <a:lnTo>
                    <a:pt x="195" y="1066"/>
                  </a:lnTo>
                  <a:lnTo>
                    <a:pt x="195" y="1068"/>
                  </a:lnTo>
                  <a:lnTo>
                    <a:pt x="194" y="1068"/>
                  </a:lnTo>
                  <a:lnTo>
                    <a:pt x="192" y="1066"/>
                  </a:lnTo>
                  <a:lnTo>
                    <a:pt x="190" y="1064"/>
                  </a:lnTo>
                  <a:lnTo>
                    <a:pt x="186" y="1064"/>
                  </a:lnTo>
                  <a:lnTo>
                    <a:pt x="184" y="1062"/>
                  </a:lnTo>
                  <a:lnTo>
                    <a:pt x="182" y="1062"/>
                  </a:lnTo>
                  <a:lnTo>
                    <a:pt x="178" y="1062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6"/>
                  </a:lnTo>
                  <a:lnTo>
                    <a:pt x="175" y="1054"/>
                  </a:lnTo>
                  <a:lnTo>
                    <a:pt x="175" y="1052"/>
                  </a:lnTo>
                  <a:lnTo>
                    <a:pt x="175" y="1050"/>
                  </a:lnTo>
                  <a:lnTo>
                    <a:pt x="175" y="1047"/>
                  </a:lnTo>
                  <a:lnTo>
                    <a:pt x="175" y="1045"/>
                  </a:lnTo>
                  <a:lnTo>
                    <a:pt x="175" y="1043"/>
                  </a:lnTo>
                  <a:lnTo>
                    <a:pt x="175" y="1041"/>
                  </a:lnTo>
                  <a:lnTo>
                    <a:pt x="175" y="1039"/>
                  </a:lnTo>
                  <a:lnTo>
                    <a:pt x="173" y="1037"/>
                  </a:lnTo>
                  <a:lnTo>
                    <a:pt x="171" y="1035"/>
                  </a:lnTo>
                  <a:lnTo>
                    <a:pt x="169" y="1033"/>
                  </a:lnTo>
                  <a:lnTo>
                    <a:pt x="167" y="1031"/>
                  </a:lnTo>
                  <a:lnTo>
                    <a:pt x="165" y="1031"/>
                  </a:lnTo>
                  <a:lnTo>
                    <a:pt x="161" y="1031"/>
                  </a:lnTo>
                  <a:lnTo>
                    <a:pt x="157" y="1031"/>
                  </a:lnTo>
                  <a:lnTo>
                    <a:pt x="156" y="1030"/>
                  </a:lnTo>
                  <a:lnTo>
                    <a:pt x="154" y="1028"/>
                  </a:lnTo>
                  <a:lnTo>
                    <a:pt x="154" y="1026"/>
                  </a:lnTo>
                  <a:lnTo>
                    <a:pt x="154" y="1024"/>
                  </a:lnTo>
                  <a:lnTo>
                    <a:pt x="152" y="1022"/>
                  </a:lnTo>
                  <a:lnTo>
                    <a:pt x="154" y="1022"/>
                  </a:lnTo>
                  <a:lnTo>
                    <a:pt x="154" y="1020"/>
                  </a:lnTo>
                  <a:lnTo>
                    <a:pt x="156" y="1018"/>
                  </a:lnTo>
                  <a:lnTo>
                    <a:pt x="157" y="1016"/>
                  </a:lnTo>
                  <a:lnTo>
                    <a:pt x="157" y="1014"/>
                  </a:lnTo>
                  <a:lnTo>
                    <a:pt x="157" y="1012"/>
                  </a:lnTo>
                  <a:lnTo>
                    <a:pt x="157" y="1011"/>
                  </a:lnTo>
                  <a:lnTo>
                    <a:pt x="157" y="1009"/>
                  </a:lnTo>
                  <a:lnTo>
                    <a:pt x="157" y="1007"/>
                  </a:lnTo>
                  <a:lnTo>
                    <a:pt x="157" y="1005"/>
                  </a:lnTo>
                  <a:lnTo>
                    <a:pt x="157" y="1003"/>
                  </a:lnTo>
                  <a:lnTo>
                    <a:pt x="159" y="1001"/>
                  </a:lnTo>
                  <a:lnTo>
                    <a:pt x="159" y="997"/>
                  </a:lnTo>
                  <a:lnTo>
                    <a:pt x="161" y="995"/>
                  </a:lnTo>
                  <a:lnTo>
                    <a:pt x="163" y="993"/>
                  </a:lnTo>
                  <a:lnTo>
                    <a:pt x="163" y="992"/>
                  </a:lnTo>
                  <a:lnTo>
                    <a:pt x="163" y="990"/>
                  </a:lnTo>
                  <a:lnTo>
                    <a:pt x="161" y="988"/>
                  </a:lnTo>
                  <a:lnTo>
                    <a:pt x="161" y="986"/>
                  </a:lnTo>
                  <a:lnTo>
                    <a:pt x="163" y="986"/>
                  </a:lnTo>
                  <a:lnTo>
                    <a:pt x="163" y="982"/>
                  </a:lnTo>
                  <a:lnTo>
                    <a:pt x="163" y="980"/>
                  </a:lnTo>
                  <a:lnTo>
                    <a:pt x="163" y="978"/>
                  </a:lnTo>
                  <a:lnTo>
                    <a:pt x="163" y="974"/>
                  </a:lnTo>
                  <a:lnTo>
                    <a:pt x="163" y="973"/>
                  </a:lnTo>
                  <a:lnTo>
                    <a:pt x="163" y="971"/>
                  </a:lnTo>
                  <a:lnTo>
                    <a:pt x="163" y="969"/>
                  </a:lnTo>
                  <a:lnTo>
                    <a:pt x="163" y="965"/>
                  </a:lnTo>
                  <a:lnTo>
                    <a:pt x="165" y="963"/>
                  </a:lnTo>
                  <a:lnTo>
                    <a:pt x="167" y="961"/>
                  </a:lnTo>
                  <a:lnTo>
                    <a:pt x="169" y="959"/>
                  </a:lnTo>
                  <a:lnTo>
                    <a:pt x="169" y="957"/>
                  </a:lnTo>
                  <a:lnTo>
                    <a:pt x="169" y="955"/>
                  </a:lnTo>
                  <a:lnTo>
                    <a:pt x="169" y="954"/>
                  </a:lnTo>
                  <a:lnTo>
                    <a:pt x="169" y="952"/>
                  </a:lnTo>
                  <a:lnTo>
                    <a:pt x="167" y="950"/>
                  </a:lnTo>
                  <a:lnTo>
                    <a:pt x="167" y="948"/>
                  </a:lnTo>
                  <a:lnTo>
                    <a:pt x="165" y="948"/>
                  </a:lnTo>
                  <a:lnTo>
                    <a:pt x="165" y="946"/>
                  </a:lnTo>
                  <a:lnTo>
                    <a:pt x="165" y="944"/>
                  </a:lnTo>
                  <a:lnTo>
                    <a:pt x="165" y="942"/>
                  </a:lnTo>
                  <a:lnTo>
                    <a:pt x="167" y="940"/>
                  </a:lnTo>
                  <a:lnTo>
                    <a:pt x="169" y="938"/>
                  </a:lnTo>
                  <a:lnTo>
                    <a:pt x="171" y="938"/>
                  </a:lnTo>
                  <a:lnTo>
                    <a:pt x="173" y="936"/>
                  </a:lnTo>
                  <a:lnTo>
                    <a:pt x="175" y="935"/>
                  </a:lnTo>
                  <a:lnTo>
                    <a:pt x="176" y="933"/>
                  </a:lnTo>
                  <a:lnTo>
                    <a:pt x="178" y="935"/>
                  </a:lnTo>
                  <a:lnTo>
                    <a:pt x="178" y="933"/>
                  </a:lnTo>
                  <a:lnTo>
                    <a:pt x="180" y="933"/>
                  </a:lnTo>
                  <a:lnTo>
                    <a:pt x="182" y="933"/>
                  </a:lnTo>
                  <a:lnTo>
                    <a:pt x="184" y="933"/>
                  </a:lnTo>
                  <a:lnTo>
                    <a:pt x="186" y="935"/>
                  </a:lnTo>
                  <a:lnTo>
                    <a:pt x="188" y="935"/>
                  </a:lnTo>
                  <a:lnTo>
                    <a:pt x="190" y="935"/>
                  </a:lnTo>
                  <a:lnTo>
                    <a:pt x="192" y="935"/>
                  </a:lnTo>
                  <a:lnTo>
                    <a:pt x="194" y="935"/>
                  </a:lnTo>
                  <a:lnTo>
                    <a:pt x="194" y="936"/>
                  </a:lnTo>
                  <a:lnTo>
                    <a:pt x="195" y="936"/>
                  </a:lnTo>
                  <a:lnTo>
                    <a:pt x="195" y="938"/>
                  </a:lnTo>
                  <a:lnTo>
                    <a:pt x="197" y="938"/>
                  </a:lnTo>
                  <a:lnTo>
                    <a:pt x="199" y="938"/>
                  </a:lnTo>
                  <a:lnTo>
                    <a:pt x="201" y="938"/>
                  </a:lnTo>
                  <a:lnTo>
                    <a:pt x="203" y="940"/>
                  </a:lnTo>
                  <a:lnTo>
                    <a:pt x="205" y="940"/>
                  </a:lnTo>
                  <a:lnTo>
                    <a:pt x="207" y="940"/>
                  </a:lnTo>
                  <a:lnTo>
                    <a:pt x="207" y="938"/>
                  </a:lnTo>
                  <a:lnTo>
                    <a:pt x="207" y="936"/>
                  </a:lnTo>
                  <a:lnTo>
                    <a:pt x="209" y="936"/>
                  </a:lnTo>
                  <a:lnTo>
                    <a:pt x="209" y="935"/>
                  </a:lnTo>
                  <a:lnTo>
                    <a:pt x="209" y="933"/>
                  </a:lnTo>
                  <a:lnTo>
                    <a:pt x="209" y="931"/>
                  </a:lnTo>
                  <a:lnTo>
                    <a:pt x="209" y="929"/>
                  </a:lnTo>
                  <a:lnTo>
                    <a:pt x="209" y="927"/>
                  </a:lnTo>
                  <a:lnTo>
                    <a:pt x="211" y="927"/>
                  </a:lnTo>
                  <a:lnTo>
                    <a:pt x="211" y="925"/>
                  </a:lnTo>
                  <a:lnTo>
                    <a:pt x="213" y="925"/>
                  </a:lnTo>
                  <a:lnTo>
                    <a:pt x="213" y="923"/>
                  </a:lnTo>
                  <a:lnTo>
                    <a:pt x="214" y="923"/>
                  </a:lnTo>
                  <a:lnTo>
                    <a:pt x="214" y="925"/>
                  </a:lnTo>
                  <a:lnTo>
                    <a:pt x="216" y="925"/>
                  </a:lnTo>
                  <a:lnTo>
                    <a:pt x="218" y="925"/>
                  </a:lnTo>
                  <a:lnTo>
                    <a:pt x="220" y="925"/>
                  </a:lnTo>
                  <a:lnTo>
                    <a:pt x="222" y="925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3"/>
                  </a:lnTo>
                  <a:lnTo>
                    <a:pt x="228" y="923"/>
                  </a:lnTo>
                  <a:lnTo>
                    <a:pt x="230" y="923"/>
                  </a:lnTo>
                  <a:lnTo>
                    <a:pt x="232" y="921"/>
                  </a:lnTo>
                  <a:lnTo>
                    <a:pt x="233" y="921"/>
                  </a:lnTo>
                  <a:lnTo>
                    <a:pt x="235" y="921"/>
                  </a:lnTo>
                  <a:lnTo>
                    <a:pt x="235" y="919"/>
                  </a:lnTo>
                  <a:lnTo>
                    <a:pt x="237" y="919"/>
                  </a:lnTo>
                  <a:lnTo>
                    <a:pt x="239" y="917"/>
                  </a:lnTo>
                  <a:lnTo>
                    <a:pt x="239" y="916"/>
                  </a:lnTo>
                  <a:lnTo>
                    <a:pt x="241" y="916"/>
                  </a:lnTo>
                  <a:lnTo>
                    <a:pt x="241" y="914"/>
                  </a:lnTo>
                  <a:lnTo>
                    <a:pt x="239" y="914"/>
                  </a:lnTo>
                  <a:lnTo>
                    <a:pt x="239" y="910"/>
                  </a:lnTo>
                  <a:lnTo>
                    <a:pt x="237" y="908"/>
                  </a:lnTo>
                  <a:lnTo>
                    <a:pt x="237" y="906"/>
                  </a:lnTo>
                  <a:lnTo>
                    <a:pt x="235" y="904"/>
                  </a:lnTo>
                  <a:lnTo>
                    <a:pt x="235" y="902"/>
                  </a:lnTo>
                  <a:lnTo>
                    <a:pt x="233" y="900"/>
                  </a:lnTo>
                  <a:lnTo>
                    <a:pt x="232" y="897"/>
                  </a:lnTo>
                  <a:lnTo>
                    <a:pt x="232" y="895"/>
                  </a:lnTo>
                  <a:lnTo>
                    <a:pt x="230" y="893"/>
                  </a:lnTo>
                  <a:lnTo>
                    <a:pt x="230" y="891"/>
                  </a:lnTo>
                  <a:lnTo>
                    <a:pt x="228" y="891"/>
                  </a:lnTo>
                  <a:lnTo>
                    <a:pt x="224" y="891"/>
                  </a:lnTo>
                  <a:lnTo>
                    <a:pt x="222" y="891"/>
                  </a:lnTo>
                  <a:lnTo>
                    <a:pt x="220" y="889"/>
                  </a:lnTo>
                  <a:lnTo>
                    <a:pt x="216" y="889"/>
                  </a:lnTo>
                  <a:lnTo>
                    <a:pt x="214" y="889"/>
                  </a:lnTo>
                  <a:lnTo>
                    <a:pt x="214" y="887"/>
                  </a:lnTo>
                  <a:lnTo>
                    <a:pt x="214" y="883"/>
                  </a:lnTo>
                  <a:lnTo>
                    <a:pt x="214" y="881"/>
                  </a:lnTo>
                  <a:lnTo>
                    <a:pt x="213" y="878"/>
                  </a:lnTo>
                  <a:lnTo>
                    <a:pt x="213" y="876"/>
                  </a:lnTo>
                  <a:lnTo>
                    <a:pt x="213" y="874"/>
                  </a:lnTo>
                  <a:lnTo>
                    <a:pt x="211" y="872"/>
                  </a:lnTo>
                  <a:lnTo>
                    <a:pt x="211" y="868"/>
                  </a:lnTo>
                  <a:lnTo>
                    <a:pt x="211" y="866"/>
                  </a:lnTo>
                  <a:lnTo>
                    <a:pt x="211" y="864"/>
                  </a:lnTo>
                  <a:lnTo>
                    <a:pt x="209" y="862"/>
                  </a:lnTo>
                  <a:lnTo>
                    <a:pt x="209" y="860"/>
                  </a:lnTo>
                  <a:lnTo>
                    <a:pt x="205" y="859"/>
                  </a:lnTo>
                  <a:lnTo>
                    <a:pt x="203" y="857"/>
                  </a:lnTo>
                  <a:lnTo>
                    <a:pt x="201" y="857"/>
                  </a:lnTo>
                  <a:lnTo>
                    <a:pt x="197" y="857"/>
                  </a:lnTo>
                  <a:lnTo>
                    <a:pt x="195" y="857"/>
                  </a:lnTo>
                  <a:lnTo>
                    <a:pt x="194" y="855"/>
                  </a:lnTo>
                  <a:lnTo>
                    <a:pt x="192" y="851"/>
                  </a:lnTo>
                  <a:lnTo>
                    <a:pt x="190" y="849"/>
                  </a:lnTo>
                  <a:lnTo>
                    <a:pt x="188" y="847"/>
                  </a:lnTo>
                  <a:lnTo>
                    <a:pt x="186" y="843"/>
                  </a:lnTo>
                  <a:lnTo>
                    <a:pt x="186" y="841"/>
                  </a:lnTo>
                  <a:lnTo>
                    <a:pt x="184" y="840"/>
                  </a:lnTo>
                  <a:lnTo>
                    <a:pt x="184" y="838"/>
                  </a:lnTo>
                  <a:lnTo>
                    <a:pt x="182" y="836"/>
                  </a:lnTo>
                  <a:lnTo>
                    <a:pt x="180" y="834"/>
                  </a:lnTo>
                  <a:lnTo>
                    <a:pt x="180" y="832"/>
                  </a:lnTo>
                  <a:lnTo>
                    <a:pt x="178" y="830"/>
                  </a:lnTo>
                  <a:lnTo>
                    <a:pt x="176" y="830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1" y="828"/>
                  </a:lnTo>
                  <a:lnTo>
                    <a:pt x="169" y="826"/>
                  </a:lnTo>
                  <a:lnTo>
                    <a:pt x="167" y="826"/>
                  </a:lnTo>
                  <a:lnTo>
                    <a:pt x="163" y="824"/>
                  </a:lnTo>
                  <a:lnTo>
                    <a:pt x="159" y="824"/>
                  </a:lnTo>
                  <a:lnTo>
                    <a:pt x="157" y="822"/>
                  </a:lnTo>
                  <a:lnTo>
                    <a:pt x="154" y="822"/>
                  </a:lnTo>
                  <a:lnTo>
                    <a:pt x="152" y="821"/>
                  </a:lnTo>
                  <a:lnTo>
                    <a:pt x="148" y="821"/>
                  </a:lnTo>
                  <a:lnTo>
                    <a:pt x="146" y="819"/>
                  </a:lnTo>
                  <a:lnTo>
                    <a:pt x="144" y="819"/>
                  </a:lnTo>
                  <a:lnTo>
                    <a:pt x="142" y="817"/>
                  </a:lnTo>
                  <a:lnTo>
                    <a:pt x="138" y="817"/>
                  </a:lnTo>
                  <a:lnTo>
                    <a:pt x="133" y="815"/>
                  </a:lnTo>
                  <a:lnTo>
                    <a:pt x="125" y="813"/>
                  </a:lnTo>
                  <a:lnTo>
                    <a:pt x="123" y="813"/>
                  </a:lnTo>
                  <a:lnTo>
                    <a:pt x="121" y="813"/>
                  </a:lnTo>
                  <a:lnTo>
                    <a:pt x="121" y="811"/>
                  </a:lnTo>
                  <a:lnTo>
                    <a:pt x="119" y="811"/>
                  </a:lnTo>
                  <a:lnTo>
                    <a:pt x="118" y="811"/>
                  </a:lnTo>
                  <a:lnTo>
                    <a:pt x="118" y="809"/>
                  </a:lnTo>
                  <a:lnTo>
                    <a:pt x="116" y="809"/>
                  </a:lnTo>
                  <a:lnTo>
                    <a:pt x="114" y="809"/>
                  </a:lnTo>
                  <a:lnTo>
                    <a:pt x="114" y="807"/>
                  </a:lnTo>
                  <a:lnTo>
                    <a:pt x="116" y="805"/>
                  </a:lnTo>
                  <a:lnTo>
                    <a:pt x="116" y="803"/>
                  </a:lnTo>
                  <a:lnTo>
                    <a:pt x="116" y="802"/>
                  </a:lnTo>
                  <a:lnTo>
                    <a:pt x="116" y="800"/>
                  </a:lnTo>
                  <a:lnTo>
                    <a:pt x="116" y="798"/>
                  </a:lnTo>
                  <a:lnTo>
                    <a:pt x="114" y="798"/>
                  </a:lnTo>
                  <a:lnTo>
                    <a:pt x="114" y="796"/>
                  </a:lnTo>
                  <a:lnTo>
                    <a:pt x="116" y="796"/>
                  </a:lnTo>
                  <a:lnTo>
                    <a:pt x="116" y="794"/>
                  </a:lnTo>
                  <a:lnTo>
                    <a:pt x="116" y="792"/>
                  </a:lnTo>
                  <a:lnTo>
                    <a:pt x="114" y="792"/>
                  </a:lnTo>
                  <a:lnTo>
                    <a:pt x="116" y="790"/>
                  </a:lnTo>
                  <a:lnTo>
                    <a:pt x="116" y="788"/>
                  </a:lnTo>
                  <a:lnTo>
                    <a:pt x="116" y="786"/>
                  </a:lnTo>
                  <a:lnTo>
                    <a:pt x="118" y="786"/>
                  </a:lnTo>
                  <a:lnTo>
                    <a:pt x="118" y="784"/>
                  </a:lnTo>
                  <a:lnTo>
                    <a:pt x="119" y="784"/>
                  </a:lnTo>
                  <a:lnTo>
                    <a:pt x="121" y="784"/>
                  </a:lnTo>
                  <a:lnTo>
                    <a:pt x="123" y="784"/>
                  </a:lnTo>
                  <a:lnTo>
                    <a:pt x="123" y="783"/>
                  </a:lnTo>
                  <a:lnTo>
                    <a:pt x="123" y="781"/>
                  </a:lnTo>
                  <a:lnTo>
                    <a:pt x="125" y="781"/>
                  </a:lnTo>
                  <a:lnTo>
                    <a:pt x="125" y="779"/>
                  </a:lnTo>
                  <a:lnTo>
                    <a:pt x="125" y="777"/>
                  </a:lnTo>
                  <a:lnTo>
                    <a:pt x="123" y="775"/>
                  </a:lnTo>
                  <a:lnTo>
                    <a:pt x="125" y="773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7" y="769"/>
                  </a:lnTo>
                  <a:lnTo>
                    <a:pt x="127" y="767"/>
                  </a:lnTo>
                  <a:lnTo>
                    <a:pt x="129" y="769"/>
                  </a:lnTo>
                  <a:lnTo>
                    <a:pt x="129" y="767"/>
                  </a:lnTo>
                  <a:lnTo>
                    <a:pt x="129" y="765"/>
                  </a:lnTo>
                  <a:lnTo>
                    <a:pt x="129" y="764"/>
                  </a:lnTo>
                  <a:lnTo>
                    <a:pt x="131" y="764"/>
                  </a:lnTo>
                  <a:lnTo>
                    <a:pt x="133" y="764"/>
                  </a:lnTo>
                  <a:lnTo>
                    <a:pt x="135" y="764"/>
                  </a:lnTo>
                  <a:lnTo>
                    <a:pt x="135" y="762"/>
                  </a:lnTo>
                  <a:lnTo>
                    <a:pt x="137" y="762"/>
                  </a:lnTo>
                  <a:lnTo>
                    <a:pt x="137" y="760"/>
                  </a:lnTo>
                  <a:lnTo>
                    <a:pt x="138" y="758"/>
                  </a:lnTo>
                  <a:lnTo>
                    <a:pt x="138" y="756"/>
                  </a:lnTo>
                  <a:lnTo>
                    <a:pt x="138" y="754"/>
                  </a:lnTo>
                  <a:lnTo>
                    <a:pt x="140" y="754"/>
                  </a:lnTo>
                  <a:lnTo>
                    <a:pt x="142" y="756"/>
                  </a:lnTo>
                  <a:lnTo>
                    <a:pt x="142" y="754"/>
                  </a:lnTo>
                  <a:lnTo>
                    <a:pt x="144" y="754"/>
                  </a:lnTo>
                  <a:lnTo>
                    <a:pt x="144" y="752"/>
                  </a:lnTo>
                  <a:lnTo>
                    <a:pt x="146" y="750"/>
                  </a:lnTo>
                  <a:lnTo>
                    <a:pt x="146" y="748"/>
                  </a:lnTo>
                  <a:lnTo>
                    <a:pt x="148" y="746"/>
                  </a:lnTo>
                  <a:lnTo>
                    <a:pt x="148" y="745"/>
                  </a:lnTo>
                  <a:lnTo>
                    <a:pt x="150" y="745"/>
                  </a:lnTo>
                  <a:lnTo>
                    <a:pt x="152" y="743"/>
                  </a:lnTo>
                  <a:lnTo>
                    <a:pt x="152" y="741"/>
                  </a:lnTo>
                  <a:lnTo>
                    <a:pt x="154" y="739"/>
                  </a:lnTo>
                  <a:lnTo>
                    <a:pt x="154" y="737"/>
                  </a:lnTo>
                  <a:lnTo>
                    <a:pt x="152" y="737"/>
                  </a:lnTo>
                  <a:lnTo>
                    <a:pt x="152" y="735"/>
                  </a:lnTo>
                  <a:lnTo>
                    <a:pt x="150" y="735"/>
                  </a:lnTo>
                  <a:lnTo>
                    <a:pt x="150" y="733"/>
                  </a:lnTo>
                  <a:lnTo>
                    <a:pt x="148" y="733"/>
                  </a:lnTo>
                  <a:lnTo>
                    <a:pt x="146" y="731"/>
                  </a:lnTo>
                  <a:lnTo>
                    <a:pt x="144" y="729"/>
                  </a:lnTo>
                  <a:lnTo>
                    <a:pt x="142" y="729"/>
                  </a:lnTo>
                  <a:lnTo>
                    <a:pt x="140" y="727"/>
                  </a:lnTo>
                  <a:lnTo>
                    <a:pt x="140" y="726"/>
                  </a:lnTo>
                  <a:lnTo>
                    <a:pt x="138" y="726"/>
                  </a:lnTo>
                  <a:lnTo>
                    <a:pt x="138" y="724"/>
                  </a:lnTo>
                  <a:lnTo>
                    <a:pt x="137" y="722"/>
                  </a:lnTo>
                  <a:lnTo>
                    <a:pt x="137" y="720"/>
                  </a:lnTo>
                  <a:lnTo>
                    <a:pt x="135" y="720"/>
                  </a:lnTo>
                  <a:lnTo>
                    <a:pt x="133" y="720"/>
                  </a:lnTo>
                  <a:lnTo>
                    <a:pt x="131" y="720"/>
                  </a:lnTo>
                  <a:lnTo>
                    <a:pt x="131" y="718"/>
                  </a:lnTo>
                  <a:lnTo>
                    <a:pt x="129" y="718"/>
                  </a:lnTo>
                  <a:lnTo>
                    <a:pt x="129" y="716"/>
                  </a:lnTo>
                  <a:lnTo>
                    <a:pt x="127" y="716"/>
                  </a:lnTo>
                  <a:lnTo>
                    <a:pt x="125" y="714"/>
                  </a:lnTo>
                  <a:lnTo>
                    <a:pt x="123" y="714"/>
                  </a:lnTo>
                  <a:lnTo>
                    <a:pt x="119" y="714"/>
                  </a:lnTo>
                  <a:lnTo>
                    <a:pt x="118" y="714"/>
                  </a:lnTo>
                  <a:lnTo>
                    <a:pt x="114" y="714"/>
                  </a:lnTo>
                  <a:lnTo>
                    <a:pt x="110" y="714"/>
                  </a:lnTo>
                  <a:lnTo>
                    <a:pt x="108" y="716"/>
                  </a:lnTo>
                  <a:lnTo>
                    <a:pt x="102" y="716"/>
                  </a:lnTo>
                  <a:lnTo>
                    <a:pt x="100" y="716"/>
                  </a:lnTo>
                  <a:lnTo>
                    <a:pt x="97" y="716"/>
                  </a:lnTo>
                  <a:lnTo>
                    <a:pt x="93" y="716"/>
                  </a:lnTo>
                  <a:lnTo>
                    <a:pt x="91" y="716"/>
                  </a:lnTo>
                  <a:lnTo>
                    <a:pt x="89" y="714"/>
                  </a:lnTo>
                  <a:lnTo>
                    <a:pt x="87" y="712"/>
                  </a:lnTo>
                  <a:lnTo>
                    <a:pt x="83" y="710"/>
                  </a:lnTo>
                  <a:lnTo>
                    <a:pt x="83" y="708"/>
                  </a:lnTo>
                  <a:lnTo>
                    <a:pt x="81" y="705"/>
                  </a:lnTo>
                  <a:lnTo>
                    <a:pt x="80" y="705"/>
                  </a:lnTo>
                  <a:lnTo>
                    <a:pt x="80" y="703"/>
                  </a:lnTo>
                  <a:lnTo>
                    <a:pt x="80" y="701"/>
                  </a:lnTo>
                  <a:lnTo>
                    <a:pt x="78" y="701"/>
                  </a:lnTo>
                  <a:lnTo>
                    <a:pt x="78" y="699"/>
                  </a:lnTo>
                  <a:lnTo>
                    <a:pt x="80" y="697"/>
                  </a:lnTo>
                  <a:lnTo>
                    <a:pt x="80" y="695"/>
                  </a:lnTo>
                  <a:lnTo>
                    <a:pt x="80" y="693"/>
                  </a:lnTo>
                  <a:lnTo>
                    <a:pt x="80" y="691"/>
                  </a:lnTo>
                  <a:lnTo>
                    <a:pt x="80" y="689"/>
                  </a:lnTo>
                  <a:lnTo>
                    <a:pt x="81" y="689"/>
                  </a:lnTo>
                  <a:lnTo>
                    <a:pt x="81" y="688"/>
                  </a:lnTo>
                  <a:lnTo>
                    <a:pt x="83" y="686"/>
                  </a:lnTo>
                  <a:lnTo>
                    <a:pt x="83" y="684"/>
                  </a:lnTo>
                  <a:lnTo>
                    <a:pt x="81" y="684"/>
                  </a:lnTo>
                  <a:lnTo>
                    <a:pt x="81" y="682"/>
                  </a:lnTo>
                  <a:lnTo>
                    <a:pt x="81" y="680"/>
                  </a:lnTo>
                  <a:lnTo>
                    <a:pt x="81" y="678"/>
                  </a:lnTo>
                  <a:lnTo>
                    <a:pt x="81" y="676"/>
                  </a:lnTo>
                  <a:lnTo>
                    <a:pt x="83" y="676"/>
                  </a:lnTo>
                  <a:lnTo>
                    <a:pt x="83" y="674"/>
                  </a:lnTo>
                  <a:lnTo>
                    <a:pt x="83" y="672"/>
                  </a:lnTo>
                  <a:lnTo>
                    <a:pt x="83" y="670"/>
                  </a:lnTo>
                  <a:lnTo>
                    <a:pt x="83" y="669"/>
                  </a:lnTo>
                  <a:lnTo>
                    <a:pt x="83" y="667"/>
                  </a:lnTo>
                  <a:lnTo>
                    <a:pt x="85" y="667"/>
                  </a:lnTo>
                  <a:lnTo>
                    <a:pt x="85" y="665"/>
                  </a:lnTo>
                  <a:lnTo>
                    <a:pt x="85" y="663"/>
                  </a:lnTo>
                  <a:lnTo>
                    <a:pt x="87" y="663"/>
                  </a:lnTo>
                  <a:lnTo>
                    <a:pt x="87" y="661"/>
                  </a:lnTo>
                  <a:lnTo>
                    <a:pt x="89" y="661"/>
                  </a:lnTo>
                  <a:lnTo>
                    <a:pt x="89" y="659"/>
                  </a:lnTo>
                  <a:lnTo>
                    <a:pt x="89" y="657"/>
                  </a:lnTo>
                  <a:lnTo>
                    <a:pt x="87" y="657"/>
                  </a:lnTo>
                  <a:lnTo>
                    <a:pt x="87" y="655"/>
                  </a:lnTo>
                  <a:lnTo>
                    <a:pt x="87" y="653"/>
                  </a:lnTo>
                  <a:lnTo>
                    <a:pt x="87" y="651"/>
                  </a:lnTo>
                  <a:lnTo>
                    <a:pt x="87" y="650"/>
                  </a:lnTo>
                  <a:lnTo>
                    <a:pt x="87" y="648"/>
                  </a:lnTo>
                  <a:lnTo>
                    <a:pt x="87" y="646"/>
                  </a:lnTo>
                  <a:lnTo>
                    <a:pt x="89" y="644"/>
                  </a:lnTo>
                  <a:lnTo>
                    <a:pt x="89" y="642"/>
                  </a:lnTo>
                  <a:lnTo>
                    <a:pt x="91" y="642"/>
                  </a:lnTo>
                  <a:lnTo>
                    <a:pt x="91" y="640"/>
                  </a:lnTo>
                  <a:lnTo>
                    <a:pt x="93" y="638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5" y="634"/>
                  </a:lnTo>
                  <a:lnTo>
                    <a:pt x="95" y="632"/>
                  </a:lnTo>
                  <a:lnTo>
                    <a:pt x="93" y="631"/>
                  </a:lnTo>
                  <a:lnTo>
                    <a:pt x="95" y="631"/>
                  </a:lnTo>
                  <a:lnTo>
                    <a:pt x="95" y="629"/>
                  </a:lnTo>
                  <a:lnTo>
                    <a:pt x="95" y="627"/>
                  </a:lnTo>
                  <a:lnTo>
                    <a:pt x="97" y="625"/>
                  </a:lnTo>
                  <a:lnTo>
                    <a:pt x="97" y="623"/>
                  </a:lnTo>
                  <a:lnTo>
                    <a:pt x="97" y="621"/>
                  </a:lnTo>
                  <a:lnTo>
                    <a:pt x="99" y="619"/>
                  </a:lnTo>
                  <a:lnTo>
                    <a:pt x="99" y="615"/>
                  </a:lnTo>
                  <a:lnTo>
                    <a:pt x="100" y="612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4"/>
                  </a:lnTo>
                  <a:lnTo>
                    <a:pt x="102" y="593"/>
                  </a:lnTo>
                  <a:lnTo>
                    <a:pt x="100" y="591"/>
                  </a:lnTo>
                  <a:lnTo>
                    <a:pt x="102" y="589"/>
                  </a:lnTo>
                  <a:lnTo>
                    <a:pt x="102" y="585"/>
                  </a:lnTo>
                  <a:lnTo>
                    <a:pt x="102" y="583"/>
                  </a:lnTo>
                  <a:lnTo>
                    <a:pt x="102" y="581"/>
                  </a:lnTo>
                  <a:lnTo>
                    <a:pt x="102" y="577"/>
                  </a:lnTo>
                  <a:lnTo>
                    <a:pt x="104" y="575"/>
                  </a:lnTo>
                  <a:lnTo>
                    <a:pt x="104" y="574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6" y="564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8" y="558"/>
                  </a:lnTo>
                  <a:lnTo>
                    <a:pt x="108" y="555"/>
                  </a:lnTo>
                  <a:lnTo>
                    <a:pt x="106" y="555"/>
                  </a:lnTo>
                  <a:lnTo>
                    <a:pt x="106" y="553"/>
                  </a:lnTo>
                  <a:lnTo>
                    <a:pt x="104" y="551"/>
                  </a:lnTo>
                  <a:lnTo>
                    <a:pt x="102" y="549"/>
                  </a:lnTo>
                  <a:lnTo>
                    <a:pt x="100" y="547"/>
                  </a:lnTo>
                  <a:lnTo>
                    <a:pt x="99" y="545"/>
                  </a:lnTo>
                  <a:lnTo>
                    <a:pt x="97" y="545"/>
                  </a:lnTo>
                  <a:lnTo>
                    <a:pt x="95" y="543"/>
                  </a:lnTo>
                  <a:lnTo>
                    <a:pt x="93" y="541"/>
                  </a:lnTo>
                  <a:lnTo>
                    <a:pt x="91" y="539"/>
                  </a:lnTo>
                  <a:lnTo>
                    <a:pt x="89" y="537"/>
                  </a:lnTo>
                  <a:lnTo>
                    <a:pt x="87" y="536"/>
                  </a:lnTo>
                  <a:lnTo>
                    <a:pt x="87" y="534"/>
                  </a:lnTo>
                  <a:lnTo>
                    <a:pt x="85" y="532"/>
                  </a:lnTo>
                  <a:lnTo>
                    <a:pt x="83" y="530"/>
                  </a:lnTo>
                  <a:lnTo>
                    <a:pt x="83" y="526"/>
                  </a:lnTo>
                  <a:lnTo>
                    <a:pt x="81" y="524"/>
                  </a:lnTo>
                  <a:lnTo>
                    <a:pt x="81" y="520"/>
                  </a:lnTo>
                  <a:lnTo>
                    <a:pt x="81" y="518"/>
                  </a:lnTo>
                  <a:lnTo>
                    <a:pt x="83" y="518"/>
                  </a:lnTo>
                  <a:lnTo>
                    <a:pt x="83" y="517"/>
                  </a:lnTo>
                  <a:lnTo>
                    <a:pt x="85" y="517"/>
                  </a:lnTo>
                  <a:lnTo>
                    <a:pt x="87" y="515"/>
                  </a:lnTo>
                  <a:lnTo>
                    <a:pt x="89" y="515"/>
                  </a:lnTo>
                  <a:lnTo>
                    <a:pt x="89" y="513"/>
                  </a:lnTo>
                  <a:lnTo>
                    <a:pt x="91" y="513"/>
                  </a:lnTo>
                  <a:lnTo>
                    <a:pt x="93" y="511"/>
                  </a:lnTo>
                  <a:lnTo>
                    <a:pt x="93" y="509"/>
                  </a:lnTo>
                  <a:lnTo>
                    <a:pt x="93" y="507"/>
                  </a:lnTo>
                  <a:lnTo>
                    <a:pt x="95" y="505"/>
                  </a:lnTo>
                  <a:lnTo>
                    <a:pt x="97" y="503"/>
                  </a:lnTo>
                  <a:lnTo>
                    <a:pt x="97" y="501"/>
                  </a:lnTo>
                  <a:lnTo>
                    <a:pt x="99" y="499"/>
                  </a:lnTo>
                  <a:lnTo>
                    <a:pt x="99" y="498"/>
                  </a:lnTo>
                  <a:lnTo>
                    <a:pt x="100" y="498"/>
                  </a:lnTo>
                  <a:lnTo>
                    <a:pt x="100" y="496"/>
                  </a:lnTo>
                  <a:lnTo>
                    <a:pt x="102" y="494"/>
                  </a:lnTo>
                  <a:lnTo>
                    <a:pt x="102" y="492"/>
                  </a:lnTo>
                  <a:lnTo>
                    <a:pt x="104" y="492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8" y="486"/>
                  </a:lnTo>
                  <a:lnTo>
                    <a:pt x="108" y="484"/>
                  </a:lnTo>
                  <a:lnTo>
                    <a:pt x="108" y="482"/>
                  </a:lnTo>
                  <a:lnTo>
                    <a:pt x="110" y="482"/>
                  </a:lnTo>
                  <a:lnTo>
                    <a:pt x="110" y="480"/>
                  </a:lnTo>
                  <a:lnTo>
                    <a:pt x="110" y="479"/>
                  </a:lnTo>
                  <a:lnTo>
                    <a:pt x="108" y="479"/>
                  </a:lnTo>
                  <a:lnTo>
                    <a:pt x="106" y="477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0" y="473"/>
                  </a:lnTo>
                  <a:lnTo>
                    <a:pt x="99" y="471"/>
                  </a:lnTo>
                  <a:lnTo>
                    <a:pt x="99" y="469"/>
                  </a:lnTo>
                  <a:lnTo>
                    <a:pt x="99" y="467"/>
                  </a:lnTo>
                  <a:lnTo>
                    <a:pt x="97" y="467"/>
                  </a:lnTo>
                  <a:lnTo>
                    <a:pt x="95" y="465"/>
                  </a:lnTo>
                  <a:lnTo>
                    <a:pt x="93" y="465"/>
                  </a:lnTo>
                  <a:lnTo>
                    <a:pt x="93" y="463"/>
                  </a:lnTo>
                  <a:lnTo>
                    <a:pt x="91" y="463"/>
                  </a:lnTo>
                  <a:lnTo>
                    <a:pt x="89" y="461"/>
                  </a:lnTo>
                  <a:lnTo>
                    <a:pt x="87" y="460"/>
                  </a:lnTo>
                  <a:lnTo>
                    <a:pt x="85" y="460"/>
                  </a:lnTo>
                  <a:lnTo>
                    <a:pt x="83" y="458"/>
                  </a:lnTo>
                  <a:lnTo>
                    <a:pt x="81" y="458"/>
                  </a:lnTo>
                  <a:lnTo>
                    <a:pt x="80" y="458"/>
                  </a:lnTo>
                  <a:lnTo>
                    <a:pt x="78" y="456"/>
                  </a:lnTo>
                  <a:lnTo>
                    <a:pt x="76" y="456"/>
                  </a:lnTo>
                  <a:lnTo>
                    <a:pt x="72" y="454"/>
                  </a:lnTo>
                  <a:lnTo>
                    <a:pt x="70" y="454"/>
                  </a:lnTo>
                  <a:lnTo>
                    <a:pt x="68" y="454"/>
                  </a:lnTo>
                  <a:lnTo>
                    <a:pt x="66" y="452"/>
                  </a:lnTo>
                  <a:lnTo>
                    <a:pt x="64" y="452"/>
                  </a:lnTo>
                  <a:lnTo>
                    <a:pt x="62" y="452"/>
                  </a:lnTo>
                  <a:lnTo>
                    <a:pt x="62" y="450"/>
                  </a:lnTo>
                  <a:lnTo>
                    <a:pt x="61" y="450"/>
                  </a:lnTo>
                  <a:lnTo>
                    <a:pt x="59" y="450"/>
                  </a:lnTo>
                  <a:lnTo>
                    <a:pt x="57" y="450"/>
                  </a:lnTo>
                  <a:lnTo>
                    <a:pt x="55" y="450"/>
                  </a:lnTo>
                  <a:lnTo>
                    <a:pt x="55" y="448"/>
                  </a:lnTo>
                  <a:lnTo>
                    <a:pt x="53" y="448"/>
                  </a:lnTo>
                  <a:lnTo>
                    <a:pt x="51" y="446"/>
                  </a:lnTo>
                  <a:lnTo>
                    <a:pt x="49" y="446"/>
                  </a:lnTo>
                  <a:lnTo>
                    <a:pt x="47" y="444"/>
                  </a:lnTo>
                  <a:lnTo>
                    <a:pt x="45" y="442"/>
                  </a:lnTo>
                  <a:lnTo>
                    <a:pt x="43" y="442"/>
                  </a:lnTo>
                  <a:lnTo>
                    <a:pt x="42" y="441"/>
                  </a:lnTo>
                  <a:lnTo>
                    <a:pt x="40" y="441"/>
                  </a:lnTo>
                  <a:lnTo>
                    <a:pt x="38" y="439"/>
                  </a:lnTo>
                  <a:lnTo>
                    <a:pt x="36" y="437"/>
                  </a:lnTo>
                  <a:lnTo>
                    <a:pt x="36" y="435"/>
                  </a:lnTo>
                  <a:lnTo>
                    <a:pt x="34" y="433"/>
                  </a:lnTo>
                  <a:lnTo>
                    <a:pt x="32" y="431"/>
                  </a:lnTo>
                  <a:lnTo>
                    <a:pt x="30" y="429"/>
                  </a:lnTo>
                  <a:lnTo>
                    <a:pt x="30" y="427"/>
                  </a:lnTo>
                  <a:lnTo>
                    <a:pt x="28" y="423"/>
                  </a:lnTo>
                  <a:lnTo>
                    <a:pt x="26" y="422"/>
                  </a:lnTo>
                  <a:lnTo>
                    <a:pt x="26" y="420"/>
                  </a:lnTo>
                  <a:lnTo>
                    <a:pt x="24" y="418"/>
                  </a:lnTo>
                  <a:lnTo>
                    <a:pt x="23" y="418"/>
                  </a:lnTo>
                  <a:lnTo>
                    <a:pt x="23" y="416"/>
                  </a:lnTo>
                  <a:lnTo>
                    <a:pt x="23" y="414"/>
                  </a:lnTo>
                  <a:lnTo>
                    <a:pt x="21" y="410"/>
                  </a:lnTo>
                  <a:lnTo>
                    <a:pt x="21" y="408"/>
                  </a:lnTo>
                  <a:lnTo>
                    <a:pt x="21" y="406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3" y="399"/>
                  </a:lnTo>
                  <a:lnTo>
                    <a:pt x="23" y="397"/>
                  </a:lnTo>
                  <a:lnTo>
                    <a:pt x="23" y="395"/>
                  </a:lnTo>
                  <a:lnTo>
                    <a:pt x="23" y="393"/>
                  </a:lnTo>
                  <a:lnTo>
                    <a:pt x="23" y="391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3" y="385"/>
                  </a:lnTo>
                  <a:lnTo>
                    <a:pt x="23" y="384"/>
                  </a:lnTo>
                  <a:lnTo>
                    <a:pt x="23" y="382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19" y="376"/>
                  </a:lnTo>
                  <a:lnTo>
                    <a:pt x="13" y="374"/>
                  </a:lnTo>
                  <a:lnTo>
                    <a:pt x="11" y="374"/>
                  </a:lnTo>
                  <a:lnTo>
                    <a:pt x="7" y="372"/>
                  </a:lnTo>
                  <a:lnTo>
                    <a:pt x="5" y="370"/>
                  </a:lnTo>
                  <a:lnTo>
                    <a:pt x="4" y="368"/>
                  </a:lnTo>
                  <a:lnTo>
                    <a:pt x="2" y="366"/>
                  </a:lnTo>
                  <a:lnTo>
                    <a:pt x="2" y="365"/>
                  </a:lnTo>
                  <a:lnTo>
                    <a:pt x="0" y="361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0" y="346"/>
                  </a:lnTo>
                  <a:lnTo>
                    <a:pt x="0" y="344"/>
                  </a:lnTo>
                  <a:lnTo>
                    <a:pt x="2" y="340"/>
                  </a:lnTo>
                  <a:lnTo>
                    <a:pt x="2" y="336"/>
                  </a:lnTo>
                  <a:lnTo>
                    <a:pt x="4" y="327"/>
                  </a:lnTo>
                  <a:lnTo>
                    <a:pt x="9" y="315"/>
                  </a:lnTo>
                  <a:lnTo>
                    <a:pt x="9" y="308"/>
                  </a:lnTo>
                  <a:lnTo>
                    <a:pt x="11" y="302"/>
                  </a:lnTo>
                  <a:lnTo>
                    <a:pt x="13" y="294"/>
                  </a:lnTo>
                  <a:lnTo>
                    <a:pt x="13" y="290"/>
                  </a:lnTo>
                  <a:lnTo>
                    <a:pt x="15" y="285"/>
                  </a:lnTo>
                  <a:lnTo>
                    <a:pt x="19" y="281"/>
                  </a:lnTo>
                  <a:lnTo>
                    <a:pt x="21" y="277"/>
                  </a:lnTo>
                  <a:lnTo>
                    <a:pt x="24" y="275"/>
                  </a:lnTo>
                  <a:lnTo>
                    <a:pt x="26" y="275"/>
                  </a:lnTo>
                  <a:lnTo>
                    <a:pt x="28" y="273"/>
                  </a:lnTo>
                  <a:lnTo>
                    <a:pt x="32" y="271"/>
                  </a:lnTo>
                  <a:lnTo>
                    <a:pt x="36" y="268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7" y="247"/>
                  </a:lnTo>
                  <a:lnTo>
                    <a:pt x="51" y="243"/>
                  </a:lnTo>
                  <a:lnTo>
                    <a:pt x="53" y="239"/>
                  </a:lnTo>
                  <a:lnTo>
                    <a:pt x="51" y="239"/>
                  </a:lnTo>
                  <a:lnTo>
                    <a:pt x="49" y="237"/>
                  </a:lnTo>
                  <a:lnTo>
                    <a:pt x="47" y="235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3" y="218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3" y="209"/>
                  </a:lnTo>
                  <a:lnTo>
                    <a:pt x="42" y="207"/>
                  </a:lnTo>
                  <a:lnTo>
                    <a:pt x="40" y="205"/>
                  </a:lnTo>
                  <a:lnTo>
                    <a:pt x="38" y="203"/>
                  </a:lnTo>
                  <a:lnTo>
                    <a:pt x="34" y="197"/>
                  </a:lnTo>
                  <a:lnTo>
                    <a:pt x="32" y="194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30" y="188"/>
                  </a:lnTo>
                  <a:lnTo>
                    <a:pt x="30" y="186"/>
                  </a:lnTo>
                  <a:lnTo>
                    <a:pt x="32" y="184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3" y="180"/>
                  </a:lnTo>
                  <a:lnTo>
                    <a:pt x="43" y="176"/>
                  </a:lnTo>
                  <a:lnTo>
                    <a:pt x="47" y="175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5" y="156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7" y="150"/>
                  </a:lnTo>
                  <a:lnTo>
                    <a:pt x="59" y="148"/>
                  </a:lnTo>
                  <a:lnTo>
                    <a:pt x="59" y="146"/>
                  </a:lnTo>
                  <a:lnTo>
                    <a:pt x="61" y="146"/>
                  </a:lnTo>
                  <a:lnTo>
                    <a:pt x="62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6" y="138"/>
                  </a:lnTo>
                  <a:lnTo>
                    <a:pt x="66" y="137"/>
                  </a:lnTo>
                  <a:lnTo>
                    <a:pt x="68" y="137"/>
                  </a:lnTo>
                  <a:lnTo>
                    <a:pt x="70" y="135"/>
                  </a:lnTo>
                  <a:lnTo>
                    <a:pt x="72" y="133"/>
                  </a:lnTo>
                  <a:lnTo>
                    <a:pt x="72" y="131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0" y="125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49" y="114"/>
                  </a:lnTo>
                  <a:lnTo>
                    <a:pt x="45" y="112"/>
                  </a:lnTo>
                  <a:lnTo>
                    <a:pt x="43" y="110"/>
                  </a:lnTo>
                  <a:lnTo>
                    <a:pt x="43" y="106"/>
                  </a:lnTo>
                  <a:lnTo>
                    <a:pt x="43" y="102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9" y="95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3" y="89"/>
                  </a:lnTo>
                  <a:lnTo>
                    <a:pt x="53" y="85"/>
                  </a:lnTo>
                  <a:lnTo>
                    <a:pt x="55" y="81"/>
                  </a:lnTo>
                  <a:lnTo>
                    <a:pt x="57" y="78"/>
                  </a:lnTo>
                  <a:lnTo>
                    <a:pt x="59" y="76"/>
                  </a:lnTo>
                  <a:lnTo>
                    <a:pt x="62" y="72"/>
                  </a:lnTo>
                  <a:lnTo>
                    <a:pt x="64" y="70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1" y="68"/>
                  </a:lnTo>
                  <a:lnTo>
                    <a:pt x="83" y="68"/>
                  </a:lnTo>
                  <a:lnTo>
                    <a:pt x="91" y="68"/>
                  </a:lnTo>
                  <a:lnTo>
                    <a:pt x="95" y="68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9" y="62"/>
                  </a:lnTo>
                  <a:lnTo>
                    <a:pt x="99" y="61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2" y="51"/>
                  </a:lnTo>
                  <a:lnTo>
                    <a:pt x="100" y="49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7" y="43"/>
                  </a:lnTo>
                  <a:lnTo>
                    <a:pt x="100" y="43"/>
                  </a:lnTo>
                  <a:lnTo>
                    <a:pt x="104" y="43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36"/>
                  </a:lnTo>
                  <a:lnTo>
                    <a:pt x="114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8" y="28"/>
                  </a:lnTo>
                  <a:lnTo>
                    <a:pt x="118" y="26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8" y="4"/>
                  </a:lnTo>
                  <a:lnTo>
                    <a:pt x="146" y="4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1" y="5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7" y="7"/>
                  </a:lnTo>
                  <a:lnTo>
                    <a:pt x="169" y="9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2" y="13"/>
                  </a:lnTo>
                  <a:lnTo>
                    <a:pt x="186" y="17"/>
                  </a:lnTo>
                  <a:lnTo>
                    <a:pt x="190" y="21"/>
                  </a:lnTo>
                  <a:lnTo>
                    <a:pt x="192" y="23"/>
                  </a:lnTo>
                  <a:lnTo>
                    <a:pt x="195" y="23"/>
                  </a:lnTo>
                  <a:lnTo>
                    <a:pt x="199" y="24"/>
                  </a:lnTo>
                  <a:lnTo>
                    <a:pt x="203" y="23"/>
                  </a:lnTo>
                  <a:lnTo>
                    <a:pt x="207" y="21"/>
                  </a:lnTo>
                  <a:lnTo>
                    <a:pt x="213" y="21"/>
                  </a:lnTo>
                  <a:lnTo>
                    <a:pt x="218" y="21"/>
                  </a:lnTo>
                  <a:lnTo>
                    <a:pt x="220" y="23"/>
                  </a:lnTo>
                  <a:lnTo>
                    <a:pt x="222" y="23"/>
                  </a:lnTo>
                  <a:lnTo>
                    <a:pt x="224" y="24"/>
                  </a:lnTo>
                  <a:lnTo>
                    <a:pt x="228" y="24"/>
                  </a:lnTo>
                  <a:lnTo>
                    <a:pt x="228" y="23"/>
                  </a:lnTo>
                  <a:lnTo>
                    <a:pt x="232" y="19"/>
                  </a:lnTo>
                  <a:lnTo>
                    <a:pt x="235" y="15"/>
                  </a:lnTo>
                  <a:lnTo>
                    <a:pt x="237" y="13"/>
                  </a:lnTo>
                  <a:lnTo>
                    <a:pt x="237" y="11"/>
                  </a:lnTo>
                  <a:lnTo>
                    <a:pt x="239" y="9"/>
                  </a:lnTo>
                  <a:lnTo>
                    <a:pt x="239" y="7"/>
                  </a:lnTo>
                  <a:lnTo>
                    <a:pt x="241" y="7"/>
                  </a:lnTo>
                  <a:lnTo>
                    <a:pt x="241" y="5"/>
                  </a:lnTo>
                  <a:lnTo>
                    <a:pt x="243" y="4"/>
                  </a:lnTo>
                  <a:lnTo>
                    <a:pt x="245" y="4"/>
                  </a:lnTo>
                  <a:lnTo>
                    <a:pt x="254" y="2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3" y="2"/>
                  </a:lnTo>
                  <a:lnTo>
                    <a:pt x="285" y="2"/>
                  </a:lnTo>
                  <a:lnTo>
                    <a:pt x="285" y="4"/>
                  </a:lnTo>
                  <a:lnTo>
                    <a:pt x="285" y="5"/>
                  </a:lnTo>
                  <a:lnTo>
                    <a:pt x="285" y="7"/>
                  </a:lnTo>
                  <a:lnTo>
                    <a:pt x="285" y="11"/>
                  </a:lnTo>
                  <a:lnTo>
                    <a:pt x="287" y="15"/>
                  </a:lnTo>
                  <a:lnTo>
                    <a:pt x="287" y="19"/>
                  </a:lnTo>
                  <a:lnTo>
                    <a:pt x="287" y="23"/>
                  </a:lnTo>
                  <a:lnTo>
                    <a:pt x="287" y="26"/>
                  </a:lnTo>
                  <a:lnTo>
                    <a:pt x="285" y="30"/>
                  </a:lnTo>
                  <a:lnTo>
                    <a:pt x="285" y="34"/>
                  </a:lnTo>
                  <a:lnTo>
                    <a:pt x="283" y="36"/>
                  </a:lnTo>
                  <a:lnTo>
                    <a:pt x="281" y="38"/>
                  </a:lnTo>
                  <a:lnTo>
                    <a:pt x="281" y="40"/>
                  </a:lnTo>
                  <a:lnTo>
                    <a:pt x="279" y="42"/>
                  </a:lnTo>
                  <a:lnTo>
                    <a:pt x="279" y="43"/>
                  </a:lnTo>
                  <a:lnTo>
                    <a:pt x="281" y="45"/>
                  </a:lnTo>
                  <a:lnTo>
                    <a:pt x="281" y="47"/>
                  </a:lnTo>
                  <a:lnTo>
                    <a:pt x="281" y="49"/>
                  </a:lnTo>
                  <a:lnTo>
                    <a:pt x="283" y="51"/>
                  </a:lnTo>
                  <a:lnTo>
                    <a:pt x="283" y="53"/>
                  </a:lnTo>
                  <a:lnTo>
                    <a:pt x="285" y="55"/>
                  </a:lnTo>
                  <a:lnTo>
                    <a:pt x="285" y="57"/>
                  </a:lnTo>
                  <a:lnTo>
                    <a:pt x="285" y="59"/>
                  </a:lnTo>
                  <a:lnTo>
                    <a:pt x="287" y="59"/>
                  </a:lnTo>
                  <a:lnTo>
                    <a:pt x="290" y="59"/>
                  </a:lnTo>
                  <a:lnTo>
                    <a:pt x="294" y="57"/>
                  </a:lnTo>
                  <a:lnTo>
                    <a:pt x="300" y="57"/>
                  </a:lnTo>
                  <a:lnTo>
                    <a:pt x="304" y="55"/>
                  </a:lnTo>
                  <a:lnTo>
                    <a:pt x="309" y="53"/>
                  </a:lnTo>
                  <a:lnTo>
                    <a:pt x="311" y="61"/>
                  </a:lnTo>
                  <a:lnTo>
                    <a:pt x="315" y="72"/>
                  </a:lnTo>
                  <a:lnTo>
                    <a:pt x="317" y="80"/>
                  </a:lnTo>
                  <a:lnTo>
                    <a:pt x="321" y="89"/>
                  </a:lnTo>
                  <a:lnTo>
                    <a:pt x="325" y="100"/>
                  </a:lnTo>
                  <a:lnTo>
                    <a:pt x="328" y="108"/>
                  </a:lnTo>
                  <a:lnTo>
                    <a:pt x="332" y="114"/>
                  </a:lnTo>
                  <a:lnTo>
                    <a:pt x="338" y="123"/>
                  </a:lnTo>
                  <a:lnTo>
                    <a:pt x="342" y="131"/>
                  </a:lnTo>
                  <a:lnTo>
                    <a:pt x="353" y="146"/>
                  </a:lnTo>
                  <a:lnTo>
                    <a:pt x="353" y="150"/>
                  </a:lnTo>
                  <a:lnTo>
                    <a:pt x="355" y="152"/>
                  </a:lnTo>
                  <a:lnTo>
                    <a:pt x="363" y="156"/>
                  </a:lnTo>
                  <a:lnTo>
                    <a:pt x="376" y="165"/>
                  </a:lnTo>
                  <a:lnTo>
                    <a:pt x="385" y="171"/>
                  </a:lnTo>
                  <a:lnTo>
                    <a:pt x="387" y="173"/>
                  </a:lnTo>
                  <a:lnTo>
                    <a:pt x="389" y="175"/>
                  </a:lnTo>
                  <a:lnTo>
                    <a:pt x="389" y="176"/>
                  </a:lnTo>
                  <a:lnTo>
                    <a:pt x="389" y="178"/>
                  </a:lnTo>
                  <a:lnTo>
                    <a:pt x="387" y="180"/>
                  </a:lnTo>
                  <a:lnTo>
                    <a:pt x="387" y="182"/>
                  </a:lnTo>
                  <a:lnTo>
                    <a:pt x="389" y="182"/>
                  </a:lnTo>
                  <a:lnTo>
                    <a:pt x="391" y="182"/>
                  </a:lnTo>
                  <a:lnTo>
                    <a:pt x="393" y="182"/>
                  </a:lnTo>
                  <a:lnTo>
                    <a:pt x="395" y="184"/>
                  </a:lnTo>
                  <a:lnTo>
                    <a:pt x="397" y="186"/>
                  </a:lnTo>
                  <a:lnTo>
                    <a:pt x="397" y="190"/>
                  </a:lnTo>
                  <a:lnTo>
                    <a:pt x="399" y="190"/>
                  </a:lnTo>
                  <a:lnTo>
                    <a:pt x="399" y="192"/>
                  </a:lnTo>
                  <a:lnTo>
                    <a:pt x="399" y="194"/>
                  </a:lnTo>
                  <a:lnTo>
                    <a:pt x="399" y="195"/>
                  </a:lnTo>
                  <a:lnTo>
                    <a:pt x="397" y="195"/>
                  </a:lnTo>
                  <a:lnTo>
                    <a:pt x="397" y="197"/>
                  </a:lnTo>
                  <a:lnTo>
                    <a:pt x="397" y="199"/>
                  </a:lnTo>
                  <a:lnTo>
                    <a:pt x="410" y="218"/>
                  </a:lnTo>
                  <a:lnTo>
                    <a:pt x="423" y="218"/>
                  </a:lnTo>
                  <a:lnTo>
                    <a:pt x="452" y="230"/>
                  </a:lnTo>
                  <a:lnTo>
                    <a:pt x="465" y="235"/>
                  </a:lnTo>
                  <a:lnTo>
                    <a:pt x="492" y="245"/>
                  </a:lnTo>
                  <a:lnTo>
                    <a:pt x="509" y="251"/>
                  </a:lnTo>
                  <a:lnTo>
                    <a:pt x="511" y="251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15" y="266"/>
                  </a:lnTo>
                  <a:lnTo>
                    <a:pt x="518" y="279"/>
                  </a:lnTo>
                  <a:lnTo>
                    <a:pt x="522" y="281"/>
                  </a:lnTo>
                  <a:lnTo>
                    <a:pt x="524" y="281"/>
                  </a:lnTo>
                  <a:lnTo>
                    <a:pt x="526" y="283"/>
                  </a:lnTo>
                  <a:lnTo>
                    <a:pt x="532" y="283"/>
                  </a:lnTo>
                  <a:lnTo>
                    <a:pt x="535" y="283"/>
                  </a:lnTo>
                  <a:lnTo>
                    <a:pt x="541" y="285"/>
                  </a:lnTo>
                  <a:lnTo>
                    <a:pt x="543" y="287"/>
                  </a:lnTo>
                  <a:lnTo>
                    <a:pt x="545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49" y="292"/>
                  </a:lnTo>
                  <a:lnTo>
                    <a:pt x="551" y="294"/>
                  </a:lnTo>
                  <a:lnTo>
                    <a:pt x="553" y="296"/>
                  </a:lnTo>
                  <a:lnTo>
                    <a:pt x="551" y="298"/>
                  </a:lnTo>
                  <a:lnTo>
                    <a:pt x="551" y="300"/>
                  </a:lnTo>
                  <a:lnTo>
                    <a:pt x="549" y="302"/>
                  </a:lnTo>
                  <a:lnTo>
                    <a:pt x="551" y="302"/>
                  </a:lnTo>
                  <a:lnTo>
                    <a:pt x="551" y="304"/>
                  </a:lnTo>
                  <a:lnTo>
                    <a:pt x="551" y="308"/>
                  </a:lnTo>
                  <a:lnTo>
                    <a:pt x="553" y="311"/>
                  </a:lnTo>
                  <a:lnTo>
                    <a:pt x="553" y="315"/>
                  </a:lnTo>
                  <a:lnTo>
                    <a:pt x="554" y="315"/>
                  </a:lnTo>
                  <a:lnTo>
                    <a:pt x="554" y="317"/>
                  </a:lnTo>
                  <a:lnTo>
                    <a:pt x="558" y="319"/>
                  </a:lnTo>
                  <a:lnTo>
                    <a:pt x="558" y="321"/>
                  </a:lnTo>
                  <a:lnTo>
                    <a:pt x="560" y="325"/>
                  </a:lnTo>
                  <a:lnTo>
                    <a:pt x="560" y="327"/>
                  </a:lnTo>
                  <a:lnTo>
                    <a:pt x="562" y="327"/>
                  </a:lnTo>
                  <a:lnTo>
                    <a:pt x="564" y="328"/>
                  </a:lnTo>
                  <a:lnTo>
                    <a:pt x="566" y="328"/>
                  </a:lnTo>
                  <a:lnTo>
                    <a:pt x="568" y="330"/>
                  </a:lnTo>
                  <a:lnTo>
                    <a:pt x="570" y="330"/>
                  </a:lnTo>
                  <a:lnTo>
                    <a:pt x="572" y="332"/>
                  </a:lnTo>
                  <a:lnTo>
                    <a:pt x="573" y="332"/>
                  </a:lnTo>
                  <a:lnTo>
                    <a:pt x="575" y="332"/>
                  </a:lnTo>
                  <a:lnTo>
                    <a:pt x="575" y="334"/>
                  </a:lnTo>
                  <a:lnTo>
                    <a:pt x="577" y="334"/>
                  </a:lnTo>
                  <a:lnTo>
                    <a:pt x="579" y="334"/>
                  </a:lnTo>
                  <a:lnTo>
                    <a:pt x="579" y="336"/>
                  </a:lnTo>
                  <a:lnTo>
                    <a:pt x="581" y="336"/>
                  </a:lnTo>
                  <a:lnTo>
                    <a:pt x="585" y="336"/>
                  </a:lnTo>
                  <a:lnTo>
                    <a:pt x="585" y="338"/>
                  </a:lnTo>
                  <a:lnTo>
                    <a:pt x="587" y="338"/>
                  </a:lnTo>
                  <a:lnTo>
                    <a:pt x="589" y="338"/>
                  </a:lnTo>
                  <a:lnTo>
                    <a:pt x="591" y="340"/>
                  </a:lnTo>
                  <a:lnTo>
                    <a:pt x="592" y="340"/>
                  </a:lnTo>
                  <a:lnTo>
                    <a:pt x="594" y="340"/>
                  </a:lnTo>
                  <a:lnTo>
                    <a:pt x="596" y="340"/>
                  </a:lnTo>
                  <a:lnTo>
                    <a:pt x="596" y="342"/>
                  </a:lnTo>
                  <a:lnTo>
                    <a:pt x="598" y="342"/>
                  </a:lnTo>
                  <a:lnTo>
                    <a:pt x="600" y="344"/>
                  </a:lnTo>
                  <a:lnTo>
                    <a:pt x="600" y="347"/>
                  </a:lnTo>
                  <a:lnTo>
                    <a:pt x="602" y="349"/>
                  </a:lnTo>
                  <a:lnTo>
                    <a:pt x="602" y="351"/>
                  </a:lnTo>
                  <a:lnTo>
                    <a:pt x="602" y="353"/>
                  </a:lnTo>
                  <a:lnTo>
                    <a:pt x="602" y="355"/>
                  </a:lnTo>
                  <a:lnTo>
                    <a:pt x="602" y="359"/>
                  </a:lnTo>
                  <a:lnTo>
                    <a:pt x="602" y="361"/>
                  </a:lnTo>
                  <a:lnTo>
                    <a:pt x="602" y="363"/>
                  </a:lnTo>
                  <a:lnTo>
                    <a:pt x="604" y="365"/>
                  </a:lnTo>
                  <a:lnTo>
                    <a:pt x="604" y="366"/>
                  </a:lnTo>
                  <a:lnTo>
                    <a:pt x="604" y="368"/>
                  </a:lnTo>
                  <a:lnTo>
                    <a:pt x="606" y="370"/>
                  </a:lnTo>
                  <a:lnTo>
                    <a:pt x="608" y="374"/>
                  </a:lnTo>
                  <a:lnTo>
                    <a:pt x="610" y="376"/>
                  </a:lnTo>
                  <a:lnTo>
                    <a:pt x="611" y="376"/>
                  </a:lnTo>
                  <a:lnTo>
                    <a:pt x="613" y="378"/>
                  </a:lnTo>
                  <a:lnTo>
                    <a:pt x="615" y="380"/>
                  </a:lnTo>
                  <a:lnTo>
                    <a:pt x="617" y="380"/>
                  </a:lnTo>
                  <a:lnTo>
                    <a:pt x="619" y="378"/>
                  </a:lnTo>
                  <a:lnTo>
                    <a:pt x="619" y="376"/>
                  </a:lnTo>
                  <a:lnTo>
                    <a:pt x="621" y="376"/>
                  </a:lnTo>
                  <a:lnTo>
                    <a:pt x="621" y="374"/>
                  </a:lnTo>
                  <a:lnTo>
                    <a:pt x="623" y="374"/>
                  </a:lnTo>
                  <a:lnTo>
                    <a:pt x="623" y="372"/>
                  </a:lnTo>
                  <a:lnTo>
                    <a:pt x="623" y="370"/>
                  </a:lnTo>
                  <a:lnTo>
                    <a:pt x="625" y="370"/>
                  </a:lnTo>
                  <a:lnTo>
                    <a:pt x="625" y="368"/>
                  </a:lnTo>
                  <a:lnTo>
                    <a:pt x="625" y="366"/>
                  </a:lnTo>
                  <a:lnTo>
                    <a:pt x="627" y="365"/>
                  </a:lnTo>
                  <a:lnTo>
                    <a:pt x="629" y="365"/>
                  </a:lnTo>
                  <a:lnTo>
                    <a:pt x="630" y="365"/>
                  </a:lnTo>
                  <a:lnTo>
                    <a:pt x="632" y="365"/>
                  </a:lnTo>
                  <a:lnTo>
                    <a:pt x="634" y="365"/>
                  </a:lnTo>
                  <a:lnTo>
                    <a:pt x="636" y="365"/>
                  </a:lnTo>
                  <a:lnTo>
                    <a:pt x="638" y="365"/>
                  </a:lnTo>
                  <a:lnTo>
                    <a:pt x="640" y="363"/>
                  </a:lnTo>
                  <a:lnTo>
                    <a:pt x="640" y="361"/>
                  </a:lnTo>
                  <a:lnTo>
                    <a:pt x="638" y="361"/>
                  </a:lnTo>
                  <a:lnTo>
                    <a:pt x="638" y="359"/>
                  </a:lnTo>
                  <a:lnTo>
                    <a:pt x="640" y="357"/>
                  </a:lnTo>
                  <a:lnTo>
                    <a:pt x="642" y="357"/>
                  </a:lnTo>
                  <a:lnTo>
                    <a:pt x="644" y="357"/>
                  </a:lnTo>
                  <a:lnTo>
                    <a:pt x="644" y="359"/>
                  </a:lnTo>
                  <a:lnTo>
                    <a:pt x="646" y="359"/>
                  </a:lnTo>
                  <a:lnTo>
                    <a:pt x="648" y="359"/>
                  </a:lnTo>
                  <a:lnTo>
                    <a:pt x="649" y="361"/>
                  </a:lnTo>
                  <a:lnTo>
                    <a:pt x="649" y="363"/>
                  </a:lnTo>
                  <a:lnTo>
                    <a:pt x="649" y="365"/>
                  </a:lnTo>
                  <a:lnTo>
                    <a:pt x="649" y="366"/>
                  </a:lnTo>
                  <a:lnTo>
                    <a:pt x="649" y="368"/>
                  </a:lnTo>
                  <a:lnTo>
                    <a:pt x="651" y="368"/>
                  </a:lnTo>
                  <a:lnTo>
                    <a:pt x="651" y="370"/>
                  </a:lnTo>
                  <a:lnTo>
                    <a:pt x="651" y="372"/>
                  </a:lnTo>
                  <a:lnTo>
                    <a:pt x="651" y="374"/>
                  </a:lnTo>
                  <a:lnTo>
                    <a:pt x="653" y="374"/>
                  </a:lnTo>
                  <a:lnTo>
                    <a:pt x="655" y="374"/>
                  </a:lnTo>
                  <a:lnTo>
                    <a:pt x="659" y="374"/>
                  </a:lnTo>
                  <a:lnTo>
                    <a:pt x="661" y="374"/>
                  </a:lnTo>
                  <a:lnTo>
                    <a:pt x="661" y="372"/>
                  </a:lnTo>
                  <a:lnTo>
                    <a:pt x="663" y="372"/>
                  </a:lnTo>
                  <a:lnTo>
                    <a:pt x="665" y="372"/>
                  </a:lnTo>
                  <a:lnTo>
                    <a:pt x="665" y="370"/>
                  </a:lnTo>
                  <a:lnTo>
                    <a:pt x="665" y="368"/>
                  </a:lnTo>
                  <a:lnTo>
                    <a:pt x="665" y="366"/>
                  </a:lnTo>
                  <a:lnTo>
                    <a:pt x="663" y="365"/>
                  </a:lnTo>
                  <a:lnTo>
                    <a:pt x="665" y="363"/>
                  </a:lnTo>
                  <a:lnTo>
                    <a:pt x="665" y="361"/>
                  </a:lnTo>
                  <a:lnTo>
                    <a:pt x="665" y="359"/>
                  </a:lnTo>
                  <a:lnTo>
                    <a:pt x="667" y="359"/>
                  </a:lnTo>
                  <a:lnTo>
                    <a:pt x="668" y="359"/>
                  </a:lnTo>
                  <a:lnTo>
                    <a:pt x="670" y="359"/>
                  </a:lnTo>
                  <a:lnTo>
                    <a:pt x="672" y="359"/>
                  </a:lnTo>
                  <a:lnTo>
                    <a:pt x="672" y="357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6" y="359"/>
                  </a:lnTo>
                  <a:lnTo>
                    <a:pt x="676" y="361"/>
                  </a:lnTo>
                  <a:lnTo>
                    <a:pt x="674" y="363"/>
                  </a:lnTo>
                  <a:lnTo>
                    <a:pt x="674" y="365"/>
                  </a:lnTo>
                  <a:lnTo>
                    <a:pt x="674" y="366"/>
                  </a:lnTo>
                  <a:lnTo>
                    <a:pt x="674" y="368"/>
                  </a:lnTo>
                  <a:lnTo>
                    <a:pt x="676" y="368"/>
                  </a:lnTo>
                  <a:lnTo>
                    <a:pt x="676" y="370"/>
                  </a:lnTo>
                  <a:lnTo>
                    <a:pt x="678" y="370"/>
                  </a:lnTo>
                  <a:lnTo>
                    <a:pt x="678" y="372"/>
                  </a:lnTo>
                  <a:lnTo>
                    <a:pt x="680" y="372"/>
                  </a:lnTo>
                  <a:lnTo>
                    <a:pt x="682" y="372"/>
                  </a:lnTo>
                  <a:lnTo>
                    <a:pt x="684" y="372"/>
                  </a:lnTo>
                  <a:lnTo>
                    <a:pt x="686" y="372"/>
                  </a:lnTo>
                  <a:lnTo>
                    <a:pt x="687" y="372"/>
                  </a:lnTo>
                  <a:lnTo>
                    <a:pt x="689" y="372"/>
                  </a:lnTo>
                  <a:lnTo>
                    <a:pt x="691" y="370"/>
                  </a:lnTo>
                  <a:lnTo>
                    <a:pt x="695" y="370"/>
                  </a:lnTo>
                  <a:lnTo>
                    <a:pt x="697" y="370"/>
                  </a:lnTo>
                  <a:lnTo>
                    <a:pt x="699" y="368"/>
                  </a:lnTo>
                  <a:lnTo>
                    <a:pt x="701" y="366"/>
                  </a:lnTo>
                  <a:lnTo>
                    <a:pt x="703" y="366"/>
                  </a:lnTo>
                  <a:lnTo>
                    <a:pt x="705" y="366"/>
                  </a:lnTo>
                  <a:lnTo>
                    <a:pt x="706" y="366"/>
                  </a:lnTo>
                  <a:lnTo>
                    <a:pt x="708" y="366"/>
                  </a:lnTo>
                  <a:lnTo>
                    <a:pt x="710" y="366"/>
                  </a:lnTo>
                  <a:lnTo>
                    <a:pt x="712" y="368"/>
                  </a:lnTo>
                  <a:lnTo>
                    <a:pt x="714" y="368"/>
                  </a:lnTo>
                  <a:lnTo>
                    <a:pt x="716" y="370"/>
                  </a:lnTo>
                  <a:lnTo>
                    <a:pt x="718" y="372"/>
                  </a:lnTo>
                  <a:lnTo>
                    <a:pt x="720" y="372"/>
                  </a:lnTo>
                  <a:lnTo>
                    <a:pt x="722" y="372"/>
                  </a:lnTo>
                  <a:lnTo>
                    <a:pt x="724" y="374"/>
                  </a:lnTo>
                  <a:lnTo>
                    <a:pt x="725" y="374"/>
                  </a:lnTo>
                  <a:lnTo>
                    <a:pt x="727" y="372"/>
                  </a:lnTo>
                  <a:lnTo>
                    <a:pt x="729" y="370"/>
                  </a:lnTo>
                  <a:lnTo>
                    <a:pt x="729" y="368"/>
                  </a:lnTo>
                  <a:lnTo>
                    <a:pt x="731" y="366"/>
                  </a:lnTo>
                  <a:lnTo>
                    <a:pt x="729" y="365"/>
                  </a:lnTo>
                  <a:lnTo>
                    <a:pt x="729" y="361"/>
                  </a:lnTo>
                  <a:lnTo>
                    <a:pt x="729" y="359"/>
                  </a:lnTo>
                  <a:lnTo>
                    <a:pt x="727" y="357"/>
                  </a:lnTo>
                  <a:lnTo>
                    <a:pt x="727" y="355"/>
                  </a:lnTo>
                  <a:lnTo>
                    <a:pt x="725" y="355"/>
                  </a:lnTo>
                  <a:lnTo>
                    <a:pt x="727" y="353"/>
                  </a:lnTo>
                  <a:lnTo>
                    <a:pt x="727" y="351"/>
                  </a:lnTo>
                  <a:lnTo>
                    <a:pt x="725" y="349"/>
                  </a:lnTo>
                  <a:lnTo>
                    <a:pt x="727" y="347"/>
                  </a:lnTo>
                  <a:lnTo>
                    <a:pt x="727" y="346"/>
                  </a:lnTo>
                  <a:lnTo>
                    <a:pt x="731" y="346"/>
                  </a:lnTo>
                  <a:lnTo>
                    <a:pt x="731" y="347"/>
                  </a:lnTo>
                  <a:lnTo>
                    <a:pt x="733" y="346"/>
                  </a:lnTo>
                  <a:lnTo>
                    <a:pt x="735" y="344"/>
                  </a:lnTo>
                  <a:lnTo>
                    <a:pt x="737" y="346"/>
                  </a:lnTo>
                  <a:lnTo>
                    <a:pt x="739" y="346"/>
                  </a:lnTo>
                  <a:lnTo>
                    <a:pt x="739" y="347"/>
                  </a:lnTo>
                  <a:lnTo>
                    <a:pt x="741" y="349"/>
                  </a:lnTo>
                  <a:lnTo>
                    <a:pt x="741" y="351"/>
                  </a:lnTo>
                  <a:lnTo>
                    <a:pt x="741" y="353"/>
                  </a:lnTo>
                  <a:lnTo>
                    <a:pt x="743" y="353"/>
                  </a:lnTo>
                  <a:lnTo>
                    <a:pt x="743" y="355"/>
                  </a:lnTo>
                  <a:lnTo>
                    <a:pt x="744" y="355"/>
                  </a:lnTo>
                  <a:lnTo>
                    <a:pt x="744" y="357"/>
                  </a:lnTo>
                  <a:lnTo>
                    <a:pt x="746" y="357"/>
                  </a:lnTo>
                  <a:lnTo>
                    <a:pt x="748" y="359"/>
                  </a:lnTo>
                  <a:lnTo>
                    <a:pt x="750" y="359"/>
                  </a:lnTo>
                  <a:lnTo>
                    <a:pt x="752" y="359"/>
                  </a:lnTo>
                  <a:lnTo>
                    <a:pt x="754" y="359"/>
                  </a:lnTo>
                  <a:lnTo>
                    <a:pt x="756" y="359"/>
                  </a:lnTo>
                  <a:lnTo>
                    <a:pt x="758" y="357"/>
                  </a:lnTo>
                  <a:lnTo>
                    <a:pt x="760" y="357"/>
                  </a:lnTo>
                  <a:lnTo>
                    <a:pt x="762" y="357"/>
                  </a:lnTo>
                  <a:lnTo>
                    <a:pt x="762" y="355"/>
                  </a:lnTo>
                  <a:lnTo>
                    <a:pt x="763" y="355"/>
                  </a:lnTo>
                  <a:lnTo>
                    <a:pt x="765" y="355"/>
                  </a:lnTo>
                  <a:lnTo>
                    <a:pt x="767" y="355"/>
                  </a:lnTo>
                  <a:lnTo>
                    <a:pt x="765" y="353"/>
                  </a:lnTo>
                  <a:lnTo>
                    <a:pt x="767" y="353"/>
                  </a:lnTo>
                  <a:lnTo>
                    <a:pt x="769" y="351"/>
                  </a:lnTo>
                  <a:lnTo>
                    <a:pt x="771" y="351"/>
                  </a:lnTo>
                  <a:lnTo>
                    <a:pt x="771" y="349"/>
                  </a:lnTo>
                  <a:lnTo>
                    <a:pt x="771" y="347"/>
                  </a:lnTo>
                  <a:lnTo>
                    <a:pt x="771" y="346"/>
                  </a:lnTo>
                  <a:lnTo>
                    <a:pt x="769" y="346"/>
                  </a:lnTo>
                  <a:lnTo>
                    <a:pt x="767" y="346"/>
                  </a:lnTo>
                  <a:lnTo>
                    <a:pt x="767" y="344"/>
                  </a:lnTo>
                  <a:lnTo>
                    <a:pt x="765" y="342"/>
                  </a:lnTo>
                  <a:lnTo>
                    <a:pt x="767" y="340"/>
                  </a:lnTo>
                  <a:lnTo>
                    <a:pt x="767" y="338"/>
                  </a:lnTo>
                  <a:lnTo>
                    <a:pt x="769" y="338"/>
                  </a:lnTo>
                  <a:lnTo>
                    <a:pt x="769" y="336"/>
                  </a:lnTo>
                  <a:lnTo>
                    <a:pt x="771" y="334"/>
                  </a:lnTo>
                  <a:lnTo>
                    <a:pt x="773" y="334"/>
                  </a:lnTo>
                  <a:lnTo>
                    <a:pt x="775" y="334"/>
                  </a:lnTo>
                  <a:lnTo>
                    <a:pt x="777" y="334"/>
                  </a:lnTo>
                  <a:lnTo>
                    <a:pt x="779" y="334"/>
                  </a:lnTo>
                  <a:lnTo>
                    <a:pt x="781" y="336"/>
                  </a:lnTo>
                  <a:lnTo>
                    <a:pt x="782" y="338"/>
                  </a:lnTo>
                  <a:lnTo>
                    <a:pt x="784" y="340"/>
                  </a:lnTo>
                  <a:lnTo>
                    <a:pt x="786" y="340"/>
                  </a:lnTo>
                  <a:lnTo>
                    <a:pt x="788" y="340"/>
                  </a:lnTo>
                  <a:lnTo>
                    <a:pt x="790" y="340"/>
                  </a:lnTo>
                  <a:lnTo>
                    <a:pt x="792" y="338"/>
                  </a:lnTo>
                  <a:lnTo>
                    <a:pt x="794" y="338"/>
                  </a:lnTo>
                  <a:lnTo>
                    <a:pt x="796" y="336"/>
                  </a:lnTo>
                  <a:lnTo>
                    <a:pt x="798" y="334"/>
                  </a:lnTo>
                  <a:lnTo>
                    <a:pt x="796" y="332"/>
                  </a:lnTo>
                  <a:lnTo>
                    <a:pt x="796" y="330"/>
                  </a:lnTo>
                  <a:lnTo>
                    <a:pt x="796" y="328"/>
                  </a:lnTo>
                  <a:lnTo>
                    <a:pt x="796" y="327"/>
                  </a:lnTo>
                  <a:lnTo>
                    <a:pt x="798" y="327"/>
                  </a:lnTo>
                  <a:lnTo>
                    <a:pt x="800" y="328"/>
                  </a:lnTo>
                  <a:lnTo>
                    <a:pt x="801" y="328"/>
                  </a:lnTo>
                  <a:lnTo>
                    <a:pt x="801" y="327"/>
                  </a:lnTo>
                  <a:lnTo>
                    <a:pt x="805" y="327"/>
                  </a:lnTo>
                  <a:lnTo>
                    <a:pt x="807" y="325"/>
                  </a:lnTo>
                  <a:lnTo>
                    <a:pt x="807" y="323"/>
                  </a:lnTo>
                  <a:lnTo>
                    <a:pt x="809" y="323"/>
                  </a:lnTo>
                  <a:lnTo>
                    <a:pt x="809" y="321"/>
                  </a:lnTo>
                  <a:lnTo>
                    <a:pt x="811" y="317"/>
                  </a:lnTo>
                  <a:lnTo>
                    <a:pt x="813" y="317"/>
                  </a:lnTo>
                  <a:lnTo>
                    <a:pt x="815" y="315"/>
                  </a:lnTo>
                  <a:lnTo>
                    <a:pt x="817" y="315"/>
                  </a:lnTo>
                  <a:lnTo>
                    <a:pt x="817" y="313"/>
                  </a:lnTo>
                  <a:lnTo>
                    <a:pt x="819" y="313"/>
                  </a:lnTo>
                  <a:lnTo>
                    <a:pt x="820" y="313"/>
                  </a:lnTo>
                  <a:lnTo>
                    <a:pt x="820" y="311"/>
                  </a:lnTo>
                  <a:lnTo>
                    <a:pt x="822" y="311"/>
                  </a:lnTo>
                  <a:lnTo>
                    <a:pt x="824" y="309"/>
                  </a:lnTo>
                  <a:lnTo>
                    <a:pt x="826" y="311"/>
                  </a:lnTo>
                  <a:lnTo>
                    <a:pt x="828" y="311"/>
                  </a:lnTo>
                  <a:lnTo>
                    <a:pt x="830" y="309"/>
                  </a:lnTo>
                  <a:lnTo>
                    <a:pt x="834" y="309"/>
                  </a:lnTo>
                  <a:lnTo>
                    <a:pt x="836" y="309"/>
                  </a:lnTo>
                  <a:lnTo>
                    <a:pt x="838" y="309"/>
                  </a:lnTo>
                  <a:lnTo>
                    <a:pt x="841" y="309"/>
                  </a:lnTo>
                  <a:lnTo>
                    <a:pt x="843" y="309"/>
                  </a:lnTo>
                  <a:lnTo>
                    <a:pt x="845" y="309"/>
                  </a:lnTo>
                  <a:lnTo>
                    <a:pt x="847" y="309"/>
                  </a:lnTo>
                  <a:lnTo>
                    <a:pt x="849" y="309"/>
                  </a:lnTo>
                  <a:lnTo>
                    <a:pt x="851" y="308"/>
                  </a:lnTo>
                  <a:lnTo>
                    <a:pt x="853" y="308"/>
                  </a:lnTo>
                  <a:lnTo>
                    <a:pt x="855" y="309"/>
                  </a:lnTo>
                  <a:lnTo>
                    <a:pt x="858" y="309"/>
                  </a:lnTo>
                  <a:lnTo>
                    <a:pt x="860" y="308"/>
                  </a:lnTo>
                  <a:lnTo>
                    <a:pt x="860" y="309"/>
                  </a:lnTo>
                  <a:lnTo>
                    <a:pt x="862" y="309"/>
                  </a:lnTo>
                  <a:lnTo>
                    <a:pt x="864" y="309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1D72A9D-2820-4C88-BA7F-C991B52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612"/>
              <a:ext cx="1237" cy="1348"/>
            </a:xfrm>
            <a:custGeom>
              <a:avLst/>
              <a:gdLst>
                <a:gd name="T0" fmla="*/ 579 w 1237"/>
                <a:gd name="T1" fmla="*/ 168 h 1348"/>
                <a:gd name="T2" fmla="*/ 745 w 1237"/>
                <a:gd name="T3" fmla="*/ 284 h 1348"/>
                <a:gd name="T4" fmla="*/ 1001 w 1237"/>
                <a:gd name="T5" fmla="*/ 223 h 1348"/>
                <a:gd name="T6" fmla="*/ 1033 w 1237"/>
                <a:gd name="T7" fmla="*/ 225 h 1348"/>
                <a:gd name="T8" fmla="*/ 1054 w 1237"/>
                <a:gd name="T9" fmla="*/ 236 h 1348"/>
                <a:gd name="T10" fmla="*/ 1081 w 1237"/>
                <a:gd name="T11" fmla="*/ 272 h 1348"/>
                <a:gd name="T12" fmla="*/ 1153 w 1237"/>
                <a:gd name="T13" fmla="*/ 392 h 1348"/>
                <a:gd name="T14" fmla="*/ 1144 w 1237"/>
                <a:gd name="T15" fmla="*/ 415 h 1348"/>
                <a:gd name="T16" fmla="*/ 1115 w 1237"/>
                <a:gd name="T17" fmla="*/ 413 h 1348"/>
                <a:gd name="T18" fmla="*/ 1089 w 1237"/>
                <a:gd name="T19" fmla="*/ 418 h 1348"/>
                <a:gd name="T20" fmla="*/ 1071 w 1237"/>
                <a:gd name="T21" fmla="*/ 426 h 1348"/>
                <a:gd name="T22" fmla="*/ 1049 w 1237"/>
                <a:gd name="T23" fmla="*/ 430 h 1348"/>
                <a:gd name="T24" fmla="*/ 1032 w 1237"/>
                <a:gd name="T25" fmla="*/ 445 h 1348"/>
                <a:gd name="T26" fmla="*/ 1163 w 1237"/>
                <a:gd name="T27" fmla="*/ 639 h 1348"/>
                <a:gd name="T28" fmla="*/ 1235 w 1237"/>
                <a:gd name="T29" fmla="*/ 753 h 1348"/>
                <a:gd name="T30" fmla="*/ 1216 w 1237"/>
                <a:gd name="T31" fmla="*/ 795 h 1348"/>
                <a:gd name="T32" fmla="*/ 1195 w 1237"/>
                <a:gd name="T33" fmla="*/ 817 h 1348"/>
                <a:gd name="T34" fmla="*/ 1174 w 1237"/>
                <a:gd name="T35" fmla="*/ 842 h 1348"/>
                <a:gd name="T36" fmla="*/ 1174 w 1237"/>
                <a:gd name="T37" fmla="*/ 871 h 1348"/>
                <a:gd name="T38" fmla="*/ 1005 w 1237"/>
                <a:gd name="T39" fmla="*/ 1028 h 1348"/>
                <a:gd name="T40" fmla="*/ 959 w 1237"/>
                <a:gd name="T41" fmla="*/ 1038 h 1348"/>
                <a:gd name="T42" fmla="*/ 933 w 1237"/>
                <a:gd name="T43" fmla="*/ 1040 h 1348"/>
                <a:gd name="T44" fmla="*/ 914 w 1237"/>
                <a:gd name="T45" fmla="*/ 1026 h 1348"/>
                <a:gd name="T46" fmla="*/ 895 w 1237"/>
                <a:gd name="T47" fmla="*/ 1026 h 1348"/>
                <a:gd name="T48" fmla="*/ 859 w 1237"/>
                <a:gd name="T49" fmla="*/ 1034 h 1348"/>
                <a:gd name="T50" fmla="*/ 817 w 1237"/>
                <a:gd name="T51" fmla="*/ 1034 h 1348"/>
                <a:gd name="T52" fmla="*/ 788 w 1237"/>
                <a:gd name="T53" fmla="*/ 1042 h 1348"/>
                <a:gd name="T54" fmla="*/ 754 w 1237"/>
                <a:gd name="T55" fmla="*/ 1053 h 1348"/>
                <a:gd name="T56" fmla="*/ 718 w 1237"/>
                <a:gd name="T57" fmla="*/ 1021 h 1348"/>
                <a:gd name="T58" fmla="*/ 676 w 1237"/>
                <a:gd name="T59" fmla="*/ 1011 h 1348"/>
                <a:gd name="T60" fmla="*/ 648 w 1237"/>
                <a:gd name="T61" fmla="*/ 1006 h 1348"/>
                <a:gd name="T62" fmla="*/ 615 w 1237"/>
                <a:gd name="T63" fmla="*/ 1015 h 1348"/>
                <a:gd name="T64" fmla="*/ 606 w 1237"/>
                <a:gd name="T65" fmla="*/ 1049 h 1348"/>
                <a:gd name="T66" fmla="*/ 585 w 1237"/>
                <a:gd name="T67" fmla="*/ 1063 h 1348"/>
                <a:gd name="T68" fmla="*/ 570 w 1237"/>
                <a:gd name="T69" fmla="*/ 1095 h 1348"/>
                <a:gd name="T70" fmla="*/ 566 w 1237"/>
                <a:gd name="T71" fmla="*/ 1118 h 1348"/>
                <a:gd name="T72" fmla="*/ 534 w 1237"/>
                <a:gd name="T73" fmla="*/ 1101 h 1348"/>
                <a:gd name="T74" fmla="*/ 536 w 1237"/>
                <a:gd name="T75" fmla="*/ 1137 h 1348"/>
                <a:gd name="T76" fmla="*/ 481 w 1237"/>
                <a:gd name="T77" fmla="*/ 1139 h 1348"/>
                <a:gd name="T78" fmla="*/ 443 w 1237"/>
                <a:gd name="T79" fmla="*/ 1146 h 1348"/>
                <a:gd name="T80" fmla="*/ 456 w 1237"/>
                <a:gd name="T81" fmla="*/ 1175 h 1348"/>
                <a:gd name="T82" fmla="*/ 450 w 1237"/>
                <a:gd name="T83" fmla="*/ 1192 h 1348"/>
                <a:gd name="T84" fmla="*/ 425 w 1237"/>
                <a:gd name="T85" fmla="*/ 1203 h 1348"/>
                <a:gd name="T86" fmla="*/ 403 w 1237"/>
                <a:gd name="T87" fmla="*/ 1209 h 1348"/>
                <a:gd name="T88" fmla="*/ 397 w 1237"/>
                <a:gd name="T89" fmla="*/ 1226 h 1348"/>
                <a:gd name="T90" fmla="*/ 410 w 1237"/>
                <a:gd name="T91" fmla="*/ 1228 h 1348"/>
                <a:gd name="T92" fmla="*/ 416 w 1237"/>
                <a:gd name="T93" fmla="*/ 1243 h 1348"/>
                <a:gd name="T94" fmla="*/ 425 w 1237"/>
                <a:gd name="T95" fmla="*/ 1268 h 1348"/>
                <a:gd name="T96" fmla="*/ 431 w 1237"/>
                <a:gd name="T97" fmla="*/ 1283 h 1348"/>
                <a:gd name="T98" fmla="*/ 403 w 1237"/>
                <a:gd name="T99" fmla="*/ 1264 h 1348"/>
                <a:gd name="T100" fmla="*/ 374 w 1237"/>
                <a:gd name="T101" fmla="*/ 1262 h 1348"/>
                <a:gd name="T102" fmla="*/ 357 w 1237"/>
                <a:gd name="T103" fmla="*/ 1249 h 1348"/>
                <a:gd name="T104" fmla="*/ 346 w 1237"/>
                <a:gd name="T105" fmla="*/ 1262 h 1348"/>
                <a:gd name="T106" fmla="*/ 329 w 1237"/>
                <a:gd name="T107" fmla="*/ 1283 h 1348"/>
                <a:gd name="T108" fmla="*/ 186 w 1237"/>
                <a:gd name="T109" fmla="*/ 1304 h 1348"/>
                <a:gd name="T110" fmla="*/ 51 w 1237"/>
                <a:gd name="T111" fmla="*/ 1340 h 1348"/>
                <a:gd name="T112" fmla="*/ 47 w 1237"/>
                <a:gd name="T113" fmla="*/ 1313 h 1348"/>
                <a:gd name="T114" fmla="*/ 4 w 1237"/>
                <a:gd name="T115" fmla="*/ 1277 h 1348"/>
                <a:gd name="T116" fmla="*/ 26 w 1237"/>
                <a:gd name="T117" fmla="*/ 1234 h 1348"/>
                <a:gd name="T118" fmla="*/ 47 w 1237"/>
                <a:gd name="T119" fmla="*/ 1254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7" h="1348">
                  <a:moveTo>
                    <a:pt x="355" y="0"/>
                  </a:moveTo>
                  <a:lnTo>
                    <a:pt x="355" y="23"/>
                  </a:lnTo>
                  <a:lnTo>
                    <a:pt x="359" y="25"/>
                  </a:lnTo>
                  <a:lnTo>
                    <a:pt x="359" y="52"/>
                  </a:lnTo>
                  <a:lnTo>
                    <a:pt x="433" y="52"/>
                  </a:lnTo>
                  <a:lnTo>
                    <a:pt x="560" y="152"/>
                  </a:lnTo>
                  <a:lnTo>
                    <a:pt x="566" y="158"/>
                  </a:lnTo>
                  <a:lnTo>
                    <a:pt x="568" y="156"/>
                  </a:lnTo>
                  <a:lnTo>
                    <a:pt x="570" y="158"/>
                  </a:lnTo>
                  <a:lnTo>
                    <a:pt x="572" y="160"/>
                  </a:lnTo>
                  <a:lnTo>
                    <a:pt x="572" y="162"/>
                  </a:lnTo>
                  <a:lnTo>
                    <a:pt x="572" y="164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6" y="170"/>
                  </a:lnTo>
                  <a:lnTo>
                    <a:pt x="579" y="170"/>
                  </a:lnTo>
                  <a:lnTo>
                    <a:pt x="579" y="168"/>
                  </a:lnTo>
                  <a:lnTo>
                    <a:pt x="581" y="170"/>
                  </a:lnTo>
                  <a:lnTo>
                    <a:pt x="695" y="261"/>
                  </a:lnTo>
                  <a:lnTo>
                    <a:pt x="697" y="263"/>
                  </a:lnTo>
                  <a:lnTo>
                    <a:pt x="699" y="265"/>
                  </a:lnTo>
                  <a:lnTo>
                    <a:pt x="703" y="268"/>
                  </a:lnTo>
                  <a:lnTo>
                    <a:pt x="705" y="268"/>
                  </a:lnTo>
                  <a:lnTo>
                    <a:pt x="710" y="272"/>
                  </a:lnTo>
                  <a:lnTo>
                    <a:pt x="710" y="274"/>
                  </a:lnTo>
                  <a:lnTo>
                    <a:pt x="714" y="274"/>
                  </a:lnTo>
                  <a:lnTo>
                    <a:pt x="716" y="274"/>
                  </a:lnTo>
                  <a:lnTo>
                    <a:pt x="716" y="276"/>
                  </a:lnTo>
                  <a:lnTo>
                    <a:pt x="714" y="278"/>
                  </a:lnTo>
                  <a:lnTo>
                    <a:pt x="720" y="282"/>
                  </a:lnTo>
                  <a:lnTo>
                    <a:pt x="739" y="284"/>
                  </a:lnTo>
                  <a:lnTo>
                    <a:pt x="741" y="284"/>
                  </a:lnTo>
                  <a:lnTo>
                    <a:pt x="743" y="284"/>
                  </a:lnTo>
                  <a:lnTo>
                    <a:pt x="745" y="284"/>
                  </a:lnTo>
                  <a:lnTo>
                    <a:pt x="747" y="284"/>
                  </a:lnTo>
                  <a:lnTo>
                    <a:pt x="830" y="291"/>
                  </a:lnTo>
                  <a:lnTo>
                    <a:pt x="900" y="299"/>
                  </a:lnTo>
                  <a:lnTo>
                    <a:pt x="938" y="244"/>
                  </a:lnTo>
                  <a:lnTo>
                    <a:pt x="954" y="246"/>
                  </a:lnTo>
                  <a:lnTo>
                    <a:pt x="971" y="217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8" y="221"/>
                  </a:lnTo>
                  <a:lnTo>
                    <a:pt x="990" y="221"/>
                  </a:lnTo>
                  <a:lnTo>
                    <a:pt x="992" y="221"/>
                  </a:lnTo>
                  <a:lnTo>
                    <a:pt x="992" y="223"/>
                  </a:lnTo>
                  <a:lnTo>
                    <a:pt x="994" y="223"/>
                  </a:lnTo>
                  <a:lnTo>
                    <a:pt x="995" y="223"/>
                  </a:lnTo>
                  <a:lnTo>
                    <a:pt x="997" y="223"/>
                  </a:lnTo>
                  <a:lnTo>
                    <a:pt x="999" y="223"/>
                  </a:lnTo>
                  <a:lnTo>
                    <a:pt x="1001" y="223"/>
                  </a:lnTo>
                  <a:lnTo>
                    <a:pt x="1003" y="221"/>
                  </a:lnTo>
                  <a:lnTo>
                    <a:pt x="1005" y="221"/>
                  </a:lnTo>
                  <a:lnTo>
                    <a:pt x="1007" y="221"/>
                  </a:lnTo>
                  <a:lnTo>
                    <a:pt x="1007" y="223"/>
                  </a:lnTo>
                  <a:lnTo>
                    <a:pt x="1009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4" y="223"/>
                  </a:lnTo>
                  <a:lnTo>
                    <a:pt x="1016" y="223"/>
                  </a:lnTo>
                  <a:lnTo>
                    <a:pt x="1018" y="223"/>
                  </a:lnTo>
                  <a:lnTo>
                    <a:pt x="1020" y="223"/>
                  </a:lnTo>
                  <a:lnTo>
                    <a:pt x="1022" y="223"/>
                  </a:lnTo>
                  <a:lnTo>
                    <a:pt x="1024" y="223"/>
                  </a:lnTo>
                  <a:lnTo>
                    <a:pt x="1026" y="223"/>
                  </a:lnTo>
                  <a:lnTo>
                    <a:pt x="1030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5" y="227"/>
                  </a:lnTo>
                  <a:lnTo>
                    <a:pt x="1037" y="227"/>
                  </a:lnTo>
                  <a:lnTo>
                    <a:pt x="1039" y="225"/>
                  </a:lnTo>
                  <a:lnTo>
                    <a:pt x="1041" y="223"/>
                  </a:lnTo>
                  <a:lnTo>
                    <a:pt x="1043" y="223"/>
                  </a:lnTo>
                  <a:lnTo>
                    <a:pt x="1045" y="223"/>
                  </a:lnTo>
                  <a:lnTo>
                    <a:pt x="1047" y="223"/>
                  </a:lnTo>
                  <a:lnTo>
                    <a:pt x="1047" y="221"/>
                  </a:lnTo>
                  <a:lnTo>
                    <a:pt x="1049" y="221"/>
                  </a:lnTo>
                  <a:lnTo>
                    <a:pt x="1051" y="221"/>
                  </a:lnTo>
                  <a:lnTo>
                    <a:pt x="1051" y="223"/>
                  </a:lnTo>
                  <a:lnTo>
                    <a:pt x="1052" y="225"/>
                  </a:lnTo>
                  <a:lnTo>
                    <a:pt x="1052" y="227"/>
                  </a:lnTo>
                  <a:lnTo>
                    <a:pt x="1052" y="230"/>
                  </a:lnTo>
                  <a:lnTo>
                    <a:pt x="1054" y="230"/>
                  </a:lnTo>
                  <a:lnTo>
                    <a:pt x="1054" y="232"/>
                  </a:lnTo>
                  <a:lnTo>
                    <a:pt x="1054" y="236"/>
                  </a:lnTo>
                  <a:lnTo>
                    <a:pt x="1058" y="236"/>
                  </a:lnTo>
                  <a:lnTo>
                    <a:pt x="1062" y="240"/>
                  </a:lnTo>
                  <a:lnTo>
                    <a:pt x="1066" y="242"/>
                  </a:lnTo>
                  <a:lnTo>
                    <a:pt x="1071" y="244"/>
                  </a:lnTo>
                  <a:lnTo>
                    <a:pt x="1077" y="246"/>
                  </a:lnTo>
                  <a:lnTo>
                    <a:pt x="1083" y="247"/>
                  </a:lnTo>
                  <a:lnTo>
                    <a:pt x="1087" y="247"/>
                  </a:lnTo>
                  <a:lnTo>
                    <a:pt x="1085" y="253"/>
                  </a:lnTo>
                  <a:lnTo>
                    <a:pt x="1085" y="257"/>
                  </a:lnTo>
                  <a:lnTo>
                    <a:pt x="1085" y="261"/>
                  </a:lnTo>
                  <a:lnTo>
                    <a:pt x="1085" y="263"/>
                  </a:lnTo>
                  <a:lnTo>
                    <a:pt x="1083" y="265"/>
                  </a:lnTo>
                  <a:lnTo>
                    <a:pt x="1083" y="266"/>
                  </a:lnTo>
                  <a:lnTo>
                    <a:pt x="1081" y="266"/>
                  </a:lnTo>
                  <a:lnTo>
                    <a:pt x="1081" y="268"/>
                  </a:lnTo>
                  <a:lnTo>
                    <a:pt x="1081" y="270"/>
                  </a:lnTo>
                  <a:lnTo>
                    <a:pt x="1081" y="272"/>
                  </a:lnTo>
                  <a:lnTo>
                    <a:pt x="1087" y="276"/>
                  </a:lnTo>
                  <a:lnTo>
                    <a:pt x="1092" y="278"/>
                  </a:lnTo>
                  <a:lnTo>
                    <a:pt x="1098" y="282"/>
                  </a:lnTo>
                  <a:lnTo>
                    <a:pt x="1104" y="284"/>
                  </a:lnTo>
                  <a:lnTo>
                    <a:pt x="1108" y="287"/>
                  </a:lnTo>
                  <a:lnTo>
                    <a:pt x="1111" y="291"/>
                  </a:lnTo>
                  <a:lnTo>
                    <a:pt x="1117" y="299"/>
                  </a:lnTo>
                  <a:lnTo>
                    <a:pt x="1121" y="304"/>
                  </a:lnTo>
                  <a:lnTo>
                    <a:pt x="1127" y="312"/>
                  </a:lnTo>
                  <a:lnTo>
                    <a:pt x="1128" y="335"/>
                  </a:lnTo>
                  <a:lnTo>
                    <a:pt x="1128" y="352"/>
                  </a:lnTo>
                  <a:lnTo>
                    <a:pt x="1142" y="367"/>
                  </a:lnTo>
                  <a:lnTo>
                    <a:pt x="1153" y="380"/>
                  </a:lnTo>
                  <a:lnTo>
                    <a:pt x="1153" y="382"/>
                  </a:lnTo>
                  <a:lnTo>
                    <a:pt x="1155" y="384"/>
                  </a:lnTo>
                  <a:lnTo>
                    <a:pt x="1155" y="390"/>
                  </a:lnTo>
                  <a:lnTo>
                    <a:pt x="1153" y="392"/>
                  </a:lnTo>
                  <a:lnTo>
                    <a:pt x="1153" y="394"/>
                  </a:lnTo>
                  <a:lnTo>
                    <a:pt x="1153" y="396"/>
                  </a:lnTo>
                  <a:lnTo>
                    <a:pt x="1153" y="398"/>
                  </a:lnTo>
                  <a:lnTo>
                    <a:pt x="1153" y="401"/>
                  </a:lnTo>
                  <a:lnTo>
                    <a:pt x="1153" y="405"/>
                  </a:lnTo>
                  <a:lnTo>
                    <a:pt x="1157" y="409"/>
                  </a:lnTo>
                  <a:lnTo>
                    <a:pt x="1157" y="411"/>
                  </a:lnTo>
                  <a:lnTo>
                    <a:pt x="1155" y="411"/>
                  </a:lnTo>
                  <a:lnTo>
                    <a:pt x="1153" y="411"/>
                  </a:lnTo>
                  <a:lnTo>
                    <a:pt x="1151" y="411"/>
                  </a:lnTo>
                  <a:lnTo>
                    <a:pt x="1149" y="413"/>
                  </a:lnTo>
                  <a:lnTo>
                    <a:pt x="1149" y="415"/>
                  </a:lnTo>
                  <a:lnTo>
                    <a:pt x="1149" y="417"/>
                  </a:lnTo>
                  <a:lnTo>
                    <a:pt x="1147" y="417"/>
                  </a:lnTo>
                  <a:lnTo>
                    <a:pt x="1146" y="417"/>
                  </a:lnTo>
                  <a:lnTo>
                    <a:pt x="1144" y="417"/>
                  </a:lnTo>
                  <a:lnTo>
                    <a:pt x="1144" y="415"/>
                  </a:lnTo>
                  <a:lnTo>
                    <a:pt x="1142" y="415"/>
                  </a:lnTo>
                  <a:lnTo>
                    <a:pt x="1140" y="413"/>
                  </a:lnTo>
                  <a:lnTo>
                    <a:pt x="1138" y="415"/>
                  </a:lnTo>
                  <a:lnTo>
                    <a:pt x="1136" y="411"/>
                  </a:lnTo>
                  <a:lnTo>
                    <a:pt x="1132" y="411"/>
                  </a:lnTo>
                  <a:lnTo>
                    <a:pt x="1130" y="413"/>
                  </a:lnTo>
                  <a:lnTo>
                    <a:pt x="1128" y="413"/>
                  </a:lnTo>
                  <a:lnTo>
                    <a:pt x="1127" y="413"/>
                  </a:lnTo>
                  <a:lnTo>
                    <a:pt x="1125" y="413"/>
                  </a:lnTo>
                  <a:lnTo>
                    <a:pt x="1123" y="413"/>
                  </a:lnTo>
                  <a:lnTo>
                    <a:pt x="1123" y="415"/>
                  </a:lnTo>
                  <a:lnTo>
                    <a:pt x="1123" y="417"/>
                  </a:lnTo>
                  <a:lnTo>
                    <a:pt x="1119" y="418"/>
                  </a:lnTo>
                  <a:lnTo>
                    <a:pt x="1117" y="418"/>
                  </a:lnTo>
                  <a:lnTo>
                    <a:pt x="1117" y="417"/>
                  </a:lnTo>
                  <a:lnTo>
                    <a:pt x="1117" y="415"/>
                  </a:lnTo>
                  <a:lnTo>
                    <a:pt x="1115" y="413"/>
                  </a:lnTo>
                  <a:lnTo>
                    <a:pt x="1115" y="411"/>
                  </a:lnTo>
                  <a:lnTo>
                    <a:pt x="1111" y="411"/>
                  </a:lnTo>
                  <a:lnTo>
                    <a:pt x="1109" y="411"/>
                  </a:lnTo>
                  <a:lnTo>
                    <a:pt x="1108" y="413"/>
                  </a:lnTo>
                  <a:lnTo>
                    <a:pt x="1104" y="413"/>
                  </a:lnTo>
                  <a:lnTo>
                    <a:pt x="1102" y="413"/>
                  </a:lnTo>
                  <a:lnTo>
                    <a:pt x="1100" y="413"/>
                  </a:lnTo>
                  <a:lnTo>
                    <a:pt x="1098" y="415"/>
                  </a:lnTo>
                  <a:lnTo>
                    <a:pt x="1096" y="417"/>
                  </a:lnTo>
                  <a:lnTo>
                    <a:pt x="1096" y="415"/>
                  </a:lnTo>
                  <a:lnTo>
                    <a:pt x="1096" y="413"/>
                  </a:lnTo>
                  <a:lnTo>
                    <a:pt x="1096" y="411"/>
                  </a:lnTo>
                  <a:lnTo>
                    <a:pt x="1094" y="411"/>
                  </a:lnTo>
                  <a:lnTo>
                    <a:pt x="1094" y="413"/>
                  </a:lnTo>
                  <a:lnTo>
                    <a:pt x="1092" y="415"/>
                  </a:lnTo>
                  <a:lnTo>
                    <a:pt x="1090" y="417"/>
                  </a:lnTo>
                  <a:lnTo>
                    <a:pt x="1089" y="418"/>
                  </a:lnTo>
                  <a:lnTo>
                    <a:pt x="1087" y="418"/>
                  </a:lnTo>
                  <a:lnTo>
                    <a:pt x="1087" y="417"/>
                  </a:lnTo>
                  <a:lnTo>
                    <a:pt x="1087" y="415"/>
                  </a:lnTo>
                  <a:lnTo>
                    <a:pt x="1085" y="415"/>
                  </a:lnTo>
                  <a:lnTo>
                    <a:pt x="1083" y="415"/>
                  </a:lnTo>
                  <a:lnTo>
                    <a:pt x="1081" y="417"/>
                  </a:lnTo>
                  <a:lnTo>
                    <a:pt x="1081" y="418"/>
                  </a:lnTo>
                  <a:lnTo>
                    <a:pt x="1083" y="418"/>
                  </a:lnTo>
                  <a:lnTo>
                    <a:pt x="1083" y="420"/>
                  </a:lnTo>
                  <a:lnTo>
                    <a:pt x="1081" y="420"/>
                  </a:lnTo>
                  <a:lnTo>
                    <a:pt x="1079" y="422"/>
                  </a:lnTo>
                  <a:lnTo>
                    <a:pt x="1077" y="422"/>
                  </a:lnTo>
                  <a:lnTo>
                    <a:pt x="1075" y="422"/>
                  </a:lnTo>
                  <a:lnTo>
                    <a:pt x="1073" y="422"/>
                  </a:lnTo>
                  <a:lnTo>
                    <a:pt x="1071" y="422"/>
                  </a:lnTo>
                  <a:lnTo>
                    <a:pt x="1071" y="424"/>
                  </a:lnTo>
                  <a:lnTo>
                    <a:pt x="1071" y="426"/>
                  </a:lnTo>
                  <a:lnTo>
                    <a:pt x="1070" y="426"/>
                  </a:lnTo>
                  <a:lnTo>
                    <a:pt x="1068" y="426"/>
                  </a:lnTo>
                  <a:lnTo>
                    <a:pt x="1066" y="426"/>
                  </a:lnTo>
                  <a:lnTo>
                    <a:pt x="1066" y="428"/>
                  </a:lnTo>
                  <a:lnTo>
                    <a:pt x="1064" y="428"/>
                  </a:lnTo>
                  <a:lnTo>
                    <a:pt x="1062" y="428"/>
                  </a:lnTo>
                  <a:lnTo>
                    <a:pt x="1060" y="428"/>
                  </a:lnTo>
                  <a:lnTo>
                    <a:pt x="1058" y="430"/>
                  </a:lnTo>
                  <a:lnTo>
                    <a:pt x="1056" y="434"/>
                  </a:lnTo>
                  <a:lnTo>
                    <a:pt x="1056" y="436"/>
                  </a:lnTo>
                  <a:lnTo>
                    <a:pt x="1054" y="437"/>
                  </a:lnTo>
                  <a:lnTo>
                    <a:pt x="1052" y="437"/>
                  </a:lnTo>
                  <a:lnTo>
                    <a:pt x="1052" y="436"/>
                  </a:lnTo>
                  <a:lnTo>
                    <a:pt x="1051" y="434"/>
                  </a:lnTo>
                  <a:lnTo>
                    <a:pt x="1051" y="432"/>
                  </a:lnTo>
                  <a:lnTo>
                    <a:pt x="1051" y="430"/>
                  </a:lnTo>
                  <a:lnTo>
                    <a:pt x="1049" y="430"/>
                  </a:lnTo>
                  <a:lnTo>
                    <a:pt x="1047" y="430"/>
                  </a:lnTo>
                  <a:lnTo>
                    <a:pt x="1045" y="430"/>
                  </a:lnTo>
                  <a:lnTo>
                    <a:pt x="1043" y="432"/>
                  </a:lnTo>
                  <a:lnTo>
                    <a:pt x="1041" y="430"/>
                  </a:lnTo>
                  <a:lnTo>
                    <a:pt x="1039" y="430"/>
                  </a:lnTo>
                  <a:lnTo>
                    <a:pt x="1037" y="432"/>
                  </a:lnTo>
                  <a:lnTo>
                    <a:pt x="1035" y="432"/>
                  </a:lnTo>
                  <a:lnTo>
                    <a:pt x="1035" y="434"/>
                  </a:lnTo>
                  <a:lnTo>
                    <a:pt x="1033" y="434"/>
                  </a:lnTo>
                  <a:lnTo>
                    <a:pt x="1033" y="436"/>
                  </a:lnTo>
                  <a:lnTo>
                    <a:pt x="1032" y="436"/>
                  </a:lnTo>
                  <a:lnTo>
                    <a:pt x="1032" y="437"/>
                  </a:lnTo>
                  <a:lnTo>
                    <a:pt x="1032" y="439"/>
                  </a:lnTo>
                  <a:lnTo>
                    <a:pt x="1030" y="439"/>
                  </a:lnTo>
                  <a:lnTo>
                    <a:pt x="1030" y="441"/>
                  </a:lnTo>
                  <a:lnTo>
                    <a:pt x="1030" y="443"/>
                  </a:lnTo>
                  <a:lnTo>
                    <a:pt x="1032" y="445"/>
                  </a:lnTo>
                  <a:lnTo>
                    <a:pt x="1032" y="447"/>
                  </a:lnTo>
                  <a:lnTo>
                    <a:pt x="1030" y="447"/>
                  </a:lnTo>
                  <a:lnTo>
                    <a:pt x="1030" y="449"/>
                  </a:lnTo>
                  <a:lnTo>
                    <a:pt x="1028" y="449"/>
                  </a:lnTo>
                  <a:lnTo>
                    <a:pt x="1028" y="451"/>
                  </a:lnTo>
                  <a:lnTo>
                    <a:pt x="1026" y="451"/>
                  </a:lnTo>
                  <a:lnTo>
                    <a:pt x="1026" y="453"/>
                  </a:lnTo>
                  <a:lnTo>
                    <a:pt x="1026" y="455"/>
                  </a:lnTo>
                  <a:lnTo>
                    <a:pt x="1028" y="456"/>
                  </a:lnTo>
                  <a:lnTo>
                    <a:pt x="1028" y="458"/>
                  </a:lnTo>
                  <a:lnTo>
                    <a:pt x="1041" y="477"/>
                  </a:lnTo>
                  <a:lnTo>
                    <a:pt x="1106" y="563"/>
                  </a:lnTo>
                  <a:lnTo>
                    <a:pt x="1159" y="633"/>
                  </a:lnTo>
                  <a:lnTo>
                    <a:pt x="1159" y="635"/>
                  </a:lnTo>
                  <a:lnTo>
                    <a:pt x="1161" y="635"/>
                  </a:lnTo>
                  <a:lnTo>
                    <a:pt x="1163" y="637"/>
                  </a:lnTo>
                  <a:lnTo>
                    <a:pt x="1163" y="639"/>
                  </a:lnTo>
                  <a:lnTo>
                    <a:pt x="1163" y="641"/>
                  </a:lnTo>
                  <a:lnTo>
                    <a:pt x="1174" y="652"/>
                  </a:lnTo>
                  <a:lnTo>
                    <a:pt x="1191" y="677"/>
                  </a:lnTo>
                  <a:lnTo>
                    <a:pt x="1197" y="684"/>
                  </a:lnTo>
                  <a:lnTo>
                    <a:pt x="1212" y="703"/>
                  </a:lnTo>
                  <a:lnTo>
                    <a:pt x="1223" y="721"/>
                  </a:lnTo>
                  <a:lnTo>
                    <a:pt x="1235" y="734"/>
                  </a:lnTo>
                  <a:lnTo>
                    <a:pt x="1235" y="736"/>
                  </a:lnTo>
                  <a:lnTo>
                    <a:pt x="1233" y="738"/>
                  </a:lnTo>
                  <a:lnTo>
                    <a:pt x="1231" y="740"/>
                  </a:lnTo>
                  <a:lnTo>
                    <a:pt x="1231" y="741"/>
                  </a:lnTo>
                  <a:lnTo>
                    <a:pt x="1233" y="743"/>
                  </a:lnTo>
                  <a:lnTo>
                    <a:pt x="1233" y="745"/>
                  </a:lnTo>
                  <a:lnTo>
                    <a:pt x="1235" y="747"/>
                  </a:lnTo>
                  <a:lnTo>
                    <a:pt x="1237" y="749"/>
                  </a:lnTo>
                  <a:lnTo>
                    <a:pt x="1237" y="751"/>
                  </a:lnTo>
                  <a:lnTo>
                    <a:pt x="1235" y="753"/>
                  </a:lnTo>
                  <a:lnTo>
                    <a:pt x="1235" y="755"/>
                  </a:lnTo>
                  <a:lnTo>
                    <a:pt x="1229" y="762"/>
                  </a:lnTo>
                  <a:lnTo>
                    <a:pt x="1225" y="762"/>
                  </a:lnTo>
                  <a:lnTo>
                    <a:pt x="1222" y="762"/>
                  </a:lnTo>
                  <a:lnTo>
                    <a:pt x="1222" y="764"/>
                  </a:lnTo>
                  <a:lnTo>
                    <a:pt x="1220" y="766"/>
                  </a:lnTo>
                  <a:lnTo>
                    <a:pt x="1220" y="772"/>
                  </a:lnTo>
                  <a:lnTo>
                    <a:pt x="1220" y="779"/>
                  </a:lnTo>
                  <a:lnTo>
                    <a:pt x="1220" y="781"/>
                  </a:lnTo>
                  <a:lnTo>
                    <a:pt x="1223" y="781"/>
                  </a:lnTo>
                  <a:lnTo>
                    <a:pt x="1223" y="783"/>
                  </a:lnTo>
                  <a:lnTo>
                    <a:pt x="1216" y="787"/>
                  </a:lnTo>
                  <a:lnTo>
                    <a:pt x="1214" y="789"/>
                  </a:lnTo>
                  <a:lnTo>
                    <a:pt x="1216" y="791"/>
                  </a:lnTo>
                  <a:lnTo>
                    <a:pt x="1214" y="793"/>
                  </a:lnTo>
                  <a:lnTo>
                    <a:pt x="1214" y="795"/>
                  </a:lnTo>
                  <a:lnTo>
                    <a:pt x="1216" y="795"/>
                  </a:lnTo>
                  <a:lnTo>
                    <a:pt x="1216" y="797"/>
                  </a:lnTo>
                  <a:lnTo>
                    <a:pt x="1216" y="800"/>
                  </a:lnTo>
                  <a:lnTo>
                    <a:pt x="1218" y="804"/>
                  </a:lnTo>
                  <a:lnTo>
                    <a:pt x="1218" y="806"/>
                  </a:lnTo>
                  <a:lnTo>
                    <a:pt x="1216" y="806"/>
                  </a:lnTo>
                  <a:lnTo>
                    <a:pt x="1214" y="808"/>
                  </a:lnTo>
                  <a:lnTo>
                    <a:pt x="1210" y="806"/>
                  </a:lnTo>
                  <a:lnTo>
                    <a:pt x="1208" y="806"/>
                  </a:lnTo>
                  <a:lnTo>
                    <a:pt x="1204" y="808"/>
                  </a:lnTo>
                  <a:lnTo>
                    <a:pt x="1203" y="810"/>
                  </a:lnTo>
                  <a:lnTo>
                    <a:pt x="1201" y="810"/>
                  </a:lnTo>
                  <a:lnTo>
                    <a:pt x="1197" y="810"/>
                  </a:lnTo>
                  <a:lnTo>
                    <a:pt x="1195" y="812"/>
                  </a:lnTo>
                  <a:lnTo>
                    <a:pt x="1195" y="814"/>
                  </a:lnTo>
                  <a:lnTo>
                    <a:pt x="1197" y="816"/>
                  </a:lnTo>
                  <a:lnTo>
                    <a:pt x="1199" y="816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3" y="821"/>
                  </a:lnTo>
                  <a:lnTo>
                    <a:pt x="1191" y="823"/>
                  </a:lnTo>
                  <a:lnTo>
                    <a:pt x="1189" y="825"/>
                  </a:lnTo>
                  <a:lnTo>
                    <a:pt x="1187" y="825"/>
                  </a:lnTo>
                  <a:lnTo>
                    <a:pt x="1185" y="827"/>
                  </a:lnTo>
                  <a:lnTo>
                    <a:pt x="1184" y="827"/>
                  </a:lnTo>
                  <a:lnTo>
                    <a:pt x="1184" y="829"/>
                  </a:lnTo>
                  <a:lnTo>
                    <a:pt x="1185" y="831"/>
                  </a:lnTo>
                  <a:lnTo>
                    <a:pt x="1185" y="833"/>
                  </a:lnTo>
                  <a:lnTo>
                    <a:pt x="1184" y="835"/>
                  </a:lnTo>
                  <a:lnTo>
                    <a:pt x="1184" y="836"/>
                  </a:lnTo>
                  <a:lnTo>
                    <a:pt x="1182" y="838"/>
                  </a:lnTo>
                  <a:lnTo>
                    <a:pt x="1180" y="838"/>
                  </a:lnTo>
                  <a:lnTo>
                    <a:pt x="1176" y="838"/>
                  </a:lnTo>
                  <a:lnTo>
                    <a:pt x="1174" y="840"/>
                  </a:lnTo>
                  <a:lnTo>
                    <a:pt x="1174" y="842"/>
                  </a:lnTo>
                  <a:lnTo>
                    <a:pt x="1174" y="844"/>
                  </a:lnTo>
                  <a:lnTo>
                    <a:pt x="1176" y="846"/>
                  </a:lnTo>
                  <a:lnTo>
                    <a:pt x="1174" y="850"/>
                  </a:lnTo>
                  <a:lnTo>
                    <a:pt x="1172" y="848"/>
                  </a:lnTo>
                  <a:lnTo>
                    <a:pt x="1170" y="850"/>
                  </a:lnTo>
                  <a:lnTo>
                    <a:pt x="1170" y="852"/>
                  </a:lnTo>
                  <a:lnTo>
                    <a:pt x="1170" y="854"/>
                  </a:lnTo>
                  <a:lnTo>
                    <a:pt x="1172" y="855"/>
                  </a:lnTo>
                  <a:lnTo>
                    <a:pt x="1172" y="857"/>
                  </a:lnTo>
                  <a:lnTo>
                    <a:pt x="1172" y="859"/>
                  </a:lnTo>
                  <a:lnTo>
                    <a:pt x="1174" y="861"/>
                  </a:lnTo>
                  <a:lnTo>
                    <a:pt x="1174" y="863"/>
                  </a:lnTo>
                  <a:lnTo>
                    <a:pt x="1174" y="865"/>
                  </a:lnTo>
                  <a:lnTo>
                    <a:pt x="1176" y="865"/>
                  </a:lnTo>
                  <a:lnTo>
                    <a:pt x="1176" y="867"/>
                  </a:lnTo>
                  <a:lnTo>
                    <a:pt x="1176" y="869"/>
                  </a:lnTo>
                  <a:lnTo>
                    <a:pt x="1174" y="871"/>
                  </a:lnTo>
                  <a:lnTo>
                    <a:pt x="1174" y="873"/>
                  </a:lnTo>
                  <a:lnTo>
                    <a:pt x="1176" y="873"/>
                  </a:lnTo>
                  <a:lnTo>
                    <a:pt x="1180" y="874"/>
                  </a:lnTo>
                  <a:lnTo>
                    <a:pt x="1157" y="893"/>
                  </a:lnTo>
                  <a:lnTo>
                    <a:pt x="1146" y="895"/>
                  </a:lnTo>
                  <a:lnTo>
                    <a:pt x="1142" y="903"/>
                  </a:lnTo>
                  <a:lnTo>
                    <a:pt x="1119" y="922"/>
                  </a:lnTo>
                  <a:lnTo>
                    <a:pt x="1117" y="924"/>
                  </a:lnTo>
                  <a:lnTo>
                    <a:pt x="1102" y="928"/>
                  </a:lnTo>
                  <a:lnTo>
                    <a:pt x="1094" y="939"/>
                  </a:lnTo>
                  <a:lnTo>
                    <a:pt x="1070" y="958"/>
                  </a:lnTo>
                  <a:lnTo>
                    <a:pt x="1054" y="977"/>
                  </a:lnTo>
                  <a:lnTo>
                    <a:pt x="1041" y="988"/>
                  </a:lnTo>
                  <a:lnTo>
                    <a:pt x="1035" y="996"/>
                  </a:lnTo>
                  <a:lnTo>
                    <a:pt x="1033" y="998"/>
                  </a:lnTo>
                  <a:lnTo>
                    <a:pt x="1007" y="1025"/>
                  </a:lnTo>
                  <a:lnTo>
                    <a:pt x="1005" y="1028"/>
                  </a:lnTo>
                  <a:lnTo>
                    <a:pt x="1001" y="1030"/>
                  </a:lnTo>
                  <a:lnTo>
                    <a:pt x="995" y="1034"/>
                  </a:lnTo>
                  <a:lnTo>
                    <a:pt x="990" y="1038"/>
                  </a:lnTo>
                  <a:lnTo>
                    <a:pt x="986" y="1038"/>
                  </a:lnTo>
                  <a:lnTo>
                    <a:pt x="984" y="1038"/>
                  </a:lnTo>
                  <a:lnTo>
                    <a:pt x="982" y="1040"/>
                  </a:lnTo>
                  <a:lnTo>
                    <a:pt x="980" y="1038"/>
                  </a:lnTo>
                  <a:lnTo>
                    <a:pt x="978" y="1038"/>
                  </a:lnTo>
                  <a:lnTo>
                    <a:pt x="976" y="1038"/>
                  </a:lnTo>
                  <a:lnTo>
                    <a:pt x="975" y="1040"/>
                  </a:lnTo>
                  <a:lnTo>
                    <a:pt x="973" y="1038"/>
                  </a:lnTo>
                  <a:lnTo>
                    <a:pt x="971" y="1038"/>
                  </a:lnTo>
                  <a:lnTo>
                    <a:pt x="969" y="1038"/>
                  </a:lnTo>
                  <a:lnTo>
                    <a:pt x="967" y="1038"/>
                  </a:lnTo>
                  <a:lnTo>
                    <a:pt x="965" y="1038"/>
                  </a:lnTo>
                  <a:lnTo>
                    <a:pt x="961" y="1038"/>
                  </a:lnTo>
                  <a:lnTo>
                    <a:pt x="959" y="1038"/>
                  </a:lnTo>
                  <a:lnTo>
                    <a:pt x="959" y="1040"/>
                  </a:lnTo>
                  <a:lnTo>
                    <a:pt x="956" y="1042"/>
                  </a:lnTo>
                  <a:lnTo>
                    <a:pt x="952" y="1040"/>
                  </a:lnTo>
                  <a:lnTo>
                    <a:pt x="950" y="1040"/>
                  </a:lnTo>
                  <a:lnTo>
                    <a:pt x="948" y="1040"/>
                  </a:lnTo>
                  <a:lnTo>
                    <a:pt x="946" y="1040"/>
                  </a:lnTo>
                  <a:lnTo>
                    <a:pt x="944" y="1040"/>
                  </a:lnTo>
                  <a:lnTo>
                    <a:pt x="942" y="1040"/>
                  </a:lnTo>
                  <a:lnTo>
                    <a:pt x="940" y="1042"/>
                  </a:lnTo>
                  <a:lnTo>
                    <a:pt x="938" y="1042"/>
                  </a:lnTo>
                  <a:lnTo>
                    <a:pt x="937" y="1042"/>
                  </a:lnTo>
                  <a:lnTo>
                    <a:pt x="935" y="1042"/>
                  </a:lnTo>
                  <a:lnTo>
                    <a:pt x="935" y="1044"/>
                  </a:lnTo>
                  <a:lnTo>
                    <a:pt x="935" y="1045"/>
                  </a:lnTo>
                  <a:lnTo>
                    <a:pt x="933" y="1044"/>
                  </a:lnTo>
                  <a:lnTo>
                    <a:pt x="933" y="1042"/>
                  </a:lnTo>
                  <a:lnTo>
                    <a:pt x="933" y="1040"/>
                  </a:lnTo>
                  <a:lnTo>
                    <a:pt x="933" y="1038"/>
                  </a:lnTo>
                  <a:lnTo>
                    <a:pt x="931" y="1038"/>
                  </a:lnTo>
                  <a:lnTo>
                    <a:pt x="931" y="1036"/>
                  </a:lnTo>
                  <a:lnTo>
                    <a:pt x="933" y="1036"/>
                  </a:lnTo>
                  <a:lnTo>
                    <a:pt x="931" y="1034"/>
                  </a:lnTo>
                  <a:lnTo>
                    <a:pt x="929" y="1034"/>
                  </a:lnTo>
                  <a:lnTo>
                    <a:pt x="927" y="1032"/>
                  </a:lnTo>
                  <a:lnTo>
                    <a:pt x="925" y="1032"/>
                  </a:lnTo>
                  <a:lnTo>
                    <a:pt x="923" y="1032"/>
                  </a:lnTo>
                  <a:lnTo>
                    <a:pt x="923" y="1030"/>
                  </a:lnTo>
                  <a:lnTo>
                    <a:pt x="923" y="1028"/>
                  </a:lnTo>
                  <a:lnTo>
                    <a:pt x="921" y="1026"/>
                  </a:lnTo>
                  <a:lnTo>
                    <a:pt x="919" y="1028"/>
                  </a:lnTo>
                  <a:lnTo>
                    <a:pt x="918" y="1028"/>
                  </a:lnTo>
                  <a:lnTo>
                    <a:pt x="918" y="1026"/>
                  </a:lnTo>
                  <a:lnTo>
                    <a:pt x="916" y="1026"/>
                  </a:lnTo>
                  <a:lnTo>
                    <a:pt x="914" y="1026"/>
                  </a:lnTo>
                  <a:lnTo>
                    <a:pt x="914" y="1025"/>
                  </a:lnTo>
                  <a:lnTo>
                    <a:pt x="912" y="1025"/>
                  </a:lnTo>
                  <a:lnTo>
                    <a:pt x="912" y="1023"/>
                  </a:lnTo>
                  <a:lnTo>
                    <a:pt x="912" y="1021"/>
                  </a:lnTo>
                  <a:lnTo>
                    <a:pt x="910" y="1021"/>
                  </a:lnTo>
                  <a:lnTo>
                    <a:pt x="908" y="1021"/>
                  </a:lnTo>
                  <a:lnTo>
                    <a:pt x="908" y="1023"/>
                  </a:lnTo>
                  <a:lnTo>
                    <a:pt x="908" y="1025"/>
                  </a:lnTo>
                  <a:lnTo>
                    <a:pt x="906" y="1023"/>
                  </a:lnTo>
                  <a:lnTo>
                    <a:pt x="904" y="1023"/>
                  </a:lnTo>
                  <a:lnTo>
                    <a:pt x="902" y="1023"/>
                  </a:lnTo>
                  <a:lnTo>
                    <a:pt x="900" y="1023"/>
                  </a:lnTo>
                  <a:lnTo>
                    <a:pt x="899" y="1023"/>
                  </a:lnTo>
                  <a:lnTo>
                    <a:pt x="897" y="1023"/>
                  </a:lnTo>
                  <a:lnTo>
                    <a:pt x="895" y="1023"/>
                  </a:lnTo>
                  <a:lnTo>
                    <a:pt x="895" y="1025"/>
                  </a:lnTo>
                  <a:lnTo>
                    <a:pt x="895" y="1026"/>
                  </a:lnTo>
                  <a:lnTo>
                    <a:pt x="893" y="1025"/>
                  </a:lnTo>
                  <a:lnTo>
                    <a:pt x="891" y="1025"/>
                  </a:lnTo>
                  <a:lnTo>
                    <a:pt x="891" y="1023"/>
                  </a:lnTo>
                  <a:lnTo>
                    <a:pt x="889" y="1023"/>
                  </a:lnTo>
                  <a:lnTo>
                    <a:pt x="885" y="1023"/>
                  </a:lnTo>
                  <a:lnTo>
                    <a:pt x="885" y="1026"/>
                  </a:lnTo>
                  <a:lnTo>
                    <a:pt x="883" y="1025"/>
                  </a:lnTo>
                  <a:lnTo>
                    <a:pt x="881" y="1026"/>
                  </a:lnTo>
                  <a:lnTo>
                    <a:pt x="880" y="1026"/>
                  </a:lnTo>
                  <a:lnTo>
                    <a:pt x="878" y="1028"/>
                  </a:lnTo>
                  <a:lnTo>
                    <a:pt x="876" y="1028"/>
                  </a:lnTo>
                  <a:lnTo>
                    <a:pt x="872" y="1026"/>
                  </a:lnTo>
                  <a:lnTo>
                    <a:pt x="866" y="1025"/>
                  </a:lnTo>
                  <a:lnTo>
                    <a:pt x="864" y="1026"/>
                  </a:lnTo>
                  <a:lnTo>
                    <a:pt x="864" y="1028"/>
                  </a:lnTo>
                  <a:lnTo>
                    <a:pt x="859" y="1030"/>
                  </a:lnTo>
                  <a:lnTo>
                    <a:pt x="859" y="1034"/>
                  </a:lnTo>
                  <a:lnTo>
                    <a:pt x="853" y="1036"/>
                  </a:lnTo>
                  <a:lnTo>
                    <a:pt x="851" y="1034"/>
                  </a:lnTo>
                  <a:lnTo>
                    <a:pt x="847" y="1036"/>
                  </a:lnTo>
                  <a:lnTo>
                    <a:pt x="845" y="1036"/>
                  </a:lnTo>
                  <a:lnTo>
                    <a:pt x="843" y="1036"/>
                  </a:lnTo>
                  <a:lnTo>
                    <a:pt x="842" y="1038"/>
                  </a:lnTo>
                  <a:lnTo>
                    <a:pt x="838" y="1036"/>
                  </a:lnTo>
                  <a:lnTo>
                    <a:pt x="834" y="1036"/>
                  </a:lnTo>
                  <a:lnTo>
                    <a:pt x="834" y="1038"/>
                  </a:lnTo>
                  <a:lnTo>
                    <a:pt x="832" y="1040"/>
                  </a:lnTo>
                  <a:lnTo>
                    <a:pt x="830" y="1040"/>
                  </a:lnTo>
                  <a:lnTo>
                    <a:pt x="828" y="1038"/>
                  </a:lnTo>
                  <a:lnTo>
                    <a:pt x="828" y="1040"/>
                  </a:lnTo>
                  <a:lnTo>
                    <a:pt x="826" y="1040"/>
                  </a:lnTo>
                  <a:lnTo>
                    <a:pt x="824" y="1036"/>
                  </a:lnTo>
                  <a:lnTo>
                    <a:pt x="821" y="1034"/>
                  </a:lnTo>
                  <a:lnTo>
                    <a:pt x="817" y="1034"/>
                  </a:lnTo>
                  <a:lnTo>
                    <a:pt x="817" y="1036"/>
                  </a:lnTo>
                  <a:lnTo>
                    <a:pt x="813" y="1036"/>
                  </a:lnTo>
                  <a:lnTo>
                    <a:pt x="811" y="1036"/>
                  </a:lnTo>
                  <a:lnTo>
                    <a:pt x="809" y="1034"/>
                  </a:lnTo>
                  <a:lnTo>
                    <a:pt x="807" y="1034"/>
                  </a:lnTo>
                  <a:lnTo>
                    <a:pt x="807" y="1032"/>
                  </a:lnTo>
                  <a:lnTo>
                    <a:pt x="807" y="1030"/>
                  </a:lnTo>
                  <a:lnTo>
                    <a:pt x="805" y="1032"/>
                  </a:lnTo>
                  <a:lnTo>
                    <a:pt x="804" y="1034"/>
                  </a:lnTo>
                  <a:lnTo>
                    <a:pt x="802" y="1036"/>
                  </a:lnTo>
                  <a:lnTo>
                    <a:pt x="802" y="1038"/>
                  </a:lnTo>
                  <a:lnTo>
                    <a:pt x="802" y="1040"/>
                  </a:lnTo>
                  <a:lnTo>
                    <a:pt x="798" y="1042"/>
                  </a:lnTo>
                  <a:lnTo>
                    <a:pt x="796" y="1045"/>
                  </a:lnTo>
                  <a:lnTo>
                    <a:pt x="794" y="1044"/>
                  </a:lnTo>
                  <a:lnTo>
                    <a:pt x="788" y="1040"/>
                  </a:lnTo>
                  <a:lnTo>
                    <a:pt x="788" y="1042"/>
                  </a:lnTo>
                  <a:lnTo>
                    <a:pt x="786" y="1044"/>
                  </a:lnTo>
                  <a:lnTo>
                    <a:pt x="786" y="1045"/>
                  </a:lnTo>
                  <a:lnTo>
                    <a:pt x="788" y="1045"/>
                  </a:lnTo>
                  <a:lnTo>
                    <a:pt x="786" y="1047"/>
                  </a:lnTo>
                  <a:lnTo>
                    <a:pt x="785" y="1045"/>
                  </a:lnTo>
                  <a:lnTo>
                    <a:pt x="783" y="1047"/>
                  </a:lnTo>
                  <a:lnTo>
                    <a:pt x="779" y="1049"/>
                  </a:lnTo>
                  <a:lnTo>
                    <a:pt x="777" y="1051"/>
                  </a:lnTo>
                  <a:lnTo>
                    <a:pt x="775" y="1051"/>
                  </a:lnTo>
                  <a:lnTo>
                    <a:pt x="771" y="1051"/>
                  </a:lnTo>
                  <a:lnTo>
                    <a:pt x="769" y="1049"/>
                  </a:lnTo>
                  <a:lnTo>
                    <a:pt x="766" y="1047"/>
                  </a:lnTo>
                  <a:lnTo>
                    <a:pt x="762" y="1047"/>
                  </a:lnTo>
                  <a:lnTo>
                    <a:pt x="760" y="1049"/>
                  </a:lnTo>
                  <a:lnTo>
                    <a:pt x="758" y="1051"/>
                  </a:lnTo>
                  <a:lnTo>
                    <a:pt x="758" y="1053"/>
                  </a:lnTo>
                  <a:lnTo>
                    <a:pt x="754" y="1053"/>
                  </a:lnTo>
                  <a:lnTo>
                    <a:pt x="754" y="1055"/>
                  </a:lnTo>
                  <a:lnTo>
                    <a:pt x="750" y="1057"/>
                  </a:lnTo>
                  <a:lnTo>
                    <a:pt x="747" y="1053"/>
                  </a:lnTo>
                  <a:lnTo>
                    <a:pt x="745" y="1055"/>
                  </a:lnTo>
                  <a:lnTo>
                    <a:pt x="739" y="1055"/>
                  </a:lnTo>
                  <a:lnTo>
                    <a:pt x="733" y="1049"/>
                  </a:lnTo>
                  <a:lnTo>
                    <a:pt x="731" y="1047"/>
                  </a:lnTo>
                  <a:lnTo>
                    <a:pt x="731" y="1045"/>
                  </a:lnTo>
                  <a:lnTo>
                    <a:pt x="731" y="1042"/>
                  </a:lnTo>
                  <a:lnTo>
                    <a:pt x="731" y="1038"/>
                  </a:lnTo>
                  <a:lnTo>
                    <a:pt x="729" y="1034"/>
                  </a:lnTo>
                  <a:lnTo>
                    <a:pt x="728" y="1030"/>
                  </a:lnTo>
                  <a:lnTo>
                    <a:pt x="724" y="1028"/>
                  </a:lnTo>
                  <a:lnTo>
                    <a:pt x="726" y="1023"/>
                  </a:lnTo>
                  <a:lnTo>
                    <a:pt x="724" y="1019"/>
                  </a:lnTo>
                  <a:lnTo>
                    <a:pt x="722" y="1019"/>
                  </a:lnTo>
                  <a:lnTo>
                    <a:pt x="718" y="1021"/>
                  </a:lnTo>
                  <a:lnTo>
                    <a:pt x="718" y="1017"/>
                  </a:lnTo>
                  <a:lnTo>
                    <a:pt x="718" y="1015"/>
                  </a:lnTo>
                  <a:lnTo>
                    <a:pt x="718" y="1011"/>
                  </a:lnTo>
                  <a:lnTo>
                    <a:pt x="716" y="1009"/>
                  </a:lnTo>
                  <a:lnTo>
                    <a:pt x="712" y="1009"/>
                  </a:lnTo>
                  <a:lnTo>
                    <a:pt x="709" y="1006"/>
                  </a:lnTo>
                  <a:lnTo>
                    <a:pt x="707" y="1004"/>
                  </a:lnTo>
                  <a:lnTo>
                    <a:pt x="703" y="1002"/>
                  </a:lnTo>
                  <a:lnTo>
                    <a:pt x="703" y="1007"/>
                  </a:lnTo>
                  <a:lnTo>
                    <a:pt x="701" y="1013"/>
                  </a:lnTo>
                  <a:lnTo>
                    <a:pt x="699" y="1015"/>
                  </a:lnTo>
                  <a:lnTo>
                    <a:pt x="697" y="1017"/>
                  </a:lnTo>
                  <a:lnTo>
                    <a:pt x="693" y="1017"/>
                  </a:lnTo>
                  <a:lnTo>
                    <a:pt x="690" y="1017"/>
                  </a:lnTo>
                  <a:lnTo>
                    <a:pt x="684" y="1015"/>
                  </a:lnTo>
                  <a:lnTo>
                    <a:pt x="680" y="1015"/>
                  </a:lnTo>
                  <a:lnTo>
                    <a:pt x="676" y="1011"/>
                  </a:lnTo>
                  <a:lnTo>
                    <a:pt x="674" y="1009"/>
                  </a:lnTo>
                  <a:lnTo>
                    <a:pt x="678" y="1006"/>
                  </a:lnTo>
                  <a:lnTo>
                    <a:pt x="678" y="1002"/>
                  </a:lnTo>
                  <a:lnTo>
                    <a:pt x="669" y="1007"/>
                  </a:lnTo>
                  <a:lnTo>
                    <a:pt x="669" y="1011"/>
                  </a:lnTo>
                  <a:lnTo>
                    <a:pt x="669" y="1013"/>
                  </a:lnTo>
                  <a:lnTo>
                    <a:pt x="669" y="1015"/>
                  </a:lnTo>
                  <a:lnTo>
                    <a:pt x="667" y="1017"/>
                  </a:lnTo>
                  <a:lnTo>
                    <a:pt x="663" y="1019"/>
                  </a:lnTo>
                  <a:lnTo>
                    <a:pt x="663" y="1015"/>
                  </a:lnTo>
                  <a:lnTo>
                    <a:pt x="661" y="1011"/>
                  </a:lnTo>
                  <a:lnTo>
                    <a:pt x="659" y="1009"/>
                  </a:lnTo>
                  <a:lnTo>
                    <a:pt x="657" y="1007"/>
                  </a:lnTo>
                  <a:lnTo>
                    <a:pt x="653" y="1009"/>
                  </a:lnTo>
                  <a:lnTo>
                    <a:pt x="652" y="1007"/>
                  </a:lnTo>
                  <a:lnTo>
                    <a:pt x="650" y="1007"/>
                  </a:lnTo>
                  <a:lnTo>
                    <a:pt x="648" y="1006"/>
                  </a:lnTo>
                  <a:lnTo>
                    <a:pt x="646" y="1007"/>
                  </a:lnTo>
                  <a:lnTo>
                    <a:pt x="646" y="1006"/>
                  </a:lnTo>
                  <a:lnTo>
                    <a:pt x="644" y="1006"/>
                  </a:lnTo>
                  <a:lnTo>
                    <a:pt x="644" y="1004"/>
                  </a:lnTo>
                  <a:lnTo>
                    <a:pt x="642" y="1002"/>
                  </a:lnTo>
                  <a:lnTo>
                    <a:pt x="638" y="1004"/>
                  </a:lnTo>
                  <a:lnTo>
                    <a:pt x="636" y="1006"/>
                  </a:lnTo>
                  <a:lnTo>
                    <a:pt x="634" y="1007"/>
                  </a:lnTo>
                  <a:lnTo>
                    <a:pt x="633" y="1007"/>
                  </a:lnTo>
                  <a:lnTo>
                    <a:pt x="631" y="1009"/>
                  </a:lnTo>
                  <a:lnTo>
                    <a:pt x="631" y="1011"/>
                  </a:lnTo>
                  <a:lnTo>
                    <a:pt x="631" y="1013"/>
                  </a:lnTo>
                  <a:lnTo>
                    <a:pt x="631" y="1015"/>
                  </a:lnTo>
                  <a:lnTo>
                    <a:pt x="629" y="1015"/>
                  </a:lnTo>
                  <a:lnTo>
                    <a:pt x="625" y="1017"/>
                  </a:lnTo>
                  <a:lnTo>
                    <a:pt x="617" y="1015"/>
                  </a:lnTo>
                  <a:lnTo>
                    <a:pt x="615" y="1015"/>
                  </a:lnTo>
                  <a:lnTo>
                    <a:pt x="614" y="1019"/>
                  </a:lnTo>
                  <a:lnTo>
                    <a:pt x="610" y="1019"/>
                  </a:lnTo>
                  <a:lnTo>
                    <a:pt x="608" y="1021"/>
                  </a:lnTo>
                  <a:lnTo>
                    <a:pt x="606" y="1023"/>
                  </a:lnTo>
                  <a:lnTo>
                    <a:pt x="604" y="1025"/>
                  </a:lnTo>
                  <a:lnTo>
                    <a:pt x="602" y="1026"/>
                  </a:lnTo>
                  <a:lnTo>
                    <a:pt x="602" y="1028"/>
                  </a:lnTo>
                  <a:lnTo>
                    <a:pt x="600" y="1030"/>
                  </a:lnTo>
                  <a:lnTo>
                    <a:pt x="600" y="1032"/>
                  </a:lnTo>
                  <a:lnTo>
                    <a:pt x="600" y="1034"/>
                  </a:lnTo>
                  <a:lnTo>
                    <a:pt x="602" y="1038"/>
                  </a:lnTo>
                  <a:lnTo>
                    <a:pt x="600" y="1040"/>
                  </a:lnTo>
                  <a:lnTo>
                    <a:pt x="602" y="1040"/>
                  </a:lnTo>
                  <a:lnTo>
                    <a:pt x="604" y="1042"/>
                  </a:lnTo>
                  <a:lnTo>
                    <a:pt x="606" y="1045"/>
                  </a:lnTo>
                  <a:lnTo>
                    <a:pt x="608" y="1047"/>
                  </a:lnTo>
                  <a:lnTo>
                    <a:pt x="606" y="1049"/>
                  </a:lnTo>
                  <a:lnTo>
                    <a:pt x="604" y="1049"/>
                  </a:lnTo>
                  <a:lnTo>
                    <a:pt x="602" y="1049"/>
                  </a:lnTo>
                  <a:lnTo>
                    <a:pt x="600" y="1049"/>
                  </a:lnTo>
                  <a:lnTo>
                    <a:pt x="600" y="1051"/>
                  </a:lnTo>
                  <a:lnTo>
                    <a:pt x="598" y="1053"/>
                  </a:lnTo>
                  <a:lnTo>
                    <a:pt x="600" y="1055"/>
                  </a:lnTo>
                  <a:lnTo>
                    <a:pt x="598" y="1061"/>
                  </a:lnTo>
                  <a:lnTo>
                    <a:pt x="596" y="1059"/>
                  </a:lnTo>
                  <a:lnTo>
                    <a:pt x="595" y="1059"/>
                  </a:lnTo>
                  <a:lnTo>
                    <a:pt x="591" y="1059"/>
                  </a:lnTo>
                  <a:lnTo>
                    <a:pt x="589" y="1057"/>
                  </a:lnTo>
                  <a:lnTo>
                    <a:pt x="587" y="1057"/>
                  </a:lnTo>
                  <a:lnTo>
                    <a:pt x="585" y="1057"/>
                  </a:lnTo>
                  <a:lnTo>
                    <a:pt x="583" y="1057"/>
                  </a:lnTo>
                  <a:lnTo>
                    <a:pt x="583" y="1059"/>
                  </a:lnTo>
                  <a:lnTo>
                    <a:pt x="585" y="1061"/>
                  </a:lnTo>
                  <a:lnTo>
                    <a:pt x="585" y="1063"/>
                  </a:lnTo>
                  <a:lnTo>
                    <a:pt x="583" y="1064"/>
                  </a:lnTo>
                  <a:lnTo>
                    <a:pt x="581" y="1064"/>
                  </a:lnTo>
                  <a:lnTo>
                    <a:pt x="581" y="1066"/>
                  </a:lnTo>
                  <a:lnTo>
                    <a:pt x="579" y="1070"/>
                  </a:lnTo>
                  <a:lnTo>
                    <a:pt x="577" y="1072"/>
                  </a:lnTo>
                  <a:lnTo>
                    <a:pt x="576" y="1074"/>
                  </a:lnTo>
                  <a:lnTo>
                    <a:pt x="572" y="1076"/>
                  </a:lnTo>
                  <a:lnTo>
                    <a:pt x="570" y="1074"/>
                  </a:lnTo>
                  <a:lnTo>
                    <a:pt x="568" y="1074"/>
                  </a:lnTo>
                  <a:lnTo>
                    <a:pt x="564" y="1074"/>
                  </a:lnTo>
                  <a:lnTo>
                    <a:pt x="564" y="1076"/>
                  </a:lnTo>
                  <a:lnTo>
                    <a:pt x="564" y="1080"/>
                  </a:lnTo>
                  <a:lnTo>
                    <a:pt x="564" y="1083"/>
                  </a:lnTo>
                  <a:lnTo>
                    <a:pt x="566" y="1089"/>
                  </a:lnTo>
                  <a:lnTo>
                    <a:pt x="568" y="1091"/>
                  </a:lnTo>
                  <a:lnTo>
                    <a:pt x="568" y="1093"/>
                  </a:lnTo>
                  <a:lnTo>
                    <a:pt x="570" y="1095"/>
                  </a:lnTo>
                  <a:lnTo>
                    <a:pt x="572" y="1095"/>
                  </a:lnTo>
                  <a:lnTo>
                    <a:pt x="572" y="1099"/>
                  </a:lnTo>
                  <a:lnTo>
                    <a:pt x="574" y="1101"/>
                  </a:lnTo>
                  <a:lnTo>
                    <a:pt x="577" y="1102"/>
                  </a:lnTo>
                  <a:lnTo>
                    <a:pt x="574" y="1104"/>
                  </a:lnTo>
                  <a:lnTo>
                    <a:pt x="576" y="1106"/>
                  </a:lnTo>
                  <a:lnTo>
                    <a:pt x="577" y="1106"/>
                  </a:lnTo>
                  <a:lnTo>
                    <a:pt x="579" y="1110"/>
                  </a:lnTo>
                  <a:lnTo>
                    <a:pt x="576" y="1110"/>
                  </a:lnTo>
                  <a:lnTo>
                    <a:pt x="574" y="1108"/>
                  </a:lnTo>
                  <a:lnTo>
                    <a:pt x="572" y="1108"/>
                  </a:lnTo>
                  <a:lnTo>
                    <a:pt x="572" y="1110"/>
                  </a:lnTo>
                  <a:lnTo>
                    <a:pt x="570" y="1112"/>
                  </a:lnTo>
                  <a:lnTo>
                    <a:pt x="572" y="1114"/>
                  </a:lnTo>
                  <a:lnTo>
                    <a:pt x="570" y="1116"/>
                  </a:lnTo>
                  <a:lnTo>
                    <a:pt x="568" y="1116"/>
                  </a:lnTo>
                  <a:lnTo>
                    <a:pt x="566" y="1118"/>
                  </a:lnTo>
                  <a:lnTo>
                    <a:pt x="564" y="1116"/>
                  </a:lnTo>
                  <a:lnTo>
                    <a:pt x="562" y="1118"/>
                  </a:lnTo>
                  <a:lnTo>
                    <a:pt x="560" y="1118"/>
                  </a:lnTo>
                  <a:lnTo>
                    <a:pt x="562" y="1110"/>
                  </a:lnTo>
                  <a:lnTo>
                    <a:pt x="558" y="1112"/>
                  </a:lnTo>
                  <a:lnTo>
                    <a:pt x="553" y="1114"/>
                  </a:lnTo>
                  <a:lnTo>
                    <a:pt x="553" y="1118"/>
                  </a:lnTo>
                  <a:lnTo>
                    <a:pt x="551" y="1118"/>
                  </a:lnTo>
                  <a:lnTo>
                    <a:pt x="549" y="1116"/>
                  </a:lnTo>
                  <a:lnTo>
                    <a:pt x="547" y="1116"/>
                  </a:lnTo>
                  <a:lnTo>
                    <a:pt x="543" y="1116"/>
                  </a:lnTo>
                  <a:lnTo>
                    <a:pt x="543" y="1110"/>
                  </a:lnTo>
                  <a:lnTo>
                    <a:pt x="543" y="1108"/>
                  </a:lnTo>
                  <a:lnTo>
                    <a:pt x="541" y="1106"/>
                  </a:lnTo>
                  <a:lnTo>
                    <a:pt x="539" y="1102"/>
                  </a:lnTo>
                  <a:lnTo>
                    <a:pt x="539" y="1101"/>
                  </a:lnTo>
                  <a:lnTo>
                    <a:pt x="534" y="1101"/>
                  </a:lnTo>
                  <a:lnTo>
                    <a:pt x="530" y="1099"/>
                  </a:lnTo>
                  <a:lnTo>
                    <a:pt x="528" y="1099"/>
                  </a:lnTo>
                  <a:lnTo>
                    <a:pt x="524" y="1102"/>
                  </a:lnTo>
                  <a:lnTo>
                    <a:pt x="522" y="1108"/>
                  </a:lnTo>
                  <a:lnTo>
                    <a:pt x="522" y="1110"/>
                  </a:lnTo>
                  <a:lnTo>
                    <a:pt x="524" y="1112"/>
                  </a:lnTo>
                  <a:lnTo>
                    <a:pt x="522" y="1114"/>
                  </a:lnTo>
                  <a:lnTo>
                    <a:pt x="526" y="1120"/>
                  </a:lnTo>
                  <a:lnTo>
                    <a:pt x="532" y="1120"/>
                  </a:lnTo>
                  <a:lnTo>
                    <a:pt x="530" y="1121"/>
                  </a:lnTo>
                  <a:lnTo>
                    <a:pt x="534" y="1123"/>
                  </a:lnTo>
                  <a:lnTo>
                    <a:pt x="532" y="1129"/>
                  </a:lnTo>
                  <a:lnTo>
                    <a:pt x="536" y="1129"/>
                  </a:lnTo>
                  <a:lnTo>
                    <a:pt x="538" y="1133"/>
                  </a:lnTo>
                  <a:lnTo>
                    <a:pt x="534" y="1135"/>
                  </a:lnTo>
                  <a:lnTo>
                    <a:pt x="534" y="1137"/>
                  </a:lnTo>
                  <a:lnTo>
                    <a:pt x="536" y="1137"/>
                  </a:lnTo>
                  <a:lnTo>
                    <a:pt x="534" y="1140"/>
                  </a:lnTo>
                  <a:lnTo>
                    <a:pt x="530" y="1139"/>
                  </a:lnTo>
                  <a:lnTo>
                    <a:pt x="524" y="1144"/>
                  </a:lnTo>
                  <a:lnTo>
                    <a:pt x="520" y="1144"/>
                  </a:lnTo>
                  <a:lnTo>
                    <a:pt x="519" y="1146"/>
                  </a:lnTo>
                  <a:lnTo>
                    <a:pt x="515" y="1142"/>
                  </a:lnTo>
                  <a:lnTo>
                    <a:pt x="513" y="1142"/>
                  </a:lnTo>
                  <a:lnTo>
                    <a:pt x="511" y="1139"/>
                  </a:lnTo>
                  <a:lnTo>
                    <a:pt x="509" y="1137"/>
                  </a:lnTo>
                  <a:lnTo>
                    <a:pt x="505" y="1139"/>
                  </a:lnTo>
                  <a:lnTo>
                    <a:pt x="503" y="1135"/>
                  </a:lnTo>
                  <a:lnTo>
                    <a:pt x="500" y="1135"/>
                  </a:lnTo>
                  <a:lnTo>
                    <a:pt x="498" y="1137"/>
                  </a:lnTo>
                  <a:lnTo>
                    <a:pt x="496" y="1135"/>
                  </a:lnTo>
                  <a:lnTo>
                    <a:pt x="486" y="1137"/>
                  </a:lnTo>
                  <a:lnTo>
                    <a:pt x="484" y="1139"/>
                  </a:lnTo>
                  <a:lnTo>
                    <a:pt x="481" y="1139"/>
                  </a:lnTo>
                  <a:lnTo>
                    <a:pt x="479" y="1133"/>
                  </a:lnTo>
                  <a:lnTo>
                    <a:pt x="475" y="1135"/>
                  </a:lnTo>
                  <a:lnTo>
                    <a:pt x="473" y="1135"/>
                  </a:lnTo>
                  <a:lnTo>
                    <a:pt x="473" y="1131"/>
                  </a:lnTo>
                  <a:lnTo>
                    <a:pt x="469" y="1127"/>
                  </a:lnTo>
                  <a:lnTo>
                    <a:pt x="467" y="1125"/>
                  </a:lnTo>
                  <a:lnTo>
                    <a:pt x="463" y="1127"/>
                  </a:lnTo>
                  <a:lnTo>
                    <a:pt x="460" y="1125"/>
                  </a:lnTo>
                  <a:lnTo>
                    <a:pt x="456" y="1127"/>
                  </a:lnTo>
                  <a:lnTo>
                    <a:pt x="454" y="1127"/>
                  </a:lnTo>
                  <a:lnTo>
                    <a:pt x="448" y="1133"/>
                  </a:lnTo>
                  <a:lnTo>
                    <a:pt x="446" y="1139"/>
                  </a:lnTo>
                  <a:lnTo>
                    <a:pt x="446" y="1140"/>
                  </a:lnTo>
                  <a:lnTo>
                    <a:pt x="443" y="1140"/>
                  </a:lnTo>
                  <a:lnTo>
                    <a:pt x="443" y="1142"/>
                  </a:lnTo>
                  <a:lnTo>
                    <a:pt x="443" y="1144"/>
                  </a:lnTo>
                  <a:lnTo>
                    <a:pt x="443" y="1146"/>
                  </a:lnTo>
                  <a:lnTo>
                    <a:pt x="441" y="1148"/>
                  </a:lnTo>
                  <a:lnTo>
                    <a:pt x="444" y="1152"/>
                  </a:lnTo>
                  <a:lnTo>
                    <a:pt x="446" y="1152"/>
                  </a:lnTo>
                  <a:lnTo>
                    <a:pt x="450" y="1154"/>
                  </a:lnTo>
                  <a:lnTo>
                    <a:pt x="454" y="1156"/>
                  </a:lnTo>
                  <a:lnTo>
                    <a:pt x="454" y="1158"/>
                  </a:lnTo>
                  <a:lnTo>
                    <a:pt x="458" y="1158"/>
                  </a:lnTo>
                  <a:lnTo>
                    <a:pt x="460" y="1161"/>
                  </a:lnTo>
                  <a:lnTo>
                    <a:pt x="458" y="1165"/>
                  </a:lnTo>
                  <a:lnTo>
                    <a:pt x="456" y="1163"/>
                  </a:lnTo>
                  <a:lnTo>
                    <a:pt x="456" y="1165"/>
                  </a:lnTo>
                  <a:lnTo>
                    <a:pt x="458" y="1167"/>
                  </a:lnTo>
                  <a:lnTo>
                    <a:pt x="456" y="1169"/>
                  </a:lnTo>
                  <a:lnTo>
                    <a:pt x="454" y="1171"/>
                  </a:lnTo>
                  <a:lnTo>
                    <a:pt x="456" y="1171"/>
                  </a:lnTo>
                  <a:lnTo>
                    <a:pt x="456" y="1173"/>
                  </a:lnTo>
                  <a:lnTo>
                    <a:pt x="456" y="1175"/>
                  </a:lnTo>
                  <a:lnTo>
                    <a:pt x="456" y="1178"/>
                  </a:lnTo>
                  <a:lnTo>
                    <a:pt x="456" y="1182"/>
                  </a:lnTo>
                  <a:lnTo>
                    <a:pt x="456" y="1184"/>
                  </a:lnTo>
                  <a:lnTo>
                    <a:pt x="458" y="1184"/>
                  </a:lnTo>
                  <a:lnTo>
                    <a:pt x="458" y="1188"/>
                  </a:lnTo>
                  <a:lnTo>
                    <a:pt x="456" y="1188"/>
                  </a:lnTo>
                  <a:lnTo>
                    <a:pt x="458" y="1194"/>
                  </a:lnTo>
                  <a:lnTo>
                    <a:pt x="460" y="1196"/>
                  </a:lnTo>
                  <a:lnTo>
                    <a:pt x="462" y="1196"/>
                  </a:lnTo>
                  <a:lnTo>
                    <a:pt x="460" y="1197"/>
                  </a:lnTo>
                  <a:lnTo>
                    <a:pt x="458" y="1201"/>
                  </a:lnTo>
                  <a:lnTo>
                    <a:pt x="456" y="1201"/>
                  </a:lnTo>
                  <a:lnTo>
                    <a:pt x="454" y="1199"/>
                  </a:lnTo>
                  <a:lnTo>
                    <a:pt x="454" y="1197"/>
                  </a:lnTo>
                  <a:lnTo>
                    <a:pt x="452" y="1196"/>
                  </a:lnTo>
                  <a:lnTo>
                    <a:pt x="450" y="1194"/>
                  </a:lnTo>
                  <a:lnTo>
                    <a:pt x="450" y="1192"/>
                  </a:lnTo>
                  <a:lnTo>
                    <a:pt x="448" y="1192"/>
                  </a:lnTo>
                  <a:lnTo>
                    <a:pt x="446" y="1194"/>
                  </a:lnTo>
                  <a:lnTo>
                    <a:pt x="443" y="1192"/>
                  </a:lnTo>
                  <a:lnTo>
                    <a:pt x="441" y="1192"/>
                  </a:lnTo>
                  <a:lnTo>
                    <a:pt x="439" y="1192"/>
                  </a:lnTo>
                  <a:lnTo>
                    <a:pt x="437" y="1192"/>
                  </a:lnTo>
                  <a:lnTo>
                    <a:pt x="435" y="1192"/>
                  </a:lnTo>
                  <a:lnTo>
                    <a:pt x="433" y="1192"/>
                  </a:lnTo>
                  <a:lnTo>
                    <a:pt x="433" y="1194"/>
                  </a:lnTo>
                  <a:lnTo>
                    <a:pt x="431" y="1194"/>
                  </a:lnTo>
                  <a:lnTo>
                    <a:pt x="431" y="1196"/>
                  </a:lnTo>
                  <a:lnTo>
                    <a:pt x="429" y="1196"/>
                  </a:lnTo>
                  <a:lnTo>
                    <a:pt x="429" y="1197"/>
                  </a:lnTo>
                  <a:lnTo>
                    <a:pt x="427" y="1199"/>
                  </a:lnTo>
                  <a:lnTo>
                    <a:pt x="427" y="1201"/>
                  </a:lnTo>
                  <a:lnTo>
                    <a:pt x="425" y="1201"/>
                  </a:lnTo>
                  <a:lnTo>
                    <a:pt x="425" y="1203"/>
                  </a:lnTo>
                  <a:lnTo>
                    <a:pt x="424" y="1205"/>
                  </a:lnTo>
                  <a:lnTo>
                    <a:pt x="422" y="1205"/>
                  </a:lnTo>
                  <a:lnTo>
                    <a:pt x="422" y="1207"/>
                  </a:lnTo>
                  <a:lnTo>
                    <a:pt x="424" y="1207"/>
                  </a:lnTo>
                  <a:lnTo>
                    <a:pt x="422" y="1209"/>
                  </a:lnTo>
                  <a:lnTo>
                    <a:pt x="420" y="1209"/>
                  </a:lnTo>
                  <a:lnTo>
                    <a:pt x="418" y="1209"/>
                  </a:lnTo>
                  <a:lnTo>
                    <a:pt x="416" y="1209"/>
                  </a:lnTo>
                  <a:lnTo>
                    <a:pt x="414" y="1209"/>
                  </a:lnTo>
                  <a:lnTo>
                    <a:pt x="412" y="1209"/>
                  </a:lnTo>
                  <a:lnTo>
                    <a:pt x="412" y="1211"/>
                  </a:lnTo>
                  <a:lnTo>
                    <a:pt x="410" y="1211"/>
                  </a:lnTo>
                  <a:lnTo>
                    <a:pt x="410" y="1209"/>
                  </a:lnTo>
                  <a:lnTo>
                    <a:pt x="408" y="1209"/>
                  </a:lnTo>
                  <a:lnTo>
                    <a:pt x="406" y="1209"/>
                  </a:lnTo>
                  <a:lnTo>
                    <a:pt x="405" y="1209"/>
                  </a:lnTo>
                  <a:lnTo>
                    <a:pt x="403" y="1209"/>
                  </a:lnTo>
                  <a:lnTo>
                    <a:pt x="401" y="1209"/>
                  </a:lnTo>
                  <a:lnTo>
                    <a:pt x="399" y="1209"/>
                  </a:lnTo>
                  <a:lnTo>
                    <a:pt x="399" y="1211"/>
                  </a:lnTo>
                  <a:lnTo>
                    <a:pt x="397" y="1211"/>
                  </a:lnTo>
                  <a:lnTo>
                    <a:pt x="395" y="1211"/>
                  </a:lnTo>
                  <a:lnTo>
                    <a:pt x="395" y="1213"/>
                  </a:lnTo>
                  <a:lnTo>
                    <a:pt x="397" y="1215"/>
                  </a:lnTo>
                  <a:lnTo>
                    <a:pt x="395" y="1215"/>
                  </a:lnTo>
                  <a:lnTo>
                    <a:pt x="395" y="1216"/>
                  </a:lnTo>
                  <a:lnTo>
                    <a:pt x="395" y="1218"/>
                  </a:lnTo>
                  <a:lnTo>
                    <a:pt x="395" y="1220"/>
                  </a:lnTo>
                  <a:lnTo>
                    <a:pt x="393" y="1220"/>
                  </a:lnTo>
                  <a:lnTo>
                    <a:pt x="391" y="1220"/>
                  </a:lnTo>
                  <a:lnTo>
                    <a:pt x="393" y="1222"/>
                  </a:lnTo>
                  <a:lnTo>
                    <a:pt x="395" y="1224"/>
                  </a:lnTo>
                  <a:lnTo>
                    <a:pt x="397" y="1224"/>
                  </a:lnTo>
                  <a:lnTo>
                    <a:pt x="397" y="1226"/>
                  </a:lnTo>
                  <a:lnTo>
                    <a:pt x="399" y="1226"/>
                  </a:lnTo>
                  <a:lnTo>
                    <a:pt x="401" y="1226"/>
                  </a:lnTo>
                  <a:lnTo>
                    <a:pt x="403" y="1226"/>
                  </a:lnTo>
                  <a:lnTo>
                    <a:pt x="403" y="1224"/>
                  </a:lnTo>
                  <a:lnTo>
                    <a:pt x="405" y="1224"/>
                  </a:lnTo>
                  <a:lnTo>
                    <a:pt x="405" y="1222"/>
                  </a:lnTo>
                  <a:lnTo>
                    <a:pt x="403" y="1222"/>
                  </a:lnTo>
                  <a:lnTo>
                    <a:pt x="403" y="1220"/>
                  </a:lnTo>
                  <a:lnTo>
                    <a:pt x="401" y="1220"/>
                  </a:lnTo>
                  <a:lnTo>
                    <a:pt x="403" y="1220"/>
                  </a:lnTo>
                  <a:lnTo>
                    <a:pt x="403" y="1218"/>
                  </a:lnTo>
                  <a:lnTo>
                    <a:pt x="405" y="1220"/>
                  </a:lnTo>
                  <a:lnTo>
                    <a:pt x="406" y="1222"/>
                  </a:lnTo>
                  <a:lnTo>
                    <a:pt x="410" y="1224"/>
                  </a:lnTo>
                  <a:lnTo>
                    <a:pt x="410" y="1226"/>
                  </a:lnTo>
                  <a:lnTo>
                    <a:pt x="412" y="1226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30"/>
                  </a:lnTo>
                  <a:lnTo>
                    <a:pt x="416" y="1230"/>
                  </a:lnTo>
                  <a:lnTo>
                    <a:pt x="416" y="1232"/>
                  </a:lnTo>
                  <a:lnTo>
                    <a:pt x="416" y="1234"/>
                  </a:lnTo>
                  <a:lnTo>
                    <a:pt x="414" y="1234"/>
                  </a:lnTo>
                  <a:lnTo>
                    <a:pt x="414" y="1235"/>
                  </a:lnTo>
                  <a:lnTo>
                    <a:pt x="414" y="1237"/>
                  </a:lnTo>
                  <a:lnTo>
                    <a:pt x="416" y="1237"/>
                  </a:lnTo>
                  <a:lnTo>
                    <a:pt x="418" y="1237"/>
                  </a:lnTo>
                  <a:lnTo>
                    <a:pt x="418" y="1239"/>
                  </a:lnTo>
                  <a:lnTo>
                    <a:pt x="420" y="1239"/>
                  </a:lnTo>
                  <a:lnTo>
                    <a:pt x="418" y="1239"/>
                  </a:lnTo>
                  <a:lnTo>
                    <a:pt x="418" y="1241"/>
                  </a:lnTo>
                  <a:lnTo>
                    <a:pt x="416" y="1241"/>
                  </a:lnTo>
                  <a:lnTo>
                    <a:pt x="416" y="1243"/>
                  </a:lnTo>
                  <a:lnTo>
                    <a:pt x="416" y="1245"/>
                  </a:lnTo>
                  <a:lnTo>
                    <a:pt x="418" y="1245"/>
                  </a:lnTo>
                  <a:lnTo>
                    <a:pt x="418" y="1247"/>
                  </a:lnTo>
                  <a:lnTo>
                    <a:pt x="420" y="1249"/>
                  </a:lnTo>
                  <a:lnTo>
                    <a:pt x="420" y="1251"/>
                  </a:lnTo>
                  <a:lnTo>
                    <a:pt x="422" y="1251"/>
                  </a:lnTo>
                  <a:lnTo>
                    <a:pt x="424" y="1253"/>
                  </a:lnTo>
                  <a:lnTo>
                    <a:pt x="422" y="1254"/>
                  </a:lnTo>
                  <a:lnTo>
                    <a:pt x="422" y="1256"/>
                  </a:lnTo>
                  <a:lnTo>
                    <a:pt x="422" y="1258"/>
                  </a:lnTo>
                  <a:lnTo>
                    <a:pt x="422" y="1260"/>
                  </a:lnTo>
                  <a:lnTo>
                    <a:pt x="424" y="1260"/>
                  </a:lnTo>
                  <a:lnTo>
                    <a:pt x="424" y="1262"/>
                  </a:lnTo>
                  <a:lnTo>
                    <a:pt x="422" y="1264"/>
                  </a:lnTo>
                  <a:lnTo>
                    <a:pt x="424" y="1266"/>
                  </a:lnTo>
                  <a:lnTo>
                    <a:pt x="424" y="1268"/>
                  </a:lnTo>
                  <a:lnTo>
                    <a:pt x="425" y="1268"/>
                  </a:lnTo>
                  <a:lnTo>
                    <a:pt x="427" y="1270"/>
                  </a:lnTo>
                  <a:lnTo>
                    <a:pt x="429" y="1270"/>
                  </a:lnTo>
                  <a:lnTo>
                    <a:pt x="429" y="1272"/>
                  </a:lnTo>
                  <a:lnTo>
                    <a:pt x="431" y="1272"/>
                  </a:lnTo>
                  <a:lnTo>
                    <a:pt x="431" y="1274"/>
                  </a:lnTo>
                  <a:lnTo>
                    <a:pt x="431" y="1275"/>
                  </a:lnTo>
                  <a:lnTo>
                    <a:pt x="433" y="1275"/>
                  </a:lnTo>
                  <a:lnTo>
                    <a:pt x="433" y="1274"/>
                  </a:lnTo>
                  <a:lnTo>
                    <a:pt x="435" y="1274"/>
                  </a:lnTo>
                  <a:lnTo>
                    <a:pt x="435" y="1275"/>
                  </a:lnTo>
                  <a:lnTo>
                    <a:pt x="435" y="1277"/>
                  </a:lnTo>
                  <a:lnTo>
                    <a:pt x="435" y="1279"/>
                  </a:lnTo>
                  <a:lnTo>
                    <a:pt x="433" y="1279"/>
                  </a:lnTo>
                  <a:lnTo>
                    <a:pt x="431" y="1279"/>
                  </a:lnTo>
                  <a:lnTo>
                    <a:pt x="431" y="1281"/>
                  </a:lnTo>
                  <a:lnTo>
                    <a:pt x="433" y="1283"/>
                  </a:lnTo>
                  <a:lnTo>
                    <a:pt x="431" y="1283"/>
                  </a:lnTo>
                  <a:lnTo>
                    <a:pt x="427" y="1283"/>
                  </a:lnTo>
                  <a:lnTo>
                    <a:pt x="425" y="1279"/>
                  </a:lnTo>
                  <a:lnTo>
                    <a:pt x="425" y="1277"/>
                  </a:lnTo>
                  <a:lnTo>
                    <a:pt x="424" y="1275"/>
                  </a:lnTo>
                  <a:lnTo>
                    <a:pt x="424" y="1274"/>
                  </a:lnTo>
                  <a:lnTo>
                    <a:pt x="422" y="1274"/>
                  </a:lnTo>
                  <a:lnTo>
                    <a:pt x="420" y="1272"/>
                  </a:lnTo>
                  <a:lnTo>
                    <a:pt x="418" y="1272"/>
                  </a:lnTo>
                  <a:lnTo>
                    <a:pt x="418" y="1270"/>
                  </a:lnTo>
                  <a:lnTo>
                    <a:pt x="416" y="1270"/>
                  </a:lnTo>
                  <a:lnTo>
                    <a:pt x="414" y="1270"/>
                  </a:lnTo>
                  <a:lnTo>
                    <a:pt x="412" y="1268"/>
                  </a:lnTo>
                  <a:lnTo>
                    <a:pt x="410" y="1268"/>
                  </a:lnTo>
                  <a:lnTo>
                    <a:pt x="408" y="1268"/>
                  </a:lnTo>
                  <a:lnTo>
                    <a:pt x="406" y="1266"/>
                  </a:lnTo>
                  <a:lnTo>
                    <a:pt x="405" y="1264"/>
                  </a:lnTo>
                  <a:lnTo>
                    <a:pt x="403" y="1264"/>
                  </a:lnTo>
                  <a:lnTo>
                    <a:pt x="401" y="1266"/>
                  </a:lnTo>
                  <a:lnTo>
                    <a:pt x="399" y="1266"/>
                  </a:lnTo>
                  <a:lnTo>
                    <a:pt x="397" y="1266"/>
                  </a:lnTo>
                  <a:lnTo>
                    <a:pt x="395" y="1268"/>
                  </a:lnTo>
                  <a:lnTo>
                    <a:pt x="393" y="1268"/>
                  </a:lnTo>
                  <a:lnTo>
                    <a:pt x="391" y="1270"/>
                  </a:lnTo>
                  <a:lnTo>
                    <a:pt x="389" y="1270"/>
                  </a:lnTo>
                  <a:lnTo>
                    <a:pt x="387" y="1270"/>
                  </a:lnTo>
                  <a:lnTo>
                    <a:pt x="386" y="1272"/>
                  </a:lnTo>
                  <a:lnTo>
                    <a:pt x="384" y="1272"/>
                  </a:lnTo>
                  <a:lnTo>
                    <a:pt x="382" y="1270"/>
                  </a:lnTo>
                  <a:lnTo>
                    <a:pt x="380" y="1270"/>
                  </a:lnTo>
                  <a:lnTo>
                    <a:pt x="378" y="1270"/>
                  </a:lnTo>
                  <a:lnTo>
                    <a:pt x="378" y="1268"/>
                  </a:lnTo>
                  <a:lnTo>
                    <a:pt x="376" y="1266"/>
                  </a:lnTo>
                  <a:lnTo>
                    <a:pt x="374" y="1264"/>
                  </a:lnTo>
                  <a:lnTo>
                    <a:pt x="374" y="1262"/>
                  </a:lnTo>
                  <a:lnTo>
                    <a:pt x="374" y="1260"/>
                  </a:lnTo>
                  <a:lnTo>
                    <a:pt x="372" y="1260"/>
                  </a:lnTo>
                  <a:lnTo>
                    <a:pt x="372" y="1258"/>
                  </a:lnTo>
                  <a:lnTo>
                    <a:pt x="372" y="1256"/>
                  </a:lnTo>
                  <a:lnTo>
                    <a:pt x="372" y="1254"/>
                  </a:lnTo>
                  <a:lnTo>
                    <a:pt x="372" y="1253"/>
                  </a:lnTo>
                  <a:lnTo>
                    <a:pt x="370" y="1253"/>
                  </a:lnTo>
                  <a:lnTo>
                    <a:pt x="370" y="1251"/>
                  </a:lnTo>
                  <a:lnTo>
                    <a:pt x="370" y="1249"/>
                  </a:lnTo>
                  <a:lnTo>
                    <a:pt x="368" y="1249"/>
                  </a:lnTo>
                  <a:lnTo>
                    <a:pt x="367" y="1249"/>
                  </a:lnTo>
                  <a:lnTo>
                    <a:pt x="365" y="1249"/>
                  </a:lnTo>
                  <a:lnTo>
                    <a:pt x="363" y="1247"/>
                  </a:lnTo>
                  <a:lnTo>
                    <a:pt x="361" y="1249"/>
                  </a:lnTo>
                  <a:lnTo>
                    <a:pt x="359" y="1247"/>
                  </a:lnTo>
                  <a:lnTo>
                    <a:pt x="359" y="1249"/>
                  </a:lnTo>
                  <a:lnTo>
                    <a:pt x="357" y="1249"/>
                  </a:lnTo>
                  <a:lnTo>
                    <a:pt x="355" y="1249"/>
                  </a:lnTo>
                  <a:lnTo>
                    <a:pt x="353" y="1249"/>
                  </a:lnTo>
                  <a:lnTo>
                    <a:pt x="353" y="1247"/>
                  </a:lnTo>
                  <a:lnTo>
                    <a:pt x="355" y="1247"/>
                  </a:lnTo>
                  <a:lnTo>
                    <a:pt x="355" y="1245"/>
                  </a:lnTo>
                  <a:lnTo>
                    <a:pt x="353" y="1245"/>
                  </a:lnTo>
                  <a:lnTo>
                    <a:pt x="351" y="1247"/>
                  </a:lnTo>
                  <a:lnTo>
                    <a:pt x="349" y="1247"/>
                  </a:lnTo>
                  <a:lnTo>
                    <a:pt x="348" y="1249"/>
                  </a:lnTo>
                  <a:lnTo>
                    <a:pt x="346" y="1249"/>
                  </a:lnTo>
                  <a:lnTo>
                    <a:pt x="346" y="1251"/>
                  </a:lnTo>
                  <a:lnTo>
                    <a:pt x="346" y="1253"/>
                  </a:lnTo>
                  <a:lnTo>
                    <a:pt x="346" y="1254"/>
                  </a:lnTo>
                  <a:lnTo>
                    <a:pt x="346" y="1256"/>
                  </a:lnTo>
                  <a:lnTo>
                    <a:pt x="346" y="1258"/>
                  </a:lnTo>
                  <a:lnTo>
                    <a:pt x="346" y="1260"/>
                  </a:lnTo>
                  <a:lnTo>
                    <a:pt x="346" y="1262"/>
                  </a:lnTo>
                  <a:lnTo>
                    <a:pt x="346" y="1264"/>
                  </a:lnTo>
                  <a:lnTo>
                    <a:pt x="346" y="1266"/>
                  </a:lnTo>
                  <a:lnTo>
                    <a:pt x="344" y="1268"/>
                  </a:lnTo>
                  <a:lnTo>
                    <a:pt x="344" y="1270"/>
                  </a:lnTo>
                  <a:lnTo>
                    <a:pt x="342" y="1270"/>
                  </a:lnTo>
                  <a:lnTo>
                    <a:pt x="340" y="1272"/>
                  </a:lnTo>
                  <a:lnTo>
                    <a:pt x="340" y="1274"/>
                  </a:lnTo>
                  <a:lnTo>
                    <a:pt x="338" y="1274"/>
                  </a:lnTo>
                  <a:lnTo>
                    <a:pt x="336" y="1275"/>
                  </a:lnTo>
                  <a:lnTo>
                    <a:pt x="334" y="1275"/>
                  </a:lnTo>
                  <a:lnTo>
                    <a:pt x="334" y="1277"/>
                  </a:lnTo>
                  <a:lnTo>
                    <a:pt x="332" y="1277"/>
                  </a:lnTo>
                  <a:lnTo>
                    <a:pt x="332" y="1279"/>
                  </a:lnTo>
                  <a:lnTo>
                    <a:pt x="330" y="1281"/>
                  </a:lnTo>
                  <a:lnTo>
                    <a:pt x="329" y="1281"/>
                  </a:lnTo>
                  <a:lnTo>
                    <a:pt x="327" y="1281"/>
                  </a:lnTo>
                  <a:lnTo>
                    <a:pt x="329" y="1283"/>
                  </a:lnTo>
                  <a:lnTo>
                    <a:pt x="329" y="1285"/>
                  </a:lnTo>
                  <a:lnTo>
                    <a:pt x="329" y="1287"/>
                  </a:lnTo>
                  <a:lnTo>
                    <a:pt x="327" y="1287"/>
                  </a:lnTo>
                  <a:lnTo>
                    <a:pt x="327" y="1289"/>
                  </a:lnTo>
                  <a:lnTo>
                    <a:pt x="325" y="1291"/>
                  </a:lnTo>
                  <a:lnTo>
                    <a:pt x="323" y="1293"/>
                  </a:lnTo>
                  <a:lnTo>
                    <a:pt x="317" y="1298"/>
                  </a:lnTo>
                  <a:lnTo>
                    <a:pt x="311" y="1302"/>
                  </a:lnTo>
                  <a:lnTo>
                    <a:pt x="308" y="1304"/>
                  </a:lnTo>
                  <a:lnTo>
                    <a:pt x="306" y="1304"/>
                  </a:lnTo>
                  <a:lnTo>
                    <a:pt x="298" y="1304"/>
                  </a:lnTo>
                  <a:lnTo>
                    <a:pt x="287" y="1304"/>
                  </a:lnTo>
                  <a:lnTo>
                    <a:pt x="264" y="1304"/>
                  </a:lnTo>
                  <a:lnTo>
                    <a:pt x="237" y="1304"/>
                  </a:lnTo>
                  <a:lnTo>
                    <a:pt x="218" y="1304"/>
                  </a:lnTo>
                  <a:lnTo>
                    <a:pt x="213" y="1304"/>
                  </a:lnTo>
                  <a:lnTo>
                    <a:pt x="186" y="1304"/>
                  </a:lnTo>
                  <a:lnTo>
                    <a:pt x="161" y="1304"/>
                  </a:lnTo>
                  <a:lnTo>
                    <a:pt x="150" y="1304"/>
                  </a:lnTo>
                  <a:lnTo>
                    <a:pt x="142" y="1308"/>
                  </a:lnTo>
                  <a:lnTo>
                    <a:pt x="137" y="1310"/>
                  </a:lnTo>
                  <a:lnTo>
                    <a:pt x="129" y="1313"/>
                  </a:lnTo>
                  <a:lnTo>
                    <a:pt x="123" y="1315"/>
                  </a:lnTo>
                  <a:lnTo>
                    <a:pt x="114" y="1319"/>
                  </a:lnTo>
                  <a:lnTo>
                    <a:pt x="106" y="1323"/>
                  </a:lnTo>
                  <a:lnTo>
                    <a:pt x="91" y="1331"/>
                  </a:lnTo>
                  <a:lnTo>
                    <a:pt x="82" y="1334"/>
                  </a:lnTo>
                  <a:lnTo>
                    <a:pt x="68" y="1340"/>
                  </a:lnTo>
                  <a:lnTo>
                    <a:pt x="59" y="1344"/>
                  </a:lnTo>
                  <a:lnTo>
                    <a:pt x="51" y="1348"/>
                  </a:lnTo>
                  <a:lnTo>
                    <a:pt x="47" y="1348"/>
                  </a:lnTo>
                  <a:lnTo>
                    <a:pt x="49" y="1346"/>
                  </a:lnTo>
                  <a:lnTo>
                    <a:pt x="49" y="1344"/>
                  </a:lnTo>
                  <a:lnTo>
                    <a:pt x="51" y="1340"/>
                  </a:lnTo>
                  <a:lnTo>
                    <a:pt x="51" y="1338"/>
                  </a:lnTo>
                  <a:lnTo>
                    <a:pt x="53" y="1336"/>
                  </a:lnTo>
                  <a:lnTo>
                    <a:pt x="53" y="1334"/>
                  </a:lnTo>
                  <a:lnTo>
                    <a:pt x="53" y="1332"/>
                  </a:lnTo>
                  <a:lnTo>
                    <a:pt x="53" y="1331"/>
                  </a:lnTo>
                  <a:lnTo>
                    <a:pt x="53" y="1329"/>
                  </a:lnTo>
                  <a:lnTo>
                    <a:pt x="55" y="1327"/>
                  </a:lnTo>
                  <a:lnTo>
                    <a:pt x="55" y="1325"/>
                  </a:lnTo>
                  <a:lnTo>
                    <a:pt x="55" y="1323"/>
                  </a:lnTo>
                  <a:lnTo>
                    <a:pt x="57" y="1321"/>
                  </a:lnTo>
                  <a:lnTo>
                    <a:pt x="55" y="1319"/>
                  </a:lnTo>
                  <a:lnTo>
                    <a:pt x="55" y="1317"/>
                  </a:lnTo>
                  <a:lnTo>
                    <a:pt x="55" y="1313"/>
                  </a:lnTo>
                  <a:lnTo>
                    <a:pt x="53" y="1312"/>
                  </a:lnTo>
                  <a:lnTo>
                    <a:pt x="51" y="1312"/>
                  </a:lnTo>
                  <a:lnTo>
                    <a:pt x="49" y="1313"/>
                  </a:lnTo>
                  <a:lnTo>
                    <a:pt x="47" y="1313"/>
                  </a:lnTo>
                  <a:lnTo>
                    <a:pt x="45" y="1312"/>
                  </a:lnTo>
                  <a:lnTo>
                    <a:pt x="47" y="1312"/>
                  </a:lnTo>
                  <a:lnTo>
                    <a:pt x="47" y="1310"/>
                  </a:lnTo>
                  <a:lnTo>
                    <a:pt x="49" y="1308"/>
                  </a:lnTo>
                  <a:lnTo>
                    <a:pt x="49" y="1304"/>
                  </a:lnTo>
                  <a:lnTo>
                    <a:pt x="51" y="1304"/>
                  </a:lnTo>
                  <a:lnTo>
                    <a:pt x="49" y="1302"/>
                  </a:lnTo>
                  <a:lnTo>
                    <a:pt x="51" y="1302"/>
                  </a:lnTo>
                  <a:lnTo>
                    <a:pt x="51" y="1300"/>
                  </a:lnTo>
                  <a:lnTo>
                    <a:pt x="49" y="1300"/>
                  </a:lnTo>
                  <a:lnTo>
                    <a:pt x="44" y="1298"/>
                  </a:lnTo>
                  <a:lnTo>
                    <a:pt x="38" y="1296"/>
                  </a:lnTo>
                  <a:lnTo>
                    <a:pt x="19" y="1293"/>
                  </a:lnTo>
                  <a:lnTo>
                    <a:pt x="0" y="1289"/>
                  </a:lnTo>
                  <a:lnTo>
                    <a:pt x="2" y="1281"/>
                  </a:lnTo>
                  <a:lnTo>
                    <a:pt x="2" y="1279"/>
                  </a:lnTo>
                  <a:lnTo>
                    <a:pt x="4" y="1277"/>
                  </a:lnTo>
                  <a:lnTo>
                    <a:pt x="4" y="1275"/>
                  </a:lnTo>
                  <a:lnTo>
                    <a:pt x="6" y="1274"/>
                  </a:lnTo>
                  <a:lnTo>
                    <a:pt x="7" y="1272"/>
                  </a:lnTo>
                  <a:lnTo>
                    <a:pt x="7" y="1268"/>
                  </a:lnTo>
                  <a:lnTo>
                    <a:pt x="9" y="1262"/>
                  </a:lnTo>
                  <a:lnTo>
                    <a:pt x="13" y="1254"/>
                  </a:lnTo>
                  <a:lnTo>
                    <a:pt x="15" y="1249"/>
                  </a:lnTo>
                  <a:lnTo>
                    <a:pt x="15" y="1245"/>
                  </a:lnTo>
                  <a:lnTo>
                    <a:pt x="17" y="1243"/>
                  </a:lnTo>
                  <a:lnTo>
                    <a:pt x="17" y="1241"/>
                  </a:lnTo>
                  <a:lnTo>
                    <a:pt x="17" y="1239"/>
                  </a:lnTo>
                  <a:lnTo>
                    <a:pt x="17" y="1237"/>
                  </a:lnTo>
                  <a:lnTo>
                    <a:pt x="19" y="1235"/>
                  </a:lnTo>
                  <a:lnTo>
                    <a:pt x="21" y="1235"/>
                  </a:lnTo>
                  <a:lnTo>
                    <a:pt x="23" y="1235"/>
                  </a:lnTo>
                  <a:lnTo>
                    <a:pt x="25" y="1234"/>
                  </a:lnTo>
                  <a:lnTo>
                    <a:pt x="26" y="1234"/>
                  </a:lnTo>
                  <a:lnTo>
                    <a:pt x="28" y="1232"/>
                  </a:lnTo>
                  <a:lnTo>
                    <a:pt x="28" y="1234"/>
                  </a:lnTo>
                  <a:lnTo>
                    <a:pt x="30" y="1234"/>
                  </a:lnTo>
                  <a:lnTo>
                    <a:pt x="30" y="1235"/>
                  </a:lnTo>
                  <a:lnTo>
                    <a:pt x="32" y="1237"/>
                  </a:lnTo>
                  <a:lnTo>
                    <a:pt x="32" y="1239"/>
                  </a:lnTo>
                  <a:lnTo>
                    <a:pt x="34" y="1239"/>
                  </a:lnTo>
                  <a:lnTo>
                    <a:pt x="36" y="1239"/>
                  </a:lnTo>
                  <a:lnTo>
                    <a:pt x="38" y="1237"/>
                  </a:lnTo>
                  <a:lnTo>
                    <a:pt x="40" y="1237"/>
                  </a:lnTo>
                  <a:lnTo>
                    <a:pt x="42" y="1239"/>
                  </a:lnTo>
                  <a:lnTo>
                    <a:pt x="42" y="1241"/>
                  </a:lnTo>
                  <a:lnTo>
                    <a:pt x="42" y="1243"/>
                  </a:lnTo>
                  <a:lnTo>
                    <a:pt x="42" y="1245"/>
                  </a:lnTo>
                  <a:lnTo>
                    <a:pt x="44" y="1247"/>
                  </a:lnTo>
                  <a:lnTo>
                    <a:pt x="47" y="1251"/>
                  </a:lnTo>
                  <a:lnTo>
                    <a:pt x="47" y="1254"/>
                  </a:lnTo>
                  <a:lnTo>
                    <a:pt x="49" y="1256"/>
                  </a:lnTo>
                  <a:lnTo>
                    <a:pt x="51" y="1258"/>
                  </a:lnTo>
                  <a:lnTo>
                    <a:pt x="53" y="1258"/>
                  </a:lnTo>
                  <a:lnTo>
                    <a:pt x="55" y="126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A0306A3-9024-46C9-B30A-CB98ABDD3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303"/>
              <a:ext cx="611" cy="1569"/>
            </a:xfrm>
            <a:custGeom>
              <a:avLst/>
              <a:gdLst>
                <a:gd name="T0" fmla="*/ 570 w 611"/>
                <a:gd name="T1" fmla="*/ 1537 h 1569"/>
                <a:gd name="T2" fmla="*/ 602 w 611"/>
                <a:gd name="T3" fmla="*/ 1478 h 1569"/>
                <a:gd name="T4" fmla="*/ 598 w 611"/>
                <a:gd name="T5" fmla="*/ 1451 h 1569"/>
                <a:gd name="T6" fmla="*/ 587 w 611"/>
                <a:gd name="T7" fmla="*/ 1429 h 1569"/>
                <a:gd name="T8" fmla="*/ 577 w 611"/>
                <a:gd name="T9" fmla="*/ 1398 h 1569"/>
                <a:gd name="T10" fmla="*/ 602 w 611"/>
                <a:gd name="T11" fmla="*/ 1387 h 1569"/>
                <a:gd name="T12" fmla="*/ 587 w 611"/>
                <a:gd name="T13" fmla="*/ 1316 h 1569"/>
                <a:gd name="T14" fmla="*/ 575 w 611"/>
                <a:gd name="T15" fmla="*/ 1282 h 1569"/>
                <a:gd name="T16" fmla="*/ 566 w 611"/>
                <a:gd name="T17" fmla="*/ 1223 h 1569"/>
                <a:gd name="T18" fmla="*/ 564 w 611"/>
                <a:gd name="T19" fmla="*/ 1182 h 1569"/>
                <a:gd name="T20" fmla="*/ 532 w 611"/>
                <a:gd name="T21" fmla="*/ 1187 h 1569"/>
                <a:gd name="T22" fmla="*/ 475 w 611"/>
                <a:gd name="T23" fmla="*/ 1170 h 1569"/>
                <a:gd name="T24" fmla="*/ 399 w 611"/>
                <a:gd name="T25" fmla="*/ 1132 h 1569"/>
                <a:gd name="T26" fmla="*/ 353 w 611"/>
                <a:gd name="T27" fmla="*/ 1117 h 1569"/>
                <a:gd name="T28" fmla="*/ 323 w 611"/>
                <a:gd name="T29" fmla="*/ 1119 h 1569"/>
                <a:gd name="T30" fmla="*/ 277 w 611"/>
                <a:gd name="T31" fmla="*/ 1111 h 1569"/>
                <a:gd name="T32" fmla="*/ 251 w 611"/>
                <a:gd name="T33" fmla="*/ 1123 h 1569"/>
                <a:gd name="T34" fmla="*/ 232 w 611"/>
                <a:gd name="T35" fmla="*/ 1066 h 1569"/>
                <a:gd name="T36" fmla="*/ 184 w 611"/>
                <a:gd name="T37" fmla="*/ 1062 h 1569"/>
                <a:gd name="T38" fmla="*/ 167 w 611"/>
                <a:gd name="T39" fmla="*/ 1031 h 1569"/>
                <a:gd name="T40" fmla="*/ 157 w 611"/>
                <a:gd name="T41" fmla="*/ 1007 h 1569"/>
                <a:gd name="T42" fmla="*/ 163 w 611"/>
                <a:gd name="T43" fmla="*/ 971 h 1569"/>
                <a:gd name="T44" fmla="*/ 169 w 611"/>
                <a:gd name="T45" fmla="*/ 938 h 1569"/>
                <a:gd name="T46" fmla="*/ 195 w 611"/>
                <a:gd name="T47" fmla="*/ 938 h 1569"/>
                <a:gd name="T48" fmla="*/ 213 w 611"/>
                <a:gd name="T49" fmla="*/ 925 h 1569"/>
                <a:gd name="T50" fmla="*/ 237 w 611"/>
                <a:gd name="T51" fmla="*/ 919 h 1569"/>
                <a:gd name="T52" fmla="*/ 224 w 611"/>
                <a:gd name="T53" fmla="*/ 891 h 1569"/>
                <a:gd name="T54" fmla="*/ 205 w 611"/>
                <a:gd name="T55" fmla="*/ 859 h 1569"/>
                <a:gd name="T56" fmla="*/ 176 w 611"/>
                <a:gd name="T57" fmla="*/ 830 h 1569"/>
                <a:gd name="T58" fmla="*/ 125 w 611"/>
                <a:gd name="T59" fmla="*/ 813 h 1569"/>
                <a:gd name="T60" fmla="*/ 116 w 611"/>
                <a:gd name="T61" fmla="*/ 796 h 1569"/>
                <a:gd name="T62" fmla="*/ 123 w 611"/>
                <a:gd name="T63" fmla="*/ 775 h 1569"/>
                <a:gd name="T64" fmla="*/ 138 w 611"/>
                <a:gd name="T65" fmla="*/ 756 h 1569"/>
                <a:gd name="T66" fmla="*/ 152 w 611"/>
                <a:gd name="T67" fmla="*/ 735 h 1569"/>
                <a:gd name="T68" fmla="*/ 129 w 611"/>
                <a:gd name="T69" fmla="*/ 718 h 1569"/>
                <a:gd name="T70" fmla="*/ 83 w 611"/>
                <a:gd name="T71" fmla="*/ 710 h 1569"/>
                <a:gd name="T72" fmla="*/ 81 w 611"/>
                <a:gd name="T73" fmla="*/ 684 h 1569"/>
                <a:gd name="T74" fmla="*/ 89 w 611"/>
                <a:gd name="T75" fmla="*/ 659 h 1569"/>
                <a:gd name="T76" fmla="*/ 95 w 611"/>
                <a:gd name="T77" fmla="*/ 632 h 1569"/>
                <a:gd name="T78" fmla="*/ 100 w 611"/>
                <a:gd name="T79" fmla="*/ 596 h 1569"/>
                <a:gd name="T80" fmla="*/ 108 w 611"/>
                <a:gd name="T81" fmla="*/ 555 h 1569"/>
                <a:gd name="T82" fmla="*/ 81 w 611"/>
                <a:gd name="T83" fmla="*/ 524 h 1569"/>
                <a:gd name="T84" fmla="*/ 99 w 611"/>
                <a:gd name="T85" fmla="*/ 498 h 1569"/>
                <a:gd name="T86" fmla="*/ 106 w 611"/>
                <a:gd name="T87" fmla="*/ 477 h 1569"/>
                <a:gd name="T88" fmla="*/ 80 w 611"/>
                <a:gd name="T89" fmla="*/ 458 h 1569"/>
                <a:gd name="T90" fmla="*/ 49 w 611"/>
                <a:gd name="T91" fmla="*/ 446 h 1569"/>
                <a:gd name="T92" fmla="*/ 23 w 611"/>
                <a:gd name="T93" fmla="*/ 418 h 1569"/>
                <a:gd name="T94" fmla="*/ 23 w 611"/>
                <a:gd name="T95" fmla="*/ 382 h 1569"/>
                <a:gd name="T96" fmla="*/ 0 w 611"/>
                <a:gd name="T97" fmla="*/ 346 h 1569"/>
                <a:gd name="T98" fmla="*/ 36 w 611"/>
                <a:gd name="T99" fmla="*/ 268 h 1569"/>
                <a:gd name="T100" fmla="*/ 45 w 611"/>
                <a:gd name="T101" fmla="*/ 211 h 1569"/>
                <a:gd name="T102" fmla="*/ 47 w 611"/>
                <a:gd name="T103" fmla="*/ 175 h 1569"/>
                <a:gd name="T104" fmla="*/ 64 w 611"/>
                <a:gd name="T105" fmla="*/ 138 h 1569"/>
                <a:gd name="T106" fmla="*/ 55 w 611"/>
                <a:gd name="T107" fmla="*/ 114 h 1569"/>
                <a:gd name="T108" fmla="*/ 64 w 611"/>
                <a:gd name="T109" fmla="*/ 70 h 1569"/>
                <a:gd name="T110" fmla="*/ 99 w 611"/>
                <a:gd name="T111" fmla="*/ 57 h 1569"/>
                <a:gd name="T112" fmla="*/ 116 w 611"/>
                <a:gd name="T113" fmla="*/ 32 h 1569"/>
                <a:gd name="T114" fmla="*/ 156 w 611"/>
                <a:gd name="T115" fmla="*/ 4 h 1569"/>
                <a:gd name="T116" fmla="*/ 199 w 611"/>
                <a:gd name="T117" fmla="*/ 24 h 1569"/>
                <a:gd name="T118" fmla="*/ 241 w 611"/>
                <a:gd name="T119" fmla="*/ 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1" h="1569">
                  <a:moveTo>
                    <a:pt x="564" y="1569"/>
                  </a:moveTo>
                  <a:lnTo>
                    <a:pt x="566" y="1569"/>
                  </a:lnTo>
                  <a:lnTo>
                    <a:pt x="568" y="1567"/>
                  </a:lnTo>
                  <a:lnTo>
                    <a:pt x="570" y="1567"/>
                  </a:lnTo>
                  <a:lnTo>
                    <a:pt x="572" y="1567"/>
                  </a:lnTo>
                  <a:lnTo>
                    <a:pt x="572" y="1565"/>
                  </a:lnTo>
                  <a:lnTo>
                    <a:pt x="573" y="1565"/>
                  </a:lnTo>
                  <a:lnTo>
                    <a:pt x="573" y="1563"/>
                  </a:lnTo>
                  <a:lnTo>
                    <a:pt x="573" y="1562"/>
                  </a:lnTo>
                  <a:lnTo>
                    <a:pt x="573" y="1560"/>
                  </a:lnTo>
                  <a:lnTo>
                    <a:pt x="572" y="1556"/>
                  </a:lnTo>
                  <a:lnTo>
                    <a:pt x="572" y="1554"/>
                  </a:lnTo>
                  <a:lnTo>
                    <a:pt x="570" y="1552"/>
                  </a:lnTo>
                  <a:lnTo>
                    <a:pt x="570" y="1546"/>
                  </a:lnTo>
                  <a:lnTo>
                    <a:pt x="570" y="1543"/>
                  </a:lnTo>
                  <a:lnTo>
                    <a:pt x="570" y="1539"/>
                  </a:lnTo>
                  <a:lnTo>
                    <a:pt x="570" y="1537"/>
                  </a:lnTo>
                  <a:lnTo>
                    <a:pt x="570" y="1533"/>
                  </a:lnTo>
                  <a:lnTo>
                    <a:pt x="570" y="1529"/>
                  </a:lnTo>
                  <a:lnTo>
                    <a:pt x="570" y="1527"/>
                  </a:lnTo>
                  <a:lnTo>
                    <a:pt x="572" y="1525"/>
                  </a:lnTo>
                  <a:lnTo>
                    <a:pt x="572" y="1522"/>
                  </a:lnTo>
                  <a:lnTo>
                    <a:pt x="577" y="1514"/>
                  </a:lnTo>
                  <a:lnTo>
                    <a:pt x="583" y="1505"/>
                  </a:lnTo>
                  <a:lnTo>
                    <a:pt x="585" y="1499"/>
                  </a:lnTo>
                  <a:lnTo>
                    <a:pt x="592" y="1489"/>
                  </a:lnTo>
                  <a:lnTo>
                    <a:pt x="592" y="1487"/>
                  </a:lnTo>
                  <a:lnTo>
                    <a:pt x="594" y="1486"/>
                  </a:lnTo>
                  <a:lnTo>
                    <a:pt x="594" y="1484"/>
                  </a:lnTo>
                  <a:lnTo>
                    <a:pt x="594" y="1482"/>
                  </a:lnTo>
                  <a:lnTo>
                    <a:pt x="596" y="1480"/>
                  </a:lnTo>
                  <a:lnTo>
                    <a:pt x="598" y="1480"/>
                  </a:lnTo>
                  <a:lnTo>
                    <a:pt x="600" y="1480"/>
                  </a:lnTo>
                  <a:lnTo>
                    <a:pt x="602" y="1478"/>
                  </a:lnTo>
                  <a:lnTo>
                    <a:pt x="602" y="1476"/>
                  </a:lnTo>
                  <a:lnTo>
                    <a:pt x="600" y="1474"/>
                  </a:lnTo>
                  <a:lnTo>
                    <a:pt x="600" y="1472"/>
                  </a:lnTo>
                  <a:lnTo>
                    <a:pt x="598" y="1472"/>
                  </a:lnTo>
                  <a:lnTo>
                    <a:pt x="596" y="1470"/>
                  </a:lnTo>
                  <a:lnTo>
                    <a:pt x="596" y="1468"/>
                  </a:lnTo>
                  <a:lnTo>
                    <a:pt x="596" y="1467"/>
                  </a:lnTo>
                  <a:lnTo>
                    <a:pt x="596" y="1465"/>
                  </a:lnTo>
                  <a:lnTo>
                    <a:pt x="596" y="1463"/>
                  </a:lnTo>
                  <a:lnTo>
                    <a:pt x="598" y="1463"/>
                  </a:lnTo>
                  <a:lnTo>
                    <a:pt x="598" y="1461"/>
                  </a:lnTo>
                  <a:lnTo>
                    <a:pt x="600" y="1459"/>
                  </a:lnTo>
                  <a:lnTo>
                    <a:pt x="600" y="1457"/>
                  </a:lnTo>
                  <a:lnTo>
                    <a:pt x="600" y="1455"/>
                  </a:lnTo>
                  <a:lnTo>
                    <a:pt x="600" y="1453"/>
                  </a:lnTo>
                  <a:lnTo>
                    <a:pt x="598" y="1453"/>
                  </a:lnTo>
                  <a:lnTo>
                    <a:pt x="598" y="1451"/>
                  </a:lnTo>
                  <a:lnTo>
                    <a:pt x="598" y="1449"/>
                  </a:lnTo>
                  <a:lnTo>
                    <a:pt x="596" y="1449"/>
                  </a:lnTo>
                  <a:lnTo>
                    <a:pt x="594" y="1449"/>
                  </a:lnTo>
                  <a:lnTo>
                    <a:pt x="592" y="1449"/>
                  </a:lnTo>
                  <a:lnTo>
                    <a:pt x="592" y="1446"/>
                  </a:lnTo>
                  <a:lnTo>
                    <a:pt x="592" y="1444"/>
                  </a:lnTo>
                  <a:lnTo>
                    <a:pt x="592" y="1442"/>
                  </a:lnTo>
                  <a:lnTo>
                    <a:pt x="591" y="1440"/>
                  </a:lnTo>
                  <a:lnTo>
                    <a:pt x="591" y="1438"/>
                  </a:lnTo>
                  <a:lnTo>
                    <a:pt x="589" y="1438"/>
                  </a:lnTo>
                  <a:lnTo>
                    <a:pt x="587" y="1436"/>
                  </a:lnTo>
                  <a:lnTo>
                    <a:pt x="587" y="1434"/>
                  </a:lnTo>
                  <a:lnTo>
                    <a:pt x="585" y="1434"/>
                  </a:lnTo>
                  <a:lnTo>
                    <a:pt x="585" y="1432"/>
                  </a:lnTo>
                  <a:lnTo>
                    <a:pt x="587" y="1432"/>
                  </a:lnTo>
                  <a:lnTo>
                    <a:pt x="587" y="1430"/>
                  </a:lnTo>
                  <a:lnTo>
                    <a:pt x="587" y="1429"/>
                  </a:lnTo>
                  <a:lnTo>
                    <a:pt x="587" y="1427"/>
                  </a:lnTo>
                  <a:lnTo>
                    <a:pt x="587" y="1425"/>
                  </a:lnTo>
                  <a:lnTo>
                    <a:pt x="587" y="1423"/>
                  </a:lnTo>
                  <a:lnTo>
                    <a:pt x="587" y="1421"/>
                  </a:lnTo>
                  <a:lnTo>
                    <a:pt x="587" y="1419"/>
                  </a:lnTo>
                  <a:lnTo>
                    <a:pt x="587" y="1415"/>
                  </a:lnTo>
                  <a:lnTo>
                    <a:pt x="585" y="1413"/>
                  </a:lnTo>
                  <a:lnTo>
                    <a:pt x="583" y="1411"/>
                  </a:lnTo>
                  <a:lnTo>
                    <a:pt x="583" y="1410"/>
                  </a:lnTo>
                  <a:lnTo>
                    <a:pt x="583" y="1408"/>
                  </a:lnTo>
                  <a:lnTo>
                    <a:pt x="583" y="1406"/>
                  </a:lnTo>
                  <a:lnTo>
                    <a:pt x="583" y="1404"/>
                  </a:lnTo>
                  <a:lnTo>
                    <a:pt x="581" y="1402"/>
                  </a:lnTo>
                  <a:lnTo>
                    <a:pt x="579" y="1400"/>
                  </a:lnTo>
                  <a:lnTo>
                    <a:pt x="579" y="1402"/>
                  </a:lnTo>
                  <a:lnTo>
                    <a:pt x="577" y="1400"/>
                  </a:lnTo>
                  <a:lnTo>
                    <a:pt x="577" y="1398"/>
                  </a:lnTo>
                  <a:lnTo>
                    <a:pt x="579" y="1398"/>
                  </a:lnTo>
                  <a:lnTo>
                    <a:pt x="581" y="1396"/>
                  </a:lnTo>
                  <a:lnTo>
                    <a:pt x="583" y="1396"/>
                  </a:lnTo>
                  <a:lnTo>
                    <a:pt x="585" y="1396"/>
                  </a:lnTo>
                  <a:lnTo>
                    <a:pt x="585" y="1394"/>
                  </a:lnTo>
                  <a:lnTo>
                    <a:pt x="587" y="1392"/>
                  </a:lnTo>
                  <a:lnTo>
                    <a:pt x="589" y="1391"/>
                  </a:lnTo>
                  <a:lnTo>
                    <a:pt x="591" y="1391"/>
                  </a:lnTo>
                  <a:lnTo>
                    <a:pt x="591" y="1389"/>
                  </a:lnTo>
                  <a:lnTo>
                    <a:pt x="592" y="1389"/>
                  </a:lnTo>
                  <a:lnTo>
                    <a:pt x="594" y="1389"/>
                  </a:lnTo>
                  <a:lnTo>
                    <a:pt x="596" y="1389"/>
                  </a:lnTo>
                  <a:lnTo>
                    <a:pt x="598" y="1389"/>
                  </a:lnTo>
                  <a:lnTo>
                    <a:pt x="600" y="1387"/>
                  </a:lnTo>
                  <a:lnTo>
                    <a:pt x="602" y="1387"/>
                  </a:lnTo>
                  <a:lnTo>
                    <a:pt x="602" y="1389"/>
                  </a:lnTo>
                  <a:lnTo>
                    <a:pt x="602" y="1387"/>
                  </a:lnTo>
                  <a:lnTo>
                    <a:pt x="604" y="1387"/>
                  </a:lnTo>
                  <a:lnTo>
                    <a:pt x="606" y="1387"/>
                  </a:lnTo>
                  <a:lnTo>
                    <a:pt x="608" y="1387"/>
                  </a:lnTo>
                  <a:lnTo>
                    <a:pt x="610" y="1385"/>
                  </a:lnTo>
                  <a:lnTo>
                    <a:pt x="611" y="1383"/>
                  </a:lnTo>
                  <a:lnTo>
                    <a:pt x="611" y="1381"/>
                  </a:lnTo>
                  <a:lnTo>
                    <a:pt x="610" y="1379"/>
                  </a:lnTo>
                  <a:lnTo>
                    <a:pt x="610" y="1375"/>
                  </a:lnTo>
                  <a:lnTo>
                    <a:pt x="608" y="1373"/>
                  </a:lnTo>
                  <a:lnTo>
                    <a:pt x="606" y="1368"/>
                  </a:lnTo>
                  <a:lnTo>
                    <a:pt x="602" y="1358"/>
                  </a:lnTo>
                  <a:lnTo>
                    <a:pt x="600" y="1351"/>
                  </a:lnTo>
                  <a:lnTo>
                    <a:pt x="596" y="1341"/>
                  </a:lnTo>
                  <a:lnTo>
                    <a:pt x="594" y="1335"/>
                  </a:lnTo>
                  <a:lnTo>
                    <a:pt x="592" y="1330"/>
                  </a:lnTo>
                  <a:lnTo>
                    <a:pt x="589" y="1320"/>
                  </a:lnTo>
                  <a:lnTo>
                    <a:pt x="587" y="1316"/>
                  </a:lnTo>
                  <a:lnTo>
                    <a:pt x="587" y="1315"/>
                  </a:lnTo>
                  <a:lnTo>
                    <a:pt x="587" y="1313"/>
                  </a:lnTo>
                  <a:lnTo>
                    <a:pt x="585" y="1313"/>
                  </a:lnTo>
                  <a:lnTo>
                    <a:pt x="583" y="1309"/>
                  </a:lnTo>
                  <a:lnTo>
                    <a:pt x="581" y="1307"/>
                  </a:lnTo>
                  <a:lnTo>
                    <a:pt x="579" y="1305"/>
                  </a:lnTo>
                  <a:lnTo>
                    <a:pt x="579" y="1303"/>
                  </a:lnTo>
                  <a:lnTo>
                    <a:pt x="577" y="1301"/>
                  </a:lnTo>
                  <a:lnTo>
                    <a:pt x="577" y="1299"/>
                  </a:lnTo>
                  <a:lnTo>
                    <a:pt x="577" y="1297"/>
                  </a:lnTo>
                  <a:lnTo>
                    <a:pt x="575" y="1296"/>
                  </a:lnTo>
                  <a:lnTo>
                    <a:pt x="577" y="1294"/>
                  </a:lnTo>
                  <a:lnTo>
                    <a:pt x="577" y="1292"/>
                  </a:lnTo>
                  <a:lnTo>
                    <a:pt x="577" y="1290"/>
                  </a:lnTo>
                  <a:lnTo>
                    <a:pt x="575" y="1288"/>
                  </a:lnTo>
                  <a:lnTo>
                    <a:pt x="575" y="1284"/>
                  </a:lnTo>
                  <a:lnTo>
                    <a:pt x="575" y="1282"/>
                  </a:lnTo>
                  <a:lnTo>
                    <a:pt x="575" y="1280"/>
                  </a:lnTo>
                  <a:lnTo>
                    <a:pt x="575" y="1277"/>
                  </a:lnTo>
                  <a:lnTo>
                    <a:pt x="575" y="1275"/>
                  </a:lnTo>
                  <a:lnTo>
                    <a:pt x="575" y="1269"/>
                  </a:lnTo>
                  <a:lnTo>
                    <a:pt x="573" y="1265"/>
                  </a:lnTo>
                  <a:lnTo>
                    <a:pt x="573" y="1261"/>
                  </a:lnTo>
                  <a:lnTo>
                    <a:pt x="573" y="1258"/>
                  </a:lnTo>
                  <a:lnTo>
                    <a:pt x="572" y="1254"/>
                  </a:lnTo>
                  <a:lnTo>
                    <a:pt x="572" y="1250"/>
                  </a:lnTo>
                  <a:lnTo>
                    <a:pt x="570" y="1246"/>
                  </a:lnTo>
                  <a:lnTo>
                    <a:pt x="570" y="1240"/>
                  </a:lnTo>
                  <a:lnTo>
                    <a:pt x="568" y="1235"/>
                  </a:lnTo>
                  <a:lnTo>
                    <a:pt x="568" y="1233"/>
                  </a:lnTo>
                  <a:lnTo>
                    <a:pt x="566" y="1229"/>
                  </a:lnTo>
                  <a:lnTo>
                    <a:pt x="566" y="1227"/>
                  </a:lnTo>
                  <a:lnTo>
                    <a:pt x="566" y="1225"/>
                  </a:lnTo>
                  <a:lnTo>
                    <a:pt x="566" y="1223"/>
                  </a:lnTo>
                  <a:lnTo>
                    <a:pt x="566" y="1221"/>
                  </a:lnTo>
                  <a:lnTo>
                    <a:pt x="566" y="1218"/>
                  </a:lnTo>
                  <a:lnTo>
                    <a:pt x="566" y="1216"/>
                  </a:lnTo>
                  <a:lnTo>
                    <a:pt x="566" y="1212"/>
                  </a:lnTo>
                  <a:lnTo>
                    <a:pt x="566" y="1210"/>
                  </a:lnTo>
                  <a:lnTo>
                    <a:pt x="566" y="1208"/>
                  </a:lnTo>
                  <a:lnTo>
                    <a:pt x="566" y="1206"/>
                  </a:lnTo>
                  <a:lnTo>
                    <a:pt x="566" y="1204"/>
                  </a:lnTo>
                  <a:lnTo>
                    <a:pt x="566" y="1202"/>
                  </a:lnTo>
                  <a:lnTo>
                    <a:pt x="566" y="1201"/>
                  </a:lnTo>
                  <a:lnTo>
                    <a:pt x="566" y="1199"/>
                  </a:lnTo>
                  <a:lnTo>
                    <a:pt x="566" y="1197"/>
                  </a:lnTo>
                  <a:lnTo>
                    <a:pt x="566" y="1195"/>
                  </a:lnTo>
                  <a:lnTo>
                    <a:pt x="566" y="1193"/>
                  </a:lnTo>
                  <a:lnTo>
                    <a:pt x="564" y="1189"/>
                  </a:lnTo>
                  <a:lnTo>
                    <a:pt x="564" y="1185"/>
                  </a:lnTo>
                  <a:lnTo>
                    <a:pt x="564" y="1182"/>
                  </a:lnTo>
                  <a:lnTo>
                    <a:pt x="562" y="1180"/>
                  </a:lnTo>
                  <a:lnTo>
                    <a:pt x="560" y="1178"/>
                  </a:lnTo>
                  <a:lnTo>
                    <a:pt x="558" y="1178"/>
                  </a:lnTo>
                  <a:lnTo>
                    <a:pt x="558" y="1180"/>
                  </a:lnTo>
                  <a:lnTo>
                    <a:pt x="556" y="1180"/>
                  </a:lnTo>
                  <a:lnTo>
                    <a:pt x="556" y="1182"/>
                  </a:lnTo>
                  <a:lnTo>
                    <a:pt x="553" y="1183"/>
                  </a:lnTo>
                  <a:lnTo>
                    <a:pt x="551" y="1183"/>
                  </a:lnTo>
                  <a:lnTo>
                    <a:pt x="549" y="1183"/>
                  </a:lnTo>
                  <a:lnTo>
                    <a:pt x="549" y="1185"/>
                  </a:lnTo>
                  <a:lnTo>
                    <a:pt x="547" y="1185"/>
                  </a:lnTo>
                  <a:lnTo>
                    <a:pt x="545" y="1185"/>
                  </a:lnTo>
                  <a:lnTo>
                    <a:pt x="543" y="1185"/>
                  </a:lnTo>
                  <a:lnTo>
                    <a:pt x="541" y="1187"/>
                  </a:lnTo>
                  <a:lnTo>
                    <a:pt x="539" y="1187"/>
                  </a:lnTo>
                  <a:lnTo>
                    <a:pt x="535" y="1187"/>
                  </a:lnTo>
                  <a:lnTo>
                    <a:pt x="532" y="1187"/>
                  </a:lnTo>
                  <a:lnTo>
                    <a:pt x="530" y="1187"/>
                  </a:lnTo>
                  <a:lnTo>
                    <a:pt x="528" y="1187"/>
                  </a:lnTo>
                  <a:lnTo>
                    <a:pt x="526" y="1187"/>
                  </a:lnTo>
                  <a:lnTo>
                    <a:pt x="522" y="1187"/>
                  </a:lnTo>
                  <a:lnTo>
                    <a:pt x="522" y="1189"/>
                  </a:lnTo>
                  <a:lnTo>
                    <a:pt x="520" y="1189"/>
                  </a:lnTo>
                  <a:lnTo>
                    <a:pt x="518" y="1189"/>
                  </a:lnTo>
                  <a:lnTo>
                    <a:pt x="516" y="1189"/>
                  </a:lnTo>
                  <a:lnTo>
                    <a:pt x="515" y="1189"/>
                  </a:lnTo>
                  <a:lnTo>
                    <a:pt x="513" y="1189"/>
                  </a:lnTo>
                  <a:lnTo>
                    <a:pt x="509" y="1187"/>
                  </a:lnTo>
                  <a:lnTo>
                    <a:pt x="505" y="1185"/>
                  </a:lnTo>
                  <a:lnTo>
                    <a:pt x="503" y="1183"/>
                  </a:lnTo>
                  <a:lnTo>
                    <a:pt x="496" y="1182"/>
                  </a:lnTo>
                  <a:lnTo>
                    <a:pt x="488" y="1178"/>
                  </a:lnTo>
                  <a:lnTo>
                    <a:pt x="482" y="1174"/>
                  </a:lnTo>
                  <a:lnTo>
                    <a:pt x="475" y="1170"/>
                  </a:lnTo>
                  <a:lnTo>
                    <a:pt x="469" y="1166"/>
                  </a:lnTo>
                  <a:lnTo>
                    <a:pt x="465" y="1164"/>
                  </a:lnTo>
                  <a:lnTo>
                    <a:pt x="459" y="1161"/>
                  </a:lnTo>
                  <a:lnTo>
                    <a:pt x="454" y="1159"/>
                  </a:lnTo>
                  <a:lnTo>
                    <a:pt x="448" y="1155"/>
                  </a:lnTo>
                  <a:lnTo>
                    <a:pt x="440" y="1151"/>
                  </a:lnTo>
                  <a:lnTo>
                    <a:pt x="437" y="1149"/>
                  </a:lnTo>
                  <a:lnTo>
                    <a:pt x="431" y="1144"/>
                  </a:lnTo>
                  <a:lnTo>
                    <a:pt x="425" y="1140"/>
                  </a:lnTo>
                  <a:lnTo>
                    <a:pt x="421" y="1136"/>
                  </a:lnTo>
                  <a:lnTo>
                    <a:pt x="420" y="1134"/>
                  </a:lnTo>
                  <a:lnTo>
                    <a:pt x="418" y="1134"/>
                  </a:lnTo>
                  <a:lnTo>
                    <a:pt x="416" y="1132"/>
                  </a:lnTo>
                  <a:lnTo>
                    <a:pt x="414" y="1132"/>
                  </a:lnTo>
                  <a:lnTo>
                    <a:pt x="412" y="1132"/>
                  </a:lnTo>
                  <a:lnTo>
                    <a:pt x="408" y="1132"/>
                  </a:lnTo>
                  <a:lnTo>
                    <a:pt x="399" y="1132"/>
                  </a:lnTo>
                  <a:lnTo>
                    <a:pt x="391" y="1132"/>
                  </a:lnTo>
                  <a:lnTo>
                    <a:pt x="383" y="1132"/>
                  </a:lnTo>
                  <a:lnTo>
                    <a:pt x="378" y="1132"/>
                  </a:lnTo>
                  <a:lnTo>
                    <a:pt x="372" y="1132"/>
                  </a:lnTo>
                  <a:lnTo>
                    <a:pt x="368" y="1132"/>
                  </a:lnTo>
                  <a:lnTo>
                    <a:pt x="366" y="1132"/>
                  </a:lnTo>
                  <a:lnTo>
                    <a:pt x="365" y="1132"/>
                  </a:lnTo>
                  <a:lnTo>
                    <a:pt x="365" y="1130"/>
                  </a:lnTo>
                  <a:lnTo>
                    <a:pt x="363" y="1130"/>
                  </a:lnTo>
                  <a:lnTo>
                    <a:pt x="361" y="1128"/>
                  </a:lnTo>
                  <a:lnTo>
                    <a:pt x="357" y="1125"/>
                  </a:lnTo>
                  <a:lnTo>
                    <a:pt x="357" y="1123"/>
                  </a:lnTo>
                  <a:lnTo>
                    <a:pt x="355" y="1123"/>
                  </a:lnTo>
                  <a:lnTo>
                    <a:pt x="357" y="1121"/>
                  </a:lnTo>
                  <a:lnTo>
                    <a:pt x="355" y="1119"/>
                  </a:lnTo>
                  <a:lnTo>
                    <a:pt x="353" y="1119"/>
                  </a:lnTo>
                  <a:lnTo>
                    <a:pt x="353" y="1117"/>
                  </a:lnTo>
                  <a:lnTo>
                    <a:pt x="351" y="1119"/>
                  </a:lnTo>
                  <a:lnTo>
                    <a:pt x="351" y="1117"/>
                  </a:lnTo>
                  <a:lnTo>
                    <a:pt x="347" y="1117"/>
                  </a:lnTo>
                  <a:lnTo>
                    <a:pt x="346" y="1119"/>
                  </a:lnTo>
                  <a:lnTo>
                    <a:pt x="344" y="1119"/>
                  </a:lnTo>
                  <a:lnTo>
                    <a:pt x="342" y="1117"/>
                  </a:lnTo>
                  <a:lnTo>
                    <a:pt x="342" y="1115"/>
                  </a:lnTo>
                  <a:lnTo>
                    <a:pt x="340" y="1115"/>
                  </a:lnTo>
                  <a:lnTo>
                    <a:pt x="334" y="1115"/>
                  </a:lnTo>
                  <a:lnTo>
                    <a:pt x="332" y="1117"/>
                  </a:lnTo>
                  <a:lnTo>
                    <a:pt x="330" y="1117"/>
                  </a:lnTo>
                  <a:lnTo>
                    <a:pt x="330" y="1115"/>
                  </a:lnTo>
                  <a:lnTo>
                    <a:pt x="328" y="1117"/>
                  </a:lnTo>
                  <a:lnTo>
                    <a:pt x="327" y="1117"/>
                  </a:lnTo>
                  <a:lnTo>
                    <a:pt x="325" y="1117"/>
                  </a:lnTo>
                  <a:lnTo>
                    <a:pt x="325" y="1119"/>
                  </a:lnTo>
                  <a:lnTo>
                    <a:pt x="323" y="1119"/>
                  </a:lnTo>
                  <a:lnTo>
                    <a:pt x="321" y="1121"/>
                  </a:lnTo>
                  <a:lnTo>
                    <a:pt x="319" y="1121"/>
                  </a:lnTo>
                  <a:lnTo>
                    <a:pt x="317" y="1121"/>
                  </a:lnTo>
                  <a:lnTo>
                    <a:pt x="311" y="1119"/>
                  </a:lnTo>
                  <a:lnTo>
                    <a:pt x="308" y="1119"/>
                  </a:lnTo>
                  <a:lnTo>
                    <a:pt x="302" y="1117"/>
                  </a:lnTo>
                  <a:lnTo>
                    <a:pt x="298" y="1117"/>
                  </a:lnTo>
                  <a:lnTo>
                    <a:pt x="294" y="1115"/>
                  </a:lnTo>
                  <a:lnTo>
                    <a:pt x="290" y="1115"/>
                  </a:lnTo>
                  <a:lnTo>
                    <a:pt x="289" y="1113"/>
                  </a:lnTo>
                  <a:lnTo>
                    <a:pt x="287" y="1111"/>
                  </a:lnTo>
                  <a:lnTo>
                    <a:pt x="287" y="1109"/>
                  </a:lnTo>
                  <a:lnTo>
                    <a:pt x="285" y="1109"/>
                  </a:lnTo>
                  <a:lnTo>
                    <a:pt x="283" y="1109"/>
                  </a:lnTo>
                  <a:lnTo>
                    <a:pt x="283" y="1107"/>
                  </a:lnTo>
                  <a:lnTo>
                    <a:pt x="281" y="1109"/>
                  </a:lnTo>
                  <a:lnTo>
                    <a:pt x="277" y="1111"/>
                  </a:lnTo>
                  <a:lnTo>
                    <a:pt x="275" y="1115"/>
                  </a:lnTo>
                  <a:lnTo>
                    <a:pt x="273" y="1117"/>
                  </a:lnTo>
                  <a:lnTo>
                    <a:pt x="273" y="1119"/>
                  </a:lnTo>
                  <a:lnTo>
                    <a:pt x="271" y="1121"/>
                  </a:lnTo>
                  <a:lnTo>
                    <a:pt x="273" y="1125"/>
                  </a:lnTo>
                  <a:lnTo>
                    <a:pt x="273" y="1128"/>
                  </a:lnTo>
                  <a:lnTo>
                    <a:pt x="273" y="1132"/>
                  </a:lnTo>
                  <a:lnTo>
                    <a:pt x="273" y="1136"/>
                  </a:lnTo>
                  <a:lnTo>
                    <a:pt x="270" y="1138"/>
                  </a:lnTo>
                  <a:lnTo>
                    <a:pt x="266" y="1140"/>
                  </a:lnTo>
                  <a:lnTo>
                    <a:pt x="262" y="1142"/>
                  </a:lnTo>
                  <a:lnTo>
                    <a:pt x="256" y="1144"/>
                  </a:lnTo>
                  <a:lnTo>
                    <a:pt x="254" y="1144"/>
                  </a:lnTo>
                  <a:lnTo>
                    <a:pt x="252" y="1136"/>
                  </a:lnTo>
                  <a:lnTo>
                    <a:pt x="252" y="1132"/>
                  </a:lnTo>
                  <a:lnTo>
                    <a:pt x="252" y="1126"/>
                  </a:lnTo>
                  <a:lnTo>
                    <a:pt x="251" y="1123"/>
                  </a:lnTo>
                  <a:lnTo>
                    <a:pt x="251" y="1119"/>
                  </a:lnTo>
                  <a:lnTo>
                    <a:pt x="251" y="1115"/>
                  </a:lnTo>
                  <a:lnTo>
                    <a:pt x="249" y="1109"/>
                  </a:lnTo>
                  <a:lnTo>
                    <a:pt x="247" y="1106"/>
                  </a:lnTo>
                  <a:lnTo>
                    <a:pt x="247" y="1100"/>
                  </a:lnTo>
                  <a:lnTo>
                    <a:pt x="245" y="1094"/>
                  </a:lnTo>
                  <a:lnTo>
                    <a:pt x="245" y="1090"/>
                  </a:lnTo>
                  <a:lnTo>
                    <a:pt x="245" y="1087"/>
                  </a:lnTo>
                  <a:lnTo>
                    <a:pt x="243" y="1083"/>
                  </a:lnTo>
                  <a:lnTo>
                    <a:pt x="243" y="1079"/>
                  </a:lnTo>
                  <a:lnTo>
                    <a:pt x="243" y="1077"/>
                  </a:lnTo>
                  <a:lnTo>
                    <a:pt x="241" y="1077"/>
                  </a:lnTo>
                  <a:lnTo>
                    <a:pt x="239" y="1075"/>
                  </a:lnTo>
                  <a:lnTo>
                    <a:pt x="239" y="1073"/>
                  </a:lnTo>
                  <a:lnTo>
                    <a:pt x="237" y="1071"/>
                  </a:lnTo>
                  <a:lnTo>
                    <a:pt x="233" y="1068"/>
                  </a:lnTo>
                  <a:lnTo>
                    <a:pt x="232" y="1066"/>
                  </a:lnTo>
                  <a:lnTo>
                    <a:pt x="230" y="1064"/>
                  </a:lnTo>
                  <a:lnTo>
                    <a:pt x="228" y="1062"/>
                  </a:lnTo>
                  <a:lnTo>
                    <a:pt x="226" y="1062"/>
                  </a:lnTo>
                  <a:lnTo>
                    <a:pt x="220" y="1060"/>
                  </a:lnTo>
                  <a:lnTo>
                    <a:pt x="218" y="1060"/>
                  </a:lnTo>
                  <a:lnTo>
                    <a:pt x="214" y="1060"/>
                  </a:lnTo>
                  <a:lnTo>
                    <a:pt x="211" y="1062"/>
                  </a:lnTo>
                  <a:lnTo>
                    <a:pt x="205" y="1064"/>
                  </a:lnTo>
                  <a:lnTo>
                    <a:pt x="201" y="1066"/>
                  </a:lnTo>
                  <a:lnTo>
                    <a:pt x="197" y="1066"/>
                  </a:lnTo>
                  <a:lnTo>
                    <a:pt x="195" y="1066"/>
                  </a:lnTo>
                  <a:lnTo>
                    <a:pt x="195" y="1068"/>
                  </a:lnTo>
                  <a:lnTo>
                    <a:pt x="194" y="1068"/>
                  </a:lnTo>
                  <a:lnTo>
                    <a:pt x="192" y="1066"/>
                  </a:lnTo>
                  <a:lnTo>
                    <a:pt x="190" y="1064"/>
                  </a:lnTo>
                  <a:lnTo>
                    <a:pt x="186" y="1064"/>
                  </a:lnTo>
                  <a:lnTo>
                    <a:pt x="184" y="1062"/>
                  </a:lnTo>
                  <a:lnTo>
                    <a:pt x="182" y="1062"/>
                  </a:lnTo>
                  <a:lnTo>
                    <a:pt x="178" y="1062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6"/>
                  </a:lnTo>
                  <a:lnTo>
                    <a:pt x="175" y="1054"/>
                  </a:lnTo>
                  <a:lnTo>
                    <a:pt x="175" y="1052"/>
                  </a:lnTo>
                  <a:lnTo>
                    <a:pt x="175" y="1050"/>
                  </a:lnTo>
                  <a:lnTo>
                    <a:pt x="175" y="1047"/>
                  </a:lnTo>
                  <a:lnTo>
                    <a:pt x="175" y="1045"/>
                  </a:lnTo>
                  <a:lnTo>
                    <a:pt x="175" y="1043"/>
                  </a:lnTo>
                  <a:lnTo>
                    <a:pt x="175" y="1041"/>
                  </a:lnTo>
                  <a:lnTo>
                    <a:pt x="175" y="1039"/>
                  </a:lnTo>
                  <a:lnTo>
                    <a:pt x="173" y="1037"/>
                  </a:lnTo>
                  <a:lnTo>
                    <a:pt x="171" y="1035"/>
                  </a:lnTo>
                  <a:lnTo>
                    <a:pt x="169" y="1033"/>
                  </a:lnTo>
                  <a:lnTo>
                    <a:pt x="167" y="1031"/>
                  </a:lnTo>
                  <a:lnTo>
                    <a:pt x="165" y="1031"/>
                  </a:lnTo>
                  <a:lnTo>
                    <a:pt x="161" y="1031"/>
                  </a:lnTo>
                  <a:lnTo>
                    <a:pt x="157" y="1031"/>
                  </a:lnTo>
                  <a:lnTo>
                    <a:pt x="156" y="1030"/>
                  </a:lnTo>
                  <a:lnTo>
                    <a:pt x="154" y="1028"/>
                  </a:lnTo>
                  <a:lnTo>
                    <a:pt x="154" y="1026"/>
                  </a:lnTo>
                  <a:lnTo>
                    <a:pt x="154" y="1024"/>
                  </a:lnTo>
                  <a:lnTo>
                    <a:pt x="152" y="1022"/>
                  </a:lnTo>
                  <a:lnTo>
                    <a:pt x="154" y="1022"/>
                  </a:lnTo>
                  <a:lnTo>
                    <a:pt x="154" y="1020"/>
                  </a:lnTo>
                  <a:lnTo>
                    <a:pt x="156" y="1018"/>
                  </a:lnTo>
                  <a:lnTo>
                    <a:pt x="157" y="1016"/>
                  </a:lnTo>
                  <a:lnTo>
                    <a:pt x="157" y="1014"/>
                  </a:lnTo>
                  <a:lnTo>
                    <a:pt x="157" y="1012"/>
                  </a:lnTo>
                  <a:lnTo>
                    <a:pt x="157" y="1011"/>
                  </a:lnTo>
                  <a:lnTo>
                    <a:pt x="157" y="1009"/>
                  </a:lnTo>
                  <a:lnTo>
                    <a:pt x="157" y="1007"/>
                  </a:lnTo>
                  <a:lnTo>
                    <a:pt x="157" y="1005"/>
                  </a:lnTo>
                  <a:lnTo>
                    <a:pt x="157" y="1003"/>
                  </a:lnTo>
                  <a:lnTo>
                    <a:pt x="159" y="1001"/>
                  </a:lnTo>
                  <a:lnTo>
                    <a:pt x="159" y="997"/>
                  </a:lnTo>
                  <a:lnTo>
                    <a:pt x="161" y="995"/>
                  </a:lnTo>
                  <a:lnTo>
                    <a:pt x="163" y="993"/>
                  </a:lnTo>
                  <a:lnTo>
                    <a:pt x="163" y="992"/>
                  </a:lnTo>
                  <a:lnTo>
                    <a:pt x="163" y="990"/>
                  </a:lnTo>
                  <a:lnTo>
                    <a:pt x="161" y="988"/>
                  </a:lnTo>
                  <a:lnTo>
                    <a:pt x="161" y="986"/>
                  </a:lnTo>
                  <a:lnTo>
                    <a:pt x="163" y="986"/>
                  </a:lnTo>
                  <a:lnTo>
                    <a:pt x="163" y="982"/>
                  </a:lnTo>
                  <a:lnTo>
                    <a:pt x="163" y="980"/>
                  </a:lnTo>
                  <a:lnTo>
                    <a:pt x="163" y="978"/>
                  </a:lnTo>
                  <a:lnTo>
                    <a:pt x="163" y="974"/>
                  </a:lnTo>
                  <a:lnTo>
                    <a:pt x="163" y="973"/>
                  </a:lnTo>
                  <a:lnTo>
                    <a:pt x="163" y="971"/>
                  </a:lnTo>
                  <a:lnTo>
                    <a:pt x="163" y="969"/>
                  </a:lnTo>
                  <a:lnTo>
                    <a:pt x="163" y="965"/>
                  </a:lnTo>
                  <a:lnTo>
                    <a:pt x="165" y="963"/>
                  </a:lnTo>
                  <a:lnTo>
                    <a:pt x="167" y="961"/>
                  </a:lnTo>
                  <a:lnTo>
                    <a:pt x="169" y="959"/>
                  </a:lnTo>
                  <a:lnTo>
                    <a:pt x="169" y="957"/>
                  </a:lnTo>
                  <a:lnTo>
                    <a:pt x="169" y="955"/>
                  </a:lnTo>
                  <a:lnTo>
                    <a:pt x="169" y="954"/>
                  </a:lnTo>
                  <a:lnTo>
                    <a:pt x="169" y="952"/>
                  </a:lnTo>
                  <a:lnTo>
                    <a:pt x="167" y="950"/>
                  </a:lnTo>
                  <a:lnTo>
                    <a:pt x="167" y="948"/>
                  </a:lnTo>
                  <a:lnTo>
                    <a:pt x="165" y="948"/>
                  </a:lnTo>
                  <a:lnTo>
                    <a:pt x="165" y="946"/>
                  </a:lnTo>
                  <a:lnTo>
                    <a:pt x="165" y="944"/>
                  </a:lnTo>
                  <a:lnTo>
                    <a:pt x="165" y="942"/>
                  </a:lnTo>
                  <a:lnTo>
                    <a:pt x="167" y="940"/>
                  </a:lnTo>
                  <a:lnTo>
                    <a:pt x="169" y="938"/>
                  </a:lnTo>
                  <a:lnTo>
                    <a:pt x="171" y="938"/>
                  </a:lnTo>
                  <a:lnTo>
                    <a:pt x="173" y="936"/>
                  </a:lnTo>
                  <a:lnTo>
                    <a:pt x="175" y="935"/>
                  </a:lnTo>
                  <a:lnTo>
                    <a:pt x="176" y="933"/>
                  </a:lnTo>
                  <a:lnTo>
                    <a:pt x="178" y="935"/>
                  </a:lnTo>
                  <a:lnTo>
                    <a:pt x="178" y="933"/>
                  </a:lnTo>
                  <a:lnTo>
                    <a:pt x="180" y="933"/>
                  </a:lnTo>
                  <a:lnTo>
                    <a:pt x="182" y="933"/>
                  </a:lnTo>
                  <a:lnTo>
                    <a:pt x="184" y="933"/>
                  </a:lnTo>
                  <a:lnTo>
                    <a:pt x="186" y="935"/>
                  </a:lnTo>
                  <a:lnTo>
                    <a:pt x="188" y="935"/>
                  </a:lnTo>
                  <a:lnTo>
                    <a:pt x="190" y="935"/>
                  </a:lnTo>
                  <a:lnTo>
                    <a:pt x="192" y="935"/>
                  </a:lnTo>
                  <a:lnTo>
                    <a:pt x="194" y="935"/>
                  </a:lnTo>
                  <a:lnTo>
                    <a:pt x="194" y="936"/>
                  </a:lnTo>
                  <a:lnTo>
                    <a:pt x="195" y="936"/>
                  </a:lnTo>
                  <a:lnTo>
                    <a:pt x="195" y="938"/>
                  </a:lnTo>
                  <a:lnTo>
                    <a:pt x="197" y="938"/>
                  </a:lnTo>
                  <a:lnTo>
                    <a:pt x="199" y="938"/>
                  </a:lnTo>
                  <a:lnTo>
                    <a:pt x="201" y="938"/>
                  </a:lnTo>
                  <a:lnTo>
                    <a:pt x="203" y="940"/>
                  </a:lnTo>
                  <a:lnTo>
                    <a:pt x="205" y="940"/>
                  </a:lnTo>
                  <a:lnTo>
                    <a:pt x="207" y="940"/>
                  </a:lnTo>
                  <a:lnTo>
                    <a:pt x="207" y="938"/>
                  </a:lnTo>
                  <a:lnTo>
                    <a:pt x="207" y="936"/>
                  </a:lnTo>
                  <a:lnTo>
                    <a:pt x="209" y="936"/>
                  </a:lnTo>
                  <a:lnTo>
                    <a:pt x="209" y="935"/>
                  </a:lnTo>
                  <a:lnTo>
                    <a:pt x="209" y="933"/>
                  </a:lnTo>
                  <a:lnTo>
                    <a:pt x="209" y="931"/>
                  </a:lnTo>
                  <a:lnTo>
                    <a:pt x="209" y="929"/>
                  </a:lnTo>
                  <a:lnTo>
                    <a:pt x="209" y="927"/>
                  </a:lnTo>
                  <a:lnTo>
                    <a:pt x="211" y="927"/>
                  </a:lnTo>
                  <a:lnTo>
                    <a:pt x="211" y="925"/>
                  </a:lnTo>
                  <a:lnTo>
                    <a:pt x="213" y="925"/>
                  </a:lnTo>
                  <a:lnTo>
                    <a:pt x="213" y="923"/>
                  </a:lnTo>
                  <a:lnTo>
                    <a:pt x="214" y="923"/>
                  </a:lnTo>
                  <a:lnTo>
                    <a:pt x="214" y="925"/>
                  </a:lnTo>
                  <a:lnTo>
                    <a:pt x="216" y="925"/>
                  </a:lnTo>
                  <a:lnTo>
                    <a:pt x="218" y="925"/>
                  </a:lnTo>
                  <a:lnTo>
                    <a:pt x="220" y="925"/>
                  </a:lnTo>
                  <a:lnTo>
                    <a:pt x="222" y="925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3"/>
                  </a:lnTo>
                  <a:lnTo>
                    <a:pt x="228" y="923"/>
                  </a:lnTo>
                  <a:lnTo>
                    <a:pt x="230" y="923"/>
                  </a:lnTo>
                  <a:lnTo>
                    <a:pt x="232" y="921"/>
                  </a:lnTo>
                  <a:lnTo>
                    <a:pt x="233" y="921"/>
                  </a:lnTo>
                  <a:lnTo>
                    <a:pt x="235" y="921"/>
                  </a:lnTo>
                  <a:lnTo>
                    <a:pt x="235" y="919"/>
                  </a:lnTo>
                  <a:lnTo>
                    <a:pt x="237" y="919"/>
                  </a:lnTo>
                  <a:lnTo>
                    <a:pt x="239" y="917"/>
                  </a:lnTo>
                  <a:lnTo>
                    <a:pt x="239" y="916"/>
                  </a:lnTo>
                  <a:lnTo>
                    <a:pt x="241" y="916"/>
                  </a:lnTo>
                  <a:lnTo>
                    <a:pt x="241" y="914"/>
                  </a:lnTo>
                  <a:lnTo>
                    <a:pt x="239" y="914"/>
                  </a:lnTo>
                  <a:lnTo>
                    <a:pt x="239" y="910"/>
                  </a:lnTo>
                  <a:lnTo>
                    <a:pt x="237" y="908"/>
                  </a:lnTo>
                  <a:lnTo>
                    <a:pt x="237" y="906"/>
                  </a:lnTo>
                  <a:lnTo>
                    <a:pt x="235" y="904"/>
                  </a:lnTo>
                  <a:lnTo>
                    <a:pt x="235" y="902"/>
                  </a:lnTo>
                  <a:lnTo>
                    <a:pt x="233" y="900"/>
                  </a:lnTo>
                  <a:lnTo>
                    <a:pt x="232" y="897"/>
                  </a:lnTo>
                  <a:lnTo>
                    <a:pt x="232" y="895"/>
                  </a:lnTo>
                  <a:lnTo>
                    <a:pt x="230" y="893"/>
                  </a:lnTo>
                  <a:lnTo>
                    <a:pt x="230" y="891"/>
                  </a:lnTo>
                  <a:lnTo>
                    <a:pt x="228" y="891"/>
                  </a:lnTo>
                  <a:lnTo>
                    <a:pt x="224" y="891"/>
                  </a:lnTo>
                  <a:lnTo>
                    <a:pt x="222" y="891"/>
                  </a:lnTo>
                  <a:lnTo>
                    <a:pt x="220" y="889"/>
                  </a:lnTo>
                  <a:lnTo>
                    <a:pt x="216" y="889"/>
                  </a:lnTo>
                  <a:lnTo>
                    <a:pt x="214" y="889"/>
                  </a:lnTo>
                  <a:lnTo>
                    <a:pt x="214" y="887"/>
                  </a:lnTo>
                  <a:lnTo>
                    <a:pt x="214" y="883"/>
                  </a:lnTo>
                  <a:lnTo>
                    <a:pt x="214" y="881"/>
                  </a:lnTo>
                  <a:lnTo>
                    <a:pt x="213" y="878"/>
                  </a:lnTo>
                  <a:lnTo>
                    <a:pt x="213" y="876"/>
                  </a:lnTo>
                  <a:lnTo>
                    <a:pt x="213" y="874"/>
                  </a:lnTo>
                  <a:lnTo>
                    <a:pt x="211" y="872"/>
                  </a:lnTo>
                  <a:lnTo>
                    <a:pt x="211" y="868"/>
                  </a:lnTo>
                  <a:lnTo>
                    <a:pt x="211" y="866"/>
                  </a:lnTo>
                  <a:lnTo>
                    <a:pt x="211" y="864"/>
                  </a:lnTo>
                  <a:lnTo>
                    <a:pt x="209" y="862"/>
                  </a:lnTo>
                  <a:lnTo>
                    <a:pt x="209" y="860"/>
                  </a:lnTo>
                  <a:lnTo>
                    <a:pt x="205" y="859"/>
                  </a:lnTo>
                  <a:lnTo>
                    <a:pt x="203" y="857"/>
                  </a:lnTo>
                  <a:lnTo>
                    <a:pt x="201" y="857"/>
                  </a:lnTo>
                  <a:lnTo>
                    <a:pt x="197" y="857"/>
                  </a:lnTo>
                  <a:lnTo>
                    <a:pt x="195" y="857"/>
                  </a:lnTo>
                  <a:lnTo>
                    <a:pt x="194" y="855"/>
                  </a:lnTo>
                  <a:lnTo>
                    <a:pt x="192" y="851"/>
                  </a:lnTo>
                  <a:lnTo>
                    <a:pt x="190" y="849"/>
                  </a:lnTo>
                  <a:lnTo>
                    <a:pt x="188" y="847"/>
                  </a:lnTo>
                  <a:lnTo>
                    <a:pt x="186" y="843"/>
                  </a:lnTo>
                  <a:lnTo>
                    <a:pt x="186" y="841"/>
                  </a:lnTo>
                  <a:lnTo>
                    <a:pt x="184" y="840"/>
                  </a:lnTo>
                  <a:lnTo>
                    <a:pt x="184" y="838"/>
                  </a:lnTo>
                  <a:lnTo>
                    <a:pt x="182" y="836"/>
                  </a:lnTo>
                  <a:lnTo>
                    <a:pt x="180" y="834"/>
                  </a:lnTo>
                  <a:lnTo>
                    <a:pt x="180" y="832"/>
                  </a:lnTo>
                  <a:lnTo>
                    <a:pt x="178" y="830"/>
                  </a:lnTo>
                  <a:lnTo>
                    <a:pt x="176" y="830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1" y="828"/>
                  </a:lnTo>
                  <a:lnTo>
                    <a:pt x="169" y="826"/>
                  </a:lnTo>
                  <a:lnTo>
                    <a:pt x="167" y="826"/>
                  </a:lnTo>
                  <a:lnTo>
                    <a:pt x="163" y="824"/>
                  </a:lnTo>
                  <a:lnTo>
                    <a:pt x="159" y="824"/>
                  </a:lnTo>
                  <a:lnTo>
                    <a:pt x="157" y="822"/>
                  </a:lnTo>
                  <a:lnTo>
                    <a:pt x="154" y="822"/>
                  </a:lnTo>
                  <a:lnTo>
                    <a:pt x="152" y="821"/>
                  </a:lnTo>
                  <a:lnTo>
                    <a:pt x="148" y="821"/>
                  </a:lnTo>
                  <a:lnTo>
                    <a:pt x="146" y="819"/>
                  </a:lnTo>
                  <a:lnTo>
                    <a:pt x="144" y="819"/>
                  </a:lnTo>
                  <a:lnTo>
                    <a:pt x="142" y="817"/>
                  </a:lnTo>
                  <a:lnTo>
                    <a:pt x="138" y="817"/>
                  </a:lnTo>
                  <a:lnTo>
                    <a:pt x="133" y="815"/>
                  </a:lnTo>
                  <a:lnTo>
                    <a:pt x="125" y="813"/>
                  </a:lnTo>
                  <a:lnTo>
                    <a:pt x="123" y="813"/>
                  </a:lnTo>
                  <a:lnTo>
                    <a:pt x="121" y="813"/>
                  </a:lnTo>
                  <a:lnTo>
                    <a:pt x="121" y="811"/>
                  </a:lnTo>
                  <a:lnTo>
                    <a:pt x="119" y="811"/>
                  </a:lnTo>
                  <a:lnTo>
                    <a:pt x="118" y="811"/>
                  </a:lnTo>
                  <a:lnTo>
                    <a:pt x="118" y="809"/>
                  </a:lnTo>
                  <a:lnTo>
                    <a:pt x="116" y="809"/>
                  </a:lnTo>
                  <a:lnTo>
                    <a:pt x="114" y="809"/>
                  </a:lnTo>
                  <a:lnTo>
                    <a:pt x="114" y="807"/>
                  </a:lnTo>
                  <a:lnTo>
                    <a:pt x="116" y="805"/>
                  </a:lnTo>
                  <a:lnTo>
                    <a:pt x="116" y="803"/>
                  </a:lnTo>
                  <a:lnTo>
                    <a:pt x="116" y="802"/>
                  </a:lnTo>
                  <a:lnTo>
                    <a:pt x="116" y="800"/>
                  </a:lnTo>
                  <a:lnTo>
                    <a:pt x="116" y="798"/>
                  </a:lnTo>
                  <a:lnTo>
                    <a:pt x="114" y="798"/>
                  </a:lnTo>
                  <a:lnTo>
                    <a:pt x="114" y="796"/>
                  </a:lnTo>
                  <a:lnTo>
                    <a:pt x="116" y="796"/>
                  </a:lnTo>
                  <a:lnTo>
                    <a:pt x="116" y="794"/>
                  </a:lnTo>
                  <a:lnTo>
                    <a:pt x="116" y="792"/>
                  </a:lnTo>
                  <a:lnTo>
                    <a:pt x="114" y="792"/>
                  </a:lnTo>
                  <a:lnTo>
                    <a:pt x="116" y="790"/>
                  </a:lnTo>
                  <a:lnTo>
                    <a:pt x="116" y="788"/>
                  </a:lnTo>
                  <a:lnTo>
                    <a:pt x="116" y="786"/>
                  </a:lnTo>
                  <a:lnTo>
                    <a:pt x="118" y="786"/>
                  </a:lnTo>
                  <a:lnTo>
                    <a:pt x="118" y="784"/>
                  </a:lnTo>
                  <a:lnTo>
                    <a:pt x="119" y="784"/>
                  </a:lnTo>
                  <a:lnTo>
                    <a:pt x="121" y="784"/>
                  </a:lnTo>
                  <a:lnTo>
                    <a:pt x="123" y="784"/>
                  </a:lnTo>
                  <a:lnTo>
                    <a:pt x="123" y="783"/>
                  </a:lnTo>
                  <a:lnTo>
                    <a:pt x="123" y="781"/>
                  </a:lnTo>
                  <a:lnTo>
                    <a:pt x="125" y="781"/>
                  </a:lnTo>
                  <a:lnTo>
                    <a:pt x="125" y="779"/>
                  </a:lnTo>
                  <a:lnTo>
                    <a:pt x="125" y="777"/>
                  </a:lnTo>
                  <a:lnTo>
                    <a:pt x="123" y="775"/>
                  </a:lnTo>
                  <a:lnTo>
                    <a:pt x="125" y="773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7" y="769"/>
                  </a:lnTo>
                  <a:lnTo>
                    <a:pt x="127" y="767"/>
                  </a:lnTo>
                  <a:lnTo>
                    <a:pt x="129" y="769"/>
                  </a:lnTo>
                  <a:lnTo>
                    <a:pt x="129" y="767"/>
                  </a:lnTo>
                  <a:lnTo>
                    <a:pt x="129" y="765"/>
                  </a:lnTo>
                  <a:lnTo>
                    <a:pt x="129" y="764"/>
                  </a:lnTo>
                  <a:lnTo>
                    <a:pt x="131" y="764"/>
                  </a:lnTo>
                  <a:lnTo>
                    <a:pt x="133" y="764"/>
                  </a:lnTo>
                  <a:lnTo>
                    <a:pt x="135" y="764"/>
                  </a:lnTo>
                  <a:lnTo>
                    <a:pt x="135" y="762"/>
                  </a:lnTo>
                  <a:lnTo>
                    <a:pt x="137" y="762"/>
                  </a:lnTo>
                  <a:lnTo>
                    <a:pt x="137" y="760"/>
                  </a:lnTo>
                  <a:lnTo>
                    <a:pt x="138" y="758"/>
                  </a:lnTo>
                  <a:lnTo>
                    <a:pt x="138" y="756"/>
                  </a:lnTo>
                  <a:lnTo>
                    <a:pt x="138" y="754"/>
                  </a:lnTo>
                  <a:lnTo>
                    <a:pt x="140" y="754"/>
                  </a:lnTo>
                  <a:lnTo>
                    <a:pt x="142" y="756"/>
                  </a:lnTo>
                  <a:lnTo>
                    <a:pt x="142" y="754"/>
                  </a:lnTo>
                  <a:lnTo>
                    <a:pt x="144" y="754"/>
                  </a:lnTo>
                  <a:lnTo>
                    <a:pt x="144" y="752"/>
                  </a:lnTo>
                  <a:lnTo>
                    <a:pt x="146" y="750"/>
                  </a:lnTo>
                  <a:lnTo>
                    <a:pt x="146" y="748"/>
                  </a:lnTo>
                  <a:lnTo>
                    <a:pt x="148" y="746"/>
                  </a:lnTo>
                  <a:lnTo>
                    <a:pt x="148" y="745"/>
                  </a:lnTo>
                  <a:lnTo>
                    <a:pt x="150" y="745"/>
                  </a:lnTo>
                  <a:lnTo>
                    <a:pt x="152" y="743"/>
                  </a:lnTo>
                  <a:lnTo>
                    <a:pt x="152" y="741"/>
                  </a:lnTo>
                  <a:lnTo>
                    <a:pt x="154" y="739"/>
                  </a:lnTo>
                  <a:lnTo>
                    <a:pt x="154" y="737"/>
                  </a:lnTo>
                  <a:lnTo>
                    <a:pt x="152" y="737"/>
                  </a:lnTo>
                  <a:lnTo>
                    <a:pt x="152" y="735"/>
                  </a:lnTo>
                  <a:lnTo>
                    <a:pt x="150" y="735"/>
                  </a:lnTo>
                  <a:lnTo>
                    <a:pt x="150" y="733"/>
                  </a:lnTo>
                  <a:lnTo>
                    <a:pt x="148" y="733"/>
                  </a:lnTo>
                  <a:lnTo>
                    <a:pt x="146" y="731"/>
                  </a:lnTo>
                  <a:lnTo>
                    <a:pt x="144" y="729"/>
                  </a:lnTo>
                  <a:lnTo>
                    <a:pt x="142" y="729"/>
                  </a:lnTo>
                  <a:lnTo>
                    <a:pt x="140" y="727"/>
                  </a:lnTo>
                  <a:lnTo>
                    <a:pt x="140" y="726"/>
                  </a:lnTo>
                  <a:lnTo>
                    <a:pt x="138" y="726"/>
                  </a:lnTo>
                  <a:lnTo>
                    <a:pt x="138" y="724"/>
                  </a:lnTo>
                  <a:lnTo>
                    <a:pt x="137" y="722"/>
                  </a:lnTo>
                  <a:lnTo>
                    <a:pt x="137" y="720"/>
                  </a:lnTo>
                  <a:lnTo>
                    <a:pt x="135" y="720"/>
                  </a:lnTo>
                  <a:lnTo>
                    <a:pt x="133" y="720"/>
                  </a:lnTo>
                  <a:lnTo>
                    <a:pt x="131" y="720"/>
                  </a:lnTo>
                  <a:lnTo>
                    <a:pt x="131" y="718"/>
                  </a:lnTo>
                  <a:lnTo>
                    <a:pt x="129" y="718"/>
                  </a:lnTo>
                  <a:lnTo>
                    <a:pt x="129" y="716"/>
                  </a:lnTo>
                  <a:lnTo>
                    <a:pt x="127" y="716"/>
                  </a:lnTo>
                  <a:lnTo>
                    <a:pt x="125" y="714"/>
                  </a:lnTo>
                  <a:lnTo>
                    <a:pt x="123" y="714"/>
                  </a:lnTo>
                  <a:lnTo>
                    <a:pt x="119" y="714"/>
                  </a:lnTo>
                  <a:lnTo>
                    <a:pt x="118" y="714"/>
                  </a:lnTo>
                  <a:lnTo>
                    <a:pt x="114" y="714"/>
                  </a:lnTo>
                  <a:lnTo>
                    <a:pt x="110" y="714"/>
                  </a:lnTo>
                  <a:lnTo>
                    <a:pt x="108" y="716"/>
                  </a:lnTo>
                  <a:lnTo>
                    <a:pt x="102" y="716"/>
                  </a:lnTo>
                  <a:lnTo>
                    <a:pt x="100" y="716"/>
                  </a:lnTo>
                  <a:lnTo>
                    <a:pt x="97" y="716"/>
                  </a:lnTo>
                  <a:lnTo>
                    <a:pt x="93" y="716"/>
                  </a:lnTo>
                  <a:lnTo>
                    <a:pt x="91" y="716"/>
                  </a:lnTo>
                  <a:lnTo>
                    <a:pt x="89" y="714"/>
                  </a:lnTo>
                  <a:lnTo>
                    <a:pt x="87" y="712"/>
                  </a:lnTo>
                  <a:lnTo>
                    <a:pt x="83" y="710"/>
                  </a:lnTo>
                  <a:lnTo>
                    <a:pt x="83" y="708"/>
                  </a:lnTo>
                  <a:lnTo>
                    <a:pt x="81" y="705"/>
                  </a:lnTo>
                  <a:lnTo>
                    <a:pt x="80" y="705"/>
                  </a:lnTo>
                  <a:lnTo>
                    <a:pt x="80" y="703"/>
                  </a:lnTo>
                  <a:lnTo>
                    <a:pt x="80" y="701"/>
                  </a:lnTo>
                  <a:lnTo>
                    <a:pt x="78" y="701"/>
                  </a:lnTo>
                  <a:lnTo>
                    <a:pt x="78" y="699"/>
                  </a:lnTo>
                  <a:lnTo>
                    <a:pt x="80" y="697"/>
                  </a:lnTo>
                  <a:lnTo>
                    <a:pt x="80" y="695"/>
                  </a:lnTo>
                  <a:lnTo>
                    <a:pt x="80" y="693"/>
                  </a:lnTo>
                  <a:lnTo>
                    <a:pt x="80" y="691"/>
                  </a:lnTo>
                  <a:lnTo>
                    <a:pt x="80" y="689"/>
                  </a:lnTo>
                  <a:lnTo>
                    <a:pt x="81" y="689"/>
                  </a:lnTo>
                  <a:lnTo>
                    <a:pt x="81" y="688"/>
                  </a:lnTo>
                  <a:lnTo>
                    <a:pt x="83" y="686"/>
                  </a:lnTo>
                  <a:lnTo>
                    <a:pt x="83" y="684"/>
                  </a:lnTo>
                  <a:lnTo>
                    <a:pt x="81" y="684"/>
                  </a:lnTo>
                  <a:lnTo>
                    <a:pt x="81" y="682"/>
                  </a:lnTo>
                  <a:lnTo>
                    <a:pt x="81" y="680"/>
                  </a:lnTo>
                  <a:lnTo>
                    <a:pt x="81" y="678"/>
                  </a:lnTo>
                  <a:lnTo>
                    <a:pt x="81" y="676"/>
                  </a:lnTo>
                  <a:lnTo>
                    <a:pt x="83" y="676"/>
                  </a:lnTo>
                  <a:lnTo>
                    <a:pt x="83" y="674"/>
                  </a:lnTo>
                  <a:lnTo>
                    <a:pt x="83" y="672"/>
                  </a:lnTo>
                  <a:lnTo>
                    <a:pt x="83" y="670"/>
                  </a:lnTo>
                  <a:lnTo>
                    <a:pt x="83" y="669"/>
                  </a:lnTo>
                  <a:lnTo>
                    <a:pt x="83" y="667"/>
                  </a:lnTo>
                  <a:lnTo>
                    <a:pt x="85" y="667"/>
                  </a:lnTo>
                  <a:lnTo>
                    <a:pt x="85" y="665"/>
                  </a:lnTo>
                  <a:lnTo>
                    <a:pt x="85" y="663"/>
                  </a:lnTo>
                  <a:lnTo>
                    <a:pt x="87" y="663"/>
                  </a:lnTo>
                  <a:lnTo>
                    <a:pt x="87" y="661"/>
                  </a:lnTo>
                  <a:lnTo>
                    <a:pt x="89" y="661"/>
                  </a:lnTo>
                  <a:lnTo>
                    <a:pt x="89" y="659"/>
                  </a:lnTo>
                  <a:lnTo>
                    <a:pt x="89" y="657"/>
                  </a:lnTo>
                  <a:lnTo>
                    <a:pt x="87" y="657"/>
                  </a:lnTo>
                  <a:lnTo>
                    <a:pt x="87" y="655"/>
                  </a:lnTo>
                  <a:lnTo>
                    <a:pt x="87" y="653"/>
                  </a:lnTo>
                  <a:lnTo>
                    <a:pt x="87" y="651"/>
                  </a:lnTo>
                  <a:lnTo>
                    <a:pt x="87" y="650"/>
                  </a:lnTo>
                  <a:lnTo>
                    <a:pt x="87" y="648"/>
                  </a:lnTo>
                  <a:lnTo>
                    <a:pt x="87" y="646"/>
                  </a:lnTo>
                  <a:lnTo>
                    <a:pt x="89" y="644"/>
                  </a:lnTo>
                  <a:lnTo>
                    <a:pt x="89" y="642"/>
                  </a:lnTo>
                  <a:lnTo>
                    <a:pt x="91" y="642"/>
                  </a:lnTo>
                  <a:lnTo>
                    <a:pt x="91" y="640"/>
                  </a:lnTo>
                  <a:lnTo>
                    <a:pt x="93" y="638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5" y="634"/>
                  </a:lnTo>
                  <a:lnTo>
                    <a:pt x="95" y="632"/>
                  </a:lnTo>
                  <a:lnTo>
                    <a:pt x="93" y="631"/>
                  </a:lnTo>
                  <a:lnTo>
                    <a:pt x="95" y="631"/>
                  </a:lnTo>
                  <a:lnTo>
                    <a:pt x="95" y="629"/>
                  </a:lnTo>
                  <a:lnTo>
                    <a:pt x="95" y="627"/>
                  </a:lnTo>
                  <a:lnTo>
                    <a:pt x="97" y="625"/>
                  </a:lnTo>
                  <a:lnTo>
                    <a:pt x="97" y="623"/>
                  </a:lnTo>
                  <a:lnTo>
                    <a:pt x="97" y="621"/>
                  </a:lnTo>
                  <a:lnTo>
                    <a:pt x="99" y="619"/>
                  </a:lnTo>
                  <a:lnTo>
                    <a:pt x="99" y="615"/>
                  </a:lnTo>
                  <a:lnTo>
                    <a:pt x="100" y="612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4"/>
                  </a:lnTo>
                  <a:lnTo>
                    <a:pt x="102" y="593"/>
                  </a:lnTo>
                  <a:lnTo>
                    <a:pt x="100" y="591"/>
                  </a:lnTo>
                  <a:lnTo>
                    <a:pt x="102" y="589"/>
                  </a:lnTo>
                  <a:lnTo>
                    <a:pt x="102" y="585"/>
                  </a:lnTo>
                  <a:lnTo>
                    <a:pt x="102" y="583"/>
                  </a:lnTo>
                  <a:lnTo>
                    <a:pt x="102" y="581"/>
                  </a:lnTo>
                  <a:lnTo>
                    <a:pt x="102" y="577"/>
                  </a:lnTo>
                  <a:lnTo>
                    <a:pt x="104" y="575"/>
                  </a:lnTo>
                  <a:lnTo>
                    <a:pt x="104" y="574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6" y="564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8" y="558"/>
                  </a:lnTo>
                  <a:lnTo>
                    <a:pt x="108" y="555"/>
                  </a:lnTo>
                  <a:lnTo>
                    <a:pt x="106" y="555"/>
                  </a:lnTo>
                  <a:lnTo>
                    <a:pt x="106" y="553"/>
                  </a:lnTo>
                  <a:lnTo>
                    <a:pt x="104" y="551"/>
                  </a:lnTo>
                  <a:lnTo>
                    <a:pt x="102" y="549"/>
                  </a:lnTo>
                  <a:lnTo>
                    <a:pt x="100" y="547"/>
                  </a:lnTo>
                  <a:lnTo>
                    <a:pt x="99" y="545"/>
                  </a:lnTo>
                  <a:lnTo>
                    <a:pt x="97" y="545"/>
                  </a:lnTo>
                  <a:lnTo>
                    <a:pt x="95" y="543"/>
                  </a:lnTo>
                  <a:lnTo>
                    <a:pt x="93" y="541"/>
                  </a:lnTo>
                  <a:lnTo>
                    <a:pt x="91" y="539"/>
                  </a:lnTo>
                  <a:lnTo>
                    <a:pt x="89" y="537"/>
                  </a:lnTo>
                  <a:lnTo>
                    <a:pt x="87" y="536"/>
                  </a:lnTo>
                  <a:lnTo>
                    <a:pt x="87" y="534"/>
                  </a:lnTo>
                  <a:lnTo>
                    <a:pt x="85" y="532"/>
                  </a:lnTo>
                  <a:lnTo>
                    <a:pt x="83" y="530"/>
                  </a:lnTo>
                  <a:lnTo>
                    <a:pt x="83" y="526"/>
                  </a:lnTo>
                  <a:lnTo>
                    <a:pt x="81" y="524"/>
                  </a:lnTo>
                  <a:lnTo>
                    <a:pt x="81" y="520"/>
                  </a:lnTo>
                  <a:lnTo>
                    <a:pt x="81" y="518"/>
                  </a:lnTo>
                  <a:lnTo>
                    <a:pt x="83" y="518"/>
                  </a:lnTo>
                  <a:lnTo>
                    <a:pt x="83" y="517"/>
                  </a:lnTo>
                  <a:lnTo>
                    <a:pt x="85" y="517"/>
                  </a:lnTo>
                  <a:lnTo>
                    <a:pt x="87" y="515"/>
                  </a:lnTo>
                  <a:lnTo>
                    <a:pt x="89" y="515"/>
                  </a:lnTo>
                  <a:lnTo>
                    <a:pt x="89" y="513"/>
                  </a:lnTo>
                  <a:lnTo>
                    <a:pt x="91" y="513"/>
                  </a:lnTo>
                  <a:lnTo>
                    <a:pt x="93" y="511"/>
                  </a:lnTo>
                  <a:lnTo>
                    <a:pt x="93" y="509"/>
                  </a:lnTo>
                  <a:lnTo>
                    <a:pt x="93" y="507"/>
                  </a:lnTo>
                  <a:lnTo>
                    <a:pt x="95" y="505"/>
                  </a:lnTo>
                  <a:lnTo>
                    <a:pt x="97" y="503"/>
                  </a:lnTo>
                  <a:lnTo>
                    <a:pt x="97" y="501"/>
                  </a:lnTo>
                  <a:lnTo>
                    <a:pt x="99" y="499"/>
                  </a:lnTo>
                  <a:lnTo>
                    <a:pt x="99" y="498"/>
                  </a:lnTo>
                  <a:lnTo>
                    <a:pt x="100" y="498"/>
                  </a:lnTo>
                  <a:lnTo>
                    <a:pt x="100" y="496"/>
                  </a:lnTo>
                  <a:lnTo>
                    <a:pt x="102" y="494"/>
                  </a:lnTo>
                  <a:lnTo>
                    <a:pt x="102" y="492"/>
                  </a:lnTo>
                  <a:lnTo>
                    <a:pt x="104" y="492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8" y="486"/>
                  </a:lnTo>
                  <a:lnTo>
                    <a:pt x="108" y="484"/>
                  </a:lnTo>
                  <a:lnTo>
                    <a:pt x="108" y="482"/>
                  </a:lnTo>
                  <a:lnTo>
                    <a:pt x="110" y="482"/>
                  </a:lnTo>
                  <a:lnTo>
                    <a:pt x="110" y="480"/>
                  </a:lnTo>
                  <a:lnTo>
                    <a:pt x="110" y="479"/>
                  </a:lnTo>
                  <a:lnTo>
                    <a:pt x="108" y="479"/>
                  </a:lnTo>
                  <a:lnTo>
                    <a:pt x="106" y="477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0" y="473"/>
                  </a:lnTo>
                  <a:lnTo>
                    <a:pt x="99" y="471"/>
                  </a:lnTo>
                  <a:lnTo>
                    <a:pt x="99" y="469"/>
                  </a:lnTo>
                  <a:lnTo>
                    <a:pt x="99" y="467"/>
                  </a:lnTo>
                  <a:lnTo>
                    <a:pt x="97" y="467"/>
                  </a:lnTo>
                  <a:lnTo>
                    <a:pt x="95" y="465"/>
                  </a:lnTo>
                  <a:lnTo>
                    <a:pt x="93" y="465"/>
                  </a:lnTo>
                  <a:lnTo>
                    <a:pt x="93" y="463"/>
                  </a:lnTo>
                  <a:lnTo>
                    <a:pt x="91" y="463"/>
                  </a:lnTo>
                  <a:lnTo>
                    <a:pt x="89" y="461"/>
                  </a:lnTo>
                  <a:lnTo>
                    <a:pt x="87" y="460"/>
                  </a:lnTo>
                  <a:lnTo>
                    <a:pt x="85" y="460"/>
                  </a:lnTo>
                  <a:lnTo>
                    <a:pt x="83" y="458"/>
                  </a:lnTo>
                  <a:lnTo>
                    <a:pt x="81" y="458"/>
                  </a:lnTo>
                  <a:lnTo>
                    <a:pt x="80" y="458"/>
                  </a:lnTo>
                  <a:lnTo>
                    <a:pt x="78" y="456"/>
                  </a:lnTo>
                  <a:lnTo>
                    <a:pt x="76" y="456"/>
                  </a:lnTo>
                  <a:lnTo>
                    <a:pt x="72" y="454"/>
                  </a:lnTo>
                  <a:lnTo>
                    <a:pt x="70" y="454"/>
                  </a:lnTo>
                  <a:lnTo>
                    <a:pt x="68" y="454"/>
                  </a:lnTo>
                  <a:lnTo>
                    <a:pt x="66" y="452"/>
                  </a:lnTo>
                  <a:lnTo>
                    <a:pt x="64" y="452"/>
                  </a:lnTo>
                  <a:lnTo>
                    <a:pt x="62" y="452"/>
                  </a:lnTo>
                  <a:lnTo>
                    <a:pt x="62" y="450"/>
                  </a:lnTo>
                  <a:lnTo>
                    <a:pt x="61" y="450"/>
                  </a:lnTo>
                  <a:lnTo>
                    <a:pt x="59" y="450"/>
                  </a:lnTo>
                  <a:lnTo>
                    <a:pt x="57" y="450"/>
                  </a:lnTo>
                  <a:lnTo>
                    <a:pt x="55" y="450"/>
                  </a:lnTo>
                  <a:lnTo>
                    <a:pt x="55" y="448"/>
                  </a:lnTo>
                  <a:lnTo>
                    <a:pt x="53" y="448"/>
                  </a:lnTo>
                  <a:lnTo>
                    <a:pt x="51" y="446"/>
                  </a:lnTo>
                  <a:lnTo>
                    <a:pt x="49" y="446"/>
                  </a:lnTo>
                  <a:lnTo>
                    <a:pt x="47" y="444"/>
                  </a:lnTo>
                  <a:lnTo>
                    <a:pt x="45" y="442"/>
                  </a:lnTo>
                  <a:lnTo>
                    <a:pt x="43" y="442"/>
                  </a:lnTo>
                  <a:lnTo>
                    <a:pt x="42" y="441"/>
                  </a:lnTo>
                  <a:lnTo>
                    <a:pt x="40" y="441"/>
                  </a:lnTo>
                  <a:lnTo>
                    <a:pt x="38" y="439"/>
                  </a:lnTo>
                  <a:lnTo>
                    <a:pt x="36" y="437"/>
                  </a:lnTo>
                  <a:lnTo>
                    <a:pt x="36" y="435"/>
                  </a:lnTo>
                  <a:lnTo>
                    <a:pt x="34" y="433"/>
                  </a:lnTo>
                  <a:lnTo>
                    <a:pt x="32" y="431"/>
                  </a:lnTo>
                  <a:lnTo>
                    <a:pt x="30" y="429"/>
                  </a:lnTo>
                  <a:lnTo>
                    <a:pt x="30" y="427"/>
                  </a:lnTo>
                  <a:lnTo>
                    <a:pt x="28" y="423"/>
                  </a:lnTo>
                  <a:lnTo>
                    <a:pt x="26" y="422"/>
                  </a:lnTo>
                  <a:lnTo>
                    <a:pt x="26" y="420"/>
                  </a:lnTo>
                  <a:lnTo>
                    <a:pt x="24" y="418"/>
                  </a:lnTo>
                  <a:lnTo>
                    <a:pt x="23" y="418"/>
                  </a:lnTo>
                  <a:lnTo>
                    <a:pt x="23" y="416"/>
                  </a:lnTo>
                  <a:lnTo>
                    <a:pt x="23" y="414"/>
                  </a:lnTo>
                  <a:lnTo>
                    <a:pt x="21" y="410"/>
                  </a:lnTo>
                  <a:lnTo>
                    <a:pt x="21" y="408"/>
                  </a:lnTo>
                  <a:lnTo>
                    <a:pt x="21" y="406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3" y="399"/>
                  </a:lnTo>
                  <a:lnTo>
                    <a:pt x="23" y="397"/>
                  </a:lnTo>
                  <a:lnTo>
                    <a:pt x="23" y="395"/>
                  </a:lnTo>
                  <a:lnTo>
                    <a:pt x="23" y="393"/>
                  </a:lnTo>
                  <a:lnTo>
                    <a:pt x="23" y="391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3" y="385"/>
                  </a:lnTo>
                  <a:lnTo>
                    <a:pt x="23" y="384"/>
                  </a:lnTo>
                  <a:lnTo>
                    <a:pt x="23" y="382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19" y="376"/>
                  </a:lnTo>
                  <a:lnTo>
                    <a:pt x="13" y="374"/>
                  </a:lnTo>
                  <a:lnTo>
                    <a:pt x="11" y="374"/>
                  </a:lnTo>
                  <a:lnTo>
                    <a:pt x="7" y="372"/>
                  </a:lnTo>
                  <a:lnTo>
                    <a:pt x="5" y="370"/>
                  </a:lnTo>
                  <a:lnTo>
                    <a:pt x="4" y="368"/>
                  </a:lnTo>
                  <a:lnTo>
                    <a:pt x="2" y="366"/>
                  </a:lnTo>
                  <a:lnTo>
                    <a:pt x="2" y="365"/>
                  </a:lnTo>
                  <a:lnTo>
                    <a:pt x="0" y="361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0" y="346"/>
                  </a:lnTo>
                  <a:lnTo>
                    <a:pt x="0" y="344"/>
                  </a:lnTo>
                  <a:lnTo>
                    <a:pt x="2" y="340"/>
                  </a:lnTo>
                  <a:lnTo>
                    <a:pt x="2" y="336"/>
                  </a:lnTo>
                  <a:lnTo>
                    <a:pt x="4" y="327"/>
                  </a:lnTo>
                  <a:lnTo>
                    <a:pt x="9" y="315"/>
                  </a:lnTo>
                  <a:lnTo>
                    <a:pt x="9" y="308"/>
                  </a:lnTo>
                  <a:lnTo>
                    <a:pt x="11" y="302"/>
                  </a:lnTo>
                  <a:lnTo>
                    <a:pt x="13" y="294"/>
                  </a:lnTo>
                  <a:lnTo>
                    <a:pt x="13" y="290"/>
                  </a:lnTo>
                  <a:lnTo>
                    <a:pt x="15" y="285"/>
                  </a:lnTo>
                  <a:lnTo>
                    <a:pt x="19" y="281"/>
                  </a:lnTo>
                  <a:lnTo>
                    <a:pt x="21" y="277"/>
                  </a:lnTo>
                  <a:lnTo>
                    <a:pt x="24" y="275"/>
                  </a:lnTo>
                  <a:lnTo>
                    <a:pt x="26" y="275"/>
                  </a:lnTo>
                  <a:lnTo>
                    <a:pt x="28" y="273"/>
                  </a:lnTo>
                  <a:lnTo>
                    <a:pt x="32" y="271"/>
                  </a:lnTo>
                  <a:lnTo>
                    <a:pt x="36" y="268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7" y="247"/>
                  </a:lnTo>
                  <a:lnTo>
                    <a:pt x="51" y="243"/>
                  </a:lnTo>
                  <a:lnTo>
                    <a:pt x="53" y="239"/>
                  </a:lnTo>
                  <a:lnTo>
                    <a:pt x="51" y="239"/>
                  </a:lnTo>
                  <a:lnTo>
                    <a:pt x="49" y="237"/>
                  </a:lnTo>
                  <a:lnTo>
                    <a:pt x="47" y="235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3" y="218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3" y="209"/>
                  </a:lnTo>
                  <a:lnTo>
                    <a:pt x="42" y="207"/>
                  </a:lnTo>
                  <a:lnTo>
                    <a:pt x="40" y="205"/>
                  </a:lnTo>
                  <a:lnTo>
                    <a:pt x="38" y="203"/>
                  </a:lnTo>
                  <a:lnTo>
                    <a:pt x="34" y="197"/>
                  </a:lnTo>
                  <a:lnTo>
                    <a:pt x="32" y="194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30" y="188"/>
                  </a:lnTo>
                  <a:lnTo>
                    <a:pt x="30" y="186"/>
                  </a:lnTo>
                  <a:lnTo>
                    <a:pt x="32" y="184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3" y="180"/>
                  </a:lnTo>
                  <a:lnTo>
                    <a:pt x="43" y="176"/>
                  </a:lnTo>
                  <a:lnTo>
                    <a:pt x="47" y="175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5" y="156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7" y="150"/>
                  </a:lnTo>
                  <a:lnTo>
                    <a:pt x="59" y="148"/>
                  </a:lnTo>
                  <a:lnTo>
                    <a:pt x="59" y="146"/>
                  </a:lnTo>
                  <a:lnTo>
                    <a:pt x="61" y="146"/>
                  </a:lnTo>
                  <a:lnTo>
                    <a:pt x="62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6" y="138"/>
                  </a:lnTo>
                  <a:lnTo>
                    <a:pt x="66" y="137"/>
                  </a:lnTo>
                  <a:lnTo>
                    <a:pt x="68" y="137"/>
                  </a:lnTo>
                  <a:lnTo>
                    <a:pt x="70" y="135"/>
                  </a:lnTo>
                  <a:lnTo>
                    <a:pt x="72" y="133"/>
                  </a:lnTo>
                  <a:lnTo>
                    <a:pt x="72" y="131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0" y="125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49" y="114"/>
                  </a:lnTo>
                  <a:lnTo>
                    <a:pt x="45" y="112"/>
                  </a:lnTo>
                  <a:lnTo>
                    <a:pt x="43" y="110"/>
                  </a:lnTo>
                  <a:lnTo>
                    <a:pt x="43" y="106"/>
                  </a:lnTo>
                  <a:lnTo>
                    <a:pt x="43" y="102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9" y="95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3" y="89"/>
                  </a:lnTo>
                  <a:lnTo>
                    <a:pt x="53" y="85"/>
                  </a:lnTo>
                  <a:lnTo>
                    <a:pt x="55" y="81"/>
                  </a:lnTo>
                  <a:lnTo>
                    <a:pt x="57" y="78"/>
                  </a:lnTo>
                  <a:lnTo>
                    <a:pt x="59" y="76"/>
                  </a:lnTo>
                  <a:lnTo>
                    <a:pt x="62" y="72"/>
                  </a:lnTo>
                  <a:lnTo>
                    <a:pt x="64" y="70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1" y="68"/>
                  </a:lnTo>
                  <a:lnTo>
                    <a:pt x="83" y="68"/>
                  </a:lnTo>
                  <a:lnTo>
                    <a:pt x="91" y="68"/>
                  </a:lnTo>
                  <a:lnTo>
                    <a:pt x="95" y="68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9" y="62"/>
                  </a:lnTo>
                  <a:lnTo>
                    <a:pt x="99" y="61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2" y="51"/>
                  </a:lnTo>
                  <a:lnTo>
                    <a:pt x="100" y="49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7" y="43"/>
                  </a:lnTo>
                  <a:lnTo>
                    <a:pt x="100" y="43"/>
                  </a:lnTo>
                  <a:lnTo>
                    <a:pt x="104" y="43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36"/>
                  </a:lnTo>
                  <a:lnTo>
                    <a:pt x="114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8" y="28"/>
                  </a:lnTo>
                  <a:lnTo>
                    <a:pt x="118" y="26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8" y="4"/>
                  </a:lnTo>
                  <a:lnTo>
                    <a:pt x="146" y="4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1" y="5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7" y="7"/>
                  </a:lnTo>
                  <a:lnTo>
                    <a:pt x="169" y="9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2" y="13"/>
                  </a:lnTo>
                  <a:lnTo>
                    <a:pt x="186" y="17"/>
                  </a:lnTo>
                  <a:lnTo>
                    <a:pt x="190" y="21"/>
                  </a:lnTo>
                  <a:lnTo>
                    <a:pt x="192" y="23"/>
                  </a:lnTo>
                  <a:lnTo>
                    <a:pt x="195" y="23"/>
                  </a:lnTo>
                  <a:lnTo>
                    <a:pt x="199" y="24"/>
                  </a:lnTo>
                  <a:lnTo>
                    <a:pt x="203" y="23"/>
                  </a:lnTo>
                  <a:lnTo>
                    <a:pt x="207" y="21"/>
                  </a:lnTo>
                  <a:lnTo>
                    <a:pt x="213" y="21"/>
                  </a:lnTo>
                  <a:lnTo>
                    <a:pt x="218" y="21"/>
                  </a:lnTo>
                  <a:lnTo>
                    <a:pt x="220" y="23"/>
                  </a:lnTo>
                  <a:lnTo>
                    <a:pt x="222" y="23"/>
                  </a:lnTo>
                  <a:lnTo>
                    <a:pt x="224" y="24"/>
                  </a:lnTo>
                  <a:lnTo>
                    <a:pt x="228" y="24"/>
                  </a:lnTo>
                  <a:lnTo>
                    <a:pt x="228" y="23"/>
                  </a:lnTo>
                  <a:lnTo>
                    <a:pt x="232" y="19"/>
                  </a:lnTo>
                  <a:lnTo>
                    <a:pt x="235" y="15"/>
                  </a:lnTo>
                  <a:lnTo>
                    <a:pt x="237" y="13"/>
                  </a:lnTo>
                  <a:lnTo>
                    <a:pt x="237" y="11"/>
                  </a:lnTo>
                  <a:lnTo>
                    <a:pt x="239" y="9"/>
                  </a:lnTo>
                  <a:lnTo>
                    <a:pt x="239" y="7"/>
                  </a:lnTo>
                  <a:lnTo>
                    <a:pt x="241" y="7"/>
                  </a:lnTo>
                  <a:lnTo>
                    <a:pt x="241" y="5"/>
                  </a:lnTo>
                  <a:lnTo>
                    <a:pt x="243" y="4"/>
                  </a:lnTo>
                  <a:lnTo>
                    <a:pt x="245" y="4"/>
                  </a:lnTo>
                  <a:lnTo>
                    <a:pt x="254" y="2"/>
                  </a:lnTo>
                  <a:lnTo>
                    <a:pt x="266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42F647-1638-4FC6-9E5F-3FB3D5ED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1303"/>
              <a:ext cx="598" cy="380"/>
            </a:xfrm>
            <a:custGeom>
              <a:avLst/>
              <a:gdLst>
                <a:gd name="T0" fmla="*/ 19 w 598"/>
                <a:gd name="T1" fmla="*/ 2 h 380"/>
                <a:gd name="T2" fmla="*/ 21 w 598"/>
                <a:gd name="T3" fmla="*/ 19 h 380"/>
                <a:gd name="T4" fmla="*/ 15 w 598"/>
                <a:gd name="T5" fmla="*/ 38 h 380"/>
                <a:gd name="T6" fmla="*/ 15 w 598"/>
                <a:gd name="T7" fmla="*/ 49 h 380"/>
                <a:gd name="T8" fmla="*/ 21 w 598"/>
                <a:gd name="T9" fmla="*/ 59 h 380"/>
                <a:gd name="T10" fmla="*/ 45 w 598"/>
                <a:gd name="T11" fmla="*/ 61 h 380"/>
                <a:gd name="T12" fmla="*/ 66 w 598"/>
                <a:gd name="T13" fmla="*/ 114 h 380"/>
                <a:gd name="T14" fmla="*/ 97 w 598"/>
                <a:gd name="T15" fmla="*/ 156 h 380"/>
                <a:gd name="T16" fmla="*/ 123 w 598"/>
                <a:gd name="T17" fmla="*/ 178 h 380"/>
                <a:gd name="T18" fmla="*/ 129 w 598"/>
                <a:gd name="T19" fmla="*/ 184 h 380"/>
                <a:gd name="T20" fmla="*/ 133 w 598"/>
                <a:gd name="T21" fmla="*/ 195 h 380"/>
                <a:gd name="T22" fmla="*/ 186 w 598"/>
                <a:gd name="T23" fmla="*/ 230 h 380"/>
                <a:gd name="T24" fmla="*/ 245 w 598"/>
                <a:gd name="T25" fmla="*/ 254 h 380"/>
                <a:gd name="T26" fmla="*/ 266 w 598"/>
                <a:gd name="T27" fmla="*/ 283 h 380"/>
                <a:gd name="T28" fmla="*/ 281 w 598"/>
                <a:gd name="T29" fmla="*/ 289 h 380"/>
                <a:gd name="T30" fmla="*/ 285 w 598"/>
                <a:gd name="T31" fmla="*/ 300 h 380"/>
                <a:gd name="T32" fmla="*/ 287 w 598"/>
                <a:gd name="T33" fmla="*/ 315 h 380"/>
                <a:gd name="T34" fmla="*/ 294 w 598"/>
                <a:gd name="T35" fmla="*/ 327 h 380"/>
                <a:gd name="T36" fmla="*/ 306 w 598"/>
                <a:gd name="T37" fmla="*/ 332 h 380"/>
                <a:gd name="T38" fmla="*/ 313 w 598"/>
                <a:gd name="T39" fmla="*/ 336 h 380"/>
                <a:gd name="T40" fmla="*/ 325 w 598"/>
                <a:gd name="T41" fmla="*/ 340 h 380"/>
                <a:gd name="T42" fmla="*/ 334 w 598"/>
                <a:gd name="T43" fmla="*/ 344 h 380"/>
                <a:gd name="T44" fmla="*/ 336 w 598"/>
                <a:gd name="T45" fmla="*/ 359 h 380"/>
                <a:gd name="T46" fmla="*/ 340 w 598"/>
                <a:gd name="T47" fmla="*/ 370 h 380"/>
                <a:gd name="T48" fmla="*/ 351 w 598"/>
                <a:gd name="T49" fmla="*/ 380 h 380"/>
                <a:gd name="T50" fmla="*/ 357 w 598"/>
                <a:gd name="T51" fmla="*/ 372 h 380"/>
                <a:gd name="T52" fmla="*/ 363 w 598"/>
                <a:gd name="T53" fmla="*/ 365 h 380"/>
                <a:gd name="T54" fmla="*/ 374 w 598"/>
                <a:gd name="T55" fmla="*/ 363 h 380"/>
                <a:gd name="T56" fmla="*/ 378 w 598"/>
                <a:gd name="T57" fmla="*/ 357 h 380"/>
                <a:gd name="T58" fmla="*/ 383 w 598"/>
                <a:gd name="T59" fmla="*/ 365 h 380"/>
                <a:gd name="T60" fmla="*/ 385 w 598"/>
                <a:gd name="T61" fmla="*/ 374 h 380"/>
                <a:gd name="T62" fmla="*/ 397 w 598"/>
                <a:gd name="T63" fmla="*/ 372 h 380"/>
                <a:gd name="T64" fmla="*/ 399 w 598"/>
                <a:gd name="T65" fmla="*/ 363 h 380"/>
                <a:gd name="T66" fmla="*/ 406 w 598"/>
                <a:gd name="T67" fmla="*/ 359 h 380"/>
                <a:gd name="T68" fmla="*/ 408 w 598"/>
                <a:gd name="T69" fmla="*/ 363 h 380"/>
                <a:gd name="T70" fmla="*/ 412 w 598"/>
                <a:gd name="T71" fmla="*/ 370 h 380"/>
                <a:gd name="T72" fmla="*/ 421 w 598"/>
                <a:gd name="T73" fmla="*/ 372 h 380"/>
                <a:gd name="T74" fmla="*/ 435 w 598"/>
                <a:gd name="T75" fmla="*/ 366 h 380"/>
                <a:gd name="T76" fmla="*/ 446 w 598"/>
                <a:gd name="T77" fmla="*/ 368 h 380"/>
                <a:gd name="T78" fmla="*/ 458 w 598"/>
                <a:gd name="T79" fmla="*/ 374 h 380"/>
                <a:gd name="T80" fmla="*/ 463 w 598"/>
                <a:gd name="T81" fmla="*/ 365 h 380"/>
                <a:gd name="T82" fmla="*/ 461 w 598"/>
                <a:gd name="T83" fmla="*/ 353 h 380"/>
                <a:gd name="T84" fmla="*/ 465 w 598"/>
                <a:gd name="T85" fmla="*/ 347 h 380"/>
                <a:gd name="T86" fmla="*/ 475 w 598"/>
                <a:gd name="T87" fmla="*/ 349 h 380"/>
                <a:gd name="T88" fmla="*/ 478 w 598"/>
                <a:gd name="T89" fmla="*/ 357 h 380"/>
                <a:gd name="T90" fmla="*/ 490 w 598"/>
                <a:gd name="T91" fmla="*/ 359 h 380"/>
                <a:gd name="T92" fmla="*/ 499 w 598"/>
                <a:gd name="T93" fmla="*/ 355 h 380"/>
                <a:gd name="T94" fmla="*/ 505 w 598"/>
                <a:gd name="T95" fmla="*/ 349 h 380"/>
                <a:gd name="T96" fmla="*/ 499 w 598"/>
                <a:gd name="T97" fmla="*/ 342 h 380"/>
                <a:gd name="T98" fmla="*/ 507 w 598"/>
                <a:gd name="T99" fmla="*/ 334 h 380"/>
                <a:gd name="T100" fmla="*/ 518 w 598"/>
                <a:gd name="T101" fmla="*/ 340 h 380"/>
                <a:gd name="T102" fmla="*/ 530 w 598"/>
                <a:gd name="T103" fmla="*/ 336 h 380"/>
                <a:gd name="T104" fmla="*/ 532 w 598"/>
                <a:gd name="T105" fmla="*/ 327 h 380"/>
                <a:gd name="T106" fmla="*/ 541 w 598"/>
                <a:gd name="T107" fmla="*/ 323 h 380"/>
                <a:gd name="T108" fmla="*/ 551 w 598"/>
                <a:gd name="T109" fmla="*/ 315 h 380"/>
                <a:gd name="T110" fmla="*/ 558 w 598"/>
                <a:gd name="T111" fmla="*/ 309 h 380"/>
                <a:gd name="T112" fmla="*/ 572 w 598"/>
                <a:gd name="T113" fmla="*/ 309 h 380"/>
                <a:gd name="T114" fmla="*/ 585 w 598"/>
                <a:gd name="T115" fmla="*/ 308 h 380"/>
                <a:gd name="T116" fmla="*/ 596 w 598"/>
                <a:gd name="T117" fmla="*/ 30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8" h="380">
                  <a:moveTo>
                    <a:pt x="0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8" y="57"/>
                  </a:lnTo>
                  <a:lnTo>
                    <a:pt x="34" y="57"/>
                  </a:lnTo>
                  <a:lnTo>
                    <a:pt x="38" y="55"/>
                  </a:lnTo>
                  <a:lnTo>
                    <a:pt x="43" y="53"/>
                  </a:lnTo>
                  <a:lnTo>
                    <a:pt x="45" y="61"/>
                  </a:lnTo>
                  <a:lnTo>
                    <a:pt x="49" y="72"/>
                  </a:lnTo>
                  <a:lnTo>
                    <a:pt x="51" y="80"/>
                  </a:lnTo>
                  <a:lnTo>
                    <a:pt x="55" y="89"/>
                  </a:lnTo>
                  <a:lnTo>
                    <a:pt x="59" y="100"/>
                  </a:lnTo>
                  <a:lnTo>
                    <a:pt x="62" y="108"/>
                  </a:lnTo>
                  <a:lnTo>
                    <a:pt x="66" y="114"/>
                  </a:lnTo>
                  <a:lnTo>
                    <a:pt x="72" y="123"/>
                  </a:lnTo>
                  <a:lnTo>
                    <a:pt x="76" y="131"/>
                  </a:lnTo>
                  <a:lnTo>
                    <a:pt x="87" y="146"/>
                  </a:lnTo>
                  <a:lnTo>
                    <a:pt x="87" y="150"/>
                  </a:lnTo>
                  <a:lnTo>
                    <a:pt x="89" y="152"/>
                  </a:lnTo>
                  <a:lnTo>
                    <a:pt x="97" y="156"/>
                  </a:lnTo>
                  <a:lnTo>
                    <a:pt x="110" y="165"/>
                  </a:lnTo>
                  <a:lnTo>
                    <a:pt x="119" y="171"/>
                  </a:lnTo>
                  <a:lnTo>
                    <a:pt x="121" y="173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3" y="178"/>
                  </a:lnTo>
                  <a:lnTo>
                    <a:pt x="121" y="180"/>
                  </a:lnTo>
                  <a:lnTo>
                    <a:pt x="121" y="182"/>
                  </a:lnTo>
                  <a:lnTo>
                    <a:pt x="123" y="182"/>
                  </a:lnTo>
                  <a:lnTo>
                    <a:pt x="125" y="182"/>
                  </a:lnTo>
                  <a:lnTo>
                    <a:pt x="127" y="182"/>
                  </a:lnTo>
                  <a:lnTo>
                    <a:pt x="129" y="184"/>
                  </a:lnTo>
                  <a:lnTo>
                    <a:pt x="131" y="186"/>
                  </a:lnTo>
                  <a:lnTo>
                    <a:pt x="131" y="190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3" y="194"/>
                  </a:lnTo>
                  <a:lnTo>
                    <a:pt x="133" y="195"/>
                  </a:lnTo>
                  <a:lnTo>
                    <a:pt x="131" y="195"/>
                  </a:lnTo>
                  <a:lnTo>
                    <a:pt x="131" y="197"/>
                  </a:lnTo>
                  <a:lnTo>
                    <a:pt x="131" y="199"/>
                  </a:lnTo>
                  <a:lnTo>
                    <a:pt x="144" y="218"/>
                  </a:lnTo>
                  <a:lnTo>
                    <a:pt x="157" y="218"/>
                  </a:lnTo>
                  <a:lnTo>
                    <a:pt x="186" y="230"/>
                  </a:lnTo>
                  <a:lnTo>
                    <a:pt x="199" y="235"/>
                  </a:lnTo>
                  <a:lnTo>
                    <a:pt x="226" y="245"/>
                  </a:lnTo>
                  <a:lnTo>
                    <a:pt x="243" y="251"/>
                  </a:lnTo>
                  <a:lnTo>
                    <a:pt x="245" y="251"/>
                  </a:lnTo>
                  <a:lnTo>
                    <a:pt x="245" y="252"/>
                  </a:lnTo>
                  <a:lnTo>
                    <a:pt x="245" y="254"/>
                  </a:lnTo>
                  <a:lnTo>
                    <a:pt x="249" y="266"/>
                  </a:lnTo>
                  <a:lnTo>
                    <a:pt x="252" y="279"/>
                  </a:lnTo>
                  <a:lnTo>
                    <a:pt x="256" y="281"/>
                  </a:lnTo>
                  <a:lnTo>
                    <a:pt x="258" y="281"/>
                  </a:lnTo>
                  <a:lnTo>
                    <a:pt x="260" y="283"/>
                  </a:lnTo>
                  <a:lnTo>
                    <a:pt x="266" y="283"/>
                  </a:lnTo>
                  <a:lnTo>
                    <a:pt x="269" y="283"/>
                  </a:lnTo>
                  <a:lnTo>
                    <a:pt x="275" y="285"/>
                  </a:lnTo>
                  <a:lnTo>
                    <a:pt x="277" y="287"/>
                  </a:lnTo>
                  <a:lnTo>
                    <a:pt x="279" y="287"/>
                  </a:lnTo>
                  <a:lnTo>
                    <a:pt x="281" y="287"/>
                  </a:lnTo>
                  <a:lnTo>
                    <a:pt x="281" y="289"/>
                  </a:lnTo>
                  <a:lnTo>
                    <a:pt x="283" y="289"/>
                  </a:lnTo>
                  <a:lnTo>
                    <a:pt x="283" y="292"/>
                  </a:lnTo>
                  <a:lnTo>
                    <a:pt x="285" y="294"/>
                  </a:lnTo>
                  <a:lnTo>
                    <a:pt x="287" y="296"/>
                  </a:lnTo>
                  <a:lnTo>
                    <a:pt x="285" y="298"/>
                  </a:lnTo>
                  <a:lnTo>
                    <a:pt x="285" y="300"/>
                  </a:lnTo>
                  <a:lnTo>
                    <a:pt x="283" y="302"/>
                  </a:lnTo>
                  <a:lnTo>
                    <a:pt x="285" y="302"/>
                  </a:lnTo>
                  <a:lnTo>
                    <a:pt x="285" y="304"/>
                  </a:lnTo>
                  <a:lnTo>
                    <a:pt x="285" y="308"/>
                  </a:lnTo>
                  <a:lnTo>
                    <a:pt x="287" y="311"/>
                  </a:lnTo>
                  <a:lnTo>
                    <a:pt x="287" y="315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92" y="319"/>
                  </a:lnTo>
                  <a:lnTo>
                    <a:pt x="292" y="321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8"/>
                  </a:lnTo>
                  <a:lnTo>
                    <a:pt x="300" y="328"/>
                  </a:lnTo>
                  <a:lnTo>
                    <a:pt x="302" y="330"/>
                  </a:lnTo>
                  <a:lnTo>
                    <a:pt x="304" y="330"/>
                  </a:lnTo>
                  <a:lnTo>
                    <a:pt x="306" y="332"/>
                  </a:lnTo>
                  <a:lnTo>
                    <a:pt x="307" y="332"/>
                  </a:lnTo>
                  <a:lnTo>
                    <a:pt x="309" y="332"/>
                  </a:lnTo>
                  <a:lnTo>
                    <a:pt x="309" y="334"/>
                  </a:lnTo>
                  <a:lnTo>
                    <a:pt x="311" y="334"/>
                  </a:lnTo>
                  <a:lnTo>
                    <a:pt x="313" y="334"/>
                  </a:lnTo>
                  <a:lnTo>
                    <a:pt x="313" y="336"/>
                  </a:lnTo>
                  <a:lnTo>
                    <a:pt x="315" y="336"/>
                  </a:lnTo>
                  <a:lnTo>
                    <a:pt x="319" y="336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3" y="338"/>
                  </a:lnTo>
                  <a:lnTo>
                    <a:pt x="325" y="340"/>
                  </a:lnTo>
                  <a:lnTo>
                    <a:pt x="326" y="340"/>
                  </a:lnTo>
                  <a:lnTo>
                    <a:pt x="328" y="340"/>
                  </a:lnTo>
                  <a:lnTo>
                    <a:pt x="330" y="340"/>
                  </a:lnTo>
                  <a:lnTo>
                    <a:pt x="330" y="342"/>
                  </a:lnTo>
                  <a:lnTo>
                    <a:pt x="332" y="342"/>
                  </a:lnTo>
                  <a:lnTo>
                    <a:pt x="334" y="344"/>
                  </a:lnTo>
                  <a:lnTo>
                    <a:pt x="334" y="347"/>
                  </a:lnTo>
                  <a:lnTo>
                    <a:pt x="336" y="349"/>
                  </a:lnTo>
                  <a:lnTo>
                    <a:pt x="336" y="351"/>
                  </a:lnTo>
                  <a:lnTo>
                    <a:pt x="336" y="353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1"/>
                  </a:lnTo>
                  <a:lnTo>
                    <a:pt x="336" y="363"/>
                  </a:lnTo>
                  <a:lnTo>
                    <a:pt x="338" y="365"/>
                  </a:lnTo>
                  <a:lnTo>
                    <a:pt x="338" y="366"/>
                  </a:lnTo>
                  <a:lnTo>
                    <a:pt x="338" y="368"/>
                  </a:lnTo>
                  <a:lnTo>
                    <a:pt x="340" y="370"/>
                  </a:lnTo>
                  <a:lnTo>
                    <a:pt x="342" y="374"/>
                  </a:lnTo>
                  <a:lnTo>
                    <a:pt x="344" y="376"/>
                  </a:lnTo>
                  <a:lnTo>
                    <a:pt x="345" y="376"/>
                  </a:lnTo>
                  <a:lnTo>
                    <a:pt x="347" y="378"/>
                  </a:lnTo>
                  <a:lnTo>
                    <a:pt x="349" y="380"/>
                  </a:lnTo>
                  <a:lnTo>
                    <a:pt x="351" y="380"/>
                  </a:lnTo>
                  <a:lnTo>
                    <a:pt x="353" y="378"/>
                  </a:lnTo>
                  <a:lnTo>
                    <a:pt x="353" y="376"/>
                  </a:lnTo>
                  <a:lnTo>
                    <a:pt x="355" y="376"/>
                  </a:lnTo>
                  <a:lnTo>
                    <a:pt x="355" y="374"/>
                  </a:lnTo>
                  <a:lnTo>
                    <a:pt x="357" y="374"/>
                  </a:lnTo>
                  <a:lnTo>
                    <a:pt x="357" y="372"/>
                  </a:lnTo>
                  <a:lnTo>
                    <a:pt x="357" y="370"/>
                  </a:lnTo>
                  <a:lnTo>
                    <a:pt x="359" y="370"/>
                  </a:lnTo>
                  <a:lnTo>
                    <a:pt x="359" y="368"/>
                  </a:lnTo>
                  <a:lnTo>
                    <a:pt x="359" y="366"/>
                  </a:lnTo>
                  <a:lnTo>
                    <a:pt x="361" y="365"/>
                  </a:lnTo>
                  <a:lnTo>
                    <a:pt x="363" y="365"/>
                  </a:lnTo>
                  <a:lnTo>
                    <a:pt x="364" y="365"/>
                  </a:lnTo>
                  <a:lnTo>
                    <a:pt x="366" y="365"/>
                  </a:lnTo>
                  <a:lnTo>
                    <a:pt x="368" y="365"/>
                  </a:lnTo>
                  <a:lnTo>
                    <a:pt x="370" y="365"/>
                  </a:lnTo>
                  <a:lnTo>
                    <a:pt x="372" y="365"/>
                  </a:lnTo>
                  <a:lnTo>
                    <a:pt x="374" y="363"/>
                  </a:lnTo>
                  <a:lnTo>
                    <a:pt x="374" y="361"/>
                  </a:lnTo>
                  <a:lnTo>
                    <a:pt x="372" y="361"/>
                  </a:lnTo>
                  <a:lnTo>
                    <a:pt x="372" y="359"/>
                  </a:lnTo>
                  <a:lnTo>
                    <a:pt x="374" y="357"/>
                  </a:lnTo>
                  <a:lnTo>
                    <a:pt x="376" y="357"/>
                  </a:lnTo>
                  <a:lnTo>
                    <a:pt x="378" y="357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2" y="359"/>
                  </a:lnTo>
                  <a:lnTo>
                    <a:pt x="383" y="361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83" y="366"/>
                  </a:lnTo>
                  <a:lnTo>
                    <a:pt x="383" y="368"/>
                  </a:lnTo>
                  <a:lnTo>
                    <a:pt x="385" y="368"/>
                  </a:lnTo>
                  <a:lnTo>
                    <a:pt x="385" y="370"/>
                  </a:lnTo>
                  <a:lnTo>
                    <a:pt x="385" y="372"/>
                  </a:lnTo>
                  <a:lnTo>
                    <a:pt x="385" y="374"/>
                  </a:lnTo>
                  <a:lnTo>
                    <a:pt x="387" y="374"/>
                  </a:lnTo>
                  <a:lnTo>
                    <a:pt x="389" y="374"/>
                  </a:lnTo>
                  <a:lnTo>
                    <a:pt x="393" y="374"/>
                  </a:lnTo>
                  <a:lnTo>
                    <a:pt x="395" y="374"/>
                  </a:lnTo>
                  <a:lnTo>
                    <a:pt x="395" y="372"/>
                  </a:lnTo>
                  <a:lnTo>
                    <a:pt x="397" y="372"/>
                  </a:lnTo>
                  <a:lnTo>
                    <a:pt x="399" y="372"/>
                  </a:lnTo>
                  <a:lnTo>
                    <a:pt x="399" y="370"/>
                  </a:lnTo>
                  <a:lnTo>
                    <a:pt x="399" y="368"/>
                  </a:lnTo>
                  <a:lnTo>
                    <a:pt x="399" y="366"/>
                  </a:lnTo>
                  <a:lnTo>
                    <a:pt x="397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59"/>
                  </a:lnTo>
                  <a:lnTo>
                    <a:pt x="401" y="359"/>
                  </a:lnTo>
                  <a:lnTo>
                    <a:pt x="402" y="359"/>
                  </a:lnTo>
                  <a:lnTo>
                    <a:pt x="404" y="359"/>
                  </a:lnTo>
                  <a:lnTo>
                    <a:pt x="406" y="359"/>
                  </a:lnTo>
                  <a:lnTo>
                    <a:pt x="406" y="357"/>
                  </a:lnTo>
                  <a:lnTo>
                    <a:pt x="408" y="357"/>
                  </a:lnTo>
                  <a:lnTo>
                    <a:pt x="408" y="359"/>
                  </a:lnTo>
                  <a:lnTo>
                    <a:pt x="410" y="359"/>
                  </a:lnTo>
                  <a:lnTo>
                    <a:pt x="410" y="361"/>
                  </a:lnTo>
                  <a:lnTo>
                    <a:pt x="408" y="363"/>
                  </a:lnTo>
                  <a:lnTo>
                    <a:pt x="408" y="365"/>
                  </a:lnTo>
                  <a:lnTo>
                    <a:pt x="408" y="366"/>
                  </a:lnTo>
                  <a:lnTo>
                    <a:pt x="408" y="368"/>
                  </a:lnTo>
                  <a:lnTo>
                    <a:pt x="410" y="368"/>
                  </a:lnTo>
                  <a:lnTo>
                    <a:pt x="410" y="370"/>
                  </a:lnTo>
                  <a:lnTo>
                    <a:pt x="412" y="370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6" y="372"/>
                  </a:lnTo>
                  <a:lnTo>
                    <a:pt x="418" y="372"/>
                  </a:lnTo>
                  <a:lnTo>
                    <a:pt x="420" y="372"/>
                  </a:lnTo>
                  <a:lnTo>
                    <a:pt x="421" y="372"/>
                  </a:lnTo>
                  <a:lnTo>
                    <a:pt x="423" y="372"/>
                  </a:lnTo>
                  <a:lnTo>
                    <a:pt x="425" y="370"/>
                  </a:lnTo>
                  <a:lnTo>
                    <a:pt x="429" y="370"/>
                  </a:lnTo>
                  <a:lnTo>
                    <a:pt x="431" y="370"/>
                  </a:lnTo>
                  <a:lnTo>
                    <a:pt x="433" y="368"/>
                  </a:lnTo>
                  <a:lnTo>
                    <a:pt x="435" y="366"/>
                  </a:lnTo>
                  <a:lnTo>
                    <a:pt x="437" y="366"/>
                  </a:lnTo>
                  <a:lnTo>
                    <a:pt x="439" y="366"/>
                  </a:lnTo>
                  <a:lnTo>
                    <a:pt x="440" y="366"/>
                  </a:lnTo>
                  <a:lnTo>
                    <a:pt x="442" y="366"/>
                  </a:lnTo>
                  <a:lnTo>
                    <a:pt x="444" y="366"/>
                  </a:lnTo>
                  <a:lnTo>
                    <a:pt x="446" y="368"/>
                  </a:lnTo>
                  <a:lnTo>
                    <a:pt x="448" y="368"/>
                  </a:lnTo>
                  <a:lnTo>
                    <a:pt x="450" y="370"/>
                  </a:lnTo>
                  <a:lnTo>
                    <a:pt x="452" y="372"/>
                  </a:lnTo>
                  <a:lnTo>
                    <a:pt x="454" y="372"/>
                  </a:lnTo>
                  <a:lnTo>
                    <a:pt x="456" y="372"/>
                  </a:lnTo>
                  <a:lnTo>
                    <a:pt x="458" y="374"/>
                  </a:lnTo>
                  <a:lnTo>
                    <a:pt x="459" y="374"/>
                  </a:lnTo>
                  <a:lnTo>
                    <a:pt x="461" y="372"/>
                  </a:lnTo>
                  <a:lnTo>
                    <a:pt x="463" y="370"/>
                  </a:lnTo>
                  <a:lnTo>
                    <a:pt x="463" y="368"/>
                  </a:lnTo>
                  <a:lnTo>
                    <a:pt x="465" y="366"/>
                  </a:lnTo>
                  <a:lnTo>
                    <a:pt x="463" y="365"/>
                  </a:lnTo>
                  <a:lnTo>
                    <a:pt x="463" y="361"/>
                  </a:lnTo>
                  <a:lnTo>
                    <a:pt x="463" y="359"/>
                  </a:lnTo>
                  <a:lnTo>
                    <a:pt x="461" y="357"/>
                  </a:lnTo>
                  <a:lnTo>
                    <a:pt x="461" y="355"/>
                  </a:lnTo>
                  <a:lnTo>
                    <a:pt x="459" y="355"/>
                  </a:lnTo>
                  <a:lnTo>
                    <a:pt x="461" y="353"/>
                  </a:lnTo>
                  <a:lnTo>
                    <a:pt x="461" y="351"/>
                  </a:lnTo>
                  <a:lnTo>
                    <a:pt x="459" y="349"/>
                  </a:lnTo>
                  <a:lnTo>
                    <a:pt x="461" y="347"/>
                  </a:lnTo>
                  <a:lnTo>
                    <a:pt x="461" y="346"/>
                  </a:lnTo>
                  <a:lnTo>
                    <a:pt x="465" y="346"/>
                  </a:lnTo>
                  <a:lnTo>
                    <a:pt x="465" y="347"/>
                  </a:lnTo>
                  <a:lnTo>
                    <a:pt x="467" y="346"/>
                  </a:lnTo>
                  <a:lnTo>
                    <a:pt x="469" y="344"/>
                  </a:lnTo>
                  <a:lnTo>
                    <a:pt x="471" y="346"/>
                  </a:lnTo>
                  <a:lnTo>
                    <a:pt x="473" y="346"/>
                  </a:lnTo>
                  <a:lnTo>
                    <a:pt x="473" y="347"/>
                  </a:lnTo>
                  <a:lnTo>
                    <a:pt x="475" y="349"/>
                  </a:lnTo>
                  <a:lnTo>
                    <a:pt x="475" y="351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7" y="355"/>
                  </a:lnTo>
                  <a:lnTo>
                    <a:pt x="478" y="355"/>
                  </a:lnTo>
                  <a:lnTo>
                    <a:pt x="478" y="357"/>
                  </a:lnTo>
                  <a:lnTo>
                    <a:pt x="480" y="357"/>
                  </a:lnTo>
                  <a:lnTo>
                    <a:pt x="482" y="359"/>
                  </a:lnTo>
                  <a:lnTo>
                    <a:pt x="484" y="359"/>
                  </a:lnTo>
                  <a:lnTo>
                    <a:pt x="486" y="359"/>
                  </a:lnTo>
                  <a:lnTo>
                    <a:pt x="488" y="359"/>
                  </a:lnTo>
                  <a:lnTo>
                    <a:pt x="490" y="359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6" y="357"/>
                  </a:lnTo>
                  <a:lnTo>
                    <a:pt x="496" y="355"/>
                  </a:lnTo>
                  <a:lnTo>
                    <a:pt x="497" y="355"/>
                  </a:lnTo>
                  <a:lnTo>
                    <a:pt x="499" y="355"/>
                  </a:lnTo>
                  <a:lnTo>
                    <a:pt x="501" y="355"/>
                  </a:lnTo>
                  <a:lnTo>
                    <a:pt x="499" y="353"/>
                  </a:lnTo>
                  <a:lnTo>
                    <a:pt x="501" y="353"/>
                  </a:lnTo>
                  <a:lnTo>
                    <a:pt x="503" y="351"/>
                  </a:lnTo>
                  <a:lnTo>
                    <a:pt x="505" y="351"/>
                  </a:lnTo>
                  <a:lnTo>
                    <a:pt x="505" y="349"/>
                  </a:lnTo>
                  <a:lnTo>
                    <a:pt x="505" y="347"/>
                  </a:lnTo>
                  <a:lnTo>
                    <a:pt x="505" y="346"/>
                  </a:lnTo>
                  <a:lnTo>
                    <a:pt x="503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499" y="342"/>
                  </a:lnTo>
                  <a:lnTo>
                    <a:pt x="501" y="340"/>
                  </a:lnTo>
                  <a:lnTo>
                    <a:pt x="501" y="338"/>
                  </a:lnTo>
                  <a:lnTo>
                    <a:pt x="503" y="338"/>
                  </a:lnTo>
                  <a:lnTo>
                    <a:pt x="503" y="336"/>
                  </a:lnTo>
                  <a:lnTo>
                    <a:pt x="505" y="334"/>
                  </a:lnTo>
                  <a:lnTo>
                    <a:pt x="507" y="334"/>
                  </a:lnTo>
                  <a:lnTo>
                    <a:pt x="509" y="334"/>
                  </a:lnTo>
                  <a:lnTo>
                    <a:pt x="511" y="334"/>
                  </a:lnTo>
                  <a:lnTo>
                    <a:pt x="513" y="334"/>
                  </a:lnTo>
                  <a:lnTo>
                    <a:pt x="515" y="336"/>
                  </a:lnTo>
                  <a:lnTo>
                    <a:pt x="516" y="338"/>
                  </a:lnTo>
                  <a:lnTo>
                    <a:pt x="518" y="340"/>
                  </a:lnTo>
                  <a:lnTo>
                    <a:pt x="520" y="340"/>
                  </a:lnTo>
                  <a:lnTo>
                    <a:pt x="522" y="340"/>
                  </a:lnTo>
                  <a:lnTo>
                    <a:pt x="524" y="340"/>
                  </a:lnTo>
                  <a:lnTo>
                    <a:pt x="526" y="338"/>
                  </a:lnTo>
                  <a:lnTo>
                    <a:pt x="528" y="338"/>
                  </a:lnTo>
                  <a:lnTo>
                    <a:pt x="530" y="336"/>
                  </a:lnTo>
                  <a:lnTo>
                    <a:pt x="532" y="334"/>
                  </a:lnTo>
                  <a:lnTo>
                    <a:pt x="530" y="332"/>
                  </a:lnTo>
                  <a:lnTo>
                    <a:pt x="530" y="330"/>
                  </a:lnTo>
                  <a:lnTo>
                    <a:pt x="530" y="328"/>
                  </a:lnTo>
                  <a:lnTo>
                    <a:pt x="530" y="327"/>
                  </a:lnTo>
                  <a:lnTo>
                    <a:pt x="532" y="327"/>
                  </a:lnTo>
                  <a:lnTo>
                    <a:pt x="534" y="328"/>
                  </a:lnTo>
                  <a:lnTo>
                    <a:pt x="535" y="328"/>
                  </a:lnTo>
                  <a:lnTo>
                    <a:pt x="535" y="327"/>
                  </a:lnTo>
                  <a:lnTo>
                    <a:pt x="539" y="327"/>
                  </a:lnTo>
                  <a:lnTo>
                    <a:pt x="541" y="325"/>
                  </a:lnTo>
                  <a:lnTo>
                    <a:pt x="541" y="323"/>
                  </a:lnTo>
                  <a:lnTo>
                    <a:pt x="543" y="323"/>
                  </a:lnTo>
                  <a:lnTo>
                    <a:pt x="543" y="321"/>
                  </a:lnTo>
                  <a:lnTo>
                    <a:pt x="545" y="317"/>
                  </a:lnTo>
                  <a:lnTo>
                    <a:pt x="547" y="317"/>
                  </a:lnTo>
                  <a:lnTo>
                    <a:pt x="549" y="315"/>
                  </a:lnTo>
                  <a:lnTo>
                    <a:pt x="551" y="315"/>
                  </a:lnTo>
                  <a:lnTo>
                    <a:pt x="551" y="313"/>
                  </a:lnTo>
                  <a:lnTo>
                    <a:pt x="553" y="313"/>
                  </a:lnTo>
                  <a:lnTo>
                    <a:pt x="554" y="313"/>
                  </a:lnTo>
                  <a:lnTo>
                    <a:pt x="554" y="311"/>
                  </a:lnTo>
                  <a:lnTo>
                    <a:pt x="556" y="311"/>
                  </a:lnTo>
                  <a:lnTo>
                    <a:pt x="558" y="309"/>
                  </a:lnTo>
                  <a:lnTo>
                    <a:pt x="560" y="311"/>
                  </a:lnTo>
                  <a:lnTo>
                    <a:pt x="562" y="311"/>
                  </a:lnTo>
                  <a:lnTo>
                    <a:pt x="564" y="309"/>
                  </a:lnTo>
                  <a:lnTo>
                    <a:pt x="568" y="309"/>
                  </a:lnTo>
                  <a:lnTo>
                    <a:pt x="570" y="309"/>
                  </a:lnTo>
                  <a:lnTo>
                    <a:pt x="572" y="309"/>
                  </a:lnTo>
                  <a:lnTo>
                    <a:pt x="575" y="309"/>
                  </a:lnTo>
                  <a:lnTo>
                    <a:pt x="577" y="309"/>
                  </a:lnTo>
                  <a:lnTo>
                    <a:pt x="579" y="309"/>
                  </a:lnTo>
                  <a:lnTo>
                    <a:pt x="581" y="309"/>
                  </a:lnTo>
                  <a:lnTo>
                    <a:pt x="583" y="309"/>
                  </a:lnTo>
                  <a:lnTo>
                    <a:pt x="585" y="308"/>
                  </a:lnTo>
                  <a:lnTo>
                    <a:pt x="587" y="308"/>
                  </a:lnTo>
                  <a:lnTo>
                    <a:pt x="589" y="309"/>
                  </a:lnTo>
                  <a:lnTo>
                    <a:pt x="592" y="309"/>
                  </a:lnTo>
                  <a:lnTo>
                    <a:pt x="594" y="308"/>
                  </a:lnTo>
                  <a:lnTo>
                    <a:pt x="594" y="309"/>
                  </a:lnTo>
                  <a:lnTo>
                    <a:pt x="596" y="309"/>
                  </a:lnTo>
                  <a:lnTo>
                    <a:pt x="598" y="309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3688C98-6642-4804-8EC6-519A185A2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" y="2222"/>
              <a:ext cx="1662" cy="899"/>
            </a:xfrm>
            <a:custGeom>
              <a:avLst/>
              <a:gdLst>
                <a:gd name="T0" fmla="*/ 102 w 1662"/>
                <a:gd name="T1" fmla="*/ 589 h 899"/>
                <a:gd name="T2" fmla="*/ 171 w 1662"/>
                <a:gd name="T3" fmla="*/ 432 h 899"/>
                <a:gd name="T4" fmla="*/ 167 w 1662"/>
                <a:gd name="T5" fmla="*/ 325 h 899"/>
                <a:gd name="T6" fmla="*/ 138 w 1662"/>
                <a:gd name="T7" fmla="*/ 245 h 899"/>
                <a:gd name="T8" fmla="*/ 98 w 1662"/>
                <a:gd name="T9" fmla="*/ 192 h 899"/>
                <a:gd name="T10" fmla="*/ 64 w 1662"/>
                <a:gd name="T11" fmla="*/ 168 h 899"/>
                <a:gd name="T12" fmla="*/ 114 w 1662"/>
                <a:gd name="T13" fmla="*/ 169 h 899"/>
                <a:gd name="T14" fmla="*/ 161 w 1662"/>
                <a:gd name="T15" fmla="*/ 149 h 899"/>
                <a:gd name="T16" fmla="*/ 211 w 1662"/>
                <a:gd name="T17" fmla="*/ 101 h 899"/>
                <a:gd name="T18" fmla="*/ 271 w 1662"/>
                <a:gd name="T19" fmla="*/ 80 h 899"/>
                <a:gd name="T20" fmla="*/ 353 w 1662"/>
                <a:gd name="T21" fmla="*/ 69 h 899"/>
                <a:gd name="T22" fmla="*/ 437 w 1662"/>
                <a:gd name="T23" fmla="*/ 65 h 899"/>
                <a:gd name="T24" fmla="*/ 503 w 1662"/>
                <a:gd name="T25" fmla="*/ 27 h 899"/>
                <a:gd name="T26" fmla="*/ 628 w 1662"/>
                <a:gd name="T27" fmla="*/ 8 h 899"/>
                <a:gd name="T28" fmla="*/ 659 w 1662"/>
                <a:gd name="T29" fmla="*/ 82 h 899"/>
                <a:gd name="T30" fmla="*/ 636 w 1662"/>
                <a:gd name="T31" fmla="*/ 185 h 899"/>
                <a:gd name="T32" fmla="*/ 689 w 1662"/>
                <a:gd name="T33" fmla="*/ 225 h 899"/>
                <a:gd name="T34" fmla="*/ 754 w 1662"/>
                <a:gd name="T35" fmla="*/ 206 h 899"/>
                <a:gd name="T36" fmla="*/ 834 w 1662"/>
                <a:gd name="T37" fmla="*/ 107 h 899"/>
                <a:gd name="T38" fmla="*/ 950 w 1662"/>
                <a:gd name="T39" fmla="*/ 131 h 899"/>
                <a:gd name="T40" fmla="*/ 991 w 1662"/>
                <a:gd name="T41" fmla="*/ 171 h 899"/>
                <a:gd name="T42" fmla="*/ 1050 w 1662"/>
                <a:gd name="T43" fmla="*/ 226 h 899"/>
                <a:gd name="T44" fmla="*/ 1122 w 1662"/>
                <a:gd name="T45" fmla="*/ 219 h 899"/>
                <a:gd name="T46" fmla="*/ 1198 w 1662"/>
                <a:gd name="T47" fmla="*/ 209 h 899"/>
                <a:gd name="T48" fmla="*/ 1255 w 1662"/>
                <a:gd name="T49" fmla="*/ 238 h 899"/>
                <a:gd name="T50" fmla="*/ 1320 w 1662"/>
                <a:gd name="T51" fmla="*/ 259 h 899"/>
                <a:gd name="T52" fmla="*/ 1297 w 1662"/>
                <a:gd name="T53" fmla="*/ 312 h 899"/>
                <a:gd name="T54" fmla="*/ 1369 w 1662"/>
                <a:gd name="T55" fmla="*/ 342 h 899"/>
                <a:gd name="T56" fmla="*/ 1396 w 1662"/>
                <a:gd name="T57" fmla="*/ 390 h 899"/>
                <a:gd name="T58" fmla="*/ 1464 w 1662"/>
                <a:gd name="T59" fmla="*/ 367 h 899"/>
                <a:gd name="T60" fmla="*/ 1516 w 1662"/>
                <a:gd name="T61" fmla="*/ 329 h 899"/>
                <a:gd name="T62" fmla="*/ 1563 w 1662"/>
                <a:gd name="T63" fmla="*/ 359 h 899"/>
                <a:gd name="T64" fmla="*/ 1624 w 1662"/>
                <a:gd name="T65" fmla="*/ 363 h 899"/>
                <a:gd name="T66" fmla="*/ 1645 w 1662"/>
                <a:gd name="T67" fmla="*/ 397 h 899"/>
                <a:gd name="T68" fmla="*/ 1654 w 1662"/>
                <a:gd name="T69" fmla="*/ 502 h 899"/>
                <a:gd name="T70" fmla="*/ 1548 w 1662"/>
                <a:gd name="T71" fmla="*/ 466 h 899"/>
                <a:gd name="T72" fmla="*/ 1472 w 1662"/>
                <a:gd name="T73" fmla="*/ 468 h 899"/>
                <a:gd name="T74" fmla="*/ 1402 w 1662"/>
                <a:gd name="T75" fmla="*/ 502 h 899"/>
                <a:gd name="T76" fmla="*/ 1366 w 1662"/>
                <a:gd name="T77" fmla="*/ 568 h 899"/>
                <a:gd name="T78" fmla="*/ 1311 w 1662"/>
                <a:gd name="T79" fmla="*/ 578 h 899"/>
                <a:gd name="T80" fmla="*/ 1244 w 1662"/>
                <a:gd name="T81" fmla="*/ 597 h 899"/>
                <a:gd name="T82" fmla="*/ 1206 w 1662"/>
                <a:gd name="T83" fmla="*/ 643 h 899"/>
                <a:gd name="T84" fmla="*/ 1191 w 1662"/>
                <a:gd name="T85" fmla="*/ 667 h 899"/>
                <a:gd name="T86" fmla="*/ 1157 w 1662"/>
                <a:gd name="T87" fmla="*/ 715 h 899"/>
                <a:gd name="T88" fmla="*/ 1136 w 1662"/>
                <a:gd name="T89" fmla="*/ 762 h 899"/>
                <a:gd name="T90" fmla="*/ 1107 w 1662"/>
                <a:gd name="T91" fmla="*/ 787 h 899"/>
                <a:gd name="T92" fmla="*/ 1056 w 1662"/>
                <a:gd name="T93" fmla="*/ 808 h 899"/>
                <a:gd name="T94" fmla="*/ 1024 w 1662"/>
                <a:gd name="T95" fmla="*/ 871 h 899"/>
                <a:gd name="T96" fmla="*/ 969 w 1662"/>
                <a:gd name="T97" fmla="*/ 880 h 899"/>
                <a:gd name="T98" fmla="*/ 902 w 1662"/>
                <a:gd name="T99" fmla="*/ 855 h 899"/>
                <a:gd name="T100" fmla="*/ 856 w 1662"/>
                <a:gd name="T101" fmla="*/ 840 h 899"/>
                <a:gd name="T102" fmla="*/ 790 w 1662"/>
                <a:gd name="T103" fmla="*/ 871 h 899"/>
                <a:gd name="T104" fmla="*/ 725 w 1662"/>
                <a:gd name="T105" fmla="*/ 855 h 899"/>
                <a:gd name="T106" fmla="*/ 668 w 1662"/>
                <a:gd name="T107" fmla="*/ 814 h 899"/>
                <a:gd name="T108" fmla="*/ 621 w 1662"/>
                <a:gd name="T109" fmla="*/ 774 h 899"/>
                <a:gd name="T110" fmla="*/ 558 w 1662"/>
                <a:gd name="T111" fmla="*/ 804 h 899"/>
                <a:gd name="T112" fmla="*/ 475 w 1662"/>
                <a:gd name="T113" fmla="*/ 817 h 899"/>
                <a:gd name="T114" fmla="*/ 427 w 1662"/>
                <a:gd name="T115" fmla="*/ 770 h 899"/>
                <a:gd name="T116" fmla="*/ 343 w 1662"/>
                <a:gd name="T117" fmla="*/ 764 h 899"/>
                <a:gd name="T118" fmla="*/ 281 w 1662"/>
                <a:gd name="T119" fmla="*/ 800 h 899"/>
                <a:gd name="T120" fmla="*/ 197 w 1662"/>
                <a:gd name="T121" fmla="*/ 819 h 899"/>
                <a:gd name="T122" fmla="*/ 144 w 1662"/>
                <a:gd name="T123" fmla="*/ 785 h 899"/>
                <a:gd name="T124" fmla="*/ 95 w 1662"/>
                <a:gd name="T125" fmla="*/ 72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2" h="899">
                  <a:moveTo>
                    <a:pt x="62" y="692"/>
                  </a:moveTo>
                  <a:lnTo>
                    <a:pt x="60" y="690"/>
                  </a:lnTo>
                  <a:lnTo>
                    <a:pt x="57" y="688"/>
                  </a:lnTo>
                  <a:lnTo>
                    <a:pt x="53" y="686"/>
                  </a:lnTo>
                  <a:lnTo>
                    <a:pt x="49" y="683"/>
                  </a:lnTo>
                  <a:lnTo>
                    <a:pt x="45" y="681"/>
                  </a:lnTo>
                  <a:lnTo>
                    <a:pt x="40" y="681"/>
                  </a:lnTo>
                  <a:lnTo>
                    <a:pt x="36" y="679"/>
                  </a:lnTo>
                  <a:lnTo>
                    <a:pt x="32" y="679"/>
                  </a:lnTo>
                  <a:lnTo>
                    <a:pt x="26" y="679"/>
                  </a:lnTo>
                  <a:lnTo>
                    <a:pt x="7" y="681"/>
                  </a:lnTo>
                  <a:lnTo>
                    <a:pt x="7" y="679"/>
                  </a:lnTo>
                  <a:lnTo>
                    <a:pt x="5" y="677"/>
                  </a:lnTo>
                  <a:lnTo>
                    <a:pt x="3" y="677"/>
                  </a:lnTo>
                  <a:lnTo>
                    <a:pt x="3" y="675"/>
                  </a:lnTo>
                  <a:lnTo>
                    <a:pt x="2" y="675"/>
                  </a:lnTo>
                  <a:lnTo>
                    <a:pt x="0" y="673"/>
                  </a:lnTo>
                  <a:lnTo>
                    <a:pt x="2" y="671"/>
                  </a:lnTo>
                  <a:lnTo>
                    <a:pt x="2" y="667"/>
                  </a:lnTo>
                  <a:lnTo>
                    <a:pt x="0" y="660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43"/>
                  </a:lnTo>
                  <a:lnTo>
                    <a:pt x="2" y="643"/>
                  </a:lnTo>
                  <a:lnTo>
                    <a:pt x="2" y="641"/>
                  </a:lnTo>
                  <a:lnTo>
                    <a:pt x="5" y="641"/>
                  </a:lnTo>
                  <a:lnTo>
                    <a:pt x="9" y="641"/>
                  </a:lnTo>
                  <a:lnTo>
                    <a:pt x="13" y="641"/>
                  </a:lnTo>
                  <a:lnTo>
                    <a:pt x="17" y="641"/>
                  </a:lnTo>
                  <a:lnTo>
                    <a:pt x="24" y="639"/>
                  </a:lnTo>
                  <a:lnTo>
                    <a:pt x="36" y="635"/>
                  </a:lnTo>
                  <a:lnTo>
                    <a:pt x="45" y="633"/>
                  </a:lnTo>
                  <a:lnTo>
                    <a:pt x="49" y="633"/>
                  </a:lnTo>
                  <a:lnTo>
                    <a:pt x="51" y="633"/>
                  </a:lnTo>
                  <a:lnTo>
                    <a:pt x="59" y="629"/>
                  </a:lnTo>
                  <a:lnTo>
                    <a:pt x="64" y="627"/>
                  </a:lnTo>
                  <a:lnTo>
                    <a:pt x="70" y="625"/>
                  </a:lnTo>
                  <a:lnTo>
                    <a:pt x="74" y="622"/>
                  </a:lnTo>
                  <a:lnTo>
                    <a:pt x="78" y="620"/>
                  </a:lnTo>
                  <a:lnTo>
                    <a:pt x="79" y="618"/>
                  </a:lnTo>
                  <a:lnTo>
                    <a:pt x="83" y="618"/>
                  </a:lnTo>
                  <a:lnTo>
                    <a:pt x="87" y="616"/>
                  </a:lnTo>
                  <a:lnTo>
                    <a:pt x="89" y="614"/>
                  </a:lnTo>
                  <a:lnTo>
                    <a:pt x="98" y="606"/>
                  </a:lnTo>
                  <a:lnTo>
                    <a:pt x="100" y="601"/>
                  </a:lnTo>
                  <a:lnTo>
                    <a:pt x="102" y="597"/>
                  </a:lnTo>
                  <a:lnTo>
                    <a:pt x="102" y="591"/>
                  </a:lnTo>
                  <a:lnTo>
                    <a:pt x="102" y="589"/>
                  </a:lnTo>
                  <a:lnTo>
                    <a:pt x="104" y="587"/>
                  </a:lnTo>
                  <a:lnTo>
                    <a:pt x="102" y="584"/>
                  </a:lnTo>
                  <a:lnTo>
                    <a:pt x="100" y="582"/>
                  </a:lnTo>
                  <a:lnTo>
                    <a:pt x="100" y="580"/>
                  </a:lnTo>
                  <a:lnTo>
                    <a:pt x="102" y="576"/>
                  </a:lnTo>
                  <a:lnTo>
                    <a:pt x="100" y="574"/>
                  </a:lnTo>
                  <a:lnTo>
                    <a:pt x="100" y="572"/>
                  </a:lnTo>
                  <a:lnTo>
                    <a:pt x="100" y="570"/>
                  </a:lnTo>
                  <a:lnTo>
                    <a:pt x="100" y="568"/>
                  </a:lnTo>
                  <a:lnTo>
                    <a:pt x="100" y="567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100" y="561"/>
                  </a:lnTo>
                  <a:lnTo>
                    <a:pt x="106" y="561"/>
                  </a:lnTo>
                  <a:lnTo>
                    <a:pt x="108" y="559"/>
                  </a:lnTo>
                  <a:lnTo>
                    <a:pt x="112" y="557"/>
                  </a:lnTo>
                  <a:lnTo>
                    <a:pt x="119" y="551"/>
                  </a:lnTo>
                  <a:lnTo>
                    <a:pt x="129" y="549"/>
                  </a:lnTo>
                  <a:lnTo>
                    <a:pt x="136" y="548"/>
                  </a:lnTo>
                  <a:lnTo>
                    <a:pt x="140" y="546"/>
                  </a:lnTo>
                  <a:lnTo>
                    <a:pt x="142" y="544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8" y="536"/>
                  </a:lnTo>
                  <a:lnTo>
                    <a:pt x="148" y="534"/>
                  </a:lnTo>
                  <a:lnTo>
                    <a:pt x="148" y="530"/>
                  </a:lnTo>
                  <a:lnTo>
                    <a:pt x="148" y="525"/>
                  </a:lnTo>
                  <a:lnTo>
                    <a:pt x="148" y="521"/>
                  </a:lnTo>
                  <a:lnTo>
                    <a:pt x="146" y="513"/>
                  </a:lnTo>
                  <a:lnTo>
                    <a:pt x="146" y="506"/>
                  </a:lnTo>
                  <a:lnTo>
                    <a:pt x="146" y="494"/>
                  </a:lnTo>
                  <a:lnTo>
                    <a:pt x="144" y="479"/>
                  </a:lnTo>
                  <a:lnTo>
                    <a:pt x="146" y="470"/>
                  </a:lnTo>
                  <a:lnTo>
                    <a:pt x="148" y="460"/>
                  </a:lnTo>
                  <a:lnTo>
                    <a:pt x="150" y="454"/>
                  </a:lnTo>
                  <a:lnTo>
                    <a:pt x="150" y="451"/>
                  </a:lnTo>
                  <a:lnTo>
                    <a:pt x="150" y="449"/>
                  </a:lnTo>
                  <a:lnTo>
                    <a:pt x="152" y="445"/>
                  </a:lnTo>
                  <a:lnTo>
                    <a:pt x="154" y="443"/>
                  </a:lnTo>
                  <a:lnTo>
                    <a:pt x="155" y="443"/>
                  </a:lnTo>
                  <a:lnTo>
                    <a:pt x="157" y="443"/>
                  </a:lnTo>
                  <a:lnTo>
                    <a:pt x="159" y="441"/>
                  </a:lnTo>
                  <a:lnTo>
                    <a:pt x="161" y="439"/>
                  </a:lnTo>
                  <a:lnTo>
                    <a:pt x="163" y="437"/>
                  </a:lnTo>
                  <a:lnTo>
                    <a:pt x="165" y="435"/>
                  </a:lnTo>
                  <a:lnTo>
                    <a:pt x="167" y="434"/>
                  </a:lnTo>
                  <a:lnTo>
                    <a:pt x="169" y="434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4" y="428"/>
                  </a:lnTo>
                  <a:lnTo>
                    <a:pt x="178" y="426"/>
                  </a:lnTo>
                  <a:lnTo>
                    <a:pt x="180" y="426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0" y="420"/>
                  </a:lnTo>
                  <a:lnTo>
                    <a:pt x="180" y="418"/>
                  </a:lnTo>
                  <a:lnTo>
                    <a:pt x="178" y="413"/>
                  </a:lnTo>
                  <a:lnTo>
                    <a:pt x="176" y="409"/>
                  </a:lnTo>
                  <a:lnTo>
                    <a:pt x="174" y="407"/>
                  </a:lnTo>
                  <a:lnTo>
                    <a:pt x="173" y="405"/>
                  </a:lnTo>
                  <a:lnTo>
                    <a:pt x="173" y="403"/>
                  </a:lnTo>
                  <a:lnTo>
                    <a:pt x="174" y="401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6" y="394"/>
                  </a:lnTo>
                  <a:lnTo>
                    <a:pt x="176" y="392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6" y="388"/>
                  </a:lnTo>
                  <a:lnTo>
                    <a:pt x="176" y="386"/>
                  </a:lnTo>
                  <a:lnTo>
                    <a:pt x="176" y="384"/>
                  </a:lnTo>
                  <a:lnTo>
                    <a:pt x="174" y="382"/>
                  </a:lnTo>
                  <a:lnTo>
                    <a:pt x="174" y="380"/>
                  </a:lnTo>
                  <a:lnTo>
                    <a:pt x="174" y="378"/>
                  </a:lnTo>
                  <a:lnTo>
                    <a:pt x="174" y="377"/>
                  </a:lnTo>
                  <a:lnTo>
                    <a:pt x="174" y="375"/>
                  </a:lnTo>
                  <a:lnTo>
                    <a:pt x="176" y="371"/>
                  </a:lnTo>
                  <a:lnTo>
                    <a:pt x="176" y="369"/>
                  </a:lnTo>
                  <a:lnTo>
                    <a:pt x="176" y="367"/>
                  </a:lnTo>
                  <a:lnTo>
                    <a:pt x="178" y="365"/>
                  </a:lnTo>
                  <a:lnTo>
                    <a:pt x="178" y="363"/>
                  </a:lnTo>
                  <a:lnTo>
                    <a:pt x="178" y="361"/>
                  </a:lnTo>
                  <a:lnTo>
                    <a:pt x="180" y="361"/>
                  </a:lnTo>
                  <a:lnTo>
                    <a:pt x="178" y="359"/>
                  </a:lnTo>
                  <a:lnTo>
                    <a:pt x="178" y="358"/>
                  </a:lnTo>
                  <a:lnTo>
                    <a:pt x="176" y="356"/>
                  </a:lnTo>
                  <a:lnTo>
                    <a:pt x="176" y="354"/>
                  </a:lnTo>
                  <a:lnTo>
                    <a:pt x="174" y="352"/>
                  </a:lnTo>
                  <a:lnTo>
                    <a:pt x="174" y="350"/>
                  </a:lnTo>
                  <a:lnTo>
                    <a:pt x="173" y="348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0"/>
                  </a:lnTo>
                  <a:lnTo>
                    <a:pt x="171" y="335"/>
                  </a:lnTo>
                  <a:lnTo>
                    <a:pt x="169" y="331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3" y="323"/>
                  </a:lnTo>
                  <a:lnTo>
                    <a:pt x="159" y="321"/>
                  </a:lnTo>
                  <a:lnTo>
                    <a:pt x="159" y="320"/>
                  </a:lnTo>
                  <a:lnTo>
                    <a:pt x="159" y="318"/>
                  </a:lnTo>
                  <a:lnTo>
                    <a:pt x="157" y="316"/>
                  </a:lnTo>
                  <a:lnTo>
                    <a:pt x="155" y="314"/>
                  </a:lnTo>
                  <a:lnTo>
                    <a:pt x="154" y="314"/>
                  </a:lnTo>
                  <a:lnTo>
                    <a:pt x="152" y="314"/>
                  </a:lnTo>
                  <a:lnTo>
                    <a:pt x="148" y="314"/>
                  </a:lnTo>
                  <a:lnTo>
                    <a:pt x="144" y="314"/>
                  </a:lnTo>
                  <a:lnTo>
                    <a:pt x="142" y="314"/>
                  </a:lnTo>
                  <a:lnTo>
                    <a:pt x="140" y="314"/>
                  </a:lnTo>
                  <a:lnTo>
                    <a:pt x="138" y="314"/>
                  </a:lnTo>
                  <a:lnTo>
                    <a:pt x="136" y="316"/>
                  </a:lnTo>
                  <a:lnTo>
                    <a:pt x="135" y="316"/>
                  </a:lnTo>
                  <a:lnTo>
                    <a:pt x="133" y="316"/>
                  </a:lnTo>
                  <a:lnTo>
                    <a:pt x="131" y="316"/>
                  </a:lnTo>
                  <a:lnTo>
                    <a:pt x="129" y="314"/>
                  </a:lnTo>
                  <a:lnTo>
                    <a:pt x="127" y="312"/>
                  </a:lnTo>
                  <a:lnTo>
                    <a:pt x="125" y="310"/>
                  </a:lnTo>
                  <a:lnTo>
                    <a:pt x="123" y="310"/>
                  </a:lnTo>
                  <a:lnTo>
                    <a:pt x="121" y="308"/>
                  </a:lnTo>
                  <a:lnTo>
                    <a:pt x="121" y="306"/>
                  </a:lnTo>
                  <a:lnTo>
                    <a:pt x="121" y="302"/>
                  </a:lnTo>
                  <a:lnTo>
                    <a:pt x="121" y="299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27" y="291"/>
                  </a:lnTo>
                  <a:lnTo>
                    <a:pt x="129" y="289"/>
                  </a:lnTo>
                  <a:lnTo>
                    <a:pt x="127" y="287"/>
                  </a:lnTo>
                  <a:lnTo>
                    <a:pt x="129" y="283"/>
                  </a:lnTo>
                  <a:lnTo>
                    <a:pt x="131" y="282"/>
                  </a:lnTo>
                  <a:lnTo>
                    <a:pt x="133" y="278"/>
                  </a:lnTo>
                  <a:lnTo>
                    <a:pt x="135" y="276"/>
                  </a:lnTo>
                  <a:lnTo>
                    <a:pt x="136" y="272"/>
                  </a:lnTo>
                  <a:lnTo>
                    <a:pt x="136" y="268"/>
                  </a:lnTo>
                  <a:lnTo>
                    <a:pt x="138" y="266"/>
                  </a:lnTo>
                  <a:lnTo>
                    <a:pt x="138" y="264"/>
                  </a:lnTo>
                  <a:lnTo>
                    <a:pt x="138" y="263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7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35" y="251"/>
                  </a:lnTo>
                  <a:lnTo>
                    <a:pt x="136" y="249"/>
                  </a:lnTo>
                  <a:lnTo>
                    <a:pt x="136" y="247"/>
                  </a:lnTo>
                  <a:lnTo>
                    <a:pt x="136" y="245"/>
                  </a:lnTo>
                  <a:lnTo>
                    <a:pt x="138" y="245"/>
                  </a:lnTo>
                  <a:lnTo>
                    <a:pt x="138" y="244"/>
                  </a:lnTo>
                  <a:lnTo>
                    <a:pt x="138" y="238"/>
                  </a:lnTo>
                  <a:lnTo>
                    <a:pt x="140" y="234"/>
                  </a:lnTo>
                  <a:lnTo>
                    <a:pt x="142" y="230"/>
                  </a:lnTo>
                  <a:lnTo>
                    <a:pt x="142" y="226"/>
                  </a:lnTo>
                  <a:lnTo>
                    <a:pt x="142" y="225"/>
                  </a:lnTo>
                  <a:lnTo>
                    <a:pt x="140" y="223"/>
                  </a:lnTo>
                  <a:lnTo>
                    <a:pt x="140" y="221"/>
                  </a:lnTo>
                  <a:lnTo>
                    <a:pt x="142" y="219"/>
                  </a:lnTo>
                  <a:lnTo>
                    <a:pt x="142" y="217"/>
                  </a:lnTo>
                  <a:lnTo>
                    <a:pt x="142" y="215"/>
                  </a:lnTo>
                  <a:lnTo>
                    <a:pt x="140" y="215"/>
                  </a:lnTo>
                  <a:lnTo>
                    <a:pt x="138" y="217"/>
                  </a:lnTo>
                  <a:lnTo>
                    <a:pt x="136" y="217"/>
                  </a:lnTo>
                  <a:lnTo>
                    <a:pt x="135" y="219"/>
                  </a:lnTo>
                  <a:lnTo>
                    <a:pt x="133" y="219"/>
                  </a:lnTo>
                  <a:lnTo>
                    <a:pt x="131" y="219"/>
                  </a:lnTo>
                  <a:lnTo>
                    <a:pt x="129" y="217"/>
                  </a:lnTo>
                  <a:lnTo>
                    <a:pt x="127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1" y="213"/>
                  </a:lnTo>
                  <a:lnTo>
                    <a:pt x="121" y="211"/>
                  </a:lnTo>
                  <a:lnTo>
                    <a:pt x="121" y="209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7" y="209"/>
                  </a:lnTo>
                  <a:lnTo>
                    <a:pt x="125" y="207"/>
                  </a:lnTo>
                  <a:lnTo>
                    <a:pt x="123" y="206"/>
                  </a:lnTo>
                  <a:lnTo>
                    <a:pt x="123" y="204"/>
                  </a:lnTo>
                  <a:lnTo>
                    <a:pt x="123" y="202"/>
                  </a:lnTo>
                  <a:lnTo>
                    <a:pt x="121" y="202"/>
                  </a:lnTo>
                  <a:lnTo>
                    <a:pt x="119" y="204"/>
                  </a:lnTo>
                  <a:lnTo>
                    <a:pt x="117" y="204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4" y="202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0" y="198"/>
                  </a:lnTo>
                  <a:lnTo>
                    <a:pt x="106" y="19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0" y="190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0"/>
                  </a:lnTo>
                  <a:lnTo>
                    <a:pt x="93" y="192"/>
                  </a:lnTo>
                  <a:lnTo>
                    <a:pt x="91" y="194"/>
                  </a:lnTo>
                  <a:lnTo>
                    <a:pt x="89" y="192"/>
                  </a:lnTo>
                  <a:lnTo>
                    <a:pt x="89" y="190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3" y="194"/>
                  </a:lnTo>
                  <a:lnTo>
                    <a:pt x="81" y="192"/>
                  </a:lnTo>
                  <a:lnTo>
                    <a:pt x="81" y="190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6" y="187"/>
                  </a:lnTo>
                  <a:lnTo>
                    <a:pt x="74" y="185"/>
                  </a:lnTo>
                  <a:lnTo>
                    <a:pt x="74" y="187"/>
                  </a:lnTo>
                  <a:lnTo>
                    <a:pt x="70" y="187"/>
                  </a:lnTo>
                  <a:lnTo>
                    <a:pt x="68" y="185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4" y="181"/>
                  </a:lnTo>
                  <a:lnTo>
                    <a:pt x="64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7" y="181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3" y="175"/>
                  </a:lnTo>
                  <a:lnTo>
                    <a:pt x="55" y="173"/>
                  </a:lnTo>
                  <a:lnTo>
                    <a:pt x="57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8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68" y="168"/>
                  </a:lnTo>
                  <a:lnTo>
                    <a:pt x="66" y="169"/>
                  </a:lnTo>
                  <a:lnTo>
                    <a:pt x="66" y="171"/>
                  </a:lnTo>
                  <a:lnTo>
                    <a:pt x="68" y="171"/>
                  </a:lnTo>
                  <a:lnTo>
                    <a:pt x="70" y="171"/>
                  </a:lnTo>
                  <a:lnTo>
                    <a:pt x="70" y="169"/>
                  </a:lnTo>
                  <a:lnTo>
                    <a:pt x="72" y="168"/>
                  </a:lnTo>
                  <a:lnTo>
                    <a:pt x="72" y="169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79" y="173"/>
                  </a:lnTo>
                  <a:lnTo>
                    <a:pt x="79" y="175"/>
                  </a:lnTo>
                  <a:lnTo>
                    <a:pt x="81" y="175"/>
                  </a:lnTo>
                  <a:lnTo>
                    <a:pt x="81" y="177"/>
                  </a:lnTo>
                  <a:lnTo>
                    <a:pt x="81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5" y="181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89" y="177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5" y="175"/>
                  </a:lnTo>
                  <a:lnTo>
                    <a:pt x="95" y="173"/>
                  </a:lnTo>
                  <a:lnTo>
                    <a:pt x="97" y="171"/>
                  </a:lnTo>
                  <a:lnTo>
                    <a:pt x="98" y="171"/>
                  </a:lnTo>
                  <a:lnTo>
                    <a:pt x="100" y="168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2" y="164"/>
                  </a:lnTo>
                  <a:lnTo>
                    <a:pt x="104" y="164"/>
                  </a:lnTo>
                  <a:lnTo>
                    <a:pt x="106" y="166"/>
                  </a:lnTo>
                  <a:lnTo>
                    <a:pt x="104" y="168"/>
                  </a:lnTo>
                  <a:lnTo>
                    <a:pt x="106" y="168"/>
                  </a:lnTo>
                  <a:lnTo>
                    <a:pt x="108" y="168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71"/>
                  </a:lnTo>
                  <a:lnTo>
                    <a:pt x="116" y="169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9" y="166"/>
                  </a:lnTo>
                  <a:lnTo>
                    <a:pt x="119" y="164"/>
                  </a:lnTo>
                  <a:lnTo>
                    <a:pt x="119" y="162"/>
                  </a:lnTo>
                  <a:lnTo>
                    <a:pt x="121" y="162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7" y="160"/>
                  </a:lnTo>
                  <a:lnTo>
                    <a:pt x="129" y="162"/>
                  </a:lnTo>
                  <a:lnTo>
                    <a:pt x="129" y="160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6"/>
                  </a:lnTo>
                  <a:lnTo>
                    <a:pt x="131" y="168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5" y="169"/>
                  </a:lnTo>
                  <a:lnTo>
                    <a:pt x="136" y="168"/>
                  </a:lnTo>
                  <a:lnTo>
                    <a:pt x="138" y="168"/>
                  </a:lnTo>
                  <a:lnTo>
                    <a:pt x="138" y="169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2" y="168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0" y="166"/>
                  </a:lnTo>
                  <a:lnTo>
                    <a:pt x="148" y="164"/>
                  </a:lnTo>
                  <a:lnTo>
                    <a:pt x="150" y="164"/>
                  </a:lnTo>
                  <a:lnTo>
                    <a:pt x="152" y="162"/>
                  </a:lnTo>
                  <a:lnTo>
                    <a:pt x="150" y="160"/>
                  </a:lnTo>
                  <a:lnTo>
                    <a:pt x="150" y="158"/>
                  </a:lnTo>
                  <a:lnTo>
                    <a:pt x="152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5" y="149"/>
                  </a:lnTo>
                  <a:lnTo>
                    <a:pt x="157" y="149"/>
                  </a:lnTo>
                  <a:lnTo>
                    <a:pt x="159" y="150"/>
                  </a:lnTo>
                  <a:lnTo>
                    <a:pt x="161" y="149"/>
                  </a:lnTo>
                  <a:lnTo>
                    <a:pt x="163" y="149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7" y="145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4" y="135"/>
                  </a:lnTo>
                  <a:lnTo>
                    <a:pt x="176" y="133"/>
                  </a:lnTo>
                  <a:lnTo>
                    <a:pt x="178" y="133"/>
                  </a:lnTo>
                  <a:lnTo>
                    <a:pt x="180" y="131"/>
                  </a:lnTo>
                  <a:lnTo>
                    <a:pt x="182" y="131"/>
                  </a:lnTo>
                  <a:lnTo>
                    <a:pt x="184" y="131"/>
                  </a:lnTo>
                  <a:lnTo>
                    <a:pt x="186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6" y="128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0" y="128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3" y="120"/>
                  </a:lnTo>
                  <a:lnTo>
                    <a:pt x="195" y="120"/>
                  </a:lnTo>
                  <a:lnTo>
                    <a:pt x="195" y="118"/>
                  </a:lnTo>
                  <a:lnTo>
                    <a:pt x="195" y="116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9" y="112"/>
                  </a:lnTo>
                  <a:lnTo>
                    <a:pt x="199" y="111"/>
                  </a:lnTo>
                  <a:lnTo>
                    <a:pt x="201" y="111"/>
                  </a:lnTo>
                  <a:lnTo>
                    <a:pt x="201" y="109"/>
                  </a:lnTo>
                  <a:lnTo>
                    <a:pt x="203" y="107"/>
                  </a:lnTo>
                  <a:lnTo>
                    <a:pt x="205" y="107"/>
                  </a:lnTo>
                  <a:lnTo>
                    <a:pt x="205" y="109"/>
                  </a:lnTo>
                  <a:lnTo>
                    <a:pt x="207" y="109"/>
                  </a:lnTo>
                  <a:lnTo>
                    <a:pt x="209" y="109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2" y="99"/>
                  </a:lnTo>
                  <a:lnTo>
                    <a:pt x="212" y="97"/>
                  </a:lnTo>
                  <a:lnTo>
                    <a:pt x="214" y="97"/>
                  </a:lnTo>
                  <a:lnTo>
                    <a:pt x="214" y="99"/>
                  </a:lnTo>
                  <a:lnTo>
                    <a:pt x="216" y="99"/>
                  </a:lnTo>
                  <a:lnTo>
                    <a:pt x="216" y="101"/>
                  </a:lnTo>
                  <a:lnTo>
                    <a:pt x="218" y="101"/>
                  </a:lnTo>
                  <a:lnTo>
                    <a:pt x="218" y="99"/>
                  </a:lnTo>
                  <a:lnTo>
                    <a:pt x="220" y="99"/>
                  </a:lnTo>
                  <a:lnTo>
                    <a:pt x="222" y="97"/>
                  </a:lnTo>
                  <a:lnTo>
                    <a:pt x="224" y="97"/>
                  </a:lnTo>
                  <a:lnTo>
                    <a:pt x="224" y="95"/>
                  </a:lnTo>
                  <a:lnTo>
                    <a:pt x="226" y="93"/>
                  </a:lnTo>
                  <a:lnTo>
                    <a:pt x="228" y="93"/>
                  </a:lnTo>
                  <a:lnTo>
                    <a:pt x="230" y="92"/>
                  </a:lnTo>
                  <a:lnTo>
                    <a:pt x="231" y="92"/>
                  </a:lnTo>
                  <a:lnTo>
                    <a:pt x="233" y="92"/>
                  </a:lnTo>
                  <a:lnTo>
                    <a:pt x="233" y="90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7" y="90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3" y="90"/>
                  </a:lnTo>
                  <a:lnTo>
                    <a:pt x="245" y="88"/>
                  </a:lnTo>
                  <a:lnTo>
                    <a:pt x="245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50" y="84"/>
                  </a:lnTo>
                  <a:lnTo>
                    <a:pt x="250" y="86"/>
                  </a:lnTo>
                  <a:lnTo>
                    <a:pt x="252" y="86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4" y="82"/>
                  </a:lnTo>
                  <a:lnTo>
                    <a:pt x="256" y="80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4" y="78"/>
                  </a:lnTo>
                  <a:lnTo>
                    <a:pt x="264" y="80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68" y="82"/>
                  </a:lnTo>
                  <a:lnTo>
                    <a:pt x="269" y="82"/>
                  </a:lnTo>
                  <a:lnTo>
                    <a:pt x="269" y="80"/>
                  </a:lnTo>
                  <a:lnTo>
                    <a:pt x="271" y="80"/>
                  </a:lnTo>
                  <a:lnTo>
                    <a:pt x="273" y="80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78"/>
                  </a:lnTo>
                  <a:lnTo>
                    <a:pt x="281" y="78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5" y="76"/>
                  </a:lnTo>
                  <a:lnTo>
                    <a:pt x="287" y="78"/>
                  </a:lnTo>
                  <a:lnTo>
                    <a:pt x="288" y="76"/>
                  </a:lnTo>
                  <a:lnTo>
                    <a:pt x="290" y="76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6" y="76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7" y="74"/>
                  </a:lnTo>
                  <a:lnTo>
                    <a:pt x="309" y="76"/>
                  </a:lnTo>
                  <a:lnTo>
                    <a:pt x="313" y="76"/>
                  </a:lnTo>
                  <a:lnTo>
                    <a:pt x="315" y="74"/>
                  </a:lnTo>
                  <a:lnTo>
                    <a:pt x="317" y="73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3" y="73"/>
                  </a:lnTo>
                  <a:lnTo>
                    <a:pt x="324" y="73"/>
                  </a:lnTo>
                  <a:lnTo>
                    <a:pt x="326" y="71"/>
                  </a:lnTo>
                  <a:lnTo>
                    <a:pt x="326" y="69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30" y="71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7"/>
                  </a:lnTo>
                  <a:lnTo>
                    <a:pt x="338" y="65"/>
                  </a:lnTo>
                  <a:lnTo>
                    <a:pt x="340" y="65"/>
                  </a:lnTo>
                  <a:lnTo>
                    <a:pt x="343" y="65"/>
                  </a:lnTo>
                  <a:lnTo>
                    <a:pt x="345" y="65"/>
                  </a:lnTo>
                  <a:lnTo>
                    <a:pt x="349" y="65"/>
                  </a:lnTo>
                  <a:lnTo>
                    <a:pt x="351" y="65"/>
                  </a:lnTo>
                  <a:lnTo>
                    <a:pt x="351" y="67"/>
                  </a:lnTo>
                  <a:lnTo>
                    <a:pt x="353" y="69"/>
                  </a:lnTo>
                  <a:lnTo>
                    <a:pt x="357" y="69"/>
                  </a:lnTo>
                  <a:lnTo>
                    <a:pt x="359" y="67"/>
                  </a:lnTo>
                  <a:lnTo>
                    <a:pt x="359" y="65"/>
                  </a:lnTo>
                  <a:lnTo>
                    <a:pt x="361" y="65"/>
                  </a:lnTo>
                  <a:lnTo>
                    <a:pt x="361" y="67"/>
                  </a:lnTo>
                  <a:lnTo>
                    <a:pt x="362" y="65"/>
                  </a:lnTo>
                  <a:lnTo>
                    <a:pt x="364" y="65"/>
                  </a:lnTo>
                  <a:lnTo>
                    <a:pt x="366" y="65"/>
                  </a:lnTo>
                  <a:lnTo>
                    <a:pt x="368" y="65"/>
                  </a:lnTo>
                  <a:lnTo>
                    <a:pt x="370" y="67"/>
                  </a:lnTo>
                  <a:lnTo>
                    <a:pt x="372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6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3" y="67"/>
                  </a:lnTo>
                  <a:lnTo>
                    <a:pt x="387" y="67"/>
                  </a:lnTo>
                  <a:lnTo>
                    <a:pt x="389" y="65"/>
                  </a:lnTo>
                  <a:lnTo>
                    <a:pt x="389" y="63"/>
                  </a:lnTo>
                  <a:lnTo>
                    <a:pt x="391" y="63"/>
                  </a:lnTo>
                  <a:lnTo>
                    <a:pt x="393" y="61"/>
                  </a:lnTo>
                  <a:lnTo>
                    <a:pt x="393" y="63"/>
                  </a:lnTo>
                  <a:lnTo>
                    <a:pt x="395" y="61"/>
                  </a:lnTo>
                  <a:lnTo>
                    <a:pt x="397" y="61"/>
                  </a:lnTo>
                  <a:lnTo>
                    <a:pt x="397" y="59"/>
                  </a:lnTo>
                  <a:lnTo>
                    <a:pt x="399" y="57"/>
                  </a:lnTo>
                  <a:lnTo>
                    <a:pt x="400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6" y="59"/>
                  </a:lnTo>
                  <a:lnTo>
                    <a:pt x="408" y="55"/>
                  </a:lnTo>
                  <a:lnTo>
                    <a:pt x="410" y="55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14" y="61"/>
                  </a:lnTo>
                  <a:lnTo>
                    <a:pt x="418" y="63"/>
                  </a:lnTo>
                  <a:lnTo>
                    <a:pt x="421" y="61"/>
                  </a:lnTo>
                  <a:lnTo>
                    <a:pt x="423" y="59"/>
                  </a:lnTo>
                  <a:lnTo>
                    <a:pt x="425" y="59"/>
                  </a:lnTo>
                  <a:lnTo>
                    <a:pt x="427" y="61"/>
                  </a:lnTo>
                  <a:lnTo>
                    <a:pt x="429" y="61"/>
                  </a:lnTo>
                  <a:lnTo>
                    <a:pt x="431" y="63"/>
                  </a:lnTo>
                  <a:lnTo>
                    <a:pt x="433" y="63"/>
                  </a:lnTo>
                  <a:lnTo>
                    <a:pt x="435" y="61"/>
                  </a:lnTo>
                  <a:lnTo>
                    <a:pt x="437" y="61"/>
                  </a:lnTo>
                  <a:lnTo>
                    <a:pt x="437" y="63"/>
                  </a:lnTo>
                  <a:lnTo>
                    <a:pt x="437" y="65"/>
                  </a:lnTo>
                  <a:lnTo>
                    <a:pt x="438" y="63"/>
                  </a:lnTo>
                  <a:lnTo>
                    <a:pt x="440" y="63"/>
                  </a:lnTo>
                  <a:lnTo>
                    <a:pt x="444" y="61"/>
                  </a:lnTo>
                  <a:lnTo>
                    <a:pt x="446" y="61"/>
                  </a:lnTo>
                  <a:lnTo>
                    <a:pt x="446" y="63"/>
                  </a:lnTo>
                  <a:lnTo>
                    <a:pt x="448" y="63"/>
                  </a:lnTo>
                  <a:lnTo>
                    <a:pt x="450" y="61"/>
                  </a:lnTo>
                  <a:lnTo>
                    <a:pt x="452" y="61"/>
                  </a:lnTo>
                  <a:lnTo>
                    <a:pt x="452" y="63"/>
                  </a:lnTo>
                  <a:lnTo>
                    <a:pt x="452" y="65"/>
                  </a:lnTo>
                  <a:lnTo>
                    <a:pt x="454" y="65"/>
                  </a:lnTo>
                  <a:lnTo>
                    <a:pt x="456" y="65"/>
                  </a:lnTo>
                  <a:lnTo>
                    <a:pt x="457" y="63"/>
                  </a:lnTo>
                  <a:lnTo>
                    <a:pt x="459" y="63"/>
                  </a:lnTo>
                  <a:lnTo>
                    <a:pt x="461" y="63"/>
                  </a:lnTo>
                  <a:lnTo>
                    <a:pt x="463" y="63"/>
                  </a:lnTo>
                  <a:lnTo>
                    <a:pt x="465" y="65"/>
                  </a:lnTo>
                  <a:lnTo>
                    <a:pt x="465" y="67"/>
                  </a:lnTo>
                  <a:lnTo>
                    <a:pt x="467" y="67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3" y="65"/>
                  </a:lnTo>
                  <a:lnTo>
                    <a:pt x="475" y="61"/>
                  </a:lnTo>
                  <a:lnTo>
                    <a:pt x="475" y="59"/>
                  </a:lnTo>
                  <a:lnTo>
                    <a:pt x="476" y="59"/>
                  </a:lnTo>
                  <a:lnTo>
                    <a:pt x="476" y="57"/>
                  </a:lnTo>
                  <a:lnTo>
                    <a:pt x="478" y="54"/>
                  </a:lnTo>
                  <a:lnTo>
                    <a:pt x="476" y="54"/>
                  </a:lnTo>
                  <a:lnTo>
                    <a:pt x="476" y="52"/>
                  </a:lnTo>
                  <a:lnTo>
                    <a:pt x="478" y="50"/>
                  </a:lnTo>
                  <a:lnTo>
                    <a:pt x="478" y="48"/>
                  </a:lnTo>
                  <a:lnTo>
                    <a:pt x="480" y="48"/>
                  </a:lnTo>
                  <a:lnTo>
                    <a:pt x="482" y="48"/>
                  </a:lnTo>
                  <a:lnTo>
                    <a:pt x="482" y="46"/>
                  </a:lnTo>
                  <a:lnTo>
                    <a:pt x="482" y="44"/>
                  </a:lnTo>
                  <a:lnTo>
                    <a:pt x="482" y="42"/>
                  </a:lnTo>
                  <a:lnTo>
                    <a:pt x="482" y="38"/>
                  </a:lnTo>
                  <a:lnTo>
                    <a:pt x="484" y="38"/>
                  </a:lnTo>
                  <a:lnTo>
                    <a:pt x="486" y="36"/>
                  </a:lnTo>
                  <a:lnTo>
                    <a:pt x="486" y="35"/>
                  </a:lnTo>
                  <a:lnTo>
                    <a:pt x="488" y="33"/>
                  </a:lnTo>
                  <a:lnTo>
                    <a:pt x="490" y="31"/>
                  </a:lnTo>
                  <a:lnTo>
                    <a:pt x="490" y="29"/>
                  </a:lnTo>
                  <a:lnTo>
                    <a:pt x="492" y="29"/>
                  </a:lnTo>
                  <a:lnTo>
                    <a:pt x="494" y="27"/>
                  </a:lnTo>
                  <a:lnTo>
                    <a:pt x="495" y="27"/>
                  </a:lnTo>
                  <a:lnTo>
                    <a:pt x="497" y="27"/>
                  </a:lnTo>
                  <a:lnTo>
                    <a:pt x="501" y="27"/>
                  </a:lnTo>
                  <a:lnTo>
                    <a:pt x="503" y="27"/>
                  </a:lnTo>
                  <a:lnTo>
                    <a:pt x="507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4" y="27"/>
                  </a:lnTo>
                  <a:lnTo>
                    <a:pt x="518" y="27"/>
                  </a:lnTo>
                  <a:lnTo>
                    <a:pt x="520" y="29"/>
                  </a:lnTo>
                  <a:lnTo>
                    <a:pt x="522" y="29"/>
                  </a:lnTo>
                  <a:lnTo>
                    <a:pt x="524" y="29"/>
                  </a:lnTo>
                  <a:lnTo>
                    <a:pt x="524" y="31"/>
                  </a:lnTo>
                  <a:lnTo>
                    <a:pt x="526" y="33"/>
                  </a:lnTo>
                  <a:lnTo>
                    <a:pt x="528" y="33"/>
                  </a:lnTo>
                  <a:lnTo>
                    <a:pt x="532" y="33"/>
                  </a:lnTo>
                  <a:lnTo>
                    <a:pt x="535" y="31"/>
                  </a:lnTo>
                  <a:lnTo>
                    <a:pt x="545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1"/>
                  </a:lnTo>
                  <a:lnTo>
                    <a:pt x="554" y="31"/>
                  </a:lnTo>
                  <a:lnTo>
                    <a:pt x="558" y="29"/>
                  </a:lnTo>
                  <a:lnTo>
                    <a:pt x="566" y="23"/>
                  </a:lnTo>
                  <a:lnTo>
                    <a:pt x="570" y="23"/>
                  </a:lnTo>
                  <a:lnTo>
                    <a:pt x="575" y="21"/>
                  </a:lnTo>
                  <a:lnTo>
                    <a:pt x="579" y="21"/>
                  </a:lnTo>
                  <a:lnTo>
                    <a:pt x="587" y="21"/>
                  </a:lnTo>
                  <a:lnTo>
                    <a:pt x="590" y="21"/>
                  </a:lnTo>
                  <a:lnTo>
                    <a:pt x="592" y="21"/>
                  </a:lnTo>
                  <a:lnTo>
                    <a:pt x="594" y="21"/>
                  </a:lnTo>
                  <a:lnTo>
                    <a:pt x="596" y="21"/>
                  </a:lnTo>
                  <a:lnTo>
                    <a:pt x="598" y="19"/>
                  </a:lnTo>
                  <a:lnTo>
                    <a:pt x="600" y="17"/>
                  </a:lnTo>
                  <a:lnTo>
                    <a:pt x="600" y="16"/>
                  </a:lnTo>
                  <a:lnTo>
                    <a:pt x="602" y="16"/>
                  </a:lnTo>
                  <a:lnTo>
                    <a:pt x="604" y="14"/>
                  </a:lnTo>
                  <a:lnTo>
                    <a:pt x="604" y="12"/>
                  </a:lnTo>
                  <a:lnTo>
                    <a:pt x="606" y="10"/>
                  </a:lnTo>
                  <a:lnTo>
                    <a:pt x="606" y="8"/>
                  </a:lnTo>
                  <a:lnTo>
                    <a:pt x="608" y="8"/>
                  </a:lnTo>
                  <a:lnTo>
                    <a:pt x="609" y="4"/>
                  </a:lnTo>
                  <a:lnTo>
                    <a:pt x="611" y="2"/>
                  </a:lnTo>
                  <a:lnTo>
                    <a:pt x="617" y="2"/>
                  </a:lnTo>
                  <a:lnTo>
                    <a:pt x="617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1" y="2"/>
                  </a:lnTo>
                  <a:lnTo>
                    <a:pt x="623" y="4"/>
                  </a:lnTo>
                  <a:lnTo>
                    <a:pt x="625" y="4"/>
                  </a:lnTo>
                  <a:lnTo>
                    <a:pt x="625" y="6"/>
                  </a:lnTo>
                  <a:lnTo>
                    <a:pt x="627" y="6"/>
                  </a:lnTo>
                  <a:lnTo>
                    <a:pt x="628" y="8"/>
                  </a:lnTo>
                  <a:lnTo>
                    <a:pt x="630" y="12"/>
                  </a:lnTo>
                  <a:lnTo>
                    <a:pt x="630" y="10"/>
                  </a:lnTo>
                  <a:lnTo>
                    <a:pt x="632" y="10"/>
                  </a:lnTo>
                  <a:lnTo>
                    <a:pt x="634" y="12"/>
                  </a:lnTo>
                  <a:lnTo>
                    <a:pt x="636" y="12"/>
                  </a:lnTo>
                  <a:lnTo>
                    <a:pt x="638" y="14"/>
                  </a:lnTo>
                  <a:lnTo>
                    <a:pt x="640" y="17"/>
                  </a:lnTo>
                  <a:lnTo>
                    <a:pt x="640" y="19"/>
                  </a:lnTo>
                  <a:lnTo>
                    <a:pt x="642" y="21"/>
                  </a:lnTo>
                  <a:lnTo>
                    <a:pt x="642" y="23"/>
                  </a:lnTo>
                  <a:lnTo>
                    <a:pt x="642" y="25"/>
                  </a:lnTo>
                  <a:lnTo>
                    <a:pt x="642" y="27"/>
                  </a:lnTo>
                  <a:lnTo>
                    <a:pt x="640" y="29"/>
                  </a:lnTo>
                  <a:lnTo>
                    <a:pt x="640" y="35"/>
                  </a:lnTo>
                  <a:lnTo>
                    <a:pt x="638" y="36"/>
                  </a:lnTo>
                  <a:lnTo>
                    <a:pt x="636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2" y="46"/>
                  </a:lnTo>
                  <a:lnTo>
                    <a:pt x="632" y="48"/>
                  </a:lnTo>
                  <a:lnTo>
                    <a:pt x="632" y="52"/>
                  </a:lnTo>
                  <a:lnTo>
                    <a:pt x="632" y="54"/>
                  </a:lnTo>
                  <a:lnTo>
                    <a:pt x="632" y="55"/>
                  </a:lnTo>
                  <a:lnTo>
                    <a:pt x="630" y="57"/>
                  </a:lnTo>
                  <a:lnTo>
                    <a:pt x="630" y="61"/>
                  </a:lnTo>
                  <a:lnTo>
                    <a:pt x="630" y="63"/>
                  </a:lnTo>
                  <a:lnTo>
                    <a:pt x="632" y="65"/>
                  </a:lnTo>
                  <a:lnTo>
                    <a:pt x="634" y="65"/>
                  </a:lnTo>
                  <a:lnTo>
                    <a:pt x="638" y="67"/>
                  </a:lnTo>
                  <a:lnTo>
                    <a:pt x="640" y="67"/>
                  </a:lnTo>
                  <a:lnTo>
                    <a:pt x="642" y="65"/>
                  </a:lnTo>
                  <a:lnTo>
                    <a:pt x="642" y="67"/>
                  </a:lnTo>
                  <a:lnTo>
                    <a:pt x="644" y="67"/>
                  </a:lnTo>
                  <a:lnTo>
                    <a:pt x="646" y="65"/>
                  </a:lnTo>
                  <a:lnTo>
                    <a:pt x="647" y="65"/>
                  </a:lnTo>
                  <a:lnTo>
                    <a:pt x="649" y="65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5" y="67"/>
                  </a:lnTo>
                  <a:lnTo>
                    <a:pt x="657" y="67"/>
                  </a:lnTo>
                  <a:lnTo>
                    <a:pt x="659" y="67"/>
                  </a:lnTo>
                  <a:lnTo>
                    <a:pt x="663" y="67"/>
                  </a:lnTo>
                  <a:lnTo>
                    <a:pt x="663" y="69"/>
                  </a:lnTo>
                  <a:lnTo>
                    <a:pt x="663" y="71"/>
                  </a:lnTo>
                  <a:lnTo>
                    <a:pt x="663" y="73"/>
                  </a:lnTo>
                  <a:lnTo>
                    <a:pt x="661" y="74"/>
                  </a:lnTo>
                  <a:lnTo>
                    <a:pt x="661" y="78"/>
                  </a:lnTo>
                  <a:lnTo>
                    <a:pt x="659" y="80"/>
                  </a:lnTo>
                  <a:lnTo>
                    <a:pt x="659" y="82"/>
                  </a:lnTo>
                  <a:lnTo>
                    <a:pt x="657" y="84"/>
                  </a:lnTo>
                  <a:lnTo>
                    <a:pt x="655" y="84"/>
                  </a:lnTo>
                  <a:lnTo>
                    <a:pt x="655" y="86"/>
                  </a:lnTo>
                  <a:lnTo>
                    <a:pt x="651" y="86"/>
                  </a:lnTo>
                  <a:lnTo>
                    <a:pt x="649" y="86"/>
                  </a:lnTo>
                  <a:lnTo>
                    <a:pt x="647" y="86"/>
                  </a:lnTo>
                  <a:lnTo>
                    <a:pt x="647" y="88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51" y="90"/>
                  </a:lnTo>
                  <a:lnTo>
                    <a:pt x="653" y="92"/>
                  </a:lnTo>
                  <a:lnTo>
                    <a:pt x="653" y="93"/>
                  </a:lnTo>
                  <a:lnTo>
                    <a:pt x="653" y="97"/>
                  </a:lnTo>
                  <a:lnTo>
                    <a:pt x="653" y="99"/>
                  </a:lnTo>
                  <a:lnTo>
                    <a:pt x="653" y="101"/>
                  </a:lnTo>
                  <a:lnTo>
                    <a:pt x="651" y="103"/>
                  </a:lnTo>
                  <a:lnTo>
                    <a:pt x="649" y="107"/>
                  </a:lnTo>
                  <a:lnTo>
                    <a:pt x="647" y="109"/>
                  </a:lnTo>
                  <a:lnTo>
                    <a:pt x="647" y="111"/>
                  </a:lnTo>
                  <a:lnTo>
                    <a:pt x="649" y="111"/>
                  </a:lnTo>
                  <a:lnTo>
                    <a:pt x="649" y="112"/>
                  </a:lnTo>
                  <a:lnTo>
                    <a:pt x="653" y="112"/>
                  </a:lnTo>
                  <a:lnTo>
                    <a:pt x="653" y="114"/>
                  </a:lnTo>
                  <a:lnTo>
                    <a:pt x="655" y="116"/>
                  </a:lnTo>
                  <a:lnTo>
                    <a:pt x="655" y="118"/>
                  </a:lnTo>
                  <a:lnTo>
                    <a:pt x="653" y="120"/>
                  </a:lnTo>
                  <a:lnTo>
                    <a:pt x="651" y="122"/>
                  </a:lnTo>
                  <a:lnTo>
                    <a:pt x="649" y="124"/>
                  </a:lnTo>
                  <a:lnTo>
                    <a:pt x="649" y="128"/>
                  </a:lnTo>
                  <a:lnTo>
                    <a:pt x="649" y="133"/>
                  </a:lnTo>
                  <a:lnTo>
                    <a:pt x="649" y="139"/>
                  </a:lnTo>
                  <a:lnTo>
                    <a:pt x="649" y="143"/>
                  </a:lnTo>
                  <a:lnTo>
                    <a:pt x="649" y="149"/>
                  </a:lnTo>
                  <a:lnTo>
                    <a:pt x="647" y="152"/>
                  </a:lnTo>
                  <a:lnTo>
                    <a:pt x="647" y="156"/>
                  </a:lnTo>
                  <a:lnTo>
                    <a:pt x="647" y="160"/>
                  </a:lnTo>
                  <a:lnTo>
                    <a:pt x="647" y="164"/>
                  </a:lnTo>
                  <a:lnTo>
                    <a:pt x="647" y="168"/>
                  </a:lnTo>
                  <a:lnTo>
                    <a:pt x="646" y="169"/>
                  </a:lnTo>
                  <a:lnTo>
                    <a:pt x="646" y="173"/>
                  </a:lnTo>
                  <a:lnTo>
                    <a:pt x="646" y="175"/>
                  </a:lnTo>
                  <a:lnTo>
                    <a:pt x="644" y="179"/>
                  </a:lnTo>
                  <a:lnTo>
                    <a:pt x="644" y="181"/>
                  </a:lnTo>
                  <a:lnTo>
                    <a:pt x="644" y="183"/>
                  </a:lnTo>
                  <a:lnTo>
                    <a:pt x="642" y="183"/>
                  </a:lnTo>
                  <a:lnTo>
                    <a:pt x="640" y="183"/>
                  </a:lnTo>
                  <a:lnTo>
                    <a:pt x="640" y="185"/>
                  </a:lnTo>
                  <a:lnTo>
                    <a:pt x="638" y="185"/>
                  </a:lnTo>
                  <a:lnTo>
                    <a:pt x="636" y="185"/>
                  </a:lnTo>
                  <a:lnTo>
                    <a:pt x="630" y="190"/>
                  </a:lnTo>
                  <a:lnTo>
                    <a:pt x="628" y="192"/>
                  </a:lnTo>
                  <a:lnTo>
                    <a:pt x="627" y="192"/>
                  </a:lnTo>
                  <a:lnTo>
                    <a:pt x="625" y="194"/>
                  </a:lnTo>
                  <a:lnTo>
                    <a:pt x="623" y="196"/>
                  </a:lnTo>
                  <a:lnTo>
                    <a:pt x="623" y="198"/>
                  </a:lnTo>
                  <a:lnTo>
                    <a:pt x="623" y="202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5" y="209"/>
                  </a:lnTo>
                  <a:lnTo>
                    <a:pt x="625" y="211"/>
                  </a:lnTo>
                  <a:lnTo>
                    <a:pt x="625" y="213"/>
                  </a:lnTo>
                  <a:lnTo>
                    <a:pt x="627" y="215"/>
                  </a:lnTo>
                  <a:lnTo>
                    <a:pt x="627" y="221"/>
                  </a:lnTo>
                  <a:lnTo>
                    <a:pt x="627" y="223"/>
                  </a:lnTo>
                  <a:lnTo>
                    <a:pt x="627" y="225"/>
                  </a:lnTo>
                  <a:lnTo>
                    <a:pt x="627" y="226"/>
                  </a:lnTo>
                  <a:lnTo>
                    <a:pt x="628" y="230"/>
                  </a:lnTo>
                  <a:lnTo>
                    <a:pt x="630" y="232"/>
                  </a:lnTo>
                  <a:lnTo>
                    <a:pt x="632" y="234"/>
                  </a:lnTo>
                  <a:lnTo>
                    <a:pt x="636" y="236"/>
                  </a:lnTo>
                  <a:lnTo>
                    <a:pt x="638" y="238"/>
                  </a:lnTo>
                  <a:lnTo>
                    <a:pt x="640" y="240"/>
                  </a:lnTo>
                  <a:lnTo>
                    <a:pt x="644" y="242"/>
                  </a:lnTo>
                  <a:lnTo>
                    <a:pt x="646" y="244"/>
                  </a:lnTo>
                  <a:lnTo>
                    <a:pt x="647" y="245"/>
                  </a:lnTo>
                  <a:lnTo>
                    <a:pt x="649" y="245"/>
                  </a:lnTo>
                  <a:lnTo>
                    <a:pt x="651" y="249"/>
                  </a:lnTo>
                  <a:lnTo>
                    <a:pt x="653" y="249"/>
                  </a:lnTo>
                  <a:lnTo>
                    <a:pt x="655" y="249"/>
                  </a:lnTo>
                  <a:lnTo>
                    <a:pt x="657" y="247"/>
                  </a:lnTo>
                  <a:lnTo>
                    <a:pt x="657" y="245"/>
                  </a:lnTo>
                  <a:lnTo>
                    <a:pt x="657" y="244"/>
                  </a:lnTo>
                  <a:lnTo>
                    <a:pt x="659" y="242"/>
                  </a:lnTo>
                  <a:lnTo>
                    <a:pt x="663" y="238"/>
                  </a:lnTo>
                  <a:lnTo>
                    <a:pt x="665" y="236"/>
                  </a:lnTo>
                  <a:lnTo>
                    <a:pt x="666" y="234"/>
                  </a:lnTo>
                  <a:lnTo>
                    <a:pt x="668" y="234"/>
                  </a:lnTo>
                  <a:lnTo>
                    <a:pt x="670" y="230"/>
                  </a:lnTo>
                  <a:lnTo>
                    <a:pt x="670" y="228"/>
                  </a:lnTo>
                  <a:lnTo>
                    <a:pt x="672" y="225"/>
                  </a:lnTo>
                  <a:lnTo>
                    <a:pt x="674" y="223"/>
                  </a:lnTo>
                  <a:lnTo>
                    <a:pt x="676" y="223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4" y="221"/>
                  </a:lnTo>
                  <a:lnTo>
                    <a:pt x="685" y="223"/>
                  </a:lnTo>
                  <a:lnTo>
                    <a:pt x="687" y="225"/>
                  </a:lnTo>
                  <a:lnTo>
                    <a:pt x="689" y="225"/>
                  </a:lnTo>
                  <a:lnTo>
                    <a:pt x="691" y="225"/>
                  </a:lnTo>
                  <a:lnTo>
                    <a:pt x="693" y="223"/>
                  </a:lnTo>
                  <a:lnTo>
                    <a:pt x="695" y="223"/>
                  </a:lnTo>
                  <a:lnTo>
                    <a:pt x="697" y="225"/>
                  </a:lnTo>
                  <a:lnTo>
                    <a:pt x="699" y="225"/>
                  </a:lnTo>
                  <a:lnTo>
                    <a:pt x="699" y="226"/>
                  </a:lnTo>
                  <a:lnTo>
                    <a:pt x="701" y="226"/>
                  </a:lnTo>
                  <a:lnTo>
                    <a:pt x="703" y="226"/>
                  </a:lnTo>
                  <a:lnTo>
                    <a:pt x="704" y="225"/>
                  </a:lnTo>
                  <a:lnTo>
                    <a:pt x="706" y="226"/>
                  </a:lnTo>
                  <a:lnTo>
                    <a:pt x="706" y="228"/>
                  </a:lnTo>
                  <a:lnTo>
                    <a:pt x="706" y="230"/>
                  </a:lnTo>
                  <a:lnTo>
                    <a:pt x="708" y="232"/>
                  </a:lnTo>
                  <a:lnTo>
                    <a:pt x="710" y="234"/>
                  </a:lnTo>
                  <a:lnTo>
                    <a:pt x="712" y="234"/>
                  </a:lnTo>
                  <a:lnTo>
                    <a:pt x="712" y="236"/>
                  </a:lnTo>
                  <a:lnTo>
                    <a:pt x="712" y="238"/>
                  </a:lnTo>
                  <a:lnTo>
                    <a:pt x="712" y="240"/>
                  </a:lnTo>
                  <a:lnTo>
                    <a:pt x="714" y="240"/>
                  </a:lnTo>
                  <a:lnTo>
                    <a:pt x="716" y="240"/>
                  </a:lnTo>
                  <a:lnTo>
                    <a:pt x="718" y="242"/>
                  </a:lnTo>
                  <a:lnTo>
                    <a:pt x="720" y="240"/>
                  </a:lnTo>
                  <a:lnTo>
                    <a:pt x="720" y="238"/>
                  </a:lnTo>
                  <a:lnTo>
                    <a:pt x="722" y="238"/>
                  </a:lnTo>
                  <a:lnTo>
                    <a:pt x="723" y="236"/>
                  </a:lnTo>
                  <a:lnTo>
                    <a:pt x="725" y="238"/>
                  </a:lnTo>
                  <a:lnTo>
                    <a:pt x="727" y="236"/>
                  </a:lnTo>
                  <a:lnTo>
                    <a:pt x="729" y="234"/>
                  </a:lnTo>
                  <a:lnTo>
                    <a:pt x="731" y="232"/>
                  </a:lnTo>
                  <a:lnTo>
                    <a:pt x="733" y="232"/>
                  </a:lnTo>
                  <a:lnTo>
                    <a:pt x="735" y="230"/>
                  </a:lnTo>
                  <a:lnTo>
                    <a:pt x="737" y="228"/>
                  </a:lnTo>
                  <a:lnTo>
                    <a:pt x="739" y="228"/>
                  </a:lnTo>
                  <a:lnTo>
                    <a:pt x="741" y="228"/>
                  </a:lnTo>
                  <a:lnTo>
                    <a:pt x="742" y="226"/>
                  </a:lnTo>
                  <a:lnTo>
                    <a:pt x="744" y="226"/>
                  </a:lnTo>
                  <a:lnTo>
                    <a:pt x="746" y="225"/>
                  </a:lnTo>
                  <a:lnTo>
                    <a:pt x="746" y="223"/>
                  </a:lnTo>
                  <a:lnTo>
                    <a:pt x="748" y="223"/>
                  </a:lnTo>
                  <a:lnTo>
                    <a:pt x="748" y="221"/>
                  </a:lnTo>
                  <a:lnTo>
                    <a:pt x="750" y="219"/>
                  </a:lnTo>
                  <a:lnTo>
                    <a:pt x="750" y="217"/>
                  </a:lnTo>
                  <a:lnTo>
                    <a:pt x="750" y="215"/>
                  </a:lnTo>
                  <a:lnTo>
                    <a:pt x="748" y="213"/>
                  </a:lnTo>
                  <a:lnTo>
                    <a:pt x="748" y="211"/>
                  </a:lnTo>
                  <a:lnTo>
                    <a:pt x="750" y="209"/>
                  </a:lnTo>
                  <a:lnTo>
                    <a:pt x="750" y="207"/>
                  </a:lnTo>
                  <a:lnTo>
                    <a:pt x="754" y="207"/>
                  </a:lnTo>
                  <a:lnTo>
                    <a:pt x="754" y="206"/>
                  </a:lnTo>
                  <a:lnTo>
                    <a:pt x="754" y="204"/>
                  </a:lnTo>
                  <a:lnTo>
                    <a:pt x="754" y="202"/>
                  </a:lnTo>
                  <a:lnTo>
                    <a:pt x="756" y="202"/>
                  </a:lnTo>
                  <a:lnTo>
                    <a:pt x="758" y="200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198"/>
                  </a:lnTo>
                  <a:lnTo>
                    <a:pt x="760" y="196"/>
                  </a:lnTo>
                  <a:lnTo>
                    <a:pt x="761" y="194"/>
                  </a:lnTo>
                  <a:lnTo>
                    <a:pt x="763" y="192"/>
                  </a:lnTo>
                  <a:lnTo>
                    <a:pt x="761" y="192"/>
                  </a:lnTo>
                  <a:lnTo>
                    <a:pt x="761" y="190"/>
                  </a:lnTo>
                  <a:lnTo>
                    <a:pt x="763" y="190"/>
                  </a:lnTo>
                  <a:lnTo>
                    <a:pt x="765" y="190"/>
                  </a:lnTo>
                  <a:lnTo>
                    <a:pt x="765" y="188"/>
                  </a:lnTo>
                  <a:lnTo>
                    <a:pt x="765" y="187"/>
                  </a:lnTo>
                  <a:lnTo>
                    <a:pt x="765" y="185"/>
                  </a:lnTo>
                  <a:lnTo>
                    <a:pt x="763" y="183"/>
                  </a:lnTo>
                  <a:lnTo>
                    <a:pt x="763" y="181"/>
                  </a:lnTo>
                  <a:lnTo>
                    <a:pt x="765" y="173"/>
                  </a:lnTo>
                  <a:lnTo>
                    <a:pt x="765" y="171"/>
                  </a:lnTo>
                  <a:lnTo>
                    <a:pt x="765" y="168"/>
                  </a:lnTo>
                  <a:lnTo>
                    <a:pt x="765" y="166"/>
                  </a:lnTo>
                  <a:lnTo>
                    <a:pt x="767" y="166"/>
                  </a:lnTo>
                  <a:lnTo>
                    <a:pt x="767" y="164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8"/>
                  </a:lnTo>
                  <a:lnTo>
                    <a:pt x="773" y="156"/>
                  </a:lnTo>
                  <a:lnTo>
                    <a:pt x="775" y="150"/>
                  </a:lnTo>
                  <a:lnTo>
                    <a:pt x="775" y="149"/>
                  </a:lnTo>
                  <a:lnTo>
                    <a:pt x="777" y="145"/>
                  </a:lnTo>
                  <a:lnTo>
                    <a:pt x="777" y="141"/>
                  </a:lnTo>
                  <a:lnTo>
                    <a:pt x="777" y="137"/>
                  </a:lnTo>
                  <a:lnTo>
                    <a:pt x="779" y="131"/>
                  </a:lnTo>
                  <a:lnTo>
                    <a:pt x="779" y="128"/>
                  </a:lnTo>
                  <a:lnTo>
                    <a:pt x="780" y="124"/>
                  </a:lnTo>
                  <a:lnTo>
                    <a:pt x="780" y="122"/>
                  </a:lnTo>
                  <a:lnTo>
                    <a:pt x="780" y="118"/>
                  </a:lnTo>
                  <a:lnTo>
                    <a:pt x="780" y="116"/>
                  </a:lnTo>
                  <a:lnTo>
                    <a:pt x="780" y="114"/>
                  </a:lnTo>
                  <a:lnTo>
                    <a:pt x="780" y="112"/>
                  </a:lnTo>
                  <a:lnTo>
                    <a:pt x="784" y="112"/>
                  </a:lnTo>
                  <a:lnTo>
                    <a:pt x="790" y="111"/>
                  </a:lnTo>
                  <a:lnTo>
                    <a:pt x="796" y="111"/>
                  </a:lnTo>
                  <a:lnTo>
                    <a:pt x="805" y="109"/>
                  </a:lnTo>
                  <a:lnTo>
                    <a:pt x="815" y="109"/>
                  </a:lnTo>
                  <a:lnTo>
                    <a:pt x="824" y="109"/>
                  </a:lnTo>
                  <a:lnTo>
                    <a:pt x="834" y="107"/>
                  </a:lnTo>
                  <a:lnTo>
                    <a:pt x="843" y="107"/>
                  </a:lnTo>
                  <a:lnTo>
                    <a:pt x="851" y="105"/>
                  </a:lnTo>
                  <a:lnTo>
                    <a:pt x="856" y="105"/>
                  </a:lnTo>
                  <a:lnTo>
                    <a:pt x="858" y="105"/>
                  </a:lnTo>
                  <a:lnTo>
                    <a:pt x="860" y="105"/>
                  </a:lnTo>
                  <a:lnTo>
                    <a:pt x="860" y="103"/>
                  </a:lnTo>
                  <a:lnTo>
                    <a:pt x="862" y="101"/>
                  </a:lnTo>
                  <a:lnTo>
                    <a:pt x="866" y="97"/>
                  </a:lnTo>
                  <a:lnTo>
                    <a:pt x="872" y="93"/>
                  </a:lnTo>
                  <a:lnTo>
                    <a:pt x="874" y="92"/>
                  </a:lnTo>
                  <a:lnTo>
                    <a:pt x="879" y="92"/>
                  </a:lnTo>
                  <a:lnTo>
                    <a:pt x="885" y="92"/>
                  </a:lnTo>
                  <a:lnTo>
                    <a:pt x="891" y="93"/>
                  </a:lnTo>
                  <a:lnTo>
                    <a:pt x="894" y="93"/>
                  </a:lnTo>
                  <a:lnTo>
                    <a:pt x="900" y="93"/>
                  </a:lnTo>
                  <a:lnTo>
                    <a:pt x="906" y="95"/>
                  </a:lnTo>
                  <a:lnTo>
                    <a:pt x="913" y="97"/>
                  </a:lnTo>
                  <a:lnTo>
                    <a:pt x="915" y="99"/>
                  </a:lnTo>
                  <a:lnTo>
                    <a:pt x="917" y="99"/>
                  </a:lnTo>
                  <a:lnTo>
                    <a:pt x="921" y="101"/>
                  </a:lnTo>
                  <a:lnTo>
                    <a:pt x="923" y="101"/>
                  </a:lnTo>
                  <a:lnTo>
                    <a:pt x="927" y="103"/>
                  </a:lnTo>
                  <a:lnTo>
                    <a:pt x="931" y="105"/>
                  </a:lnTo>
                  <a:lnTo>
                    <a:pt x="932" y="105"/>
                  </a:lnTo>
                  <a:lnTo>
                    <a:pt x="934" y="105"/>
                  </a:lnTo>
                  <a:lnTo>
                    <a:pt x="936" y="105"/>
                  </a:lnTo>
                  <a:lnTo>
                    <a:pt x="938" y="105"/>
                  </a:lnTo>
                  <a:lnTo>
                    <a:pt x="938" y="107"/>
                  </a:lnTo>
                  <a:lnTo>
                    <a:pt x="940" y="107"/>
                  </a:lnTo>
                  <a:lnTo>
                    <a:pt x="942" y="107"/>
                  </a:lnTo>
                  <a:lnTo>
                    <a:pt x="944" y="107"/>
                  </a:lnTo>
                  <a:lnTo>
                    <a:pt x="944" y="105"/>
                  </a:lnTo>
                  <a:lnTo>
                    <a:pt x="946" y="105"/>
                  </a:lnTo>
                  <a:lnTo>
                    <a:pt x="946" y="107"/>
                  </a:lnTo>
                  <a:lnTo>
                    <a:pt x="944" y="109"/>
                  </a:lnTo>
                  <a:lnTo>
                    <a:pt x="944" y="111"/>
                  </a:lnTo>
                  <a:lnTo>
                    <a:pt x="944" y="112"/>
                  </a:lnTo>
                  <a:lnTo>
                    <a:pt x="942" y="114"/>
                  </a:lnTo>
                  <a:lnTo>
                    <a:pt x="942" y="116"/>
                  </a:lnTo>
                  <a:lnTo>
                    <a:pt x="942" y="118"/>
                  </a:lnTo>
                  <a:lnTo>
                    <a:pt x="942" y="120"/>
                  </a:lnTo>
                  <a:lnTo>
                    <a:pt x="944" y="122"/>
                  </a:lnTo>
                  <a:lnTo>
                    <a:pt x="946" y="122"/>
                  </a:lnTo>
                  <a:lnTo>
                    <a:pt x="946" y="124"/>
                  </a:lnTo>
                  <a:lnTo>
                    <a:pt x="948" y="126"/>
                  </a:lnTo>
                  <a:lnTo>
                    <a:pt x="948" y="128"/>
                  </a:lnTo>
                  <a:lnTo>
                    <a:pt x="950" y="128"/>
                  </a:lnTo>
                  <a:lnTo>
                    <a:pt x="950" y="130"/>
                  </a:lnTo>
                  <a:lnTo>
                    <a:pt x="950" y="131"/>
                  </a:lnTo>
                  <a:lnTo>
                    <a:pt x="950" y="133"/>
                  </a:lnTo>
                  <a:lnTo>
                    <a:pt x="951" y="135"/>
                  </a:lnTo>
                  <a:lnTo>
                    <a:pt x="951" y="137"/>
                  </a:lnTo>
                  <a:lnTo>
                    <a:pt x="951" y="139"/>
                  </a:lnTo>
                  <a:lnTo>
                    <a:pt x="953" y="139"/>
                  </a:lnTo>
                  <a:lnTo>
                    <a:pt x="953" y="141"/>
                  </a:lnTo>
                  <a:lnTo>
                    <a:pt x="955" y="141"/>
                  </a:lnTo>
                  <a:lnTo>
                    <a:pt x="957" y="143"/>
                  </a:lnTo>
                  <a:lnTo>
                    <a:pt x="957" y="145"/>
                  </a:lnTo>
                  <a:lnTo>
                    <a:pt x="957" y="147"/>
                  </a:lnTo>
                  <a:lnTo>
                    <a:pt x="957" y="149"/>
                  </a:lnTo>
                  <a:lnTo>
                    <a:pt x="959" y="149"/>
                  </a:lnTo>
                  <a:lnTo>
                    <a:pt x="959" y="150"/>
                  </a:lnTo>
                  <a:lnTo>
                    <a:pt x="959" y="152"/>
                  </a:lnTo>
                  <a:lnTo>
                    <a:pt x="959" y="154"/>
                  </a:lnTo>
                  <a:lnTo>
                    <a:pt x="961" y="154"/>
                  </a:lnTo>
                  <a:lnTo>
                    <a:pt x="963" y="154"/>
                  </a:lnTo>
                  <a:lnTo>
                    <a:pt x="965" y="152"/>
                  </a:lnTo>
                  <a:lnTo>
                    <a:pt x="967" y="150"/>
                  </a:lnTo>
                  <a:lnTo>
                    <a:pt x="969" y="150"/>
                  </a:lnTo>
                  <a:lnTo>
                    <a:pt x="970" y="150"/>
                  </a:lnTo>
                  <a:lnTo>
                    <a:pt x="970" y="149"/>
                  </a:lnTo>
                  <a:lnTo>
                    <a:pt x="972" y="149"/>
                  </a:lnTo>
                  <a:lnTo>
                    <a:pt x="972" y="147"/>
                  </a:lnTo>
                  <a:lnTo>
                    <a:pt x="974" y="147"/>
                  </a:lnTo>
                  <a:lnTo>
                    <a:pt x="976" y="147"/>
                  </a:lnTo>
                  <a:lnTo>
                    <a:pt x="978" y="147"/>
                  </a:lnTo>
                  <a:lnTo>
                    <a:pt x="978" y="149"/>
                  </a:lnTo>
                  <a:lnTo>
                    <a:pt x="980" y="147"/>
                  </a:lnTo>
                  <a:lnTo>
                    <a:pt x="982" y="149"/>
                  </a:lnTo>
                  <a:lnTo>
                    <a:pt x="984" y="149"/>
                  </a:lnTo>
                  <a:lnTo>
                    <a:pt x="986" y="150"/>
                  </a:lnTo>
                  <a:lnTo>
                    <a:pt x="986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8" y="156"/>
                  </a:lnTo>
                  <a:lnTo>
                    <a:pt x="988" y="158"/>
                  </a:lnTo>
                  <a:lnTo>
                    <a:pt x="988" y="160"/>
                  </a:lnTo>
                  <a:lnTo>
                    <a:pt x="986" y="160"/>
                  </a:lnTo>
                  <a:lnTo>
                    <a:pt x="986" y="162"/>
                  </a:lnTo>
                  <a:lnTo>
                    <a:pt x="986" y="164"/>
                  </a:lnTo>
                  <a:lnTo>
                    <a:pt x="984" y="164"/>
                  </a:lnTo>
                  <a:lnTo>
                    <a:pt x="984" y="166"/>
                  </a:lnTo>
                  <a:lnTo>
                    <a:pt x="984" y="168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8" y="169"/>
                  </a:lnTo>
                  <a:lnTo>
                    <a:pt x="989" y="171"/>
                  </a:lnTo>
                  <a:lnTo>
                    <a:pt x="991" y="171"/>
                  </a:lnTo>
                  <a:lnTo>
                    <a:pt x="991" y="173"/>
                  </a:lnTo>
                  <a:lnTo>
                    <a:pt x="993" y="173"/>
                  </a:lnTo>
                  <a:lnTo>
                    <a:pt x="995" y="173"/>
                  </a:lnTo>
                  <a:lnTo>
                    <a:pt x="997" y="173"/>
                  </a:lnTo>
                  <a:lnTo>
                    <a:pt x="999" y="173"/>
                  </a:lnTo>
                  <a:lnTo>
                    <a:pt x="1001" y="173"/>
                  </a:lnTo>
                  <a:lnTo>
                    <a:pt x="1003" y="173"/>
                  </a:lnTo>
                  <a:lnTo>
                    <a:pt x="1005" y="173"/>
                  </a:lnTo>
                  <a:lnTo>
                    <a:pt x="1007" y="175"/>
                  </a:lnTo>
                  <a:lnTo>
                    <a:pt x="1008" y="175"/>
                  </a:lnTo>
                  <a:lnTo>
                    <a:pt x="1010" y="177"/>
                  </a:lnTo>
                  <a:lnTo>
                    <a:pt x="1012" y="177"/>
                  </a:lnTo>
                  <a:lnTo>
                    <a:pt x="1012" y="179"/>
                  </a:lnTo>
                  <a:lnTo>
                    <a:pt x="1012" y="181"/>
                  </a:lnTo>
                  <a:lnTo>
                    <a:pt x="1014" y="183"/>
                  </a:lnTo>
                  <a:lnTo>
                    <a:pt x="1014" y="185"/>
                  </a:lnTo>
                  <a:lnTo>
                    <a:pt x="1014" y="187"/>
                  </a:lnTo>
                  <a:lnTo>
                    <a:pt x="1014" y="188"/>
                  </a:lnTo>
                  <a:lnTo>
                    <a:pt x="1016" y="188"/>
                  </a:lnTo>
                  <a:lnTo>
                    <a:pt x="1016" y="190"/>
                  </a:lnTo>
                  <a:lnTo>
                    <a:pt x="1014" y="190"/>
                  </a:lnTo>
                  <a:lnTo>
                    <a:pt x="1014" y="192"/>
                  </a:lnTo>
                  <a:lnTo>
                    <a:pt x="1012" y="194"/>
                  </a:lnTo>
                  <a:lnTo>
                    <a:pt x="1014" y="194"/>
                  </a:lnTo>
                  <a:lnTo>
                    <a:pt x="1014" y="196"/>
                  </a:lnTo>
                  <a:lnTo>
                    <a:pt x="1016" y="198"/>
                  </a:lnTo>
                  <a:lnTo>
                    <a:pt x="1018" y="198"/>
                  </a:lnTo>
                  <a:lnTo>
                    <a:pt x="1018" y="200"/>
                  </a:lnTo>
                  <a:lnTo>
                    <a:pt x="1018" y="202"/>
                  </a:lnTo>
                  <a:lnTo>
                    <a:pt x="1020" y="202"/>
                  </a:lnTo>
                  <a:lnTo>
                    <a:pt x="1022" y="204"/>
                  </a:lnTo>
                  <a:lnTo>
                    <a:pt x="1024" y="204"/>
                  </a:lnTo>
                  <a:lnTo>
                    <a:pt x="1024" y="206"/>
                  </a:lnTo>
                  <a:lnTo>
                    <a:pt x="1026" y="206"/>
                  </a:lnTo>
                  <a:lnTo>
                    <a:pt x="1027" y="206"/>
                  </a:lnTo>
                  <a:lnTo>
                    <a:pt x="1027" y="207"/>
                  </a:lnTo>
                  <a:lnTo>
                    <a:pt x="1027" y="209"/>
                  </a:lnTo>
                  <a:lnTo>
                    <a:pt x="1027" y="211"/>
                  </a:lnTo>
                  <a:lnTo>
                    <a:pt x="1027" y="213"/>
                  </a:lnTo>
                  <a:lnTo>
                    <a:pt x="1027" y="215"/>
                  </a:lnTo>
                  <a:lnTo>
                    <a:pt x="1029" y="215"/>
                  </a:lnTo>
                  <a:lnTo>
                    <a:pt x="1027" y="217"/>
                  </a:lnTo>
                  <a:lnTo>
                    <a:pt x="1027" y="219"/>
                  </a:lnTo>
                  <a:lnTo>
                    <a:pt x="1027" y="221"/>
                  </a:lnTo>
                  <a:lnTo>
                    <a:pt x="1045" y="225"/>
                  </a:lnTo>
                  <a:lnTo>
                    <a:pt x="1046" y="225"/>
                  </a:lnTo>
                  <a:lnTo>
                    <a:pt x="1048" y="225"/>
                  </a:lnTo>
                  <a:lnTo>
                    <a:pt x="1048" y="226"/>
                  </a:lnTo>
                  <a:lnTo>
                    <a:pt x="1050" y="226"/>
                  </a:lnTo>
                  <a:lnTo>
                    <a:pt x="1052" y="226"/>
                  </a:lnTo>
                  <a:lnTo>
                    <a:pt x="1054" y="226"/>
                  </a:lnTo>
                  <a:lnTo>
                    <a:pt x="1056" y="226"/>
                  </a:lnTo>
                  <a:lnTo>
                    <a:pt x="1058" y="226"/>
                  </a:lnTo>
                  <a:lnTo>
                    <a:pt x="1058" y="228"/>
                  </a:lnTo>
                  <a:lnTo>
                    <a:pt x="1060" y="228"/>
                  </a:lnTo>
                  <a:lnTo>
                    <a:pt x="1062" y="228"/>
                  </a:lnTo>
                  <a:lnTo>
                    <a:pt x="1062" y="230"/>
                  </a:lnTo>
                  <a:lnTo>
                    <a:pt x="1064" y="230"/>
                  </a:lnTo>
                  <a:lnTo>
                    <a:pt x="1064" y="232"/>
                  </a:lnTo>
                  <a:lnTo>
                    <a:pt x="1065" y="234"/>
                  </a:lnTo>
                  <a:lnTo>
                    <a:pt x="1067" y="234"/>
                  </a:lnTo>
                  <a:lnTo>
                    <a:pt x="1069" y="234"/>
                  </a:lnTo>
                  <a:lnTo>
                    <a:pt x="1069" y="236"/>
                  </a:lnTo>
                  <a:lnTo>
                    <a:pt x="1071" y="236"/>
                  </a:lnTo>
                  <a:lnTo>
                    <a:pt x="1073" y="236"/>
                  </a:lnTo>
                  <a:lnTo>
                    <a:pt x="1075" y="236"/>
                  </a:lnTo>
                  <a:lnTo>
                    <a:pt x="1077" y="236"/>
                  </a:lnTo>
                  <a:lnTo>
                    <a:pt x="1077" y="234"/>
                  </a:lnTo>
                  <a:lnTo>
                    <a:pt x="1079" y="234"/>
                  </a:lnTo>
                  <a:lnTo>
                    <a:pt x="1081" y="234"/>
                  </a:lnTo>
                  <a:lnTo>
                    <a:pt x="1083" y="234"/>
                  </a:lnTo>
                  <a:lnTo>
                    <a:pt x="1084" y="234"/>
                  </a:lnTo>
                  <a:lnTo>
                    <a:pt x="1086" y="234"/>
                  </a:lnTo>
                  <a:lnTo>
                    <a:pt x="1088" y="234"/>
                  </a:lnTo>
                  <a:lnTo>
                    <a:pt x="1090" y="234"/>
                  </a:lnTo>
                  <a:lnTo>
                    <a:pt x="1092" y="236"/>
                  </a:lnTo>
                  <a:lnTo>
                    <a:pt x="1094" y="236"/>
                  </a:lnTo>
                  <a:lnTo>
                    <a:pt x="1096" y="236"/>
                  </a:lnTo>
                  <a:lnTo>
                    <a:pt x="1096" y="238"/>
                  </a:lnTo>
                  <a:lnTo>
                    <a:pt x="1098" y="238"/>
                  </a:lnTo>
                  <a:lnTo>
                    <a:pt x="1098" y="240"/>
                  </a:lnTo>
                  <a:lnTo>
                    <a:pt x="1100" y="240"/>
                  </a:lnTo>
                  <a:lnTo>
                    <a:pt x="1102" y="238"/>
                  </a:lnTo>
                  <a:lnTo>
                    <a:pt x="1103" y="236"/>
                  </a:lnTo>
                  <a:lnTo>
                    <a:pt x="1105" y="234"/>
                  </a:lnTo>
                  <a:lnTo>
                    <a:pt x="1107" y="234"/>
                  </a:lnTo>
                  <a:lnTo>
                    <a:pt x="1109" y="232"/>
                  </a:lnTo>
                  <a:lnTo>
                    <a:pt x="1109" y="230"/>
                  </a:lnTo>
                  <a:lnTo>
                    <a:pt x="1109" y="228"/>
                  </a:lnTo>
                  <a:lnTo>
                    <a:pt x="1111" y="228"/>
                  </a:lnTo>
                  <a:lnTo>
                    <a:pt x="1111" y="226"/>
                  </a:lnTo>
                  <a:lnTo>
                    <a:pt x="1113" y="226"/>
                  </a:lnTo>
                  <a:lnTo>
                    <a:pt x="1115" y="225"/>
                  </a:lnTo>
                  <a:lnTo>
                    <a:pt x="1117" y="223"/>
                  </a:lnTo>
                  <a:lnTo>
                    <a:pt x="1119" y="221"/>
                  </a:lnTo>
                  <a:lnTo>
                    <a:pt x="1121" y="221"/>
                  </a:lnTo>
                  <a:lnTo>
                    <a:pt x="1121" y="219"/>
                  </a:lnTo>
                  <a:lnTo>
                    <a:pt x="1122" y="219"/>
                  </a:lnTo>
                  <a:lnTo>
                    <a:pt x="1122" y="217"/>
                  </a:lnTo>
                  <a:lnTo>
                    <a:pt x="1124" y="217"/>
                  </a:lnTo>
                  <a:lnTo>
                    <a:pt x="1124" y="215"/>
                  </a:lnTo>
                  <a:lnTo>
                    <a:pt x="1124" y="213"/>
                  </a:lnTo>
                  <a:lnTo>
                    <a:pt x="1126" y="211"/>
                  </a:lnTo>
                  <a:lnTo>
                    <a:pt x="1128" y="209"/>
                  </a:lnTo>
                  <a:lnTo>
                    <a:pt x="1128" y="207"/>
                  </a:lnTo>
                  <a:lnTo>
                    <a:pt x="1130" y="207"/>
                  </a:lnTo>
                  <a:lnTo>
                    <a:pt x="1130" y="206"/>
                  </a:lnTo>
                  <a:lnTo>
                    <a:pt x="1132" y="206"/>
                  </a:lnTo>
                  <a:lnTo>
                    <a:pt x="1134" y="206"/>
                  </a:lnTo>
                  <a:lnTo>
                    <a:pt x="1136" y="207"/>
                  </a:lnTo>
                  <a:lnTo>
                    <a:pt x="1138" y="207"/>
                  </a:lnTo>
                  <a:lnTo>
                    <a:pt x="1140" y="207"/>
                  </a:lnTo>
                  <a:lnTo>
                    <a:pt x="1141" y="209"/>
                  </a:lnTo>
                  <a:lnTo>
                    <a:pt x="1143" y="209"/>
                  </a:lnTo>
                  <a:lnTo>
                    <a:pt x="1145" y="209"/>
                  </a:lnTo>
                  <a:lnTo>
                    <a:pt x="1147" y="211"/>
                  </a:lnTo>
                  <a:lnTo>
                    <a:pt x="1149" y="211"/>
                  </a:lnTo>
                  <a:lnTo>
                    <a:pt x="1151" y="211"/>
                  </a:lnTo>
                  <a:lnTo>
                    <a:pt x="1153" y="211"/>
                  </a:lnTo>
                  <a:lnTo>
                    <a:pt x="1155" y="211"/>
                  </a:lnTo>
                  <a:lnTo>
                    <a:pt x="1155" y="213"/>
                  </a:lnTo>
                  <a:lnTo>
                    <a:pt x="1157" y="213"/>
                  </a:lnTo>
                  <a:lnTo>
                    <a:pt x="1159" y="213"/>
                  </a:lnTo>
                  <a:lnTo>
                    <a:pt x="1160" y="213"/>
                  </a:lnTo>
                  <a:lnTo>
                    <a:pt x="1162" y="213"/>
                  </a:lnTo>
                  <a:lnTo>
                    <a:pt x="1164" y="213"/>
                  </a:lnTo>
                  <a:lnTo>
                    <a:pt x="1166" y="213"/>
                  </a:lnTo>
                  <a:lnTo>
                    <a:pt x="1168" y="213"/>
                  </a:lnTo>
                  <a:lnTo>
                    <a:pt x="1170" y="213"/>
                  </a:lnTo>
                  <a:lnTo>
                    <a:pt x="1172" y="213"/>
                  </a:lnTo>
                  <a:lnTo>
                    <a:pt x="1174" y="213"/>
                  </a:lnTo>
                  <a:lnTo>
                    <a:pt x="1176" y="213"/>
                  </a:lnTo>
                  <a:lnTo>
                    <a:pt x="1178" y="213"/>
                  </a:lnTo>
                  <a:lnTo>
                    <a:pt x="1179" y="213"/>
                  </a:lnTo>
                  <a:lnTo>
                    <a:pt x="1181" y="213"/>
                  </a:lnTo>
                  <a:lnTo>
                    <a:pt x="1183" y="213"/>
                  </a:lnTo>
                  <a:lnTo>
                    <a:pt x="1185" y="213"/>
                  </a:lnTo>
                  <a:lnTo>
                    <a:pt x="1187" y="213"/>
                  </a:lnTo>
                  <a:lnTo>
                    <a:pt x="1189" y="213"/>
                  </a:lnTo>
                  <a:lnTo>
                    <a:pt x="1189" y="211"/>
                  </a:lnTo>
                  <a:lnTo>
                    <a:pt x="1191" y="211"/>
                  </a:lnTo>
                  <a:lnTo>
                    <a:pt x="1193" y="209"/>
                  </a:lnTo>
                  <a:lnTo>
                    <a:pt x="1195" y="209"/>
                  </a:lnTo>
                  <a:lnTo>
                    <a:pt x="1195" y="211"/>
                  </a:lnTo>
                  <a:lnTo>
                    <a:pt x="1197" y="211"/>
                  </a:lnTo>
                  <a:lnTo>
                    <a:pt x="1198" y="211"/>
                  </a:lnTo>
                  <a:lnTo>
                    <a:pt x="1198" y="209"/>
                  </a:lnTo>
                  <a:lnTo>
                    <a:pt x="1200" y="209"/>
                  </a:lnTo>
                  <a:lnTo>
                    <a:pt x="1202" y="211"/>
                  </a:lnTo>
                  <a:lnTo>
                    <a:pt x="1202" y="213"/>
                  </a:lnTo>
                  <a:lnTo>
                    <a:pt x="1202" y="215"/>
                  </a:lnTo>
                  <a:lnTo>
                    <a:pt x="1204" y="215"/>
                  </a:lnTo>
                  <a:lnTo>
                    <a:pt x="1204" y="217"/>
                  </a:lnTo>
                  <a:lnTo>
                    <a:pt x="1206" y="217"/>
                  </a:lnTo>
                  <a:lnTo>
                    <a:pt x="1208" y="217"/>
                  </a:lnTo>
                  <a:lnTo>
                    <a:pt x="1208" y="219"/>
                  </a:lnTo>
                  <a:lnTo>
                    <a:pt x="1210" y="219"/>
                  </a:lnTo>
                  <a:lnTo>
                    <a:pt x="1210" y="221"/>
                  </a:lnTo>
                  <a:lnTo>
                    <a:pt x="1212" y="223"/>
                  </a:lnTo>
                  <a:lnTo>
                    <a:pt x="1214" y="223"/>
                  </a:lnTo>
                  <a:lnTo>
                    <a:pt x="1214" y="225"/>
                  </a:lnTo>
                  <a:lnTo>
                    <a:pt x="1216" y="225"/>
                  </a:lnTo>
                  <a:lnTo>
                    <a:pt x="1217" y="225"/>
                  </a:lnTo>
                  <a:lnTo>
                    <a:pt x="1219" y="225"/>
                  </a:lnTo>
                  <a:lnTo>
                    <a:pt x="1219" y="226"/>
                  </a:lnTo>
                  <a:lnTo>
                    <a:pt x="1219" y="228"/>
                  </a:lnTo>
                  <a:lnTo>
                    <a:pt x="1221" y="228"/>
                  </a:lnTo>
                  <a:lnTo>
                    <a:pt x="1223" y="228"/>
                  </a:lnTo>
                  <a:lnTo>
                    <a:pt x="1223" y="230"/>
                  </a:lnTo>
                  <a:lnTo>
                    <a:pt x="1225" y="230"/>
                  </a:lnTo>
                  <a:lnTo>
                    <a:pt x="1225" y="232"/>
                  </a:lnTo>
                  <a:lnTo>
                    <a:pt x="1227" y="232"/>
                  </a:lnTo>
                  <a:lnTo>
                    <a:pt x="1229" y="234"/>
                  </a:lnTo>
                  <a:lnTo>
                    <a:pt x="1231" y="234"/>
                  </a:lnTo>
                  <a:lnTo>
                    <a:pt x="1233" y="234"/>
                  </a:lnTo>
                  <a:lnTo>
                    <a:pt x="1233" y="232"/>
                  </a:lnTo>
                  <a:lnTo>
                    <a:pt x="1235" y="232"/>
                  </a:lnTo>
                  <a:lnTo>
                    <a:pt x="1236" y="232"/>
                  </a:lnTo>
                  <a:lnTo>
                    <a:pt x="1235" y="234"/>
                  </a:lnTo>
                  <a:lnTo>
                    <a:pt x="1236" y="236"/>
                  </a:lnTo>
                  <a:lnTo>
                    <a:pt x="1238" y="236"/>
                  </a:lnTo>
                  <a:lnTo>
                    <a:pt x="1238" y="234"/>
                  </a:lnTo>
                  <a:lnTo>
                    <a:pt x="1240" y="234"/>
                  </a:lnTo>
                  <a:lnTo>
                    <a:pt x="1242" y="236"/>
                  </a:lnTo>
                  <a:lnTo>
                    <a:pt x="1244" y="236"/>
                  </a:lnTo>
                  <a:lnTo>
                    <a:pt x="1246" y="236"/>
                  </a:lnTo>
                  <a:lnTo>
                    <a:pt x="1248" y="236"/>
                  </a:lnTo>
                  <a:lnTo>
                    <a:pt x="1248" y="238"/>
                  </a:lnTo>
                  <a:lnTo>
                    <a:pt x="1246" y="238"/>
                  </a:lnTo>
                  <a:lnTo>
                    <a:pt x="1246" y="240"/>
                  </a:lnTo>
                  <a:lnTo>
                    <a:pt x="1248" y="240"/>
                  </a:lnTo>
                  <a:lnTo>
                    <a:pt x="1250" y="240"/>
                  </a:lnTo>
                  <a:lnTo>
                    <a:pt x="1252" y="240"/>
                  </a:lnTo>
                  <a:lnTo>
                    <a:pt x="1254" y="240"/>
                  </a:lnTo>
                  <a:lnTo>
                    <a:pt x="1254" y="238"/>
                  </a:lnTo>
                  <a:lnTo>
                    <a:pt x="1255" y="238"/>
                  </a:lnTo>
                  <a:lnTo>
                    <a:pt x="1257" y="238"/>
                  </a:lnTo>
                  <a:lnTo>
                    <a:pt x="1259" y="236"/>
                  </a:lnTo>
                  <a:lnTo>
                    <a:pt x="1261" y="238"/>
                  </a:lnTo>
                  <a:lnTo>
                    <a:pt x="1263" y="238"/>
                  </a:lnTo>
                  <a:lnTo>
                    <a:pt x="1265" y="238"/>
                  </a:lnTo>
                  <a:lnTo>
                    <a:pt x="1265" y="240"/>
                  </a:lnTo>
                  <a:lnTo>
                    <a:pt x="1267" y="240"/>
                  </a:lnTo>
                  <a:lnTo>
                    <a:pt x="1269" y="240"/>
                  </a:lnTo>
                  <a:lnTo>
                    <a:pt x="1271" y="240"/>
                  </a:lnTo>
                  <a:lnTo>
                    <a:pt x="1271" y="242"/>
                  </a:lnTo>
                  <a:lnTo>
                    <a:pt x="1273" y="242"/>
                  </a:lnTo>
                  <a:lnTo>
                    <a:pt x="1274" y="242"/>
                  </a:lnTo>
                  <a:lnTo>
                    <a:pt x="1276" y="242"/>
                  </a:lnTo>
                  <a:lnTo>
                    <a:pt x="1276" y="244"/>
                  </a:lnTo>
                  <a:lnTo>
                    <a:pt x="1274" y="242"/>
                  </a:lnTo>
                  <a:lnTo>
                    <a:pt x="1274" y="244"/>
                  </a:lnTo>
                  <a:lnTo>
                    <a:pt x="1276" y="245"/>
                  </a:lnTo>
                  <a:lnTo>
                    <a:pt x="1278" y="245"/>
                  </a:lnTo>
                  <a:lnTo>
                    <a:pt x="1278" y="244"/>
                  </a:lnTo>
                  <a:lnTo>
                    <a:pt x="1280" y="244"/>
                  </a:lnTo>
                  <a:lnTo>
                    <a:pt x="1280" y="245"/>
                  </a:lnTo>
                  <a:lnTo>
                    <a:pt x="1282" y="245"/>
                  </a:lnTo>
                  <a:lnTo>
                    <a:pt x="1284" y="245"/>
                  </a:lnTo>
                  <a:lnTo>
                    <a:pt x="1286" y="247"/>
                  </a:lnTo>
                  <a:lnTo>
                    <a:pt x="1288" y="247"/>
                  </a:lnTo>
                  <a:lnTo>
                    <a:pt x="1290" y="247"/>
                  </a:lnTo>
                  <a:lnTo>
                    <a:pt x="1292" y="247"/>
                  </a:lnTo>
                  <a:lnTo>
                    <a:pt x="1292" y="249"/>
                  </a:lnTo>
                  <a:lnTo>
                    <a:pt x="1293" y="249"/>
                  </a:lnTo>
                  <a:lnTo>
                    <a:pt x="1293" y="251"/>
                  </a:lnTo>
                  <a:lnTo>
                    <a:pt x="1295" y="249"/>
                  </a:lnTo>
                  <a:lnTo>
                    <a:pt x="1295" y="251"/>
                  </a:lnTo>
                  <a:lnTo>
                    <a:pt x="1297" y="251"/>
                  </a:lnTo>
                  <a:lnTo>
                    <a:pt x="1299" y="249"/>
                  </a:lnTo>
                  <a:lnTo>
                    <a:pt x="1301" y="247"/>
                  </a:lnTo>
                  <a:lnTo>
                    <a:pt x="1301" y="249"/>
                  </a:lnTo>
                  <a:lnTo>
                    <a:pt x="1303" y="249"/>
                  </a:lnTo>
                  <a:lnTo>
                    <a:pt x="1305" y="249"/>
                  </a:lnTo>
                  <a:lnTo>
                    <a:pt x="1305" y="251"/>
                  </a:lnTo>
                  <a:lnTo>
                    <a:pt x="1307" y="251"/>
                  </a:lnTo>
                  <a:lnTo>
                    <a:pt x="1307" y="253"/>
                  </a:lnTo>
                  <a:lnTo>
                    <a:pt x="1309" y="255"/>
                  </a:lnTo>
                  <a:lnTo>
                    <a:pt x="1311" y="255"/>
                  </a:lnTo>
                  <a:lnTo>
                    <a:pt x="1311" y="257"/>
                  </a:lnTo>
                  <a:lnTo>
                    <a:pt x="1312" y="259"/>
                  </a:lnTo>
                  <a:lnTo>
                    <a:pt x="1314" y="259"/>
                  </a:lnTo>
                  <a:lnTo>
                    <a:pt x="1316" y="259"/>
                  </a:lnTo>
                  <a:lnTo>
                    <a:pt x="1318" y="259"/>
                  </a:lnTo>
                  <a:lnTo>
                    <a:pt x="1320" y="259"/>
                  </a:lnTo>
                  <a:lnTo>
                    <a:pt x="1322" y="257"/>
                  </a:lnTo>
                  <a:lnTo>
                    <a:pt x="1324" y="257"/>
                  </a:lnTo>
                  <a:lnTo>
                    <a:pt x="1326" y="257"/>
                  </a:lnTo>
                  <a:lnTo>
                    <a:pt x="1328" y="257"/>
                  </a:lnTo>
                  <a:lnTo>
                    <a:pt x="1328" y="259"/>
                  </a:lnTo>
                  <a:lnTo>
                    <a:pt x="1326" y="261"/>
                  </a:lnTo>
                  <a:lnTo>
                    <a:pt x="1328" y="261"/>
                  </a:lnTo>
                  <a:lnTo>
                    <a:pt x="1326" y="263"/>
                  </a:lnTo>
                  <a:lnTo>
                    <a:pt x="1324" y="263"/>
                  </a:lnTo>
                  <a:lnTo>
                    <a:pt x="1326" y="264"/>
                  </a:lnTo>
                  <a:lnTo>
                    <a:pt x="1324" y="264"/>
                  </a:lnTo>
                  <a:lnTo>
                    <a:pt x="1324" y="266"/>
                  </a:lnTo>
                  <a:lnTo>
                    <a:pt x="1322" y="266"/>
                  </a:lnTo>
                  <a:lnTo>
                    <a:pt x="1322" y="268"/>
                  </a:lnTo>
                  <a:lnTo>
                    <a:pt x="1320" y="268"/>
                  </a:lnTo>
                  <a:lnTo>
                    <a:pt x="1320" y="270"/>
                  </a:lnTo>
                  <a:lnTo>
                    <a:pt x="1318" y="270"/>
                  </a:lnTo>
                  <a:lnTo>
                    <a:pt x="1316" y="272"/>
                  </a:lnTo>
                  <a:lnTo>
                    <a:pt x="1316" y="274"/>
                  </a:lnTo>
                  <a:lnTo>
                    <a:pt x="1314" y="276"/>
                  </a:lnTo>
                  <a:lnTo>
                    <a:pt x="1312" y="276"/>
                  </a:lnTo>
                  <a:lnTo>
                    <a:pt x="1312" y="278"/>
                  </a:lnTo>
                  <a:lnTo>
                    <a:pt x="1311" y="278"/>
                  </a:lnTo>
                  <a:lnTo>
                    <a:pt x="1311" y="280"/>
                  </a:lnTo>
                  <a:lnTo>
                    <a:pt x="1311" y="282"/>
                  </a:lnTo>
                  <a:lnTo>
                    <a:pt x="1309" y="283"/>
                  </a:lnTo>
                  <a:lnTo>
                    <a:pt x="1309" y="285"/>
                  </a:lnTo>
                  <a:lnTo>
                    <a:pt x="1311" y="285"/>
                  </a:lnTo>
                  <a:lnTo>
                    <a:pt x="1311" y="287"/>
                  </a:lnTo>
                  <a:lnTo>
                    <a:pt x="1309" y="289"/>
                  </a:lnTo>
                  <a:lnTo>
                    <a:pt x="1309" y="291"/>
                  </a:lnTo>
                  <a:lnTo>
                    <a:pt x="1309" y="293"/>
                  </a:lnTo>
                  <a:lnTo>
                    <a:pt x="1309" y="295"/>
                  </a:lnTo>
                  <a:lnTo>
                    <a:pt x="1307" y="295"/>
                  </a:lnTo>
                  <a:lnTo>
                    <a:pt x="1307" y="297"/>
                  </a:lnTo>
                  <a:lnTo>
                    <a:pt x="1305" y="297"/>
                  </a:lnTo>
                  <a:lnTo>
                    <a:pt x="1305" y="299"/>
                  </a:lnTo>
                  <a:lnTo>
                    <a:pt x="1303" y="299"/>
                  </a:lnTo>
                  <a:lnTo>
                    <a:pt x="1303" y="301"/>
                  </a:lnTo>
                  <a:lnTo>
                    <a:pt x="1301" y="302"/>
                  </a:lnTo>
                  <a:lnTo>
                    <a:pt x="1299" y="302"/>
                  </a:lnTo>
                  <a:lnTo>
                    <a:pt x="1297" y="302"/>
                  </a:lnTo>
                  <a:lnTo>
                    <a:pt x="1295" y="302"/>
                  </a:lnTo>
                  <a:lnTo>
                    <a:pt x="1293" y="304"/>
                  </a:lnTo>
                  <a:lnTo>
                    <a:pt x="1293" y="306"/>
                  </a:lnTo>
                  <a:lnTo>
                    <a:pt x="1293" y="308"/>
                  </a:lnTo>
                  <a:lnTo>
                    <a:pt x="1295" y="308"/>
                  </a:lnTo>
                  <a:lnTo>
                    <a:pt x="1295" y="310"/>
                  </a:lnTo>
                  <a:lnTo>
                    <a:pt x="1297" y="312"/>
                  </a:lnTo>
                  <a:lnTo>
                    <a:pt x="1297" y="314"/>
                  </a:lnTo>
                  <a:lnTo>
                    <a:pt x="1299" y="314"/>
                  </a:lnTo>
                  <a:lnTo>
                    <a:pt x="1299" y="316"/>
                  </a:lnTo>
                  <a:lnTo>
                    <a:pt x="1299" y="318"/>
                  </a:lnTo>
                  <a:lnTo>
                    <a:pt x="1301" y="318"/>
                  </a:lnTo>
                  <a:lnTo>
                    <a:pt x="1303" y="318"/>
                  </a:lnTo>
                  <a:lnTo>
                    <a:pt x="1305" y="320"/>
                  </a:lnTo>
                  <a:lnTo>
                    <a:pt x="1307" y="321"/>
                  </a:lnTo>
                  <a:lnTo>
                    <a:pt x="1309" y="321"/>
                  </a:lnTo>
                  <a:lnTo>
                    <a:pt x="1309" y="323"/>
                  </a:lnTo>
                  <a:lnTo>
                    <a:pt x="1311" y="323"/>
                  </a:lnTo>
                  <a:lnTo>
                    <a:pt x="1311" y="325"/>
                  </a:lnTo>
                  <a:lnTo>
                    <a:pt x="1312" y="325"/>
                  </a:lnTo>
                  <a:lnTo>
                    <a:pt x="1314" y="327"/>
                  </a:lnTo>
                  <a:lnTo>
                    <a:pt x="1316" y="327"/>
                  </a:lnTo>
                  <a:lnTo>
                    <a:pt x="1316" y="329"/>
                  </a:lnTo>
                  <a:lnTo>
                    <a:pt x="1316" y="331"/>
                  </a:lnTo>
                  <a:lnTo>
                    <a:pt x="1316" y="333"/>
                  </a:lnTo>
                  <a:lnTo>
                    <a:pt x="1316" y="335"/>
                  </a:lnTo>
                  <a:lnTo>
                    <a:pt x="1318" y="337"/>
                  </a:lnTo>
                  <a:lnTo>
                    <a:pt x="1320" y="337"/>
                  </a:lnTo>
                  <a:lnTo>
                    <a:pt x="1322" y="337"/>
                  </a:lnTo>
                  <a:lnTo>
                    <a:pt x="1324" y="339"/>
                  </a:lnTo>
                  <a:lnTo>
                    <a:pt x="1326" y="339"/>
                  </a:lnTo>
                  <a:lnTo>
                    <a:pt x="1328" y="339"/>
                  </a:lnTo>
                  <a:lnTo>
                    <a:pt x="1330" y="340"/>
                  </a:lnTo>
                  <a:lnTo>
                    <a:pt x="1331" y="340"/>
                  </a:lnTo>
                  <a:lnTo>
                    <a:pt x="1333" y="340"/>
                  </a:lnTo>
                  <a:lnTo>
                    <a:pt x="1335" y="340"/>
                  </a:lnTo>
                  <a:lnTo>
                    <a:pt x="1337" y="340"/>
                  </a:lnTo>
                  <a:lnTo>
                    <a:pt x="1339" y="340"/>
                  </a:lnTo>
                  <a:lnTo>
                    <a:pt x="1341" y="340"/>
                  </a:lnTo>
                  <a:lnTo>
                    <a:pt x="1343" y="340"/>
                  </a:lnTo>
                  <a:lnTo>
                    <a:pt x="1345" y="340"/>
                  </a:lnTo>
                  <a:lnTo>
                    <a:pt x="1347" y="340"/>
                  </a:lnTo>
                  <a:lnTo>
                    <a:pt x="1349" y="340"/>
                  </a:lnTo>
                  <a:lnTo>
                    <a:pt x="1350" y="339"/>
                  </a:lnTo>
                  <a:lnTo>
                    <a:pt x="1352" y="340"/>
                  </a:lnTo>
                  <a:lnTo>
                    <a:pt x="1352" y="342"/>
                  </a:lnTo>
                  <a:lnTo>
                    <a:pt x="1354" y="342"/>
                  </a:lnTo>
                  <a:lnTo>
                    <a:pt x="1356" y="342"/>
                  </a:lnTo>
                  <a:lnTo>
                    <a:pt x="1358" y="342"/>
                  </a:lnTo>
                  <a:lnTo>
                    <a:pt x="1360" y="342"/>
                  </a:lnTo>
                  <a:lnTo>
                    <a:pt x="1362" y="342"/>
                  </a:lnTo>
                  <a:lnTo>
                    <a:pt x="1364" y="342"/>
                  </a:lnTo>
                  <a:lnTo>
                    <a:pt x="1364" y="340"/>
                  </a:lnTo>
                  <a:lnTo>
                    <a:pt x="1366" y="340"/>
                  </a:lnTo>
                  <a:lnTo>
                    <a:pt x="1368" y="342"/>
                  </a:lnTo>
                  <a:lnTo>
                    <a:pt x="1369" y="342"/>
                  </a:lnTo>
                  <a:lnTo>
                    <a:pt x="1371" y="340"/>
                  </a:lnTo>
                  <a:lnTo>
                    <a:pt x="1371" y="342"/>
                  </a:lnTo>
                  <a:lnTo>
                    <a:pt x="1371" y="344"/>
                  </a:lnTo>
                  <a:lnTo>
                    <a:pt x="1369" y="346"/>
                  </a:lnTo>
                  <a:lnTo>
                    <a:pt x="1369" y="348"/>
                  </a:lnTo>
                  <a:lnTo>
                    <a:pt x="1369" y="350"/>
                  </a:lnTo>
                  <a:lnTo>
                    <a:pt x="1369" y="352"/>
                  </a:lnTo>
                  <a:lnTo>
                    <a:pt x="1369" y="354"/>
                  </a:lnTo>
                  <a:lnTo>
                    <a:pt x="1368" y="354"/>
                  </a:lnTo>
                  <a:lnTo>
                    <a:pt x="1368" y="356"/>
                  </a:lnTo>
                  <a:lnTo>
                    <a:pt x="1368" y="358"/>
                  </a:lnTo>
                  <a:lnTo>
                    <a:pt x="1368" y="359"/>
                  </a:lnTo>
                  <a:lnTo>
                    <a:pt x="1368" y="361"/>
                  </a:lnTo>
                  <a:lnTo>
                    <a:pt x="1368" y="363"/>
                  </a:lnTo>
                  <a:lnTo>
                    <a:pt x="1369" y="363"/>
                  </a:lnTo>
                  <a:lnTo>
                    <a:pt x="1369" y="365"/>
                  </a:lnTo>
                  <a:lnTo>
                    <a:pt x="1369" y="367"/>
                  </a:lnTo>
                  <a:lnTo>
                    <a:pt x="1369" y="369"/>
                  </a:lnTo>
                  <a:lnTo>
                    <a:pt x="1368" y="369"/>
                  </a:lnTo>
                  <a:lnTo>
                    <a:pt x="1366" y="369"/>
                  </a:lnTo>
                  <a:lnTo>
                    <a:pt x="1364" y="371"/>
                  </a:lnTo>
                  <a:lnTo>
                    <a:pt x="1364" y="373"/>
                  </a:lnTo>
                  <a:lnTo>
                    <a:pt x="1364" y="375"/>
                  </a:lnTo>
                  <a:lnTo>
                    <a:pt x="1364" y="377"/>
                  </a:lnTo>
                  <a:lnTo>
                    <a:pt x="1366" y="377"/>
                  </a:lnTo>
                  <a:lnTo>
                    <a:pt x="1366" y="378"/>
                  </a:lnTo>
                  <a:lnTo>
                    <a:pt x="1368" y="378"/>
                  </a:lnTo>
                  <a:lnTo>
                    <a:pt x="1368" y="380"/>
                  </a:lnTo>
                  <a:lnTo>
                    <a:pt x="1369" y="382"/>
                  </a:lnTo>
                  <a:lnTo>
                    <a:pt x="1371" y="382"/>
                  </a:lnTo>
                  <a:lnTo>
                    <a:pt x="1373" y="382"/>
                  </a:lnTo>
                  <a:lnTo>
                    <a:pt x="1373" y="384"/>
                  </a:lnTo>
                  <a:lnTo>
                    <a:pt x="1375" y="384"/>
                  </a:lnTo>
                  <a:lnTo>
                    <a:pt x="1375" y="386"/>
                  </a:lnTo>
                  <a:lnTo>
                    <a:pt x="1375" y="388"/>
                  </a:lnTo>
                  <a:lnTo>
                    <a:pt x="1377" y="388"/>
                  </a:lnTo>
                  <a:lnTo>
                    <a:pt x="1377" y="390"/>
                  </a:lnTo>
                  <a:lnTo>
                    <a:pt x="1379" y="390"/>
                  </a:lnTo>
                  <a:lnTo>
                    <a:pt x="1381" y="390"/>
                  </a:lnTo>
                  <a:lnTo>
                    <a:pt x="1383" y="390"/>
                  </a:lnTo>
                  <a:lnTo>
                    <a:pt x="1385" y="390"/>
                  </a:lnTo>
                  <a:lnTo>
                    <a:pt x="1387" y="390"/>
                  </a:lnTo>
                  <a:lnTo>
                    <a:pt x="1388" y="390"/>
                  </a:lnTo>
                  <a:lnTo>
                    <a:pt x="1390" y="390"/>
                  </a:lnTo>
                  <a:lnTo>
                    <a:pt x="1392" y="390"/>
                  </a:lnTo>
                  <a:lnTo>
                    <a:pt x="1394" y="390"/>
                  </a:lnTo>
                  <a:lnTo>
                    <a:pt x="1394" y="392"/>
                  </a:lnTo>
                  <a:lnTo>
                    <a:pt x="1396" y="392"/>
                  </a:lnTo>
                  <a:lnTo>
                    <a:pt x="1396" y="390"/>
                  </a:lnTo>
                  <a:lnTo>
                    <a:pt x="1398" y="390"/>
                  </a:lnTo>
                  <a:lnTo>
                    <a:pt x="1400" y="390"/>
                  </a:lnTo>
                  <a:lnTo>
                    <a:pt x="1398" y="388"/>
                  </a:lnTo>
                  <a:lnTo>
                    <a:pt x="1400" y="388"/>
                  </a:lnTo>
                  <a:lnTo>
                    <a:pt x="1402" y="388"/>
                  </a:lnTo>
                  <a:lnTo>
                    <a:pt x="1402" y="386"/>
                  </a:lnTo>
                  <a:lnTo>
                    <a:pt x="1404" y="386"/>
                  </a:lnTo>
                  <a:lnTo>
                    <a:pt x="1404" y="384"/>
                  </a:lnTo>
                  <a:lnTo>
                    <a:pt x="1406" y="384"/>
                  </a:lnTo>
                  <a:lnTo>
                    <a:pt x="1407" y="382"/>
                  </a:lnTo>
                  <a:lnTo>
                    <a:pt x="1409" y="382"/>
                  </a:lnTo>
                  <a:lnTo>
                    <a:pt x="1411" y="380"/>
                  </a:lnTo>
                  <a:lnTo>
                    <a:pt x="1413" y="378"/>
                  </a:lnTo>
                  <a:lnTo>
                    <a:pt x="1415" y="378"/>
                  </a:lnTo>
                  <a:lnTo>
                    <a:pt x="1417" y="378"/>
                  </a:lnTo>
                  <a:lnTo>
                    <a:pt x="1419" y="378"/>
                  </a:lnTo>
                  <a:lnTo>
                    <a:pt x="1421" y="380"/>
                  </a:lnTo>
                  <a:lnTo>
                    <a:pt x="1423" y="380"/>
                  </a:lnTo>
                  <a:lnTo>
                    <a:pt x="1423" y="382"/>
                  </a:lnTo>
                  <a:lnTo>
                    <a:pt x="1425" y="380"/>
                  </a:lnTo>
                  <a:lnTo>
                    <a:pt x="1426" y="382"/>
                  </a:lnTo>
                  <a:lnTo>
                    <a:pt x="1428" y="382"/>
                  </a:lnTo>
                  <a:lnTo>
                    <a:pt x="1430" y="382"/>
                  </a:lnTo>
                  <a:lnTo>
                    <a:pt x="1432" y="382"/>
                  </a:lnTo>
                  <a:lnTo>
                    <a:pt x="1434" y="382"/>
                  </a:lnTo>
                  <a:lnTo>
                    <a:pt x="1436" y="382"/>
                  </a:lnTo>
                  <a:lnTo>
                    <a:pt x="1436" y="380"/>
                  </a:lnTo>
                  <a:lnTo>
                    <a:pt x="1438" y="380"/>
                  </a:lnTo>
                  <a:lnTo>
                    <a:pt x="1438" y="378"/>
                  </a:lnTo>
                  <a:lnTo>
                    <a:pt x="1440" y="378"/>
                  </a:lnTo>
                  <a:lnTo>
                    <a:pt x="1440" y="377"/>
                  </a:lnTo>
                  <a:lnTo>
                    <a:pt x="1442" y="377"/>
                  </a:lnTo>
                  <a:lnTo>
                    <a:pt x="1442" y="375"/>
                  </a:lnTo>
                  <a:lnTo>
                    <a:pt x="1444" y="375"/>
                  </a:lnTo>
                  <a:lnTo>
                    <a:pt x="1445" y="375"/>
                  </a:lnTo>
                  <a:lnTo>
                    <a:pt x="1447" y="375"/>
                  </a:lnTo>
                  <a:lnTo>
                    <a:pt x="1449" y="373"/>
                  </a:lnTo>
                  <a:lnTo>
                    <a:pt x="1449" y="371"/>
                  </a:lnTo>
                  <a:lnTo>
                    <a:pt x="1451" y="371"/>
                  </a:lnTo>
                  <a:lnTo>
                    <a:pt x="1453" y="371"/>
                  </a:lnTo>
                  <a:lnTo>
                    <a:pt x="1455" y="371"/>
                  </a:lnTo>
                  <a:lnTo>
                    <a:pt x="1455" y="369"/>
                  </a:lnTo>
                  <a:lnTo>
                    <a:pt x="1457" y="371"/>
                  </a:lnTo>
                  <a:lnTo>
                    <a:pt x="1457" y="369"/>
                  </a:lnTo>
                  <a:lnTo>
                    <a:pt x="1459" y="369"/>
                  </a:lnTo>
                  <a:lnTo>
                    <a:pt x="1461" y="369"/>
                  </a:lnTo>
                  <a:lnTo>
                    <a:pt x="1463" y="369"/>
                  </a:lnTo>
                  <a:lnTo>
                    <a:pt x="1464" y="369"/>
                  </a:lnTo>
                  <a:lnTo>
                    <a:pt x="1464" y="367"/>
                  </a:lnTo>
                  <a:lnTo>
                    <a:pt x="1466" y="367"/>
                  </a:lnTo>
                  <a:lnTo>
                    <a:pt x="1468" y="365"/>
                  </a:lnTo>
                  <a:lnTo>
                    <a:pt x="1470" y="365"/>
                  </a:lnTo>
                  <a:lnTo>
                    <a:pt x="1472" y="365"/>
                  </a:lnTo>
                  <a:lnTo>
                    <a:pt x="1474" y="365"/>
                  </a:lnTo>
                  <a:lnTo>
                    <a:pt x="1476" y="365"/>
                  </a:lnTo>
                  <a:lnTo>
                    <a:pt x="1478" y="365"/>
                  </a:lnTo>
                  <a:lnTo>
                    <a:pt x="1476" y="365"/>
                  </a:lnTo>
                  <a:lnTo>
                    <a:pt x="1478" y="363"/>
                  </a:lnTo>
                  <a:lnTo>
                    <a:pt x="1480" y="363"/>
                  </a:lnTo>
                  <a:lnTo>
                    <a:pt x="1480" y="361"/>
                  </a:lnTo>
                  <a:lnTo>
                    <a:pt x="1482" y="361"/>
                  </a:lnTo>
                  <a:lnTo>
                    <a:pt x="1482" y="359"/>
                  </a:lnTo>
                  <a:lnTo>
                    <a:pt x="1483" y="359"/>
                  </a:lnTo>
                  <a:lnTo>
                    <a:pt x="1485" y="359"/>
                  </a:lnTo>
                  <a:lnTo>
                    <a:pt x="1487" y="359"/>
                  </a:lnTo>
                  <a:lnTo>
                    <a:pt x="1489" y="359"/>
                  </a:lnTo>
                  <a:lnTo>
                    <a:pt x="1489" y="358"/>
                  </a:lnTo>
                  <a:lnTo>
                    <a:pt x="1487" y="358"/>
                  </a:lnTo>
                  <a:lnTo>
                    <a:pt x="1489" y="358"/>
                  </a:lnTo>
                  <a:lnTo>
                    <a:pt x="1489" y="356"/>
                  </a:lnTo>
                  <a:lnTo>
                    <a:pt x="1491" y="356"/>
                  </a:lnTo>
                  <a:lnTo>
                    <a:pt x="1493" y="356"/>
                  </a:lnTo>
                  <a:lnTo>
                    <a:pt x="1495" y="356"/>
                  </a:lnTo>
                  <a:lnTo>
                    <a:pt x="1495" y="354"/>
                  </a:lnTo>
                  <a:lnTo>
                    <a:pt x="1495" y="352"/>
                  </a:lnTo>
                  <a:lnTo>
                    <a:pt x="1497" y="352"/>
                  </a:lnTo>
                  <a:lnTo>
                    <a:pt x="1499" y="350"/>
                  </a:lnTo>
                  <a:lnTo>
                    <a:pt x="1499" y="348"/>
                  </a:lnTo>
                  <a:lnTo>
                    <a:pt x="1499" y="346"/>
                  </a:lnTo>
                  <a:lnTo>
                    <a:pt x="1501" y="346"/>
                  </a:lnTo>
                  <a:lnTo>
                    <a:pt x="1501" y="344"/>
                  </a:lnTo>
                  <a:lnTo>
                    <a:pt x="1502" y="344"/>
                  </a:lnTo>
                  <a:lnTo>
                    <a:pt x="1502" y="342"/>
                  </a:lnTo>
                  <a:lnTo>
                    <a:pt x="1502" y="340"/>
                  </a:lnTo>
                  <a:lnTo>
                    <a:pt x="1504" y="340"/>
                  </a:lnTo>
                  <a:lnTo>
                    <a:pt x="1506" y="340"/>
                  </a:lnTo>
                  <a:lnTo>
                    <a:pt x="1508" y="340"/>
                  </a:lnTo>
                  <a:lnTo>
                    <a:pt x="1510" y="340"/>
                  </a:lnTo>
                  <a:lnTo>
                    <a:pt x="1510" y="339"/>
                  </a:lnTo>
                  <a:lnTo>
                    <a:pt x="1512" y="339"/>
                  </a:lnTo>
                  <a:lnTo>
                    <a:pt x="1512" y="337"/>
                  </a:lnTo>
                  <a:lnTo>
                    <a:pt x="1512" y="335"/>
                  </a:lnTo>
                  <a:lnTo>
                    <a:pt x="1510" y="333"/>
                  </a:lnTo>
                  <a:lnTo>
                    <a:pt x="1508" y="331"/>
                  </a:lnTo>
                  <a:lnTo>
                    <a:pt x="1510" y="331"/>
                  </a:lnTo>
                  <a:lnTo>
                    <a:pt x="1512" y="331"/>
                  </a:lnTo>
                  <a:lnTo>
                    <a:pt x="1514" y="331"/>
                  </a:lnTo>
                  <a:lnTo>
                    <a:pt x="1516" y="329"/>
                  </a:lnTo>
                  <a:lnTo>
                    <a:pt x="1518" y="331"/>
                  </a:lnTo>
                  <a:lnTo>
                    <a:pt x="1520" y="331"/>
                  </a:lnTo>
                  <a:lnTo>
                    <a:pt x="1520" y="329"/>
                  </a:lnTo>
                  <a:lnTo>
                    <a:pt x="1521" y="329"/>
                  </a:lnTo>
                  <a:lnTo>
                    <a:pt x="1521" y="327"/>
                  </a:lnTo>
                  <a:lnTo>
                    <a:pt x="1523" y="327"/>
                  </a:lnTo>
                  <a:lnTo>
                    <a:pt x="1525" y="327"/>
                  </a:lnTo>
                  <a:lnTo>
                    <a:pt x="1525" y="329"/>
                  </a:lnTo>
                  <a:lnTo>
                    <a:pt x="1527" y="331"/>
                  </a:lnTo>
                  <a:lnTo>
                    <a:pt x="1527" y="333"/>
                  </a:lnTo>
                  <a:lnTo>
                    <a:pt x="1529" y="333"/>
                  </a:lnTo>
                  <a:lnTo>
                    <a:pt x="1531" y="333"/>
                  </a:lnTo>
                  <a:lnTo>
                    <a:pt x="1531" y="331"/>
                  </a:lnTo>
                  <a:lnTo>
                    <a:pt x="1533" y="329"/>
                  </a:lnTo>
                  <a:lnTo>
                    <a:pt x="1533" y="331"/>
                  </a:lnTo>
                  <a:lnTo>
                    <a:pt x="1535" y="331"/>
                  </a:lnTo>
                  <a:lnTo>
                    <a:pt x="1537" y="331"/>
                  </a:lnTo>
                  <a:lnTo>
                    <a:pt x="1537" y="333"/>
                  </a:lnTo>
                  <a:lnTo>
                    <a:pt x="1539" y="333"/>
                  </a:lnTo>
                  <a:lnTo>
                    <a:pt x="1539" y="335"/>
                  </a:lnTo>
                  <a:lnTo>
                    <a:pt x="1539" y="337"/>
                  </a:lnTo>
                  <a:lnTo>
                    <a:pt x="1540" y="337"/>
                  </a:lnTo>
                  <a:lnTo>
                    <a:pt x="1542" y="337"/>
                  </a:lnTo>
                  <a:lnTo>
                    <a:pt x="1544" y="337"/>
                  </a:lnTo>
                  <a:lnTo>
                    <a:pt x="1546" y="337"/>
                  </a:lnTo>
                  <a:lnTo>
                    <a:pt x="1548" y="337"/>
                  </a:lnTo>
                  <a:lnTo>
                    <a:pt x="1548" y="339"/>
                  </a:lnTo>
                  <a:lnTo>
                    <a:pt x="1546" y="339"/>
                  </a:lnTo>
                  <a:lnTo>
                    <a:pt x="1546" y="340"/>
                  </a:lnTo>
                  <a:lnTo>
                    <a:pt x="1544" y="340"/>
                  </a:lnTo>
                  <a:lnTo>
                    <a:pt x="1542" y="340"/>
                  </a:lnTo>
                  <a:lnTo>
                    <a:pt x="1542" y="342"/>
                  </a:lnTo>
                  <a:lnTo>
                    <a:pt x="1542" y="344"/>
                  </a:lnTo>
                  <a:lnTo>
                    <a:pt x="1544" y="346"/>
                  </a:lnTo>
                  <a:lnTo>
                    <a:pt x="1544" y="348"/>
                  </a:lnTo>
                  <a:lnTo>
                    <a:pt x="1544" y="350"/>
                  </a:lnTo>
                  <a:lnTo>
                    <a:pt x="1546" y="352"/>
                  </a:lnTo>
                  <a:lnTo>
                    <a:pt x="1548" y="350"/>
                  </a:lnTo>
                  <a:lnTo>
                    <a:pt x="1550" y="350"/>
                  </a:lnTo>
                  <a:lnTo>
                    <a:pt x="1552" y="350"/>
                  </a:lnTo>
                  <a:lnTo>
                    <a:pt x="1554" y="350"/>
                  </a:lnTo>
                  <a:lnTo>
                    <a:pt x="1556" y="352"/>
                  </a:lnTo>
                  <a:lnTo>
                    <a:pt x="1559" y="352"/>
                  </a:lnTo>
                  <a:lnTo>
                    <a:pt x="1559" y="354"/>
                  </a:lnTo>
                  <a:lnTo>
                    <a:pt x="1559" y="356"/>
                  </a:lnTo>
                  <a:lnTo>
                    <a:pt x="1561" y="356"/>
                  </a:lnTo>
                  <a:lnTo>
                    <a:pt x="1561" y="358"/>
                  </a:lnTo>
                  <a:lnTo>
                    <a:pt x="1563" y="358"/>
                  </a:lnTo>
                  <a:lnTo>
                    <a:pt x="1563" y="359"/>
                  </a:lnTo>
                  <a:lnTo>
                    <a:pt x="1563" y="361"/>
                  </a:lnTo>
                  <a:lnTo>
                    <a:pt x="1565" y="361"/>
                  </a:lnTo>
                  <a:lnTo>
                    <a:pt x="1565" y="359"/>
                  </a:lnTo>
                  <a:lnTo>
                    <a:pt x="1565" y="358"/>
                  </a:lnTo>
                  <a:lnTo>
                    <a:pt x="1565" y="356"/>
                  </a:lnTo>
                  <a:lnTo>
                    <a:pt x="1567" y="356"/>
                  </a:lnTo>
                  <a:lnTo>
                    <a:pt x="1569" y="356"/>
                  </a:lnTo>
                  <a:lnTo>
                    <a:pt x="1569" y="354"/>
                  </a:lnTo>
                  <a:lnTo>
                    <a:pt x="1571" y="352"/>
                  </a:lnTo>
                  <a:lnTo>
                    <a:pt x="1573" y="352"/>
                  </a:lnTo>
                  <a:lnTo>
                    <a:pt x="1575" y="352"/>
                  </a:lnTo>
                  <a:lnTo>
                    <a:pt x="1577" y="350"/>
                  </a:lnTo>
                  <a:lnTo>
                    <a:pt x="1578" y="348"/>
                  </a:lnTo>
                  <a:lnTo>
                    <a:pt x="1580" y="346"/>
                  </a:lnTo>
                  <a:lnTo>
                    <a:pt x="1582" y="346"/>
                  </a:lnTo>
                  <a:lnTo>
                    <a:pt x="1584" y="346"/>
                  </a:lnTo>
                  <a:lnTo>
                    <a:pt x="1586" y="348"/>
                  </a:lnTo>
                  <a:lnTo>
                    <a:pt x="1588" y="348"/>
                  </a:lnTo>
                  <a:lnTo>
                    <a:pt x="1590" y="350"/>
                  </a:lnTo>
                  <a:lnTo>
                    <a:pt x="1592" y="352"/>
                  </a:lnTo>
                  <a:lnTo>
                    <a:pt x="1594" y="352"/>
                  </a:lnTo>
                  <a:lnTo>
                    <a:pt x="1594" y="350"/>
                  </a:lnTo>
                  <a:lnTo>
                    <a:pt x="1592" y="350"/>
                  </a:lnTo>
                  <a:lnTo>
                    <a:pt x="1592" y="348"/>
                  </a:lnTo>
                  <a:lnTo>
                    <a:pt x="1592" y="346"/>
                  </a:lnTo>
                  <a:lnTo>
                    <a:pt x="1592" y="344"/>
                  </a:lnTo>
                  <a:lnTo>
                    <a:pt x="1592" y="342"/>
                  </a:lnTo>
                  <a:lnTo>
                    <a:pt x="1594" y="342"/>
                  </a:lnTo>
                  <a:lnTo>
                    <a:pt x="1594" y="344"/>
                  </a:lnTo>
                  <a:lnTo>
                    <a:pt x="1596" y="344"/>
                  </a:lnTo>
                  <a:lnTo>
                    <a:pt x="1597" y="344"/>
                  </a:lnTo>
                  <a:lnTo>
                    <a:pt x="1599" y="346"/>
                  </a:lnTo>
                  <a:lnTo>
                    <a:pt x="1601" y="348"/>
                  </a:lnTo>
                  <a:lnTo>
                    <a:pt x="1603" y="350"/>
                  </a:lnTo>
                  <a:lnTo>
                    <a:pt x="1605" y="350"/>
                  </a:lnTo>
                  <a:lnTo>
                    <a:pt x="1605" y="352"/>
                  </a:lnTo>
                  <a:lnTo>
                    <a:pt x="1607" y="354"/>
                  </a:lnTo>
                  <a:lnTo>
                    <a:pt x="1607" y="356"/>
                  </a:lnTo>
                  <a:lnTo>
                    <a:pt x="1607" y="358"/>
                  </a:lnTo>
                  <a:lnTo>
                    <a:pt x="1609" y="358"/>
                  </a:lnTo>
                  <a:lnTo>
                    <a:pt x="1611" y="359"/>
                  </a:lnTo>
                  <a:lnTo>
                    <a:pt x="1613" y="359"/>
                  </a:lnTo>
                  <a:lnTo>
                    <a:pt x="1615" y="361"/>
                  </a:lnTo>
                  <a:lnTo>
                    <a:pt x="1616" y="361"/>
                  </a:lnTo>
                  <a:lnTo>
                    <a:pt x="1616" y="363"/>
                  </a:lnTo>
                  <a:lnTo>
                    <a:pt x="1618" y="363"/>
                  </a:lnTo>
                  <a:lnTo>
                    <a:pt x="1620" y="361"/>
                  </a:lnTo>
                  <a:lnTo>
                    <a:pt x="1622" y="361"/>
                  </a:lnTo>
                  <a:lnTo>
                    <a:pt x="1624" y="363"/>
                  </a:lnTo>
                  <a:lnTo>
                    <a:pt x="1626" y="363"/>
                  </a:lnTo>
                  <a:lnTo>
                    <a:pt x="1626" y="361"/>
                  </a:lnTo>
                  <a:lnTo>
                    <a:pt x="1628" y="361"/>
                  </a:lnTo>
                  <a:lnTo>
                    <a:pt x="1626" y="359"/>
                  </a:lnTo>
                  <a:lnTo>
                    <a:pt x="1626" y="358"/>
                  </a:lnTo>
                  <a:lnTo>
                    <a:pt x="1624" y="356"/>
                  </a:lnTo>
                  <a:lnTo>
                    <a:pt x="1622" y="354"/>
                  </a:lnTo>
                  <a:lnTo>
                    <a:pt x="1622" y="352"/>
                  </a:lnTo>
                  <a:lnTo>
                    <a:pt x="1624" y="352"/>
                  </a:lnTo>
                  <a:lnTo>
                    <a:pt x="1624" y="350"/>
                  </a:lnTo>
                  <a:lnTo>
                    <a:pt x="1626" y="350"/>
                  </a:lnTo>
                  <a:lnTo>
                    <a:pt x="1628" y="350"/>
                  </a:lnTo>
                  <a:lnTo>
                    <a:pt x="1630" y="350"/>
                  </a:lnTo>
                  <a:lnTo>
                    <a:pt x="1632" y="352"/>
                  </a:lnTo>
                  <a:lnTo>
                    <a:pt x="1634" y="354"/>
                  </a:lnTo>
                  <a:lnTo>
                    <a:pt x="1634" y="356"/>
                  </a:lnTo>
                  <a:lnTo>
                    <a:pt x="1635" y="356"/>
                  </a:lnTo>
                  <a:lnTo>
                    <a:pt x="1637" y="356"/>
                  </a:lnTo>
                  <a:lnTo>
                    <a:pt x="1637" y="358"/>
                  </a:lnTo>
                  <a:lnTo>
                    <a:pt x="1639" y="358"/>
                  </a:lnTo>
                  <a:lnTo>
                    <a:pt x="1641" y="356"/>
                  </a:lnTo>
                  <a:lnTo>
                    <a:pt x="1643" y="356"/>
                  </a:lnTo>
                  <a:lnTo>
                    <a:pt x="1645" y="354"/>
                  </a:lnTo>
                  <a:lnTo>
                    <a:pt x="1647" y="354"/>
                  </a:lnTo>
                  <a:lnTo>
                    <a:pt x="1647" y="356"/>
                  </a:lnTo>
                  <a:lnTo>
                    <a:pt x="1649" y="356"/>
                  </a:lnTo>
                  <a:lnTo>
                    <a:pt x="1651" y="356"/>
                  </a:lnTo>
                  <a:lnTo>
                    <a:pt x="1653" y="356"/>
                  </a:lnTo>
                  <a:lnTo>
                    <a:pt x="1653" y="358"/>
                  </a:lnTo>
                  <a:lnTo>
                    <a:pt x="1654" y="358"/>
                  </a:lnTo>
                  <a:lnTo>
                    <a:pt x="1654" y="359"/>
                  </a:lnTo>
                  <a:lnTo>
                    <a:pt x="1656" y="361"/>
                  </a:lnTo>
                  <a:lnTo>
                    <a:pt x="1656" y="363"/>
                  </a:lnTo>
                  <a:lnTo>
                    <a:pt x="1658" y="365"/>
                  </a:lnTo>
                  <a:lnTo>
                    <a:pt x="1660" y="365"/>
                  </a:lnTo>
                  <a:lnTo>
                    <a:pt x="1660" y="369"/>
                  </a:lnTo>
                  <a:lnTo>
                    <a:pt x="1662" y="369"/>
                  </a:lnTo>
                  <a:lnTo>
                    <a:pt x="1660" y="375"/>
                  </a:lnTo>
                  <a:lnTo>
                    <a:pt x="1660" y="377"/>
                  </a:lnTo>
                  <a:lnTo>
                    <a:pt x="1658" y="378"/>
                  </a:lnTo>
                  <a:lnTo>
                    <a:pt x="1658" y="380"/>
                  </a:lnTo>
                  <a:lnTo>
                    <a:pt x="1656" y="382"/>
                  </a:lnTo>
                  <a:lnTo>
                    <a:pt x="1656" y="384"/>
                  </a:lnTo>
                  <a:lnTo>
                    <a:pt x="1654" y="386"/>
                  </a:lnTo>
                  <a:lnTo>
                    <a:pt x="1651" y="388"/>
                  </a:lnTo>
                  <a:lnTo>
                    <a:pt x="1647" y="392"/>
                  </a:lnTo>
                  <a:lnTo>
                    <a:pt x="1645" y="394"/>
                  </a:lnTo>
                  <a:lnTo>
                    <a:pt x="1645" y="396"/>
                  </a:lnTo>
                  <a:lnTo>
                    <a:pt x="1645" y="397"/>
                  </a:lnTo>
                  <a:lnTo>
                    <a:pt x="1647" y="399"/>
                  </a:lnTo>
                  <a:lnTo>
                    <a:pt x="1649" y="399"/>
                  </a:lnTo>
                  <a:lnTo>
                    <a:pt x="1651" y="399"/>
                  </a:lnTo>
                  <a:lnTo>
                    <a:pt x="1653" y="399"/>
                  </a:lnTo>
                  <a:lnTo>
                    <a:pt x="1654" y="399"/>
                  </a:lnTo>
                  <a:lnTo>
                    <a:pt x="1656" y="399"/>
                  </a:lnTo>
                  <a:lnTo>
                    <a:pt x="1656" y="401"/>
                  </a:lnTo>
                  <a:lnTo>
                    <a:pt x="1658" y="401"/>
                  </a:lnTo>
                  <a:lnTo>
                    <a:pt x="1658" y="403"/>
                  </a:lnTo>
                  <a:lnTo>
                    <a:pt x="1660" y="403"/>
                  </a:lnTo>
                  <a:lnTo>
                    <a:pt x="1660" y="405"/>
                  </a:lnTo>
                  <a:lnTo>
                    <a:pt x="1660" y="407"/>
                  </a:lnTo>
                  <a:lnTo>
                    <a:pt x="1660" y="411"/>
                  </a:lnTo>
                  <a:lnTo>
                    <a:pt x="1660" y="413"/>
                  </a:lnTo>
                  <a:lnTo>
                    <a:pt x="1660" y="415"/>
                  </a:lnTo>
                  <a:lnTo>
                    <a:pt x="1658" y="416"/>
                  </a:lnTo>
                  <a:lnTo>
                    <a:pt x="1658" y="420"/>
                  </a:lnTo>
                  <a:lnTo>
                    <a:pt x="1660" y="424"/>
                  </a:lnTo>
                  <a:lnTo>
                    <a:pt x="1660" y="426"/>
                  </a:lnTo>
                  <a:lnTo>
                    <a:pt x="1662" y="430"/>
                  </a:lnTo>
                  <a:lnTo>
                    <a:pt x="1662" y="432"/>
                  </a:lnTo>
                  <a:lnTo>
                    <a:pt x="1662" y="434"/>
                  </a:lnTo>
                  <a:lnTo>
                    <a:pt x="1662" y="437"/>
                  </a:lnTo>
                  <a:lnTo>
                    <a:pt x="1660" y="443"/>
                  </a:lnTo>
                  <a:lnTo>
                    <a:pt x="1660" y="445"/>
                  </a:lnTo>
                  <a:lnTo>
                    <a:pt x="1658" y="449"/>
                  </a:lnTo>
                  <a:lnTo>
                    <a:pt x="1658" y="451"/>
                  </a:lnTo>
                  <a:lnTo>
                    <a:pt x="1658" y="453"/>
                  </a:lnTo>
                  <a:lnTo>
                    <a:pt x="1658" y="454"/>
                  </a:lnTo>
                  <a:lnTo>
                    <a:pt x="1658" y="456"/>
                  </a:lnTo>
                  <a:lnTo>
                    <a:pt x="1656" y="458"/>
                  </a:lnTo>
                  <a:lnTo>
                    <a:pt x="1656" y="460"/>
                  </a:lnTo>
                  <a:lnTo>
                    <a:pt x="1656" y="462"/>
                  </a:lnTo>
                  <a:lnTo>
                    <a:pt x="1656" y="464"/>
                  </a:lnTo>
                  <a:lnTo>
                    <a:pt x="1654" y="466"/>
                  </a:lnTo>
                  <a:lnTo>
                    <a:pt x="1654" y="468"/>
                  </a:lnTo>
                  <a:lnTo>
                    <a:pt x="1654" y="470"/>
                  </a:lnTo>
                  <a:lnTo>
                    <a:pt x="1653" y="472"/>
                  </a:lnTo>
                  <a:lnTo>
                    <a:pt x="1653" y="477"/>
                  </a:lnTo>
                  <a:lnTo>
                    <a:pt x="1653" y="479"/>
                  </a:lnTo>
                  <a:lnTo>
                    <a:pt x="1653" y="481"/>
                  </a:lnTo>
                  <a:lnTo>
                    <a:pt x="1654" y="483"/>
                  </a:lnTo>
                  <a:lnTo>
                    <a:pt x="1654" y="487"/>
                  </a:lnTo>
                  <a:lnTo>
                    <a:pt x="1656" y="491"/>
                  </a:lnTo>
                  <a:lnTo>
                    <a:pt x="1654" y="494"/>
                  </a:lnTo>
                  <a:lnTo>
                    <a:pt x="1656" y="498"/>
                  </a:lnTo>
                  <a:lnTo>
                    <a:pt x="1656" y="500"/>
                  </a:lnTo>
                  <a:lnTo>
                    <a:pt x="1654" y="500"/>
                  </a:lnTo>
                  <a:lnTo>
                    <a:pt x="1654" y="502"/>
                  </a:lnTo>
                  <a:lnTo>
                    <a:pt x="1653" y="504"/>
                  </a:lnTo>
                  <a:lnTo>
                    <a:pt x="1653" y="506"/>
                  </a:lnTo>
                  <a:lnTo>
                    <a:pt x="1651" y="506"/>
                  </a:lnTo>
                  <a:lnTo>
                    <a:pt x="1649" y="508"/>
                  </a:lnTo>
                  <a:lnTo>
                    <a:pt x="1649" y="506"/>
                  </a:lnTo>
                  <a:lnTo>
                    <a:pt x="1647" y="506"/>
                  </a:lnTo>
                  <a:lnTo>
                    <a:pt x="1647" y="508"/>
                  </a:lnTo>
                  <a:lnTo>
                    <a:pt x="1643" y="508"/>
                  </a:lnTo>
                  <a:lnTo>
                    <a:pt x="1641" y="506"/>
                  </a:lnTo>
                  <a:lnTo>
                    <a:pt x="1639" y="506"/>
                  </a:lnTo>
                  <a:lnTo>
                    <a:pt x="1637" y="506"/>
                  </a:lnTo>
                  <a:lnTo>
                    <a:pt x="1635" y="506"/>
                  </a:lnTo>
                  <a:lnTo>
                    <a:pt x="1634" y="506"/>
                  </a:lnTo>
                  <a:lnTo>
                    <a:pt x="1632" y="506"/>
                  </a:lnTo>
                  <a:lnTo>
                    <a:pt x="1630" y="506"/>
                  </a:lnTo>
                  <a:lnTo>
                    <a:pt x="1628" y="504"/>
                  </a:lnTo>
                  <a:lnTo>
                    <a:pt x="1624" y="502"/>
                  </a:lnTo>
                  <a:lnTo>
                    <a:pt x="1622" y="502"/>
                  </a:lnTo>
                  <a:lnTo>
                    <a:pt x="1620" y="500"/>
                  </a:lnTo>
                  <a:lnTo>
                    <a:pt x="1615" y="500"/>
                  </a:lnTo>
                  <a:lnTo>
                    <a:pt x="1613" y="498"/>
                  </a:lnTo>
                  <a:lnTo>
                    <a:pt x="1611" y="496"/>
                  </a:lnTo>
                  <a:lnTo>
                    <a:pt x="1609" y="496"/>
                  </a:lnTo>
                  <a:lnTo>
                    <a:pt x="1605" y="494"/>
                  </a:lnTo>
                  <a:lnTo>
                    <a:pt x="1603" y="492"/>
                  </a:lnTo>
                  <a:lnTo>
                    <a:pt x="1601" y="491"/>
                  </a:lnTo>
                  <a:lnTo>
                    <a:pt x="1599" y="491"/>
                  </a:lnTo>
                  <a:lnTo>
                    <a:pt x="1597" y="489"/>
                  </a:lnTo>
                  <a:lnTo>
                    <a:pt x="1596" y="491"/>
                  </a:lnTo>
                  <a:lnTo>
                    <a:pt x="1594" y="489"/>
                  </a:lnTo>
                  <a:lnTo>
                    <a:pt x="1592" y="489"/>
                  </a:lnTo>
                  <a:lnTo>
                    <a:pt x="1592" y="487"/>
                  </a:lnTo>
                  <a:lnTo>
                    <a:pt x="1590" y="487"/>
                  </a:lnTo>
                  <a:lnTo>
                    <a:pt x="1588" y="485"/>
                  </a:lnTo>
                  <a:lnTo>
                    <a:pt x="1580" y="483"/>
                  </a:lnTo>
                  <a:lnTo>
                    <a:pt x="1575" y="479"/>
                  </a:lnTo>
                  <a:lnTo>
                    <a:pt x="1571" y="479"/>
                  </a:lnTo>
                  <a:lnTo>
                    <a:pt x="1567" y="477"/>
                  </a:lnTo>
                  <a:lnTo>
                    <a:pt x="1563" y="475"/>
                  </a:lnTo>
                  <a:lnTo>
                    <a:pt x="1561" y="473"/>
                  </a:lnTo>
                  <a:lnTo>
                    <a:pt x="1559" y="472"/>
                  </a:lnTo>
                  <a:lnTo>
                    <a:pt x="1558" y="470"/>
                  </a:lnTo>
                  <a:lnTo>
                    <a:pt x="1556" y="470"/>
                  </a:lnTo>
                  <a:lnTo>
                    <a:pt x="1554" y="470"/>
                  </a:lnTo>
                  <a:lnTo>
                    <a:pt x="1554" y="468"/>
                  </a:lnTo>
                  <a:lnTo>
                    <a:pt x="1552" y="468"/>
                  </a:lnTo>
                  <a:lnTo>
                    <a:pt x="1550" y="468"/>
                  </a:lnTo>
                  <a:lnTo>
                    <a:pt x="1548" y="468"/>
                  </a:lnTo>
                  <a:lnTo>
                    <a:pt x="1548" y="466"/>
                  </a:lnTo>
                  <a:lnTo>
                    <a:pt x="1546" y="466"/>
                  </a:lnTo>
                  <a:lnTo>
                    <a:pt x="1544" y="466"/>
                  </a:lnTo>
                  <a:lnTo>
                    <a:pt x="1542" y="466"/>
                  </a:lnTo>
                  <a:lnTo>
                    <a:pt x="1540" y="466"/>
                  </a:lnTo>
                  <a:lnTo>
                    <a:pt x="1539" y="466"/>
                  </a:lnTo>
                  <a:lnTo>
                    <a:pt x="1537" y="466"/>
                  </a:lnTo>
                  <a:lnTo>
                    <a:pt x="1535" y="466"/>
                  </a:lnTo>
                  <a:lnTo>
                    <a:pt x="1533" y="466"/>
                  </a:lnTo>
                  <a:lnTo>
                    <a:pt x="1533" y="468"/>
                  </a:lnTo>
                  <a:lnTo>
                    <a:pt x="1531" y="468"/>
                  </a:lnTo>
                  <a:lnTo>
                    <a:pt x="1529" y="468"/>
                  </a:lnTo>
                  <a:lnTo>
                    <a:pt x="1529" y="470"/>
                  </a:lnTo>
                  <a:lnTo>
                    <a:pt x="1527" y="470"/>
                  </a:lnTo>
                  <a:lnTo>
                    <a:pt x="1525" y="472"/>
                  </a:lnTo>
                  <a:lnTo>
                    <a:pt x="1523" y="473"/>
                  </a:lnTo>
                  <a:lnTo>
                    <a:pt x="1521" y="475"/>
                  </a:lnTo>
                  <a:lnTo>
                    <a:pt x="1520" y="477"/>
                  </a:lnTo>
                  <a:lnTo>
                    <a:pt x="1518" y="477"/>
                  </a:lnTo>
                  <a:lnTo>
                    <a:pt x="1516" y="477"/>
                  </a:lnTo>
                  <a:lnTo>
                    <a:pt x="1514" y="477"/>
                  </a:lnTo>
                  <a:lnTo>
                    <a:pt x="1512" y="477"/>
                  </a:lnTo>
                  <a:lnTo>
                    <a:pt x="1510" y="479"/>
                  </a:lnTo>
                  <a:lnTo>
                    <a:pt x="1508" y="479"/>
                  </a:lnTo>
                  <a:lnTo>
                    <a:pt x="1506" y="479"/>
                  </a:lnTo>
                  <a:lnTo>
                    <a:pt x="1504" y="479"/>
                  </a:lnTo>
                  <a:lnTo>
                    <a:pt x="1502" y="479"/>
                  </a:lnTo>
                  <a:lnTo>
                    <a:pt x="1501" y="479"/>
                  </a:lnTo>
                  <a:lnTo>
                    <a:pt x="1499" y="479"/>
                  </a:lnTo>
                  <a:lnTo>
                    <a:pt x="1497" y="479"/>
                  </a:lnTo>
                  <a:lnTo>
                    <a:pt x="1495" y="481"/>
                  </a:lnTo>
                  <a:lnTo>
                    <a:pt x="1493" y="481"/>
                  </a:lnTo>
                  <a:lnTo>
                    <a:pt x="1491" y="481"/>
                  </a:lnTo>
                  <a:lnTo>
                    <a:pt x="1489" y="483"/>
                  </a:lnTo>
                  <a:lnTo>
                    <a:pt x="1487" y="483"/>
                  </a:lnTo>
                  <a:lnTo>
                    <a:pt x="1487" y="485"/>
                  </a:lnTo>
                  <a:lnTo>
                    <a:pt x="1485" y="485"/>
                  </a:lnTo>
                  <a:lnTo>
                    <a:pt x="1483" y="483"/>
                  </a:lnTo>
                  <a:lnTo>
                    <a:pt x="1482" y="483"/>
                  </a:lnTo>
                  <a:lnTo>
                    <a:pt x="1482" y="481"/>
                  </a:lnTo>
                  <a:lnTo>
                    <a:pt x="1482" y="479"/>
                  </a:lnTo>
                  <a:lnTo>
                    <a:pt x="1480" y="477"/>
                  </a:lnTo>
                  <a:lnTo>
                    <a:pt x="1480" y="475"/>
                  </a:lnTo>
                  <a:lnTo>
                    <a:pt x="1478" y="475"/>
                  </a:lnTo>
                  <a:lnTo>
                    <a:pt x="1478" y="473"/>
                  </a:lnTo>
                  <a:lnTo>
                    <a:pt x="1476" y="473"/>
                  </a:lnTo>
                  <a:lnTo>
                    <a:pt x="1474" y="472"/>
                  </a:lnTo>
                  <a:lnTo>
                    <a:pt x="1474" y="470"/>
                  </a:lnTo>
                  <a:lnTo>
                    <a:pt x="1472" y="470"/>
                  </a:lnTo>
                  <a:lnTo>
                    <a:pt x="1472" y="468"/>
                  </a:lnTo>
                  <a:lnTo>
                    <a:pt x="1470" y="468"/>
                  </a:lnTo>
                  <a:lnTo>
                    <a:pt x="1468" y="466"/>
                  </a:lnTo>
                  <a:lnTo>
                    <a:pt x="1466" y="464"/>
                  </a:lnTo>
                  <a:lnTo>
                    <a:pt x="1464" y="462"/>
                  </a:lnTo>
                  <a:lnTo>
                    <a:pt x="1464" y="464"/>
                  </a:lnTo>
                  <a:lnTo>
                    <a:pt x="1463" y="464"/>
                  </a:lnTo>
                  <a:lnTo>
                    <a:pt x="1461" y="466"/>
                  </a:lnTo>
                  <a:lnTo>
                    <a:pt x="1459" y="468"/>
                  </a:lnTo>
                  <a:lnTo>
                    <a:pt x="1457" y="468"/>
                  </a:lnTo>
                  <a:lnTo>
                    <a:pt x="1455" y="470"/>
                  </a:lnTo>
                  <a:lnTo>
                    <a:pt x="1453" y="470"/>
                  </a:lnTo>
                  <a:lnTo>
                    <a:pt x="1451" y="470"/>
                  </a:lnTo>
                  <a:lnTo>
                    <a:pt x="1449" y="470"/>
                  </a:lnTo>
                  <a:lnTo>
                    <a:pt x="1447" y="470"/>
                  </a:lnTo>
                  <a:lnTo>
                    <a:pt x="1445" y="470"/>
                  </a:lnTo>
                  <a:lnTo>
                    <a:pt x="1444" y="470"/>
                  </a:lnTo>
                  <a:lnTo>
                    <a:pt x="1442" y="470"/>
                  </a:lnTo>
                  <a:lnTo>
                    <a:pt x="1440" y="470"/>
                  </a:lnTo>
                  <a:lnTo>
                    <a:pt x="1438" y="470"/>
                  </a:lnTo>
                  <a:lnTo>
                    <a:pt x="1436" y="470"/>
                  </a:lnTo>
                  <a:lnTo>
                    <a:pt x="1434" y="470"/>
                  </a:lnTo>
                  <a:lnTo>
                    <a:pt x="1432" y="470"/>
                  </a:lnTo>
                  <a:lnTo>
                    <a:pt x="1432" y="472"/>
                  </a:lnTo>
                  <a:lnTo>
                    <a:pt x="1430" y="472"/>
                  </a:lnTo>
                  <a:lnTo>
                    <a:pt x="1428" y="472"/>
                  </a:lnTo>
                  <a:lnTo>
                    <a:pt x="1426" y="473"/>
                  </a:lnTo>
                  <a:lnTo>
                    <a:pt x="1425" y="473"/>
                  </a:lnTo>
                  <a:lnTo>
                    <a:pt x="1423" y="473"/>
                  </a:lnTo>
                  <a:lnTo>
                    <a:pt x="1421" y="475"/>
                  </a:lnTo>
                  <a:lnTo>
                    <a:pt x="1419" y="475"/>
                  </a:lnTo>
                  <a:lnTo>
                    <a:pt x="1419" y="477"/>
                  </a:lnTo>
                  <a:lnTo>
                    <a:pt x="1417" y="477"/>
                  </a:lnTo>
                  <a:lnTo>
                    <a:pt x="1415" y="479"/>
                  </a:lnTo>
                  <a:lnTo>
                    <a:pt x="1415" y="481"/>
                  </a:lnTo>
                  <a:lnTo>
                    <a:pt x="1413" y="481"/>
                  </a:lnTo>
                  <a:lnTo>
                    <a:pt x="1413" y="483"/>
                  </a:lnTo>
                  <a:lnTo>
                    <a:pt x="1413" y="485"/>
                  </a:lnTo>
                  <a:lnTo>
                    <a:pt x="1411" y="485"/>
                  </a:lnTo>
                  <a:lnTo>
                    <a:pt x="1411" y="487"/>
                  </a:lnTo>
                  <a:lnTo>
                    <a:pt x="1409" y="489"/>
                  </a:lnTo>
                  <a:lnTo>
                    <a:pt x="1409" y="491"/>
                  </a:lnTo>
                  <a:lnTo>
                    <a:pt x="1407" y="492"/>
                  </a:lnTo>
                  <a:lnTo>
                    <a:pt x="1407" y="494"/>
                  </a:lnTo>
                  <a:lnTo>
                    <a:pt x="1406" y="494"/>
                  </a:lnTo>
                  <a:lnTo>
                    <a:pt x="1406" y="496"/>
                  </a:lnTo>
                  <a:lnTo>
                    <a:pt x="1404" y="498"/>
                  </a:lnTo>
                  <a:lnTo>
                    <a:pt x="1404" y="500"/>
                  </a:lnTo>
                  <a:lnTo>
                    <a:pt x="1404" y="502"/>
                  </a:lnTo>
                  <a:lnTo>
                    <a:pt x="1402" y="502"/>
                  </a:lnTo>
                  <a:lnTo>
                    <a:pt x="1402" y="504"/>
                  </a:lnTo>
                  <a:lnTo>
                    <a:pt x="1402" y="506"/>
                  </a:lnTo>
                  <a:lnTo>
                    <a:pt x="1400" y="506"/>
                  </a:lnTo>
                  <a:lnTo>
                    <a:pt x="1400" y="508"/>
                  </a:lnTo>
                  <a:lnTo>
                    <a:pt x="1398" y="508"/>
                  </a:lnTo>
                  <a:lnTo>
                    <a:pt x="1398" y="510"/>
                  </a:lnTo>
                  <a:lnTo>
                    <a:pt x="1396" y="511"/>
                  </a:lnTo>
                  <a:lnTo>
                    <a:pt x="1394" y="513"/>
                  </a:lnTo>
                  <a:lnTo>
                    <a:pt x="1392" y="515"/>
                  </a:lnTo>
                  <a:lnTo>
                    <a:pt x="1390" y="515"/>
                  </a:lnTo>
                  <a:lnTo>
                    <a:pt x="1390" y="517"/>
                  </a:lnTo>
                  <a:lnTo>
                    <a:pt x="1388" y="517"/>
                  </a:lnTo>
                  <a:lnTo>
                    <a:pt x="1388" y="519"/>
                  </a:lnTo>
                  <a:lnTo>
                    <a:pt x="1387" y="519"/>
                  </a:lnTo>
                  <a:lnTo>
                    <a:pt x="1379" y="525"/>
                  </a:lnTo>
                  <a:lnTo>
                    <a:pt x="1379" y="527"/>
                  </a:lnTo>
                  <a:lnTo>
                    <a:pt x="1377" y="529"/>
                  </a:lnTo>
                  <a:lnTo>
                    <a:pt x="1377" y="530"/>
                  </a:lnTo>
                  <a:lnTo>
                    <a:pt x="1375" y="530"/>
                  </a:lnTo>
                  <a:lnTo>
                    <a:pt x="1375" y="532"/>
                  </a:lnTo>
                  <a:lnTo>
                    <a:pt x="1375" y="534"/>
                  </a:lnTo>
                  <a:lnTo>
                    <a:pt x="1375" y="536"/>
                  </a:lnTo>
                  <a:lnTo>
                    <a:pt x="1373" y="536"/>
                  </a:lnTo>
                  <a:lnTo>
                    <a:pt x="1373" y="538"/>
                  </a:lnTo>
                  <a:lnTo>
                    <a:pt x="1373" y="540"/>
                  </a:lnTo>
                  <a:lnTo>
                    <a:pt x="1373" y="542"/>
                  </a:lnTo>
                  <a:lnTo>
                    <a:pt x="1373" y="544"/>
                  </a:lnTo>
                  <a:lnTo>
                    <a:pt x="1373" y="546"/>
                  </a:lnTo>
                  <a:lnTo>
                    <a:pt x="1375" y="546"/>
                  </a:lnTo>
                  <a:lnTo>
                    <a:pt x="1375" y="548"/>
                  </a:lnTo>
                  <a:lnTo>
                    <a:pt x="1375" y="549"/>
                  </a:lnTo>
                  <a:lnTo>
                    <a:pt x="1377" y="551"/>
                  </a:lnTo>
                  <a:lnTo>
                    <a:pt x="1377" y="553"/>
                  </a:lnTo>
                  <a:lnTo>
                    <a:pt x="1375" y="553"/>
                  </a:lnTo>
                  <a:lnTo>
                    <a:pt x="1375" y="555"/>
                  </a:lnTo>
                  <a:lnTo>
                    <a:pt x="1375" y="557"/>
                  </a:lnTo>
                  <a:lnTo>
                    <a:pt x="1375" y="559"/>
                  </a:lnTo>
                  <a:lnTo>
                    <a:pt x="1375" y="561"/>
                  </a:lnTo>
                  <a:lnTo>
                    <a:pt x="1375" y="563"/>
                  </a:lnTo>
                  <a:lnTo>
                    <a:pt x="1373" y="563"/>
                  </a:lnTo>
                  <a:lnTo>
                    <a:pt x="1373" y="565"/>
                  </a:lnTo>
                  <a:lnTo>
                    <a:pt x="1375" y="567"/>
                  </a:lnTo>
                  <a:lnTo>
                    <a:pt x="1373" y="567"/>
                  </a:lnTo>
                  <a:lnTo>
                    <a:pt x="1371" y="565"/>
                  </a:lnTo>
                  <a:lnTo>
                    <a:pt x="1369" y="565"/>
                  </a:lnTo>
                  <a:lnTo>
                    <a:pt x="1368" y="565"/>
                  </a:lnTo>
                  <a:lnTo>
                    <a:pt x="1366" y="565"/>
                  </a:lnTo>
                  <a:lnTo>
                    <a:pt x="1366" y="567"/>
                  </a:lnTo>
                  <a:lnTo>
                    <a:pt x="1366" y="568"/>
                  </a:lnTo>
                  <a:lnTo>
                    <a:pt x="1364" y="568"/>
                  </a:lnTo>
                  <a:lnTo>
                    <a:pt x="1362" y="570"/>
                  </a:lnTo>
                  <a:lnTo>
                    <a:pt x="1362" y="572"/>
                  </a:lnTo>
                  <a:lnTo>
                    <a:pt x="1360" y="572"/>
                  </a:lnTo>
                  <a:lnTo>
                    <a:pt x="1358" y="572"/>
                  </a:lnTo>
                  <a:lnTo>
                    <a:pt x="1358" y="570"/>
                  </a:lnTo>
                  <a:lnTo>
                    <a:pt x="1356" y="570"/>
                  </a:lnTo>
                  <a:lnTo>
                    <a:pt x="1356" y="568"/>
                  </a:lnTo>
                  <a:lnTo>
                    <a:pt x="1354" y="568"/>
                  </a:lnTo>
                  <a:lnTo>
                    <a:pt x="1354" y="567"/>
                  </a:lnTo>
                  <a:lnTo>
                    <a:pt x="1352" y="567"/>
                  </a:lnTo>
                  <a:lnTo>
                    <a:pt x="1352" y="565"/>
                  </a:lnTo>
                  <a:lnTo>
                    <a:pt x="1354" y="563"/>
                  </a:lnTo>
                  <a:lnTo>
                    <a:pt x="1352" y="563"/>
                  </a:lnTo>
                  <a:lnTo>
                    <a:pt x="1350" y="563"/>
                  </a:lnTo>
                  <a:lnTo>
                    <a:pt x="1350" y="561"/>
                  </a:lnTo>
                  <a:lnTo>
                    <a:pt x="1350" y="559"/>
                  </a:lnTo>
                  <a:lnTo>
                    <a:pt x="1349" y="559"/>
                  </a:lnTo>
                  <a:lnTo>
                    <a:pt x="1347" y="559"/>
                  </a:lnTo>
                  <a:lnTo>
                    <a:pt x="1345" y="559"/>
                  </a:lnTo>
                  <a:lnTo>
                    <a:pt x="1345" y="557"/>
                  </a:lnTo>
                  <a:lnTo>
                    <a:pt x="1343" y="555"/>
                  </a:lnTo>
                  <a:lnTo>
                    <a:pt x="1341" y="555"/>
                  </a:lnTo>
                  <a:lnTo>
                    <a:pt x="1339" y="555"/>
                  </a:lnTo>
                  <a:lnTo>
                    <a:pt x="1337" y="555"/>
                  </a:lnTo>
                  <a:lnTo>
                    <a:pt x="1335" y="555"/>
                  </a:lnTo>
                  <a:lnTo>
                    <a:pt x="1335" y="557"/>
                  </a:lnTo>
                  <a:lnTo>
                    <a:pt x="1333" y="557"/>
                  </a:lnTo>
                  <a:lnTo>
                    <a:pt x="1333" y="559"/>
                  </a:lnTo>
                  <a:lnTo>
                    <a:pt x="1333" y="561"/>
                  </a:lnTo>
                  <a:lnTo>
                    <a:pt x="1331" y="561"/>
                  </a:lnTo>
                  <a:lnTo>
                    <a:pt x="1331" y="563"/>
                  </a:lnTo>
                  <a:lnTo>
                    <a:pt x="1330" y="565"/>
                  </a:lnTo>
                  <a:lnTo>
                    <a:pt x="1328" y="565"/>
                  </a:lnTo>
                  <a:lnTo>
                    <a:pt x="1328" y="567"/>
                  </a:lnTo>
                  <a:lnTo>
                    <a:pt x="1326" y="567"/>
                  </a:lnTo>
                  <a:lnTo>
                    <a:pt x="1326" y="568"/>
                  </a:lnTo>
                  <a:lnTo>
                    <a:pt x="1324" y="568"/>
                  </a:lnTo>
                  <a:lnTo>
                    <a:pt x="1324" y="570"/>
                  </a:lnTo>
                  <a:lnTo>
                    <a:pt x="1322" y="570"/>
                  </a:lnTo>
                  <a:lnTo>
                    <a:pt x="1322" y="572"/>
                  </a:lnTo>
                  <a:lnTo>
                    <a:pt x="1320" y="572"/>
                  </a:lnTo>
                  <a:lnTo>
                    <a:pt x="1318" y="572"/>
                  </a:lnTo>
                  <a:lnTo>
                    <a:pt x="1318" y="574"/>
                  </a:lnTo>
                  <a:lnTo>
                    <a:pt x="1316" y="574"/>
                  </a:lnTo>
                  <a:lnTo>
                    <a:pt x="1316" y="576"/>
                  </a:lnTo>
                  <a:lnTo>
                    <a:pt x="1314" y="576"/>
                  </a:lnTo>
                  <a:lnTo>
                    <a:pt x="1312" y="578"/>
                  </a:lnTo>
                  <a:lnTo>
                    <a:pt x="1311" y="578"/>
                  </a:lnTo>
                  <a:lnTo>
                    <a:pt x="1309" y="578"/>
                  </a:lnTo>
                  <a:lnTo>
                    <a:pt x="1307" y="578"/>
                  </a:lnTo>
                  <a:lnTo>
                    <a:pt x="1307" y="580"/>
                  </a:lnTo>
                  <a:lnTo>
                    <a:pt x="1305" y="580"/>
                  </a:lnTo>
                  <a:lnTo>
                    <a:pt x="1303" y="580"/>
                  </a:lnTo>
                  <a:lnTo>
                    <a:pt x="1301" y="582"/>
                  </a:lnTo>
                  <a:lnTo>
                    <a:pt x="1299" y="582"/>
                  </a:lnTo>
                  <a:lnTo>
                    <a:pt x="1297" y="580"/>
                  </a:lnTo>
                  <a:lnTo>
                    <a:pt x="1295" y="580"/>
                  </a:lnTo>
                  <a:lnTo>
                    <a:pt x="1293" y="580"/>
                  </a:lnTo>
                  <a:lnTo>
                    <a:pt x="1292" y="580"/>
                  </a:lnTo>
                  <a:lnTo>
                    <a:pt x="1290" y="580"/>
                  </a:lnTo>
                  <a:lnTo>
                    <a:pt x="1288" y="580"/>
                  </a:lnTo>
                  <a:lnTo>
                    <a:pt x="1286" y="580"/>
                  </a:lnTo>
                  <a:lnTo>
                    <a:pt x="1284" y="580"/>
                  </a:lnTo>
                  <a:lnTo>
                    <a:pt x="1282" y="580"/>
                  </a:lnTo>
                  <a:lnTo>
                    <a:pt x="1282" y="582"/>
                  </a:lnTo>
                  <a:lnTo>
                    <a:pt x="1280" y="582"/>
                  </a:lnTo>
                  <a:lnTo>
                    <a:pt x="1280" y="584"/>
                  </a:lnTo>
                  <a:lnTo>
                    <a:pt x="1280" y="586"/>
                  </a:lnTo>
                  <a:lnTo>
                    <a:pt x="1278" y="587"/>
                  </a:lnTo>
                  <a:lnTo>
                    <a:pt x="1278" y="589"/>
                  </a:lnTo>
                  <a:lnTo>
                    <a:pt x="1276" y="591"/>
                  </a:lnTo>
                  <a:lnTo>
                    <a:pt x="1276" y="593"/>
                  </a:lnTo>
                  <a:lnTo>
                    <a:pt x="1274" y="593"/>
                  </a:lnTo>
                  <a:lnTo>
                    <a:pt x="1274" y="595"/>
                  </a:lnTo>
                  <a:lnTo>
                    <a:pt x="1273" y="597"/>
                  </a:lnTo>
                  <a:lnTo>
                    <a:pt x="1271" y="599"/>
                  </a:lnTo>
                  <a:lnTo>
                    <a:pt x="1269" y="599"/>
                  </a:lnTo>
                  <a:lnTo>
                    <a:pt x="1267" y="599"/>
                  </a:lnTo>
                  <a:lnTo>
                    <a:pt x="1265" y="599"/>
                  </a:lnTo>
                  <a:lnTo>
                    <a:pt x="1263" y="599"/>
                  </a:lnTo>
                  <a:lnTo>
                    <a:pt x="1261" y="599"/>
                  </a:lnTo>
                  <a:lnTo>
                    <a:pt x="1259" y="599"/>
                  </a:lnTo>
                  <a:lnTo>
                    <a:pt x="1259" y="597"/>
                  </a:lnTo>
                  <a:lnTo>
                    <a:pt x="1257" y="597"/>
                  </a:lnTo>
                  <a:lnTo>
                    <a:pt x="1257" y="595"/>
                  </a:lnTo>
                  <a:lnTo>
                    <a:pt x="1255" y="595"/>
                  </a:lnTo>
                  <a:lnTo>
                    <a:pt x="1255" y="593"/>
                  </a:lnTo>
                  <a:lnTo>
                    <a:pt x="1254" y="593"/>
                  </a:lnTo>
                  <a:lnTo>
                    <a:pt x="1254" y="591"/>
                  </a:lnTo>
                  <a:lnTo>
                    <a:pt x="1252" y="591"/>
                  </a:lnTo>
                  <a:lnTo>
                    <a:pt x="1252" y="593"/>
                  </a:lnTo>
                  <a:lnTo>
                    <a:pt x="1250" y="593"/>
                  </a:lnTo>
                  <a:lnTo>
                    <a:pt x="1248" y="593"/>
                  </a:lnTo>
                  <a:lnTo>
                    <a:pt x="1246" y="593"/>
                  </a:lnTo>
                  <a:lnTo>
                    <a:pt x="1246" y="595"/>
                  </a:lnTo>
                  <a:lnTo>
                    <a:pt x="1244" y="595"/>
                  </a:lnTo>
                  <a:lnTo>
                    <a:pt x="1244" y="597"/>
                  </a:lnTo>
                  <a:lnTo>
                    <a:pt x="1242" y="599"/>
                  </a:lnTo>
                  <a:lnTo>
                    <a:pt x="1242" y="601"/>
                  </a:lnTo>
                  <a:lnTo>
                    <a:pt x="1242" y="603"/>
                  </a:lnTo>
                  <a:lnTo>
                    <a:pt x="1244" y="603"/>
                  </a:lnTo>
                  <a:lnTo>
                    <a:pt x="1244" y="605"/>
                  </a:lnTo>
                  <a:lnTo>
                    <a:pt x="1244" y="606"/>
                  </a:lnTo>
                  <a:lnTo>
                    <a:pt x="1244" y="608"/>
                  </a:lnTo>
                  <a:lnTo>
                    <a:pt x="1242" y="608"/>
                  </a:lnTo>
                  <a:lnTo>
                    <a:pt x="1242" y="610"/>
                  </a:lnTo>
                  <a:lnTo>
                    <a:pt x="1242" y="612"/>
                  </a:lnTo>
                  <a:lnTo>
                    <a:pt x="1240" y="612"/>
                  </a:lnTo>
                  <a:lnTo>
                    <a:pt x="1238" y="614"/>
                  </a:lnTo>
                  <a:lnTo>
                    <a:pt x="1236" y="616"/>
                  </a:lnTo>
                  <a:lnTo>
                    <a:pt x="1236" y="618"/>
                  </a:lnTo>
                  <a:lnTo>
                    <a:pt x="1235" y="620"/>
                  </a:lnTo>
                  <a:lnTo>
                    <a:pt x="1235" y="622"/>
                  </a:lnTo>
                  <a:lnTo>
                    <a:pt x="1235" y="624"/>
                  </a:lnTo>
                  <a:lnTo>
                    <a:pt x="1233" y="624"/>
                  </a:lnTo>
                  <a:lnTo>
                    <a:pt x="1231" y="625"/>
                  </a:lnTo>
                  <a:lnTo>
                    <a:pt x="1229" y="625"/>
                  </a:lnTo>
                  <a:lnTo>
                    <a:pt x="1229" y="627"/>
                  </a:lnTo>
                  <a:lnTo>
                    <a:pt x="1227" y="627"/>
                  </a:lnTo>
                  <a:lnTo>
                    <a:pt x="1227" y="629"/>
                  </a:lnTo>
                  <a:lnTo>
                    <a:pt x="1225" y="629"/>
                  </a:lnTo>
                  <a:lnTo>
                    <a:pt x="1225" y="631"/>
                  </a:lnTo>
                  <a:lnTo>
                    <a:pt x="1223" y="631"/>
                  </a:lnTo>
                  <a:lnTo>
                    <a:pt x="1223" y="633"/>
                  </a:lnTo>
                  <a:lnTo>
                    <a:pt x="1221" y="633"/>
                  </a:lnTo>
                  <a:lnTo>
                    <a:pt x="1221" y="635"/>
                  </a:lnTo>
                  <a:lnTo>
                    <a:pt x="1219" y="635"/>
                  </a:lnTo>
                  <a:lnTo>
                    <a:pt x="1219" y="637"/>
                  </a:lnTo>
                  <a:lnTo>
                    <a:pt x="1217" y="637"/>
                  </a:lnTo>
                  <a:lnTo>
                    <a:pt x="1217" y="639"/>
                  </a:lnTo>
                  <a:lnTo>
                    <a:pt x="1216" y="639"/>
                  </a:lnTo>
                  <a:lnTo>
                    <a:pt x="1216" y="641"/>
                  </a:lnTo>
                  <a:lnTo>
                    <a:pt x="1214" y="643"/>
                  </a:lnTo>
                  <a:lnTo>
                    <a:pt x="1214" y="644"/>
                  </a:lnTo>
                  <a:lnTo>
                    <a:pt x="1214" y="646"/>
                  </a:lnTo>
                  <a:lnTo>
                    <a:pt x="1214" y="648"/>
                  </a:lnTo>
                  <a:lnTo>
                    <a:pt x="1214" y="650"/>
                  </a:lnTo>
                  <a:lnTo>
                    <a:pt x="1214" y="652"/>
                  </a:lnTo>
                  <a:lnTo>
                    <a:pt x="1212" y="652"/>
                  </a:lnTo>
                  <a:lnTo>
                    <a:pt x="1210" y="652"/>
                  </a:lnTo>
                  <a:lnTo>
                    <a:pt x="1210" y="650"/>
                  </a:lnTo>
                  <a:lnTo>
                    <a:pt x="1210" y="648"/>
                  </a:lnTo>
                  <a:lnTo>
                    <a:pt x="1210" y="646"/>
                  </a:lnTo>
                  <a:lnTo>
                    <a:pt x="1208" y="646"/>
                  </a:lnTo>
                  <a:lnTo>
                    <a:pt x="1208" y="644"/>
                  </a:lnTo>
                  <a:lnTo>
                    <a:pt x="1206" y="643"/>
                  </a:lnTo>
                  <a:lnTo>
                    <a:pt x="1206" y="641"/>
                  </a:lnTo>
                  <a:lnTo>
                    <a:pt x="1208" y="641"/>
                  </a:lnTo>
                  <a:lnTo>
                    <a:pt x="1210" y="641"/>
                  </a:lnTo>
                  <a:lnTo>
                    <a:pt x="1210" y="639"/>
                  </a:lnTo>
                  <a:lnTo>
                    <a:pt x="1210" y="637"/>
                  </a:lnTo>
                  <a:lnTo>
                    <a:pt x="1208" y="637"/>
                  </a:lnTo>
                  <a:lnTo>
                    <a:pt x="1206" y="637"/>
                  </a:lnTo>
                  <a:lnTo>
                    <a:pt x="1204" y="639"/>
                  </a:lnTo>
                  <a:lnTo>
                    <a:pt x="1202" y="639"/>
                  </a:lnTo>
                  <a:lnTo>
                    <a:pt x="1200" y="641"/>
                  </a:lnTo>
                  <a:lnTo>
                    <a:pt x="1200" y="643"/>
                  </a:lnTo>
                  <a:lnTo>
                    <a:pt x="1198" y="643"/>
                  </a:lnTo>
                  <a:lnTo>
                    <a:pt x="1198" y="644"/>
                  </a:lnTo>
                  <a:lnTo>
                    <a:pt x="1197" y="644"/>
                  </a:lnTo>
                  <a:lnTo>
                    <a:pt x="1197" y="646"/>
                  </a:lnTo>
                  <a:lnTo>
                    <a:pt x="1195" y="646"/>
                  </a:lnTo>
                  <a:lnTo>
                    <a:pt x="1195" y="648"/>
                  </a:lnTo>
                  <a:lnTo>
                    <a:pt x="1195" y="650"/>
                  </a:lnTo>
                  <a:lnTo>
                    <a:pt x="1197" y="652"/>
                  </a:lnTo>
                  <a:lnTo>
                    <a:pt x="1198" y="652"/>
                  </a:lnTo>
                  <a:lnTo>
                    <a:pt x="1198" y="654"/>
                  </a:lnTo>
                  <a:lnTo>
                    <a:pt x="1198" y="656"/>
                  </a:lnTo>
                  <a:lnTo>
                    <a:pt x="1197" y="656"/>
                  </a:lnTo>
                  <a:lnTo>
                    <a:pt x="1195" y="656"/>
                  </a:lnTo>
                  <a:lnTo>
                    <a:pt x="1193" y="658"/>
                  </a:lnTo>
                  <a:lnTo>
                    <a:pt x="1191" y="658"/>
                  </a:lnTo>
                  <a:lnTo>
                    <a:pt x="1191" y="656"/>
                  </a:lnTo>
                  <a:lnTo>
                    <a:pt x="1189" y="656"/>
                  </a:lnTo>
                  <a:lnTo>
                    <a:pt x="1189" y="658"/>
                  </a:lnTo>
                  <a:lnTo>
                    <a:pt x="1187" y="658"/>
                  </a:lnTo>
                  <a:lnTo>
                    <a:pt x="1189" y="656"/>
                  </a:lnTo>
                  <a:lnTo>
                    <a:pt x="1187" y="656"/>
                  </a:lnTo>
                  <a:lnTo>
                    <a:pt x="1187" y="658"/>
                  </a:lnTo>
                  <a:lnTo>
                    <a:pt x="1185" y="658"/>
                  </a:lnTo>
                  <a:lnTo>
                    <a:pt x="1183" y="660"/>
                  </a:lnTo>
                  <a:lnTo>
                    <a:pt x="1185" y="662"/>
                  </a:lnTo>
                  <a:lnTo>
                    <a:pt x="1183" y="664"/>
                  </a:lnTo>
                  <a:lnTo>
                    <a:pt x="1181" y="665"/>
                  </a:lnTo>
                  <a:lnTo>
                    <a:pt x="1179" y="665"/>
                  </a:lnTo>
                  <a:lnTo>
                    <a:pt x="1179" y="667"/>
                  </a:lnTo>
                  <a:lnTo>
                    <a:pt x="1179" y="669"/>
                  </a:lnTo>
                  <a:lnTo>
                    <a:pt x="1181" y="669"/>
                  </a:lnTo>
                  <a:lnTo>
                    <a:pt x="1181" y="671"/>
                  </a:lnTo>
                  <a:lnTo>
                    <a:pt x="1183" y="671"/>
                  </a:lnTo>
                  <a:lnTo>
                    <a:pt x="1185" y="671"/>
                  </a:lnTo>
                  <a:lnTo>
                    <a:pt x="1185" y="669"/>
                  </a:lnTo>
                  <a:lnTo>
                    <a:pt x="1187" y="669"/>
                  </a:lnTo>
                  <a:lnTo>
                    <a:pt x="1189" y="667"/>
                  </a:lnTo>
                  <a:lnTo>
                    <a:pt x="1191" y="667"/>
                  </a:lnTo>
                  <a:lnTo>
                    <a:pt x="1191" y="669"/>
                  </a:lnTo>
                  <a:lnTo>
                    <a:pt x="1193" y="671"/>
                  </a:lnTo>
                  <a:lnTo>
                    <a:pt x="1193" y="673"/>
                  </a:lnTo>
                  <a:lnTo>
                    <a:pt x="1193" y="675"/>
                  </a:lnTo>
                  <a:lnTo>
                    <a:pt x="1195" y="675"/>
                  </a:lnTo>
                  <a:lnTo>
                    <a:pt x="1193" y="677"/>
                  </a:lnTo>
                  <a:lnTo>
                    <a:pt x="1193" y="679"/>
                  </a:lnTo>
                  <a:lnTo>
                    <a:pt x="1191" y="679"/>
                  </a:lnTo>
                  <a:lnTo>
                    <a:pt x="1191" y="681"/>
                  </a:lnTo>
                  <a:lnTo>
                    <a:pt x="1189" y="681"/>
                  </a:lnTo>
                  <a:lnTo>
                    <a:pt x="1189" y="683"/>
                  </a:lnTo>
                  <a:lnTo>
                    <a:pt x="1187" y="684"/>
                  </a:lnTo>
                  <a:lnTo>
                    <a:pt x="1189" y="684"/>
                  </a:lnTo>
                  <a:lnTo>
                    <a:pt x="1189" y="686"/>
                  </a:lnTo>
                  <a:lnTo>
                    <a:pt x="1187" y="688"/>
                  </a:lnTo>
                  <a:lnTo>
                    <a:pt x="1185" y="688"/>
                  </a:lnTo>
                  <a:lnTo>
                    <a:pt x="1185" y="690"/>
                  </a:lnTo>
                  <a:lnTo>
                    <a:pt x="1183" y="690"/>
                  </a:lnTo>
                  <a:lnTo>
                    <a:pt x="1183" y="692"/>
                  </a:lnTo>
                  <a:lnTo>
                    <a:pt x="1181" y="692"/>
                  </a:lnTo>
                  <a:lnTo>
                    <a:pt x="1183" y="692"/>
                  </a:lnTo>
                  <a:lnTo>
                    <a:pt x="1181" y="694"/>
                  </a:lnTo>
                  <a:lnTo>
                    <a:pt x="1178" y="696"/>
                  </a:lnTo>
                  <a:lnTo>
                    <a:pt x="1178" y="694"/>
                  </a:lnTo>
                  <a:lnTo>
                    <a:pt x="1176" y="694"/>
                  </a:lnTo>
                  <a:lnTo>
                    <a:pt x="1176" y="698"/>
                  </a:lnTo>
                  <a:lnTo>
                    <a:pt x="1178" y="698"/>
                  </a:lnTo>
                  <a:lnTo>
                    <a:pt x="1179" y="702"/>
                  </a:lnTo>
                  <a:lnTo>
                    <a:pt x="1179" y="703"/>
                  </a:lnTo>
                  <a:lnTo>
                    <a:pt x="1179" y="705"/>
                  </a:lnTo>
                  <a:lnTo>
                    <a:pt x="1179" y="707"/>
                  </a:lnTo>
                  <a:lnTo>
                    <a:pt x="1178" y="709"/>
                  </a:lnTo>
                  <a:lnTo>
                    <a:pt x="1176" y="709"/>
                  </a:lnTo>
                  <a:lnTo>
                    <a:pt x="1174" y="707"/>
                  </a:lnTo>
                  <a:lnTo>
                    <a:pt x="1172" y="707"/>
                  </a:lnTo>
                  <a:lnTo>
                    <a:pt x="1172" y="709"/>
                  </a:lnTo>
                  <a:lnTo>
                    <a:pt x="1170" y="713"/>
                  </a:lnTo>
                  <a:lnTo>
                    <a:pt x="1172" y="715"/>
                  </a:lnTo>
                  <a:lnTo>
                    <a:pt x="1170" y="717"/>
                  </a:lnTo>
                  <a:lnTo>
                    <a:pt x="1170" y="719"/>
                  </a:lnTo>
                  <a:lnTo>
                    <a:pt x="1170" y="721"/>
                  </a:lnTo>
                  <a:lnTo>
                    <a:pt x="1168" y="721"/>
                  </a:lnTo>
                  <a:lnTo>
                    <a:pt x="1164" y="719"/>
                  </a:lnTo>
                  <a:lnTo>
                    <a:pt x="1162" y="721"/>
                  </a:lnTo>
                  <a:lnTo>
                    <a:pt x="1159" y="721"/>
                  </a:lnTo>
                  <a:lnTo>
                    <a:pt x="1159" y="719"/>
                  </a:lnTo>
                  <a:lnTo>
                    <a:pt x="1159" y="717"/>
                  </a:lnTo>
                  <a:lnTo>
                    <a:pt x="1159" y="715"/>
                  </a:lnTo>
                  <a:lnTo>
                    <a:pt x="1157" y="715"/>
                  </a:lnTo>
                  <a:lnTo>
                    <a:pt x="1155" y="717"/>
                  </a:lnTo>
                  <a:lnTo>
                    <a:pt x="1153" y="717"/>
                  </a:lnTo>
                  <a:lnTo>
                    <a:pt x="1153" y="715"/>
                  </a:lnTo>
                  <a:lnTo>
                    <a:pt x="1151" y="713"/>
                  </a:lnTo>
                  <a:lnTo>
                    <a:pt x="1151" y="715"/>
                  </a:lnTo>
                  <a:lnTo>
                    <a:pt x="1151" y="717"/>
                  </a:lnTo>
                  <a:lnTo>
                    <a:pt x="1149" y="719"/>
                  </a:lnTo>
                  <a:lnTo>
                    <a:pt x="1151" y="722"/>
                  </a:lnTo>
                  <a:lnTo>
                    <a:pt x="1151" y="724"/>
                  </a:lnTo>
                  <a:lnTo>
                    <a:pt x="1149" y="726"/>
                  </a:lnTo>
                  <a:lnTo>
                    <a:pt x="1147" y="728"/>
                  </a:lnTo>
                  <a:lnTo>
                    <a:pt x="1145" y="730"/>
                  </a:lnTo>
                  <a:lnTo>
                    <a:pt x="1143" y="732"/>
                  </a:lnTo>
                  <a:lnTo>
                    <a:pt x="1145" y="732"/>
                  </a:lnTo>
                  <a:lnTo>
                    <a:pt x="1147" y="732"/>
                  </a:lnTo>
                  <a:lnTo>
                    <a:pt x="1147" y="736"/>
                  </a:lnTo>
                  <a:lnTo>
                    <a:pt x="1145" y="736"/>
                  </a:lnTo>
                  <a:lnTo>
                    <a:pt x="1145" y="738"/>
                  </a:lnTo>
                  <a:lnTo>
                    <a:pt x="1145" y="740"/>
                  </a:lnTo>
                  <a:lnTo>
                    <a:pt x="1143" y="740"/>
                  </a:lnTo>
                  <a:lnTo>
                    <a:pt x="1141" y="738"/>
                  </a:lnTo>
                  <a:lnTo>
                    <a:pt x="1140" y="738"/>
                  </a:lnTo>
                  <a:lnTo>
                    <a:pt x="1140" y="740"/>
                  </a:lnTo>
                  <a:lnTo>
                    <a:pt x="1140" y="743"/>
                  </a:lnTo>
                  <a:lnTo>
                    <a:pt x="1143" y="747"/>
                  </a:lnTo>
                  <a:lnTo>
                    <a:pt x="1143" y="749"/>
                  </a:lnTo>
                  <a:lnTo>
                    <a:pt x="1145" y="749"/>
                  </a:lnTo>
                  <a:lnTo>
                    <a:pt x="1147" y="747"/>
                  </a:lnTo>
                  <a:lnTo>
                    <a:pt x="1147" y="745"/>
                  </a:lnTo>
                  <a:lnTo>
                    <a:pt x="1147" y="743"/>
                  </a:lnTo>
                  <a:lnTo>
                    <a:pt x="1149" y="743"/>
                  </a:lnTo>
                  <a:lnTo>
                    <a:pt x="1149" y="747"/>
                  </a:lnTo>
                  <a:lnTo>
                    <a:pt x="1149" y="749"/>
                  </a:lnTo>
                  <a:lnTo>
                    <a:pt x="1149" y="751"/>
                  </a:lnTo>
                  <a:lnTo>
                    <a:pt x="1149" y="753"/>
                  </a:lnTo>
                  <a:lnTo>
                    <a:pt x="1149" y="755"/>
                  </a:lnTo>
                  <a:lnTo>
                    <a:pt x="1149" y="757"/>
                  </a:lnTo>
                  <a:lnTo>
                    <a:pt x="1149" y="759"/>
                  </a:lnTo>
                  <a:lnTo>
                    <a:pt x="1153" y="760"/>
                  </a:lnTo>
                  <a:lnTo>
                    <a:pt x="1153" y="762"/>
                  </a:lnTo>
                  <a:lnTo>
                    <a:pt x="1151" y="762"/>
                  </a:lnTo>
                  <a:lnTo>
                    <a:pt x="1149" y="764"/>
                  </a:lnTo>
                  <a:lnTo>
                    <a:pt x="1147" y="764"/>
                  </a:lnTo>
                  <a:lnTo>
                    <a:pt x="1145" y="764"/>
                  </a:lnTo>
                  <a:lnTo>
                    <a:pt x="1143" y="762"/>
                  </a:lnTo>
                  <a:lnTo>
                    <a:pt x="1141" y="760"/>
                  </a:lnTo>
                  <a:lnTo>
                    <a:pt x="1140" y="760"/>
                  </a:lnTo>
                  <a:lnTo>
                    <a:pt x="1138" y="760"/>
                  </a:lnTo>
                  <a:lnTo>
                    <a:pt x="1136" y="762"/>
                  </a:lnTo>
                  <a:lnTo>
                    <a:pt x="1136" y="764"/>
                  </a:lnTo>
                  <a:lnTo>
                    <a:pt x="1136" y="768"/>
                  </a:lnTo>
                  <a:lnTo>
                    <a:pt x="1134" y="768"/>
                  </a:lnTo>
                  <a:lnTo>
                    <a:pt x="1132" y="768"/>
                  </a:lnTo>
                  <a:lnTo>
                    <a:pt x="1130" y="766"/>
                  </a:lnTo>
                  <a:lnTo>
                    <a:pt x="1130" y="764"/>
                  </a:lnTo>
                  <a:lnTo>
                    <a:pt x="1128" y="764"/>
                  </a:lnTo>
                  <a:lnTo>
                    <a:pt x="1130" y="762"/>
                  </a:lnTo>
                  <a:lnTo>
                    <a:pt x="1130" y="760"/>
                  </a:lnTo>
                  <a:lnTo>
                    <a:pt x="1128" y="760"/>
                  </a:lnTo>
                  <a:lnTo>
                    <a:pt x="1128" y="759"/>
                  </a:lnTo>
                  <a:lnTo>
                    <a:pt x="1126" y="759"/>
                  </a:lnTo>
                  <a:lnTo>
                    <a:pt x="1124" y="759"/>
                  </a:lnTo>
                  <a:lnTo>
                    <a:pt x="1122" y="760"/>
                  </a:lnTo>
                  <a:lnTo>
                    <a:pt x="1122" y="762"/>
                  </a:lnTo>
                  <a:lnTo>
                    <a:pt x="1121" y="764"/>
                  </a:lnTo>
                  <a:lnTo>
                    <a:pt x="1121" y="766"/>
                  </a:lnTo>
                  <a:lnTo>
                    <a:pt x="1119" y="768"/>
                  </a:lnTo>
                  <a:lnTo>
                    <a:pt x="1119" y="770"/>
                  </a:lnTo>
                  <a:lnTo>
                    <a:pt x="1119" y="772"/>
                  </a:lnTo>
                  <a:lnTo>
                    <a:pt x="1117" y="772"/>
                  </a:lnTo>
                  <a:lnTo>
                    <a:pt x="1117" y="770"/>
                  </a:lnTo>
                  <a:lnTo>
                    <a:pt x="1115" y="768"/>
                  </a:lnTo>
                  <a:lnTo>
                    <a:pt x="1113" y="766"/>
                  </a:lnTo>
                  <a:lnTo>
                    <a:pt x="1111" y="764"/>
                  </a:lnTo>
                  <a:lnTo>
                    <a:pt x="1109" y="762"/>
                  </a:lnTo>
                  <a:lnTo>
                    <a:pt x="1107" y="762"/>
                  </a:lnTo>
                  <a:lnTo>
                    <a:pt x="1105" y="764"/>
                  </a:lnTo>
                  <a:lnTo>
                    <a:pt x="1103" y="766"/>
                  </a:lnTo>
                  <a:lnTo>
                    <a:pt x="1105" y="768"/>
                  </a:lnTo>
                  <a:lnTo>
                    <a:pt x="1107" y="768"/>
                  </a:lnTo>
                  <a:lnTo>
                    <a:pt x="1107" y="770"/>
                  </a:lnTo>
                  <a:lnTo>
                    <a:pt x="1107" y="772"/>
                  </a:lnTo>
                  <a:lnTo>
                    <a:pt x="1107" y="774"/>
                  </a:lnTo>
                  <a:lnTo>
                    <a:pt x="1105" y="776"/>
                  </a:lnTo>
                  <a:lnTo>
                    <a:pt x="1103" y="776"/>
                  </a:lnTo>
                  <a:lnTo>
                    <a:pt x="1102" y="776"/>
                  </a:lnTo>
                  <a:lnTo>
                    <a:pt x="1100" y="776"/>
                  </a:lnTo>
                  <a:lnTo>
                    <a:pt x="1100" y="774"/>
                  </a:lnTo>
                  <a:lnTo>
                    <a:pt x="1098" y="776"/>
                  </a:lnTo>
                  <a:lnTo>
                    <a:pt x="1096" y="776"/>
                  </a:lnTo>
                  <a:lnTo>
                    <a:pt x="1096" y="778"/>
                  </a:lnTo>
                  <a:lnTo>
                    <a:pt x="1098" y="778"/>
                  </a:lnTo>
                  <a:lnTo>
                    <a:pt x="1098" y="779"/>
                  </a:lnTo>
                  <a:lnTo>
                    <a:pt x="1100" y="781"/>
                  </a:lnTo>
                  <a:lnTo>
                    <a:pt x="1102" y="781"/>
                  </a:lnTo>
                  <a:lnTo>
                    <a:pt x="1103" y="783"/>
                  </a:lnTo>
                  <a:lnTo>
                    <a:pt x="1105" y="785"/>
                  </a:lnTo>
                  <a:lnTo>
                    <a:pt x="1107" y="787"/>
                  </a:lnTo>
                  <a:lnTo>
                    <a:pt x="1107" y="789"/>
                  </a:lnTo>
                  <a:lnTo>
                    <a:pt x="1109" y="789"/>
                  </a:lnTo>
                  <a:lnTo>
                    <a:pt x="1109" y="791"/>
                  </a:lnTo>
                  <a:lnTo>
                    <a:pt x="1109" y="793"/>
                  </a:lnTo>
                  <a:lnTo>
                    <a:pt x="1107" y="793"/>
                  </a:lnTo>
                  <a:lnTo>
                    <a:pt x="1107" y="795"/>
                  </a:lnTo>
                  <a:lnTo>
                    <a:pt x="1105" y="797"/>
                  </a:lnTo>
                  <a:lnTo>
                    <a:pt x="1103" y="797"/>
                  </a:lnTo>
                  <a:lnTo>
                    <a:pt x="1102" y="797"/>
                  </a:lnTo>
                  <a:lnTo>
                    <a:pt x="1100" y="797"/>
                  </a:lnTo>
                  <a:lnTo>
                    <a:pt x="1098" y="797"/>
                  </a:lnTo>
                  <a:lnTo>
                    <a:pt x="1098" y="798"/>
                  </a:lnTo>
                  <a:lnTo>
                    <a:pt x="1096" y="798"/>
                  </a:lnTo>
                  <a:lnTo>
                    <a:pt x="1094" y="798"/>
                  </a:lnTo>
                  <a:lnTo>
                    <a:pt x="1092" y="798"/>
                  </a:lnTo>
                  <a:lnTo>
                    <a:pt x="1090" y="798"/>
                  </a:lnTo>
                  <a:lnTo>
                    <a:pt x="1088" y="798"/>
                  </a:lnTo>
                  <a:lnTo>
                    <a:pt x="1086" y="797"/>
                  </a:lnTo>
                  <a:lnTo>
                    <a:pt x="1084" y="797"/>
                  </a:lnTo>
                  <a:lnTo>
                    <a:pt x="1084" y="795"/>
                  </a:lnTo>
                  <a:lnTo>
                    <a:pt x="1086" y="791"/>
                  </a:lnTo>
                  <a:lnTo>
                    <a:pt x="1086" y="787"/>
                  </a:lnTo>
                  <a:lnTo>
                    <a:pt x="1084" y="787"/>
                  </a:lnTo>
                  <a:lnTo>
                    <a:pt x="1083" y="787"/>
                  </a:lnTo>
                  <a:lnTo>
                    <a:pt x="1077" y="789"/>
                  </a:lnTo>
                  <a:lnTo>
                    <a:pt x="1075" y="789"/>
                  </a:lnTo>
                  <a:lnTo>
                    <a:pt x="1075" y="791"/>
                  </a:lnTo>
                  <a:lnTo>
                    <a:pt x="1073" y="791"/>
                  </a:lnTo>
                  <a:lnTo>
                    <a:pt x="1073" y="789"/>
                  </a:lnTo>
                  <a:lnTo>
                    <a:pt x="1071" y="787"/>
                  </a:lnTo>
                  <a:lnTo>
                    <a:pt x="1069" y="785"/>
                  </a:lnTo>
                  <a:lnTo>
                    <a:pt x="1067" y="787"/>
                  </a:lnTo>
                  <a:lnTo>
                    <a:pt x="1067" y="789"/>
                  </a:lnTo>
                  <a:lnTo>
                    <a:pt x="1065" y="791"/>
                  </a:lnTo>
                  <a:lnTo>
                    <a:pt x="1064" y="791"/>
                  </a:lnTo>
                  <a:lnTo>
                    <a:pt x="1064" y="793"/>
                  </a:lnTo>
                  <a:lnTo>
                    <a:pt x="1062" y="795"/>
                  </a:lnTo>
                  <a:lnTo>
                    <a:pt x="1062" y="793"/>
                  </a:lnTo>
                  <a:lnTo>
                    <a:pt x="1060" y="793"/>
                  </a:lnTo>
                  <a:lnTo>
                    <a:pt x="1060" y="795"/>
                  </a:lnTo>
                  <a:lnTo>
                    <a:pt x="1060" y="793"/>
                  </a:lnTo>
                  <a:lnTo>
                    <a:pt x="1058" y="795"/>
                  </a:lnTo>
                  <a:lnTo>
                    <a:pt x="1058" y="797"/>
                  </a:lnTo>
                  <a:lnTo>
                    <a:pt x="1058" y="798"/>
                  </a:lnTo>
                  <a:lnTo>
                    <a:pt x="1058" y="800"/>
                  </a:lnTo>
                  <a:lnTo>
                    <a:pt x="1060" y="804"/>
                  </a:lnTo>
                  <a:lnTo>
                    <a:pt x="1058" y="804"/>
                  </a:lnTo>
                  <a:lnTo>
                    <a:pt x="1058" y="806"/>
                  </a:lnTo>
                  <a:lnTo>
                    <a:pt x="1056" y="808"/>
                  </a:lnTo>
                  <a:lnTo>
                    <a:pt x="1052" y="810"/>
                  </a:lnTo>
                  <a:lnTo>
                    <a:pt x="1052" y="812"/>
                  </a:lnTo>
                  <a:lnTo>
                    <a:pt x="1050" y="812"/>
                  </a:lnTo>
                  <a:lnTo>
                    <a:pt x="1048" y="814"/>
                  </a:lnTo>
                  <a:lnTo>
                    <a:pt x="1046" y="816"/>
                  </a:lnTo>
                  <a:lnTo>
                    <a:pt x="1046" y="819"/>
                  </a:lnTo>
                  <a:lnTo>
                    <a:pt x="1046" y="821"/>
                  </a:lnTo>
                  <a:lnTo>
                    <a:pt x="1045" y="823"/>
                  </a:lnTo>
                  <a:lnTo>
                    <a:pt x="1043" y="823"/>
                  </a:lnTo>
                  <a:lnTo>
                    <a:pt x="1041" y="825"/>
                  </a:lnTo>
                  <a:lnTo>
                    <a:pt x="1039" y="829"/>
                  </a:lnTo>
                  <a:lnTo>
                    <a:pt x="1039" y="831"/>
                  </a:lnTo>
                  <a:lnTo>
                    <a:pt x="1039" y="833"/>
                  </a:lnTo>
                  <a:lnTo>
                    <a:pt x="1041" y="835"/>
                  </a:lnTo>
                  <a:lnTo>
                    <a:pt x="1043" y="835"/>
                  </a:lnTo>
                  <a:lnTo>
                    <a:pt x="1043" y="836"/>
                  </a:lnTo>
                  <a:lnTo>
                    <a:pt x="1041" y="836"/>
                  </a:lnTo>
                  <a:lnTo>
                    <a:pt x="1037" y="840"/>
                  </a:lnTo>
                  <a:lnTo>
                    <a:pt x="1035" y="840"/>
                  </a:lnTo>
                  <a:lnTo>
                    <a:pt x="1035" y="842"/>
                  </a:lnTo>
                  <a:lnTo>
                    <a:pt x="1033" y="844"/>
                  </a:lnTo>
                  <a:lnTo>
                    <a:pt x="1031" y="844"/>
                  </a:lnTo>
                  <a:lnTo>
                    <a:pt x="1031" y="842"/>
                  </a:lnTo>
                  <a:lnTo>
                    <a:pt x="1029" y="844"/>
                  </a:lnTo>
                  <a:lnTo>
                    <a:pt x="1027" y="844"/>
                  </a:lnTo>
                  <a:lnTo>
                    <a:pt x="1027" y="846"/>
                  </a:lnTo>
                  <a:lnTo>
                    <a:pt x="1029" y="848"/>
                  </a:lnTo>
                  <a:lnTo>
                    <a:pt x="1031" y="848"/>
                  </a:lnTo>
                  <a:lnTo>
                    <a:pt x="1031" y="850"/>
                  </a:lnTo>
                  <a:lnTo>
                    <a:pt x="1031" y="852"/>
                  </a:lnTo>
                  <a:lnTo>
                    <a:pt x="1029" y="854"/>
                  </a:lnTo>
                  <a:lnTo>
                    <a:pt x="1027" y="854"/>
                  </a:lnTo>
                  <a:lnTo>
                    <a:pt x="1027" y="855"/>
                  </a:lnTo>
                  <a:lnTo>
                    <a:pt x="1029" y="859"/>
                  </a:lnTo>
                  <a:lnTo>
                    <a:pt x="1033" y="857"/>
                  </a:lnTo>
                  <a:lnTo>
                    <a:pt x="1035" y="857"/>
                  </a:lnTo>
                  <a:lnTo>
                    <a:pt x="1035" y="861"/>
                  </a:lnTo>
                  <a:lnTo>
                    <a:pt x="1033" y="863"/>
                  </a:lnTo>
                  <a:lnTo>
                    <a:pt x="1031" y="863"/>
                  </a:lnTo>
                  <a:lnTo>
                    <a:pt x="1029" y="861"/>
                  </a:lnTo>
                  <a:lnTo>
                    <a:pt x="1027" y="861"/>
                  </a:lnTo>
                  <a:lnTo>
                    <a:pt x="1026" y="861"/>
                  </a:lnTo>
                  <a:lnTo>
                    <a:pt x="1024" y="861"/>
                  </a:lnTo>
                  <a:lnTo>
                    <a:pt x="1022" y="863"/>
                  </a:lnTo>
                  <a:lnTo>
                    <a:pt x="1022" y="865"/>
                  </a:lnTo>
                  <a:lnTo>
                    <a:pt x="1022" y="867"/>
                  </a:lnTo>
                  <a:lnTo>
                    <a:pt x="1024" y="867"/>
                  </a:lnTo>
                  <a:lnTo>
                    <a:pt x="1024" y="869"/>
                  </a:lnTo>
                  <a:lnTo>
                    <a:pt x="1024" y="871"/>
                  </a:lnTo>
                  <a:lnTo>
                    <a:pt x="1026" y="873"/>
                  </a:lnTo>
                  <a:lnTo>
                    <a:pt x="1026" y="874"/>
                  </a:lnTo>
                  <a:lnTo>
                    <a:pt x="1024" y="874"/>
                  </a:lnTo>
                  <a:lnTo>
                    <a:pt x="1022" y="878"/>
                  </a:lnTo>
                  <a:lnTo>
                    <a:pt x="1020" y="878"/>
                  </a:lnTo>
                  <a:lnTo>
                    <a:pt x="1018" y="878"/>
                  </a:lnTo>
                  <a:lnTo>
                    <a:pt x="1018" y="880"/>
                  </a:lnTo>
                  <a:lnTo>
                    <a:pt x="1016" y="882"/>
                  </a:lnTo>
                  <a:lnTo>
                    <a:pt x="1014" y="882"/>
                  </a:lnTo>
                  <a:lnTo>
                    <a:pt x="1012" y="882"/>
                  </a:lnTo>
                  <a:lnTo>
                    <a:pt x="1010" y="882"/>
                  </a:lnTo>
                  <a:lnTo>
                    <a:pt x="1010" y="880"/>
                  </a:lnTo>
                  <a:lnTo>
                    <a:pt x="1008" y="880"/>
                  </a:lnTo>
                  <a:lnTo>
                    <a:pt x="1007" y="880"/>
                  </a:lnTo>
                  <a:lnTo>
                    <a:pt x="1007" y="882"/>
                  </a:lnTo>
                  <a:lnTo>
                    <a:pt x="1005" y="882"/>
                  </a:lnTo>
                  <a:lnTo>
                    <a:pt x="1003" y="884"/>
                  </a:lnTo>
                  <a:lnTo>
                    <a:pt x="1003" y="882"/>
                  </a:lnTo>
                  <a:lnTo>
                    <a:pt x="1001" y="882"/>
                  </a:lnTo>
                  <a:lnTo>
                    <a:pt x="999" y="882"/>
                  </a:lnTo>
                  <a:lnTo>
                    <a:pt x="997" y="882"/>
                  </a:lnTo>
                  <a:lnTo>
                    <a:pt x="995" y="884"/>
                  </a:lnTo>
                  <a:lnTo>
                    <a:pt x="993" y="884"/>
                  </a:lnTo>
                  <a:lnTo>
                    <a:pt x="993" y="886"/>
                  </a:lnTo>
                  <a:lnTo>
                    <a:pt x="991" y="888"/>
                  </a:lnTo>
                  <a:lnTo>
                    <a:pt x="989" y="888"/>
                  </a:lnTo>
                  <a:lnTo>
                    <a:pt x="988" y="888"/>
                  </a:lnTo>
                  <a:lnTo>
                    <a:pt x="986" y="888"/>
                  </a:lnTo>
                  <a:lnTo>
                    <a:pt x="984" y="888"/>
                  </a:lnTo>
                  <a:lnTo>
                    <a:pt x="984" y="890"/>
                  </a:lnTo>
                  <a:lnTo>
                    <a:pt x="986" y="890"/>
                  </a:lnTo>
                  <a:lnTo>
                    <a:pt x="986" y="892"/>
                  </a:lnTo>
                  <a:lnTo>
                    <a:pt x="984" y="893"/>
                  </a:lnTo>
                  <a:lnTo>
                    <a:pt x="984" y="895"/>
                  </a:lnTo>
                  <a:lnTo>
                    <a:pt x="982" y="897"/>
                  </a:lnTo>
                  <a:lnTo>
                    <a:pt x="980" y="899"/>
                  </a:lnTo>
                  <a:lnTo>
                    <a:pt x="978" y="899"/>
                  </a:lnTo>
                  <a:lnTo>
                    <a:pt x="976" y="897"/>
                  </a:lnTo>
                  <a:lnTo>
                    <a:pt x="976" y="895"/>
                  </a:lnTo>
                  <a:lnTo>
                    <a:pt x="978" y="893"/>
                  </a:lnTo>
                  <a:lnTo>
                    <a:pt x="980" y="890"/>
                  </a:lnTo>
                  <a:lnTo>
                    <a:pt x="978" y="888"/>
                  </a:lnTo>
                  <a:lnTo>
                    <a:pt x="976" y="886"/>
                  </a:lnTo>
                  <a:lnTo>
                    <a:pt x="976" y="884"/>
                  </a:lnTo>
                  <a:lnTo>
                    <a:pt x="974" y="884"/>
                  </a:lnTo>
                  <a:lnTo>
                    <a:pt x="972" y="884"/>
                  </a:lnTo>
                  <a:lnTo>
                    <a:pt x="970" y="884"/>
                  </a:lnTo>
                  <a:lnTo>
                    <a:pt x="969" y="882"/>
                  </a:lnTo>
                  <a:lnTo>
                    <a:pt x="969" y="880"/>
                  </a:lnTo>
                  <a:lnTo>
                    <a:pt x="967" y="878"/>
                  </a:lnTo>
                  <a:lnTo>
                    <a:pt x="967" y="876"/>
                  </a:lnTo>
                  <a:lnTo>
                    <a:pt x="965" y="876"/>
                  </a:lnTo>
                  <a:lnTo>
                    <a:pt x="963" y="874"/>
                  </a:lnTo>
                  <a:lnTo>
                    <a:pt x="963" y="873"/>
                  </a:lnTo>
                  <a:lnTo>
                    <a:pt x="961" y="873"/>
                  </a:lnTo>
                  <a:lnTo>
                    <a:pt x="959" y="873"/>
                  </a:lnTo>
                  <a:lnTo>
                    <a:pt x="957" y="873"/>
                  </a:lnTo>
                  <a:lnTo>
                    <a:pt x="955" y="873"/>
                  </a:lnTo>
                  <a:lnTo>
                    <a:pt x="953" y="873"/>
                  </a:lnTo>
                  <a:lnTo>
                    <a:pt x="951" y="873"/>
                  </a:lnTo>
                  <a:lnTo>
                    <a:pt x="950" y="873"/>
                  </a:lnTo>
                  <a:lnTo>
                    <a:pt x="948" y="873"/>
                  </a:lnTo>
                  <a:lnTo>
                    <a:pt x="946" y="874"/>
                  </a:lnTo>
                  <a:lnTo>
                    <a:pt x="944" y="873"/>
                  </a:lnTo>
                  <a:lnTo>
                    <a:pt x="940" y="873"/>
                  </a:lnTo>
                  <a:lnTo>
                    <a:pt x="938" y="873"/>
                  </a:lnTo>
                  <a:lnTo>
                    <a:pt x="938" y="871"/>
                  </a:lnTo>
                  <a:lnTo>
                    <a:pt x="936" y="871"/>
                  </a:lnTo>
                  <a:lnTo>
                    <a:pt x="936" y="869"/>
                  </a:lnTo>
                  <a:lnTo>
                    <a:pt x="936" y="867"/>
                  </a:lnTo>
                  <a:lnTo>
                    <a:pt x="934" y="865"/>
                  </a:lnTo>
                  <a:lnTo>
                    <a:pt x="934" y="863"/>
                  </a:lnTo>
                  <a:lnTo>
                    <a:pt x="932" y="863"/>
                  </a:lnTo>
                  <a:lnTo>
                    <a:pt x="931" y="863"/>
                  </a:lnTo>
                  <a:lnTo>
                    <a:pt x="929" y="863"/>
                  </a:lnTo>
                  <a:lnTo>
                    <a:pt x="927" y="865"/>
                  </a:lnTo>
                  <a:lnTo>
                    <a:pt x="925" y="865"/>
                  </a:lnTo>
                  <a:lnTo>
                    <a:pt x="925" y="863"/>
                  </a:lnTo>
                  <a:lnTo>
                    <a:pt x="923" y="863"/>
                  </a:lnTo>
                  <a:lnTo>
                    <a:pt x="923" y="861"/>
                  </a:lnTo>
                  <a:lnTo>
                    <a:pt x="921" y="861"/>
                  </a:lnTo>
                  <a:lnTo>
                    <a:pt x="919" y="861"/>
                  </a:lnTo>
                  <a:lnTo>
                    <a:pt x="919" y="859"/>
                  </a:lnTo>
                  <a:lnTo>
                    <a:pt x="919" y="857"/>
                  </a:lnTo>
                  <a:lnTo>
                    <a:pt x="919" y="855"/>
                  </a:lnTo>
                  <a:lnTo>
                    <a:pt x="917" y="855"/>
                  </a:lnTo>
                  <a:lnTo>
                    <a:pt x="917" y="857"/>
                  </a:lnTo>
                  <a:lnTo>
                    <a:pt x="915" y="857"/>
                  </a:lnTo>
                  <a:lnTo>
                    <a:pt x="915" y="859"/>
                  </a:lnTo>
                  <a:lnTo>
                    <a:pt x="913" y="859"/>
                  </a:lnTo>
                  <a:lnTo>
                    <a:pt x="912" y="859"/>
                  </a:lnTo>
                  <a:lnTo>
                    <a:pt x="910" y="859"/>
                  </a:lnTo>
                  <a:lnTo>
                    <a:pt x="910" y="857"/>
                  </a:lnTo>
                  <a:lnTo>
                    <a:pt x="908" y="857"/>
                  </a:lnTo>
                  <a:lnTo>
                    <a:pt x="906" y="857"/>
                  </a:lnTo>
                  <a:lnTo>
                    <a:pt x="906" y="855"/>
                  </a:lnTo>
                  <a:lnTo>
                    <a:pt x="904" y="855"/>
                  </a:lnTo>
                  <a:lnTo>
                    <a:pt x="902" y="855"/>
                  </a:lnTo>
                  <a:lnTo>
                    <a:pt x="902" y="854"/>
                  </a:lnTo>
                  <a:lnTo>
                    <a:pt x="900" y="854"/>
                  </a:lnTo>
                  <a:lnTo>
                    <a:pt x="900" y="852"/>
                  </a:lnTo>
                  <a:lnTo>
                    <a:pt x="898" y="852"/>
                  </a:lnTo>
                  <a:lnTo>
                    <a:pt x="896" y="850"/>
                  </a:lnTo>
                  <a:lnTo>
                    <a:pt x="896" y="848"/>
                  </a:lnTo>
                  <a:lnTo>
                    <a:pt x="894" y="848"/>
                  </a:lnTo>
                  <a:lnTo>
                    <a:pt x="894" y="846"/>
                  </a:lnTo>
                  <a:lnTo>
                    <a:pt x="893" y="846"/>
                  </a:lnTo>
                  <a:lnTo>
                    <a:pt x="893" y="844"/>
                  </a:lnTo>
                  <a:lnTo>
                    <a:pt x="893" y="842"/>
                  </a:lnTo>
                  <a:lnTo>
                    <a:pt x="891" y="842"/>
                  </a:lnTo>
                  <a:lnTo>
                    <a:pt x="891" y="840"/>
                  </a:lnTo>
                  <a:lnTo>
                    <a:pt x="889" y="840"/>
                  </a:lnTo>
                  <a:lnTo>
                    <a:pt x="889" y="838"/>
                  </a:lnTo>
                  <a:lnTo>
                    <a:pt x="889" y="836"/>
                  </a:lnTo>
                  <a:lnTo>
                    <a:pt x="887" y="836"/>
                  </a:lnTo>
                  <a:lnTo>
                    <a:pt x="887" y="835"/>
                  </a:lnTo>
                  <a:lnTo>
                    <a:pt x="887" y="833"/>
                  </a:lnTo>
                  <a:lnTo>
                    <a:pt x="885" y="833"/>
                  </a:lnTo>
                  <a:lnTo>
                    <a:pt x="885" y="831"/>
                  </a:lnTo>
                  <a:lnTo>
                    <a:pt x="885" y="829"/>
                  </a:lnTo>
                  <a:lnTo>
                    <a:pt x="883" y="829"/>
                  </a:lnTo>
                  <a:lnTo>
                    <a:pt x="883" y="827"/>
                  </a:lnTo>
                  <a:lnTo>
                    <a:pt x="881" y="825"/>
                  </a:lnTo>
                  <a:lnTo>
                    <a:pt x="881" y="823"/>
                  </a:lnTo>
                  <a:lnTo>
                    <a:pt x="879" y="821"/>
                  </a:lnTo>
                  <a:lnTo>
                    <a:pt x="877" y="821"/>
                  </a:lnTo>
                  <a:lnTo>
                    <a:pt x="875" y="823"/>
                  </a:lnTo>
                  <a:lnTo>
                    <a:pt x="875" y="821"/>
                  </a:lnTo>
                  <a:lnTo>
                    <a:pt x="875" y="823"/>
                  </a:lnTo>
                  <a:lnTo>
                    <a:pt x="874" y="823"/>
                  </a:lnTo>
                  <a:lnTo>
                    <a:pt x="874" y="825"/>
                  </a:lnTo>
                  <a:lnTo>
                    <a:pt x="874" y="827"/>
                  </a:lnTo>
                  <a:lnTo>
                    <a:pt x="872" y="827"/>
                  </a:lnTo>
                  <a:lnTo>
                    <a:pt x="872" y="829"/>
                  </a:lnTo>
                  <a:lnTo>
                    <a:pt x="870" y="829"/>
                  </a:lnTo>
                  <a:lnTo>
                    <a:pt x="868" y="829"/>
                  </a:lnTo>
                  <a:lnTo>
                    <a:pt x="868" y="831"/>
                  </a:lnTo>
                  <a:lnTo>
                    <a:pt x="866" y="831"/>
                  </a:lnTo>
                  <a:lnTo>
                    <a:pt x="864" y="831"/>
                  </a:lnTo>
                  <a:lnTo>
                    <a:pt x="864" y="833"/>
                  </a:lnTo>
                  <a:lnTo>
                    <a:pt x="862" y="833"/>
                  </a:lnTo>
                  <a:lnTo>
                    <a:pt x="862" y="835"/>
                  </a:lnTo>
                  <a:lnTo>
                    <a:pt x="860" y="835"/>
                  </a:lnTo>
                  <a:lnTo>
                    <a:pt x="860" y="836"/>
                  </a:lnTo>
                  <a:lnTo>
                    <a:pt x="858" y="838"/>
                  </a:lnTo>
                  <a:lnTo>
                    <a:pt x="856" y="838"/>
                  </a:lnTo>
                  <a:lnTo>
                    <a:pt x="856" y="840"/>
                  </a:lnTo>
                  <a:lnTo>
                    <a:pt x="855" y="840"/>
                  </a:lnTo>
                  <a:lnTo>
                    <a:pt x="853" y="840"/>
                  </a:lnTo>
                  <a:lnTo>
                    <a:pt x="851" y="840"/>
                  </a:lnTo>
                  <a:lnTo>
                    <a:pt x="849" y="840"/>
                  </a:lnTo>
                  <a:lnTo>
                    <a:pt x="849" y="842"/>
                  </a:lnTo>
                  <a:lnTo>
                    <a:pt x="847" y="842"/>
                  </a:lnTo>
                  <a:lnTo>
                    <a:pt x="847" y="844"/>
                  </a:lnTo>
                  <a:lnTo>
                    <a:pt x="845" y="844"/>
                  </a:lnTo>
                  <a:lnTo>
                    <a:pt x="845" y="846"/>
                  </a:lnTo>
                  <a:lnTo>
                    <a:pt x="843" y="846"/>
                  </a:lnTo>
                  <a:lnTo>
                    <a:pt x="841" y="848"/>
                  </a:lnTo>
                  <a:lnTo>
                    <a:pt x="839" y="848"/>
                  </a:lnTo>
                  <a:lnTo>
                    <a:pt x="837" y="846"/>
                  </a:lnTo>
                  <a:lnTo>
                    <a:pt x="836" y="846"/>
                  </a:lnTo>
                  <a:lnTo>
                    <a:pt x="836" y="848"/>
                  </a:lnTo>
                  <a:lnTo>
                    <a:pt x="834" y="846"/>
                  </a:lnTo>
                  <a:lnTo>
                    <a:pt x="834" y="848"/>
                  </a:lnTo>
                  <a:lnTo>
                    <a:pt x="832" y="848"/>
                  </a:lnTo>
                  <a:lnTo>
                    <a:pt x="832" y="850"/>
                  </a:lnTo>
                  <a:lnTo>
                    <a:pt x="830" y="850"/>
                  </a:lnTo>
                  <a:lnTo>
                    <a:pt x="828" y="850"/>
                  </a:lnTo>
                  <a:lnTo>
                    <a:pt x="826" y="850"/>
                  </a:lnTo>
                  <a:lnTo>
                    <a:pt x="824" y="850"/>
                  </a:lnTo>
                  <a:lnTo>
                    <a:pt x="822" y="850"/>
                  </a:lnTo>
                  <a:lnTo>
                    <a:pt x="820" y="850"/>
                  </a:lnTo>
                  <a:lnTo>
                    <a:pt x="818" y="850"/>
                  </a:lnTo>
                  <a:lnTo>
                    <a:pt x="817" y="850"/>
                  </a:lnTo>
                  <a:lnTo>
                    <a:pt x="817" y="852"/>
                  </a:lnTo>
                  <a:lnTo>
                    <a:pt x="815" y="852"/>
                  </a:lnTo>
                  <a:lnTo>
                    <a:pt x="813" y="852"/>
                  </a:lnTo>
                  <a:lnTo>
                    <a:pt x="811" y="852"/>
                  </a:lnTo>
                  <a:lnTo>
                    <a:pt x="809" y="852"/>
                  </a:lnTo>
                  <a:lnTo>
                    <a:pt x="807" y="852"/>
                  </a:lnTo>
                  <a:lnTo>
                    <a:pt x="805" y="852"/>
                  </a:lnTo>
                  <a:lnTo>
                    <a:pt x="803" y="854"/>
                  </a:lnTo>
                  <a:lnTo>
                    <a:pt x="801" y="854"/>
                  </a:lnTo>
                  <a:lnTo>
                    <a:pt x="799" y="854"/>
                  </a:lnTo>
                  <a:lnTo>
                    <a:pt x="799" y="855"/>
                  </a:lnTo>
                  <a:lnTo>
                    <a:pt x="798" y="857"/>
                  </a:lnTo>
                  <a:lnTo>
                    <a:pt x="798" y="859"/>
                  </a:lnTo>
                  <a:lnTo>
                    <a:pt x="798" y="861"/>
                  </a:lnTo>
                  <a:lnTo>
                    <a:pt x="798" y="863"/>
                  </a:lnTo>
                  <a:lnTo>
                    <a:pt x="796" y="865"/>
                  </a:lnTo>
                  <a:lnTo>
                    <a:pt x="796" y="867"/>
                  </a:lnTo>
                  <a:lnTo>
                    <a:pt x="794" y="867"/>
                  </a:lnTo>
                  <a:lnTo>
                    <a:pt x="794" y="869"/>
                  </a:lnTo>
                  <a:lnTo>
                    <a:pt x="792" y="869"/>
                  </a:lnTo>
                  <a:lnTo>
                    <a:pt x="792" y="871"/>
                  </a:lnTo>
                  <a:lnTo>
                    <a:pt x="790" y="871"/>
                  </a:lnTo>
                  <a:lnTo>
                    <a:pt x="790" y="873"/>
                  </a:lnTo>
                  <a:lnTo>
                    <a:pt x="788" y="873"/>
                  </a:lnTo>
                  <a:lnTo>
                    <a:pt x="786" y="873"/>
                  </a:lnTo>
                  <a:lnTo>
                    <a:pt x="784" y="873"/>
                  </a:lnTo>
                  <a:lnTo>
                    <a:pt x="782" y="873"/>
                  </a:lnTo>
                  <a:lnTo>
                    <a:pt x="782" y="874"/>
                  </a:lnTo>
                  <a:lnTo>
                    <a:pt x="780" y="874"/>
                  </a:lnTo>
                  <a:lnTo>
                    <a:pt x="780" y="876"/>
                  </a:lnTo>
                  <a:lnTo>
                    <a:pt x="779" y="876"/>
                  </a:lnTo>
                  <a:lnTo>
                    <a:pt x="779" y="878"/>
                  </a:lnTo>
                  <a:lnTo>
                    <a:pt x="777" y="880"/>
                  </a:lnTo>
                  <a:lnTo>
                    <a:pt x="775" y="882"/>
                  </a:lnTo>
                  <a:lnTo>
                    <a:pt x="773" y="882"/>
                  </a:lnTo>
                  <a:lnTo>
                    <a:pt x="773" y="880"/>
                  </a:lnTo>
                  <a:lnTo>
                    <a:pt x="771" y="880"/>
                  </a:lnTo>
                  <a:lnTo>
                    <a:pt x="769" y="880"/>
                  </a:lnTo>
                  <a:lnTo>
                    <a:pt x="767" y="882"/>
                  </a:lnTo>
                  <a:lnTo>
                    <a:pt x="765" y="880"/>
                  </a:lnTo>
                  <a:lnTo>
                    <a:pt x="763" y="880"/>
                  </a:lnTo>
                  <a:lnTo>
                    <a:pt x="761" y="878"/>
                  </a:lnTo>
                  <a:lnTo>
                    <a:pt x="760" y="876"/>
                  </a:lnTo>
                  <a:lnTo>
                    <a:pt x="758" y="876"/>
                  </a:lnTo>
                  <a:lnTo>
                    <a:pt x="758" y="874"/>
                  </a:lnTo>
                  <a:lnTo>
                    <a:pt x="756" y="874"/>
                  </a:lnTo>
                  <a:lnTo>
                    <a:pt x="756" y="873"/>
                  </a:lnTo>
                  <a:lnTo>
                    <a:pt x="756" y="871"/>
                  </a:lnTo>
                  <a:lnTo>
                    <a:pt x="754" y="869"/>
                  </a:lnTo>
                  <a:lnTo>
                    <a:pt x="754" y="867"/>
                  </a:lnTo>
                  <a:lnTo>
                    <a:pt x="752" y="867"/>
                  </a:lnTo>
                  <a:lnTo>
                    <a:pt x="752" y="865"/>
                  </a:lnTo>
                  <a:lnTo>
                    <a:pt x="752" y="863"/>
                  </a:lnTo>
                  <a:lnTo>
                    <a:pt x="752" y="861"/>
                  </a:lnTo>
                  <a:lnTo>
                    <a:pt x="752" y="859"/>
                  </a:lnTo>
                  <a:lnTo>
                    <a:pt x="750" y="859"/>
                  </a:lnTo>
                  <a:lnTo>
                    <a:pt x="750" y="857"/>
                  </a:lnTo>
                  <a:lnTo>
                    <a:pt x="748" y="857"/>
                  </a:lnTo>
                  <a:lnTo>
                    <a:pt x="746" y="857"/>
                  </a:lnTo>
                  <a:lnTo>
                    <a:pt x="744" y="857"/>
                  </a:lnTo>
                  <a:lnTo>
                    <a:pt x="742" y="857"/>
                  </a:lnTo>
                  <a:lnTo>
                    <a:pt x="741" y="857"/>
                  </a:lnTo>
                  <a:lnTo>
                    <a:pt x="739" y="857"/>
                  </a:lnTo>
                  <a:lnTo>
                    <a:pt x="737" y="857"/>
                  </a:lnTo>
                  <a:lnTo>
                    <a:pt x="735" y="857"/>
                  </a:lnTo>
                  <a:lnTo>
                    <a:pt x="735" y="855"/>
                  </a:lnTo>
                  <a:lnTo>
                    <a:pt x="733" y="855"/>
                  </a:lnTo>
                  <a:lnTo>
                    <a:pt x="731" y="855"/>
                  </a:lnTo>
                  <a:lnTo>
                    <a:pt x="729" y="857"/>
                  </a:lnTo>
                  <a:lnTo>
                    <a:pt x="727" y="857"/>
                  </a:lnTo>
                  <a:lnTo>
                    <a:pt x="725" y="855"/>
                  </a:lnTo>
                  <a:lnTo>
                    <a:pt x="723" y="855"/>
                  </a:lnTo>
                  <a:lnTo>
                    <a:pt x="722" y="855"/>
                  </a:lnTo>
                  <a:lnTo>
                    <a:pt x="720" y="855"/>
                  </a:lnTo>
                  <a:lnTo>
                    <a:pt x="718" y="855"/>
                  </a:lnTo>
                  <a:lnTo>
                    <a:pt x="716" y="854"/>
                  </a:lnTo>
                  <a:lnTo>
                    <a:pt x="714" y="854"/>
                  </a:lnTo>
                  <a:lnTo>
                    <a:pt x="712" y="854"/>
                  </a:lnTo>
                  <a:lnTo>
                    <a:pt x="712" y="852"/>
                  </a:lnTo>
                  <a:lnTo>
                    <a:pt x="710" y="852"/>
                  </a:lnTo>
                  <a:lnTo>
                    <a:pt x="708" y="852"/>
                  </a:lnTo>
                  <a:lnTo>
                    <a:pt x="706" y="852"/>
                  </a:lnTo>
                  <a:lnTo>
                    <a:pt x="704" y="852"/>
                  </a:lnTo>
                  <a:lnTo>
                    <a:pt x="704" y="854"/>
                  </a:lnTo>
                  <a:lnTo>
                    <a:pt x="703" y="854"/>
                  </a:lnTo>
                  <a:lnTo>
                    <a:pt x="703" y="855"/>
                  </a:lnTo>
                  <a:lnTo>
                    <a:pt x="701" y="855"/>
                  </a:lnTo>
                  <a:lnTo>
                    <a:pt x="699" y="855"/>
                  </a:lnTo>
                  <a:lnTo>
                    <a:pt x="699" y="857"/>
                  </a:lnTo>
                  <a:lnTo>
                    <a:pt x="697" y="857"/>
                  </a:lnTo>
                  <a:lnTo>
                    <a:pt x="695" y="857"/>
                  </a:lnTo>
                  <a:lnTo>
                    <a:pt x="693" y="857"/>
                  </a:lnTo>
                  <a:lnTo>
                    <a:pt x="691" y="859"/>
                  </a:lnTo>
                  <a:lnTo>
                    <a:pt x="691" y="857"/>
                  </a:lnTo>
                  <a:lnTo>
                    <a:pt x="689" y="857"/>
                  </a:lnTo>
                  <a:lnTo>
                    <a:pt x="687" y="857"/>
                  </a:lnTo>
                  <a:lnTo>
                    <a:pt x="687" y="855"/>
                  </a:lnTo>
                  <a:lnTo>
                    <a:pt x="685" y="855"/>
                  </a:lnTo>
                  <a:lnTo>
                    <a:pt x="685" y="854"/>
                  </a:lnTo>
                  <a:lnTo>
                    <a:pt x="685" y="852"/>
                  </a:lnTo>
                  <a:lnTo>
                    <a:pt x="685" y="850"/>
                  </a:lnTo>
                  <a:lnTo>
                    <a:pt x="684" y="848"/>
                  </a:lnTo>
                  <a:lnTo>
                    <a:pt x="682" y="846"/>
                  </a:lnTo>
                  <a:lnTo>
                    <a:pt x="682" y="844"/>
                  </a:lnTo>
                  <a:lnTo>
                    <a:pt x="680" y="842"/>
                  </a:lnTo>
                  <a:lnTo>
                    <a:pt x="680" y="840"/>
                  </a:lnTo>
                  <a:lnTo>
                    <a:pt x="680" y="838"/>
                  </a:lnTo>
                  <a:lnTo>
                    <a:pt x="678" y="836"/>
                  </a:lnTo>
                  <a:lnTo>
                    <a:pt x="678" y="835"/>
                  </a:lnTo>
                  <a:lnTo>
                    <a:pt x="676" y="833"/>
                  </a:lnTo>
                  <a:lnTo>
                    <a:pt x="676" y="831"/>
                  </a:lnTo>
                  <a:lnTo>
                    <a:pt x="674" y="829"/>
                  </a:lnTo>
                  <a:lnTo>
                    <a:pt x="674" y="827"/>
                  </a:lnTo>
                  <a:lnTo>
                    <a:pt x="674" y="825"/>
                  </a:lnTo>
                  <a:lnTo>
                    <a:pt x="672" y="823"/>
                  </a:lnTo>
                  <a:lnTo>
                    <a:pt x="672" y="821"/>
                  </a:lnTo>
                  <a:lnTo>
                    <a:pt x="670" y="819"/>
                  </a:lnTo>
                  <a:lnTo>
                    <a:pt x="670" y="817"/>
                  </a:lnTo>
                  <a:lnTo>
                    <a:pt x="668" y="816"/>
                  </a:lnTo>
                  <a:lnTo>
                    <a:pt x="668" y="814"/>
                  </a:lnTo>
                  <a:lnTo>
                    <a:pt x="668" y="812"/>
                  </a:lnTo>
                  <a:lnTo>
                    <a:pt x="666" y="812"/>
                  </a:lnTo>
                  <a:lnTo>
                    <a:pt x="666" y="810"/>
                  </a:lnTo>
                  <a:lnTo>
                    <a:pt x="665" y="810"/>
                  </a:lnTo>
                  <a:lnTo>
                    <a:pt x="665" y="808"/>
                  </a:lnTo>
                  <a:lnTo>
                    <a:pt x="665" y="806"/>
                  </a:lnTo>
                  <a:lnTo>
                    <a:pt x="663" y="804"/>
                  </a:lnTo>
                  <a:lnTo>
                    <a:pt x="663" y="802"/>
                  </a:lnTo>
                  <a:lnTo>
                    <a:pt x="663" y="800"/>
                  </a:lnTo>
                  <a:lnTo>
                    <a:pt x="661" y="798"/>
                  </a:lnTo>
                  <a:lnTo>
                    <a:pt x="661" y="797"/>
                  </a:lnTo>
                  <a:lnTo>
                    <a:pt x="659" y="797"/>
                  </a:lnTo>
                  <a:lnTo>
                    <a:pt x="659" y="795"/>
                  </a:lnTo>
                  <a:lnTo>
                    <a:pt x="657" y="793"/>
                  </a:lnTo>
                  <a:lnTo>
                    <a:pt x="657" y="791"/>
                  </a:lnTo>
                  <a:lnTo>
                    <a:pt x="657" y="789"/>
                  </a:lnTo>
                  <a:lnTo>
                    <a:pt x="655" y="787"/>
                  </a:lnTo>
                  <a:lnTo>
                    <a:pt x="655" y="785"/>
                  </a:lnTo>
                  <a:lnTo>
                    <a:pt x="655" y="783"/>
                  </a:lnTo>
                  <a:lnTo>
                    <a:pt x="653" y="783"/>
                  </a:lnTo>
                  <a:lnTo>
                    <a:pt x="653" y="781"/>
                  </a:lnTo>
                  <a:lnTo>
                    <a:pt x="653" y="779"/>
                  </a:lnTo>
                  <a:lnTo>
                    <a:pt x="651" y="779"/>
                  </a:lnTo>
                  <a:lnTo>
                    <a:pt x="651" y="778"/>
                  </a:lnTo>
                  <a:lnTo>
                    <a:pt x="651" y="776"/>
                  </a:lnTo>
                  <a:lnTo>
                    <a:pt x="649" y="776"/>
                  </a:lnTo>
                  <a:lnTo>
                    <a:pt x="649" y="774"/>
                  </a:lnTo>
                  <a:lnTo>
                    <a:pt x="649" y="772"/>
                  </a:lnTo>
                  <a:lnTo>
                    <a:pt x="647" y="772"/>
                  </a:lnTo>
                  <a:lnTo>
                    <a:pt x="646" y="772"/>
                  </a:lnTo>
                  <a:lnTo>
                    <a:pt x="644" y="772"/>
                  </a:lnTo>
                  <a:lnTo>
                    <a:pt x="642" y="772"/>
                  </a:lnTo>
                  <a:lnTo>
                    <a:pt x="642" y="770"/>
                  </a:lnTo>
                  <a:lnTo>
                    <a:pt x="640" y="770"/>
                  </a:lnTo>
                  <a:lnTo>
                    <a:pt x="638" y="770"/>
                  </a:lnTo>
                  <a:lnTo>
                    <a:pt x="636" y="770"/>
                  </a:lnTo>
                  <a:lnTo>
                    <a:pt x="636" y="768"/>
                  </a:lnTo>
                  <a:lnTo>
                    <a:pt x="636" y="770"/>
                  </a:lnTo>
                  <a:lnTo>
                    <a:pt x="634" y="770"/>
                  </a:lnTo>
                  <a:lnTo>
                    <a:pt x="634" y="772"/>
                  </a:lnTo>
                  <a:lnTo>
                    <a:pt x="632" y="772"/>
                  </a:lnTo>
                  <a:lnTo>
                    <a:pt x="630" y="772"/>
                  </a:lnTo>
                  <a:lnTo>
                    <a:pt x="630" y="774"/>
                  </a:lnTo>
                  <a:lnTo>
                    <a:pt x="628" y="776"/>
                  </a:lnTo>
                  <a:lnTo>
                    <a:pt x="627" y="776"/>
                  </a:lnTo>
                  <a:lnTo>
                    <a:pt x="625" y="776"/>
                  </a:lnTo>
                  <a:lnTo>
                    <a:pt x="625" y="774"/>
                  </a:lnTo>
                  <a:lnTo>
                    <a:pt x="623" y="774"/>
                  </a:lnTo>
                  <a:lnTo>
                    <a:pt x="621" y="774"/>
                  </a:lnTo>
                  <a:lnTo>
                    <a:pt x="619" y="774"/>
                  </a:lnTo>
                  <a:lnTo>
                    <a:pt x="617" y="774"/>
                  </a:lnTo>
                  <a:lnTo>
                    <a:pt x="617" y="776"/>
                  </a:lnTo>
                  <a:lnTo>
                    <a:pt x="615" y="776"/>
                  </a:lnTo>
                  <a:lnTo>
                    <a:pt x="613" y="776"/>
                  </a:lnTo>
                  <a:lnTo>
                    <a:pt x="613" y="778"/>
                  </a:lnTo>
                  <a:lnTo>
                    <a:pt x="611" y="778"/>
                  </a:lnTo>
                  <a:lnTo>
                    <a:pt x="609" y="778"/>
                  </a:lnTo>
                  <a:lnTo>
                    <a:pt x="608" y="778"/>
                  </a:lnTo>
                  <a:lnTo>
                    <a:pt x="606" y="778"/>
                  </a:lnTo>
                  <a:lnTo>
                    <a:pt x="604" y="776"/>
                  </a:lnTo>
                  <a:lnTo>
                    <a:pt x="602" y="776"/>
                  </a:lnTo>
                  <a:lnTo>
                    <a:pt x="600" y="776"/>
                  </a:lnTo>
                  <a:lnTo>
                    <a:pt x="598" y="774"/>
                  </a:lnTo>
                  <a:lnTo>
                    <a:pt x="596" y="774"/>
                  </a:lnTo>
                  <a:lnTo>
                    <a:pt x="594" y="774"/>
                  </a:lnTo>
                  <a:lnTo>
                    <a:pt x="592" y="776"/>
                  </a:lnTo>
                  <a:lnTo>
                    <a:pt x="590" y="776"/>
                  </a:lnTo>
                  <a:lnTo>
                    <a:pt x="589" y="776"/>
                  </a:lnTo>
                  <a:lnTo>
                    <a:pt x="589" y="778"/>
                  </a:lnTo>
                  <a:lnTo>
                    <a:pt x="587" y="778"/>
                  </a:lnTo>
                  <a:lnTo>
                    <a:pt x="585" y="779"/>
                  </a:lnTo>
                  <a:lnTo>
                    <a:pt x="583" y="779"/>
                  </a:lnTo>
                  <a:lnTo>
                    <a:pt x="583" y="781"/>
                  </a:lnTo>
                  <a:lnTo>
                    <a:pt x="581" y="781"/>
                  </a:lnTo>
                  <a:lnTo>
                    <a:pt x="579" y="781"/>
                  </a:lnTo>
                  <a:lnTo>
                    <a:pt x="579" y="783"/>
                  </a:lnTo>
                  <a:lnTo>
                    <a:pt x="577" y="783"/>
                  </a:lnTo>
                  <a:lnTo>
                    <a:pt x="575" y="783"/>
                  </a:lnTo>
                  <a:lnTo>
                    <a:pt x="573" y="785"/>
                  </a:lnTo>
                  <a:lnTo>
                    <a:pt x="571" y="785"/>
                  </a:lnTo>
                  <a:lnTo>
                    <a:pt x="570" y="787"/>
                  </a:lnTo>
                  <a:lnTo>
                    <a:pt x="568" y="787"/>
                  </a:lnTo>
                  <a:lnTo>
                    <a:pt x="568" y="789"/>
                  </a:lnTo>
                  <a:lnTo>
                    <a:pt x="566" y="789"/>
                  </a:lnTo>
                  <a:lnTo>
                    <a:pt x="566" y="791"/>
                  </a:lnTo>
                  <a:lnTo>
                    <a:pt x="564" y="791"/>
                  </a:lnTo>
                  <a:lnTo>
                    <a:pt x="564" y="793"/>
                  </a:lnTo>
                  <a:lnTo>
                    <a:pt x="564" y="795"/>
                  </a:lnTo>
                  <a:lnTo>
                    <a:pt x="564" y="797"/>
                  </a:lnTo>
                  <a:lnTo>
                    <a:pt x="564" y="798"/>
                  </a:lnTo>
                  <a:lnTo>
                    <a:pt x="566" y="798"/>
                  </a:lnTo>
                  <a:lnTo>
                    <a:pt x="566" y="800"/>
                  </a:lnTo>
                  <a:lnTo>
                    <a:pt x="564" y="800"/>
                  </a:lnTo>
                  <a:lnTo>
                    <a:pt x="564" y="802"/>
                  </a:lnTo>
                  <a:lnTo>
                    <a:pt x="562" y="802"/>
                  </a:lnTo>
                  <a:lnTo>
                    <a:pt x="560" y="802"/>
                  </a:lnTo>
                  <a:lnTo>
                    <a:pt x="560" y="804"/>
                  </a:lnTo>
                  <a:lnTo>
                    <a:pt x="558" y="804"/>
                  </a:lnTo>
                  <a:lnTo>
                    <a:pt x="556" y="804"/>
                  </a:lnTo>
                  <a:lnTo>
                    <a:pt x="554" y="806"/>
                  </a:lnTo>
                  <a:lnTo>
                    <a:pt x="552" y="806"/>
                  </a:lnTo>
                  <a:lnTo>
                    <a:pt x="551" y="806"/>
                  </a:lnTo>
                  <a:lnTo>
                    <a:pt x="551" y="808"/>
                  </a:lnTo>
                  <a:lnTo>
                    <a:pt x="549" y="808"/>
                  </a:lnTo>
                  <a:lnTo>
                    <a:pt x="547" y="810"/>
                  </a:lnTo>
                  <a:lnTo>
                    <a:pt x="545" y="812"/>
                  </a:lnTo>
                  <a:lnTo>
                    <a:pt x="543" y="812"/>
                  </a:lnTo>
                  <a:lnTo>
                    <a:pt x="543" y="814"/>
                  </a:lnTo>
                  <a:lnTo>
                    <a:pt x="541" y="814"/>
                  </a:lnTo>
                  <a:lnTo>
                    <a:pt x="541" y="816"/>
                  </a:lnTo>
                  <a:lnTo>
                    <a:pt x="539" y="816"/>
                  </a:lnTo>
                  <a:lnTo>
                    <a:pt x="537" y="817"/>
                  </a:lnTo>
                  <a:lnTo>
                    <a:pt x="535" y="819"/>
                  </a:lnTo>
                  <a:lnTo>
                    <a:pt x="533" y="819"/>
                  </a:lnTo>
                  <a:lnTo>
                    <a:pt x="532" y="821"/>
                  </a:lnTo>
                  <a:lnTo>
                    <a:pt x="530" y="823"/>
                  </a:lnTo>
                  <a:lnTo>
                    <a:pt x="528" y="825"/>
                  </a:lnTo>
                  <a:lnTo>
                    <a:pt x="526" y="827"/>
                  </a:lnTo>
                  <a:lnTo>
                    <a:pt x="526" y="829"/>
                  </a:lnTo>
                  <a:lnTo>
                    <a:pt x="524" y="829"/>
                  </a:lnTo>
                  <a:lnTo>
                    <a:pt x="522" y="831"/>
                  </a:lnTo>
                  <a:lnTo>
                    <a:pt x="520" y="831"/>
                  </a:lnTo>
                  <a:lnTo>
                    <a:pt x="518" y="833"/>
                  </a:lnTo>
                  <a:lnTo>
                    <a:pt x="516" y="833"/>
                  </a:lnTo>
                  <a:lnTo>
                    <a:pt x="514" y="833"/>
                  </a:lnTo>
                  <a:lnTo>
                    <a:pt x="513" y="833"/>
                  </a:lnTo>
                  <a:lnTo>
                    <a:pt x="511" y="833"/>
                  </a:lnTo>
                  <a:lnTo>
                    <a:pt x="509" y="833"/>
                  </a:lnTo>
                  <a:lnTo>
                    <a:pt x="507" y="833"/>
                  </a:lnTo>
                  <a:lnTo>
                    <a:pt x="505" y="833"/>
                  </a:lnTo>
                  <a:lnTo>
                    <a:pt x="503" y="833"/>
                  </a:lnTo>
                  <a:lnTo>
                    <a:pt x="501" y="833"/>
                  </a:lnTo>
                  <a:lnTo>
                    <a:pt x="499" y="831"/>
                  </a:lnTo>
                  <a:lnTo>
                    <a:pt x="497" y="829"/>
                  </a:lnTo>
                  <a:lnTo>
                    <a:pt x="497" y="827"/>
                  </a:lnTo>
                  <a:lnTo>
                    <a:pt x="495" y="827"/>
                  </a:lnTo>
                  <a:lnTo>
                    <a:pt x="495" y="825"/>
                  </a:lnTo>
                  <a:lnTo>
                    <a:pt x="494" y="825"/>
                  </a:lnTo>
                  <a:lnTo>
                    <a:pt x="492" y="823"/>
                  </a:lnTo>
                  <a:lnTo>
                    <a:pt x="488" y="821"/>
                  </a:lnTo>
                  <a:lnTo>
                    <a:pt x="486" y="819"/>
                  </a:lnTo>
                  <a:lnTo>
                    <a:pt x="484" y="819"/>
                  </a:lnTo>
                  <a:lnTo>
                    <a:pt x="482" y="819"/>
                  </a:lnTo>
                  <a:lnTo>
                    <a:pt x="480" y="819"/>
                  </a:lnTo>
                  <a:lnTo>
                    <a:pt x="478" y="819"/>
                  </a:lnTo>
                  <a:lnTo>
                    <a:pt x="476" y="817"/>
                  </a:lnTo>
                  <a:lnTo>
                    <a:pt x="475" y="817"/>
                  </a:lnTo>
                  <a:lnTo>
                    <a:pt x="473" y="816"/>
                  </a:lnTo>
                  <a:lnTo>
                    <a:pt x="471" y="816"/>
                  </a:lnTo>
                  <a:lnTo>
                    <a:pt x="471" y="814"/>
                  </a:lnTo>
                  <a:lnTo>
                    <a:pt x="469" y="812"/>
                  </a:lnTo>
                  <a:lnTo>
                    <a:pt x="469" y="810"/>
                  </a:lnTo>
                  <a:lnTo>
                    <a:pt x="469" y="808"/>
                  </a:lnTo>
                  <a:lnTo>
                    <a:pt x="469" y="806"/>
                  </a:lnTo>
                  <a:lnTo>
                    <a:pt x="469" y="804"/>
                  </a:lnTo>
                  <a:lnTo>
                    <a:pt x="469" y="802"/>
                  </a:lnTo>
                  <a:lnTo>
                    <a:pt x="467" y="802"/>
                  </a:lnTo>
                  <a:lnTo>
                    <a:pt x="467" y="800"/>
                  </a:lnTo>
                  <a:lnTo>
                    <a:pt x="467" y="798"/>
                  </a:lnTo>
                  <a:lnTo>
                    <a:pt x="465" y="798"/>
                  </a:lnTo>
                  <a:lnTo>
                    <a:pt x="463" y="798"/>
                  </a:lnTo>
                  <a:lnTo>
                    <a:pt x="463" y="797"/>
                  </a:lnTo>
                  <a:lnTo>
                    <a:pt x="461" y="797"/>
                  </a:lnTo>
                  <a:lnTo>
                    <a:pt x="461" y="795"/>
                  </a:lnTo>
                  <a:lnTo>
                    <a:pt x="459" y="795"/>
                  </a:lnTo>
                  <a:lnTo>
                    <a:pt x="459" y="793"/>
                  </a:lnTo>
                  <a:lnTo>
                    <a:pt x="459" y="791"/>
                  </a:lnTo>
                  <a:lnTo>
                    <a:pt x="457" y="791"/>
                  </a:lnTo>
                  <a:lnTo>
                    <a:pt x="457" y="789"/>
                  </a:lnTo>
                  <a:lnTo>
                    <a:pt x="459" y="789"/>
                  </a:lnTo>
                  <a:lnTo>
                    <a:pt x="459" y="787"/>
                  </a:lnTo>
                  <a:lnTo>
                    <a:pt x="459" y="785"/>
                  </a:lnTo>
                  <a:lnTo>
                    <a:pt x="457" y="785"/>
                  </a:lnTo>
                  <a:lnTo>
                    <a:pt x="457" y="783"/>
                  </a:lnTo>
                  <a:lnTo>
                    <a:pt x="457" y="781"/>
                  </a:lnTo>
                  <a:lnTo>
                    <a:pt x="457" y="779"/>
                  </a:lnTo>
                  <a:lnTo>
                    <a:pt x="456" y="779"/>
                  </a:lnTo>
                  <a:lnTo>
                    <a:pt x="454" y="779"/>
                  </a:lnTo>
                  <a:lnTo>
                    <a:pt x="454" y="778"/>
                  </a:lnTo>
                  <a:lnTo>
                    <a:pt x="452" y="778"/>
                  </a:lnTo>
                  <a:lnTo>
                    <a:pt x="452" y="776"/>
                  </a:lnTo>
                  <a:lnTo>
                    <a:pt x="452" y="774"/>
                  </a:lnTo>
                  <a:lnTo>
                    <a:pt x="452" y="772"/>
                  </a:lnTo>
                  <a:lnTo>
                    <a:pt x="450" y="772"/>
                  </a:lnTo>
                  <a:lnTo>
                    <a:pt x="448" y="772"/>
                  </a:lnTo>
                  <a:lnTo>
                    <a:pt x="446" y="772"/>
                  </a:lnTo>
                  <a:lnTo>
                    <a:pt x="444" y="772"/>
                  </a:lnTo>
                  <a:lnTo>
                    <a:pt x="442" y="770"/>
                  </a:lnTo>
                  <a:lnTo>
                    <a:pt x="440" y="770"/>
                  </a:lnTo>
                  <a:lnTo>
                    <a:pt x="438" y="770"/>
                  </a:lnTo>
                  <a:lnTo>
                    <a:pt x="437" y="770"/>
                  </a:lnTo>
                  <a:lnTo>
                    <a:pt x="435" y="770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29" y="770"/>
                  </a:lnTo>
                  <a:lnTo>
                    <a:pt x="427" y="770"/>
                  </a:lnTo>
                  <a:lnTo>
                    <a:pt x="425" y="770"/>
                  </a:lnTo>
                  <a:lnTo>
                    <a:pt x="423" y="770"/>
                  </a:lnTo>
                  <a:lnTo>
                    <a:pt x="421" y="770"/>
                  </a:lnTo>
                  <a:lnTo>
                    <a:pt x="421" y="768"/>
                  </a:lnTo>
                  <a:lnTo>
                    <a:pt x="419" y="768"/>
                  </a:lnTo>
                  <a:lnTo>
                    <a:pt x="418" y="768"/>
                  </a:lnTo>
                  <a:lnTo>
                    <a:pt x="416" y="768"/>
                  </a:lnTo>
                  <a:lnTo>
                    <a:pt x="414" y="768"/>
                  </a:lnTo>
                  <a:lnTo>
                    <a:pt x="412" y="768"/>
                  </a:lnTo>
                  <a:lnTo>
                    <a:pt x="410" y="768"/>
                  </a:lnTo>
                  <a:lnTo>
                    <a:pt x="408" y="768"/>
                  </a:lnTo>
                  <a:lnTo>
                    <a:pt x="406" y="768"/>
                  </a:lnTo>
                  <a:lnTo>
                    <a:pt x="404" y="768"/>
                  </a:lnTo>
                  <a:lnTo>
                    <a:pt x="402" y="768"/>
                  </a:lnTo>
                  <a:lnTo>
                    <a:pt x="400" y="768"/>
                  </a:lnTo>
                  <a:lnTo>
                    <a:pt x="399" y="768"/>
                  </a:lnTo>
                  <a:lnTo>
                    <a:pt x="397" y="768"/>
                  </a:lnTo>
                  <a:lnTo>
                    <a:pt x="395" y="768"/>
                  </a:lnTo>
                  <a:lnTo>
                    <a:pt x="393" y="770"/>
                  </a:lnTo>
                  <a:lnTo>
                    <a:pt x="391" y="770"/>
                  </a:lnTo>
                  <a:lnTo>
                    <a:pt x="391" y="772"/>
                  </a:lnTo>
                  <a:lnTo>
                    <a:pt x="389" y="772"/>
                  </a:lnTo>
                  <a:lnTo>
                    <a:pt x="387" y="772"/>
                  </a:lnTo>
                  <a:lnTo>
                    <a:pt x="385" y="772"/>
                  </a:lnTo>
                  <a:lnTo>
                    <a:pt x="385" y="770"/>
                  </a:lnTo>
                  <a:lnTo>
                    <a:pt x="385" y="768"/>
                  </a:lnTo>
                  <a:lnTo>
                    <a:pt x="383" y="768"/>
                  </a:lnTo>
                  <a:lnTo>
                    <a:pt x="381" y="768"/>
                  </a:lnTo>
                  <a:lnTo>
                    <a:pt x="380" y="768"/>
                  </a:lnTo>
                  <a:lnTo>
                    <a:pt x="378" y="768"/>
                  </a:lnTo>
                  <a:lnTo>
                    <a:pt x="376" y="768"/>
                  </a:lnTo>
                  <a:lnTo>
                    <a:pt x="374" y="768"/>
                  </a:lnTo>
                  <a:lnTo>
                    <a:pt x="372" y="768"/>
                  </a:lnTo>
                  <a:lnTo>
                    <a:pt x="370" y="768"/>
                  </a:lnTo>
                  <a:lnTo>
                    <a:pt x="368" y="768"/>
                  </a:lnTo>
                  <a:lnTo>
                    <a:pt x="366" y="768"/>
                  </a:lnTo>
                  <a:lnTo>
                    <a:pt x="364" y="768"/>
                  </a:lnTo>
                  <a:lnTo>
                    <a:pt x="362" y="768"/>
                  </a:lnTo>
                  <a:lnTo>
                    <a:pt x="361" y="768"/>
                  </a:lnTo>
                  <a:lnTo>
                    <a:pt x="359" y="770"/>
                  </a:lnTo>
                  <a:lnTo>
                    <a:pt x="357" y="770"/>
                  </a:lnTo>
                  <a:lnTo>
                    <a:pt x="355" y="770"/>
                  </a:lnTo>
                  <a:lnTo>
                    <a:pt x="353" y="770"/>
                  </a:lnTo>
                  <a:lnTo>
                    <a:pt x="351" y="770"/>
                  </a:lnTo>
                  <a:lnTo>
                    <a:pt x="349" y="770"/>
                  </a:lnTo>
                  <a:lnTo>
                    <a:pt x="347" y="768"/>
                  </a:lnTo>
                  <a:lnTo>
                    <a:pt x="345" y="766"/>
                  </a:lnTo>
                  <a:lnTo>
                    <a:pt x="343" y="766"/>
                  </a:lnTo>
                  <a:lnTo>
                    <a:pt x="343" y="764"/>
                  </a:lnTo>
                  <a:lnTo>
                    <a:pt x="342" y="764"/>
                  </a:lnTo>
                  <a:lnTo>
                    <a:pt x="340" y="764"/>
                  </a:lnTo>
                  <a:lnTo>
                    <a:pt x="340" y="762"/>
                  </a:lnTo>
                  <a:lnTo>
                    <a:pt x="338" y="762"/>
                  </a:lnTo>
                  <a:lnTo>
                    <a:pt x="336" y="762"/>
                  </a:lnTo>
                  <a:lnTo>
                    <a:pt x="334" y="762"/>
                  </a:lnTo>
                  <a:lnTo>
                    <a:pt x="332" y="760"/>
                  </a:lnTo>
                  <a:lnTo>
                    <a:pt x="330" y="760"/>
                  </a:lnTo>
                  <a:lnTo>
                    <a:pt x="328" y="760"/>
                  </a:lnTo>
                  <a:lnTo>
                    <a:pt x="326" y="762"/>
                  </a:lnTo>
                  <a:lnTo>
                    <a:pt x="324" y="764"/>
                  </a:lnTo>
                  <a:lnTo>
                    <a:pt x="324" y="766"/>
                  </a:lnTo>
                  <a:lnTo>
                    <a:pt x="323" y="766"/>
                  </a:lnTo>
                  <a:lnTo>
                    <a:pt x="323" y="768"/>
                  </a:lnTo>
                  <a:lnTo>
                    <a:pt x="321" y="768"/>
                  </a:lnTo>
                  <a:lnTo>
                    <a:pt x="319" y="770"/>
                  </a:lnTo>
                  <a:lnTo>
                    <a:pt x="319" y="772"/>
                  </a:lnTo>
                  <a:lnTo>
                    <a:pt x="317" y="772"/>
                  </a:lnTo>
                  <a:lnTo>
                    <a:pt x="317" y="774"/>
                  </a:lnTo>
                  <a:lnTo>
                    <a:pt x="317" y="776"/>
                  </a:lnTo>
                  <a:lnTo>
                    <a:pt x="315" y="778"/>
                  </a:lnTo>
                  <a:lnTo>
                    <a:pt x="315" y="779"/>
                  </a:lnTo>
                  <a:lnTo>
                    <a:pt x="313" y="781"/>
                  </a:lnTo>
                  <a:lnTo>
                    <a:pt x="313" y="783"/>
                  </a:lnTo>
                  <a:lnTo>
                    <a:pt x="311" y="783"/>
                  </a:lnTo>
                  <a:lnTo>
                    <a:pt x="311" y="785"/>
                  </a:lnTo>
                  <a:lnTo>
                    <a:pt x="311" y="787"/>
                  </a:lnTo>
                  <a:lnTo>
                    <a:pt x="309" y="787"/>
                  </a:lnTo>
                  <a:lnTo>
                    <a:pt x="309" y="789"/>
                  </a:lnTo>
                  <a:lnTo>
                    <a:pt x="309" y="791"/>
                  </a:lnTo>
                  <a:lnTo>
                    <a:pt x="309" y="793"/>
                  </a:lnTo>
                  <a:lnTo>
                    <a:pt x="307" y="793"/>
                  </a:lnTo>
                  <a:lnTo>
                    <a:pt x="307" y="795"/>
                  </a:lnTo>
                  <a:lnTo>
                    <a:pt x="306" y="795"/>
                  </a:lnTo>
                  <a:lnTo>
                    <a:pt x="306" y="797"/>
                  </a:lnTo>
                  <a:lnTo>
                    <a:pt x="304" y="797"/>
                  </a:lnTo>
                  <a:lnTo>
                    <a:pt x="302" y="797"/>
                  </a:lnTo>
                  <a:lnTo>
                    <a:pt x="300" y="797"/>
                  </a:lnTo>
                  <a:lnTo>
                    <a:pt x="298" y="795"/>
                  </a:lnTo>
                  <a:lnTo>
                    <a:pt x="296" y="795"/>
                  </a:lnTo>
                  <a:lnTo>
                    <a:pt x="294" y="795"/>
                  </a:lnTo>
                  <a:lnTo>
                    <a:pt x="294" y="797"/>
                  </a:lnTo>
                  <a:lnTo>
                    <a:pt x="292" y="797"/>
                  </a:lnTo>
                  <a:lnTo>
                    <a:pt x="290" y="797"/>
                  </a:lnTo>
                  <a:lnTo>
                    <a:pt x="288" y="797"/>
                  </a:lnTo>
                  <a:lnTo>
                    <a:pt x="287" y="797"/>
                  </a:lnTo>
                  <a:lnTo>
                    <a:pt x="285" y="797"/>
                  </a:lnTo>
                  <a:lnTo>
                    <a:pt x="283" y="798"/>
                  </a:lnTo>
                  <a:lnTo>
                    <a:pt x="281" y="800"/>
                  </a:lnTo>
                  <a:lnTo>
                    <a:pt x="279" y="800"/>
                  </a:lnTo>
                  <a:lnTo>
                    <a:pt x="277" y="800"/>
                  </a:lnTo>
                  <a:lnTo>
                    <a:pt x="275" y="800"/>
                  </a:lnTo>
                  <a:lnTo>
                    <a:pt x="273" y="800"/>
                  </a:lnTo>
                  <a:lnTo>
                    <a:pt x="271" y="802"/>
                  </a:lnTo>
                  <a:lnTo>
                    <a:pt x="269" y="802"/>
                  </a:lnTo>
                  <a:lnTo>
                    <a:pt x="268" y="802"/>
                  </a:lnTo>
                  <a:lnTo>
                    <a:pt x="268" y="804"/>
                  </a:lnTo>
                  <a:lnTo>
                    <a:pt x="266" y="804"/>
                  </a:lnTo>
                  <a:lnTo>
                    <a:pt x="264" y="804"/>
                  </a:lnTo>
                  <a:lnTo>
                    <a:pt x="262" y="804"/>
                  </a:lnTo>
                  <a:lnTo>
                    <a:pt x="260" y="802"/>
                  </a:lnTo>
                  <a:lnTo>
                    <a:pt x="258" y="802"/>
                  </a:lnTo>
                  <a:lnTo>
                    <a:pt x="256" y="802"/>
                  </a:lnTo>
                  <a:lnTo>
                    <a:pt x="254" y="802"/>
                  </a:lnTo>
                  <a:lnTo>
                    <a:pt x="252" y="802"/>
                  </a:lnTo>
                  <a:lnTo>
                    <a:pt x="250" y="802"/>
                  </a:lnTo>
                  <a:lnTo>
                    <a:pt x="247" y="802"/>
                  </a:lnTo>
                  <a:lnTo>
                    <a:pt x="245" y="802"/>
                  </a:lnTo>
                  <a:lnTo>
                    <a:pt x="243" y="802"/>
                  </a:lnTo>
                  <a:lnTo>
                    <a:pt x="241" y="802"/>
                  </a:lnTo>
                  <a:lnTo>
                    <a:pt x="239" y="804"/>
                  </a:lnTo>
                  <a:lnTo>
                    <a:pt x="237" y="804"/>
                  </a:lnTo>
                  <a:lnTo>
                    <a:pt x="235" y="804"/>
                  </a:lnTo>
                  <a:lnTo>
                    <a:pt x="233" y="804"/>
                  </a:lnTo>
                  <a:lnTo>
                    <a:pt x="231" y="806"/>
                  </a:lnTo>
                  <a:lnTo>
                    <a:pt x="230" y="806"/>
                  </a:lnTo>
                  <a:lnTo>
                    <a:pt x="228" y="806"/>
                  </a:lnTo>
                  <a:lnTo>
                    <a:pt x="226" y="806"/>
                  </a:lnTo>
                  <a:lnTo>
                    <a:pt x="226" y="808"/>
                  </a:lnTo>
                  <a:lnTo>
                    <a:pt x="224" y="808"/>
                  </a:lnTo>
                  <a:lnTo>
                    <a:pt x="222" y="808"/>
                  </a:lnTo>
                  <a:lnTo>
                    <a:pt x="220" y="810"/>
                  </a:lnTo>
                  <a:lnTo>
                    <a:pt x="218" y="810"/>
                  </a:lnTo>
                  <a:lnTo>
                    <a:pt x="216" y="812"/>
                  </a:lnTo>
                  <a:lnTo>
                    <a:pt x="214" y="812"/>
                  </a:lnTo>
                  <a:lnTo>
                    <a:pt x="214" y="814"/>
                  </a:lnTo>
                  <a:lnTo>
                    <a:pt x="212" y="814"/>
                  </a:lnTo>
                  <a:lnTo>
                    <a:pt x="211" y="814"/>
                  </a:lnTo>
                  <a:lnTo>
                    <a:pt x="209" y="814"/>
                  </a:lnTo>
                  <a:lnTo>
                    <a:pt x="209" y="816"/>
                  </a:lnTo>
                  <a:lnTo>
                    <a:pt x="207" y="816"/>
                  </a:lnTo>
                  <a:lnTo>
                    <a:pt x="205" y="816"/>
                  </a:lnTo>
                  <a:lnTo>
                    <a:pt x="205" y="817"/>
                  </a:lnTo>
                  <a:lnTo>
                    <a:pt x="203" y="817"/>
                  </a:lnTo>
                  <a:lnTo>
                    <a:pt x="201" y="817"/>
                  </a:lnTo>
                  <a:lnTo>
                    <a:pt x="201" y="819"/>
                  </a:lnTo>
                  <a:lnTo>
                    <a:pt x="199" y="819"/>
                  </a:lnTo>
                  <a:lnTo>
                    <a:pt x="197" y="819"/>
                  </a:lnTo>
                  <a:lnTo>
                    <a:pt x="195" y="821"/>
                  </a:lnTo>
                  <a:lnTo>
                    <a:pt x="193" y="821"/>
                  </a:lnTo>
                  <a:lnTo>
                    <a:pt x="192" y="821"/>
                  </a:lnTo>
                  <a:lnTo>
                    <a:pt x="190" y="823"/>
                  </a:lnTo>
                  <a:lnTo>
                    <a:pt x="188" y="823"/>
                  </a:lnTo>
                  <a:lnTo>
                    <a:pt x="188" y="825"/>
                  </a:lnTo>
                  <a:lnTo>
                    <a:pt x="186" y="825"/>
                  </a:lnTo>
                  <a:lnTo>
                    <a:pt x="184" y="825"/>
                  </a:lnTo>
                  <a:lnTo>
                    <a:pt x="182" y="823"/>
                  </a:lnTo>
                  <a:lnTo>
                    <a:pt x="182" y="821"/>
                  </a:lnTo>
                  <a:lnTo>
                    <a:pt x="180" y="821"/>
                  </a:lnTo>
                  <a:lnTo>
                    <a:pt x="180" y="819"/>
                  </a:lnTo>
                  <a:lnTo>
                    <a:pt x="180" y="817"/>
                  </a:lnTo>
                  <a:lnTo>
                    <a:pt x="178" y="817"/>
                  </a:lnTo>
                  <a:lnTo>
                    <a:pt x="176" y="816"/>
                  </a:lnTo>
                  <a:lnTo>
                    <a:pt x="174" y="814"/>
                  </a:lnTo>
                  <a:lnTo>
                    <a:pt x="174" y="812"/>
                  </a:lnTo>
                  <a:lnTo>
                    <a:pt x="173" y="812"/>
                  </a:lnTo>
                  <a:lnTo>
                    <a:pt x="173" y="810"/>
                  </a:lnTo>
                  <a:lnTo>
                    <a:pt x="173" y="808"/>
                  </a:lnTo>
                  <a:lnTo>
                    <a:pt x="171" y="806"/>
                  </a:lnTo>
                  <a:lnTo>
                    <a:pt x="171" y="804"/>
                  </a:lnTo>
                  <a:lnTo>
                    <a:pt x="171" y="802"/>
                  </a:lnTo>
                  <a:lnTo>
                    <a:pt x="169" y="800"/>
                  </a:lnTo>
                  <a:lnTo>
                    <a:pt x="169" y="798"/>
                  </a:lnTo>
                  <a:lnTo>
                    <a:pt x="169" y="797"/>
                  </a:lnTo>
                  <a:lnTo>
                    <a:pt x="169" y="795"/>
                  </a:lnTo>
                  <a:lnTo>
                    <a:pt x="169" y="793"/>
                  </a:lnTo>
                  <a:lnTo>
                    <a:pt x="169" y="791"/>
                  </a:lnTo>
                  <a:lnTo>
                    <a:pt x="169" y="789"/>
                  </a:lnTo>
                  <a:lnTo>
                    <a:pt x="169" y="787"/>
                  </a:lnTo>
                  <a:lnTo>
                    <a:pt x="169" y="785"/>
                  </a:lnTo>
                  <a:lnTo>
                    <a:pt x="167" y="783"/>
                  </a:lnTo>
                  <a:lnTo>
                    <a:pt x="165" y="781"/>
                  </a:lnTo>
                  <a:lnTo>
                    <a:pt x="165" y="779"/>
                  </a:lnTo>
                  <a:lnTo>
                    <a:pt x="163" y="779"/>
                  </a:lnTo>
                  <a:lnTo>
                    <a:pt x="163" y="778"/>
                  </a:lnTo>
                  <a:lnTo>
                    <a:pt x="161" y="778"/>
                  </a:lnTo>
                  <a:lnTo>
                    <a:pt x="159" y="778"/>
                  </a:lnTo>
                  <a:lnTo>
                    <a:pt x="157" y="778"/>
                  </a:lnTo>
                  <a:lnTo>
                    <a:pt x="157" y="779"/>
                  </a:lnTo>
                  <a:lnTo>
                    <a:pt x="155" y="779"/>
                  </a:lnTo>
                  <a:lnTo>
                    <a:pt x="154" y="779"/>
                  </a:lnTo>
                  <a:lnTo>
                    <a:pt x="152" y="779"/>
                  </a:lnTo>
                  <a:lnTo>
                    <a:pt x="152" y="781"/>
                  </a:lnTo>
                  <a:lnTo>
                    <a:pt x="150" y="781"/>
                  </a:lnTo>
                  <a:lnTo>
                    <a:pt x="148" y="783"/>
                  </a:lnTo>
                  <a:lnTo>
                    <a:pt x="146" y="783"/>
                  </a:lnTo>
                  <a:lnTo>
                    <a:pt x="144" y="785"/>
                  </a:lnTo>
                  <a:lnTo>
                    <a:pt x="142" y="785"/>
                  </a:lnTo>
                  <a:lnTo>
                    <a:pt x="142" y="783"/>
                  </a:lnTo>
                  <a:lnTo>
                    <a:pt x="142" y="781"/>
                  </a:lnTo>
                  <a:lnTo>
                    <a:pt x="142" y="779"/>
                  </a:lnTo>
                  <a:lnTo>
                    <a:pt x="142" y="778"/>
                  </a:lnTo>
                  <a:lnTo>
                    <a:pt x="142" y="776"/>
                  </a:lnTo>
                  <a:lnTo>
                    <a:pt x="142" y="774"/>
                  </a:lnTo>
                  <a:lnTo>
                    <a:pt x="140" y="774"/>
                  </a:lnTo>
                  <a:lnTo>
                    <a:pt x="140" y="772"/>
                  </a:lnTo>
                  <a:lnTo>
                    <a:pt x="140" y="770"/>
                  </a:lnTo>
                  <a:lnTo>
                    <a:pt x="140" y="768"/>
                  </a:lnTo>
                  <a:lnTo>
                    <a:pt x="140" y="766"/>
                  </a:lnTo>
                  <a:lnTo>
                    <a:pt x="140" y="764"/>
                  </a:lnTo>
                  <a:lnTo>
                    <a:pt x="140" y="762"/>
                  </a:lnTo>
                  <a:lnTo>
                    <a:pt x="140" y="760"/>
                  </a:lnTo>
                  <a:lnTo>
                    <a:pt x="140" y="759"/>
                  </a:lnTo>
                  <a:lnTo>
                    <a:pt x="140" y="757"/>
                  </a:lnTo>
                  <a:lnTo>
                    <a:pt x="140" y="755"/>
                  </a:lnTo>
                  <a:lnTo>
                    <a:pt x="138" y="753"/>
                  </a:lnTo>
                  <a:lnTo>
                    <a:pt x="138" y="751"/>
                  </a:lnTo>
                  <a:lnTo>
                    <a:pt x="138" y="749"/>
                  </a:lnTo>
                  <a:lnTo>
                    <a:pt x="136" y="747"/>
                  </a:lnTo>
                  <a:lnTo>
                    <a:pt x="136" y="745"/>
                  </a:lnTo>
                  <a:lnTo>
                    <a:pt x="135" y="743"/>
                  </a:lnTo>
                  <a:lnTo>
                    <a:pt x="135" y="741"/>
                  </a:lnTo>
                  <a:lnTo>
                    <a:pt x="133" y="741"/>
                  </a:lnTo>
                  <a:lnTo>
                    <a:pt x="131" y="741"/>
                  </a:lnTo>
                  <a:lnTo>
                    <a:pt x="129" y="740"/>
                  </a:lnTo>
                  <a:lnTo>
                    <a:pt x="127" y="738"/>
                  </a:lnTo>
                  <a:lnTo>
                    <a:pt x="125" y="738"/>
                  </a:lnTo>
                  <a:lnTo>
                    <a:pt x="125" y="736"/>
                  </a:lnTo>
                  <a:lnTo>
                    <a:pt x="123" y="736"/>
                  </a:lnTo>
                  <a:lnTo>
                    <a:pt x="121" y="734"/>
                  </a:lnTo>
                  <a:lnTo>
                    <a:pt x="119" y="734"/>
                  </a:lnTo>
                  <a:lnTo>
                    <a:pt x="119" y="732"/>
                  </a:lnTo>
                  <a:lnTo>
                    <a:pt x="117" y="732"/>
                  </a:lnTo>
                  <a:lnTo>
                    <a:pt x="116" y="730"/>
                  </a:lnTo>
                  <a:lnTo>
                    <a:pt x="114" y="730"/>
                  </a:lnTo>
                  <a:lnTo>
                    <a:pt x="114" y="728"/>
                  </a:lnTo>
                  <a:lnTo>
                    <a:pt x="112" y="728"/>
                  </a:lnTo>
                  <a:lnTo>
                    <a:pt x="110" y="728"/>
                  </a:lnTo>
                  <a:lnTo>
                    <a:pt x="108" y="728"/>
                  </a:lnTo>
                  <a:lnTo>
                    <a:pt x="106" y="726"/>
                  </a:lnTo>
                  <a:lnTo>
                    <a:pt x="104" y="724"/>
                  </a:lnTo>
                  <a:lnTo>
                    <a:pt x="102" y="724"/>
                  </a:lnTo>
                  <a:lnTo>
                    <a:pt x="100" y="722"/>
                  </a:lnTo>
                  <a:lnTo>
                    <a:pt x="98" y="722"/>
                  </a:lnTo>
                  <a:lnTo>
                    <a:pt x="97" y="721"/>
                  </a:lnTo>
                  <a:lnTo>
                    <a:pt x="95" y="721"/>
                  </a:lnTo>
                  <a:lnTo>
                    <a:pt x="93" y="721"/>
                  </a:lnTo>
                  <a:lnTo>
                    <a:pt x="91" y="719"/>
                  </a:lnTo>
                  <a:lnTo>
                    <a:pt x="89" y="719"/>
                  </a:lnTo>
                  <a:lnTo>
                    <a:pt x="87" y="719"/>
                  </a:lnTo>
                  <a:lnTo>
                    <a:pt x="87" y="717"/>
                  </a:lnTo>
                  <a:lnTo>
                    <a:pt x="85" y="717"/>
                  </a:lnTo>
                  <a:lnTo>
                    <a:pt x="83" y="715"/>
                  </a:lnTo>
                  <a:lnTo>
                    <a:pt x="81" y="715"/>
                  </a:lnTo>
                  <a:lnTo>
                    <a:pt x="79" y="713"/>
                  </a:lnTo>
                  <a:lnTo>
                    <a:pt x="78" y="711"/>
                  </a:lnTo>
                  <a:lnTo>
                    <a:pt x="76" y="711"/>
                  </a:lnTo>
                  <a:lnTo>
                    <a:pt x="74" y="709"/>
                  </a:lnTo>
                  <a:lnTo>
                    <a:pt x="72" y="707"/>
                  </a:lnTo>
                  <a:lnTo>
                    <a:pt x="70" y="707"/>
                  </a:lnTo>
                  <a:lnTo>
                    <a:pt x="68" y="705"/>
                  </a:lnTo>
                  <a:lnTo>
                    <a:pt x="66" y="703"/>
                  </a:lnTo>
                  <a:lnTo>
                    <a:pt x="64" y="702"/>
                  </a:lnTo>
                  <a:lnTo>
                    <a:pt x="62" y="700"/>
                  </a:lnTo>
                  <a:lnTo>
                    <a:pt x="60" y="700"/>
                  </a:lnTo>
                  <a:lnTo>
                    <a:pt x="60" y="698"/>
                  </a:lnTo>
                  <a:lnTo>
                    <a:pt x="59" y="698"/>
                  </a:lnTo>
                  <a:lnTo>
                    <a:pt x="59" y="696"/>
                  </a:lnTo>
                  <a:lnTo>
                    <a:pt x="57" y="694"/>
                  </a:lnTo>
                  <a:lnTo>
                    <a:pt x="57" y="692"/>
                  </a:lnTo>
                  <a:lnTo>
                    <a:pt x="62" y="69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82FEA48-B7DA-4105-8CB6-C0A4B044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" y="2222"/>
              <a:ext cx="988" cy="692"/>
            </a:xfrm>
            <a:custGeom>
              <a:avLst/>
              <a:gdLst>
                <a:gd name="T0" fmla="*/ 0 w 988"/>
                <a:gd name="T1" fmla="*/ 673 h 692"/>
                <a:gd name="T2" fmla="*/ 49 w 988"/>
                <a:gd name="T3" fmla="*/ 633 h 692"/>
                <a:gd name="T4" fmla="*/ 102 w 988"/>
                <a:gd name="T5" fmla="*/ 584 h 692"/>
                <a:gd name="T6" fmla="*/ 136 w 988"/>
                <a:gd name="T7" fmla="*/ 548 h 692"/>
                <a:gd name="T8" fmla="*/ 150 w 988"/>
                <a:gd name="T9" fmla="*/ 451 h 692"/>
                <a:gd name="T10" fmla="*/ 180 w 988"/>
                <a:gd name="T11" fmla="*/ 426 h 692"/>
                <a:gd name="T12" fmla="*/ 176 w 988"/>
                <a:gd name="T13" fmla="*/ 388 h 692"/>
                <a:gd name="T14" fmla="*/ 176 w 988"/>
                <a:gd name="T15" fmla="*/ 356 h 692"/>
                <a:gd name="T16" fmla="*/ 155 w 988"/>
                <a:gd name="T17" fmla="*/ 314 h 692"/>
                <a:gd name="T18" fmla="*/ 121 w 988"/>
                <a:gd name="T19" fmla="*/ 306 h 692"/>
                <a:gd name="T20" fmla="*/ 138 w 988"/>
                <a:gd name="T21" fmla="*/ 261 h 692"/>
                <a:gd name="T22" fmla="*/ 140 w 988"/>
                <a:gd name="T23" fmla="*/ 221 h 692"/>
                <a:gd name="T24" fmla="*/ 121 w 988"/>
                <a:gd name="T25" fmla="*/ 209 h 692"/>
                <a:gd name="T26" fmla="*/ 106 w 988"/>
                <a:gd name="T27" fmla="*/ 196 h 692"/>
                <a:gd name="T28" fmla="*/ 89 w 988"/>
                <a:gd name="T29" fmla="*/ 188 h 692"/>
                <a:gd name="T30" fmla="*/ 74 w 988"/>
                <a:gd name="T31" fmla="*/ 187 h 692"/>
                <a:gd name="T32" fmla="*/ 57 w 988"/>
                <a:gd name="T33" fmla="*/ 171 h 692"/>
                <a:gd name="T34" fmla="*/ 72 w 988"/>
                <a:gd name="T35" fmla="*/ 169 h 692"/>
                <a:gd name="T36" fmla="*/ 87 w 988"/>
                <a:gd name="T37" fmla="*/ 179 h 692"/>
                <a:gd name="T38" fmla="*/ 108 w 988"/>
                <a:gd name="T39" fmla="*/ 168 h 692"/>
                <a:gd name="T40" fmla="*/ 129 w 988"/>
                <a:gd name="T41" fmla="*/ 160 h 692"/>
                <a:gd name="T42" fmla="*/ 144 w 988"/>
                <a:gd name="T43" fmla="*/ 168 h 692"/>
                <a:gd name="T44" fmla="*/ 159 w 988"/>
                <a:gd name="T45" fmla="*/ 150 h 692"/>
                <a:gd name="T46" fmla="*/ 184 w 988"/>
                <a:gd name="T47" fmla="*/ 131 h 692"/>
                <a:gd name="T48" fmla="*/ 195 w 988"/>
                <a:gd name="T49" fmla="*/ 118 h 692"/>
                <a:gd name="T50" fmla="*/ 212 w 988"/>
                <a:gd name="T51" fmla="*/ 99 h 692"/>
                <a:gd name="T52" fmla="*/ 233 w 988"/>
                <a:gd name="T53" fmla="*/ 90 h 692"/>
                <a:gd name="T54" fmla="*/ 252 w 988"/>
                <a:gd name="T55" fmla="*/ 82 h 692"/>
                <a:gd name="T56" fmla="*/ 275 w 988"/>
                <a:gd name="T57" fmla="*/ 78 h 692"/>
                <a:gd name="T58" fmla="*/ 304 w 988"/>
                <a:gd name="T59" fmla="*/ 74 h 692"/>
                <a:gd name="T60" fmla="*/ 330 w 988"/>
                <a:gd name="T61" fmla="*/ 71 h 692"/>
                <a:gd name="T62" fmla="*/ 361 w 988"/>
                <a:gd name="T63" fmla="*/ 67 h 692"/>
                <a:gd name="T64" fmla="*/ 391 w 988"/>
                <a:gd name="T65" fmla="*/ 63 h 692"/>
                <a:gd name="T66" fmla="*/ 421 w 988"/>
                <a:gd name="T67" fmla="*/ 61 h 692"/>
                <a:gd name="T68" fmla="*/ 450 w 988"/>
                <a:gd name="T69" fmla="*/ 61 h 692"/>
                <a:gd name="T70" fmla="*/ 475 w 988"/>
                <a:gd name="T71" fmla="*/ 59 h 692"/>
                <a:gd name="T72" fmla="*/ 488 w 988"/>
                <a:gd name="T73" fmla="*/ 33 h 692"/>
                <a:gd name="T74" fmla="*/ 524 w 988"/>
                <a:gd name="T75" fmla="*/ 31 h 692"/>
                <a:gd name="T76" fmla="*/ 592 w 988"/>
                <a:gd name="T77" fmla="*/ 21 h 692"/>
                <a:gd name="T78" fmla="*/ 621 w 988"/>
                <a:gd name="T79" fmla="*/ 0 h 692"/>
                <a:gd name="T80" fmla="*/ 642 w 988"/>
                <a:gd name="T81" fmla="*/ 25 h 692"/>
                <a:gd name="T82" fmla="*/ 634 w 988"/>
                <a:gd name="T83" fmla="*/ 65 h 692"/>
                <a:gd name="T84" fmla="*/ 663 w 988"/>
                <a:gd name="T85" fmla="*/ 73 h 692"/>
                <a:gd name="T86" fmla="*/ 653 w 988"/>
                <a:gd name="T87" fmla="*/ 97 h 692"/>
                <a:gd name="T88" fmla="*/ 649 w 988"/>
                <a:gd name="T89" fmla="*/ 133 h 692"/>
                <a:gd name="T90" fmla="*/ 640 w 988"/>
                <a:gd name="T91" fmla="*/ 185 h 692"/>
                <a:gd name="T92" fmla="*/ 627 w 988"/>
                <a:gd name="T93" fmla="*/ 223 h 692"/>
                <a:gd name="T94" fmla="*/ 657 w 988"/>
                <a:gd name="T95" fmla="*/ 245 h 692"/>
                <a:gd name="T96" fmla="*/ 689 w 988"/>
                <a:gd name="T97" fmla="*/ 225 h 692"/>
                <a:gd name="T98" fmla="*/ 712 w 988"/>
                <a:gd name="T99" fmla="*/ 238 h 692"/>
                <a:gd name="T100" fmla="*/ 741 w 988"/>
                <a:gd name="T101" fmla="*/ 228 h 692"/>
                <a:gd name="T102" fmla="*/ 754 w 988"/>
                <a:gd name="T103" fmla="*/ 202 h 692"/>
                <a:gd name="T104" fmla="*/ 763 w 988"/>
                <a:gd name="T105" fmla="*/ 181 h 692"/>
                <a:gd name="T106" fmla="*/ 779 w 988"/>
                <a:gd name="T107" fmla="*/ 128 h 692"/>
                <a:gd name="T108" fmla="*/ 858 w 988"/>
                <a:gd name="T109" fmla="*/ 105 h 692"/>
                <a:gd name="T110" fmla="*/ 923 w 988"/>
                <a:gd name="T111" fmla="*/ 101 h 692"/>
                <a:gd name="T112" fmla="*/ 942 w 988"/>
                <a:gd name="T113" fmla="*/ 114 h 692"/>
                <a:gd name="T114" fmla="*/ 953 w 988"/>
                <a:gd name="T115" fmla="*/ 141 h 692"/>
                <a:gd name="T116" fmla="*/ 972 w 988"/>
                <a:gd name="T117" fmla="*/ 149 h 692"/>
                <a:gd name="T118" fmla="*/ 986 w 988"/>
                <a:gd name="T119" fmla="*/ 16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8" h="692">
                  <a:moveTo>
                    <a:pt x="62" y="692"/>
                  </a:moveTo>
                  <a:lnTo>
                    <a:pt x="60" y="690"/>
                  </a:lnTo>
                  <a:lnTo>
                    <a:pt x="57" y="688"/>
                  </a:lnTo>
                  <a:lnTo>
                    <a:pt x="53" y="686"/>
                  </a:lnTo>
                  <a:lnTo>
                    <a:pt x="49" y="683"/>
                  </a:lnTo>
                  <a:lnTo>
                    <a:pt x="45" y="681"/>
                  </a:lnTo>
                  <a:lnTo>
                    <a:pt x="40" y="681"/>
                  </a:lnTo>
                  <a:lnTo>
                    <a:pt x="36" y="679"/>
                  </a:lnTo>
                  <a:lnTo>
                    <a:pt x="32" y="679"/>
                  </a:lnTo>
                  <a:lnTo>
                    <a:pt x="26" y="679"/>
                  </a:lnTo>
                  <a:lnTo>
                    <a:pt x="7" y="681"/>
                  </a:lnTo>
                  <a:lnTo>
                    <a:pt x="7" y="679"/>
                  </a:lnTo>
                  <a:lnTo>
                    <a:pt x="5" y="677"/>
                  </a:lnTo>
                  <a:lnTo>
                    <a:pt x="3" y="677"/>
                  </a:lnTo>
                  <a:lnTo>
                    <a:pt x="3" y="675"/>
                  </a:lnTo>
                  <a:lnTo>
                    <a:pt x="2" y="675"/>
                  </a:lnTo>
                  <a:lnTo>
                    <a:pt x="0" y="673"/>
                  </a:lnTo>
                  <a:lnTo>
                    <a:pt x="2" y="671"/>
                  </a:lnTo>
                  <a:lnTo>
                    <a:pt x="2" y="667"/>
                  </a:lnTo>
                  <a:lnTo>
                    <a:pt x="0" y="660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43"/>
                  </a:lnTo>
                  <a:lnTo>
                    <a:pt x="2" y="643"/>
                  </a:lnTo>
                  <a:lnTo>
                    <a:pt x="2" y="641"/>
                  </a:lnTo>
                  <a:lnTo>
                    <a:pt x="5" y="641"/>
                  </a:lnTo>
                  <a:lnTo>
                    <a:pt x="9" y="641"/>
                  </a:lnTo>
                  <a:lnTo>
                    <a:pt x="13" y="641"/>
                  </a:lnTo>
                  <a:lnTo>
                    <a:pt x="17" y="641"/>
                  </a:lnTo>
                  <a:lnTo>
                    <a:pt x="24" y="639"/>
                  </a:lnTo>
                  <a:lnTo>
                    <a:pt x="36" y="635"/>
                  </a:lnTo>
                  <a:lnTo>
                    <a:pt x="45" y="633"/>
                  </a:lnTo>
                  <a:lnTo>
                    <a:pt x="49" y="633"/>
                  </a:lnTo>
                  <a:lnTo>
                    <a:pt x="51" y="633"/>
                  </a:lnTo>
                  <a:lnTo>
                    <a:pt x="59" y="629"/>
                  </a:lnTo>
                  <a:lnTo>
                    <a:pt x="64" y="627"/>
                  </a:lnTo>
                  <a:lnTo>
                    <a:pt x="70" y="625"/>
                  </a:lnTo>
                  <a:lnTo>
                    <a:pt x="74" y="622"/>
                  </a:lnTo>
                  <a:lnTo>
                    <a:pt x="78" y="620"/>
                  </a:lnTo>
                  <a:lnTo>
                    <a:pt x="79" y="618"/>
                  </a:lnTo>
                  <a:lnTo>
                    <a:pt x="83" y="618"/>
                  </a:lnTo>
                  <a:lnTo>
                    <a:pt x="87" y="616"/>
                  </a:lnTo>
                  <a:lnTo>
                    <a:pt x="89" y="614"/>
                  </a:lnTo>
                  <a:lnTo>
                    <a:pt x="98" y="606"/>
                  </a:lnTo>
                  <a:lnTo>
                    <a:pt x="100" y="601"/>
                  </a:lnTo>
                  <a:lnTo>
                    <a:pt x="102" y="597"/>
                  </a:lnTo>
                  <a:lnTo>
                    <a:pt x="102" y="591"/>
                  </a:lnTo>
                  <a:lnTo>
                    <a:pt x="102" y="589"/>
                  </a:lnTo>
                  <a:lnTo>
                    <a:pt x="104" y="587"/>
                  </a:lnTo>
                  <a:lnTo>
                    <a:pt x="102" y="584"/>
                  </a:lnTo>
                  <a:lnTo>
                    <a:pt x="100" y="582"/>
                  </a:lnTo>
                  <a:lnTo>
                    <a:pt x="100" y="580"/>
                  </a:lnTo>
                  <a:lnTo>
                    <a:pt x="102" y="576"/>
                  </a:lnTo>
                  <a:lnTo>
                    <a:pt x="100" y="574"/>
                  </a:lnTo>
                  <a:lnTo>
                    <a:pt x="100" y="572"/>
                  </a:lnTo>
                  <a:lnTo>
                    <a:pt x="100" y="570"/>
                  </a:lnTo>
                  <a:lnTo>
                    <a:pt x="100" y="568"/>
                  </a:lnTo>
                  <a:lnTo>
                    <a:pt x="100" y="567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100" y="561"/>
                  </a:lnTo>
                  <a:lnTo>
                    <a:pt x="106" y="561"/>
                  </a:lnTo>
                  <a:lnTo>
                    <a:pt x="108" y="559"/>
                  </a:lnTo>
                  <a:lnTo>
                    <a:pt x="112" y="557"/>
                  </a:lnTo>
                  <a:lnTo>
                    <a:pt x="119" y="551"/>
                  </a:lnTo>
                  <a:lnTo>
                    <a:pt x="129" y="549"/>
                  </a:lnTo>
                  <a:lnTo>
                    <a:pt x="136" y="548"/>
                  </a:lnTo>
                  <a:lnTo>
                    <a:pt x="140" y="546"/>
                  </a:lnTo>
                  <a:lnTo>
                    <a:pt x="142" y="544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8" y="536"/>
                  </a:lnTo>
                  <a:lnTo>
                    <a:pt x="148" y="534"/>
                  </a:lnTo>
                  <a:lnTo>
                    <a:pt x="148" y="530"/>
                  </a:lnTo>
                  <a:lnTo>
                    <a:pt x="148" y="525"/>
                  </a:lnTo>
                  <a:lnTo>
                    <a:pt x="148" y="521"/>
                  </a:lnTo>
                  <a:lnTo>
                    <a:pt x="146" y="513"/>
                  </a:lnTo>
                  <a:lnTo>
                    <a:pt x="146" y="506"/>
                  </a:lnTo>
                  <a:lnTo>
                    <a:pt x="146" y="494"/>
                  </a:lnTo>
                  <a:lnTo>
                    <a:pt x="144" y="479"/>
                  </a:lnTo>
                  <a:lnTo>
                    <a:pt x="146" y="470"/>
                  </a:lnTo>
                  <a:lnTo>
                    <a:pt x="148" y="460"/>
                  </a:lnTo>
                  <a:lnTo>
                    <a:pt x="150" y="454"/>
                  </a:lnTo>
                  <a:lnTo>
                    <a:pt x="150" y="451"/>
                  </a:lnTo>
                  <a:lnTo>
                    <a:pt x="150" y="449"/>
                  </a:lnTo>
                  <a:lnTo>
                    <a:pt x="152" y="445"/>
                  </a:lnTo>
                  <a:lnTo>
                    <a:pt x="154" y="443"/>
                  </a:lnTo>
                  <a:lnTo>
                    <a:pt x="155" y="443"/>
                  </a:lnTo>
                  <a:lnTo>
                    <a:pt x="157" y="443"/>
                  </a:lnTo>
                  <a:lnTo>
                    <a:pt x="159" y="441"/>
                  </a:lnTo>
                  <a:lnTo>
                    <a:pt x="161" y="439"/>
                  </a:lnTo>
                  <a:lnTo>
                    <a:pt x="163" y="437"/>
                  </a:lnTo>
                  <a:lnTo>
                    <a:pt x="165" y="435"/>
                  </a:lnTo>
                  <a:lnTo>
                    <a:pt x="167" y="434"/>
                  </a:lnTo>
                  <a:lnTo>
                    <a:pt x="169" y="434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4" y="428"/>
                  </a:lnTo>
                  <a:lnTo>
                    <a:pt x="178" y="426"/>
                  </a:lnTo>
                  <a:lnTo>
                    <a:pt x="180" y="426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0" y="420"/>
                  </a:lnTo>
                  <a:lnTo>
                    <a:pt x="180" y="418"/>
                  </a:lnTo>
                  <a:lnTo>
                    <a:pt x="178" y="413"/>
                  </a:lnTo>
                  <a:lnTo>
                    <a:pt x="176" y="409"/>
                  </a:lnTo>
                  <a:lnTo>
                    <a:pt x="174" y="407"/>
                  </a:lnTo>
                  <a:lnTo>
                    <a:pt x="173" y="405"/>
                  </a:lnTo>
                  <a:lnTo>
                    <a:pt x="173" y="403"/>
                  </a:lnTo>
                  <a:lnTo>
                    <a:pt x="174" y="401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6" y="394"/>
                  </a:lnTo>
                  <a:lnTo>
                    <a:pt x="176" y="392"/>
                  </a:lnTo>
                  <a:lnTo>
                    <a:pt x="178" y="390"/>
                  </a:lnTo>
                  <a:lnTo>
                    <a:pt x="178" y="388"/>
                  </a:lnTo>
                  <a:lnTo>
                    <a:pt x="176" y="388"/>
                  </a:lnTo>
                  <a:lnTo>
                    <a:pt x="176" y="386"/>
                  </a:lnTo>
                  <a:lnTo>
                    <a:pt x="176" y="384"/>
                  </a:lnTo>
                  <a:lnTo>
                    <a:pt x="174" y="382"/>
                  </a:lnTo>
                  <a:lnTo>
                    <a:pt x="174" y="380"/>
                  </a:lnTo>
                  <a:lnTo>
                    <a:pt x="174" y="378"/>
                  </a:lnTo>
                  <a:lnTo>
                    <a:pt x="174" y="377"/>
                  </a:lnTo>
                  <a:lnTo>
                    <a:pt x="174" y="375"/>
                  </a:lnTo>
                  <a:lnTo>
                    <a:pt x="176" y="371"/>
                  </a:lnTo>
                  <a:lnTo>
                    <a:pt x="176" y="369"/>
                  </a:lnTo>
                  <a:lnTo>
                    <a:pt x="176" y="367"/>
                  </a:lnTo>
                  <a:lnTo>
                    <a:pt x="178" y="365"/>
                  </a:lnTo>
                  <a:lnTo>
                    <a:pt x="178" y="363"/>
                  </a:lnTo>
                  <a:lnTo>
                    <a:pt x="178" y="361"/>
                  </a:lnTo>
                  <a:lnTo>
                    <a:pt x="180" y="361"/>
                  </a:lnTo>
                  <a:lnTo>
                    <a:pt x="178" y="359"/>
                  </a:lnTo>
                  <a:lnTo>
                    <a:pt x="178" y="358"/>
                  </a:lnTo>
                  <a:lnTo>
                    <a:pt x="176" y="356"/>
                  </a:lnTo>
                  <a:lnTo>
                    <a:pt x="176" y="354"/>
                  </a:lnTo>
                  <a:lnTo>
                    <a:pt x="174" y="352"/>
                  </a:lnTo>
                  <a:lnTo>
                    <a:pt x="174" y="350"/>
                  </a:lnTo>
                  <a:lnTo>
                    <a:pt x="173" y="348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0"/>
                  </a:lnTo>
                  <a:lnTo>
                    <a:pt x="171" y="335"/>
                  </a:lnTo>
                  <a:lnTo>
                    <a:pt x="169" y="331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3" y="323"/>
                  </a:lnTo>
                  <a:lnTo>
                    <a:pt x="159" y="321"/>
                  </a:lnTo>
                  <a:lnTo>
                    <a:pt x="159" y="320"/>
                  </a:lnTo>
                  <a:lnTo>
                    <a:pt x="159" y="318"/>
                  </a:lnTo>
                  <a:lnTo>
                    <a:pt x="157" y="316"/>
                  </a:lnTo>
                  <a:lnTo>
                    <a:pt x="155" y="314"/>
                  </a:lnTo>
                  <a:lnTo>
                    <a:pt x="154" y="314"/>
                  </a:lnTo>
                  <a:lnTo>
                    <a:pt x="152" y="314"/>
                  </a:lnTo>
                  <a:lnTo>
                    <a:pt x="148" y="314"/>
                  </a:lnTo>
                  <a:lnTo>
                    <a:pt x="144" y="314"/>
                  </a:lnTo>
                  <a:lnTo>
                    <a:pt x="142" y="314"/>
                  </a:lnTo>
                  <a:lnTo>
                    <a:pt x="140" y="314"/>
                  </a:lnTo>
                  <a:lnTo>
                    <a:pt x="138" y="314"/>
                  </a:lnTo>
                  <a:lnTo>
                    <a:pt x="136" y="316"/>
                  </a:lnTo>
                  <a:lnTo>
                    <a:pt x="135" y="316"/>
                  </a:lnTo>
                  <a:lnTo>
                    <a:pt x="133" y="316"/>
                  </a:lnTo>
                  <a:lnTo>
                    <a:pt x="131" y="316"/>
                  </a:lnTo>
                  <a:lnTo>
                    <a:pt x="129" y="314"/>
                  </a:lnTo>
                  <a:lnTo>
                    <a:pt x="127" y="312"/>
                  </a:lnTo>
                  <a:lnTo>
                    <a:pt x="125" y="310"/>
                  </a:lnTo>
                  <a:lnTo>
                    <a:pt x="123" y="310"/>
                  </a:lnTo>
                  <a:lnTo>
                    <a:pt x="121" y="308"/>
                  </a:lnTo>
                  <a:lnTo>
                    <a:pt x="121" y="306"/>
                  </a:lnTo>
                  <a:lnTo>
                    <a:pt x="121" y="302"/>
                  </a:lnTo>
                  <a:lnTo>
                    <a:pt x="121" y="299"/>
                  </a:lnTo>
                  <a:lnTo>
                    <a:pt x="123" y="297"/>
                  </a:lnTo>
                  <a:lnTo>
                    <a:pt x="125" y="293"/>
                  </a:lnTo>
                  <a:lnTo>
                    <a:pt x="127" y="291"/>
                  </a:lnTo>
                  <a:lnTo>
                    <a:pt x="129" y="289"/>
                  </a:lnTo>
                  <a:lnTo>
                    <a:pt x="127" y="287"/>
                  </a:lnTo>
                  <a:lnTo>
                    <a:pt x="129" y="283"/>
                  </a:lnTo>
                  <a:lnTo>
                    <a:pt x="131" y="282"/>
                  </a:lnTo>
                  <a:lnTo>
                    <a:pt x="133" y="278"/>
                  </a:lnTo>
                  <a:lnTo>
                    <a:pt x="135" y="276"/>
                  </a:lnTo>
                  <a:lnTo>
                    <a:pt x="136" y="272"/>
                  </a:lnTo>
                  <a:lnTo>
                    <a:pt x="136" y="268"/>
                  </a:lnTo>
                  <a:lnTo>
                    <a:pt x="138" y="266"/>
                  </a:lnTo>
                  <a:lnTo>
                    <a:pt x="138" y="264"/>
                  </a:lnTo>
                  <a:lnTo>
                    <a:pt x="138" y="263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7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35" y="251"/>
                  </a:lnTo>
                  <a:lnTo>
                    <a:pt x="136" y="249"/>
                  </a:lnTo>
                  <a:lnTo>
                    <a:pt x="136" y="247"/>
                  </a:lnTo>
                  <a:lnTo>
                    <a:pt x="136" y="245"/>
                  </a:lnTo>
                  <a:lnTo>
                    <a:pt x="138" y="245"/>
                  </a:lnTo>
                  <a:lnTo>
                    <a:pt x="138" y="244"/>
                  </a:lnTo>
                  <a:lnTo>
                    <a:pt x="138" y="238"/>
                  </a:lnTo>
                  <a:lnTo>
                    <a:pt x="140" y="234"/>
                  </a:lnTo>
                  <a:lnTo>
                    <a:pt x="142" y="230"/>
                  </a:lnTo>
                  <a:lnTo>
                    <a:pt x="142" y="226"/>
                  </a:lnTo>
                  <a:lnTo>
                    <a:pt x="142" y="225"/>
                  </a:lnTo>
                  <a:lnTo>
                    <a:pt x="140" y="223"/>
                  </a:lnTo>
                  <a:lnTo>
                    <a:pt x="140" y="221"/>
                  </a:lnTo>
                  <a:lnTo>
                    <a:pt x="142" y="219"/>
                  </a:lnTo>
                  <a:lnTo>
                    <a:pt x="142" y="217"/>
                  </a:lnTo>
                  <a:lnTo>
                    <a:pt x="142" y="215"/>
                  </a:lnTo>
                  <a:lnTo>
                    <a:pt x="140" y="215"/>
                  </a:lnTo>
                  <a:lnTo>
                    <a:pt x="138" y="217"/>
                  </a:lnTo>
                  <a:lnTo>
                    <a:pt x="136" y="217"/>
                  </a:lnTo>
                  <a:lnTo>
                    <a:pt x="135" y="219"/>
                  </a:lnTo>
                  <a:lnTo>
                    <a:pt x="133" y="219"/>
                  </a:lnTo>
                  <a:lnTo>
                    <a:pt x="131" y="219"/>
                  </a:lnTo>
                  <a:lnTo>
                    <a:pt x="129" y="217"/>
                  </a:lnTo>
                  <a:lnTo>
                    <a:pt x="127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1" y="213"/>
                  </a:lnTo>
                  <a:lnTo>
                    <a:pt x="121" y="211"/>
                  </a:lnTo>
                  <a:lnTo>
                    <a:pt x="121" y="209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7" y="209"/>
                  </a:lnTo>
                  <a:lnTo>
                    <a:pt x="125" y="207"/>
                  </a:lnTo>
                  <a:lnTo>
                    <a:pt x="123" y="206"/>
                  </a:lnTo>
                  <a:lnTo>
                    <a:pt x="123" y="204"/>
                  </a:lnTo>
                  <a:lnTo>
                    <a:pt x="123" y="202"/>
                  </a:lnTo>
                  <a:lnTo>
                    <a:pt x="121" y="202"/>
                  </a:lnTo>
                  <a:lnTo>
                    <a:pt x="119" y="204"/>
                  </a:lnTo>
                  <a:lnTo>
                    <a:pt x="117" y="204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4" y="202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0" y="198"/>
                  </a:lnTo>
                  <a:lnTo>
                    <a:pt x="106" y="19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0" y="190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0"/>
                  </a:lnTo>
                  <a:lnTo>
                    <a:pt x="93" y="192"/>
                  </a:lnTo>
                  <a:lnTo>
                    <a:pt x="91" y="194"/>
                  </a:lnTo>
                  <a:lnTo>
                    <a:pt x="89" y="192"/>
                  </a:lnTo>
                  <a:lnTo>
                    <a:pt x="89" y="190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5" y="192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3" y="194"/>
                  </a:lnTo>
                  <a:lnTo>
                    <a:pt x="81" y="192"/>
                  </a:lnTo>
                  <a:lnTo>
                    <a:pt x="81" y="190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6" y="187"/>
                  </a:lnTo>
                  <a:lnTo>
                    <a:pt x="74" y="185"/>
                  </a:lnTo>
                  <a:lnTo>
                    <a:pt x="74" y="187"/>
                  </a:lnTo>
                  <a:lnTo>
                    <a:pt x="70" y="187"/>
                  </a:lnTo>
                  <a:lnTo>
                    <a:pt x="68" y="185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4" y="181"/>
                  </a:lnTo>
                  <a:lnTo>
                    <a:pt x="64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7" y="181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3" y="175"/>
                  </a:lnTo>
                  <a:lnTo>
                    <a:pt x="55" y="173"/>
                  </a:lnTo>
                  <a:lnTo>
                    <a:pt x="57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8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68" y="168"/>
                  </a:lnTo>
                  <a:lnTo>
                    <a:pt x="66" y="169"/>
                  </a:lnTo>
                  <a:lnTo>
                    <a:pt x="66" y="171"/>
                  </a:lnTo>
                  <a:lnTo>
                    <a:pt x="68" y="171"/>
                  </a:lnTo>
                  <a:lnTo>
                    <a:pt x="70" y="171"/>
                  </a:lnTo>
                  <a:lnTo>
                    <a:pt x="70" y="169"/>
                  </a:lnTo>
                  <a:lnTo>
                    <a:pt x="72" y="168"/>
                  </a:lnTo>
                  <a:lnTo>
                    <a:pt x="72" y="169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79" y="173"/>
                  </a:lnTo>
                  <a:lnTo>
                    <a:pt x="79" y="175"/>
                  </a:lnTo>
                  <a:lnTo>
                    <a:pt x="81" y="175"/>
                  </a:lnTo>
                  <a:lnTo>
                    <a:pt x="81" y="177"/>
                  </a:lnTo>
                  <a:lnTo>
                    <a:pt x="81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5" y="181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89" y="177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5" y="175"/>
                  </a:lnTo>
                  <a:lnTo>
                    <a:pt x="95" y="173"/>
                  </a:lnTo>
                  <a:lnTo>
                    <a:pt x="97" y="171"/>
                  </a:lnTo>
                  <a:lnTo>
                    <a:pt x="98" y="171"/>
                  </a:lnTo>
                  <a:lnTo>
                    <a:pt x="100" y="168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2" y="164"/>
                  </a:lnTo>
                  <a:lnTo>
                    <a:pt x="104" y="164"/>
                  </a:lnTo>
                  <a:lnTo>
                    <a:pt x="106" y="166"/>
                  </a:lnTo>
                  <a:lnTo>
                    <a:pt x="104" y="168"/>
                  </a:lnTo>
                  <a:lnTo>
                    <a:pt x="106" y="168"/>
                  </a:lnTo>
                  <a:lnTo>
                    <a:pt x="108" y="168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71"/>
                  </a:lnTo>
                  <a:lnTo>
                    <a:pt x="116" y="169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9" y="166"/>
                  </a:lnTo>
                  <a:lnTo>
                    <a:pt x="119" y="164"/>
                  </a:lnTo>
                  <a:lnTo>
                    <a:pt x="119" y="162"/>
                  </a:lnTo>
                  <a:lnTo>
                    <a:pt x="121" y="162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7" y="160"/>
                  </a:lnTo>
                  <a:lnTo>
                    <a:pt x="129" y="162"/>
                  </a:lnTo>
                  <a:lnTo>
                    <a:pt x="129" y="160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6"/>
                  </a:lnTo>
                  <a:lnTo>
                    <a:pt x="131" y="168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5" y="169"/>
                  </a:lnTo>
                  <a:lnTo>
                    <a:pt x="136" y="168"/>
                  </a:lnTo>
                  <a:lnTo>
                    <a:pt x="138" y="168"/>
                  </a:lnTo>
                  <a:lnTo>
                    <a:pt x="138" y="169"/>
                  </a:lnTo>
                  <a:lnTo>
                    <a:pt x="138" y="171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2" y="168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0" y="166"/>
                  </a:lnTo>
                  <a:lnTo>
                    <a:pt x="148" y="164"/>
                  </a:lnTo>
                  <a:lnTo>
                    <a:pt x="150" y="164"/>
                  </a:lnTo>
                  <a:lnTo>
                    <a:pt x="152" y="162"/>
                  </a:lnTo>
                  <a:lnTo>
                    <a:pt x="150" y="160"/>
                  </a:lnTo>
                  <a:lnTo>
                    <a:pt x="150" y="158"/>
                  </a:lnTo>
                  <a:lnTo>
                    <a:pt x="152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5" y="149"/>
                  </a:lnTo>
                  <a:lnTo>
                    <a:pt x="157" y="149"/>
                  </a:lnTo>
                  <a:lnTo>
                    <a:pt x="159" y="150"/>
                  </a:lnTo>
                  <a:lnTo>
                    <a:pt x="161" y="149"/>
                  </a:lnTo>
                  <a:lnTo>
                    <a:pt x="163" y="149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7" y="145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4" y="135"/>
                  </a:lnTo>
                  <a:lnTo>
                    <a:pt x="176" y="133"/>
                  </a:lnTo>
                  <a:lnTo>
                    <a:pt x="178" y="133"/>
                  </a:lnTo>
                  <a:lnTo>
                    <a:pt x="180" y="131"/>
                  </a:lnTo>
                  <a:lnTo>
                    <a:pt x="182" y="131"/>
                  </a:lnTo>
                  <a:lnTo>
                    <a:pt x="184" y="131"/>
                  </a:lnTo>
                  <a:lnTo>
                    <a:pt x="186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6" y="128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0" y="128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3" y="120"/>
                  </a:lnTo>
                  <a:lnTo>
                    <a:pt x="195" y="120"/>
                  </a:lnTo>
                  <a:lnTo>
                    <a:pt x="195" y="118"/>
                  </a:lnTo>
                  <a:lnTo>
                    <a:pt x="195" y="116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9" y="112"/>
                  </a:lnTo>
                  <a:lnTo>
                    <a:pt x="199" y="111"/>
                  </a:lnTo>
                  <a:lnTo>
                    <a:pt x="201" y="111"/>
                  </a:lnTo>
                  <a:lnTo>
                    <a:pt x="201" y="109"/>
                  </a:lnTo>
                  <a:lnTo>
                    <a:pt x="203" y="107"/>
                  </a:lnTo>
                  <a:lnTo>
                    <a:pt x="205" y="107"/>
                  </a:lnTo>
                  <a:lnTo>
                    <a:pt x="205" y="109"/>
                  </a:lnTo>
                  <a:lnTo>
                    <a:pt x="207" y="109"/>
                  </a:lnTo>
                  <a:lnTo>
                    <a:pt x="209" y="109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2" y="99"/>
                  </a:lnTo>
                  <a:lnTo>
                    <a:pt x="212" y="97"/>
                  </a:lnTo>
                  <a:lnTo>
                    <a:pt x="214" y="97"/>
                  </a:lnTo>
                  <a:lnTo>
                    <a:pt x="214" y="99"/>
                  </a:lnTo>
                  <a:lnTo>
                    <a:pt x="216" y="99"/>
                  </a:lnTo>
                  <a:lnTo>
                    <a:pt x="216" y="101"/>
                  </a:lnTo>
                  <a:lnTo>
                    <a:pt x="218" y="101"/>
                  </a:lnTo>
                  <a:lnTo>
                    <a:pt x="218" y="99"/>
                  </a:lnTo>
                  <a:lnTo>
                    <a:pt x="220" y="99"/>
                  </a:lnTo>
                  <a:lnTo>
                    <a:pt x="222" y="97"/>
                  </a:lnTo>
                  <a:lnTo>
                    <a:pt x="224" y="97"/>
                  </a:lnTo>
                  <a:lnTo>
                    <a:pt x="224" y="95"/>
                  </a:lnTo>
                  <a:lnTo>
                    <a:pt x="226" y="93"/>
                  </a:lnTo>
                  <a:lnTo>
                    <a:pt x="228" y="93"/>
                  </a:lnTo>
                  <a:lnTo>
                    <a:pt x="230" y="92"/>
                  </a:lnTo>
                  <a:lnTo>
                    <a:pt x="231" y="92"/>
                  </a:lnTo>
                  <a:lnTo>
                    <a:pt x="233" y="92"/>
                  </a:lnTo>
                  <a:lnTo>
                    <a:pt x="233" y="90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7" y="90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3" y="90"/>
                  </a:lnTo>
                  <a:lnTo>
                    <a:pt x="245" y="88"/>
                  </a:lnTo>
                  <a:lnTo>
                    <a:pt x="245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50" y="84"/>
                  </a:lnTo>
                  <a:lnTo>
                    <a:pt x="250" y="86"/>
                  </a:lnTo>
                  <a:lnTo>
                    <a:pt x="252" y="86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4" y="82"/>
                  </a:lnTo>
                  <a:lnTo>
                    <a:pt x="256" y="80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4" y="78"/>
                  </a:lnTo>
                  <a:lnTo>
                    <a:pt x="264" y="80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68" y="82"/>
                  </a:lnTo>
                  <a:lnTo>
                    <a:pt x="269" y="82"/>
                  </a:lnTo>
                  <a:lnTo>
                    <a:pt x="269" y="80"/>
                  </a:lnTo>
                  <a:lnTo>
                    <a:pt x="271" y="80"/>
                  </a:lnTo>
                  <a:lnTo>
                    <a:pt x="273" y="80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78"/>
                  </a:lnTo>
                  <a:lnTo>
                    <a:pt x="281" y="78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5" y="76"/>
                  </a:lnTo>
                  <a:lnTo>
                    <a:pt x="287" y="78"/>
                  </a:lnTo>
                  <a:lnTo>
                    <a:pt x="288" y="76"/>
                  </a:lnTo>
                  <a:lnTo>
                    <a:pt x="290" y="76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6" y="76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7" y="74"/>
                  </a:lnTo>
                  <a:lnTo>
                    <a:pt x="309" y="76"/>
                  </a:lnTo>
                  <a:lnTo>
                    <a:pt x="313" y="76"/>
                  </a:lnTo>
                  <a:lnTo>
                    <a:pt x="315" y="74"/>
                  </a:lnTo>
                  <a:lnTo>
                    <a:pt x="317" y="73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3" y="73"/>
                  </a:lnTo>
                  <a:lnTo>
                    <a:pt x="324" y="73"/>
                  </a:lnTo>
                  <a:lnTo>
                    <a:pt x="326" y="71"/>
                  </a:lnTo>
                  <a:lnTo>
                    <a:pt x="326" y="69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30" y="71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7"/>
                  </a:lnTo>
                  <a:lnTo>
                    <a:pt x="338" y="65"/>
                  </a:lnTo>
                  <a:lnTo>
                    <a:pt x="340" y="65"/>
                  </a:lnTo>
                  <a:lnTo>
                    <a:pt x="343" y="65"/>
                  </a:lnTo>
                  <a:lnTo>
                    <a:pt x="345" y="65"/>
                  </a:lnTo>
                  <a:lnTo>
                    <a:pt x="349" y="65"/>
                  </a:lnTo>
                  <a:lnTo>
                    <a:pt x="351" y="65"/>
                  </a:lnTo>
                  <a:lnTo>
                    <a:pt x="351" y="67"/>
                  </a:lnTo>
                  <a:lnTo>
                    <a:pt x="353" y="69"/>
                  </a:lnTo>
                  <a:lnTo>
                    <a:pt x="357" y="69"/>
                  </a:lnTo>
                  <a:lnTo>
                    <a:pt x="359" y="67"/>
                  </a:lnTo>
                  <a:lnTo>
                    <a:pt x="359" y="65"/>
                  </a:lnTo>
                  <a:lnTo>
                    <a:pt x="361" y="65"/>
                  </a:lnTo>
                  <a:lnTo>
                    <a:pt x="361" y="67"/>
                  </a:lnTo>
                  <a:lnTo>
                    <a:pt x="362" y="65"/>
                  </a:lnTo>
                  <a:lnTo>
                    <a:pt x="364" y="65"/>
                  </a:lnTo>
                  <a:lnTo>
                    <a:pt x="366" y="65"/>
                  </a:lnTo>
                  <a:lnTo>
                    <a:pt x="368" y="65"/>
                  </a:lnTo>
                  <a:lnTo>
                    <a:pt x="370" y="67"/>
                  </a:lnTo>
                  <a:lnTo>
                    <a:pt x="372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6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3" y="67"/>
                  </a:lnTo>
                  <a:lnTo>
                    <a:pt x="387" y="67"/>
                  </a:lnTo>
                  <a:lnTo>
                    <a:pt x="389" y="65"/>
                  </a:lnTo>
                  <a:lnTo>
                    <a:pt x="389" y="63"/>
                  </a:lnTo>
                  <a:lnTo>
                    <a:pt x="391" y="63"/>
                  </a:lnTo>
                  <a:lnTo>
                    <a:pt x="393" y="61"/>
                  </a:lnTo>
                  <a:lnTo>
                    <a:pt x="393" y="63"/>
                  </a:lnTo>
                  <a:lnTo>
                    <a:pt x="395" y="61"/>
                  </a:lnTo>
                  <a:lnTo>
                    <a:pt x="397" y="61"/>
                  </a:lnTo>
                  <a:lnTo>
                    <a:pt x="397" y="59"/>
                  </a:lnTo>
                  <a:lnTo>
                    <a:pt x="399" y="57"/>
                  </a:lnTo>
                  <a:lnTo>
                    <a:pt x="400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6" y="59"/>
                  </a:lnTo>
                  <a:lnTo>
                    <a:pt x="408" y="55"/>
                  </a:lnTo>
                  <a:lnTo>
                    <a:pt x="410" y="55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14" y="61"/>
                  </a:lnTo>
                  <a:lnTo>
                    <a:pt x="418" y="63"/>
                  </a:lnTo>
                  <a:lnTo>
                    <a:pt x="421" y="61"/>
                  </a:lnTo>
                  <a:lnTo>
                    <a:pt x="423" y="59"/>
                  </a:lnTo>
                  <a:lnTo>
                    <a:pt x="425" y="59"/>
                  </a:lnTo>
                  <a:lnTo>
                    <a:pt x="427" y="61"/>
                  </a:lnTo>
                  <a:lnTo>
                    <a:pt x="429" y="61"/>
                  </a:lnTo>
                  <a:lnTo>
                    <a:pt x="431" y="63"/>
                  </a:lnTo>
                  <a:lnTo>
                    <a:pt x="433" y="63"/>
                  </a:lnTo>
                  <a:lnTo>
                    <a:pt x="435" y="61"/>
                  </a:lnTo>
                  <a:lnTo>
                    <a:pt x="437" y="61"/>
                  </a:lnTo>
                  <a:lnTo>
                    <a:pt x="437" y="63"/>
                  </a:lnTo>
                  <a:lnTo>
                    <a:pt x="437" y="65"/>
                  </a:lnTo>
                  <a:lnTo>
                    <a:pt x="438" y="63"/>
                  </a:lnTo>
                  <a:lnTo>
                    <a:pt x="440" y="63"/>
                  </a:lnTo>
                  <a:lnTo>
                    <a:pt x="444" y="61"/>
                  </a:lnTo>
                  <a:lnTo>
                    <a:pt x="446" y="61"/>
                  </a:lnTo>
                  <a:lnTo>
                    <a:pt x="446" y="63"/>
                  </a:lnTo>
                  <a:lnTo>
                    <a:pt x="448" y="63"/>
                  </a:lnTo>
                  <a:lnTo>
                    <a:pt x="450" y="61"/>
                  </a:lnTo>
                  <a:lnTo>
                    <a:pt x="452" y="61"/>
                  </a:lnTo>
                  <a:lnTo>
                    <a:pt x="452" y="63"/>
                  </a:lnTo>
                  <a:lnTo>
                    <a:pt x="452" y="65"/>
                  </a:lnTo>
                  <a:lnTo>
                    <a:pt x="454" y="65"/>
                  </a:lnTo>
                  <a:lnTo>
                    <a:pt x="456" y="65"/>
                  </a:lnTo>
                  <a:lnTo>
                    <a:pt x="457" y="63"/>
                  </a:lnTo>
                  <a:lnTo>
                    <a:pt x="459" y="63"/>
                  </a:lnTo>
                  <a:lnTo>
                    <a:pt x="461" y="63"/>
                  </a:lnTo>
                  <a:lnTo>
                    <a:pt x="463" y="63"/>
                  </a:lnTo>
                  <a:lnTo>
                    <a:pt x="465" y="65"/>
                  </a:lnTo>
                  <a:lnTo>
                    <a:pt x="465" y="67"/>
                  </a:lnTo>
                  <a:lnTo>
                    <a:pt x="467" y="67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3" y="65"/>
                  </a:lnTo>
                  <a:lnTo>
                    <a:pt x="475" y="61"/>
                  </a:lnTo>
                  <a:lnTo>
                    <a:pt x="475" y="59"/>
                  </a:lnTo>
                  <a:lnTo>
                    <a:pt x="476" y="59"/>
                  </a:lnTo>
                  <a:lnTo>
                    <a:pt x="476" y="57"/>
                  </a:lnTo>
                  <a:lnTo>
                    <a:pt x="478" y="54"/>
                  </a:lnTo>
                  <a:lnTo>
                    <a:pt x="476" y="54"/>
                  </a:lnTo>
                  <a:lnTo>
                    <a:pt x="476" y="52"/>
                  </a:lnTo>
                  <a:lnTo>
                    <a:pt x="478" y="50"/>
                  </a:lnTo>
                  <a:lnTo>
                    <a:pt x="478" y="48"/>
                  </a:lnTo>
                  <a:lnTo>
                    <a:pt x="480" y="48"/>
                  </a:lnTo>
                  <a:lnTo>
                    <a:pt x="482" y="48"/>
                  </a:lnTo>
                  <a:lnTo>
                    <a:pt x="482" y="46"/>
                  </a:lnTo>
                  <a:lnTo>
                    <a:pt x="482" y="44"/>
                  </a:lnTo>
                  <a:lnTo>
                    <a:pt x="482" y="42"/>
                  </a:lnTo>
                  <a:lnTo>
                    <a:pt x="482" y="38"/>
                  </a:lnTo>
                  <a:lnTo>
                    <a:pt x="484" y="38"/>
                  </a:lnTo>
                  <a:lnTo>
                    <a:pt x="486" y="36"/>
                  </a:lnTo>
                  <a:lnTo>
                    <a:pt x="486" y="35"/>
                  </a:lnTo>
                  <a:lnTo>
                    <a:pt x="488" y="33"/>
                  </a:lnTo>
                  <a:lnTo>
                    <a:pt x="490" y="31"/>
                  </a:lnTo>
                  <a:lnTo>
                    <a:pt x="490" y="29"/>
                  </a:lnTo>
                  <a:lnTo>
                    <a:pt x="492" y="29"/>
                  </a:lnTo>
                  <a:lnTo>
                    <a:pt x="494" y="27"/>
                  </a:lnTo>
                  <a:lnTo>
                    <a:pt x="495" y="27"/>
                  </a:lnTo>
                  <a:lnTo>
                    <a:pt x="497" y="27"/>
                  </a:lnTo>
                  <a:lnTo>
                    <a:pt x="501" y="27"/>
                  </a:lnTo>
                  <a:lnTo>
                    <a:pt x="503" y="27"/>
                  </a:lnTo>
                  <a:lnTo>
                    <a:pt x="507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4" y="27"/>
                  </a:lnTo>
                  <a:lnTo>
                    <a:pt x="518" y="27"/>
                  </a:lnTo>
                  <a:lnTo>
                    <a:pt x="520" y="29"/>
                  </a:lnTo>
                  <a:lnTo>
                    <a:pt x="522" y="29"/>
                  </a:lnTo>
                  <a:lnTo>
                    <a:pt x="524" y="29"/>
                  </a:lnTo>
                  <a:lnTo>
                    <a:pt x="524" y="31"/>
                  </a:lnTo>
                  <a:lnTo>
                    <a:pt x="526" y="33"/>
                  </a:lnTo>
                  <a:lnTo>
                    <a:pt x="528" y="33"/>
                  </a:lnTo>
                  <a:lnTo>
                    <a:pt x="532" y="33"/>
                  </a:lnTo>
                  <a:lnTo>
                    <a:pt x="535" y="31"/>
                  </a:lnTo>
                  <a:lnTo>
                    <a:pt x="545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1"/>
                  </a:lnTo>
                  <a:lnTo>
                    <a:pt x="554" y="31"/>
                  </a:lnTo>
                  <a:lnTo>
                    <a:pt x="558" y="29"/>
                  </a:lnTo>
                  <a:lnTo>
                    <a:pt x="566" y="23"/>
                  </a:lnTo>
                  <a:lnTo>
                    <a:pt x="570" y="23"/>
                  </a:lnTo>
                  <a:lnTo>
                    <a:pt x="575" y="21"/>
                  </a:lnTo>
                  <a:lnTo>
                    <a:pt x="579" y="21"/>
                  </a:lnTo>
                  <a:lnTo>
                    <a:pt x="587" y="21"/>
                  </a:lnTo>
                  <a:lnTo>
                    <a:pt x="590" y="21"/>
                  </a:lnTo>
                  <a:lnTo>
                    <a:pt x="592" y="21"/>
                  </a:lnTo>
                  <a:lnTo>
                    <a:pt x="594" y="21"/>
                  </a:lnTo>
                  <a:lnTo>
                    <a:pt x="596" y="21"/>
                  </a:lnTo>
                  <a:lnTo>
                    <a:pt x="598" y="19"/>
                  </a:lnTo>
                  <a:lnTo>
                    <a:pt x="600" y="17"/>
                  </a:lnTo>
                  <a:lnTo>
                    <a:pt x="600" y="16"/>
                  </a:lnTo>
                  <a:lnTo>
                    <a:pt x="602" y="16"/>
                  </a:lnTo>
                  <a:lnTo>
                    <a:pt x="604" y="14"/>
                  </a:lnTo>
                  <a:lnTo>
                    <a:pt x="604" y="12"/>
                  </a:lnTo>
                  <a:lnTo>
                    <a:pt x="606" y="10"/>
                  </a:lnTo>
                  <a:lnTo>
                    <a:pt x="606" y="8"/>
                  </a:lnTo>
                  <a:lnTo>
                    <a:pt x="608" y="8"/>
                  </a:lnTo>
                  <a:lnTo>
                    <a:pt x="609" y="4"/>
                  </a:lnTo>
                  <a:lnTo>
                    <a:pt x="611" y="2"/>
                  </a:lnTo>
                  <a:lnTo>
                    <a:pt x="617" y="2"/>
                  </a:lnTo>
                  <a:lnTo>
                    <a:pt x="617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1" y="2"/>
                  </a:lnTo>
                  <a:lnTo>
                    <a:pt x="623" y="4"/>
                  </a:lnTo>
                  <a:lnTo>
                    <a:pt x="625" y="4"/>
                  </a:lnTo>
                  <a:lnTo>
                    <a:pt x="625" y="6"/>
                  </a:lnTo>
                  <a:lnTo>
                    <a:pt x="627" y="6"/>
                  </a:lnTo>
                  <a:lnTo>
                    <a:pt x="628" y="8"/>
                  </a:lnTo>
                  <a:lnTo>
                    <a:pt x="630" y="12"/>
                  </a:lnTo>
                  <a:lnTo>
                    <a:pt x="630" y="10"/>
                  </a:lnTo>
                  <a:lnTo>
                    <a:pt x="632" y="10"/>
                  </a:lnTo>
                  <a:lnTo>
                    <a:pt x="634" y="12"/>
                  </a:lnTo>
                  <a:lnTo>
                    <a:pt x="636" y="12"/>
                  </a:lnTo>
                  <a:lnTo>
                    <a:pt x="638" y="14"/>
                  </a:lnTo>
                  <a:lnTo>
                    <a:pt x="640" y="17"/>
                  </a:lnTo>
                  <a:lnTo>
                    <a:pt x="640" y="19"/>
                  </a:lnTo>
                  <a:lnTo>
                    <a:pt x="642" y="21"/>
                  </a:lnTo>
                  <a:lnTo>
                    <a:pt x="642" y="23"/>
                  </a:lnTo>
                  <a:lnTo>
                    <a:pt x="642" y="25"/>
                  </a:lnTo>
                  <a:lnTo>
                    <a:pt x="642" y="27"/>
                  </a:lnTo>
                  <a:lnTo>
                    <a:pt x="640" y="29"/>
                  </a:lnTo>
                  <a:lnTo>
                    <a:pt x="640" y="35"/>
                  </a:lnTo>
                  <a:lnTo>
                    <a:pt x="638" y="36"/>
                  </a:lnTo>
                  <a:lnTo>
                    <a:pt x="636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2" y="46"/>
                  </a:lnTo>
                  <a:lnTo>
                    <a:pt x="632" y="48"/>
                  </a:lnTo>
                  <a:lnTo>
                    <a:pt x="632" y="52"/>
                  </a:lnTo>
                  <a:lnTo>
                    <a:pt x="632" y="54"/>
                  </a:lnTo>
                  <a:lnTo>
                    <a:pt x="632" y="55"/>
                  </a:lnTo>
                  <a:lnTo>
                    <a:pt x="630" y="57"/>
                  </a:lnTo>
                  <a:lnTo>
                    <a:pt x="630" y="61"/>
                  </a:lnTo>
                  <a:lnTo>
                    <a:pt x="630" y="63"/>
                  </a:lnTo>
                  <a:lnTo>
                    <a:pt x="632" y="65"/>
                  </a:lnTo>
                  <a:lnTo>
                    <a:pt x="634" y="65"/>
                  </a:lnTo>
                  <a:lnTo>
                    <a:pt x="638" y="67"/>
                  </a:lnTo>
                  <a:lnTo>
                    <a:pt x="640" y="67"/>
                  </a:lnTo>
                  <a:lnTo>
                    <a:pt x="642" y="65"/>
                  </a:lnTo>
                  <a:lnTo>
                    <a:pt x="642" y="67"/>
                  </a:lnTo>
                  <a:lnTo>
                    <a:pt x="644" y="67"/>
                  </a:lnTo>
                  <a:lnTo>
                    <a:pt x="646" y="65"/>
                  </a:lnTo>
                  <a:lnTo>
                    <a:pt x="647" y="65"/>
                  </a:lnTo>
                  <a:lnTo>
                    <a:pt x="649" y="65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5" y="67"/>
                  </a:lnTo>
                  <a:lnTo>
                    <a:pt x="657" y="67"/>
                  </a:lnTo>
                  <a:lnTo>
                    <a:pt x="659" y="67"/>
                  </a:lnTo>
                  <a:lnTo>
                    <a:pt x="663" y="67"/>
                  </a:lnTo>
                  <a:lnTo>
                    <a:pt x="663" y="69"/>
                  </a:lnTo>
                  <a:lnTo>
                    <a:pt x="663" y="71"/>
                  </a:lnTo>
                  <a:lnTo>
                    <a:pt x="663" y="73"/>
                  </a:lnTo>
                  <a:lnTo>
                    <a:pt x="661" y="74"/>
                  </a:lnTo>
                  <a:lnTo>
                    <a:pt x="661" y="78"/>
                  </a:lnTo>
                  <a:lnTo>
                    <a:pt x="659" y="80"/>
                  </a:lnTo>
                  <a:lnTo>
                    <a:pt x="659" y="82"/>
                  </a:lnTo>
                  <a:lnTo>
                    <a:pt x="657" y="84"/>
                  </a:lnTo>
                  <a:lnTo>
                    <a:pt x="655" y="84"/>
                  </a:lnTo>
                  <a:lnTo>
                    <a:pt x="655" y="86"/>
                  </a:lnTo>
                  <a:lnTo>
                    <a:pt x="651" y="86"/>
                  </a:lnTo>
                  <a:lnTo>
                    <a:pt x="649" y="86"/>
                  </a:lnTo>
                  <a:lnTo>
                    <a:pt x="647" y="86"/>
                  </a:lnTo>
                  <a:lnTo>
                    <a:pt x="647" y="88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51" y="90"/>
                  </a:lnTo>
                  <a:lnTo>
                    <a:pt x="653" y="92"/>
                  </a:lnTo>
                  <a:lnTo>
                    <a:pt x="653" y="93"/>
                  </a:lnTo>
                  <a:lnTo>
                    <a:pt x="653" y="97"/>
                  </a:lnTo>
                  <a:lnTo>
                    <a:pt x="653" y="99"/>
                  </a:lnTo>
                  <a:lnTo>
                    <a:pt x="653" y="101"/>
                  </a:lnTo>
                  <a:lnTo>
                    <a:pt x="651" y="103"/>
                  </a:lnTo>
                  <a:lnTo>
                    <a:pt x="649" y="107"/>
                  </a:lnTo>
                  <a:lnTo>
                    <a:pt x="647" y="109"/>
                  </a:lnTo>
                  <a:lnTo>
                    <a:pt x="647" y="111"/>
                  </a:lnTo>
                  <a:lnTo>
                    <a:pt x="649" y="111"/>
                  </a:lnTo>
                  <a:lnTo>
                    <a:pt x="649" y="112"/>
                  </a:lnTo>
                  <a:lnTo>
                    <a:pt x="653" y="112"/>
                  </a:lnTo>
                  <a:lnTo>
                    <a:pt x="653" y="114"/>
                  </a:lnTo>
                  <a:lnTo>
                    <a:pt x="655" y="116"/>
                  </a:lnTo>
                  <a:lnTo>
                    <a:pt x="655" y="118"/>
                  </a:lnTo>
                  <a:lnTo>
                    <a:pt x="653" y="120"/>
                  </a:lnTo>
                  <a:lnTo>
                    <a:pt x="651" y="122"/>
                  </a:lnTo>
                  <a:lnTo>
                    <a:pt x="649" y="124"/>
                  </a:lnTo>
                  <a:lnTo>
                    <a:pt x="649" y="128"/>
                  </a:lnTo>
                  <a:lnTo>
                    <a:pt x="649" y="133"/>
                  </a:lnTo>
                  <a:lnTo>
                    <a:pt x="649" y="139"/>
                  </a:lnTo>
                  <a:lnTo>
                    <a:pt x="649" y="143"/>
                  </a:lnTo>
                  <a:lnTo>
                    <a:pt x="649" y="149"/>
                  </a:lnTo>
                  <a:lnTo>
                    <a:pt x="647" y="152"/>
                  </a:lnTo>
                  <a:lnTo>
                    <a:pt x="647" y="156"/>
                  </a:lnTo>
                  <a:lnTo>
                    <a:pt x="647" y="160"/>
                  </a:lnTo>
                  <a:lnTo>
                    <a:pt x="647" y="164"/>
                  </a:lnTo>
                  <a:lnTo>
                    <a:pt x="647" y="168"/>
                  </a:lnTo>
                  <a:lnTo>
                    <a:pt x="646" y="169"/>
                  </a:lnTo>
                  <a:lnTo>
                    <a:pt x="646" y="173"/>
                  </a:lnTo>
                  <a:lnTo>
                    <a:pt x="646" y="175"/>
                  </a:lnTo>
                  <a:lnTo>
                    <a:pt x="644" y="179"/>
                  </a:lnTo>
                  <a:lnTo>
                    <a:pt x="644" y="181"/>
                  </a:lnTo>
                  <a:lnTo>
                    <a:pt x="644" y="183"/>
                  </a:lnTo>
                  <a:lnTo>
                    <a:pt x="642" y="183"/>
                  </a:lnTo>
                  <a:lnTo>
                    <a:pt x="640" y="183"/>
                  </a:lnTo>
                  <a:lnTo>
                    <a:pt x="640" y="185"/>
                  </a:lnTo>
                  <a:lnTo>
                    <a:pt x="638" y="185"/>
                  </a:lnTo>
                  <a:lnTo>
                    <a:pt x="636" y="185"/>
                  </a:lnTo>
                  <a:lnTo>
                    <a:pt x="630" y="190"/>
                  </a:lnTo>
                  <a:lnTo>
                    <a:pt x="628" y="192"/>
                  </a:lnTo>
                  <a:lnTo>
                    <a:pt x="627" y="192"/>
                  </a:lnTo>
                  <a:lnTo>
                    <a:pt x="625" y="194"/>
                  </a:lnTo>
                  <a:lnTo>
                    <a:pt x="623" y="196"/>
                  </a:lnTo>
                  <a:lnTo>
                    <a:pt x="623" y="198"/>
                  </a:lnTo>
                  <a:lnTo>
                    <a:pt x="623" y="202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5" y="209"/>
                  </a:lnTo>
                  <a:lnTo>
                    <a:pt x="625" y="211"/>
                  </a:lnTo>
                  <a:lnTo>
                    <a:pt x="625" y="213"/>
                  </a:lnTo>
                  <a:lnTo>
                    <a:pt x="627" y="215"/>
                  </a:lnTo>
                  <a:lnTo>
                    <a:pt x="627" y="221"/>
                  </a:lnTo>
                  <a:lnTo>
                    <a:pt x="627" y="223"/>
                  </a:lnTo>
                  <a:lnTo>
                    <a:pt x="627" y="225"/>
                  </a:lnTo>
                  <a:lnTo>
                    <a:pt x="627" y="226"/>
                  </a:lnTo>
                  <a:lnTo>
                    <a:pt x="628" y="230"/>
                  </a:lnTo>
                  <a:lnTo>
                    <a:pt x="630" y="232"/>
                  </a:lnTo>
                  <a:lnTo>
                    <a:pt x="632" y="234"/>
                  </a:lnTo>
                  <a:lnTo>
                    <a:pt x="636" y="236"/>
                  </a:lnTo>
                  <a:lnTo>
                    <a:pt x="638" y="238"/>
                  </a:lnTo>
                  <a:lnTo>
                    <a:pt x="640" y="240"/>
                  </a:lnTo>
                  <a:lnTo>
                    <a:pt x="644" y="242"/>
                  </a:lnTo>
                  <a:lnTo>
                    <a:pt x="646" y="244"/>
                  </a:lnTo>
                  <a:lnTo>
                    <a:pt x="647" y="245"/>
                  </a:lnTo>
                  <a:lnTo>
                    <a:pt x="649" y="245"/>
                  </a:lnTo>
                  <a:lnTo>
                    <a:pt x="651" y="249"/>
                  </a:lnTo>
                  <a:lnTo>
                    <a:pt x="653" y="249"/>
                  </a:lnTo>
                  <a:lnTo>
                    <a:pt x="655" y="249"/>
                  </a:lnTo>
                  <a:lnTo>
                    <a:pt x="657" y="247"/>
                  </a:lnTo>
                  <a:lnTo>
                    <a:pt x="657" y="245"/>
                  </a:lnTo>
                  <a:lnTo>
                    <a:pt x="657" y="244"/>
                  </a:lnTo>
                  <a:lnTo>
                    <a:pt x="659" y="242"/>
                  </a:lnTo>
                  <a:lnTo>
                    <a:pt x="663" y="238"/>
                  </a:lnTo>
                  <a:lnTo>
                    <a:pt x="665" y="236"/>
                  </a:lnTo>
                  <a:lnTo>
                    <a:pt x="666" y="234"/>
                  </a:lnTo>
                  <a:lnTo>
                    <a:pt x="668" y="234"/>
                  </a:lnTo>
                  <a:lnTo>
                    <a:pt x="670" y="230"/>
                  </a:lnTo>
                  <a:lnTo>
                    <a:pt x="670" y="228"/>
                  </a:lnTo>
                  <a:lnTo>
                    <a:pt x="672" y="225"/>
                  </a:lnTo>
                  <a:lnTo>
                    <a:pt x="674" y="223"/>
                  </a:lnTo>
                  <a:lnTo>
                    <a:pt x="676" y="223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4" y="221"/>
                  </a:lnTo>
                  <a:lnTo>
                    <a:pt x="685" y="223"/>
                  </a:lnTo>
                  <a:lnTo>
                    <a:pt x="687" y="225"/>
                  </a:lnTo>
                  <a:lnTo>
                    <a:pt x="689" y="225"/>
                  </a:lnTo>
                  <a:lnTo>
                    <a:pt x="691" y="225"/>
                  </a:lnTo>
                  <a:lnTo>
                    <a:pt x="693" y="223"/>
                  </a:lnTo>
                  <a:lnTo>
                    <a:pt x="695" y="223"/>
                  </a:lnTo>
                  <a:lnTo>
                    <a:pt x="697" y="225"/>
                  </a:lnTo>
                  <a:lnTo>
                    <a:pt x="699" y="225"/>
                  </a:lnTo>
                  <a:lnTo>
                    <a:pt x="699" y="226"/>
                  </a:lnTo>
                  <a:lnTo>
                    <a:pt x="701" y="226"/>
                  </a:lnTo>
                  <a:lnTo>
                    <a:pt x="703" y="226"/>
                  </a:lnTo>
                  <a:lnTo>
                    <a:pt x="704" y="225"/>
                  </a:lnTo>
                  <a:lnTo>
                    <a:pt x="706" y="226"/>
                  </a:lnTo>
                  <a:lnTo>
                    <a:pt x="706" y="228"/>
                  </a:lnTo>
                  <a:lnTo>
                    <a:pt x="706" y="230"/>
                  </a:lnTo>
                  <a:lnTo>
                    <a:pt x="708" y="232"/>
                  </a:lnTo>
                  <a:lnTo>
                    <a:pt x="710" y="234"/>
                  </a:lnTo>
                  <a:lnTo>
                    <a:pt x="712" y="234"/>
                  </a:lnTo>
                  <a:lnTo>
                    <a:pt x="712" y="236"/>
                  </a:lnTo>
                  <a:lnTo>
                    <a:pt x="712" y="238"/>
                  </a:lnTo>
                  <a:lnTo>
                    <a:pt x="712" y="240"/>
                  </a:lnTo>
                  <a:lnTo>
                    <a:pt x="714" y="240"/>
                  </a:lnTo>
                  <a:lnTo>
                    <a:pt x="716" y="240"/>
                  </a:lnTo>
                  <a:lnTo>
                    <a:pt x="718" y="242"/>
                  </a:lnTo>
                  <a:lnTo>
                    <a:pt x="720" y="240"/>
                  </a:lnTo>
                  <a:lnTo>
                    <a:pt x="720" y="238"/>
                  </a:lnTo>
                  <a:lnTo>
                    <a:pt x="722" y="238"/>
                  </a:lnTo>
                  <a:lnTo>
                    <a:pt x="723" y="236"/>
                  </a:lnTo>
                  <a:lnTo>
                    <a:pt x="725" y="238"/>
                  </a:lnTo>
                  <a:lnTo>
                    <a:pt x="727" y="236"/>
                  </a:lnTo>
                  <a:lnTo>
                    <a:pt x="729" y="234"/>
                  </a:lnTo>
                  <a:lnTo>
                    <a:pt x="731" y="232"/>
                  </a:lnTo>
                  <a:lnTo>
                    <a:pt x="733" y="232"/>
                  </a:lnTo>
                  <a:lnTo>
                    <a:pt x="735" y="230"/>
                  </a:lnTo>
                  <a:lnTo>
                    <a:pt x="737" y="228"/>
                  </a:lnTo>
                  <a:lnTo>
                    <a:pt x="739" y="228"/>
                  </a:lnTo>
                  <a:lnTo>
                    <a:pt x="741" y="228"/>
                  </a:lnTo>
                  <a:lnTo>
                    <a:pt x="742" y="226"/>
                  </a:lnTo>
                  <a:lnTo>
                    <a:pt x="744" y="226"/>
                  </a:lnTo>
                  <a:lnTo>
                    <a:pt x="746" y="225"/>
                  </a:lnTo>
                  <a:lnTo>
                    <a:pt x="746" y="223"/>
                  </a:lnTo>
                  <a:lnTo>
                    <a:pt x="748" y="223"/>
                  </a:lnTo>
                  <a:lnTo>
                    <a:pt x="748" y="221"/>
                  </a:lnTo>
                  <a:lnTo>
                    <a:pt x="750" y="219"/>
                  </a:lnTo>
                  <a:lnTo>
                    <a:pt x="750" y="217"/>
                  </a:lnTo>
                  <a:lnTo>
                    <a:pt x="750" y="215"/>
                  </a:lnTo>
                  <a:lnTo>
                    <a:pt x="748" y="213"/>
                  </a:lnTo>
                  <a:lnTo>
                    <a:pt x="748" y="211"/>
                  </a:lnTo>
                  <a:lnTo>
                    <a:pt x="750" y="209"/>
                  </a:lnTo>
                  <a:lnTo>
                    <a:pt x="750" y="207"/>
                  </a:lnTo>
                  <a:lnTo>
                    <a:pt x="754" y="207"/>
                  </a:lnTo>
                  <a:lnTo>
                    <a:pt x="754" y="206"/>
                  </a:lnTo>
                  <a:lnTo>
                    <a:pt x="754" y="204"/>
                  </a:lnTo>
                  <a:lnTo>
                    <a:pt x="754" y="202"/>
                  </a:lnTo>
                  <a:lnTo>
                    <a:pt x="756" y="202"/>
                  </a:lnTo>
                  <a:lnTo>
                    <a:pt x="758" y="200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198"/>
                  </a:lnTo>
                  <a:lnTo>
                    <a:pt x="760" y="196"/>
                  </a:lnTo>
                  <a:lnTo>
                    <a:pt x="761" y="194"/>
                  </a:lnTo>
                  <a:lnTo>
                    <a:pt x="763" y="192"/>
                  </a:lnTo>
                  <a:lnTo>
                    <a:pt x="761" y="192"/>
                  </a:lnTo>
                  <a:lnTo>
                    <a:pt x="761" y="190"/>
                  </a:lnTo>
                  <a:lnTo>
                    <a:pt x="763" y="190"/>
                  </a:lnTo>
                  <a:lnTo>
                    <a:pt x="765" y="190"/>
                  </a:lnTo>
                  <a:lnTo>
                    <a:pt x="765" y="188"/>
                  </a:lnTo>
                  <a:lnTo>
                    <a:pt x="765" y="187"/>
                  </a:lnTo>
                  <a:lnTo>
                    <a:pt x="765" y="185"/>
                  </a:lnTo>
                  <a:lnTo>
                    <a:pt x="763" y="183"/>
                  </a:lnTo>
                  <a:lnTo>
                    <a:pt x="763" y="181"/>
                  </a:lnTo>
                  <a:lnTo>
                    <a:pt x="765" y="173"/>
                  </a:lnTo>
                  <a:lnTo>
                    <a:pt x="765" y="171"/>
                  </a:lnTo>
                  <a:lnTo>
                    <a:pt x="765" y="168"/>
                  </a:lnTo>
                  <a:lnTo>
                    <a:pt x="765" y="166"/>
                  </a:lnTo>
                  <a:lnTo>
                    <a:pt x="767" y="166"/>
                  </a:lnTo>
                  <a:lnTo>
                    <a:pt x="767" y="164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8"/>
                  </a:lnTo>
                  <a:lnTo>
                    <a:pt x="773" y="156"/>
                  </a:lnTo>
                  <a:lnTo>
                    <a:pt x="775" y="150"/>
                  </a:lnTo>
                  <a:lnTo>
                    <a:pt x="775" y="149"/>
                  </a:lnTo>
                  <a:lnTo>
                    <a:pt x="777" y="145"/>
                  </a:lnTo>
                  <a:lnTo>
                    <a:pt x="777" y="141"/>
                  </a:lnTo>
                  <a:lnTo>
                    <a:pt x="777" y="137"/>
                  </a:lnTo>
                  <a:lnTo>
                    <a:pt x="779" y="131"/>
                  </a:lnTo>
                  <a:lnTo>
                    <a:pt x="779" y="128"/>
                  </a:lnTo>
                  <a:lnTo>
                    <a:pt x="780" y="124"/>
                  </a:lnTo>
                  <a:lnTo>
                    <a:pt x="780" y="122"/>
                  </a:lnTo>
                  <a:lnTo>
                    <a:pt x="780" y="118"/>
                  </a:lnTo>
                  <a:lnTo>
                    <a:pt x="780" y="116"/>
                  </a:lnTo>
                  <a:lnTo>
                    <a:pt x="780" y="114"/>
                  </a:lnTo>
                  <a:lnTo>
                    <a:pt x="780" y="112"/>
                  </a:lnTo>
                  <a:lnTo>
                    <a:pt x="784" y="112"/>
                  </a:lnTo>
                  <a:lnTo>
                    <a:pt x="790" y="111"/>
                  </a:lnTo>
                  <a:lnTo>
                    <a:pt x="796" y="111"/>
                  </a:lnTo>
                  <a:lnTo>
                    <a:pt x="805" y="109"/>
                  </a:lnTo>
                  <a:lnTo>
                    <a:pt x="815" y="109"/>
                  </a:lnTo>
                  <a:lnTo>
                    <a:pt x="824" y="109"/>
                  </a:lnTo>
                  <a:lnTo>
                    <a:pt x="834" y="107"/>
                  </a:lnTo>
                  <a:lnTo>
                    <a:pt x="843" y="107"/>
                  </a:lnTo>
                  <a:lnTo>
                    <a:pt x="851" y="105"/>
                  </a:lnTo>
                  <a:lnTo>
                    <a:pt x="856" y="105"/>
                  </a:lnTo>
                  <a:lnTo>
                    <a:pt x="858" y="105"/>
                  </a:lnTo>
                  <a:lnTo>
                    <a:pt x="860" y="105"/>
                  </a:lnTo>
                  <a:lnTo>
                    <a:pt x="860" y="103"/>
                  </a:lnTo>
                  <a:lnTo>
                    <a:pt x="862" y="101"/>
                  </a:lnTo>
                  <a:lnTo>
                    <a:pt x="866" y="97"/>
                  </a:lnTo>
                  <a:lnTo>
                    <a:pt x="872" y="93"/>
                  </a:lnTo>
                  <a:lnTo>
                    <a:pt x="874" y="92"/>
                  </a:lnTo>
                  <a:lnTo>
                    <a:pt x="879" y="92"/>
                  </a:lnTo>
                  <a:lnTo>
                    <a:pt x="885" y="92"/>
                  </a:lnTo>
                  <a:lnTo>
                    <a:pt x="891" y="93"/>
                  </a:lnTo>
                  <a:lnTo>
                    <a:pt x="894" y="93"/>
                  </a:lnTo>
                  <a:lnTo>
                    <a:pt x="900" y="93"/>
                  </a:lnTo>
                  <a:lnTo>
                    <a:pt x="906" y="95"/>
                  </a:lnTo>
                  <a:lnTo>
                    <a:pt x="913" y="97"/>
                  </a:lnTo>
                  <a:lnTo>
                    <a:pt x="915" y="99"/>
                  </a:lnTo>
                  <a:lnTo>
                    <a:pt x="917" y="99"/>
                  </a:lnTo>
                  <a:lnTo>
                    <a:pt x="921" y="101"/>
                  </a:lnTo>
                  <a:lnTo>
                    <a:pt x="923" y="101"/>
                  </a:lnTo>
                  <a:lnTo>
                    <a:pt x="927" y="103"/>
                  </a:lnTo>
                  <a:lnTo>
                    <a:pt x="931" y="105"/>
                  </a:lnTo>
                  <a:lnTo>
                    <a:pt x="932" y="105"/>
                  </a:lnTo>
                  <a:lnTo>
                    <a:pt x="934" y="105"/>
                  </a:lnTo>
                  <a:lnTo>
                    <a:pt x="936" y="105"/>
                  </a:lnTo>
                  <a:lnTo>
                    <a:pt x="938" y="105"/>
                  </a:lnTo>
                  <a:lnTo>
                    <a:pt x="938" y="107"/>
                  </a:lnTo>
                  <a:lnTo>
                    <a:pt x="940" y="107"/>
                  </a:lnTo>
                  <a:lnTo>
                    <a:pt x="942" y="107"/>
                  </a:lnTo>
                  <a:lnTo>
                    <a:pt x="944" y="107"/>
                  </a:lnTo>
                  <a:lnTo>
                    <a:pt x="944" y="105"/>
                  </a:lnTo>
                  <a:lnTo>
                    <a:pt x="946" y="105"/>
                  </a:lnTo>
                  <a:lnTo>
                    <a:pt x="946" y="107"/>
                  </a:lnTo>
                  <a:lnTo>
                    <a:pt x="944" y="109"/>
                  </a:lnTo>
                  <a:lnTo>
                    <a:pt x="944" y="111"/>
                  </a:lnTo>
                  <a:lnTo>
                    <a:pt x="944" y="112"/>
                  </a:lnTo>
                  <a:lnTo>
                    <a:pt x="942" y="114"/>
                  </a:lnTo>
                  <a:lnTo>
                    <a:pt x="942" y="116"/>
                  </a:lnTo>
                  <a:lnTo>
                    <a:pt x="942" y="118"/>
                  </a:lnTo>
                  <a:lnTo>
                    <a:pt x="942" y="120"/>
                  </a:lnTo>
                  <a:lnTo>
                    <a:pt x="944" y="122"/>
                  </a:lnTo>
                  <a:lnTo>
                    <a:pt x="946" y="122"/>
                  </a:lnTo>
                  <a:lnTo>
                    <a:pt x="946" y="124"/>
                  </a:lnTo>
                  <a:lnTo>
                    <a:pt x="948" y="126"/>
                  </a:lnTo>
                  <a:lnTo>
                    <a:pt x="948" y="128"/>
                  </a:lnTo>
                  <a:lnTo>
                    <a:pt x="950" y="128"/>
                  </a:lnTo>
                  <a:lnTo>
                    <a:pt x="950" y="130"/>
                  </a:lnTo>
                  <a:lnTo>
                    <a:pt x="950" y="131"/>
                  </a:lnTo>
                  <a:lnTo>
                    <a:pt x="950" y="133"/>
                  </a:lnTo>
                  <a:lnTo>
                    <a:pt x="951" y="135"/>
                  </a:lnTo>
                  <a:lnTo>
                    <a:pt x="951" y="137"/>
                  </a:lnTo>
                  <a:lnTo>
                    <a:pt x="951" y="139"/>
                  </a:lnTo>
                  <a:lnTo>
                    <a:pt x="953" y="139"/>
                  </a:lnTo>
                  <a:lnTo>
                    <a:pt x="953" y="141"/>
                  </a:lnTo>
                  <a:lnTo>
                    <a:pt x="955" y="141"/>
                  </a:lnTo>
                  <a:lnTo>
                    <a:pt x="957" y="143"/>
                  </a:lnTo>
                  <a:lnTo>
                    <a:pt x="957" y="145"/>
                  </a:lnTo>
                  <a:lnTo>
                    <a:pt x="957" y="147"/>
                  </a:lnTo>
                  <a:lnTo>
                    <a:pt x="957" y="149"/>
                  </a:lnTo>
                  <a:lnTo>
                    <a:pt x="959" y="149"/>
                  </a:lnTo>
                  <a:lnTo>
                    <a:pt x="959" y="150"/>
                  </a:lnTo>
                  <a:lnTo>
                    <a:pt x="959" y="152"/>
                  </a:lnTo>
                  <a:lnTo>
                    <a:pt x="959" y="154"/>
                  </a:lnTo>
                  <a:lnTo>
                    <a:pt x="961" y="154"/>
                  </a:lnTo>
                  <a:lnTo>
                    <a:pt x="963" y="154"/>
                  </a:lnTo>
                  <a:lnTo>
                    <a:pt x="965" y="152"/>
                  </a:lnTo>
                  <a:lnTo>
                    <a:pt x="967" y="150"/>
                  </a:lnTo>
                  <a:lnTo>
                    <a:pt x="969" y="150"/>
                  </a:lnTo>
                  <a:lnTo>
                    <a:pt x="970" y="150"/>
                  </a:lnTo>
                  <a:lnTo>
                    <a:pt x="970" y="149"/>
                  </a:lnTo>
                  <a:lnTo>
                    <a:pt x="972" y="149"/>
                  </a:lnTo>
                  <a:lnTo>
                    <a:pt x="972" y="147"/>
                  </a:lnTo>
                  <a:lnTo>
                    <a:pt x="974" y="147"/>
                  </a:lnTo>
                  <a:lnTo>
                    <a:pt x="976" y="147"/>
                  </a:lnTo>
                  <a:lnTo>
                    <a:pt x="978" y="147"/>
                  </a:lnTo>
                  <a:lnTo>
                    <a:pt x="978" y="149"/>
                  </a:lnTo>
                  <a:lnTo>
                    <a:pt x="980" y="147"/>
                  </a:lnTo>
                  <a:lnTo>
                    <a:pt x="982" y="149"/>
                  </a:lnTo>
                  <a:lnTo>
                    <a:pt x="984" y="149"/>
                  </a:lnTo>
                  <a:lnTo>
                    <a:pt x="986" y="150"/>
                  </a:lnTo>
                  <a:lnTo>
                    <a:pt x="986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8" y="156"/>
                  </a:lnTo>
                  <a:lnTo>
                    <a:pt x="988" y="158"/>
                  </a:lnTo>
                  <a:lnTo>
                    <a:pt x="988" y="160"/>
                  </a:lnTo>
                  <a:lnTo>
                    <a:pt x="986" y="160"/>
                  </a:lnTo>
                  <a:lnTo>
                    <a:pt x="986" y="162"/>
                  </a:lnTo>
                  <a:lnTo>
                    <a:pt x="986" y="164"/>
                  </a:lnTo>
                  <a:lnTo>
                    <a:pt x="984" y="164"/>
                  </a:lnTo>
                  <a:lnTo>
                    <a:pt x="984" y="166"/>
                  </a:lnTo>
                  <a:lnTo>
                    <a:pt x="984" y="168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5544DF5-FEC3-4EA7-A3D8-8CEAD30F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390"/>
              <a:ext cx="678" cy="478"/>
            </a:xfrm>
            <a:custGeom>
              <a:avLst/>
              <a:gdLst>
                <a:gd name="T0" fmla="*/ 26 w 678"/>
                <a:gd name="T1" fmla="*/ 9 h 478"/>
                <a:gd name="T2" fmla="*/ 34 w 678"/>
                <a:gd name="T3" fmla="*/ 32 h 478"/>
                <a:gd name="T4" fmla="*/ 61 w 678"/>
                <a:gd name="T5" fmla="*/ 57 h 478"/>
                <a:gd name="T6" fmla="*/ 85 w 678"/>
                <a:gd name="T7" fmla="*/ 66 h 478"/>
                <a:gd name="T8" fmla="*/ 112 w 678"/>
                <a:gd name="T9" fmla="*/ 70 h 478"/>
                <a:gd name="T10" fmla="*/ 137 w 678"/>
                <a:gd name="T11" fmla="*/ 53 h 478"/>
                <a:gd name="T12" fmla="*/ 157 w 678"/>
                <a:gd name="T13" fmla="*/ 41 h 478"/>
                <a:gd name="T14" fmla="*/ 188 w 678"/>
                <a:gd name="T15" fmla="*/ 45 h 478"/>
                <a:gd name="T16" fmla="*/ 214 w 678"/>
                <a:gd name="T17" fmla="*/ 41 h 478"/>
                <a:gd name="T18" fmla="*/ 235 w 678"/>
                <a:gd name="T19" fmla="*/ 57 h 478"/>
                <a:gd name="T20" fmla="*/ 254 w 678"/>
                <a:gd name="T21" fmla="*/ 68 h 478"/>
                <a:gd name="T22" fmla="*/ 275 w 678"/>
                <a:gd name="T23" fmla="*/ 68 h 478"/>
                <a:gd name="T24" fmla="*/ 294 w 678"/>
                <a:gd name="T25" fmla="*/ 76 h 478"/>
                <a:gd name="T26" fmla="*/ 317 w 678"/>
                <a:gd name="T27" fmla="*/ 81 h 478"/>
                <a:gd name="T28" fmla="*/ 344 w 678"/>
                <a:gd name="T29" fmla="*/ 89 h 478"/>
                <a:gd name="T30" fmla="*/ 328 w 678"/>
                <a:gd name="T31" fmla="*/ 108 h 478"/>
                <a:gd name="T32" fmla="*/ 319 w 678"/>
                <a:gd name="T33" fmla="*/ 131 h 478"/>
                <a:gd name="T34" fmla="*/ 319 w 678"/>
                <a:gd name="T35" fmla="*/ 150 h 478"/>
                <a:gd name="T36" fmla="*/ 340 w 678"/>
                <a:gd name="T37" fmla="*/ 171 h 478"/>
                <a:gd name="T38" fmla="*/ 370 w 678"/>
                <a:gd name="T39" fmla="*/ 174 h 478"/>
                <a:gd name="T40" fmla="*/ 385 w 678"/>
                <a:gd name="T41" fmla="*/ 186 h 478"/>
                <a:gd name="T42" fmla="*/ 382 w 678"/>
                <a:gd name="T43" fmla="*/ 209 h 478"/>
                <a:gd name="T44" fmla="*/ 403 w 678"/>
                <a:gd name="T45" fmla="*/ 222 h 478"/>
                <a:gd name="T46" fmla="*/ 423 w 678"/>
                <a:gd name="T47" fmla="*/ 214 h 478"/>
                <a:gd name="T48" fmla="*/ 452 w 678"/>
                <a:gd name="T49" fmla="*/ 212 h 478"/>
                <a:gd name="T50" fmla="*/ 473 w 678"/>
                <a:gd name="T51" fmla="*/ 201 h 478"/>
                <a:gd name="T52" fmla="*/ 498 w 678"/>
                <a:gd name="T53" fmla="*/ 193 h 478"/>
                <a:gd name="T54" fmla="*/ 515 w 678"/>
                <a:gd name="T55" fmla="*/ 180 h 478"/>
                <a:gd name="T56" fmla="*/ 526 w 678"/>
                <a:gd name="T57" fmla="*/ 163 h 478"/>
                <a:gd name="T58" fmla="*/ 549 w 678"/>
                <a:gd name="T59" fmla="*/ 161 h 478"/>
                <a:gd name="T60" fmla="*/ 558 w 678"/>
                <a:gd name="T61" fmla="*/ 172 h 478"/>
                <a:gd name="T62" fmla="*/ 579 w 678"/>
                <a:gd name="T63" fmla="*/ 190 h 478"/>
                <a:gd name="T64" fmla="*/ 600 w 678"/>
                <a:gd name="T65" fmla="*/ 178 h 478"/>
                <a:gd name="T66" fmla="*/ 617 w 678"/>
                <a:gd name="T67" fmla="*/ 180 h 478"/>
                <a:gd name="T68" fmla="*/ 642 w 678"/>
                <a:gd name="T69" fmla="*/ 195 h 478"/>
                <a:gd name="T70" fmla="*/ 653 w 678"/>
                <a:gd name="T71" fmla="*/ 188 h 478"/>
                <a:gd name="T72" fmla="*/ 676 w 678"/>
                <a:gd name="T73" fmla="*/ 197 h 478"/>
                <a:gd name="T74" fmla="*/ 667 w 678"/>
                <a:gd name="T75" fmla="*/ 231 h 478"/>
                <a:gd name="T76" fmla="*/ 678 w 678"/>
                <a:gd name="T77" fmla="*/ 262 h 478"/>
                <a:gd name="T78" fmla="*/ 670 w 678"/>
                <a:gd name="T79" fmla="*/ 302 h 478"/>
                <a:gd name="T80" fmla="*/ 665 w 678"/>
                <a:gd name="T81" fmla="*/ 338 h 478"/>
                <a:gd name="T82" fmla="*/ 627 w 678"/>
                <a:gd name="T83" fmla="*/ 328 h 478"/>
                <a:gd name="T84" fmla="*/ 579 w 678"/>
                <a:gd name="T85" fmla="*/ 307 h 478"/>
                <a:gd name="T86" fmla="*/ 551 w 678"/>
                <a:gd name="T87" fmla="*/ 298 h 478"/>
                <a:gd name="T88" fmla="*/ 522 w 678"/>
                <a:gd name="T89" fmla="*/ 311 h 478"/>
                <a:gd name="T90" fmla="*/ 496 w 678"/>
                <a:gd name="T91" fmla="*/ 309 h 478"/>
                <a:gd name="T92" fmla="*/ 473 w 678"/>
                <a:gd name="T93" fmla="*/ 300 h 478"/>
                <a:gd name="T94" fmla="*/ 442 w 678"/>
                <a:gd name="T95" fmla="*/ 305 h 478"/>
                <a:gd name="T96" fmla="*/ 423 w 678"/>
                <a:gd name="T97" fmla="*/ 326 h 478"/>
                <a:gd name="T98" fmla="*/ 406 w 678"/>
                <a:gd name="T99" fmla="*/ 349 h 478"/>
                <a:gd name="T100" fmla="*/ 389 w 678"/>
                <a:gd name="T101" fmla="*/ 378 h 478"/>
                <a:gd name="T102" fmla="*/ 385 w 678"/>
                <a:gd name="T103" fmla="*/ 397 h 478"/>
                <a:gd name="T104" fmla="*/ 370 w 678"/>
                <a:gd name="T105" fmla="*/ 395 h 478"/>
                <a:gd name="T106" fmla="*/ 349 w 678"/>
                <a:gd name="T107" fmla="*/ 393 h 478"/>
                <a:gd name="T108" fmla="*/ 330 w 678"/>
                <a:gd name="T109" fmla="*/ 408 h 478"/>
                <a:gd name="T110" fmla="*/ 300 w 678"/>
                <a:gd name="T111" fmla="*/ 412 h 478"/>
                <a:gd name="T112" fmla="*/ 279 w 678"/>
                <a:gd name="T113" fmla="*/ 431 h 478"/>
                <a:gd name="T114" fmla="*/ 260 w 678"/>
                <a:gd name="T115" fmla="*/ 429 h 478"/>
                <a:gd name="T116" fmla="*/ 251 w 678"/>
                <a:gd name="T117" fmla="*/ 456 h 478"/>
                <a:gd name="T118" fmla="*/ 232 w 678"/>
                <a:gd name="T119" fmla="*/ 47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8" h="478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3" y="49"/>
                  </a:lnTo>
                  <a:lnTo>
                    <a:pt x="43" y="51"/>
                  </a:lnTo>
                  <a:lnTo>
                    <a:pt x="43" y="53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4" y="60"/>
                  </a:lnTo>
                  <a:lnTo>
                    <a:pt x="76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80" y="64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7" y="68"/>
                  </a:lnTo>
                  <a:lnTo>
                    <a:pt x="89" y="68"/>
                  </a:lnTo>
                  <a:lnTo>
                    <a:pt x="91" y="68"/>
                  </a:lnTo>
                  <a:lnTo>
                    <a:pt x="93" y="68"/>
                  </a:lnTo>
                  <a:lnTo>
                    <a:pt x="93" y="66"/>
                  </a:lnTo>
                  <a:lnTo>
                    <a:pt x="95" y="66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8" y="68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19" y="68"/>
                  </a:lnTo>
                  <a:lnTo>
                    <a:pt x="121" y="66"/>
                  </a:lnTo>
                  <a:lnTo>
                    <a:pt x="123" y="66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5" y="60"/>
                  </a:lnTo>
                  <a:lnTo>
                    <a:pt x="127" y="60"/>
                  </a:lnTo>
                  <a:lnTo>
                    <a:pt x="127" y="58"/>
                  </a:lnTo>
                  <a:lnTo>
                    <a:pt x="129" y="58"/>
                  </a:lnTo>
                  <a:lnTo>
                    <a:pt x="131" y="57"/>
                  </a:lnTo>
                  <a:lnTo>
                    <a:pt x="133" y="55"/>
                  </a:lnTo>
                  <a:lnTo>
                    <a:pt x="135" y="53"/>
                  </a:lnTo>
                  <a:lnTo>
                    <a:pt x="137" y="53"/>
                  </a:lnTo>
                  <a:lnTo>
                    <a:pt x="137" y="51"/>
                  </a:lnTo>
                  <a:lnTo>
                    <a:pt x="138" y="51"/>
                  </a:lnTo>
                  <a:lnTo>
                    <a:pt x="138" y="49"/>
                  </a:lnTo>
                  <a:lnTo>
                    <a:pt x="140" y="49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42" y="43"/>
                  </a:lnTo>
                  <a:lnTo>
                    <a:pt x="144" y="41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6" y="38"/>
                  </a:lnTo>
                  <a:lnTo>
                    <a:pt x="148" y="38"/>
                  </a:lnTo>
                  <a:lnTo>
                    <a:pt x="150" y="38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7" y="43"/>
                  </a:lnTo>
                  <a:lnTo>
                    <a:pt x="169" y="43"/>
                  </a:lnTo>
                  <a:lnTo>
                    <a:pt x="171" y="43"/>
                  </a:lnTo>
                  <a:lnTo>
                    <a:pt x="171" y="45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5"/>
                  </a:lnTo>
                  <a:lnTo>
                    <a:pt x="178" y="45"/>
                  </a:lnTo>
                  <a:lnTo>
                    <a:pt x="180" y="45"/>
                  </a:lnTo>
                  <a:lnTo>
                    <a:pt x="182" y="45"/>
                  </a:lnTo>
                  <a:lnTo>
                    <a:pt x="184" y="45"/>
                  </a:lnTo>
                  <a:lnTo>
                    <a:pt x="186" y="45"/>
                  </a:lnTo>
                  <a:lnTo>
                    <a:pt x="188" y="45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4" y="45"/>
                  </a:lnTo>
                  <a:lnTo>
                    <a:pt x="195" y="45"/>
                  </a:lnTo>
                  <a:lnTo>
                    <a:pt x="197" y="45"/>
                  </a:lnTo>
                  <a:lnTo>
                    <a:pt x="199" y="45"/>
                  </a:lnTo>
                  <a:lnTo>
                    <a:pt x="201" y="45"/>
                  </a:lnTo>
                  <a:lnTo>
                    <a:pt x="203" y="45"/>
                  </a:lnTo>
                  <a:lnTo>
                    <a:pt x="205" y="45"/>
                  </a:lnTo>
                  <a:lnTo>
                    <a:pt x="205" y="43"/>
                  </a:lnTo>
                  <a:lnTo>
                    <a:pt x="207" y="43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4" y="43"/>
                  </a:lnTo>
                  <a:lnTo>
                    <a:pt x="214" y="41"/>
                  </a:lnTo>
                  <a:lnTo>
                    <a:pt x="216" y="41"/>
                  </a:lnTo>
                  <a:lnTo>
                    <a:pt x="218" y="43"/>
                  </a:lnTo>
                  <a:lnTo>
                    <a:pt x="218" y="45"/>
                  </a:lnTo>
                  <a:lnTo>
                    <a:pt x="218" y="47"/>
                  </a:lnTo>
                  <a:lnTo>
                    <a:pt x="220" y="47"/>
                  </a:lnTo>
                  <a:lnTo>
                    <a:pt x="220" y="49"/>
                  </a:lnTo>
                  <a:lnTo>
                    <a:pt x="222" y="49"/>
                  </a:lnTo>
                  <a:lnTo>
                    <a:pt x="224" y="49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26" y="53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0" y="57"/>
                  </a:lnTo>
                  <a:lnTo>
                    <a:pt x="232" y="57"/>
                  </a:lnTo>
                  <a:lnTo>
                    <a:pt x="233" y="57"/>
                  </a:lnTo>
                  <a:lnTo>
                    <a:pt x="235" y="57"/>
                  </a:lnTo>
                  <a:lnTo>
                    <a:pt x="235" y="58"/>
                  </a:lnTo>
                  <a:lnTo>
                    <a:pt x="235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1" y="64"/>
                  </a:lnTo>
                  <a:lnTo>
                    <a:pt x="243" y="64"/>
                  </a:lnTo>
                  <a:lnTo>
                    <a:pt x="245" y="66"/>
                  </a:lnTo>
                  <a:lnTo>
                    <a:pt x="247" y="66"/>
                  </a:lnTo>
                  <a:lnTo>
                    <a:pt x="249" y="66"/>
                  </a:lnTo>
                  <a:lnTo>
                    <a:pt x="249" y="64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52" y="68"/>
                  </a:lnTo>
                  <a:lnTo>
                    <a:pt x="254" y="68"/>
                  </a:lnTo>
                  <a:lnTo>
                    <a:pt x="254" y="66"/>
                  </a:lnTo>
                  <a:lnTo>
                    <a:pt x="256" y="66"/>
                  </a:lnTo>
                  <a:lnTo>
                    <a:pt x="258" y="68"/>
                  </a:lnTo>
                  <a:lnTo>
                    <a:pt x="260" y="68"/>
                  </a:lnTo>
                  <a:lnTo>
                    <a:pt x="262" y="68"/>
                  </a:lnTo>
                  <a:lnTo>
                    <a:pt x="264" y="68"/>
                  </a:lnTo>
                  <a:lnTo>
                    <a:pt x="264" y="70"/>
                  </a:lnTo>
                  <a:lnTo>
                    <a:pt x="262" y="70"/>
                  </a:lnTo>
                  <a:lnTo>
                    <a:pt x="262" y="72"/>
                  </a:lnTo>
                  <a:lnTo>
                    <a:pt x="264" y="72"/>
                  </a:lnTo>
                  <a:lnTo>
                    <a:pt x="266" y="72"/>
                  </a:lnTo>
                  <a:lnTo>
                    <a:pt x="268" y="72"/>
                  </a:lnTo>
                  <a:lnTo>
                    <a:pt x="270" y="72"/>
                  </a:lnTo>
                  <a:lnTo>
                    <a:pt x="270" y="70"/>
                  </a:lnTo>
                  <a:lnTo>
                    <a:pt x="271" y="70"/>
                  </a:lnTo>
                  <a:lnTo>
                    <a:pt x="273" y="70"/>
                  </a:lnTo>
                  <a:lnTo>
                    <a:pt x="275" y="68"/>
                  </a:lnTo>
                  <a:lnTo>
                    <a:pt x="277" y="70"/>
                  </a:lnTo>
                  <a:lnTo>
                    <a:pt x="279" y="70"/>
                  </a:lnTo>
                  <a:lnTo>
                    <a:pt x="281" y="70"/>
                  </a:lnTo>
                  <a:lnTo>
                    <a:pt x="281" y="72"/>
                  </a:lnTo>
                  <a:lnTo>
                    <a:pt x="283" y="72"/>
                  </a:lnTo>
                  <a:lnTo>
                    <a:pt x="285" y="72"/>
                  </a:lnTo>
                  <a:lnTo>
                    <a:pt x="287" y="72"/>
                  </a:lnTo>
                  <a:lnTo>
                    <a:pt x="287" y="74"/>
                  </a:lnTo>
                  <a:lnTo>
                    <a:pt x="289" y="74"/>
                  </a:lnTo>
                  <a:lnTo>
                    <a:pt x="290" y="74"/>
                  </a:lnTo>
                  <a:lnTo>
                    <a:pt x="292" y="74"/>
                  </a:lnTo>
                  <a:lnTo>
                    <a:pt x="292" y="76"/>
                  </a:lnTo>
                  <a:lnTo>
                    <a:pt x="290" y="74"/>
                  </a:lnTo>
                  <a:lnTo>
                    <a:pt x="290" y="76"/>
                  </a:lnTo>
                  <a:lnTo>
                    <a:pt x="292" y="77"/>
                  </a:lnTo>
                  <a:lnTo>
                    <a:pt x="294" y="77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6" y="77"/>
                  </a:lnTo>
                  <a:lnTo>
                    <a:pt x="298" y="77"/>
                  </a:lnTo>
                  <a:lnTo>
                    <a:pt x="300" y="77"/>
                  </a:lnTo>
                  <a:lnTo>
                    <a:pt x="302" y="79"/>
                  </a:lnTo>
                  <a:lnTo>
                    <a:pt x="304" y="79"/>
                  </a:lnTo>
                  <a:lnTo>
                    <a:pt x="306" y="79"/>
                  </a:lnTo>
                  <a:lnTo>
                    <a:pt x="308" y="79"/>
                  </a:lnTo>
                  <a:lnTo>
                    <a:pt x="308" y="81"/>
                  </a:lnTo>
                  <a:lnTo>
                    <a:pt x="309" y="81"/>
                  </a:lnTo>
                  <a:lnTo>
                    <a:pt x="309" y="83"/>
                  </a:lnTo>
                  <a:lnTo>
                    <a:pt x="311" y="81"/>
                  </a:lnTo>
                  <a:lnTo>
                    <a:pt x="311" y="83"/>
                  </a:lnTo>
                  <a:lnTo>
                    <a:pt x="313" y="83"/>
                  </a:lnTo>
                  <a:lnTo>
                    <a:pt x="315" y="81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3" y="83"/>
                  </a:lnTo>
                  <a:lnTo>
                    <a:pt x="323" y="85"/>
                  </a:lnTo>
                  <a:lnTo>
                    <a:pt x="325" y="87"/>
                  </a:lnTo>
                  <a:lnTo>
                    <a:pt x="327" y="87"/>
                  </a:lnTo>
                  <a:lnTo>
                    <a:pt x="327" y="89"/>
                  </a:lnTo>
                  <a:lnTo>
                    <a:pt x="328" y="91"/>
                  </a:lnTo>
                  <a:lnTo>
                    <a:pt x="330" y="91"/>
                  </a:lnTo>
                  <a:lnTo>
                    <a:pt x="332" y="91"/>
                  </a:lnTo>
                  <a:lnTo>
                    <a:pt x="334" y="91"/>
                  </a:lnTo>
                  <a:lnTo>
                    <a:pt x="336" y="91"/>
                  </a:lnTo>
                  <a:lnTo>
                    <a:pt x="338" y="89"/>
                  </a:lnTo>
                  <a:lnTo>
                    <a:pt x="340" y="89"/>
                  </a:lnTo>
                  <a:lnTo>
                    <a:pt x="342" y="89"/>
                  </a:lnTo>
                  <a:lnTo>
                    <a:pt x="344" y="89"/>
                  </a:lnTo>
                  <a:lnTo>
                    <a:pt x="344" y="91"/>
                  </a:lnTo>
                  <a:lnTo>
                    <a:pt x="342" y="93"/>
                  </a:lnTo>
                  <a:lnTo>
                    <a:pt x="344" y="93"/>
                  </a:lnTo>
                  <a:lnTo>
                    <a:pt x="342" y="95"/>
                  </a:lnTo>
                  <a:lnTo>
                    <a:pt x="340" y="95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4"/>
                  </a:lnTo>
                  <a:lnTo>
                    <a:pt x="332" y="106"/>
                  </a:lnTo>
                  <a:lnTo>
                    <a:pt x="330" y="108"/>
                  </a:lnTo>
                  <a:lnTo>
                    <a:pt x="328" y="108"/>
                  </a:lnTo>
                  <a:lnTo>
                    <a:pt x="328" y="110"/>
                  </a:lnTo>
                  <a:lnTo>
                    <a:pt x="327" y="110"/>
                  </a:lnTo>
                  <a:lnTo>
                    <a:pt x="327" y="112"/>
                  </a:lnTo>
                  <a:lnTo>
                    <a:pt x="327" y="114"/>
                  </a:lnTo>
                  <a:lnTo>
                    <a:pt x="325" y="115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27" y="119"/>
                  </a:lnTo>
                  <a:lnTo>
                    <a:pt x="325" y="121"/>
                  </a:lnTo>
                  <a:lnTo>
                    <a:pt x="325" y="123"/>
                  </a:lnTo>
                  <a:lnTo>
                    <a:pt x="325" y="125"/>
                  </a:lnTo>
                  <a:lnTo>
                    <a:pt x="325" y="127"/>
                  </a:lnTo>
                  <a:lnTo>
                    <a:pt x="323" y="127"/>
                  </a:lnTo>
                  <a:lnTo>
                    <a:pt x="323" y="129"/>
                  </a:lnTo>
                  <a:lnTo>
                    <a:pt x="321" y="129"/>
                  </a:lnTo>
                  <a:lnTo>
                    <a:pt x="321" y="131"/>
                  </a:lnTo>
                  <a:lnTo>
                    <a:pt x="319" y="131"/>
                  </a:lnTo>
                  <a:lnTo>
                    <a:pt x="319" y="133"/>
                  </a:lnTo>
                  <a:lnTo>
                    <a:pt x="317" y="134"/>
                  </a:lnTo>
                  <a:lnTo>
                    <a:pt x="315" y="134"/>
                  </a:lnTo>
                  <a:lnTo>
                    <a:pt x="313" y="134"/>
                  </a:lnTo>
                  <a:lnTo>
                    <a:pt x="311" y="134"/>
                  </a:lnTo>
                  <a:lnTo>
                    <a:pt x="309" y="136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1" y="142"/>
                  </a:lnTo>
                  <a:lnTo>
                    <a:pt x="313" y="144"/>
                  </a:lnTo>
                  <a:lnTo>
                    <a:pt x="313" y="146"/>
                  </a:lnTo>
                  <a:lnTo>
                    <a:pt x="315" y="146"/>
                  </a:lnTo>
                  <a:lnTo>
                    <a:pt x="315" y="148"/>
                  </a:lnTo>
                  <a:lnTo>
                    <a:pt x="315" y="150"/>
                  </a:lnTo>
                  <a:lnTo>
                    <a:pt x="317" y="150"/>
                  </a:lnTo>
                  <a:lnTo>
                    <a:pt x="319" y="150"/>
                  </a:lnTo>
                  <a:lnTo>
                    <a:pt x="321" y="152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5" y="155"/>
                  </a:lnTo>
                  <a:lnTo>
                    <a:pt x="327" y="155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30" y="159"/>
                  </a:lnTo>
                  <a:lnTo>
                    <a:pt x="332" y="159"/>
                  </a:lnTo>
                  <a:lnTo>
                    <a:pt x="332" y="161"/>
                  </a:lnTo>
                  <a:lnTo>
                    <a:pt x="332" y="163"/>
                  </a:lnTo>
                  <a:lnTo>
                    <a:pt x="332" y="165"/>
                  </a:lnTo>
                  <a:lnTo>
                    <a:pt x="332" y="167"/>
                  </a:lnTo>
                  <a:lnTo>
                    <a:pt x="334" y="169"/>
                  </a:lnTo>
                  <a:lnTo>
                    <a:pt x="336" y="169"/>
                  </a:lnTo>
                  <a:lnTo>
                    <a:pt x="338" y="169"/>
                  </a:lnTo>
                  <a:lnTo>
                    <a:pt x="340" y="171"/>
                  </a:lnTo>
                  <a:lnTo>
                    <a:pt x="342" y="171"/>
                  </a:lnTo>
                  <a:lnTo>
                    <a:pt x="344" y="171"/>
                  </a:lnTo>
                  <a:lnTo>
                    <a:pt x="346" y="172"/>
                  </a:lnTo>
                  <a:lnTo>
                    <a:pt x="347" y="172"/>
                  </a:lnTo>
                  <a:lnTo>
                    <a:pt x="349" y="172"/>
                  </a:lnTo>
                  <a:lnTo>
                    <a:pt x="351" y="172"/>
                  </a:lnTo>
                  <a:lnTo>
                    <a:pt x="353" y="172"/>
                  </a:lnTo>
                  <a:lnTo>
                    <a:pt x="355" y="172"/>
                  </a:lnTo>
                  <a:lnTo>
                    <a:pt x="357" y="172"/>
                  </a:lnTo>
                  <a:lnTo>
                    <a:pt x="359" y="172"/>
                  </a:lnTo>
                  <a:lnTo>
                    <a:pt x="361" y="172"/>
                  </a:lnTo>
                  <a:lnTo>
                    <a:pt x="363" y="172"/>
                  </a:lnTo>
                  <a:lnTo>
                    <a:pt x="365" y="172"/>
                  </a:lnTo>
                  <a:lnTo>
                    <a:pt x="366" y="171"/>
                  </a:lnTo>
                  <a:lnTo>
                    <a:pt x="368" y="172"/>
                  </a:lnTo>
                  <a:lnTo>
                    <a:pt x="368" y="174"/>
                  </a:lnTo>
                  <a:lnTo>
                    <a:pt x="370" y="174"/>
                  </a:lnTo>
                  <a:lnTo>
                    <a:pt x="372" y="174"/>
                  </a:lnTo>
                  <a:lnTo>
                    <a:pt x="374" y="174"/>
                  </a:lnTo>
                  <a:lnTo>
                    <a:pt x="376" y="174"/>
                  </a:lnTo>
                  <a:lnTo>
                    <a:pt x="378" y="174"/>
                  </a:lnTo>
                  <a:lnTo>
                    <a:pt x="380" y="174"/>
                  </a:lnTo>
                  <a:lnTo>
                    <a:pt x="380" y="172"/>
                  </a:lnTo>
                  <a:lnTo>
                    <a:pt x="382" y="172"/>
                  </a:lnTo>
                  <a:lnTo>
                    <a:pt x="384" y="174"/>
                  </a:lnTo>
                  <a:lnTo>
                    <a:pt x="385" y="174"/>
                  </a:lnTo>
                  <a:lnTo>
                    <a:pt x="387" y="172"/>
                  </a:lnTo>
                  <a:lnTo>
                    <a:pt x="387" y="174"/>
                  </a:lnTo>
                  <a:lnTo>
                    <a:pt x="387" y="176"/>
                  </a:lnTo>
                  <a:lnTo>
                    <a:pt x="385" y="178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4"/>
                  </a:lnTo>
                  <a:lnTo>
                    <a:pt x="385" y="186"/>
                  </a:lnTo>
                  <a:lnTo>
                    <a:pt x="384" y="186"/>
                  </a:lnTo>
                  <a:lnTo>
                    <a:pt x="384" y="188"/>
                  </a:lnTo>
                  <a:lnTo>
                    <a:pt x="384" y="190"/>
                  </a:lnTo>
                  <a:lnTo>
                    <a:pt x="384" y="191"/>
                  </a:lnTo>
                  <a:lnTo>
                    <a:pt x="384" y="193"/>
                  </a:lnTo>
                  <a:lnTo>
                    <a:pt x="384" y="195"/>
                  </a:lnTo>
                  <a:lnTo>
                    <a:pt x="385" y="195"/>
                  </a:lnTo>
                  <a:lnTo>
                    <a:pt x="385" y="197"/>
                  </a:lnTo>
                  <a:lnTo>
                    <a:pt x="385" y="199"/>
                  </a:lnTo>
                  <a:lnTo>
                    <a:pt x="385" y="201"/>
                  </a:lnTo>
                  <a:lnTo>
                    <a:pt x="384" y="201"/>
                  </a:lnTo>
                  <a:lnTo>
                    <a:pt x="382" y="201"/>
                  </a:lnTo>
                  <a:lnTo>
                    <a:pt x="380" y="203"/>
                  </a:lnTo>
                  <a:lnTo>
                    <a:pt x="380" y="205"/>
                  </a:lnTo>
                  <a:lnTo>
                    <a:pt x="380" y="207"/>
                  </a:lnTo>
                  <a:lnTo>
                    <a:pt x="380" y="209"/>
                  </a:lnTo>
                  <a:lnTo>
                    <a:pt x="382" y="209"/>
                  </a:lnTo>
                  <a:lnTo>
                    <a:pt x="382" y="210"/>
                  </a:lnTo>
                  <a:lnTo>
                    <a:pt x="384" y="210"/>
                  </a:lnTo>
                  <a:lnTo>
                    <a:pt x="384" y="212"/>
                  </a:lnTo>
                  <a:lnTo>
                    <a:pt x="385" y="214"/>
                  </a:lnTo>
                  <a:lnTo>
                    <a:pt x="387" y="214"/>
                  </a:lnTo>
                  <a:lnTo>
                    <a:pt x="389" y="214"/>
                  </a:lnTo>
                  <a:lnTo>
                    <a:pt x="389" y="216"/>
                  </a:lnTo>
                  <a:lnTo>
                    <a:pt x="391" y="216"/>
                  </a:lnTo>
                  <a:lnTo>
                    <a:pt x="391" y="218"/>
                  </a:lnTo>
                  <a:lnTo>
                    <a:pt x="391" y="220"/>
                  </a:lnTo>
                  <a:lnTo>
                    <a:pt x="393" y="220"/>
                  </a:lnTo>
                  <a:lnTo>
                    <a:pt x="393" y="222"/>
                  </a:lnTo>
                  <a:lnTo>
                    <a:pt x="395" y="222"/>
                  </a:lnTo>
                  <a:lnTo>
                    <a:pt x="397" y="222"/>
                  </a:lnTo>
                  <a:lnTo>
                    <a:pt x="399" y="222"/>
                  </a:lnTo>
                  <a:lnTo>
                    <a:pt x="401" y="222"/>
                  </a:lnTo>
                  <a:lnTo>
                    <a:pt x="403" y="222"/>
                  </a:lnTo>
                  <a:lnTo>
                    <a:pt x="404" y="222"/>
                  </a:lnTo>
                  <a:lnTo>
                    <a:pt x="406" y="222"/>
                  </a:lnTo>
                  <a:lnTo>
                    <a:pt x="408" y="222"/>
                  </a:lnTo>
                  <a:lnTo>
                    <a:pt x="410" y="222"/>
                  </a:lnTo>
                  <a:lnTo>
                    <a:pt x="410" y="224"/>
                  </a:lnTo>
                  <a:lnTo>
                    <a:pt x="412" y="224"/>
                  </a:lnTo>
                  <a:lnTo>
                    <a:pt x="412" y="222"/>
                  </a:lnTo>
                  <a:lnTo>
                    <a:pt x="414" y="222"/>
                  </a:lnTo>
                  <a:lnTo>
                    <a:pt x="416" y="222"/>
                  </a:lnTo>
                  <a:lnTo>
                    <a:pt x="414" y="220"/>
                  </a:lnTo>
                  <a:lnTo>
                    <a:pt x="416" y="220"/>
                  </a:lnTo>
                  <a:lnTo>
                    <a:pt x="418" y="220"/>
                  </a:lnTo>
                  <a:lnTo>
                    <a:pt x="418" y="218"/>
                  </a:lnTo>
                  <a:lnTo>
                    <a:pt x="420" y="218"/>
                  </a:lnTo>
                  <a:lnTo>
                    <a:pt x="420" y="216"/>
                  </a:lnTo>
                  <a:lnTo>
                    <a:pt x="422" y="216"/>
                  </a:lnTo>
                  <a:lnTo>
                    <a:pt x="423" y="214"/>
                  </a:lnTo>
                  <a:lnTo>
                    <a:pt x="425" y="214"/>
                  </a:lnTo>
                  <a:lnTo>
                    <a:pt x="427" y="212"/>
                  </a:lnTo>
                  <a:lnTo>
                    <a:pt x="429" y="210"/>
                  </a:lnTo>
                  <a:lnTo>
                    <a:pt x="431" y="210"/>
                  </a:lnTo>
                  <a:lnTo>
                    <a:pt x="433" y="210"/>
                  </a:lnTo>
                  <a:lnTo>
                    <a:pt x="435" y="210"/>
                  </a:lnTo>
                  <a:lnTo>
                    <a:pt x="437" y="212"/>
                  </a:lnTo>
                  <a:lnTo>
                    <a:pt x="439" y="212"/>
                  </a:lnTo>
                  <a:lnTo>
                    <a:pt x="439" y="214"/>
                  </a:lnTo>
                  <a:lnTo>
                    <a:pt x="441" y="212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6" y="214"/>
                  </a:lnTo>
                  <a:lnTo>
                    <a:pt x="448" y="214"/>
                  </a:lnTo>
                  <a:lnTo>
                    <a:pt x="450" y="214"/>
                  </a:lnTo>
                  <a:lnTo>
                    <a:pt x="452" y="214"/>
                  </a:lnTo>
                  <a:lnTo>
                    <a:pt x="452" y="212"/>
                  </a:lnTo>
                  <a:lnTo>
                    <a:pt x="454" y="212"/>
                  </a:lnTo>
                  <a:lnTo>
                    <a:pt x="454" y="210"/>
                  </a:lnTo>
                  <a:lnTo>
                    <a:pt x="456" y="210"/>
                  </a:lnTo>
                  <a:lnTo>
                    <a:pt x="456" y="209"/>
                  </a:lnTo>
                  <a:lnTo>
                    <a:pt x="458" y="209"/>
                  </a:lnTo>
                  <a:lnTo>
                    <a:pt x="458" y="207"/>
                  </a:lnTo>
                  <a:lnTo>
                    <a:pt x="460" y="207"/>
                  </a:lnTo>
                  <a:lnTo>
                    <a:pt x="461" y="207"/>
                  </a:lnTo>
                  <a:lnTo>
                    <a:pt x="463" y="207"/>
                  </a:lnTo>
                  <a:lnTo>
                    <a:pt x="465" y="205"/>
                  </a:lnTo>
                  <a:lnTo>
                    <a:pt x="465" y="203"/>
                  </a:lnTo>
                  <a:lnTo>
                    <a:pt x="467" y="203"/>
                  </a:lnTo>
                  <a:lnTo>
                    <a:pt x="469" y="203"/>
                  </a:lnTo>
                  <a:lnTo>
                    <a:pt x="471" y="203"/>
                  </a:lnTo>
                  <a:lnTo>
                    <a:pt x="471" y="201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5" y="201"/>
                  </a:lnTo>
                  <a:lnTo>
                    <a:pt x="477" y="201"/>
                  </a:lnTo>
                  <a:lnTo>
                    <a:pt x="479" y="201"/>
                  </a:lnTo>
                  <a:lnTo>
                    <a:pt x="480" y="201"/>
                  </a:lnTo>
                  <a:lnTo>
                    <a:pt x="480" y="199"/>
                  </a:lnTo>
                  <a:lnTo>
                    <a:pt x="482" y="199"/>
                  </a:lnTo>
                  <a:lnTo>
                    <a:pt x="484" y="197"/>
                  </a:lnTo>
                  <a:lnTo>
                    <a:pt x="486" y="197"/>
                  </a:lnTo>
                  <a:lnTo>
                    <a:pt x="488" y="197"/>
                  </a:lnTo>
                  <a:lnTo>
                    <a:pt x="490" y="197"/>
                  </a:lnTo>
                  <a:lnTo>
                    <a:pt x="492" y="197"/>
                  </a:lnTo>
                  <a:lnTo>
                    <a:pt x="494" y="197"/>
                  </a:lnTo>
                  <a:lnTo>
                    <a:pt x="492" y="197"/>
                  </a:lnTo>
                  <a:lnTo>
                    <a:pt x="494" y="195"/>
                  </a:lnTo>
                  <a:lnTo>
                    <a:pt x="496" y="195"/>
                  </a:lnTo>
                  <a:lnTo>
                    <a:pt x="496" y="193"/>
                  </a:lnTo>
                  <a:lnTo>
                    <a:pt x="498" y="193"/>
                  </a:lnTo>
                  <a:lnTo>
                    <a:pt x="498" y="191"/>
                  </a:lnTo>
                  <a:lnTo>
                    <a:pt x="499" y="191"/>
                  </a:lnTo>
                  <a:lnTo>
                    <a:pt x="501" y="191"/>
                  </a:lnTo>
                  <a:lnTo>
                    <a:pt x="503" y="191"/>
                  </a:lnTo>
                  <a:lnTo>
                    <a:pt x="505" y="191"/>
                  </a:lnTo>
                  <a:lnTo>
                    <a:pt x="505" y="190"/>
                  </a:lnTo>
                  <a:lnTo>
                    <a:pt x="503" y="190"/>
                  </a:lnTo>
                  <a:lnTo>
                    <a:pt x="505" y="190"/>
                  </a:lnTo>
                  <a:lnTo>
                    <a:pt x="505" y="188"/>
                  </a:lnTo>
                  <a:lnTo>
                    <a:pt x="507" y="188"/>
                  </a:lnTo>
                  <a:lnTo>
                    <a:pt x="509" y="188"/>
                  </a:lnTo>
                  <a:lnTo>
                    <a:pt x="511" y="188"/>
                  </a:lnTo>
                  <a:lnTo>
                    <a:pt x="511" y="186"/>
                  </a:lnTo>
                  <a:lnTo>
                    <a:pt x="511" y="184"/>
                  </a:lnTo>
                  <a:lnTo>
                    <a:pt x="513" y="184"/>
                  </a:lnTo>
                  <a:lnTo>
                    <a:pt x="515" y="182"/>
                  </a:lnTo>
                  <a:lnTo>
                    <a:pt x="515" y="180"/>
                  </a:lnTo>
                  <a:lnTo>
                    <a:pt x="515" y="178"/>
                  </a:lnTo>
                  <a:lnTo>
                    <a:pt x="517" y="178"/>
                  </a:lnTo>
                  <a:lnTo>
                    <a:pt x="517" y="176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2"/>
                  </a:lnTo>
                  <a:lnTo>
                    <a:pt x="526" y="172"/>
                  </a:lnTo>
                  <a:lnTo>
                    <a:pt x="526" y="171"/>
                  </a:lnTo>
                  <a:lnTo>
                    <a:pt x="528" y="171"/>
                  </a:lnTo>
                  <a:lnTo>
                    <a:pt x="528" y="169"/>
                  </a:lnTo>
                  <a:lnTo>
                    <a:pt x="528" y="167"/>
                  </a:lnTo>
                  <a:lnTo>
                    <a:pt x="526" y="165"/>
                  </a:lnTo>
                  <a:lnTo>
                    <a:pt x="524" y="163"/>
                  </a:lnTo>
                  <a:lnTo>
                    <a:pt x="526" y="163"/>
                  </a:lnTo>
                  <a:lnTo>
                    <a:pt x="528" y="163"/>
                  </a:lnTo>
                  <a:lnTo>
                    <a:pt x="530" y="163"/>
                  </a:lnTo>
                  <a:lnTo>
                    <a:pt x="532" y="161"/>
                  </a:lnTo>
                  <a:lnTo>
                    <a:pt x="534" y="163"/>
                  </a:lnTo>
                  <a:lnTo>
                    <a:pt x="536" y="163"/>
                  </a:lnTo>
                  <a:lnTo>
                    <a:pt x="536" y="161"/>
                  </a:lnTo>
                  <a:lnTo>
                    <a:pt x="537" y="161"/>
                  </a:lnTo>
                  <a:lnTo>
                    <a:pt x="537" y="159"/>
                  </a:lnTo>
                  <a:lnTo>
                    <a:pt x="539" y="159"/>
                  </a:lnTo>
                  <a:lnTo>
                    <a:pt x="541" y="159"/>
                  </a:lnTo>
                  <a:lnTo>
                    <a:pt x="541" y="161"/>
                  </a:lnTo>
                  <a:lnTo>
                    <a:pt x="543" y="163"/>
                  </a:lnTo>
                  <a:lnTo>
                    <a:pt x="543" y="165"/>
                  </a:lnTo>
                  <a:lnTo>
                    <a:pt x="545" y="165"/>
                  </a:lnTo>
                  <a:lnTo>
                    <a:pt x="547" y="165"/>
                  </a:lnTo>
                  <a:lnTo>
                    <a:pt x="547" y="163"/>
                  </a:lnTo>
                  <a:lnTo>
                    <a:pt x="549" y="161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3" y="163"/>
                  </a:lnTo>
                  <a:lnTo>
                    <a:pt x="553" y="165"/>
                  </a:lnTo>
                  <a:lnTo>
                    <a:pt x="555" y="165"/>
                  </a:lnTo>
                  <a:lnTo>
                    <a:pt x="555" y="167"/>
                  </a:lnTo>
                  <a:lnTo>
                    <a:pt x="555" y="169"/>
                  </a:lnTo>
                  <a:lnTo>
                    <a:pt x="556" y="169"/>
                  </a:lnTo>
                  <a:lnTo>
                    <a:pt x="558" y="169"/>
                  </a:lnTo>
                  <a:lnTo>
                    <a:pt x="560" y="169"/>
                  </a:lnTo>
                  <a:lnTo>
                    <a:pt x="562" y="169"/>
                  </a:lnTo>
                  <a:lnTo>
                    <a:pt x="564" y="169"/>
                  </a:lnTo>
                  <a:lnTo>
                    <a:pt x="564" y="171"/>
                  </a:lnTo>
                  <a:lnTo>
                    <a:pt x="562" y="171"/>
                  </a:lnTo>
                  <a:lnTo>
                    <a:pt x="562" y="172"/>
                  </a:lnTo>
                  <a:lnTo>
                    <a:pt x="560" y="172"/>
                  </a:lnTo>
                  <a:lnTo>
                    <a:pt x="558" y="172"/>
                  </a:lnTo>
                  <a:lnTo>
                    <a:pt x="558" y="174"/>
                  </a:lnTo>
                  <a:lnTo>
                    <a:pt x="558" y="176"/>
                  </a:lnTo>
                  <a:lnTo>
                    <a:pt x="560" y="178"/>
                  </a:lnTo>
                  <a:lnTo>
                    <a:pt x="560" y="180"/>
                  </a:lnTo>
                  <a:lnTo>
                    <a:pt x="560" y="182"/>
                  </a:lnTo>
                  <a:lnTo>
                    <a:pt x="562" y="184"/>
                  </a:lnTo>
                  <a:lnTo>
                    <a:pt x="564" y="182"/>
                  </a:lnTo>
                  <a:lnTo>
                    <a:pt x="566" y="182"/>
                  </a:lnTo>
                  <a:lnTo>
                    <a:pt x="568" y="182"/>
                  </a:lnTo>
                  <a:lnTo>
                    <a:pt x="570" y="182"/>
                  </a:lnTo>
                  <a:lnTo>
                    <a:pt x="572" y="184"/>
                  </a:lnTo>
                  <a:lnTo>
                    <a:pt x="575" y="184"/>
                  </a:lnTo>
                  <a:lnTo>
                    <a:pt x="575" y="186"/>
                  </a:lnTo>
                  <a:lnTo>
                    <a:pt x="575" y="188"/>
                  </a:lnTo>
                  <a:lnTo>
                    <a:pt x="577" y="188"/>
                  </a:lnTo>
                  <a:lnTo>
                    <a:pt x="577" y="190"/>
                  </a:lnTo>
                  <a:lnTo>
                    <a:pt x="579" y="190"/>
                  </a:lnTo>
                  <a:lnTo>
                    <a:pt x="579" y="191"/>
                  </a:lnTo>
                  <a:lnTo>
                    <a:pt x="579" y="193"/>
                  </a:lnTo>
                  <a:lnTo>
                    <a:pt x="581" y="193"/>
                  </a:lnTo>
                  <a:lnTo>
                    <a:pt x="581" y="191"/>
                  </a:lnTo>
                  <a:lnTo>
                    <a:pt x="581" y="190"/>
                  </a:lnTo>
                  <a:lnTo>
                    <a:pt x="581" y="188"/>
                  </a:lnTo>
                  <a:lnTo>
                    <a:pt x="583" y="188"/>
                  </a:lnTo>
                  <a:lnTo>
                    <a:pt x="585" y="188"/>
                  </a:lnTo>
                  <a:lnTo>
                    <a:pt x="585" y="186"/>
                  </a:lnTo>
                  <a:lnTo>
                    <a:pt x="587" y="184"/>
                  </a:lnTo>
                  <a:lnTo>
                    <a:pt x="589" y="184"/>
                  </a:lnTo>
                  <a:lnTo>
                    <a:pt x="591" y="184"/>
                  </a:lnTo>
                  <a:lnTo>
                    <a:pt x="593" y="182"/>
                  </a:lnTo>
                  <a:lnTo>
                    <a:pt x="594" y="180"/>
                  </a:lnTo>
                  <a:lnTo>
                    <a:pt x="596" y="178"/>
                  </a:lnTo>
                  <a:lnTo>
                    <a:pt x="598" y="178"/>
                  </a:lnTo>
                  <a:lnTo>
                    <a:pt x="600" y="178"/>
                  </a:lnTo>
                  <a:lnTo>
                    <a:pt x="602" y="180"/>
                  </a:lnTo>
                  <a:lnTo>
                    <a:pt x="604" y="180"/>
                  </a:lnTo>
                  <a:lnTo>
                    <a:pt x="606" y="182"/>
                  </a:lnTo>
                  <a:lnTo>
                    <a:pt x="608" y="184"/>
                  </a:lnTo>
                  <a:lnTo>
                    <a:pt x="610" y="184"/>
                  </a:lnTo>
                  <a:lnTo>
                    <a:pt x="610" y="182"/>
                  </a:lnTo>
                  <a:lnTo>
                    <a:pt x="608" y="182"/>
                  </a:lnTo>
                  <a:lnTo>
                    <a:pt x="608" y="180"/>
                  </a:lnTo>
                  <a:lnTo>
                    <a:pt x="608" y="178"/>
                  </a:lnTo>
                  <a:lnTo>
                    <a:pt x="608" y="176"/>
                  </a:lnTo>
                  <a:lnTo>
                    <a:pt x="608" y="174"/>
                  </a:lnTo>
                  <a:lnTo>
                    <a:pt x="610" y="174"/>
                  </a:lnTo>
                  <a:lnTo>
                    <a:pt x="610" y="176"/>
                  </a:lnTo>
                  <a:lnTo>
                    <a:pt x="612" y="176"/>
                  </a:lnTo>
                  <a:lnTo>
                    <a:pt x="613" y="176"/>
                  </a:lnTo>
                  <a:lnTo>
                    <a:pt x="615" y="178"/>
                  </a:lnTo>
                  <a:lnTo>
                    <a:pt x="617" y="180"/>
                  </a:lnTo>
                  <a:lnTo>
                    <a:pt x="619" y="182"/>
                  </a:lnTo>
                  <a:lnTo>
                    <a:pt x="621" y="182"/>
                  </a:lnTo>
                  <a:lnTo>
                    <a:pt x="621" y="184"/>
                  </a:lnTo>
                  <a:lnTo>
                    <a:pt x="623" y="186"/>
                  </a:lnTo>
                  <a:lnTo>
                    <a:pt x="623" y="188"/>
                  </a:lnTo>
                  <a:lnTo>
                    <a:pt x="623" y="190"/>
                  </a:lnTo>
                  <a:lnTo>
                    <a:pt x="625" y="190"/>
                  </a:lnTo>
                  <a:lnTo>
                    <a:pt x="627" y="191"/>
                  </a:lnTo>
                  <a:lnTo>
                    <a:pt x="629" y="191"/>
                  </a:lnTo>
                  <a:lnTo>
                    <a:pt x="631" y="193"/>
                  </a:lnTo>
                  <a:lnTo>
                    <a:pt x="632" y="193"/>
                  </a:lnTo>
                  <a:lnTo>
                    <a:pt x="632" y="195"/>
                  </a:lnTo>
                  <a:lnTo>
                    <a:pt x="634" y="195"/>
                  </a:lnTo>
                  <a:lnTo>
                    <a:pt x="636" y="193"/>
                  </a:lnTo>
                  <a:lnTo>
                    <a:pt x="638" y="193"/>
                  </a:lnTo>
                  <a:lnTo>
                    <a:pt x="640" y="195"/>
                  </a:lnTo>
                  <a:lnTo>
                    <a:pt x="642" y="195"/>
                  </a:lnTo>
                  <a:lnTo>
                    <a:pt x="642" y="193"/>
                  </a:lnTo>
                  <a:lnTo>
                    <a:pt x="644" y="193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0" y="188"/>
                  </a:lnTo>
                  <a:lnTo>
                    <a:pt x="638" y="186"/>
                  </a:lnTo>
                  <a:lnTo>
                    <a:pt x="638" y="184"/>
                  </a:lnTo>
                  <a:lnTo>
                    <a:pt x="640" y="184"/>
                  </a:lnTo>
                  <a:lnTo>
                    <a:pt x="640" y="182"/>
                  </a:lnTo>
                  <a:lnTo>
                    <a:pt x="642" y="182"/>
                  </a:lnTo>
                  <a:lnTo>
                    <a:pt x="644" y="182"/>
                  </a:lnTo>
                  <a:lnTo>
                    <a:pt x="646" y="182"/>
                  </a:lnTo>
                  <a:lnTo>
                    <a:pt x="648" y="184"/>
                  </a:lnTo>
                  <a:lnTo>
                    <a:pt x="650" y="186"/>
                  </a:lnTo>
                  <a:lnTo>
                    <a:pt x="650" y="188"/>
                  </a:lnTo>
                  <a:lnTo>
                    <a:pt x="651" y="188"/>
                  </a:lnTo>
                  <a:lnTo>
                    <a:pt x="653" y="188"/>
                  </a:lnTo>
                  <a:lnTo>
                    <a:pt x="653" y="190"/>
                  </a:lnTo>
                  <a:lnTo>
                    <a:pt x="655" y="190"/>
                  </a:lnTo>
                  <a:lnTo>
                    <a:pt x="657" y="188"/>
                  </a:lnTo>
                  <a:lnTo>
                    <a:pt x="659" y="188"/>
                  </a:lnTo>
                  <a:lnTo>
                    <a:pt x="661" y="186"/>
                  </a:lnTo>
                  <a:lnTo>
                    <a:pt x="663" y="186"/>
                  </a:lnTo>
                  <a:lnTo>
                    <a:pt x="663" y="188"/>
                  </a:lnTo>
                  <a:lnTo>
                    <a:pt x="665" y="188"/>
                  </a:lnTo>
                  <a:lnTo>
                    <a:pt x="667" y="188"/>
                  </a:lnTo>
                  <a:lnTo>
                    <a:pt x="669" y="188"/>
                  </a:lnTo>
                  <a:lnTo>
                    <a:pt x="669" y="190"/>
                  </a:lnTo>
                  <a:lnTo>
                    <a:pt x="670" y="190"/>
                  </a:lnTo>
                  <a:lnTo>
                    <a:pt x="670" y="191"/>
                  </a:lnTo>
                  <a:lnTo>
                    <a:pt x="672" y="193"/>
                  </a:lnTo>
                  <a:lnTo>
                    <a:pt x="672" y="195"/>
                  </a:lnTo>
                  <a:lnTo>
                    <a:pt x="674" y="197"/>
                  </a:lnTo>
                  <a:lnTo>
                    <a:pt x="676" y="197"/>
                  </a:lnTo>
                  <a:lnTo>
                    <a:pt x="676" y="201"/>
                  </a:lnTo>
                  <a:lnTo>
                    <a:pt x="678" y="201"/>
                  </a:lnTo>
                  <a:lnTo>
                    <a:pt x="676" y="207"/>
                  </a:lnTo>
                  <a:lnTo>
                    <a:pt x="676" y="209"/>
                  </a:lnTo>
                  <a:lnTo>
                    <a:pt x="674" y="210"/>
                  </a:lnTo>
                  <a:lnTo>
                    <a:pt x="674" y="212"/>
                  </a:lnTo>
                  <a:lnTo>
                    <a:pt x="672" y="214"/>
                  </a:lnTo>
                  <a:lnTo>
                    <a:pt x="672" y="216"/>
                  </a:lnTo>
                  <a:lnTo>
                    <a:pt x="670" y="218"/>
                  </a:lnTo>
                  <a:lnTo>
                    <a:pt x="667" y="220"/>
                  </a:lnTo>
                  <a:lnTo>
                    <a:pt x="663" y="224"/>
                  </a:lnTo>
                  <a:lnTo>
                    <a:pt x="661" y="226"/>
                  </a:lnTo>
                  <a:lnTo>
                    <a:pt x="661" y="228"/>
                  </a:lnTo>
                  <a:lnTo>
                    <a:pt x="661" y="229"/>
                  </a:lnTo>
                  <a:lnTo>
                    <a:pt x="663" y="231"/>
                  </a:lnTo>
                  <a:lnTo>
                    <a:pt x="665" y="231"/>
                  </a:lnTo>
                  <a:lnTo>
                    <a:pt x="667" y="231"/>
                  </a:lnTo>
                  <a:lnTo>
                    <a:pt x="669" y="231"/>
                  </a:lnTo>
                  <a:lnTo>
                    <a:pt x="670" y="231"/>
                  </a:lnTo>
                  <a:lnTo>
                    <a:pt x="672" y="231"/>
                  </a:lnTo>
                  <a:lnTo>
                    <a:pt x="672" y="233"/>
                  </a:lnTo>
                  <a:lnTo>
                    <a:pt x="674" y="233"/>
                  </a:lnTo>
                  <a:lnTo>
                    <a:pt x="674" y="235"/>
                  </a:lnTo>
                  <a:lnTo>
                    <a:pt x="676" y="235"/>
                  </a:lnTo>
                  <a:lnTo>
                    <a:pt x="676" y="237"/>
                  </a:lnTo>
                  <a:lnTo>
                    <a:pt x="676" y="239"/>
                  </a:lnTo>
                  <a:lnTo>
                    <a:pt x="676" y="243"/>
                  </a:lnTo>
                  <a:lnTo>
                    <a:pt x="676" y="245"/>
                  </a:lnTo>
                  <a:lnTo>
                    <a:pt x="676" y="247"/>
                  </a:lnTo>
                  <a:lnTo>
                    <a:pt x="674" y="248"/>
                  </a:lnTo>
                  <a:lnTo>
                    <a:pt x="674" y="252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8" y="262"/>
                  </a:lnTo>
                  <a:lnTo>
                    <a:pt x="678" y="264"/>
                  </a:lnTo>
                  <a:lnTo>
                    <a:pt x="678" y="266"/>
                  </a:lnTo>
                  <a:lnTo>
                    <a:pt x="678" y="269"/>
                  </a:lnTo>
                  <a:lnTo>
                    <a:pt x="676" y="275"/>
                  </a:lnTo>
                  <a:lnTo>
                    <a:pt x="676" y="277"/>
                  </a:lnTo>
                  <a:lnTo>
                    <a:pt x="674" y="281"/>
                  </a:lnTo>
                  <a:lnTo>
                    <a:pt x="674" y="283"/>
                  </a:lnTo>
                  <a:lnTo>
                    <a:pt x="674" y="285"/>
                  </a:lnTo>
                  <a:lnTo>
                    <a:pt x="674" y="286"/>
                  </a:lnTo>
                  <a:lnTo>
                    <a:pt x="674" y="288"/>
                  </a:lnTo>
                  <a:lnTo>
                    <a:pt x="672" y="290"/>
                  </a:lnTo>
                  <a:lnTo>
                    <a:pt x="672" y="292"/>
                  </a:lnTo>
                  <a:lnTo>
                    <a:pt x="672" y="294"/>
                  </a:lnTo>
                  <a:lnTo>
                    <a:pt x="672" y="296"/>
                  </a:lnTo>
                  <a:lnTo>
                    <a:pt x="670" y="298"/>
                  </a:lnTo>
                  <a:lnTo>
                    <a:pt x="670" y="300"/>
                  </a:lnTo>
                  <a:lnTo>
                    <a:pt x="670" y="302"/>
                  </a:lnTo>
                  <a:lnTo>
                    <a:pt x="669" y="304"/>
                  </a:lnTo>
                  <a:lnTo>
                    <a:pt x="669" y="309"/>
                  </a:lnTo>
                  <a:lnTo>
                    <a:pt x="669" y="311"/>
                  </a:lnTo>
                  <a:lnTo>
                    <a:pt x="669" y="313"/>
                  </a:lnTo>
                  <a:lnTo>
                    <a:pt x="670" y="315"/>
                  </a:lnTo>
                  <a:lnTo>
                    <a:pt x="670" y="319"/>
                  </a:lnTo>
                  <a:lnTo>
                    <a:pt x="672" y="323"/>
                  </a:lnTo>
                  <a:lnTo>
                    <a:pt x="670" y="326"/>
                  </a:lnTo>
                  <a:lnTo>
                    <a:pt x="672" y="330"/>
                  </a:lnTo>
                  <a:lnTo>
                    <a:pt x="672" y="332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69" y="336"/>
                  </a:lnTo>
                  <a:lnTo>
                    <a:pt x="669" y="338"/>
                  </a:lnTo>
                  <a:lnTo>
                    <a:pt x="667" y="338"/>
                  </a:lnTo>
                  <a:lnTo>
                    <a:pt x="665" y="340"/>
                  </a:lnTo>
                  <a:lnTo>
                    <a:pt x="665" y="338"/>
                  </a:lnTo>
                  <a:lnTo>
                    <a:pt x="663" y="338"/>
                  </a:lnTo>
                  <a:lnTo>
                    <a:pt x="663" y="340"/>
                  </a:lnTo>
                  <a:lnTo>
                    <a:pt x="659" y="340"/>
                  </a:lnTo>
                  <a:lnTo>
                    <a:pt x="657" y="338"/>
                  </a:lnTo>
                  <a:lnTo>
                    <a:pt x="655" y="338"/>
                  </a:lnTo>
                  <a:lnTo>
                    <a:pt x="653" y="338"/>
                  </a:lnTo>
                  <a:lnTo>
                    <a:pt x="651" y="338"/>
                  </a:lnTo>
                  <a:lnTo>
                    <a:pt x="650" y="338"/>
                  </a:lnTo>
                  <a:lnTo>
                    <a:pt x="648" y="338"/>
                  </a:lnTo>
                  <a:lnTo>
                    <a:pt x="646" y="338"/>
                  </a:lnTo>
                  <a:lnTo>
                    <a:pt x="644" y="336"/>
                  </a:lnTo>
                  <a:lnTo>
                    <a:pt x="640" y="334"/>
                  </a:lnTo>
                  <a:lnTo>
                    <a:pt x="638" y="334"/>
                  </a:lnTo>
                  <a:lnTo>
                    <a:pt x="636" y="332"/>
                  </a:lnTo>
                  <a:lnTo>
                    <a:pt x="631" y="332"/>
                  </a:lnTo>
                  <a:lnTo>
                    <a:pt x="629" y="330"/>
                  </a:lnTo>
                  <a:lnTo>
                    <a:pt x="627" y="328"/>
                  </a:lnTo>
                  <a:lnTo>
                    <a:pt x="625" y="328"/>
                  </a:lnTo>
                  <a:lnTo>
                    <a:pt x="621" y="326"/>
                  </a:lnTo>
                  <a:lnTo>
                    <a:pt x="619" y="324"/>
                  </a:lnTo>
                  <a:lnTo>
                    <a:pt x="617" y="323"/>
                  </a:lnTo>
                  <a:lnTo>
                    <a:pt x="615" y="323"/>
                  </a:lnTo>
                  <a:lnTo>
                    <a:pt x="613" y="321"/>
                  </a:lnTo>
                  <a:lnTo>
                    <a:pt x="612" y="323"/>
                  </a:lnTo>
                  <a:lnTo>
                    <a:pt x="610" y="321"/>
                  </a:lnTo>
                  <a:lnTo>
                    <a:pt x="608" y="321"/>
                  </a:lnTo>
                  <a:lnTo>
                    <a:pt x="608" y="319"/>
                  </a:lnTo>
                  <a:lnTo>
                    <a:pt x="606" y="319"/>
                  </a:lnTo>
                  <a:lnTo>
                    <a:pt x="604" y="317"/>
                  </a:lnTo>
                  <a:lnTo>
                    <a:pt x="596" y="315"/>
                  </a:lnTo>
                  <a:lnTo>
                    <a:pt x="591" y="311"/>
                  </a:lnTo>
                  <a:lnTo>
                    <a:pt x="587" y="311"/>
                  </a:lnTo>
                  <a:lnTo>
                    <a:pt x="583" y="309"/>
                  </a:lnTo>
                  <a:lnTo>
                    <a:pt x="579" y="307"/>
                  </a:lnTo>
                  <a:lnTo>
                    <a:pt x="577" y="305"/>
                  </a:lnTo>
                  <a:lnTo>
                    <a:pt x="575" y="304"/>
                  </a:lnTo>
                  <a:lnTo>
                    <a:pt x="574" y="302"/>
                  </a:lnTo>
                  <a:lnTo>
                    <a:pt x="572" y="302"/>
                  </a:lnTo>
                  <a:lnTo>
                    <a:pt x="570" y="302"/>
                  </a:lnTo>
                  <a:lnTo>
                    <a:pt x="570" y="300"/>
                  </a:lnTo>
                  <a:lnTo>
                    <a:pt x="568" y="300"/>
                  </a:lnTo>
                  <a:lnTo>
                    <a:pt x="566" y="300"/>
                  </a:lnTo>
                  <a:lnTo>
                    <a:pt x="564" y="300"/>
                  </a:lnTo>
                  <a:lnTo>
                    <a:pt x="564" y="298"/>
                  </a:lnTo>
                  <a:lnTo>
                    <a:pt x="562" y="298"/>
                  </a:lnTo>
                  <a:lnTo>
                    <a:pt x="560" y="298"/>
                  </a:lnTo>
                  <a:lnTo>
                    <a:pt x="558" y="298"/>
                  </a:lnTo>
                  <a:lnTo>
                    <a:pt x="556" y="298"/>
                  </a:lnTo>
                  <a:lnTo>
                    <a:pt x="555" y="298"/>
                  </a:lnTo>
                  <a:lnTo>
                    <a:pt x="553" y="298"/>
                  </a:lnTo>
                  <a:lnTo>
                    <a:pt x="551" y="298"/>
                  </a:lnTo>
                  <a:lnTo>
                    <a:pt x="549" y="298"/>
                  </a:lnTo>
                  <a:lnTo>
                    <a:pt x="549" y="300"/>
                  </a:lnTo>
                  <a:lnTo>
                    <a:pt x="547" y="300"/>
                  </a:lnTo>
                  <a:lnTo>
                    <a:pt x="545" y="300"/>
                  </a:lnTo>
                  <a:lnTo>
                    <a:pt x="545" y="302"/>
                  </a:lnTo>
                  <a:lnTo>
                    <a:pt x="543" y="302"/>
                  </a:lnTo>
                  <a:lnTo>
                    <a:pt x="541" y="304"/>
                  </a:lnTo>
                  <a:lnTo>
                    <a:pt x="539" y="305"/>
                  </a:lnTo>
                  <a:lnTo>
                    <a:pt x="537" y="307"/>
                  </a:lnTo>
                  <a:lnTo>
                    <a:pt x="536" y="309"/>
                  </a:lnTo>
                  <a:lnTo>
                    <a:pt x="534" y="309"/>
                  </a:lnTo>
                  <a:lnTo>
                    <a:pt x="532" y="309"/>
                  </a:lnTo>
                  <a:lnTo>
                    <a:pt x="530" y="309"/>
                  </a:lnTo>
                  <a:lnTo>
                    <a:pt x="528" y="309"/>
                  </a:lnTo>
                  <a:lnTo>
                    <a:pt x="526" y="311"/>
                  </a:lnTo>
                  <a:lnTo>
                    <a:pt x="524" y="311"/>
                  </a:lnTo>
                  <a:lnTo>
                    <a:pt x="522" y="311"/>
                  </a:lnTo>
                  <a:lnTo>
                    <a:pt x="520" y="311"/>
                  </a:lnTo>
                  <a:lnTo>
                    <a:pt x="518" y="311"/>
                  </a:lnTo>
                  <a:lnTo>
                    <a:pt x="517" y="311"/>
                  </a:lnTo>
                  <a:lnTo>
                    <a:pt x="515" y="311"/>
                  </a:lnTo>
                  <a:lnTo>
                    <a:pt x="513" y="311"/>
                  </a:lnTo>
                  <a:lnTo>
                    <a:pt x="511" y="313"/>
                  </a:lnTo>
                  <a:lnTo>
                    <a:pt x="509" y="313"/>
                  </a:lnTo>
                  <a:lnTo>
                    <a:pt x="507" y="313"/>
                  </a:lnTo>
                  <a:lnTo>
                    <a:pt x="505" y="315"/>
                  </a:lnTo>
                  <a:lnTo>
                    <a:pt x="503" y="315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498" y="315"/>
                  </a:lnTo>
                  <a:lnTo>
                    <a:pt x="498" y="313"/>
                  </a:lnTo>
                  <a:lnTo>
                    <a:pt x="498" y="311"/>
                  </a:lnTo>
                  <a:lnTo>
                    <a:pt x="496" y="309"/>
                  </a:lnTo>
                  <a:lnTo>
                    <a:pt x="496" y="307"/>
                  </a:lnTo>
                  <a:lnTo>
                    <a:pt x="494" y="307"/>
                  </a:lnTo>
                  <a:lnTo>
                    <a:pt x="494" y="305"/>
                  </a:lnTo>
                  <a:lnTo>
                    <a:pt x="492" y="305"/>
                  </a:lnTo>
                  <a:lnTo>
                    <a:pt x="490" y="304"/>
                  </a:lnTo>
                  <a:lnTo>
                    <a:pt x="490" y="302"/>
                  </a:lnTo>
                  <a:lnTo>
                    <a:pt x="488" y="302"/>
                  </a:lnTo>
                  <a:lnTo>
                    <a:pt x="488" y="300"/>
                  </a:lnTo>
                  <a:lnTo>
                    <a:pt x="486" y="300"/>
                  </a:lnTo>
                  <a:lnTo>
                    <a:pt x="484" y="298"/>
                  </a:lnTo>
                  <a:lnTo>
                    <a:pt x="482" y="296"/>
                  </a:lnTo>
                  <a:lnTo>
                    <a:pt x="480" y="294"/>
                  </a:lnTo>
                  <a:lnTo>
                    <a:pt x="480" y="296"/>
                  </a:lnTo>
                  <a:lnTo>
                    <a:pt x="479" y="296"/>
                  </a:lnTo>
                  <a:lnTo>
                    <a:pt x="477" y="298"/>
                  </a:lnTo>
                  <a:lnTo>
                    <a:pt x="475" y="300"/>
                  </a:lnTo>
                  <a:lnTo>
                    <a:pt x="473" y="300"/>
                  </a:lnTo>
                  <a:lnTo>
                    <a:pt x="471" y="302"/>
                  </a:lnTo>
                  <a:lnTo>
                    <a:pt x="469" y="302"/>
                  </a:lnTo>
                  <a:lnTo>
                    <a:pt x="467" y="302"/>
                  </a:lnTo>
                  <a:lnTo>
                    <a:pt x="465" y="302"/>
                  </a:lnTo>
                  <a:lnTo>
                    <a:pt x="463" y="302"/>
                  </a:lnTo>
                  <a:lnTo>
                    <a:pt x="461" y="302"/>
                  </a:lnTo>
                  <a:lnTo>
                    <a:pt x="460" y="302"/>
                  </a:lnTo>
                  <a:lnTo>
                    <a:pt x="458" y="302"/>
                  </a:lnTo>
                  <a:lnTo>
                    <a:pt x="456" y="302"/>
                  </a:lnTo>
                  <a:lnTo>
                    <a:pt x="454" y="302"/>
                  </a:lnTo>
                  <a:lnTo>
                    <a:pt x="452" y="302"/>
                  </a:lnTo>
                  <a:lnTo>
                    <a:pt x="450" y="302"/>
                  </a:lnTo>
                  <a:lnTo>
                    <a:pt x="448" y="302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4" y="304"/>
                  </a:lnTo>
                  <a:lnTo>
                    <a:pt x="442" y="305"/>
                  </a:lnTo>
                  <a:lnTo>
                    <a:pt x="441" y="305"/>
                  </a:lnTo>
                  <a:lnTo>
                    <a:pt x="439" y="305"/>
                  </a:lnTo>
                  <a:lnTo>
                    <a:pt x="437" y="307"/>
                  </a:lnTo>
                  <a:lnTo>
                    <a:pt x="435" y="307"/>
                  </a:lnTo>
                  <a:lnTo>
                    <a:pt x="435" y="309"/>
                  </a:lnTo>
                  <a:lnTo>
                    <a:pt x="433" y="309"/>
                  </a:lnTo>
                  <a:lnTo>
                    <a:pt x="431" y="311"/>
                  </a:lnTo>
                  <a:lnTo>
                    <a:pt x="431" y="313"/>
                  </a:lnTo>
                  <a:lnTo>
                    <a:pt x="429" y="313"/>
                  </a:lnTo>
                  <a:lnTo>
                    <a:pt x="429" y="315"/>
                  </a:lnTo>
                  <a:lnTo>
                    <a:pt x="429" y="317"/>
                  </a:lnTo>
                  <a:lnTo>
                    <a:pt x="427" y="317"/>
                  </a:lnTo>
                  <a:lnTo>
                    <a:pt x="427" y="319"/>
                  </a:lnTo>
                  <a:lnTo>
                    <a:pt x="425" y="321"/>
                  </a:lnTo>
                  <a:lnTo>
                    <a:pt x="425" y="323"/>
                  </a:lnTo>
                  <a:lnTo>
                    <a:pt x="423" y="324"/>
                  </a:lnTo>
                  <a:lnTo>
                    <a:pt x="423" y="326"/>
                  </a:lnTo>
                  <a:lnTo>
                    <a:pt x="422" y="326"/>
                  </a:lnTo>
                  <a:lnTo>
                    <a:pt x="422" y="328"/>
                  </a:lnTo>
                  <a:lnTo>
                    <a:pt x="420" y="330"/>
                  </a:lnTo>
                  <a:lnTo>
                    <a:pt x="420" y="332"/>
                  </a:lnTo>
                  <a:lnTo>
                    <a:pt x="420" y="334"/>
                  </a:lnTo>
                  <a:lnTo>
                    <a:pt x="418" y="334"/>
                  </a:lnTo>
                  <a:lnTo>
                    <a:pt x="418" y="336"/>
                  </a:lnTo>
                  <a:lnTo>
                    <a:pt x="418" y="338"/>
                  </a:lnTo>
                  <a:lnTo>
                    <a:pt x="416" y="338"/>
                  </a:lnTo>
                  <a:lnTo>
                    <a:pt x="416" y="340"/>
                  </a:lnTo>
                  <a:lnTo>
                    <a:pt x="414" y="340"/>
                  </a:lnTo>
                  <a:lnTo>
                    <a:pt x="414" y="342"/>
                  </a:lnTo>
                  <a:lnTo>
                    <a:pt x="412" y="343"/>
                  </a:lnTo>
                  <a:lnTo>
                    <a:pt x="410" y="345"/>
                  </a:lnTo>
                  <a:lnTo>
                    <a:pt x="408" y="347"/>
                  </a:lnTo>
                  <a:lnTo>
                    <a:pt x="406" y="347"/>
                  </a:lnTo>
                  <a:lnTo>
                    <a:pt x="406" y="349"/>
                  </a:lnTo>
                  <a:lnTo>
                    <a:pt x="404" y="349"/>
                  </a:lnTo>
                  <a:lnTo>
                    <a:pt x="404" y="351"/>
                  </a:lnTo>
                  <a:lnTo>
                    <a:pt x="403" y="351"/>
                  </a:lnTo>
                  <a:lnTo>
                    <a:pt x="395" y="357"/>
                  </a:lnTo>
                  <a:lnTo>
                    <a:pt x="395" y="359"/>
                  </a:lnTo>
                  <a:lnTo>
                    <a:pt x="393" y="361"/>
                  </a:lnTo>
                  <a:lnTo>
                    <a:pt x="393" y="362"/>
                  </a:lnTo>
                  <a:lnTo>
                    <a:pt x="391" y="362"/>
                  </a:lnTo>
                  <a:lnTo>
                    <a:pt x="391" y="364"/>
                  </a:lnTo>
                  <a:lnTo>
                    <a:pt x="391" y="366"/>
                  </a:lnTo>
                  <a:lnTo>
                    <a:pt x="391" y="368"/>
                  </a:lnTo>
                  <a:lnTo>
                    <a:pt x="389" y="368"/>
                  </a:lnTo>
                  <a:lnTo>
                    <a:pt x="389" y="370"/>
                  </a:lnTo>
                  <a:lnTo>
                    <a:pt x="389" y="372"/>
                  </a:lnTo>
                  <a:lnTo>
                    <a:pt x="389" y="374"/>
                  </a:lnTo>
                  <a:lnTo>
                    <a:pt x="389" y="376"/>
                  </a:lnTo>
                  <a:lnTo>
                    <a:pt x="389" y="378"/>
                  </a:lnTo>
                  <a:lnTo>
                    <a:pt x="391" y="378"/>
                  </a:lnTo>
                  <a:lnTo>
                    <a:pt x="391" y="380"/>
                  </a:lnTo>
                  <a:lnTo>
                    <a:pt x="391" y="381"/>
                  </a:lnTo>
                  <a:lnTo>
                    <a:pt x="393" y="383"/>
                  </a:lnTo>
                  <a:lnTo>
                    <a:pt x="393" y="385"/>
                  </a:lnTo>
                  <a:lnTo>
                    <a:pt x="391" y="385"/>
                  </a:lnTo>
                  <a:lnTo>
                    <a:pt x="391" y="387"/>
                  </a:lnTo>
                  <a:lnTo>
                    <a:pt x="391" y="389"/>
                  </a:lnTo>
                  <a:lnTo>
                    <a:pt x="391" y="391"/>
                  </a:lnTo>
                  <a:lnTo>
                    <a:pt x="391" y="393"/>
                  </a:lnTo>
                  <a:lnTo>
                    <a:pt x="391" y="395"/>
                  </a:lnTo>
                  <a:lnTo>
                    <a:pt x="389" y="395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389" y="399"/>
                  </a:lnTo>
                  <a:lnTo>
                    <a:pt x="387" y="397"/>
                  </a:lnTo>
                  <a:lnTo>
                    <a:pt x="385" y="397"/>
                  </a:lnTo>
                  <a:lnTo>
                    <a:pt x="384" y="397"/>
                  </a:lnTo>
                  <a:lnTo>
                    <a:pt x="382" y="397"/>
                  </a:lnTo>
                  <a:lnTo>
                    <a:pt x="382" y="399"/>
                  </a:lnTo>
                  <a:lnTo>
                    <a:pt x="382" y="400"/>
                  </a:lnTo>
                  <a:lnTo>
                    <a:pt x="380" y="400"/>
                  </a:lnTo>
                  <a:lnTo>
                    <a:pt x="378" y="402"/>
                  </a:lnTo>
                  <a:lnTo>
                    <a:pt x="378" y="404"/>
                  </a:lnTo>
                  <a:lnTo>
                    <a:pt x="376" y="404"/>
                  </a:lnTo>
                  <a:lnTo>
                    <a:pt x="374" y="404"/>
                  </a:lnTo>
                  <a:lnTo>
                    <a:pt x="374" y="402"/>
                  </a:lnTo>
                  <a:lnTo>
                    <a:pt x="372" y="402"/>
                  </a:lnTo>
                  <a:lnTo>
                    <a:pt x="372" y="400"/>
                  </a:lnTo>
                  <a:lnTo>
                    <a:pt x="370" y="400"/>
                  </a:lnTo>
                  <a:lnTo>
                    <a:pt x="370" y="399"/>
                  </a:lnTo>
                  <a:lnTo>
                    <a:pt x="368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68" y="395"/>
                  </a:lnTo>
                  <a:lnTo>
                    <a:pt x="366" y="395"/>
                  </a:lnTo>
                  <a:lnTo>
                    <a:pt x="366" y="393"/>
                  </a:lnTo>
                  <a:lnTo>
                    <a:pt x="366" y="391"/>
                  </a:lnTo>
                  <a:lnTo>
                    <a:pt x="365" y="391"/>
                  </a:lnTo>
                  <a:lnTo>
                    <a:pt x="363" y="391"/>
                  </a:lnTo>
                  <a:lnTo>
                    <a:pt x="361" y="391"/>
                  </a:lnTo>
                  <a:lnTo>
                    <a:pt x="361" y="389"/>
                  </a:lnTo>
                  <a:lnTo>
                    <a:pt x="359" y="387"/>
                  </a:lnTo>
                  <a:lnTo>
                    <a:pt x="357" y="387"/>
                  </a:lnTo>
                  <a:lnTo>
                    <a:pt x="355" y="387"/>
                  </a:lnTo>
                  <a:lnTo>
                    <a:pt x="353" y="387"/>
                  </a:lnTo>
                  <a:lnTo>
                    <a:pt x="351" y="387"/>
                  </a:lnTo>
                  <a:lnTo>
                    <a:pt x="351" y="389"/>
                  </a:lnTo>
                  <a:lnTo>
                    <a:pt x="349" y="389"/>
                  </a:lnTo>
                  <a:lnTo>
                    <a:pt x="349" y="391"/>
                  </a:lnTo>
                  <a:lnTo>
                    <a:pt x="349" y="393"/>
                  </a:lnTo>
                  <a:lnTo>
                    <a:pt x="347" y="393"/>
                  </a:lnTo>
                  <a:lnTo>
                    <a:pt x="347" y="395"/>
                  </a:lnTo>
                  <a:lnTo>
                    <a:pt x="346" y="397"/>
                  </a:lnTo>
                  <a:lnTo>
                    <a:pt x="344" y="397"/>
                  </a:lnTo>
                  <a:lnTo>
                    <a:pt x="344" y="399"/>
                  </a:lnTo>
                  <a:lnTo>
                    <a:pt x="342" y="399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4"/>
                  </a:lnTo>
                  <a:lnTo>
                    <a:pt x="336" y="404"/>
                  </a:lnTo>
                  <a:lnTo>
                    <a:pt x="334" y="404"/>
                  </a:lnTo>
                  <a:lnTo>
                    <a:pt x="334" y="406"/>
                  </a:lnTo>
                  <a:lnTo>
                    <a:pt x="332" y="406"/>
                  </a:lnTo>
                  <a:lnTo>
                    <a:pt x="332" y="408"/>
                  </a:lnTo>
                  <a:lnTo>
                    <a:pt x="330" y="408"/>
                  </a:lnTo>
                  <a:lnTo>
                    <a:pt x="328" y="410"/>
                  </a:lnTo>
                  <a:lnTo>
                    <a:pt x="327" y="410"/>
                  </a:lnTo>
                  <a:lnTo>
                    <a:pt x="325" y="410"/>
                  </a:lnTo>
                  <a:lnTo>
                    <a:pt x="323" y="410"/>
                  </a:lnTo>
                  <a:lnTo>
                    <a:pt x="323" y="412"/>
                  </a:lnTo>
                  <a:lnTo>
                    <a:pt x="321" y="412"/>
                  </a:lnTo>
                  <a:lnTo>
                    <a:pt x="319" y="412"/>
                  </a:lnTo>
                  <a:lnTo>
                    <a:pt x="317" y="414"/>
                  </a:lnTo>
                  <a:lnTo>
                    <a:pt x="315" y="414"/>
                  </a:lnTo>
                  <a:lnTo>
                    <a:pt x="313" y="412"/>
                  </a:lnTo>
                  <a:lnTo>
                    <a:pt x="311" y="412"/>
                  </a:lnTo>
                  <a:lnTo>
                    <a:pt x="309" y="412"/>
                  </a:lnTo>
                  <a:lnTo>
                    <a:pt x="308" y="412"/>
                  </a:lnTo>
                  <a:lnTo>
                    <a:pt x="306" y="412"/>
                  </a:lnTo>
                  <a:lnTo>
                    <a:pt x="304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8" y="412"/>
                  </a:lnTo>
                  <a:lnTo>
                    <a:pt x="298" y="414"/>
                  </a:lnTo>
                  <a:lnTo>
                    <a:pt x="296" y="414"/>
                  </a:lnTo>
                  <a:lnTo>
                    <a:pt x="296" y="416"/>
                  </a:lnTo>
                  <a:lnTo>
                    <a:pt x="296" y="418"/>
                  </a:lnTo>
                  <a:lnTo>
                    <a:pt x="294" y="419"/>
                  </a:lnTo>
                  <a:lnTo>
                    <a:pt x="294" y="421"/>
                  </a:lnTo>
                  <a:lnTo>
                    <a:pt x="292" y="423"/>
                  </a:lnTo>
                  <a:lnTo>
                    <a:pt x="292" y="425"/>
                  </a:lnTo>
                  <a:lnTo>
                    <a:pt x="290" y="425"/>
                  </a:lnTo>
                  <a:lnTo>
                    <a:pt x="290" y="427"/>
                  </a:lnTo>
                  <a:lnTo>
                    <a:pt x="289" y="429"/>
                  </a:lnTo>
                  <a:lnTo>
                    <a:pt x="287" y="431"/>
                  </a:lnTo>
                  <a:lnTo>
                    <a:pt x="285" y="431"/>
                  </a:lnTo>
                  <a:lnTo>
                    <a:pt x="283" y="431"/>
                  </a:lnTo>
                  <a:lnTo>
                    <a:pt x="281" y="431"/>
                  </a:lnTo>
                  <a:lnTo>
                    <a:pt x="279" y="431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3" y="427"/>
                  </a:lnTo>
                  <a:lnTo>
                    <a:pt x="271" y="427"/>
                  </a:lnTo>
                  <a:lnTo>
                    <a:pt x="271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3"/>
                  </a:lnTo>
                  <a:lnTo>
                    <a:pt x="268" y="425"/>
                  </a:lnTo>
                  <a:lnTo>
                    <a:pt x="266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0" y="427"/>
                  </a:lnTo>
                  <a:lnTo>
                    <a:pt x="260" y="429"/>
                  </a:lnTo>
                  <a:lnTo>
                    <a:pt x="258" y="431"/>
                  </a:lnTo>
                  <a:lnTo>
                    <a:pt x="258" y="433"/>
                  </a:lnTo>
                  <a:lnTo>
                    <a:pt x="258" y="435"/>
                  </a:lnTo>
                  <a:lnTo>
                    <a:pt x="260" y="435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0" y="440"/>
                  </a:lnTo>
                  <a:lnTo>
                    <a:pt x="258" y="440"/>
                  </a:lnTo>
                  <a:lnTo>
                    <a:pt x="258" y="442"/>
                  </a:lnTo>
                  <a:lnTo>
                    <a:pt x="258" y="444"/>
                  </a:lnTo>
                  <a:lnTo>
                    <a:pt x="256" y="444"/>
                  </a:lnTo>
                  <a:lnTo>
                    <a:pt x="254" y="446"/>
                  </a:lnTo>
                  <a:lnTo>
                    <a:pt x="252" y="448"/>
                  </a:lnTo>
                  <a:lnTo>
                    <a:pt x="252" y="450"/>
                  </a:lnTo>
                  <a:lnTo>
                    <a:pt x="251" y="452"/>
                  </a:lnTo>
                  <a:lnTo>
                    <a:pt x="251" y="454"/>
                  </a:lnTo>
                  <a:lnTo>
                    <a:pt x="251" y="456"/>
                  </a:lnTo>
                  <a:lnTo>
                    <a:pt x="249" y="456"/>
                  </a:lnTo>
                  <a:lnTo>
                    <a:pt x="247" y="457"/>
                  </a:lnTo>
                  <a:lnTo>
                    <a:pt x="245" y="457"/>
                  </a:lnTo>
                  <a:lnTo>
                    <a:pt x="245" y="459"/>
                  </a:lnTo>
                  <a:lnTo>
                    <a:pt x="243" y="459"/>
                  </a:lnTo>
                  <a:lnTo>
                    <a:pt x="243" y="461"/>
                  </a:lnTo>
                  <a:lnTo>
                    <a:pt x="241" y="461"/>
                  </a:lnTo>
                  <a:lnTo>
                    <a:pt x="241" y="463"/>
                  </a:lnTo>
                  <a:lnTo>
                    <a:pt x="239" y="463"/>
                  </a:lnTo>
                  <a:lnTo>
                    <a:pt x="239" y="465"/>
                  </a:lnTo>
                  <a:lnTo>
                    <a:pt x="237" y="465"/>
                  </a:lnTo>
                  <a:lnTo>
                    <a:pt x="237" y="467"/>
                  </a:lnTo>
                  <a:lnTo>
                    <a:pt x="235" y="467"/>
                  </a:lnTo>
                  <a:lnTo>
                    <a:pt x="235" y="469"/>
                  </a:lnTo>
                  <a:lnTo>
                    <a:pt x="233" y="469"/>
                  </a:lnTo>
                  <a:lnTo>
                    <a:pt x="233" y="471"/>
                  </a:lnTo>
                  <a:lnTo>
                    <a:pt x="232" y="471"/>
                  </a:lnTo>
                  <a:lnTo>
                    <a:pt x="232" y="473"/>
                  </a:lnTo>
                  <a:lnTo>
                    <a:pt x="230" y="475"/>
                  </a:lnTo>
                  <a:lnTo>
                    <a:pt x="230" y="476"/>
                  </a:lnTo>
                  <a:lnTo>
                    <a:pt x="230" y="478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8D848B5-52F5-447E-8EAE-C2895518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859"/>
              <a:ext cx="1091" cy="262"/>
            </a:xfrm>
            <a:custGeom>
              <a:avLst/>
              <a:gdLst>
                <a:gd name="T0" fmla="*/ 1087 w 1091"/>
                <a:gd name="T1" fmla="*/ 0 h 262"/>
                <a:gd name="T2" fmla="*/ 1075 w 1091"/>
                <a:gd name="T3" fmla="*/ 19 h 262"/>
                <a:gd name="T4" fmla="*/ 1056 w 1091"/>
                <a:gd name="T5" fmla="*/ 28 h 262"/>
                <a:gd name="T6" fmla="*/ 1070 w 1091"/>
                <a:gd name="T7" fmla="*/ 42 h 262"/>
                <a:gd name="T8" fmla="*/ 1055 w 1091"/>
                <a:gd name="T9" fmla="*/ 57 h 262"/>
                <a:gd name="T10" fmla="*/ 1047 w 1091"/>
                <a:gd name="T11" fmla="*/ 84 h 262"/>
                <a:gd name="T12" fmla="*/ 1028 w 1091"/>
                <a:gd name="T13" fmla="*/ 87 h 262"/>
                <a:gd name="T14" fmla="*/ 1020 w 1091"/>
                <a:gd name="T15" fmla="*/ 112 h 262"/>
                <a:gd name="T16" fmla="*/ 1024 w 1091"/>
                <a:gd name="T17" fmla="*/ 127 h 262"/>
                <a:gd name="T18" fmla="*/ 1005 w 1091"/>
                <a:gd name="T19" fmla="*/ 122 h 262"/>
                <a:gd name="T20" fmla="*/ 982 w 1091"/>
                <a:gd name="T21" fmla="*/ 127 h 262"/>
                <a:gd name="T22" fmla="*/ 977 w 1091"/>
                <a:gd name="T23" fmla="*/ 144 h 262"/>
                <a:gd name="T24" fmla="*/ 973 w 1091"/>
                <a:gd name="T25" fmla="*/ 161 h 262"/>
                <a:gd name="T26" fmla="*/ 948 w 1091"/>
                <a:gd name="T27" fmla="*/ 150 h 262"/>
                <a:gd name="T28" fmla="*/ 935 w 1091"/>
                <a:gd name="T29" fmla="*/ 167 h 262"/>
                <a:gd name="T30" fmla="*/ 920 w 1091"/>
                <a:gd name="T31" fmla="*/ 198 h 262"/>
                <a:gd name="T32" fmla="*/ 904 w 1091"/>
                <a:gd name="T33" fmla="*/ 217 h 262"/>
                <a:gd name="T34" fmla="*/ 901 w 1091"/>
                <a:gd name="T35" fmla="*/ 234 h 262"/>
                <a:gd name="T36" fmla="*/ 880 w 1091"/>
                <a:gd name="T37" fmla="*/ 247 h 262"/>
                <a:gd name="T38" fmla="*/ 861 w 1091"/>
                <a:gd name="T39" fmla="*/ 258 h 262"/>
                <a:gd name="T40" fmla="*/ 844 w 1091"/>
                <a:gd name="T41" fmla="*/ 239 h 262"/>
                <a:gd name="T42" fmla="*/ 813 w 1091"/>
                <a:gd name="T43" fmla="*/ 234 h 262"/>
                <a:gd name="T44" fmla="*/ 796 w 1091"/>
                <a:gd name="T45" fmla="*/ 218 h 262"/>
                <a:gd name="T46" fmla="*/ 775 w 1091"/>
                <a:gd name="T47" fmla="*/ 215 h 262"/>
                <a:gd name="T48" fmla="*/ 762 w 1091"/>
                <a:gd name="T49" fmla="*/ 194 h 262"/>
                <a:gd name="T50" fmla="*/ 745 w 1091"/>
                <a:gd name="T51" fmla="*/ 192 h 262"/>
                <a:gd name="T52" fmla="*/ 724 w 1091"/>
                <a:gd name="T53" fmla="*/ 205 h 262"/>
                <a:gd name="T54" fmla="*/ 701 w 1091"/>
                <a:gd name="T55" fmla="*/ 213 h 262"/>
                <a:gd name="T56" fmla="*/ 675 w 1091"/>
                <a:gd name="T57" fmla="*/ 222 h 262"/>
                <a:gd name="T58" fmla="*/ 657 w 1091"/>
                <a:gd name="T59" fmla="*/ 239 h 262"/>
                <a:gd name="T60" fmla="*/ 633 w 1091"/>
                <a:gd name="T61" fmla="*/ 236 h 262"/>
                <a:gd name="T62" fmla="*/ 614 w 1091"/>
                <a:gd name="T63" fmla="*/ 220 h 262"/>
                <a:gd name="T64" fmla="*/ 585 w 1091"/>
                <a:gd name="T65" fmla="*/ 215 h 262"/>
                <a:gd name="T66" fmla="*/ 562 w 1091"/>
                <a:gd name="T67" fmla="*/ 218 h 262"/>
                <a:gd name="T68" fmla="*/ 549 w 1091"/>
                <a:gd name="T69" fmla="*/ 186 h 262"/>
                <a:gd name="T70" fmla="*/ 536 w 1091"/>
                <a:gd name="T71" fmla="*/ 160 h 262"/>
                <a:gd name="T72" fmla="*/ 524 w 1091"/>
                <a:gd name="T73" fmla="*/ 135 h 262"/>
                <a:gd name="T74" fmla="*/ 502 w 1091"/>
                <a:gd name="T75" fmla="*/ 139 h 262"/>
                <a:gd name="T76" fmla="*/ 475 w 1091"/>
                <a:gd name="T77" fmla="*/ 137 h 262"/>
                <a:gd name="T78" fmla="*/ 448 w 1091"/>
                <a:gd name="T79" fmla="*/ 148 h 262"/>
                <a:gd name="T80" fmla="*/ 437 w 1091"/>
                <a:gd name="T81" fmla="*/ 167 h 262"/>
                <a:gd name="T82" fmla="*/ 410 w 1091"/>
                <a:gd name="T83" fmla="*/ 182 h 262"/>
                <a:gd name="T84" fmla="*/ 380 w 1091"/>
                <a:gd name="T85" fmla="*/ 196 h 262"/>
                <a:gd name="T86" fmla="*/ 350 w 1091"/>
                <a:gd name="T87" fmla="*/ 179 h 262"/>
                <a:gd name="T88" fmla="*/ 336 w 1091"/>
                <a:gd name="T89" fmla="*/ 158 h 262"/>
                <a:gd name="T90" fmla="*/ 329 w 1091"/>
                <a:gd name="T91" fmla="*/ 137 h 262"/>
                <a:gd name="T92" fmla="*/ 298 w 1091"/>
                <a:gd name="T93" fmla="*/ 133 h 262"/>
                <a:gd name="T94" fmla="*/ 268 w 1091"/>
                <a:gd name="T95" fmla="*/ 133 h 262"/>
                <a:gd name="T96" fmla="*/ 241 w 1091"/>
                <a:gd name="T97" fmla="*/ 131 h 262"/>
                <a:gd name="T98" fmla="*/ 213 w 1091"/>
                <a:gd name="T99" fmla="*/ 125 h 262"/>
                <a:gd name="T100" fmla="*/ 192 w 1091"/>
                <a:gd name="T101" fmla="*/ 142 h 262"/>
                <a:gd name="T102" fmla="*/ 175 w 1091"/>
                <a:gd name="T103" fmla="*/ 158 h 262"/>
                <a:gd name="T104" fmla="*/ 145 w 1091"/>
                <a:gd name="T105" fmla="*/ 165 h 262"/>
                <a:gd name="T106" fmla="*/ 112 w 1091"/>
                <a:gd name="T107" fmla="*/ 167 h 262"/>
                <a:gd name="T108" fmla="*/ 86 w 1091"/>
                <a:gd name="T109" fmla="*/ 179 h 262"/>
                <a:gd name="T110" fmla="*/ 59 w 1091"/>
                <a:gd name="T111" fmla="*/ 186 h 262"/>
                <a:gd name="T112" fmla="*/ 46 w 1091"/>
                <a:gd name="T113" fmla="*/ 160 h 262"/>
                <a:gd name="T114" fmla="*/ 31 w 1091"/>
                <a:gd name="T115" fmla="*/ 142 h 262"/>
                <a:gd name="T116" fmla="*/ 17 w 1091"/>
                <a:gd name="T117" fmla="*/ 131 h 262"/>
                <a:gd name="T118" fmla="*/ 6 w 1091"/>
                <a:gd name="T119" fmla="*/ 10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1" h="262">
                  <a:moveTo>
                    <a:pt x="1091" y="9"/>
                  </a:moveTo>
                  <a:lnTo>
                    <a:pt x="1091" y="11"/>
                  </a:lnTo>
                  <a:lnTo>
                    <a:pt x="1091" y="13"/>
                  </a:lnTo>
                  <a:lnTo>
                    <a:pt x="1091" y="15"/>
                  </a:lnTo>
                  <a:lnTo>
                    <a:pt x="1089" y="15"/>
                  </a:lnTo>
                  <a:lnTo>
                    <a:pt x="1087" y="15"/>
                  </a:lnTo>
                  <a:lnTo>
                    <a:pt x="1087" y="13"/>
                  </a:lnTo>
                  <a:lnTo>
                    <a:pt x="1087" y="11"/>
                  </a:lnTo>
                  <a:lnTo>
                    <a:pt x="1087" y="9"/>
                  </a:lnTo>
                  <a:lnTo>
                    <a:pt x="1085" y="9"/>
                  </a:lnTo>
                  <a:lnTo>
                    <a:pt x="1085" y="7"/>
                  </a:lnTo>
                  <a:lnTo>
                    <a:pt x="1083" y="6"/>
                  </a:lnTo>
                  <a:lnTo>
                    <a:pt x="1083" y="4"/>
                  </a:lnTo>
                  <a:lnTo>
                    <a:pt x="1085" y="4"/>
                  </a:lnTo>
                  <a:lnTo>
                    <a:pt x="1087" y="4"/>
                  </a:lnTo>
                  <a:lnTo>
                    <a:pt x="1087" y="2"/>
                  </a:lnTo>
                  <a:lnTo>
                    <a:pt x="1087" y="0"/>
                  </a:lnTo>
                  <a:lnTo>
                    <a:pt x="1085" y="0"/>
                  </a:lnTo>
                  <a:lnTo>
                    <a:pt x="1083" y="0"/>
                  </a:lnTo>
                  <a:lnTo>
                    <a:pt x="1081" y="2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1077" y="6"/>
                  </a:lnTo>
                  <a:lnTo>
                    <a:pt x="1075" y="6"/>
                  </a:lnTo>
                  <a:lnTo>
                    <a:pt x="1075" y="7"/>
                  </a:lnTo>
                  <a:lnTo>
                    <a:pt x="1074" y="7"/>
                  </a:lnTo>
                  <a:lnTo>
                    <a:pt x="1074" y="9"/>
                  </a:lnTo>
                  <a:lnTo>
                    <a:pt x="1072" y="9"/>
                  </a:lnTo>
                  <a:lnTo>
                    <a:pt x="1072" y="11"/>
                  </a:lnTo>
                  <a:lnTo>
                    <a:pt x="1072" y="13"/>
                  </a:lnTo>
                  <a:lnTo>
                    <a:pt x="1074" y="15"/>
                  </a:lnTo>
                  <a:lnTo>
                    <a:pt x="1075" y="15"/>
                  </a:lnTo>
                  <a:lnTo>
                    <a:pt x="1075" y="17"/>
                  </a:lnTo>
                  <a:lnTo>
                    <a:pt x="1075" y="19"/>
                  </a:lnTo>
                  <a:lnTo>
                    <a:pt x="1074" y="19"/>
                  </a:lnTo>
                  <a:lnTo>
                    <a:pt x="1072" y="19"/>
                  </a:lnTo>
                  <a:lnTo>
                    <a:pt x="1070" y="21"/>
                  </a:lnTo>
                  <a:lnTo>
                    <a:pt x="1068" y="21"/>
                  </a:lnTo>
                  <a:lnTo>
                    <a:pt x="1068" y="19"/>
                  </a:lnTo>
                  <a:lnTo>
                    <a:pt x="1066" y="19"/>
                  </a:lnTo>
                  <a:lnTo>
                    <a:pt x="1066" y="21"/>
                  </a:lnTo>
                  <a:lnTo>
                    <a:pt x="1064" y="21"/>
                  </a:lnTo>
                  <a:lnTo>
                    <a:pt x="1066" y="19"/>
                  </a:lnTo>
                  <a:lnTo>
                    <a:pt x="1064" y="19"/>
                  </a:lnTo>
                  <a:lnTo>
                    <a:pt x="1064" y="21"/>
                  </a:lnTo>
                  <a:lnTo>
                    <a:pt x="1062" y="21"/>
                  </a:lnTo>
                  <a:lnTo>
                    <a:pt x="1060" y="23"/>
                  </a:lnTo>
                  <a:lnTo>
                    <a:pt x="1062" y="25"/>
                  </a:lnTo>
                  <a:lnTo>
                    <a:pt x="1060" y="27"/>
                  </a:lnTo>
                  <a:lnTo>
                    <a:pt x="1058" y="28"/>
                  </a:lnTo>
                  <a:lnTo>
                    <a:pt x="1056" y="28"/>
                  </a:lnTo>
                  <a:lnTo>
                    <a:pt x="1056" y="30"/>
                  </a:lnTo>
                  <a:lnTo>
                    <a:pt x="1056" y="32"/>
                  </a:lnTo>
                  <a:lnTo>
                    <a:pt x="1058" y="32"/>
                  </a:lnTo>
                  <a:lnTo>
                    <a:pt x="1058" y="34"/>
                  </a:lnTo>
                  <a:lnTo>
                    <a:pt x="1060" y="34"/>
                  </a:lnTo>
                  <a:lnTo>
                    <a:pt x="1062" y="34"/>
                  </a:lnTo>
                  <a:lnTo>
                    <a:pt x="1062" y="32"/>
                  </a:lnTo>
                  <a:lnTo>
                    <a:pt x="1064" y="32"/>
                  </a:lnTo>
                  <a:lnTo>
                    <a:pt x="1066" y="30"/>
                  </a:lnTo>
                  <a:lnTo>
                    <a:pt x="1068" y="30"/>
                  </a:lnTo>
                  <a:lnTo>
                    <a:pt x="1068" y="32"/>
                  </a:lnTo>
                  <a:lnTo>
                    <a:pt x="1070" y="34"/>
                  </a:lnTo>
                  <a:lnTo>
                    <a:pt x="1070" y="36"/>
                  </a:lnTo>
                  <a:lnTo>
                    <a:pt x="1070" y="38"/>
                  </a:lnTo>
                  <a:lnTo>
                    <a:pt x="1072" y="38"/>
                  </a:lnTo>
                  <a:lnTo>
                    <a:pt x="1070" y="40"/>
                  </a:lnTo>
                  <a:lnTo>
                    <a:pt x="1070" y="42"/>
                  </a:lnTo>
                  <a:lnTo>
                    <a:pt x="1068" y="42"/>
                  </a:lnTo>
                  <a:lnTo>
                    <a:pt x="1068" y="44"/>
                  </a:lnTo>
                  <a:lnTo>
                    <a:pt x="1066" y="44"/>
                  </a:lnTo>
                  <a:lnTo>
                    <a:pt x="1066" y="46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6" y="49"/>
                  </a:lnTo>
                  <a:lnTo>
                    <a:pt x="1064" y="51"/>
                  </a:lnTo>
                  <a:lnTo>
                    <a:pt x="1062" y="51"/>
                  </a:lnTo>
                  <a:lnTo>
                    <a:pt x="1062" y="53"/>
                  </a:lnTo>
                  <a:lnTo>
                    <a:pt x="1060" y="53"/>
                  </a:lnTo>
                  <a:lnTo>
                    <a:pt x="1060" y="55"/>
                  </a:lnTo>
                  <a:lnTo>
                    <a:pt x="1058" y="55"/>
                  </a:lnTo>
                  <a:lnTo>
                    <a:pt x="1060" y="55"/>
                  </a:lnTo>
                  <a:lnTo>
                    <a:pt x="1058" y="57"/>
                  </a:lnTo>
                  <a:lnTo>
                    <a:pt x="1055" y="59"/>
                  </a:lnTo>
                  <a:lnTo>
                    <a:pt x="1055" y="57"/>
                  </a:lnTo>
                  <a:lnTo>
                    <a:pt x="1053" y="57"/>
                  </a:lnTo>
                  <a:lnTo>
                    <a:pt x="1053" y="61"/>
                  </a:lnTo>
                  <a:lnTo>
                    <a:pt x="1055" y="61"/>
                  </a:lnTo>
                  <a:lnTo>
                    <a:pt x="1056" y="65"/>
                  </a:lnTo>
                  <a:lnTo>
                    <a:pt x="1056" y="66"/>
                  </a:lnTo>
                  <a:lnTo>
                    <a:pt x="1056" y="68"/>
                  </a:lnTo>
                  <a:lnTo>
                    <a:pt x="1056" y="70"/>
                  </a:lnTo>
                  <a:lnTo>
                    <a:pt x="1055" y="72"/>
                  </a:lnTo>
                  <a:lnTo>
                    <a:pt x="1053" y="72"/>
                  </a:lnTo>
                  <a:lnTo>
                    <a:pt x="1051" y="70"/>
                  </a:lnTo>
                  <a:lnTo>
                    <a:pt x="1049" y="70"/>
                  </a:lnTo>
                  <a:lnTo>
                    <a:pt x="1049" y="72"/>
                  </a:lnTo>
                  <a:lnTo>
                    <a:pt x="1047" y="76"/>
                  </a:lnTo>
                  <a:lnTo>
                    <a:pt x="1049" y="78"/>
                  </a:lnTo>
                  <a:lnTo>
                    <a:pt x="1047" y="80"/>
                  </a:lnTo>
                  <a:lnTo>
                    <a:pt x="1047" y="82"/>
                  </a:lnTo>
                  <a:lnTo>
                    <a:pt x="1047" y="84"/>
                  </a:lnTo>
                  <a:lnTo>
                    <a:pt x="1045" y="84"/>
                  </a:lnTo>
                  <a:lnTo>
                    <a:pt x="1041" y="82"/>
                  </a:lnTo>
                  <a:lnTo>
                    <a:pt x="1039" y="84"/>
                  </a:lnTo>
                  <a:lnTo>
                    <a:pt x="1036" y="84"/>
                  </a:lnTo>
                  <a:lnTo>
                    <a:pt x="1036" y="82"/>
                  </a:lnTo>
                  <a:lnTo>
                    <a:pt x="1036" y="80"/>
                  </a:lnTo>
                  <a:lnTo>
                    <a:pt x="1036" y="78"/>
                  </a:lnTo>
                  <a:lnTo>
                    <a:pt x="1034" y="78"/>
                  </a:lnTo>
                  <a:lnTo>
                    <a:pt x="1032" y="80"/>
                  </a:lnTo>
                  <a:lnTo>
                    <a:pt x="1030" y="80"/>
                  </a:lnTo>
                  <a:lnTo>
                    <a:pt x="1030" y="78"/>
                  </a:lnTo>
                  <a:lnTo>
                    <a:pt x="1028" y="76"/>
                  </a:lnTo>
                  <a:lnTo>
                    <a:pt x="1028" y="78"/>
                  </a:lnTo>
                  <a:lnTo>
                    <a:pt x="1028" y="80"/>
                  </a:lnTo>
                  <a:lnTo>
                    <a:pt x="1026" y="82"/>
                  </a:lnTo>
                  <a:lnTo>
                    <a:pt x="1028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3"/>
                  </a:lnTo>
                  <a:lnTo>
                    <a:pt x="1020" y="95"/>
                  </a:lnTo>
                  <a:lnTo>
                    <a:pt x="1022" y="95"/>
                  </a:lnTo>
                  <a:lnTo>
                    <a:pt x="1024" y="95"/>
                  </a:lnTo>
                  <a:lnTo>
                    <a:pt x="1024" y="99"/>
                  </a:lnTo>
                  <a:lnTo>
                    <a:pt x="1022" y="99"/>
                  </a:lnTo>
                  <a:lnTo>
                    <a:pt x="1022" y="101"/>
                  </a:lnTo>
                  <a:lnTo>
                    <a:pt x="1022" y="103"/>
                  </a:lnTo>
                  <a:lnTo>
                    <a:pt x="1020" y="103"/>
                  </a:lnTo>
                  <a:lnTo>
                    <a:pt x="1018" y="101"/>
                  </a:lnTo>
                  <a:lnTo>
                    <a:pt x="1017" y="101"/>
                  </a:lnTo>
                  <a:lnTo>
                    <a:pt x="1017" y="103"/>
                  </a:lnTo>
                  <a:lnTo>
                    <a:pt x="1017" y="106"/>
                  </a:lnTo>
                  <a:lnTo>
                    <a:pt x="1020" y="110"/>
                  </a:lnTo>
                  <a:lnTo>
                    <a:pt x="1020" y="112"/>
                  </a:lnTo>
                  <a:lnTo>
                    <a:pt x="1022" y="112"/>
                  </a:lnTo>
                  <a:lnTo>
                    <a:pt x="1024" y="110"/>
                  </a:lnTo>
                  <a:lnTo>
                    <a:pt x="1024" y="108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6" y="110"/>
                  </a:lnTo>
                  <a:lnTo>
                    <a:pt x="1026" y="112"/>
                  </a:lnTo>
                  <a:lnTo>
                    <a:pt x="1026" y="114"/>
                  </a:lnTo>
                  <a:lnTo>
                    <a:pt x="1026" y="116"/>
                  </a:lnTo>
                  <a:lnTo>
                    <a:pt x="1026" y="118"/>
                  </a:lnTo>
                  <a:lnTo>
                    <a:pt x="1026" y="120"/>
                  </a:lnTo>
                  <a:lnTo>
                    <a:pt x="1026" y="122"/>
                  </a:lnTo>
                  <a:lnTo>
                    <a:pt x="1030" y="123"/>
                  </a:lnTo>
                  <a:lnTo>
                    <a:pt x="1030" y="125"/>
                  </a:lnTo>
                  <a:lnTo>
                    <a:pt x="1028" y="125"/>
                  </a:lnTo>
                  <a:lnTo>
                    <a:pt x="1026" y="127"/>
                  </a:lnTo>
                  <a:lnTo>
                    <a:pt x="1024" y="127"/>
                  </a:lnTo>
                  <a:lnTo>
                    <a:pt x="1022" y="127"/>
                  </a:lnTo>
                  <a:lnTo>
                    <a:pt x="1020" y="125"/>
                  </a:lnTo>
                  <a:lnTo>
                    <a:pt x="1018" y="123"/>
                  </a:lnTo>
                  <a:lnTo>
                    <a:pt x="1017" y="123"/>
                  </a:lnTo>
                  <a:lnTo>
                    <a:pt x="1015" y="123"/>
                  </a:lnTo>
                  <a:lnTo>
                    <a:pt x="1013" y="125"/>
                  </a:lnTo>
                  <a:lnTo>
                    <a:pt x="1013" y="127"/>
                  </a:lnTo>
                  <a:lnTo>
                    <a:pt x="1013" y="131"/>
                  </a:lnTo>
                  <a:lnTo>
                    <a:pt x="1011" y="131"/>
                  </a:lnTo>
                  <a:lnTo>
                    <a:pt x="1009" y="131"/>
                  </a:lnTo>
                  <a:lnTo>
                    <a:pt x="1007" y="129"/>
                  </a:lnTo>
                  <a:lnTo>
                    <a:pt x="1007" y="127"/>
                  </a:lnTo>
                  <a:lnTo>
                    <a:pt x="1005" y="127"/>
                  </a:lnTo>
                  <a:lnTo>
                    <a:pt x="1007" y="125"/>
                  </a:lnTo>
                  <a:lnTo>
                    <a:pt x="1007" y="123"/>
                  </a:lnTo>
                  <a:lnTo>
                    <a:pt x="1005" y="123"/>
                  </a:lnTo>
                  <a:lnTo>
                    <a:pt x="1005" y="122"/>
                  </a:lnTo>
                  <a:lnTo>
                    <a:pt x="1003" y="122"/>
                  </a:lnTo>
                  <a:lnTo>
                    <a:pt x="1001" y="122"/>
                  </a:lnTo>
                  <a:lnTo>
                    <a:pt x="999" y="123"/>
                  </a:lnTo>
                  <a:lnTo>
                    <a:pt x="999" y="125"/>
                  </a:lnTo>
                  <a:lnTo>
                    <a:pt x="998" y="127"/>
                  </a:lnTo>
                  <a:lnTo>
                    <a:pt x="998" y="129"/>
                  </a:lnTo>
                  <a:lnTo>
                    <a:pt x="996" y="131"/>
                  </a:lnTo>
                  <a:lnTo>
                    <a:pt x="996" y="133"/>
                  </a:lnTo>
                  <a:lnTo>
                    <a:pt x="996" y="135"/>
                  </a:lnTo>
                  <a:lnTo>
                    <a:pt x="994" y="135"/>
                  </a:lnTo>
                  <a:lnTo>
                    <a:pt x="994" y="133"/>
                  </a:lnTo>
                  <a:lnTo>
                    <a:pt x="992" y="131"/>
                  </a:lnTo>
                  <a:lnTo>
                    <a:pt x="990" y="129"/>
                  </a:lnTo>
                  <a:lnTo>
                    <a:pt x="988" y="127"/>
                  </a:lnTo>
                  <a:lnTo>
                    <a:pt x="986" y="125"/>
                  </a:lnTo>
                  <a:lnTo>
                    <a:pt x="984" y="125"/>
                  </a:lnTo>
                  <a:lnTo>
                    <a:pt x="982" y="127"/>
                  </a:lnTo>
                  <a:lnTo>
                    <a:pt x="980" y="129"/>
                  </a:lnTo>
                  <a:lnTo>
                    <a:pt x="982" y="131"/>
                  </a:lnTo>
                  <a:lnTo>
                    <a:pt x="984" y="131"/>
                  </a:lnTo>
                  <a:lnTo>
                    <a:pt x="984" y="133"/>
                  </a:lnTo>
                  <a:lnTo>
                    <a:pt x="984" y="135"/>
                  </a:lnTo>
                  <a:lnTo>
                    <a:pt x="984" y="137"/>
                  </a:lnTo>
                  <a:lnTo>
                    <a:pt x="982" y="139"/>
                  </a:lnTo>
                  <a:lnTo>
                    <a:pt x="980" y="139"/>
                  </a:lnTo>
                  <a:lnTo>
                    <a:pt x="979" y="139"/>
                  </a:lnTo>
                  <a:lnTo>
                    <a:pt x="977" y="139"/>
                  </a:lnTo>
                  <a:lnTo>
                    <a:pt x="977" y="137"/>
                  </a:lnTo>
                  <a:lnTo>
                    <a:pt x="975" y="139"/>
                  </a:lnTo>
                  <a:lnTo>
                    <a:pt x="973" y="139"/>
                  </a:lnTo>
                  <a:lnTo>
                    <a:pt x="973" y="141"/>
                  </a:lnTo>
                  <a:lnTo>
                    <a:pt x="975" y="141"/>
                  </a:lnTo>
                  <a:lnTo>
                    <a:pt x="975" y="142"/>
                  </a:lnTo>
                  <a:lnTo>
                    <a:pt x="977" y="144"/>
                  </a:lnTo>
                  <a:lnTo>
                    <a:pt x="979" y="144"/>
                  </a:lnTo>
                  <a:lnTo>
                    <a:pt x="980" y="146"/>
                  </a:lnTo>
                  <a:lnTo>
                    <a:pt x="982" y="148"/>
                  </a:lnTo>
                  <a:lnTo>
                    <a:pt x="984" y="150"/>
                  </a:lnTo>
                  <a:lnTo>
                    <a:pt x="984" y="152"/>
                  </a:lnTo>
                  <a:lnTo>
                    <a:pt x="986" y="152"/>
                  </a:lnTo>
                  <a:lnTo>
                    <a:pt x="986" y="154"/>
                  </a:lnTo>
                  <a:lnTo>
                    <a:pt x="986" y="156"/>
                  </a:lnTo>
                  <a:lnTo>
                    <a:pt x="984" y="156"/>
                  </a:lnTo>
                  <a:lnTo>
                    <a:pt x="984" y="158"/>
                  </a:lnTo>
                  <a:lnTo>
                    <a:pt x="982" y="160"/>
                  </a:lnTo>
                  <a:lnTo>
                    <a:pt x="980" y="160"/>
                  </a:lnTo>
                  <a:lnTo>
                    <a:pt x="979" y="160"/>
                  </a:lnTo>
                  <a:lnTo>
                    <a:pt x="977" y="160"/>
                  </a:lnTo>
                  <a:lnTo>
                    <a:pt x="975" y="160"/>
                  </a:lnTo>
                  <a:lnTo>
                    <a:pt x="975" y="161"/>
                  </a:lnTo>
                  <a:lnTo>
                    <a:pt x="973" y="161"/>
                  </a:lnTo>
                  <a:lnTo>
                    <a:pt x="971" y="161"/>
                  </a:lnTo>
                  <a:lnTo>
                    <a:pt x="969" y="161"/>
                  </a:lnTo>
                  <a:lnTo>
                    <a:pt x="967" y="161"/>
                  </a:lnTo>
                  <a:lnTo>
                    <a:pt x="965" y="161"/>
                  </a:lnTo>
                  <a:lnTo>
                    <a:pt x="963" y="160"/>
                  </a:lnTo>
                  <a:lnTo>
                    <a:pt x="961" y="160"/>
                  </a:lnTo>
                  <a:lnTo>
                    <a:pt x="961" y="158"/>
                  </a:lnTo>
                  <a:lnTo>
                    <a:pt x="963" y="154"/>
                  </a:lnTo>
                  <a:lnTo>
                    <a:pt x="963" y="150"/>
                  </a:lnTo>
                  <a:lnTo>
                    <a:pt x="961" y="150"/>
                  </a:lnTo>
                  <a:lnTo>
                    <a:pt x="960" y="150"/>
                  </a:lnTo>
                  <a:lnTo>
                    <a:pt x="954" y="152"/>
                  </a:lnTo>
                  <a:lnTo>
                    <a:pt x="952" y="152"/>
                  </a:lnTo>
                  <a:lnTo>
                    <a:pt x="952" y="154"/>
                  </a:lnTo>
                  <a:lnTo>
                    <a:pt x="950" y="154"/>
                  </a:lnTo>
                  <a:lnTo>
                    <a:pt x="950" y="152"/>
                  </a:lnTo>
                  <a:lnTo>
                    <a:pt x="948" y="150"/>
                  </a:lnTo>
                  <a:lnTo>
                    <a:pt x="946" y="148"/>
                  </a:lnTo>
                  <a:lnTo>
                    <a:pt x="944" y="150"/>
                  </a:lnTo>
                  <a:lnTo>
                    <a:pt x="944" y="152"/>
                  </a:lnTo>
                  <a:lnTo>
                    <a:pt x="942" y="154"/>
                  </a:lnTo>
                  <a:lnTo>
                    <a:pt x="941" y="154"/>
                  </a:lnTo>
                  <a:lnTo>
                    <a:pt x="941" y="156"/>
                  </a:lnTo>
                  <a:lnTo>
                    <a:pt x="939" y="158"/>
                  </a:lnTo>
                  <a:lnTo>
                    <a:pt x="939" y="156"/>
                  </a:lnTo>
                  <a:lnTo>
                    <a:pt x="937" y="156"/>
                  </a:lnTo>
                  <a:lnTo>
                    <a:pt x="937" y="158"/>
                  </a:lnTo>
                  <a:lnTo>
                    <a:pt x="937" y="156"/>
                  </a:lnTo>
                  <a:lnTo>
                    <a:pt x="935" y="158"/>
                  </a:lnTo>
                  <a:lnTo>
                    <a:pt x="935" y="160"/>
                  </a:lnTo>
                  <a:lnTo>
                    <a:pt x="935" y="161"/>
                  </a:lnTo>
                  <a:lnTo>
                    <a:pt x="935" y="163"/>
                  </a:lnTo>
                  <a:lnTo>
                    <a:pt x="937" y="167"/>
                  </a:lnTo>
                  <a:lnTo>
                    <a:pt x="935" y="167"/>
                  </a:lnTo>
                  <a:lnTo>
                    <a:pt x="935" y="169"/>
                  </a:lnTo>
                  <a:lnTo>
                    <a:pt x="933" y="171"/>
                  </a:lnTo>
                  <a:lnTo>
                    <a:pt x="929" y="173"/>
                  </a:lnTo>
                  <a:lnTo>
                    <a:pt x="929" y="175"/>
                  </a:lnTo>
                  <a:lnTo>
                    <a:pt x="927" y="175"/>
                  </a:lnTo>
                  <a:lnTo>
                    <a:pt x="925" y="177"/>
                  </a:lnTo>
                  <a:lnTo>
                    <a:pt x="923" y="179"/>
                  </a:lnTo>
                  <a:lnTo>
                    <a:pt x="923" y="182"/>
                  </a:lnTo>
                  <a:lnTo>
                    <a:pt x="923" y="184"/>
                  </a:lnTo>
                  <a:lnTo>
                    <a:pt x="922" y="186"/>
                  </a:lnTo>
                  <a:lnTo>
                    <a:pt x="920" y="186"/>
                  </a:lnTo>
                  <a:lnTo>
                    <a:pt x="918" y="188"/>
                  </a:lnTo>
                  <a:lnTo>
                    <a:pt x="916" y="192"/>
                  </a:lnTo>
                  <a:lnTo>
                    <a:pt x="916" y="194"/>
                  </a:lnTo>
                  <a:lnTo>
                    <a:pt x="916" y="196"/>
                  </a:lnTo>
                  <a:lnTo>
                    <a:pt x="918" y="198"/>
                  </a:lnTo>
                  <a:lnTo>
                    <a:pt x="920" y="198"/>
                  </a:lnTo>
                  <a:lnTo>
                    <a:pt x="920" y="199"/>
                  </a:lnTo>
                  <a:lnTo>
                    <a:pt x="918" y="199"/>
                  </a:lnTo>
                  <a:lnTo>
                    <a:pt x="914" y="203"/>
                  </a:lnTo>
                  <a:lnTo>
                    <a:pt x="912" y="203"/>
                  </a:lnTo>
                  <a:lnTo>
                    <a:pt x="912" y="205"/>
                  </a:lnTo>
                  <a:lnTo>
                    <a:pt x="910" y="207"/>
                  </a:lnTo>
                  <a:lnTo>
                    <a:pt x="908" y="207"/>
                  </a:lnTo>
                  <a:lnTo>
                    <a:pt x="908" y="205"/>
                  </a:lnTo>
                  <a:lnTo>
                    <a:pt x="906" y="207"/>
                  </a:lnTo>
                  <a:lnTo>
                    <a:pt x="904" y="207"/>
                  </a:lnTo>
                  <a:lnTo>
                    <a:pt x="904" y="209"/>
                  </a:lnTo>
                  <a:lnTo>
                    <a:pt x="906" y="211"/>
                  </a:lnTo>
                  <a:lnTo>
                    <a:pt x="908" y="211"/>
                  </a:lnTo>
                  <a:lnTo>
                    <a:pt x="908" y="213"/>
                  </a:lnTo>
                  <a:lnTo>
                    <a:pt x="908" y="215"/>
                  </a:lnTo>
                  <a:lnTo>
                    <a:pt x="906" y="217"/>
                  </a:lnTo>
                  <a:lnTo>
                    <a:pt x="904" y="217"/>
                  </a:lnTo>
                  <a:lnTo>
                    <a:pt x="904" y="218"/>
                  </a:lnTo>
                  <a:lnTo>
                    <a:pt x="906" y="222"/>
                  </a:lnTo>
                  <a:lnTo>
                    <a:pt x="910" y="220"/>
                  </a:lnTo>
                  <a:lnTo>
                    <a:pt x="912" y="220"/>
                  </a:lnTo>
                  <a:lnTo>
                    <a:pt x="912" y="224"/>
                  </a:lnTo>
                  <a:lnTo>
                    <a:pt x="910" y="226"/>
                  </a:lnTo>
                  <a:lnTo>
                    <a:pt x="908" y="226"/>
                  </a:lnTo>
                  <a:lnTo>
                    <a:pt x="906" y="224"/>
                  </a:lnTo>
                  <a:lnTo>
                    <a:pt x="904" y="224"/>
                  </a:lnTo>
                  <a:lnTo>
                    <a:pt x="903" y="224"/>
                  </a:lnTo>
                  <a:lnTo>
                    <a:pt x="901" y="224"/>
                  </a:lnTo>
                  <a:lnTo>
                    <a:pt x="899" y="226"/>
                  </a:lnTo>
                  <a:lnTo>
                    <a:pt x="899" y="228"/>
                  </a:lnTo>
                  <a:lnTo>
                    <a:pt x="899" y="230"/>
                  </a:lnTo>
                  <a:lnTo>
                    <a:pt x="901" y="230"/>
                  </a:lnTo>
                  <a:lnTo>
                    <a:pt x="901" y="232"/>
                  </a:lnTo>
                  <a:lnTo>
                    <a:pt x="901" y="234"/>
                  </a:lnTo>
                  <a:lnTo>
                    <a:pt x="903" y="236"/>
                  </a:lnTo>
                  <a:lnTo>
                    <a:pt x="903" y="237"/>
                  </a:lnTo>
                  <a:lnTo>
                    <a:pt x="901" y="237"/>
                  </a:lnTo>
                  <a:lnTo>
                    <a:pt x="899" y="241"/>
                  </a:lnTo>
                  <a:lnTo>
                    <a:pt x="897" y="241"/>
                  </a:lnTo>
                  <a:lnTo>
                    <a:pt x="895" y="241"/>
                  </a:lnTo>
                  <a:lnTo>
                    <a:pt x="895" y="243"/>
                  </a:lnTo>
                  <a:lnTo>
                    <a:pt x="893" y="245"/>
                  </a:lnTo>
                  <a:lnTo>
                    <a:pt x="891" y="245"/>
                  </a:lnTo>
                  <a:lnTo>
                    <a:pt x="889" y="245"/>
                  </a:lnTo>
                  <a:lnTo>
                    <a:pt x="887" y="245"/>
                  </a:lnTo>
                  <a:lnTo>
                    <a:pt x="887" y="243"/>
                  </a:lnTo>
                  <a:lnTo>
                    <a:pt x="885" y="243"/>
                  </a:lnTo>
                  <a:lnTo>
                    <a:pt x="884" y="243"/>
                  </a:lnTo>
                  <a:lnTo>
                    <a:pt x="884" y="245"/>
                  </a:lnTo>
                  <a:lnTo>
                    <a:pt x="882" y="245"/>
                  </a:lnTo>
                  <a:lnTo>
                    <a:pt x="880" y="247"/>
                  </a:lnTo>
                  <a:lnTo>
                    <a:pt x="880" y="245"/>
                  </a:lnTo>
                  <a:lnTo>
                    <a:pt x="878" y="245"/>
                  </a:lnTo>
                  <a:lnTo>
                    <a:pt x="876" y="245"/>
                  </a:lnTo>
                  <a:lnTo>
                    <a:pt x="874" y="245"/>
                  </a:lnTo>
                  <a:lnTo>
                    <a:pt x="872" y="247"/>
                  </a:lnTo>
                  <a:lnTo>
                    <a:pt x="870" y="247"/>
                  </a:lnTo>
                  <a:lnTo>
                    <a:pt x="870" y="249"/>
                  </a:lnTo>
                  <a:lnTo>
                    <a:pt x="868" y="251"/>
                  </a:lnTo>
                  <a:lnTo>
                    <a:pt x="866" y="251"/>
                  </a:lnTo>
                  <a:lnTo>
                    <a:pt x="865" y="251"/>
                  </a:lnTo>
                  <a:lnTo>
                    <a:pt x="863" y="251"/>
                  </a:lnTo>
                  <a:lnTo>
                    <a:pt x="861" y="251"/>
                  </a:lnTo>
                  <a:lnTo>
                    <a:pt x="861" y="253"/>
                  </a:lnTo>
                  <a:lnTo>
                    <a:pt x="863" y="253"/>
                  </a:lnTo>
                  <a:lnTo>
                    <a:pt x="863" y="255"/>
                  </a:lnTo>
                  <a:lnTo>
                    <a:pt x="861" y="256"/>
                  </a:lnTo>
                  <a:lnTo>
                    <a:pt x="861" y="258"/>
                  </a:lnTo>
                  <a:lnTo>
                    <a:pt x="859" y="260"/>
                  </a:lnTo>
                  <a:lnTo>
                    <a:pt x="857" y="262"/>
                  </a:lnTo>
                  <a:lnTo>
                    <a:pt x="855" y="262"/>
                  </a:lnTo>
                  <a:lnTo>
                    <a:pt x="853" y="260"/>
                  </a:lnTo>
                  <a:lnTo>
                    <a:pt x="853" y="258"/>
                  </a:lnTo>
                  <a:lnTo>
                    <a:pt x="855" y="256"/>
                  </a:lnTo>
                  <a:lnTo>
                    <a:pt x="857" y="253"/>
                  </a:lnTo>
                  <a:lnTo>
                    <a:pt x="855" y="251"/>
                  </a:lnTo>
                  <a:lnTo>
                    <a:pt x="853" y="249"/>
                  </a:lnTo>
                  <a:lnTo>
                    <a:pt x="853" y="247"/>
                  </a:lnTo>
                  <a:lnTo>
                    <a:pt x="851" y="247"/>
                  </a:lnTo>
                  <a:lnTo>
                    <a:pt x="849" y="247"/>
                  </a:lnTo>
                  <a:lnTo>
                    <a:pt x="847" y="247"/>
                  </a:lnTo>
                  <a:lnTo>
                    <a:pt x="846" y="245"/>
                  </a:lnTo>
                  <a:lnTo>
                    <a:pt x="846" y="243"/>
                  </a:lnTo>
                  <a:lnTo>
                    <a:pt x="844" y="241"/>
                  </a:lnTo>
                  <a:lnTo>
                    <a:pt x="844" y="239"/>
                  </a:lnTo>
                  <a:lnTo>
                    <a:pt x="842" y="239"/>
                  </a:lnTo>
                  <a:lnTo>
                    <a:pt x="840" y="237"/>
                  </a:lnTo>
                  <a:lnTo>
                    <a:pt x="840" y="236"/>
                  </a:lnTo>
                  <a:lnTo>
                    <a:pt x="838" y="236"/>
                  </a:lnTo>
                  <a:lnTo>
                    <a:pt x="836" y="236"/>
                  </a:lnTo>
                  <a:lnTo>
                    <a:pt x="834" y="236"/>
                  </a:lnTo>
                  <a:lnTo>
                    <a:pt x="832" y="236"/>
                  </a:lnTo>
                  <a:lnTo>
                    <a:pt x="830" y="236"/>
                  </a:lnTo>
                  <a:lnTo>
                    <a:pt x="828" y="236"/>
                  </a:lnTo>
                  <a:lnTo>
                    <a:pt x="827" y="236"/>
                  </a:lnTo>
                  <a:lnTo>
                    <a:pt x="825" y="236"/>
                  </a:lnTo>
                  <a:lnTo>
                    <a:pt x="823" y="237"/>
                  </a:lnTo>
                  <a:lnTo>
                    <a:pt x="821" y="236"/>
                  </a:lnTo>
                  <a:lnTo>
                    <a:pt x="817" y="236"/>
                  </a:lnTo>
                  <a:lnTo>
                    <a:pt x="815" y="236"/>
                  </a:lnTo>
                  <a:lnTo>
                    <a:pt x="815" y="234"/>
                  </a:lnTo>
                  <a:lnTo>
                    <a:pt x="813" y="234"/>
                  </a:lnTo>
                  <a:lnTo>
                    <a:pt x="813" y="232"/>
                  </a:lnTo>
                  <a:lnTo>
                    <a:pt x="813" y="230"/>
                  </a:lnTo>
                  <a:lnTo>
                    <a:pt x="811" y="228"/>
                  </a:lnTo>
                  <a:lnTo>
                    <a:pt x="811" y="226"/>
                  </a:lnTo>
                  <a:lnTo>
                    <a:pt x="809" y="226"/>
                  </a:lnTo>
                  <a:lnTo>
                    <a:pt x="808" y="226"/>
                  </a:lnTo>
                  <a:lnTo>
                    <a:pt x="806" y="226"/>
                  </a:lnTo>
                  <a:lnTo>
                    <a:pt x="804" y="228"/>
                  </a:lnTo>
                  <a:lnTo>
                    <a:pt x="802" y="228"/>
                  </a:lnTo>
                  <a:lnTo>
                    <a:pt x="802" y="226"/>
                  </a:lnTo>
                  <a:lnTo>
                    <a:pt x="800" y="226"/>
                  </a:lnTo>
                  <a:lnTo>
                    <a:pt x="800" y="224"/>
                  </a:lnTo>
                  <a:lnTo>
                    <a:pt x="798" y="224"/>
                  </a:lnTo>
                  <a:lnTo>
                    <a:pt x="796" y="224"/>
                  </a:lnTo>
                  <a:lnTo>
                    <a:pt x="796" y="222"/>
                  </a:lnTo>
                  <a:lnTo>
                    <a:pt x="796" y="220"/>
                  </a:lnTo>
                  <a:lnTo>
                    <a:pt x="796" y="218"/>
                  </a:lnTo>
                  <a:lnTo>
                    <a:pt x="794" y="218"/>
                  </a:lnTo>
                  <a:lnTo>
                    <a:pt x="794" y="220"/>
                  </a:lnTo>
                  <a:lnTo>
                    <a:pt x="792" y="220"/>
                  </a:lnTo>
                  <a:lnTo>
                    <a:pt x="792" y="222"/>
                  </a:lnTo>
                  <a:lnTo>
                    <a:pt x="790" y="222"/>
                  </a:lnTo>
                  <a:lnTo>
                    <a:pt x="789" y="222"/>
                  </a:lnTo>
                  <a:lnTo>
                    <a:pt x="787" y="222"/>
                  </a:lnTo>
                  <a:lnTo>
                    <a:pt x="787" y="220"/>
                  </a:lnTo>
                  <a:lnTo>
                    <a:pt x="785" y="220"/>
                  </a:lnTo>
                  <a:lnTo>
                    <a:pt x="783" y="220"/>
                  </a:lnTo>
                  <a:lnTo>
                    <a:pt x="783" y="218"/>
                  </a:lnTo>
                  <a:lnTo>
                    <a:pt x="781" y="218"/>
                  </a:lnTo>
                  <a:lnTo>
                    <a:pt x="779" y="218"/>
                  </a:lnTo>
                  <a:lnTo>
                    <a:pt x="779" y="217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5" y="215"/>
                  </a:lnTo>
                  <a:lnTo>
                    <a:pt x="773" y="213"/>
                  </a:lnTo>
                  <a:lnTo>
                    <a:pt x="773" y="211"/>
                  </a:lnTo>
                  <a:lnTo>
                    <a:pt x="771" y="211"/>
                  </a:lnTo>
                  <a:lnTo>
                    <a:pt x="771" y="209"/>
                  </a:lnTo>
                  <a:lnTo>
                    <a:pt x="770" y="209"/>
                  </a:lnTo>
                  <a:lnTo>
                    <a:pt x="770" y="207"/>
                  </a:lnTo>
                  <a:lnTo>
                    <a:pt x="770" y="205"/>
                  </a:lnTo>
                  <a:lnTo>
                    <a:pt x="768" y="205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6" y="201"/>
                  </a:lnTo>
                  <a:lnTo>
                    <a:pt x="766" y="199"/>
                  </a:lnTo>
                  <a:lnTo>
                    <a:pt x="764" y="199"/>
                  </a:lnTo>
                  <a:lnTo>
                    <a:pt x="764" y="198"/>
                  </a:lnTo>
                  <a:lnTo>
                    <a:pt x="764" y="196"/>
                  </a:lnTo>
                  <a:lnTo>
                    <a:pt x="762" y="196"/>
                  </a:lnTo>
                  <a:lnTo>
                    <a:pt x="762" y="194"/>
                  </a:lnTo>
                  <a:lnTo>
                    <a:pt x="762" y="192"/>
                  </a:lnTo>
                  <a:lnTo>
                    <a:pt x="760" y="192"/>
                  </a:lnTo>
                  <a:lnTo>
                    <a:pt x="760" y="190"/>
                  </a:lnTo>
                  <a:lnTo>
                    <a:pt x="758" y="188"/>
                  </a:lnTo>
                  <a:lnTo>
                    <a:pt x="758" y="186"/>
                  </a:lnTo>
                  <a:lnTo>
                    <a:pt x="756" y="184"/>
                  </a:lnTo>
                  <a:lnTo>
                    <a:pt x="754" y="184"/>
                  </a:lnTo>
                  <a:lnTo>
                    <a:pt x="752" y="186"/>
                  </a:lnTo>
                  <a:lnTo>
                    <a:pt x="752" y="184"/>
                  </a:lnTo>
                  <a:lnTo>
                    <a:pt x="752" y="186"/>
                  </a:lnTo>
                  <a:lnTo>
                    <a:pt x="751" y="186"/>
                  </a:lnTo>
                  <a:lnTo>
                    <a:pt x="751" y="188"/>
                  </a:lnTo>
                  <a:lnTo>
                    <a:pt x="751" y="190"/>
                  </a:lnTo>
                  <a:lnTo>
                    <a:pt x="749" y="190"/>
                  </a:lnTo>
                  <a:lnTo>
                    <a:pt x="749" y="192"/>
                  </a:lnTo>
                  <a:lnTo>
                    <a:pt x="747" y="192"/>
                  </a:lnTo>
                  <a:lnTo>
                    <a:pt x="745" y="192"/>
                  </a:lnTo>
                  <a:lnTo>
                    <a:pt x="745" y="194"/>
                  </a:lnTo>
                  <a:lnTo>
                    <a:pt x="743" y="194"/>
                  </a:lnTo>
                  <a:lnTo>
                    <a:pt x="741" y="194"/>
                  </a:lnTo>
                  <a:lnTo>
                    <a:pt x="741" y="196"/>
                  </a:lnTo>
                  <a:lnTo>
                    <a:pt x="739" y="196"/>
                  </a:lnTo>
                  <a:lnTo>
                    <a:pt x="739" y="198"/>
                  </a:lnTo>
                  <a:lnTo>
                    <a:pt x="737" y="198"/>
                  </a:lnTo>
                  <a:lnTo>
                    <a:pt x="737" y="199"/>
                  </a:lnTo>
                  <a:lnTo>
                    <a:pt x="735" y="201"/>
                  </a:lnTo>
                  <a:lnTo>
                    <a:pt x="733" y="201"/>
                  </a:lnTo>
                  <a:lnTo>
                    <a:pt x="733" y="203"/>
                  </a:lnTo>
                  <a:lnTo>
                    <a:pt x="732" y="203"/>
                  </a:lnTo>
                  <a:lnTo>
                    <a:pt x="730" y="203"/>
                  </a:lnTo>
                  <a:lnTo>
                    <a:pt x="728" y="203"/>
                  </a:lnTo>
                  <a:lnTo>
                    <a:pt x="726" y="203"/>
                  </a:lnTo>
                  <a:lnTo>
                    <a:pt x="726" y="205"/>
                  </a:lnTo>
                  <a:lnTo>
                    <a:pt x="724" y="205"/>
                  </a:lnTo>
                  <a:lnTo>
                    <a:pt x="724" y="207"/>
                  </a:lnTo>
                  <a:lnTo>
                    <a:pt x="722" y="207"/>
                  </a:lnTo>
                  <a:lnTo>
                    <a:pt x="722" y="209"/>
                  </a:lnTo>
                  <a:lnTo>
                    <a:pt x="720" y="209"/>
                  </a:lnTo>
                  <a:lnTo>
                    <a:pt x="718" y="211"/>
                  </a:lnTo>
                  <a:lnTo>
                    <a:pt x="716" y="211"/>
                  </a:lnTo>
                  <a:lnTo>
                    <a:pt x="714" y="209"/>
                  </a:lnTo>
                  <a:lnTo>
                    <a:pt x="713" y="209"/>
                  </a:lnTo>
                  <a:lnTo>
                    <a:pt x="713" y="211"/>
                  </a:lnTo>
                  <a:lnTo>
                    <a:pt x="711" y="209"/>
                  </a:lnTo>
                  <a:lnTo>
                    <a:pt x="711" y="211"/>
                  </a:lnTo>
                  <a:lnTo>
                    <a:pt x="709" y="211"/>
                  </a:lnTo>
                  <a:lnTo>
                    <a:pt x="709" y="213"/>
                  </a:lnTo>
                  <a:lnTo>
                    <a:pt x="707" y="213"/>
                  </a:lnTo>
                  <a:lnTo>
                    <a:pt x="705" y="213"/>
                  </a:lnTo>
                  <a:lnTo>
                    <a:pt x="703" y="213"/>
                  </a:lnTo>
                  <a:lnTo>
                    <a:pt x="701" y="213"/>
                  </a:lnTo>
                  <a:lnTo>
                    <a:pt x="699" y="213"/>
                  </a:lnTo>
                  <a:lnTo>
                    <a:pt x="697" y="213"/>
                  </a:lnTo>
                  <a:lnTo>
                    <a:pt x="695" y="213"/>
                  </a:lnTo>
                  <a:lnTo>
                    <a:pt x="694" y="213"/>
                  </a:lnTo>
                  <a:lnTo>
                    <a:pt x="694" y="215"/>
                  </a:lnTo>
                  <a:lnTo>
                    <a:pt x="692" y="215"/>
                  </a:lnTo>
                  <a:lnTo>
                    <a:pt x="690" y="215"/>
                  </a:lnTo>
                  <a:lnTo>
                    <a:pt x="688" y="215"/>
                  </a:lnTo>
                  <a:lnTo>
                    <a:pt x="686" y="215"/>
                  </a:lnTo>
                  <a:lnTo>
                    <a:pt x="684" y="215"/>
                  </a:lnTo>
                  <a:lnTo>
                    <a:pt x="682" y="215"/>
                  </a:lnTo>
                  <a:lnTo>
                    <a:pt x="680" y="217"/>
                  </a:lnTo>
                  <a:lnTo>
                    <a:pt x="678" y="217"/>
                  </a:lnTo>
                  <a:lnTo>
                    <a:pt x="676" y="217"/>
                  </a:lnTo>
                  <a:lnTo>
                    <a:pt x="676" y="218"/>
                  </a:lnTo>
                  <a:lnTo>
                    <a:pt x="675" y="220"/>
                  </a:lnTo>
                  <a:lnTo>
                    <a:pt x="675" y="222"/>
                  </a:lnTo>
                  <a:lnTo>
                    <a:pt x="675" y="224"/>
                  </a:lnTo>
                  <a:lnTo>
                    <a:pt x="675" y="226"/>
                  </a:lnTo>
                  <a:lnTo>
                    <a:pt x="673" y="228"/>
                  </a:lnTo>
                  <a:lnTo>
                    <a:pt x="673" y="230"/>
                  </a:lnTo>
                  <a:lnTo>
                    <a:pt x="671" y="230"/>
                  </a:lnTo>
                  <a:lnTo>
                    <a:pt x="671" y="232"/>
                  </a:lnTo>
                  <a:lnTo>
                    <a:pt x="669" y="232"/>
                  </a:lnTo>
                  <a:lnTo>
                    <a:pt x="669" y="234"/>
                  </a:lnTo>
                  <a:lnTo>
                    <a:pt x="667" y="234"/>
                  </a:lnTo>
                  <a:lnTo>
                    <a:pt x="667" y="236"/>
                  </a:lnTo>
                  <a:lnTo>
                    <a:pt x="665" y="236"/>
                  </a:lnTo>
                  <a:lnTo>
                    <a:pt x="663" y="236"/>
                  </a:lnTo>
                  <a:lnTo>
                    <a:pt x="661" y="236"/>
                  </a:lnTo>
                  <a:lnTo>
                    <a:pt x="659" y="236"/>
                  </a:lnTo>
                  <a:lnTo>
                    <a:pt x="659" y="237"/>
                  </a:lnTo>
                  <a:lnTo>
                    <a:pt x="657" y="237"/>
                  </a:lnTo>
                  <a:lnTo>
                    <a:pt x="657" y="239"/>
                  </a:lnTo>
                  <a:lnTo>
                    <a:pt x="656" y="239"/>
                  </a:lnTo>
                  <a:lnTo>
                    <a:pt x="656" y="241"/>
                  </a:lnTo>
                  <a:lnTo>
                    <a:pt x="654" y="243"/>
                  </a:lnTo>
                  <a:lnTo>
                    <a:pt x="652" y="245"/>
                  </a:lnTo>
                  <a:lnTo>
                    <a:pt x="650" y="245"/>
                  </a:lnTo>
                  <a:lnTo>
                    <a:pt x="650" y="243"/>
                  </a:lnTo>
                  <a:lnTo>
                    <a:pt x="648" y="243"/>
                  </a:lnTo>
                  <a:lnTo>
                    <a:pt x="646" y="243"/>
                  </a:lnTo>
                  <a:lnTo>
                    <a:pt x="644" y="245"/>
                  </a:lnTo>
                  <a:lnTo>
                    <a:pt x="642" y="243"/>
                  </a:lnTo>
                  <a:lnTo>
                    <a:pt x="640" y="243"/>
                  </a:lnTo>
                  <a:lnTo>
                    <a:pt x="638" y="241"/>
                  </a:lnTo>
                  <a:lnTo>
                    <a:pt x="637" y="239"/>
                  </a:lnTo>
                  <a:lnTo>
                    <a:pt x="635" y="239"/>
                  </a:lnTo>
                  <a:lnTo>
                    <a:pt x="635" y="237"/>
                  </a:lnTo>
                  <a:lnTo>
                    <a:pt x="633" y="237"/>
                  </a:lnTo>
                  <a:lnTo>
                    <a:pt x="633" y="236"/>
                  </a:lnTo>
                  <a:lnTo>
                    <a:pt x="633" y="234"/>
                  </a:lnTo>
                  <a:lnTo>
                    <a:pt x="631" y="232"/>
                  </a:lnTo>
                  <a:lnTo>
                    <a:pt x="631" y="230"/>
                  </a:lnTo>
                  <a:lnTo>
                    <a:pt x="629" y="230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9" y="224"/>
                  </a:lnTo>
                  <a:lnTo>
                    <a:pt x="629" y="222"/>
                  </a:lnTo>
                  <a:lnTo>
                    <a:pt x="627" y="222"/>
                  </a:lnTo>
                  <a:lnTo>
                    <a:pt x="627" y="220"/>
                  </a:lnTo>
                  <a:lnTo>
                    <a:pt x="625" y="220"/>
                  </a:lnTo>
                  <a:lnTo>
                    <a:pt x="623" y="220"/>
                  </a:lnTo>
                  <a:lnTo>
                    <a:pt x="621" y="220"/>
                  </a:lnTo>
                  <a:lnTo>
                    <a:pt x="619" y="220"/>
                  </a:lnTo>
                  <a:lnTo>
                    <a:pt x="618" y="220"/>
                  </a:lnTo>
                  <a:lnTo>
                    <a:pt x="616" y="220"/>
                  </a:lnTo>
                  <a:lnTo>
                    <a:pt x="614" y="220"/>
                  </a:lnTo>
                  <a:lnTo>
                    <a:pt x="612" y="220"/>
                  </a:lnTo>
                  <a:lnTo>
                    <a:pt x="612" y="218"/>
                  </a:lnTo>
                  <a:lnTo>
                    <a:pt x="610" y="218"/>
                  </a:lnTo>
                  <a:lnTo>
                    <a:pt x="608" y="218"/>
                  </a:lnTo>
                  <a:lnTo>
                    <a:pt x="606" y="220"/>
                  </a:lnTo>
                  <a:lnTo>
                    <a:pt x="604" y="220"/>
                  </a:lnTo>
                  <a:lnTo>
                    <a:pt x="602" y="218"/>
                  </a:lnTo>
                  <a:lnTo>
                    <a:pt x="600" y="218"/>
                  </a:lnTo>
                  <a:lnTo>
                    <a:pt x="599" y="218"/>
                  </a:lnTo>
                  <a:lnTo>
                    <a:pt x="597" y="218"/>
                  </a:lnTo>
                  <a:lnTo>
                    <a:pt x="595" y="218"/>
                  </a:lnTo>
                  <a:lnTo>
                    <a:pt x="593" y="217"/>
                  </a:lnTo>
                  <a:lnTo>
                    <a:pt x="591" y="217"/>
                  </a:lnTo>
                  <a:lnTo>
                    <a:pt x="589" y="217"/>
                  </a:lnTo>
                  <a:lnTo>
                    <a:pt x="589" y="215"/>
                  </a:lnTo>
                  <a:lnTo>
                    <a:pt x="587" y="215"/>
                  </a:lnTo>
                  <a:lnTo>
                    <a:pt x="585" y="215"/>
                  </a:lnTo>
                  <a:lnTo>
                    <a:pt x="583" y="215"/>
                  </a:lnTo>
                  <a:lnTo>
                    <a:pt x="581" y="215"/>
                  </a:lnTo>
                  <a:lnTo>
                    <a:pt x="581" y="217"/>
                  </a:lnTo>
                  <a:lnTo>
                    <a:pt x="580" y="217"/>
                  </a:lnTo>
                  <a:lnTo>
                    <a:pt x="580" y="218"/>
                  </a:lnTo>
                  <a:lnTo>
                    <a:pt x="578" y="218"/>
                  </a:lnTo>
                  <a:lnTo>
                    <a:pt x="576" y="218"/>
                  </a:lnTo>
                  <a:lnTo>
                    <a:pt x="576" y="220"/>
                  </a:lnTo>
                  <a:lnTo>
                    <a:pt x="574" y="220"/>
                  </a:lnTo>
                  <a:lnTo>
                    <a:pt x="572" y="220"/>
                  </a:lnTo>
                  <a:lnTo>
                    <a:pt x="570" y="220"/>
                  </a:lnTo>
                  <a:lnTo>
                    <a:pt x="568" y="222"/>
                  </a:lnTo>
                  <a:lnTo>
                    <a:pt x="568" y="220"/>
                  </a:lnTo>
                  <a:lnTo>
                    <a:pt x="566" y="220"/>
                  </a:lnTo>
                  <a:lnTo>
                    <a:pt x="564" y="220"/>
                  </a:lnTo>
                  <a:lnTo>
                    <a:pt x="564" y="218"/>
                  </a:lnTo>
                  <a:lnTo>
                    <a:pt x="562" y="218"/>
                  </a:lnTo>
                  <a:lnTo>
                    <a:pt x="562" y="217"/>
                  </a:lnTo>
                  <a:lnTo>
                    <a:pt x="562" y="215"/>
                  </a:lnTo>
                  <a:lnTo>
                    <a:pt x="562" y="213"/>
                  </a:lnTo>
                  <a:lnTo>
                    <a:pt x="561" y="211"/>
                  </a:lnTo>
                  <a:lnTo>
                    <a:pt x="559" y="209"/>
                  </a:lnTo>
                  <a:lnTo>
                    <a:pt x="559" y="207"/>
                  </a:lnTo>
                  <a:lnTo>
                    <a:pt x="557" y="205"/>
                  </a:lnTo>
                  <a:lnTo>
                    <a:pt x="557" y="203"/>
                  </a:lnTo>
                  <a:lnTo>
                    <a:pt x="557" y="201"/>
                  </a:lnTo>
                  <a:lnTo>
                    <a:pt x="555" y="199"/>
                  </a:lnTo>
                  <a:lnTo>
                    <a:pt x="555" y="198"/>
                  </a:lnTo>
                  <a:lnTo>
                    <a:pt x="553" y="196"/>
                  </a:lnTo>
                  <a:lnTo>
                    <a:pt x="553" y="194"/>
                  </a:lnTo>
                  <a:lnTo>
                    <a:pt x="551" y="192"/>
                  </a:lnTo>
                  <a:lnTo>
                    <a:pt x="551" y="190"/>
                  </a:lnTo>
                  <a:lnTo>
                    <a:pt x="551" y="188"/>
                  </a:lnTo>
                  <a:lnTo>
                    <a:pt x="549" y="186"/>
                  </a:lnTo>
                  <a:lnTo>
                    <a:pt x="549" y="184"/>
                  </a:lnTo>
                  <a:lnTo>
                    <a:pt x="547" y="182"/>
                  </a:lnTo>
                  <a:lnTo>
                    <a:pt x="547" y="180"/>
                  </a:lnTo>
                  <a:lnTo>
                    <a:pt x="545" y="179"/>
                  </a:lnTo>
                  <a:lnTo>
                    <a:pt x="545" y="177"/>
                  </a:lnTo>
                  <a:lnTo>
                    <a:pt x="545" y="175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2" y="173"/>
                  </a:lnTo>
                  <a:lnTo>
                    <a:pt x="542" y="171"/>
                  </a:lnTo>
                  <a:lnTo>
                    <a:pt x="542" y="169"/>
                  </a:lnTo>
                  <a:lnTo>
                    <a:pt x="540" y="167"/>
                  </a:lnTo>
                  <a:lnTo>
                    <a:pt x="540" y="165"/>
                  </a:lnTo>
                  <a:lnTo>
                    <a:pt x="540" y="163"/>
                  </a:lnTo>
                  <a:lnTo>
                    <a:pt x="538" y="161"/>
                  </a:lnTo>
                  <a:lnTo>
                    <a:pt x="538" y="160"/>
                  </a:lnTo>
                  <a:lnTo>
                    <a:pt x="536" y="160"/>
                  </a:lnTo>
                  <a:lnTo>
                    <a:pt x="536" y="158"/>
                  </a:lnTo>
                  <a:lnTo>
                    <a:pt x="534" y="156"/>
                  </a:lnTo>
                  <a:lnTo>
                    <a:pt x="534" y="154"/>
                  </a:lnTo>
                  <a:lnTo>
                    <a:pt x="534" y="152"/>
                  </a:lnTo>
                  <a:lnTo>
                    <a:pt x="532" y="150"/>
                  </a:lnTo>
                  <a:lnTo>
                    <a:pt x="532" y="148"/>
                  </a:lnTo>
                  <a:lnTo>
                    <a:pt x="532" y="146"/>
                  </a:lnTo>
                  <a:lnTo>
                    <a:pt x="530" y="146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28" y="142"/>
                  </a:lnTo>
                  <a:lnTo>
                    <a:pt x="528" y="141"/>
                  </a:lnTo>
                  <a:lnTo>
                    <a:pt x="528" y="139"/>
                  </a:lnTo>
                  <a:lnTo>
                    <a:pt x="526" y="139"/>
                  </a:lnTo>
                  <a:lnTo>
                    <a:pt x="526" y="137"/>
                  </a:lnTo>
                  <a:lnTo>
                    <a:pt x="526" y="135"/>
                  </a:lnTo>
                  <a:lnTo>
                    <a:pt x="524" y="135"/>
                  </a:lnTo>
                  <a:lnTo>
                    <a:pt x="523" y="135"/>
                  </a:lnTo>
                  <a:lnTo>
                    <a:pt x="521" y="135"/>
                  </a:lnTo>
                  <a:lnTo>
                    <a:pt x="519" y="135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5" y="133"/>
                  </a:lnTo>
                  <a:lnTo>
                    <a:pt x="513" y="133"/>
                  </a:lnTo>
                  <a:lnTo>
                    <a:pt x="513" y="131"/>
                  </a:lnTo>
                  <a:lnTo>
                    <a:pt x="513" y="133"/>
                  </a:lnTo>
                  <a:lnTo>
                    <a:pt x="511" y="133"/>
                  </a:lnTo>
                  <a:lnTo>
                    <a:pt x="511" y="135"/>
                  </a:lnTo>
                  <a:lnTo>
                    <a:pt x="509" y="135"/>
                  </a:lnTo>
                  <a:lnTo>
                    <a:pt x="507" y="135"/>
                  </a:lnTo>
                  <a:lnTo>
                    <a:pt x="507" y="137"/>
                  </a:lnTo>
                  <a:lnTo>
                    <a:pt x="505" y="139"/>
                  </a:lnTo>
                  <a:lnTo>
                    <a:pt x="504" y="139"/>
                  </a:lnTo>
                  <a:lnTo>
                    <a:pt x="502" y="139"/>
                  </a:lnTo>
                  <a:lnTo>
                    <a:pt x="502" y="137"/>
                  </a:lnTo>
                  <a:lnTo>
                    <a:pt x="500" y="137"/>
                  </a:lnTo>
                  <a:lnTo>
                    <a:pt x="498" y="137"/>
                  </a:lnTo>
                  <a:lnTo>
                    <a:pt x="496" y="137"/>
                  </a:lnTo>
                  <a:lnTo>
                    <a:pt x="494" y="137"/>
                  </a:lnTo>
                  <a:lnTo>
                    <a:pt x="494" y="139"/>
                  </a:lnTo>
                  <a:lnTo>
                    <a:pt x="492" y="139"/>
                  </a:lnTo>
                  <a:lnTo>
                    <a:pt x="490" y="139"/>
                  </a:lnTo>
                  <a:lnTo>
                    <a:pt x="490" y="141"/>
                  </a:lnTo>
                  <a:lnTo>
                    <a:pt x="488" y="141"/>
                  </a:lnTo>
                  <a:lnTo>
                    <a:pt x="486" y="141"/>
                  </a:lnTo>
                  <a:lnTo>
                    <a:pt x="485" y="141"/>
                  </a:lnTo>
                  <a:lnTo>
                    <a:pt x="483" y="141"/>
                  </a:lnTo>
                  <a:lnTo>
                    <a:pt x="481" y="139"/>
                  </a:lnTo>
                  <a:lnTo>
                    <a:pt x="479" y="139"/>
                  </a:lnTo>
                  <a:lnTo>
                    <a:pt x="477" y="139"/>
                  </a:lnTo>
                  <a:lnTo>
                    <a:pt x="475" y="137"/>
                  </a:lnTo>
                  <a:lnTo>
                    <a:pt x="473" y="137"/>
                  </a:lnTo>
                  <a:lnTo>
                    <a:pt x="471" y="137"/>
                  </a:lnTo>
                  <a:lnTo>
                    <a:pt x="469" y="139"/>
                  </a:lnTo>
                  <a:lnTo>
                    <a:pt x="467" y="139"/>
                  </a:lnTo>
                  <a:lnTo>
                    <a:pt x="466" y="139"/>
                  </a:lnTo>
                  <a:lnTo>
                    <a:pt x="466" y="141"/>
                  </a:lnTo>
                  <a:lnTo>
                    <a:pt x="464" y="141"/>
                  </a:lnTo>
                  <a:lnTo>
                    <a:pt x="462" y="142"/>
                  </a:lnTo>
                  <a:lnTo>
                    <a:pt x="460" y="142"/>
                  </a:lnTo>
                  <a:lnTo>
                    <a:pt x="460" y="144"/>
                  </a:lnTo>
                  <a:lnTo>
                    <a:pt x="458" y="144"/>
                  </a:lnTo>
                  <a:lnTo>
                    <a:pt x="456" y="144"/>
                  </a:lnTo>
                  <a:lnTo>
                    <a:pt x="456" y="146"/>
                  </a:lnTo>
                  <a:lnTo>
                    <a:pt x="454" y="146"/>
                  </a:lnTo>
                  <a:lnTo>
                    <a:pt x="452" y="146"/>
                  </a:lnTo>
                  <a:lnTo>
                    <a:pt x="450" y="148"/>
                  </a:lnTo>
                  <a:lnTo>
                    <a:pt x="448" y="148"/>
                  </a:lnTo>
                  <a:lnTo>
                    <a:pt x="447" y="150"/>
                  </a:lnTo>
                  <a:lnTo>
                    <a:pt x="445" y="150"/>
                  </a:lnTo>
                  <a:lnTo>
                    <a:pt x="445" y="152"/>
                  </a:lnTo>
                  <a:lnTo>
                    <a:pt x="443" y="152"/>
                  </a:lnTo>
                  <a:lnTo>
                    <a:pt x="443" y="154"/>
                  </a:lnTo>
                  <a:lnTo>
                    <a:pt x="441" y="154"/>
                  </a:lnTo>
                  <a:lnTo>
                    <a:pt x="441" y="156"/>
                  </a:lnTo>
                  <a:lnTo>
                    <a:pt x="441" y="158"/>
                  </a:lnTo>
                  <a:lnTo>
                    <a:pt x="441" y="160"/>
                  </a:lnTo>
                  <a:lnTo>
                    <a:pt x="441" y="161"/>
                  </a:lnTo>
                  <a:lnTo>
                    <a:pt x="443" y="161"/>
                  </a:lnTo>
                  <a:lnTo>
                    <a:pt x="443" y="163"/>
                  </a:lnTo>
                  <a:lnTo>
                    <a:pt x="441" y="163"/>
                  </a:lnTo>
                  <a:lnTo>
                    <a:pt x="441" y="165"/>
                  </a:lnTo>
                  <a:lnTo>
                    <a:pt x="439" y="165"/>
                  </a:lnTo>
                  <a:lnTo>
                    <a:pt x="437" y="165"/>
                  </a:lnTo>
                  <a:lnTo>
                    <a:pt x="437" y="167"/>
                  </a:lnTo>
                  <a:lnTo>
                    <a:pt x="435" y="167"/>
                  </a:lnTo>
                  <a:lnTo>
                    <a:pt x="433" y="167"/>
                  </a:lnTo>
                  <a:lnTo>
                    <a:pt x="431" y="169"/>
                  </a:lnTo>
                  <a:lnTo>
                    <a:pt x="429" y="169"/>
                  </a:lnTo>
                  <a:lnTo>
                    <a:pt x="428" y="169"/>
                  </a:lnTo>
                  <a:lnTo>
                    <a:pt x="428" y="171"/>
                  </a:lnTo>
                  <a:lnTo>
                    <a:pt x="426" y="171"/>
                  </a:lnTo>
                  <a:lnTo>
                    <a:pt x="424" y="173"/>
                  </a:lnTo>
                  <a:lnTo>
                    <a:pt x="422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8" y="177"/>
                  </a:lnTo>
                  <a:lnTo>
                    <a:pt x="418" y="179"/>
                  </a:lnTo>
                  <a:lnTo>
                    <a:pt x="416" y="179"/>
                  </a:lnTo>
                  <a:lnTo>
                    <a:pt x="414" y="180"/>
                  </a:lnTo>
                  <a:lnTo>
                    <a:pt x="412" y="182"/>
                  </a:lnTo>
                  <a:lnTo>
                    <a:pt x="410" y="182"/>
                  </a:lnTo>
                  <a:lnTo>
                    <a:pt x="409" y="184"/>
                  </a:lnTo>
                  <a:lnTo>
                    <a:pt x="407" y="186"/>
                  </a:lnTo>
                  <a:lnTo>
                    <a:pt x="405" y="188"/>
                  </a:lnTo>
                  <a:lnTo>
                    <a:pt x="403" y="190"/>
                  </a:lnTo>
                  <a:lnTo>
                    <a:pt x="403" y="192"/>
                  </a:lnTo>
                  <a:lnTo>
                    <a:pt x="401" y="192"/>
                  </a:lnTo>
                  <a:lnTo>
                    <a:pt x="399" y="194"/>
                  </a:lnTo>
                  <a:lnTo>
                    <a:pt x="397" y="194"/>
                  </a:lnTo>
                  <a:lnTo>
                    <a:pt x="395" y="196"/>
                  </a:lnTo>
                  <a:lnTo>
                    <a:pt x="393" y="196"/>
                  </a:lnTo>
                  <a:lnTo>
                    <a:pt x="391" y="196"/>
                  </a:lnTo>
                  <a:lnTo>
                    <a:pt x="390" y="196"/>
                  </a:lnTo>
                  <a:lnTo>
                    <a:pt x="388" y="196"/>
                  </a:lnTo>
                  <a:lnTo>
                    <a:pt x="386" y="196"/>
                  </a:lnTo>
                  <a:lnTo>
                    <a:pt x="384" y="196"/>
                  </a:lnTo>
                  <a:lnTo>
                    <a:pt x="382" y="196"/>
                  </a:lnTo>
                  <a:lnTo>
                    <a:pt x="380" y="196"/>
                  </a:lnTo>
                  <a:lnTo>
                    <a:pt x="378" y="196"/>
                  </a:lnTo>
                  <a:lnTo>
                    <a:pt x="376" y="194"/>
                  </a:lnTo>
                  <a:lnTo>
                    <a:pt x="374" y="192"/>
                  </a:lnTo>
                  <a:lnTo>
                    <a:pt x="374" y="190"/>
                  </a:lnTo>
                  <a:lnTo>
                    <a:pt x="372" y="190"/>
                  </a:lnTo>
                  <a:lnTo>
                    <a:pt x="372" y="188"/>
                  </a:lnTo>
                  <a:lnTo>
                    <a:pt x="371" y="188"/>
                  </a:lnTo>
                  <a:lnTo>
                    <a:pt x="369" y="186"/>
                  </a:lnTo>
                  <a:lnTo>
                    <a:pt x="365" y="184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0"/>
                  </a:lnTo>
                  <a:lnTo>
                    <a:pt x="352" y="180"/>
                  </a:lnTo>
                  <a:lnTo>
                    <a:pt x="350" y="179"/>
                  </a:lnTo>
                  <a:lnTo>
                    <a:pt x="348" y="179"/>
                  </a:lnTo>
                  <a:lnTo>
                    <a:pt x="348" y="177"/>
                  </a:lnTo>
                  <a:lnTo>
                    <a:pt x="346" y="175"/>
                  </a:lnTo>
                  <a:lnTo>
                    <a:pt x="346" y="173"/>
                  </a:lnTo>
                  <a:lnTo>
                    <a:pt x="346" y="171"/>
                  </a:lnTo>
                  <a:lnTo>
                    <a:pt x="346" y="169"/>
                  </a:lnTo>
                  <a:lnTo>
                    <a:pt x="346" y="167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3"/>
                  </a:lnTo>
                  <a:lnTo>
                    <a:pt x="344" y="161"/>
                  </a:lnTo>
                  <a:lnTo>
                    <a:pt x="342" y="161"/>
                  </a:lnTo>
                  <a:lnTo>
                    <a:pt x="340" y="161"/>
                  </a:lnTo>
                  <a:lnTo>
                    <a:pt x="340" y="160"/>
                  </a:lnTo>
                  <a:lnTo>
                    <a:pt x="338" y="160"/>
                  </a:lnTo>
                  <a:lnTo>
                    <a:pt x="338" y="158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4"/>
                  </a:lnTo>
                  <a:lnTo>
                    <a:pt x="334" y="152"/>
                  </a:lnTo>
                  <a:lnTo>
                    <a:pt x="336" y="152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4" y="144"/>
                  </a:lnTo>
                  <a:lnTo>
                    <a:pt x="334" y="142"/>
                  </a:lnTo>
                  <a:lnTo>
                    <a:pt x="333" y="142"/>
                  </a:lnTo>
                  <a:lnTo>
                    <a:pt x="331" y="142"/>
                  </a:lnTo>
                  <a:lnTo>
                    <a:pt x="331" y="141"/>
                  </a:lnTo>
                  <a:lnTo>
                    <a:pt x="329" y="141"/>
                  </a:lnTo>
                  <a:lnTo>
                    <a:pt x="329" y="139"/>
                  </a:lnTo>
                  <a:lnTo>
                    <a:pt x="329" y="137"/>
                  </a:lnTo>
                  <a:lnTo>
                    <a:pt x="329" y="135"/>
                  </a:lnTo>
                  <a:lnTo>
                    <a:pt x="327" y="135"/>
                  </a:lnTo>
                  <a:lnTo>
                    <a:pt x="325" y="135"/>
                  </a:lnTo>
                  <a:lnTo>
                    <a:pt x="323" y="135"/>
                  </a:lnTo>
                  <a:lnTo>
                    <a:pt x="321" y="135"/>
                  </a:lnTo>
                  <a:lnTo>
                    <a:pt x="319" y="133"/>
                  </a:lnTo>
                  <a:lnTo>
                    <a:pt x="317" y="133"/>
                  </a:lnTo>
                  <a:lnTo>
                    <a:pt x="315" y="133"/>
                  </a:lnTo>
                  <a:lnTo>
                    <a:pt x="314" y="133"/>
                  </a:lnTo>
                  <a:lnTo>
                    <a:pt x="312" y="133"/>
                  </a:lnTo>
                  <a:lnTo>
                    <a:pt x="310" y="133"/>
                  </a:lnTo>
                  <a:lnTo>
                    <a:pt x="308" y="133"/>
                  </a:lnTo>
                  <a:lnTo>
                    <a:pt x="306" y="133"/>
                  </a:lnTo>
                  <a:lnTo>
                    <a:pt x="304" y="133"/>
                  </a:lnTo>
                  <a:lnTo>
                    <a:pt x="302" y="133"/>
                  </a:lnTo>
                  <a:lnTo>
                    <a:pt x="300" y="133"/>
                  </a:lnTo>
                  <a:lnTo>
                    <a:pt x="298" y="133"/>
                  </a:lnTo>
                  <a:lnTo>
                    <a:pt x="298" y="131"/>
                  </a:lnTo>
                  <a:lnTo>
                    <a:pt x="296" y="131"/>
                  </a:lnTo>
                  <a:lnTo>
                    <a:pt x="295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7" y="131"/>
                  </a:lnTo>
                  <a:lnTo>
                    <a:pt x="285" y="131"/>
                  </a:lnTo>
                  <a:lnTo>
                    <a:pt x="283" y="131"/>
                  </a:lnTo>
                  <a:lnTo>
                    <a:pt x="281" y="131"/>
                  </a:lnTo>
                  <a:lnTo>
                    <a:pt x="279" y="131"/>
                  </a:lnTo>
                  <a:lnTo>
                    <a:pt x="277" y="131"/>
                  </a:lnTo>
                  <a:lnTo>
                    <a:pt x="276" y="131"/>
                  </a:lnTo>
                  <a:lnTo>
                    <a:pt x="274" y="131"/>
                  </a:lnTo>
                  <a:lnTo>
                    <a:pt x="272" y="131"/>
                  </a:lnTo>
                  <a:lnTo>
                    <a:pt x="270" y="133"/>
                  </a:lnTo>
                  <a:lnTo>
                    <a:pt x="268" y="133"/>
                  </a:lnTo>
                  <a:lnTo>
                    <a:pt x="268" y="135"/>
                  </a:lnTo>
                  <a:lnTo>
                    <a:pt x="266" y="135"/>
                  </a:lnTo>
                  <a:lnTo>
                    <a:pt x="264" y="135"/>
                  </a:lnTo>
                  <a:lnTo>
                    <a:pt x="262" y="135"/>
                  </a:lnTo>
                  <a:lnTo>
                    <a:pt x="262" y="133"/>
                  </a:lnTo>
                  <a:lnTo>
                    <a:pt x="262" y="131"/>
                  </a:lnTo>
                  <a:lnTo>
                    <a:pt x="260" y="131"/>
                  </a:lnTo>
                  <a:lnTo>
                    <a:pt x="258" y="131"/>
                  </a:lnTo>
                  <a:lnTo>
                    <a:pt x="257" y="131"/>
                  </a:lnTo>
                  <a:lnTo>
                    <a:pt x="255" y="131"/>
                  </a:lnTo>
                  <a:lnTo>
                    <a:pt x="253" y="131"/>
                  </a:lnTo>
                  <a:lnTo>
                    <a:pt x="251" y="131"/>
                  </a:lnTo>
                  <a:lnTo>
                    <a:pt x="249" y="131"/>
                  </a:lnTo>
                  <a:lnTo>
                    <a:pt x="247" y="131"/>
                  </a:lnTo>
                  <a:lnTo>
                    <a:pt x="245" y="131"/>
                  </a:lnTo>
                  <a:lnTo>
                    <a:pt x="243" y="131"/>
                  </a:lnTo>
                  <a:lnTo>
                    <a:pt x="241" y="131"/>
                  </a:lnTo>
                  <a:lnTo>
                    <a:pt x="239" y="131"/>
                  </a:lnTo>
                  <a:lnTo>
                    <a:pt x="238" y="131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0" y="133"/>
                  </a:lnTo>
                  <a:lnTo>
                    <a:pt x="228" y="133"/>
                  </a:lnTo>
                  <a:lnTo>
                    <a:pt x="226" y="133"/>
                  </a:lnTo>
                  <a:lnTo>
                    <a:pt x="224" y="131"/>
                  </a:lnTo>
                  <a:lnTo>
                    <a:pt x="222" y="129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5" y="123"/>
                  </a:lnTo>
                  <a:lnTo>
                    <a:pt x="203" y="125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198" y="131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7"/>
                  </a:lnTo>
                  <a:lnTo>
                    <a:pt x="194" y="139"/>
                  </a:lnTo>
                  <a:lnTo>
                    <a:pt x="192" y="141"/>
                  </a:lnTo>
                  <a:lnTo>
                    <a:pt x="192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3" y="158"/>
                  </a:lnTo>
                  <a:lnTo>
                    <a:pt x="183" y="160"/>
                  </a:lnTo>
                  <a:lnTo>
                    <a:pt x="181" y="160"/>
                  </a:lnTo>
                  <a:lnTo>
                    <a:pt x="179" y="160"/>
                  </a:lnTo>
                  <a:lnTo>
                    <a:pt x="177" y="160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1" y="158"/>
                  </a:lnTo>
                  <a:lnTo>
                    <a:pt x="171" y="160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0" y="161"/>
                  </a:lnTo>
                  <a:lnTo>
                    <a:pt x="158" y="163"/>
                  </a:lnTo>
                  <a:lnTo>
                    <a:pt x="156" y="163"/>
                  </a:lnTo>
                  <a:lnTo>
                    <a:pt x="154" y="163"/>
                  </a:lnTo>
                  <a:lnTo>
                    <a:pt x="152" y="163"/>
                  </a:lnTo>
                  <a:lnTo>
                    <a:pt x="150" y="163"/>
                  </a:lnTo>
                  <a:lnTo>
                    <a:pt x="148" y="165"/>
                  </a:lnTo>
                  <a:lnTo>
                    <a:pt x="146" y="165"/>
                  </a:lnTo>
                  <a:lnTo>
                    <a:pt x="145" y="165"/>
                  </a:lnTo>
                  <a:lnTo>
                    <a:pt x="145" y="167"/>
                  </a:lnTo>
                  <a:lnTo>
                    <a:pt x="143" y="167"/>
                  </a:lnTo>
                  <a:lnTo>
                    <a:pt x="141" y="167"/>
                  </a:lnTo>
                  <a:lnTo>
                    <a:pt x="139" y="167"/>
                  </a:lnTo>
                  <a:lnTo>
                    <a:pt x="137" y="165"/>
                  </a:lnTo>
                  <a:lnTo>
                    <a:pt x="135" y="165"/>
                  </a:lnTo>
                  <a:lnTo>
                    <a:pt x="133" y="165"/>
                  </a:lnTo>
                  <a:lnTo>
                    <a:pt x="131" y="165"/>
                  </a:lnTo>
                  <a:lnTo>
                    <a:pt x="129" y="165"/>
                  </a:lnTo>
                  <a:lnTo>
                    <a:pt x="127" y="165"/>
                  </a:lnTo>
                  <a:lnTo>
                    <a:pt x="124" y="165"/>
                  </a:lnTo>
                  <a:lnTo>
                    <a:pt x="122" y="165"/>
                  </a:lnTo>
                  <a:lnTo>
                    <a:pt x="120" y="165"/>
                  </a:lnTo>
                  <a:lnTo>
                    <a:pt x="118" y="165"/>
                  </a:lnTo>
                  <a:lnTo>
                    <a:pt x="116" y="167"/>
                  </a:lnTo>
                  <a:lnTo>
                    <a:pt x="114" y="167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8" y="169"/>
                  </a:lnTo>
                  <a:lnTo>
                    <a:pt x="107" y="169"/>
                  </a:lnTo>
                  <a:lnTo>
                    <a:pt x="105" y="169"/>
                  </a:lnTo>
                  <a:lnTo>
                    <a:pt x="103" y="169"/>
                  </a:lnTo>
                  <a:lnTo>
                    <a:pt x="103" y="171"/>
                  </a:lnTo>
                  <a:lnTo>
                    <a:pt x="101" y="171"/>
                  </a:lnTo>
                  <a:lnTo>
                    <a:pt x="99" y="171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3" y="175"/>
                  </a:lnTo>
                  <a:lnTo>
                    <a:pt x="91" y="175"/>
                  </a:lnTo>
                  <a:lnTo>
                    <a:pt x="91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6" y="177"/>
                  </a:lnTo>
                  <a:lnTo>
                    <a:pt x="86" y="179"/>
                  </a:lnTo>
                  <a:lnTo>
                    <a:pt x="84" y="179"/>
                  </a:lnTo>
                  <a:lnTo>
                    <a:pt x="82" y="179"/>
                  </a:lnTo>
                  <a:lnTo>
                    <a:pt x="82" y="180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4" y="182"/>
                  </a:lnTo>
                  <a:lnTo>
                    <a:pt x="72" y="184"/>
                  </a:lnTo>
                  <a:lnTo>
                    <a:pt x="70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5" y="188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7" y="184"/>
                  </a:lnTo>
                  <a:lnTo>
                    <a:pt x="57" y="182"/>
                  </a:lnTo>
                  <a:lnTo>
                    <a:pt x="57" y="180"/>
                  </a:lnTo>
                  <a:lnTo>
                    <a:pt x="55" y="180"/>
                  </a:lnTo>
                  <a:lnTo>
                    <a:pt x="53" y="179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6" y="154"/>
                  </a:lnTo>
                  <a:lnTo>
                    <a:pt x="46" y="152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4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34" y="142"/>
                  </a:lnTo>
                  <a:lnTo>
                    <a:pt x="32" y="142"/>
                  </a:lnTo>
                  <a:lnTo>
                    <a:pt x="31" y="142"/>
                  </a:lnTo>
                  <a:lnTo>
                    <a:pt x="29" y="142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1" y="148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1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7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5" y="112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12DB736-A1F4-4083-A4D4-29BC536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" y="2914"/>
              <a:ext cx="66" cy="44"/>
            </a:xfrm>
            <a:custGeom>
              <a:avLst/>
              <a:gdLst>
                <a:gd name="T0" fmla="*/ 66 w 66"/>
                <a:gd name="T1" fmla="*/ 44 h 44"/>
                <a:gd name="T2" fmla="*/ 64 w 66"/>
                <a:gd name="T3" fmla="*/ 42 h 44"/>
                <a:gd name="T4" fmla="*/ 62 w 66"/>
                <a:gd name="T5" fmla="*/ 42 h 44"/>
                <a:gd name="T6" fmla="*/ 62 w 66"/>
                <a:gd name="T7" fmla="*/ 40 h 44"/>
                <a:gd name="T8" fmla="*/ 60 w 66"/>
                <a:gd name="T9" fmla="*/ 40 h 44"/>
                <a:gd name="T10" fmla="*/ 59 w 66"/>
                <a:gd name="T11" fmla="*/ 38 h 44"/>
                <a:gd name="T12" fmla="*/ 57 w 66"/>
                <a:gd name="T13" fmla="*/ 38 h 44"/>
                <a:gd name="T14" fmla="*/ 57 w 66"/>
                <a:gd name="T15" fmla="*/ 36 h 44"/>
                <a:gd name="T16" fmla="*/ 55 w 66"/>
                <a:gd name="T17" fmla="*/ 36 h 44"/>
                <a:gd name="T18" fmla="*/ 53 w 66"/>
                <a:gd name="T19" fmla="*/ 36 h 44"/>
                <a:gd name="T20" fmla="*/ 51 w 66"/>
                <a:gd name="T21" fmla="*/ 36 h 44"/>
                <a:gd name="T22" fmla="*/ 49 w 66"/>
                <a:gd name="T23" fmla="*/ 34 h 44"/>
                <a:gd name="T24" fmla="*/ 47 w 66"/>
                <a:gd name="T25" fmla="*/ 32 h 44"/>
                <a:gd name="T26" fmla="*/ 45 w 66"/>
                <a:gd name="T27" fmla="*/ 32 h 44"/>
                <a:gd name="T28" fmla="*/ 43 w 66"/>
                <a:gd name="T29" fmla="*/ 30 h 44"/>
                <a:gd name="T30" fmla="*/ 41 w 66"/>
                <a:gd name="T31" fmla="*/ 30 h 44"/>
                <a:gd name="T32" fmla="*/ 40 w 66"/>
                <a:gd name="T33" fmla="*/ 29 h 44"/>
                <a:gd name="T34" fmla="*/ 38 w 66"/>
                <a:gd name="T35" fmla="*/ 29 h 44"/>
                <a:gd name="T36" fmla="*/ 36 w 66"/>
                <a:gd name="T37" fmla="*/ 29 h 44"/>
                <a:gd name="T38" fmla="*/ 34 w 66"/>
                <a:gd name="T39" fmla="*/ 27 h 44"/>
                <a:gd name="T40" fmla="*/ 32 w 66"/>
                <a:gd name="T41" fmla="*/ 27 h 44"/>
                <a:gd name="T42" fmla="*/ 30 w 66"/>
                <a:gd name="T43" fmla="*/ 27 h 44"/>
                <a:gd name="T44" fmla="*/ 30 w 66"/>
                <a:gd name="T45" fmla="*/ 25 h 44"/>
                <a:gd name="T46" fmla="*/ 28 w 66"/>
                <a:gd name="T47" fmla="*/ 25 h 44"/>
                <a:gd name="T48" fmla="*/ 26 w 66"/>
                <a:gd name="T49" fmla="*/ 23 h 44"/>
                <a:gd name="T50" fmla="*/ 24 w 66"/>
                <a:gd name="T51" fmla="*/ 23 h 44"/>
                <a:gd name="T52" fmla="*/ 22 w 66"/>
                <a:gd name="T53" fmla="*/ 21 h 44"/>
                <a:gd name="T54" fmla="*/ 21 w 66"/>
                <a:gd name="T55" fmla="*/ 19 h 44"/>
                <a:gd name="T56" fmla="*/ 19 w 66"/>
                <a:gd name="T57" fmla="*/ 19 h 44"/>
                <a:gd name="T58" fmla="*/ 17 w 66"/>
                <a:gd name="T59" fmla="*/ 17 h 44"/>
                <a:gd name="T60" fmla="*/ 15 w 66"/>
                <a:gd name="T61" fmla="*/ 15 h 44"/>
                <a:gd name="T62" fmla="*/ 13 w 66"/>
                <a:gd name="T63" fmla="*/ 15 h 44"/>
                <a:gd name="T64" fmla="*/ 11 w 66"/>
                <a:gd name="T65" fmla="*/ 13 h 44"/>
                <a:gd name="T66" fmla="*/ 9 w 66"/>
                <a:gd name="T67" fmla="*/ 11 h 44"/>
                <a:gd name="T68" fmla="*/ 7 w 66"/>
                <a:gd name="T69" fmla="*/ 10 h 44"/>
                <a:gd name="T70" fmla="*/ 5 w 66"/>
                <a:gd name="T71" fmla="*/ 8 h 44"/>
                <a:gd name="T72" fmla="*/ 3 w 66"/>
                <a:gd name="T73" fmla="*/ 8 h 44"/>
                <a:gd name="T74" fmla="*/ 3 w 66"/>
                <a:gd name="T75" fmla="*/ 6 h 44"/>
                <a:gd name="T76" fmla="*/ 2 w 66"/>
                <a:gd name="T77" fmla="*/ 6 h 44"/>
                <a:gd name="T78" fmla="*/ 2 w 66"/>
                <a:gd name="T79" fmla="*/ 4 h 44"/>
                <a:gd name="T80" fmla="*/ 0 w 66"/>
                <a:gd name="T81" fmla="*/ 2 h 44"/>
                <a:gd name="T82" fmla="*/ 0 w 66"/>
                <a:gd name="T83" fmla="*/ 0 h 44"/>
                <a:gd name="T84" fmla="*/ 5 w 66"/>
                <a:gd name="T8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44">
                  <a:moveTo>
                    <a:pt x="66" y="44"/>
                  </a:move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49" y="34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41" y="30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6962F9D-74A0-448C-BC91-1F71A266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852"/>
              <a:ext cx="887" cy="1053"/>
            </a:xfrm>
            <a:custGeom>
              <a:avLst/>
              <a:gdLst>
                <a:gd name="T0" fmla="*/ 192 w 887"/>
                <a:gd name="T1" fmla="*/ 580 h 1053"/>
                <a:gd name="T2" fmla="*/ 163 w 887"/>
                <a:gd name="T3" fmla="*/ 512 h 1053"/>
                <a:gd name="T4" fmla="*/ 129 w 887"/>
                <a:gd name="T5" fmla="*/ 485 h 1053"/>
                <a:gd name="T6" fmla="*/ 51 w 887"/>
                <a:gd name="T7" fmla="*/ 466 h 1053"/>
                <a:gd name="T8" fmla="*/ 19 w 887"/>
                <a:gd name="T9" fmla="*/ 443 h 1053"/>
                <a:gd name="T10" fmla="*/ 29 w 887"/>
                <a:gd name="T11" fmla="*/ 339 h 1053"/>
                <a:gd name="T12" fmla="*/ 40 w 887"/>
                <a:gd name="T13" fmla="*/ 276 h 1053"/>
                <a:gd name="T14" fmla="*/ 67 w 887"/>
                <a:gd name="T15" fmla="*/ 185 h 1053"/>
                <a:gd name="T16" fmla="*/ 532 w 887"/>
                <a:gd name="T17" fmla="*/ 95 h 1053"/>
                <a:gd name="T18" fmla="*/ 678 w 887"/>
                <a:gd name="T19" fmla="*/ 187 h 1053"/>
                <a:gd name="T20" fmla="*/ 663 w 887"/>
                <a:gd name="T21" fmla="*/ 223 h 1053"/>
                <a:gd name="T22" fmla="*/ 682 w 887"/>
                <a:gd name="T23" fmla="*/ 274 h 1053"/>
                <a:gd name="T24" fmla="*/ 756 w 887"/>
                <a:gd name="T25" fmla="*/ 346 h 1053"/>
                <a:gd name="T26" fmla="*/ 760 w 887"/>
                <a:gd name="T27" fmla="*/ 371 h 1053"/>
                <a:gd name="T28" fmla="*/ 707 w 887"/>
                <a:gd name="T29" fmla="*/ 394 h 1053"/>
                <a:gd name="T30" fmla="*/ 657 w 887"/>
                <a:gd name="T31" fmla="*/ 437 h 1053"/>
                <a:gd name="T32" fmla="*/ 675 w 887"/>
                <a:gd name="T33" fmla="*/ 472 h 1053"/>
                <a:gd name="T34" fmla="*/ 673 w 887"/>
                <a:gd name="T35" fmla="*/ 493 h 1053"/>
                <a:gd name="T36" fmla="*/ 682 w 887"/>
                <a:gd name="T37" fmla="*/ 534 h 1053"/>
                <a:gd name="T38" fmla="*/ 694 w 887"/>
                <a:gd name="T39" fmla="*/ 576 h 1053"/>
                <a:gd name="T40" fmla="*/ 699 w 887"/>
                <a:gd name="T41" fmla="*/ 603 h 1053"/>
                <a:gd name="T42" fmla="*/ 718 w 887"/>
                <a:gd name="T43" fmla="*/ 618 h 1053"/>
                <a:gd name="T44" fmla="*/ 739 w 887"/>
                <a:gd name="T45" fmla="*/ 622 h 1053"/>
                <a:gd name="T46" fmla="*/ 745 w 887"/>
                <a:gd name="T47" fmla="*/ 645 h 1053"/>
                <a:gd name="T48" fmla="*/ 751 w 887"/>
                <a:gd name="T49" fmla="*/ 662 h 1053"/>
                <a:gd name="T50" fmla="*/ 756 w 887"/>
                <a:gd name="T51" fmla="*/ 696 h 1053"/>
                <a:gd name="T52" fmla="*/ 752 w 887"/>
                <a:gd name="T53" fmla="*/ 721 h 1053"/>
                <a:gd name="T54" fmla="*/ 771 w 887"/>
                <a:gd name="T55" fmla="*/ 741 h 1053"/>
                <a:gd name="T56" fmla="*/ 802 w 887"/>
                <a:gd name="T57" fmla="*/ 766 h 1053"/>
                <a:gd name="T58" fmla="*/ 838 w 887"/>
                <a:gd name="T59" fmla="*/ 772 h 1053"/>
                <a:gd name="T60" fmla="*/ 849 w 887"/>
                <a:gd name="T61" fmla="*/ 787 h 1053"/>
                <a:gd name="T62" fmla="*/ 855 w 887"/>
                <a:gd name="T63" fmla="*/ 802 h 1053"/>
                <a:gd name="T64" fmla="*/ 874 w 887"/>
                <a:gd name="T65" fmla="*/ 816 h 1053"/>
                <a:gd name="T66" fmla="*/ 885 w 887"/>
                <a:gd name="T67" fmla="*/ 859 h 1053"/>
                <a:gd name="T68" fmla="*/ 849 w 887"/>
                <a:gd name="T69" fmla="*/ 861 h 1053"/>
                <a:gd name="T70" fmla="*/ 796 w 887"/>
                <a:gd name="T71" fmla="*/ 857 h 1053"/>
                <a:gd name="T72" fmla="*/ 716 w 887"/>
                <a:gd name="T73" fmla="*/ 878 h 1053"/>
                <a:gd name="T74" fmla="*/ 673 w 887"/>
                <a:gd name="T75" fmla="*/ 909 h 1053"/>
                <a:gd name="T76" fmla="*/ 648 w 887"/>
                <a:gd name="T77" fmla="*/ 926 h 1053"/>
                <a:gd name="T78" fmla="*/ 612 w 887"/>
                <a:gd name="T79" fmla="*/ 966 h 1053"/>
                <a:gd name="T80" fmla="*/ 627 w 887"/>
                <a:gd name="T81" fmla="*/ 1000 h 1053"/>
                <a:gd name="T82" fmla="*/ 606 w 887"/>
                <a:gd name="T83" fmla="*/ 1011 h 1053"/>
                <a:gd name="T84" fmla="*/ 570 w 887"/>
                <a:gd name="T85" fmla="*/ 998 h 1053"/>
                <a:gd name="T86" fmla="*/ 534 w 887"/>
                <a:gd name="T87" fmla="*/ 1007 h 1053"/>
                <a:gd name="T88" fmla="*/ 490 w 887"/>
                <a:gd name="T89" fmla="*/ 1000 h 1053"/>
                <a:gd name="T90" fmla="*/ 295 w 887"/>
                <a:gd name="T91" fmla="*/ 1034 h 1053"/>
                <a:gd name="T92" fmla="*/ 319 w 887"/>
                <a:gd name="T93" fmla="*/ 998 h 1053"/>
                <a:gd name="T94" fmla="*/ 268 w 887"/>
                <a:gd name="T95" fmla="*/ 1004 h 1053"/>
                <a:gd name="T96" fmla="*/ 289 w 887"/>
                <a:gd name="T97" fmla="*/ 952 h 1053"/>
                <a:gd name="T98" fmla="*/ 255 w 887"/>
                <a:gd name="T99" fmla="*/ 912 h 1053"/>
                <a:gd name="T100" fmla="*/ 201 w 887"/>
                <a:gd name="T101" fmla="*/ 962 h 1053"/>
                <a:gd name="T102" fmla="*/ 154 w 887"/>
                <a:gd name="T103" fmla="*/ 943 h 1053"/>
                <a:gd name="T104" fmla="*/ 137 w 887"/>
                <a:gd name="T105" fmla="*/ 909 h 1053"/>
                <a:gd name="T106" fmla="*/ 139 w 887"/>
                <a:gd name="T107" fmla="*/ 848 h 1053"/>
                <a:gd name="T108" fmla="*/ 156 w 887"/>
                <a:gd name="T109" fmla="*/ 808 h 1053"/>
                <a:gd name="T110" fmla="*/ 160 w 887"/>
                <a:gd name="T111" fmla="*/ 736 h 1053"/>
                <a:gd name="T112" fmla="*/ 243 w 887"/>
                <a:gd name="T113" fmla="*/ 726 h 1053"/>
                <a:gd name="T114" fmla="*/ 264 w 887"/>
                <a:gd name="T115" fmla="*/ 702 h 1053"/>
                <a:gd name="T116" fmla="*/ 285 w 887"/>
                <a:gd name="T117" fmla="*/ 669 h 1053"/>
                <a:gd name="T118" fmla="*/ 317 w 887"/>
                <a:gd name="T119" fmla="*/ 635 h 1053"/>
                <a:gd name="T120" fmla="*/ 260 w 887"/>
                <a:gd name="T121" fmla="*/ 63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7" h="1053">
                  <a:moveTo>
                    <a:pt x="211" y="612"/>
                  </a:moveTo>
                  <a:lnTo>
                    <a:pt x="211" y="608"/>
                  </a:lnTo>
                  <a:lnTo>
                    <a:pt x="209" y="605"/>
                  </a:lnTo>
                  <a:lnTo>
                    <a:pt x="209" y="603"/>
                  </a:lnTo>
                  <a:lnTo>
                    <a:pt x="207" y="599"/>
                  </a:lnTo>
                  <a:lnTo>
                    <a:pt x="207" y="597"/>
                  </a:lnTo>
                  <a:lnTo>
                    <a:pt x="205" y="593"/>
                  </a:lnTo>
                  <a:lnTo>
                    <a:pt x="201" y="591"/>
                  </a:lnTo>
                  <a:lnTo>
                    <a:pt x="201" y="589"/>
                  </a:lnTo>
                  <a:lnTo>
                    <a:pt x="200" y="586"/>
                  </a:lnTo>
                  <a:lnTo>
                    <a:pt x="200" y="584"/>
                  </a:lnTo>
                  <a:lnTo>
                    <a:pt x="200" y="582"/>
                  </a:lnTo>
                  <a:lnTo>
                    <a:pt x="198" y="582"/>
                  </a:lnTo>
                  <a:lnTo>
                    <a:pt x="196" y="582"/>
                  </a:lnTo>
                  <a:lnTo>
                    <a:pt x="194" y="580"/>
                  </a:lnTo>
                  <a:lnTo>
                    <a:pt x="192" y="580"/>
                  </a:lnTo>
                  <a:lnTo>
                    <a:pt x="192" y="578"/>
                  </a:lnTo>
                  <a:lnTo>
                    <a:pt x="192" y="572"/>
                  </a:lnTo>
                  <a:lnTo>
                    <a:pt x="192" y="555"/>
                  </a:lnTo>
                  <a:lnTo>
                    <a:pt x="190" y="527"/>
                  </a:lnTo>
                  <a:lnTo>
                    <a:pt x="190" y="515"/>
                  </a:lnTo>
                  <a:lnTo>
                    <a:pt x="188" y="513"/>
                  </a:lnTo>
                  <a:lnTo>
                    <a:pt x="186" y="512"/>
                  </a:lnTo>
                  <a:lnTo>
                    <a:pt x="184" y="512"/>
                  </a:lnTo>
                  <a:lnTo>
                    <a:pt x="182" y="512"/>
                  </a:lnTo>
                  <a:lnTo>
                    <a:pt x="181" y="513"/>
                  </a:lnTo>
                  <a:lnTo>
                    <a:pt x="177" y="513"/>
                  </a:lnTo>
                  <a:lnTo>
                    <a:pt x="175" y="513"/>
                  </a:lnTo>
                  <a:lnTo>
                    <a:pt x="171" y="513"/>
                  </a:lnTo>
                  <a:lnTo>
                    <a:pt x="167" y="513"/>
                  </a:lnTo>
                  <a:lnTo>
                    <a:pt x="165" y="512"/>
                  </a:lnTo>
                  <a:lnTo>
                    <a:pt x="163" y="512"/>
                  </a:lnTo>
                  <a:lnTo>
                    <a:pt x="162" y="512"/>
                  </a:lnTo>
                  <a:lnTo>
                    <a:pt x="160" y="510"/>
                  </a:lnTo>
                  <a:lnTo>
                    <a:pt x="158" y="508"/>
                  </a:lnTo>
                  <a:lnTo>
                    <a:pt x="156" y="506"/>
                  </a:lnTo>
                  <a:lnTo>
                    <a:pt x="154" y="502"/>
                  </a:lnTo>
                  <a:lnTo>
                    <a:pt x="152" y="502"/>
                  </a:lnTo>
                  <a:lnTo>
                    <a:pt x="152" y="498"/>
                  </a:lnTo>
                  <a:lnTo>
                    <a:pt x="152" y="496"/>
                  </a:lnTo>
                  <a:lnTo>
                    <a:pt x="150" y="493"/>
                  </a:lnTo>
                  <a:lnTo>
                    <a:pt x="150" y="491"/>
                  </a:lnTo>
                  <a:lnTo>
                    <a:pt x="152" y="489"/>
                  </a:lnTo>
                  <a:lnTo>
                    <a:pt x="150" y="489"/>
                  </a:lnTo>
                  <a:lnTo>
                    <a:pt x="146" y="489"/>
                  </a:lnTo>
                  <a:lnTo>
                    <a:pt x="144" y="487"/>
                  </a:lnTo>
                  <a:lnTo>
                    <a:pt x="137" y="487"/>
                  </a:lnTo>
                  <a:lnTo>
                    <a:pt x="129" y="485"/>
                  </a:lnTo>
                  <a:lnTo>
                    <a:pt x="118" y="483"/>
                  </a:lnTo>
                  <a:lnTo>
                    <a:pt x="106" y="481"/>
                  </a:lnTo>
                  <a:lnTo>
                    <a:pt x="99" y="479"/>
                  </a:lnTo>
                  <a:lnTo>
                    <a:pt x="93" y="477"/>
                  </a:lnTo>
                  <a:lnTo>
                    <a:pt x="87" y="475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0" y="475"/>
                  </a:lnTo>
                  <a:lnTo>
                    <a:pt x="78" y="474"/>
                  </a:lnTo>
                  <a:lnTo>
                    <a:pt x="74" y="474"/>
                  </a:lnTo>
                  <a:lnTo>
                    <a:pt x="70" y="472"/>
                  </a:lnTo>
                  <a:lnTo>
                    <a:pt x="67" y="474"/>
                  </a:lnTo>
                  <a:lnTo>
                    <a:pt x="63" y="472"/>
                  </a:lnTo>
                  <a:lnTo>
                    <a:pt x="57" y="470"/>
                  </a:lnTo>
                  <a:lnTo>
                    <a:pt x="55" y="470"/>
                  </a:lnTo>
                  <a:lnTo>
                    <a:pt x="51" y="466"/>
                  </a:lnTo>
                  <a:lnTo>
                    <a:pt x="48" y="464"/>
                  </a:lnTo>
                  <a:lnTo>
                    <a:pt x="46" y="464"/>
                  </a:lnTo>
                  <a:lnTo>
                    <a:pt x="42" y="462"/>
                  </a:lnTo>
                  <a:lnTo>
                    <a:pt x="40" y="460"/>
                  </a:lnTo>
                  <a:lnTo>
                    <a:pt x="36" y="455"/>
                  </a:lnTo>
                  <a:lnTo>
                    <a:pt x="34" y="455"/>
                  </a:lnTo>
                  <a:lnTo>
                    <a:pt x="32" y="455"/>
                  </a:lnTo>
                  <a:lnTo>
                    <a:pt x="32" y="453"/>
                  </a:lnTo>
                  <a:lnTo>
                    <a:pt x="30" y="451"/>
                  </a:lnTo>
                  <a:lnTo>
                    <a:pt x="29" y="451"/>
                  </a:lnTo>
                  <a:lnTo>
                    <a:pt x="29" y="449"/>
                  </a:lnTo>
                  <a:lnTo>
                    <a:pt x="27" y="447"/>
                  </a:lnTo>
                  <a:lnTo>
                    <a:pt x="25" y="445"/>
                  </a:lnTo>
                  <a:lnTo>
                    <a:pt x="23" y="445"/>
                  </a:lnTo>
                  <a:lnTo>
                    <a:pt x="21" y="445"/>
                  </a:lnTo>
                  <a:lnTo>
                    <a:pt x="19" y="443"/>
                  </a:lnTo>
                  <a:lnTo>
                    <a:pt x="15" y="439"/>
                  </a:lnTo>
                  <a:lnTo>
                    <a:pt x="6" y="428"/>
                  </a:lnTo>
                  <a:lnTo>
                    <a:pt x="0" y="422"/>
                  </a:lnTo>
                  <a:lnTo>
                    <a:pt x="2" y="422"/>
                  </a:lnTo>
                  <a:lnTo>
                    <a:pt x="25" y="413"/>
                  </a:lnTo>
                  <a:lnTo>
                    <a:pt x="48" y="403"/>
                  </a:lnTo>
                  <a:lnTo>
                    <a:pt x="46" y="399"/>
                  </a:lnTo>
                  <a:lnTo>
                    <a:pt x="42" y="388"/>
                  </a:lnTo>
                  <a:lnTo>
                    <a:pt x="40" y="382"/>
                  </a:lnTo>
                  <a:lnTo>
                    <a:pt x="38" y="380"/>
                  </a:lnTo>
                  <a:lnTo>
                    <a:pt x="38" y="377"/>
                  </a:lnTo>
                  <a:lnTo>
                    <a:pt x="36" y="375"/>
                  </a:lnTo>
                  <a:lnTo>
                    <a:pt x="38" y="371"/>
                  </a:lnTo>
                  <a:lnTo>
                    <a:pt x="29" y="360"/>
                  </a:lnTo>
                  <a:lnTo>
                    <a:pt x="29" y="350"/>
                  </a:lnTo>
                  <a:lnTo>
                    <a:pt x="29" y="339"/>
                  </a:lnTo>
                  <a:lnTo>
                    <a:pt x="29" y="312"/>
                  </a:lnTo>
                  <a:lnTo>
                    <a:pt x="29" y="304"/>
                  </a:lnTo>
                  <a:lnTo>
                    <a:pt x="29" y="299"/>
                  </a:lnTo>
                  <a:lnTo>
                    <a:pt x="29" y="297"/>
                  </a:lnTo>
                  <a:lnTo>
                    <a:pt x="30" y="295"/>
                  </a:lnTo>
                  <a:lnTo>
                    <a:pt x="30" y="293"/>
                  </a:lnTo>
                  <a:lnTo>
                    <a:pt x="32" y="291"/>
                  </a:lnTo>
                  <a:lnTo>
                    <a:pt x="30" y="289"/>
                  </a:lnTo>
                  <a:lnTo>
                    <a:pt x="32" y="289"/>
                  </a:lnTo>
                  <a:lnTo>
                    <a:pt x="32" y="287"/>
                  </a:lnTo>
                  <a:lnTo>
                    <a:pt x="34" y="287"/>
                  </a:lnTo>
                  <a:lnTo>
                    <a:pt x="34" y="285"/>
                  </a:lnTo>
                  <a:lnTo>
                    <a:pt x="36" y="285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40" y="276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0"/>
                  </a:lnTo>
                  <a:lnTo>
                    <a:pt x="44" y="270"/>
                  </a:lnTo>
                  <a:lnTo>
                    <a:pt x="46" y="270"/>
                  </a:lnTo>
                  <a:lnTo>
                    <a:pt x="46" y="268"/>
                  </a:lnTo>
                  <a:lnTo>
                    <a:pt x="46" y="265"/>
                  </a:lnTo>
                  <a:lnTo>
                    <a:pt x="48" y="261"/>
                  </a:lnTo>
                  <a:lnTo>
                    <a:pt x="49" y="261"/>
                  </a:lnTo>
                  <a:lnTo>
                    <a:pt x="49" y="257"/>
                  </a:lnTo>
                  <a:lnTo>
                    <a:pt x="51" y="251"/>
                  </a:lnTo>
                  <a:lnTo>
                    <a:pt x="53" y="249"/>
                  </a:lnTo>
                  <a:lnTo>
                    <a:pt x="63" y="219"/>
                  </a:lnTo>
                  <a:lnTo>
                    <a:pt x="72" y="190"/>
                  </a:lnTo>
                  <a:lnTo>
                    <a:pt x="68" y="187"/>
                  </a:lnTo>
                  <a:lnTo>
                    <a:pt x="67" y="185"/>
                  </a:lnTo>
                  <a:lnTo>
                    <a:pt x="65" y="183"/>
                  </a:lnTo>
                  <a:lnTo>
                    <a:pt x="61" y="183"/>
                  </a:lnTo>
                  <a:lnTo>
                    <a:pt x="70" y="154"/>
                  </a:lnTo>
                  <a:lnTo>
                    <a:pt x="91" y="139"/>
                  </a:lnTo>
                  <a:lnTo>
                    <a:pt x="171" y="103"/>
                  </a:lnTo>
                  <a:lnTo>
                    <a:pt x="181" y="95"/>
                  </a:lnTo>
                  <a:lnTo>
                    <a:pt x="226" y="52"/>
                  </a:lnTo>
                  <a:lnTo>
                    <a:pt x="253" y="33"/>
                  </a:lnTo>
                  <a:lnTo>
                    <a:pt x="289" y="8"/>
                  </a:lnTo>
                  <a:lnTo>
                    <a:pt x="298" y="0"/>
                  </a:lnTo>
                  <a:lnTo>
                    <a:pt x="409" y="31"/>
                  </a:lnTo>
                  <a:lnTo>
                    <a:pt x="431" y="42"/>
                  </a:lnTo>
                  <a:lnTo>
                    <a:pt x="483" y="67"/>
                  </a:lnTo>
                  <a:lnTo>
                    <a:pt x="532" y="95"/>
                  </a:lnTo>
                  <a:lnTo>
                    <a:pt x="532" y="97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6" y="97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40" y="99"/>
                  </a:lnTo>
                  <a:lnTo>
                    <a:pt x="540" y="101"/>
                  </a:lnTo>
                  <a:lnTo>
                    <a:pt x="540" y="103"/>
                  </a:lnTo>
                  <a:lnTo>
                    <a:pt x="540" y="101"/>
                  </a:lnTo>
                  <a:lnTo>
                    <a:pt x="562" y="122"/>
                  </a:lnTo>
                  <a:lnTo>
                    <a:pt x="574" y="132"/>
                  </a:lnTo>
                  <a:lnTo>
                    <a:pt x="580" y="137"/>
                  </a:lnTo>
                  <a:lnTo>
                    <a:pt x="595" y="151"/>
                  </a:lnTo>
                  <a:lnTo>
                    <a:pt x="612" y="164"/>
                  </a:lnTo>
                  <a:lnTo>
                    <a:pt x="650" y="183"/>
                  </a:lnTo>
                  <a:lnTo>
                    <a:pt x="676" y="185"/>
                  </a:lnTo>
                  <a:lnTo>
                    <a:pt x="678" y="187"/>
                  </a:lnTo>
                  <a:lnTo>
                    <a:pt x="678" y="189"/>
                  </a:lnTo>
                  <a:lnTo>
                    <a:pt x="678" y="192"/>
                  </a:lnTo>
                  <a:lnTo>
                    <a:pt x="678" y="196"/>
                  </a:lnTo>
                  <a:lnTo>
                    <a:pt x="673" y="200"/>
                  </a:lnTo>
                  <a:lnTo>
                    <a:pt x="673" y="202"/>
                  </a:lnTo>
                  <a:lnTo>
                    <a:pt x="673" y="204"/>
                  </a:lnTo>
                  <a:lnTo>
                    <a:pt x="671" y="204"/>
                  </a:lnTo>
                  <a:lnTo>
                    <a:pt x="669" y="206"/>
                  </a:lnTo>
                  <a:lnTo>
                    <a:pt x="667" y="209"/>
                  </a:lnTo>
                  <a:lnTo>
                    <a:pt x="665" y="211"/>
                  </a:lnTo>
                  <a:lnTo>
                    <a:pt x="663" y="213"/>
                  </a:lnTo>
                  <a:lnTo>
                    <a:pt x="663" y="215"/>
                  </a:lnTo>
                  <a:lnTo>
                    <a:pt x="663" y="219"/>
                  </a:lnTo>
                  <a:lnTo>
                    <a:pt x="661" y="219"/>
                  </a:lnTo>
                  <a:lnTo>
                    <a:pt x="663" y="221"/>
                  </a:lnTo>
                  <a:lnTo>
                    <a:pt x="663" y="223"/>
                  </a:lnTo>
                  <a:lnTo>
                    <a:pt x="663" y="225"/>
                  </a:lnTo>
                  <a:lnTo>
                    <a:pt x="663" y="227"/>
                  </a:lnTo>
                  <a:lnTo>
                    <a:pt x="663" y="228"/>
                  </a:lnTo>
                  <a:lnTo>
                    <a:pt x="661" y="230"/>
                  </a:lnTo>
                  <a:lnTo>
                    <a:pt x="661" y="232"/>
                  </a:lnTo>
                  <a:lnTo>
                    <a:pt x="659" y="234"/>
                  </a:lnTo>
                  <a:lnTo>
                    <a:pt x="661" y="238"/>
                  </a:lnTo>
                  <a:lnTo>
                    <a:pt x="661" y="242"/>
                  </a:lnTo>
                  <a:lnTo>
                    <a:pt x="663" y="247"/>
                  </a:lnTo>
                  <a:lnTo>
                    <a:pt x="665" y="255"/>
                  </a:lnTo>
                  <a:lnTo>
                    <a:pt x="667" y="259"/>
                  </a:lnTo>
                  <a:lnTo>
                    <a:pt x="669" y="261"/>
                  </a:lnTo>
                  <a:lnTo>
                    <a:pt x="671" y="265"/>
                  </a:lnTo>
                  <a:lnTo>
                    <a:pt x="675" y="266"/>
                  </a:lnTo>
                  <a:lnTo>
                    <a:pt x="678" y="270"/>
                  </a:lnTo>
                  <a:lnTo>
                    <a:pt x="682" y="274"/>
                  </a:lnTo>
                  <a:lnTo>
                    <a:pt x="688" y="278"/>
                  </a:lnTo>
                  <a:lnTo>
                    <a:pt x="690" y="282"/>
                  </a:lnTo>
                  <a:lnTo>
                    <a:pt x="695" y="285"/>
                  </a:lnTo>
                  <a:lnTo>
                    <a:pt x="707" y="297"/>
                  </a:lnTo>
                  <a:lnTo>
                    <a:pt x="718" y="308"/>
                  </a:lnTo>
                  <a:lnTo>
                    <a:pt x="724" y="316"/>
                  </a:lnTo>
                  <a:lnTo>
                    <a:pt x="735" y="325"/>
                  </a:lnTo>
                  <a:lnTo>
                    <a:pt x="741" y="331"/>
                  </a:lnTo>
                  <a:lnTo>
                    <a:pt x="747" y="335"/>
                  </a:lnTo>
                  <a:lnTo>
                    <a:pt x="747" y="337"/>
                  </a:lnTo>
                  <a:lnTo>
                    <a:pt x="747" y="339"/>
                  </a:lnTo>
                  <a:lnTo>
                    <a:pt x="749" y="341"/>
                  </a:lnTo>
                  <a:lnTo>
                    <a:pt x="749" y="342"/>
                  </a:lnTo>
                  <a:lnTo>
                    <a:pt x="751" y="344"/>
                  </a:lnTo>
                  <a:lnTo>
                    <a:pt x="752" y="344"/>
                  </a:lnTo>
                  <a:lnTo>
                    <a:pt x="756" y="346"/>
                  </a:lnTo>
                  <a:lnTo>
                    <a:pt x="758" y="346"/>
                  </a:lnTo>
                  <a:lnTo>
                    <a:pt x="758" y="348"/>
                  </a:lnTo>
                  <a:lnTo>
                    <a:pt x="760" y="348"/>
                  </a:lnTo>
                  <a:lnTo>
                    <a:pt x="760" y="350"/>
                  </a:lnTo>
                  <a:lnTo>
                    <a:pt x="760" y="352"/>
                  </a:lnTo>
                  <a:lnTo>
                    <a:pt x="760" y="354"/>
                  </a:lnTo>
                  <a:lnTo>
                    <a:pt x="760" y="356"/>
                  </a:lnTo>
                  <a:lnTo>
                    <a:pt x="762" y="358"/>
                  </a:lnTo>
                  <a:lnTo>
                    <a:pt x="762" y="360"/>
                  </a:lnTo>
                  <a:lnTo>
                    <a:pt x="762" y="361"/>
                  </a:lnTo>
                  <a:lnTo>
                    <a:pt x="764" y="361"/>
                  </a:lnTo>
                  <a:lnTo>
                    <a:pt x="764" y="363"/>
                  </a:lnTo>
                  <a:lnTo>
                    <a:pt x="762" y="365"/>
                  </a:lnTo>
                  <a:lnTo>
                    <a:pt x="762" y="367"/>
                  </a:lnTo>
                  <a:lnTo>
                    <a:pt x="760" y="369"/>
                  </a:lnTo>
                  <a:lnTo>
                    <a:pt x="760" y="371"/>
                  </a:lnTo>
                  <a:lnTo>
                    <a:pt x="760" y="373"/>
                  </a:lnTo>
                  <a:lnTo>
                    <a:pt x="758" y="375"/>
                  </a:lnTo>
                  <a:lnTo>
                    <a:pt x="756" y="377"/>
                  </a:lnTo>
                  <a:lnTo>
                    <a:pt x="752" y="379"/>
                  </a:lnTo>
                  <a:lnTo>
                    <a:pt x="749" y="379"/>
                  </a:lnTo>
                  <a:lnTo>
                    <a:pt x="743" y="379"/>
                  </a:lnTo>
                  <a:lnTo>
                    <a:pt x="737" y="379"/>
                  </a:lnTo>
                  <a:lnTo>
                    <a:pt x="733" y="379"/>
                  </a:lnTo>
                  <a:lnTo>
                    <a:pt x="730" y="380"/>
                  </a:lnTo>
                  <a:lnTo>
                    <a:pt x="726" y="386"/>
                  </a:lnTo>
                  <a:lnTo>
                    <a:pt x="722" y="390"/>
                  </a:lnTo>
                  <a:lnTo>
                    <a:pt x="716" y="394"/>
                  </a:lnTo>
                  <a:lnTo>
                    <a:pt x="714" y="396"/>
                  </a:lnTo>
                  <a:lnTo>
                    <a:pt x="713" y="396"/>
                  </a:lnTo>
                  <a:lnTo>
                    <a:pt x="711" y="396"/>
                  </a:lnTo>
                  <a:lnTo>
                    <a:pt x="707" y="394"/>
                  </a:lnTo>
                  <a:lnTo>
                    <a:pt x="703" y="394"/>
                  </a:lnTo>
                  <a:lnTo>
                    <a:pt x="701" y="396"/>
                  </a:lnTo>
                  <a:lnTo>
                    <a:pt x="695" y="398"/>
                  </a:lnTo>
                  <a:lnTo>
                    <a:pt x="690" y="401"/>
                  </a:lnTo>
                  <a:lnTo>
                    <a:pt x="682" y="407"/>
                  </a:lnTo>
                  <a:lnTo>
                    <a:pt x="675" y="411"/>
                  </a:lnTo>
                  <a:lnTo>
                    <a:pt x="665" y="417"/>
                  </a:lnTo>
                  <a:lnTo>
                    <a:pt x="661" y="420"/>
                  </a:lnTo>
                  <a:lnTo>
                    <a:pt x="657" y="424"/>
                  </a:lnTo>
                  <a:lnTo>
                    <a:pt x="656" y="424"/>
                  </a:lnTo>
                  <a:lnTo>
                    <a:pt x="656" y="426"/>
                  </a:lnTo>
                  <a:lnTo>
                    <a:pt x="654" y="428"/>
                  </a:lnTo>
                  <a:lnTo>
                    <a:pt x="656" y="432"/>
                  </a:lnTo>
                  <a:lnTo>
                    <a:pt x="656" y="434"/>
                  </a:lnTo>
                  <a:lnTo>
                    <a:pt x="657" y="436"/>
                  </a:lnTo>
                  <a:lnTo>
                    <a:pt x="657" y="437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45"/>
                  </a:lnTo>
                  <a:lnTo>
                    <a:pt x="659" y="449"/>
                  </a:lnTo>
                  <a:lnTo>
                    <a:pt x="657" y="451"/>
                  </a:lnTo>
                  <a:lnTo>
                    <a:pt x="659" y="453"/>
                  </a:lnTo>
                  <a:lnTo>
                    <a:pt x="659" y="455"/>
                  </a:lnTo>
                  <a:lnTo>
                    <a:pt x="663" y="456"/>
                  </a:lnTo>
                  <a:lnTo>
                    <a:pt x="665" y="460"/>
                  </a:lnTo>
                  <a:lnTo>
                    <a:pt x="667" y="460"/>
                  </a:lnTo>
                  <a:lnTo>
                    <a:pt x="669" y="462"/>
                  </a:lnTo>
                  <a:lnTo>
                    <a:pt x="671" y="464"/>
                  </a:lnTo>
                  <a:lnTo>
                    <a:pt x="671" y="466"/>
                  </a:lnTo>
                  <a:lnTo>
                    <a:pt x="671" y="468"/>
                  </a:lnTo>
                  <a:lnTo>
                    <a:pt x="673" y="470"/>
                  </a:lnTo>
                  <a:lnTo>
                    <a:pt x="675" y="472"/>
                  </a:lnTo>
                  <a:lnTo>
                    <a:pt x="678" y="474"/>
                  </a:lnTo>
                  <a:lnTo>
                    <a:pt x="680" y="474"/>
                  </a:lnTo>
                  <a:lnTo>
                    <a:pt x="680" y="475"/>
                  </a:lnTo>
                  <a:lnTo>
                    <a:pt x="682" y="477"/>
                  </a:lnTo>
                  <a:lnTo>
                    <a:pt x="682" y="479"/>
                  </a:lnTo>
                  <a:lnTo>
                    <a:pt x="682" y="481"/>
                  </a:lnTo>
                  <a:lnTo>
                    <a:pt x="680" y="481"/>
                  </a:lnTo>
                  <a:lnTo>
                    <a:pt x="680" y="483"/>
                  </a:lnTo>
                  <a:lnTo>
                    <a:pt x="678" y="483"/>
                  </a:lnTo>
                  <a:lnTo>
                    <a:pt x="676" y="483"/>
                  </a:lnTo>
                  <a:lnTo>
                    <a:pt x="676" y="485"/>
                  </a:lnTo>
                  <a:lnTo>
                    <a:pt x="675" y="485"/>
                  </a:lnTo>
                  <a:lnTo>
                    <a:pt x="673" y="487"/>
                  </a:lnTo>
                  <a:lnTo>
                    <a:pt x="673" y="489"/>
                  </a:lnTo>
                  <a:lnTo>
                    <a:pt x="673" y="491"/>
                  </a:lnTo>
                  <a:lnTo>
                    <a:pt x="673" y="493"/>
                  </a:lnTo>
                  <a:lnTo>
                    <a:pt x="675" y="494"/>
                  </a:lnTo>
                  <a:lnTo>
                    <a:pt x="675" y="496"/>
                  </a:lnTo>
                  <a:lnTo>
                    <a:pt x="676" y="496"/>
                  </a:lnTo>
                  <a:lnTo>
                    <a:pt x="678" y="498"/>
                  </a:lnTo>
                  <a:lnTo>
                    <a:pt x="680" y="498"/>
                  </a:lnTo>
                  <a:lnTo>
                    <a:pt x="682" y="500"/>
                  </a:lnTo>
                  <a:lnTo>
                    <a:pt x="684" y="500"/>
                  </a:lnTo>
                  <a:lnTo>
                    <a:pt x="686" y="506"/>
                  </a:lnTo>
                  <a:lnTo>
                    <a:pt x="686" y="512"/>
                  </a:lnTo>
                  <a:lnTo>
                    <a:pt x="688" y="515"/>
                  </a:lnTo>
                  <a:lnTo>
                    <a:pt x="688" y="519"/>
                  </a:lnTo>
                  <a:lnTo>
                    <a:pt x="688" y="521"/>
                  </a:lnTo>
                  <a:lnTo>
                    <a:pt x="688" y="523"/>
                  </a:lnTo>
                  <a:lnTo>
                    <a:pt x="686" y="527"/>
                  </a:lnTo>
                  <a:lnTo>
                    <a:pt x="684" y="531"/>
                  </a:lnTo>
                  <a:lnTo>
                    <a:pt x="682" y="534"/>
                  </a:lnTo>
                  <a:lnTo>
                    <a:pt x="682" y="538"/>
                  </a:lnTo>
                  <a:lnTo>
                    <a:pt x="684" y="540"/>
                  </a:lnTo>
                  <a:lnTo>
                    <a:pt x="686" y="544"/>
                  </a:lnTo>
                  <a:lnTo>
                    <a:pt x="688" y="548"/>
                  </a:lnTo>
                  <a:lnTo>
                    <a:pt x="688" y="550"/>
                  </a:lnTo>
                  <a:lnTo>
                    <a:pt x="690" y="553"/>
                  </a:lnTo>
                  <a:lnTo>
                    <a:pt x="690" y="555"/>
                  </a:lnTo>
                  <a:lnTo>
                    <a:pt x="688" y="561"/>
                  </a:lnTo>
                  <a:lnTo>
                    <a:pt x="688" y="565"/>
                  </a:lnTo>
                  <a:lnTo>
                    <a:pt x="690" y="567"/>
                  </a:lnTo>
                  <a:lnTo>
                    <a:pt x="688" y="569"/>
                  </a:lnTo>
                  <a:lnTo>
                    <a:pt x="690" y="570"/>
                  </a:lnTo>
                  <a:lnTo>
                    <a:pt x="692" y="570"/>
                  </a:lnTo>
                  <a:lnTo>
                    <a:pt x="692" y="572"/>
                  </a:lnTo>
                  <a:lnTo>
                    <a:pt x="694" y="574"/>
                  </a:lnTo>
                  <a:lnTo>
                    <a:pt x="694" y="576"/>
                  </a:lnTo>
                  <a:lnTo>
                    <a:pt x="695" y="578"/>
                  </a:lnTo>
                  <a:lnTo>
                    <a:pt x="695" y="580"/>
                  </a:lnTo>
                  <a:lnTo>
                    <a:pt x="695" y="584"/>
                  </a:lnTo>
                  <a:lnTo>
                    <a:pt x="695" y="586"/>
                  </a:lnTo>
                  <a:lnTo>
                    <a:pt x="695" y="588"/>
                  </a:lnTo>
                  <a:lnTo>
                    <a:pt x="697" y="588"/>
                  </a:lnTo>
                  <a:lnTo>
                    <a:pt x="697" y="589"/>
                  </a:lnTo>
                  <a:lnTo>
                    <a:pt x="695" y="591"/>
                  </a:lnTo>
                  <a:lnTo>
                    <a:pt x="694" y="591"/>
                  </a:lnTo>
                  <a:lnTo>
                    <a:pt x="692" y="593"/>
                  </a:lnTo>
                  <a:lnTo>
                    <a:pt x="694" y="597"/>
                  </a:lnTo>
                  <a:lnTo>
                    <a:pt x="694" y="599"/>
                  </a:lnTo>
                  <a:lnTo>
                    <a:pt x="695" y="601"/>
                  </a:lnTo>
                  <a:lnTo>
                    <a:pt x="697" y="601"/>
                  </a:lnTo>
                  <a:lnTo>
                    <a:pt x="697" y="603"/>
                  </a:lnTo>
                  <a:lnTo>
                    <a:pt x="699" y="603"/>
                  </a:lnTo>
                  <a:lnTo>
                    <a:pt x="701" y="603"/>
                  </a:lnTo>
                  <a:lnTo>
                    <a:pt x="703" y="603"/>
                  </a:lnTo>
                  <a:lnTo>
                    <a:pt x="705" y="603"/>
                  </a:lnTo>
                  <a:lnTo>
                    <a:pt x="707" y="605"/>
                  </a:lnTo>
                  <a:lnTo>
                    <a:pt x="709" y="605"/>
                  </a:lnTo>
                  <a:lnTo>
                    <a:pt x="711" y="607"/>
                  </a:lnTo>
                  <a:lnTo>
                    <a:pt x="711" y="608"/>
                  </a:lnTo>
                  <a:lnTo>
                    <a:pt x="713" y="608"/>
                  </a:lnTo>
                  <a:lnTo>
                    <a:pt x="713" y="610"/>
                  </a:lnTo>
                  <a:lnTo>
                    <a:pt x="714" y="610"/>
                  </a:lnTo>
                  <a:lnTo>
                    <a:pt x="714" y="612"/>
                  </a:lnTo>
                  <a:lnTo>
                    <a:pt x="716" y="612"/>
                  </a:lnTo>
                  <a:lnTo>
                    <a:pt x="716" y="614"/>
                  </a:lnTo>
                  <a:lnTo>
                    <a:pt x="718" y="614"/>
                  </a:lnTo>
                  <a:lnTo>
                    <a:pt x="718" y="616"/>
                  </a:lnTo>
                  <a:lnTo>
                    <a:pt x="718" y="618"/>
                  </a:lnTo>
                  <a:lnTo>
                    <a:pt x="718" y="620"/>
                  </a:lnTo>
                  <a:lnTo>
                    <a:pt x="718" y="622"/>
                  </a:lnTo>
                  <a:lnTo>
                    <a:pt x="718" y="624"/>
                  </a:lnTo>
                  <a:lnTo>
                    <a:pt x="718" y="626"/>
                  </a:lnTo>
                  <a:lnTo>
                    <a:pt x="718" y="627"/>
                  </a:lnTo>
                  <a:lnTo>
                    <a:pt x="720" y="629"/>
                  </a:lnTo>
                  <a:lnTo>
                    <a:pt x="722" y="629"/>
                  </a:lnTo>
                  <a:lnTo>
                    <a:pt x="722" y="631"/>
                  </a:lnTo>
                  <a:lnTo>
                    <a:pt x="722" y="629"/>
                  </a:lnTo>
                  <a:lnTo>
                    <a:pt x="724" y="629"/>
                  </a:lnTo>
                  <a:lnTo>
                    <a:pt x="726" y="629"/>
                  </a:lnTo>
                  <a:lnTo>
                    <a:pt x="726" y="627"/>
                  </a:lnTo>
                  <a:lnTo>
                    <a:pt x="730" y="626"/>
                  </a:lnTo>
                  <a:lnTo>
                    <a:pt x="733" y="624"/>
                  </a:lnTo>
                  <a:lnTo>
                    <a:pt x="737" y="622"/>
                  </a:lnTo>
                  <a:lnTo>
                    <a:pt x="739" y="622"/>
                  </a:lnTo>
                  <a:lnTo>
                    <a:pt x="741" y="620"/>
                  </a:lnTo>
                  <a:lnTo>
                    <a:pt x="743" y="620"/>
                  </a:lnTo>
                  <a:lnTo>
                    <a:pt x="743" y="622"/>
                  </a:lnTo>
                  <a:lnTo>
                    <a:pt x="745" y="622"/>
                  </a:lnTo>
                  <a:lnTo>
                    <a:pt x="743" y="624"/>
                  </a:lnTo>
                  <a:lnTo>
                    <a:pt x="743" y="626"/>
                  </a:lnTo>
                  <a:lnTo>
                    <a:pt x="743" y="627"/>
                  </a:lnTo>
                  <a:lnTo>
                    <a:pt x="743" y="629"/>
                  </a:lnTo>
                  <a:lnTo>
                    <a:pt x="743" y="631"/>
                  </a:lnTo>
                  <a:lnTo>
                    <a:pt x="741" y="633"/>
                  </a:lnTo>
                  <a:lnTo>
                    <a:pt x="743" y="635"/>
                  </a:lnTo>
                  <a:lnTo>
                    <a:pt x="743" y="637"/>
                  </a:lnTo>
                  <a:lnTo>
                    <a:pt x="745" y="639"/>
                  </a:lnTo>
                  <a:lnTo>
                    <a:pt x="745" y="641"/>
                  </a:lnTo>
                  <a:lnTo>
                    <a:pt x="745" y="643"/>
                  </a:lnTo>
                  <a:lnTo>
                    <a:pt x="745" y="645"/>
                  </a:lnTo>
                  <a:lnTo>
                    <a:pt x="745" y="646"/>
                  </a:lnTo>
                  <a:lnTo>
                    <a:pt x="745" y="648"/>
                  </a:lnTo>
                  <a:lnTo>
                    <a:pt x="745" y="650"/>
                  </a:lnTo>
                  <a:lnTo>
                    <a:pt x="749" y="650"/>
                  </a:lnTo>
                  <a:lnTo>
                    <a:pt x="751" y="650"/>
                  </a:lnTo>
                  <a:lnTo>
                    <a:pt x="752" y="652"/>
                  </a:lnTo>
                  <a:lnTo>
                    <a:pt x="754" y="652"/>
                  </a:lnTo>
                  <a:lnTo>
                    <a:pt x="754" y="654"/>
                  </a:lnTo>
                  <a:lnTo>
                    <a:pt x="754" y="656"/>
                  </a:lnTo>
                  <a:lnTo>
                    <a:pt x="752" y="656"/>
                  </a:lnTo>
                  <a:lnTo>
                    <a:pt x="751" y="656"/>
                  </a:lnTo>
                  <a:lnTo>
                    <a:pt x="749" y="656"/>
                  </a:lnTo>
                  <a:lnTo>
                    <a:pt x="749" y="658"/>
                  </a:lnTo>
                  <a:lnTo>
                    <a:pt x="749" y="660"/>
                  </a:lnTo>
                  <a:lnTo>
                    <a:pt x="749" y="662"/>
                  </a:lnTo>
                  <a:lnTo>
                    <a:pt x="751" y="662"/>
                  </a:lnTo>
                  <a:lnTo>
                    <a:pt x="751" y="664"/>
                  </a:lnTo>
                  <a:lnTo>
                    <a:pt x="751" y="665"/>
                  </a:lnTo>
                  <a:lnTo>
                    <a:pt x="751" y="667"/>
                  </a:lnTo>
                  <a:lnTo>
                    <a:pt x="752" y="669"/>
                  </a:lnTo>
                  <a:lnTo>
                    <a:pt x="754" y="671"/>
                  </a:lnTo>
                  <a:lnTo>
                    <a:pt x="756" y="673"/>
                  </a:lnTo>
                  <a:lnTo>
                    <a:pt x="758" y="677"/>
                  </a:lnTo>
                  <a:lnTo>
                    <a:pt x="760" y="679"/>
                  </a:lnTo>
                  <a:lnTo>
                    <a:pt x="762" y="681"/>
                  </a:lnTo>
                  <a:lnTo>
                    <a:pt x="762" y="683"/>
                  </a:lnTo>
                  <a:lnTo>
                    <a:pt x="762" y="684"/>
                  </a:lnTo>
                  <a:lnTo>
                    <a:pt x="762" y="688"/>
                  </a:lnTo>
                  <a:lnTo>
                    <a:pt x="762" y="690"/>
                  </a:lnTo>
                  <a:lnTo>
                    <a:pt x="760" y="692"/>
                  </a:lnTo>
                  <a:lnTo>
                    <a:pt x="758" y="694"/>
                  </a:lnTo>
                  <a:lnTo>
                    <a:pt x="756" y="696"/>
                  </a:lnTo>
                  <a:lnTo>
                    <a:pt x="756" y="698"/>
                  </a:lnTo>
                  <a:lnTo>
                    <a:pt x="756" y="700"/>
                  </a:lnTo>
                  <a:lnTo>
                    <a:pt x="758" y="702"/>
                  </a:lnTo>
                  <a:lnTo>
                    <a:pt x="760" y="702"/>
                  </a:lnTo>
                  <a:lnTo>
                    <a:pt x="760" y="703"/>
                  </a:lnTo>
                  <a:lnTo>
                    <a:pt x="762" y="705"/>
                  </a:lnTo>
                  <a:lnTo>
                    <a:pt x="764" y="707"/>
                  </a:lnTo>
                  <a:lnTo>
                    <a:pt x="764" y="709"/>
                  </a:lnTo>
                  <a:lnTo>
                    <a:pt x="762" y="709"/>
                  </a:lnTo>
                  <a:lnTo>
                    <a:pt x="760" y="711"/>
                  </a:lnTo>
                  <a:lnTo>
                    <a:pt x="758" y="711"/>
                  </a:lnTo>
                  <a:lnTo>
                    <a:pt x="756" y="713"/>
                  </a:lnTo>
                  <a:lnTo>
                    <a:pt x="754" y="713"/>
                  </a:lnTo>
                  <a:lnTo>
                    <a:pt x="754" y="715"/>
                  </a:lnTo>
                  <a:lnTo>
                    <a:pt x="752" y="717"/>
                  </a:lnTo>
                  <a:lnTo>
                    <a:pt x="752" y="721"/>
                  </a:lnTo>
                  <a:lnTo>
                    <a:pt x="754" y="721"/>
                  </a:lnTo>
                  <a:lnTo>
                    <a:pt x="754" y="722"/>
                  </a:lnTo>
                  <a:lnTo>
                    <a:pt x="756" y="724"/>
                  </a:lnTo>
                  <a:lnTo>
                    <a:pt x="758" y="726"/>
                  </a:lnTo>
                  <a:lnTo>
                    <a:pt x="758" y="728"/>
                  </a:lnTo>
                  <a:lnTo>
                    <a:pt x="758" y="730"/>
                  </a:lnTo>
                  <a:lnTo>
                    <a:pt x="760" y="732"/>
                  </a:lnTo>
                  <a:lnTo>
                    <a:pt x="762" y="732"/>
                  </a:lnTo>
                  <a:lnTo>
                    <a:pt x="764" y="734"/>
                  </a:lnTo>
                  <a:lnTo>
                    <a:pt x="766" y="736"/>
                  </a:lnTo>
                  <a:lnTo>
                    <a:pt x="768" y="736"/>
                  </a:lnTo>
                  <a:lnTo>
                    <a:pt x="770" y="736"/>
                  </a:lnTo>
                  <a:lnTo>
                    <a:pt x="770" y="738"/>
                  </a:lnTo>
                  <a:lnTo>
                    <a:pt x="771" y="738"/>
                  </a:lnTo>
                  <a:lnTo>
                    <a:pt x="771" y="740"/>
                  </a:lnTo>
                  <a:lnTo>
                    <a:pt x="771" y="741"/>
                  </a:lnTo>
                  <a:lnTo>
                    <a:pt x="773" y="743"/>
                  </a:lnTo>
                  <a:lnTo>
                    <a:pt x="773" y="745"/>
                  </a:lnTo>
                  <a:lnTo>
                    <a:pt x="775" y="745"/>
                  </a:lnTo>
                  <a:lnTo>
                    <a:pt x="775" y="747"/>
                  </a:lnTo>
                  <a:lnTo>
                    <a:pt x="775" y="749"/>
                  </a:lnTo>
                  <a:lnTo>
                    <a:pt x="775" y="751"/>
                  </a:lnTo>
                  <a:lnTo>
                    <a:pt x="777" y="751"/>
                  </a:lnTo>
                  <a:lnTo>
                    <a:pt x="777" y="753"/>
                  </a:lnTo>
                  <a:lnTo>
                    <a:pt x="779" y="757"/>
                  </a:lnTo>
                  <a:lnTo>
                    <a:pt x="781" y="759"/>
                  </a:lnTo>
                  <a:lnTo>
                    <a:pt x="783" y="760"/>
                  </a:lnTo>
                  <a:lnTo>
                    <a:pt x="783" y="762"/>
                  </a:lnTo>
                  <a:lnTo>
                    <a:pt x="785" y="762"/>
                  </a:lnTo>
                  <a:lnTo>
                    <a:pt x="789" y="762"/>
                  </a:lnTo>
                  <a:lnTo>
                    <a:pt x="796" y="764"/>
                  </a:lnTo>
                  <a:lnTo>
                    <a:pt x="802" y="766"/>
                  </a:lnTo>
                  <a:lnTo>
                    <a:pt x="808" y="768"/>
                  </a:lnTo>
                  <a:lnTo>
                    <a:pt x="808" y="766"/>
                  </a:lnTo>
                  <a:lnTo>
                    <a:pt x="809" y="766"/>
                  </a:lnTo>
                  <a:lnTo>
                    <a:pt x="811" y="766"/>
                  </a:lnTo>
                  <a:lnTo>
                    <a:pt x="815" y="766"/>
                  </a:lnTo>
                  <a:lnTo>
                    <a:pt x="817" y="766"/>
                  </a:lnTo>
                  <a:lnTo>
                    <a:pt x="825" y="772"/>
                  </a:lnTo>
                  <a:lnTo>
                    <a:pt x="827" y="772"/>
                  </a:lnTo>
                  <a:lnTo>
                    <a:pt x="828" y="774"/>
                  </a:lnTo>
                  <a:lnTo>
                    <a:pt x="828" y="772"/>
                  </a:lnTo>
                  <a:lnTo>
                    <a:pt x="830" y="772"/>
                  </a:lnTo>
                  <a:lnTo>
                    <a:pt x="832" y="770"/>
                  </a:lnTo>
                  <a:lnTo>
                    <a:pt x="834" y="770"/>
                  </a:lnTo>
                  <a:lnTo>
                    <a:pt x="836" y="770"/>
                  </a:lnTo>
                  <a:lnTo>
                    <a:pt x="836" y="772"/>
                  </a:lnTo>
                  <a:lnTo>
                    <a:pt x="838" y="772"/>
                  </a:lnTo>
                  <a:lnTo>
                    <a:pt x="840" y="772"/>
                  </a:lnTo>
                  <a:lnTo>
                    <a:pt x="840" y="774"/>
                  </a:lnTo>
                  <a:lnTo>
                    <a:pt x="842" y="774"/>
                  </a:lnTo>
                  <a:lnTo>
                    <a:pt x="842" y="776"/>
                  </a:lnTo>
                  <a:lnTo>
                    <a:pt x="842" y="778"/>
                  </a:lnTo>
                  <a:lnTo>
                    <a:pt x="842" y="779"/>
                  </a:lnTo>
                  <a:lnTo>
                    <a:pt x="842" y="781"/>
                  </a:lnTo>
                  <a:lnTo>
                    <a:pt x="842" y="783"/>
                  </a:lnTo>
                  <a:lnTo>
                    <a:pt x="842" y="785"/>
                  </a:lnTo>
                  <a:lnTo>
                    <a:pt x="844" y="785"/>
                  </a:lnTo>
                  <a:lnTo>
                    <a:pt x="844" y="787"/>
                  </a:lnTo>
                  <a:lnTo>
                    <a:pt x="846" y="787"/>
                  </a:lnTo>
                  <a:lnTo>
                    <a:pt x="846" y="785"/>
                  </a:lnTo>
                  <a:lnTo>
                    <a:pt x="847" y="785"/>
                  </a:lnTo>
                  <a:lnTo>
                    <a:pt x="847" y="787"/>
                  </a:lnTo>
                  <a:lnTo>
                    <a:pt x="849" y="787"/>
                  </a:lnTo>
                  <a:lnTo>
                    <a:pt x="849" y="789"/>
                  </a:lnTo>
                  <a:lnTo>
                    <a:pt x="849" y="791"/>
                  </a:lnTo>
                  <a:lnTo>
                    <a:pt x="851" y="793"/>
                  </a:lnTo>
                  <a:lnTo>
                    <a:pt x="849" y="793"/>
                  </a:lnTo>
                  <a:lnTo>
                    <a:pt x="849" y="795"/>
                  </a:lnTo>
                  <a:lnTo>
                    <a:pt x="849" y="797"/>
                  </a:lnTo>
                  <a:lnTo>
                    <a:pt x="849" y="798"/>
                  </a:lnTo>
                  <a:lnTo>
                    <a:pt x="847" y="798"/>
                  </a:lnTo>
                  <a:lnTo>
                    <a:pt x="849" y="800"/>
                  </a:lnTo>
                  <a:lnTo>
                    <a:pt x="851" y="800"/>
                  </a:lnTo>
                  <a:lnTo>
                    <a:pt x="851" y="798"/>
                  </a:lnTo>
                  <a:lnTo>
                    <a:pt x="851" y="797"/>
                  </a:lnTo>
                  <a:lnTo>
                    <a:pt x="853" y="797"/>
                  </a:lnTo>
                  <a:lnTo>
                    <a:pt x="853" y="798"/>
                  </a:lnTo>
                  <a:lnTo>
                    <a:pt x="855" y="800"/>
                  </a:lnTo>
                  <a:lnTo>
                    <a:pt x="855" y="802"/>
                  </a:lnTo>
                  <a:lnTo>
                    <a:pt x="855" y="804"/>
                  </a:lnTo>
                  <a:lnTo>
                    <a:pt x="857" y="804"/>
                  </a:lnTo>
                  <a:lnTo>
                    <a:pt x="857" y="806"/>
                  </a:lnTo>
                  <a:lnTo>
                    <a:pt x="857" y="808"/>
                  </a:lnTo>
                  <a:lnTo>
                    <a:pt x="859" y="808"/>
                  </a:lnTo>
                  <a:lnTo>
                    <a:pt x="861" y="810"/>
                  </a:lnTo>
                  <a:lnTo>
                    <a:pt x="863" y="810"/>
                  </a:lnTo>
                  <a:lnTo>
                    <a:pt x="865" y="810"/>
                  </a:lnTo>
                  <a:lnTo>
                    <a:pt x="866" y="810"/>
                  </a:lnTo>
                  <a:lnTo>
                    <a:pt x="870" y="808"/>
                  </a:lnTo>
                  <a:lnTo>
                    <a:pt x="870" y="810"/>
                  </a:lnTo>
                  <a:lnTo>
                    <a:pt x="872" y="812"/>
                  </a:lnTo>
                  <a:lnTo>
                    <a:pt x="868" y="812"/>
                  </a:lnTo>
                  <a:lnTo>
                    <a:pt x="870" y="814"/>
                  </a:lnTo>
                  <a:lnTo>
                    <a:pt x="872" y="816"/>
                  </a:lnTo>
                  <a:lnTo>
                    <a:pt x="874" y="816"/>
                  </a:lnTo>
                  <a:lnTo>
                    <a:pt x="876" y="816"/>
                  </a:lnTo>
                  <a:lnTo>
                    <a:pt x="876" y="819"/>
                  </a:lnTo>
                  <a:lnTo>
                    <a:pt x="878" y="821"/>
                  </a:lnTo>
                  <a:lnTo>
                    <a:pt x="878" y="823"/>
                  </a:lnTo>
                  <a:lnTo>
                    <a:pt x="878" y="825"/>
                  </a:lnTo>
                  <a:lnTo>
                    <a:pt x="880" y="827"/>
                  </a:lnTo>
                  <a:lnTo>
                    <a:pt x="882" y="831"/>
                  </a:lnTo>
                  <a:lnTo>
                    <a:pt x="884" y="833"/>
                  </a:lnTo>
                  <a:lnTo>
                    <a:pt x="885" y="835"/>
                  </a:lnTo>
                  <a:lnTo>
                    <a:pt x="887" y="838"/>
                  </a:lnTo>
                  <a:lnTo>
                    <a:pt x="887" y="842"/>
                  </a:lnTo>
                  <a:lnTo>
                    <a:pt x="887" y="846"/>
                  </a:lnTo>
                  <a:lnTo>
                    <a:pt x="887" y="850"/>
                  </a:lnTo>
                  <a:lnTo>
                    <a:pt x="887" y="852"/>
                  </a:lnTo>
                  <a:lnTo>
                    <a:pt x="885" y="855"/>
                  </a:lnTo>
                  <a:lnTo>
                    <a:pt x="885" y="859"/>
                  </a:lnTo>
                  <a:lnTo>
                    <a:pt x="882" y="867"/>
                  </a:lnTo>
                  <a:lnTo>
                    <a:pt x="882" y="869"/>
                  </a:lnTo>
                  <a:lnTo>
                    <a:pt x="882" y="871"/>
                  </a:lnTo>
                  <a:lnTo>
                    <a:pt x="882" y="873"/>
                  </a:lnTo>
                  <a:lnTo>
                    <a:pt x="882" y="874"/>
                  </a:lnTo>
                  <a:lnTo>
                    <a:pt x="882" y="876"/>
                  </a:lnTo>
                  <a:lnTo>
                    <a:pt x="880" y="876"/>
                  </a:lnTo>
                  <a:lnTo>
                    <a:pt x="878" y="876"/>
                  </a:lnTo>
                  <a:lnTo>
                    <a:pt x="866" y="874"/>
                  </a:lnTo>
                  <a:lnTo>
                    <a:pt x="863" y="873"/>
                  </a:lnTo>
                  <a:lnTo>
                    <a:pt x="861" y="873"/>
                  </a:lnTo>
                  <a:lnTo>
                    <a:pt x="859" y="873"/>
                  </a:lnTo>
                  <a:lnTo>
                    <a:pt x="859" y="871"/>
                  </a:lnTo>
                  <a:lnTo>
                    <a:pt x="855" y="869"/>
                  </a:lnTo>
                  <a:lnTo>
                    <a:pt x="853" y="865"/>
                  </a:lnTo>
                  <a:lnTo>
                    <a:pt x="849" y="861"/>
                  </a:lnTo>
                  <a:lnTo>
                    <a:pt x="846" y="857"/>
                  </a:lnTo>
                  <a:lnTo>
                    <a:pt x="844" y="855"/>
                  </a:lnTo>
                  <a:lnTo>
                    <a:pt x="842" y="854"/>
                  </a:lnTo>
                  <a:lnTo>
                    <a:pt x="840" y="855"/>
                  </a:lnTo>
                  <a:lnTo>
                    <a:pt x="838" y="855"/>
                  </a:lnTo>
                  <a:lnTo>
                    <a:pt x="834" y="855"/>
                  </a:lnTo>
                  <a:lnTo>
                    <a:pt x="830" y="857"/>
                  </a:lnTo>
                  <a:lnTo>
                    <a:pt x="828" y="855"/>
                  </a:lnTo>
                  <a:lnTo>
                    <a:pt x="825" y="855"/>
                  </a:lnTo>
                  <a:lnTo>
                    <a:pt x="819" y="857"/>
                  </a:lnTo>
                  <a:lnTo>
                    <a:pt x="815" y="857"/>
                  </a:lnTo>
                  <a:lnTo>
                    <a:pt x="809" y="857"/>
                  </a:lnTo>
                  <a:lnTo>
                    <a:pt x="804" y="859"/>
                  </a:lnTo>
                  <a:lnTo>
                    <a:pt x="800" y="857"/>
                  </a:lnTo>
                  <a:lnTo>
                    <a:pt x="798" y="855"/>
                  </a:lnTo>
                  <a:lnTo>
                    <a:pt x="796" y="857"/>
                  </a:lnTo>
                  <a:lnTo>
                    <a:pt x="789" y="861"/>
                  </a:lnTo>
                  <a:lnTo>
                    <a:pt x="781" y="865"/>
                  </a:lnTo>
                  <a:lnTo>
                    <a:pt x="777" y="867"/>
                  </a:lnTo>
                  <a:lnTo>
                    <a:pt x="770" y="869"/>
                  </a:lnTo>
                  <a:lnTo>
                    <a:pt x="768" y="871"/>
                  </a:lnTo>
                  <a:lnTo>
                    <a:pt x="762" y="874"/>
                  </a:lnTo>
                  <a:lnTo>
                    <a:pt x="758" y="876"/>
                  </a:lnTo>
                  <a:lnTo>
                    <a:pt x="754" y="878"/>
                  </a:lnTo>
                  <a:lnTo>
                    <a:pt x="751" y="878"/>
                  </a:lnTo>
                  <a:lnTo>
                    <a:pt x="743" y="880"/>
                  </a:lnTo>
                  <a:lnTo>
                    <a:pt x="739" y="880"/>
                  </a:lnTo>
                  <a:lnTo>
                    <a:pt x="735" y="880"/>
                  </a:lnTo>
                  <a:lnTo>
                    <a:pt x="728" y="878"/>
                  </a:lnTo>
                  <a:lnTo>
                    <a:pt x="722" y="878"/>
                  </a:lnTo>
                  <a:lnTo>
                    <a:pt x="718" y="876"/>
                  </a:lnTo>
                  <a:lnTo>
                    <a:pt x="716" y="878"/>
                  </a:lnTo>
                  <a:lnTo>
                    <a:pt x="713" y="878"/>
                  </a:lnTo>
                  <a:lnTo>
                    <a:pt x="707" y="880"/>
                  </a:lnTo>
                  <a:lnTo>
                    <a:pt x="701" y="882"/>
                  </a:lnTo>
                  <a:lnTo>
                    <a:pt x="697" y="882"/>
                  </a:lnTo>
                  <a:lnTo>
                    <a:pt x="695" y="884"/>
                  </a:lnTo>
                  <a:lnTo>
                    <a:pt x="690" y="886"/>
                  </a:lnTo>
                  <a:lnTo>
                    <a:pt x="686" y="888"/>
                  </a:lnTo>
                  <a:lnTo>
                    <a:pt x="682" y="890"/>
                  </a:lnTo>
                  <a:lnTo>
                    <a:pt x="680" y="892"/>
                  </a:lnTo>
                  <a:lnTo>
                    <a:pt x="676" y="893"/>
                  </a:lnTo>
                  <a:lnTo>
                    <a:pt x="673" y="897"/>
                  </a:lnTo>
                  <a:lnTo>
                    <a:pt x="673" y="901"/>
                  </a:lnTo>
                  <a:lnTo>
                    <a:pt x="671" y="903"/>
                  </a:lnTo>
                  <a:lnTo>
                    <a:pt x="671" y="905"/>
                  </a:lnTo>
                  <a:lnTo>
                    <a:pt x="671" y="907"/>
                  </a:lnTo>
                  <a:lnTo>
                    <a:pt x="673" y="909"/>
                  </a:lnTo>
                  <a:lnTo>
                    <a:pt x="673" y="911"/>
                  </a:lnTo>
                  <a:lnTo>
                    <a:pt x="673" y="912"/>
                  </a:lnTo>
                  <a:lnTo>
                    <a:pt x="673" y="914"/>
                  </a:lnTo>
                  <a:lnTo>
                    <a:pt x="671" y="916"/>
                  </a:lnTo>
                  <a:lnTo>
                    <a:pt x="669" y="918"/>
                  </a:lnTo>
                  <a:lnTo>
                    <a:pt x="667" y="920"/>
                  </a:lnTo>
                  <a:lnTo>
                    <a:pt x="665" y="922"/>
                  </a:lnTo>
                  <a:lnTo>
                    <a:pt x="663" y="922"/>
                  </a:lnTo>
                  <a:lnTo>
                    <a:pt x="661" y="924"/>
                  </a:lnTo>
                  <a:lnTo>
                    <a:pt x="659" y="924"/>
                  </a:lnTo>
                  <a:lnTo>
                    <a:pt x="657" y="924"/>
                  </a:lnTo>
                  <a:lnTo>
                    <a:pt x="656" y="924"/>
                  </a:lnTo>
                  <a:lnTo>
                    <a:pt x="654" y="924"/>
                  </a:lnTo>
                  <a:lnTo>
                    <a:pt x="652" y="924"/>
                  </a:lnTo>
                  <a:lnTo>
                    <a:pt x="650" y="926"/>
                  </a:lnTo>
                  <a:lnTo>
                    <a:pt x="648" y="926"/>
                  </a:lnTo>
                  <a:lnTo>
                    <a:pt x="644" y="928"/>
                  </a:lnTo>
                  <a:lnTo>
                    <a:pt x="642" y="928"/>
                  </a:lnTo>
                  <a:lnTo>
                    <a:pt x="638" y="928"/>
                  </a:lnTo>
                  <a:lnTo>
                    <a:pt x="637" y="928"/>
                  </a:lnTo>
                  <a:lnTo>
                    <a:pt x="635" y="930"/>
                  </a:lnTo>
                  <a:lnTo>
                    <a:pt x="633" y="931"/>
                  </a:lnTo>
                  <a:lnTo>
                    <a:pt x="631" y="933"/>
                  </a:lnTo>
                  <a:lnTo>
                    <a:pt x="631" y="939"/>
                  </a:lnTo>
                  <a:lnTo>
                    <a:pt x="631" y="943"/>
                  </a:lnTo>
                  <a:lnTo>
                    <a:pt x="629" y="947"/>
                  </a:lnTo>
                  <a:lnTo>
                    <a:pt x="627" y="949"/>
                  </a:lnTo>
                  <a:lnTo>
                    <a:pt x="625" y="952"/>
                  </a:lnTo>
                  <a:lnTo>
                    <a:pt x="621" y="956"/>
                  </a:lnTo>
                  <a:lnTo>
                    <a:pt x="616" y="960"/>
                  </a:lnTo>
                  <a:lnTo>
                    <a:pt x="614" y="964"/>
                  </a:lnTo>
                  <a:lnTo>
                    <a:pt x="612" y="966"/>
                  </a:lnTo>
                  <a:lnTo>
                    <a:pt x="610" y="969"/>
                  </a:lnTo>
                  <a:lnTo>
                    <a:pt x="610" y="975"/>
                  </a:lnTo>
                  <a:lnTo>
                    <a:pt x="610" y="979"/>
                  </a:lnTo>
                  <a:lnTo>
                    <a:pt x="610" y="983"/>
                  </a:lnTo>
                  <a:lnTo>
                    <a:pt x="610" y="987"/>
                  </a:lnTo>
                  <a:lnTo>
                    <a:pt x="612" y="988"/>
                  </a:lnTo>
                  <a:lnTo>
                    <a:pt x="614" y="992"/>
                  </a:lnTo>
                  <a:lnTo>
                    <a:pt x="616" y="992"/>
                  </a:lnTo>
                  <a:lnTo>
                    <a:pt x="618" y="994"/>
                  </a:lnTo>
                  <a:lnTo>
                    <a:pt x="619" y="994"/>
                  </a:lnTo>
                  <a:lnTo>
                    <a:pt x="619" y="996"/>
                  </a:lnTo>
                  <a:lnTo>
                    <a:pt x="621" y="996"/>
                  </a:lnTo>
                  <a:lnTo>
                    <a:pt x="623" y="996"/>
                  </a:lnTo>
                  <a:lnTo>
                    <a:pt x="623" y="998"/>
                  </a:lnTo>
                  <a:lnTo>
                    <a:pt x="625" y="998"/>
                  </a:lnTo>
                  <a:lnTo>
                    <a:pt x="627" y="1000"/>
                  </a:lnTo>
                  <a:lnTo>
                    <a:pt x="627" y="1002"/>
                  </a:lnTo>
                  <a:lnTo>
                    <a:pt x="629" y="1004"/>
                  </a:lnTo>
                  <a:lnTo>
                    <a:pt x="631" y="1006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3" y="1009"/>
                  </a:lnTo>
                  <a:lnTo>
                    <a:pt x="619" y="1011"/>
                  </a:lnTo>
                  <a:lnTo>
                    <a:pt x="616" y="1013"/>
                  </a:lnTo>
                  <a:lnTo>
                    <a:pt x="614" y="1015"/>
                  </a:lnTo>
                  <a:lnTo>
                    <a:pt x="610" y="1017"/>
                  </a:lnTo>
                  <a:lnTo>
                    <a:pt x="608" y="1017"/>
                  </a:lnTo>
                  <a:lnTo>
                    <a:pt x="606" y="1017"/>
                  </a:lnTo>
                  <a:lnTo>
                    <a:pt x="606" y="1015"/>
                  </a:lnTo>
                  <a:lnTo>
                    <a:pt x="604" y="1015"/>
                  </a:lnTo>
                  <a:lnTo>
                    <a:pt x="604" y="1013"/>
                  </a:lnTo>
                  <a:lnTo>
                    <a:pt x="606" y="1011"/>
                  </a:lnTo>
                  <a:lnTo>
                    <a:pt x="608" y="1006"/>
                  </a:lnTo>
                  <a:lnTo>
                    <a:pt x="610" y="1002"/>
                  </a:lnTo>
                  <a:lnTo>
                    <a:pt x="608" y="1002"/>
                  </a:lnTo>
                  <a:lnTo>
                    <a:pt x="606" y="1000"/>
                  </a:lnTo>
                  <a:lnTo>
                    <a:pt x="606" y="998"/>
                  </a:lnTo>
                  <a:lnTo>
                    <a:pt x="604" y="998"/>
                  </a:lnTo>
                  <a:lnTo>
                    <a:pt x="604" y="996"/>
                  </a:lnTo>
                  <a:lnTo>
                    <a:pt x="602" y="996"/>
                  </a:lnTo>
                  <a:lnTo>
                    <a:pt x="600" y="996"/>
                  </a:lnTo>
                  <a:lnTo>
                    <a:pt x="597" y="996"/>
                  </a:lnTo>
                  <a:lnTo>
                    <a:pt x="595" y="996"/>
                  </a:lnTo>
                  <a:lnTo>
                    <a:pt x="593" y="998"/>
                  </a:lnTo>
                  <a:lnTo>
                    <a:pt x="587" y="998"/>
                  </a:lnTo>
                  <a:lnTo>
                    <a:pt x="580" y="998"/>
                  </a:lnTo>
                  <a:lnTo>
                    <a:pt x="574" y="998"/>
                  </a:lnTo>
                  <a:lnTo>
                    <a:pt x="570" y="998"/>
                  </a:lnTo>
                  <a:lnTo>
                    <a:pt x="564" y="996"/>
                  </a:lnTo>
                  <a:lnTo>
                    <a:pt x="561" y="996"/>
                  </a:lnTo>
                  <a:lnTo>
                    <a:pt x="555" y="996"/>
                  </a:lnTo>
                  <a:lnTo>
                    <a:pt x="553" y="996"/>
                  </a:lnTo>
                  <a:lnTo>
                    <a:pt x="549" y="998"/>
                  </a:lnTo>
                  <a:lnTo>
                    <a:pt x="547" y="998"/>
                  </a:lnTo>
                  <a:lnTo>
                    <a:pt x="547" y="1000"/>
                  </a:lnTo>
                  <a:lnTo>
                    <a:pt x="547" y="1002"/>
                  </a:lnTo>
                  <a:lnTo>
                    <a:pt x="547" y="1004"/>
                  </a:lnTo>
                  <a:lnTo>
                    <a:pt x="547" y="1006"/>
                  </a:lnTo>
                  <a:lnTo>
                    <a:pt x="542" y="1006"/>
                  </a:lnTo>
                  <a:lnTo>
                    <a:pt x="540" y="1007"/>
                  </a:lnTo>
                  <a:lnTo>
                    <a:pt x="538" y="1007"/>
                  </a:lnTo>
                  <a:lnTo>
                    <a:pt x="538" y="1006"/>
                  </a:lnTo>
                  <a:lnTo>
                    <a:pt x="536" y="1006"/>
                  </a:lnTo>
                  <a:lnTo>
                    <a:pt x="534" y="1007"/>
                  </a:lnTo>
                  <a:lnTo>
                    <a:pt x="532" y="1007"/>
                  </a:lnTo>
                  <a:lnTo>
                    <a:pt x="530" y="1007"/>
                  </a:lnTo>
                  <a:lnTo>
                    <a:pt x="526" y="1006"/>
                  </a:lnTo>
                  <a:lnTo>
                    <a:pt x="524" y="1004"/>
                  </a:lnTo>
                  <a:lnTo>
                    <a:pt x="515" y="1000"/>
                  </a:lnTo>
                  <a:lnTo>
                    <a:pt x="511" y="998"/>
                  </a:lnTo>
                  <a:lnTo>
                    <a:pt x="507" y="996"/>
                  </a:lnTo>
                  <a:lnTo>
                    <a:pt x="505" y="996"/>
                  </a:lnTo>
                  <a:lnTo>
                    <a:pt x="504" y="996"/>
                  </a:lnTo>
                  <a:lnTo>
                    <a:pt x="504" y="994"/>
                  </a:lnTo>
                  <a:lnTo>
                    <a:pt x="502" y="994"/>
                  </a:lnTo>
                  <a:lnTo>
                    <a:pt x="498" y="998"/>
                  </a:lnTo>
                  <a:lnTo>
                    <a:pt x="496" y="998"/>
                  </a:lnTo>
                  <a:lnTo>
                    <a:pt x="496" y="1000"/>
                  </a:lnTo>
                  <a:lnTo>
                    <a:pt x="494" y="1000"/>
                  </a:lnTo>
                  <a:lnTo>
                    <a:pt x="490" y="1000"/>
                  </a:lnTo>
                  <a:lnTo>
                    <a:pt x="483" y="1000"/>
                  </a:lnTo>
                  <a:lnTo>
                    <a:pt x="469" y="1000"/>
                  </a:lnTo>
                  <a:lnTo>
                    <a:pt x="443" y="1009"/>
                  </a:lnTo>
                  <a:lnTo>
                    <a:pt x="416" y="1017"/>
                  </a:lnTo>
                  <a:lnTo>
                    <a:pt x="407" y="1021"/>
                  </a:lnTo>
                  <a:lnTo>
                    <a:pt x="391" y="1026"/>
                  </a:lnTo>
                  <a:lnTo>
                    <a:pt x="340" y="1042"/>
                  </a:lnTo>
                  <a:lnTo>
                    <a:pt x="325" y="1045"/>
                  </a:lnTo>
                  <a:lnTo>
                    <a:pt x="312" y="1047"/>
                  </a:lnTo>
                  <a:lnTo>
                    <a:pt x="295" y="1053"/>
                  </a:lnTo>
                  <a:lnTo>
                    <a:pt x="295" y="1049"/>
                  </a:lnTo>
                  <a:lnTo>
                    <a:pt x="295" y="1047"/>
                  </a:lnTo>
                  <a:lnTo>
                    <a:pt x="295" y="1042"/>
                  </a:lnTo>
                  <a:lnTo>
                    <a:pt x="295" y="1040"/>
                  </a:lnTo>
                  <a:lnTo>
                    <a:pt x="295" y="1038"/>
                  </a:lnTo>
                  <a:lnTo>
                    <a:pt x="295" y="1034"/>
                  </a:lnTo>
                  <a:lnTo>
                    <a:pt x="295" y="1026"/>
                  </a:lnTo>
                  <a:lnTo>
                    <a:pt x="295" y="1019"/>
                  </a:lnTo>
                  <a:lnTo>
                    <a:pt x="296" y="1019"/>
                  </a:lnTo>
                  <a:lnTo>
                    <a:pt x="298" y="1019"/>
                  </a:lnTo>
                  <a:lnTo>
                    <a:pt x="300" y="1019"/>
                  </a:lnTo>
                  <a:lnTo>
                    <a:pt x="304" y="1019"/>
                  </a:lnTo>
                  <a:lnTo>
                    <a:pt x="310" y="1017"/>
                  </a:lnTo>
                  <a:lnTo>
                    <a:pt x="314" y="1017"/>
                  </a:lnTo>
                  <a:lnTo>
                    <a:pt x="315" y="1017"/>
                  </a:lnTo>
                  <a:lnTo>
                    <a:pt x="317" y="1015"/>
                  </a:lnTo>
                  <a:lnTo>
                    <a:pt x="319" y="1013"/>
                  </a:lnTo>
                  <a:lnTo>
                    <a:pt x="321" y="1011"/>
                  </a:lnTo>
                  <a:lnTo>
                    <a:pt x="323" y="1007"/>
                  </a:lnTo>
                  <a:lnTo>
                    <a:pt x="323" y="1000"/>
                  </a:lnTo>
                  <a:lnTo>
                    <a:pt x="323" y="998"/>
                  </a:lnTo>
                  <a:lnTo>
                    <a:pt x="319" y="998"/>
                  </a:lnTo>
                  <a:lnTo>
                    <a:pt x="315" y="998"/>
                  </a:lnTo>
                  <a:lnTo>
                    <a:pt x="308" y="998"/>
                  </a:lnTo>
                  <a:lnTo>
                    <a:pt x="300" y="1000"/>
                  </a:lnTo>
                  <a:lnTo>
                    <a:pt x="295" y="1000"/>
                  </a:lnTo>
                  <a:lnTo>
                    <a:pt x="291" y="1000"/>
                  </a:lnTo>
                  <a:lnTo>
                    <a:pt x="289" y="1000"/>
                  </a:lnTo>
                  <a:lnTo>
                    <a:pt x="287" y="1002"/>
                  </a:lnTo>
                  <a:lnTo>
                    <a:pt x="283" y="1002"/>
                  </a:lnTo>
                  <a:lnTo>
                    <a:pt x="279" y="1000"/>
                  </a:lnTo>
                  <a:lnTo>
                    <a:pt x="277" y="1002"/>
                  </a:lnTo>
                  <a:lnTo>
                    <a:pt x="276" y="1002"/>
                  </a:lnTo>
                  <a:lnTo>
                    <a:pt x="274" y="1002"/>
                  </a:lnTo>
                  <a:lnTo>
                    <a:pt x="272" y="1002"/>
                  </a:lnTo>
                  <a:lnTo>
                    <a:pt x="272" y="1004"/>
                  </a:lnTo>
                  <a:lnTo>
                    <a:pt x="270" y="1004"/>
                  </a:lnTo>
                  <a:lnTo>
                    <a:pt x="268" y="1004"/>
                  </a:lnTo>
                  <a:lnTo>
                    <a:pt x="266" y="1006"/>
                  </a:lnTo>
                  <a:lnTo>
                    <a:pt x="266" y="1004"/>
                  </a:lnTo>
                  <a:lnTo>
                    <a:pt x="264" y="1002"/>
                  </a:lnTo>
                  <a:lnTo>
                    <a:pt x="262" y="1000"/>
                  </a:lnTo>
                  <a:lnTo>
                    <a:pt x="262" y="998"/>
                  </a:lnTo>
                  <a:lnTo>
                    <a:pt x="262" y="996"/>
                  </a:lnTo>
                  <a:lnTo>
                    <a:pt x="260" y="992"/>
                  </a:lnTo>
                  <a:lnTo>
                    <a:pt x="262" y="988"/>
                  </a:lnTo>
                  <a:lnTo>
                    <a:pt x="262" y="977"/>
                  </a:lnTo>
                  <a:lnTo>
                    <a:pt x="264" y="968"/>
                  </a:lnTo>
                  <a:lnTo>
                    <a:pt x="264" y="966"/>
                  </a:lnTo>
                  <a:lnTo>
                    <a:pt x="266" y="964"/>
                  </a:lnTo>
                  <a:lnTo>
                    <a:pt x="272" y="962"/>
                  </a:lnTo>
                  <a:lnTo>
                    <a:pt x="277" y="958"/>
                  </a:lnTo>
                  <a:lnTo>
                    <a:pt x="283" y="956"/>
                  </a:lnTo>
                  <a:lnTo>
                    <a:pt x="289" y="952"/>
                  </a:lnTo>
                  <a:lnTo>
                    <a:pt x="287" y="950"/>
                  </a:lnTo>
                  <a:lnTo>
                    <a:pt x="287" y="949"/>
                  </a:lnTo>
                  <a:lnTo>
                    <a:pt x="285" y="943"/>
                  </a:lnTo>
                  <a:lnTo>
                    <a:pt x="281" y="935"/>
                  </a:lnTo>
                  <a:lnTo>
                    <a:pt x="279" y="931"/>
                  </a:lnTo>
                  <a:lnTo>
                    <a:pt x="277" y="930"/>
                  </a:lnTo>
                  <a:lnTo>
                    <a:pt x="277" y="928"/>
                  </a:lnTo>
                  <a:lnTo>
                    <a:pt x="277" y="924"/>
                  </a:lnTo>
                  <a:lnTo>
                    <a:pt x="276" y="922"/>
                  </a:lnTo>
                  <a:lnTo>
                    <a:pt x="272" y="920"/>
                  </a:lnTo>
                  <a:lnTo>
                    <a:pt x="270" y="916"/>
                  </a:lnTo>
                  <a:lnTo>
                    <a:pt x="266" y="916"/>
                  </a:lnTo>
                  <a:lnTo>
                    <a:pt x="260" y="914"/>
                  </a:lnTo>
                  <a:lnTo>
                    <a:pt x="258" y="914"/>
                  </a:lnTo>
                  <a:lnTo>
                    <a:pt x="257" y="912"/>
                  </a:lnTo>
                  <a:lnTo>
                    <a:pt x="255" y="912"/>
                  </a:lnTo>
                  <a:lnTo>
                    <a:pt x="253" y="912"/>
                  </a:lnTo>
                  <a:lnTo>
                    <a:pt x="253" y="911"/>
                  </a:lnTo>
                  <a:lnTo>
                    <a:pt x="251" y="912"/>
                  </a:lnTo>
                  <a:lnTo>
                    <a:pt x="249" y="912"/>
                  </a:lnTo>
                  <a:lnTo>
                    <a:pt x="249" y="914"/>
                  </a:lnTo>
                  <a:lnTo>
                    <a:pt x="249" y="916"/>
                  </a:lnTo>
                  <a:lnTo>
                    <a:pt x="247" y="916"/>
                  </a:lnTo>
                  <a:lnTo>
                    <a:pt x="243" y="920"/>
                  </a:lnTo>
                  <a:lnTo>
                    <a:pt x="243" y="922"/>
                  </a:lnTo>
                  <a:lnTo>
                    <a:pt x="241" y="924"/>
                  </a:lnTo>
                  <a:lnTo>
                    <a:pt x="241" y="926"/>
                  </a:lnTo>
                  <a:lnTo>
                    <a:pt x="241" y="928"/>
                  </a:lnTo>
                  <a:lnTo>
                    <a:pt x="239" y="930"/>
                  </a:lnTo>
                  <a:lnTo>
                    <a:pt x="228" y="939"/>
                  </a:lnTo>
                  <a:lnTo>
                    <a:pt x="217" y="950"/>
                  </a:lnTo>
                  <a:lnTo>
                    <a:pt x="201" y="962"/>
                  </a:lnTo>
                  <a:lnTo>
                    <a:pt x="194" y="968"/>
                  </a:lnTo>
                  <a:lnTo>
                    <a:pt x="192" y="966"/>
                  </a:lnTo>
                  <a:lnTo>
                    <a:pt x="190" y="962"/>
                  </a:lnTo>
                  <a:lnTo>
                    <a:pt x="184" y="958"/>
                  </a:lnTo>
                  <a:lnTo>
                    <a:pt x="181" y="952"/>
                  </a:lnTo>
                  <a:lnTo>
                    <a:pt x="175" y="949"/>
                  </a:lnTo>
                  <a:lnTo>
                    <a:pt x="171" y="945"/>
                  </a:lnTo>
                  <a:lnTo>
                    <a:pt x="167" y="941"/>
                  </a:lnTo>
                  <a:lnTo>
                    <a:pt x="165" y="941"/>
                  </a:lnTo>
                  <a:lnTo>
                    <a:pt x="163" y="941"/>
                  </a:lnTo>
                  <a:lnTo>
                    <a:pt x="162" y="941"/>
                  </a:lnTo>
                  <a:lnTo>
                    <a:pt x="162" y="943"/>
                  </a:lnTo>
                  <a:lnTo>
                    <a:pt x="160" y="943"/>
                  </a:lnTo>
                  <a:lnTo>
                    <a:pt x="158" y="943"/>
                  </a:lnTo>
                  <a:lnTo>
                    <a:pt x="156" y="943"/>
                  </a:lnTo>
                  <a:lnTo>
                    <a:pt x="154" y="943"/>
                  </a:lnTo>
                  <a:lnTo>
                    <a:pt x="152" y="945"/>
                  </a:lnTo>
                  <a:lnTo>
                    <a:pt x="148" y="945"/>
                  </a:lnTo>
                  <a:lnTo>
                    <a:pt x="146" y="945"/>
                  </a:lnTo>
                  <a:lnTo>
                    <a:pt x="144" y="943"/>
                  </a:lnTo>
                  <a:lnTo>
                    <a:pt x="143" y="943"/>
                  </a:lnTo>
                  <a:lnTo>
                    <a:pt x="141" y="941"/>
                  </a:lnTo>
                  <a:lnTo>
                    <a:pt x="139" y="937"/>
                  </a:lnTo>
                  <a:lnTo>
                    <a:pt x="139" y="935"/>
                  </a:lnTo>
                  <a:lnTo>
                    <a:pt x="141" y="931"/>
                  </a:lnTo>
                  <a:lnTo>
                    <a:pt x="143" y="928"/>
                  </a:lnTo>
                  <a:lnTo>
                    <a:pt x="143" y="926"/>
                  </a:lnTo>
                  <a:lnTo>
                    <a:pt x="143" y="924"/>
                  </a:lnTo>
                  <a:lnTo>
                    <a:pt x="141" y="918"/>
                  </a:lnTo>
                  <a:lnTo>
                    <a:pt x="139" y="914"/>
                  </a:lnTo>
                  <a:lnTo>
                    <a:pt x="137" y="912"/>
                  </a:lnTo>
                  <a:lnTo>
                    <a:pt x="137" y="909"/>
                  </a:lnTo>
                  <a:lnTo>
                    <a:pt x="137" y="907"/>
                  </a:lnTo>
                  <a:lnTo>
                    <a:pt x="137" y="903"/>
                  </a:lnTo>
                  <a:lnTo>
                    <a:pt x="139" y="895"/>
                  </a:lnTo>
                  <a:lnTo>
                    <a:pt x="139" y="892"/>
                  </a:lnTo>
                  <a:lnTo>
                    <a:pt x="139" y="890"/>
                  </a:lnTo>
                  <a:lnTo>
                    <a:pt x="139" y="888"/>
                  </a:lnTo>
                  <a:lnTo>
                    <a:pt x="137" y="884"/>
                  </a:lnTo>
                  <a:lnTo>
                    <a:pt x="139" y="880"/>
                  </a:lnTo>
                  <a:lnTo>
                    <a:pt x="141" y="871"/>
                  </a:lnTo>
                  <a:lnTo>
                    <a:pt x="141" y="867"/>
                  </a:lnTo>
                  <a:lnTo>
                    <a:pt x="141" y="863"/>
                  </a:lnTo>
                  <a:lnTo>
                    <a:pt x="141" y="861"/>
                  </a:lnTo>
                  <a:lnTo>
                    <a:pt x="139" y="857"/>
                  </a:lnTo>
                  <a:lnTo>
                    <a:pt x="137" y="854"/>
                  </a:lnTo>
                  <a:lnTo>
                    <a:pt x="137" y="852"/>
                  </a:lnTo>
                  <a:lnTo>
                    <a:pt x="139" y="848"/>
                  </a:lnTo>
                  <a:lnTo>
                    <a:pt x="141" y="846"/>
                  </a:lnTo>
                  <a:lnTo>
                    <a:pt x="143" y="842"/>
                  </a:lnTo>
                  <a:lnTo>
                    <a:pt x="144" y="840"/>
                  </a:lnTo>
                  <a:lnTo>
                    <a:pt x="146" y="838"/>
                  </a:lnTo>
                  <a:lnTo>
                    <a:pt x="146" y="836"/>
                  </a:lnTo>
                  <a:lnTo>
                    <a:pt x="148" y="836"/>
                  </a:lnTo>
                  <a:lnTo>
                    <a:pt x="148" y="835"/>
                  </a:lnTo>
                  <a:lnTo>
                    <a:pt x="150" y="831"/>
                  </a:lnTo>
                  <a:lnTo>
                    <a:pt x="152" y="831"/>
                  </a:lnTo>
                  <a:lnTo>
                    <a:pt x="154" y="831"/>
                  </a:lnTo>
                  <a:lnTo>
                    <a:pt x="156" y="829"/>
                  </a:lnTo>
                  <a:lnTo>
                    <a:pt x="158" y="825"/>
                  </a:lnTo>
                  <a:lnTo>
                    <a:pt x="158" y="821"/>
                  </a:lnTo>
                  <a:lnTo>
                    <a:pt x="158" y="817"/>
                  </a:lnTo>
                  <a:lnTo>
                    <a:pt x="156" y="812"/>
                  </a:lnTo>
                  <a:lnTo>
                    <a:pt x="156" y="808"/>
                  </a:lnTo>
                  <a:lnTo>
                    <a:pt x="156" y="802"/>
                  </a:lnTo>
                  <a:lnTo>
                    <a:pt x="154" y="793"/>
                  </a:lnTo>
                  <a:lnTo>
                    <a:pt x="152" y="787"/>
                  </a:lnTo>
                  <a:lnTo>
                    <a:pt x="150" y="781"/>
                  </a:lnTo>
                  <a:lnTo>
                    <a:pt x="148" y="778"/>
                  </a:lnTo>
                  <a:lnTo>
                    <a:pt x="146" y="774"/>
                  </a:lnTo>
                  <a:lnTo>
                    <a:pt x="148" y="770"/>
                  </a:lnTo>
                  <a:lnTo>
                    <a:pt x="148" y="762"/>
                  </a:lnTo>
                  <a:lnTo>
                    <a:pt x="148" y="755"/>
                  </a:lnTo>
                  <a:lnTo>
                    <a:pt x="148" y="751"/>
                  </a:lnTo>
                  <a:lnTo>
                    <a:pt x="148" y="747"/>
                  </a:lnTo>
                  <a:lnTo>
                    <a:pt x="150" y="743"/>
                  </a:lnTo>
                  <a:lnTo>
                    <a:pt x="154" y="740"/>
                  </a:lnTo>
                  <a:lnTo>
                    <a:pt x="156" y="738"/>
                  </a:lnTo>
                  <a:lnTo>
                    <a:pt x="158" y="736"/>
                  </a:lnTo>
                  <a:lnTo>
                    <a:pt x="160" y="736"/>
                  </a:lnTo>
                  <a:lnTo>
                    <a:pt x="169" y="738"/>
                  </a:lnTo>
                  <a:lnTo>
                    <a:pt x="196" y="741"/>
                  </a:lnTo>
                  <a:lnTo>
                    <a:pt x="205" y="743"/>
                  </a:lnTo>
                  <a:lnTo>
                    <a:pt x="213" y="745"/>
                  </a:lnTo>
                  <a:lnTo>
                    <a:pt x="217" y="747"/>
                  </a:lnTo>
                  <a:lnTo>
                    <a:pt x="219" y="747"/>
                  </a:lnTo>
                  <a:lnTo>
                    <a:pt x="222" y="747"/>
                  </a:lnTo>
                  <a:lnTo>
                    <a:pt x="226" y="745"/>
                  </a:lnTo>
                  <a:lnTo>
                    <a:pt x="230" y="743"/>
                  </a:lnTo>
                  <a:lnTo>
                    <a:pt x="232" y="741"/>
                  </a:lnTo>
                  <a:lnTo>
                    <a:pt x="234" y="741"/>
                  </a:lnTo>
                  <a:lnTo>
                    <a:pt x="236" y="736"/>
                  </a:lnTo>
                  <a:lnTo>
                    <a:pt x="238" y="732"/>
                  </a:lnTo>
                  <a:lnTo>
                    <a:pt x="239" y="730"/>
                  </a:lnTo>
                  <a:lnTo>
                    <a:pt x="241" y="728"/>
                  </a:lnTo>
                  <a:lnTo>
                    <a:pt x="243" y="726"/>
                  </a:lnTo>
                  <a:lnTo>
                    <a:pt x="245" y="722"/>
                  </a:lnTo>
                  <a:lnTo>
                    <a:pt x="245" y="721"/>
                  </a:lnTo>
                  <a:lnTo>
                    <a:pt x="247" y="719"/>
                  </a:lnTo>
                  <a:lnTo>
                    <a:pt x="249" y="719"/>
                  </a:lnTo>
                  <a:lnTo>
                    <a:pt x="251" y="717"/>
                  </a:lnTo>
                  <a:lnTo>
                    <a:pt x="251" y="715"/>
                  </a:lnTo>
                  <a:lnTo>
                    <a:pt x="253" y="715"/>
                  </a:lnTo>
                  <a:lnTo>
                    <a:pt x="253" y="711"/>
                  </a:lnTo>
                  <a:lnTo>
                    <a:pt x="255" y="709"/>
                  </a:lnTo>
                  <a:lnTo>
                    <a:pt x="255" y="707"/>
                  </a:lnTo>
                  <a:lnTo>
                    <a:pt x="257" y="705"/>
                  </a:lnTo>
                  <a:lnTo>
                    <a:pt x="258" y="703"/>
                  </a:lnTo>
                  <a:lnTo>
                    <a:pt x="258" y="702"/>
                  </a:lnTo>
                  <a:lnTo>
                    <a:pt x="260" y="700"/>
                  </a:lnTo>
                  <a:lnTo>
                    <a:pt x="262" y="700"/>
                  </a:lnTo>
                  <a:lnTo>
                    <a:pt x="264" y="702"/>
                  </a:lnTo>
                  <a:lnTo>
                    <a:pt x="266" y="702"/>
                  </a:lnTo>
                  <a:lnTo>
                    <a:pt x="266" y="698"/>
                  </a:lnTo>
                  <a:lnTo>
                    <a:pt x="266" y="696"/>
                  </a:lnTo>
                  <a:lnTo>
                    <a:pt x="270" y="692"/>
                  </a:lnTo>
                  <a:lnTo>
                    <a:pt x="272" y="692"/>
                  </a:lnTo>
                  <a:lnTo>
                    <a:pt x="272" y="688"/>
                  </a:lnTo>
                  <a:lnTo>
                    <a:pt x="272" y="686"/>
                  </a:lnTo>
                  <a:lnTo>
                    <a:pt x="272" y="684"/>
                  </a:lnTo>
                  <a:lnTo>
                    <a:pt x="272" y="683"/>
                  </a:lnTo>
                  <a:lnTo>
                    <a:pt x="274" y="679"/>
                  </a:lnTo>
                  <a:lnTo>
                    <a:pt x="276" y="679"/>
                  </a:lnTo>
                  <a:lnTo>
                    <a:pt x="277" y="677"/>
                  </a:lnTo>
                  <a:lnTo>
                    <a:pt x="277" y="673"/>
                  </a:lnTo>
                  <a:lnTo>
                    <a:pt x="279" y="673"/>
                  </a:lnTo>
                  <a:lnTo>
                    <a:pt x="283" y="671"/>
                  </a:lnTo>
                  <a:lnTo>
                    <a:pt x="285" y="669"/>
                  </a:lnTo>
                  <a:lnTo>
                    <a:pt x="289" y="669"/>
                  </a:lnTo>
                  <a:lnTo>
                    <a:pt x="291" y="667"/>
                  </a:lnTo>
                  <a:lnTo>
                    <a:pt x="293" y="665"/>
                  </a:lnTo>
                  <a:lnTo>
                    <a:pt x="295" y="662"/>
                  </a:lnTo>
                  <a:lnTo>
                    <a:pt x="296" y="658"/>
                  </a:lnTo>
                  <a:lnTo>
                    <a:pt x="298" y="654"/>
                  </a:lnTo>
                  <a:lnTo>
                    <a:pt x="302" y="648"/>
                  </a:lnTo>
                  <a:lnTo>
                    <a:pt x="304" y="646"/>
                  </a:lnTo>
                  <a:lnTo>
                    <a:pt x="306" y="645"/>
                  </a:lnTo>
                  <a:lnTo>
                    <a:pt x="308" y="643"/>
                  </a:lnTo>
                  <a:lnTo>
                    <a:pt x="310" y="643"/>
                  </a:lnTo>
                  <a:lnTo>
                    <a:pt x="319" y="645"/>
                  </a:lnTo>
                  <a:lnTo>
                    <a:pt x="319" y="643"/>
                  </a:lnTo>
                  <a:lnTo>
                    <a:pt x="317" y="639"/>
                  </a:lnTo>
                  <a:lnTo>
                    <a:pt x="317" y="637"/>
                  </a:lnTo>
                  <a:lnTo>
                    <a:pt x="317" y="635"/>
                  </a:lnTo>
                  <a:lnTo>
                    <a:pt x="315" y="635"/>
                  </a:lnTo>
                  <a:lnTo>
                    <a:pt x="310" y="631"/>
                  </a:lnTo>
                  <a:lnTo>
                    <a:pt x="295" y="626"/>
                  </a:lnTo>
                  <a:lnTo>
                    <a:pt x="272" y="616"/>
                  </a:lnTo>
                  <a:lnTo>
                    <a:pt x="272" y="614"/>
                  </a:lnTo>
                  <a:lnTo>
                    <a:pt x="270" y="614"/>
                  </a:lnTo>
                  <a:lnTo>
                    <a:pt x="268" y="614"/>
                  </a:lnTo>
                  <a:lnTo>
                    <a:pt x="268" y="616"/>
                  </a:lnTo>
                  <a:lnTo>
                    <a:pt x="268" y="618"/>
                  </a:lnTo>
                  <a:lnTo>
                    <a:pt x="268" y="620"/>
                  </a:lnTo>
                  <a:lnTo>
                    <a:pt x="266" y="624"/>
                  </a:lnTo>
                  <a:lnTo>
                    <a:pt x="266" y="626"/>
                  </a:lnTo>
                  <a:lnTo>
                    <a:pt x="264" y="626"/>
                  </a:lnTo>
                  <a:lnTo>
                    <a:pt x="264" y="627"/>
                  </a:lnTo>
                  <a:lnTo>
                    <a:pt x="262" y="633"/>
                  </a:lnTo>
                  <a:lnTo>
                    <a:pt x="260" y="635"/>
                  </a:lnTo>
                  <a:lnTo>
                    <a:pt x="258" y="635"/>
                  </a:lnTo>
                  <a:lnTo>
                    <a:pt x="257" y="635"/>
                  </a:lnTo>
                  <a:lnTo>
                    <a:pt x="247" y="631"/>
                  </a:lnTo>
                  <a:lnTo>
                    <a:pt x="228" y="624"/>
                  </a:lnTo>
                  <a:lnTo>
                    <a:pt x="215" y="618"/>
                  </a:lnTo>
                  <a:lnTo>
                    <a:pt x="213" y="616"/>
                  </a:lnTo>
                  <a:lnTo>
                    <a:pt x="213" y="614"/>
                  </a:lnTo>
                  <a:lnTo>
                    <a:pt x="211" y="612"/>
                  </a:lnTo>
                  <a:close/>
                </a:path>
              </a:pathLst>
            </a:custGeom>
            <a:solidFill>
              <a:srgbClr val="FF8000"/>
            </a:solidFill>
            <a:ln w="17463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70597B7-01ED-4BD2-9AB1-557BB438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706"/>
              <a:ext cx="1045" cy="663"/>
            </a:xfrm>
            <a:custGeom>
              <a:avLst/>
              <a:gdLst>
                <a:gd name="T0" fmla="*/ 814 w 1045"/>
                <a:gd name="T1" fmla="*/ 214 h 663"/>
                <a:gd name="T2" fmla="*/ 829 w 1045"/>
                <a:gd name="T3" fmla="*/ 178 h 663"/>
                <a:gd name="T4" fmla="*/ 844 w 1045"/>
                <a:gd name="T5" fmla="*/ 144 h 663"/>
                <a:gd name="T6" fmla="*/ 886 w 1045"/>
                <a:gd name="T7" fmla="*/ 153 h 663"/>
                <a:gd name="T8" fmla="*/ 893 w 1045"/>
                <a:gd name="T9" fmla="*/ 199 h 663"/>
                <a:gd name="T10" fmla="*/ 901 w 1045"/>
                <a:gd name="T11" fmla="*/ 239 h 663"/>
                <a:gd name="T12" fmla="*/ 912 w 1045"/>
                <a:gd name="T13" fmla="*/ 285 h 663"/>
                <a:gd name="T14" fmla="*/ 960 w 1045"/>
                <a:gd name="T15" fmla="*/ 309 h 663"/>
                <a:gd name="T16" fmla="*/ 979 w 1045"/>
                <a:gd name="T17" fmla="*/ 349 h 663"/>
                <a:gd name="T18" fmla="*/ 977 w 1045"/>
                <a:gd name="T19" fmla="*/ 399 h 663"/>
                <a:gd name="T20" fmla="*/ 994 w 1045"/>
                <a:gd name="T21" fmla="*/ 446 h 663"/>
                <a:gd name="T22" fmla="*/ 1038 w 1045"/>
                <a:gd name="T23" fmla="*/ 480 h 663"/>
                <a:gd name="T24" fmla="*/ 1036 w 1045"/>
                <a:gd name="T25" fmla="*/ 516 h 663"/>
                <a:gd name="T26" fmla="*/ 1032 w 1045"/>
                <a:gd name="T27" fmla="*/ 551 h 663"/>
                <a:gd name="T28" fmla="*/ 1009 w 1045"/>
                <a:gd name="T29" fmla="*/ 577 h 663"/>
                <a:gd name="T30" fmla="*/ 954 w 1045"/>
                <a:gd name="T31" fmla="*/ 571 h 663"/>
                <a:gd name="T32" fmla="*/ 893 w 1045"/>
                <a:gd name="T33" fmla="*/ 619 h 663"/>
                <a:gd name="T34" fmla="*/ 876 w 1045"/>
                <a:gd name="T35" fmla="*/ 646 h 663"/>
                <a:gd name="T36" fmla="*/ 842 w 1045"/>
                <a:gd name="T37" fmla="*/ 661 h 663"/>
                <a:gd name="T38" fmla="*/ 768 w 1045"/>
                <a:gd name="T39" fmla="*/ 659 h 663"/>
                <a:gd name="T40" fmla="*/ 747 w 1045"/>
                <a:gd name="T41" fmla="*/ 642 h 663"/>
                <a:gd name="T42" fmla="*/ 738 w 1045"/>
                <a:gd name="T43" fmla="*/ 608 h 663"/>
                <a:gd name="T44" fmla="*/ 707 w 1045"/>
                <a:gd name="T45" fmla="*/ 581 h 663"/>
                <a:gd name="T46" fmla="*/ 684 w 1045"/>
                <a:gd name="T47" fmla="*/ 552 h 663"/>
                <a:gd name="T48" fmla="*/ 662 w 1045"/>
                <a:gd name="T49" fmla="*/ 518 h 663"/>
                <a:gd name="T50" fmla="*/ 633 w 1045"/>
                <a:gd name="T51" fmla="*/ 471 h 663"/>
                <a:gd name="T52" fmla="*/ 620 w 1045"/>
                <a:gd name="T53" fmla="*/ 440 h 663"/>
                <a:gd name="T54" fmla="*/ 595 w 1045"/>
                <a:gd name="T55" fmla="*/ 418 h 663"/>
                <a:gd name="T56" fmla="*/ 570 w 1045"/>
                <a:gd name="T57" fmla="*/ 393 h 663"/>
                <a:gd name="T58" fmla="*/ 542 w 1045"/>
                <a:gd name="T59" fmla="*/ 376 h 663"/>
                <a:gd name="T60" fmla="*/ 502 w 1045"/>
                <a:gd name="T61" fmla="*/ 361 h 663"/>
                <a:gd name="T62" fmla="*/ 512 w 1045"/>
                <a:gd name="T63" fmla="*/ 273 h 663"/>
                <a:gd name="T64" fmla="*/ 432 w 1045"/>
                <a:gd name="T65" fmla="*/ 288 h 663"/>
                <a:gd name="T66" fmla="*/ 392 w 1045"/>
                <a:gd name="T67" fmla="*/ 243 h 663"/>
                <a:gd name="T68" fmla="*/ 320 w 1045"/>
                <a:gd name="T69" fmla="*/ 241 h 663"/>
                <a:gd name="T70" fmla="*/ 303 w 1045"/>
                <a:gd name="T71" fmla="*/ 155 h 663"/>
                <a:gd name="T72" fmla="*/ 268 w 1045"/>
                <a:gd name="T73" fmla="*/ 205 h 663"/>
                <a:gd name="T74" fmla="*/ 227 w 1045"/>
                <a:gd name="T75" fmla="*/ 269 h 663"/>
                <a:gd name="T76" fmla="*/ 227 w 1045"/>
                <a:gd name="T77" fmla="*/ 324 h 663"/>
                <a:gd name="T78" fmla="*/ 80 w 1045"/>
                <a:gd name="T79" fmla="*/ 368 h 663"/>
                <a:gd name="T80" fmla="*/ 31 w 1045"/>
                <a:gd name="T81" fmla="*/ 397 h 663"/>
                <a:gd name="T82" fmla="*/ 33 w 1045"/>
                <a:gd name="T83" fmla="*/ 321 h 663"/>
                <a:gd name="T84" fmla="*/ 103 w 1045"/>
                <a:gd name="T85" fmla="*/ 283 h 663"/>
                <a:gd name="T86" fmla="*/ 185 w 1045"/>
                <a:gd name="T87" fmla="*/ 277 h 663"/>
                <a:gd name="T88" fmla="*/ 135 w 1045"/>
                <a:gd name="T89" fmla="*/ 197 h 663"/>
                <a:gd name="T90" fmla="*/ 95 w 1045"/>
                <a:gd name="T91" fmla="*/ 155 h 663"/>
                <a:gd name="T92" fmla="*/ 73 w 1045"/>
                <a:gd name="T93" fmla="*/ 106 h 663"/>
                <a:gd name="T94" fmla="*/ 126 w 1045"/>
                <a:gd name="T95" fmla="*/ 64 h 663"/>
                <a:gd name="T96" fmla="*/ 192 w 1045"/>
                <a:gd name="T97" fmla="*/ 26 h 663"/>
                <a:gd name="T98" fmla="*/ 299 w 1045"/>
                <a:gd name="T99" fmla="*/ 0 h 663"/>
                <a:gd name="T100" fmla="*/ 369 w 1045"/>
                <a:gd name="T101" fmla="*/ 13 h 663"/>
                <a:gd name="T102" fmla="*/ 424 w 1045"/>
                <a:gd name="T103" fmla="*/ 32 h 663"/>
                <a:gd name="T104" fmla="*/ 445 w 1045"/>
                <a:gd name="T105" fmla="*/ 60 h 663"/>
                <a:gd name="T106" fmla="*/ 534 w 1045"/>
                <a:gd name="T107" fmla="*/ 70 h 663"/>
                <a:gd name="T108" fmla="*/ 584 w 1045"/>
                <a:gd name="T109" fmla="*/ 131 h 663"/>
                <a:gd name="T110" fmla="*/ 599 w 1045"/>
                <a:gd name="T111" fmla="*/ 153 h 663"/>
                <a:gd name="T112" fmla="*/ 591 w 1045"/>
                <a:gd name="T113" fmla="*/ 188 h 663"/>
                <a:gd name="T114" fmla="*/ 618 w 1045"/>
                <a:gd name="T115" fmla="*/ 152 h 663"/>
                <a:gd name="T116" fmla="*/ 688 w 1045"/>
                <a:gd name="T117" fmla="*/ 172 h 663"/>
                <a:gd name="T118" fmla="*/ 707 w 1045"/>
                <a:gd name="T119" fmla="*/ 190 h 663"/>
                <a:gd name="T120" fmla="*/ 730 w 1045"/>
                <a:gd name="T121" fmla="*/ 22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5" h="663">
                  <a:moveTo>
                    <a:pt x="768" y="241"/>
                  </a:moveTo>
                  <a:lnTo>
                    <a:pt x="770" y="239"/>
                  </a:lnTo>
                  <a:lnTo>
                    <a:pt x="774" y="237"/>
                  </a:lnTo>
                  <a:lnTo>
                    <a:pt x="776" y="235"/>
                  </a:lnTo>
                  <a:lnTo>
                    <a:pt x="776" y="233"/>
                  </a:lnTo>
                  <a:lnTo>
                    <a:pt x="778" y="233"/>
                  </a:lnTo>
                  <a:lnTo>
                    <a:pt x="778" y="231"/>
                  </a:lnTo>
                  <a:lnTo>
                    <a:pt x="778" y="229"/>
                  </a:lnTo>
                  <a:lnTo>
                    <a:pt x="779" y="228"/>
                  </a:lnTo>
                  <a:lnTo>
                    <a:pt x="781" y="228"/>
                  </a:lnTo>
                  <a:lnTo>
                    <a:pt x="783" y="226"/>
                  </a:lnTo>
                  <a:lnTo>
                    <a:pt x="785" y="224"/>
                  </a:lnTo>
                  <a:lnTo>
                    <a:pt x="787" y="224"/>
                  </a:lnTo>
                  <a:lnTo>
                    <a:pt x="791" y="224"/>
                  </a:lnTo>
                  <a:lnTo>
                    <a:pt x="793" y="222"/>
                  </a:lnTo>
                  <a:lnTo>
                    <a:pt x="797" y="222"/>
                  </a:lnTo>
                  <a:lnTo>
                    <a:pt x="798" y="222"/>
                  </a:lnTo>
                  <a:lnTo>
                    <a:pt x="800" y="222"/>
                  </a:lnTo>
                  <a:lnTo>
                    <a:pt x="802" y="222"/>
                  </a:lnTo>
                  <a:lnTo>
                    <a:pt x="804" y="220"/>
                  </a:lnTo>
                  <a:lnTo>
                    <a:pt x="806" y="220"/>
                  </a:lnTo>
                  <a:lnTo>
                    <a:pt x="808" y="218"/>
                  </a:lnTo>
                  <a:lnTo>
                    <a:pt x="810" y="216"/>
                  </a:lnTo>
                  <a:lnTo>
                    <a:pt x="812" y="214"/>
                  </a:lnTo>
                  <a:lnTo>
                    <a:pt x="814" y="214"/>
                  </a:lnTo>
                  <a:lnTo>
                    <a:pt x="814" y="212"/>
                  </a:lnTo>
                  <a:lnTo>
                    <a:pt x="814" y="210"/>
                  </a:lnTo>
                  <a:lnTo>
                    <a:pt x="814" y="209"/>
                  </a:lnTo>
                  <a:lnTo>
                    <a:pt x="816" y="207"/>
                  </a:lnTo>
                  <a:lnTo>
                    <a:pt x="816" y="205"/>
                  </a:lnTo>
                  <a:lnTo>
                    <a:pt x="817" y="205"/>
                  </a:lnTo>
                  <a:lnTo>
                    <a:pt x="819" y="205"/>
                  </a:lnTo>
                  <a:lnTo>
                    <a:pt x="821" y="205"/>
                  </a:lnTo>
                  <a:lnTo>
                    <a:pt x="823" y="205"/>
                  </a:lnTo>
                  <a:lnTo>
                    <a:pt x="827" y="205"/>
                  </a:lnTo>
                  <a:lnTo>
                    <a:pt x="829" y="203"/>
                  </a:lnTo>
                  <a:lnTo>
                    <a:pt x="831" y="201"/>
                  </a:lnTo>
                  <a:lnTo>
                    <a:pt x="833" y="201"/>
                  </a:lnTo>
                  <a:lnTo>
                    <a:pt x="835" y="199"/>
                  </a:lnTo>
                  <a:lnTo>
                    <a:pt x="836" y="197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6" y="193"/>
                  </a:lnTo>
                  <a:lnTo>
                    <a:pt x="836" y="191"/>
                  </a:lnTo>
                  <a:lnTo>
                    <a:pt x="835" y="190"/>
                  </a:lnTo>
                  <a:lnTo>
                    <a:pt x="833" y="186"/>
                  </a:lnTo>
                  <a:lnTo>
                    <a:pt x="833" y="184"/>
                  </a:lnTo>
                  <a:lnTo>
                    <a:pt x="831" y="182"/>
                  </a:lnTo>
                  <a:lnTo>
                    <a:pt x="831" y="180"/>
                  </a:lnTo>
                  <a:lnTo>
                    <a:pt x="829" y="178"/>
                  </a:lnTo>
                  <a:lnTo>
                    <a:pt x="827" y="176"/>
                  </a:lnTo>
                  <a:lnTo>
                    <a:pt x="825" y="174"/>
                  </a:lnTo>
                  <a:lnTo>
                    <a:pt x="823" y="172"/>
                  </a:lnTo>
                  <a:lnTo>
                    <a:pt x="821" y="172"/>
                  </a:lnTo>
                  <a:lnTo>
                    <a:pt x="819" y="169"/>
                  </a:lnTo>
                  <a:lnTo>
                    <a:pt x="819" y="167"/>
                  </a:lnTo>
                  <a:lnTo>
                    <a:pt x="817" y="165"/>
                  </a:lnTo>
                  <a:lnTo>
                    <a:pt x="816" y="163"/>
                  </a:lnTo>
                  <a:lnTo>
                    <a:pt x="816" y="161"/>
                  </a:lnTo>
                  <a:lnTo>
                    <a:pt x="816" y="159"/>
                  </a:lnTo>
                  <a:lnTo>
                    <a:pt x="816" y="157"/>
                  </a:lnTo>
                  <a:lnTo>
                    <a:pt x="817" y="155"/>
                  </a:lnTo>
                  <a:lnTo>
                    <a:pt x="819" y="153"/>
                  </a:lnTo>
                  <a:lnTo>
                    <a:pt x="821" y="152"/>
                  </a:lnTo>
                  <a:lnTo>
                    <a:pt x="825" y="152"/>
                  </a:lnTo>
                  <a:lnTo>
                    <a:pt x="827" y="152"/>
                  </a:lnTo>
                  <a:lnTo>
                    <a:pt x="829" y="150"/>
                  </a:lnTo>
                  <a:lnTo>
                    <a:pt x="829" y="148"/>
                  </a:lnTo>
                  <a:lnTo>
                    <a:pt x="831" y="148"/>
                  </a:lnTo>
                  <a:lnTo>
                    <a:pt x="833" y="146"/>
                  </a:lnTo>
                  <a:lnTo>
                    <a:pt x="835" y="146"/>
                  </a:lnTo>
                  <a:lnTo>
                    <a:pt x="836" y="146"/>
                  </a:lnTo>
                  <a:lnTo>
                    <a:pt x="840" y="144"/>
                  </a:lnTo>
                  <a:lnTo>
                    <a:pt x="842" y="144"/>
                  </a:lnTo>
                  <a:lnTo>
                    <a:pt x="844" y="144"/>
                  </a:lnTo>
                  <a:lnTo>
                    <a:pt x="846" y="144"/>
                  </a:lnTo>
                  <a:lnTo>
                    <a:pt x="848" y="144"/>
                  </a:lnTo>
                  <a:lnTo>
                    <a:pt x="850" y="144"/>
                  </a:lnTo>
                  <a:lnTo>
                    <a:pt x="852" y="144"/>
                  </a:lnTo>
                  <a:lnTo>
                    <a:pt x="854" y="144"/>
                  </a:lnTo>
                  <a:lnTo>
                    <a:pt x="855" y="144"/>
                  </a:lnTo>
                  <a:lnTo>
                    <a:pt x="857" y="144"/>
                  </a:lnTo>
                  <a:lnTo>
                    <a:pt x="859" y="142"/>
                  </a:lnTo>
                  <a:lnTo>
                    <a:pt x="861" y="142"/>
                  </a:lnTo>
                  <a:lnTo>
                    <a:pt x="863" y="142"/>
                  </a:lnTo>
                  <a:lnTo>
                    <a:pt x="865" y="144"/>
                  </a:lnTo>
                  <a:lnTo>
                    <a:pt x="869" y="144"/>
                  </a:lnTo>
                  <a:lnTo>
                    <a:pt x="871" y="144"/>
                  </a:lnTo>
                  <a:lnTo>
                    <a:pt x="873" y="144"/>
                  </a:lnTo>
                  <a:lnTo>
                    <a:pt x="874" y="144"/>
                  </a:lnTo>
                  <a:lnTo>
                    <a:pt x="876" y="144"/>
                  </a:lnTo>
                  <a:lnTo>
                    <a:pt x="878" y="144"/>
                  </a:lnTo>
                  <a:lnTo>
                    <a:pt x="880" y="146"/>
                  </a:lnTo>
                  <a:lnTo>
                    <a:pt x="880" y="148"/>
                  </a:lnTo>
                  <a:lnTo>
                    <a:pt x="880" y="150"/>
                  </a:lnTo>
                  <a:lnTo>
                    <a:pt x="880" y="152"/>
                  </a:lnTo>
                  <a:lnTo>
                    <a:pt x="880" y="153"/>
                  </a:lnTo>
                  <a:lnTo>
                    <a:pt x="882" y="153"/>
                  </a:lnTo>
                  <a:lnTo>
                    <a:pt x="884" y="153"/>
                  </a:lnTo>
                  <a:lnTo>
                    <a:pt x="886" y="153"/>
                  </a:lnTo>
                  <a:lnTo>
                    <a:pt x="888" y="155"/>
                  </a:lnTo>
                  <a:lnTo>
                    <a:pt x="890" y="155"/>
                  </a:lnTo>
                  <a:lnTo>
                    <a:pt x="892" y="157"/>
                  </a:lnTo>
                  <a:lnTo>
                    <a:pt x="893" y="159"/>
                  </a:lnTo>
                  <a:lnTo>
                    <a:pt x="893" y="161"/>
                  </a:lnTo>
                  <a:lnTo>
                    <a:pt x="895" y="163"/>
                  </a:lnTo>
                  <a:lnTo>
                    <a:pt x="895" y="165"/>
                  </a:lnTo>
                  <a:lnTo>
                    <a:pt x="895" y="167"/>
                  </a:lnTo>
                  <a:lnTo>
                    <a:pt x="895" y="169"/>
                  </a:lnTo>
                  <a:lnTo>
                    <a:pt x="897" y="171"/>
                  </a:lnTo>
                  <a:lnTo>
                    <a:pt x="897" y="172"/>
                  </a:lnTo>
                  <a:lnTo>
                    <a:pt x="897" y="174"/>
                  </a:lnTo>
                  <a:lnTo>
                    <a:pt x="899" y="176"/>
                  </a:lnTo>
                  <a:lnTo>
                    <a:pt x="899" y="178"/>
                  </a:lnTo>
                  <a:lnTo>
                    <a:pt x="899" y="180"/>
                  </a:lnTo>
                  <a:lnTo>
                    <a:pt x="899" y="182"/>
                  </a:lnTo>
                  <a:lnTo>
                    <a:pt x="899" y="184"/>
                  </a:lnTo>
                  <a:lnTo>
                    <a:pt x="899" y="186"/>
                  </a:lnTo>
                  <a:lnTo>
                    <a:pt x="897" y="188"/>
                  </a:lnTo>
                  <a:lnTo>
                    <a:pt x="897" y="190"/>
                  </a:lnTo>
                  <a:lnTo>
                    <a:pt x="895" y="191"/>
                  </a:lnTo>
                  <a:lnTo>
                    <a:pt x="893" y="193"/>
                  </a:lnTo>
                  <a:lnTo>
                    <a:pt x="893" y="195"/>
                  </a:lnTo>
                  <a:lnTo>
                    <a:pt x="893" y="197"/>
                  </a:lnTo>
                  <a:lnTo>
                    <a:pt x="893" y="199"/>
                  </a:lnTo>
                  <a:lnTo>
                    <a:pt x="893" y="201"/>
                  </a:lnTo>
                  <a:lnTo>
                    <a:pt x="893" y="203"/>
                  </a:lnTo>
                  <a:lnTo>
                    <a:pt x="893" y="205"/>
                  </a:lnTo>
                  <a:lnTo>
                    <a:pt x="893" y="207"/>
                  </a:lnTo>
                  <a:lnTo>
                    <a:pt x="892" y="207"/>
                  </a:lnTo>
                  <a:lnTo>
                    <a:pt x="892" y="209"/>
                  </a:lnTo>
                  <a:lnTo>
                    <a:pt x="892" y="210"/>
                  </a:lnTo>
                  <a:lnTo>
                    <a:pt x="892" y="212"/>
                  </a:lnTo>
                  <a:lnTo>
                    <a:pt x="893" y="212"/>
                  </a:lnTo>
                  <a:lnTo>
                    <a:pt x="893" y="214"/>
                  </a:lnTo>
                  <a:lnTo>
                    <a:pt x="892" y="216"/>
                  </a:lnTo>
                  <a:lnTo>
                    <a:pt x="893" y="218"/>
                  </a:lnTo>
                  <a:lnTo>
                    <a:pt x="893" y="220"/>
                  </a:lnTo>
                  <a:lnTo>
                    <a:pt x="895" y="220"/>
                  </a:lnTo>
                  <a:lnTo>
                    <a:pt x="895" y="222"/>
                  </a:lnTo>
                  <a:lnTo>
                    <a:pt x="895" y="224"/>
                  </a:lnTo>
                  <a:lnTo>
                    <a:pt x="893" y="224"/>
                  </a:lnTo>
                  <a:lnTo>
                    <a:pt x="893" y="226"/>
                  </a:lnTo>
                  <a:lnTo>
                    <a:pt x="895" y="228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97" y="235"/>
                  </a:lnTo>
                  <a:lnTo>
                    <a:pt x="897" y="237"/>
                  </a:lnTo>
                  <a:lnTo>
                    <a:pt x="899" y="237"/>
                  </a:lnTo>
                  <a:lnTo>
                    <a:pt x="901" y="239"/>
                  </a:lnTo>
                  <a:lnTo>
                    <a:pt x="901" y="241"/>
                  </a:lnTo>
                  <a:lnTo>
                    <a:pt x="901" y="243"/>
                  </a:lnTo>
                  <a:lnTo>
                    <a:pt x="903" y="243"/>
                  </a:lnTo>
                  <a:lnTo>
                    <a:pt x="905" y="243"/>
                  </a:lnTo>
                  <a:lnTo>
                    <a:pt x="905" y="245"/>
                  </a:lnTo>
                  <a:lnTo>
                    <a:pt x="907" y="245"/>
                  </a:lnTo>
                  <a:lnTo>
                    <a:pt x="909" y="245"/>
                  </a:lnTo>
                  <a:lnTo>
                    <a:pt x="909" y="247"/>
                  </a:lnTo>
                  <a:lnTo>
                    <a:pt x="909" y="248"/>
                  </a:lnTo>
                  <a:lnTo>
                    <a:pt x="907" y="250"/>
                  </a:lnTo>
                  <a:lnTo>
                    <a:pt x="909" y="252"/>
                  </a:lnTo>
                  <a:lnTo>
                    <a:pt x="907" y="254"/>
                  </a:lnTo>
                  <a:lnTo>
                    <a:pt x="907" y="256"/>
                  </a:lnTo>
                  <a:lnTo>
                    <a:pt x="907" y="260"/>
                  </a:lnTo>
                  <a:lnTo>
                    <a:pt x="907" y="262"/>
                  </a:lnTo>
                  <a:lnTo>
                    <a:pt x="907" y="264"/>
                  </a:lnTo>
                  <a:lnTo>
                    <a:pt x="907" y="267"/>
                  </a:lnTo>
                  <a:lnTo>
                    <a:pt x="907" y="269"/>
                  </a:lnTo>
                  <a:lnTo>
                    <a:pt x="907" y="271"/>
                  </a:lnTo>
                  <a:lnTo>
                    <a:pt x="907" y="275"/>
                  </a:lnTo>
                  <a:lnTo>
                    <a:pt x="907" y="277"/>
                  </a:lnTo>
                  <a:lnTo>
                    <a:pt x="909" y="279"/>
                  </a:lnTo>
                  <a:lnTo>
                    <a:pt x="909" y="281"/>
                  </a:lnTo>
                  <a:lnTo>
                    <a:pt x="911" y="283"/>
                  </a:lnTo>
                  <a:lnTo>
                    <a:pt x="912" y="285"/>
                  </a:lnTo>
                  <a:lnTo>
                    <a:pt x="914" y="286"/>
                  </a:lnTo>
                  <a:lnTo>
                    <a:pt x="916" y="288"/>
                  </a:lnTo>
                  <a:lnTo>
                    <a:pt x="918" y="290"/>
                  </a:lnTo>
                  <a:lnTo>
                    <a:pt x="922" y="290"/>
                  </a:lnTo>
                  <a:lnTo>
                    <a:pt x="926" y="290"/>
                  </a:lnTo>
                  <a:lnTo>
                    <a:pt x="928" y="290"/>
                  </a:lnTo>
                  <a:lnTo>
                    <a:pt x="930" y="290"/>
                  </a:lnTo>
                  <a:lnTo>
                    <a:pt x="931" y="290"/>
                  </a:lnTo>
                  <a:lnTo>
                    <a:pt x="935" y="288"/>
                  </a:lnTo>
                  <a:lnTo>
                    <a:pt x="939" y="288"/>
                  </a:lnTo>
                  <a:lnTo>
                    <a:pt x="941" y="288"/>
                  </a:lnTo>
                  <a:lnTo>
                    <a:pt x="943" y="288"/>
                  </a:lnTo>
                  <a:lnTo>
                    <a:pt x="947" y="288"/>
                  </a:lnTo>
                  <a:lnTo>
                    <a:pt x="949" y="288"/>
                  </a:lnTo>
                  <a:lnTo>
                    <a:pt x="950" y="288"/>
                  </a:lnTo>
                  <a:lnTo>
                    <a:pt x="954" y="288"/>
                  </a:lnTo>
                  <a:lnTo>
                    <a:pt x="956" y="290"/>
                  </a:lnTo>
                  <a:lnTo>
                    <a:pt x="958" y="292"/>
                  </a:lnTo>
                  <a:lnTo>
                    <a:pt x="958" y="294"/>
                  </a:lnTo>
                  <a:lnTo>
                    <a:pt x="958" y="296"/>
                  </a:lnTo>
                  <a:lnTo>
                    <a:pt x="958" y="298"/>
                  </a:lnTo>
                  <a:lnTo>
                    <a:pt x="958" y="300"/>
                  </a:lnTo>
                  <a:lnTo>
                    <a:pt x="960" y="304"/>
                  </a:lnTo>
                  <a:lnTo>
                    <a:pt x="960" y="305"/>
                  </a:lnTo>
                  <a:lnTo>
                    <a:pt x="960" y="309"/>
                  </a:lnTo>
                  <a:lnTo>
                    <a:pt x="958" y="311"/>
                  </a:lnTo>
                  <a:lnTo>
                    <a:pt x="958" y="313"/>
                  </a:lnTo>
                  <a:lnTo>
                    <a:pt x="958" y="315"/>
                  </a:lnTo>
                  <a:lnTo>
                    <a:pt x="960" y="319"/>
                  </a:lnTo>
                  <a:lnTo>
                    <a:pt x="960" y="321"/>
                  </a:lnTo>
                  <a:lnTo>
                    <a:pt x="958" y="323"/>
                  </a:lnTo>
                  <a:lnTo>
                    <a:pt x="958" y="324"/>
                  </a:lnTo>
                  <a:lnTo>
                    <a:pt x="960" y="328"/>
                  </a:lnTo>
                  <a:lnTo>
                    <a:pt x="964" y="328"/>
                  </a:lnTo>
                  <a:lnTo>
                    <a:pt x="966" y="328"/>
                  </a:lnTo>
                  <a:lnTo>
                    <a:pt x="968" y="328"/>
                  </a:lnTo>
                  <a:lnTo>
                    <a:pt x="969" y="328"/>
                  </a:lnTo>
                  <a:lnTo>
                    <a:pt x="971" y="328"/>
                  </a:lnTo>
                  <a:lnTo>
                    <a:pt x="973" y="328"/>
                  </a:lnTo>
                  <a:lnTo>
                    <a:pt x="975" y="328"/>
                  </a:lnTo>
                  <a:lnTo>
                    <a:pt x="977" y="328"/>
                  </a:lnTo>
                  <a:lnTo>
                    <a:pt x="979" y="328"/>
                  </a:lnTo>
                  <a:lnTo>
                    <a:pt x="981" y="328"/>
                  </a:lnTo>
                  <a:lnTo>
                    <a:pt x="981" y="332"/>
                  </a:lnTo>
                  <a:lnTo>
                    <a:pt x="981" y="338"/>
                  </a:lnTo>
                  <a:lnTo>
                    <a:pt x="981" y="340"/>
                  </a:lnTo>
                  <a:lnTo>
                    <a:pt x="981" y="343"/>
                  </a:lnTo>
                  <a:lnTo>
                    <a:pt x="981" y="345"/>
                  </a:lnTo>
                  <a:lnTo>
                    <a:pt x="981" y="347"/>
                  </a:lnTo>
                  <a:lnTo>
                    <a:pt x="979" y="349"/>
                  </a:lnTo>
                  <a:lnTo>
                    <a:pt x="977" y="351"/>
                  </a:lnTo>
                  <a:lnTo>
                    <a:pt x="975" y="353"/>
                  </a:lnTo>
                  <a:lnTo>
                    <a:pt x="973" y="353"/>
                  </a:lnTo>
                  <a:lnTo>
                    <a:pt x="971" y="355"/>
                  </a:lnTo>
                  <a:lnTo>
                    <a:pt x="969" y="355"/>
                  </a:lnTo>
                  <a:lnTo>
                    <a:pt x="969" y="359"/>
                  </a:lnTo>
                  <a:lnTo>
                    <a:pt x="969" y="361"/>
                  </a:lnTo>
                  <a:lnTo>
                    <a:pt x="969" y="364"/>
                  </a:lnTo>
                  <a:lnTo>
                    <a:pt x="968" y="366"/>
                  </a:lnTo>
                  <a:lnTo>
                    <a:pt x="968" y="368"/>
                  </a:lnTo>
                  <a:lnTo>
                    <a:pt x="966" y="370"/>
                  </a:lnTo>
                  <a:lnTo>
                    <a:pt x="966" y="372"/>
                  </a:lnTo>
                  <a:lnTo>
                    <a:pt x="966" y="374"/>
                  </a:lnTo>
                  <a:lnTo>
                    <a:pt x="966" y="376"/>
                  </a:lnTo>
                  <a:lnTo>
                    <a:pt x="968" y="378"/>
                  </a:lnTo>
                  <a:lnTo>
                    <a:pt x="969" y="380"/>
                  </a:lnTo>
                  <a:lnTo>
                    <a:pt x="971" y="383"/>
                  </a:lnTo>
                  <a:lnTo>
                    <a:pt x="975" y="385"/>
                  </a:lnTo>
                  <a:lnTo>
                    <a:pt x="977" y="387"/>
                  </a:lnTo>
                  <a:lnTo>
                    <a:pt x="979" y="389"/>
                  </a:lnTo>
                  <a:lnTo>
                    <a:pt x="979" y="391"/>
                  </a:lnTo>
                  <a:lnTo>
                    <a:pt x="979" y="393"/>
                  </a:lnTo>
                  <a:lnTo>
                    <a:pt x="977" y="395"/>
                  </a:lnTo>
                  <a:lnTo>
                    <a:pt x="977" y="397"/>
                  </a:lnTo>
                  <a:lnTo>
                    <a:pt x="977" y="399"/>
                  </a:lnTo>
                  <a:lnTo>
                    <a:pt x="977" y="400"/>
                  </a:lnTo>
                  <a:lnTo>
                    <a:pt x="979" y="402"/>
                  </a:lnTo>
                  <a:lnTo>
                    <a:pt x="981" y="402"/>
                  </a:lnTo>
                  <a:lnTo>
                    <a:pt x="981" y="404"/>
                  </a:lnTo>
                  <a:lnTo>
                    <a:pt x="983" y="404"/>
                  </a:lnTo>
                  <a:lnTo>
                    <a:pt x="985" y="404"/>
                  </a:lnTo>
                  <a:lnTo>
                    <a:pt x="987" y="406"/>
                  </a:lnTo>
                  <a:lnTo>
                    <a:pt x="988" y="406"/>
                  </a:lnTo>
                  <a:lnTo>
                    <a:pt x="990" y="408"/>
                  </a:lnTo>
                  <a:lnTo>
                    <a:pt x="992" y="408"/>
                  </a:lnTo>
                  <a:lnTo>
                    <a:pt x="992" y="410"/>
                  </a:lnTo>
                  <a:lnTo>
                    <a:pt x="994" y="414"/>
                  </a:lnTo>
                  <a:lnTo>
                    <a:pt x="994" y="418"/>
                  </a:lnTo>
                  <a:lnTo>
                    <a:pt x="994" y="421"/>
                  </a:lnTo>
                  <a:lnTo>
                    <a:pt x="996" y="425"/>
                  </a:lnTo>
                  <a:lnTo>
                    <a:pt x="996" y="427"/>
                  </a:lnTo>
                  <a:lnTo>
                    <a:pt x="996" y="429"/>
                  </a:lnTo>
                  <a:lnTo>
                    <a:pt x="996" y="431"/>
                  </a:lnTo>
                  <a:lnTo>
                    <a:pt x="996" y="433"/>
                  </a:lnTo>
                  <a:lnTo>
                    <a:pt x="994" y="435"/>
                  </a:lnTo>
                  <a:lnTo>
                    <a:pt x="994" y="437"/>
                  </a:lnTo>
                  <a:lnTo>
                    <a:pt x="994" y="438"/>
                  </a:lnTo>
                  <a:lnTo>
                    <a:pt x="994" y="442"/>
                  </a:lnTo>
                  <a:lnTo>
                    <a:pt x="994" y="444"/>
                  </a:lnTo>
                  <a:lnTo>
                    <a:pt x="994" y="446"/>
                  </a:lnTo>
                  <a:lnTo>
                    <a:pt x="996" y="446"/>
                  </a:lnTo>
                  <a:lnTo>
                    <a:pt x="998" y="448"/>
                  </a:lnTo>
                  <a:lnTo>
                    <a:pt x="1000" y="448"/>
                  </a:lnTo>
                  <a:lnTo>
                    <a:pt x="1004" y="448"/>
                  </a:lnTo>
                  <a:lnTo>
                    <a:pt x="1007" y="450"/>
                  </a:lnTo>
                  <a:lnTo>
                    <a:pt x="1011" y="450"/>
                  </a:lnTo>
                  <a:lnTo>
                    <a:pt x="1013" y="452"/>
                  </a:lnTo>
                  <a:lnTo>
                    <a:pt x="1017" y="454"/>
                  </a:lnTo>
                  <a:lnTo>
                    <a:pt x="1017" y="456"/>
                  </a:lnTo>
                  <a:lnTo>
                    <a:pt x="1017" y="459"/>
                  </a:lnTo>
                  <a:lnTo>
                    <a:pt x="1019" y="461"/>
                  </a:lnTo>
                  <a:lnTo>
                    <a:pt x="1021" y="461"/>
                  </a:lnTo>
                  <a:lnTo>
                    <a:pt x="1021" y="465"/>
                  </a:lnTo>
                  <a:lnTo>
                    <a:pt x="1023" y="465"/>
                  </a:lnTo>
                  <a:lnTo>
                    <a:pt x="1025" y="465"/>
                  </a:lnTo>
                  <a:lnTo>
                    <a:pt x="1026" y="465"/>
                  </a:lnTo>
                  <a:lnTo>
                    <a:pt x="1028" y="467"/>
                  </a:lnTo>
                  <a:lnTo>
                    <a:pt x="1030" y="469"/>
                  </a:lnTo>
                  <a:lnTo>
                    <a:pt x="1030" y="471"/>
                  </a:lnTo>
                  <a:lnTo>
                    <a:pt x="1032" y="473"/>
                  </a:lnTo>
                  <a:lnTo>
                    <a:pt x="1032" y="475"/>
                  </a:lnTo>
                  <a:lnTo>
                    <a:pt x="1034" y="475"/>
                  </a:lnTo>
                  <a:lnTo>
                    <a:pt x="1036" y="476"/>
                  </a:lnTo>
                  <a:lnTo>
                    <a:pt x="1036" y="478"/>
                  </a:lnTo>
                  <a:lnTo>
                    <a:pt x="1038" y="480"/>
                  </a:lnTo>
                  <a:lnTo>
                    <a:pt x="1036" y="480"/>
                  </a:lnTo>
                  <a:lnTo>
                    <a:pt x="1034" y="480"/>
                  </a:lnTo>
                  <a:lnTo>
                    <a:pt x="1032" y="480"/>
                  </a:lnTo>
                  <a:lnTo>
                    <a:pt x="1030" y="480"/>
                  </a:lnTo>
                  <a:lnTo>
                    <a:pt x="1028" y="480"/>
                  </a:lnTo>
                  <a:lnTo>
                    <a:pt x="1026" y="482"/>
                  </a:lnTo>
                  <a:lnTo>
                    <a:pt x="1026" y="484"/>
                  </a:lnTo>
                  <a:lnTo>
                    <a:pt x="1028" y="486"/>
                  </a:lnTo>
                  <a:lnTo>
                    <a:pt x="1028" y="488"/>
                  </a:lnTo>
                  <a:lnTo>
                    <a:pt x="1030" y="490"/>
                  </a:lnTo>
                  <a:lnTo>
                    <a:pt x="1030" y="492"/>
                  </a:lnTo>
                  <a:lnTo>
                    <a:pt x="1032" y="494"/>
                  </a:lnTo>
                  <a:lnTo>
                    <a:pt x="1034" y="495"/>
                  </a:lnTo>
                  <a:lnTo>
                    <a:pt x="1034" y="497"/>
                  </a:lnTo>
                  <a:lnTo>
                    <a:pt x="1036" y="499"/>
                  </a:lnTo>
                  <a:lnTo>
                    <a:pt x="1036" y="501"/>
                  </a:lnTo>
                  <a:lnTo>
                    <a:pt x="1036" y="503"/>
                  </a:lnTo>
                  <a:lnTo>
                    <a:pt x="1036" y="505"/>
                  </a:lnTo>
                  <a:lnTo>
                    <a:pt x="1036" y="507"/>
                  </a:lnTo>
                  <a:lnTo>
                    <a:pt x="1036" y="509"/>
                  </a:lnTo>
                  <a:lnTo>
                    <a:pt x="1034" y="511"/>
                  </a:lnTo>
                  <a:lnTo>
                    <a:pt x="1034" y="513"/>
                  </a:lnTo>
                  <a:lnTo>
                    <a:pt x="1034" y="514"/>
                  </a:lnTo>
                  <a:lnTo>
                    <a:pt x="1034" y="516"/>
                  </a:lnTo>
                  <a:lnTo>
                    <a:pt x="1036" y="516"/>
                  </a:lnTo>
                  <a:lnTo>
                    <a:pt x="1038" y="516"/>
                  </a:lnTo>
                  <a:lnTo>
                    <a:pt x="1040" y="518"/>
                  </a:lnTo>
                  <a:lnTo>
                    <a:pt x="1040" y="520"/>
                  </a:lnTo>
                  <a:lnTo>
                    <a:pt x="1042" y="520"/>
                  </a:lnTo>
                  <a:lnTo>
                    <a:pt x="1042" y="522"/>
                  </a:lnTo>
                  <a:lnTo>
                    <a:pt x="1044" y="522"/>
                  </a:lnTo>
                  <a:lnTo>
                    <a:pt x="1044" y="524"/>
                  </a:lnTo>
                  <a:lnTo>
                    <a:pt x="1045" y="524"/>
                  </a:lnTo>
                  <a:lnTo>
                    <a:pt x="1045" y="526"/>
                  </a:lnTo>
                  <a:lnTo>
                    <a:pt x="1045" y="528"/>
                  </a:lnTo>
                  <a:lnTo>
                    <a:pt x="1044" y="530"/>
                  </a:lnTo>
                  <a:lnTo>
                    <a:pt x="1044" y="532"/>
                  </a:lnTo>
                  <a:lnTo>
                    <a:pt x="1044" y="533"/>
                  </a:lnTo>
                  <a:lnTo>
                    <a:pt x="1042" y="533"/>
                  </a:lnTo>
                  <a:lnTo>
                    <a:pt x="1042" y="535"/>
                  </a:lnTo>
                  <a:lnTo>
                    <a:pt x="1040" y="537"/>
                  </a:lnTo>
                  <a:lnTo>
                    <a:pt x="1040" y="539"/>
                  </a:lnTo>
                  <a:lnTo>
                    <a:pt x="1038" y="539"/>
                  </a:lnTo>
                  <a:lnTo>
                    <a:pt x="1038" y="541"/>
                  </a:lnTo>
                  <a:lnTo>
                    <a:pt x="1038" y="543"/>
                  </a:lnTo>
                  <a:lnTo>
                    <a:pt x="1038" y="545"/>
                  </a:lnTo>
                  <a:lnTo>
                    <a:pt x="1036" y="547"/>
                  </a:lnTo>
                  <a:lnTo>
                    <a:pt x="1036" y="549"/>
                  </a:lnTo>
                  <a:lnTo>
                    <a:pt x="1034" y="551"/>
                  </a:lnTo>
                  <a:lnTo>
                    <a:pt x="1032" y="551"/>
                  </a:lnTo>
                  <a:lnTo>
                    <a:pt x="1032" y="552"/>
                  </a:lnTo>
                  <a:lnTo>
                    <a:pt x="1032" y="554"/>
                  </a:lnTo>
                  <a:lnTo>
                    <a:pt x="1032" y="556"/>
                  </a:lnTo>
                  <a:lnTo>
                    <a:pt x="1030" y="556"/>
                  </a:lnTo>
                  <a:lnTo>
                    <a:pt x="1030" y="558"/>
                  </a:lnTo>
                  <a:lnTo>
                    <a:pt x="1030" y="560"/>
                  </a:lnTo>
                  <a:lnTo>
                    <a:pt x="1028" y="560"/>
                  </a:lnTo>
                  <a:lnTo>
                    <a:pt x="1028" y="562"/>
                  </a:lnTo>
                  <a:lnTo>
                    <a:pt x="1026" y="562"/>
                  </a:lnTo>
                  <a:lnTo>
                    <a:pt x="1026" y="564"/>
                  </a:lnTo>
                  <a:lnTo>
                    <a:pt x="1025" y="564"/>
                  </a:lnTo>
                  <a:lnTo>
                    <a:pt x="1023" y="566"/>
                  </a:lnTo>
                  <a:lnTo>
                    <a:pt x="1021" y="566"/>
                  </a:lnTo>
                  <a:lnTo>
                    <a:pt x="1021" y="568"/>
                  </a:lnTo>
                  <a:lnTo>
                    <a:pt x="1021" y="570"/>
                  </a:lnTo>
                  <a:lnTo>
                    <a:pt x="1019" y="570"/>
                  </a:lnTo>
                  <a:lnTo>
                    <a:pt x="1019" y="571"/>
                  </a:lnTo>
                  <a:lnTo>
                    <a:pt x="1019" y="573"/>
                  </a:lnTo>
                  <a:lnTo>
                    <a:pt x="1017" y="573"/>
                  </a:lnTo>
                  <a:lnTo>
                    <a:pt x="1015" y="573"/>
                  </a:lnTo>
                  <a:lnTo>
                    <a:pt x="1013" y="573"/>
                  </a:lnTo>
                  <a:lnTo>
                    <a:pt x="1013" y="575"/>
                  </a:lnTo>
                  <a:lnTo>
                    <a:pt x="1011" y="575"/>
                  </a:lnTo>
                  <a:lnTo>
                    <a:pt x="1011" y="577"/>
                  </a:lnTo>
                  <a:lnTo>
                    <a:pt x="1009" y="577"/>
                  </a:lnTo>
                  <a:lnTo>
                    <a:pt x="1007" y="579"/>
                  </a:lnTo>
                  <a:lnTo>
                    <a:pt x="1006" y="579"/>
                  </a:lnTo>
                  <a:lnTo>
                    <a:pt x="1004" y="579"/>
                  </a:lnTo>
                  <a:lnTo>
                    <a:pt x="1002" y="579"/>
                  </a:lnTo>
                  <a:lnTo>
                    <a:pt x="1000" y="579"/>
                  </a:lnTo>
                  <a:lnTo>
                    <a:pt x="998" y="579"/>
                  </a:lnTo>
                  <a:lnTo>
                    <a:pt x="998" y="581"/>
                  </a:lnTo>
                  <a:lnTo>
                    <a:pt x="996" y="581"/>
                  </a:lnTo>
                  <a:lnTo>
                    <a:pt x="996" y="583"/>
                  </a:lnTo>
                  <a:lnTo>
                    <a:pt x="994" y="583"/>
                  </a:lnTo>
                  <a:lnTo>
                    <a:pt x="990" y="583"/>
                  </a:lnTo>
                  <a:lnTo>
                    <a:pt x="988" y="583"/>
                  </a:lnTo>
                  <a:lnTo>
                    <a:pt x="985" y="581"/>
                  </a:lnTo>
                  <a:lnTo>
                    <a:pt x="983" y="581"/>
                  </a:lnTo>
                  <a:lnTo>
                    <a:pt x="981" y="581"/>
                  </a:lnTo>
                  <a:lnTo>
                    <a:pt x="977" y="579"/>
                  </a:lnTo>
                  <a:lnTo>
                    <a:pt x="975" y="579"/>
                  </a:lnTo>
                  <a:lnTo>
                    <a:pt x="971" y="577"/>
                  </a:lnTo>
                  <a:lnTo>
                    <a:pt x="968" y="575"/>
                  </a:lnTo>
                  <a:lnTo>
                    <a:pt x="966" y="575"/>
                  </a:lnTo>
                  <a:lnTo>
                    <a:pt x="964" y="573"/>
                  </a:lnTo>
                  <a:lnTo>
                    <a:pt x="962" y="573"/>
                  </a:lnTo>
                  <a:lnTo>
                    <a:pt x="960" y="573"/>
                  </a:lnTo>
                  <a:lnTo>
                    <a:pt x="956" y="571"/>
                  </a:lnTo>
                  <a:lnTo>
                    <a:pt x="954" y="571"/>
                  </a:lnTo>
                  <a:lnTo>
                    <a:pt x="950" y="571"/>
                  </a:lnTo>
                  <a:lnTo>
                    <a:pt x="949" y="571"/>
                  </a:lnTo>
                  <a:lnTo>
                    <a:pt x="947" y="573"/>
                  </a:lnTo>
                  <a:lnTo>
                    <a:pt x="945" y="573"/>
                  </a:lnTo>
                  <a:lnTo>
                    <a:pt x="943" y="573"/>
                  </a:lnTo>
                  <a:lnTo>
                    <a:pt x="941" y="575"/>
                  </a:lnTo>
                  <a:lnTo>
                    <a:pt x="937" y="577"/>
                  </a:lnTo>
                  <a:lnTo>
                    <a:pt x="935" y="577"/>
                  </a:lnTo>
                  <a:lnTo>
                    <a:pt x="931" y="579"/>
                  </a:lnTo>
                  <a:lnTo>
                    <a:pt x="930" y="581"/>
                  </a:lnTo>
                  <a:lnTo>
                    <a:pt x="928" y="581"/>
                  </a:lnTo>
                  <a:lnTo>
                    <a:pt x="926" y="583"/>
                  </a:lnTo>
                  <a:lnTo>
                    <a:pt x="924" y="587"/>
                  </a:lnTo>
                  <a:lnTo>
                    <a:pt x="920" y="587"/>
                  </a:lnTo>
                  <a:lnTo>
                    <a:pt x="916" y="590"/>
                  </a:lnTo>
                  <a:lnTo>
                    <a:pt x="914" y="592"/>
                  </a:lnTo>
                  <a:lnTo>
                    <a:pt x="912" y="596"/>
                  </a:lnTo>
                  <a:lnTo>
                    <a:pt x="909" y="598"/>
                  </a:lnTo>
                  <a:lnTo>
                    <a:pt x="907" y="600"/>
                  </a:lnTo>
                  <a:lnTo>
                    <a:pt x="905" y="604"/>
                  </a:lnTo>
                  <a:lnTo>
                    <a:pt x="903" y="608"/>
                  </a:lnTo>
                  <a:lnTo>
                    <a:pt x="899" y="611"/>
                  </a:lnTo>
                  <a:lnTo>
                    <a:pt x="897" y="613"/>
                  </a:lnTo>
                  <a:lnTo>
                    <a:pt x="895" y="615"/>
                  </a:lnTo>
                  <a:lnTo>
                    <a:pt x="893" y="619"/>
                  </a:lnTo>
                  <a:lnTo>
                    <a:pt x="893" y="621"/>
                  </a:lnTo>
                  <a:lnTo>
                    <a:pt x="893" y="623"/>
                  </a:lnTo>
                  <a:lnTo>
                    <a:pt x="893" y="625"/>
                  </a:lnTo>
                  <a:lnTo>
                    <a:pt x="892" y="625"/>
                  </a:lnTo>
                  <a:lnTo>
                    <a:pt x="892" y="627"/>
                  </a:lnTo>
                  <a:lnTo>
                    <a:pt x="892" y="628"/>
                  </a:lnTo>
                  <a:lnTo>
                    <a:pt x="890" y="632"/>
                  </a:lnTo>
                  <a:lnTo>
                    <a:pt x="892" y="632"/>
                  </a:lnTo>
                  <a:lnTo>
                    <a:pt x="890" y="634"/>
                  </a:lnTo>
                  <a:lnTo>
                    <a:pt x="890" y="636"/>
                  </a:lnTo>
                  <a:lnTo>
                    <a:pt x="890" y="634"/>
                  </a:lnTo>
                  <a:lnTo>
                    <a:pt x="888" y="634"/>
                  </a:lnTo>
                  <a:lnTo>
                    <a:pt x="888" y="636"/>
                  </a:lnTo>
                  <a:lnTo>
                    <a:pt x="888" y="638"/>
                  </a:lnTo>
                  <a:lnTo>
                    <a:pt x="886" y="638"/>
                  </a:lnTo>
                  <a:lnTo>
                    <a:pt x="886" y="636"/>
                  </a:lnTo>
                  <a:lnTo>
                    <a:pt x="884" y="636"/>
                  </a:lnTo>
                  <a:lnTo>
                    <a:pt x="882" y="638"/>
                  </a:lnTo>
                  <a:lnTo>
                    <a:pt x="880" y="638"/>
                  </a:lnTo>
                  <a:lnTo>
                    <a:pt x="880" y="640"/>
                  </a:lnTo>
                  <a:lnTo>
                    <a:pt x="880" y="642"/>
                  </a:lnTo>
                  <a:lnTo>
                    <a:pt x="878" y="642"/>
                  </a:lnTo>
                  <a:lnTo>
                    <a:pt x="878" y="644"/>
                  </a:lnTo>
                  <a:lnTo>
                    <a:pt x="876" y="644"/>
                  </a:lnTo>
                  <a:lnTo>
                    <a:pt x="876" y="646"/>
                  </a:lnTo>
                  <a:lnTo>
                    <a:pt x="874" y="646"/>
                  </a:lnTo>
                  <a:lnTo>
                    <a:pt x="873" y="646"/>
                  </a:lnTo>
                  <a:lnTo>
                    <a:pt x="873" y="647"/>
                  </a:lnTo>
                  <a:lnTo>
                    <a:pt x="871" y="647"/>
                  </a:lnTo>
                  <a:lnTo>
                    <a:pt x="871" y="649"/>
                  </a:lnTo>
                  <a:lnTo>
                    <a:pt x="869" y="651"/>
                  </a:lnTo>
                  <a:lnTo>
                    <a:pt x="867" y="651"/>
                  </a:lnTo>
                  <a:lnTo>
                    <a:pt x="867" y="653"/>
                  </a:lnTo>
                  <a:lnTo>
                    <a:pt x="865" y="655"/>
                  </a:lnTo>
                  <a:lnTo>
                    <a:pt x="863" y="655"/>
                  </a:lnTo>
                  <a:lnTo>
                    <a:pt x="863" y="653"/>
                  </a:lnTo>
                  <a:lnTo>
                    <a:pt x="861" y="653"/>
                  </a:lnTo>
                  <a:lnTo>
                    <a:pt x="859" y="653"/>
                  </a:lnTo>
                  <a:lnTo>
                    <a:pt x="857" y="651"/>
                  </a:lnTo>
                  <a:lnTo>
                    <a:pt x="855" y="651"/>
                  </a:lnTo>
                  <a:lnTo>
                    <a:pt x="854" y="653"/>
                  </a:lnTo>
                  <a:lnTo>
                    <a:pt x="854" y="655"/>
                  </a:lnTo>
                  <a:lnTo>
                    <a:pt x="852" y="655"/>
                  </a:lnTo>
                  <a:lnTo>
                    <a:pt x="852" y="657"/>
                  </a:lnTo>
                  <a:lnTo>
                    <a:pt x="852" y="659"/>
                  </a:lnTo>
                  <a:lnTo>
                    <a:pt x="850" y="661"/>
                  </a:lnTo>
                  <a:lnTo>
                    <a:pt x="848" y="661"/>
                  </a:lnTo>
                  <a:lnTo>
                    <a:pt x="846" y="661"/>
                  </a:lnTo>
                  <a:lnTo>
                    <a:pt x="844" y="661"/>
                  </a:lnTo>
                  <a:lnTo>
                    <a:pt x="842" y="661"/>
                  </a:lnTo>
                  <a:lnTo>
                    <a:pt x="835" y="661"/>
                  </a:lnTo>
                  <a:lnTo>
                    <a:pt x="829" y="661"/>
                  </a:lnTo>
                  <a:lnTo>
                    <a:pt x="817" y="663"/>
                  </a:lnTo>
                  <a:lnTo>
                    <a:pt x="804" y="663"/>
                  </a:lnTo>
                  <a:lnTo>
                    <a:pt x="797" y="663"/>
                  </a:lnTo>
                  <a:lnTo>
                    <a:pt x="795" y="661"/>
                  </a:lnTo>
                  <a:lnTo>
                    <a:pt x="793" y="663"/>
                  </a:lnTo>
                  <a:lnTo>
                    <a:pt x="789" y="663"/>
                  </a:lnTo>
                  <a:lnTo>
                    <a:pt x="787" y="663"/>
                  </a:lnTo>
                  <a:lnTo>
                    <a:pt x="785" y="663"/>
                  </a:lnTo>
                  <a:lnTo>
                    <a:pt x="785" y="661"/>
                  </a:lnTo>
                  <a:lnTo>
                    <a:pt x="785" y="659"/>
                  </a:lnTo>
                  <a:lnTo>
                    <a:pt x="783" y="659"/>
                  </a:lnTo>
                  <a:lnTo>
                    <a:pt x="781" y="659"/>
                  </a:lnTo>
                  <a:lnTo>
                    <a:pt x="779" y="657"/>
                  </a:lnTo>
                  <a:lnTo>
                    <a:pt x="778" y="655"/>
                  </a:lnTo>
                  <a:lnTo>
                    <a:pt x="776" y="655"/>
                  </a:lnTo>
                  <a:lnTo>
                    <a:pt x="774" y="655"/>
                  </a:lnTo>
                  <a:lnTo>
                    <a:pt x="774" y="657"/>
                  </a:lnTo>
                  <a:lnTo>
                    <a:pt x="772" y="657"/>
                  </a:lnTo>
                  <a:lnTo>
                    <a:pt x="772" y="655"/>
                  </a:lnTo>
                  <a:lnTo>
                    <a:pt x="772" y="657"/>
                  </a:lnTo>
                  <a:lnTo>
                    <a:pt x="770" y="657"/>
                  </a:lnTo>
                  <a:lnTo>
                    <a:pt x="770" y="659"/>
                  </a:lnTo>
                  <a:lnTo>
                    <a:pt x="768" y="659"/>
                  </a:lnTo>
                  <a:lnTo>
                    <a:pt x="768" y="661"/>
                  </a:lnTo>
                  <a:lnTo>
                    <a:pt x="766" y="661"/>
                  </a:lnTo>
                  <a:lnTo>
                    <a:pt x="764" y="661"/>
                  </a:lnTo>
                  <a:lnTo>
                    <a:pt x="762" y="661"/>
                  </a:lnTo>
                  <a:lnTo>
                    <a:pt x="762" y="659"/>
                  </a:lnTo>
                  <a:lnTo>
                    <a:pt x="760" y="659"/>
                  </a:lnTo>
                  <a:lnTo>
                    <a:pt x="760" y="657"/>
                  </a:lnTo>
                  <a:lnTo>
                    <a:pt x="759" y="657"/>
                  </a:lnTo>
                  <a:lnTo>
                    <a:pt x="757" y="659"/>
                  </a:lnTo>
                  <a:lnTo>
                    <a:pt x="755" y="659"/>
                  </a:lnTo>
                  <a:lnTo>
                    <a:pt x="755" y="657"/>
                  </a:lnTo>
                  <a:lnTo>
                    <a:pt x="753" y="657"/>
                  </a:lnTo>
                  <a:lnTo>
                    <a:pt x="753" y="655"/>
                  </a:lnTo>
                  <a:lnTo>
                    <a:pt x="751" y="655"/>
                  </a:lnTo>
                  <a:lnTo>
                    <a:pt x="751" y="653"/>
                  </a:lnTo>
                  <a:lnTo>
                    <a:pt x="749" y="653"/>
                  </a:lnTo>
                  <a:lnTo>
                    <a:pt x="749" y="651"/>
                  </a:lnTo>
                  <a:lnTo>
                    <a:pt x="747" y="651"/>
                  </a:lnTo>
                  <a:lnTo>
                    <a:pt x="745" y="651"/>
                  </a:lnTo>
                  <a:lnTo>
                    <a:pt x="745" y="649"/>
                  </a:lnTo>
                  <a:lnTo>
                    <a:pt x="745" y="647"/>
                  </a:lnTo>
                  <a:lnTo>
                    <a:pt x="743" y="647"/>
                  </a:lnTo>
                  <a:lnTo>
                    <a:pt x="745" y="646"/>
                  </a:lnTo>
                  <a:lnTo>
                    <a:pt x="747" y="644"/>
                  </a:lnTo>
                  <a:lnTo>
                    <a:pt x="747" y="642"/>
                  </a:lnTo>
                  <a:lnTo>
                    <a:pt x="747" y="638"/>
                  </a:lnTo>
                  <a:lnTo>
                    <a:pt x="747" y="636"/>
                  </a:lnTo>
                  <a:lnTo>
                    <a:pt x="747" y="634"/>
                  </a:lnTo>
                  <a:lnTo>
                    <a:pt x="747" y="632"/>
                  </a:lnTo>
                  <a:lnTo>
                    <a:pt x="747" y="630"/>
                  </a:lnTo>
                  <a:lnTo>
                    <a:pt x="749" y="628"/>
                  </a:lnTo>
                  <a:lnTo>
                    <a:pt x="749" y="627"/>
                  </a:lnTo>
                  <a:lnTo>
                    <a:pt x="747" y="627"/>
                  </a:lnTo>
                  <a:lnTo>
                    <a:pt x="745" y="625"/>
                  </a:lnTo>
                  <a:lnTo>
                    <a:pt x="745" y="623"/>
                  </a:lnTo>
                  <a:lnTo>
                    <a:pt x="747" y="623"/>
                  </a:lnTo>
                  <a:lnTo>
                    <a:pt x="749" y="621"/>
                  </a:lnTo>
                  <a:lnTo>
                    <a:pt x="747" y="621"/>
                  </a:lnTo>
                  <a:lnTo>
                    <a:pt x="747" y="619"/>
                  </a:lnTo>
                  <a:lnTo>
                    <a:pt x="745" y="619"/>
                  </a:lnTo>
                  <a:lnTo>
                    <a:pt x="745" y="617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3" y="613"/>
                  </a:lnTo>
                  <a:lnTo>
                    <a:pt x="743" y="611"/>
                  </a:lnTo>
                  <a:lnTo>
                    <a:pt x="741" y="611"/>
                  </a:lnTo>
                  <a:lnTo>
                    <a:pt x="741" y="609"/>
                  </a:lnTo>
                  <a:lnTo>
                    <a:pt x="741" y="608"/>
                  </a:lnTo>
                  <a:lnTo>
                    <a:pt x="740" y="608"/>
                  </a:lnTo>
                  <a:lnTo>
                    <a:pt x="738" y="608"/>
                  </a:lnTo>
                  <a:lnTo>
                    <a:pt x="738" y="606"/>
                  </a:lnTo>
                  <a:lnTo>
                    <a:pt x="736" y="606"/>
                  </a:lnTo>
                  <a:lnTo>
                    <a:pt x="734" y="606"/>
                  </a:lnTo>
                  <a:lnTo>
                    <a:pt x="734" y="604"/>
                  </a:lnTo>
                  <a:lnTo>
                    <a:pt x="734" y="602"/>
                  </a:lnTo>
                  <a:lnTo>
                    <a:pt x="734" y="600"/>
                  </a:lnTo>
                  <a:lnTo>
                    <a:pt x="734" y="598"/>
                  </a:lnTo>
                  <a:lnTo>
                    <a:pt x="732" y="596"/>
                  </a:lnTo>
                  <a:lnTo>
                    <a:pt x="730" y="594"/>
                  </a:lnTo>
                  <a:lnTo>
                    <a:pt x="730" y="592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4" y="594"/>
                  </a:lnTo>
                  <a:lnTo>
                    <a:pt x="724" y="592"/>
                  </a:lnTo>
                  <a:lnTo>
                    <a:pt x="722" y="592"/>
                  </a:lnTo>
                  <a:lnTo>
                    <a:pt x="721" y="592"/>
                  </a:lnTo>
                  <a:lnTo>
                    <a:pt x="719" y="590"/>
                  </a:lnTo>
                  <a:lnTo>
                    <a:pt x="717" y="590"/>
                  </a:lnTo>
                  <a:lnTo>
                    <a:pt x="715" y="589"/>
                  </a:lnTo>
                  <a:lnTo>
                    <a:pt x="715" y="587"/>
                  </a:lnTo>
                  <a:lnTo>
                    <a:pt x="713" y="585"/>
                  </a:lnTo>
                  <a:lnTo>
                    <a:pt x="713" y="583"/>
                  </a:lnTo>
                  <a:lnTo>
                    <a:pt x="711" y="583"/>
                  </a:lnTo>
                  <a:lnTo>
                    <a:pt x="709" y="581"/>
                  </a:lnTo>
                  <a:lnTo>
                    <a:pt x="707" y="581"/>
                  </a:lnTo>
                  <a:lnTo>
                    <a:pt x="705" y="581"/>
                  </a:lnTo>
                  <a:lnTo>
                    <a:pt x="703" y="579"/>
                  </a:lnTo>
                  <a:lnTo>
                    <a:pt x="702" y="579"/>
                  </a:lnTo>
                  <a:lnTo>
                    <a:pt x="702" y="577"/>
                  </a:lnTo>
                  <a:lnTo>
                    <a:pt x="700" y="579"/>
                  </a:lnTo>
                  <a:lnTo>
                    <a:pt x="700" y="577"/>
                  </a:lnTo>
                  <a:lnTo>
                    <a:pt x="698" y="575"/>
                  </a:lnTo>
                  <a:lnTo>
                    <a:pt x="696" y="575"/>
                  </a:lnTo>
                  <a:lnTo>
                    <a:pt x="694" y="573"/>
                  </a:lnTo>
                  <a:lnTo>
                    <a:pt x="694" y="571"/>
                  </a:lnTo>
                  <a:lnTo>
                    <a:pt x="692" y="571"/>
                  </a:lnTo>
                  <a:lnTo>
                    <a:pt x="692" y="570"/>
                  </a:lnTo>
                  <a:lnTo>
                    <a:pt x="692" y="568"/>
                  </a:lnTo>
                  <a:lnTo>
                    <a:pt x="690" y="568"/>
                  </a:lnTo>
                  <a:lnTo>
                    <a:pt x="690" y="566"/>
                  </a:lnTo>
                  <a:lnTo>
                    <a:pt x="690" y="564"/>
                  </a:lnTo>
                  <a:lnTo>
                    <a:pt x="690" y="562"/>
                  </a:lnTo>
                  <a:lnTo>
                    <a:pt x="688" y="562"/>
                  </a:lnTo>
                  <a:lnTo>
                    <a:pt x="688" y="560"/>
                  </a:lnTo>
                  <a:lnTo>
                    <a:pt x="686" y="560"/>
                  </a:lnTo>
                  <a:lnTo>
                    <a:pt x="686" y="558"/>
                  </a:lnTo>
                  <a:lnTo>
                    <a:pt x="684" y="556"/>
                  </a:lnTo>
                  <a:lnTo>
                    <a:pt x="683" y="556"/>
                  </a:lnTo>
                  <a:lnTo>
                    <a:pt x="684" y="554"/>
                  </a:lnTo>
                  <a:lnTo>
                    <a:pt x="684" y="552"/>
                  </a:lnTo>
                  <a:lnTo>
                    <a:pt x="683" y="552"/>
                  </a:lnTo>
                  <a:lnTo>
                    <a:pt x="683" y="551"/>
                  </a:lnTo>
                  <a:lnTo>
                    <a:pt x="681" y="551"/>
                  </a:lnTo>
                  <a:lnTo>
                    <a:pt x="681" y="549"/>
                  </a:lnTo>
                  <a:lnTo>
                    <a:pt x="681" y="547"/>
                  </a:lnTo>
                  <a:lnTo>
                    <a:pt x="679" y="547"/>
                  </a:lnTo>
                  <a:lnTo>
                    <a:pt x="677" y="547"/>
                  </a:lnTo>
                  <a:lnTo>
                    <a:pt x="677" y="545"/>
                  </a:lnTo>
                  <a:lnTo>
                    <a:pt x="675" y="543"/>
                  </a:lnTo>
                  <a:lnTo>
                    <a:pt x="673" y="543"/>
                  </a:lnTo>
                  <a:lnTo>
                    <a:pt x="671" y="541"/>
                  </a:lnTo>
                  <a:lnTo>
                    <a:pt x="671" y="539"/>
                  </a:lnTo>
                  <a:lnTo>
                    <a:pt x="669" y="537"/>
                  </a:lnTo>
                  <a:lnTo>
                    <a:pt x="667" y="535"/>
                  </a:lnTo>
                  <a:lnTo>
                    <a:pt x="667" y="533"/>
                  </a:lnTo>
                  <a:lnTo>
                    <a:pt x="665" y="533"/>
                  </a:lnTo>
                  <a:lnTo>
                    <a:pt x="665" y="532"/>
                  </a:lnTo>
                  <a:lnTo>
                    <a:pt x="664" y="530"/>
                  </a:lnTo>
                  <a:lnTo>
                    <a:pt x="662" y="530"/>
                  </a:lnTo>
                  <a:lnTo>
                    <a:pt x="662" y="528"/>
                  </a:lnTo>
                  <a:lnTo>
                    <a:pt x="660" y="526"/>
                  </a:lnTo>
                  <a:lnTo>
                    <a:pt x="662" y="524"/>
                  </a:lnTo>
                  <a:lnTo>
                    <a:pt x="662" y="522"/>
                  </a:lnTo>
                  <a:lnTo>
                    <a:pt x="662" y="520"/>
                  </a:lnTo>
                  <a:lnTo>
                    <a:pt x="662" y="518"/>
                  </a:lnTo>
                  <a:lnTo>
                    <a:pt x="662" y="516"/>
                  </a:lnTo>
                  <a:lnTo>
                    <a:pt x="664" y="514"/>
                  </a:lnTo>
                  <a:lnTo>
                    <a:pt x="664" y="513"/>
                  </a:lnTo>
                  <a:lnTo>
                    <a:pt x="664" y="509"/>
                  </a:lnTo>
                  <a:lnTo>
                    <a:pt x="664" y="507"/>
                  </a:lnTo>
                  <a:lnTo>
                    <a:pt x="662" y="505"/>
                  </a:lnTo>
                  <a:lnTo>
                    <a:pt x="662" y="503"/>
                  </a:lnTo>
                  <a:lnTo>
                    <a:pt x="660" y="503"/>
                  </a:lnTo>
                  <a:lnTo>
                    <a:pt x="660" y="501"/>
                  </a:lnTo>
                  <a:lnTo>
                    <a:pt x="660" y="499"/>
                  </a:lnTo>
                  <a:lnTo>
                    <a:pt x="658" y="497"/>
                  </a:lnTo>
                  <a:lnTo>
                    <a:pt x="658" y="495"/>
                  </a:lnTo>
                  <a:lnTo>
                    <a:pt x="658" y="494"/>
                  </a:lnTo>
                  <a:lnTo>
                    <a:pt x="658" y="492"/>
                  </a:lnTo>
                  <a:lnTo>
                    <a:pt x="656" y="490"/>
                  </a:lnTo>
                  <a:lnTo>
                    <a:pt x="654" y="488"/>
                  </a:lnTo>
                  <a:lnTo>
                    <a:pt x="654" y="486"/>
                  </a:lnTo>
                  <a:lnTo>
                    <a:pt x="650" y="484"/>
                  </a:lnTo>
                  <a:lnTo>
                    <a:pt x="646" y="480"/>
                  </a:lnTo>
                  <a:lnTo>
                    <a:pt x="643" y="478"/>
                  </a:lnTo>
                  <a:lnTo>
                    <a:pt x="639" y="478"/>
                  </a:lnTo>
                  <a:lnTo>
                    <a:pt x="639" y="476"/>
                  </a:lnTo>
                  <a:lnTo>
                    <a:pt x="637" y="476"/>
                  </a:lnTo>
                  <a:lnTo>
                    <a:pt x="633" y="473"/>
                  </a:lnTo>
                  <a:lnTo>
                    <a:pt x="633" y="471"/>
                  </a:lnTo>
                  <a:lnTo>
                    <a:pt x="631" y="471"/>
                  </a:lnTo>
                  <a:lnTo>
                    <a:pt x="631" y="469"/>
                  </a:lnTo>
                  <a:lnTo>
                    <a:pt x="631" y="467"/>
                  </a:lnTo>
                  <a:lnTo>
                    <a:pt x="633" y="467"/>
                  </a:lnTo>
                  <a:lnTo>
                    <a:pt x="633" y="465"/>
                  </a:lnTo>
                  <a:lnTo>
                    <a:pt x="635" y="465"/>
                  </a:lnTo>
                  <a:lnTo>
                    <a:pt x="637" y="463"/>
                  </a:lnTo>
                  <a:lnTo>
                    <a:pt x="637" y="461"/>
                  </a:lnTo>
                  <a:lnTo>
                    <a:pt x="637" y="459"/>
                  </a:lnTo>
                  <a:lnTo>
                    <a:pt x="637" y="457"/>
                  </a:lnTo>
                  <a:lnTo>
                    <a:pt x="635" y="456"/>
                  </a:lnTo>
                  <a:lnTo>
                    <a:pt x="633" y="456"/>
                  </a:lnTo>
                  <a:lnTo>
                    <a:pt x="633" y="454"/>
                  </a:lnTo>
                  <a:lnTo>
                    <a:pt x="633" y="452"/>
                  </a:lnTo>
                  <a:lnTo>
                    <a:pt x="633" y="450"/>
                  </a:lnTo>
                  <a:lnTo>
                    <a:pt x="633" y="448"/>
                  </a:lnTo>
                  <a:lnTo>
                    <a:pt x="633" y="446"/>
                  </a:lnTo>
                  <a:lnTo>
                    <a:pt x="633" y="444"/>
                  </a:lnTo>
                  <a:lnTo>
                    <a:pt x="631" y="444"/>
                  </a:lnTo>
                  <a:lnTo>
                    <a:pt x="629" y="444"/>
                  </a:lnTo>
                  <a:lnTo>
                    <a:pt x="627" y="442"/>
                  </a:lnTo>
                  <a:lnTo>
                    <a:pt x="626" y="442"/>
                  </a:lnTo>
                  <a:lnTo>
                    <a:pt x="622" y="442"/>
                  </a:lnTo>
                  <a:lnTo>
                    <a:pt x="620" y="442"/>
                  </a:lnTo>
                  <a:lnTo>
                    <a:pt x="620" y="440"/>
                  </a:lnTo>
                  <a:lnTo>
                    <a:pt x="618" y="440"/>
                  </a:lnTo>
                  <a:lnTo>
                    <a:pt x="618" y="438"/>
                  </a:lnTo>
                  <a:lnTo>
                    <a:pt x="620" y="438"/>
                  </a:lnTo>
                  <a:lnTo>
                    <a:pt x="620" y="437"/>
                  </a:lnTo>
                  <a:lnTo>
                    <a:pt x="622" y="435"/>
                  </a:lnTo>
                  <a:lnTo>
                    <a:pt x="622" y="433"/>
                  </a:lnTo>
                  <a:lnTo>
                    <a:pt x="622" y="431"/>
                  </a:lnTo>
                  <a:lnTo>
                    <a:pt x="620" y="429"/>
                  </a:lnTo>
                  <a:lnTo>
                    <a:pt x="620" y="427"/>
                  </a:lnTo>
                  <a:lnTo>
                    <a:pt x="618" y="425"/>
                  </a:lnTo>
                  <a:lnTo>
                    <a:pt x="616" y="423"/>
                  </a:lnTo>
                  <a:lnTo>
                    <a:pt x="616" y="418"/>
                  </a:lnTo>
                  <a:lnTo>
                    <a:pt x="618" y="418"/>
                  </a:lnTo>
                  <a:lnTo>
                    <a:pt x="614" y="416"/>
                  </a:lnTo>
                  <a:lnTo>
                    <a:pt x="612" y="416"/>
                  </a:lnTo>
                  <a:lnTo>
                    <a:pt x="610" y="414"/>
                  </a:lnTo>
                  <a:lnTo>
                    <a:pt x="608" y="416"/>
                  </a:lnTo>
                  <a:lnTo>
                    <a:pt x="607" y="416"/>
                  </a:lnTo>
                  <a:lnTo>
                    <a:pt x="607" y="414"/>
                  </a:lnTo>
                  <a:lnTo>
                    <a:pt x="605" y="416"/>
                  </a:lnTo>
                  <a:lnTo>
                    <a:pt x="603" y="416"/>
                  </a:lnTo>
                  <a:lnTo>
                    <a:pt x="601" y="418"/>
                  </a:lnTo>
                  <a:lnTo>
                    <a:pt x="601" y="416"/>
                  </a:lnTo>
                  <a:lnTo>
                    <a:pt x="599" y="418"/>
                  </a:lnTo>
                  <a:lnTo>
                    <a:pt x="595" y="418"/>
                  </a:lnTo>
                  <a:lnTo>
                    <a:pt x="593" y="419"/>
                  </a:lnTo>
                  <a:lnTo>
                    <a:pt x="589" y="421"/>
                  </a:lnTo>
                  <a:lnTo>
                    <a:pt x="588" y="419"/>
                  </a:lnTo>
                  <a:lnTo>
                    <a:pt x="586" y="419"/>
                  </a:lnTo>
                  <a:lnTo>
                    <a:pt x="586" y="416"/>
                  </a:lnTo>
                  <a:lnTo>
                    <a:pt x="586" y="410"/>
                  </a:lnTo>
                  <a:lnTo>
                    <a:pt x="584" y="408"/>
                  </a:lnTo>
                  <a:lnTo>
                    <a:pt x="582" y="410"/>
                  </a:lnTo>
                  <a:lnTo>
                    <a:pt x="580" y="410"/>
                  </a:lnTo>
                  <a:lnTo>
                    <a:pt x="580" y="412"/>
                  </a:lnTo>
                  <a:lnTo>
                    <a:pt x="578" y="412"/>
                  </a:lnTo>
                  <a:lnTo>
                    <a:pt x="576" y="412"/>
                  </a:lnTo>
                  <a:lnTo>
                    <a:pt x="576" y="410"/>
                  </a:lnTo>
                  <a:lnTo>
                    <a:pt x="574" y="410"/>
                  </a:lnTo>
                  <a:lnTo>
                    <a:pt x="574" y="408"/>
                  </a:lnTo>
                  <a:lnTo>
                    <a:pt x="576" y="406"/>
                  </a:lnTo>
                  <a:lnTo>
                    <a:pt x="578" y="404"/>
                  </a:lnTo>
                  <a:lnTo>
                    <a:pt x="578" y="402"/>
                  </a:lnTo>
                  <a:lnTo>
                    <a:pt x="576" y="402"/>
                  </a:lnTo>
                  <a:lnTo>
                    <a:pt x="574" y="402"/>
                  </a:lnTo>
                  <a:lnTo>
                    <a:pt x="572" y="400"/>
                  </a:lnTo>
                  <a:lnTo>
                    <a:pt x="572" y="399"/>
                  </a:lnTo>
                  <a:lnTo>
                    <a:pt x="572" y="397"/>
                  </a:lnTo>
                  <a:lnTo>
                    <a:pt x="570" y="395"/>
                  </a:lnTo>
                  <a:lnTo>
                    <a:pt x="570" y="393"/>
                  </a:lnTo>
                  <a:lnTo>
                    <a:pt x="569" y="393"/>
                  </a:lnTo>
                  <a:lnTo>
                    <a:pt x="567" y="395"/>
                  </a:lnTo>
                  <a:lnTo>
                    <a:pt x="565" y="397"/>
                  </a:lnTo>
                  <a:lnTo>
                    <a:pt x="563" y="399"/>
                  </a:lnTo>
                  <a:lnTo>
                    <a:pt x="563" y="400"/>
                  </a:lnTo>
                  <a:lnTo>
                    <a:pt x="559" y="400"/>
                  </a:lnTo>
                  <a:lnTo>
                    <a:pt x="557" y="399"/>
                  </a:lnTo>
                  <a:lnTo>
                    <a:pt x="555" y="397"/>
                  </a:lnTo>
                  <a:lnTo>
                    <a:pt x="555" y="395"/>
                  </a:lnTo>
                  <a:lnTo>
                    <a:pt x="553" y="395"/>
                  </a:lnTo>
                  <a:lnTo>
                    <a:pt x="555" y="393"/>
                  </a:lnTo>
                  <a:lnTo>
                    <a:pt x="555" y="391"/>
                  </a:lnTo>
                  <a:lnTo>
                    <a:pt x="553" y="389"/>
                  </a:lnTo>
                  <a:lnTo>
                    <a:pt x="553" y="387"/>
                  </a:lnTo>
                  <a:lnTo>
                    <a:pt x="553" y="385"/>
                  </a:lnTo>
                  <a:lnTo>
                    <a:pt x="553" y="383"/>
                  </a:lnTo>
                  <a:lnTo>
                    <a:pt x="551" y="383"/>
                  </a:lnTo>
                  <a:lnTo>
                    <a:pt x="551" y="381"/>
                  </a:lnTo>
                  <a:lnTo>
                    <a:pt x="550" y="381"/>
                  </a:lnTo>
                  <a:lnTo>
                    <a:pt x="550" y="380"/>
                  </a:lnTo>
                  <a:lnTo>
                    <a:pt x="548" y="380"/>
                  </a:lnTo>
                  <a:lnTo>
                    <a:pt x="546" y="380"/>
                  </a:lnTo>
                  <a:lnTo>
                    <a:pt x="546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40" y="374"/>
                  </a:lnTo>
                  <a:lnTo>
                    <a:pt x="538" y="374"/>
                  </a:lnTo>
                  <a:lnTo>
                    <a:pt x="536" y="374"/>
                  </a:lnTo>
                  <a:lnTo>
                    <a:pt x="534" y="374"/>
                  </a:lnTo>
                  <a:lnTo>
                    <a:pt x="532" y="376"/>
                  </a:lnTo>
                  <a:lnTo>
                    <a:pt x="531" y="378"/>
                  </a:lnTo>
                  <a:lnTo>
                    <a:pt x="529" y="376"/>
                  </a:lnTo>
                  <a:lnTo>
                    <a:pt x="527" y="376"/>
                  </a:lnTo>
                  <a:lnTo>
                    <a:pt x="523" y="376"/>
                  </a:lnTo>
                  <a:lnTo>
                    <a:pt x="523" y="374"/>
                  </a:lnTo>
                  <a:lnTo>
                    <a:pt x="521" y="374"/>
                  </a:lnTo>
                  <a:lnTo>
                    <a:pt x="521" y="372"/>
                  </a:lnTo>
                  <a:lnTo>
                    <a:pt x="521" y="370"/>
                  </a:lnTo>
                  <a:lnTo>
                    <a:pt x="519" y="368"/>
                  </a:lnTo>
                  <a:lnTo>
                    <a:pt x="519" y="366"/>
                  </a:lnTo>
                  <a:lnTo>
                    <a:pt x="517" y="366"/>
                  </a:lnTo>
                  <a:lnTo>
                    <a:pt x="515" y="368"/>
                  </a:lnTo>
                  <a:lnTo>
                    <a:pt x="513" y="368"/>
                  </a:lnTo>
                  <a:lnTo>
                    <a:pt x="512" y="368"/>
                  </a:lnTo>
                  <a:lnTo>
                    <a:pt x="510" y="366"/>
                  </a:lnTo>
                  <a:lnTo>
                    <a:pt x="508" y="364"/>
                  </a:lnTo>
                  <a:lnTo>
                    <a:pt x="506" y="364"/>
                  </a:lnTo>
                  <a:lnTo>
                    <a:pt x="504" y="362"/>
                  </a:lnTo>
                  <a:lnTo>
                    <a:pt x="502" y="362"/>
                  </a:lnTo>
                  <a:lnTo>
                    <a:pt x="502" y="361"/>
                  </a:lnTo>
                  <a:lnTo>
                    <a:pt x="502" y="357"/>
                  </a:lnTo>
                  <a:lnTo>
                    <a:pt x="504" y="355"/>
                  </a:lnTo>
                  <a:lnTo>
                    <a:pt x="506" y="353"/>
                  </a:lnTo>
                  <a:lnTo>
                    <a:pt x="508" y="349"/>
                  </a:lnTo>
                  <a:lnTo>
                    <a:pt x="508" y="345"/>
                  </a:lnTo>
                  <a:lnTo>
                    <a:pt x="508" y="342"/>
                  </a:lnTo>
                  <a:lnTo>
                    <a:pt x="508" y="338"/>
                  </a:lnTo>
                  <a:lnTo>
                    <a:pt x="510" y="336"/>
                  </a:lnTo>
                  <a:lnTo>
                    <a:pt x="512" y="334"/>
                  </a:lnTo>
                  <a:lnTo>
                    <a:pt x="515" y="332"/>
                  </a:lnTo>
                  <a:lnTo>
                    <a:pt x="517" y="330"/>
                  </a:lnTo>
                  <a:lnTo>
                    <a:pt x="519" y="328"/>
                  </a:lnTo>
                  <a:lnTo>
                    <a:pt x="521" y="326"/>
                  </a:lnTo>
                  <a:lnTo>
                    <a:pt x="521" y="323"/>
                  </a:lnTo>
                  <a:lnTo>
                    <a:pt x="523" y="317"/>
                  </a:lnTo>
                  <a:lnTo>
                    <a:pt x="523" y="311"/>
                  </a:lnTo>
                  <a:lnTo>
                    <a:pt x="523" y="305"/>
                  </a:lnTo>
                  <a:lnTo>
                    <a:pt x="523" y="298"/>
                  </a:lnTo>
                  <a:lnTo>
                    <a:pt x="523" y="288"/>
                  </a:lnTo>
                  <a:lnTo>
                    <a:pt x="523" y="285"/>
                  </a:lnTo>
                  <a:lnTo>
                    <a:pt x="521" y="279"/>
                  </a:lnTo>
                  <a:lnTo>
                    <a:pt x="519" y="275"/>
                  </a:lnTo>
                  <a:lnTo>
                    <a:pt x="517" y="275"/>
                  </a:lnTo>
                  <a:lnTo>
                    <a:pt x="515" y="273"/>
                  </a:lnTo>
                  <a:lnTo>
                    <a:pt x="512" y="273"/>
                  </a:lnTo>
                  <a:lnTo>
                    <a:pt x="510" y="271"/>
                  </a:lnTo>
                  <a:lnTo>
                    <a:pt x="508" y="271"/>
                  </a:lnTo>
                  <a:lnTo>
                    <a:pt x="504" y="271"/>
                  </a:lnTo>
                  <a:lnTo>
                    <a:pt x="502" y="271"/>
                  </a:lnTo>
                  <a:lnTo>
                    <a:pt x="498" y="271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9" y="269"/>
                  </a:lnTo>
                  <a:lnTo>
                    <a:pt x="487" y="267"/>
                  </a:lnTo>
                  <a:lnTo>
                    <a:pt x="481" y="266"/>
                  </a:lnTo>
                  <a:lnTo>
                    <a:pt x="479" y="266"/>
                  </a:lnTo>
                  <a:lnTo>
                    <a:pt x="475" y="264"/>
                  </a:lnTo>
                  <a:lnTo>
                    <a:pt x="472" y="264"/>
                  </a:lnTo>
                  <a:lnTo>
                    <a:pt x="466" y="266"/>
                  </a:lnTo>
                  <a:lnTo>
                    <a:pt x="460" y="266"/>
                  </a:lnTo>
                  <a:lnTo>
                    <a:pt x="456" y="267"/>
                  </a:lnTo>
                  <a:lnTo>
                    <a:pt x="453" y="269"/>
                  </a:lnTo>
                  <a:lnTo>
                    <a:pt x="449" y="271"/>
                  </a:lnTo>
                  <a:lnTo>
                    <a:pt x="445" y="275"/>
                  </a:lnTo>
                  <a:lnTo>
                    <a:pt x="443" y="277"/>
                  </a:lnTo>
                  <a:lnTo>
                    <a:pt x="441" y="279"/>
                  </a:lnTo>
                  <a:lnTo>
                    <a:pt x="439" y="283"/>
                  </a:lnTo>
                  <a:lnTo>
                    <a:pt x="437" y="285"/>
                  </a:lnTo>
                  <a:lnTo>
                    <a:pt x="434" y="286"/>
                  </a:lnTo>
                  <a:lnTo>
                    <a:pt x="432" y="288"/>
                  </a:lnTo>
                  <a:lnTo>
                    <a:pt x="428" y="288"/>
                  </a:lnTo>
                  <a:lnTo>
                    <a:pt x="422" y="290"/>
                  </a:lnTo>
                  <a:lnTo>
                    <a:pt x="417" y="290"/>
                  </a:lnTo>
                  <a:lnTo>
                    <a:pt x="413" y="292"/>
                  </a:lnTo>
                  <a:lnTo>
                    <a:pt x="409" y="292"/>
                  </a:lnTo>
                  <a:lnTo>
                    <a:pt x="403" y="292"/>
                  </a:lnTo>
                  <a:lnTo>
                    <a:pt x="401" y="292"/>
                  </a:lnTo>
                  <a:lnTo>
                    <a:pt x="398" y="292"/>
                  </a:lnTo>
                  <a:lnTo>
                    <a:pt x="396" y="292"/>
                  </a:lnTo>
                  <a:lnTo>
                    <a:pt x="394" y="290"/>
                  </a:lnTo>
                  <a:lnTo>
                    <a:pt x="394" y="288"/>
                  </a:lnTo>
                  <a:lnTo>
                    <a:pt x="392" y="285"/>
                  </a:lnTo>
                  <a:lnTo>
                    <a:pt x="392" y="281"/>
                  </a:lnTo>
                  <a:lnTo>
                    <a:pt x="390" y="277"/>
                  </a:lnTo>
                  <a:lnTo>
                    <a:pt x="390" y="273"/>
                  </a:lnTo>
                  <a:lnTo>
                    <a:pt x="390" y="271"/>
                  </a:lnTo>
                  <a:lnTo>
                    <a:pt x="390" y="269"/>
                  </a:lnTo>
                  <a:lnTo>
                    <a:pt x="392" y="266"/>
                  </a:lnTo>
                  <a:lnTo>
                    <a:pt x="392" y="262"/>
                  </a:lnTo>
                  <a:lnTo>
                    <a:pt x="394" y="258"/>
                  </a:lnTo>
                  <a:lnTo>
                    <a:pt x="398" y="250"/>
                  </a:lnTo>
                  <a:lnTo>
                    <a:pt x="398" y="248"/>
                  </a:lnTo>
                  <a:lnTo>
                    <a:pt x="398" y="247"/>
                  </a:lnTo>
                  <a:lnTo>
                    <a:pt x="394" y="245"/>
                  </a:lnTo>
                  <a:lnTo>
                    <a:pt x="392" y="243"/>
                  </a:lnTo>
                  <a:lnTo>
                    <a:pt x="388" y="239"/>
                  </a:lnTo>
                  <a:lnTo>
                    <a:pt x="386" y="237"/>
                  </a:lnTo>
                  <a:lnTo>
                    <a:pt x="384" y="235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29"/>
                  </a:lnTo>
                  <a:lnTo>
                    <a:pt x="380" y="228"/>
                  </a:lnTo>
                  <a:lnTo>
                    <a:pt x="379" y="228"/>
                  </a:lnTo>
                  <a:lnTo>
                    <a:pt x="377" y="228"/>
                  </a:lnTo>
                  <a:lnTo>
                    <a:pt x="375" y="228"/>
                  </a:lnTo>
                  <a:lnTo>
                    <a:pt x="373" y="228"/>
                  </a:lnTo>
                  <a:lnTo>
                    <a:pt x="371" y="228"/>
                  </a:lnTo>
                  <a:lnTo>
                    <a:pt x="369" y="228"/>
                  </a:lnTo>
                  <a:lnTo>
                    <a:pt x="367" y="229"/>
                  </a:lnTo>
                  <a:lnTo>
                    <a:pt x="363" y="231"/>
                  </a:lnTo>
                  <a:lnTo>
                    <a:pt x="358" y="233"/>
                  </a:lnTo>
                  <a:lnTo>
                    <a:pt x="350" y="235"/>
                  </a:lnTo>
                  <a:lnTo>
                    <a:pt x="344" y="237"/>
                  </a:lnTo>
                  <a:lnTo>
                    <a:pt x="339" y="239"/>
                  </a:lnTo>
                  <a:lnTo>
                    <a:pt x="333" y="241"/>
                  </a:lnTo>
                  <a:lnTo>
                    <a:pt x="329" y="243"/>
                  </a:lnTo>
                  <a:lnTo>
                    <a:pt x="327" y="243"/>
                  </a:lnTo>
                  <a:lnTo>
                    <a:pt x="325" y="243"/>
                  </a:lnTo>
                  <a:lnTo>
                    <a:pt x="322" y="243"/>
                  </a:lnTo>
                  <a:lnTo>
                    <a:pt x="320" y="241"/>
                  </a:lnTo>
                  <a:lnTo>
                    <a:pt x="318" y="241"/>
                  </a:lnTo>
                  <a:lnTo>
                    <a:pt x="318" y="239"/>
                  </a:lnTo>
                  <a:lnTo>
                    <a:pt x="316" y="237"/>
                  </a:lnTo>
                  <a:lnTo>
                    <a:pt x="316" y="233"/>
                  </a:lnTo>
                  <a:lnTo>
                    <a:pt x="314" y="228"/>
                  </a:lnTo>
                  <a:lnTo>
                    <a:pt x="314" y="224"/>
                  </a:lnTo>
                  <a:lnTo>
                    <a:pt x="316" y="216"/>
                  </a:lnTo>
                  <a:lnTo>
                    <a:pt x="320" y="209"/>
                  </a:lnTo>
                  <a:lnTo>
                    <a:pt x="323" y="201"/>
                  </a:lnTo>
                  <a:lnTo>
                    <a:pt x="327" y="195"/>
                  </a:lnTo>
                  <a:lnTo>
                    <a:pt x="327" y="193"/>
                  </a:lnTo>
                  <a:lnTo>
                    <a:pt x="325" y="191"/>
                  </a:lnTo>
                  <a:lnTo>
                    <a:pt x="325" y="190"/>
                  </a:lnTo>
                  <a:lnTo>
                    <a:pt x="323" y="184"/>
                  </a:lnTo>
                  <a:lnTo>
                    <a:pt x="323" y="178"/>
                  </a:lnTo>
                  <a:lnTo>
                    <a:pt x="322" y="172"/>
                  </a:lnTo>
                  <a:lnTo>
                    <a:pt x="320" y="169"/>
                  </a:lnTo>
                  <a:lnTo>
                    <a:pt x="318" y="167"/>
                  </a:lnTo>
                  <a:lnTo>
                    <a:pt x="316" y="165"/>
                  </a:lnTo>
                  <a:lnTo>
                    <a:pt x="314" y="163"/>
                  </a:lnTo>
                  <a:lnTo>
                    <a:pt x="314" y="161"/>
                  </a:lnTo>
                  <a:lnTo>
                    <a:pt x="312" y="161"/>
                  </a:lnTo>
                  <a:lnTo>
                    <a:pt x="312" y="157"/>
                  </a:lnTo>
                  <a:lnTo>
                    <a:pt x="306" y="157"/>
                  </a:lnTo>
                  <a:lnTo>
                    <a:pt x="303" y="155"/>
                  </a:lnTo>
                  <a:lnTo>
                    <a:pt x="301" y="155"/>
                  </a:lnTo>
                  <a:lnTo>
                    <a:pt x="299" y="157"/>
                  </a:lnTo>
                  <a:lnTo>
                    <a:pt x="299" y="159"/>
                  </a:lnTo>
                  <a:lnTo>
                    <a:pt x="299" y="163"/>
                  </a:lnTo>
                  <a:lnTo>
                    <a:pt x="299" y="165"/>
                  </a:lnTo>
                  <a:lnTo>
                    <a:pt x="297" y="167"/>
                  </a:lnTo>
                  <a:lnTo>
                    <a:pt x="295" y="171"/>
                  </a:lnTo>
                  <a:lnTo>
                    <a:pt x="297" y="174"/>
                  </a:lnTo>
                  <a:lnTo>
                    <a:pt x="295" y="178"/>
                  </a:lnTo>
                  <a:lnTo>
                    <a:pt x="295" y="180"/>
                  </a:lnTo>
                  <a:lnTo>
                    <a:pt x="295" y="184"/>
                  </a:lnTo>
                  <a:lnTo>
                    <a:pt x="293" y="186"/>
                  </a:lnTo>
                  <a:lnTo>
                    <a:pt x="293" y="190"/>
                  </a:lnTo>
                  <a:lnTo>
                    <a:pt x="291" y="191"/>
                  </a:lnTo>
                  <a:lnTo>
                    <a:pt x="289" y="197"/>
                  </a:lnTo>
                  <a:lnTo>
                    <a:pt x="289" y="199"/>
                  </a:lnTo>
                  <a:lnTo>
                    <a:pt x="287" y="201"/>
                  </a:lnTo>
                  <a:lnTo>
                    <a:pt x="285" y="203"/>
                  </a:lnTo>
                  <a:lnTo>
                    <a:pt x="284" y="203"/>
                  </a:lnTo>
                  <a:lnTo>
                    <a:pt x="282" y="203"/>
                  </a:lnTo>
                  <a:lnTo>
                    <a:pt x="278" y="205"/>
                  </a:lnTo>
                  <a:lnTo>
                    <a:pt x="274" y="203"/>
                  </a:lnTo>
                  <a:lnTo>
                    <a:pt x="272" y="205"/>
                  </a:lnTo>
                  <a:lnTo>
                    <a:pt x="270" y="205"/>
                  </a:lnTo>
                  <a:lnTo>
                    <a:pt x="268" y="205"/>
                  </a:lnTo>
                  <a:lnTo>
                    <a:pt x="266" y="203"/>
                  </a:lnTo>
                  <a:lnTo>
                    <a:pt x="263" y="203"/>
                  </a:lnTo>
                  <a:lnTo>
                    <a:pt x="259" y="205"/>
                  </a:lnTo>
                  <a:lnTo>
                    <a:pt x="257" y="205"/>
                  </a:lnTo>
                  <a:lnTo>
                    <a:pt x="253" y="207"/>
                  </a:lnTo>
                  <a:lnTo>
                    <a:pt x="247" y="209"/>
                  </a:lnTo>
                  <a:lnTo>
                    <a:pt x="244" y="212"/>
                  </a:lnTo>
                  <a:lnTo>
                    <a:pt x="238" y="216"/>
                  </a:lnTo>
                  <a:lnTo>
                    <a:pt x="234" y="216"/>
                  </a:lnTo>
                  <a:lnTo>
                    <a:pt x="230" y="220"/>
                  </a:lnTo>
                  <a:lnTo>
                    <a:pt x="225" y="222"/>
                  </a:lnTo>
                  <a:lnTo>
                    <a:pt x="223" y="222"/>
                  </a:lnTo>
                  <a:lnTo>
                    <a:pt x="223" y="224"/>
                  </a:lnTo>
                  <a:lnTo>
                    <a:pt x="223" y="226"/>
                  </a:lnTo>
                  <a:lnTo>
                    <a:pt x="223" y="228"/>
                  </a:lnTo>
                  <a:lnTo>
                    <a:pt x="225" y="231"/>
                  </a:lnTo>
                  <a:lnTo>
                    <a:pt x="225" y="235"/>
                  </a:lnTo>
                  <a:lnTo>
                    <a:pt x="225" y="239"/>
                  </a:lnTo>
                  <a:lnTo>
                    <a:pt x="227" y="245"/>
                  </a:lnTo>
                  <a:lnTo>
                    <a:pt x="227" y="248"/>
                  </a:lnTo>
                  <a:lnTo>
                    <a:pt x="227" y="252"/>
                  </a:lnTo>
                  <a:lnTo>
                    <a:pt x="227" y="256"/>
                  </a:lnTo>
                  <a:lnTo>
                    <a:pt x="227" y="262"/>
                  </a:lnTo>
                  <a:lnTo>
                    <a:pt x="227" y="266"/>
                  </a:lnTo>
                  <a:lnTo>
                    <a:pt x="227" y="269"/>
                  </a:lnTo>
                  <a:lnTo>
                    <a:pt x="228" y="271"/>
                  </a:lnTo>
                  <a:lnTo>
                    <a:pt x="230" y="273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36" y="279"/>
                  </a:lnTo>
                  <a:lnTo>
                    <a:pt x="238" y="281"/>
                  </a:lnTo>
                  <a:lnTo>
                    <a:pt x="242" y="283"/>
                  </a:lnTo>
                  <a:lnTo>
                    <a:pt x="244" y="285"/>
                  </a:lnTo>
                  <a:lnTo>
                    <a:pt x="246" y="286"/>
                  </a:lnTo>
                  <a:lnTo>
                    <a:pt x="246" y="288"/>
                  </a:lnTo>
                  <a:lnTo>
                    <a:pt x="246" y="290"/>
                  </a:lnTo>
                  <a:lnTo>
                    <a:pt x="244" y="294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4" y="305"/>
                  </a:lnTo>
                  <a:lnTo>
                    <a:pt x="246" y="309"/>
                  </a:lnTo>
                  <a:lnTo>
                    <a:pt x="247" y="311"/>
                  </a:lnTo>
                  <a:lnTo>
                    <a:pt x="249" y="317"/>
                  </a:lnTo>
                  <a:lnTo>
                    <a:pt x="251" y="319"/>
                  </a:lnTo>
                  <a:lnTo>
                    <a:pt x="247" y="319"/>
                  </a:lnTo>
                  <a:lnTo>
                    <a:pt x="246" y="321"/>
                  </a:lnTo>
                  <a:lnTo>
                    <a:pt x="238" y="321"/>
                  </a:lnTo>
                  <a:lnTo>
                    <a:pt x="232" y="323"/>
                  </a:lnTo>
                  <a:lnTo>
                    <a:pt x="227" y="324"/>
                  </a:lnTo>
                  <a:lnTo>
                    <a:pt x="217" y="326"/>
                  </a:lnTo>
                  <a:lnTo>
                    <a:pt x="211" y="326"/>
                  </a:lnTo>
                  <a:lnTo>
                    <a:pt x="209" y="328"/>
                  </a:lnTo>
                  <a:lnTo>
                    <a:pt x="208" y="328"/>
                  </a:lnTo>
                  <a:lnTo>
                    <a:pt x="206" y="330"/>
                  </a:lnTo>
                  <a:lnTo>
                    <a:pt x="204" y="332"/>
                  </a:lnTo>
                  <a:lnTo>
                    <a:pt x="202" y="334"/>
                  </a:lnTo>
                  <a:lnTo>
                    <a:pt x="202" y="338"/>
                  </a:lnTo>
                  <a:lnTo>
                    <a:pt x="198" y="342"/>
                  </a:lnTo>
                  <a:lnTo>
                    <a:pt x="196" y="343"/>
                  </a:lnTo>
                  <a:lnTo>
                    <a:pt x="194" y="345"/>
                  </a:lnTo>
                  <a:lnTo>
                    <a:pt x="189" y="347"/>
                  </a:lnTo>
                  <a:lnTo>
                    <a:pt x="185" y="349"/>
                  </a:lnTo>
                  <a:lnTo>
                    <a:pt x="179" y="349"/>
                  </a:lnTo>
                  <a:lnTo>
                    <a:pt x="173" y="351"/>
                  </a:lnTo>
                  <a:lnTo>
                    <a:pt x="171" y="351"/>
                  </a:lnTo>
                  <a:lnTo>
                    <a:pt x="170" y="351"/>
                  </a:lnTo>
                  <a:lnTo>
                    <a:pt x="168" y="351"/>
                  </a:lnTo>
                  <a:lnTo>
                    <a:pt x="139" y="357"/>
                  </a:lnTo>
                  <a:lnTo>
                    <a:pt x="122" y="359"/>
                  </a:lnTo>
                  <a:lnTo>
                    <a:pt x="101" y="362"/>
                  </a:lnTo>
                  <a:lnTo>
                    <a:pt x="88" y="364"/>
                  </a:lnTo>
                  <a:lnTo>
                    <a:pt x="84" y="364"/>
                  </a:lnTo>
                  <a:lnTo>
                    <a:pt x="82" y="366"/>
                  </a:lnTo>
                  <a:lnTo>
                    <a:pt x="80" y="368"/>
                  </a:lnTo>
                  <a:lnTo>
                    <a:pt x="78" y="370"/>
                  </a:lnTo>
                  <a:lnTo>
                    <a:pt x="76" y="372"/>
                  </a:lnTo>
                  <a:lnTo>
                    <a:pt x="75" y="376"/>
                  </a:lnTo>
                  <a:lnTo>
                    <a:pt x="71" y="380"/>
                  </a:lnTo>
                  <a:lnTo>
                    <a:pt x="65" y="383"/>
                  </a:lnTo>
                  <a:lnTo>
                    <a:pt x="65" y="385"/>
                  </a:lnTo>
                  <a:lnTo>
                    <a:pt x="65" y="387"/>
                  </a:lnTo>
                  <a:lnTo>
                    <a:pt x="63" y="387"/>
                  </a:lnTo>
                  <a:lnTo>
                    <a:pt x="63" y="389"/>
                  </a:lnTo>
                  <a:lnTo>
                    <a:pt x="59" y="391"/>
                  </a:lnTo>
                  <a:lnTo>
                    <a:pt x="57" y="391"/>
                  </a:lnTo>
                  <a:lnTo>
                    <a:pt x="56" y="391"/>
                  </a:lnTo>
                  <a:lnTo>
                    <a:pt x="54" y="391"/>
                  </a:lnTo>
                  <a:lnTo>
                    <a:pt x="52" y="391"/>
                  </a:lnTo>
                  <a:lnTo>
                    <a:pt x="52" y="389"/>
                  </a:lnTo>
                  <a:lnTo>
                    <a:pt x="48" y="391"/>
                  </a:lnTo>
                  <a:lnTo>
                    <a:pt x="46" y="393"/>
                  </a:lnTo>
                  <a:lnTo>
                    <a:pt x="44" y="395"/>
                  </a:lnTo>
                  <a:lnTo>
                    <a:pt x="46" y="397"/>
                  </a:lnTo>
                  <a:lnTo>
                    <a:pt x="46" y="399"/>
                  </a:lnTo>
                  <a:lnTo>
                    <a:pt x="44" y="399"/>
                  </a:lnTo>
                  <a:lnTo>
                    <a:pt x="42" y="399"/>
                  </a:lnTo>
                  <a:lnTo>
                    <a:pt x="38" y="399"/>
                  </a:lnTo>
                  <a:lnTo>
                    <a:pt x="35" y="399"/>
                  </a:lnTo>
                  <a:lnTo>
                    <a:pt x="31" y="397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5" y="397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8" y="397"/>
                  </a:lnTo>
                  <a:lnTo>
                    <a:pt x="16" y="395"/>
                  </a:lnTo>
                  <a:lnTo>
                    <a:pt x="14" y="395"/>
                  </a:lnTo>
                  <a:lnTo>
                    <a:pt x="10" y="391"/>
                  </a:lnTo>
                  <a:lnTo>
                    <a:pt x="8" y="389"/>
                  </a:lnTo>
                  <a:lnTo>
                    <a:pt x="6" y="387"/>
                  </a:lnTo>
                  <a:lnTo>
                    <a:pt x="4" y="387"/>
                  </a:lnTo>
                  <a:lnTo>
                    <a:pt x="2" y="387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6" y="372"/>
                  </a:lnTo>
                  <a:lnTo>
                    <a:pt x="14" y="366"/>
                  </a:lnTo>
                  <a:lnTo>
                    <a:pt x="19" y="359"/>
                  </a:lnTo>
                  <a:lnTo>
                    <a:pt x="25" y="353"/>
                  </a:lnTo>
                  <a:lnTo>
                    <a:pt x="29" y="349"/>
                  </a:lnTo>
                  <a:lnTo>
                    <a:pt x="29" y="345"/>
                  </a:lnTo>
                  <a:lnTo>
                    <a:pt x="29" y="338"/>
                  </a:lnTo>
                  <a:lnTo>
                    <a:pt x="31" y="326"/>
                  </a:lnTo>
                  <a:lnTo>
                    <a:pt x="31" y="323"/>
                  </a:lnTo>
                  <a:lnTo>
                    <a:pt x="33" y="321"/>
                  </a:lnTo>
                  <a:lnTo>
                    <a:pt x="38" y="315"/>
                  </a:lnTo>
                  <a:lnTo>
                    <a:pt x="44" y="309"/>
                  </a:lnTo>
                  <a:lnTo>
                    <a:pt x="48" y="305"/>
                  </a:lnTo>
                  <a:lnTo>
                    <a:pt x="48" y="304"/>
                  </a:lnTo>
                  <a:lnTo>
                    <a:pt x="48" y="298"/>
                  </a:lnTo>
                  <a:lnTo>
                    <a:pt x="48" y="296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88"/>
                  </a:lnTo>
                  <a:lnTo>
                    <a:pt x="56" y="288"/>
                  </a:lnTo>
                  <a:lnTo>
                    <a:pt x="59" y="288"/>
                  </a:lnTo>
                  <a:lnTo>
                    <a:pt x="61" y="288"/>
                  </a:lnTo>
                  <a:lnTo>
                    <a:pt x="65" y="286"/>
                  </a:lnTo>
                  <a:lnTo>
                    <a:pt x="69" y="286"/>
                  </a:lnTo>
                  <a:lnTo>
                    <a:pt x="71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80" y="283"/>
                  </a:lnTo>
                  <a:lnTo>
                    <a:pt x="82" y="283"/>
                  </a:lnTo>
                  <a:lnTo>
                    <a:pt x="86" y="285"/>
                  </a:lnTo>
                  <a:lnTo>
                    <a:pt x="90" y="285"/>
                  </a:lnTo>
                  <a:lnTo>
                    <a:pt x="94" y="285"/>
                  </a:lnTo>
                  <a:lnTo>
                    <a:pt x="95" y="283"/>
                  </a:lnTo>
                  <a:lnTo>
                    <a:pt x="99" y="283"/>
                  </a:lnTo>
                  <a:lnTo>
                    <a:pt x="103" y="283"/>
                  </a:lnTo>
                  <a:lnTo>
                    <a:pt x="105" y="283"/>
                  </a:lnTo>
                  <a:lnTo>
                    <a:pt x="107" y="285"/>
                  </a:lnTo>
                  <a:lnTo>
                    <a:pt x="111" y="286"/>
                  </a:lnTo>
                  <a:lnTo>
                    <a:pt x="116" y="288"/>
                  </a:lnTo>
                  <a:lnTo>
                    <a:pt x="118" y="290"/>
                  </a:lnTo>
                  <a:lnTo>
                    <a:pt x="122" y="294"/>
                  </a:lnTo>
                  <a:lnTo>
                    <a:pt x="126" y="296"/>
                  </a:lnTo>
                  <a:lnTo>
                    <a:pt x="128" y="298"/>
                  </a:lnTo>
                  <a:lnTo>
                    <a:pt x="130" y="302"/>
                  </a:lnTo>
                  <a:lnTo>
                    <a:pt x="132" y="302"/>
                  </a:lnTo>
                  <a:lnTo>
                    <a:pt x="133" y="304"/>
                  </a:lnTo>
                  <a:lnTo>
                    <a:pt x="135" y="304"/>
                  </a:lnTo>
                  <a:lnTo>
                    <a:pt x="139" y="304"/>
                  </a:lnTo>
                  <a:lnTo>
                    <a:pt x="143" y="302"/>
                  </a:lnTo>
                  <a:lnTo>
                    <a:pt x="149" y="300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68" y="292"/>
                  </a:lnTo>
                  <a:lnTo>
                    <a:pt x="170" y="290"/>
                  </a:lnTo>
                  <a:lnTo>
                    <a:pt x="177" y="285"/>
                  </a:lnTo>
                  <a:lnTo>
                    <a:pt x="181" y="283"/>
                  </a:lnTo>
                  <a:lnTo>
                    <a:pt x="185" y="279"/>
                  </a:lnTo>
                  <a:lnTo>
                    <a:pt x="187" y="279"/>
                  </a:lnTo>
                  <a:lnTo>
                    <a:pt x="187" y="277"/>
                  </a:lnTo>
                  <a:lnTo>
                    <a:pt x="185" y="277"/>
                  </a:lnTo>
                  <a:lnTo>
                    <a:pt x="185" y="273"/>
                  </a:lnTo>
                  <a:lnTo>
                    <a:pt x="183" y="271"/>
                  </a:lnTo>
                  <a:lnTo>
                    <a:pt x="181" y="267"/>
                  </a:lnTo>
                  <a:lnTo>
                    <a:pt x="179" y="262"/>
                  </a:lnTo>
                  <a:lnTo>
                    <a:pt x="173" y="250"/>
                  </a:lnTo>
                  <a:lnTo>
                    <a:pt x="170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66" y="229"/>
                  </a:lnTo>
                  <a:lnTo>
                    <a:pt x="164" y="228"/>
                  </a:lnTo>
                  <a:lnTo>
                    <a:pt x="164" y="226"/>
                  </a:lnTo>
                  <a:lnTo>
                    <a:pt x="162" y="224"/>
                  </a:lnTo>
                  <a:lnTo>
                    <a:pt x="160" y="220"/>
                  </a:lnTo>
                  <a:lnTo>
                    <a:pt x="158" y="216"/>
                  </a:lnTo>
                  <a:lnTo>
                    <a:pt x="156" y="210"/>
                  </a:lnTo>
                  <a:lnTo>
                    <a:pt x="154" y="205"/>
                  </a:lnTo>
                  <a:lnTo>
                    <a:pt x="152" y="203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3" y="201"/>
                  </a:lnTo>
                  <a:lnTo>
                    <a:pt x="139" y="201"/>
                  </a:lnTo>
                  <a:lnTo>
                    <a:pt x="137" y="199"/>
                  </a:lnTo>
                  <a:lnTo>
                    <a:pt x="135" y="197"/>
                  </a:lnTo>
                  <a:lnTo>
                    <a:pt x="130" y="195"/>
                  </a:lnTo>
                  <a:lnTo>
                    <a:pt x="126" y="191"/>
                  </a:lnTo>
                  <a:lnTo>
                    <a:pt x="124" y="190"/>
                  </a:lnTo>
                  <a:lnTo>
                    <a:pt x="120" y="188"/>
                  </a:lnTo>
                  <a:lnTo>
                    <a:pt x="116" y="186"/>
                  </a:lnTo>
                  <a:lnTo>
                    <a:pt x="113" y="186"/>
                  </a:lnTo>
                  <a:lnTo>
                    <a:pt x="109" y="184"/>
                  </a:lnTo>
                  <a:lnTo>
                    <a:pt x="105" y="182"/>
                  </a:lnTo>
                  <a:lnTo>
                    <a:pt x="101" y="180"/>
                  </a:lnTo>
                  <a:lnTo>
                    <a:pt x="99" y="180"/>
                  </a:lnTo>
                  <a:lnTo>
                    <a:pt x="95" y="178"/>
                  </a:lnTo>
                  <a:lnTo>
                    <a:pt x="94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4" y="169"/>
                  </a:lnTo>
                  <a:lnTo>
                    <a:pt x="95" y="165"/>
                  </a:lnTo>
                  <a:lnTo>
                    <a:pt x="99" y="163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9" y="157"/>
                  </a:lnTo>
                  <a:lnTo>
                    <a:pt x="97" y="157"/>
                  </a:lnTo>
                  <a:lnTo>
                    <a:pt x="95" y="155"/>
                  </a:lnTo>
                  <a:lnTo>
                    <a:pt x="94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2"/>
                  </a:lnTo>
                  <a:lnTo>
                    <a:pt x="86" y="150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2" y="144"/>
                  </a:lnTo>
                  <a:lnTo>
                    <a:pt x="80" y="144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5" y="140"/>
                  </a:lnTo>
                  <a:lnTo>
                    <a:pt x="73" y="138"/>
                  </a:lnTo>
                  <a:lnTo>
                    <a:pt x="71" y="138"/>
                  </a:lnTo>
                  <a:lnTo>
                    <a:pt x="69" y="134"/>
                  </a:lnTo>
                  <a:lnTo>
                    <a:pt x="67" y="133"/>
                  </a:lnTo>
                  <a:lnTo>
                    <a:pt x="67" y="129"/>
                  </a:lnTo>
                  <a:lnTo>
                    <a:pt x="67" y="125"/>
                  </a:lnTo>
                  <a:lnTo>
                    <a:pt x="67" y="121"/>
                  </a:lnTo>
                  <a:lnTo>
                    <a:pt x="67" y="115"/>
                  </a:lnTo>
                  <a:lnTo>
                    <a:pt x="69" y="112"/>
                  </a:lnTo>
                  <a:lnTo>
                    <a:pt x="71" y="110"/>
                  </a:lnTo>
                  <a:lnTo>
                    <a:pt x="73" y="106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4" y="95"/>
                  </a:lnTo>
                  <a:lnTo>
                    <a:pt x="86" y="93"/>
                  </a:lnTo>
                  <a:lnTo>
                    <a:pt x="88" y="89"/>
                  </a:lnTo>
                  <a:lnTo>
                    <a:pt x="88" y="85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6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9" y="74"/>
                  </a:lnTo>
                  <a:lnTo>
                    <a:pt x="101" y="74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1" y="70"/>
                  </a:lnTo>
                  <a:lnTo>
                    <a:pt x="113" y="70"/>
                  </a:lnTo>
                  <a:lnTo>
                    <a:pt x="114" y="70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20" y="68"/>
                  </a:lnTo>
                  <a:lnTo>
                    <a:pt x="122" y="68"/>
                  </a:lnTo>
                  <a:lnTo>
                    <a:pt x="124" y="66"/>
                  </a:lnTo>
                  <a:lnTo>
                    <a:pt x="126" y="64"/>
                  </a:lnTo>
                  <a:lnTo>
                    <a:pt x="128" y="62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28" y="49"/>
                  </a:lnTo>
                  <a:lnTo>
                    <a:pt x="130" y="47"/>
                  </a:lnTo>
                  <a:lnTo>
                    <a:pt x="130" y="43"/>
                  </a:lnTo>
                  <a:lnTo>
                    <a:pt x="133" y="39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3" y="34"/>
                  </a:lnTo>
                  <a:lnTo>
                    <a:pt x="147" y="32"/>
                  </a:lnTo>
                  <a:lnTo>
                    <a:pt x="152" y="30"/>
                  </a:lnTo>
                  <a:lnTo>
                    <a:pt x="154" y="28"/>
                  </a:lnTo>
                  <a:lnTo>
                    <a:pt x="158" y="28"/>
                  </a:lnTo>
                  <a:lnTo>
                    <a:pt x="164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5" y="22"/>
                  </a:lnTo>
                  <a:lnTo>
                    <a:pt x="179" y="24"/>
                  </a:lnTo>
                  <a:lnTo>
                    <a:pt x="185" y="24"/>
                  </a:lnTo>
                  <a:lnTo>
                    <a:pt x="192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8" y="24"/>
                  </a:lnTo>
                  <a:lnTo>
                    <a:pt x="211" y="24"/>
                  </a:lnTo>
                  <a:lnTo>
                    <a:pt x="215" y="22"/>
                  </a:lnTo>
                  <a:lnTo>
                    <a:pt x="219" y="20"/>
                  </a:lnTo>
                  <a:lnTo>
                    <a:pt x="225" y="17"/>
                  </a:lnTo>
                  <a:lnTo>
                    <a:pt x="227" y="15"/>
                  </a:lnTo>
                  <a:lnTo>
                    <a:pt x="234" y="13"/>
                  </a:lnTo>
                  <a:lnTo>
                    <a:pt x="238" y="11"/>
                  </a:lnTo>
                  <a:lnTo>
                    <a:pt x="246" y="7"/>
                  </a:lnTo>
                  <a:lnTo>
                    <a:pt x="253" y="3"/>
                  </a:lnTo>
                  <a:lnTo>
                    <a:pt x="255" y="1"/>
                  </a:lnTo>
                  <a:lnTo>
                    <a:pt x="257" y="3"/>
                  </a:lnTo>
                  <a:lnTo>
                    <a:pt x="261" y="5"/>
                  </a:lnTo>
                  <a:lnTo>
                    <a:pt x="266" y="3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82" y="1"/>
                  </a:lnTo>
                  <a:lnTo>
                    <a:pt x="285" y="1"/>
                  </a:lnTo>
                  <a:lnTo>
                    <a:pt x="287" y="3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297" y="1"/>
                  </a:lnTo>
                  <a:lnTo>
                    <a:pt x="299" y="0"/>
                  </a:lnTo>
                  <a:lnTo>
                    <a:pt x="301" y="1"/>
                  </a:lnTo>
                  <a:lnTo>
                    <a:pt x="303" y="3"/>
                  </a:lnTo>
                  <a:lnTo>
                    <a:pt x="306" y="7"/>
                  </a:lnTo>
                  <a:lnTo>
                    <a:pt x="310" y="11"/>
                  </a:lnTo>
                  <a:lnTo>
                    <a:pt x="312" y="15"/>
                  </a:lnTo>
                  <a:lnTo>
                    <a:pt x="316" y="17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20" y="19"/>
                  </a:lnTo>
                  <a:lnTo>
                    <a:pt x="323" y="20"/>
                  </a:lnTo>
                  <a:lnTo>
                    <a:pt x="335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39" y="20"/>
                  </a:lnTo>
                  <a:lnTo>
                    <a:pt x="339" y="19"/>
                  </a:lnTo>
                  <a:lnTo>
                    <a:pt x="339" y="17"/>
                  </a:lnTo>
                  <a:lnTo>
                    <a:pt x="339" y="15"/>
                  </a:lnTo>
                  <a:lnTo>
                    <a:pt x="339" y="13"/>
                  </a:lnTo>
                  <a:lnTo>
                    <a:pt x="342" y="5"/>
                  </a:lnTo>
                  <a:lnTo>
                    <a:pt x="348" y="7"/>
                  </a:lnTo>
                  <a:lnTo>
                    <a:pt x="354" y="9"/>
                  </a:lnTo>
                  <a:lnTo>
                    <a:pt x="360" y="9"/>
                  </a:lnTo>
                  <a:lnTo>
                    <a:pt x="365" y="11"/>
                  </a:lnTo>
                  <a:lnTo>
                    <a:pt x="367" y="11"/>
                  </a:lnTo>
                  <a:lnTo>
                    <a:pt x="369" y="13"/>
                  </a:lnTo>
                  <a:lnTo>
                    <a:pt x="371" y="17"/>
                  </a:lnTo>
                  <a:lnTo>
                    <a:pt x="373" y="20"/>
                  </a:lnTo>
                  <a:lnTo>
                    <a:pt x="375" y="24"/>
                  </a:lnTo>
                  <a:lnTo>
                    <a:pt x="375" y="28"/>
                  </a:lnTo>
                  <a:lnTo>
                    <a:pt x="377" y="30"/>
                  </a:lnTo>
                  <a:lnTo>
                    <a:pt x="379" y="32"/>
                  </a:lnTo>
                  <a:lnTo>
                    <a:pt x="379" y="30"/>
                  </a:lnTo>
                  <a:lnTo>
                    <a:pt x="384" y="32"/>
                  </a:lnTo>
                  <a:lnTo>
                    <a:pt x="388" y="32"/>
                  </a:lnTo>
                  <a:lnTo>
                    <a:pt x="390" y="32"/>
                  </a:lnTo>
                  <a:lnTo>
                    <a:pt x="392" y="32"/>
                  </a:lnTo>
                  <a:lnTo>
                    <a:pt x="396" y="30"/>
                  </a:lnTo>
                  <a:lnTo>
                    <a:pt x="399" y="30"/>
                  </a:lnTo>
                  <a:lnTo>
                    <a:pt x="403" y="30"/>
                  </a:lnTo>
                  <a:lnTo>
                    <a:pt x="405" y="30"/>
                  </a:lnTo>
                  <a:lnTo>
                    <a:pt x="407" y="30"/>
                  </a:lnTo>
                  <a:lnTo>
                    <a:pt x="407" y="32"/>
                  </a:lnTo>
                  <a:lnTo>
                    <a:pt x="409" y="34"/>
                  </a:lnTo>
                  <a:lnTo>
                    <a:pt x="411" y="36"/>
                  </a:lnTo>
                  <a:lnTo>
                    <a:pt x="413" y="38"/>
                  </a:lnTo>
                  <a:lnTo>
                    <a:pt x="415" y="38"/>
                  </a:lnTo>
                  <a:lnTo>
                    <a:pt x="417" y="38"/>
                  </a:lnTo>
                  <a:lnTo>
                    <a:pt x="417" y="36"/>
                  </a:lnTo>
                  <a:lnTo>
                    <a:pt x="420" y="34"/>
                  </a:lnTo>
                  <a:lnTo>
                    <a:pt x="424" y="32"/>
                  </a:lnTo>
                  <a:lnTo>
                    <a:pt x="426" y="32"/>
                  </a:lnTo>
                  <a:lnTo>
                    <a:pt x="426" y="30"/>
                  </a:lnTo>
                  <a:lnTo>
                    <a:pt x="428" y="28"/>
                  </a:lnTo>
                  <a:lnTo>
                    <a:pt x="430" y="28"/>
                  </a:lnTo>
                  <a:lnTo>
                    <a:pt x="434" y="28"/>
                  </a:lnTo>
                  <a:lnTo>
                    <a:pt x="436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4"/>
                  </a:lnTo>
                  <a:lnTo>
                    <a:pt x="439" y="34"/>
                  </a:lnTo>
                  <a:lnTo>
                    <a:pt x="441" y="32"/>
                  </a:lnTo>
                  <a:lnTo>
                    <a:pt x="443" y="34"/>
                  </a:lnTo>
                  <a:lnTo>
                    <a:pt x="445" y="34"/>
                  </a:lnTo>
                  <a:lnTo>
                    <a:pt x="447" y="36"/>
                  </a:lnTo>
                  <a:lnTo>
                    <a:pt x="451" y="38"/>
                  </a:lnTo>
                  <a:lnTo>
                    <a:pt x="451" y="39"/>
                  </a:lnTo>
                  <a:lnTo>
                    <a:pt x="453" y="41"/>
                  </a:lnTo>
                  <a:lnTo>
                    <a:pt x="453" y="43"/>
                  </a:lnTo>
                  <a:lnTo>
                    <a:pt x="453" y="45"/>
                  </a:lnTo>
                  <a:lnTo>
                    <a:pt x="453" y="47"/>
                  </a:lnTo>
                  <a:lnTo>
                    <a:pt x="453" y="51"/>
                  </a:lnTo>
                  <a:lnTo>
                    <a:pt x="449" y="51"/>
                  </a:lnTo>
                  <a:lnTo>
                    <a:pt x="447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7" y="60"/>
                  </a:lnTo>
                  <a:lnTo>
                    <a:pt x="449" y="62"/>
                  </a:lnTo>
                  <a:lnTo>
                    <a:pt x="451" y="62"/>
                  </a:lnTo>
                  <a:lnTo>
                    <a:pt x="455" y="62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62" y="60"/>
                  </a:lnTo>
                  <a:lnTo>
                    <a:pt x="464" y="58"/>
                  </a:lnTo>
                  <a:lnTo>
                    <a:pt x="466" y="58"/>
                  </a:lnTo>
                  <a:lnTo>
                    <a:pt x="468" y="58"/>
                  </a:lnTo>
                  <a:lnTo>
                    <a:pt x="470" y="58"/>
                  </a:lnTo>
                  <a:lnTo>
                    <a:pt x="475" y="60"/>
                  </a:lnTo>
                  <a:lnTo>
                    <a:pt x="479" y="64"/>
                  </a:lnTo>
                  <a:lnTo>
                    <a:pt x="483" y="66"/>
                  </a:lnTo>
                  <a:lnTo>
                    <a:pt x="489" y="68"/>
                  </a:lnTo>
                  <a:lnTo>
                    <a:pt x="493" y="70"/>
                  </a:lnTo>
                  <a:lnTo>
                    <a:pt x="494" y="70"/>
                  </a:lnTo>
                  <a:lnTo>
                    <a:pt x="498" y="70"/>
                  </a:lnTo>
                  <a:lnTo>
                    <a:pt x="506" y="70"/>
                  </a:lnTo>
                  <a:lnTo>
                    <a:pt x="510" y="68"/>
                  </a:lnTo>
                  <a:lnTo>
                    <a:pt x="513" y="68"/>
                  </a:lnTo>
                  <a:lnTo>
                    <a:pt x="519" y="68"/>
                  </a:lnTo>
                  <a:lnTo>
                    <a:pt x="523" y="68"/>
                  </a:lnTo>
                  <a:lnTo>
                    <a:pt x="529" y="68"/>
                  </a:lnTo>
                  <a:lnTo>
                    <a:pt x="534" y="70"/>
                  </a:lnTo>
                  <a:lnTo>
                    <a:pt x="538" y="72"/>
                  </a:lnTo>
                  <a:lnTo>
                    <a:pt x="542" y="74"/>
                  </a:lnTo>
                  <a:lnTo>
                    <a:pt x="546" y="76"/>
                  </a:lnTo>
                  <a:lnTo>
                    <a:pt x="550" y="79"/>
                  </a:lnTo>
                  <a:lnTo>
                    <a:pt x="555" y="81"/>
                  </a:lnTo>
                  <a:lnTo>
                    <a:pt x="561" y="83"/>
                  </a:lnTo>
                  <a:lnTo>
                    <a:pt x="567" y="87"/>
                  </a:lnTo>
                  <a:lnTo>
                    <a:pt x="570" y="89"/>
                  </a:lnTo>
                  <a:lnTo>
                    <a:pt x="574" y="91"/>
                  </a:lnTo>
                  <a:lnTo>
                    <a:pt x="578" y="93"/>
                  </a:lnTo>
                  <a:lnTo>
                    <a:pt x="580" y="93"/>
                  </a:lnTo>
                  <a:lnTo>
                    <a:pt x="582" y="95"/>
                  </a:lnTo>
                  <a:lnTo>
                    <a:pt x="582" y="96"/>
                  </a:lnTo>
                  <a:lnTo>
                    <a:pt x="582" y="100"/>
                  </a:lnTo>
                  <a:lnTo>
                    <a:pt x="582" y="102"/>
                  </a:lnTo>
                  <a:lnTo>
                    <a:pt x="580" y="108"/>
                  </a:lnTo>
                  <a:lnTo>
                    <a:pt x="582" y="112"/>
                  </a:lnTo>
                  <a:lnTo>
                    <a:pt x="582" y="114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4" y="121"/>
                  </a:lnTo>
                  <a:lnTo>
                    <a:pt x="584" y="125"/>
                  </a:lnTo>
                  <a:lnTo>
                    <a:pt x="584" y="127"/>
                  </a:lnTo>
                  <a:lnTo>
                    <a:pt x="584" y="129"/>
                  </a:lnTo>
                  <a:lnTo>
                    <a:pt x="584" y="131"/>
                  </a:lnTo>
                  <a:lnTo>
                    <a:pt x="584" y="133"/>
                  </a:lnTo>
                  <a:lnTo>
                    <a:pt x="586" y="134"/>
                  </a:lnTo>
                  <a:lnTo>
                    <a:pt x="584" y="136"/>
                  </a:lnTo>
                  <a:lnTo>
                    <a:pt x="582" y="136"/>
                  </a:lnTo>
                  <a:lnTo>
                    <a:pt x="580" y="138"/>
                  </a:lnTo>
                  <a:lnTo>
                    <a:pt x="578" y="138"/>
                  </a:lnTo>
                  <a:lnTo>
                    <a:pt x="576" y="140"/>
                  </a:lnTo>
                  <a:lnTo>
                    <a:pt x="578" y="142"/>
                  </a:lnTo>
                  <a:lnTo>
                    <a:pt x="580" y="144"/>
                  </a:lnTo>
                  <a:lnTo>
                    <a:pt x="582" y="144"/>
                  </a:lnTo>
                  <a:lnTo>
                    <a:pt x="582" y="146"/>
                  </a:lnTo>
                  <a:lnTo>
                    <a:pt x="582" y="148"/>
                  </a:lnTo>
                  <a:lnTo>
                    <a:pt x="582" y="150"/>
                  </a:lnTo>
                  <a:lnTo>
                    <a:pt x="582" y="152"/>
                  </a:lnTo>
                  <a:lnTo>
                    <a:pt x="582" y="153"/>
                  </a:lnTo>
                  <a:lnTo>
                    <a:pt x="584" y="153"/>
                  </a:lnTo>
                  <a:lnTo>
                    <a:pt x="584" y="155"/>
                  </a:lnTo>
                  <a:lnTo>
                    <a:pt x="586" y="153"/>
                  </a:lnTo>
                  <a:lnTo>
                    <a:pt x="588" y="153"/>
                  </a:lnTo>
                  <a:lnTo>
                    <a:pt x="589" y="153"/>
                  </a:lnTo>
                  <a:lnTo>
                    <a:pt x="591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7" y="153"/>
                  </a:lnTo>
                  <a:lnTo>
                    <a:pt x="599" y="153"/>
                  </a:lnTo>
                  <a:lnTo>
                    <a:pt x="601" y="155"/>
                  </a:lnTo>
                  <a:lnTo>
                    <a:pt x="601" y="157"/>
                  </a:lnTo>
                  <a:lnTo>
                    <a:pt x="601" y="159"/>
                  </a:lnTo>
                  <a:lnTo>
                    <a:pt x="599" y="163"/>
                  </a:lnTo>
                  <a:lnTo>
                    <a:pt x="597" y="165"/>
                  </a:lnTo>
                  <a:lnTo>
                    <a:pt x="597" y="167"/>
                  </a:lnTo>
                  <a:lnTo>
                    <a:pt x="595" y="167"/>
                  </a:lnTo>
                  <a:lnTo>
                    <a:pt x="593" y="167"/>
                  </a:lnTo>
                  <a:lnTo>
                    <a:pt x="593" y="169"/>
                  </a:lnTo>
                  <a:lnTo>
                    <a:pt x="591" y="169"/>
                  </a:lnTo>
                  <a:lnTo>
                    <a:pt x="589" y="171"/>
                  </a:lnTo>
                  <a:lnTo>
                    <a:pt x="588" y="171"/>
                  </a:lnTo>
                  <a:lnTo>
                    <a:pt x="586" y="172"/>
                  </a:lnTo>
                  <a:lnTo>
                    <a:pt x="584" y="174"/>
                  </a:lnTo>
                  <a:lnTo>
                    <a:pt x="584" y="176"/>
                  </a:lnTo>
                  <a:lnTo>
                    <a:pt x="582" y="178"/>
                  </a:lnTo>
                  <a:lnTo>
                    <a:pt x="584" y="180"/>
                  </a:lnTo>
                  <a:lnTo>
                    <a:pt x="586" y="180"/>
                  </a:lnTo>
                  <a:lnTo>
                    <a:pt x="588" y="182"/>
                  </a:lnTo>
                  <a:lnTo>
                    <a:pt x="588" y="184"/>
                  </a:lnTo>
                  <a:lnTo>
                    <a:pt x="586" y="184"/>
                  </a:lnTo>
                  <a:lnTo>
                    <a:pt x="588" y="184"/>
                  </a:lnTo>
                  <a:lnTo>
                    <a:pt x="588" y="186"/>
                  </a:lnTo>
                  <a:lnTo>
                    <a:pt x="589" y="186"/>
                  </a:lnTo>
                  <a:lnTo>
                    <a:pt x="591" y="188"/>
                  </a:lnTo>
                  <a:lnTo>
                    <a:pt x="591" y="190"/>
                  </a:lnTo>
                  <a:lnTo>
                    <a:pt x="593" y="190"/>
                  </a:lnTo>
                  <a:lnTo>
                    <a:pt x="595" y="190"/>
                  </a:lnTo>
                  <a:lnTo>
                    <a:pt x="597" y="188"/>
                  </a:lnTo>
                  <a:lnTo>
                    <a:pt x="599" y="186"/>
                  </a:lnTo>
                  <a:lnTo>
                    <a:pt x="599" y="184"/>
                  </a:lnTo>
                  <a:lnTo>
                    <a:pt x="601" y="182"/>
                  </a:lnTo>
                  <a:lnTo>
                    <a:pt x="603" y="180"/>
                  </a:lnTo>
                  <a:lnTo>
                    <a:pt x="603" y="178"/>
                  </a:lnTo>
                  <a:lnTo>
                    <a:pt x="603" y="176"/>
                  </a:lnTo>
                  <a:lnTo>
                    <a:pt x="603" y="174"/>
                  </a:lnTo>
                  <a:lnTo>
                    <a:pt x="603" y="172"/>
                  </a:lnTo>
                  <a:lnTo>
                    <a:pt x="603" y="171"/>
                  </a:lnTo>
                  <a:lnTo>
                    <a:pt x="605" y="167"/>
                  </a:lnTo>
                  <a:lnTo>
                    <a:pt x="607" y="167"/>
                  </a:lnTo>
                  <a:lnTo>
                    <a:pt x="607" y="165"/>
                  </a:lnTo>
                  <a:lnTo>
                    <a:pt x="608" y="163"/>
                  </a:lnTo>
                  <a:lnTo>
                    <a:pt x="608" y="159"/>
                  </a:lnTo>
                  <a:lnTo>
                    <a:pt x="608" y="155"/>
                  </a:lnTo>
                  <a:lnTo>
                    <a:pt x="608" y="153"/>
                  </a:lnTo>
                  <a:lnTo>
                    <a:pt x="608" y="152"/>
                  </a:lnTo>
                  <a:lnTo>
                    <a:pt x="610" y="152"/>
                  </a:lnTo>
                  <a:lnTo>
                    <a:pt x="614" y="152"/>
                  </a:lnTo>
                  <a:lnTo>
                    <a:pt x="616" y="152"/>
                  </a:lnTo>
                  <a:lnTo>
                    <a:pt x="618" y="152"/>
                  </a:lnTo>
                  <a:lnTo>
                    <a:pt x="622" y="153"/>
                  </a:lnTo>
                  <a:lnTo>
                    <a:pt x="627" y="153"/>
                  </a:lnTo>
                  <a:lnTo>
                    <a:pt x="629" y="153"/>
                  </a:lnTo>
                  <a:lnTo>
                    <a:pt x="633" y="155"/>
                  </a:lnTo>
                  <a:lnTo>
                    <a:pt x="643" y="157"/>
                  </a:lnTo>
                  <a:lnTo>
                    <a:pt x="646" y="157"/>
                  </a:lnTo>
                  <a:lnTo>
                    <a:pt x="650" y="159"/>
                  </a:lnTo>
                  <a:lnTo>
                    <a:pt x="652" y="161"/>
                  </a:lnTo>
                  <a:lnTo>
                    <a:pt x="660" y="161"/>
                  </a:lnTo>
                  <a:lnTo>
                    <a:pt x="662" y="161"/>
                  </a:lnTo>
                  <a:lnTo>
                    <a:pt x="664" y="163"/>
                  </a:lnTo>
                  <a:lnTo>
                    <a:pt x="667" y="163"/>
                  </a:lnTo>
                  <a:lnTo>
                    <a:pt x="669" y="163"/>
                  </a:lnTo>
                  <a:lnTo>
                    <a:pt x="673" y="163"/>
                  </a:lnTo>
                  <a:lnTo>
                    <a:pt x="677" y="161"/>
                  </a:lnTo>
                  <a:lnTo>
                    <a:pt x="679" y="161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1"/>
                  </a:lnTo>
                  <a:lnTo>
                    <a:pt x="683" y="163"/>
                  </a:lnTo>
                  <a:lnTo>
                    <a:pt x="683" y="165"/>
                  </a:lnTo>
                  <a:lnTo>
                    <a:pt x="684" y="167"/>
                  </a:lnTo>
                  <a:lnTo>
                    <a:pt x="686" y="169"/>
                  </a:lnTo>
                  <a:lnTo>
                    <a:pt x="688" y="171"/>
                  </a:lnTo>
                  <a:lnTo>
                    <a:pt x="688" y="172"/>
                  </a:lnTo>
                  <a:lnTo>
                    <a:pt x="690" y="174"/>
                  </a:lnTo>
                  <a:lnTo>
                    <a:pt x="692" y="174"/>
                  </a:lnTo>
                  <a:lnTo>
                    <a:pt x="694" y="174"/>
                  </a:lnTo>
                  <a:lnTo>
                    <a:pt x="696" y="174"/>
                  </a:lnTo>
                  <a:lnTo>
                    <a:pt x="698" y="174"/>
                  </a:lnTo>
                  <a:lnTo>
                    <a:pt x="700" y="174"/>
                  </a:lnTo>
                  <a:lnTo>
                    <a:pt x="700" y="172"/>
                  </a:lnTo>
                  <a:lnTo>
                    <a:pt x="700" y="174"/>
                  </a:lnTo>
                  <a:lnTo>
                    <a:pt x="700" y="176"/>
                  </a:lnTo>
                  <a:lnTo>
                    <a:pt x="702" y="176"/>
                  </a:lnTo>
                  <a:lnTo>
                    <a:pt x="702" y="178"/>
                  </a:lnTo>
                  <a:lnTo>
                    <a:pt x="700" y="180"/>
                  </a:lnTo>
                  <a:lnTo>
                    <a:pt x="700" y="182"/>
                  </a:lnTo>
                  <a:lnTo>
                    <a:pt x="698" y="182"/>
                  </a:lnTo>
                  <a:lnTo>
                    <a:pt x="698" y="184"/>
                  </a:lnTo>
                  <a:lnTo>
                    <a:pt x="696" y="184"/>
                  </a:lnTo>
                  <a:lnTo>
                    <a:pt x="696" y="186"/>
                  </a:lnTo>
                  <a:lnTo>
                    <a:pt x="694" y="186"/>
                  </a:lnTo>
                  <a:lnTo>
                    <a:pt x="694" y="188"/>
                  </a:lnTo>
                  <a:lnTo>
                    <a:pt x="698" y="188"/>
                  </a:lnTo>
                  <a:lnTo>
                    <a:pt x="700" y="190"/>
                  </a:lnTo>
                  <a:lnTo>
                    <a:pt x="702" y="188"/>
                  </a:lnTo>
                  <a:lnTo>
                    <a:pt x="703" y="188"/>
                  </a:lnTo>
                  <a:lnTo>
                    <a:pt x="705" y="188"/>
                  </a:lnTo>
                  <a:lnTo>
                    <a:pt x="707" y="190"/>
                  </a:lnTo>
                  <a:lnTo>
                    <a:pt x="707" y="191"/>
                  </a:lnTo>
                  <a:lnTo>
                    <a:pt x="709" y="193"/>
                  </a:lnTo>
                  <a:lnTo>
                    <a:pt x="709" y="195"/>
                  </a:lnTo>
                  <a:lnTo>
                    <a:pt x="709" y="197"/>
                  </a:lnTo>
                  <a:lnTo>
                    <a:pt x="709" y="199"/>
                  </a:lnTo>
                  <a:lnTo>
                    <a:pt x="711" y="201"/>
                  </a:lnTo>
                  <a:lnTo>
                    <a:pt x="713" y="203"/>
                  </a:lnTo>
                  <a:lnTo>
                    <a:pt x="715" y="205"/>
                  </a:lnTo>
                  <a:lnTo>
                    <a:pt x="715" y="207"/>
                  </a:lnTo>
                  <a:lnTo>
                    <a:pt x="717" y="207"/>
                  </a:lnTo>
                  <a:lnTo>
                    <a:pt x="719" y="209"/>
                  </a:lnTo>
                  <a:lnTo>
                    <a:pt x="721" y="209"/>
                  </a:lnTo>
                  <a:lnTo>
                    <a:pt x="721" y="210"/>
                  </a:lnTo>
                  <a:lnTo>
                    <a:pt x="722" y="210"/>
                  </a:lnTo>
                  <a:lnTo>
                    <a:pt x="722" y="212"/>
                  </a:lnTo>
                  <a:lnTo>
                    <a:pt x="724" y="214"/>
                  </a:lnTo>
                  <a:lnTo>
                    <a:pt x="726" y="216"/>
                  </a:lnTo>
                  <a:lnTo>
                    <a:pt x="726" y="218"/>
                  </a:lnTo>
                  <a:lnTo>
                    <a:pt x="728" y="218"/>
                  </a:lnTo>
                  <a:lnTo>
                    <a:pt x="728" y="220"/>
                  </a:lnTo>
                  <a:lnTo>
                    <a:pt x="728" y="222"/>
                  </a:lnTo>
                  <a:lnTo>
                    <a:pt x="728" y="224"/>
                  </a:lnTo>
                  <a:lnTo>
                    <a:pt x="728" y="226"/>
                  </a:lnTo>
                  <a:lnTo>
                    <a:pt x="728" y="228"/>
                  </a:lnTo>
                  <a:lnTo>
                    <a:pt x="730" y="229"/>
                  </a:lnTo>
                  <a:lnTo>
                    <a:pt x="732" y="231"/>
                  </a:lnTo>
                  <a:lnTo>
                    <a:pt x="734" y="231"/>
                  </a:lnTo>
                  <a:lnTo>
                    <a:pt x="736" y="231"/>
                  </a:lnTo>
                  <a:lnTo>
                    <a:pt x="738" y="231"/>
                  </a:lnTo>
                  <a:lnTo>
                    <a:pt x="740" y="231"/>
                  </a:lnTo>
                  <a:lnTo>
                    <a:pt x="741" y="231"/>
                  </a:lnTo>
                  <a:lnTo>
                    <a:pt x="741" y="233"/>
                  </a:lnTo>
                  <a:lnTo>
                    <a:pt x="743" y="233"/>
                  </a:lnTo>
                  <a:lnTo>
                    <a:pt x="745" y="235"/>
                  </a:lnTo>
                  <a:lnTo>
                    <a:pt x="747" y="237"/>
                  </a:lnTo>
                  <a:lnTo>
                    <a:pt x="749" y="239"/>
                  </a:lnTo>
                  <a:lnTo>
                    <a:pt x="751" y="239"/>
                  </a:lnTo>
                  <a:lnTo>
                    <a:pt x="753" y="241"/>
                  </a:lnTo>
                  <a:lnTo>
                    <a:pt x="755" y="243"/>
                  </a:lnTo>
                  <a:lnTo>
                    <a:pt x="757" y="243"/>
                  </a:lnTo>
                  <a:lnTo>
                    <a:pt x="759" y="245"/>
                  </a:lnTo>
                  <a:lnTo>
                    <a:pt x="760" y="245"/>
                  </a:lnTo>
                  <a:lnTo>
                    <a:pt x="762" y="243"/>
                  </a:lnTo>
                  <a:lnTo>
                    <a:pt x="764" y="243"/>
                  </a:lnTo>
                  <a:lnTo>
                    <a:pt x="766" y="241"/>
                  </a:lnTo>
                  <a:lnTo>
                    <a:pt x="768" y="24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DC39BAA-A64E-47CC-96D4-6CBBBE6E5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848"/>
              <a:ext cx="1010" cy="521"/>
            </a:xfrm>
            <a:custGeom>
              <a:avLst/>
              <a:gdLst>
                <a:gd name="T0" fmla="*/ 763 w 1010"/>
                <a:gd name="T1" fmla="*/ 80 h 521"/>
                <a:gd name="T2" fmla="*/ 788 w 1010"/>
                <a:gd name="T3" fmla="*/ 63 h 521"/>
                <a:gd name="T4" fmla="*/ 792 w 1010"/>
                <a:gd name="T5" fmla="*/ 34 h 521"/>
                <a:gd name="T6" fmla="*/ 794 w 1010"/>
                <a:gd name="T7" fmla="*/ 6 h 521"/>
                <a:gd name="T8" fmla="*/ 828 w 1010"/>
                <a:gd name="T9" fmla="*/ 0 h 521"/>
                <a:gd name="T10" fmla="*/ 855 w 1010"/>
                <a:gd name="T11" fmla="*/ 13 h 521"/>
                <a:gd name="T12" fmla="*/ 862 w 1010"/>
                <a:gd name="T13" fmla="*/ 46 h 521"/>
                <a:gd name="T14" fmla="*/ 857 w 1010"/>
                <a:gd name="T15" fmla="*/ 74 h 521"/>
                <a:gd name="T16" fmla="*/ 868 w 1010"/>
                <a:gd name="T17" fmla="*/ 101 h 521"/>
                <a:gd name="T18" fmla="*/ 872 w 1010"/>
                <a:gd name="T19" fmla="*/ 133 h 521"/>
                <a:gd name="T20" fmla="*/ 908 w 1010"/>
                <a:gd name="T21" fmla="*/ 146 h 521"/>
                <a:gd name="T22" fmla="*/ 925 w 1010"/>
                <a:gd name="T23" fmla="*/ 177 h 521"/>
                <a:gd name="T24" fmla="*/ 946 w 1010"/>
                <a:gd name="T25" fmla="*/ 198 h 521"/>
                <a:gd name="T26" fmla="*/ 931 w 1010"/>
                <a:gd name="T27" fmla="*/ 232 h 521"/>
                <a:gd name="T28" fmla="*/ 948 w 1010"/>
                <a:gd name="T29" fmla="*/ 262 h 521"/>
                <a:gd name="T30" fmla="*/ 959 w 1010"/>
                <a:gd name="T31" fmla="*/ 296 h 521"/>
                <a:gd name="T32" fmla="*/ 988 w 1010"/>
                <a:gd name="T33" fmla="*/ 323 h 521"/>
                <a:gd name="T34" fmla="*/ 991 w 1010"/>
                <a:gd name="T35" fmla="*/ 340 h 521"/>
                <a:gd name="T36" fmla="*/ 999 w 1010"/>
                <a:gd name="T37" fmla="*/ 372 h 521"/>
                <a:gd name="T38" fmla="*/ 1007 w 1010"/>
                <a:gd name="T39" fmla="*/ 393 h 521"/>
                <a:gd name="T40" fmla="*/ 993 w 1010"/>
                <a:gd name="T41" fmla="*/ 418 h 521"/>
                <a:gd name="T42" fmla="*/ 976 w 1010"/>
                <a:gd name="T43" fmla="*/ 435 h 521"/>
                <a:gd name="T44" fmla="*/ 942 w 1010"/>
                <a:gd name="T45" fmla="*/ 437 h 521"/>
                <a:gd name="T46" fmla="*/ 900 w 1010"/>
                <a:gd name="T47" fmla="*/ 435 h 521"/>
                <a:gd name="T48" fmla="*/ 858 w 1010"/>
                <a:gd name="T49" fmla="*/ 477 h 521"/>
                <a:gd name="T50" fmla="*/ 849 w 1010"/>
                <a:gd name="T51" fmla="*/ 494 h 521"/>
                <a:gd name="T52" fmla="*/ 830 w 1010"/>
                <a:gd name="T53" fmla="*/ 513 h 521"/>
                <a:gd name="T54" fmla="*/ 800 w 1010"/>
                <a:gd name="T55" fmla="*/ 519 h 521"/>
                <a:gd name="T56" fmla="*/ 739 w 1010"/>
                <a:gd name="T57" fmla="*/ 513 h 521"/>
                <a:gd name="T58" fmla="*/ 720 w 1010"/>
                <a:gd name="T59" fmla="*/ 517 h 521"/>
                <a:gd name="T60" fmla="*/ 712 w 1010"/>
                <a:gd name="T61" fmla="*/ 494 h 521"/>
                <a:gd name="T62" fmla="*/ 708 w 1010"/>
                <a:gd name="T63" fmla="*/ 471 h 521"/>
                <a:gd name="T64" fmla="*/ 693 w 1010"/>
                <a:gd name="T65" fmla="*/ 450 h 521"/>
                <a:gd name="T66" fmla="*/ 667 w 1010"/>
                <a:gd name="T67" fmla="*/ 437 h 521"/>
                <a:gd name="T68" fmla="*/ 651 w 1010"/>
                <a:gd name="T69" fmla="*/ 418 h 521"/>
                <a:gd name="T70" fmla="*/ 636 w 1010"/>
                <a:gd name="T71" fmla="*/ 397 h 521"/>
                <a:gd name="T72" fmla="*/ 629 w 1010"/>
                <a:gd name="T73" fmla="*/ 367 h 521"/>
                <a:gd name="T74" fmla="*/ 604 w 1010"/>
                <a:gd name="T75" fmla="*/ 336 h 521"/>
                <a:gd name="T76" fmla="*/ 598 w 1010"/>
                <a:gd name="T77" fmla="*/ 312 h 521"/>
                <a:gd name="T78" fmla="*/ 587 w 1010"/>
                <a:gd name="T79" fmla="*/ 293 h 521"/>
                <a:gd name="T80" fmla="*/ 566 w 1010"/>
                <a:gd name="T81" fmla="*/ 276 h 521"/>
                <a:gd name="T82" fmla="*/ 539 w 1010"/>
                <a:gd name="T83" fmla="*/ 268 h 521"/>
                <a:gd name="T84" fmla="*/ 524 w 1010"/>
                <a:gd name="T85" fmla="*/ 258 h 521"/>
                <a:gd name="T86" fmla="*/ 511 w 1010"/>
                <a:gd name="T87" fmla="*/ 236 h 521"/>
                <a:gd name="T88" fmla="*/ 484 w 1010"/>
                <a:gd name="T89" fmla="*/ 224 h 521"/>
                <a:gd name="T90" fmla="*/ 473 w 1010"/>
                <a:gd name="T91" fmla="*/ 196 h 521"/>
                <a:gd name="T92" fmla="*/ 480 w 1010"/>
                <a:gd name="T93" fmla="*/ 131 h 521"/>
                <a:gd name="T94" fmla="*/ 421 w 1010"/>
                <a:gd name="T95" fmla="*/ 125 h 521"/>
                <a:gd name="T96" fmla="*/ 363 w 1010"/>
                <a:gd name="T97" fmla="*/ 150 h 521"/>
                <a:gd name="T98" fmla="*/ 357 w 1010"/>
                <a:gd name="T99" fmla="*/ 101 h 521"/>
                <a:gd name="T100" fmla="*/ 315 w 1010"/>
                <a:gd name="T101" fmla="*/ 93 h 521"/>
                <a:gd name="T102" fmla="*/ 288 w 1010"/>
                <a:gd name="T103" fmla="*/ 59 h 521"/>
                <a:gd name="T104" fmla="*/ 266 w 1010"/>
                <a:gd name="T105" fmla="*/ 13 h 521"/>
                <a:gd name="T106" fmla="*/ 250 w 1010"/>
                <a:gd name="T107" fmla="*/ 61 h 521"/>
                <a:gd name="T108" fmla="*/ 195 w 1010"/>
                <a:gd name="T109" fmla="*/ 78 h 521"/>
                <a:gd name="T110" fmla="*/ 195 w 1010"/>
                <a:gd name="T111" fmla="*/ 131 h 521"/>
                <a:gd name="T112" fmla="*/ 214 w 1010"/>
                <a:gd name="T113" fmla="*/ 175 h 521"/>
                <a:gd name="T114" fmla="*/ 159 w 1010"/>
                <a:gd name="T115" fmla="*/ 203 h 521"/>
                <a:gd name="T116" fmla="*/ 40 w 1010"/>
                <a:gd name="T117" fmla="*/ 234 h 521"/>
                <a:gd name="T118" fmla="*/ 11 w 1010"/>
                <a:gd name="T119" fmla="*/ 25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0" h="521">
                  <a:moveTo>
                    <a:pt x="733" y="99"/>
                  </a:moveTo>
                  <a:lnTo>
                    <a:pt x="735" y="97"/>
                  </a:lnTo>
                  <a:lnTo>
                    <a:pt x="739" y="95"/>
                  </a:lnTo>
                  <a:lnTo>
                    <a:pt x="741" y="93"/>
                  </a:lnTo>
                  <a:lnTo>
                    <a:pt x="741" y="91"/>
                  </a:lnTo>
                  <a:lnTo>
                    <a:pt x="743" y="91"/>
                  </a:lnTo>
                  <a:lnTo>
                    <a:pt x="743" y="89"/>
                  </a:lnTo>
                  <a:lnTo>
                    <a:pt x="743" y="87"/>
                  </a:lnTo>
                  <a:lnTo>
                    <a:pt x="744" y="86"/>
                  </a:lnTo>
                  <a:lnTo>
                    <a:pt x="746" y="86"/>
                  </a:lnTo>
                  <a:lnTo>
                    <a:pt x="748" y="84"/>
                  </a:lnTo>
                  <a:lnTo>
                    <a:pt x="750" y="82"/>
                  </a:lnTo>
                  <a:lnTo>
                    <a:pt x="752" y="82"/>
                  </a:lnTo>
                  <a:lnTo>
                    <a:pt x="756" y="82"/>
                  </a:lnTo>
                  <a:lnTo>
                    <a:pt x="758" y="80"/>
                  </a:lnTo>
                  <a:lnTo>
                    <a:pt x="762" y="80"/>
                  </a:lnTo>
                  <a:lnTo>
                    <a:pt x="763" y="80"/>
                  </a:lnTo>
                  <a:lnTo>
                    <a:pt x="765" y="80"/>
                  </a:lnTo>
                  <a:lnTo>
                    <a:pt x="767" y="80"/>
                  </a:lnTo>
                  <a:lnTo>
                    <a:pt x="769" y="78"/>
                  </a:lnTo>
                  <a:lnTo>
                    <a:pt x="771" y="78"/>
                  </a:lnTo>
                  <a:lnTo>
                    <a:pt x="773" y="76"/>
                  </a:lnTo>
                  <a:lnTo>
                    <a:pt x="775" y="74"/>
                  </a:lnTo>
                  <a:lnTo>
                    <a:pt x="777" y="72"/>
                  </a:lnTo>
                  <a:lnTo>
                    <a:pt x="779" y="72"/>
                  </a:lnTo>
                  <a:lnTo>
                    <a:pt x="779" y="70"/>
                  </a:lnTo>
                  <a:lnTo>
                    <a:pt x="779" y="68"/>
                  </a:lnTo>
                  <a:lnTo>
                    <a:pt x="779" y="67"/>
                  </a:lnTo>
                  <a:lnTo>
                    <a:pt x="781" y="65"/>
                  </a:lnTo>
                  <a:lnTo>
                    <a:pt x="781" y="63"/>
                  </a:lnTo>
                  <a:lnTo>
                    <a:pt x="782" y="63"/>
                  </a:lnTo>
                  <a:lnTo>
                    <a:pt x="784" y="63"/>
                  </a:lnTo>
                  <a:lnTo>
                    <a:pt x="786" y="63"/>
                  </a:lnTo>
                  <a:lnTo>
                    <a:pt x="788" y="63"/>
                  </a:lnTo>
                  <a:lnTo>
                    <a:pt x="792" y="63"/>
                  </a:lnTo>
                  <a:lnTo>
                    <a:pt x="794" y="61"/>
                  </a:lnTo>
                  <a:lnTo>
                    <a:pt x="796" y="59"/>
                  </a:lnTo>
                  <a:lnTo>
                    <a:pt x="798" y="59"/>
                  </a:lnTo>
                  <a:lnTo>
                    <a:pt x="800" y="57"/>
                  </a:lnTo>
                  <a:lnTo>
                    <a:pt x="801" y="55"/>
                  </a:lnTo>
                  <a:lnTo>
                    <a:pt x="803" y="53"/>
                  </a:lnTo>
                  <a:lnTo>
                    <a:pt x="801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800" y="48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0"/>
                  </a:lnTo>
                  <a:lnTo>
                    <a:pt x="796" y="38"/>
                  </a:lnTo>
                  <a:lnTo>
                    <a:pt x="794" y="36"/>
                  </a:lnTo>
                  <a:lnTo>
                    <a:pt x="792" y="34"/>
                  </a:lnTo>
                  <a:lnTo>
                    <a:pt x="790" y="32"/>
                  </a:lnTo>
                  <a:lnTo>
                    <a:pt x="788" y="30"/>
                  </a:lnTo>
                  <a:lnTo>
                    <a:pt x="786" y="30"/>
                  </a:lnTo>
                  <a:lnTo>
                    <a:pt x="784" y="27"/>
                  </a:lnTo>
                  <a:lnTo>
                    <a:pt x="784" y="25"/>
                  </a:lnTo>
                  <a:lnTo>
                    <a:pt x="782" y="23"/>
                  </a:lnTo>
                  <a:lnTo>
                    <a:pt x="781" y="21"/>
                  </a:lnTo>
                  <a:lnTo>
                    <a:pt x="781" y="19"/>
                  </a:lnTo>
                  <a:lnTo>
                    <a:pt x="781" y="17"/>
                  </a:lnTo>
                  <a:lnTo>
                    <a:pt x="781" y="15"/>
                  </a:lnTo>
                  <a:lnTo>
                    <a:pt x="782" y="13"/>
                  </a:lnTo>
                  <a:lnTo>
                    <a:pt x="784" y="11"/>
                  </a:lnTo>
                  <a:lnTo>
                    <a:pt x="786" y="10"/>
                  </a:lnTo>
                  <a:lnTo>
                    <a:pt x="790" y="10"/>
                  </a:lnTo>
                  <a:lnTo>
                    <a:pt x="792" y="10"/>
                  </a:lnTo>
                  <a:lnTo>
                    <a:pt x="794" y="8"/>
                  </a:lnTo>
                  <a:lnTo>
                    <a:pt x="794" y="6"/>
                  </a:lnTo>
                  <a:lnTo>
                    <a:pt x="796" y="6"/>
                  </a:lnTo>
                  <a:lnTo>
                    <a:pt x="798" y="4"/>
                  </a:lnTo>
                  <a:lnTo>
                    <a:pt x="800" y="4"/>
                  </a:lnTo>
                  <a:lnTo>
                    <a:pt x="801" y="4"/>
                  </a:lnTo>
                  <a:lnTo>
                    <a:pt x="805" y="2"/>
                  </a:lnTo>
                  <a:lnTo>
                    <a:pt x="807" y="2"/>
                  </a:lnTo>
                  <a:lnTo>
                    <a:pt x="809" y="2"/>
                  </a:lnTo>
                  <a:lnTo>
                    <a:pt x="811" y="2"/>
                  </a:lnTo>
                  <a:lnTo>
                    <a:pt x="813" y="2"/>
                  </a:lnTo>
                  <a:lnTo>
                    <a:pt x="815" y="2"/>
                  </a:lnTo>
                  <a:lnTo>
                    <a:pt x="817" y="2"/>
                  </a:lnTo>
                  <a:lnTo>
                    <a:pt x="819" y="2"/>
                  </a:lnTo>
                  <a:lnTo>
                    <a:pt x="820" y="2"/>
                  </a:lnTo>
                  <a:lnTo>
                    <a:pt x="822" y="2"/>
                  </a:lnTo>
                  <a:lnTo>
                    <a:pt x="824" y="0"/>
                  </a:lnTo>
                  <a:lnTo>
                    <a:pt x="826" y="0"/>
                  </a:lnTo>
                  <a:lnTo>
                    <a:pt x="828" y="0"/>
                  </a:lnTo>
                  <a:lnTo>
                    <a:pt x="830" y="2"/>
                  </a:lnTo>
                  <a:lnTo>
                    <a:pt x="834" y="2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39" y="2"/>
                  </a:lnTo>
                  <a:lnTo>
                    <a:pt x="841" y="2"/>
                  </a:lnTo>
                  <a:lnTo>
                    <a:pt x="843" y="2"/>
                  </a:lnTo>
                  <a:lnTo>
                    <a:pt x="845" y="4"/>
                  </a:lnTo>
                  <a:lnTo>
                    <a:pt x="845" y="6"/>
                  </a:lnTo>
                  <a:lnTo>
                    <a:pt x="845" y="8"/>
                  </a:lnTo>
                  <a:lnTo>
                    <a:pt x="845" y="10"/>
                  </a:lnTo>
                  <a:lnTo>
                    <a:pt x="845" y="11"/>
                  </a:lnTo>
                  <a:lnTo>
                    <a:pt x="847" y="11"/>
                  </a:lnTo>
                  <a:lnTo>
                    <a:pt x="849" y="11"/>
                  </a:lnTo>
                  <a:lnTo>
                    <a:pt x="851" y="11"/>
                  </a:lnTo>
                  <a:lnTo>
                    <a:pt x="853" y="13"/>
                  </a:lnTo>
                  <a:lnTo>
                    <a:pt x="855" y="13"/>
                  </a:lnTo>
                  <a:lnTo>
                    <a:pt x="857" y="15"/>
                  </a:lnTo>
                  <a:lnTo>
                    <a:pt x="858" y="17"/>
                  </a:lnTo>
                  <a:lnTo>
                    <a:pt x="858" y="19"/>
                  </a:lnTo>
                  <a:lnTo>
                    <a:pt x="860" y="21"/>
                  </a:lnTo>
                  <a:lnTo>
                    <a:pt x="860" y="23"/>
                  </a:lnTo>
                  <a:lnTo>
                    <a:pt x="860" y="25"/>
                  </a:lnTo>
                  <a:lnTo>
                    <a:pt x="860" y="27"/>
                  </a:lnTo>
                  <a:lnTo>
                    <a:pt x="862" y="29"/>
                  </a:lnTo>
                  <a:lnTo>
                    <a:pt x="862" y="30"/>
                  </a:lnTo>
                  <a:lnTo>
                    <a:pt x="862" y="32"/>
                  </a:lnTo>
                  <a:lnTo>
                    <a:pt x="864" y="34"/>
                  </a:lnTo>
                  <a:lnTo>
                    <a:pt x="864" y="36"/>
                  </a:lnTo>
                  <a:lnTo>
                    <a:pt x="864" y="38"/>
                  </a:lnTo>
                  <a:lnTo>
                    <a:pt x="864" y="40"/>
                  </a:lnTo>
                  <a:lnTo>
                    <a:pt x="864" y="42"/>
                  </a:lnTo>
                  <a:lnTo>
                    <a:pt x="864" y="44"/>
                  </a:lnTo>
                  <a:lnTo>
                    <a:pt x="862" y="46"/>
                  </a:lnTo>
                  <a:lnTo>
                    <a:pt x="862" y="48"/>
                  </a:lnTo>
                  <a:lnTo>
                    <a:pt x="860" y="49"/>
                  </a:lnTo>
                  <a:lnTo>
                    <a:pt x="858" y="51"/>
                  </a:lnTo>
                  <a:lnTo>
                    <a:pt x="858" y="53"/>
                  </a:lnTo>
                  <a:lnTo>
                    <a:pt x="858" y="55"/>
                  </a:lnTo>
                  <a:lnTo>
                    <a:pt x="858" y="57"/>
                  </a:lnTo>
                  <a:lnTo>
                    <a:pt x="858" y="59"/>
                  </a:lnTo>
                  <a:lnTo>
                    <a:pt x="858" y="61"/>
                  </a:lnTo>
                  <a:lnTo>
                    <a:pt x="858" y="63"/>
                  </a:lnTo>
                  <a:lnTo>
                    <a:pt x="858" y="65"/>
                  </a:lnTo>
                  <a:lnTo>
                    <a:pt x="857" y="65"/>
                  </a:lnTo>
                  <a:lnTo>
                    <a:pt x="857" y="67"/>
                  </a:lnTo>
                  <a:lnTo>
                    <a:pt x="857" y="68"/>
                  </a:lnTo>
                  <a:lnTo>
                    <a:pt x="857" y="70"/>
                  </a:lnTo>
                  <a:lnTo>
                    <a:pt x="858" y="70"/>
                  </a:lnTo>
                  <a:lnTo>
                    <a:pt x="858" y="72"/>
                  </a:lnTo>
                  <a:lnTo>
                    <a:pt x="857" y="74"/>
                  </a:lnTo>
                  <a:lnTo>
                    <a:pt x="858" y="76"/>
                  </a:lnTo>
                  <a:lnTo>
                    <a:pt x="858" y="78"/>
                  </a:lnTo>
                  <a:lnTo>
                    <a:pt x="860" y="78"/>
                  </a:lnTo>
                  <a:lnTo>
                    <a:pt x="860" y="80"/>
                  </a:lnTo>
                  <a:lnTo>
                    <a:pt x="860" y="82"/>
                  </a:lnTo>
                  <a:lnTo>
                    <a:pt x="858" y="82"/>
                  </a:lnTo>
                  <a:lnTo>
                    <a:pt x="858" y="84"/>
                  </a:lnTo>
                  <a:lnTo>
                    <a:pt x="860" y="86"/>
                  </a:lnTo>
                  <a:lnTo>
                    <a:pt x="860" y="87"/>
                  </a:lnTo>
                  <a:lnTo>
                    <a:pt x="862" y="89"/>
                  </a:lnTo>
                  <a:lnTo>
                    <a:pt x="862" y="93"/>
                  </a:lnTo>
                  <a:lnTo>
                    <a:pt x="862" y="95"/>
                  </a:lnTo>
                  <a:lnTo>
                    <a:pt x="864" y="95"/>
                  </a:lnTo>
                  <a:lnTo>
                    <a:pt x="866" y="97"/>
                  </a:lnTo>
                  <a:lnTo>
                    <a:pt x="866" y="99"/>
                  </a:lnTo>
                  <a:lnTo>
                    <a:pt x="866" y="101"/>
                  </a:lnTo>
                  <a:lnTo>
                    <a:pt x="868" y="101"/>
                  </a:lnTo>
                  <a:lnTo>
                    <a:pt x="870" y="101"/>
                  </a:lnTo>
                  <a:lnTo>
                    <a:pt x="870" y="103"/>
                  </a:lnTo>
                  <a:lnTo>
                    <a:pt x="872" y="103"/>
                  </a:lnTo>
                  <a:lnTo>
                    <a:pt x="874" y="103"/>
                  </a:lnTo>
                  <a:lnTo>
                    <a:pt x="874" y="105"/>
                  </a:lnTo>
                  <a:lnTo>
                    <a:pt x="874" y="106"/>
                  </a:lnTo>
                  <a:lnTo>
                    <a:pt x="872" y="108"/>
                  </a:lnTo>
                  <a:lnTo>
                    <a:pt x="874" y="110"/>
                  </a:lnTo>
                  <a:lnTo>
                    <a:pt x="872" y="112"/>
                  </a:lnTo>
                  <a:lnTo>
                    <a:pt x="872" y="114"/>
                  </a:lnTo>
                  <a:lnTo>
                    <a:pt x="872" y="118"/>
                  </a:lnTo>
                  <a:lnTo>
                    <a:pt x="872" y="120"/>
                  </a:lnTo>
                  <a:lnTo>
                    <a:pt x="872" y="122"/>
                  </a:lnTo>
                  <a:lnTo>
                    <a:pt x="872" y="125"/>
                  </a:lnTo>
                  <a:lnTo>
                    <a:pt x="872" y="127"/>
                  </a:lnTo>
                  <a:lnTo>
                    <a:pt x="872" y="129"/>
                  </a:lnTo>
                  <a:lnTo>
                    <a:pt x="872" y="133"/>
                  </a:lnTo>
                  <a:lnTo>
                    <a:pt x="872" y="135"/>
                  </a:lnTo>
                  <a:lnTo>
                    <a:pt x="874" y="137"/>
                  </a:lnTo>
                  <a:lnTo>
                    <a:pt x="874" y="139"/>
                  </a:lnTo>
                  <a:lnTo>
                    <a:pt x="876" y="141"/>
                  </a:lnTo>
                  <a:lnTo>
                    <a:pt x="877" y="143"/>
                  </a:lnTo>
                  <a:lnTo>
                    <a:pt x="879" y="144"/>
                  </a:lnTo>
                  <a:lnTo>
                    <a:pt x="881" y="146"/>
                  </a:lnTo>
                  <a:lnTo>
                    <a:pt x="883" y="148"/>
                  </a:lnTo>
                  <a:lnTo>
                    <a:pt x="887" y="148"/>
                  </a:lnTo>
                  <a:lnTo>
                    <a:pt x="891" y="148"/>
                  </a:lnTo>
                  <a:lnTo>
                    <a:pt x="893" y="148"/>
                  </a:lnTo>
                  <a:lnTo>
                    <a:pt x="895" y="148"/>
                  </a:lnTo>
                  <a:lnTo>
                    <a:pt x="896" y="148"/>
                  </a:lnTo>
                  <a:lnTo>
                    <a:pt x="900" y="146"/>
                  </a:lnTo>
                  <a:lnTo>
                    <a:pt x="904" y="146"/>
                  </a:lnTo>
                  <a:lnTo>
                    <a:pt x="906" y="146"/>
                  </a:lnTo>
                  <a:lnTo>
                    <a:pt x="908" y="146"/>
                  </a:lnTo>
                  <a:lnTo>
                    <a:pt x="912" y="146"/>
                  </a:lnTo>
                  <a:lnTo>
                    <a:pt x="914" y="146"/>
                  </a:lnTo>
                  <a:lnTo>
                    <a:pt x="915" y="146"/>
                  </a:lnTo>
                  <a:lnTo>
                    <a:pt x="919" y="146"/>
                  </a:lnTo>
                  <a:lnTo>
                    <a:pt x="921" y="148"/>
                  </a:lnTo>
                  <a:lnTo>
                    <a:pt x="923" y="150"/>
                  </a:lnTo>
                  <a:lnTo>
                    <a:pt x="923" y="152"/>
                  </a:lnTo>
                  <a:lnTo>
                    <a:pt x="923" y="154"/>
                  </a:lnTo>
                  <a:lnTo>
                    <a:pt x="923" y="156"/>
                  </a:lnTo>
                  <a:lnTo>
                    <a:pt x="923" y="158"/>
                  </a:lnTo>
                  <a:lnTo>
                    <a:pt x="925" y="162"/>
                  </a:lnTo>
                  <a:lnTo>
                    <a:pt x="925" y="163"/>
                  </a:lnTo>
                  <a:lnTo>
                    <a:pt x="925" y="167"/>
                  </a:lnTo>
                  <a:lnTo>
                    <a:pt x="923" y="169"/>
                  </a:lnTo>
                  <a:lnTo>
                    <a:pt x="923" y="171"/>
                  </a:lnTo>
                  <a:lnTo>
                    <a:pt x="923" y="173"/>
                  </a:lnTo>
                  <a:lnTo>
                    <a:pt x="925" y="177"/>
                  </a:lnTo>
                  <a:lnTo>
                    <a:pt x="925" y="179"/>
                  </a:lnTo>
                  <a:lnTo>
                    <a:pt x="923" y="181"/>
                  </a:lnTo>
                  <a:lnTo>
                    <a:pt x="923" y="182"/>
                  </a:lnTo>
                  <a:lnTo>
                    <a:pt x="925" y="186"/>
                  </a:lnTo>
                  <a:lnTo>
                    <a:pt x="929" y="186"/>
                  </a:lnTo>
                  <a:lnTo>
                    <a:pt x="931" y="186"/>
                  </a:lnTo>
                  <a:lnTo>
                    <a:pt x="933" y="186"/>
                  </a:lnTo>
                  <a:lnTo>
                    <a:pt x="934" y="186"/>
                  </a:lnTo>
                  <a:lnTo>
                    <a:pt x="936" y="186"/>
                  </a:lnTo>
                  <a:lnTo>
                    <a:pt x="938" y="186"/>
                  </a:lnTo>
                  <a:lnTo>
                    <a:pt x="940" y="186"/>
                  </a:lnTo>
                  <a:lnTo>
                    <a:pt x="942" y="186"/>
                  </a:lnTo>
                  <a:lnTo>
                    <a:pt x="944" y="186"/>
                  </a:lnTo>
                  <a:lnTo>
                    <a:pt x="946" y="186"/>
                  </a:lnTo>
                  <a:lnTo>
                    <a:pt x="946" y="190"/>
                  </a:lnTo>
                  <a:lnTo>
                    <a:pt x="946" y="196"/>
                  </a:lnTo>
                  <a:lnTo>
                    <a:pt x="946" y="198"/>
                  </a:lnTo>
                  <a:lnTo>
                    <a:pt x="946" y="201"/>
                  </a:lnTo>
                  <a:lnTo>
                    <a:pt x="946" y="203"/>
                  </a:lnTo>
                  <a:lnTo>
                    <a:pt x="946" y="205"/>
                  </a:lnTo>
                  <a:lnTo>
                    <a:pt x="944" y="207"/>
                  </a:lnTo>
                  <a:lnTo>
                    <a:pt x="942" y="209"/>
                  </a:lnTo>
                  <a:lnTo>
                    <a:pt x="940" y="211"/>
                  </a:lnTo>
                  <a:lnTo>
                    <a:pt x="938" y="211"/>
                  </a:lnTo>
                  <a:lnTo>
                    <a:pt x="936" y="213"/>
                  </a:lnTo>
                  <a:lnTo>
                    <a:pt x="934" y="213"/>
                  </a:lnTo>
                  <a:lnTo>
                    <a:pt x="934" y="217"/>
                  </a:lnTo>
                  <a:lnTo>
                    <a:pt x="934" y="219"/>
                  </a:lnTo>
                  <a:lnTo>
                    <a:pt x="934" y="222"/>
                  </a:lnTo>
                  <a:lnTo>
                    <a:pt x="933" y="224"/>
                  </a:lnTo>
                  <a:lnTo>
                    <a:pt x="933" y="226"/>
                  </a:lnTo>
                  <a:lnTo>
                    <a:pt x="931" y="228"/>
                  </a:lnTo>
                  <a:lnTo>
                    <a:pt x="931" y="230"/>
                  </a:lnTo>
                  <a:lnTo>
                    <a:pt x="931" y="232"/>
                  </a:lnTo>
                  <a:lnTo>
                    <a:pt x="931" y="234"/>
                  </a:lnTo>
                  <a:lnTo>
                    <a:pt x="933" y="236"/>
                  </a:lnTo>
                  <a:lnTo>
                    <a:pt x="934" y="238"/>
                  </a:lnTo>
                  <a:lnTo>
                    <a:pt x="936" y="241"/>
                  </a:lnTo>
                  <a:lnTo>
                    <a:pt x="940" y="243"/>
                  </a:lnTo>
                  <a:lnTo>
                    <a:pt x="942" y="245"/>
                  </a:lnTo>
                  <a:lnTo>
                    <a:pt x="944" y="247"/>
                  </a:lnTo>
                  <a:lnTo>
                    <a:pt x="944" y="249"/>
                  </a:lnTo>
                  <a:lnTo>
                    <a:pt x="944" y="251"/>
                  </a:lnTo>
                  <a:lnTo>
                    <a:pt x="942" y="253"/>
                  </a:lnTo>
                  <a:lnTo>
                    <a:pt x="942" y="255"/>
                  </a:lnTo>
                  <a:lnTo>
                    <a:pt x="942" y="257"/>
                  </a:lnTo>
                  <a:lnTo>
                    <a:pt x="942" y="258"/>
                  </a:lnTo>
                  <a:lnTo>
                    <a:pt x="944" y="260"/>
                  </a:lnTo>
                  <a:lnTo>
                    <a:pt x="946" y="260"/>
                  </a:lnTo>
                  <a:lnTo>
                    <a:pt x="946" y="262"/>
                  </a:lnTo>
                  <a:lnTo>
                    <a:pt x="948" y="262"/>
                  </a:lnTo>
                  <a:lnTo>
                    <a:pt x="950" y="262"/>
                  </a:lnTo>
                  <a:lnTo>
                    <a:pt x="952" y="264"/>
                  </a:lnTo>
                  <a:lnTo>
                    <a:pt x="953" y="264"/>
                  </a:lnTo>
                  <a:lnTo>
                    <a:pt x="955" y="266"/>
                  </a:lnTo>
                  <a:lnTo>
                    <a:pt x="957" y="266"/>
                  </a:lnTo>
                  <a:lnTo>
                    <a:pt x="957" y="268"/>
                  </a:lnTo>
                  <a:lnTo>
                    <a:pt x="959" y="272"/>
                  </a:lnTo>
                  <a:lnTo>
                    <a:pt x="959" y="276"/>
                  </a:lnTo>
                  <a:lnTo>
                    <a:pt x="959" y="279"/>
                  </a:lnTo>
                  <a:lnTo>
                    <a:pt x="961" y="283"/>
                  </a:lnTo>
                  <a:lnTo>
                    <a:pt x="961" y="285"/>
                  </a:lnTo>
                  <a:lnTo>
                    <a:pt x="961" y="287"/>
                  </a:lnTo>
                  <a:lnTo>
                    <a:pt x="961" y="289"/>
                  </a:lnTo>
                  <a:lnTo>
                    <a:pt x="961" y="291"/>
                  </a:lnTo>
                  <a:lnTo>
                    <a:pt x="959" y="293"/>
                  </a:lnTo>
                  <a:lnTo>
                    <a:pt x="959" y="295"/>
                  </a:lnTo>
                  <a:lnTo>
                    <a:pt x="959" y="296"/>
                  </a:lnTo>
                  <a:lnTo>
                    <a:pt x="959" y="300"/>
                  </a:lnTo>
                  <a:lnTo>
                    <a:pt x="959" y="302"/>
                  </a:lnTo>
                  <a:lnTo>
                    <a:pt x="959" y="304"/>
                  </a:lnTo>
                  <a:lnTo>
                    <a:pt x="961" y="304"/>
                  </a:lnTo>
                  <a:lnTo>
                    <a:pt x="963" y="306"/>
                  </a:lnTo>
                  <a:lnTo>
                    <a:pt x="965" y="306"/>
                  </a:lnTo>
                  <a:lnTo>
                    <a:pt x="969" y="306"/>
                  </a:lnTo>
                  <a:lnTo>
                    <a:pt x="972" y="308"/>
                  </a:lnTo>
                  <a:lnTo>
                    <a:pt x="976" y="308"/>
                  </a:lnTo>
                  <a:lnTo>
                    <a:pt x="978" y="310"/>
                  </a:lnTo>
                  <a:lnTo>
                    <a:pt x="982" y="312"/>
                  </a:lnTo>
                  <a:lnTo>
                    <a:pt x="982" y="314"/>
                  </a:lnTo>
                  <a:lnTo>
                    <a:pt x="982" y="317"/>
                  </a:lnTo>
                  <a:lnTo>
                    <a:pt x="984" y="319"/>
                  </a:lnTo>
                  <a:lnTo>
                    <a:pt x="986" y="319"/>
                  </a:lnTo>
                  <a:lnTo>
                    <a:pt x="986" y="323"/>
                  </a:lnTo>
                  <a:lnTo>
                    <a:pt x="988" y="323"/>
                  </a:lnTo>
                  <a:lnTo>
                    <a:pt x="990" y="323"/>
                  </a:lnTo>
                  <a:lnTo>
                    <a:pt x="991" y="323"/>
                  </a:lnTo>
                  <a:lnTo>
                    <a:pt x="993" y="325"/>
                  </a:lnTo>
                  <a:lnTo>
                    <a:pt x="995" y="327"/>
                  </a:lnTo>
                  <a:lnTo>
                    <a:pt x="995" y="329"/>
                  </a:lnTo>
                  <a:lnTo>
                    <a:pt x="997" y="331"/>
                  </a:lnTo>
                  <a:lnTo>
                    <a:pt x="997" y="333"/>
                  </a:lnTo>
                  <a:lnTo>
                    <a:pt x="999" y="333"/>
                  </a:lnTo>
                  <a:lnTo>
                    <a:pt x="1001" y="334"/>
                  </a:lnTo>
                  <a:lnTo>
                    <a:pt x="1001" y="336"/>
                  </a:lnTo>
                  <a:lnTo>
                    <a:pt x="1003" y="338"/>
                  </a:lnTo>
                  <a:lnTo>
                    <a:pt x="1001" y="338"/>
                  </a:lnTo>
                  <a:lnTo>
                    <a:pt x="999" y="338"/>
                  </a:lnTo>
                  <a:lnTo>
                    <a:pt x="997" y="338"/>
                  </a:lnTo>
                  <a:lnTo>
                    <a:pt x="995" y="338"/>
                  </a:lnTo>
                  <a:lnTo>
                    <a:pt x="993" y="338"/>
                  </a:lnTo>
                  <a:lnTo>
                    <a:pt x="991" y="340"/>
                  </a:lnTo>
                  <a:lnTo>
                    <a:pt x="991" y="342"/>
                  </a:lnTo>
                  <a:lnTo>
                    <a:pt x="993" y="344"/>
                  </a:lnTo>
                  <a:lnTo>
                    <a:pt x="993" y="346"/>
                  </a:lnTo>
                  <a:lnTo>
                    <a:pt x="995" y="348"/>
                  </a:lnTo>
                  <a:lnTo>
                    <a:pt x="995" y="350"/>
                  </a:lnTo>
                  <a:lnTo>
                    <a:pt x="997" y="352"/>
                  </a:lnTo>
                  <a:lnTo>
                    <a:pt x="999" y="353"/>
                  </a:lnTo>
                  <a:lnTo>
                    <a:pt x="999" y="355"/>
                  </a:lnTo>
                  <a:lnTo>
                    <a:pt x="1001" y="357"/>
                  </a:lnTo>
                  <a:lnTo>
                    <a:pt x="1001" y="359"/>
                  </a:lnTo>
                  <a:lnTo>
                    <a:pt x="1001" y="361"/>
                  </a:lnTo>
                  <a:lnTo>
                    <a:pt x="1001" y="363"/>
                  </a:lnTo>
                  <a:lnTo>
                    <a:pt x="1001" y="365"/>
                  </a:lnTo>
                  <a:lnTo>
                    <a:pt x="1001" y="367"/>
                  </a:lnTo>
                  <a:lnTo>
                    <a:pt x="999" y="369"/>
                  </a:lnTo>
                  <a:lnTo>
                    <a:pt x="999" y="371"/>
                  </a:lnTo>
                  <a:lnTo>
                    <a:pt x="999" y="372"/>
                  </a:lnTo>
                  <a:lnTo>
                    <a:pt x="999" y="374"/>
                  </a:lnTo>
                  <a:lnTo>
                    <a:pt x="1001" y="374"/>
                  </a:lnTo>
                  <a:lnTo>
                    <a:pt x="1003" y="374"/>
                  </a:lnTo>
                  <a:lnTo>
                    <a:pt x="1005" y="376"/>
                  </a:lnTo>
                  <a:lnTo>
                    <a:pt x="1005" y="378"/>
                  </a:lnTo>
                  <a:lnTo>
                    <a:pt x="1007" y="378"/>
                  </a:lnTo>
                  <a:lnTo>
                    <a:pt x="1007" y="380"/>
                  </a:lnTo>
                  <a:lnTo>
                    <a:pt x="1009" y="380"/>
                  </a:lnTo>
                  <a:lnTo>
                    <a:pt x="1009" y="382"/>
                  </a:lnTo>
                  <a:lnTo>
                    <a:pt x="1010" y="382"/>
                  </a:lnTo>
                  <a:lnTo>
                    <a:pt x="1010" y="384"/>
                  </a:lnTo>
                  <a:lnTo>
                    <a:pt x="1010" y="386"/>
                  </a:lnTo>
                  <a:lnTo>
                    <a:pt x="1009" y="388"/>
                  </a:lnTo>
                  <a:lnTo>
                    <a:pt x="1009" y="390"/>
                  </a:lnTo>
                  <a:lnTo>
                    <a:pt x="1009" y="391"/>
                  </a:lnTo>
                  <a:lnTo>
                    <a:pt x="1007" y="391"/>
                  </a:lnTo>
                  <a:lnTo>
                    <a:pt x="1007" y="393"/>
                  </a:lnTo>
                  <a:lnTo>
                    <a:pt x="1005" y="395"/>
                  </a:lnTo>
                  <a:lnTo>
                    <a:pt x="1005" y="397"/>
                  </a:lnTo>
                  <a:lnTo>
                    <a:pt x="1003" y="397"/>
                  </a:lnTo>
                  <a:lnTo>
                    <a:pt x="1003" y="399"/>
                  </a:lnTo>
                  <a:lnTo>
                    <a:pt x="1003" y="401"/>
                  </a:lnTo>
                  <a:lnTo>
                    <a:pt x="1003" y="403"/>
                  </a:lnTo>
                  <a:lnTo>
                    <a:pt x="1001" y="405"/>
                  </a:lnTo>
                  <a:lnTo>
                    <a:pt x="1001" y="407"/>
                  </a:lnTo>
                  <a:lnTo>
                    <a:pt x="999" y="409"/>
                  </a:lnTo>
                  <a:lnTo>
                    <a:pt x="997" y="409"/>
                  </a:lnTo>
                  <a:lnTo>
                    <a:pt x="997" y="410"/>
                  </a:lnTo>
                  <a:lnTo>
                    <a:pt x="997" y="412"/>
                  </a:lnTo>
                  <a:lnTo>
                    <a:pt x="997" y="414"/>
                  </a:lnTo>
                  <a:lnTo>
                    <a:pt x="995" y="414"/>
                  </a:lnTo>
                  <a:lnTo>
                    <a:pt x="995" y="416"/>
                  </a:lnTo>
                  <a:lnTo>
                    <a:pt x="995" y="418"/>
                  </a:lnTo>
                  <a:lnTo>
                    <a:pt x="993" y="418"/>
                  </a:lnTo>
                  <a:lnTo>
                    <a:pt x="993" y="420"/>
                  </a:lnTo>
                  <a:lnTo>
                    <a:pt x="991" y="420"/>
                  </a:lnTo>
                  <a:lnTo>
                    <a:pt x="991" y="422"/>
                  </a:lnTo>
                  <a:lnTo>
                    <a:pt x="990" y="422"/>
                  </a:lnTo>
                  <a:lnTo>
                    <a:pt x="988" y="424"/>
                  </a:lnTo>
                  <a:lnTo>
                    <a:pt x="986" y="424"/>
                  </a:lnTo>
                  <a:lnTo>
                    <a:pt x="986" y="426"/>
                  </a:lnTo>
                  <a:lnTo>
                    <a:pt x="986" y="428"/>
                  </a:lnTo>
                  <a:lnTo>
                    <a:pt x="984" y="428"/>
                  </a:lnTo>
                  <a:lnTo>
                    <a:pt x="984" y="429"/>
                  </a:lnTo>
                  <a:lnTo>
                    <a:pt x="984" y="431"/>
                  </a:lnTo>
                  <a:lnTo>
                    <a:pt x="982" y="431"/>
                  </a:lnTo>
                  <a:lnTo>
                    <a:pt x="980" y="431"/>
                  </a:lnTo>
                  <a:lnTo>
                    <a:pt x="978" y="431"/>
                  </a:lnTo>
                  <a:lnTo>
                    <a:pt x="978" y="433"/>
                  </a:lnTo>
                  <a:lnTo>
                    <a:pt x="976" y="433"/>
                  </a:lnTo>
                  <a:lnTo>
                    <a:pt x="976" y="435"/>
                  </a:lnTo>
                  <a:lnTo>
                    <a:pt x="974" y="435"/>
                  </a:lnTo>
                  <a:lnTo>
                    <a:pt x="972" y="437"/>
                  </a:lnTo>
                  <a:lnTo>
                    <a:pt x="971" y="437"/>
                  </a:lnTo>
                  <a:lnTo>
                    <a:pt x="969" y="437"/>
                  </a:lnTo>
                  <a:lnTo>
                    <a:pt x="967" y="437"/>
                  </a:lnTo>
                  <a:lnTo>
                    <a:pt x="965" y="437"/>
                  </a:lnTo>
                  <a:lnTo>
                    <a:pt x="963" y="437"/>
                  </a:lnTo>
                  <a:lnTo>
                    <a:pt x="963" y="439"/>
                  </a:lnTo>
                  <a:lnTo>
                    <a:pt x="961" y="439"/>
                  </a:lnTo>
                  <a:lnTo>
                    <a:pt x="961" y="441"/>
                  </a:lnTo>
                  <a:lnTo>
                    <a:pt x="959" y="441"/>
                  </a:lnTo>
                  <a:lnTo>
                    <a:pt x="955" y="441"/>
                  </a:lnTo>
                  <a:lnTo>
                    <a:pt x="953" y="441"/>
                  </a:lnTo>
                  <a:lnTo>
                    <a:pt x="950" y="439"/>
                  </a:lnTo>
                  <a:lnTo>
                    <a:pt x="948" y="439"/>
                  </a:lnTo>
                  <a:lnTo>
                    <a:pt x="946" y="439"/>
                  </a:lnTo>
                  <a:lnTo>
                    <a:pt x="942" y="437"/>
                  </a:lnTo>
                  <a:lnTo>
                    <a:pt x="940" y="437"/>
                  </a:lnTo>
                  <a:lnTo>
                    <a:pt x="936" y="435"/>
                  </a:lnTo>
                  <a:lnTo>
                    <a:pt x="933" y="433"/>
                  </a:lnTo>
                  <a:lnTo>
                    <a:pt x="931" y="433"/>
                  </a:lnTo>
                  <a:lnTo>
                    <a:pt x="929" y="431"/>
                  </a:lnTo>
                  <a:lnTo>
                    <a:pt x="927" y="431"/>
                  </a:lnTo>
                  <a:lnTo>
                    <a:pt x="925" y="431"/>
                  </a:lnTo>
                  <a:lnTo>
                    <a:pt x="921" y="429"/>
                  </a:lnTo>
                  <a:lnTo>
                    <a:pt x="919" y="429"/>
                  </a:lnTo>
                  <a:lnTo>
                    <a:pt x="915" y="429"/>
                  </a:lnTo>
                  <a:lnTo>
                    <a:pt x="914" y="429"/>
                  </a:lnTo>
                  <a:lnTo>
                    <a:pt x="912" y="431"/>
                  </a:lnTo>
                  <a:lnTo>
                    <a:pt x="910" y="431"/>
                  </a:lnTo>
                  <a:lnTo>
                    <a:pt x="908" y="431"/>
                  </a:lnTo>
                  <a:lnTo>
                    <a:pt x="906" y="433"/>
                  </a:lnTo>
                  <a:lnTo>
                    <a:pt x="902" y="435"/>
                  </a:lnTo>
                  <a:lnTo>
                    <a:pt x="900" y="435"/>
                  </a:lnTo>
                  <a:lnTo>
                    <a:pt x="896" y="437"/>
                  </a:lnTo>
                  <a:lnTo>
                    <a:pt x="895" y="439"/>
                  </a:lnTo>
                  <a:lnTo>
                    <a:pt x="893" y="439"/>
                  </a:lnTo>
                  <a:lnTo>
                    <a:pt x="891" y="441"/>
                  </a:lnTo>
                  <a:lnTo>
                    <a:pt x="889" y="445"/>
                  </a:lnTo>
                  <a:lnTo>
                    <a:pt x="885" y="445"/>
                  </a:lnTo>
                  <a:lnTo>
                    <a:pt x="881" y="448"/>
                  </a:lnTo>
                  <a:lnTo>
                    <a:pt x="879" y="450"/>
                  </a:lnTo>
                  <a:lnTo>
                    <a:pt x="877" y="454"/>
                  </a:lnTo>
                  <a:lnTo>
                    <a:pt x="874" y="456"/>
                  </a:lnTo>
                  <a:lnTo>
                    <a:pt x="872" y="458"/>
                  </a:lnTo>
                  <a:lnTo>
                    <a:pt x="870" y="462"/>
                  </a:lnTo>
                  <a:lnTo>
                    <a:pt x="868" y="466"/>
                  </a:lnTo>
                  <a:lnTo>
                    <a:pt x="864" y="469"/>
                  </a:lnTo>
                  <a:lnTo>
                    <a:pt x="862" y="471"/>
                  </a:lnTo>
                  <a:lnTo>
                    <a:pt x="860" y="473"/>
                  </a:lnTo>
                  <a:lnTo>
                    <a:pt x="858" y="477"/>
                  </a:lnTo>
                  <a:lnTo>
                    <a:pt x="858" y="479"/>
                  </a:lnTo>
                  <a:lnTo>
                    <a:pt x="858" y="481"/>
                  </a:lnTo>
                  <a:lnTo>
                    <a:pt x="858" y="483"/>
                  </a:lnTo>
                  <a:lnTo>
                    <a:pt x="857" y="483"/>
                  </a:lnTo>
                  <a:lnTo>
                    <a:pt x="857" y="485"/>
                  </a:lnTo>
                  <a:lnTo>
                    <a:pt x="857" y="486"/>
                  </a:lnTo>
                  <a:lnTo>
                    <a:pt x="855" y="490"/>
                  </a:lnTo>
                  <a:lnTo>
                    <a:pt x="857" y="490"/>
                  </a:lnTo>
                  <a:lnTo>
                    <a:pt x="855" y="492"/>
                  </a:lnTo>
                  <a:lnTo>
                    <a:pt x="855" y="494"/>
                  </a:lnTo>
                  <a:lnTo>
                    <a:pt x="855" y="492"/>
                  </a:lnTo>
                  <a:lnTo>
                    <a:pt x="853" y="492"/>
                  </a:lnTo>
                  <a:lnTo>
                    <a:pt x="853" y="494"/>
                  </a:lnTo>
                  <a:lnTo>
                    <a:pt x="853" y="496"/>
                  </a:lnTo>
                  <a:lnTo>
                    <a:pt x="851" y="496"/>
                  </a:lnTo>
                  <a:lnTo>
                    <a:pt x="851" y="494"/>
                  </a:lnTo>
                  <a:lnTo>
                    <a:pt x="849" y="494"/>
                  </a:lnTo>
                  <a:lnTo>
                    <a:pt x="847" y="496"/>
                  </a:lnTo>
                  <a:lnTo>
                    <a:pt x="845" y="496"/>
                  </a:lnTo>
                  <a:lnTo>
                    <a:pt x="845" y="498"/>
                  </a:lnTo>
                  <a:lnTo>
                    <a:pt x="845" y="500"/>
                  </a:lnTo>
                  <a:lnTo>
                    <a:pt x="843" y="500"/>
                  </a:lnTo>
                  <a:lnTo>
                    <a:pt x="843" y="502"/>
                  </a:lnTo>
                  <a:lnTo>
                    <a:pt x="841" y="502"/>
                  </a:lnTo>
                  <a:lnTo>
                    <a:pt x="841" y="504"/>
                  </a:lnTo>
                  <a:lnTo>
                    <a:pt x="839" y="504"/>
                  </a:lnTo>
                  <a:lnTo>
                    <a:pt x="838" y="504"/>
                  </a:lnTo>
                  <a:lnTo>
                    <a:pt x="838" y="505"/>
                  </a:lnTo>
                  <a:lnTo>
                    <a:pt x="836" y="505"/>
                  </a:lnTo>
                  <a:lnTo>
                    <a:pt x="836" y="507"/>
                  </a:lnTo>
                  <a:lnTo>
                    <a:pt x="834" y="509"/>
                  </a:lnTo>
                  <a:lnTo>
                    <a:pt x="832" y="509"/>
                  </a:lnTo>
                  <a:lnTo>
                    <a:pt x="832" y="511"/>
                  </a:lnTo>
                  <a:lnTo>
                    <a:pt x="830" y="513"/>
                  </a:lnTo>
                  <a:lnTo>
                    <a:pt x="828" y="513"/>
                  </a:lnTo>
                  <a:lnTo>
                    <a:pt x="828" y="511"/>
                  </a:lnTo>
                  <a:lnTo>
                    <a:pt x="826" y="511"/>
                  </a:lnTo>
                  <a:lnTo>
                    <a:pt x="824" y="511"/>
                  </a:lnTo>
                  <a:lnTo>
                    <a:pt x="822" y="509"/>
                  </a:lnTo>
                  <a:lnTo>
                    <a:pt x="820" y="509"/>
                  </a:lnTo>
                  <a:lnTo>
                    <a:pt x="819" y="511"/>
                  </a:lnTo>
                  <a:lnTo>
                    <a:pt x="819" y="513"/>
                  </a:lnTo>
                  <a:lnTo>
                    <a:pt x="817" y="513"/>
                  </a:lnTo>
                  <a:lnTo>
                    <a:pt x="817" y="515"/>
                  </a:lnTo>
                  <a:lnTo>
                    <a:pt x="817" y="517"/>
                  </a:lnTo>
                  <a:lnTo>
                    <a:pt x="815" y="519"/>
                  </a:lnTo>
                  <a:lnTo>
                    <a:pt x="813" y="519"/>
                  </a:lnTo>
                  <a:lnTo>
                    <a:pt x="811" y="519"/>
                  </a:lnTo>
                  <a:lnTo>
                    <a:pt x="809" y="519"/>
                  </a:lnTo>
                  <a:lnTo>
                    <a:pt x="807" y="519"/>
                  </a:lnTo>
                  <a:lnTo>
                    <a:pt x="800" y="519"/>
                  </a:lnTo>
                  <a:lnTo>
                    <a:pt x="794" y="519"/>
                  </a:lnTo>
                  <a:lnTo>
                    <a:pt x="782" y="521"/>
                  </a:lnTo>
                  <a:lnTo>
                    <a:pt x="769" y="521"/>
                  </a:lnTo>
                  <a:lnTo>
                    <a:pt x="762" y="521"/>
                  </a:lnTo>
                  <a:lnTo>
                    <a:pt x="760" y="519"/>
                  </a:lnTo>
                  <a:lnTo>
                    <a:pt x="758" y="521"/>
                  </a:lnTo>
                  <a:lnTo>
                    <a:pt x="754" y="521"/>
                  </a:lnTo>
                  <a:lnTo>
                    <a:pt x="752" y="521"/>
                  </a:lnTo>
                  <a:lnTo>
                    <a:pt x="750" y="521"/>
                  </a:lnTo>
                  <a:lnTo>
                    <a:pt x="750" y="519"/>
                  </a:lnTo>
                  <a:lnTo>
                    <a:pt x="750" y="517"/>
                  </a:lnTo>
                  <a:lnTo>
                    <a:pt x="748" y="517"/>
                  </a:lnTo>
                  <a:lnTo>
                    <a:pt x="746" y="517"/>
                  </a:lnTo>
                  <a:lnTo>
                    <a:pt x="744" y="515"/>
                  </a:lnTo>
                  <a:lnTo>
                    <a:pt x="743" y="513"/>
                  </a:lnTo>
                  <a:lnTo>
                    <a:pt x="741" y="513"/>
                  </a:lnTo>
                  <a:lnTo>
                    <a:pt x="739" y="513"/>
                  </a:lnTo>
                  <a:lnTo>
                    <a:pt x="739" y="515"/>
                  </a:lnTo>
                  <a:lnTo>
                    <a:pt x="737" y="515"/>
                  </a:lnTo>
                  <a:lnTo>
                    <a:pt x="737" y="513"/>
                  </a:lnTo>
                  <a:lnTo>
                    <a:pt x="737" y="515"/>
                  </a:lnTo>
                  <a:lnTo>
                    <a:pt x="735" y="515"/>
                  </a:lnTo>
                  <a:lnTo>
                    <a:pt x="735" y="517"/>
                  </a:lnTo>
                  <a:lnTo>
                    <a:pt x="733" y="517"/>
                  </a:lnTo>
                  <a:lnTo>
                    <a:pt x="733" y="519"/>
                  </a:lnTo>
                  <a:lnTo>
                    <a:pt x="731" y="519"/>
                  </a:lnTo>
                  <a:lnTo>
                    <a:pt x="729" y="519"/>
                  </a:lnTo>
                  <a:lnTo>
                    <a:pt x="727" y="519"/>
                  </a:lnTo>
                  <a:lnTo>
                    <a:pt x="727" y="517"/>
                  </a:lnTo>
                  <a:lnTo>
                    <a:pt x="725" y="517"/>
                  </a:lnTo>
                  <a:lnTo>
                    <a:pt x="725" y="515"/>
                  </a:lnTo>
                  <a:lnTo>
                    <a:pt x="724" y="515"/>
                  </a:lnTo>
                  <a:lnTo>
                    <a:pt x="722" y="517"/>
                  </a:lnTo>
                  <a:lnTo>
                    <a:pt x="720" y="517"/>
                  </a:lnTo>
                  <a:lnTo>
                    <a:pt x="720" y="515"/>
                  </a:lnTo>
                  <a:lnTo>
                    <a:pt x="718" y="515"/>
                  </a:lnTo>
                  <a:lnTo>
                    <a:pt x="718" y="513"/>
                  </a:lnTo>
                  <a:lnTo>
                    <a:pt x="716" y="513"/>
                  </a:lnTo>
                  <a:lnTo>
                    <a:pt x="716" y="511"/>
                  </a:lnTo>
                  <a:lnTo>
                    <a:pt x="714" y="511"/>
                  </a:lnTo>
                  <a:lnTo>
                    <a:pt x="714" y="509"/>
                  </a:lnTo>
                  <a:lnTo>
                    <a:pt x="712" y="509"/>
                  </a:lnTo>
                  <a:lnTo>
                    <a:pt x="710" y="509"/>
                  </a:lnTo>
                  <a:lnTo>
                    <a:pt x="710" y="507"/>
                  </a:lnTo>
                  <a:lnTo>
                    <a:pt x="710" y="505"/>
                  </a:lnTo>
                  <a:lnTo>
                    <a:pt x="708" y="505"/>
                  </a:lnTo>
                  <a:lnTo>
                    <a:pt x="710" y="504"/>
                  </a:lnTo>
                  <a:lnTo>
                    <a:pt x="712" y="502"/>
                  </a:lnTo>
                  <a:lnTo>
                    <a:pt x="712" y="500"/>
                  </a:lnTo>
                  <a:lnTo>
                    <a:pt x="712" y="496"/>
                  </a:lnTo>
                  <a:lnTo>
                    <a:pt x="712" y="494"/>
                  </a:lnTo>
                  <a:lnTo>
                    <a:pt x="712" y="492"/>
                  </a:lnTo>
                  <a:lnTo>
                    <a:pt x="712" y="490"/>
                  </a:lnTo>
                  <a:lnTo>
                    <a:pt x="712" y="488"/>
                  </a:lnTo>
                  <a:lnTo>
                    <a:pt x="714" y="486"/>
                  </a:lnTo>
                  <a:lnTo>
                    <a:pt x="714" y="485"/>
                  </a:lnTo>
                  <a:lnTo>
                    <a:pt x="712" y="485"/>
                  </a:lnTo>
                  <a:lnTo>
                    <a:pt x="710" y="483"/>
                  </a:lnTo>
                  <a:lnTo>
                    <a:pt x="710" y="481"/>
                  </a:lnTo>
                  <a:lnTo>
                    <a:pt x="712" y="481"/>
                  </a:lnTo>
                  <a:lnTo>
                    <a:pt x="714" y="479"/>
                  </a:lnTo>
                  <a:lnTo>
                    <a:pt x="712" y="479"/>
                  </a:lnTo>
                  <a:lnTo>
                    <a:pt x="712" y="477"/>
                  </a:lnTo>
                  <a:lnTo>
                    <a:pt x="710" y="477"/>
                  </a:lnTo>
                  <a:lnTo>
                    <a:pt x="710" y="475"/>
                  </a:lnTo>
                  <a:lnTo>
                    <a:pt x="710" y="473"/>
                  </a:lnTo>
                  <a:lnTo>
                    <a:pt x="710" y="471"/>
                  </a:lnTo>
                  <a:lnTo>
                    <a:pt x="708" y="471"/>
                  </a:lnTo>
                  <a:lnTo>
                    <a:pt x="708" y="469"/>
                  </a:lnTo>
                  <a:lnTo>
                    <a:pt x="706" y="469"/>
                  </a:lnTo>
                  <a:lnTo>
                    <a:pt x="706" y="467"/>
                  </a:lnTo>
                  <a:lnTo>
                    <a:pt x="706" y="466"/>
                  </a:lnTo>
                  <a:lnTo>
                    <a:pt x="705" y="466"/>
                  </a:lnTo>
                  <a:lnTo>
                    <a:pt x="703" y="466"/>
                  </a:lnTo>
                  <a:lnTo>
                    <a:pt x="703" y="464"/>
                  </a:lnTo>
                  <a:lnTo>
                    <a:pt x="701" y="464"/>
                  </a:lnTo>
                  <a:lnTo>
                    <a:pt x="699" y="464"/>
                  </a:lnTo>
                  <a:lnTo>
                    <a:pt x="699" y="462"/>
                  </a:lnTo>
                  <a:lnTo>
                    <a:pt x="699" y="460"/>
                  </a:lnTo>
                  <a:lnTo>
                    <a:pt x="699" y="458"/>
                  </a:lnTo>
                  <a:lnTo>
                    <a:pt x="699" y="456"/>
                  </a:lnTo>
                  <a:lnTo>
                    <a:pt x="697" y="454"/>
                  </a:lnTo>
                  <a:lnTo>
                    <a:pt x="695" y="452"/>
                  </a:lnTo>
                  <a:lnTo>
                    <a:pt x="695" y="450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2"/>
                  </a:lnTo>
                  <a:lnTo>
                    <a:pt x="689" y="450"/>
                  </a:lnTo>
                  <a:lnTo>
                    <a:pt x="687" y="450"/>
                  </a:lnTo>
                  <a:lnTo>
                    <a:pt x="686" y="450"/>
                  </a:lnTo>
                  <a:lnTo>
                    <a:pt x="684" y="448"/>
                  </a:lnTo>
                  <a:lnTo>
                    <a:pt x="682" y="448"/>
                  </a:lnTo>
                  <a:lnTo>
                    <a:pt x="680" y="447"/>
                  </a:lnTo>
                  <a:lnTo>
                    <a:pt x="680" y="445"/>
                  </a:lnTo>
                  <a:lnTo>
                    <a:pt x="678" y="443"/>
                  </a:lnTo>
                  <a:lnTo>
                    <a:pt x="678" y="441"/>
                  </a:lnTo>
                  <a:lnTo>
                    <a:pt x="676" y="441"/>
                  </a:lnTo>
                  <a:lnTo>
                    <a:pt x="674" y="439"/>
                  </a:lnTo>
                  <a:lnTo>
                    <a:pt x="672" y="439"/>
                  </a:lnTo>
                  <a:lnTo>
                    <a:pt x="670" y="439"/>
                  </a:lnTo>
                  <a:lnTo>
                    <a:pt x="668" y="437"/>
                  </a:lnTo>
                  <a:lnTo>
                    <a:pt x="667" y="437"/>
                  </a:lnTo>
                  <a:lnTo>
                    <a:pt x="667" y="435"/>
                  </a:lnTo>
                  <a:lnTo>
                    <a:pt x="665" y="437"/>
                  </a:lnTo>
                  <a:lnTo>
                    <a:pt x="665" y="435"/>
                  </a:lnTo>
                  <a:lnTo>
                    <a:pt x="663" y="433"/>
                  </a:lnTo>
                  <a:lnTo>
                    <a:pt x="661" y="433"/>
                  </a:lnTo>
                  <a:lnTo>
                    <a:pt x="659" y="431"/>
                  </a:lnTo>
                  <a:lnTo>
                    <a:pt x="659" y="429"/>
                  </a:lnTo>
                  <a:lnTo>
                    <a:pt x="657" y="429"/>
                  </a:lnTo>
                  <a:lnTo>
                    <a:pt x="657" y="428"/>
                  </a:lnTo>
                  <a:lnTo>
                    <a:pt x="657" y="426"/>
                  </a:lnTo>
                  <a:lnTo>
                    <a:pt x="655" y="426"/>
                  </a:lnTo>
                  <a:lnTo>
                    <a:pt x="655" y="424"/>
                  </a:lnTo>
                  <a:lnTo>
                    <a:pt x="655" y="422"/>
                  </a:lnTo>
                  <a:lnTo>
                    <a:pt x="655" y="420"/>
                  </a:lnTo>
                  <a:lnTo>
                    <a:pt x="653" y="420"/>
                  </a:lnTo>
                  <a:lnTo>
                    <a:pt x="653" y="418"/>
                  </a:lnTo>
                  <a:lnTo>
                    <a:pt x="651" y="418"/>
                  </a:lnTo>
                  <a:lnTo>
                    <a:pt x="651" y="416"/>
                  </a:lnTo>
                  <a:lnTo>
                    <a:pt x="649" y="414"/>
                  </a:lnTo>
                  <a:lnTo>
                    <a:pt x="648" y="414"/>
                  </a:lnTo>
                  <a:lnTo>
                    <a:pt x="649" y="412"/>
                  </a:lnTo>
                  <a:lnTo>
                    <a:pt x="649" y="410"/>
                  </a:lnTo>
                  <a:lnTo>
                    <a:pt x="648" y="410"/>
                  </a:lnTo>
                  <a:lnTo>
                    <a:pt x="648" y="409"/>
                  </a:lnTo>
                  <a:lnTo>
                    <a:pt x="646" y="409"/>
                  </a:lnTo>
                  <a:lnTo>
                    <a:pt x="646" y="407"/>
                  </a:lnTo>
                  <a:lnTo>
                    <a:pt x="646" y="405"/>
                  </a:lnTo>
                  <a:lnTo>
                    <a:pt x="644" y="405"/>
                  </a:lnTo>
                  <a:lnTo>
                    <a:pt x="642" y="405"/>
                  </a:lnTo>
                  <a:lnTo>
                    <a:pt x="642" y="403"/>
                  </a:lnTo>
                  <a:lnTo>
                    <a:pt x="640" y="401"/>
                  </a:lnTo>
                  <a:lnTo>
                    <a:pt x="638" y="401"/>
                  </a:lnTo>
                  <a:lnTo>
                    <a:pt x="636" y="399"/>
                  </a:lnTo>
                  <a:lnTo>
                    <a:pt x="636" y="397"/>
                  </a:lnTo>
                  <a:lnTo>
                    <a:pt x="634" y="395"/>
                  </a:lnTo>
                  <a:lnTo>
                    <a:pt x="632" y="393"/>
                  </a:lnTo>
                  <a:lnTo>
                    <a:pt x="632" y="391"/>
                  </a:lnTo>
                  <a:lnTo>
                    <a:pt x="630" y="391"/>
                  </a:lnTo>
                  <a:lnTo>
                    <a:pt x="630" y="390"/>
                  </a:lnTo>
                  <a:lnTo>
                    <a:pt x="629" y="388"/>
                  </a:lnTo>
                  <a:lnTo>
                    <a:pt x="627" y="388"/>
                  </a:lnTo>
                  <a:lnTo>
                    <a:pt x="627" y="386"/>
                  </a:lnTo>
                  <a:lnTo>
                    <a:pt x="625" y="384"/>
                  </a:lnTo>
                  <a:lnTo>
                    <a:pt x="627" y="382"/>
                  </a:lnTo>
                  <a:lnTo>
                    <a:pt x="627" y="380"/>
                  </a:lnTo>
                  <a:lnTo>
                    <a:pt x="627" y="378"/>
                  </a:lnTo>
                  <a:lnTo>
                    <a:pt x="627" y="376"/>
                  </a:lnTo>
                  <a:lnTo>
                    <a:pt x="627" y="374"/>
                  </a:lnTo>
                  <a:lnTo>
                    <a:pt x="629" y="372"/>
                  </a:lnTo>
                  <a:lnTo>
                    <a:pt x="629" y="371"/>
                  </a:lnTo>
                  <a:lnTo>
                    <a:pt x="629" y="367"/>
                  </a:lnTo>
                  <a:lnTo>
                    <a:pt x="629" y="365"/>
                  </a:lnTo>
                  <a:lnTo>
                    <a:pt x="627" y="363"/>
                  </a:lnTo>
                  <a:lnTo>
                    <a:pt x="627" y="361"/>
                  </a:lnTo>
                  <a:lnTo>
                    <a:pt x="625" y="361"/>
                  </a:lnTo>
                  <a:lnTo>
                    <a:pt x="625" y="359"/>
                  </a:lnTo>
                  <a:lnTo>
                    <a:pt x="625" y="357"/>
                  </a:lnTo>
                  <a:lnTo>
                    <a:pt x="623" y="355"/>
                  </a:lnTo>
                  <a:lnTo>
                    <a:pt x="623" y="353"/>
                  </a:lnTo>
                  <a:lnTo>
                    <a:pt x="623" y="352"/>
                  </a:lnTo>
                  <a:lnTo>
                    <a:pt x="623" y="350"/>
                  </a:lnTo>
                  <a:lnTo>
                    <a:pt x="621" y="348"/>
                  </a:lnTo>
                  <a:lnTo>
                    <a:pt x="619" y="346"/>
                  </a:lnTo>
                  <a:lnTo>
                    <a:pt x="619" y="344"/>
                  </a:lnTo>
                  <a:lnTo>
                    <a:pt x="615" y="342"/>
                  </a:lnTo>
                  <a:lnTo>
                    <a:pt x="611" y="338"/>
                  </a:lnTo>
                  <a:lnTo>
                    <a:pt x="608" y="336"/>
                  </a:lnTo>
                  <a:lnTo>
                    <a:pt x="604" y="336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598" y="331"/>
                  </a:lnTo>
                  <a:lnTo>
                    <a:pt x="598" y="329"/>
                  </a:lnTo>
                  <a:lnTo>
                    <a:pt x="596" y="329"/>
                  </a:lnTo>
                  <a:lnTo>
                    <a:pt x="596" y="327"/>
                  </a:lnTo>
                  <a:lnTo>
                    <a:pt x="596" y="325"/>
                  </a:lnTo>
                  <a:lnTo>
                    <a:pt x="598" y="325"/>
                  </a:lnTo>
                  <a:lnTo>
                    <a:pt x="598" y="323"/>
                  </a:lnTo>
                  <a:lnTo>
                    <a:pt x="600" y="323"/>
                  </a:lnTo>
                  <a:lnTo>
                    <a:pt x="602" y="321"/>
                  </a:lnTo>
                  <a:lnTo>
                    <a:pt x="602" y="319"/>
                  </a:lnTo>
                  <a:lnTo>
                    <a:pt x="602" y="317"/>
                  </a:lnTo>
                  <a:lnTo>
                    <a:pt x="602" y="315"/>
                  </a:lnTo>
                  <a:lnTo>
                    <a:pt x="600" y="314"/>
                  </a:lnTo>
                  <a:lnTo>
                    <a:pt x="598" y="314"/>
                  </a:lnTo>
                  <a:lnTo>
                    <a:pt x="598" y="312"/>
                  </a:lnTo>
                  <a:lnTo>
                    <a:pt x="598" y="310"/>
                  </a:lnTo>
                  <a:lnTo>
                    <a:pt x="598" y="308"/>
                  </a:lnTo>
                  <a:lnTo>
                    <a:pt x="598" y="306"/>
                  </a:lnTo>
                  <a:lnTo>
                    <a:pt x="598" y="304"/>
                  </a:lnTo>
                  <a:lnTo>
                    <a:pt x="598" y="302"/>
                  </a:lnTo>
                  <a:lnTo>
                    <a:pt x="596" y="302"/>
                  </a:lnTo>
                  <a:lnTo>
                    <a:pt x="594" y="302"/>
                  </a:lnTo>
                  <a:lnTo>
                    <a:pt x="592" y="300"/>
                  </a:lnTo>
                  <a:lnTo>
                    <a:pt x="591" y="300"/>
                  </a:lnTo>
                  <a:lnTo>
                    <a:pt x="587" y="300"/>
                  </a:lnTo>
                  <a:lnTo>
                    <a:pt x="585" y="300"/>
                  </a:lnTo>
                  <a:lnTo>
                    <a:pt x="585" y="298"/>
                  </a:lnTo>
                  <a:lnTo>
                    <a:pt x="583" y="298"/>
                  </a:lnTo>
                  <a:lnTo>
                    <a:pt x="583" y="296"/>
                  </a:lnTo>
                  <a:lnTo>
                    <a:pt x="585" y="296"/>
                  </a:lnTo>
                  <a:lnTo>
                    <a:pt x="585" y="295"/>
                  </a:lnTo>
                  <a:lnTo>
                    <a:pt x="587" y="293"/>
                  </a:lnTo>
                  <a:lnTo>
                    <a:pt x="587" y="291"/>
                  </a:lnTo>
                  <a:lnTo>
                    <a:pt x="587" y="289"/>
                  </a:lnTo>
                  <a:lnTo>
                    <a:pt x="585" y="287"/>
                  </a:lnTo>
                  <a:lnTo>
                    <a:pt x="585" y="285"/>
                  </a:lnTo>
                  <a:lnTo>
                    <a:pt x="583" y="283"/>
                  </a:lnTo>
                  <a:lnTo>
                    <a:pt x="581" y="281"/>
                  </a:lnTo>
                  <a:lnTo>
                    <a:pt x="581" y="276"/>
                  </a:lnTo>
                  <a:lnTo>
                    <a:pt x="583" y="276"/>
                  </a:lnTo>
                  <a:lnTo>
                    <a:pt x="579" y="274"/>
                  </a:lnTo>
                  <a:lnTo>
                    <a:pt x="577" y="274"/>
                  </a:lnTo>
                  <a:lnTo>
                    <a:pt x="575" y="272"/>
                  </a:lnTo>
                  <a:lnTo>
                    <a:pt x="573" y="274"/>
                  </a:lnTo>
                  <a:lnTo>
                    <a:pt x="572" y="274"/>
                  </a:lnTo>
                  <a:lnTo>
                    <a:pt x="572" y="272"/>
                  </a:lnTo>
                  <a:lnTo>
                    <a:pt x="570" y="274"/>
                  </a:lnTo>
                  <a:lnTo>
                    <a:pt x="568" y="274"/>
                  </a:lnTo>
                  <a:lnTo>
                    <a:pt x="566" y="276"/>
                  </a:lnTo>
                  <a:lnTo>
                    <a:pt x="566" y="274"/>
                  </a:lnTo>
                  <a:lnTo>
                    <a:pt x="564" y="276"/>
                  </a:lnTo>
                  <a:lnTo>
                    <a:pt x="560" y="276"/>
                  </a:lnTo>
                  <a:lnTo>
                    <a:pt x="558" y="277"/>
                  </a:lnTo>
                  <a:lnTo>
                    <a:pt x="554" y="279"/>
                  </a:lnTo>
                  <a:lnTo>
                    <a:pt x="553" y="277"/>
                  </a:lnTo>
                  <a:lnTo>
                    <a:pt x="551" y="277"/>
                  </a:lnTo>
                  <a:lnTo>
                    <a:pt x="551" y="274"/>
                  </a:lnTo>
                  <a:lnTo>
                    <a:pt x="551" y="268"/>
                  </a:lnTo>
                  <a:lnTo>
                    <a:pt x="549" y="266"/>
                  </a:lnTo>
                  <a:lnTo>
                    <a:pt x="547" y="268"/>
                  </a:lnTo>
                  <a:lnTo>
                    <a:pt x="545" y="268"/>
                  </a:lnTo>
                  <a:lnTo>
                    <a:pt x="545" y="270"/>
                  </a:lnTo>
                  <a:lnTo>
                    <a:pt x="543" y="270"/>
                  </a:lnTo>
                  <a:lnTo>
                    <a:pt x="541" y="270"/>
                  </a:lnTo>
                  <a:lnTo>
                    <a:pt x="541" y="268"/>
                  </a:lnTo>
                  <a:lnTo>
                    <a:pt x="539" y="268"/>
                  </a:lnTo>
                  <a:lnTo>
                    <a:pt x="539" y="266"/>
                  </a:lnTo>
                  <a:lnTo>
                    <a:pt x="541" y="264"/>
                  </a:lnTo>
                  <a:lnTo>
                    <a:pt x="543" y="262"/>
                  </a:lnTo>
                  <a:lnTo>
                    <a:pt x="543" y="260"/>
                  </a:lnTo>
                  <a:lnTo>
                    <a:pt x="541" y="260"/>
                  </a:lnTo>
                  <a:lnTo>
                    <a:pt x="539" y="260"/>
                  </a:lnTo>
                  <a:lnTo>
                    <a:pt x="537" y="258"/>
                  </a:lnTo>
                  <a:lnTo>
                    <a:pt x="537" y="257"/>
                  </a:lnTo>
                  <a:lnTo>
                    <a:pt x="537" y="255"/>
                  </a:lnTo>
                  <a:lnTo>
                    <a:pt x="535" y="253"/>
                  </a:lnTo>
                  <a:lnTo>
                    <a:pt x="535" y="251"/>
                  </a:lnTo>
                  <a:lnTo>
                    <a:pt x="534" y="251"/>
                  </a:lnTo>
                  <a:lnTo>
                    <a:pt x="532" y="253"/>
                  </a:lnTo>
                  <a:lnTo>
                    <a:pt x="530" y="255"/>
                  </a:lnTo>
                  <a:lnTo>
                    <a:pt x="528" y="257"/>
                  </a:lnTo>
                  <a:lnTo>
                    <a:pt x="528" y="258"/>
                  </a:lnTo>
                  <a:lnTo>
                    <a:pt x="524" y="258"/>
                  </a:lnTo>
                  <a:lnTo>
                    <a:pt x="522" y="257"/>
                  </a:lnTo>
                  <a:lnTo>
                    <a:pt x="520" y="255"/>
                  </a:lnTo>
                  <a:lnTo>
                    <a:pt x="520" y="253"/>
                  </a:lnTo>
                  <a:lnTo>
                    <a:pt x="518" y="253"/>
                  </a:lnTo>
                  <a:lnTo>
                    <a:pt x="520" y="251"/>
                  </a:lnTo>
                  <a:lnTo>
                    <a:pt x="520" y="249"/>
                  </a:lnTo>
                  <a:lnTo>
                    <a:pt x="518" y="247"/>
                  </a:lnTo>
                  <a:lnTo>
                    <a:pt x="518" y="245"/>
                  </a:lnTo>
                  <a:lnTo>
                    <a:pt x="518" y="243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6" y="239"/>
                  </a:lnTo>
                  <a:lnTo>
                    <a:pt x="515" y="239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8"/>
                  </a:lnTo>
                  <a:lnTo>
                    <a:pt x="511" y="236"/>
                  </a:lnTo>
                  <a:lnTo>
                    <a:pt x="509" y="236"/>
                  </a:lnTo>
                  <a:lnTo>
                    <a:pt x="507" y="234"/>
                  </a:lnTo>
                  <a:lnTo>
                    <a:pt x="505" y="232"/>
                  </a:lnTo>
                  <a:lnTo>
                    <a:pt x="503" y="232"/>
                  </a:lnTo>
                  <a:lnTo>
                    <a:pt x="501" y="232"/>
                  </a:lnTo>
                  <a:lnTo>
                    <a:pt x="499" y="232"/>
                  </a:lnTo>
                  <a:lnTo>
                    <a:pt x="497" y="234"/>
                  </a:lnTo>
                  <a:lnTo>
                    <a:pt x="496" y="236"/>
                  </a:lnTo>
                  <a:lnTo>
                    <a:pt x="494" y="234"/>
                  </a:lnTo>
                  <a:lnTo>
                    <a:pt x="492" y="234"/>
                  </a:lnTo>
                  <a:lnTo>
                    <a:pt x="488" y="234"/>
                  </a:lnTo>
                  <a:lnTo>
                    <a:pt x="488" y="232"/>
                  </a:lnTo>
                  <a:lnTo>
                    <a:pt x="486" y="232"/>
                  </a:lnTo>
                  <a:lnTo>
                    <a:pt x="486" y="230"/>
                  </a:lnTo>
                  <a:lnTo>
                    <a:pt x="486" y="228"/>
                  </a:lnTo>
                  <a:lnTo>
                    <a:pt x="484" y="226"/>
                  </a:lnTo>
                  <a:lnTo>
                    <a:pt x="484" y="224"/>
                  </a:lnTo>
                  <a:lnTo>
                    <a:pt x="482" y="224"/>
                  </a:lnTo>
                  <a:lnTo>
                    <a:pt x="480" y="226"/>
                  </a:lnTo>
                  <a:lnTo>
                    <a:pt x="478" y="226"/>
                  </a:lnTo>
                  <a:lnTo>
                    <a:pt x="477" y="226"/>
                  </a:lnTo>
                  <a:lnTo>
                    <a:pt x="475" y="224"/>
                  </a:lnTo>
                  <a:lnTo>
                    <a:pt x="473" y="222"/>
                  </a:lnTo>
                  <a:lnTo>
                    <a:pt x="471" y="222"/>
                  </a:lnTo>
                  <a:lnTo>
                    <a:pt x="469" y="220"/>
                  </a:lnTo>
                  <a:lnTo>
                    <a:pt x="467" y="220"/>
                  </a:lnTo>
                  <a:lnTo>
                    <a:pt x="467" y="219"/>
                  </a:lnTo>
                  <a:lnTo>
                    <a:pt x="467" y="215"/>
                  </a:lnTo>
                  <a:lnTo>
                    <a:pt x="469" y="213"/>
                  </a:lnTo>
                  <a:lnTo>
                    <a:pt x="471" y="211"/>
                  </a:lnTo>
                  <a:lnTo>
                    <a:pt x="473" y="207"/>
                  </a:lnTo>
                  <a:lnTo>
                    <a:pt x="473" y="203"/>
                  </a:lnTo>
                  <a:lnTo>
                    <a:pt x="473" y="200"/>
                  </a:lnTo>
                  <a:lnTo>
                    <a:pt x="473" y="196"/>
                  </a:lnTo>
                  <a:lnTo>
                    <a:pt x="475" y="194"/>
                  </a:lnTo>
                  <a:lnTo>
                    <a:pt x="477" y="192"/>
                  </a:lnTo>
                  <a:lnTo>
                    <a:pt x="480" y="190"/>
                  </a:lnTo>
                  <a:lnTo>
                    <a:pt x="482" y="188"/>
                  </a:lnTo>
                  <a:lnTo>
                    <a:pt x="484" y="186"/>
                  </a:lnTo>
                  <a:lnTo>
                    <a:pt x="486" y="184"/>
                  </a:lnTo>
                  <a:lnTo>
                    <a:pt x="486" y="181"/>
                  </a:lnTo>
                  <a:lnTo>
                    <a:pt x="488" y="175"/>
                  </a:lnTo>
                  <a:lnTo>
                    <a:pt x="488" y="169"/>
                  </a:lnTo>
                  <a:lnTo>
                    <a:pt x="488" y="163"/>
                  </a:lnTo>
                  <a:lnTo>
                    <a:pt x="488" y="156"/>
                  </a:lnTo>
                  <a:lnTo>
                    <a:pt x="488" y="146"/>
                  </a:lnTo>
                  <a:lnTo>
                    <a:pt x="488" y="143"/>
                  </a:lnTo>
                  <a:lnTo>
                    <a:pt x="486" y="137"/>
                  </a:lnTo>
                  <a:lnTo>
                    <a:pt x="484" y="133"/>
                  </a:lnTo>
                  <a:lnTo>
                    <a:pt x="482" y="133"/>
                  </a:lnTo>
                  <a:lnTo>
                    <a:pt x="480" y="131"/>
                  </a:lnTo>
                  <a:lnTo>
                    <a:pt x="477" y="131"/>
                  </a:lnTo>
                  <a:lnTo>
                    <a:pt x="475" y="129"/>
                  </a:lnTo>
                  <a:lnTo>
                    <a:pt x="473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3" y="129"/>
                  </a:lnTo>
                  <a:lnTo>
                    <a:pt x="459" y="129"/>
                  </a:lnTo>
                  <a:lnTo>
                    <a:pt x="456" y="129"/>
                  </a:lnTo>
                  <a:lnTo>
                    <a:pt x="454" y="127"/>
                  </a:lnTo>
                  <a:lnTo>
                    <a:pt x="452" y="125"/>
                  </a:lnTo>
                  <a:lnTo>
                    <a:pt x="446" y="124"/>
                  </a:lnTo>
                  <a:lnTo>
                    <a:pt x="444" y="124"/>
                  </a:lnTo>
                  <a:lnTo>
                    <a:pt x="440" y="122"/>
                  </a:lnTo>
                  <a:lnTo>
                    <a:pt x="437" y="122"/>
                  </a:lnTo>
                  <a:lnTo>
                    <a:pt x="431" y="124"/>
                  </a:lnTo>
                  <a:lnTo>
                    <a:pt x="425" y="124"/>
                  </a:lnTo>
                  <a:lnTo>
                    <a:pt x="421" y="125"/>
                  </a:lnTo>
                  <a:lnTo>
                    <a:pt x="418" y="127"/>
                  </a:lnTo>
                  <a:lnTo>
                    <a:pt x="414" y="129"/>
                  </a:lnTo>
                  <a:lnTo>
                    <a:pt x="410" y="133"/>
                  </a:lnTo>
                  <a:lnTo>
                    <a:pt x="408" y="135"/>
                  </a:lnTo>
                  <a:lnTo>
                    <a:pt x="406" y="137"/>
                  </a:lnTo>
                  <a:lnTo>
                    <a:pt x="404" y="141"/>
                  </a:lnTo>
                  <a:lnTo>
                    <a:pt x="402" y="143"/>
                  </a:lnTo>
                  <a:lnTo>
                    <a:pt x="399" y="144"/>
                  </a:lnTo>
                  <a:lnTo>
                    <a:pt x="397" y="146"/>
                  </a:lnTo>
                  <a:lnTo>
                    <a:pt x="393" y="146"/>
                  </a:lnTo>
                  <a:lnTo>
                    <a:pt x="387" y="148"/>
                  </a:lnTo>
                  <a:lnTo>
                    <a:pt x="382" y="148"/>
                  </a:lnTo>
                  <a:lnTo>
                    <a:pt x="378" y="150"/>
                  </a:lnTo>
                  <a:lnTo>
                    <a:pt x="374" y="150"/>
                  </a:lnTo>
                  <a:lnTo>
                    <a:pt x="368" y="150"/>
                  </a:lnTo>
                  <a:lnTo>
                    <a:pt x="366" y="150"/>
                  </a:lnTo>
                  <a:lnTo>
                    <a:pt x="363" y="150"/>
                  </a:lnTo>
                  <a:lnTo>
                    <a:pt x="361" y="150"/>
                  </a:lnTo>
                  <a:lnTo>
                    <a:pt x="359" y="148"/>
                  </a:lnTo>
                  <a:lnTo>
                    <a:pt x="359" y="146"/>
                  </a:lnTo>
                  <a:lnTo>
                    <a:pt x="357" y="143"/>
                  </a:lnTo>
                  <a:lnTo>
                    <a:pt x="357" y="139"/>
                  </a:lnTo>
                  <a:lnTo>
                    <a:pt x="355" y="135"/>
                  </a:lnTo>
                  <a:lnTo>
                    <a:pt x="355" y="131"/>
                  </a:lnTo>
                  <a:lnTo>
                    <a:pt x="355" y="129"/>
                  </a:lnTo>
                  <a:lnTo>
                    <a:pt x="355" y="127"/>
                  </a:lnTo>
                  <a:lnTo>
                    <a:pt x="357" y="124"/>
                  </a:lnTo>
                  <a:lnTo>
                    <a:pt x="357" y="120"/>
                  </a:lnTo>
                  <a:lnTo>
                    <a:pt x="359" y="116"/>
                  </a:lnTo>
                  <a:lnTo>
                    <a:pt x="363" y="108"/>
                  </a:lnTo>
                  <a:lnTo>
                    <a:pt x="363" y="106"/>
                  </a:lnTo>
                  <a:lnTo>
                    <a:pt x="363" y="105"/>
                  </a:lnTo>
                  <a:lnTo>
                    <a:pt x="359" y="103"/>
                  </a:lnTo>
                  <a:lnTo>
                    <a:pt x="357" y="101"/>
                  </a:lnTo>
                  <a:lnTo>
                    <a:pt x="353" y="97"/>
                  </a:lnTo>
                  <a:lnTo>
                    <a:pt x="351" y="95"/>
                  </a:lnTo>
                  <a:lnTo>
                    <a:pt x="349" y="93"/>
                  </a:lnTo>
                  <a:lnTo>
                    <a:pt x="349" y="89"/>
                  </a:lnTo>
                  <a:lnTo>
                    <a:pt x="347" y="89"/>
                  </a:lnTo>
                  <a:lnTo>
                    <a:pt x="347" y="87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2" y="86"/>
                  </a:lnTo>
                  <a:lnTo>
                    <a:pt x="340" y="86"/>
                  </a:lnTo>
                  <a:lnTo>
                    <a:pt x="338" y="86"/>
                  </a:lnTo>
                  <a:lnTo>
                    <a:pt x="336" y="86"/>
                  </a:lnTo>
                  <a:lnTo>
                    <a:pt x="334" y="86"/>
                  </a:lnTo>
                  <a:lnTo>
                    <a:pt x="332" y="87"/>
                  </a:lnTo>
                  <a:lnTo>
                    <a:pt x="328" y="89"/>
                  </a:lnTo>
                  <a:lnTo>
                    <a:pt x="323" y="91"/>
                  </a:lnTo>
                  <a:lnTo>
                    <a:pt x="315" y="93"/>
                  </a:lnTo>
                  <a:lnTo>
                    <a:pt x="309" y="95"/>
                  </a:lnTo>
                  <a:lnTo>
                    <a:pt x="304" y="97"/>
                  </a:lnTo>
                  <a:lnTo>
                    <a:pt x="298" y="99"/>
                  </a:lnTo>
                  <a:lnTo>
                    <a:pt x="294" y="101"/>
                  </a:lnTo>
                  <a:lnTo>
                    <a:pt x="292" y="101"/>
                  </a:lnTo>
                  <a:lnTo>
                    <a:pt x="290" y="101"/>
                  </a:lnTo>
                  <a:lnTo>
                    <a:pt x="287" y="101"/>
                  </a:lnTo>
                  <a:lnTo>
                    <a:pt x="285" y="99"/>
                  </a:lnTo>
                  <a:lnTo>
                    <a:pt x="283" y="99"/>
                  </a:lnTo>
                  <a:lnTo>
                    <a:pt x="283" y="97"/>
                  </a:lnTo>
                  <a:lnTo>
                    <a:pt x="281" y="95"/>
                  </a:lnTo>
                  <a:lnTo>
                    <a:pt x="281" y="91"/>
                  </a:lnTo>
                  <a:lnTo>
                    <a:pt x="279" y="86"/>
                  </a:lnTo>
                  <a:lnTo>
                    <a:pt x="279" y="82"/>
                  </a:lnTo>
                  <a:lnTo>
                    <a:pt x="281" y="74"/>
                  </a:lnTo>
                  <a:lnTo>
                    <a:pt x="285" y="67"/>
                  </a:lnTo>
                  <a:lnTo>
                    <a:pt x="288" y="59"/>
                  </a:lnTo>
                  <a:lnTo>
                    <a:pt x="292" y="53"/>
                  </a:lnTo>
                  <a:lnTo>
                    <a:pt x="292" y="51"/>
                  </a:lnTo>
                  <a:lnTo>
                    <a:pt x="290" y="49"/>
                  </a:lnTo>
                  <a:lnTo>
                    <a:pt x="290" y="48"/>
                  </a:lnTo>
                  <a:lnTo>
                    <a:pt x="288" y="42"/>
                  </a:lnTo>
                  <a:lnTo>
                    <a:pt x="288" y="36"/>
                  </a:lnTo>
                  <a:lnTo>
                    <a:pt x="287" y="30"/>
                  </a:lnTo>
                  <a:lnTo>
                    <a:pt x="285" y="27"/>
                  </a:lnTo>
                  <a:lnTo>
                    <a:pt x="283" y="25"/>
                  </a:lnTo>
                  <a:lnTo>
                    <a:pt x="281" y="23"/>
                  </a:lnTo>
                  <a:lnTo>
                    <a:pt x="279" y="21"/>
                  </a:lnTo>
                  <a:lnTo>
                    <a:pt x="279" y="19"/>
                  </a:lnTo>
                  <a:lnTo>
                    <a:pt x="277" y="19"/>
                  </a:lnTo>
                  <a:lnTo>
                    <a:pt x="277" y="15"/>
                  </a:lnTo>
                  <a:lnTo>
                    <a:pt x="271" y="15"/>
                  </a:lnTo>
                  <a:lnTo>
                    <a:pt x="268" y="13"/>
                  </a:lnTo>
                  <a:lnTo>
                    <a:pt x="266" y="13"/>
                  </a:lnTo>
                  <a:lnTo>
                    <a:pt x="264" y="15"/>
                  </a:lnTo>
                  <a:lnTo>
                    <a:pt x="264" y="17"/>
                  </a:lnTo>
                  <a:lnTo>
                    <a:pt x="264" y="21"/>
                  </a:lnTo>
                  <a:lnTo>
                    <a:pt x="264" y="23"/>
                  </a:lnTo>
                  <a:lnTo>
                    <a:pt x="262" y="25"/>
                  </a:lnTo>
                  <a:lnTo>
                    <a:pt x="260" y="29"/>
                  </a:lnTo>
                  <a:lnTo>
                    <a:pt x="262" y="32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0" y="42"/>
                  </a:lnTo>
                  <a:lnTo>
                    <a:pt x="258" y="44"/>
                  </a:lnTo>
                  <a:lnTo>
                    <a:pt x="258" y="48"/>
                  </a:lnTo>
                  <a:lnTo>
                    <a:pt x="256" y="49"/>
                  </a:lnTo>
                  <a:lnTo>
                    <a:pt x="254" y="55"/>
                  </a:lnTo>
                  <a:lnTo>
                    <a:pt x="254" y="57"/>
                  </a:lnTo>
                  <a:lnTo>
                    <a:pt x="252" y="59"/>
                  </a:lnTo>
                  <a:lnTo>
                    <a:pt x="250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3" y="63"/>
                  </a:lnTo>
                  <a:lnTo>
                    <a:pt x="239" y="61"/>
                  </a:lnTo>
                  <a:lnTo>
                    <a:pt x="237" y="63"/>
                  </a:lnTo>
                  <a:lnTo>
                    <a:pt x="235" y="63"/>
                  </a:lnTo>
                  <a:lnTo>
                    <a:pt x="233" y="63"/>
                  </a:lnTo>
                  <a:lnTo>
                    <a:pt x="231" y="61"/>
                  </a:lnTo>
                  <a:lnTo>
                    <a:pt x="228" y="61"/>
                  </a:lnTo>
                  <a:lnTo>
                    <a:pt x="224" y="63"/>
                  </a:lnTo>
                  <a:lnTo>
                    <a:pt x="222" y="63"/>
                  </a:lnTo>
                  <a:lnTo>
                    <a:pt x="218" y="65"/>
                  </a:lnTo>
                  <a:lnTo>
                    <a:pt x="212" y="67"/>
                  </a:lnTo>
                  <a:lnTo>
                    <a:pt x="209" y="70"/>
                  </a:lnTo>
                  <a:lnTo>
                    <a:pt x="203" y="74"/>
                  </a:lnTo>
                  <a:lnTo>
                    <a:pt x="199" y="74"/>
                  </a:lnTo>
                  <a:lnTo>
                    <a:pt x="195" y="78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88" y="82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90" y="89"/>
                  </a:lnTo>
                  <a:lnTo>
                    <a:pt x="190" y="93"/>
                  </a:lnTo>
                  <a:lnTo>
                    <a:pt x="190" y="97"/>
                  </a:lnTo>
                  <a:lnTo>
                    <a:pt x="192" y="103"/>
                  </a:lnTo>
                  <a:lnTo>
                    <a:pt x="192" y="106"/>
                  </a:lnTo>
                  <a:lnTo>
                    <a:pt x="192" y="110"/>
                  </a:lnTo>
                  <a:lnTo>
                    <a:pt x="192" y="114"/>
                  </a:lnTo>
                  <a:lnTo>
                    <a:pt x="192" y="120"/>
                  </a:lnTo>
                  <a:lnTo>
                    <a:pt x="192" y="124"/>
                  </a:lnTo>
                  <a:lnTo>
                    <a:pt x="192" y="127"/>
                  </a:lnTo>
                  <a:lnTo>
                    <a:pt x="193" y="129"/>
                  </a:lnTo>
                  <a:lnTo>
                    <a:pt x="195" y="131"/>
                  </a:lnTo>
                  <a:lnTo>
                    <a:pt x="197" y="133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7" y="141"/>
                  </a:lnTo>
                  <a:lnTo>
                    <a:pt x="209" y="143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8"/>
                  </a:lnTo>
                  <a:lnTo>
                    <a:pt x="209" y="152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60"/>
                  </a:lnTo>
                  <a:lnTo>
                    <a:pt x="209" y="163"/>
                  </a:lnTo>
                  <a:lnTo>
                    <a:pt x="211" y="167"/>
                  </a:lnTo>
                  <a:lnTo>
                    <a:pt x="212" y="169"/>
                  </a:lnTo>
                  <a:lnTo>
                    <a:pt x="214" y="175"/>
                  </a:lnTo>
                  <a:lnTo>
                    <a:pt x="216" y="177"/>
                  </a:lnTo>
                  <a:lnTo>
                    <a:pt x="212" y="177"/>
                  </a:lnTo>
                  <a:lnTo>
                    <a:pt x="211" y="179"/>
                  </a:lnTo>
                  <a:lnTo>
                    <a:pt x="203" y="179"/>
                  </a:lnTo>
                  <a:lnTo>
                    <a:pt x="197" y="181"/>
                  </a:lnTo>
                  <a:lnTo>
                    <a:pt x="192" y="182"/>
                  </a:lnTo>
                  <a:lnTo>
                    <a:pt x="182" y="184"/>
                  </a:lnTo>
                  <a:lnTo>
                    <a:pt x="176" y="184"/>
                  </a:lnTo>
                  <a:lnTo>
                    <a:pt x="174" y="186"/>
                  </a:lnTo>
                  <a:lnTo>
                    <a:pt x="173" y="186"/>
                  </a:lnTo>
                  <a:lnTo>
                    <a:pt x="171" y="188"/>
                  </a:lnTo>
                  <a:lnTo>
                    <a:pt x="169" y="190"/>
                  </a:lnTo>
                  <a:lnTo>
                    <a:pt x="167" y="192"/>
                  </a:lnTo>
                  <a:lnTo>
                    <a:pt x="167" y="196"/>
                  </a:lnTo>
                  <a:lnTo>
                    <a:pt x="163" y="200"/>
                  </a:lnTo>
                  <a:lnTo>
                    <a:pt x="161" y="201"/>
                  </a:lnTo>
                  <a:lnTo>
                    <a:pt x="159" y="203"/>
                  </a:lnTo>
                  <a:lnTo>
                    <a:pt x="154" y="205"/>
                  </a:lnTo>
                  <a:lnTo>
                    <a:pt x="150" y="207"/>
                  </a:lnTo>
                  <a:lnTo>
                    <a:pt x="144" y="207"/>
                  </a:lnTo>
                  <a:lnTo>
                    <a:pt x="138" y="209"/>
                  </a:lnTo>
                  <a:lnTo>
                    <a:pt x="136" y="209"/>
                  </a:lnTo>
                  <a:lnTo>
                    <a:pt x="135" y="209"/>
                  </a:lnTo>
                  <a:lnTo>
                    <a:pt x="133" y="209"/>
                  </a:lnTo>
                  <a:lnTo>
                    <a:pt x="104" y="215"/>
                  </a:lnTo>
                  <a:lnTo>
                    <a:pt x="87" y="217"/>
                  </a:lnTo>
                  <a:lnTo>
                    <a:pt x="66" y="220"/>
                  </a:lnTo>
                  <a:lnTo>
                    <a:pt x="53" y="222"/>
                  </a:lnTo>
                  <a:lnTo>
                    <a:pt x="49" y="222"/>
                  </a:lnTo>
                  <a:lnTo>
                    <a:pt x="47" y="224"/>
                  </a:lnTo>
                  <a:lnTo>
                    <a:pt x="45" y="226"/>
                  </a:lnTo>
                  <a:lnTo>
                    <a:pt x="43" y="228"/>
                  </a:lnTo>
                  <a:lnTo>
                    <a:pt x="41" y="230"/>
                  </a:lnTo>
                  <a:lnTo>
                    <a:pt x="40" y="234"/>
                  </a:lnTo>
                  <a:lnTo>
                    <a:pt x="36" y="238"/>
                  </a:lnTo>
                  <a:lnTo>
                    <a:pt x="30" y="241"/>
                  </a:lnTo>
                  <a:lnTo>
                    <a:pt x="30" y="243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8" y="247"/>
                  </a:lnTo>
                  <a:lnTo>
                    <a:pt x="24" y="249"/>
                  </a:lnTo>
                  <a:lnTo>
                    <a:pt x="22" y="249"/>
                  </a:lnTo>
                  <a:lnTo>
                    <a:pt x="21" y="249"/>
                  </a:lnTo>
                  <a:lnTo>
                    <a:pt x="19" y="249"/>
                  </a:lnTo>
                  <a:lnTo>
                    <a:pt x="17" y="249"/>
                  </a:lnTo>
                  <a:lnTo>
                    <a:pt x="17" y="247"/>
                  </a:lnTo>
                  <a:lnTo>
                    <a:pt x="13" y="249"/>
                  </a:lnTo>
                  <a:lnTo>
                    <a:pt x="11" y="251"/>
                  </a:lnTo>
                  <a:lnTo>
                    <a:pt x="9" y="253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7"/>
                  </a:lnTo>
                  <a:lnTo>
                    <a:pt x="7" y="257"/>
                  </a:lnTo>
                  <a:lnTo>
                    <a:pt x="3" y="257"/>
                  </a:lnTo>
                  <a:lnTo>
                    <a:pt x="0" y="257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47CD1C-9FFB-4F22-91CB-3761B013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706"/>
              <a:ext cx="768" cy="399"/>
            </a:xfrm>
            <a:custGeom>
              <a:avLst/>
              <a:gdLst>
                <a:gd name="T0" fmla="*/ 16 w 768"/>
                <a:gd name="T1" fmla="*/ 395 h 399"/>
                <a:gd name="T2" fmla="*/ 6 w 768"/>
                <a:gd name="T3" fmla="*/ 372 h 399"/>
                <a:gd name="T4" fmla="*/ 33 w 768"/>
                <a:gd name="T5" fmla="*/ 321 h 399"/>
                <a:gd name="T6" fmla="*/ 52 w 768"/>
                <a:gd name="T7" fmla="*/ 288 h 399"/>
                <a:gd name="T8" fmla="*/ 80 w 768"/>
                <a:gd name="T9" fmla="*/ 283 h 399"/>
                <a:gd name="T10" fmla="*/ 107 w 768"/>
                <a:gd name="T11" fmla="*/ 285 h 399"/>
                <a:gd name="T12" fmla="*/ 133 w 768"/>
                <a:gd name="T13" fmla="*/ 304 h 399"/>
                <a:gd name="T14" fmla="*/ 177 w 768"/>
                <a:gd name="T15" fmla="*/ 285 h 399"/>
                <a:gd name="T16" fmla="*/ 179 w 768"/>
                <a:gd name="T17" fmla="*/ 262 h 399"/>
                <a:gd name="T18" fmla="*/ 160 w 768"/>
                <a:gd name="T19" fmla="*/ 220 h 399"/>
                <a:gd name="T20" fmla="*/ 143 w 768"/>
                <a:gd name="T21" fmla="*/ 201 h 399"/>
                <a:gd name="T22" fmla="*/ 113 w 768"/>
                <a:gd name="T23" fmla="*/ 186 h 399"/>
                <a:gd name="T24" fmla="*/ 92 w 768"/>
                <a:gd name="T25" fmla="*/ 172 h 399"/>
                <a:gd name="T26" fmla="*/ 97 w 768"/>
                <a:gd name="T27" fmla="*/ 157 h 399"/>
                <a:gd name="T28" fmla="*/ 82 w 768"/>
                <a:gd name="T29" fmla="*/ 144 h 399"/>
                <a:gd name="T30" fmla="*/ 69 w 768"/>
                <a:gd name="T31" fmla="*/ 134 h 399"/>
                <a:gd name="T32" fmla="*/ 78 w 768"/>
                <a:gd name="T33" fmla="*/ 102 h 399"/>
                <a:gd name="T34" fmla="*/ 94 w 768"/>
                <a:gd name="T35" fmla="*/ 74 h 399"/>
                <a:gd name="T36" fmla="*/ 114 w 768"/>
                <a:gd name="T37" fmla="*/ 70 h 399"/>
                <a:gd name="T38" fmla="*/ 130 w 768"/>
                <a:gd name="T39" fmla="*/ 58 h 399"/>
                <a:gd name="T40" fmla="*/ 137 w 768"/>
                <a:gd name="T41" fmla="*/ 38 h 399"/>
                <a:gd name="T42" fmla="*/ 173 w 768"/>
                <a:gd name="T43" fmla="*/ 24 h 399"/>
                <a:gd name="T44" fmla="*/ 215 w 768"/>
                <a:gd name="T45" fmla="*/ 22 h 399"/>
                <a:gd name="T46" fmla="*/ 257 w 768"/>
                <a:gd name="T47" fmla="*/ 3 h 399"/>
                <a:gd name="T48" fmla="*/ 295 w 768"/>
                <a:gd name="T49" fmla="*/ 1 h 399"/>
                <a:gd name="T50" fmla="*/ 316 w 768"/>
                <a:gd name="T51" fmla="*/ 19 h 399"/>
                <a:gd name="T52" fmla="*/ 339 w 768"/>
                <a:gd name="T53" fmla="*/ 17 h 399"/>
                <a:gd name="T54" fmla="*/ 369 w 768"/>
                <a:gd name="T55" fmla="*/ 13 h 399"/>
                <a:gd name="T56" fmla="*/ 388 w 768"/>
                <a:gd name="T57" fmla="*/ 32 h 399"/>
                <a:gd name="T58" fmla="*/ 409 w 768"/>
                <a:gd name="T59" fmla="*/ 34 h 399"/>
                <a:gd name="T60" fmla="*/ 426 w 768"/>
                <a:gd name="T61" fmla="*/ 30 h 399"/>
                <a:gd name="T62" fmla="*/ 441 w 768"/>
                <a:gd name="T63" fmla="*/ 32 h 399"/>
                <a:gd name="T64" fmla="*/ 453 w 768"/>
                <a:gd name="T65" fmla="*/ 47 h 399"/>
                <a:gd name="T66" fmla="*/ 455 w 768"/>
                <a:gd name="T67" fmla="*/ 62 h 399"/>
                <a:gd name="T68" fmla="*/ 479 w 768"/>
                <a:gd name="T69" fmla="*/ 64 h 399"/>
                <a:gd name="T70" fmla="*/ 519 w 768"/>
                <a:gd name="T71" fmla="*/ 68 h 399"/>
                <a:gd name="T72" fmla="*/ 561 w 768"/>
                <a:gd name="T73" fmla="*/ 83 h 399"/>
                <a:gd name="T74" fmla="*/ 582 w 768"/>
                <a:gd name="T75" fmla="*/ 102 h 399"/>
                <a:gd name="T76" fmla="*/ 584 w 768"/>
                <a:gd name="T77" fmla="*/ 129 h 399"/>
                <a:gd name="T78" fmla="*/ 578 w 768"/>
                <a:gd name="T79" fmla="*/ 142 h 399"/>
                <a:gd name="T80" fmla="*/ 584 w 768"/>
                <a:gd name="T81" fmla="*/ 155 h 399"/>
                <a:gd name="T82" fmla="*/ 601 w 768"/>
                <a:gd name="T83" fmla="*/ 155 h 399"/>
                <a:gd name="T84" fmla="*/ 591 w 768"/>
                <a:gd name="T85" fmla="*/ 169 h 399"/>
                <a:gd name="T86" fmla="*/ 588 w 768"/>
                <a:gd name="T87" fmla="*/ 182 h 399"/>
                <a:gd name="T88" fmla="*/ 595 w 768"/>
                <a:gd name="T89" fmla="*/ 190 h 399"/>
                <a:gd name="T90" fmla="*/ 603 w 768"/>
                <a:gd name="T91" fmla="*/ 172 h 399"/>
                <a:gd name="T92" fmla="*/ 608 w 768"/>
                <a:gd name="T93" fmla="*/ 152 h 399"/>
                <a:gd name="T94" fmla="*/ 643 w 768"/>
                <a:gd name="T95" fmla="*/ 157 h 399"/>
                <a:gd name="T96" fmla="*/ 673 w 768"/>
                <a:gd name="T97" fmla="*/ 163 h 399"/>
                <a:gd name="T98" fmla="*/ 686 w 768"/>
                <a:gd name="T99" fmla="*/ 169 h 399"/>
                <a:gd name="T100" fmla="*/ 700 w 768"/>
                <a:gd name="T101" fmla="*/ 172 h 399"/>
                <a:gd name="T102" fmla="*/ 696 w 768"/>
                <a:gd name="T103" fmla="*/ 184 h 399"/>
                <a:gd name="T104" fmla="*/ 707 w 768"/>
                <a:gd name="T105" fmla="*/ 190 h 399"/>
                <a:gd name="T106" fmla="*/ 715 w 768"/>
                <a:gd name="T107" fmla="*/ 207 h 399"/>
                <a:gd name="T108" fmla="*/ 726 w 768"/>
                <a:gd name="T109" fmla="*/ 218 h 399"/>
                <a:gd name="T110" fmla="*/ 734 w 768"/>
                <a:gd name="T111" fmla="*/ 231 h 399"/>
                <a:gd name="T112" fmla="*/ 749 w 768"/>
                <a:gd name="T113" fmla="*/ 239 h 399"/>
                <a:gd name="T114" fmla="*/ 766 w 768"/>
                <a:gd name="T115" fmla="*/ 24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8" h="399">
                  <a:moveTo>
                    <a:pt x="35" y="399"/>
                  </a:moveTo>
                  <a:lnTo>
                    <a:pt x="31" y="397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5" y="397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8" y="397"/>
                  </a:lnTo>
                  <a:lnTo>
                    <a:pt x="16" y="395"/>
                  </a:lnTo>
                  <a:lnTo>
                    <a:pt x="14" y="395"/>
                  </a:lnTo>
                  <a:lnTo>
                    <a:pt x="10" y="391"/>
                  </a:lnTo>
                  <a:lnTo>
                    <a:pt x="8" y="389"/>
                  </a:lnTo>
                  <a:lnTo>
                    <a:pt x="6" y="387"/>
                  </a:lnTo>
                  <a:lnTo>
                    <a:pt x="4" y="387"/>
                  </a:lnTo>
                  <a:lnTo>
                    <a:pt x="2" y="387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6" y="372"/>
                  </a:lnTo>
                  <a:lnTo>
                    <a:pt x="14" y="366"/>
                  </a:lnTo>
                  <a:lnTo>
                    <a:pt x="19" y="359"/>
                  </a:lnTo>
                  <a:lnTo>
                    <a:pt x="25" y="353"/>
                  </a:lnTo>
                  <a:lnTo>
                    <a:pt x="29" y="349"/>
                  </a:lnTo>
                  <a:lnTo>
                    <a:pt x="29" y="345"/>
                  </a:lnTo>
                  <a:lnTo>
                    <a:pt x="29" y="338"/>
                  </a:lnTo>
                  <a:lnTo>
                    <a:pt x="31" y="326"/>
                  </a:lnTo>
                  <a:lnTo>
                    <a:pt x="31" y="323"/>
                  </a:lnTo>
                  <a:lnTo>
                    <a:pt x="33" y="321"/>
                  </a:lnTo>
                  <a:lnTo>
                    <a:pt x="38" y="315"/>
                  </a:lnTo>
                  <a:lnTo>
                    <a:pt x="44" y="309"/>
                  </a:lnTo>
                  <a:lnTo>
                    <a:pt x="48" y="305"/>
                  </a:lnTo>
                  <a:lnTo>
                    <a:pt x="48" y="304"/>
                  </a:lnTo>
                  <a:lnTo>
                    <a:pt x="48" y="298"/>
                  </a:lnTo>
                  <a:lnTo>
                    <a:pt x="48" y="296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88"/>
                  </a:lnTo>
                  <a:lnTo>
                    <a:pt x="56" y="288"/>
                  </a:lnTo>
                  <a:lnTo>
                    <a:pt x="59" y="288"/>
                  </a:lnTo>
                  <a:lnTo>
                    <a:pt x="61" y="288"/>
                  </a:lnTo>
                  <a:lnTo>
                    <a:pt x="65" y="286"/>
                  </a:lnTo>
                  <a:lnTo>
                    <a:pt x="69" y="286"/>
                  </a:lnTo>
                  <a:lnTo>
                    <a:pt x="71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80" y="283"/>
                  </a:lnTo>
                  <a:lnTo>
                    <a:pt x="82" y="283"/>
                  </a:lnTo>
                  <a:lnTo>
                    <a:pt x="86" y="285"/>
                  </a:lnTo>
                  <a:lnTo>
                    <a:pt x="90" y="285"/>
                  </a:lnTo>
                  <a:lnTo>
                    <a:pt x="94" y="285"/>
                  </a:lnTo>
                  <a:lnTo>
                    <a:pt x="95" y="283"/>
                  </a:lnTo>
                  <a:lnTo>
                    <a:pt x="99" y="283"/>
                  </a:lnTo>
                  <a:lnTo>
                    <a:pt x="103" y="283"/>
                  </a:lnTo>
                  <a:lnTo>
                    <a:pt x="105" y="283"/>
                  </a:lnTo>
                  <a:lnTo>
                    <a:pt x="107" y="285"/>
                  </a:lnTo>
                  <a:lnTo>
                    <a:pt x="111" y="286"/>
                  </a:lnTo>
                  <a:lnTo>
                    <a:pt x="116" y="288"/>
                  </a:lnTo>
                  <a:lnTo>
                    <a:pt x="118" y="290"/>
                  </a:lnTo>
                  <a:lnTo>
                    <a:pt x="122" y="294"/>
                  </a:lnTo>
                  <a:lnTo>
                    <a:pt x="126" y="296"/>
                  </a:lnTo>
                  <a:lnTo>
                    <a:pt x="128" y="298"/>
                  </a:lnTo>
                  <a:lnTo>
                    <a:pt x="130" y="302"/>
                  </a:lnTo>
                  <a:lnTo>
                    <a:pt x="132" y="302"/>
                  </a:lnTo>
                  <a:lnTo>
                    <a:pt x="133" y="304"/>
                  </a:lnTo>
                  <a:lnTo>
                    <a:pt x="135" y="304"/>
                  </a:lnTo>
                  <a:lnTo>
                    <a:pt x="139" y="304"/>
                  </a:lnTo>
                  <a:lnTo>
                    <a:pt x="143" y="302"/>
                  </a:lnTo>
                  <a:lnTo>
                    <a:pt x="149" y="300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68" y="292"/>
                  </a:lnTo>
                  <a:lnTo>
                    <a:pt x="170" y="290"/>
                  </a:lnTo>
                  <a:lnTo>
                    <a:pt x="177" y="285"/>
                  </a:lnTo>
                  <a:lnTo>
                    <a:pt x="181" y="283"/>
                  </a:lnTo>
                  <a:lnTo>
                    <a:pt x="185" y="279"/>
                  </a:lnTo>
                  <a:lnTo>
                    <a:pt x="187" y="279"/>
                  </a:lnTo>
                  <a:lnTo>
                    <a:pt x="187" y="277"/>
                  </a:lnTo>
                  <a:lnTo>
                    <a:pt x="185" y="277"/>
                  </a:lnTo>
                  <a:lnTo>
                    <a:pt x="185" y="273"/>
                  </a:lnTo>
                  <a:lnTo>
                    <a:pt x="183" y="271"/>
                  </a:lnTo>
                  <a:lnTo>
                    <a:pt x="181" y="267"/>
                  </a:lnTo>
                  <a:lnTo>
                    <a:pt x="179" y="262"/>
                  </a:lnTo>
                  <a:lnTo>
                    <a:pt x="173" y="250"/>
                  </a:lnTo>
                  <a:lnTo>
                    <a:pt x="170" y="245"/>
                  </a:lnTo>
                  <a:lnTo>
                    <a:pt x="168" y="239"/>
                  </a:lnTo>
                  <a:lnTo>
                    <a:pt x="168" y="233"/>
                  </a:lnTo>
                  <a:lnTo>
                    <a:pt x="166" y="229"/>
                  </a:lnTo>
                  <a:lnTo>
                    <a:pt x="164" y="228"/>
                  </a:lnTo>
                  <a:lnTo>
                    <a:pt x="164" y="226"/>
                  </a:lnTo>
                  <a:lnTo>
                    <a:pt x="162" y="224"/>
                  </a:lnTo>
                  <a:lnTo>
                    <a:pt x="160" y="220"/>
                  </a:lnTo>
                  <a:lnTo>
                    <a:pt x="158" y="216"/>
                  </a:lnTo>
                  <a:lnTo>
                    <a:pt x="156" y="210"/>
                  </a:lnTo>
                  <a:lnTo>
                    <a:pt x="154" y="205"/>
                  </a:lnTo>
                  <a:lnTo>
                    <a:pt x="152" y="203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3" y="201"/>
                  </a:lnTo>
                  <a:lnTo>
                    <a:pt x="139" y="201"/>
                  </a:lnTo>
                  <a:lnTo>
                    <a:pt x="137" y="199"/>
                  </a:lnTo>
                  <a:lnTo>
                    <a:pt x="135" y="197"/>
                  </a:lnTo>
                  <a:lnTo>
                    <a:pt x="130" y="195"/>
                  </a:lnTo>
                  <a:lnTo>
                    <a:pt x="126" y="191"/>
                  </a:lnTo>
                  <a:lnTo>
                    <a:pt x="124" y="190"/>
                  </a:lnTo>
                  <a:lnTo>
                    <a:pt x="120" y="188"/>
                  </a:lnTo>
                  <a:lnTo>
                    <a:pt x="116" y="186"/>
                  </a:lnTo>
                  <a:lnTo>
                    <a:pt x="113" y="186"/>
                  </a:lnTo>
                  <a:lnTo>
                    <a:pt x="109" y="184"/>
                  </a:lnTo>
                  <a:lnTo>
                    <a:pt x="105" y="182"/>
                  </a:lnTo>
                  <a:lnTo>
                    <a:pt x="101" y="180"/>
                  </a:lnTo>
                  <a:lnTo>
                    <a:pt x="99" y="180"/>
                  </a:lnTo>
                  <a:lnTo>
                    <a:pt x="95" y="178"/>
                  </a:lnTo>
                  <a:lnTo>
                    <a:pt x="94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4" y="169"/>
                  </a:lnTo>
                  <a:lnTo>
                    <a:pt x="95" y="165"/>
                  </a:lnTo>
                  <a:lnTo>
                    <a:pt x="99" y="163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9" y="157"/>
                  </a:lnTo>
                  <a:lnTo>
                    <a:pt x="97" y="157"/>
                  </a:lnTo>
                  <a:lnTo>
                    <a:pt x="95" y="155"/>
                  </a:lnTo>
                  <a:lnTo>
                    <a:pt x="94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2"/>
                  </a:lnTo>
                  <a:lnTo>
                    <a:pt x="86" y="150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2" y="144"/>
                  </a:lnTo>
                  <a:lnTo>
                    <a:pt x="80" y="144"/>
                  </a:lnTo>
                  <a:lnTo>
                    <a:pt x="80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5" y="140"/>
                  </a:lnTo>
                  <a:lnTo>
                    <a:pt x="73" y="138"/>
                  </a:lnTo>
                  <a:lnTo>
                    <a:pt x="71" y="138"/>
                  </a:lnTo>
                  <a:lnTo>
                    <a:pt x="69" y="134"/>
                  </a:lnTo>
                  <a:lnTo>
                    <a:pt x="67" y="133"/>
                  </a:lnTo>
                  <a:lnTo>
                    <a:pt x="67" y="129"/>
                  </a:lnTo>
                  <a:lnTo>
                    <a:pt x="67" y="125"/>
                  </a:lnTo>
                  <a:lnTo>
                    <a:pt x="67" y="121"/>
                  </a:lnTo>
                  <a:lnTo>
                    <a:pt x="67" y="115"/>
                  </a:lnTo>
                  <a:lnTo>
                    <a:pt x="69" y="112"/>
                  </a:lnTo>
                  <a:lnTo>
                    <a:pt x="71" y="110"/>
                  </a:lnTo>
                  <a:lnTo>
                    <a:pt x="73" y="106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4" y="95"/>
                  </a:lnTo>
                  <a:lnTo>
                    <a:pt x="86" y="93"/>
                  </a:lnTo>
                  <a:lnTo>
                    <a:pt x="88" y="89"/>
                  </a:lnTo>
                  <a:lnTo>
                    <a:pt x="88" y="85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6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9" y="74"/>
                  </a:lnTo>
                  <a:lnTo>
                    <a:pt x="101" y="74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1" y="70"/>
                  </a:lnTo>
                  <a:lnTo>
                    <a:pt x="113" y="70"/>
                  </a:lnTo>
                  <a:lnTo>
                    <a:pt x="114" y="70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20" y="68"/>
                  </a:lnTo>
                  <a:lnTo>
                    <a:pt x="122" y="68"/>
                  </a:lnTo>
                  <a:lnTo>
                    <a:pt x="124" y="66"/>
                  </a:lnTo>
                  <a:lnTo>
                    <a:pt x="126" y="64"/>
                  </a:lnTo>
                  <a:lnTo>
                    <a:pt x="128" y="62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28" y="49"/>
                  </a:lnTo>
                  <a:lnTo>
                    <a:pt x="130" y="47"/>
                  </a:lnTo>
                  <a:lnTo>
                    <a:pt x="130" y="43"/>
                  </a:lnTo>
                  <a:lnTo>
                    <a:pt x="133" y="39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3" y="34"/>
                  </a:lnTo>
                  <a:lnTo>
                    <a:pt x="147" y="32"/>
                  </a:lnTo>
                  <a:lnTo>
                    <a:pt x="152" y="30"/>
                  </a:lnTo>
                  <a:lnTo>
                    <a:pt x="154" y="28"/>
                  </a:lnTo>
                  <a:lnTo>
                    <a:pt x="158" y="28"/>
                  </a:lnTo>
                  <a:lnTo>
                    <a:pt x="164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5" y="22"/>
                  </a:lnTo>
                  <a:lnTo>
                    <a:pt x="179" y="24"/>
                  </a:lnTo>
                  <a:lnTo>
                    <a:pt x="185" y="24"/>
                  </a:lnTo>
                  <a:lnTo>
                    <a:pt x="192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8" y="24"/>
                  </a:lnTo>
                  <a:lnTo>
                    <a:pt x="211" y="24"/>
                  </a:lnTo>
                  <a:lnTo>
                    <a:pt x="215" y="22"/>
                  </a:lnTo>
                  <a:lnTo>
                    <a:pt x="219" y="20"/>
                  </a:lnTo>
                  <a:lnTo>
                    <a:pt x="225" y="17"/>
                  </a:lnTo>
                  <a:lnTo>
                    <a:pt x="227" y="15"/>
                  </a:lnTo>
                  <a:lnTo>
                    <a:pt x="234" y="13"/>
                  </a:lnTo>
                  <a:lnTo>
                    <a:pt x="238" y="11"/>
                  </a:lnTo>
                  <a:lnTo>
                    <a:pt x="246" y="7"/>
                  </a:lnTo>
                  <a:lnTo>
                    <a:pt x="253" y="3"/>
                  </a:lnTo>
                  <a:lnTo>
                    <a:pt x="255" y="1"/>
                  </a:lnTo>
                  <a:lnTo>
                    <a:pt x="257" y="3"/>
                  </a:lnTo>
                  <a:lnTo>
                    <a:pt x="261" y="5"/>
                  </a:lnTo>
                  <a:lnTo>
                    <a:pt x="266" y="3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82" y="1"/>
                  </a:lnTo>
                  <a:lnTo>
                    <a:pt x="285" y="1"/>
                  </a:lnTo>
                  <a:lnTo>
                    <a:pt x="287" y="3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297" y="1"/>
                  </a:lnTo>
                  <a:lnTo>
                    <a:pt x="299" y="0"/>
                  </a:lnTo>
                  <a:lnTo>
                    <a:pt x="301" y="1"/>
                  </a:lnTo>
                  <a:lnTo>
                    <a:pt x="303" y="3"/>
                  </a:lnTo>
                  <a:lnTo>
                    <a:pt x="306" y="7"/>
                  </a:lnTo>
                  <a:lnTo>
                    <a:pt x="310" y="11"/>
                  </a:lnTo>
                  <a:lnTo>
                    <a:pt x="312" y="15"/>
                  </a:lnTo>
                  <a:lnTo>
                    <a:pt x="316" y="17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20" y="19"/>
                  </a:lnTo>
                  <a:lnTo>
                    <a:pt x="323" y="20"/>
                  </a:lnTo>
                  <a:lnTo>
                    <a:pt x="335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39" y="20"/>
                  </a:lnTo>
                  <a:lnTo>
                    <a:pt x="339" y="19"/>
                  </a:lnTo>
                  <a:lnTo>
                    <a:pt x="339" y="17"/>
                  </a:lnTo>
                  <a:lnTo>
                    <a:pt x="339" y="15"/>
                  </a:lnTo>
                  <a:lnTo>
                    <a:pt x="339" y="13"/>
                  </a:lnTo>
                  <a:lnTo>
                    <a:pt x="342" y="5"/>
                  </a:lnTo>
                  <a:lnTo>
                    <a:pt x="348" y="7"/>
                  </a:lnTo>
                  <a:lnTo>
                    <a:pt x="354" y="9"/>
                  </a:lnTo>
                  <a:lnTo>
                    <a:pt x="360" y="9"/>
                  </a:lnTo>
                  <a:lnTo>
                    <a:pt x="365" y="11"/>
                  </a:lnTo>
                  <a:lnTo>
                    <a:pt x="367" y="11"/>
                  </a:lnTo>
                  <a:lnTo>
                    <a:pt x="369" y="13"/>
                  </a:lnTo>
                  <a:lnTo>
                    <a:pt x="371" y="17"/>
                  </a:lnTo>
                  <a:lnTo>
                    <a:pt x="373" y="20"/>
                  </a:lnTo>
                  <a:lnTo>
                    <a:pt x="375" y="24"/>
                  </a:lnTo>
                  <a:lnTo>
                    <a:pt x="375" y="28"/>
                  </a:lnTo>
                  <a:lnTo>
                    <a:pt x="377" y="30"/>
                  </a:lnTo>
                  <a:lnTo>
                    <a:pt x="379" y="32"/>
                  </a:lnTo>
                  <a:lnTo>
                    <a:pt x="379" y="30"/>
                  </a:lnTo>
                  <a:lnTo>
                    <a:pt x="384" y="32"/>
                  </a:lnTo>
                  <a:lnTo>
                    <a:pt x="388" y="32"/>
                  </a:lnTo>
                  <a:lnTo>
                    <a:pt x="390" y="32"/>
                  </a:lnTo>
                  <a:lnTo>
                    <a:pt x="392" y="32"/>
                  </a:lnTo>
                  <a:lnTo>
                    <a:pt x="396" y="30"/>
                  </a:lnTo>
                  <a:lnTo>
                    <a:pt x="399" y="30"/>
                  </a:lnTo>
                  <a:lnTo>
                    <a:pt x="403" y="30"/>
                  </a:lnTo>
                  <a:lnTo>
                    <a:pt x="405" y="30"/>
                  </a:lnTo>
                  <a:lnTo>
                    <a:pt x="407" y="30"/>
                  </a:lnTo>
                  <a:lnTo>
                    <a:pt x="407" y="32"/>
                  </a:lnTo>
                  <a:lnTo>
                    <a:pt x="409" y="34"/>
                  </a:lnTo>
                  <a:lnTo>
                    <a:pt x="411" y="36"/>
                  </a:lnTo>
                  <a:lnTo>
                    <a:pt x="413" y="38"/>
                  </a:lnTo>
                  <a:lnTo>
                    <a:pt x="415" y="38"/>
                  </a:lnTo>
                  <a:lnTo>
                    <a:pt x="417" y="38"/>
                  </a:lnTo>
                  <a:lnTo>
                    <a:pt x="417" y="36"/>
                  </a:lnTo>
                  <a:lnTo>
                    <a:pt x="420" y="34"/>
                  </a:lnTo>
                  <a:lnTo>
                    <a:pt x="424" y="32"/>
                  </a:lnTo>
                  <a:lnTo>
                    <a:pt x="426" y="32"/>
                  </a:lnTo>
                  <a:lnTo>
                    <a:pt x="426" y="30"/>
                  </a:lnTo>
                  <a:lnTo>
                    <a:pt x="428" y="28"/>
                  </a:lnTo>
                  <a:lnTo>
                    <a:pt x="430" y="28"/>
                  </a:lnTo>
                  <a:lnTo>
                    <a:pt x="434" y="28"/>
                  </a:lnTo>
                  <a:lnTo>
                    <a:pt x="436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4"/>
                  </a:lnTo>
                  <a:lnTo>
                    <a:pt x="439" y="34"/>
                  </a:lnTo>
                  <a:lnTo>
                    <a:pt x="441" y="32"/>
                  </a:lnTo>
                  <a:lnTo>
                    <a:pt x="443" y="34"/>
                  </a:lnTo>
                  <a:lnTo>
                    <a:pt x="445" y="34"/>
                  </a:lnTo>
                  <a:lnTo>
                    <a:pt x="447" y="36"/>
                  </a:lnTo>
                  <a:lnTo>
                    <a:pt x="451" y="38"/>
                  </a:lnTo>
                  <a:lnTo>
                    <a:pt x="451" y="39"/>
                  </a:lnTo>
                  <a:lnTo>
                    <a:pt x="453" y="41"/>
                  </a:lnTo>
                  <a:lnTo>
                    <a:pt x="453" y="43"/>
                  </a:lnTo>
                  <a:lnTo>
                    <a:pt x="453" y="45"/>
                  </a:lnTo>
                  <a:lnTo>
                    <a:pt x="453" y="47"/>
                  </a:lnTo>
                  <a:lnTo>
                    <a:pt x="453" y="51"/>
                  </a:lnTo>
                  <a:lnTo>
                    <a:pt x="449" y="51"/>
                  </a:lnTo>
                  <a:lnTo>
                    <a:pt x="447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7" y="60"/>
                  </a:lnTo>
                  <a:lnTo>
                    <a:pt x="449" y="62"/>
                  </a:lnTo>
                  <a:lnTo>
                    <a:pt x="451" y="62"/>
                  </a:lnTo>
                  <a:lnTo>
                    <a:pt x="455" y="62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62" y="60"/>
                  </a:lnTo>
                  <a:lnTo>
                    <a:pt x="464" y="58"/>
                  </a:lnTo>
                  <a:lnTo>
                    <a:pt x="466" y="58"/>
                  </a:lnTo>
                  <a:lnTo>
                    <a:pt x="468" y="58"/>
                  </a:lnTo>
                  <a:lnTo>
                    <a:pt x="470" y="58"/>
                  </a:lnTo>
                  <a:lnTo>
                    <a:pt x="475" y="60"/>
                  </a:lnTo>
                  <a:lnTo>
                    <a:pt x="479" y="64"/>
                  </a:lnTo>
                  <a:lnTo>
                    <a:pt x="483" y="66"/>
                  </a:lnTo>
                  <a:lnTo>
                    <a:pt x="489" y="68"/>
                  </a:lnTo>
                  <a:lnTo>
                    <a:pt x="493" y="70"/>
                  </a:lnTo>
                  <a:lnTo>
                    <a:pt x="494" y="70"/>
                  </a:lnTo>
                  <a:lnTo>
                    <a:pt x="498" y="70"/>
                  </a:lnTo>
                  <a:lnTo>
                    <a:pt x="506" y="70"/>
                  </a:lnTo>
                  <a:lnTo>
                    <a:pt x="510" y="68"/>
                  </a:lnTo>
                  <a:lnTo>
                    <a:pt x="513" y="68"/>
                  </a:lnTo>
                  <a:lnTo>
                    <a:pt x="519" y="68"/>
                  </a:lnTo>
                  <a:lnTo>
                    <a:pt x="523" y="68"/>
                  </a:lnTo>
                  <a:lnTo>
                    <a:pt x="529" y="68"/>
                  </a:lnTo>
                  <a:lnTo>
                    <a:pt x="534" y="70"/>
                  </a:lnTo>
                  <a:lnTo>
                    <a:pt x="538" y="72"/>
                  </a:lnTo>
                  <a:lnTo>
                    <a:pt x="542" y="74"/>
                  </a:lnTo>
                  <a:lnTo>
                    <a:pt x="546" y="76"/>
                  </a:lnTo>
                  <a:lnTo>
                    <a:pt x="550" y="79"/>
                  </a:lnTo>
                  <a:lnTo>
                    <a:pt x="555" y="81"/>
                  </a:lnTo>
                  <a:lnTo>
                    <a:pt x="561" y="83"/>
                  </a:lnTo>
                  <a:lnTo>
                    <a:pt x="567" y="87"/>
                  </a:lnTo>
                  <a:lnTo>
                    <a:pt x="570" y="89"/>
                  </a:lnTo>
                  <a:lnTo>
                    <a:pt x="574" y="91"/>
                  </a:lnTo>
                  <a:lnTo>
                    <a:pt x="578" y="93"/>
                  </a:lnTo>
                  <a:lnTo>
                    <a:pt x="580" y="93"/>
                  </a:lnTo>
                  <a:lnTo>
                    <a:pt x="582" y="95"/>
                  </a:lnTo>
                  <a:lnTo>
                    <a:pt x="582" y="96"/>
                  </a:lnTo>
                  <a:lnTo>
                    <a:pt x="582" y="100"/>
                  </a:lnTo>
                  <a:lnTo>
                    <a:pt x="582" y="102"/>
                  </a:lnTo>
                  <a:lnTo>
                    <a:pt x="580" y="108"/>
                  </a:lnTo>
                  <a:lnTo>
                    <a:pt x="582" y="112"/>
                  </a:lnTo>
                  <a:lnTo>
                    <a:pt x="582" y="114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4" y="121"/>
                  </a:lnTo>
                  <a:lnTo>
                    <a:pt x="584" y="125"/>
                  </a:lnTo>
                  <a:lnTo>
                    <a:pt x="584" y="127"/>
                  </a:lnTo>
                  <a:lnTo>
                    <a:pt x="584" y="129"/>
                  </a:lnTo>
                  <a:lnTo>
                    <a:pt x="584" y="131"/>
                  </a:lnTo>
                  <a:lnTo>
                    <a:pt x="584" y="133"/>
                  </a:lnTo>
                  <a:lnTo>
                    <a:pt x="586" y="134"/>
                  </a:lnTo>
                  <a:lnTo>
                    <a:pt x="584" y="136"/>
                  </a:lnTo>
                  <a:lnTo>
                    <a:pt x="582" y="136"/>
                  </a:lnTo>
                  <a:lnTo>
                    <a:pt x="580" y="138"/>
                  </a:lnTo>
                  <a:lnTo>
                    <a:pt x="578" y="138"/>
                  </a:lnTo>
                  <a:lnTo>
                    <a:pt x="576" y="140"/>
                  </a:lnTo>
                  <a:lnTo>
                    <a:pt x="578" y="142"/>
                  </a:lnTo>
                  <a:lnTo>
                    <a:pt x="580" y="144"/>
                  </a:lnTo>
                  <a:lnTo>
                    <a:pt x="582" y="144"/>
                  </a:lnTo>
                  <a:lnTo>
                    <a:pt x="582" y="146"/>
                  </a:lnTo>
                  <a:lnTo>
                    <a:pt x="582" y="148"/>
                  </a:lnTo>
                  <a:lnTo>
                    <a:pt x="582" y="150"/>
                  </a:lnTo>
                  <a:lnTo>
                    <a:pt x="582" y="152"/>
                  </a:lnTo>
                  <a:lnTo>
                    <a:pt x="582" y="153"/>
                  </a:lnTo>
                  <a:lnTo>
                    <a:pt x="584" y="153"/>
                  </a:lnTo>
                  <a:lnTo>
                    <a:pt x="584" y="155"/>
                  </a:lnTo>
                  <a:lnTo>
                    <a:pt x="586" y="153"/>
                  </a:lnTo>
                  <a:lnTo>
                    <a:pt x="588" y="153"/>
                  </a:lnTo>
                  <a:lnTo>
                    <a:pt x="589" y="153"/>
                  </a:lnTo>
                  <a:lnTo>
                    <a:pt x="591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7" y="153"/>
                  </a:lnTo>
                  <a:lnTo>
                    <a:pt x="599" y="153"/>
                  </a:lnTo>
                  <a:lnTo>
                    <a:pt x="601" y="155"/>
                  </a:lnTo>
                  <a:lnTo>
                    <a:pt x="601" y="157"/>
                  </a:lnTo>
                  <a:lnTo>
                    <a:pt x="601" y="159"/>
                  </a:lnTo>
                  <a:lnTo>
                    <a:pt x="599" y="163"/>
                  </a:lnTo>
                  <a:lnTo>
                    <a:pt x="597" y="165"/>
                  </a:lnTo>
                  <a:lnTo>
                    <a:pt x="597" y="167"/>
                  </a:lnTo>
                  <a:lnTo>
                    <a:pt x="595" y="167"/>
                  </a:lnTo>
                  <a:lnTo>
                    <a:pt x="593" y="167"/>
                  </a:lnTo>
                  <a:lnTo>
                    <a:pt x="593" y="169"/>
                  </a:lnTo>
                  <a:lnTo>
                    <a:pt x="591" y="169"/>
                  </a:lnTo>
                  <a:lnTo>
                    <a:pt x="589" y="171"/>
                  </a:lnTo>
                  <a:lnTo>
                    <a:pt x="588" y="171"/>
                  </a:lnTo>
                  <a:lnTo>
                    <a:pt x="586" y="172"/>
                  </a:lnTo>
                  <a:lnTo>
                    <a:pt x="584" y="174"/>
                  </a:lnTo>
                  <a:lnTo>
                    <a:pt x="584" y="176"/>
                  </a:lnTo>
                  <a:lnTo>
                    <a:pt x="582" y="178"/>
                  </a:lnTo>
                  <a:lnTo>
                    <a:pt x="584" y="180"/>
                  </a:lnTo>
                  <a:lnTo>
                    <a:pt x="586" y="180"/>
                  </a:lnTo>
                  <a:lnTo>
                    <a:pt x="588" y="182"/>
                  </a:lnTo>
                  <a:lnTo>
                    <a:pt x="588" y="184"/>
                  </a:lnTo>
                  <a:lnTo>
                    <a:pt x="586" y="184"/>
                  </a:lnTo>
                  <a:lnTo>
                    <a:pt x="588" y="184"/>
                  </a:lnTo>
                  <a:lnTo>
                    <a:pt x="588" y="186"/>
                  </a:lnTo>
                  <a:lnTo>
                    <a:pt x="589" y="186"/>
                  </a:lnTo>
                  <a:lnTo>
                    <a:pt x="591" y="188"/>
                  </a:lnTo>
                  <a:lnTo>
                    <a:pt x="591" y="190"/>
                  </a:lnTo>
                  <a:lnTo>
                    <a:pt x="593" y="190"/>
                  </a:lnTo>
                  <a:lnTo>
                    <a:pt x="595" y="190"/>
                  </a:lnTo>
                  <a:lnTo>
                    <a:pt x="597" y="188"/>
                  </a:lnTo>
                  <a:lnTo>
                    <a:pt x="599" y="186"/>
                  </a:lnTo>
                  <a:lnTo>
                    <a:pt x="599" y="184"/>
                  </a:lnTo>
                  <a:lnTo>
                    <a:pt x="601" y="182"/>
                  </a:lnTo>
                  <a:lnTo>
                    <a:pt x="603" y="180"/>
                  </a:lnTo>
                  <a:lnTo>
                    <a:pt x="603" y="178"/>
                  </a:lnTo>
                  <a:lnTo>
                    <a:pt x="603" y="176"/>
                  </a:lnTo>
                  <a:lnTo>
                    <a:pt x="603" y="174"/>
                  </a:lnTo>
                  <a:lnTo>
                    <a:pt x="603" y="172"/>
                  </a:lnTo>
                  <a:lnTo>
                    <a:pt x="603" y="171"/>
                  </a:lnTo>
                  <a:lnTo>
                    <a:pt x="605" y="167"/>
                  </a:lnTo>
                  <a:lnTo>
                    <a:pt x="607" y="167"/>
                  </a:lnTo>
                  <a:lnTo>
                    <a:pt x="607" y="165"/>
                  </a:lnTo>
                  <a:lnTo>
                    <a:pt x="608" y="163"/>
                  </a:lnTo>
                  <a:lnTo>
                    <a:pt x="608" y="159"/>
                  </a:lnTo>
                  <a:lnTo>
                    <a:pt x="608" y="155"/>
                  </a:lnTo>
                  <a:lnTo>
                    <a:pt x="608" y="153"/>
                  </a:lnTo>
                  <a:lnTo>
                    <a:pt x="608" y="152"/>
                  </a:lnTo>
                  <a:lnTo>
                    <a:pt x="610" y="152"/>
                  </a:lnTo>
                  <a:lnTo>
                    <a:pt x="614" y="152"/>
                  </a:lnTo>
                  <a:lnTo>
                    <a:pt x="616" y="152"/>
                  </a:lnTo>
                  <a:lnTo>
                    <a:pt x="618" y="152"/>
                  </a:lnTo>
                  <a:lnTo>
                    <a:pt x="622" y="153"/>
                  </a:lnTo>
                  <a:lnTo>
                    <a:pt x="627" y="153"/>
                  </a:lnTo>
                  <a:lnTo>
                    <a:pt x="629" y="153"/>
                  </a:lnTo>
                  <a:lnTo>
                    <a:pt x="633" y="155"/>
                  </a:lnTo>
                  <a:lnTo>
                    <a:pt x="643" y="157"/>
                  </a:lnTo>
                  <a:lnTo>
                    <a:pt x="646" y="157"/>
                  </a:lnTo>
                  <a:lnTo>
                    <a:pt x="650" y="159"/>
                  </a:lnTo>
                  <a:lnTo>
                    <a:pt x="652" y="161"/>
                  </a:lnTo>
                  <a:lnTo>
                    <a:pt x="660" y="161"/>
                  </a:lnTo>
                  <a:lnTo>
                    <a:pt x="662" y="161"/>
                  </a:lnTo>
                  <a:lnTo>
                    <a:pt x="664" y="163"/>
                  </a:lnTo>
                  <a:lnTo>
                    <a:pt x="667" y="163"/>
                  </a:lnTo>
                  <a:lnTo>
                    <a:pt x="669" y="163"/>
                  </a:lnTo>
                  <a:lnTo>
                    <a:pt x="673" y="163"/>
                  </a:lnTo>
                  <a:lnTo>
                    <a:pt x="677" y="161"/>
                  </a:lnTo>
                  <a:lnTo>
                    <a:pt x="679" y="161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1"/>
                  </a:lnTo>
                  <a:lnTo>
                    <a:pt x="683" y="163"/>
                  </a:lnTo>
                  <a:lnTo>
                    <a:pt x="683" y="165"/>
                  </a:lnTo>
                  <a:lnTo>
                    <a:pt x="684" y="167"/>
                  </a:lnTo>
                  <a:lnTo>
                    <a:pt x="686" y="169"/>
                  </a:lnTo>
                  <a:lnTo>
                    <a:pt x="688" y="171"/>
                  </a:lnTo>
                  <a:lnTo>
                    <a:pt x="688" y="172"/>
                  </a:lnTo>
                  <a:lnTo>
                    <a:pt x="690" y="174"/>
                  </a:lnTo>
                  <a:lnTo>
                    <a:pt x="692" y="174"/>
                  </a:lnTo>
                  <a:lnTo>
                    <a:pt x="694" y="174"/>
                  </a:lnTo>
                  <a:lnTo>
                    <a:pt x="696" y="174"/>
                  </a:lnTo>
                  <a:lnTo>
                    <a:pt x="698" y="174"/>
                  </a:lnTo>
                  <a:lnTo>
                    <a:pt x="700" y="174"/>
                  </a:lnTo>
                  <a:lnTo>
                    <a:pt x="700" y="172"/>
                  </a:lnTo>
                  <a:lnTo>
                    <a:pt x="700" y="174"/>
                  </a:lnTo>
                  <a:lnTo>
                    <a:pt x="700" y="176"/>
                  </a:lnTo>
                  <a:lnTo>
                    <a:pt x="702" y="176"/>
                  </a:lnTo>
                  <a:lnTo>
                    <a:pt x="702" y="178"/>
                  </a:lnTo>
                  <a:lnTo>
                    <a:pt x="700" y="180"/>
                  </a:lnTo>
                  <a:lnTo>
                    <a:pt x="700" y="182"/>
                  </a:lnTo>
                  <a:lnTo>
                    <a:pt x="698" y="182"/>
                  </a:lnTo>
                  <a:lnTo>
                    <a:pt x="698" y="184"/>
                  </a:lnTo>
                  <a:lnTo>
                    <a:pt x="696" y="184"/>
                  </a:lnTo>
                  <a:lnTo>
                    <a:pt x="696" y="186"/>
                  </a:lnTo>
                  <a:lnTo>
                    <a:pt x="694" y="186"/>
                  </a:lnTo>
                  <a:lnTo>
                    <a:pt x="694" y="188"/>
                  </a:lnTo>
                  <a:lnTo>
                    <a:pt x="698" y="188"/>
                  </a:lnTo>
                  <a:lnTo>
                    <a:pt x="700" y="190"/>
                  </a:lnTo>
                  <a:lnTo>
                    <a:pt x="702" y="188"/>
                  </a:lnTo>
                  <a:lnTo>
                    <a:pt x="703" y="188"/>
                  </a:lnTo>
                  <a:lnTo>
                    <a:pt x="705" y="188"/>
                  </a:lnTo>
                  <a:lnTo>
                    <a:pt x="707" y="190"/>
                  </a:lnTo>
                  <a:lnTo>
                    <a:pt x="707" y="191"/>
                  </a:lnTo>
                  <a:lnTo>
                    <a:pt x="709" y="193"/>
                  </a:lnTo>
                  <a:lnTo>
                    <a:pt x="709" y="195"/>
                  </a:lnTo>
                  <a:lnTo>
                    <a:pt x="709" y="197"/>
                  </a:lnTo>
                  <a:lnTo>
                    <a:pt x="709" y="199"/>
                  </a:lnTo>
                  <a:lnTo>
                    <a:pt x="711" y="201"/>
                  </a:lnTo>
                  <a:lnTo>
                    <a:pt x="713" y="203"/>
                  </a:lnTo>
                  <a:lnTo>
                    <a:pt x="715" y="205"/>
                  </a:lnTo>
                  <a:lnTo>
                    <a:pt x="715" y="207"/>
                  </a:lnTo>
                  <a:lnTo>
                    <a:pt x="717" y="207"/>
                  </a:lnTo>
                  <a:lnTo>
                    <a:pt x="719" y="209"/>
                  </a:lnTo>
                  <a:lnTo>
                    <a:pt x="721" y="209"/>
                  </a:lnTo>
                  <a:lnTo>
                    <a:pt x="721" y="210"/>
                  </a:lnTo>
                  <a:lnTo>
                    <a:pt x="722" y="210"/>
                  </a:lnTo>
                  <a:lnTo>
                    <a:pt x="722" y="212"/>
                  </a:lnTo>
                  <a:lnTo>
                    <a:pt x="724" y="214"/>
                  </a:lnTo>
                  <a:lnTo>
                    <a:pt x="726" y="216"/>
                  </a:lnTo>
                  <a:lnTo>
                    <a:pt x="726" y="218"/>
                  </a:lnTo>
                  <a:lnTo>
                    <a:pt x="728" y="218"/>
                  </a:lnTo>
                  <a:lnTo>
                    <a:pt x="728" y="220"/>
                  </a:lnTo>
                  <a:lnTo>
                    <a:pt x="728" y="222"/>
                  </a:lnTo>
                  <a:lnTo>
                    <a:pt x="728" y="224"/>
                  </a:lnTo>
                  <a:lnTo>
                    <a:pt x="728" y="226"/>
                  </a:lnTo>
                  <a:lnTo>
                    <a:pt x="728" y="228"/>
                  </a:lnTo>
                  <a:lnTo>
                    <a:pt x="730" y="229"/>
                  </a:lnTo>
                  <a:lnTo>
                    <a:pt x="732" y="231"/>
                  </a:lnTo>
                  <a:lnTo>
                    <a:pt x="734" y="231"/>
                  </a:lnTo>
                  <a:lnTo>
                    <a:pt x="736" y="231"/>
                  </a:lnTo>
                  <a:lnTo>
                    <a:pt x="738" y="231"/>
                  </a:lnTo>
                  <a:lnTo>
                    <a:pt x="740" y="231"/>
                  </a:lnTo>
                  <a:lnTo>
                    <a:pt x="741" y="231"/>
                  </a:lnTo>
                  <a:lnTo>
                    <a:pt x="741" y="233"/>
                  </a:lnTo>
                  <a:lnTo>
                    <a:pt x="743" y="233"/>
                  </a:lnTo>
                  <a:lnTo>
                    <a:pt x="745" y="235"/>
                  </a:lnTo>
                  <a:lnTo>
                    <a:pt x="747" y="237"/>
                  </a:lnTo>
                  <a:lnTo>
                    <a:pt x="749" y="239"/>
                  </a:lnTo>
                  <a:lnTo>
                    <a:pt x="751" y="239"/>
                  </a:lnTo>
                  <a:lnTo>
                    <a:pt x="753" y="241"/>
                  </a:lnTo>
                  <a:lnTo>
                    <a:pt x="755" y="243"/>
                  </a:lnTo>
                  <a:lnTo>
                    <a:pt x="757" y="243"/>
                  </a:lnTo>
                  <a:lnTo>
                    <a:pt x="759" y="245"/>
                  </a:lnTo>
                  <a:lnTo>
                    <a:pt x="760" y="245"/>
                  </a:lnTo>
                  <a:lnTo>
                    <a:pt x="762" y="243"/>
                  </a:lnTo>
                  <a:lnTo>
                    <a:pt x="764" y="243"/>
                  </a:lnTo>
                  <a:lnTo>
                    <a:pt x="766" y="241"/>
                  </a:lnTo>
                  <a:lnTo>
                    <a:pt x="768" y="241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1C6104B-E88D-40D5-93FD-11635CDD4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360"/>
              <a:ext cx="2116" cy="1323"/>
            </a:xfrm>
            <a:custGeom>
              <a:avLst/>
              <a:gdLst>
                <a:gd name="T0" fmla="*/ 1377 w 2116"/>
                <a:gd name="T1" fmla="*/ 67 h 1323"/>
                <a:gd name="T2" fmla="*/ 1440 w 2116"/>
                <a:gd name="T3" fmla="*/ 141 h 1323"/>
                <a:gd name="T4" fmla="*/ 1421 w 2116"/>
                <a:gd name="T5" fmla="*/ 321 h 1323"/>
                <a:gd name="T6" fmla="*/ 1518 w 2116"/>
                <a:gd name="T7" fmla="*/ 458 h 1323"/>
                <a:gd name="T8" fmla="*/ 1556 w 2116"/>
                <a:gd name="T9" fmla="*/ 532 h 1323"/>
                <a:gd name="T10" fmla="*/ 1546 w 2116"/>
                <a:gd name="T11" fmla="*/ 568 h 1323"/>
                <a:gd name="T12" fmla="*/ 1545 w 2116"/>
                <a:gd name="T13" fmla="*/ 612 h 1323"/>
                <a:gd name="T14" fmla="*/ 1562 w 2116"/>
                <a:gd name="T15" fmla="*/ 658 h 1323"/>
                <a:gd name="T16" fmla="*/ 1586 w 2116"/>
                <a:gd name="T17" fmla="*/ 707 h 1323"/>
                <a:gd name="T18" fmla="*/ 1603 w 2116"/>
                <a:gd name="T19" fmla="*/ 724 h 1323"/>
                <a:gd name="T20" fmla="*/ 1638 w 2116"/>
                <a:gd name="T21" fmla="*/ 762 h 1323"/>
                <a:gd name="T22" fmla="*/ 1674 w 2116"/>
                <a:gd name="T23" fmla="*/ 798 h 1323"/>
                <a:gd name="T24" fmla="*/ 1695 w 2116"/>
                <a:gd name="T25" fmla="*/ 833 h 1323"/>
                <a:gd name="T26" fmla="*/ 1767 w 2116"/>
                <a:gd name="T27" fmla="*/ 874 h 1323"/>
                <a:gd name="T28" fmla="*/ 1869 w 2116"/>
                <a:gd name="T29" fmla="*/ 918 h 1323"/>
                <a:gd name="T30" fmla="*/ 1947 w 2116"/>
                <a:gd name="T31" fmla="*/ 973 h 1323"/>
                <a:gd name="T32" fmla="*/ 1997 w 2116"/>
                <a:gd name="T33" fmla="*/ 1021 h 1323"/>
                <a:gd name="T34" fmla="*/ 2092 w 2116"/>
                <a:gd name="T35" fmla="*/ 1061 h 1323"/>
                <a:gd name="T36" fmla="*/ 2090 w 2116"/>
                <a:gd name="T37" fmla="*/ 1091 h 1323"/>
                <a:gd name="T38" fmla="*/ 2067 w 2116"/>
                <a:gd name="T39" fmla="*/ 1066 h 1323"/>
                <a:gd name="T40" fmla="*/ 2050 w 2116"/>
                <a:gd name="T41" fmla="*/ 1102 h 1323"/>
                <a:gd name="T42" fmla="*/ 2004 w 2116"/>
                <a:gd name="T43" fmla="*/ 1093 h 1323"/>
                <a:gd name="T44" fmla="*/ 1932 w 2116"/>
                <a:gd name="T45" fmla="*/ 1252 h 1323"/>
                <a:gd name="T46" fmla="*/ 1885 w 2116"/>
                <a:gd name="T47" fmla="*/ 1256 h 1323"/>
                <a:gd name="T48" fmla="*/ 1854 w 2116"/>
                <a:gd name="T49" fmla="*/ 1283 h 1323"/>
                <a:gd name="T50" fmla="*/ 1835 w 2116"/>
                <a:gd name="T51" fmla="*/ 1298 h 1323"/>
                <a:gd name="T52" fmla="*/ 1801 w 2116"/>
                <a:gd name="T53" fmla="*/ 1289 h 1323"/>
                <a:gd name="T54" fmla="*/ 1782 w 2116"/>
                <a:gd name="T55" fmla="*/ 1311 h 1323"/>
                <a:gd name="T56" fmla="*/ 1742 w 2116"/>
                <a:gd name="T57" fmla="*/ 1308 h 1323"/>
                <a:gd name="T58" fmla="*/ 1721 w 2116"/>
                <a:gd name="T59" fmla="*/ 1317 h 1323"/>
                <a:gd name="T60" fmla="*/ 1698 w 2116"/>
                <a:gd name="T61" fmla="*/ 1308 h 1323"/>
                <a:gd name="T62" fmla="*/ 1670 w 2116"/>
                <a:gd name="T63" fmla="*/ 1304 h 1323"/>
                <a:gd name="T64" fmla="*/ 1641 w 2116"/>
                <a:gd name="T65" fmla="*/ 1275 h 1323"/>
                <a:gd name="T66" fmla="*/ 1617 w 2116"/>
                <a:gd name="T67" fmla="*/ 1232 h 1323"/>
                <a:gd name="T68" fmla="*/ 1465 w 2116"/>
                <a:gd name="T69" fmla="*/ 1138 h 1323"/>
                <a:gd name="T70" fmla="*/ 1406 w 2116"/>
                <a:gd name="T71" fmla="*/ 1066 h 1323"/>
                <a:gd name="T72" fmla="*/ 1349 w 2116"/>
                <a:gd name="T73" fmla="*/ 983 h 1323"/>
                <a:gd name="T74" fmla="*/ 1307 w 2116"/>
                <a:gd name="T75" fmla="*/ 950 h 1323"/>
                <a:gd name="T76" fmla="*/ 1241 w 2116"/>
                <a:gd name="T77" fmla="*/ 952 h 1323"/>
                <a:gd name="T78" fmla="*/ 1184 w 2116"/>
                <a:gd name="T79" fmla="*/ 973 h 1323"/>
                <a:gd name="T80" fmla="*/ 1149 w 2116"/>
                <a:gd name="T81" fmla="*/ 962 h 1323"/>
                <a:gd name="T82" fmla="*/ 1168 w 2116"/>
                <a:gd name="T83" fmla="*/ 910 h 1323"/>
                <a:gd name="T84" fmla="*/ 1130 w 2116"/>
                <a:gd name="T85" fmla="*/ 909 h 1323"/>
                <a:gd name="T86" fmla="*/ 1077 w 2116"/>
                <a:gd name="T87" fmla="*/ 905 h 1323"/>
                <a:gd name="T88" fmla="*/ 1018 w 2116"/>
                <a:gd name="T89" fmla="*/ 831 h 1323"/>
                <a:gd name="T90" fmla="*/ 1005 w 2116"/>
                <a:gd name="T91" fmla="*/ 766 h 1323"/>
                <a:gd name="T92" fmla="*/ 940 w 2116"/>
                <a:gd name="T93" fmla="*/ 726 h 1323"/>
                <a:gd name="T94" fmla="*/ 923 w 2116"/>
                <a:gd name="T95" fmla="*/ 692 h 1323"/>
                <a:gd name="T96" fmla="*/ 876 w 2116"/>
                <a:gd name="T97" fmla="*/ 707 h 1323"/>
                <a:gd name="T98" fmla="*/ 826 w 2116"/>
                <a:gd name="T99" fmla="*/ 726 h 1323"/>
                <a:gd name="T100" fmla="*/ 785 w 2116"/>
                <a:gd name="T101" fmla="*/ 753 h 1323"/>
                <a:gd name="T102" fmla="*/ 745 w 2116"/>
                <a:gd name="T103" fmla="*/ 770 h 1323"/>
                <a:gd name="T104" fmla="*/ 692 w 2116"/>
                <a:gd name="T105" fmla="*/ 785 h 1323"/>
                <a:gd name="T106" fmla="*/ 631 w 2116"/>
                <a:gd name="T107" fmla="*/ 821 h 1323"/>
                <a:gd name="T108" fmla="*/ 543 w 2116"/>
                <a:gd name="T109" fmla="*/ 829 h 1323"/>
                <a:gd name="T110" fmla="*/ 401 w 2116"/>
                <a:gd name="T111" fmla="*/ 821 h 1323"/>
                <a:gd name="T112" fmla="*/ 279 w 2116"/>
                <a:gd name="T113" fmla="*/ 753 h 1323"/>
                <a:gd name="T114" fmla="*/ 217 w 2116"/>
                <a:gd name="T115" fmla="*/ 817 h 1323"/>
                <a:gd name="T116" fmla="*/ 127 w 2116"/>
                <a:gd name="T117" fmla="*/ 730 h 1323"/>
                <a:gd name="T118" fmla="*/ 142 w 2116"/>
                <a:gd name="T119" fmla="*/ 677 h 1323"/>
                <a:gd name="T120" fmla="*/ 266 w 2116"/>
                <a:gd name="T121" fmla="*/ 36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6" h="1323">
                  <a:moveTo>
                    <a:pt x="720" y="105"/>
                  </a:moveTo>
                  <a:lnTo>
                    <a:pt x="760" y="76"/>
                  </a:lnTo>
                  <a:lnTo>
                    <a:pt x="788" y="55"/>
                  </a:lnTo>
                  <a:lnTo>
                    <a:pt x="790" y="54"/>
                  </a:lnTo>
                  <a:lnTo>
                    <a:pt x="861" y="0"/>
                  </a:lnTo>
                  <a:lnTo>
                    <a:pt x="1034" y="0"/>
                  </a:lnTo>
                  <a:lnTo>
                    <a:pt x="1072" y="52"/>
                  </a:lnTo>
                  <a:lnTo>
                    <a:pt x="1157" y="4"/>
                  </a:lnTo>
                  <a:lnTo>
                    <a:pt x="1305" y="54"/>
                  </a:lnTo>
                  <a:lnTo>
                    <a:pt x="1309" y="55"/>
                  </a:lnTo>
                  <a:lnTo>
                    <a:pt x="1311" y="57"/>
                  </a:lnTo>
                  <a:lnTo>
                    <a:pt x="1311" y="55"/>
                  </a:lnTo>
                  <a:lnTo>
                    <a:pt x="1317" y="57"/>
                  </a:lnTo>
                  <a:lnTo>
                    <a:pt x="1326" y="59"/>
                  </a:lnTo>
                  <a:lnTo>
                    <a:pt x="1332" y="61"/>
                  </a:lnTo>
                  <a:lnTo>
                    <a:pt x="1338" y="65"/>
                  </a:lnTo>
                  <a:lnTo>
                    <a:pt x="1339" y="65"/>
                  </a:lnTo>
                  <a:lnTo>
                    <a:pt x="1345" y="65"/>
                  </a:lnTo>
                  <a:lnTo>
                    <a:pt x="1355" y="67"/>
                  </a:lnTo>
                  <a:lnTo>
                    <a:pt x="1362" y="67"/>
                  </a:lnTo>
                  <a:lnTo>
                    <a:pt x="1364" y="67"/>
                  </a:lnTo>
                  <a:lnTo>
                    <a:pt x="1366" y="67"/>
                  </a:lnTo>
                  <a:lnTo>
                    <a:pt x="1370" y="67"/>
                  </a:lnTo>
                  <a:lnTo>
                    <a:pt x="1377" y="67"/>
                  </a:lnTo>
                  <a:lnTo>
                    <a:pt x="1389" y="67"/>
                  </a:lnTo>
                  <a:lnTo>
                    <a:pt x="1398" y="65"/>
                  </a:lnTo>
                  <a:lnTo>
                    <a:pt x="1408" y="65"/>
                  </a:lnTo>
                  <a:lnTo>
                    <a:pt x="1417" y="63"/>
                  </a:lnTo>
                  <a:lnTo>
                    <a:pt x="1427" y="61"/>
                  </a:lnTo>
                  <a:lnTo>
                    <a:pt x="1438" y="57"/>
                  </a:lnTo>
                  <a:lnTo>
                    <a:pt x="1446" y="55"/>
                  </a:lnTo>
                  <a:lnTo>
                    <a:pt x="1451" y="54"/>
                  </a:lnTo>
                  <a:lnTo>
                    <a:pt x="1453" y="54"/>
                  </a:lnTo>
                  <a:lnTo>
                    <a:pt x="1453" y="55"/>
                  </a:lnTo>
                  <a:lnTo>
                    <a:pt x="1455" y="73"/>
                  </a:lnTo>
                  <a:lnTo>
                    <a:pt x="1457" y="92"/>
                  </a:lnTo>
                  <a:lnTo>
                    <a:pt x="1457" y="101"/>
                  </a:lnTo>
                  <a:lnTo>
                    <a:pt x="1459" y="112"/>
                  </a:lnTo>
                  <a:lnTo>
                    <a:pt x="1459" y="118"/>
                  </a:lnTo>
                  <a:lnTo>
                    <a:pt x="1459" y="120"/>
                  </a:lnTo>
                  <a:lnTo>
                    <a:pt x="1457" y="124"/>
                  </a:lnTo>
                  <a:lnTo>
                    <a:pt x="1455" y="126"/>
                  </a:lnTo>
                  <a:lnTo>
                    <a:pt x="1451" y="130"/>
                  </a:lnTo>
                  <a:lnTo>
                    <a:pt x="1448" y="133"/>
                  </a:lnTo>
                  <a:lnTo>
                    <a:pt x="1444" y="135"/>
                  </a:lnTo>
                  <a:lnTo>
                    <a:pt x="1442" y="137"/>
                  </a:lnTo>
                  <a:lnTo>
                    <a:pt x="1440" y="139"/>
                  </a:lnTo>
                  <a:lnTo>
                    <a:pt x="1440" y="141"/>
                  </a:lnTo>
                  <a:lnTo>
                    <a:pt x="1438" y="145"/>
                  </a:lnTo>
                  <a:lnTo>
                    <a:pt x="1438" y="150"/>
                  </a:lnTo>
                  <a:lnTo>
                    <a:pt x="1438" y="152"/>
                  </a:lnTo>
                  <a:lnTo>
                    <a:pt x="1438" y="156"/>
                  </a:lnTo>
                  <a:lnTo>
                    <a:pt x="1438" y="158"/>
                  </a:lnTo>
                  <a:lnTo>
                    <a:pt x="1440" y="160"/>
                  </a:lnTo>
                  <a:lnTo>
                    <a:pt x="1446" y="175"/>
                  </a:lnTo>
                  <a:lnTo>
                    <a:pt x="1451" y="188"/>
                  </a:lnTo>
                  <a:lnTo>
                    <a:pt x="1455" y="198"/>
                  </a:lnTo>
                  <a:lnTo>
                    <a:pt x="1457" y="202"/>
                  </a:lnTo>
                  <a:lnTo>
                    <a:pt x="1457" y="204"/>
                  </a:lnTo>
                  <a:lnTo>
                    <a:pt x="1459" y="207"/>
                  </a:lnTo>
                  <a:lnTo>
                    <a:pt x="1459" y="209"/>
                  </a:lnTo>
                  <a:lnTo>
                    <a:pt x="1459" y="215"/>
                  </a:lnTo>
                  <a:lnTo>
                    <a:pt x="1457" y="221"/>
                  </a:lnTo>
                  <a:lnTo>
                    <a:pt x="1457" y="228"/>
                  </a:lnTo>
                  <a:lnTo>
                    <a:pt x="1455" y="234"/>
                  </a:lnTo>
                  <a:lnTo>
                    <a:pt x="1444" y="261"/>
                  </a:lnTo>
                  <a:lnTo>
                    <a:pt x="1440" y="272"/>
                  </a:lnTo>
                  <a:lnTo>
                    <a:pt x="1434" y="282"/>
                  </a:lnTo>
                  <a:lnTo>
                    <a:pt x="1433" y="291"/>
                  </a:lnTo>
                  <a:lnTo>
                    <a:pt x="1429" y="302"/>
                  </a:lnTo>
                  <a:lnTo>
                    <a:pt x="1425" y="312"/>
                  </a:lnTo>
                  <a:lnTo>
                    <a:pt x="1421" y="321"/>
                  </a:lnTo>
                  <a:lnTo>
                    <a:pt x="1419" y="333"/>
                  </a:lnTo>
                  <a:lnTo>
                    <a:pt x="1417" y="339"/>
                  </a:lnTo>
                  <a:lnTo>
                    <a:pt x="1415" y="346"/>
                  </a:lnTo>
                  <a:lnTo>
                    <a:pt x="1421" y="359"/>
                  </a:lnTo>
                  <a:lnTo>
                    <a:pt x="1423" y="369"/>
                  </a:lnTo>
                  <a:lnTo>
                    <a:pt x="1427" y="378"/>
                  </a:lnTo>
                  <a:lnTo>
                    <a:pt x="1429" y="382"/>
                  </a:lnTo>
                  <a:lnTo>
                    <a:pt x="1431" y="386"/>
                  </a:lnTo>
                  <a:lnTo>
                    <a:pt x="1431" y="388"/>
                  </a:lnTo>
                  <a:lnTo>
                    <a:pt x="1433" y="390"/>
                  </a:lnTo>
                  <a:lnTo>
                    <a:pt x="1434" y="392"/>
                  </a:lnTo>
                  <a:lnTo>
                    <a:pt x="1440" y="397"/>
                  </a:lnTo>
                  <a:lnTo>
                    <a:pt x="1444" y="401"/>
                  </a:lnTo>
                  <a:lnTo>
                    <a:pt x="1450" y="407"/>
                  </a:lnTo>
                  <a:lnTo>
                    <a:pt x="1453" y="411"/>
                  </a:lnTo>
                  <a:lnTo>
                    <a:pt x="1461" y="418"/>
                  </a:lnTo>
                  <a:lnTo>
                    <a:pt x="1478" y="434"/>
                  </a:lnTo>
                  <a:lnTo>
                    <a:pt x="1486" y="441"/>
                  </a:lnTo>
                  <a:lnTo>
                    <a:pt x="1497" y="449"/>
                  </a:lnTo>
                  <a:lnTo>
                    <a:pt x="1505" y="453"/>
                  </a:lnTo>
                  <a:lnTo>
                    <a:pt x="1508" y="453"/>
                  </a:lnTo>
                  <a:lnTo>
                    <a:pt x="1512" y="454"/>
                  </a:lnTo>
                  <a:lnTo>
                    <a:pt x="1514" y="454"/>
                  </a:lnTo>
                  <a:lnTo>
                    <a:pt x="1518" y="458"/>
                  </a:lnTo>
                  <a:lnTo>
                    <a:pt x="1520" y="460"/>
                  </a:lnTo>
                  <a:lnTo>
                    <a:pt x="1524" y="464"/>
                  </a:lnTo>
                  <a:lnTo>
                    <a:pt x="1526" y="468"/>
                  </a:lnTo>
                  <a:lnTo>
                    <a:pt x="1529" y="473"/>
                  </a:lnTo>
                  <a:lnTo>
                    <a:pt x="1533" y="477"/>
                  </a:lnTo>
                  <a:lnTo>
                    <a:pt x="1537" y="481"/>
                  </a:lnTo>
                  <a:lnTo>
                    <a:pt x="1541" y="487"/>
                  </a:lnTo>
                  <a:lnTo>
                    <a:pt x="1546" y="489"/>
                  </a:lnTo>
                  <a:lnTo>
                    <a:pt x="1548" y="492"/>
                  </a:lnTo>
                  <a:lnTo>
                    <a:pt x="1552" y="496"/>
                  </a:lnTo>
                  <a:lnTo>
                    <a:pt x="1552" y="498"/>
                  </a:lnTo>
                  <a:lnTo>
                    <a:pt x="1556" y="502"/>
                  </a:lnTo>
                  <a:lnTo>
                    <a:pt x="1558" y="508"/>
                  </a:lnTo>
                  <a:lnTo>
                    <a:pt x="1560" y="515"/>
                  </a:lnTo>
                  <a:lnTo>
                    <a:pt x="1564" y="519"/>
                  </a:lnTo>
                  <a:lnTo>
                    <a:pt x="1564" y="521"/>
                  </a:lnTo>
                  <a:lnTo>
                    <a:pt x="1564" y="523"/>
                  </a:lnTo>
                  <a:lnTo>
                    <a:pt x="1564" y="525"/>
                  </a:lnTo>
                  <a:lnTo>
                    <a:pt x="1562" y="525"/>
                  </a:lnTo>
                  <a:lnTo>
                    <a:pt x="1560" y="527"/>
                  </a:lnTo>
                  <a:lnTo>
                    <a:pt x="1558" y="527"/>
                  </a:lnTo>
                  <a:lnTo>
                    <a:pt x="1558" y="529"/>
                  </a:lnTo>
                  <a:lnTo>
                    <a:pt x="1556" y="529"/>
                  </a:lnTo>
                  <a:lnTo>
                    <a:pt x="1556" y="532"/>
                  </a:lnTo>
                  <a:lnTo>
                    <a:pt x="1554" y="534"/>
                  </a:lnTo>
                  <a:lnTo>
                    <a:pt x="1554" y="538"/>
                  </a:lnTo>
                  <a:lnTo>
                    <a:pt x="1554" y="540"/>
                  </a:lnTo>
                  <a:lnTo>
                    <a:pt x="1552" y="542"/>
                  </a:lnTo>
                  <a:lnTo>
                    <a:pt x="1552" y="544"/>
                  </a:lnTo>
                  <a:lnTo>
                    <a:pt x="1552" y="546"/>
                  </a:lnTo>
                  <a:lnTo>
                    <a:pt x="1554" y="549"/>
                  </a:lnTo>
                  <a:lnTo>
                    <a:pt x="1554" y="551"/>
                  </a:lnTo>
                  <a:lnTo>
                    <a:pt x="1556" y="551"/>
                  </a:lnTo>
                  <a:lnTo>
                    <a:pt x="1556" y="553"/>
                  </a:lnTo>
                  <a:lnTo>
                    <a:pt x="1558" y="553"/>
                  </a:lnTo>
                  <a:lnTo>
                    <a:pt x="1558" y="555"/>
                  </a:lnTo>
                  <a:lnTo>
                    <a:pt x="1558" y="557"/>
                  </a:lnTo>
                  <a:lnTo>
                    <a:pt x="1558" y="559"/>
                  </a:lnTo>
                  <a:lnTo>
                    <a:pt x="1556" y="559"/>
                  </a:lnTo>
                  <a:lnTo>
                    <a:pt x="1556" y="561"/>
                  </a:lnTo>
                  <a:lnTo>
                    <a:pt x="1554" y="561"/>
                  </a:lnTo>
                  <a:lnTo>
                    <a:pt x="1554" y="563"/>
                  </a:lnTo>
                  <a:lnTo>
                    <a:pt x="1554" y="565"/>
                  </a:lnTo>
                  <a:lnTo>
                    <a:pt x="1552" y="565"/>
                  </a:lnTo>
                  <a:lnTo>
                    <a:pt x="1550" y="565"/>
                  </a:lnTo>
                  <a:lnTo>
                    <a:pt x="1550" y="567"/>
                  </a:lnTo>
                  <a:lnTo>
                    <a:pt x="1548" y="568"/>
                  </a:lnTo>
                  <a:lnTo>
                    <a:pt x="1546" y="568"/>
                  </a:lnTo>
                  <a:lnTo>
                    <a:pt x="1545" y="570"/>
                  </a:lnTo>
                  <a:lnTo>
                    <a:pt x="1545" y="572"/>
                  </a:lnTo>
                  <a:lnTo>
                    <a:pt x="1545" y="576"/>
                  </a:lnTo>
                  <a:lnTo>
                    <a:pt x="1543" y="576"/>
                  </a:lnTo>
                  <a:lnTo>
                    <a:pt x="1541" y="578"/>
                  </a:lnTo>
                  <a:lnTo>
                    <a:pt x="1541" y="580"/>
                  </a:lnTo>
                  <a:lnTo>
                    <a:pt x="1539" y="580"/>
                  </a:lnTo>
                  <a:lnTo>
                    <a:pt x="1537" y="584"/>
                  </a:lnTo>
                  <a:lnTo>
                    <a:pt x="1537" y="587"/>
                  </a:lnTo>
                  <a:lnTo>
                    <a:pt x="1535" y="591"/>
                  </a:lnTo>
                  <a:lnTo>
                    <a:pt x="1533" y="593"/>
                  </a:lnTo>
                  <a:lnTo>
                    <a:pt x="1533" y="595"/>
                  </a:lnTo>
                  <a:lnTo>
                    <a:pt x="1533" y="597"/>
                  </a:lnTo>
                  <a:lnTo>
                    <a:pt x="1535" y="597"/>
                  </a:lnTo>
                  <a:lnTo>
                    <a:pt x="1535" y="599"/>
                  </a:lnTo>
                  <a:lnTo>
                    <a:pt x="1537" y="601"/>
                  </a:lnTo>
                  <a:lnTo>
                    <a:pt x="1537" y="603"/>
                  </a:lnTo>
                  <a:lnTo>
                    <a:pt x="1539" y="605"/>
                  </a:lnTo>
                  <a:lnTo>
                    <a:pt x="1539" y="606"/>
                  </a:lnTo>
                  <a:lnTo>
                    <a:pt x="1541" y="608"/>
                  </a:lnTo>
                  <a:lnTo>
                    <a:pt x="1541" y="610"/>
                  </a:lnTo>
                  <a:lnTo>
                    <a:pt x="1543" y="610"/>
                  </a:lnTo>
                  <a:lnTo>
                    <a:pt x="1543" y="612"/>
                  </a:lnTo>
                  <a:lnTo>
                    <a:pt x="1545" y="612"/>
                  </a:lnTo>
                  <a:lnTo>
                    <a:pt x="1545" y="614"/>
                  </a:lnTo>
                  <a:lnTo>
                    <a:pt x="1546" y="614"/>
                  </a:lnTo>
                  <a:lnTo>
                    <a:pt x="1548" y="614"/>
                  </a:lnTo>
                  <a:lnTo>
                    <a:pt x="1548" y="616"/>
                  </a:lnTo>
                  <a:lnTo>
                    <a:pt x="1550" y="618"/>
                  </a:lnTo>
                  <a:lnTo>
                    <a:pt x="1550" y="620"/>
                  </a:lnTo>
                  <a:lnTo>
                    <a:pt x="1552" y="618"/>
                  </a:lnTo>
                  <a:lnTo>
                    <a:pt x="1552" y="620"/>
                  </a:lnTo>
                  <a:lnTo>
                    <a:pt x="1554" y="620"/>
                  </a:lnTo>
                  <a:lnTo>
                    <a:pt x="1556" y="622"/>
                  </a:lnTo>
                  <a:lnTo>
                    <a:pt x="1558" y="622"/>
                  </a:lnTo>
                  <a:lnTo>
                    <a:pt x="1558" y="625"/>
                  </a:lnTo>
                  <a:lnTo>
                    <a:pt x="1558" y="627"/>
                  </a:lnTo>
                  <a:lnTo>
                    <a:pt x="1556" y="629"/>
                  </a:lnTo>
                  <a:lnTo>
                    <a:pt x="1554" y="635"/>
                  </a:lnTo>
                  <a:lnTo>
                    <a:pt x="1552" y="637"/>
                  </a:lnTo>
                  <a:lnTo>
                    <a:pt x="1550" y="641"/>
                  </a:lnTo>
                  <a:lnTo>
                    <a:pt x="1550" y="644"/>
                  </a:lnTo>
                  <a:lnTo>
                    <a:pt x="1548" y="646"/>
                  </a:lnTo>
                  <a:lnTo>
                    <a:pt x="1550" y="648"/>
                  </a:lnTo>
                  <a:lnTo>
                    <a:pt x="1550" y="652"/>
                  </a:lnTo>
                  <a:lnTo>
                    <a:pt x="1552" y="652"/>
                  </a:lnTo>
                  <a:lnTo>
                    <a:pt x="1556" y="654"/>
                  </a:lnTo>
                  <a:lnTo>
                    <a:pt x="1562" y="658"/>
                  </a:lnTo>
                  <a:lnTo>
                    <a:pt x="1565" y="660"/>
                  </a:lnTo>
                  <a:lnTo>
                    <a:pt x="1567" y="660"/>
                  </a:lnTo>
                  <a:lnTo>
                    <a:pt x="1567" y="662"/>
                  </a:lnTo>
                  <a:lnTo>
                    <a:pt x="1567" y="663"/>
                  </a:lnTo>
                  <a:lnTo>
                    <a:pt x="1569" y="665"/>
                  </a:lnTo>
                  <a:lnTo>
                    <a:pt x="1567" y="667"/>
                  </a:lnTo>
                  <a:lnTo>
                    <a:pt x="1569" y="671"/>
                  </a:lnTo>
                  <a:lnTo>
                    <a:pt x="1569" y="673"/>
                  </a:lnTo>
                  <a:lnTo>
                    <a:pt x="1569" y="679"/>
                  </a:lnTo>
                  <a:lnTo>
                    <a:pt x="1573" y="681"/>
                  </a:lnTo>
                  <a:lnTo>
                    <a:pt x="1575" y="684"/>
                  </a:lnTo>
                  <a:lnTo>
                    <a:pt x="1579" y="688"/>
                  </a:lnTo>
                  <a:lnTo>
                    <a:pt x="1583" y="692"/>
                  </a:lnTo>
                  <a:lnTo>
                    <a:pt x="1584" y="694"/>
                  </a:lnTo>
                  <a:lnTo>
                    <a:pt x="1584" y="696"/>
                  </a:lnTo>
                  <a:lnTo>
                    <a:pt x="1584" y="698"/>
                  </a:lnTo>
                  <a:lnTo>
                    <a:pt x="1586" y="700"/>
                  </a:lnTo>
                  <a:lnTo>
                    <a:pt x="1588" y="700"/>
                  </a:lnTo>
                  <a:lnTo>
                    <a:pt x="1590" y="700"/>
                  </a:lnTo>
                  <a:lnTo>
                    <a:pt x="1588" y="700"/>
                  </a:lnTo>
                  <a:lnTo>
                    <a:pt x="1588" y="701"/>
                  </a:lnTo>
                  <a:lnTo>
                    <a:pt x="1588" y="703"/>
                  </a:lnTo>
                  <a:lnTo>
                    <a:pt x="1586" y="705"/>
                  </a:lnTo>
                  <a:lnTo>
                    <a:pt x="1586" y="707"/>
                  </a:lnTo>
                  <a:lnTo>
                    <a:pt x="1586" y="709"/>
                  </a:lnTo>
                  <a:lnTo>
                    <a:pt x="1588" y="711"/>
                  </a:lnTo>
                  <a:lnTo>
                    <a:pt x="1590" y="711"/>
                  </a:lnTo>
                  <a:lnTo>
                    <a:pt x="1590" y="709"/>
                  </a:lnTo>
                  <a:lnTo>
                    <a:pt x="1590" y="707"/>
                  </a:lnTo>
                  <a:lnTo>
                    <a:pt x="1592" y="707"/>
                  </a:lnTo>
                  <a:lnTo>
                    <a:pt x="1592" y="705"/>
                  </a:lnTo>
                  <a:lnTo>
                    <a:pt x="1594" y="705"/>
                  </a:lnTo>
                  <a:lnTo>
                    <a:pt x="1596" y="705"/>
                  </a:lnTo>
                  <a:lnTo>
                    <a:pt x="1598" y="705"/>
                  </a:lnTo>
                  <a:lnTo>
                    <a:pt x="1600" y="705"/>
                  </a:lnTo>
                  <a:lnTo>
                    <a:pt x="1602" y="707"/>
                  </a:lnTo>
                  <a:lnTo>
                    <a:pt x="1602" y="709"/>
                  </a:lnTo>
                  <a:lnTo>
                    <a:pt x="1603" y="711"/>
                  </a:lnTo>
                  <a:lnTo>
                    <a:pt x="1603" y="713"/>
                  </a:lnTo>
                  <a:lnTo>
                    <a:pt x="1605" y="713"/>
                  </a:lnTo>
                  <a:lnTo>
                    <a:pt x="1607" y="715"/>
                  </a:lnTo>
                  <a:lnTo>
                    <a:pt x="1605" y="715"/>
                  </a:lnTo>
                  <a:lnTo>
                    <a:pt x="1605" y="717"/>
                  </a:lnTo>
                  <a:lnTo>
                    <a:pt x="1605" y="719"/>
                  </a:lnTo>
                  <a:lnTo>
                    <a:pt x="1603" y="720"/>
                  </a:lnTo>
                  <a:lnTo>
                    <a:pt x="1603" y="722"/>
                  </a:lnTo>
                  <a:lnTo>
                    <a:pt x="1605" y="722"/>
                  </a:lnTo>
                  <a:lnTo>
                    <a:pt x="1603" y="724"/>
                  </a:lnTo>
                  <a:lnTo>
                    <a:pt x="1603" y="726"/>
                  </a:lnTo>
                  <a:lnTo>
                    <a:pt x="1605" y="728"/>
                  </a:lnTo>
                  <a:lnTo>
                    <a:pt x="1607" y="732"/>
                  </a:lnTo>
                  <a:lnTo>
                    <a:pt x="1609" y="734"/>
                  </a:lnTo>
                  <a:lnTo>
                    <a:pt x="1609" y="736"/>
                  </a:lnTo>
                  <a:lnTo>
                    <a:pt x="1611" y="738"/>
                  </a:lnTo>
                  <a:lnTo>
                    <a:pt x="1615" y="739"/>
                  </a:lnTo>
                  <a:lnTo>
                    <a:pt x="1617" y="741"/>
                  </a:lnTo>
                  <a:lnTo>
                    <a:pt x="1617" y="743"/>
                  </a:lnTo>
                  <a:lnTo>
                    <a:pt x="1619" y="743"/>
                  </a:lnTo>
                  <a:lnTo>
                    <a:pt x="1619" y="745"/>
                  </a:lnTo>
                  <a:lnTo>
                    <a:pt x="1621" y="745"/>
                  </a:lnTo>
                  <a:lnTo>
                    <a:pt x="1622" y="745"/>
                  </a:lnTo>
                  <a:lnTo>
                    <a:pt x="1624" y="747"/>
                  </a:lnTo>
                  <a:lnTo>
                    <a:pt x="1626" y="751"/>
                  </a:lnTo>
                  <a:lnTo>
                    <a:pt x="1630" y="753"/>
                  </a:lnTo>
                  <a:lnTo>
                    <a:pt x="1630" y="757"/>
                  </a:lnTo>
                  <a:lnTo>
                    <a:pt x="1630" y="758"/>
                  </a:lnTo>
                  <a:lnTo>
                    <a:pt x="1632" y="758"/>
                  </a:lnTo>
                  <a:lnTo>
                    <a:pt x="1632" y="760"/>
                  </a:lnTo>
                  <a:lnTo>
                    <a:pt x="1632" y="762"/>
                  </a:lnTo>
                  <a:lnTo>
                    <a:pt x="1634" y="762"/>
                  </a:lnTo>
                  <a:lnTo>
                    <a:pt x="1636" y="762"/>
                  </a:lnTo>
                  <a:lnTo>
                    <a:pt x="1638" y="762"/>
                  </a:lnTo>
                  <a:lnTo>
                    <a:pt x="1638" y="764"/>
                  </a:lnTo>
                  <a:lnTo>
                    <a:pt x="1640" y="766"/>
                  </a:lnTo>
                  <a:lnTo>
                    <a:pt x="1641" y="770"/>
                  </a:lnTo>
                  <a:lnTo>
                    <a:pt x="1643" y="772"/>
                  </a:lnTo>
                  <a:lnTo>
                    <a:pt x="1643" y="774"/>
                  </a:lnTo>
                  <a:lnTo>
                    <a:pt x="1645" y="776"/>
                  </a:lnTo>
                  <a:lnTo>
                    <a:pt x="1647" y="776"/>
                  </a:lnTo>
                  <a:lnTo>
                    <a:pt x="1651" y="777"/>
                  </a:lnTo>
                  <a:lnTo>
                    <a:pt x="1651" y="779"/>
                  </a:lnTo>
                  <a:lnTo>
                    <a:pt x="1655" y="781"/>
                  </a:lnTo>
                  <a:lnTo>
                    <a:pt x="1657" y="781"/>
                  </a:lnTo>
                  <a:lnTo>
                    <a:pt x="1657" y="783"/>
                  </a:lnTo>
                  <a:lnTo>
                    <a:pt x="1659" y="785"/>
                  </a:lnTo>
                  <a:lnTo>
                    <a:pt x="1660" y="787"/>
                  </a:lnTo>
                  <a:lnTo>
                    <a:pt x="1662" y="787"/>
                  </a:lnTo>
                  <a:lnTo>
                    <a:pt x="1662" y="789"/>
                  </a:lnTo>
                  <a:lnTo>
                    <a:pt x="1664" y="789"/>
                  </a:lnTo>
                  <a:lnTo>
                    <a:pt x="1666" y="791"/>
                  </a:lnTo>
                  <a:lnTo>
                    <a:pt x="1668" y="791"/>
                  </a:lnTo>
                  <a:lnTo>
                    <a:pt x="1668" y="793"/>
                  </a:lnTo>
                  <a:lnTo>
                    <a:pt x="1670" y="795"/>
                  </a:lnTo>
                  <a:lnTo>
                    <a:pt x="1672" y="796"/>
                  </a:lnTo>
                  <a:lnTo>
                    <a:pt x="1672" y="798"/>
                  </a:lnTo>
                  <a:lnTo>
                    <a:pt x="1674" y="798"/>
                  </a:lnTo>
                  <a:lnTo>
                    <a:pt x="1674" y="800"/>
                  </a:lnTo>
                  <a:lnTo>
                    <a:pt x="1676" y="802"/>
                  </a:lnTo>
                  <a:lnTo>
                    <a:pt x="1676" y="804"/>
                  </a:lnTo>
                  <a:lnTo>
                    <a:pt x="1678" y="806"/>
                  </a:lnTo>
                  <a:lnTo>
                    <a:pt x="1679" y="808"/>
                  </a:lnTo>
                  <a:lnTo>
                    <a:pt x="1679" y="810"/>
                  </a:lnTo>
                  <a:lnTo>
                    <a:pt x="1681" y="812"/>
                  </a:lnTo>
                  <a:lnTo>
                    <a:pt x="1683" y="814"/>
                  </a:lnTo>
                  <a:lnTo>
                    <a:pt x="1683" y="815"/>
                  </a:lnTo>
                  <a:lnTo>
                    <a:pt x="1685" y="817"/>
                  </a:lnTo>
                  <a:lnTo>
                    <a:pt x="1687" y="817"/>
                  </a:lnTo>
                  <a:lnTo>
                    <a:pt x="1689" y="817"/>
                  </a:lnTo>
                  <a:lnTo>
                    <a:pt x="1691" y="817"/>
                  </a:lnTo>
                  <a:lnTo>
                    <a:pt x="1693" y="817"/>
                  </a:lnTo>
                  <a:lnTo>
                    <a:pt x="1693" y="819"/>
                  </a:lnTo>
                  <a:lnTo>
                    <a:pt x="1695" y="819"/>
                  </a:lnTo>
                  <a:lnTo>
                    <a:pt x="1697" y="817"/>
                  </a:lnTo>
                  <a:lnTo>
                    <a:pt x="1697" y="819"/>
                  </a:lnTo>
                  <a:lnTo>
                    <a:pt x="1698" y="819"/>
                  </a:lnTo>
                  <a:lnTo>
                    <a:pt x="1698" y="821"/>
                  </a:lnTo>
                  <a:lnTo>
                    <a:pt x="1700" y="821"/>
                  </a:lnTo>
                  <a:lnTo>
                    <a:pt x="1702" y="823"/>
                  </a:lnTo>
                  <a:lnTo>
                    <a:pt x="1700" y="825"/>
                  </a:lnTo>
                  <a:lnTo>
                    <a:pt x="1695" y="833"/>
                  </a:lnTo>
                  <a:lnTo>
                    <a:pt x="1693" y="834"/>
                  </a:lnTo>
                  <a:lnTo>
                    <a:pt x="1691" y="838"/>
                  </a:lnTo>
                  <a:lnTo>
                    <a:pt x="1691" y="840"/>
                  </a:lnTo>
                  <a:lnTo>
                    <a:pt x="1691" y="844"/>
                  </a:lnTo>
                  <a:lnTo>
                    <a:pt x="1691" y="848"/>
                  </a:lnTo>
                  <a:lnTo>
                    <a:pt x="1691" y="850"/>
                  </a:lnTo>
                  <a:lnTo>
                    <a:pt x="1691" y="852"/>
                  </a:lnTo>
                  <a:lnTo>
                    <a:pt x="1693" y="857"/>
                  </a:lnTo>
                  <a:lnTo>
                    <a:pt x="1693" y="859"/>
                  </a:lnTo>
                  <a:lnTo>
                    <a:pt x="1693" y="861"/>
                  </a:lnTo>
                  <a:lnTo>
                    <a:pt x="1695" y="863"/>
                  </a:lnTo>
                  <a:lnTo>
                    <a:pt x="1697" y="865"/>
                  </a:lnTo>
                  <a:lnTo>
                    <a:pt x="1697" y="867"/>
                  </a:lnTo>
                  <a:lnTo>
                    <a:pt x="1700" y="869"/>
                  </a:lnTo>
                  <a:lnTo>
                    <a:pt x="1702" y="869"/>
                  </a:lnTo>
                  <a:lnTo>
                    <a:pt x="1702" y="871"/>
                  </a:lnTo>
                  <a:lnTo>
                    <a:pt x="1706" y="872"/>
                  </a:lnTo>
                  <a:lnTo>
                    <a:pt x="1708" y="872"/>
                  </a:lnTo>
                  <a:lnTo>
                    <a:pt x="1710" y="874"/>
                  </a:lnTo>
                  <a:lnTo>
                    <a:pt x="1712" y="876"/>
                  </a:lnTo>
                  <a:lnTo>
                    <a:pt x="1714" y="878"/>
                  </a:lnTo>
                  <a:lnTo>
                    <a:pt x="1717" y="878"/>
                  </a:lnTo>
                  <a:lnTo>
                    <a:pt x="1738" y="876"/>
                  </a:lnTo>
                  <a:lnTo>
                    <a:pt x="1767" y="874"/>
                  </a:lnTo>
                  <a:lnTo>
                    <a:pt x="1786" y="872"/>
                  </a:lnTo>
                  <a:lnTo>
                    <a:pt x="1793" y="872"/>
                  </a:lnTo>
                  <a:lnTo>
                    <a:pt x="1805" y="882"/>
                  </a:lnTo>
                  <a:lnTo>
                    <a:pt x="1814" y="888"/>
                  </a:lnTo>
                  <a:lnTo>
                    <a:pt x="1809" y="891"/>
                  </a:lnTo>
                  <a:lnTo>
                    <a:pt x="1807" y="893"/>
                  </a:lnTo>
                  <a:lnTo>
                    <a:pt x="1807" y="895"/>
                  </a:lnTo>
                  <a:lnTo>
                    <a:pt x="1805" y="899"/>
                  </a:lnTo>
                  <a:lnTo>
                    <a:pt x="1805" y="903"/>
                  </a:lnTo>
                  <a:lnTo>
                    <a:pt x="1809" y="909"/>
                  </a:lnTo>
                  <a:lnTo>
                    <a:pt x="1812" y="910"/>
                  </a:lnTo>
                  <a:lnTo>
                    <a:pt x="1818" y="912"/>
                  </a:lnTo>
                  <a:lnTo>
                    <a:pt x="1822" y="914"/>
                  </a:lnTo>
                  <a:lnTo>
                    <a:pt x="1828" y="916"/>
                  </a:lnTo>
                  <a:lnTo>
                    <a:pt x="1830" y="918"/>
                  </a:lnTo>
                  <a:lnTo>
                    <a:pt x="1831" y="918"/>
                  </a:lnTo>
                  <a:lnTo>
                    <a:pt x="1835" y="918"/>
                  </a:lnTo>
                  <a:lnTo>
                    <a:pt x="1839" y="916"/>
                  </a:lnTo>
                  <a:lnTo>
                    <a:pt x="1841" y="914"/>
                  </a:lnTo>
                  <a:lnTo>
                    <a:pt x="1843" y="914"/>
                  </a:lnTo>
                  <a:lnTo>
                    <a:pt x="1845" y="914"/>
                  </a:lnTo>
                  <a:lnTo>
                    <a:pt x="1854" y="916"/>
                  </a:lnTo>
                  <a:lnTo>
                    <a:pt x="1862" y="916"/>
                  </a:lnTo>
                  <a:lnTo>
                    <a:pt x="1869" y="918"/>
                  </a:lnTo>
                  <a:lnTo>
                    <a:pt x="1873" y="918"/>
                  </a:lnTo>
                  <a:lnTo>
                    <a:pt x="1877" y="918"/>
                  </a:lnTo>
                  <a:lnTo>
                    <a:pt x="1883" y="920"/>
                  </a:lnTo>
                  <a:lnTo>
                    <a:pt x="1888" y="924"/>
                  </a:lnTo>
                  <a:lnTo>
                    <a:pt x="1894" y="928"/>
                  </a:lnTo>
                  <a:lnTo>
                    <a:pt x="1898" y="931"/>
                  </a:lnTo>
                  <a:lnTo>
                    <a:pt x="1904" y="935"/>
                  </a:lnTo>
                  <a:lnTo>
                    <a:pt x="1909" y="939"/>
                  </a:lnTo>
                  <a:lnTo>
                    <a:pt x="1913" y="941"/>
                  </a:lnTo>
                  <a:lnTo>
                    <a:pt x="1919" y="943"/>
                  </a:lnTo>
                  <a:lnTo>
                    <a:pt x="1925" y="943"/>
                  </a:lnTo>
                  <a:lnTo>
                    <a:pt x="1928" y="943"/>
                  </a:lnTo>
                  <a:lnTo>
                    <a:pt x="1930" y="943"/>
                  </a:lnTo>
                  <a:lnTo>
                    <a:pt x="1934" y="947"/>
                  </a:lnTo>
                  <a:lnTo>
                    <a:pt x="1936" y="948"/>
                  </a:lnTo>
                  <a:lnTo>
                    <a:pt x="1936" y="950"/>
                  </a:lnTo>
                  <a:lnTo>
                    <a:pt x="1938" y="952"/>
                  </a:lnTo>
                  <a:lnTo>
                    <a:pt x="1940" y="954"/>
                  </a:lnTo>
                  <a:lnTo>
                    <a:pt x="1942" y="958"/>
                  </a:lnTo>
                  <a:lnTo>
                    <a:pt x="1944" y="964"/>
                  </a:lnTo>
                  <a:lnTo>
                    <a:pt x="1945" y="967"/>
                  </a:lnTo>
                  <a:lnTo>
                    <a:pt x="1947" y="969"/>
                  </a:lnTo>
                  <a:lnTo>
                    <a:pt x="1947" y="971"/>
                  </a:lnTo>
                  <a:lnTo>
                    <a:pt x="1947" y="973"/>
                  </a:lnTo>
                  <a:lnTo>
                    <a:pt x="1945" y="975"/>
                  </a:lnTo>
                  <a:lnTo>
                    <a:pt x="1944" y="977"/>
                  </a:lnTo>
                  <a:lnTo>
                    <a:pt x="1942" y="977"/>
                  </a:lnTo>
                  <a:lnTo>
                    <a:pt x="1942" y="979"/>
                  </a:lnTo>
                  <a:lnTo>
                    <a:pt x="1944" y="983"/>
                  </a:lnTo>
                  <a:lnTo>
                    <a:pt x="1944" y="988"/>
                  </a:lnTo>
                  <a:lnTo>
                    <a:pt x="1944" y="992"/>
                  </a:lnTo>
                  <a:lnTo>
                    <a:pt x="1945" y="998"/>
                  </a:lnTo>
                  <a:lnTo>
                    <a:pt x="1945" y="1000"/>
                  </a:lnTo>
                  <a:lnTo>
                    <a:pt x="1947" y="1000"/>
                  </a:lnTo>
                  <a:lnTo>
                    <a:pt x="1949" y="1002"/>
                  </a:lnTo>
                  <a:lnTo>
                    <a:pt x="1953" y="1002"/>
                  </a:lnTo>
                  <a:lnTo>
                    <a:pt x="1955" y="1002"/>
                  </a:lnTo>
                  <a:lnTo>
                    <a:pt x="1959" y="1002"/>
                  </a:lnTo>
                  <a:lnTo>
                    <a:pt x="1961" y="1002"/>
                  </a:lnTo>
                  <a:lnTo>
                    <a:pt x="1963" y="1002"/>
                  </a:lnTo>
                  <a:lnTo>
                    <a:pt x="1966" y="1005"/>
                  </a:lnTo>
                  <a:lnTo>
                    <a:pt x="1974" y="1013"/>
                  </a:lnTo>
                  <a:lnTo>
                    <a:pt x="1978" y="1015"/>
                  </a:lnTo>
                  <a:lnTo>
                    <a:pt x="1980" y="1015"/>
                  </a:lnTo>
                  <a:lnTo>
                    <a:pt x="1985" y="1015"/>
                  </a:lnTo>
                  <a:lnTo>
                    <a:pt x="1989" y="1015"/>
                  </a:lnTo>
                  <a:lnTo>
                    <a:pt x="1993" y="1017"/>
                  </a:lnTo>
                  <a:lnTo>
                    <a:pt x="1997" y="1021"/>
                  </a:lnTo>
                  <a:lnTo>
                    <a:pt x="2004" y="1028"/>
                  </a:lnTo>
                  <a:lnTo>
                    <a:pt x="2010" y="1032"/>
                  </a:lnTo>
                  <a:lnTo>
                    <a:pt x="2018" y="1040"/>
                  </a:lnTo>
                  <a:lnTo>
                    <a:pt x="2023" y="1045"/>
                  </a:lnTo>
                  <a:lnTo>
                    <a:pt x="2025" y="1045"/>
                  </a:lnTo>
                  <a:lnTo>
                    <a:pt x="2029" y="1045"/>
                  </a:lnTo>
                  <a:lnTo>
                    <a:pt x="2033" y="1045"/>
                  </a:lnTo>
                  <a:lnTo>
                    <a:pt x="2035" y="1045"/>
                  </a:lnTo>
                  <a:lnTo>
                    <a:pt x="2035" y="1047"/>
                  </a:lnTo>
                  <a:lnTo>
                    <a:pt x="2037" y="1049"/>
                  </a:lnTo>
                  <a:lnTo>
                    <a:pt x="2042" y="1051"/>
                  </a:lnTo>
                  <a:lnTo>
                    <a:pt x="2048" y="1053"/>
                  </a:lnTo>
                  <a:lnTo>
                    <a:pt x="2054" y="1055"/>
                  </a:lnTo>
                  <a:lnTo>
                    <a:pt x="2061" y="1057"/>
                  </a:lnTo>
                  <a:lnTo>
                    <a:pt x="2071" y="1061"/>
                  </a:lnTo>
                  <a:lnTo>
                    <a:pt x="2073" y="1061"/>
                  </a:lnTo>
                  <a:lnTo>
                    <a:pt x="2075" y="1062"/>
                  </a:lnTo>
                  <a:lnTo>
                    <a:pt x="2077" y="1062"/>
                  </a:lnTo>
                  <a:lnTo>
                    <a:pt x="2078" y="1062"/>
                  </a:lnTo>
                  <a:lnTo>
                    <a:pt x="2080" y="1062"/>
                  </a:lnTo>
                  <a:lnTo>
                    <a:pt x="2082" y="1061"/>
                  </a:lnTo>
                  <a:lnTo>
                    <a:pt x="2086" y="1059"/>
                  </a:lnTo>
                  <a:lnTo>
                    <a:pt x="2088" y="1059"/>
                  </a:lnTo>
                  <a:lnTo>
                    <a:pt x="2092" y="1061"/>
                  </a:lnTo>
                  <a:lnTo>
                    <a:pt x="2096" y="1064"/>
                  </a:lnTo>
                  <a:lnTo>
                    <a:pt x="2101" y="1070"/>
                  </a:lnTo>
                  <a:lnTo>
                    <a:pt x="2109" y="1076"/>
                  </a:lnTo>
                  <a:lnTo>
                    <a:pt x="2111" y="1080"/>
                  </a:lnTo>
                  <a:lnTo>
                    <a:pt x="2115" y="1081"/>
                  </a:lnTo>
                  <a:lnTo>
                    <a:pt x="2116" y="1083"/>
                  </a:lnTo>
                  <a:lnTo>
                    <a:pt x="2115" y="1083"/>
                  </a:lnTo>
                  <a:lnTo>
                    <a:pt x="2113" y="1083"/>
                  </a:lnTo>
                  <a:lnTo>
                    <a:pt x="2111" y="1083"/>
                  </a:lnTo>
                  <a:lnTo>
                    <a:pt x="2111" y="1085"/>
                  </a:lnTo>
                  <a:lnTo>
                    <a:pt x="2109" y="1085"/>
                  </a:lnTo>
                  <a:lnTo>
                    <a:pt x="2107" y="1087"/>
                  </a:lnTo>
                  <a:lnTo>
                    <a:pt x="2105" y="1087"/>
                  </a:lnTo>
                  <a:lnTo>
                    <a:pt x="2103" y="1087"/>
                  </a:lnTo>
                  <a:lnTo>
                    <a:pt x="2101" y="1089"/>
                  </a:lnTo>
                  <a:lnTo>
                    <a:pt x="2099" y="1089"/>
                  </a:lnTo>
                  <a:lnTo>
                    <a:pt x="2099" y="1091"/>
                  </a:lnTo>
                  <a:lnTo>
                    <a:pt x="2097" y="1091"/>
                  </a:lnTo>
                  <a:lnTo>
                    <a:pt x="2096" y="1091"/>
                  </a:lnTo>
                  <a:lnTo>
                    <a:pt x="2094" y="1091"/>
                  </a:lnTo>
                  <a:lnTo>
                    <a:pt x="2094" y="1093"/>
                  </a:lnTo>
                  <a:lnTo>
                    <a:pt x="2092" y="1091"/>
                  </a:lnTo>
                  <a:lnTo>
                    <a:pt x="2090" y="1093"/>
                  </a:lnTo>
                  <a:lnTo>
                    <a:pt x="2090" y="1091"/>
                  </a:lnTo>
                  <a:lnTo>
                    <a:pt x="2088" y="1091"/>
                  </a:lnTo>
                  <a:lnTo>
                    <a:pt x="2088" y="1089"/>
                  </a:lnTo>
                  <a:lnTo>
                    <a:pt x="2086" y="1089"/>
                  </a:lnTo>
                  <a:lnTo>
                    <a:pt x="2086" y="1087"/>
                  </a:lnTo>
                  <a:lnTo>
                    <a:pt x="2084" y="1087"/>
                  </a:lnTo>
                  <a:lnTo>
                    <a:pt x="2082" y="1087"/>
                  </a:lnTo>
                  <a:lnTo>
                    <a:pt x="2082" y="1085"/>
                  </a:lnTo>
                  <a:lnTo>
                    <a:pt x="2080" y="1085"/>
                  </a:lnTo>
                  <a:lnTo>
                    <a:pt x="2080" y="1083"/>
                  </a:lnTo>
                  <a:lnTo>
                    <a:pt x="2080" y="1081"/>
                  </a:lnTo>
                  <a:lnTo>
                    <a:pt x="2078" y="1080"/>
                  </a:lnTo>
                  <a:lnTo>
                    <a:pt x="2078" y="1078"/>
                  </a:lnTo>
                  <a:lnTo>
                    <a:pt x="2078" y="1076"/>
                  </a:lnTo>
                  <a:lnTo>
                    <a:pt x="2078" y="1074"/>
                  </a:lnTo>
                  <a:lnTo>
                    <a:pt x="2078" y="1072"/>
                  </a:lnTo>
                  <a:lnTo>
                    <a:pt x="2077" y="1072"/>
                  </a:lnTo>
                  <a:lnTo>
                    <a:pt x="2077" y="1070"/>
                  </a:lnTo>
                  <a:lnTo>
                    <a:pt x="2075" y="1070"/>
                  </a:lnTo>
                  <a:lnTo>
                    <a:pt x="2075" y="1068"/>
                  </a:lnTo>
                  <a:lnTo>
                    <a:pt x="2073" y="1068"/>
                  </a:lnTo>
                  <a:lnTo>
                    <a:pt x="2073" y="1066"/>
                  </a:lnTo>
                  <a:lnTo>
                    <a:pt x="2071" y="1066"/>
                  </a:lnTo>
                  <a:lnTo>
                    <a:pt x="2069" y="1066"/>
                  </a:lnTo>
                  <a:lnTo>
                    <a:pt x="2067" y="1066"/>
                  </a:lnTo>
                  <a:lnTo>
                    <a:pt x="2067" y="1068"/>
                  </a:lnTo>
                  <a:lnTo>
                    <a:pt x="2065" y="1068"/>
                  </a:lnTo>
                  <a:lnTo>
                    <a:pt x="2063" y="1068"/>
                  </a:lnTo>
                  <a:lnTo>
                    <a:pt x="2063" y="1072"/>
                  </a:lnTo>
                  <a:lnTo>
                    <a:pt x="2065" y="1074"/>
                  </a:lnTo>
                  <a:lnTo>
                    <a:pt x="2065" y="1076"/>
                  </a:lnTo>
                  <a:lnTo>
                    <a:pt x="2065" y="1078"/>
                  </a:lnTo>
                  <a:lnTo>
                    <a:pt x="2065" y="1080"/>
                  </a:lnTo>
                  <a:lnTo>
                    <a:pt x="2065" y="1081"/>
                  </a:lnTo>
                  <a:lnTo>
                    <a:pt x="2065" y="1085"/>
                  </a:lnTo>
                  <a:lnTo>
                    <a:pt x="2063" y="1087"/>
                  </a:lnTo>
                  <a:lnTo>
                    <a:pt x="2063" y="1089"/>
                  </a:lnTo>
                  <a:lnTo>
                    <a:pt x="2063" y="1091"/>
                  </a:lnTo>
                  <a:lnTo>
                    <a:pt x="2063" y="1093"/>
                  </a:lnTo>
                  <a:lnTo>
                    <a:pt x="2063" y="1095"/>
                  </a:lnTo>
                  <a:lnTo>
                    <a:pt x="2061" y="1095"/>
                  </a:lnTo>
                  <a:lnTo>
                    <a:pt x="2061" y="1097"/>
                  </a:lnTo>
                  <a:lnTo>
                    <a:pt x="2061" y="1099"/>
                  </a:lnTo>
                  <a:lnTo>
                    <a:pt x="2059" y="1099"/>
                  </a:lnTo>
                  <a:lnTo>
                    <a:pt x="2058" y="1100"/>
                  </a:lnTo>
                  <a:lnTo>
                    <a:pt x="2056" y="1102"/>
                  </a:lnTo>
                  <a:lnTo>
                    <a:pt x="2054" y="1102"/>
                  </a:lnTo>
                  <a:lnTo>
                    <a:pt x="2052" y="1102"/>
                  </a:lnTo>
                  <a:lnTo>
                    <a:pt x="2050" y="1102"/>
                  </a:lnTo>
                  <a:lnTo>
                    <a:pt x="2048" y="1102"/>
                  </a:lnTo>
                  <a:lnTo>
                    <a:pt x="2046" y="1102"/>
                  </a:lnTo>
                  <a:lnTo>
                    <a:pt x="2044" y="1100"/>
                  </a:lnTo>
                  <a:lnTo>
                    <a:pt x="2042" y="1102"/>
                  </a:lnTo>
                  <a:lnTo>
                    <a:pt x="2040" y="1102"/>
                  </a:lnTo>
                  <a:lnTo>
                    <a:pt x="2039" y="1100"/>
                  </a:lnTo>
                  <a:lnTo>
                    <a:pt x="2037" y="1100"/>
                  </a:lnTo>
                  <a:lnTo>
                    <a:pt x="2033" y="1100"/>
                  </a:lnTo>
                  <a:lnTo>
                    <a:pt x="2031" y="1099"/>
                  </a:lnTo>
                  <a:lnTo>
                    <a:pt x="2031" y="1097"/>
                  </a:lnTo>
                  <a:lnTo>
                    <a:pt x="2029" y="1097"/>
                  </a:lnTo>
                  <a:lnTo>
                    <a:pt x="2027" y="1099"/>
                  </a:lnTo>
                  <a:lnTo>
                    <a:pt x="2025" y="1097"/>
                  </a:lnTo>
                  <a:lnTo>
                    <a:pt x="2023" y="1095"/>
                  </a:lnTo>
                  <a:lnTo>
                    <a:pt x="2021" y="1095"/>
                  </a:lnTo>
                  <a:lnTo>
                    <a:pt x="2020" y="1093"/>
                  </a:lnTo>
                  <a:lnTo>
                    <a:pt x="2020" y="1095"/>
                  </a:lnTo>
                  <a:lnTo>
                    <a:pt x="2018" y="1097"/>
                  </a:lnTo>
                  <a:lnTo>
                    <a:pt x="2016" y="1097"/>
                  </a:lnTo>
                  <a:lnTo>
                    <a:pt x="2014" y="1095"/>
                  </a:lnTo>
                  <a:lnTo>
                    <a:pt x="2012" y="1097"/>
                  </a:lnTo>
                  <a:lnTo>
                    <a:pt x="2008" y="1095"/>
                  </a:lnTo>
                  <a:lnTo>
                    <a:pt x="2006" y="1093"/>
                  </a:lnTo>
                  <a:lnTo>
                    <a:pt x="2004" y="1093"/>
                  </a:lnTo>
                  <a:lnTo>
                    <a:pt x="2002" y="1091"/>
                  </a:lnTo>
                  <a:lnTo>
                    <a:pt x="2001" y="1091"/>
                  </a:lnTo>
                  <a:lnTo>
                    <a:pt x="1997" y="1089"/>
                  </a:lnTo>
                  <a:lnTo>
                    <a:pt x="1989" y="1083"/>
                  </a:lnTo>
                  <a:lnTo>
                    <a:pt x="1982" y="1080"/>
                  </a:lnTo>
                  <a:lnTo>
                    <a:pt x="1978" y="1076"/>
                  </a:lnTo>
                  <a:lnTo>
                    <a:pt x="1976" y="1076"/>
                  </a:lnTo>
                  <a:lnTo>
                    <a:pt x="1972" y="1074"/>
                  </a:lnTo>
                  <a:lnTo>
                    <a:pt x="1970" y="1074"/>
                  </a:lnTo>
                  <a:lnTo>
                    <a:pt x="1966" y="1074"/>
                  </a:lnTo>
                  <a:lnTo>
                    <a:pt x="1957" y="1074"/>
                  </a:lnTo>
                  <a:lnTo>
                    <a:pt x="1953" y="1074"/>
                  </a:lnTo>
                  <a:lnTo>
                    <a:pt x="1949" y="1074"/>
                  </a:lnTo>
                  <a:lnTo>
                    <a:pt x="1947" y="1074"/>
                  </a:lnTo>
                  <a:lnTo>
                    <a:pt x="1945" y="1072"/>
                  </a:lnTo>
                  <a:lnTo>
                    <a:pt x="1944" y="1070"/>
                  </a:lnTo>
                  <a:lnTo>
                    <a:pt x="1942" y="1070"/>
                  </a:lnTo>
                  <a:lnTo>
                    <a:pt x="1938" y="1070"/>
                  </a:lnTo>
                  <a:lnTo>
                    <a:pt x="1936" y="1070"/>
                  </a:lnTo>
                  <a:lnTo>
                    <a:pt x="1934" y="1070"/>
                  </a:lnTo>
                  <a:lnTo>
                    <a:pt x="1932" y="1070"/>
                  </a:lnTo>
                  <a:lnTo>
                    <a:pt x="1932" y="1137"/>
                  </a:lnTo>
                  <a:lnTo>
                    <a:pt x="1932" y="1184"/>
                  </a:lnTo>
                  <a:lnTo>
                    <a:pt x="1932" y="1252"/>
                  </a:lnTo>
                  <a:lnTo>
                    <a:pt x="1930" y="1252"/>
                  </a:lnTo>
                  <a:lnTo>
                    <a:pt x="1928" y="1252"/>
                  </a:lnTo>
                  <a:lnTo>
                    <a:pt x="1928" y="1251"/>
                  </a:lnTo>
                  <a:lnTo>
                    <a:pt x="1926" y="1252"/>
                  </a:lnTo>
                  <a:lnTo>
                    <a:pt x="1923" y="1252"/>
                  </a:lnTo>
                  <a:lnTo>
                    <a:pt x="1921" y="1251"/>
                  </a:lnTo>
                  <a:lnTo>
                    <a:pt x="1919" y="1251"/>
                  </a:lnTo>
                  <a:lnTo>
                    <a:pt x="1917" y="1252"/>
                  </a:lnTo>
                  <a:lnTo>
                    <a:pt x="1915" y="1252"/>
                  </a:lnTo>
                  <a:lnTo>
                    <a:pt x="1913" y="1252"/>
                  </a:lnTo>
                  <a:lnTo>
                    <a:pt x="1911" y="1252"/>
                  </a:lnTo>
                  <a:lnTo>
                    <a:pt x="1909" y="1252"/>
                  </a:lnTo>
                  <a:lnTo>
                    <a:pt x="1906" y="1252"/>
                  </a:lnTo>
                  <a:lnTo>
                    <a:pt x="1904" y="1252"/>
                  </a:lnTo>
                  <a:lnTo>
                    <a:pt x="1902" y="1252"/>
                  </a:lnTo>
                  <a:lnTo>
                    <a:pt x="1898" y="1252"/>
                  </a:lnTo>
                  <a:lnTo>
                    <a:pt x="1896" y="1254"/>
                  </a:lnTo>
                  <a:lnTo>
                    <a:pt x="1894" y="1254"/>
                  </a:lnTo>
                  <a:lnTo>
                    <a:pt x="1892" y="1252"/>
                  </a:lnTo>
                  <a:lnTo>
                    <a:pt x="1890" y="1254"/>
                  </a:lnTo>
                  <a:lnTo>
                    <a:pt x="1888" y="1254"/>
                  </a:lnTo>
                  <a:lnTo>
                    <a:pt x="1888" y="1256"/>
                  </a:lnTo>
                  <a:lnTo>
                    <a:pt x="1887" y="1256"/>
                  </a:lnTo>
                  <a:lnTo>
                    <a:pt x="1885" y="1256"/>
                  </a:lnTo>
                  <a:lnTo>
                    <a:pt x="1885" y="1258"/>
                  </a:lnTo>
                  <a:lnTo>
                    <a:pt x="1883" y="1258"/>
                  </a:lnTo>
                  <a:lnTo>
                    <a:pt x="1881" y="1260"/>
                  </a:lnTo>
                  <a:lnTo>
                    <a:pt x="1879" y="1260"/>
                  </a:lnTo>
                  <a:lnTo>
                    <a:pt x="1877" y="1264"/>
                  </a:lnTo>
                  <a:lnTo>
                    <a:pt x="1877" y="1266"/>
                  </a:lnTo>
                  <a:lnTo>
                    <a:pt x="1875" y="1266"/>
                  </a:lnTo>
                  <a:lnTo>
                    <a:pt x="1875" y="1268"/>
                  </a:lnTo>
                  <a:lnTo>
                    <a:pt x="1873" y="1270"/>
                  </a:lnTo>
                  <a:lnTo>
                    <a:pt x="1869" y="1270"/>
                  </a:lnTo>
                  <a:lnTo>
                    <a:pt x="1869" y="1271"/>
                  </a:lnTo>
                  <a:lnTo>
                    <a:pt x="1868" y="1271"/>
                  </a:lnTo>
                  <a:lnTo>
                    <a:pt x="1866" y="1270"/>
                  </a:lnTo>
                  <a:lnTo>
                    <a:pt x="1864" y="1270"/>
                  </a:lnTo>
                  <a:lnTo>
                    <a:pt x="1864" y="1271"/>
                  </a:lnTo>
                  <a:lnTo>
                    <a:pt x="1864" y="1273"/>
                  </a:lnTo>
                  <a:lnTo>
                    <a:pt x="1864" y="1275"/>
                  </a:lnTo>
                  <a:lnTo>
                    <a:pt x="1866" y="1277"/>
                  </a:lnTo>
                  <a:lnTo>
                    <a:pt x="1864" y="1279"/>
                  </a:lnTo>
                  <a:lnTo>
                    <a:pt x="1862" y="1281"/>
                  </a:lnTo>
                  <a:lnTo>
                    <a:pt x="1860" y="1281"/>
                  </a:lnTo>
                  <a:lnTo>
                    <a:pt x="1858" y="1283"/>
                  </a:lnTo>
                  <a:lnTo>
                    <a:pt x="1856" y="1283"/>
                  </a:lnTo>
                  <a:lnTo>
                    <a:pt x="1854" y="1283"/>
                  </a:lnTo>
                  <a:lnTo>
                    <a:pt x="1852" y="1283"/>
                  </a:lnTo>
                  <a:lnTo>
                    <a:pt x="1850" y="1281"/>
                  </a:lnTo>
                  <a:lnTo>
                    <a:pt x="1849" y="1279"/>
                  </a:lnTo>
                  <a:lnTo>
                    <a:pt x="1847" y="1277"/>
                  </a:lnTo>
                  <a:lnTo>
                    <a:pt x="1845" y="1277"/>
                  </a:lnTo>
                  <a:lnTo>
                    <a:pt x="1843" y="1277"/>
                  </a:lnTo>
                  <a:lnTo>
                    <a:pt x="1841" y="1277"/>
                  </a:lnTo>
                  <a:lnTo>
                    <a:pt x="1839" y="1277"/>
                  </a:lnTo>
                  <a:lnTo>
                    <a:pt x="1837" y="1279"/>
                  </a:lnTo>
                  <a:lnTo>
                    <a:pt x="1837" y="1281"/>
                  </a:lnTo>
                  <a:lnTo>
                    <a:pt x="1835" y="1281"/>
                  </a:lnTo>
                  <a:lnTo>
                    <a:pt x="1835" y="1283"/>
                  </a:lnTo>
                  <a:lnTo>
                    <a:pt x="1833" y="1285"/>
                  </a:lnTo>
                  <a:lnTo>
                    <a:pt x="1835" y="1287"/>
                  </a:lnTo>
                  <a:lnTo>
                    <a:pt x="1835" y="1289"/>
                  </a:lnTo>
                  <a:lnTo>
                    <a:pt x="1837" y="1289"/>
                  </a:lnTo>
                  <a:lnTo>
                    <a:pt x="1839" y="1289"/>
                  </a:lnTo>
                  <a:lnTo>
                    <a:pt x="1839" y="1290"/>
                  </a:lnTo>
                  <a:lnTo>
                    <a:pt x="1839" y="1292"/>
                  </a:lnTo>
                  <a:lnTo>
                    <a:pt x="1839" y="1294"/>
                  </a:lnTo>
                  <a:lnTo>
                    <a:pt x="1837" y="1294"/>
                  </a:lnTo>
                  <a:lnTo>
                    <a:pt x="1835" y="1296"/>
                  </a:lnTo>
                  <a:lnTo>
                    <a:pt x="1833" y="1296"/>
                  </a:lnTo>
                  <a:lnTo>
                    <a:pt x="1835" y="1298"/>
                  </a:lnTo>
                  <a:lnTo>
                    <a:pt x="1833" y="1298"/>
                  </a:lnTo>
                  <a:lnTo>
                    <a:pt x="1831" y="1298"/>
                  </a:lnTo>
                  <a:lnTo>
                    <a:pt x="1830" y="1298"/>
                  </a:lnTo>
                  <a:lnTo>
                    <a:pt x="1830" y="1300"/>
                  </a:lnTo>
                  <a:lnTo>
                    <a:pt x="1828" y="1300"/>
                  </a:lnTo>
                  <a:lnTo>
                    <a:pt x="1826" y="1300"/>
                  </a:lnTo>
                  <a:lnTo>
                    <a:pt x="1824" y="1302"/>
                  </a:lnTo>
                  <a:lnTo>
                    <a:pt x="1822" y="1302"/>
                  </a:lnTo>
                  <a:lnTo>
                    <a:pt x="1820" y="1302"/>
                  </a:lnTo>
                  <a:lnTo>
                    <a:pt x="1818" y="1302"/>
                  </a:lnTo>
                  <a:lnTo>
                    <a:pt x="1816" y="1302"/>
                  </a:lnTo>
                  <a:lnTo>
                    <a:pt x="1814" y="1300"/>
                  </a:lnTo>
                  <a:lnTo>
                    <a:pt x="1812" y="1300"/>
                  </a:lnTo>
                  <a:lnTo>
                    <a:pt x="1812" y="1298"/>
                  </a:lnTo>
                  <a:lnTo>
                    <a:pt x="1811" y="1298"/>
                  </a:lnTo>
                  <a:lnTo>
                    <a:pt x="1811" y="1296"/>
                  </a:lnTo>
                  <a:lnTo>
                    <a:pt x="1809" y="1296"/>
                  </a:lnTo>
                  <a:lnTo>
                    <a:pt x="1809" y="1294"/>
                  </a:lnTo>
                  <a:lnTo>
                    <a:pt x="1809" y="1292"/>
                  </a:lnTo>
                  <a:lnTo>
                    <a:pt x="1807" y="1290"/>
                  </a:lnTo>
                  <a:lnTo>
                    <a:pt x="1807" y="1289"/>
                  </a:lnTo>
                  <a:lnTo>
                    <a:pt x="1805" y="1289"/>
                  </a:lnTo>
                  <a:lnTo>
                    <a:pt x="1803" y="1287"/>
                  </a:lnTo>
                  <a:lnTo>
                    <a:pt x="1801" y="1289"/>
                  </a:lnTo>
                  <a:lnTo>
                    <a:pt x="1799" y="1290"/>
                  </a:lnTo>
                  <a:lnTo>
                    <a:pt x="1799" y="1289"/>
                  </a:lnTo>
                  <a:lnTo>
                    <a:pt x="1795" y="1289"/>
                  </a:lnTo>
                  <a:lnTo>
                    <a:pt x="1795" y="1290"/>
                  </a:lnTo>
                  <a:lnTo>
                    <a:pt x="1793" y="1292"/>
                  </a:lnTo>
                  <a:lnTo>
                    <a:pt x="1795" y="1294"/>
                  </a:lnTo>
                  <a:lnTo>
                    <a:pt x="1795" y="1296"/>
                  </a:lnTo>
                  <a:lnTo>
                    <a:pt x="1793" y="1298"/>
                  </a:lnTo>
                  <a:lnTo>
                    <a:pt x="1795" y="1298"/>
                  </a:lnTo>
                  <a:lnTo>
                    <a:pt x="1795" y="1300"/>
                  </a:lnTo>
                  <a:lnTo>
                    <a:pt x="1797" y="1302"/>
                  </a:lnTo>
                  <a:lnTo>
                    <a:pt x="1797" y="1304"/>
                  </a:lnTo>
                  <a:lnTo>
                    <a:pt x="1797" y="1308"/>
                  </a:lnTo>
                  <a:lnTo>
                    <a:pt x="1799" y="1309"/>
                  </a:lnTo>
                  <a:lnTo>
                    <a:pt x="1797" y="1311"/>
                  </a:lnTo>
                  <a:lnTo>
                    <a:pt x="1797" y="1313"/>
                  </a:lnTo>
                  <a:lnTo>
                    <a:pt x="1795" y="1315"/>
                  </a:lnTo>
                  <a:lnTo>
                    <a:pt x="1793" y="1317"/>
                  </a:lnTo>
                  <a:lnTo>
                    <a:pt x="1792" y="1317"/>
                  </a:lnTo>
                  <a:lnTo>
                    <a:pt x="1790" y="1315"/>
                  </a:lnTo>
                  <a:lnTo>
                    <a:pt x="1788" y="1315"/>
                  </a:lnTo>
                  <a:lnTo>
                    <a:pt x="1786" y="1315"/>
                  </a:lnTo>
                  <a:lnTo>
                    <a:pt x="1784" y="1313"/>
                  </a:lnTo>
                  <a:lnTo>
                    <a:pt x="1782" y="1311"/>
                  </a:lnTo>
                  <a:lnTo>
                    <a:pt x="1780" y="1311"/>
                  </a:lnTo>
                  <a:lnTo>
                    <a:pt x="1778" y="1309"/>
                  </a:lnTo>
                  <a:lnTo>
                    <a:pt x="1776" y="1309"/>
                  </a:lnTo>
                  <a:lnTo>
                    <a:pt x="1774" y="1309"/>
                  </a:lnTo>
                  <a:lnTo>
                    <a:pt x="1773" y="1309"/>
                  </a:lnTo>
                  <a:lnTo>
                    <a:pt x="1771" y="1309"/>
                  </a:lnTo>
                  <a:lnTo>
                    <a:pt x="1769" y="1309"/>
                  </a:lnTo>
                  <a:lnTo>
                    <a:pt x="1767" y="1311"/>
                  </a:lnTo>
                  <a:lnTo>
                    <a:pt x="1765" y="1313"/>
                  </a:lnTo>
                  <a:lnTo>
                    <a:pt x="1763" y="1313"/>
                  </a:lnTo>
                  <a:lnTo>
                    <a:pt x="1759" y="1313"/>
                  </a:lnTo>
                  <a:lnTo>
                    <a:pt x="1757" y="1315"/>
                  </a:lnTo>
                  <a:lnTo>
                    <a:pt x="1755" y="1315"/>
                  </a:lnTo>
                  <a:lnTo>
                    <a:pt x="1754" y="1315"/>
                  </a:lnTo>
                  <a:lnTo>
                    <a:pt x="1752" y="1315"/>
                  </a:lnTo>
                  <a:lnTo>
                    <a:pt x="1750" y="1315"/>
                  </a:lnTo>
                  <a:lnTo>
                    <a:pt x="1748" y="1315"/>
                  </a:lnTo>
                  <a:lnTo>
                    <a:pt x="1746" y="1315"/>
                  </a:lnTo>
                  <a:lnTo>
                    <a:pt x="1746" y="1313"/>
                  </a:lnTo>
                  <a:lnTo>
                    <a:pt x="1744" y="1313"/>
                  </a:lnTo>
                  <a:lnTo>
                    <a:pt x="1744" y="1311"/>
                  </a:lnTo>
                  <a:lnTo>
                    <a:pt x="1742" y="1311"/>
                  </a:lnTo>
                  <a:lnTo>
                    <a:pt x="1742" y="1309"/>
                  </a:lnTo>
                  <a:lnTo>
                    <a:pt x="1742" y="1308"/>
                  </a:lnTo>
                  <a:lnTo>
                    <a:pt x="1742" y="1306"/>
                  </a:lnTo>
                  <a:lnTo>
                    <a:pt x="1744" y="1304"/>
                  </a:lnTo>
                  <a:lnTo>
                    <a:pt x="1744" y="1302"/>
                  </a:lnTo>
                  <a:lnTo>
                    <a:pt x="1742" y="1302"/>
                  </a:lnTo>
                  <a:lnTo>
                    <a:pt x="1742" y="1300"/>
                  </a:lnTo>
                  <a:lnTo>
                    <a:pt x="1740" y="1300"/>
                  </a:lnTo>
                  <a:lnTo>
                    <a:pt x="1740" y="1302"/>
                  </a:lnTo>
                  <a:lnTo>
                    <a:pt x="1738" y="1302"/>
                  </a:lnTo>
                  <a:lnTo>
                    <a:pt x="1736" y="1302"/>
                  </a:lnTo>
                  <a:lnTo>
                    <a:pt x="1735" y="1302"/>
                  </a:lnTo>
                  <a:lnTo>
                    <a:pt x="1733" y="1302"/>
                  </a:lnTo>
                  <a:lnTo>
                    <a:pt x="1733" y="1304"/>
                  </a:lnTo>
                  <a:lnTo>
                    <a:pt x="1733" y="1306"/>
                  </a:lnTo>
                  <a:lnTo>
                    <a:pt x="1731" y="1308"/>
                  </a:lnTo>
                  <a:lnTo>
                    <a:pt x="1733" y="1309"/>
                  </a:lnTo>
                  <a:lnTo>
                    <a:pt x="1733" y="1311"/>
                  </a:lnTo>
                  <a:lnTo>
                    <a:pt x="1733" y="1313"/>
                  </a:lnTo>
                  <a:lnTo>
                    <a:pt x="1733" y="1315"/>
                  </a:lnTo>
                  <a:lnTo>
                    <a:pt x="1731" y="1315"/>
                  </a:lnTo>
                  <a:lnTo>
                    <a:pt x="1729" y="1315"/>
                  </a:lnTo>
                  <a:lnTo>
                    <a:pt x="1729" y="1317"/>
                  </a:lnTo>
                  <a:lnTo>
                    <a:pt x="1727" y="1317"/>
                  </a:lnTo>
                  <a:lnTo>
                    <a:pt x="1723" y="1317"/>
                  </a:lnTo>
                  <a:lnTo>
                    <a:pt x="1721" y="1317"/>
                  </a:lnTo>
                  <a:lnTo>
                    <a:pt x="1719" y="1317"/>
                  </a:lnTo>
                  <a:lnTo>
                    <a:pt x="1719" y="1315"/>
                  </a:lnTo>
                  <a:lnTo>
                    <a:pt x="1719" y="1313"/>
                  </a:lnTo>
                  <a:lnTo>
                    <a:pt x="1719" y="1311"/>
                  </a:lnTo>
                  <a:lnTo>
                    <a:pt x="1717" y="1311"/>
                  </a:lnTo>
                  <a:lnTo>
                    <a:pt x="1717" y="1309"/>
                  </a:lnTo>
                  <a:lnTo>
                    <a:pt x="1717" y="1308"/>
                  </a:lnTo>
                  <a:lnTo>
                    <a:pt x="1717" y="1306"/>
                  </a:lnTo>
                  <a:lnTo>
                    <a:pt x="1717" y="1304"/>
                  </a:lnTo>
                  <a:lnTo>
                    <a:pt x="1716" y="1302"/>
                  </a:lnTo>
                  <a:lnTo>
                    <a:pt x="1714" y="1302"/>
                  </a:lnTo>
                  <a:lnTo>
                    <a:pt x="1712" y="1302"/>
                  </a:lnTo>
                  <a:lnTo>
                    <a:pt x="1712" y="1300"/>
                  </a:lnTo>
                  <a:lnTo>
                    <a:pt x="1710" y="1300"/>
                  </a:lnTo>
                  <a:lnTo>
                    <a:pt x="1708" y="1300"/>
                  </a:lnTo>
                  <a:lnTo>
                    <a:pt x="1706" y="1302"/>
                  </a:lnTo>
                  <a:lnTo>
                    <a:pt x="1706" y="1304"/>
                  </a:lnTo>
                  <a:lnTo>
                    <a:pt x="1708" y="1304"/>
                  </a:lnTo>
                  <a:lnTo>
                    <a:pt x="1708" y="1306"/>
                  </a:lnTo>
                  <a:lnTo>
                    <a:pt x="1706" y="1308"/>
                  </a:lnTo>
                  <a:lnTo>
                    <a:pt x="1704" y="1308"/>
                  </a:lnTo>
                  <a:lnTo>
                    <a:pt x="1702" y="1308"/>
                  </a:lnTo>
                  <a:lnTo>
                    <a:pt x="1700" y="1308"/>
                  </a:lnTo>
                  <a:lnTo>
                    <a:pt x="1698" y="1308"/>
                  </a:lnTo>
                  <a:lnTo>
                    <a:pt x="1697" y="1308"/>
                  </a:lnTo>
                  <a:lnTo>
                    <a:pt x="1695" y="1308"/>
                  </a:lnTo>
                  <a:lnTo>
                    <a:pt x="1693" y="1309"/>
                  </a:lnTo>
                  <a:lnTo>
                    <a:pt x="1693" y="1311"/>
                  </a:lnTo>
                  <a:lnTo>
                    <a:pt x="1693" y="1313"/>
                  </a:lnTo>
                  <a:lnTo>
                    <a:pt x="1691" y="1313"/>
                  </a:lnTo>
                  <a:lnTo>
                    <a:pt x="1691" y="1315"/>
                  </a:lnTo>
                  <a:lnTo>
                    <a:pt x="1691" y="1317"/>
                  </a:lnTo>
                  <a:lnTo>
                    <a:pt x="1689" y="1317"/>
                  </a:lnTo>
                  <a:lnTo>
                    <a:pt x="1689" y="1319"/>
                  </a:lnTo>
                  <a:lnTo>
                    <a:pt x="1687" y="1319"/>
                  </a:lnTo>
                  <a:lnTo>
                    <a:pt x="1687" y="1321"/>
                  </a:lnTo>
                  <a:lnTo>
                    <a:pt x="1685" y="1323"/>
                  </a:lnTo>
                  <a:lnTo>
                    <a:pt x="1683" y="1323"/>
                  </a:lnTo>
                  <a:lnTo>
                    <a:pt x="1681" y="1321"/>
                  </a:lnTo>
                  <a:lnTo>
                    <a:pt x="1679" y="1319"/>
                  </a:lnTo>
                  <a:lnTo>
                    <a:pt x="1678" y="1319"/>
                  </a:lnTo>
                  <a:lnTo>
                    <a:pt x="1676" y="1317"/>
                  </a:lnTo>
                  <a:lnTo>
                    <a:pt x="1674" y="1313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8"/>
                  </a:lnTo>
                  <a:lnTo>
                    <a:pt x="1670" y="1306"/>
                  </a:lnTo>
                  <a:lnTo>
                    <a:pt x="1670" y="1304"/>
                  </a:lnTo>
                  <a:lnTo>
                    <a:pt x="1670" y="1302"/>
                  </a:lnTo>
                  <a:lnTo>
                    <a:pt x="1670" y="1298"/>
                  </a:lnTo>
                  <a:lnTo>
                    <a:pt x="1670" y="1296"/>
                  </a:lnTo>
                  <a:lnTo>
                    <a:pt x="1670" y="1294"/>
                  </a:lnTo>
                  <a:lnTo>
                    <a:pt x="1670" y="1292"/>
                  </a:lnTo>
                  <a:lnTo>
                    <a:pt x="1668" y="1290"/>
                  </a:lnTo>
                  <a:lnTo>
                    <a:pt x="1668" y="1287"/>
                  </a:lnTo>
                  <a:lnTo>
                    <a:pt x="1666" y="1285"/>
                  </a:lnTo>
                  <a:lnTo>
                    <a:pt x="1664" y="1285"/>
                  </a:lnTo>
                  <a:lnTo>
                    <a:pt x="1664" y="1283"/>
                  </a:lnTo>
                  <a:lnTo>
                    <a:pt x="1662" y="1283"/>
                  </a:lnTo>
                  <a:lnTo>
                    <a:pt x="1660" y="1283"/>
                  </a:lnTo>
                  <a:lnTo>
                    <a:pt x="1659" y="1283"/>
                  </a:lnTo>
                  <a:lnTo>
                    <a:pt x="1657" y="1281"/>
                  </a:lnTo>
                  <a:lnTo>
                    <a:pt x="1655" y="1281"/>
                  </a:lnTo>
                  <a:lnTo>
                    <a:pt x="1653" y="1281"/>
                  </a:lnTo>
                  <a:lnTo>
                    <a:pt x="1653" y="1279"/>
                  </a:lnTo>
                  <a:lnTo>
                    <a:pt x="1649" y="1279"/>
                  </a:lnTo>
                  <a:lnTo>
                    <a:pt x="1647" y="1279"/>
                  </a:lnTo>
                  <a:lnTo>
                    <a:pt x="1647" y="1277"/>
                  </a:lnTo>
                  <a:lnTo>
                    <a:pt x="1645" y="1277"/>
                  </a:lnTo>
                  <a:lnTo>
                    <a:pt x="1643" y="1277"/>
                  </a:lnTo>
                  <a:lnTo>
                    <a:pt x="1643" y="1275"/>
                  </a:lnTo>
                  <a:lnTo>
                    <a:pt x="1641" y="1275"/>
                  </a:lnTo>
                  <a:lnTo>
                    <a:pt x="1640" y="1275"/>
                  </a:lnTo>
                  <a:lnTo>
                    <a:pt x="1638" y="1273"/>
                  </a:lnTo>
                  <a:lnTo>
                    <a:pt x="1636" y="1273"/>
                  </a:lnTo>
                  <a:lnTo>
                    <a:pt x="1634" y="1271"/>
                  </a:lnTo>
                  <a:lnTo>
                    <a:pt x="1632" y="1271"/>
                  </a:lnTo>
                  <a:lnTo>
                    <a:pt x="1630" y="1270"/>
                  </a:lnTo>
                  <a:lnTo>
                    <a:pt x="1628" y="1270"/>
                  </a:lnTo>
                  <a:lnTo>
                    <a:pt x="1628" y="1268"/>
                  </a:lnTo>
                  <a:lnTo>
                    <a:pt x="1626" y="1264"/>
                  </a:lnTo>
                  <a:lnTo>
                    <a:pt x="1626" y="1262"/>
                  </a:lnTo>
                  <a:lnTo>
                    <a:pt x="1622" y="1260"/>
                  </a:lnTo>
                  <a:lnTo>
                    <a:pt x="1622" y="1258"/>
                  </a:lnTo>
                  <a:lnTo>
                    <a:pt x="1621" y="1258"/>
                  </a:lnTo>
                  <a:lnTo>
                    <a:pt x="1621" y="1254"/>
                  </a:lnTo>
                  <a:lnTo>
                    <a:pt x="1619" y="1251"/>
                  </a:lnTo>
                  <a:lnTo>
                    <a:pt x="1619" y="1247"/>
                  </a:lnTo>
                  <a:lnTo>
                    <a:pt x="1619" y="1245"/>
                  </a:lnTo>
                  <a:lnTo>
                    <a:pt x="1617" y="1245"/>
                  </a:lnTo>
                  <a:lnTo>
                    <a:pt x="1619" y="1243"/>
                  </a:lnTo>
                  <a:lnTo>
                    <a:pt x="1619" y="1241"/>
                  </a:lnTo>
                  <a:lnTo>
                    <a:pt x="1621" y="1239"/>
                  </a:lnTo>
                  <a:lnTo>
                    <a:pt x="1619" y="1237"/>
                  </a:lnTo>
                  <a:lnTo>
                    <a:pt x="1617" y="1235"/>
                  </a:lnTo>
                  <a:lnTo>
                    <a:pt x="1617" y="1232"/>
                  </a:lnTo>
                  <a:lnTo>
                    <a:pt x="1615" y="1232"/>
                  </a:lnTo>
                  <a:lnTo>
                    <a:pt x="1615" y="1230"/>
                  </a:lnTo>
                  <a:lnTo>
                    <a:pt x="1613" y="1230"/>
                  </a:lnTo>
                  <a:lnTo>
                    <a:pt x="1611" y="1230"/>
                  </a:lnTo>
                  <a:lnTo>
                    <a:pt x="1609" y="1228"/>
                  </a:lnTo>
                  <a:lnTo>
                    <a:pt x="1603" y="1226"/>
                  </a:lnTo>
                  <a:lnTo>
                    <a:pt x="1600" y="1226"/>
                  </a:lnTo>
                  <a:lnTo>
                    <a:pt x="1594" y="1226"/>
                  </a:lnTo>
                  <a:lnTo>
                    <a:pt x="1592" y="1224"/>
                  </a:lnTo>
                  <a:lnTo>
                    <a:pt x="1590" y="1224"/>
                  </a:lnTo>
                  <a:lnTo>
                    <a:pt x="1586" y="1222"/>
                  </a:lnTo>
                  <a:lnTo>
                    <a:pt x="1583" y="1209"/>
                  </a:lnTo>
                  <a:lnTo>
                    <a:pt x="1579" y="1197"/>
                  </a:lnTo>
                  <a:lnTo>
                    <a:pt x="1579" y="1195"/>
                  </a:lnTo>
                  <a:lnTo>
                    <a:pt x="1579" y="1194"/>
                  </a:lnTo>
                  <a:lnTo>
                    <a:pt x="1577" y="1194"/>
                  </a:lnTo>
                  <a:lnTo>
                    <a:pt x="1560" y="1188"/>
                  </a:lnTo>
                  <a:lnTo>
                    <a:pt x="1533" y="1178"/>
                  </a:lnTo>
                  <a:lnTo>
                    <a:pt x="1520" y="1173"/>
                  </a:lnTo>
                  <a:lnTo>
                    <a:pt x="1491" y="1161"/>
                  </a:lnTo>
                  <a:lnTo>
                    <a:pt x="1478" y="1161"/>
                  </a:lnTo>
                  <a:lnTo>
                    <a:pt x="1465" y="1142"/>
                  </a:lnTo>
                  <a:lnTo>
                    <a:pt x="1465" y="1140"/>
                  </a:lnTo>
                  <a:lnTo>
                    <a:pt x="1465" y="1138"/>
                  </a:lnTo>
                  <a:lnTo>
                    <a:pt x="1467" y="1138"/>
                  </a:lnTo>
                  <a:lnTo>
                    <a:pt x="1467" y="1137"/>
                  </a:lnTo>
                  <a:lnTo>
                    <a:pt x="1467" y="1135"/>
                  </a:lnTo>
                  <a:lnTo>
                    <a:pt x="1467" y="1133"/>
                  </a:lnTo>
                  <a:lnTo>
                    <a:pt x="1465" y="1133"/>
                  </a:lnTo>
                  <a:lnTo>
                    <a:pt x="1465" y="1129"/>
                  </a:lnTo>
                  <a:lnTo>
                    <a:pt x="1463" y="1127"/>
                  </a:lnTo>
                  <a:lnTo>
                    <a:pt x="1461" y="1125"/>
                  </a:lnTo>
                  <a:lnTo>
                    <a:pt x="1459" y="1125"/>
                  </a:lnTo>
                  <a:lnTo>
                    <a:pt x="1457" y="1125"/>
                  </a:lnTo>
                  <a:lnTo>
                    <a:pt x="1455" y="1125"/>
                  </a:lnTo>
                  <a:lnTo>
                    <a:pt x="1455" y="1123"/>
                  </a:lnTo>
                  <a:lnTo>
                    <a:pt x="1457" y="1121"/>
                  </a:lnTo>
                  <a:lnTo>
                    <a:pt x="1457" y="1119"/>
                  </a:lnTo>
                  <a:lnTo>
                    <a:pt x="1457" y="1118"/>
                  </a:lnTo>
                  <a:lnTo>
                    <a:pt x="1455" y="1116"/>
                  </a:lnTo>
                  <a:lnTo>
                    <a:pt x="1453" y="1114"/>
                  </a:lnTo>
                  <a:lnTo>
                    <a:pt x="1444" y="1108"/>
                  </a:lnTo>
                  <a:lnTo>
                    <a:pt x="1431" y="1099"/>
                  </a:lnTo>
                  <a:lnTo>
                    <a:pt x="1423" y="1095"/>
                  </a:lnTo>
                  <a:lnTo>
                    <a:pt x="1421" y="1093"/>
                  </a:lnTo>
                  <a:lnTo>
                    <a:pt x="1421" y="1089"/>
                  </a:lnTo>
                  <a:lnTo>
                    <a:pt x="1410" y="1074"/>
                  </a:lnTo>
                  <a:lnTo>
                    <a:pt x="1406" y="1066"/>
                  </a:lnTo>
                  <a:lnTo>
                    <a:pt x="1400" y="1057"/>
                  </a:lnTo>
                  <a:lnTo>
                    <a:pt x="1396" y="1051"/>
                  </a:lnTo>
                  <a:lnTo>
                    <a:pt x="1393" y="1043"/>
                  </a:lnTo>
                  <a:lnTo>
                    <a:pt x="1389" y="1032"/>
                  </a:lnTo>
                  <a:lnTo>
                    <a:pt x="1385" y="1023"/>
                  </a:lnTo>
                  <a:lnTo>
                    <a:pt x="1383" y="1015"/>
                  </a:lnTo>
                  <a:lnTo>
                    <a:pt x="1379" y="1004"/>
                  </a:lnTo>
                  <a:lnTo>
                    <a:pt x="1377" y="996"/>
                  </a:lnTo>
                  <a:lnTo>
                    <a:pt x="1372" y="998"/>
                  </a:lnTo>
                  <a:lnTo>
                    <a:pt x="1368" y="1000"/>
                  </a:lnTo>
                  <a:lnTo>
                    <a:pt x="1362" y="1000"/>
                  </a:lnTo>
                  <a:lnTo>
                    <a:pt x="1358" y="1002"/>
                  </a:lnTo>
                  <a:lnTo>
                    <a:pt x="1355" y="1002"/>
                  </a:lnTo>
                  <a:lnTo>
                    <a:pt x="1353" y="1002"/>
                  </a:lnTo>
                  <a:lnTo>
                    <a:pt x="1353" y="1000"/>
                  </a:lnTo>
                  <a:lnTo>
                    <a:pt x="1353" y="998"/>
                  </a:lnTo>
                  <a:lnTo>
                    <a:pt x="1351" y="996"/>
                  </a:lnTo>
                  <a:lnTo>
                    <a:pt x="1351" y="994"/>
                  </a:lnTo>
                  <a:lnTo>
                    <a:pt x="1349" y="992"/>
                  </a:lnTo>
                  <a:lnTo>
                    <a:pt x="1349" y="990"/>
                  </a:lnTo>
                  <a:lnTo>
                    <a:pt x="1349" y="988"/>
                  </a:lnTo>
                  <a:lnTo>
                    <a:pt x="1347" y="986"/>
                  </a:lnTo>
                  <a:lnTo>
                    <a:pt x="1347" y="985"/>
                  </a:lnTo>
                  <a:lnTo>
                    <a:pt x="1349" y="983"/>
                  </a:lnTo>
                  <a:lnTo>
                    <a:pt x="1349" y="981"/>
                  </a:lnTo>
                  <a:lnTo>
                    <a:pt x="1351" y="979"/>
                  </a:lnTo>
                  <a:lnTo>
                    <a:pt x="1353" y="977"/>
                  </a:lnTo>
                  <a:lnTo>
                    <a:pt x="1353" y="973"/>
                  </a:lnTo>
                  <a:lnTo>
                    <a:pt x="1355" y="969"/>
                  </a:lnTo>
                  <a:lnTo>
                    <a:pt x="1355" y="966"/>
                  </a:lnTo>
                  <a:lnTo>
                    <a:pt x="1355" y="962"/>
                  </a:lnTo>
                  <a:lnTo>
                    <a:pt x="1355" y="958"/>
                  </a:lnTo>
                  <a:lnTo>
                    <a:pt x="1353" y="954"/>
                  </a:lnTo>
                  <a:lnTo>
                    <a:pt x="1353" y="950"/>
                  </a:lnTo>
                  <a:lnTo>
                    <a:pt x="1353" y="948"/>
                  </a:lnTo>
                  <a:lnTo>
                    <a:pt x="1353" y="947"/>
                  </a:lnTo>
                  <a:lnTo>
                    <a:pt x="1353" y="945"/>
                  </a:lnTo>
                  <a:lnTo>
                    <a:pt x="1351" y="945"/>
                  </a:lnTo>
                  <a:lnTo>
                    <a:pt x="1349" y="943"/>
                  </a:lnTo>
                  <a:lnTo>
                    <a:pt x="1347" y="943"/>
                  </a:lnTo>
                  <a:lnTo>
                    <a:pt x="1343" y="943"/>
                  </a:lnTo>
                  <a:lnTo>
                    <a:pt x="1334" y="943"/>
                  </a:lnTo>
                  <a:lnTo>
                    <a:pt x="1322" y="945"/>
                  </a:lnTo>
                  <a:lnTo>
                    <a:pt x="1313" y="947"/>
                  </a:lnTo>
                  <a:lnTo>
                    <a:pt x="1311" y="947"/>
                  </a:lnTo>
                  <a:lnTo>
                    <a:pt x="1309" y="948"/>
                  </a:lnTo>
                  <a:lnTo>
                    <a:pt x="1309" y="950"/>
                  </a:lnTo>
                  <a:lnTo>
                    <a:pt x="1307" y="950"/>
                  </a:lnTo>
                  <a:lnTo>
                    <a:pt x="1307" y="952"/>
                  </a:lnTo>
                  <a:lnTo>
                    <a:pt x="1305" y="954"/>
                  </a:lnTo>
                  <a:lnTo>
                    <a:pt x="1305" y="956"/>
                  </a:lnTo>
                  <a:lnTo>
                    <a:pt x="1303" y="958"/>
                  </a:lnTo>
                  <a:lnTo>
                    <a:pt x="1300" y="962"/>
                  </a:lnTo>
                  <a:lnTo>
                    <a:pt x="1296" y="966"/>
                  </a:lnTo>
                  <a:lnTo>
                    <a:pt x="1296" y="967"/>
                  </a:lnTo>
                  <a:lnTo>
                    <a:pt x="1292" y="967"/>
                  </a:lnTo>
                  <a:lnTo>
                    <a:pt x="1290" y="966"/>
                  </a:lnTo>
                  <a:lnTo>
                    <a:pt x="1288" y="966"/>
                  </a:lnTo>
                  <a:lnTo>
                    <a:pt x="1286" y="964"/>
                  </a:lnTo>
                  <a:lnTo>
                    <a:pt x="1281" y="964"/>
                  </a:lnTo>
                  <a:lnTo>
                    <a:pt x="1275" y="964"/>
                  </a:lnTo>
                  <a:lnTo>
                    <a:pt x="1271" y="966"/>
                  </a:lnTo>
                  <a:lnTo>
                    <a:pt x="1267" y="967"/>
                  </a:lnTo>
                  <a:lnTo>
                    <a:pt x="1263" y="966"/>
                  </a:lnTo>
                  <a:lnTo>
                    <a:pt x="1260" y="966"/>
                  </a:lnTo>
                  <a:lnTo>
                    <a:pt x="1258" y="964"/>
                  </a:lnTo>
                  <a:lnTo>
                    <a:pt x="1254" y="960"/>
                  </a:lnTo>
                  <a:lnTo>
                    <a:pt x="1250" y="956"/>
                  </a:lnTo>
                  <a:lnTo>
                    <a:pt x="1248" y="952"/>
                  </a:lnTo>
                  <a:lnTo>
                    <a:pt x="1244" y="952"/>
                  </a:lnTo>
                  <a:lnTo>
                    <a:pt x="1243" y="952"/>
                  </a:lnTo>
                  <a:lnTo>
                    <a:pt x="1241" y="952"/>
                  </a:lnTo>
                  <a:lnTo>
                    <a:pt x="1239" y="952"/>
                  </a:lnTo>
                  <a:lnTo>
                    <a:pt x="1237" y="952"/>
                  </a:lnTo>
                  <a:lnTo>
                    <a:pt x="1235" y="950"/>
                  </a:lnTo>
                  <a:lnTo>
                    <a:pt x="1233" y="950"/>
                  </a:lnTo>
                  <a:lnTo>
                    <a:pt x="1231" y="950"/>
                  </a:lnTo>
                  <a:lnTo>
                    <a:pt x="1229" y="948"/>
                  </a:lnTo>
                  <a:lnTo>
                    <a:pt x="1227" y="947"/>
                  </a:lnTo>
                  <a:lnTo>
                    <a:pt x="1224" y="947"/>
                  </a:lnTo>
                  <a:lnTo>
                    <a:pt x="1220" y="947"/>
                  </a:lnTo>
                  <a:lnTo>
                    <a:pt x="1214" y="947"/>
                  </a:lnTo>
                  <a:lnTo>
                    <a:pt x="1206" y="947"/>
                  </a:lnTo>
                  <a:lnTo>
                    <a:pt x="1201" y="945"/>
                  </a:lnTo>
                  <a:lnTo>
                    <a:pt x="1199" y="945"/>
                  </a:lnTo>
                  <a:lnTo>
                    <a:pt x="1197" y="945"/>
                  </a:lnTo>
                  <a:lnTo>
                    <a:pt x="1195" y="947"/>
                  </a:lnTo>
                  <a:lnTo>
                    <a:pt x="1193" y="948"/>
                  </a:lnTo>
                  <a:lnTo>
                    <a:pt x="1191" y="952"/>
                  </a:lnTo>
                  <a:lnTo>
                    <a:pt x="1191" y="956"/>
                  </a:lnTo>
                  <a:lnTo>
                    <a:pt x="1191" y="960"/>
                  </a:lnTo>
                  <a:lnTo>
                    <a:pt x="1189" y="964"/>
                  </a:lnTo>
                  <a:lnTo>
                    <a:pt x="1187" y="966"/>
                  </a:lnTo>
                  <a:lnTo>
                    <a:pt x="1186" y="969"/>
                  </a:lnTo>
                  <a:lnTo>
                    <a:pt x="1186" y="971"/>
                  </a:lnTo>
                  <a:lnTo>
                    <a:pt x="1184" y="973"/>
                  </a:lnTo>
                  <a:lnTo>
                    <a:pt x="1184" y="975"/>
                  </a:lnTo>
                  <a:lnTo>
                    <a:pt x="1182" y="977"/>
                  </a:lnTo>
                  <a:lnTo>
                    <a:pt x="1180" y="979"/>
                  </a:lnTo>
                  <a:lnTo>
                    <a:pt x="1178" y="981"/>
                  </a:lnTo>
                  <a:lnTo>
                    <a:pt x="1176" y="981"/>
                  </a:lnTo>
                  <a:lnTo>
                    <a:pt x="1174" y="983"/>
                  </a:lnTo>
                  <a:lnTo>
                    <a:pt x="1174" y="985"/>
                  </a:lnTo>
                  <a:lnTo>
                    <a:pt x="1172" y="985"/>
                  </a:lnTo>
                  <a:lnTo>
                    <a:pt x="1172" y="986"/>
                  </a:lnTo>
                  <a:lnTo>
                    <a:pt x="1168" y="986"/>
                  </a:lnTo>
                  <a:lnTo>
                    <a:pt x="1165" y="986"/>
                  </a:lnTo>
                  <a:lnTo>
                    <a:pt x="1163" y="985"/>
                  </a:lnTo>
                  <a:lnTo>
                    <a:pt x="1159" y="983"/>
                  </a:lnTo>
                  <a:lnTo>
                    <a:pt x="1159" y="981"/>
                  </a:lnTo>
                  <a:lnTo>
                    <a:pt x="1157" y="979"/>
                  </a:lnTo>
                  <a:lnTo>
                    <a:pt x="1157" y="977"/>
                  </a:lnTo>
                  <a:lnTo>
                    <a:pt x="1157" y="975"/>
                  </a:lnTo>
                  <a:lnTo>
                    <a:pt x="1155" y="973"/>
                  </a:lnTo>
                  <a:lnTo>
                    <a:pt x="1155" y="971"/>
                  </a:lnTo>
                  <a:lnTo>
                    <a:pt x="1153" y="969"/>
                  </a:lnTo>
                  <a:lnTo>
                    <a:pt x="1151" y="967"/>
                  </a:lnTo>
                  <a:lnTo>
                    <a:pt x="1151" y="966"/>
                  </a:lnTo>
                  <a:lnTo>
                    <a:pt x="1151" y="964"/>
                  </a:lnTo>
                  <a:lnTo>
                    <a:pt x="1149" y="962"/>
                  </a:lnTo>
                  <a:lnTo>
                    <a:pt x="1151" y="960"/>
                  </a:lnTo>
                  <a:lnTo>
                    <a:pt x="1149" y="958"/>
                  </a:lnTo>
                  <a:lnTo>
                    <a:pt x="1149" y="956"/>
                  </a:lnTo>
                  <a:lnTo>
                    <a:pt x="1151" y="954"/>
                  </a:lnTo>
                  <a:lnTo>
                    <a:pt x="1153" y="952"/>
                  </a:lnTo>
                  <a:lnTo>
                    <a:pt x="1155" y="952"/>
                  </a:lnTo>
                  <a:lnTo>
                    <a:pt x="1157" y="950"/>
                  </a:lnTo>
                  <a:lnTo>
                    <a:pt x="1159" y="948"/>
                  </a:lnTo>
                  <a:lnTo>
                    <a:pt x="1161" y="945"/>
                  </a:lnTo>
                  <a:lnTo>
                    <a:pt x="1163" y="941"/>
                  </a:lnTo>
                  <a:lnTo>
                    <a:pt x="1167" y="937"/>
                  </a:lnTo>
                  <a:lnTo>
                    <a:pt x="1167" y="933"/>
                  </a:lnTo>
                  <a:lnTo>
                    <a:pt x="1167" y="931"/>
                  </a:lnTo>
                  <a:lnTo>
                    <a:pt x="1168" y="929"/>
                  </a:lnTo>
                  <a:lnTo>
                    <a:pt x="1170" y="928"/>
                  </a:lnTo>
                  <a:lnTo>
                    <a:pt x="1170" y="926"/>
                  </a:lnTo>
                  <a:lnTo>
                    <a:pt x="1170" y="924"/>
                  </a:lnTo>
                  <a:lnTo>
                    <a:pt x="1170" y="922"/>
                  </a:lnTo>
                  <a:lnTo>
                    <a:pt x="1170" y="920"/>
                  </a:lnTo>
                  <a:lnTo>
                    <a:pt x="1168" y="918"/>
                  </a:lnTo>
                  <a:lnTo>
                    <a:pt x="1167" y="916"/>
                  </a:lnTo>
                  <a:lnTo>
                    <a:pt x="1167" y="914"/>
                  </a:lnTo>
                  <a:lnTo>
                    <a:pt x="1168" y="912"/>
                  </a:lnTo>
                  <a:lnTo>
                    <a:pt x="1168" y="910"/>
                  </a:lnTo>
                  <a:lnTo>
                    <a:pt x="1170" y="910"/>
                  </a:lnTo>
                  <a:lnTo>
                    <a:pt x="1170" y="909"/>
                  </a:lnTo>
                  <a:lnTo>
                    <a:pt x="1170" y="907"/>
                  </a:lnTo>
                  <a:lnTo>
                    <a:pt x="1172" y="905"/>
                  </a:lnTo>
                  <a:lnTo>
                    <a:pt x="1174" y="903"/>
                  </a:lnTo>
                  <a:lnTo>
                    <a:pt x="1174" y="901"/>
                  </a:lnTo>
                  <a:lnTo>
                    <a:pt x="1174" y="899"/>
                  </a:lnTo>
                  <a:lnTo>
                    <a:pt x="1172" y="897"/>
                  </a:lnTo>
                  <a:lnTo>
                    <a:pt x="1168" y="897"/>
                  </a:lnTo>
                  <a:lnTo>
                    <a:pt x="1167" y="899"/>
                  </a:lnTo>
                  <a:lnTo>
                    <a:pt x="1163" y="901"/>
                  </a:lnTo>
                  <a:lnTo>
                    <a:pt x="1157" y="901"/>
                  </a:lnTo>
                  <a:lnTo>
                    <a:pt x="1151" y="903"/>
                  </a:lnTo>
                  <a:lnTo>
                    <a:pt x="1148" y="905"/>
                  </a:lnTo>
                  <a:lnTo>
                    <a:pt x="1146" y="905"/>
                  </a:lnTo>
                  <a:lnTo>
                    <a:pt x="1144" y="907"/>
                  </a:lnTo>
                  <a:lnTo>
                    <a:pt x="1144" y="909"/>
                  </a:lnTo>
                  <a:lnTo>
                    <a:pt x="1142" y="909"/>
                  </a:lnTo>
                  <a:lnTo>
                    <a:pt x="1138" y="914"/>
                  </a:lnTo>
                  <a:lnTo>
                    <a:pt x="1136" y="914"/>
                  </a:lnTo>
                  <a:lnTo>
                    <a:pt x="1134" y="914"/>
                  </a:lnTo>
                  <a:lnTo>
                    <a:pt x="1134" y="912"/>
                  </a:lnTo>
                  <a:lnTo>
                    <a:pt x="1132" y="910"/>
                  </a:lnTo>
                  <a:lnTo>
                    <a:pt x="1130" y="909"/>
                  </a:lnTo>
                  <a:lnTo>
                    <a:pt x="1127" y="907"/>
                  </a:lnTo>
                  <a:lnTo>
                    <a:pt x="1125" y="907"/>
                  </a:lnTo>
                  <a:lnTo>
                    <a:pt x="1123" y="905"/>
                  </a:lnTo>
                  <a:lnTo>
                    <a:pt x="1121" y="903"/>
                  </a:lnTo>
                  <a:lnTo>
                    <a:pt x="1113" y="905"/>
                  </a:lnTo>
                  <a:lnTo>
                    <a:pt x="1111" y="905"/>
                  </a:lnTo>
                  <a:lnTo>
                    <a:pt x="1111" y="903"/>
                  </a:lnTo>
                  <a:lnTo>
                    <a:pt x="1110" y="901"/>
                  </a:lnTo>
                  <a:lnTo>
                    <a:pt x="1108" y="901"/>
                  </a:lnTo>
                  <a:lnTo>
                    <a:pt x="1108" y="899"/>
                  </a:lnTo>
                  <a:lnTo>
                    <a:pt x="1104" y="899"/>
                  </a:lnTo>
                  <a:lnTo>
                    <a:pt x="1102" y="899"/>
                  </a:lnTo>
                  <a:lnTo>
                    <a:pt x="1100" y="901"/>
                  </a:lnTo>
                  <a:lnTo>
                    <a:pt x="1096" y="901"/>
                  </a:lnTo>
                  <a:lnTo>
                    <a:pt x="1096" y="903"/>
                  </a:lnTo>
                  <a:lnTo>
                    <a:pt x="1094" y="905"/>
                  </a:lnTo>
                  <a:lnTo>
                    <a:pt x="1092" y="905"/>
                  </a:lnTo>
                  <a:lnTo>
                    <a:pt x="1091" y="905"/>
                  </a:lnTo>
                  <a:lnTo>
                    <a:pt x="1087" y="903"/>
                  </a:lnTo>
                  <a:lnTo>
                    <a:pt x="1085" y="903"/>
                  </a:lnTo>
                  <a:lnTo>
                    <a:pt x="1083" y="905"/>
                  </a:lnTo>
                  <a:lnTo>
                    <a:pt x="1083" y="907"/>
                  </a:lnTo>
                  <a:lnTo>
                    <a:pt x="1083" y="909"/>
                  </a:lnTo>
                  <a:lnTo>
                    <a:pt x="1077" y="905"/>
                  </a:lnTo>
                  <a:lnTo>
                    <a:pt x="1075" y="905"/>
                  </a:lnTo>
                  <a:lnTo>
                    <a:pt x="1073" y="905"/>
                  </a:lnTo>
                  <a:lnTo>
                    <a:pt x="1072" y="903"/>
                  </a:lnTo>
                  <a:lnTo>
                    <a:pt x="1072" y="901"/>
                  </a:lnTo>
                  <a:lnTo>
                    <a:pt x="1068" y="897"/>
                  </a:lnTo>
                  <a:lnTo>
                    <a:pt x="1066" y="895"/>
                  </a:lnTo>
                  <a:lnTo>
                    <a:pt x="1066" y="893"/>
                  </a:lnTo>
                  <a:lnTo>
                    <a:pt x="1064" y="890"/>
                  </a:lnTo>
                  <a:lnTo>
                    <a:pt x="1060" y="880"/>
                  </a:lnTo>
                  <a:lnTo>
                    <a:pt x="1058" y="874"/>
                  </a:lnTo>
                  <a:lnTo>
                    <a:pt x="1054" y="867"/>
                  </a:lnTo>
                  <a:lnTo>
                    <a:pt x="1053" y="863"/>
                  </a:lnTo>
                  <a:lnTo>
                    <a:pt x="1049" y="861"/>
                  </a:lnTo>
                  <a:lnTo>
                    <a:pt x="1045" y="859"/>
                  </a:lnTo>
                  <a:lnTo>
                    <a:pt x="1043" y="857"/>
                  </a:lnTo>
                  <a:lnTo>
                    <a:pt x="1041" y="855"/>
                  </a:lnTo>
                  <a:lnTo>
                    <a:pt x="1037" y="852"/>
                  </a:lnTo>
                  <a:lnTo>
                    <a:pt x="1034" y="848"/>
                  </a:lnTo>
                  <a:lnTo>
                    <a:pt x="1028" y="844"/>
                  </a:lnTo>
                  <a:lnTo>
                    <a:pt x="1020" y="838"/>
                  </a:lnTo>
                  <a:lnTo>
                    <a:pt x="1018" y="836"/>
                  </a:lnTo>
                  <a:lnTo>
                    <a:pt x="1018" y="834"/>
                  </a:lnTo>
                  <a:lnTo>
                    <a:pt x="1018" y="833"/>
                  </a:lnTo>
                  <a:lnTo>
                    <a:pt x="1018" y="831"/>
                  </a:lnTo>
                  <a:lnTo>
                    <a:pt x="1018" y="827"/>
                  </a:lnTo>
                  <a:lnTo>
                    <a:pt x="1016" y="825"/>
                  </a:lnTo>
                  <a:lnTo>
                    <a:pt x="1015" y="819"/>
                  </a:lnTo>
                  <a:lnTo>
                    <a:pt x="1015" y="815"/>
                  </a:lnTo>
                  <a:lnTo>
                    <a:pt x="1015" y="814"/>
                  </a:lnTo>
                  <a:lnTo>
                    <a:pt x="1015" y="812"/>
                  </a:lnTo>
                  <a:lnTo>
                    <a:pt x="1016" y="810"/>
                  </a:lnTo>
                  <a:lnTo>
                    <a:pt x="1018" y="804"/>
                  </a:lnTo>
                  <a:lnTo>
                    <a:pt x="1020" y="800"/>
                  </a:lnTo>
                  <a:lnTo>
                    <a:pt x="1022" y="800"/>
                  </a:lnTo>
                  <a:lnTo>
                    <a:pt x="1024" y="796"/>
                  </a:lnTo>
                  <a:lnTo>
                    <a:pt x="1022" y="796"/>
                  </a:lnTo>
                  <a:lnTo>
                    <a:pt x="1020" y="796"/>
                  </a:lnTo>
                  <a:lnTo>
                    <a:pt x="1018" y="796"/>
                  </a:lnTo>
                  <a:lnTo>
                    <a:pt x="1015" y="796"/>
                  </a:lnTo>
                  <a:lnTo>
                    <a:pt x="1013" y="795"/>
                  </a:lnTo>
                  <a:lnTo>
                    <a:pt x="1011" y="793"/>
                  </a:lnTo>
                  <a:lnTo>
                    <a:pt x="1011" y="791"/>
                  </a:lnTo>
                  <a:lnTo>
                    <a:pt x="1009" y="787"/>
                  </a:lnTo>
                  <a:lnTo>
                    <a:pt x="1009" y="783"/>
                  </a:lnTo>
                  <a:lnTo>
                    <a:pt x="1009" y="777"/>
                  </a:lnTo>
                  <a:lnTo>
                    <a:pt x="1007" y="772"/>
                  </a:lnTo>
                  <a:lnTo>
                    <a:pt x="1007" y="768"/>
                  </a:lnTo>
                  <a:lnTo>
                    <a:pt x="1005" y="766"/>
                  </a:lnTo>
                  <a:lnTo>
                    <a:pt x="1001" y="760"/>
                  </a:lnTo>
                  <a:lnTo>
                    <a:pt x="997" y="758"/>
                  </a:lnTo>
                  <a:lnTo>
                    <a:pt x="996" y="757"/>
                  </a:lnTo>
                  <a:lnTo>
                    <a:pt x="988" y="753"/>
                  </a:lnTo>
                  <a:lnTo>
                    <a:pt x="984" y="751"/>
                  </a:lnTo>
                  <a:lnTo>
                    <a:pt x="975" y="747"/>
                  </a:lnTo>
                  <a:lnTo>
                    <a:pt x="969" y="745"/>
                  </a:lnTo>
                  <a:lnTo>
                    <a:pt x="967" y="745"/>
                  </a:lnTo>
                  <a:lnTo>
                    <a:pt x="967" y="741"/>
                  </a:lnTo>
                  <a:lnTo>
                    <a:pt x="967" y="739"/>
                  </a:lnTo>
                  <a:lnTo>
                    <a:pt x="967" y="738"/>
                  </a:lnTo>
                  <a:lnTo>
                    <a:pt x="967" y="736"/>
                  </a:lnTo>
                  <a:lnTo>
                    <a:pt x="963" y="734"/>
                  </a:lnTo>
                  <a:lnTo>
                    <a:pt x="963" y="732"/>
                  </a:lnTo>
                  <a:lnTo>
                    <a:pt x="961" y="730"/>
                  </a:lnTo>
                  <a:lnTo>
                    <a:pt x="958" y="726"/>
                  </a:lnTo>
                  <a:lnTo>
                    <a:pt x="956" y="724"/>
                  </a:lnTo>
                  <a:lnTo>
                    <a:pt x="952" y="724"/>
                  </a:lnTo>
                  <a:lnTo>
                    <a:pt x="950" y="722"/>
                  </a:lnTo>
                  <a:lnTo>
                    <a:pt x="946" y="724"/>
                  </a:lnTo>
                  <a:lnTo>
                    <a:pt x="946" y="726"/>
                  </a:lnTo>
                  <a:lnTo>
                    <a:pt x="944" y="726"/>
                  </a:lnTo>
                  <a:lnTo>
                    <a:pt x="942" y="726"/>
                  </a:lnTo>
                  <a:lnTo>
                    <a:pt x="940" y="726"/>
                  </a:lnTo>
                  <a:lnTo>
                    <a:pt x="939" y="726"/>
                  </a:lnTo>
                  <a:lnTo>
                    <a:pt x="937" y="726"/>
                  </a:lnTo>
                  <a:lnTo>
                    <a:pt x="935" y="726"/>
                  </a:lnTo>
                  <a:lnTo>
                    <a:pt x="933" y="726"/>
                  </a:lnTo>
                  <a:lnTo>
                    <a:pt x="931" y="724"/>
                  </a:lnTo>
                  <a:lnTo>
                    <a:pt x="929" y="724"/>
                  </a:lnTo>
                  <a:lnTo>
                    <a:pt x="929" y="722"/>
                  </a:lnTo>
                  <a:lnTo>
                    <a:pt x="929" y="720"/>
                  </a:lnTo>
                  <a:lnTo>
                    <a:pt x="927" y="720"/>
                  </a:lnTo>
                  <a:lnTo>
                    <a:pt x="925" y="719"/>
                  </a:lnTo>
                  <a:lnTo>
                    <a:pt x="921" y="717"/>
                  </a:lnTo>
                  <a:lnTo>
                    <a:pt x="920" y="713"/>
                  </a:lnTo>
                  <a:lnTo>
                    <a:pt x="920" y="711"/>
                  </a:lnTo>
                  <a:lnTo>
                    <a:pt x="921" y="711"/>
                  </a:lnTo>
                  <a:lnTo>
                    <a:pt x="921" y="709"/>
                  </a:lnTo>
                  <a:lnTo>
                    <a:pt x="923" y="707"/>
                  </a:lnTo>
                  <a:lnTo>
                    <a:pt x="923" y="705"/>
                  </a:lnTo>
                  <a:lnTo>
                    <a:pt x="923" y="701"/>
                  </a:lnTo>
                  <a:lnTo>
                    <a:pt x="920" y="700"/>
                  </a:lnTo>
                  <a:lnTo>
                    <a:pt x="918" y="698"/>
                  </a:lnTo>
                  <a:lnTo>
                    <a:pt x="916" y="696"/>
                  </a:lnTo>
                  <a:lnTo>
                    <a:pt x="920" y="694"/>
                  </a:lnTo>
                  <a:lnTo>
                    <a:pt x="921" y="694"/>
                  </a:lnTo>
                  <a:lnTo>
                    <a:pt x="923" y="692"/>
                  </a:lnTo>
                  <a:lnTo>
                    <a:pt x="925" y="692"/>
                  </a:lnTo>
                  <a:lnTo>
                    <a:pt x="925" y="688"/>
                  </a:lnTo>
                  <a:lnTo>
                    <a:pt x="925" y="686"/>
                  </a:lnTo>
                  <a:lnTo>
                    <a:pt x="923" y="684"/>
                  </a:lnTo>
                  <a:lnTo>
                    <a:pt x="925" y="681"/>
                  </a:lnTo>
                  <a:lnTo>
                    <a:pt x="920" y="681"/>
                  </a:lnTo>
                  <a:lnTo>
                    <a:pt x="910" y="681"/>
                  </a:lnTo>
                  <a:lnTo>
                    <a:pt x="902" y="681"/>
                  </a:lnTo>
                  <a:lnTo>
                    <a:pt x="897" y="681"/>
                  </a:lnTo>
                  <a:lnTo>
                    <a:pt x="891" y="681"/>
                  </a:lnTo>
                  <a:lnTo>
                    <a:pt x="887" y="681"/>
                  </a:lnTo>
                  <a:lnTo>
                    <a:pt x="885" y="681"/>
                  </a:lnTo>
                  <a:lnTo>
                    <a:pt x="883" y="682"/>
                  </a:lnTo>
                  <a:lnTo>
                    <a:pt x="882" y="684"/>
                  </a:lnTo>
                  <a:lnTo>
                    <a:pt x="880" y="686"/>
                  </a:lnTo>
                  <a:lnTo>
                    <a:pt x="880" y="688"/>
                  </a:lnTo>
                  <a:lnTo>
                    <a:pt x="878" y="688"/>
                  </a:lnTo>
                  <a:lnTo>
                    <a:pt x="876" y="690"/>
                  </a:lnTo>
                  <a:lnTo>
                    <a:pt x="874" y="692"/>
                  </a:lnTo>
                  <a:lnTo>
                    <a:pt x="874" y="694"/>
                  </a:lnTo>
                  <a:lnTo>
                    <a:pt x="874" y="696"/>
                  </a:lnTo>
                  <a:lnTo>
                    <a:pt x="874" y="698"/>
                  </a:lnTo>
                  <a:lnTo>
                    <a:pt x="874" y="703"/>
                  </a:lnTo>
                  <a:lnTo>
                    <a:pt x="876" y="707"/>
                  </a:lnTo>
                  <a:lnTo>
                    <a:pt x="876" y="711"/>
                  </a:lnTo>
                  <a:lnTo>
                    <a:pt x="872" y="713"/>
                  </a:lnTo>
                  <a:lnTo>
                    <a:pt x="870" y="715"/>
                  </a:lnTo>
                  <a:lnTo>
                    <a:pt x="866" y="717"/>
                  </a:lnTo>
                  <a:lnTo>
                    <a:pt x="864" y="717"/>
                  </a:lnTo>
                  <a:lnTo>
                    <a:pt x="861" y="717"/>
                  </a:lnTo>
                  <a:lnTo>
                    <a:pt x="857" y="715"/>
                  </a:lnTo>
                  <a:lnTo>
                    <a:pt x="853" y="715"/>
                  </a:lnTo>
                  <a:lnTo>
                    <a:pt x="849" y="715"/>
                  </a:lnTo>
                  <a:lnTo>
                    <a:pt x="847" y="717"/>
                  </a:lnTo>
                  <a:lnTo>
                    <a:pt x="845" y="717"/>
                  </a:lnTo>
                  <a:lnTo>
                    <a:pt x="844" y="717"/>
                  </a:lnTo>
                  <a:lnTo>
                    <a:pt x="840" y="719"/>
                  </a:lnTo>
                  <a:lnTo>
                    <a:pt x="838" y="722"/>
                  </a:lnTo>
                  <a:lnTo>
                    <a:pt x="836" y="728"/>
                  </a:lnTo>
                  <a:lnTo>
                    <a:pt x="836" y="730"/>
                  </a:lnTo>
                  <a:lnTo>
                    <a:pt x="836" y="732"/>
                  </a:lnTo>
                  <a:lnTo>
                    <a:pt x="834" y="732"/>
                  </a:lnTo>
                  <a:lnTo>
                    <a:pt x="832" y="732"/>
                  </a:lnTo>
                  <a:lnTo>
                    <a:pt x="832" y="730"/>
                  </a:lnTo>
                  <a:lnTo>
                    <a:pt x="832" y="728"/>
                  </a:lnTo>
                  <a:lnTo>
                    <a:pt x="830" y="726"/>
                  </a:lnTo>
                  <a:lnTo>
                    <a:pt x="828" y="726"/>
                  </a:lnTo>
                  <a:lnTo>
                    <a:pt x="826" y="726"/>
                  </a:lnTo>
                  <a:lnTo>
                    <a:pt x="825" y="726"/>
                  </a:lnTo>
                  <a:lnTo>
                    <a:pt x="819" y="726"/>
                  </a:lnTo>
                  <a:lnTo>
                    <a:pt x="817" y="728"/>
                  </a:lnTo>
                  <a:lnTo>
                    <a:pt x="815" y="730"/>
                  </a:lnTo>
                  <a:lnTo>
                    <a:pt x="815" y="732"/>
                  </a:lnTo>
                  <a:lnTo>
                    <a:pt x="813" y="732"/>
                  </a:lnTo>
                  <a:lnTo>
                    <a:pt x="811" y="736"/>
                  </a:lnTo>
                  <a:lnTo>
                    <a:pt x="807" y="738"/>
                  </a:lnTo>
                  <a:lnTo>
                    <a:pt x="804" y="738"/>
                  </a:lnTo>
                  <a:lnTo>
                    <a:pt x="802" y="738"/>
                  </a:lnTo>
                  <a:lnTo>
                    <a:pt x="800" y="738"/>
                  </a:lnTo>
                  <a:lnTo>
                    <a:pt x="798" y="738"/>
                  </a:lnTo>
                  <a:lnTo>
                    <a:pt x="796" y="738"/>
                  </a:lnTo>
                  <a:lnTo>
                    <a:pt x="796" y="739"/>
                  </a:lnTo>
                  <a:lnTo>
                    <a:pt x="794" y="739"/>
                  </a:lnTo>
                  <a:lnTo>
                    <a:pt x="792" y="741"/>
                  </a:lnTo>
                  <a:lnTo>
                    <a:pt x="790" y="745"/>
                  </a:lnTo>
                  <a:lnTo>
                    <a:pt x="788" y="745"/>
                  </a:lnTo>
                  <a:lnTo>
                    <a:pt x="787" y="747"/>
                  </a:lnTo>
                  <a:lnTo>
                    <a:pt x="785" y="747"/>
                  </a:lnTo>
                  <a:lnTo>
                    <a:pt x="783" y="749"/>
                  </a:lnTo>
                  <a:lnTo>
                    <a:pt x="783" y="751"/>
                  </a:lnTo>
                  <a:lnTo>
                    <a:pt x="785" y="751"/>
                  </a:lnTo>
                  <a:lnTo>
                    <a:pt x="785" y="753"/>
                  </a:lnTo>
                  <a:lnTo>
                    <a:pt x="783" y="755"/>
                  </a:lnTo>
                  <a:lnTo>
                    <a:pt x="781" y="757"/>
                  </a:lnTo>
                  <a:lnTo>
                    <a:pt x="777" y="758"/>
                  </a:lnTo>
                  <a:lnTo>
                    <a:pt x="777" y="760"/>
                  </a:lnTo>
                  <a:lnTo>
                    <a:pt x="777" y="762"/>
                  </a:lnTo>
                  <a:lnTo>
                    <a:pt x="775" y="760"/>
                  </a:lnTo>
                  <a:lnTo>
                    <a:pt x="773" y="760"/>
                  </a:lnTo>
                  <a:lnTo>
                    <a:pt x="773" y="762"/>
                  </a:lnTo>
                  <a:lnTo>
                    <a:pt x="771" y="762"/>
                  </a:lnTo>
                  <a:lnTo>
                    <a:pt x="769" y="762"/>
                  </a:lnTo>
                  <a:lnTo>
                    <a:pt x="768" y="762"/>
                  </a:lnTo>
                  <a:lnTo>
                    <a:pt x="768" y="760"/>
                  </a:lnTo>
                  <a:lnTo>
                    <a:pt x="766" y="760"/>
                  </a:lnTo>
                  <a:lnTo>
                    <a:pt x="764" y="760"/>
                  </a:lnTo>
                  <a:lnTo>
                    <a:pt x="764" y="762"/>
                  </a:lnTo>
                  <a:lnTo>
                    <a:pt x="762" y="762"/>
                  </a:lnTo>
                  <a:lnTo>
                    <a:pt x="760" y="764"/>
                  </a:lnTo>
                  <a:lnTo>
                    <a:pt x="758" y="764"/>
                  </a:lnTo>
                  <a:lnTo>
                    <a:pt x="756" y="764"/>
                  </a:lnTo>
                  <a:lnTo>
                    <a:pt x="756" y="766"/>
                  </a:lnTo>
                  <a:lnTo>
                    <a:pt x="752" y="766"/>
                  </a:lnTo>
                  <a:lnTo>
                    <a:pt x="750" y="768"/>
                  </a:lnTo>
                  <a:lnTo>
                    <a:pt x="747" y="768"/>
                  </a:lnTo>
                  <a:lnTo>
                    <a:pt x="745" y="770"/>
                  </a:lnTo>
                  <a:lnTo>
                    <a:pt x="741" y="770"/>
                  </a:lnTo>
                  <a:lnTo>
                    <a:pt x="739" y="770"/>
                  </a:lnTo>
                  <a:lnTo>
                    <a:pt x="737" y="768"/>
                  </a:lnTo>
                  <a:lnTo>
                    <a:pt x="731" y="768"/>
                  </a:lnTo>
                  <a:lnTo>
                    <a:pt x="726" y="766"/>
                  </a:lnTo>
                  <a:lnTo>
                    <a:pt x="722" y="762"/>
                  </a:lnTo>
                  <a:lnTo>
                    <a:pt x="718" y="762"/>
                  </a:lnTo>
                  <a:lnTo>
                    <a:pt x="714" y="760"/>
                  </a:lnTo>
                  <a:lnTo>
                    <a:pt x="711" y="760"/>
                  </a:lnTo>
                  <a:lnTo>
                    <a:pt x="705" y="762"/>
                  </a:lnTo>
                  <a:lnTo>
                    <a:pt x="703" y="762"/>
                  </a:lnTo>
                  <a:lnTo>
                    <a:pt x="701" y="762"/>
                  </a:lnTo>
                  <a:lnTo>
                    <a:pt x="699" y="762"/>
                  </a:lnTo>
                  <a:lnTo>
                    <a:pt x="699" y="764"/>
                  </a:lnTo>
                  <a:lnTo>
                    <a:pt x="697" y="764"/>
                  </a:lnTo>
                  <a:lnTo>
                    <a:pt x="697" y="766"/>
                  </a:lnTo>
                  <a:lnTo>
                    <a:pt x="697" y="768"/>
                  </a:lnTo>
                  <a:lnTo>
                    <a:pt x="695" y="770"/>
                  </a:lnTo>
                  <a:lnTo>
                    <a:pt x="695" y="772"/>
                  </a:lnTo>
                  <a:lnTo>
                    <a:pt x="693" y="774"/>
                  </a:lnTo>
                  <a:lnTo>
                    <a:pt x="693" y="776"/>
                  </a:lnTo>
                  <a:lnTo>
                    <a:pt x="693" y="779"/>
                  </a:lnTo>
                  <a:lnTo>
                    <a:pt x="693" y="783"/>
                  </a:lnTo>
                  <a:lnTo>
                    <a:pt x="692" y="785"/>
                  </a:lnTo>
                  <a:lnTo>
                    <a:pt x="690" y="787"/>
                  </a:lnTo>
                  <a:lnTo>
                    <a:pt x="688" y="787"/>
                  </a:lnTo>
                  <a:lnTo>
                    <a:pt x="686" y="787"/>
                  </a:lnTo>
                  <a:lnTo>
                    <a:pt x="684" y="785"/>
                  </a:lnTo>
                  <a:lnTo>
                    <a:pt x="682" y="787"/>
                  </a:lnTo>
                  <a:lnTo>
                    <a:pt x="680" y="787"/>
                  </a:lnTo>
                  <a:lnTo>
                    <a:pt x="678" y="787"/>
                  </a:lnTo>
                  <a:lnTo>
                    <a:pt x="676" y="787"/>
                  </a:lnTo>
                  <a:lnTo>
                    <a:pt x="673" y="789"/>
                  </a:lnTo>
                  <a:lnTo>
                    <a:pt x="671" y="787"/>
                  </a:lnTo>
                  <a:lnTo>
                    <a:pt x="669" y="787"/>
                  </a:lnTo>
                  <a:lnTo>
                    <a:pt x="667" y="785"/>
                  </a:lnTo>
                  <a:lnTo>
                    <a:pt x="665" y="785"/>
                  </a:lnTo>
                  <a:lnTo>
                    <a:pt x="663" y="787"/>
                  </a:lnTo>
                  <a:lnTo>
                    <a:pt x="657" y="789"/>
                  </a:lnTo>
                  <a:lnTo>
                    <a:pt x="654" y="793"/>
                  </a:lnTo>
                  <a:lnTo>
                    <a:pt x="650" y="795"/>
                  </a:lnTo>
                  <a:lnTo>
                    <a:pt x="648" y="796"/>
                  </a:lnTo>
                  <a:lnTo>
                    <a:pt x="644" y="800"/>
                  </a:lnTo>
                  <a:lnTo>
                    <a:pt x="642" y="804"/>
                  </a:lnTo>
                  <a:lnTo>
                    <a:pt x="638" y="812"/>
                  </a:lnTo>
                  <a:lnTo>
                    <a:pt x="636" y="815"/>
                  </a:lnTo>
                  <a:lnTo>
                    <a:pt x="635" y="819"/>
                  </a:lnTo>
                  <a:lnTo>
                    <a:pt x="631" y="821"/>
                  </a:lnTo>
                  <a:lnTo>
                    <a:pt x="627" y="823"/>
                  </a:lnTo>
                  <a:lnTo>
                    <a:pt x="623" y="823"/>
                  </a:lnTo>
                  <a:lnTo>
                    <a:pt x="619" y="823"/>
                  </a:lnTo>
                  <a:lnTo>
                    <a:pt x="617" y="819"/>
                  </a:lnTo>
                  <a:lnTo>
                    <a:pt x="614" y="817"/>
                  </a:lnTo>
                  <a:lnTo>
                    <a:pt x="612" y="815"/>
                  </a:lnTo>
                  <a:lnTo>
                    <a:pt x="610" y="814"/>
                  </a:lnTo>
                  <a:lnTo>
                    <a:pt x="608" y="815"/>
                  </a:lnTo>
                  <a:lnTo>
                    <a:pt x="604" y="817"/>
                  </a:lnTo>
                  <a:lnTo>
                    <a:pt x="602" y="819"/>
                  </a:lnTo>
                  <a:lnTo>
                    <a:pt x="600" y="821"/>
                  </a:lnTo>
                  <a:lnTo>
                    <a:pt x="598" y="821"/>
                  </a:lnTo>
                  <a:lnTo>
                    <a:pt x="595" y="823"/>
                  </a:lnTo>
                  <a:lnTo>
                    <a:pt x="591" y="823"/>
                  </a:lnTo>
                  <a:lnTo>
                    <a:pt x="583" y="825"/>
                  </a:lnTo>
                  <a:lnTo>
                    <a:pt x="576" y="825"/>
                  </a:lnTo>
                  <a:lnTo>
                    <a:pt x="568" y="825"/>
                  </a:lnTo>
                  <a:lnTo>
                    <a:pt x="560" y="823"/>
                  </a:lnTo>
                  <a:lnTo>
                    <a:pt x="557" y="823"/>
                  </a:lnTo>
                  <a:lnTo>
                    <a:pt x="553" y="823"/>
                  </a:lnTo>
                  <a:lnTo>
                    <a:pt x="551" y="823"/>
                  </a:lnTo>
                  <a:lnTo>
                    <a:pt x="549" y="825"/>
                  </a:lnTo>
                  <a:lnTo>
                    <a:pt x="547" y="827"/>
                  </a:lnTo>
                  <a:lnTo>
                    <a:pt x="543" y="829"/>
                  </a:lnTo>
                  <a:lnTo>
                    <a:pt x="541" y="829"/>
                  </a:lnTo>
                  <a:lnTo>
                    <a:pt x="540" y="827"/>
                  </a:lnTo>
                  <a:lnTo>
                    <a:pt x="536" y="827"/>
                  </a:lnTo>
                  <a:lnTo>
                    <a:pt x="534" y="827"/>
                  </a:lnTo>
                  <a:lnTo>
                    <a:pt x="532" y="827"/>
                  </a:lnTo>
                  <a:lnTo>
                    <a:pt x="530" y="827"/>
                  </a:lnTo>
                  <a:lnTo>
                    <a:pt x="526" y="827"/>
                  </a:lnTo>
                  <a:lnTo>
                    <a:pt x="519" y="829"/>
                  </a:lnTo>
                  <a:lnTo>
                    <a:pt x="507" y="833"/>
                  </a:lnTo>
                  <a:lnTo>
                    <a:pt x="503" y="833"/>
                  </a:lnTo>
                  <a:lnTo>
                    <a:pt x="498" y="834"/>
                  </a:lnTo>
                  <a:lnTo>
                    <a:pt x="494" y="836"/>
                  </a:lnTo>
                  <a:lnTo>
                    <a:pt x="490" y="836"/>
                  </a:lnTo>
                  <a:lnTo>
                    <a:pt x="488" y="834"/>
                  </a:lnTo>
                  <a:lnTo>
                    <a:pt x="479" y="833"/>
                  </a:lnTo>
                  <a:lnTo>
                    <a:pt x="473" y="831"/>
                  </a:lnTo>
                  <a:lnTo>
                    <a:pt x="469" y="829"/>
                  </a:lnTo>
                  <a:lnTo>
                    <a:pt x="462" y="827"/>
                  </a:lnTo>
                  <a:lnTo>
                    <a:pt x="452" y="827"/>
                  </a:lnTo>
                  <a:lnTo>
                    <a:pt x="445" y="825"/>
                  </a:lnTo>
                  <a:lnTo>
                    <a:pt x="439" y="825"/>
                  </a:lnTo>
                  <a:lnTo>
                    <a:pt x="424" y="823"/>
                  </a:lnTo>
                  <a:lnTo>
                    <a:pt x="412" y="823"/>
                  </a:lnTo>
                  <a:lnTo>
                    <a:pt x="401" y="821"/>
                  </a:lnTo>
                  <a:lnTo>
                    <a:pt x="395" y="821"/>
                  </a:lnTo>
                  <a:lnTo>
                    <a:pt x="389" y="819"/>
                  </a:lnTo>
                  <a:lnTo>
                    <a:pt x="386" y="815"/>
                  </a:lnTo>
                  <a:lnTo>
                    <a:pt x="380" y="810"/>
                  </a:lnTo>
                  <a:lnTo>
                    <a:pt x="376" y="806"/>
                  </a:lnTo>
                  <a:lnTo>
                    <a:pt x="372" y="800"/>
                  </a:lnTo>
                  <a:lnTo>
                    <a:pt x="369" y="796"/>
                  </a:lnTo>
                  <a:lnTo>
                    <a:pt x="365" y="789"/>
                  </a:lnTo>
                  <a:lnTo>
                    <a:pt x="361" y="781"/>
                  </a:lnTo>
                  <a:lnTo>
                    <a:pt x="357" y="770"/>
                  </a:lnTo>
                  <a:lnTo>
                    <a:pt x="351" y="760"/>
                  </a:lnTo>
                  <a:lnTo>
                    <a:pt x="350" y="757"/>
                  </a:lnTo>
                  <a:lnTo>
                    <a:pt x="346" y="749"/>
                  </a:lnTo>
                  <a:lnTo>
                    <a:pt x="344" y="747"/>
                  </a:lnTo>
                  <a:lnTo>
                    <a:pt x="342" y="747"/>
                  </a:lnTo>
                  <a:lnTo>
                    <a:pt x="340" y="747"/>
                  </a:lnTo>
                  <a:lnTo>
                    <a:pt x="334" y="749"/>
                  </a:lnTo>
                  <a:lnTo>
                    <a:pt x="325" y="751"/>
                  </a:lnTo>
                  <a:lnTo>
                    <a:pt x="313" y="753"/>
                  </a:lnTo>
                  <a:lnTo>
                    <a:pt x="302" y="755"/>
                  </a:lnTo>
                  <a:lnTo>
                    <a:pt x="296" y="755"/>
                  </a:lnTo>
                  <a:lnTo>
                    <a:pt x="293" y="755"/>
                  </a:lnTo>
                  <a:lnTo>
                    <a:pt x="287" y="755"/>
                  </a:lnTo>
                  <a:lnTo>
                    <a:pt x="279" y="753"/>
                  </a:lnTo>
                  <a:lnTo>
                    <a:pt x="272" y="751"/>
                  </a:lnTo>
                  <a:lnTo>
                    <a:pt x="268" y="751"/>
                  </a:lnTo>
                  <a:lnTo>
                    <a:pt x="266" y="749"/>
                  </a:lnTo>
                  <a:lnTo>
                    <a:pt x="264" y="749"/>
                  </a:lnTo>
                  <a:lnTo>
                    <a:pt x="262" y="749"/>
                  </a:lnTo>
                  <a:lnTo>
                    <a:pt x="262" y="751"/>
                  </a:lnTo>
                  <a:lnTo>
                    <a:pt x="260" y="753"/>
                  </a:lnTo>
                  <a:lnTo>
                    <a:pt x="256" y="758"/>
                  </a:lnTo>
                  <a:lnTo>
                    <a:pt x="253" y="766"/>
                  </a:lnTo>
                  <a:lnTo>
                    <a:pt x="245" y="777"/>
                  </a:lnTo>
                  <a:lnTo>
                    <a:pt x="241" y="785"/>
                  </a:lnTo>
                  <a:lnTo>
                    <a:pt x="237" y="793"/>
                  </a:lnTo>
                  <a:lnTo>
                    <a:pt x="232" y="800"/>
                  </a:lnTo>
                  <a:lnTo>
                    <a:pt x="228" y="806"/>
                  </a:lnTo>
                  <a:lnTo>
                    <a:pt x="226" y="810"/>
                  </a:lnTo>
                  <a:lnTo>
                    <a:pt x="224" y="810"/>
                  </a:lnTo>
                  <a:lnTo>
                    <a:pt x="224" y="812"/>
                  </a:lnTo>
                  <a:lnTo>
                    <a:pt x="222" y="812"/>
                  </a:lnTo>
                  <a:lnTo>
                    <a:pt x="222" y="814"/>
                  </a:lnTo>
                  <a:lnTo>
                    <a:pt x="220" y="814"/>
                  </a:lnTo>
                  <a:lnTo>
                    <a:pt x="218" y="814"/>
                  </a:lnTo>
                  <a:lnTo>
                    <a:pt x="218" y="815"/>
                  </a:lnTo>
                  <a:lnTo>
                    <a:pt x="218" y="817"/>
                  </a:lnTo>
                  <a:lnTo>
                    <a:pt x="217" y="817"/>
                  </a:lnTo>
                  <a:lnTo>
                    <a:pt x="217" y="819"/>
                  </a:lnTo>
                  <a:lnTo>
                    <a:pt x="217" y="821"/>
                  </a:lnTo>
                  <a:lnTo>
                    <a:pt x="215" y="823"/>
                  </a:lnTo>
                  <a:lnTo>
                    <a:pt x="215" y="825"/>
                  </a:lnTo>
                  <a:lnTo>
                    <a:pt x="213" y="825"/>
                  </a:lnTo>
                  <a:lnTo>
                    <a:pt x="213" y="827"/>
                  </a:lnTo>
                  <a:lnTo>
                    <a:pt x="207" y="823"/>
                  </a:lnTo>
                  <a:lnTo>
                    <a:pt x="201" y="817"/>
                  </a:lnTo>
                  <a:lnTo>
                    <a:pt x="190" y="808"/>
                  </a:lnTo>
                  <a:lnTo>
                    <a:pt x="184" y="800"/>
                  </a:lnTo>
                  <a:lnTo>
                    <a:pt x="173" y="789"/>
                  </a:lnTo>
                  <a:lnTo>
                    <a:pt x="161" y="777"/>
                  </a:lnTo>
                  <a:lnTo>
                    <a:pt x="156" y="774"/>
                  </a:lnTo>
                  <a:lnTo>
                    <a:pt x="154" y="770"/>
                  </a:lnTo>
                  <a:lnTo>
                    <a:pt x="148" y="766"/>
                  </a:lnTo>
                  <a:lnTo>
                    <a:pt x="144" y="762"/>
                  </a:lnTo>
                  <a:lnTo>
                    <a:pt x="141" y="758"/>
                  </a:lnTo>
                  <a:lnTo>
                    <a:pt x="137" y="757"/>
                  </a:lnTo>
                  <a:lnTo>
                    <a:pt x="135" y="753"/>
                  </a:lnTo>
                  <a:lnTo>
                    <a:pt x="133" y="751"/>
                  </a:lnTo>
                  <a:lnTo>
                    <a:pt x="131" y="747"/>
                  </a:lnTo>
                  <a:lnTo>
                    <a:pt x="129" y="739"/>
                  </a:lnTo>
                  <a:lnTo>
                    <a:pt x="127" y="734"/>
                  </a:lnTo>
                  <a:lnTo>
                    <a:pt x="127" y="730"/>
                  </a:lnTo>
                  <a:lnTo>
                    <a:pt x="125" y="726"/>
                  </a:lnTo>
                  <a:lnTo>
                    <a:pt x="127" y="724"/>
                  </a:lnTo>
                  <a:lnTo>
                    <a:pt x="127" y="722"/>
                  </a:lnTo>
                  <a:lnTo>
                    <a:pt x="129" y="720"/>
                  </a:lnTo>
                  <a:lnTo>
                    <a:pt x="129" y="719"/>
                  </a:lnTo>
                  <a:lnTo>
                    <a:pt x="129" y="717"/>
                  </a:lnTo>
                  <a:lnTo>
                    <a:pt x="129" y="715"/>
                  </a:lnTo>
                  <a:lnTo>
                    <a:pt x="129" y="713"/>
                  </a:lnTo>
                  <a:lnTo>
                    <a:pt x="127" y="711"/>
                  </a:lnTo>
                  <a:lnTo>
                    <a:pt x="129" y="711"/>
                  </a:lnTo>
                  <a:lnTo>
                    <a:pt x="129" y="707"/>
                  </a:lnTo>
                  <a:lnTo>
                    <a:pt x="129" y="705"/>
                  </a:lnTo>
                  <a:lnTo>
                    <a:pt x="131" y="703"/>
                  </a:lnTo>
                  <a:lnTo>
                    <a:pt x="133" y="701"/>
                  </a:lnTo>
                  <a:lnTo>
                    <a:pt x="135" y="698"/>
                  </a:lnTo>
                  <a:lnTo>
                    <a:pt x="137" y="696"/>
                  </a:lnTo>
                  <a:lnTo>
                    <a:pt x="139" y="696"/>
                  </a:lnTo>
                  <a:lnTo>
                    <a:pt x="139" y="694"/>
                  </a:lnTo>
                  <a:lnTo>
                    <a:pt x="139" y="692"/>
                  </a:lnTo>
                  <a:lnTo>
                    <a:pt x="144" y="688"/>
                  </a:lnTo>
                  <a:lnTo>
                    <a:pt x="144" y="684"/>
                  </a:lnTo>
                  <a:lnTo>
                    <a:pt x="144" y="681"/>
                  </a:lnTo>
                  <a:lnTo>
                    <a:pt x="144" y="679"/>
                  </a:lnTo>
                  <a:lnTo>
                    <a:pt x="142" y="677"/>
                  </a:lnTo>
                  <a:lnTo>
                    <a:pt x="116" y="675"/>
                  </a:lnTo>
                  <a:lnTo>
                    <a:pt x="78" y="656"/>
                  </a:lnTo>
                  <a:lnTo>
                    <a:pt x="61" y="643"/>
                  </a:lnTo>
                  <a:lnTo>
                    <a:pt x="46" y="629"/>
                  </a:lnTo>
                  <a:lnTo>
                    <a:pt x="40" y="624"/>
                  </a:lnTo>
                  <a:lnTo>
                    <a:pt x="28" y="614"/>
                  </a:lnTo>
                  <a:lnTo>
                    <a:pt x="6" y="593"/>
                  </a:lnTo>
                  <a:lnTo>
                    <a:pt x="6" y="595"/>
                  </a:lnTo>
                  <a:lnTo>
                    <a:pt x="6" y="593"/>
                  </a:lnTo>
                  <a:lnTo>
                    <a:pt x="6" y="591"/>
                  </a:lnTo>
                  <a:lnTo>
                    <a:pt x="4" y="591"/>
                  </a:lnTo>
                  <a:lnTo>
                    <a:pt x="4" y="589"/>
                  </a:lnTo>
                  <a:lnTo>
                    <a:pt x="2" y="589"/>
                  </a:lnTo>
                  <a:lnTo>
                    <a:pt x="0" y="587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lnTo>
                    <a:pt x="66" y="494"/>
                  </a:lnTo>
                  <a:lnTo>
                    <a:pt x="74" y="382"/>
                  </a:lnTo>
                  <a:lnTo>
                    <a:pt x="120" y="375"/>
                  </a:lnTo>
                  <a:lnTo>
                    <a:pt x="201" y="388"/>
                  </a:lnTo>
                  <a:lnTo>
                    <a:pt x="218" y="380"/>
                  </a:lnTo>
                  <a:lnTo>
                    <a:pt x="220" y="380"/>
                  </a:lnTo>
                  <a:lnTo>
                    <a:pt x="266" y="363"/>
                  </a:lnTo>
                  <a:lnTo>
                    <a:pt x="490" y="226"/>
                  </a:lnTo>
                  <a:lnTo>
                    <a:pt x="617" y="196"/>
                  </a:lnTo>
                  <a:lnTo>
                    <a:pt x="633" y="192"/>
                  </a:lnTo>
                  <a:lnTo>
                    <a:pt x="644" y="192"/>
                  </a:lnTo>
                  <a:lnTo>
                    <a:pt x="663" y="177"/>
                  </a:lnTo>
                  <a:lnTo>
                    <a:pt x="686" y="156"/>
                  </a:lnTo>
                  <a:lnTo>
                    <a:pt x="686" y="131"/>
                  </a:lnTo>
                  <a:lnTo>
                    <a:pt x="699" y="122"/>
                  </a:lnTo>
                  <a:lnTo>
                    <a:pt x="720" y="1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DBFBCB9-6553-4C21-BF58-F0D2ED2C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60"/>
              <a:ext cx="1396" cy="1323"/>
            </a:xfrm>
            <a:custGeom>
              <a:avLst/>
              <a:gdLst>
                <a:gd name="T0" fmla="*/ 619 w 1396"/>
                <a:gd name="T1" fmla="*/ 65 h 1323"/>
                <a:gd name="T2" fmla="*/ 733 w 1396"/>
                <a:gd name="T3" fmla="*/ 55 h 1323"/>
                <a:gd name="T4" fmla="*/ 718 w 1396"/>
                <a:gd name="T5" fmla="*/ 152 h 1323"/>
                <a:gd name="T6" fmla="*/ 714 w 1396"/>
                <a:gd name="T7" fmla="*/ 282 h 1323"/>
                <a:gd name="T8" fmla="*/ 724 w 1396"/>
                <a:gd name="T9" fmla="*/ 401 h 1323"/>
                <a:gd name="T10" fmla="*/ 817 w 1396"/>
                <a:gd name="T11" fmla="*/ 481 h 1323"/>
                <a:gd name="T12" fmla="*/ 836 w 1396"/>
                <a:gd name="T13" fmla="*/ 529 h 1323"/>
                <a:gd name="T14" fmla="*/ 836 w 1396"/>
                <a:gd name="T15" fmla="*/ 561 h 1323"/>
                <a:gd name="T16" fmla="*/ 817 w 1396"/>
                <a:gd name="T17" fmla="*/ 587 h 1323"/>
                <a:gd name="T18" fmla="*/ 826 w 1396"/>
                <a:gd name="T19" fmla="*/ 614 h 1323"/>
                <a:gd name="T20" fmla="*/ 828 w 1396"/>
                <a:gd name="T21" fmla="*/ 646 h 1323"/>
                <a:gd name="T22" fmla="*/ 859 w 1396"/>
                <a:gd name="T23" fmla="*/ 688 h 1323"/>
                <a:gd name="T24" fmla="*/ 870 w 1396"/>
                <a:gd name="T25" fmla="*/ 707 h 1323"/>
                <a:gd name="T26" fmla="*/ 883 w 1396"/>
                <a:gd name="T27" fmla="*/ 722 h 1323"/>
                <a:gd name="T28" fmla="*/ 906 w 1396"/>
                <a:gd name="T29" fmla="*/ 751 h 1323"/>
                <a:gd name="T30" fmla="*/ 931 w 1396"/>
                <a:gd name="T31" fmla="*/ 777 h 1323"/>
                <a:gd name="T32" fmla="*/ 954 w 1396"/>
                <a:gd name="T33" fmla="*/ 800 h 1323"/>
                <a:gd name="T34" fmla="*/ 977 w 1396"/>
                <a:gd name="T35" fmla="*/ 819 h 1323"/>
                <a:gd name="T36" fmla="*/ 975 w 1396"/>
                <a:gd name="T37" fmla="*/ 863 h 1323"/>
                <a:gd name="T38" fmla="*/ 1094 w 1396"/>
                <a:gd name="T39" fmla="*/ 888 h 1323"/>
                <a:gd name="T40" fmla="*/ 1125 w 1396"/>
                <a:gd name="T41" fmla="*/ 914 h 1323"/>
                <a:gd name="T42" fmla="*/ 1214 w 1396"/>
                <a:gd name="T43" fmla="*/ 947 h 1323"/>
                <a:gd name="T44" fmla="*/ 1224 w 1396"/>
                <a:gd name="T45" fmla="*/ 992 h 1323"/>
                <a:gd name="T46" fmla="*/ 1277 w 1396"/>
                <a:gd name="T47" fmla="*/ 1021 h 1323"/>
                <a:gd name="T48" fmla="*/ 1355 w 1396"/>
                <a:gd name="T49" fmla="*/ 1062 h 1323"/>
                <a:gd name="T50" fmla="*/ 1391 w 1396"/>
                <a:gd name="T51" fmla="*/ 1085 h 1323"/>
                <a:gd name="T52" fmla="*/ 1366 w 1396"/>
                <a:gd name="T53" fmla="*/ 1089 h 1323"/>
                <a:gd name="T54" fmla="*/ 1353 w 1396"/>
                <a:gd name="T55" fmla="*/ 1068 h 1323"/>
                <a:gd name="T56" fmla="*/ 1343 w 1396"/>
                <a:gd name="T57" fmla="*/ 1091 h 1323"/>
                <a:gd name="T58" fmla="*/ 1319 w 1396"/>
                <a:gd name="T59" fmla="*/ 1100 h 1323"/>
                <a:gd name="T60" fmla="*/ 1286 w 1396"/>
                <a:gd name="T61" fmla="*/ 1093 h 1323"/>
                <a:gd name="T62" fmla="*/ 1224 w 1396"/>
                <a:gd name="T63" fmla="*/ 1070 h 1323"/>
                <a:gd name="T64" fmla="*/ 1195 w 1396"/>
                <a:gd name="T65" fmla="*/ 1252 h 1323"/>
                <a:gd name="T66" fmla="*/ 1163 w 1396"/>
                <a:gd name="T67" fmla="*/ 1258 h 1323"/>
                <a:gd name="T68" fmla="*/ 1144 w 1396"/>
                <a:gd name="T69" fmla="*/ 1279 h 1323"/>
                <a:gd name="T70" fmla="*/ 1115 w 1396"/>
                <a:gd name="T71" fmla="*/ 1283 h 1323"/>
                <a:gd name="T72" fmla="*/ 1108 w 1396"/>
                <a:gd name="T73" fmla="*/ 1300 h 1323"/>
                <a:gd name="T74" fmla="*/ 1085 w 1396"/>
                <a:gd name="T75" fmla="*/ 1289 h 1323"/>
                <a:gd name="T76" fmla="*/ 1077 w 1396"/>
                <a:gd name="T77" fmla="*/ 1311 h 1323"/>
                <a:gd name="T78" fmla="*/ 1047 w 1396"/>
                <a:gd name="T79" fmla="*/ 1311 h 1323"/>
                <a:gd name="T80" fmla="*/ 1022 w 1396"/>
                <a:gd name="T81" fmla="*/ 1306 h 1323"/>
                <a:gd name="T82" fmla="*/ 1013 w 1396"/>
                <a:gd name="T83" fmla="*/ 1315 h 1323"/>
                <a:gd name="T84" fmla="*/ 994 w 1396"/>
                <a:gd name="T85" fmla="*/ 1302 h 1323"/>
                <a:gd name="T86" fmla="*/ 973 w 1396"/>
                <a:gd name="T87" fmla="*/ 1311 h 1323"/>
                <a:gd name="T88" fmla="*/ 952 w 1396"/>
                <a:gd name="T89" fmla="*/ 1309 h 1323"/>
                <a:gd name="T90" fmla="*/ 937 w 1396"/>
                <a:gd name="T91" fmla="*/ 1281 h 1323"/>
                <a:gd name="T92" fmla="*/ 908 w 1396"/>
                <a:gd name="T93" fmla="*/ 1270 h 1323"/>
                <a:gd name="T94" fmla="*/ 897 w 1396"/>
                <a:gd name="T95" fmla="*/ 1232 h 1323"/>
                <a:gd name="T96" fmla="*/ 840 w 1396"/>
                <a:gd name="T97" fmla="*/ 1188 h 1323"/>
                <a:gd name="T98" fmla="*/ 737 w 1396"/>
                <a:gd name="T99" fmla="*/ 1125 h 1323"/>
                <a:gd name="T100" fmla="*/ 673 w 1396"/>
                <a:gd name="T101" fmla="*/ 1043 h 1323"/>
                <a:gd name="T102" fmla="*/ 629 w 1396"/>
                <a:gd name="T103" fmla="*/ 990 h 1323"/>
                <a:gd name="T104" fmla="*/ 633 w 1396"/>
                <a:gd name="T105" fmla="*/ 945 h 1323"/>
                <a:gd name="T106" fmla="*/ 576 w 1396"/>
                <a:gd name="T107" fmla="*/ 966 h 1323"/>
                <a:gd name="T108" fmla="*/ 523 w 1396"/>
                <a:gd name="T109" fmla="*/ 952 h 1323"/>
                <a:gd name="T110" fmla="*/ 473 w 1396"/>
                <a:gd name="T111" fmla="*/ 948 h 1323"/>
                <a:gd name="T112" fmla="*/ 452 w 1396"/>
                <a:gd name="T113" fmla="*/ 986 h 1323"/>
                <a:gd name="T114" fmla="*/ 429 w 1396"/>
                <a:gd name="T115" fmla="*/ 958 h 1323"/>
                <a:gd name="T116" fmla="*/ 450 w 1396"/>
                <a:gd name="T117" fmla="*/ 920 h 1323"/>
                <a:gd name="T118" fmla="*/ 437 w 1396"/>
                <a:gd name="T119" fmla="*/ 901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6" h="1323">
                  <a:moveTo>
                    <a:pt x="0" y="105"/>
                  </a:moveTo>
                  <a:lnTo>
                    <a:pt x="40" y="76"/>
                  </a:lnTo>
                  <a:lnTo>
                    <a:pt x="68" y="55"/>
                  </a:lnTo>
                  <a:lnTo>
                    <a:pt x="70" y="54"/>
                  </a:lnTo>
                  <a:lnTo>
                    <a:pt x="141" y="0"/>
                  </a:lnTo>
                  <a:lnTo>
                    <a:pt x="314" y="0"/>
                  </a:lnTo>
                  <a:lnTo>
                    <a:pt x="352" y="52"/>
                  </a:lnTo>
                  <a:lnTo>
                    <a:pt x="437" y="4"/>
                  </a:lnTo>
                  <a:lnTo>
                    <a:pt x="585" y="54"/>
                  </a:lnTo>
                  <a:lnTo>
                    <a:pt x="589" y="55"/>
                  </a:lnTo>
                  <a:lnTo>
                    <a:pt x="591" y="57"/>
                  </a:lnTo>
                  <a:lnTo>
                    <a:pt x="591" y="55"/>
                  </a:lnTo>
                  <a:lnTo>
                    <a:pt x="597" y="57"/>
                  </a:lnTo>
                  <a:lnTo>
                    <a:pt x="606" y="59"/>
                  </a:lnTo>
                  <a:lnTo>
                    <a:pt x="612" y="61"/>
                  </a:lnTo>
                  <a:lnTo>
                    <a:pt x="618" y="65"/>
                  </a:lnTo>
                  <a:lnTo>
                    <a:pt x="619" y="65"/>
                  </a:lnTo>
                  <a:lnTo>
                    <a:pt x="625" y="65"/>
                  </a:lnTo>
                  <a:lnTo>
                    <a:pt x="635" y="67"/>
                  </a:lnTo>
                  <a:lnTo>
                    <a:pt x="642" y="67"/>
                  </a:lnTo>
                  <a:lnTo>
                    <a:pt x="644" y="67"/>
                  </a:lnTo>
                  <a:lnTo>
                    <a:pt x="646" y="67"/>
                  </a:lnTo>
                  <a:lnTo>
                    <a:pt x="650" y="67"/>
                  </a:lnTo>
                  <a:lnTo>
                    <a:pt x="657" y="67"/>
                  </a:lnTo>
                  <a:lnTo>
                    <a:pt x="669" y="67"/>
                  </a:lnTo>
                  <a:lnTo>
                    <a:pt x="678" y="65"/>
                  </a:lnTo>
                  <a:lnTo>
                    <a:pt x="688" y="65"/>
                  </a:lnTo>
                  <a:lnTo>
                    <a:pt x="697" y="63"/>
                  </a:lnTo>
                  <a:lnTo>
                    <a:pt x="707" y="61"/>
                  </a:lnTo>
                  <a:lnTo>
                    <a:pt x="718" y="57"/>
                  </a:lnTo>
                  <a:lnTo>
                    <a:pt x="726" y="55"/>
                  </a:lnTo>
                  <a:lnTo>
                    <a:pt x="731" y="54"/>
                  </a:lnTo>
                  <a:lnTo>
                    <a:pt x="733" y="54"/>
                  </a:lnTo>
                  <a:lnTo>
                    <a:pt x="733" y="55"/>
                  </a:lnTo>
                  <a:lnTo>
                    <a:pt x="735" y="73"/>
                  </a:lnTo>
                  <a:lnTo>
                    <a:pt x="737" y="92"/>
                  </a:lnTo>
                  <a:lnTo>
                    <a:pt x="737" y="101"/>
                  </a:lnTo>
                  <a:lnTo>
                    <a:pt x="739" y="112"/>
                  </a:lnTo>
                  <a:lnTo>
                    <a:pt x="739" y="118"/>
                  </a:lnTo>
                  <a:lnTo>
                    <a:pt x="739" y="120"/>
                  </a:lnTo>
                  <a:lnTo>
                    <a:pt x="737" y="124"/>
                  </a:lnTo>
                  <a:lnTo>
                    <a:pt x="735" y="126"/>
                  </a:lnTo>
                  <a:lnTo>
                    <a:pt x="731" y="130"/>
                  </a:lnTo>
                  <a:lnTo>
                    <a:pt x="728" y="133"/>
                  </a:lnTo>
                  <a:lnTo>
                    <a:pt x="724" y="135"/>
                  </a:lnTo>
                  <a:lnTo>
                    <a:pt x="722" y="137"/>
                  </a:lnTo>
                  <a:lnTo>
                    <a:pt x="720" y="139"/>
                  </a:lnTo>
                  <a:lnTo>
                    <a:pt x="720" y="141"/>
                  </a:lnTo>
                  <a:lnTo>
                    <a:pt x="718" y="145"/>
                  </a:lnTo>
                  <a:lnTo>
                    <a:pt x="718" y="150"/>
                  </a:lnTo>
                  <a:lnTo>
                    <a:pt x="718" y="152"/>
                  </a:lnTo>
                  <a:lnTo>
                    <a:pt x="718" y="156"/>
                  </a:lnTo>
                  <a:lnTo>
                    <a:pt x="718" y="158"/>
                  </a:lnTo>
                  <a:lnTo>
                    <a:pt x="720" y="160"/>
                  </a:lnTo>
                  <a:lnTo>
                    <a:pt x="726" y="175"/>
                  </a:lnTo>
                  <a:lnTo>
                    <a:pt x="731" y="188"/>
                  </a:lnTo>
                  <a:lnTo>
                    <a:pt x="735" y="198"/>
                  </a:lnTo>
                  <a:lnTo>
                    <a:pt x="737" y="202"/>
                  </a:lnTo>
                  <a:lnTo>
                    <a:pt x="737" y="204"/>
                  </a:lnTo>
                  <a:lnTo>
                    <a:pt x="739" y="207"/>
                  </a:lnTo>
                  <a:lnTo>
                    <a:pt x="739" y="209"/>
                  </a:lnTo>
                  <a:lnTo>
                    <a:pt x="739" y="215"/>
                  </a:lnTo>
                  <a:lnTo>
                    <a:pt x="737" y="221"/>
                  </a:lnTo>
                  <a:lnTo>
                    <a:pt x="737" y="228"/>
                  </a:lnTo>
                  <a:lnTo>
                    <a:pt x="735" y="234"/>
                  </a:lnTo>
                  <a:lnTo>
                    <a:pt x="724" y="261"/>
                  </a:lnTo>
                  <a:lnTo>
                    <a:pt x="720" y="272"/>
                  </a:lnTo>
                  <a:lnTo>
                    <a:pt x="714" y="282"/>
                  </a:lnTo>
                  <a:lnTo>
                    <a:pt x="713" y="291"/>
                  </a:lnTo>
                  <a:lnTo>
                    <a:pt x="709" y="302"/>
                  </a:lnTo>
                  <a:lnTo>
                    <a:pt x="705" y="312"/>
                  </a:lnTo>
                  <a:lnTo>
                    <a:pt x="701" y="321"/>
                  </a:lnTo>
                  <a:lnTo>
                    <a:pt x="699" y="333"/>
                  </a:lnTo>
                  <a:lnTo>
                    <a:pt x="697" y="339"/>
                  </a:lnTo>
                  <a:lnTo>
                    <a:pt x="695" y="346"/>
                  </a:lnTo>
                  <a:lnTo>
                    <a:pt x="701" y="359"/>
                  </a:lnTo>
                  <a:lnTo>
                    <a:pt x="703" y="369"/>
                  </a:lnTo>
                  <a:lnTo>
                    <a:pt x="707" y="378"/>
                  </a:lnTo>
                  <a:lnTo>
                    <a:pt x="709" y="382"/>
                  </a:lnTo>
                  <a:lnTo>
                    <a:pt x="711" y="386"/>
                  </a:lnTo>
                  <a:lnTo>
                    <a:pt x="711" y="388"/>
                  </a:lnTo>
                  <a:lnTo>
                    <a:pt x="713" y="390"/>
                  </a:lnTo>
                  <a:lnTo>
                    <a:pt x="714" y="392"/>
                  </a:lnTo>
                  <a:lnTo>
                    <a:pt x="720" y="397"/>
                  </a:lnTo>
                  <a:lnTo>
                    <a:pt x="724" y="401"/>
                  </a:lnTo>
                  <a:lnTo>
                    <a:pt x="730" y="407"/>
                  </a:lnTo>
                  <a:lnTo>
                    <a:pt x="733" y="411"/>
                  </a:lnTo>
                  <a:lnTo>
                    <a:pt x="741" y="418"/>
                  </a:lnTo>
                  <a:lnTo>
                    <a:pt x="758" y="434"/>
                  </a:lnTo>
                  <a:lnTo>
                    <a:pt x="766" y="441"/>
                  </a:lnTo>
                  <a:lnTo>
                    <a:pt x="777" y="449"/>
                  </a:lnTo>
                  <a:lnTo>
                    <a:pt x="785" y="453"/>
                  </a:lnTo>
                  <a:lnTo>
                    <a:pt x="788" y="453"/>
                  </a:lnTo>
                  <a:lnTo>
                    <a:pt x="792" y="454"/>
                  </a:lnTo>
                  <a:lnTo>
                    <a:pt x="794" y="454"/>
                  </a:lnTo>
                  <a:lnTo>
                    <a:pt x="798" y="458"/>
                  </a:lnTo>
                  <a:lnTo>
                    <a:pt x="800" y="460"/>
                  </a:lnTo>
                  <a:lnTo>
                    <a:pt x="804" y="464"/>
                  </a:lnTo>
                  <a:lnTo>
                    <a:pt x="806" y="468"/>
                  </a:lnTo>
                  <a:lnTo>
                    <a:pt x="809" y="473"/>
                  </a:lnTo>
                  <a:lnTo>
                    <a:pt x="813" y="477"/>
                  </a:lnTo>
                  <a:lnTo>
                    <a:pt x="817" y="481"/>
                  </a:lnTo>
                  <a:lnTo>
                    <a:pt x="821" y="487"/>
                  </a:lnTo>
                  <a:lnTo>
                    <a:pt x="826" y="489"/>
                  </a:lnTo>
                  <a:lnTo>
                    <a:pt x="828" y="492"/>
                  </a:lnTo>
                  <a:lnTo>
                    <a:pt x="832" y="496"/>
                  </a:lnTo>
                  <a:lnTo>
                    <a:pt x="832" y="498"/>
                  </a:lnTo>
                  <a:lnTo>
                    <a:pt x="836" y="502"/>
                  </a:lnTo>
                  <a:lnTo>
                    <a:pt x="838" y="508"/>
                  </a:lnTo>
                  <a:lnTo>
                    <a:pt x="840" y="515"/>
                  </a:lnTo>
                  <a:lnTo>
                    <a:pt x="844" y="519"/>
                  </a:lnTo>
                  <a:lnTo>
                    <a:pt x="844" y="521"/>
                  </a:lnTo>
                  <a:lnTo>
                    <a:pt x="844" y="523"/>
                  </a:lnTo>
                  <a:lnTo>
                    <a:pt x="844" y="525"/>
                  </a:lnTo>
                  <a:lnTo>
                    <a:pt x="842" y="525"/>
                  </a:lnTo>
                  <a:lnTo>
                    <a:pt x="840" y="527"/>
                  </a:lnTo>
                  <a:lnTo>
                    <a:pt x="838" y="527"/>
                  </a:lnTo>
                  <a:lnTo>
                    <a:pt x="838" y="529"/>
                  </a:lnTo>
                  <a:lnTo>
                    <a:pt x="836" y="529"/>
                  </a:lnTo>
                  <a:lnTo>
                    <a:pt x="836" y="532"/>
                  </a:lnTo>
                  <a:lnTo>
                    <a:pt x="834" y="534"/>
                  </a:lnTo>
                  <a:lnTo>
                    <a:pt x="834" y="538"/>
                  </a:lnTo>
                  <a:lnTo>
                    <a:pt x="834" y="540"/>
                  </a:lnTo>
                  <a:lnTo>
                    <a:pt x="832" y="542"/>
                  </a:lnTo>
                  <a:lnTo>
                    <a:pt x="832" y="544"/>
                  </a:lnTo>
                  <a:lnTo>
                    <a:pt x="832" y="546"/>
                  </a:lnTo>
                  <a:lnTo>
                    <a:pt x="834" y="549"/>
                  </a:lnTo>
                  <a:lnTo>
                    <a:pt x="834" y="551"/>
                  </a:lnTo>
                  <a:lnTo>
                    <a:pt x="836" y="551"/>
                  </a:lnTo>
                  <a:lnTo>
                    <a:pt x="836" y="553"/>
                  </a:lnTo>
                  <a:lnTo>
                    <a:pt x="838" y="553"/>
                  </a:lnTo>
                  <a:lnTo>
                    <a:pt x="838" y="555"/>
                  </a:lnTo>
                  <a:lnTo>
                    <a:pt x="838" y="557"/>
                  </a:lnTo>
                  <a:lnTo>
                    <a:pt x="838" y="559"/>
                  </a:lnTo>
                  <a:lnTo>
                    <a:pt x="836" y="559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3"/>
                  </a:lnTo>
                  <a:lnTo>
                    <a:pt x="834" y="565"/>
                  </a:lnTo>
                  <a:lnTo>
                    <a:pt x="832" y="565"/>
                  </a:lnTo>
                  <a:lnTo>
                    <a:pt x="830" y="565"/>
                  </a:lnTo>
                  <a:lnTo>
                    <a:pt x="830" y="567"/>
                  </a:lnTo>
                  <a:lnTo>
                    <a:pt x="828" y="568"/>
                  </a:lnTo>
                  <a:lnTo>
                    <a:pt x="826" y="568"/>
                  </a:lnTo>
                  <a:lnTo>
                    <a:pt x="825" y="570"/>
                  </a:lnTo>
                  <a:lnTo>
                    <a:pt x="825" y="572"/>
                  </a:lnTo>
                  <a:lnTo>
                    <a:pt x="825" y="576"/>
                  </a:lnTo>
                  <a:lnTo>
                    <a:pt x="823" y="576"/>
                  </a:lnTo>
                  <a:lnTo>
                    <a:pt x="821" y="578"/>
                  </a:lnTo>
                  <a:lnTo>
                    <a:pt x="821" y="580"/>
                  </a:lnTo>
                  <a:lnTo>
                    <a:pt x="819" y="580"/>
                  </a:lnTo>
                  <a:lnTo>
                    <a:pt x="817" y="584"/>
                  </a:lnTo>
                  <a:lnTo>
                    <a:pt x="817" y="587"/>
                  </a:lnTo>
                  <a:lnTo>
                    <a:pt x="815" y="591"/>
                  </a:lnTo>
                  <a:lnTo>
                    <a:pt x="813" y="593"/>
                  </a:lnTo>
                  <a:lnTo>
                    <a:pt x="813" y="595"/>
                  </a:lnTo>
                  <a:lnTo>
                    <a:pt x="813" y="597"/>
                  </a:lnTo>
                  <a:lnTo>
                    <a:pt x="815" y="597"/>
                  </a:lnTo>
                  <a:lnTo>
                    <a:pt x="815" y="599"/>
                  </a:lnTo>
                  <a:lnTo>
                    <a:pt x="817" y="601"/>
                  </a:lnTo>
                  <a:lnTo>
                    <a:pt x="817" y="603"/>
                  </a:lnTo>
                  <a:lnTo>
                    <a:pt x="819" y="605"/>
                  </a:lnTo>
                  <a:lnTo>
                    <a:pt x="819" y="606"/>
                  </a:lnTo>
                  <a:lnTo>
                    <a:pt x="821" y="608"/>
                  </a:lnTo>
                  <a:lnTo>
                    <a:pt x="821" y="610"/>
                  </a:lnTo>
                  <a:lnTo>
                    <a:pt x="823" y="610"/>
                  </a:lnTo>
                  <a:lnTo>
                    <a:pt x="823" y="612"/>
                  </a:lnTo>
                  <a:lnTo>
                    <a:pt x="825" y="612"/>
                  </a:lnTo>
                  <a:lnTo>
                    <a:pt x="825" y="614"/>
                  </a:lnTo>
                  <a:lnTo>
                    <a:pt x="826" y="614"/>
                  </a:lnTo>
                  <a:lnTo>
                    <a:pt x="828" y="614"/>
                  </a:lnTo>
                  <a:lnTo>
                    <a:pt x="828" y="616"/>
                  </a:lnTo>
                  <a:lnTo>
                    <a:pt x="830" y="618"/>
                  </a:lnTo>
                  <a:lnTo>
                    <a:pt x="830" y="620"/>
                  </a:lnTo>
                  <a:lnTo>
                    <a:pt x="832" y="618"/>
                  </a:lnTo>
                  <a:lnTo>
                    <a:pt x="832" y="620"/>
                  </a:lnTo>
                  <a:lnTo>
                    <a:pt x="834" y="620"/>
                  </a:lnTo>
                  <a:lnTo>
                    <a:pt x="836" y="622"/>
                  </a:lnTo>
                  <a:lnTo>
                    <a:pt x="838" y="622"/>
                  </a:lnTo>
                  <a:lnTo>
                    <a:pt x="838" y="625"/>
                  </a:lnTo>
                  <a:lnTo>
                    <a:pt x="838" y="627"/>
                  </a:lnTo>
                  <a:lnTo>
                    <a:pt x="836" y="629"/>
                  </a:lnTo>
                  <a:lnTo>
                    <a:pt x="834" y="635"/>
                  </a:lnTo>
                  <a:lnTo>
                    <a:pt x="832" y="637"/>
                  </a:lnTo>
                  <a:lnTo>
                    <a:pt x="830" y="641"/>
                  </a:lnTo>
                  <a:lnTo>
                    <a:pt x="830" y="644"/>
                  </a:lnTo>
                  <a:lnTo>
                    <a:pt x="828" y="646"/>
                  </a:lnTo>
                  <a:lnTo>
                    <a:pt x="830" y="648"/>
                  </a:lnTo>
                  <a:lnTo>
                    <a:pt x="830" y="652"/>
                  </a:lnTo>
                  <a:lnTo>
                    <a:pt x="832" y="652"/>
                  </a:lnTo>
                  <a:lnTo>
                    <a:pt x="836" y="654"/>
                  </a:lnTo>
                  <a:lnTo>
                    <a:pt x="842" y="658"/>
                  </a:lnTo>
                  <a:lnTo>
                    <a:pt x="845" y="660"/>
                  </a:lnTo>
                  <a:lnTo>
                    <a:pt x="847" y="660"/>
                  </a:lnTo>
                  <a:lnTo>
                    <a:pt x="847" y="662"/>
                  </a:lnTo>
                  <a:lnTo>
                    <a:pt x="847" y="663"/>
                  </a:lnTo>
                  <a:lnTo>
                    <a:pt x="849" y="665"/>
                  </a:lnTo>
                  <a:lnTo>
                    <a:pt x="847" y="667"/>
                  </a:lnTo>
                  <a:lnTo>
                    <a:pt x="849" y="671"/>
                  </a:lnTo>
                  <a:lnTo>
                    <a:pt x="849" y="673"/>
                  </a:lnTo>
                  <a:lnTo>
                    <a:pt x="849" y="679"/>
                  </a:lnTo>
                  <a:lnTo>
                    <a:pt x="853" y="681"/>
                  </a:lnTo>
                  <a:lnTo>
                    <a:pt x="855" y="684"/>
                  </a:lnTo>
                  <a:lnTo>
                    <a:pt x="859" y="688"/>
                  </a:lnTo>
                  <a:lnTo>
                    <a:pt x="863" y="692"/>
                  </a:lnTo>
                  <a:lnTo>
                    <a:pt x="864" y="694"/>
                  </a:lnTo>
                  <a:lnTo>
                    <a:pt x="864" y="696"/>
                  </a:lnTo>
                  <a:lnTo>
                    <a:pt x="864" y="698"/>
                  </a:lnTo>
                  <a:lnTo>
                    <a:pt x="866" y="700"/>
                  </a:lnTo>
                  <a:lnTo>
                    <a:pt x="868" y="700"/>
                  </a:lnTo>
                  <a:lnTo>
                    <a:pt x="870" y="700"/>
                  </a:lnTo>
                  <a:lnTo>
                    <a:pt x="868" y="700"/>
                  </a:lnTo>
                  <a:lnTo>
                    <a:pt x="868" y="701"/>
                  </a:lnTo>
                  <a:lnTo>
                    <a:pt x="868" y="703"/>
                  </a:lnTo>
                  <a:lnTo>
                    <a:pt x="866" y="705"/>
                  </a:lnTo>
                  <a:lnTo>
                    <a:pt x="866" y="707"/>
                  </a:lnTo>
                  <a:lnTo>
                    <a:pt x="866" y="709"/>
                  </a:lnTo>
                  <a:lnTo>
                    <a:pt x="868" y="711"/>
                  </a:lnTo>
                  <a:lnTo>
                    <a:pt x="870" y="711"/>
                  </a:lnTo>
                  <a:lnTo>
                    <a:pt x="870" y="709"/>
                  </a:lnTo>
                  <a:lnTo>
                    <a:pt x="870" y="707"/>
                  </a:lnTo>
                  <a:lnTo>
                    <a:pt x="872" y="707"/>
                  </a:lnTo>
                  <a:lnTo>
                    <a:pt x="872" y="705"/>
                  </a:lnTo>
                  <a:lnTo>
                    <a:pt x="874" y="705"/>
                  </a:lnTo>
                  <a:lnTo>
                    <a:pt x="876" y="705"/>
                  </a:lnTo>
                  <a:lnTo>
                    <a:pt x="878" y="705"/>
                  </a:lnTo>
                  <a:lnTo>
                    <a:pt x="880" y="705"/>
                  </a:lnTo>
                  <a:lnTo>
                    <a:pt x="882" y="707"/>
                  </a:lnTo>
                  <a:lnTo>
                    <a:pt x="882" y="709"/>
                  </a:lnTo>
                  <a:lnTo>
                    <a:pt x="883" y="711"/>
                  </a:lnTo>
                  <a:lnTo>
                    <a:pt x="883" y="713"/>
                  </a:lnTo>
                  <a:lnTo>
                    <a:pt x="885" y="713"/>
                  </a:lnTo>
                  <a:lnTo>
                    <a:pt x="887" y="715"/>
                  </a:lnTo>
                  <a:lnTo>
                    <a:pt x="885" y="715"/>
                  </a:lnTo>
                  <a:lnTo>
                    <a:pt x="885" y="717"/>
                  </a:lnTo>
                  <a:lnTo>
                    <a:pt x="885" y="719"/>
                  </a:lnTo>
                  <a:lnTo>
                    <a:pt x="883" y="720"/>
                  </a:lnTo>
                  <a:lnTo>
                    <a:pt x="883" y="722"/>
                  </a:lnTo>
                  <a:lnTo>
                    <a:pt x="885" y="722"/>
                  </a:lnTo>
                  <a:lnTo>
                    <a:pt x="883" y="724"/>
                  </a:lnTo>
                  <a:lnTo>
                    <a:pt x="883" y="726"/>
                  </a:lnTo>
                  <a:lnTo>
                    <a:pt x="885" y="728"/>
                  </a:lnTo>
                  <a:lnTo>
                    <a:pt x="887" y="732"/>
                  </a:lnTo>
                  <a:lnTo>
                    <a:pt x="889" y="734"/>
                  </a:lnTo>
                  <a:lnTo>
                    <a:pt x="889" y="736"/>
                  </a:lnTo>
                  <a:lnTo>
                    <a:pt x="891" y="738"/>
                  </a:lnTo>
                  <a:lnTo>
                    <a:pt x="895" y="739"/>
                  </a:lnTo>
                  <a:lnTo>
                    <a:pt x="897" y="741"/>
                  </a:lnTo>
                  <a:lnTo>
                    <a:pt x="897" y="743"/>
                  </a:lnTo>
                  <a:lnTo>
                    <a:pt x="899" y="743"/>
                  </a:lnTo>
                  <a:lnTo>
                    <a:pt x="899" y="745"/>
                  </a:lnTo>
                  <a:lnTo>
                    <a:pt x="901" y="745"/>
                  </a:lnTo>
                  <a:lnTo>
                    <a:pt x="902" y="745"/>
                  </a:lnTo>
                  <a:lnTo>
                    <a:pt x="904" y="747"/>
                  </a:lnTo>
                  <a:lnTo>
                    <a:pt x="906" y="751"/>
                  </a:lnTo>
                  <a:lnTo>
                    <a:pt x="910" y="753"/>
                  </a:lnTo>
                  <a:lnTo>
                    <a:pt x="910" y="757"/>
                  </a:lnTo>
                  <a:lnTo>
                    <a:pt x="910" y="758"/>
                  </a:lnTo>
                  <a:lnTo>
                    <a:pt x="912" y="758"/>
                  </a:lnTo>
                  <a:lnTo>
                    <a:pt x="912" y="760"/>
                  </a:lnTo>
                  <a:lnTo>
                    <a:pt x="912" y="762"/>
                  </a:lnTo>
                  <a:lnTo>
                    <a:pt x="914" y="762"/>
                  </a:lnTo>
                  <a:lnTo>
                    <a:pt x="916" y="762"/>
                  </a:lnTo>
                  <a:lnTo>
                    <a:pt x="918" y="762"/>
                  </a:lnTo>
                  <a:lnTo>
                    <a:pt x="918" y="764"/>
                  </a:lnTo>
                  <a:lnTo>
                    <a:pt x="920" y="766"/>
                  </a:lnTo>
                  <a:lnTo>
                    <a:pt x="921" y="770"/>
                  </a:lnTo>
                  <a:lnTo>
                    <a:pt x="923" y="772"/>
                  </a:lnTo>
                  <a:lnTo>
                    <a:pt x="923" y="774"/>
                  </a:lnTo>
                  <a:lnTo>
                    <a:pt x="925" y="776"/>
                  </a:lnTo>
                  <a:lnTo>
                    <a:pt x="927" y="776"/>
                  </a:lnTo>
                  <a:lnTo>
                    <a:pt x="931" y="777"/>
                  </a:lnTo>
                  <a:lnTo>
                    <a:pt x="931" y="779"/>
                  </a:lnTo>
                  <a:lnTo>
                    <a:pt x="935" y="781"/>
                  </a:lnTo>
                  <a:lnTo>
                    <a:pt x="937" y="781"/>
                  </a:lnTo>
                  <a:lnTo>
                    <a:pt x="937" y="783"/>
                  </a:lnTo>
                  <a:lnTo>
                    <a:pt x="939" y="785"/>
                  </a:lnTo>
                  <a:lnTo>
                    <a:pt x="940" y="787"/>
                  </a:lnTo>
                  <a:lnTo>
                    <a:pt x="942" y="787"/>
                  </a:lnTo>
                  <a:lnTo>
                    <a:pt x="942" y="789"/>
                  </a:lnTo>
                  <a:lnTo>
                    <a:pt x="944" y="789"/>
                  </a:lnTo>
                  <a:lnTo>
                    <a:pt x="946" y="791"/>
                  </a:lnTo>
                  <a:lnTo>
                    <a:pt x="948" y="791"/>
                  </a:lnTo>
                  <a:lnTo>
                    <a:pt x="948" y="793"/>
                  </a:lnTo>
                  <a:lnTo>
                    <a:pt x="950" y="795"/>
                  </a:lnTo>
                  <a:lnTo>
                    <a:pt x="952" y="796"/>
                  </a:lnTo>
                  <a:lnTo>
                    <a:pt x="952" y="798"/>
                  </a:lnTo>
                  <a:lnTo>
                    <a:pt x="954" y="798"/>
                  </a:lnTo>
                  <a:lnTo>
                    <a:pt x="954" y="800"/>
                  </a:lnTo>
                  <a:lnTo>
                    <a:pt x="956" y="802"/>
                  </a:lnTo>
                  <a:lnTo>
                    <a:pt x="956" y="804"/>
                  </a:lnTo>
                  <a:lnTo>
                    <a:pt x="958" y="806"/>
                  </a:lnTo>
                  <a:lnTo>
                    <a:pt x="959" y="808"/>
                  </a:lnTo>
                  <a:lnTo>
                    <a:pt x="959" y="810"/>
                  </a:lnTo>
                  <a:lnTo>
                    <a:pt x="961" y="812"/>
                  </a:lnTo>
                  <a:lnTo>
                    <a:pt x="963" y="814"/>
                  </a:lnTo>
                  <a:lnTo>
                    <a:pt x="963" y="815"/>
                  </a:lnTo>
                  <a:lnTo>
                    <a:pt x="965" y="817"/>
                  </a:lnTo>
                  <a:lnTo>
                    <a:pt x="967" y="817"/>
                  </a:lnTo>
                  <a:lnTo>
                    <a:pt x="969" y="817"/>
                  </a:lnTo>
                  <a:lnTo>
                    <a:pt x="971" y="817"/>
                  </a:lnTo>
                  <a:lnTo>
                    <a:pt x="973" y="817"/>
                  </a:lnTo>
                  <a:lnTo>
                    <a:pt x="973" y="819"/>
                  </a:lnTo>
                  <a:lnTo>
                    <a:pt x="975" y="819"/>
                  </a:lnTo>
                  <a:lnTo>
                    <a:pt x="977" y="817"/>
                  </a:lnTo>
                  <a:lnTo>
                    <a:pt x="977" y="819"/>
                  </a:lnTo>
                  <a:lnTo>
                    <a:pt x="978" y="819"/>
                  </a:lnTo>
                  <a:lnTo>
                    <a:pt x="978" y="821"/>
                  </a:lnTo>
                  <a:lnTo>
                    <a:pt x="980" y="821"/>
                  </a:lnTo>
                  <a:lnTo>
                    <a:pt x="982" y="823"/>
                  </a:lnTo>
                  <a:lnTo>
                    <a:pt x="980" y="825"/>
                  </a:lnTo>
                  <a:lnTo>
                    <a:pt x="975" y="833"/>
                  </a:lnTo>
                  <a:lnTo>
                    <a:pt x="973" y="834"/>
                  </a:lnTo>
                  <a:lnTo>
                    <a:pt x="971" y="838"/>
                  </a:lnTo>
                  <a:lnTo>
                    <a:pt x="971" y="840"/>
                  </a:lnTo>
                  <a:lnTo>
                    <a:pt x="971" y="844"/>
                  </a:lnTo>
                  <a:lnTo>
                    <a:pt x="971" y="848"/>
                  </a:lnTo>
                  <a:lnTo>
                    <a:pt x="971" y="850"/>
                  </a:lnTo>
                  <a:lnTo>
                    <a:pt x="971" y="852"/>
                  </a:lnTo>
                  <a:lnTo>
                    <a:pt x="973" y="857"/>
                  </a:lnTo>
                  <a:lnTo>
                    <a:pt x="973" y="859"/>
                  </a:lnTo>
                  <a:lnTo>
                    <a:pt x="973" y="861"/>
                  </a:lnTo>
                  <a:lnTo>
                    <a:pt x="975" y="863"/>
                  </a:lnTo>
                  <a:lnTo>
                    <a:pt x="977" y="865"/>
                  </a:lnTo>
                  <a:lnTo>
                    <a:pt x="977" y="867"/>
                  </a:lnTo>
                  <a:lnTo>
                    <a:pt x="980" y="869"/>
                  </a:lnTo>
                  <a:lnTo>
                    <a:pt x="982" y="869"/>
                  </a:lnTo>
                  <a:lnTo>
                    <a:pt x="982" y="871"/>
                  </a:lnTo>
                  <a:lnTo>
                    <a:pt x="986" y="872"/>
                  </a:lnTo>
                  <a:lnTo>
                    <a:pt x="988" y="872"/>
                  </a:lnTo>
                  <a:lnTo>
                    <a:pt x="990" y="874"/>
                  </a:lnTo>
                  <a:lnTo>
                    <a:pt x="992" y="876"/>
                  </a:lnTo>
                  <a:lnTo>
                    <a:pt x="994" y="878"/>
                  </a:lnTo>
                  <a:lnTo>
                    <a:pt x="997" y="878"/>
                  </a:lnTo>
                  <a:lnTo>
                    <a:pt x="1018" y="876"/>
                  </a:lnTo>
                  <a:lnTo>
                    <a:pt x="1047" y="874"/>
                  </a:lnTo>
                  <a:lnTo>
                    <a:pt x="1066" y="872"/>
                  </a:lnTo>
                  <a:lnTo>
                    <a:pt x="1073" y="872"/>
                  </a:lnTo>
                  <a:lnTo>
                    <a:pt x="1085" y="882"/>
                  </a:lnTo>
                  <a:lnTo>
                    <a:pt x="1094" y="888"/>
                  </a:lnTo>
                  <a:lnTo>
                    <a:pt x="1089" y="891"/>
                  </a:lnTo>
                  <a:lnTo>
                    <a:pt x="1087" y="893"/>
                  </a:lnTo>
                  <a:lnTo>
                    <a:pt x="1087" y="895"/>
                  </a:lnTo>
                  <a:lnTo>
                    <a:pt x="1085" y="899"/>
                  </a:lnTo>
                  <a:lnTo>
                    <a:pt x="1085" y="903"/>
                  </a:lnTo>
                  <a:lnTo>
                    <a:pt x="1089" y="909"/>
                  </a:lnTo>
                  <a:lnTo>
                    <a:pt x="1092" y="910"/>
                  </a:lnTo>
                  <a:lnTo>
                    <a:pt x="1098" y="912"/>
                  </a:lnTo>
                  <a:lnTo>
                    <a:pt x="1102" y="914"/>
                  </a:lnTo>
                  <a:lnTo>
                    <a:pt x="1108" y="916"/>
                  </a:lnTo>
                  <a:lnTo>
                    <a:pt x="1110" y="918"/>
                  </a:lnTo>
                  <a:lnTo>
                    <a:pt x="1111" y="918"/>
                  </a:lnTo>
                  <a:lnTo>
                    <a:pt x="1115" y="918"/>
                  </a:lnTo>
                  <a:lnTo>
                    <a:pt x="1119" y="916"/>
                  </a:lnTo>
                  <a:lnTo>
                    <a:pt x="1121" y="914"/>
                  </a:lnTo>
                  <a:lnTo>
                    <a:pt x="1123" y="914"/>
                  </a:lnTo>
                  <a:lnTo>
                    <a:pt x="1125" y="914"/>
                  </a:lnTo>
                  <a:lnTo>
                    <a:pt x="1134" y="916"/>
                  </a:lnTo>
                  <a:lnTo>
                    <a:pt x="1142" y="916"/>
                  </a:lnTo>
                  <a:lnTo>
                    <a:pt x="1149" y="918"/>
                  </a:lnTo>
                  <a:lnTo>
                    <a:pt x="1153" y="918"/>
                  </a:lnTo>
                  <a:lnTo>
                    <a:pt x="1157" y="918"/>
                  </a:lnTo>
                  <a:lnTo>
                    <a:pt x="1163" y="920"/>
                  </a:lnTo>
                  <a:lnTo>
                    <a:pt x="1168" y="924"/>
                  </a:lnTo>
                  <a:lnTo>
                    <a:pt x="1174" y="928"/>
                  </a:lnTo>
                  <a:lnTo>
                    <a:pt x="1178" y="931"/>
                  </a:lnTo>
                  <a:lnTo>
                    <a:pt x="1184" y="935"/>
                  </a:lnTo>
                  <a:lnTo>
                    <a:pt x="1189" y="939"/>
                  </a:lnTo>
                  <a:lnTo>
                    <a:pt x="1193" y="941"/>
                  </a:lnTo>
                  <a:lnTo>
                    <a:pt x="1199" y="943"/>
                  </a:lnTo>
                  <a:lnTo>
                    <a:pt x="1205" y="943"/>
                  </a:lnTo>
                  <a:lnTo>
                    <a:pt x="1208" y="943"/>
                  </a:lnTo>
                  <a:lnTo>
                    <a:pt x="1210" y="943"/>
                  </a:lnTo>
                  <a:lnTo>
                    <a:pt x="1214" y="947"/>
                  </a:lnTo>
                  <a:lnTo>
                    <a:pt x="1216" y="948"/>
                  </a:lnTo>
                  <a:lnTo>
                    <a:pt x="1216" y="950"/>
                  </a:lnTo>
                  <a:lnTo>
                    <a:pt x="1218" y="952"/>
                  </a:lnTo>
                  <a:lnTo>
                    <a:pt x="1220" y="954"/>
                  </a:lnTo>
                  <a:lnTo>
                    <a:pt x="1222" y="958"/>
                  </a:lnTo>
                  <a:lnTo>
                    <a:pt x="1224" y="964"/>
                  </a:lnTo>
                  <a:lnTo>
                    <a:pt x="1225" y="967"/>
                  </a:lnTo>
                  <a:lnTo>
                    <a:pt x="1227" y="969"/>
                  </a:lnTo>
                  <a:lnTo>
                    <a:pt x="1227" y="971"/>
                  </a:lnTo>
                  <a:lnTo>
                    <a:pt x="1227" y="973"/>
                  </a:lnTo>
                  <a:lnTo>
                    <a:pt x="1225" y="975"/>
                  </a:lnTo>
                  <a:lnTo>
                    <a:pt x="1224" y="977"/>
                  </a:lnTo>
                  <a:lnTo>
                    <a:pt x="1222" y="977"/>
                  </a:lnTo>
                  <a:lnTo>
                    <a:pt x="1222" y="979"/>
                  </a:lnTo>
                  <a:lnTo>
                    <a:pt x="1224" y="983"/>
                  </a:lnTo>
                  <a:lnTo>
                    <a:pt x="1224" y="988"/>
                  </a:lnTo>
                  <a:lnTo>
                    <a:pt x="1224" y="992"/>
                  </a:lnTo>
                  <a:lnTo>
                    <a:pt x="1225" y="998"/>
                  </a:lnTo>
                  <a:lnTo>
                    <a:pt x="1225" y="1000"/>
                  </a:lnTo>
                  <a:lnTo>
                    <a:pt x="1227" y="1000"/>
                  </a:lnTo>
                  <a:lnTo>
                    <a:pt x="1229" y="1002"/>
                  </a:lnTo>
                  <a:lnTo>
                    <a:pt x="1233" y="1002"/>
                  </a:lnTo>
                  <a:lnTo>
                    <a:pt x="1235" y="1002"/>
                  </a:lnTo>
                  <a:lnTo>
                    <a:pt x="1239" y="1002"/>
                  </a:lnTo>
                  <a:lnTo>
                    <a:pt x="1241" y="1002"/>
                  </a:lnTo>
                  <a:lnTo>
                    <a:pt x="1243" y="1002"/>
                  </a:lnTo>
                  <a:lnTo>
                    <a:pt x="1246" y="1005"/>
                  </a:lnTo>
                  <a:lnTo>
                    <a:pt x="1254" y="1013"/>
                  </a:lnTo>
                  <a:lnTo>
                    <a:pt x="1258" y="1015"/>
                  </a:lnTo>
                  <a:lnTo>
                    <a:pt x="1260" y="1015"/>
                  </a:lnTo>
                  <a:lnTo>
                    <a:pt x="1265" y="1015"/>
                  </a:lnTo>
                  <a:lnTo>
                    <a:pt x="1269" y="1015"/>
                  </a:lnTo>
                  <a:lnTo>
                    <a:pt x="1273" y="1017"/>
                  </a:lnTo>
                  <a:lnTo>
                    <a:pt x="1277" y="1021"/>
                  </a:lnTo>
                  <a:lnTo>
                    <a:pt x="1284" y="1028"/>
                  </a:lnTo>
                  <a:lnTo>
                    <a:pt x="1290" y="1032"/>
                  </a:lnTo>
                  <a:lnTo>
                    <a:pt x="1298" y="1040"/>
                  </a:lnTo>
                  <a:lnTo>
                    <a:pt x="1303" y="1045"/>
                  </a:lnTo>
                  <a:lnTo>
                    <a:pt x="1305" y="1045"/>
                  </a:lnTo>
                  <a:lnTo>
                    <a:pt x="1309" y="1045"/>
                  </a:lnTo>
                  <a:lnTo>
                    <a:pt x="1313" y="1045"/>
                  </a:lnTo>
                  <a:lnTo>
                    <a:pt x="1315" y="1045"/>
                  </a:lnTo>
                  <a:lnTo>
                    <a:pt x="1315" y="1047"/>
                  </a:lnTo>
                  <a:lnTo>
                    <a:pt x="1317" y="1049"/>
                  </a:lnTo>
                  <a:lnTo>
                    <a:pt x="1322" y="1051"/>
                  </a:lnTo>
                  <a:lnTo>
                    <a:pt x="1328" y="1053"/>
                  </a:lnTo>
                  <a:lnTo>
                    <a:pt x="1334" y="1055"/>
                  </a:lnTo>
                  <a:lnTo>
                    <a:pt x="1341" y="1057"/>
                  </a:lnTo>
                  <a:lnTo>
                    <a:pt x="1351" y="1061"/>
                  </a:lnTo>
                  <a:lnTo>
                    <a:pt x="1353" y="1061"/>
                  </a:lnTo>
                  <a:lnTo>
                    <a:pt x="1355" y="1062"/>
                  </a:lnTo>
                  <a:lnTo>
                    <a:pt x="1357" y="1062"/>
                  </a:lnTo>
                  <a:lnTo>
                    <a:pt x="1358" y="1062"/>
                  </a:lnTo>
                  <a:lnTo>
                    <a:pt x="1360" y="1062"/>
                  </a:lnTo>
                  <a:lnTo>
                    <a:pt x="1362" y="1061"/>
                  </a:lnTo>
                  <a:lnTo>
                    <a:pt x="1366" y="1059"/>
                  </a:lnTo>
                  <a:lnTo>
                    <a:pt x="1368" y="1059"/>
                  </a:lnTo>
                  <a:lnTo>
                    <a:pt x="1372" y="1061"/>
                  </a:lnTo>
                  <a:lnTo>
                    <a:pt x="1376" y="1064"/>
                  </a:lnTo>
                  <a:lnTo>
                    <a:pt x="1381" y="1070"/>
                  </a:lnTo>
                  <a:lnTo>
                    <a:pt x="1389" y="1076"/>
                  </a:lnTo>
                  <a:lnTo>
                    <a:pt x="1391" y="1080"/>
                  </a:lnTo>
                  <a:lnTo>
                    <a:pt x="1395" y="1081"/>
                  </a:lnTo>
                  <a:lnTo>
                    <a:pt x="1396" y="1083"/>
                  </a:lnTo>
                  <a:lnTo>
                    <a:pt x="1395" y="1083"/>
                  </a:lnTo>
                  <a:lnTo>
                    <a:pt x="1393" y="1083"/>
                  </a:lnTo>
                  <a:lnTo>
                    <a:pt x="1391" y="1083"/>
                  </a:lnTo>
                  <a:lnTo>
                    <a:pt x="1391" y="1085"/>
                  </a:lnTo>
                  <a:lnTo>
                    <a:pt x="1389" y="1085"/>
                  </a:lnTo>
                  <a:lnTo>
                    <a:pt x="1387" y="1087"/>
                  </a:lnTo>
                  <a:lnTo>
                    <a:pt x="1385" y="1087"/>
                  </a:lnTo>
                  <a:lnTo>
                    <a:pt x="1383" y="1087"/>
                  </a:lnTo>
                  <a:lnTo>
                    <a:pt x="1381" y="1089"/>
                  </a:lnTo>
                  <a:lnTo>
                    <a:pt x="1379" y="1089"/>
                  </a:lnTo>
                  <a:lnTo>
                    <a:pt x="1379" y="1091"/>
                  </a:lnTo>
                  <a:lnTo>
                    <a:pt x="1377" y="1091"/>
                  </a:lnTo>
                  <a:lnTo>
                    <a:pt x="1376" y="1091"/>
                  </a:lnTo>
                  <a:lnTo>
                    <a:pt x="1374" y="1091"/>
                  </a:lnTo>
                  <a:lnTo>
                    <a:pt x="1374" y="1093"/>
                  </a:lnTo>
                  <a:lnTo>
                    <a:pt x="1372" y="1091"/>
                  </a:lnTo>
                  <a:lnTo>
                    <a:pt x="1370" y="1093"/>
                  </a:lnTo>
                  <a:lnTo>
                    <a:pt x="1370" y="1091"/>
                  </a:lnTo>
                  <a:lnTo>
                    <a:pt x="1368" y="1091"/>
                  </a:lnTo>
                  <a:lnTo>
                    <a:pt x="1368" y="1089"/>
                  </a:lnTo>
                  <a:lnTo>
                    <a:pt x="1366" y="1089"/>
                  </a:lnTo>
                  <a:lnTo>
                    <a:pt x="1366" y="1087"/>
                  </a:lnTo>
                  <a:lnTo>
                    <a:pt x="1364" y="1087"/>
                  </a:lnTo>
                  <a:lnTo>
                    <a:pt x="1362" y="1087"/>
                  </a:lnTo>
                  <a:lnTo>
                    <a:pt x="1362" y="1085"/>
                  </a:lnTo>
                  <a:lnTo>
                    <a:pt x="1360" y="1085"/>
                  </a:lnTo>
                  <a:lnTo>
                    <a:pt x="1360" y="1083"/>
                  </a:lnTo>
                  <a:lnTo>
                    <a:pt x="1360" y="1081"/>
                  </a:lnTo>
                  <a:lnTo>
                    <a:pt x="1358" y="1080"/>
                  </a:lnTo>
                  <a:lnTo>
                    <a:pt x="1358" y="1078"/>
                  </a:lnTo>
                  <a:lnTo>
                    <a:pt x="1358" y="1076"/>
                  </a:lnTo>
                  <a:lnTo>
                    <a:pt x="1358" y="1074"/>
                  </a:lnTo>
                  <a:lnTo>
                    <a:pt x="1358" y="1072"/>
                  </a:lnTo>
                  <a:lnTo>
                    <a:pt x="1357" y="1072"/>
                  </a:lnTo>
                  <a:lnTo>
                    <a:pt x="1357" y="1070"/>
                  </a:lnTo>
                  <a:lnTo>
                    <a:pt x="1355" y="1070"/>
                  </a:lnTo>
                  <a:lnTo>
                    <a:pt x="1355" y="1068"/>
                  </a:lnTo>
                  <a:lnTo>
                    <a:pt x="1353" y="1068"/>
                  </a:lnTo>
                  <a:lnTo>
                    <a:pt x="1353" y="1066"/>
                  </a:lnTo>
                  <a:lnTo>
                    <a:pt x="1351" y="1066"/>
                  </a:lnTo>
                  <a:lnTo>
                    <a:pt x="1349" y="1066"/>
                  </a:lnTo>
                  <a:lnTo>
                    <a:pt x="1347" y="1066"/>
                  </a:lnTo>
                  <a:lnTo>
                    <a:pt x="1347" y="1068"/>
                  </a:lnTo>
                  <a:lnTo>
                    <a:pt x="1345" y="1068"/>
                  </a:lnTo>
                  <a:lnTo>
                    <a:pt x="1343" y="1068"/>
                  </a:lnTo>
                  <a:lnTo>
                    <a:pt x="1343" y="1072"/>
                  </a:lnTo>
                  <a:lnTo>
                    <a:pt x="1345" y="1074"/>
                  </a:lnTo>
                  <a:lnTo>
                    <a:pt x="1345" y="1076"/>
                  </a:lnTo>
                  <a:lnTo>
                    <a:pt x="1345" y="1078"/>
                  </a:lnTo>
                  <a:lnTo>
                    <a:pt x="1345" y="1080"/>
                  </a:lnTo>
                  <a:lnTo>
                    <a:pt x="1345" y="1081"/>
                  </a:lnTo>
                  <a:lnTo>
                    <a:pt x="1345" y="1085"/>
                  </a:lnTo>
                  <a:lnTo>
                    <a:pt x="1343" y="1087"/>
                  </a:lnTo>
                  <a:lnTo>
                    <a:pt x="1343" y="1089"/>
                  </a:lnTo>
                  <a:lnTo>
                    <a:pt x="1343" y="1091"/>
                  </a:lnTo>
                  <a:lnTo>
                    <a:pt x="1343" y="1093"/>
                  </a:lnTo>
                  <a:lnTo>
                    <a:pt x="1343" y="1095"/>
                  </a:lnTo>
                  <a:lnTo>
                    <a:pt x="1341" y="1095"/>
                  </a:lnTo>
                  <a:lnTo>
                    <a:pt x="1341" y="1097"/>
                  </a:lnTo>
                  <a:lnTo>
                    <a:pt x="1341" y="1099"/>
                  </a:lnTo>
                  <a:lnTo>
                    <a:pt x="1339" y="1099"/>
                  </a:lnTo>
                  <a:lnTo>
                    <a:pt x="1338" y="1100"/>
                  </a:lnTo>
                  <a:lnTo>
                    <a:pt x="1336" y="1102"/>
                  </a:lnTo>
                  <a:lnTo>
                    <a:pt x="1334" y="1102"/>
                  </a:lnTo>
                  <a:lnTo>
                    <a:pt x="1332" y="1102"/>
                  </a:lnTo>
                  <a:lnTo>
                    <a:pt x="1330" y="1102"/>
                  </a:lnTo>
                  <a:lnTo>
                    <a:pt x="1328" y="1102"/>
                  </a:lnTo>
                  <a:lnTo>
                    <a:pt x="1326" y="1102"/>
                  </a:lnTo>
                  <a:lnTo>
                    <a:pt x="1324" y="1100"/>
                  </a:lnTo>
                  <a:lnTo>
                    <a:pt x="1322" y="1102"/>
                  </a:lnTo>
                  <a:lnTo>
                    <a:pt x="1320" y="1102"/>
                  </a:lnTo>
                  <a:lnTo>
                    <a:pt x="1319" y="1100"/>
                  </a:lnTo>
                  <a:lnTo>
                    <a:pt x="1317" y="1100"/>
                  </a:lnTo>
                  <a:lnTo>
                    <a:pt x="1313" y="1100"/>
                  </a:lnTo>
                  <a:lnTo>
                    <a:pt x="1311" y="1099"/>
                  </a:lnTo>
                  <a:lnTo>
                    <a:pt x="1311" y="1097"/>
                  </a:lnTo>
                  <a:lnTo>
                    <a:pt x="1309" y="1097"/>
                  </a:lnTo>
                  <a:lnTo>
                    <a:pt x="1307" y="1099"/>
                  </a:lnTo>
                  <a:lnTo>
                    <a:pt x="1305" y="1097"/>
                  </a:lnTo>
                  <a:lnTo>
                    <a:pt x="1303" y="1095"/>
                  </a:lnTo>
                  <a:lnTo>
                    <a:pt x="1301" y="1095"/>
                  </a:lnTo>
                  <a:lnTo>
                    <a:pt x="1300" y="1093"/>
                  </a:lnTo>
                  <a:lnTo>
                    <a:pt x="1300" y="1095"/>
                  </a:lnTo>
                  <a:lnTo>
                    <a:pt x="1298" y="1097"/>
                  </a:lnTo>
                  <a:lnTo>
                    <a:pt x="1296" y="1097"/>
                  </a:lnTo>
                  <a:lnTo>
                    <a:pt x="1294" y="1095"/>
                  </a:lnTo>
                  <a:lnTo>
                    <a:pt x="1292" y="1097"/>
                  </a:lnTo>
                  <a:lnTo>
                    <a:pt x="1288" y="1095"/>
                  </a:lnTo>
                  <a:lnTo>
                    <a:pt x="1286" y="1093"/>
                  </a:lnTo>
                  <a:lnTo>
                    <a:pt x="1284" y="1093"/>
                  </a:lnTo>
                  <a:lnTo>
                    <a:pt x="1282" y="1091"/>
                  </a:lnTo>
                  <a:lnTo>
                    <a:pt x="1281" y="1091"/>
                  </a:lnTo>
                  <a:lnTo>
                    <a:pt x="1277" y="1089"/>
                  </a:lnTo>
                  <a:lnTo>
                    <a:pt x="1269" y="1083"/>
                  </a:lnTo>
                  <a:lnTo>
                    <a:pt x="1262" y="1080"/>
                  </a:lnTo>
                  <a:lnTo>
                    <a:pt x="1258" y="1076"/>
                  </a:lnTo>
                  <a:lnTo>
                    <a:pt x="1256" y="1076"/>
                  </a:lnTo>
                  <a:lnTo>
                    <a:pt x="1252" y="1074"/>
                  </a:lnTo>
                  <a:lnTo>
                    <a:pt x="1250" y="1074"/>
                  </a:lnTo>
                  <a:lnTo>
                    <a:pt x="1246" y="1074"/>
                  </a:lnTo>
                  <a:lnTo>
                    <a:pt x="1237" y="1074"/>
                  </a:lnTo>
                  <a:lnTo>
                    <a:pt x="1233" y="1074"/>
                  </a:lnTo>
                  <a:lnTo>
                    <a:pt x="1229" y="1074"/>
                  </a:lnTo>
                  <a:lnTo>
                    <a:pt x="1227" y="1074"/>
                  </a:lnTo>
                  <a:lnTo>
                    <a:pt x="1225" y="1072"/>
                  </a:lnTo>
                  <a:lnTo>
                    <a:pt x="1224" y="1070"/>
                  </a:lnTo>
                  <a:lnTo>
                    <a:pt x="1222" y="1070"/>
                  </a:lnTo>
                  <a:lnTo>
                    <a:pt x="1218" y="1070"/>
                  </a:lnTo>
                  <a:lnTo>
                    <a:pt x="1216" y="1070"/>
                  </a:lnTo>
                  <a:lnTo>
                    <a:pt x="1214" y="1070"/>
                  </a:lnTo>
                  <a:lnTo>
                    <a:pt x="1212" y="1070"/>
                  </a:lnTo>
                  <a:lnTo>
                    <a:pt x="1212" y="1137"/>
                  </a:lnTo>
                  <a:lnTo>
                    <a:pt x="1212" y="1184"/>
                  </a:lnTo>
                  <a:lnTo>
                    <a:pt x="1212" y="1252"/>
                  </a:lnTo>
                  <a:lnTo>
                    <a:pt x="1210" y="1252"/>
                  </a:lnTo>
                  <a:lnTo>
                    <a:pt x="1208" y="1252"/>
                  </a:lnTo>
                  <a:lnTo>
                    <a:pt x="1208" y="1251"/>
                  </a:lnTo>
                  <a:lnTo>
                    <a:pt x="1206" y="1252"/>
                  </a:lnTo>
                  <a:lnTo>
                    <a:pt x="1203" y="1252"/>
                  </a:lnTo>
                  <a:lnTo>
                    <a:pt x="1201" y="1251"/>
                  </a:lnTo>
                  <a:lnTo>
                    <a:pt x="1199" y="1251"/>
                  </a:lnTo>
                  <a:lnTo>
                    <a:pt x="1197" y="1252"/>
                  </a:lnTo>
                  <a:lnTo>
                    <a:pt x="1195" y="1252"/>
                  </a:lnTo>
                  <a:lnTo>
                    <a:pt x="1193" y="1252"/>
                  </a:lnTo>
                  <a:lnTo>
                    <a:pt x="1191" y="1252"/>
                  </a:lnTo>
                  <a:lnTo>
                    <a:pt x="1189" y="1252"/>
                  </a:lnTo>
                  <a:lnTo>
                    <a:pt x="1186" y="1252"/>
                  </a:lnTo>
                  <a:lnTo>
                    <a:pt x="1184" y="1252"/>
                  </a:lnTo>
                  <a:lnTo>
                    <a:pt x="1182" y="1252"/>
                  </a:lnTo>
                  <a:lnTo>
                    <a:pt x="1178" y="1252"/>
                  </a:lnTo>
                  <a:lnTo>
                    <a:pt x="1176" y="1254"/>
                  </a:lnTo>
                  <a:lnTo>
                    <a:pt x="1174" y="1254"/>
                  </a:lnTo>
                  <a:lnTo>
                    <a:pt x="1172" y="1252"/>
                  </a:lnTo>
                  <a:lnTo>
                    <a:pt x="1170" y="1254"/>
                  </a:lnTo>
                  <a:lnTo>
                    <a:pt x="1168" y="1254"/>
                  </a:lnTo>
                  <a:lnTo>
                    <a:pt x="1168" y="1256"/>
                  </a:lnTo>
                  <a:lnTo>
                    <a:pt x="1167" y="1256"/>
                  </a:lnTo>
                  <a:lnTo>
                    <a:pt x="1165" y="1256"/>
                  </a:lnTo>
                  <a:lnTo>
                    <a:pt x="1165" y="1258"/>
                  </a:lnTo>
                  <a:lnTo>
                    <a:pt x="1163" y="1258"/>
                  </a:lnTo>
                  <a:lnTo>
                    <a:pt x="1161" y="1260"/>
                  </a:lnTo>
                  <a:lnTo>
                    <a:pt x="1159" y="1260"/>
                  </a:lnTo>
                  <a:lnTo>
                    <a:pt x="1157" y="1264"/>
                  </a:lnTo>
                  <a:lnTo>
                    <a:pt x="1157" y="1266"/>
                  </a:lnTo>
                  <a:lnTo>
                    <a:pt x="1155" y="1266"/>
                  </a:lnTo>
                  <a:lnTo>
                    <a:pt x="1155" y="1268"/>
                  </a:lnTo>
                  <a:lnTo>
                    <a:pt x="1153" y="1270"/>
                  </a:lnTo>
                  <a:lnTo>
                    <a:pt x="1149" y="1270"/>
                  </a:lnTo>
                  <a:lnTo>
                    <a:pt x="1149" y="1271"/>
                  </a:lnTo>
                  <a:lnTo>
                    <a:pt x="1148" y="1271"/>
                  </a:lnTo>
                  <a:lnTo>
                    <a:pt x="1146" y="1270"/>
                  </a:lnTo>
                  <a:lnTo>
                    <a:pt x="1144" y="1270"/>
                  </a:lnTo>
                  <a:lnTo>
                    <a:pt x="1144" y="1271"/>
                  </a:lnTo>
                  <a:lnTo>
                    <a:pt x="1144" y="1273"/>
                  </a:lnTo>
                  <a:lnTo>
                    <a:pt x="1144" y="1275"/>
                  </a:lnTo>
                  <a:lnTo>
                    <a:pt x="1146" y="1277"/>
                  </a:lnTo>
                  <a:lnTo>
                    <a:pt x="1144" y="1279"/>
                  </a:lnTo>
                  <a:lnTo>
                    <a:pt x="1142" y="1281"/>
                  </a:lnTo>
                  <a:lnTo>
                    <a:pt x="1140" y="1281"/>
                  </a:lnTo>
                  <a:lnTo>
                    <a:pt x="1138" y="1283"/>
                  </a:lnTo>
                  <a:lnTo>
                    <a:pt x="1136" y="1283"/>
                  </a:lnTo>
                  <a:lnTo>
                    <a:pt x="1134" y="1283"/>
                  </a:lnTo>
                  <a:lnTo>
                    <a:pt x="1132" y="1283"/>
                  </a:lnTo>
                  <a:lnTo>
                    <a:pt x="1130" y="1281"/>
                  </a:lnTo>
                  <a:lnTo>
                    <a:pt x="1129" y="1279"/>
                  </a:lnTo>
                  <a:lnTo>
                    <a:pt x="1127" y="1277"/>
                  </a:lnTo>
                  <a:lnTo>
                    <a:pt x="1125" y="1277"/>
                  </a:lnTo>
                  <a:lnTo>
                    <a:pt x="1123" y="1277"/>
                  </a:lnTo>
                  <a:lnTo>
                    <a:pt x="1121" y="1277"/>
                  </a:lnTo>
                  <a:lnTo>
                    <a:pt x="1119" y="1277"/>
                  </a:lnTo>
                  <a:lnTo>
                    <a:pt x="1117" y="1279"/>
                  </a:lnTo>
                  <a:lnTo>
                    <a:pt x="1117" y="1281"/>
                  </a:lnTo>
                  <a:lnTo>
                    <a:pt x="1115" y="1281"/>
                  </a:lnTo>
                  <a:lnTo>
                    <a:pt x="1115" y="1283"/>
                  </a:lnTo>
                  <a:lnTo>
                    <a:pt x="1113" y="1285"/>
                  </a:lnTo>
                  <a:lnTo>
                    <a:pt x="1115" y="1287"/>
                  </a:lnTo>
                  <a:lnTo>
                    <a:pt x="1115" y="1289"/>
                  </a:lnTo>
                  <a:lnTo>
                    <a:pt x="1117" y="1289"/>
                  </a:lnTo>
                  <a:lnTo>
                    <a:pt x="1119" y="1289"/>
                  </a:lnTo>
                  <a:lnTo>
                    <a:pt x="1119" y="1290"/>
                  </a:lnTo>
                  <a:lnTo>
                    <a:pt x="1119" y="1292"/>
                  </a:lnTo>
                  <a:lnTo>
                    <a:pt x="1119" y="1294"/>
                  </a:lnTo>
                  <a:lnTo>
                    <a:pt x="1117" y="1294"/>
                  </a:lnTo>
                  <a:lnTo>
                    <a:pt x="1115" y="1296"/>
                  </a:lnTo>
                  <a:lnTo>
                    <a:pt x="1113" y="1296"/>
                  </a:lnTo>
                  <a:lnTo>
                    <a:pt x="1115" y="1298"/>
                  </a:lnTo>
                  <a:lnTo>
                    <a:pt x="1113" y="1298"/>
                  </a:lnTo>
                  <a:lnTo>
                    <a:pt x="1111" y="1298"/>
                  </a:lnTo>
                  <a:lnTo>
                    <a:pt x="1110" y="1298"/>
                  </a:lnTo>
                  <a:lnTo>
                    <a:pt x="1110" y="1300"/>
                  </a:lnTo>
                  <a:lnTo>
                    <a:pt x="1108" y="1300"/>
                  </a:lnTo>
                  <a:lnTo>
                    <a:pt x="1106" y="1300"/>
                  </a:lnTo>
                  <a:lnTo>
                    <a:pt x="1104" y="1302"/>
                  </a:lnTo>
                  <a:lnTo>
                    <a:pt x="1102" y="1302"/>
                  </a:lnTo>
                  <a:lnTo>
                    <a:pt x="1100" y="1302"/>
                  </a:lnTo>
                  <a:lnTo>
                    <a:pt x="1098" y="1302"/>
                  </a:lnTo>
                  <a:lnTo>
                    <a:pt x="1096" y="1302"/>
                  </a:lnTo>
                  <a:lnTo>
                    <a:pt x="1094" y="1300"/>
                  </a:lnTo>
                  <a:lnTo>
                    <a:pt x="1092" y="1300"/>
                  </a:lnTo>
                  <a:lnTo>
                    <a:pt x="1092" y="1298"/>
                  </a:lnTo>
                  <a:lnTo>
                    <a:pt x="1091" y="1298"/>
                  </a:lnTo>
                  <a:lnTo>
                    <a:pt x="1091" y="1296"/>
                  </a:lnTo>
                  <a:lnTo>
                    <a:pt x="1089" y="1296"/>
                  </a:lnTo>
                  <a:lnTo>
                    <a:pt x="1089" y="1294"/>
                  </a:lnTo>
                  <a:lnTo>
                    <a:pt x="1089" y="1292"/>
                  </a:lnTo>
                  <a:lnTo>
                    <a:pt x="1087" y="1290"/>
                  </a:lnTo>
                  <a:lnTo>
                    <a:pt x="1087" y="1289"/>
                  </a:lnTo>
                  <a:lnTo>
                    <a:pt x="1085" y="1289"/>
                  </a:lnTo>
                  <a:lnTo>
                    <a:pt x="1083" y="1287"/>
                  </a:lnTo>
                  <a:lnTo>
                    <a:pt x="1081" y="1289"/>
                  </a:lnTo>
                  <a:lnTo>
                    <a:pt x="1079" y="1290"/>
                  </a:lnTo>
                  <a:lnTo>
                    <a:pt x="1079" y="1289"/>
                  </a:lnTo>
                  <a:lnTo>
                    <a:pt x="1075" y="1289"/>
                  </a:lnTo>
                  <a:lnTo>
                    <a:pt x="1075" y="1290"/>
                  </a:lnTo>
                  <a:lnTo>
                    <a:pt x="1073" y="1292"/>
                  </a:lnTo>
                  <a:lnTo>
                    <a:pt x="1075" y="1294"/>
                  </a:lnTo>
                  <a:lnTo>
                    <a:pt x="1075" y="1296"/>
                  </a:lnTo>
                  <a:lnTo>
                    <a:pt x="1073" y="1298"/>
                  </a:lnTo>
                  <a:lnTo>
                    <a:pt x="1075" y="1298"/>
                  </a:lnTo>
                  <a:lnTo>
                    <a:pt x="1075" y="1300"/>
                  </a:lnTo>
                  <a:lnTo>
                    <a:pt x="1077" y="1302"/>
                  </a:lnTo>
                  <a:lnTo>
                    <a:pt x="1077" y="1304"/>
                  </a:lnTo>
                  <a:lnTo>
                    <a:pt x="1077" y="1308"/>
                  </a:lnTo>
                  <a:lnTo>
                    <a:pt x="1079" y="1309"/>
                  </a:lnTo>
                  <a:lnTo>
                    <a:pt x="1077" y="1311"/>
                  </a:lnTo>
                  <a:lnTo>
                    <a:pt x="1077" y="1313"/>
                  </a:lnTo>
                  <a:lnTo>
                    <a:pt x="1075" y="1315"/>
                  </a:lnTo>
                  <a:lnTo>
                    <a:pt x="1073" y="1317"/>
                  </a:lnTo>
                  <a:lnTo>
                    <a:pt x="1072" y="1317"/>
                  </a:lnTo>
                  <a:lnTo>
                    <a:pt x="1070" y="1315"/>
                  </a:lnTo>
                  <a:lnTo>
                    <a:pt x="1068" y="1315"/>
                  </a:lnTo>
                  <a:lnTo>
                    <a:pt x="1066" y="1315"/>
                  </a:lnTo>
                  <a:lnTo>
                    <a:pt x="1064" y="1313"/>
                  </a:lnTo>
                  <a:lnTo>
                    <a:pt x="1062" y="1311"/>
                  </a:lnTo>
                  <a:lnTo>
                    <a:pt x="1060" y="1311"/>
                  </a:lnTo>
                  <a:lnTo>
                    <a:pt x="1058" y="1309"/>
                  </a:lnTo>
                  <a:lnTo>
                    <a:pt x="1056" y="1309"/>
                  </a:lnTo>
                  <a:lnTo>
                    <a:pt x="1054" y="1309"/>
                  </a:lnTo>
                  <a:lnTo>
                    <a:pt x="1053" y="1309"/>
                  </a:lnTo>
                  <a:lnTo>
                    <a:pt x="1051" y="1309"/>
                  </a:lnTo>
                  <a:lnTo>
                    <a:pt x="1049" y="1309"/>
                  </a:lnTo>
                  <a:lnTo>
                    <a:pt x="1047" y="1311"/>
                  </a:lnTo>
                  <a:lnTo>
                    <a:pt x="1045" y="1313"/>
                  </a:lnTo>
                  <a:lnTo>
                    <a:pt x="1043" y="1313"/>
                  </a:lnTo>
                  <a:lnTo>
                    <a:pt x="1039" y="1313"/>
                  </a:lnTo>
                  <a:lnTo>
                    <a:pt x="1037" y="1315"/>
                  </a:lnTo>
                  <a:lnTo>
                    <a:pt x="1035" y="1315"/>
                  </a:lnTo>
                  <a:lnTo>
                    <a:pt x="1034" y="1315"/>
                  </a:lnTo>
                  <a:lnTo>
                    <a:pt x="1032" y="1315"/>
                  </a:lnTo>
                  <a:lnTo>
                    <a:pt x="1030" y="1315"/>
                  </a:lnTo>
                  <a:lnTo>
                    <a:pt x="1028" y="1315"/>
                  </a:lnTo>
                  <a:lnTo>
                    <a:pt x="1026" y="1315"/>
                  </a:lnTo>
                  <a:lnTo>
                    <a:pt x="1026" y="1313"/>
                  </a:lnTo>
                  <a:lnTo>
                    <a:pt x="1024" y="1313"/>
                  </a:lnTo>
                  <a:lnTo>
                    <a:pt x="1024" y="1311"/>
                  </a:lnTo>
                  <a:lnTo>
                    <a:pt x="1022" y="1311"/>
                  </a:lnTo>
                  <a:lnTo>
                    <a:pt x="1022" y="1309"/>
                  </a:lnTo>
                  <a:lnTo>
                    <a:pt x="1022" y="1308"/>
                  </a:lnTo>
                  <a:lnTo>
                    <a:pt x="1022" y="1306"/>
                  </a:lnTo>
                  <a:lnTo>
                    <a:pt x="1024" y="1304"/>
                  </a:lnTo>
                  <a:lnTo>
                    <a:pt x="1024" y="1302"/>
                  </a:lnTo>
                  <a:lnTo>
                    <a:pt x="1022" y="1302"/>
                  </a:lnTo>
                  <a:lnTo>
                    <a:pt x="1022" y="1300"/>
                  </a:lnTo>
                  <a:lnTo>
                    <a:pt x="1020" y="1300"/>
                  </a:lnTo>
                  <a:lnTo>
                    <a:pt x="1020" y="1302"/>
                  </a:lnTo>
                  <a:lnTo>
                    <a:pt x="1018" y="1302"/>
                  </a:lnTo>
                  <a:lnTo>
                    <a:pt x="1016" y="1302"/>
                  </a:lnTo>
                  <a:lnTo>
                    <a:pt x="1015" y="1302"/>
                  </a:lnTo>
                  <a:lnTo>
                    <a:pt x="1013" y="1302"/>
                  </a:lnTo>
                  <a:lnTo>
                    <a:pt x="1013" y="1304"/>
                  </a:lnTo>
                  <a:lnTo>
                    <a:pt x="1013" y="1306"/>
                  </a:lnTo>
                  <a:lnTo>
                    <a:pt x="1011" y="1308"/>
                  </a:lnTo>
                  <a:lnTo>
                    <a:pt x="1013" y="1309"/>
                  </a:lnTo>
                  <a:lnTo>
                    <a:pt x="1013" y="1311"/>
                  </a:lnTo>
                  <a:lnTo>
                    <a:pt x="1013" y="1313"/>
                  </a:lnTo>
                  <a:lnTo>
                    <a:pt x="1013" y="1315"/>
                  </a:lnTo>
                  <a:lnTo>
                    <a:pt x="1011" y="1315"/>
                  </a:lnTo>
                  <a:lnTo>
                    <a:pt x="1009" y="1315"/>
                  </a:lnTo>
                  <a:lnTo>
                    <a:pt x="1009" y="1317"/>
                  </a:lnTo>
                  <a:lnTo>
                    <a:pt x="1007" y="1317"/>
                  </a:lnTo>
                  <a:lnTo>
                    <a:pt x="1003" y="1317"/>
                  </a:lnTo>
                  <a:lnTo>
                    <a:pt x="1001" y="1317"/>
                  </a:lnTo>
                  <a:lnTo>
                    <a:pt x="999" y="1317"/>
                  </a:lnTo>
                  <a:lnTo>
                    <a:pt x="999" y="1315"/>
                  </a:lnTo>
                  <a:lnTo>
                    <a:pt x="999" y="1313"/>
                  </a:lnTo>
                  <a:lnTo>
                    <a:pt x="999" y="1311"/>
                  </a:lnTo>
                  <a:lnTo>
                    <a:pt x="997" y="1311"/>
                  </a:lnTo>
                  <a:lnTo>
                    <a:pt x="997" y="1309"/>
                  </a:lnTo>
                  <a:lnTo>
                    <a:pt x="997" y="1308"/>
                  </a:lnTo>
                  <a:lnTo>
                    <a:pt x="997" y="1306"/>
                  </a:lnTo>
                  <a:lnTo>
                    <a:pt x="997" y="1304"/>
                  </a:lnTo>
                  <a:lnTo>
                    <a:pt x="996" y="1302"/>
                  </a:lnTo>
                  <a:lnTo>
                    <a:pt x="994" y="1302"/>
                  </a:lnTo>
                  <a:lnTo>
                    <a:pt x="992" y="1302"/>
                  </a:lnTo>
                  <a:lnTo>
                    <a:pt x="992" y="1300"/>
                  </a:lnTo>
                  <a:lnTo>
                    <a:pt x="990" y="1300"/>
                  </a:lnTo>
                  <a:lnTo>
                    <a:pt x="988" y="1300"/>
                  </a:lnTo>
                  <a:lnTo>
                    <a:pt x="986" y="1302"/>
                  </a:lnTo>
                  <a:lnTo>
                    <a:pt x="986" y="1304"/>
                  </a:lnTo>
                  <a:lnTo>
                    <a:pt x="988" y="1304"/>
                  </a:lnTo>
                  <a:lnTo>
                    <a:pt x="988" y="1306"/>
                  </a:lnTo>
                  <a:lnTo>
                    <a:pt x="986" y="1308"/>
                  </a:lnTo>
                  <a:lnTo>
                    <a:pt x="984" y="1308"/>
                  </a:lnTo>
                  <a:lnTo>
                    <a:pt x="982" y="1308"/>
                  </a:lnTo>
                  <a:lnTo>
                    <a:pt x="980" y="1308"/>
                  </a:lnTo>
                  <a:lnTo>
                    <a:pt x="978" y="1308"/>
                  </a:lnTo>
                  <a:lnTo>
                    <a:pt x="977" y="1308"/>
                  </a:lnTo>
                  <a:lnTo>
                    <a:pt x="975" y="1308"/>
                  </a:lnTo>
                  <a:lnTo>
                    <a:pt x="973" y="1309"/>
                  </a:lnTo>
                  <a:lnTo>
                    <a:pt x="973" y="1311"/>
                  </a:lnTo>
                  <a:lnTo>
                    <a:pt x="973" y="1313"/>
                  </a:lnTo>
                  <a:lnTo>
                    <a:pt x="971" y="1313"/>
                  </a:lnTo>
                  <a:lnTo>
                    <a:pt x="971" y="1315"/>
                  </a:lnTo>
                  <a:lnTo>
                    <a:pt x="971" y="1317"/>
                  </a:lnTo>
                  <a:lnTo>
                    <a:pt x="969" y="1317"/>
                  </a:lnTo>
                  <a:lnTo>
                    <a:pt x="969" y="1319"/>
                  </a:lnTo>
                  <a:lnTo>
                    <a:pt x="967" y="1319"/>
                  </a:lnTo>
                  <a:lnTo>
                    <a:pt x="967" y="1321"/>
                  </a:lnTo>
                  <a:lnTo>
                    <a:pt x="965" y="1323"/>
                  </a:lnTo>
                  <a:lnTo>
                    <a:pt x="963" y="1323"/>
                  </a:lnTo>
                  <a:lnTo>
                    <a:pt x="961" y="1321"/>
                  </a:lnTo>
                  <a:lnTo>
                    <a:pt x="959" y="1319"/>
                  </a:lnTo>
                  <a:lnTo>
                    <a:pt x="958" y="1319"/>
                  </a:lnTo>
                  <a:lnTo>
                    <a:pt x="956" y="1317"/>
                  </a:lnTo>
                  <a:lnTo>
                    <a:pt x="954" y="1313"/>
                  </a:lnTo>
                  <a:lnTo>
                    <a:pt x="952" y="1311"/>
                  </a:lnTo>
                  <a:lnTo>
                    <a:pt x="952" y="1309"/>
                  </a:lnTo>
                  <a:lnTo>
                    <a:pt x="952" y="1308"/>
                  </a:lnTo>
                  <a:lnTo>
                    <a:pt x="950" y="1306"/>
                  </a:lnTo>
                  <a:lnTo>
                    <a:pt x="950" y="1304"/>
                  </a:lnTo>
                  <a:lnTo>
                    <a:pt x="950" y="1302"/>
                  </a:lnTo>
                  <a:lnTo>
                    <a:pt x="950" y="1298"/>
                  </a:lnTo>
                  <a:lnTo>
                    <a:pt x="950" y="1296"/>
                  </a:lnTo>
                  <a:lnTo>
                    <a:pt x="950" y="1294"/>
                  </a:lnTo>
                  <a:lnTo>
                    <a:pt x="950" y="1292"/>
                  </a:lnTo>
                  <a:lnTo>
                    <a:pt x="948" y="1290"/>
                  </a:lnTo>
                  <a:lnTo>
                    <a:pt x="948" y="1287"/>
                  </a:lnTo>
                  <a:lnTo>
                    <a:pt x="946" y="1285"/>
                  </a:lnTo>
                  <a:lnTo>
                    <a:pt x="944" y="1285"/>
                  </a:lnTo>
                  <a:lnTo>
                    <a:pt x="944" y="1283"/>
                  </a:lnTo>
                  <a:lnTo>
                    <a:pt x="942" y="1283"/>
                  </a:lnTo>
                  <a:lnTo>
                    <a:pt x="940" y="1283"/>
                  </a:lnTo>
                  <a:lnTo>
                    <a:pt x="939" y="1283"/>
                  </a:lnTo>
                  <a:lnTo>
                    <a:pt x="937" y="1281"/>
                  </a:lnTo>
                  <a:lnTo>
                    <a:pt x="935" y="1281"/>
                  </a:lnTo>
                  <a:lnTo>
                    <a:pt x="933" y="1281"/>
                  </a:lnTo>
                  <a:lnTo>
                    <a:pt x="933" y="1279"/>
                  </a:lnTo>
                  <a:lnTo>
                    <a:pt x="929" y="1279"/>
                  </a:lnTo>
                  <a:lnTo>
                    <a:pt x="927" y="1279"/>
                  </a:lnTo>
                  <a:lnTo>
                    <a:pt x="927" y="1277"/>
                  </a:lnTo>
                  <a:lnTo>
                    <a:pt x="925" y="1277"/>
                  </a:lnTo>
                  <a:lnTo>
                    <a:pt x="923" y="1277"/>
                  </a:lnTo>
                  <a:lnTo>
                    <a:pt x="923" y="1275"/>
                  </a:lnTo>
                  <a:lnTo>
                    <a:pt x="921" y="1275"/>
                  </a:lnTo>
                  <a:lnTo>
                    <a:pt x="920" y="1275"/>
                  </a:lnTo>
                  <a:lnTo>
                    <a:pt x="918" y="1273"/>
                  </a:lnTo>
                  <a:lnTo>
                    <a:pt x="916" y="1273"/>
                  </a:lnTo>
                  <a:lnTo>
                    <a:pt x="914" y="1271"/>
                  </a:lnTo>
                  <a:lnTo>
                    <a:pt x="912" y="1271"/>
                  </a:lnTo>
                  <a:lnTo>
                    <a:pt x="910" y="1270"/>
                  </a:lnTo>
                  <a:lnTo>
                    <a:pt x="908" y="1270"/>
                  </a:lnTo>
                  <a:lnTo>
                    <a:pt x="908" y="1268"/>
                  </a:lnTo>
                  <a:lnTo>
                    <a:pt x="906" y="1264"/>
                  </a:lnTo>
                  <a:lnTo>
                    <a:pt x="906" y="1262"/>
                  </a:lnTo>
                  <a:lnTo>
                    <a:pt x="902" y="1260"/>
                  </a:lnTo>
                  <a:lnTo>
                    <a:pt x="902" y="1258"/>
                  </a:lnTo>
                  <a:lnTo>
                    <a:pt x="901" y="1258"/>
                  </a:lnTo>
                  <a:lnTo>
                    <a:pt x="901" y="1254"/>
                  </a:lnTo>
                  <a:lnTo>
                    <a:pt x="899" y="1251"/>
                  </a:lnTo>
                  <a:lnTo>
                    <a:pt x="899" y="1247"/>
                  </a:lnTo>
                  <a:lnTo>
                    <a:pt x="899" y="1245"/>
                  </a:lnTo>
                  <a:lnTo>
                    <a:pt x="897" y="1245"/>
                  </a:lnTo>
                  <a:lnTo>
                    <a:pt x="899" y="1243"/>
                  </a:lnTo>
                  <a:lnTo>
                    <a:pt x="899" y="1241"/>
                  </a:lnTo>
                  <a:lnTo>
                    <a:pt x="901" y="1239"/>
                  </a:lnTo>
                  <a:lnTo>
                    <a:pt x="899" y="1237"/>
                  </a:lnTo>
                  <a:lnTo>
                    <a:pt x="897" y="1235"/>
                  </a:lnTo>
                  <a:lnTo>
                    <a:pt x="897" y="1232"/>
                  </a:lnTo>
                  <a:lnTo>
                    <a:pt x="895" y="1232"/>
                  </a:lnTo>
                  <a:lnTo>
                    <a:pt x="895" y="1230"/>
                  </a:lnTo>
                  <a:lnTo>
                    <a:pt x="893" y="1230"/>
                  </a:lnTo>
                  <a:lnTo>
                    <a:pt x="891" y="1230"/>
                  </a:lnTo>
                  <a:lnTo>
                    <a:pt x="889" y="1228"/>
                  </a:lnTo>
                  <a:lnTo>
                    <a:pt x="883" y="1226"/>
                  </a:lnTo>
                  <a:lnTo>
                    <a:pt x="880" y="1226"/>
                  </a:lnTo>
                  <a:lnTo>
                    <a:pt x="874" y="1226"/>
                  </a:lnTo>
                  <a:lnTo>
                    <a:pt x="872" y="1224"/>
                  </a:lnTo>
                  <a:lnTo>
                    <a:pt x="870" y="1224"/>
                  </a:lnTo>
                  <a:lnTo>
                    <a:pt x="866" y="1222"/>
                  </a:lnTo>
                  <a:lnTo>
                    <a:pt x="863" y="1209"/>
                  </a:lnTo>
                  <a:lnTo>
                    <a:pt x="859" y="1197"/>
                  </a:lnTo>
                  <a:lnTo>
                    <a:pt x="859" y="1195"/>
                  </a:lnTo>
                  <a:lnTo>
                    <a:pt x="859" y="1194"/>
                  </a:lnTo>
                  <a:lnTo>
                    <a:pt x="857" y="1194"/>
                  </a:lnTo>
                  <a:lnTo>
                    <a:pt x="840" y="1188"/>
                  </a:lnTo>
                  <a:lnTo>
                    <a:pt x="813" y="1178"/>
                  </a:lnTo>
                  <a:lnTo>
                    <a:pt x="800" y="1173"/>
                  </a:lnTo>
                  <a:lnTo>
                    <a:pt x="771" y="1161"/>
                  </a:lnTo>
                  <a:lnTo>
                    <a:pt x="758" y="1161"/>
                  </a:lnTo>
                  <a:lnTo>
                    <a:pt x="745" y="1142"/>
                  </a:lnTo>
                  <a:lnTo>
                    <a:pt x="745" y="1140"/>
                  </a:lnTo>
                  <a:lnTo>
                    <a:pt x="745" y="1138"/>
                  </a:lnTo>
                  <a:lnTo>
                    <a:pt x="747" y="1138"/>
                  </a:lnTo>
                  <a:lnTo>
                    <a:pt x="747" y="1137"/>
                  </a:lnTo>
                  <a:lnTo>
                    <a:pt x="747" y="1135"/>
                  </a:lnTo>
                  <a:lnTo>
                    <a:pt x="747" y="1133"/>
                  </a:lnTo>
                  <a:lnTo>
                    <a:pt x="745" y="1133"/>
                  </a:lnTo>
                  <a:lnTo>
                    <a:pt x="745" y="1129"/>
                  </a:lnTo>
                  <a:lnTo>
                    <a:pt x="743" y="1127"/>
                  </a:lnTo>
                  <a:lnTo>
                    <a:pt x="741" y="1125"/>
                  </a:lnTo>
                  <a:lnTo>
                    <a:pt x="739" y="1125"/>
                  </a:lnTo>
                  <a:lnTo>
                    <a:pt x="737" y="1125"/>
                  </a:lnTo>
                  <a:lnTo>
                    <a:pt x="735" y="1125"/>
                  </a:lnTo>
                  <a:lnTo>
                    <a:pt x="735" y="1123"/>
                  </a:lnTo>
                  <a:lnTo>
                    <a:pt x="737" y="1121"/>
                  </a:lnTo>
                  <a:lnTo>
                    <a:pt x="737" y="1119"/>
                  </a:lnTo>
                  <a:lnTo>
                    <a:pt x="737" y="1118"/>
                  </a:lnTo>
                  <a:lnTo>
                    <a:pt x="735" y="1116"/>
                  </a:lnTo>
                  <a:lnTo>
                    <a:pt x="733" y="1114"/>
                  </a:lnTo>
                  <a:lnTo>
                    <a:pt x="724" y="1108"/>
                  </a:lnTo>
                  <a:lnTo>
                    <a:pt x="711" y="1099"/>
                  </a:lnTo>
                  <a:lnTo>
                    <a:pt x="703" y="1095"/>
                  </a:lnTo>
                  <a:lnTo>
                    <a:pt x="701" y="1093"/>
                  </a:lnTo>
                  <a:lnTo>
                    <a:pt x="701" y="1089"/>
                  </a:lnTo>
                  <a:lnTo>
                    <a:pt x="690" y="1074"/>
                  </a:lnTo>
                  <a:lnTo>
                    <a:pt x="686" y="1066"/>
                  </a:lnTo>
                  <a:lnTo>
                    <a:pt x="680" y="1057"/>
                  </a:lnTo>
                  <a:lnTo>
                    <a:pt x="676" y="1051"/>
                  </a:lnTo>
                  <a:lnTo>
                    <a:pt x="673" y="1043"/>
                  </a:lnTo>
                  <a:lnTo>
                    <a:pt x="669" y="1032"/>
                  </a:lnTo>
                  <a:lnTo>
                    <a:pt x="665" y="1023"/>
                  </a:lnTo>
                  <a:lnTo>
                    <a:pt x="663" y="1015"/>
                  </a:lnTo>
                  <a:lnTo>
                    <a:pt x="659" y="1004"/>
                  </a:lnTo>
                  <a:lnTo>
                    <a:pt x="657" y="996"/>
                  </a:lnTo>
                  <a:lnTo>
                    <a:pt x="652" y="998"/>
                  </a:lnTo>
                  <a:lnTo>
                    <a:pt x="648" y="1000"/>
                  </a:lnTo>
                  <a:lnTo>
                    <a:pt x="642" y="1000"/>
                  </a:lnTo>
                  <a:lnTo>
                    <a:pt x="638" y="1002"/>
                  </a:lnTo>
                  <a:lnTo>
                    <a:pt x="635" y="1002"/>
                  </a:lnTo>
                  <a:lnTo>
                    <a:pt x="633" y="1002"/>
                  </a:lnTo>
                  <a:lnTo>
                    <a:pt x="633" y="1000"/>
                  </a:lnTo>
                  <a:lnTo>
                    <a:pt x="633" y="998"/>
                  </a:lnTo>
                  <a:lnTo>
                    <a:pt x="631" y="996"/>
                  </a:lnTo>
                  <a:lnTo>
                    <a:pt x="631" y="994"/>
                  </a:lnTo>
                  <a:lnTo>
                    <a:pt x="629" y="992"/>
                  </a:lnTo>
                  <a:lnTo>
                    <a:pt x="629" y="990"/>
                  </a:lnTo>
                  <a:lnTo>
                    <a:pt x="629" y="988"/>
                  </a:lnTo>
                  <a:lnTo>
                    <a:pt x="627" y="986"/>
                  </a:lnTo>
                  <a:lnTo>
                    <a:pt x="627" y="985"/>
                  </a:lnTo>
                  <a:lnTo>
                    <a:pt x="629" y="983"/>
                  </a:lnTo>
                  <a:lnTo>
                    <a:pt x="629" y="981"/>
                  </a:lnTo>
                  <a:lnTo>
                    <a:pt x="631" y="979"/>
                  </a:lnTo>
                  <a:lnTo>
                    <a:pt x="633" y="977"/>
                  </a:lnTo>
                  <a:lnTo>
                    <a:pt x="633" y="973"/>
                  </a:lnTo>
                  <a:lnTo>
                    <a:pt x="635" y="969"/>
                  </a:lnTo>
                  <a:lnTo>
                    <a:pt x="635" y="966"/>
                  </a:lnTo>
                  <a:lnTo>
                    <a:pt x="635" y="962"/>
                  </a:lnTo>
                  <a:lnTo>
                    <a:pt x="635" y="958"/>
                  </a:lnTo>
                  <a:lnTo>
                    <a:pt x="633" y="954"/>
                  </a:lnTo>
                  <a:lnTo>
                    <a:pt x="633" y="950"/>
                  </a:lnTo>
                  <a:lnTo>
                    <a:pt x="633" y="948"/>
                  </a:lnTo>
                  <a:lnTo>
                    <a:pt x="633" y="947"/>
                  </a:lnTo>
                  <a:lnTo>
                    <a:pt x="633" y="945"/>
                  </a:lnTo>
                  <a:lnTo>
                    <a:pt x="631" y="945"/>
                  </a:lnTo>
                  <a:lnTo>
                    <a:pt x="629" y="943"/>
                  </a:lnTo>
                  <a:lnTo>
                    <a:pt x="627" y="943"/>
                  </a:lnTo>
                  <a:lnTo>
                    <a:pt x="623" y="943"/>
                  </a:lnTo>
                  <a:lnTo>
                    <a:pt x="614" y="943"/>
                  </a:lnTo>
                  <a:lnTo>
                    <a:pt x="602" y="945"/>
                  </a:lnTo>
                  <a:lnTo>
                    <a:pt x="593" y="947"/>
                  </a:lnTo>
                  <a:lnTo>
                    <a:pt x="591" y="947"/>
                  </a:lnTo>
                  <a:lnTo>
                    <a:pt x="589" y="948"/>
                  </a:lnTo>
                  <a:lnTo>
                    <a:pt x="589" y="950"/>
                  </a:lnTo>
                  <a:lnTo>
                    <a:pt x="587" y="950"/>
                  </a:lnTo>
                  <a:lnTo>
                    <a:pt x="587" y="952"/>
                  </a:lnTo>
                  <a:lnTo>
                    <a:pt x="585" y="954"/>
                  </a:lnTo>
                  <a:lnTo>
                    <a:pt x="585" y="956"/>
                  </a:lnTo>
                  <a:lnTo>
                    <a:pt x="583" y="958"/>
                  </a:lnTo>
                  <a:lnTo>
                    <a:pt x="580" y="962"/>
                  </a:lnTo>
                  <a:lnTo>
                    <a:pt x="576" y="966"/>
                  </a:lnTo>
                  <a:lnTo>
                    <a:pt x="576" y="967"/>
                  </a:lnTo>
                  <a:lnTo>
                    <a:pt x="572" y="967"/>
                  </a:lnTo>
                  <a:lnTo>
                    <a:pt x="570" y="966"/>
                  </a:lnTo>
                  <a:lnTo>
                    <a:pt x="568" y="966"/>
                  </a:lnTo>
                  <a:lnTo>
                    <a:pt x="566" y="964"/>
                  </a:lnTo>
                  <a:lnTo>
                    <a:pt x="561" y="964"/>
                  </a:lnTo>
                  <a:lnTo>
                    <a:pt x="555" y="964"/>
                  </a:lnTo>
                  <a:lnTo>
                    <a:pt x="551" y="966"/>
                  </a:lnTo>
                  <a:lnTo>
                    <a:pt x="547" y="967"/>
                  </a:lnTo>
                  <a:lnTo>
                    <a:pt x="543" y="966"/>
                  </a:lnTo>
                  <a:lnTo>
                    <a:pt x="540" y="966"/>
                  </a:lnTo>
                  <a:lnTo>
                    <a:pt x="538" y="964"/>
                  </a:lnTo>
                  <a:lnTo>
                    <a:pt x="534" y="960"/>
                  </a:lnTo>
                  <a:lnTo>
                    <a:pt x="530" y="956"/>
                  </a:lnTo>
                  <a:lnTo>
                    <a:pt x="528" y="952"/>
                  </a:lnTo>
                  <a:lnTo>
                    <a:pt x="524" y="952"/>
                  </a:lnTo>
                  <a:lnTo>
                    <a:pt x="523" y="952"/>
                  </a:lnTo>
                  <a:lnTo>
                    <a:pt x="521" y="952"/>
                  </a:lnTo>
                  <a:lnTo>
                    <a:pt x="519" y="952"/>
                  </a:lnTo>
                  <a:lnTo>
                    <a:pt x="517" y="952"/>
                  </a:lnTo>
                  <a:lnTo>
                    <a:pt x="515" y="950"/>
                  </a:lnTo>
                  <a:lnTo>
                    <a:pt x="513" y="950"/>
                  </a:lnTo>
                  <a:lnTo>
                    <a:pt x="511" y="950"/>
                  </a:lnTo>
                  <a:lnTo>
                    <a:pt x="509" y="948"/>
                  </a:lnTo>
                  <a:lnTo>
                    <a:pt x="507" y="947"/>
                  </a:lnTo>
                  <a:lnTo>
                    <a:pt x="504" y="947"/>
                  </a:lnTo>
                  <a:lnTo>
                    <a:pt x="500" y="947"/>
                  </a:lnTo>
                  <a:lnTo>
                    <a:pt x="494" y="947"/>
                  </a:lnTo>
                  <a:lnTo>
                    <a:pt x="486" y="947"/>
                  </a:lnTo>
                  <a:lnTo>
                    <a:pt x="481" y="945"/>
                  </a:lnTo>
                  <a:lnTo>
                    <a:pt x="479" y="945"/>
                  </a:lnTo>
                  <a:lnTo>
                    <a:pt x="477" y="945"/>
                  </a:lnTo>
                  <a:lnTo>
                    <a:pt x="475" y="947"/>
                  </a:lnTo>
                  <a:lnTo>
                    <a:pt x="473" y="948"/>
                  </a:lnTo>
                  <a:lnTo>
                    <a:pt x="471" y="952"/>
                  </a:lnTo>
                  <a:lnTo>
                    <a:pt x="471" y="956"/>
                  </a:lnTo>
                  <a:lnTo>
                    <a:pt x="471" y="960"/>
                  </a:lnTo>
                  <a:lnTo>
                    <a:pt x="469" y="964"/>
                  </a:lnTo>
                  <a:lnTo>
                    <a:pt x="467" y="966"/>
                  </a:lnTo>
                  <a:lnTo>
                    <a:pt x="466" y="969"/>
                  </a:lnTo>
                  <a:lnTo>
                    <a:pt x="466" y="971"/>
                  </a:lnTo>
                  <a:lnTo>
                    <a:pt x="464" y="973"/>
                  </a:lnTo>
                  <a:lnTo>
                    <a:pt x="464" y="975"/>
                  </a:lnTo>
                  <a:lnTo>
                    <a:pt x="462" y="977"/>
                  </a:lnTo>
                  <a:lnTo>
                    <a:pt x="460" y="979"/>
                  </a:lnTo>
                  <a:lnTo>
                    <a:pt x="458" y="981"/>
                  </a:lnTo>
                  <a:lnTo>
                    <a:pt x="456" y="981"/>
                  </a:lnTo>
                  <a:lnTo>
                    <a:pt x="454" y="983"/>
                  </a:lnTo>
                  <a:lnTo>
                    <a:pt x="454" y="985"/>
                  </a:lnTo>
                  <a:lnTo>
                    <a:pt x="452" y="985"/>
                  </a:lnTo>
                  <a:lnTo>
                    <a:pt x="452" y="986"/>
                  </a:lnTo>
                  <a:lnTo>
                    <a:pt x="448" y="986"/>
                  </a:lnTo>
                  <a:lnTo>
                    <a:pt x="445" y="986"/>
                  </a:lnTo>
                  <a:lnTo>
                    <a:pt x="443" y="985"/>
                  </a:lnTo>
                  <a:lnTo>
                    <a:pt x="439" y="983"/>
                  </a:lnTo>
                  <a:lnTo>
                    <a:pt x="439" y="981"/>
                  </a:lnTo>
                  <a:lnTo>
                    <a:pt x="437" y="979"/>
                  </a:lnTo>
                  <a:lnTo>
                    <a:pt x="437" y="977"/>
                  </a:lnTo>
                  <a:lnTo>
                    <a:pt x="437" y="975"/>
                  </a:lnTo>
                  <a:lnTo>
                    <a:pt x="435" y="973"/>
                  </a:lnTo>
                  <a:lnTo>
                    <a:pt x="435" y="971"/>
                  </a:lnTo>
                  <a:lnTo>
                    <a:pt x="433" y="969"/>
                  </a:lnTo>
                  <a:lnTo>
                    <a:pt x="431" y="967"/>
                  </a:lnTo>
                  <a:lnTo>
                    <a:pt x="431" y="966"/>
                  </a:lnTo>
                  <a:lnTo>
                    <a:pt x="431" y="964"/>
                  </a:lnTo>
                  <a:lnTo>
                    <a:pt x="429" y="962"/>
                  </a:lnTo>
                  <a:lnTo>
                    <a:pt x="431" y="960"/>
                  </a:lnTo>
                  <a:lnTo>
                    <a:pt x="429" y="958"/>
                  </a:lnTo>
                  <a:lnTo>
                    <a:pt x="429" y="956"/>
                  </a:lnTo>
                  <a:lnTo>
                    <a:pt x="431" y="954"/>
                  </a:lnTo>
                  <a:lnTo>
                    <a:pt x="433" y="952"/>
                  </a:lnTo>
                  <a:lnTo>
                    <a:pt x="435" y="952"/>
                  </a:lnTo>
                  <a:lnTo>
                    <a:pt x="437" y="950"/>
                  </a:lnTo>
                  <a:lnTo>
                    <a:pt x="439" y="948"/>
                  </a:lnTo>
                  <a:lnTo>
                    <a:pt x="441" y="945"/>
                  </a:lnTo>
                  <a:lnTo>
                    <a:pt x="443" y="941"/>
                  </a:lnTo>
                  <a:lnTo>
                    <a:pt x="447" y="937"/>
                  </a:lnTo>
                  <a:lnTo>
                    <a:pt x="447" y="933"/>
                  </a:lnTo>
                  <a:lnTo>
                    <a:pt x="447" y="931"/>
                  </a:lnTo>
                  <a:lnTo>
                    <a:pt x="448" y="929"/>
                  </a:lnTo>
                  <a:lnTo>
                    <a:pt x="450" y="928"/>
                  </a:lnTo>
                  <a:lnTo>
                    <a:pt x="450" y="926"/>
                  </a:lnTo>
                  <a:lnTo>
                    <a:pt x="450" y="924"/>
                  </a:lnTo>
                  <a:lnTo>
                    <a:pt x="450" y="922"/>
                  </a:lnTo>
                  <a:lnTo>
                    <a:pt x="450" y="920"/>
                  </a:lnTo>
                  <a:lnTo>
                    <a:pt x="448" y="918"/>
                  </a:lnTo>
                  <a:lnTo>
                    <a:pt x="447" y="916"/>
                  </a:lnTo>
                  <a:lnTo>
                    <a:pt x="447" y="914"/>
                  </a:lnTo>
                  <a:lnTo>
                    <a:pt x="448" y="912"/>
                  </a:lnTo>
                  <a:lnTo>
                    <a:pt x="448" y="910"/>
                  </a:lnTo>
                  <a:lnTo>
                    <a:pt x="450" y="910"/>
                  </a:lnTo>
                  <a:lnTo>
                    <a:pt x="450" y="909"/>
                  </a:lnTo>
                  <a:lnTo>
                    <a:pt x="450" y="907"/>
                  </a:lnTo>
                  <a:lnTo>
                    <a:pt x="452" y="905"/>
                  </a:lnTo>
                  <a:lnTo>
                    <a:pt x="454" y="903"/>
                  </a:lnTo>
                  <a:lnTo>
                    <a:pt x="454" y="901"/>
                  </a:lnTo>
                  <a:lnTo>
                    <a:pt x="454" y="899"/>
                  </a:lnTo>
                  <a:lnTo>
                    <a:pt x="452" y="897"/>
                  </a:lnTo>
                  <a:lnTo>
                    <a:pt x="448" y="897"/>
                  </a:lnTo>
                  <a:lnTo>
                    <a:pt x="447" y="899"/>
                  </a:lnTo>
                  <a:lnTo>
                    <a:pt x="443" y="901"/>
                  </a:lnTo>
                  <a:lnTo>
                    <a:pt x="437" y="901"/>
                  </a:lnTo>
                  <a:lnTo>
                    <a:pt x="431" y="903"/>
                  </a:lnTo>
                  <a:lnTo>
                    <a:pt x="428" y="905"/>
                  </a:lnTo>
                  <a:lnTo>
                    <a:pt x="426" y="905"/>
                  </a:lnTo>
                  <a:lnTo>
                    <a:pt x="424" y="907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5450C97-6025-440F-9ED5-F3AC922B3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465"/>
              <a:ext cx="1144" cy="809"/>
            </a:xfrm>
            <a:custGeom>
              <a:avLst/>
              <a:gdLst>
                <a:gd name="T0" fmla="*/ 1132 w 1144"/>
                <a:gd name="T1" fmla="*/ 805 h 809"/>
                <a:gd name="T2" fmla="*/ 1111 w 1144"/>
                <a:gd name="T3" fmla="*/ 798 h 809"/>
                <a:gd name="T4" fmla="*/ 1096 w 1144"/>
                <a:gd name="T5" fmla="*/ 798 h 809"/>
                <a:gd name="T6" fmla="*/ 1083 w 1144"/>
                <a:gd name="T7" fmla="*/ 804 h 809"/>
                <a:gd name="T8" fmla="*/ 1066 w 1144"/>
                <a:gd name="T9" fmla="*/ 788 h 809"/>
                <a:gd name="T10" fmla="*/ 1043 w 1144"/>
                <a:gd name="T11" fmla="*/ 752 h 809"/>
                <a:gd name="T12" fmla="*/ 1018 w 1144"/>
                <a:gd name="T13" fmla="*/ 728 h 809"/>
                <a:gd name="T14" fmla="*/ 1016 w 1144"/>
                <a:gd name="T15" fmla="*/ 705 h 809"/>
                <a:gd name="T16" fmla="*/ 1015 w 1144"/>
                <a:gd name="T17" fmla="*/ 691 h 809"/>
                <a:gd name="T18" fmla="*/ 1007 w 1144"/>
                <a:gd name="T19" fmla="*/ 663 h 809"/>
                <a:gd name="T20" fmla="*/ 969 w 1144"/>
                <a:gd name="T21" fmla="*/ 640 h 809"/>
                <a:gd name="T22" fmla="*/ 961 w 1144"/>
                <a:gd name="T23" fmla="*/ 625 h 809"/>
                <a:gd name="T24" fmla="*/ 942 w 1144"/>
                <a:gd name="T25" fmla="*/ 621 h 809"/>
                <a:gd name="T26" fmla="*/ 929 w 1144"/>
                <a:gd name="T27" fmla="*/ 617 h 809"/>
                <a:gd name="T28" fmla="*/ 921 w 1144"/>
                <a:gd name="T29" fmla="*/ 604 h 809"/>
                <a:gd name="T30" fmla="*/ 921 w 1144"/>
                <a:gd name="T31" fmla="*/ 589 h 809"/>
                <a:gd name="T32" fmla="*/ 910 w 1144"/>
                <a:gd name="T33" fmla="*/ 576 h 809"/>
                <a:gd name="T34" fmla="*/ 880 w 1144"/>
                <a:gd name="T35" fmla="*/ 581 h 809"/>
                <a:gd name="T36" fmla="*/ 874 w 1144"/>
                <a:gd name="T37" fmla="*/ 598 h 809"/>
                <a:gd name="T38" fmla="*/ 857 w 1144"/>
                <a:gd name="T39" fmla="*/ 610 h 809"/>
                <a:gd name="T40" fmla="*/ 836 w 1144"/>
                <a:gd name="T41" fmla="*/ 623 h 809"/>
                <a:gd name="T42" fmla="*/ 828 w 1144"/>
                <a:gd name="T43" fmla="*/ 621 h 809"/>
                <a:gd name="T44" fmla="*/ 811 w 1144"/>
                <a:gd name="T45" fmla="*/ 631 h 809"/>
                <a:gd name="T46" fmla="*/ 794 w 1144"/>
                <a:gd name="T47" fmla="*/ 634 h 809"/>
                <a:gd name="T48" fmla="*/ 785 w 1144"/>
                <a:gd name="T49" fmla="*/ 646 h 809"/>
                <a:gd name="T50" fmla="*/ 773 w 1144"/>
                <a:gd name="T51" fmla="*/ 655 h 809"/>
                <a:gd name="T52" fmla="*/ 764 w 1144"/>
                <a:gd name="T53" fmla="*/ 657 h 809"/>
                <a:gd name="T54" fmla="*/ 747 w 1144"/>
                <a:gd name="T55" fmla="*/ 663 h 809"/>
                <a:gd name="T56" fmla="*/ 718 w 1144"/>
                <a:gd name="T57" fmla="*/ 657 h 809"/>
                <a:gd name="T58" fmla="*/ 697 w 1144"/>
                <a:gd name="T59" fmla="*/ 659 h 809"/>
                <a:gd name="T60" fmla="*/ 693 w 1144"/>
                <a:gd name="T61" fmla="*/ 678 h 809"/>
                <a:gd name="T62" fmla="*/ 678 w 1144"/>
                <a:gd name="T63" fmla="*/ 682 h 809"/>
                <a:gd name="T64" fmla="*/ 657 w 1144"/>
                <a:gd name="T65" fmla="*/ 684 h 809"/>
                <a:gd name="T66" fmla="*/ 635 w 1144"/>
                <a:gd name="T67" fmla="*/ 714 h 809"/>
                <a:gd name="T68" fmla="*/ 610 w 1144"/>
                <a:gd name="T69" fmla="*/ 709 h 809"/>
                <a:gd name="T70" fmla="*/ 583 w 1144"/>
                <a:gd name="T71" fmla="*/ 720 h 809"/>
                <a:gd name="T72" fmla="*/ 547 w 1144"/>
                <a:gd name="T73" fmla="*/ 722 h 809"/>
                <a:gd name="T74" fmla="*/ 526 w 1144"/>
                <a:gd name="T75" fmla="*/ 722 h 809"/>
                <a:gd name="T76" fmla="*/ 479 w 1144"/>
                <a:gd name="T77" fmla="*/ 728 h 809"/>
                <a:gd name="T78" fmla="*/ 412 w 1144"/>
                <a:gd name="T79" fmla="*/ 718 h 809"/>
                <a:gd name="T80" fmla="*/ 369 w 1144"/>
                <a:gd name="T81" fmla="*/ 691 h 809"/>
                <a:gd name="T82" fmla="*/ 342 w 1144"/>
                <a:gd name="T83" fmla="*/ 642 h 809"/>
                <a:gd name="T84" fmla="*/ 287 w 1144"/>
                <a:gd name="T85" fmla="*/ 650 h 809"/>
                <a:gd name="T86" fmla="*/ 260 w 1144"/>
                <a:gd name="T87" fmla="*/ 648 h 809"/>
                <a:gd name="T88" fmla="*/ 226 w 1144"/>
                <a:gd name="T89" fmla="*/ 705 h 809"/>
                <a:gd name="T90" fmla="*/ 218 w 1144"/>
                <a:gd name="T91" fmla="*/ 712 h 809"/>
                <a:gd name="T92" fmla="*/ 207 w 1144"/>
                <a:gd name="T93" fmla="*/ 718 h 809"/>
                <a:gd name="T94" fmla="*/ 148 w 1144"/>
                <a:gd name="T95" fmla="*/ 661 h 809"/>
                <a:gd name="T96" fmla="*/ 127 w 1144"/>
                <a:gd name="T97" fmla="*/ 629 h 809"/>
                <a:gd name="T98" fmla="*/ 129 w 1144"/>
                <a:gd name="T99" fmla="*/ 610 h 809"/>
                <a:gd name="T100" fmla="*/ 135 w 1144"/>
                <a:gd name="T101" fmla="*/ 593 h 809"/>
                <a:gd name="T102" fmla="*/ 144 w 1144"/>
                <a:gd name="T103" fmla="*/ 574 h 809"/>
                <a:gd name="T104" fmla="*/ 6 w 1144"/>
                <a:gd name="T105" fmla="*/ 488 h 809"/>
                <a:gd name="T106" fmla="*/ 61 w 1144"/>
                <a:gd name="T107" fmla="*/ 454 h 809"/>
                <a:gd name="T108" fmla="*/ 220 w 1144"/>
                <a:gd name="T109" fmla="*/ 275 h 809"/>
                <a:gd name="T110" fmla="*/ 686 w 1144"/>
                <a:gd name="T111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4" h="809">
                  <a:moveTo>
                    <a:pt x="1144" y="802"/>
                  </a:moveTo>
                  <a:lnTo>
                    <a:pt x="1144" y="804"/>
                  </a:lnTo>
                  <a:lnTo>
                    <a:pt x="1142" y="804"/>
                  </a:lnTo>
                  <a:lnTo>
                    <a:pt x="1138" y="809"/>
                  </a:lnTo>
                  <a:lnTo>
                    <a:pt x="1136" y="809"/>
                  </a:lnTo>
                  <a:lnTo>
                    <a:pt x="1134" y="809"/>
                  </a:lnTo>
                  <a:lnTo>
                    <a:pt x="1134" y="807"/>
                  </a:lnTo>
                  <a:lnTo>
                    <a:pt x="1132" y="805"/>
                  </a:lnTo>
                  <a:lnTo>
                    <a:pt x="1130" y="804"/>
                  </a:lnTo>
                  <a:lnTo>
                    <a:pt x="1127" y="802"/>
                  </a:lnTo>
                  <a:lnTo>
                    <a:pt x="1125" y="802"/>
                  </a:lnTo>
                  <a:lnTo>
                    <a:pt x="1123" y="800"/>
                  </a:lnTo>
                  <a:lnTo>
                    <a:pt x="1121" y="798"/>
                  </a:lnTo>
                  <a:lnTo>
                    <a:pt x="1113" y="800"/>
                  </a:lnTo>
                  <a:lnTo>
                    <a:pt x="1111" y="800"/>
                  </a:lnTo>
                  <a:lnTo>
                    <a:pt x="1111" y="798"/>
                  </a:lnTo>
                  <a:lnTo>
                    <a:pt x="1110" y="796"/>
                  </a:lnTo>
                  <a:lnTo>
                    <a:pt x="1108" y="796"/>
                  </a:lnTo>
                  <a:lnTo>
                    <a:pt x="1108" y="794"/>
                  </a:lnTo>
                  <a:lnTo>
                    <a:pt x="1104" y="794"/>
                  </a:lnTo>
                  <a:lnTo>
                    <a:pt x="1102" y="794"/>
                  </a:lnTo>
                  <a:lnTo>
                    <a:pt x="1100" y="796"/>
                  </a:lnTo>
                  <a:lnTo>
                    <a:pt x="1096" y="796"/>
                  </a:lnTo>
                  <a:lnTo>
                    <a:pt x="1096" y="798"/>
                  </a:lnTo>
                  <a:lnTo>
                    <a:pt x="1094" y="800"/>
                  </a:lnTo>
                  <a:lnTo>
                    <a:pt x="1092" y="800"/>
                  </a:lnTo>
                  <a:lnTo>
                    <a:pt x="1091" y="800"/>
                  </a:lnTo>
                  <a:lnTo>
                    <a:pt x="1087" y="798"/>
                  </a:lnTo>
                  <a:lnTo>
                    <a:pt x="1085" y="798"/>
                  </a:lnTo>
                  <a:lnTo>
                    <a:pt x="1083" y="800"/>
                  </a:lnTo>
                  <a:lnTo>
                    <a:pt x="1083" y="802"/>
                  </a:lnTo>
                  <a:lnTo>
                    <a:pt x="1083" y="804"/>
                  </a:lnTo>
                  <a:lnTo>
                    <a:pt x="1077" y="800"/>
                  </a:lnTo>
                  <a:lnTo>
                    <a:pt x="1075" y="800"/>
                  </a:lnTo>
                  <a:lnTo>
                    <a:pt x="1073" y="800"/>
                  </a:lnTo>
                  <a:lnTo>
                    <a:pt x="1072" y="798"/>
                  </a:lnTo>
                  <a:lnTo>
                    <a:pt x="1072" y="796"/>
                  </a:lnTo>
                  <a:lnTo>
                    <a:pt x="1068" y="792"/>
                  </a:lnTo>
                  <a:lnTo>
                    <a:pt x="1066" y="790"/>
                  </a:lnTo>
                  <a:lnTo>
                    <a:pt x="1066" y="788"/>
                  </a:lnTo>
                  <a:lnTo>
                    <a:pt x="1064" y="785"/>
                  </a:lnTo>
                  <a:lnTo>
                    <a:pt x="1060" y="775"/>
                  </a:lnTo>
                  <a:lnTo>
                    <a:pt x="1058" y="769"/>
                  </a:lnTo>
                  <a:lnTo>
                    <a:pt x="1054" y="762"/>
                  </a:lnTo>
                  <a:lnTo>
                    <a:pt x="1053" y="758"/>
                  </a:lnTo>
                  <a:lnTo>
                    <a:pt x="1049" y="756"/>
                  </a:lnTo>
                  <a:lnTo>
                    <a:pt x="1045" y="754"/>
                  </a:lnTo>
                  <a:lnTo>
                    <a:pt x="1043" y="752"/>
                  </a:lnTo>
                  <a:lnTo>
                    <a:pt x="1041" y="750"/>
                  </a:lnTo>
                  <a:lnTo>
                    <a:pt x="1037" y="747"/>
                  </a:lnTo>
                  <a:lnTo>
                    <a:pt x="1034" y="743"/>
                  </a:lnTo>
                  <a:lnTo>
                    <a:pt x="1028" y="739"/>
                  </a:lnTo>
                  <a:lnTo>
                    <a:pt x="1020" y="733"/>
                  </a:lnTo>
                  <a:lnTo>
                    <a:pt x="1018" y="731"/>
                  </a:lnTo>
                  <a:lnTo>
                    <a:pt x="1018" y="729"/>
                  </a:lnTo>
                  <a:lnTo>
                    <a:pt x="1018" y="728"/>
                  </a:lnTo>
                  <a:lnTo>
                    <a:pt x="1018" y="726"/>
                  </a:lnTo>
                  <a:lnTo>
                    <a:pt x="1018" y="722"/>
                  </a:lnTo>
                  <a:lnTo>
                    <a:pt x="1016" y="720"/>
                  </a:lnTo>
                  <a:lnTo>
                    <a:pt x="1015" y="714"/>
                  </a:lnTo>
                  <a:lnTo>
                    <a:pt x="1015" y="710"/>
                  </a:lnTo>
                  <a:lnTo>
                    <a:pt x="1015" y="709"/>
                  </a:lnTo>
                  <a:lnTo>
                    <a:pt x="1015" y="707"/>
                  </a:lnTo>
                  <a:lnTo>
                    <a:pt x="1016" y="705"/>
                  </a:lnTo>
                  <a:lnTo>
                    <a:pt x="1018" y="699"/>
                  </a:lnTo>
                  <a:lnTo>
                    <a:pt x="1020" y="695"/>
                  </a:lnTo>
                  <a:lnTo>
                    <a:pt x="1022" y="695"/>
                  </a:lnTo>
                  <a:lnTo>
                    <a:pt x="1024" y="691"/>
                  </a:lnTo>
                  <a:lnTo>
                    <a:pt x="1022" y="691"/>
                  </a:lnTo>
                  <a:lnTo>
                    <a:pt x="1020" y="691"/>
                  </a:lnTo>
                  <a:lnTo>
                    <a:pt x="1018" y="691"/>
                  </a:lnTo>
                  <a:lnTo>
                    <a:pt x="1015" y="691"/>
                  </a:lnTo>
                  <a:lnTo>
                    <a:pt x="1013" y="690"/>
                  </a:lnTo>
                  <a:lnTo>
                    <a:pt x="1011" y="688"/>
                  </a:lnTo>
                  <a:lnTo>
                    <a:pt x="1011" y="686"/>
                  </a:lnTo>
                  <a:lnTo>
                    <a:pt x="1009" y="682"/>
                  </a:lnTo>
                  <a:lnTo>
                    <a:pt x="1009" y="678"/>
                  </a:lnTo>
                  <a:lnTo>
                    <a:pt x="1009" y="672"/>
                  </a:lnTo>
                  <a:lnTo>
                    <a:pt x="1007" y="667"/>
                  </a:lnTo>
                  <a:lnTo>
                    <a:pt x="1007" y="663"/>
                  </a:lnTo>
                  <a:lnTo>
                    <a:pt x="1005" y="661"/>
                  </a:lnTo>
                  <a:lnTo>
                    <a:pt x="1001" y="655"/>
                  </a:lnTo>
                  <a:lnTo>
                    <a:pt x="997" y="653"/>
                  </a:lnTo>
                  <a:lnTo>
                    <a:pt x="996" y="652"/>
                  </a:lnTo>
                  <a:lnTo>
                    <a:pt x="988" y="648"/>
                  </a:lnTo>
                  <a:lnTo>
                    <a:pt x="984" y="646"/>
                  </a:lnTo>
                  <a:lnTo>
                    <a:pt x="975" y="642"/>
                  </a:lnTo>
                  <a:lnTo>
                    <a:pt x="969" y="640"/>
                  </a:lnTo>
                  <a:lnTo>
                    <a:pt x="967" y="640"/>
                  </a:lnTo>
                  <a:lnTo>
                    <a:pt x="967" y="636"/>
                  </a:lnTo>
                  <a:lnTo>
                    <a:pt x="967" y="634"/>
                  </a:lnTo>
                  <a:lnTo>
                    <a:pt x="967" y="633"/>
                  </a:lnTo>
                  <a:lnTo>
                    <a:pt x="967" y="631"/>
                  </a:lnTo>
                  <a:lnTo>
                    <a:pt x="963" y="629"/>
                  </a:lnTo>
                  <a:lnTo>
                    <a:pt x="963" y="627"/>
                  </a:lnTo>
                  <a:lnTo>
                    <a:pt x="961" y="625"/>
                  </a:lnTo>
                  <a:lnTo>
                    <a:pt x="958" y="621"/>
                  </a:lnTo>
                  <a:lnTo>
                    <a:pt x="956" y="619"/>
                  </a:lnTo>
                  <a:lnTo>
                    <a:pt x="952" y="619"/>
                  </a:lnTo>
                  <a:lnTo>
                    <a:pt x="950" y="617"/>
                  </a:lnTo>
                  <a:lnTo>
                    <a:pt x="946" y="619"/>
                  </a:lnTo>
                  <a:lnTo>
                    <a:pt x="946" y="621"/>
                  </a:lnTo>
                  <a:lnTo>
                    <a:pt x="944" y="621"/>
                  </a:lnTo>
                  <a:lnTo>
                    <a:pt x="942" y="621"/>
                  </a:lnTo>
                  <a:lnTo>
                    <a:pt x="940" y="621"/>
                  </a:lnTo>
                  <a:lnTo>
                    <a:pt x="939" y="621"/>
                  </a:lnTo>
                  <a:lnTo>
                    <a:pt x="937" y="621"/>
                  </a:lnTo>
                  <a:lnTo>
                    <a:pt x="935" y="621"/>
                  </a:lnTo>
                  <a:lnTo>
                    <a:pt x="933" y="621"/>
                  </a:lnTo>
                  <a:lnTo>
                    <a:pt x="931" y="619"/>
                  </a:lnTo>
                  <a:lnTo>
                    <a:pt x="929" y="619"/>
                  </a:lnTo>
                  <a:lnTo>
                    <a:pt x="929" y="617"/>
                  </a:lnTo>
                  <a:lnTo>
                    <a:pt x="929" y="615"/>
                  </a:lnTo>
                  <a:lnTo>
                    <a:pt x="927" y="615"/>
                  </a:lnTo>
                  <a:lnTo>
                    <a:pt x="925" y="614"/>
                  </a:lnTo>
                  <a:lnTo>
                    <a:pt x="921" y="612"/>
                  </a:lnTo>
                  <a:lnTo>
                    <a:pt x="920" y="608"/>
                  </a:lnTo>
                  <a:lnTo>
                    <a:pt x="920" y="606"/>
                  </a:lnTo>
                  <a:lnTo>
                    <a:pt x="921" y="606"/>
                  </a:lnTo>
                  <a:lnTo>
                    <a:pt x="921" y="604"/>
                  </a:lnTo>
                  <a:lnTo>
                    <a:pt x="923" y="602"/>
                  </a:lnTo>
                  <a:lnTo>
                    <a:pt x="923" y="600"/>
                  </a:lnTo>
                  <a:lnTo>
                    <a:pt x="923" y="596"/>
                  </a:lnTo>
                  <a:lnTo>
                    <a:pt x="920" y="595"/>
                  </a:lnTo>
                  <a:lnTo>
                    <a:pt x="918" y="593"/>
                  </a:lnTo>
                  <a:lnTo>
                    <a:pt x="916" y="591"/>
                  </a:lnTo>
                  <a:lnTo>
                    <a:pt x="920" y="589"/>
                  </a:lnTo>
                  <a:lnTo>
                    <a:pt x="921" y="589"/>
                  </a:lnTo>
                  <a:lnTo>
                    <a:pt x="923" y="587"/>
                  </a:lnTo>
                  <a:lnTo>
                    <a:pt x="925" y="587"/>
                  </a:lnTo>
                  <a:lnTo>
                    <a:pt x="925" y="583"/>
                  </a:lnTo>
                  <a:lnTo>
                    <a:pt x="925" y="581"/>
                  </a:lnTo>
                  <a:lnTo>
                    <a:pt x="923" y="579"/>
                  </a:lnTo>
                  <a:lnTo>
                    <a:pt x="925" y="576"/>
                  </a:lnTo>
                  <a:lnTo>
                    <a:pt x="920" y="576"/>
                  </a:lnTo>
                  <a:lnTo>
                    <a:pt x="910" y="576"/>
                  </a:lnTo>
                  <a:lnTo>
                    <a:pt x="902" y="576"/>
                  </a:lnTo>
                  <a:lnTo>
                    <a:pt x="897" y="576"/>
                  </a:lnTo>
                  <a:lnTo>
                    <a:pt x="891" y="576"/>
                  </a:lnTo>
                  <a:lnTo>
                    <a:pt x="887" y="576"/>
                  </a:lnTo>
                  <a:lnTo>
                    <a:pt x="885" y="576"/>
                  </a:lnTo>
                  <a:lnTo>
                    <a:pt x="883" y="577"/>
                  </a:lnTo>
                  <a:lnTo>
                    <a:pt x="882" y="579"/>
                  </a:lnTo>
                  <a:lnTo>
                    <a:pt x="880" y="581"/>
                  </a:lnTo>
                  <a:lnTo>
                    <a:pt x="880" y="583"/>
                  </a:lnTo>
                  <a:lnTo>
                    <a:pt x="878" y="583"/>
                  </a:lnTo>
                  <a:lnTo>
                    <a:pt x="876" y="585"/>
                  </a:lnTo>
                  <a:lnTo>
                    <a:pt x="874" y="587"/>
                  </a:lnTo>
                  <a:lnTo>
                    <a:pt x="874" y="589"/>
                  </a:lnTo>
                  <a:lnTo>
                    <a:pt x="874" y="591"/>
                  </a:lnTo>
                  <a:lnTo>
                    <a:pt x="874" y="593"/>
                  </a:lnTo>
                  <a:lnTo>
                    <a:pt x="874" y="598"/>
                  </a:lnTo>
                  <a:lnTo>
                    <a:pt x="876" y="602"/>
                  </a:lnTo>
                  <a:lnTo>
                    <a:pt x="876" y="606"/>
                  </a:lnTo>
                  <a:lnTo>
                    <a:pt x="872" y="608"/>
                  </a:lnTo>
                  <a:lnTo>
                    <a:pt x="870" y="610"/>
                  </a:lnTo>
                  <a:lnTo>
                    <a:pt x="866" y="612"/>
                  </a:lnTo>
                  <a:lnTo>
                    <a:pt x="864" y="612"/>
                  </a:lnTo>
                  <a:lnTo>
                    <a:pt x="861" y="612"/>
                  </a:lnTo>
                  <a:lnTo>
                    <a:pt x="857" y="610"/>
                  </a:lnTo>
                  <a:lnTo>
                    <a:pt x="853" y="610"/>
                  </a:lnTo>
                  <a:lnTo>
                    <a:pt x="849" y="610"/>
                  </a:lnTo>
                  <a:lnTo>
                    <a:pt x="847" y="612"/>
                  </a:lnTo>
                  <a:lnTo>
                    <a:pt x="845" y="612"/>
                  </a:lnTo>
                  <a:lnTo>
                    <a:pt x="844" y="612"/>
                  </a:lnTo>
                  <a:lnTo>
                    <a:pt x="840" y="614"/>
                  </a:lnTo>
                  <a:lnTo>
                    <a:pt x="838" y="617"/>
                  </a:lnTo>
                  <a:lnTo>
                    <a:pt x="836" y="623"/>
                  </a:lnTo>
                  <a:lnTo>
                    <a:pt x="836" y="625"/>
                  </a:lnTo>
                  <a:lnTo>
                    <a:pt x="836" y="627"/>
                  </a:lnTo>
                  <a:lnTo>
                    <a:pt x="834" y="627"/>
                  </a:lnTo>
                  <a:lnTo>
                    <a:pt x="832" y="627"/>
                  </a:lnTo>
                  <a:lnTo>
                    <a:pt x="832" y="625"/>
                  </a:lnTo>
                  <a:lnTo>
                    <a:pt x="832" y="623"/>
                  </a:lnTo>
                  <a:lnTo>
                    <a:pt x="830" y="621"/>
                  </a:lnTo>
                  <a:lnTo>
                    <a:pt x="828" y="621"/>
                  </a:lnTo>
                  <a:lnTo>
                    <a:pt x="826" y="621"/>
                  </a:lnTo>
                  <a:lnTo>
                    <a:pt x="825" y="621"/>
                  </a:lnTo>
                  <a:lnTo>
                    <a:pt x="819" y="621"/>
                  </a:lnTo>
                  <a:lnTo>
                    <a:pt x="817" y="623"/>
                  </a:lnTo>
                  <a:lnTo>
                    <a:pt x="815" y="625"/>
                  </a:lnTo>
                  <a:lnTo>
                    <a:pt x="815" y="627"/>
                  </a:lnTo>
                  <a:lnTo>
                    <a:pt x="813" y="627"/>
                  </a:lnTo>
                  <a:lnTo>
                    <a:pt x="811" y="631"/>
                  </a:lnTo>
                  <a:lnTo>
                    <a:pt x="807" y="633"/>
                  </a:lnTo>
                  <a:lnTo>
                    <a:pt x="804" y="633"/>
                  </a:lnTo>
                  <a:lnTo>
                    <a:pt x="802" y="633"/>
                  </a:lnTo>
                  <a:lnTo>
                    <a:pt x="800" y="633"/>
                  </a:lnTo>
                  <a:lnTo>
                    <a:pt x="798" y="633"/>
                  </a:lnTo>
                  <a:lnTo>
                    <a:pt x="796" y="633"/>
                  </a:lnTo>
                  <a:lnTo>
                    <a:pt x="796" y="634"/>
                  </a:lnTo>
                  <a:lnTo>
                    <a:pt x="794" y="634"/>
                  </a:lnTo>
                  <a:lnTo>
                    <a:pt x="792" y="636"/>
                  </a:lnTo>
                  <a:lnTo>
                    <a:pt x="790" y="640"/>
                  </a:lnTo>
                  <a:lnTo>
                    <a:pt x="788" y="640"/>
                  </a:lnTo>
                  <a:lnTo>
                    <a:pt x="787" y="642"/>
                  </a:lnTo>
                  <a:lnTo>
                    <a:pt x="785" y="642"/>
                  </a:lnTo>
                  <a:lnTo>
                    <a:pt x="783" y="644"/>
                  </a:lnTo>
                  <a:lnTo>
                    <a:pt x="783" y="646"/>
                  </a:lnTo>
                  <a:lnTo>
                    <a:pt x="785" y="646"/>
                  </a:lnTo>
                  <a:lnTo>
                    <a:pt x="785" y="648"/>
                  </a:lnTo>
                  <a:lnTo>
                    <a:pt x="783" y="650"/>
                  </a:lnTo>
                  <a:lnTo>
                    <a:pt x="781" y="652"/>
                  </a:lnTo>
                  <a:lnTo>
                    <a:pt x="777" y="653"/>
                  </a:lnTo>
                  <a:lnTo>
                    <a:pt x="777" y="655"/>
                  </a:lnTo>
                  <a:lnTo>
                    <a:pt x="777" y="657"/>
                  </a:lnTo>
                  <a:lnTo>
                    <a:pt x="775" y="655"/>
                  </a:lnTo>
                  <a:lnTo>
                    <a:pt x="773" y="655"/>
                  </a:lnTo>
                  <a:lnTo>
                    <a:pt x="773" y="657"/>
                  </a:lnTo>
                  <a:lnTo>
                    <a:pt x="771" y="657"/>
                  </a:lnTo>
                  <a:lnTo>
                    <a:pt x="769" y="657"/>
                  </a:lnTo>
                  <a:lnTo>
                    <a:pt x="768" y="657"/>
                  </a:lnTo>
                  <a:lnTo>
                    <a:pt x="768" y="655"/>
                  </a:lnTo>
                  <a:lnTo>
                    <a:pt x="766" y="655"/>
                  </a:lnTo>
                  <a:lnTo>
                    <a:pt x="764" y="655"/>
                  </a:lnTo>
                  <a:lnTo>
                    <a:pt x="764" y="657"/>
                  </a:lnTo>
                  <a:lnTo>
                    <a:pt x="762" y="657"/>
                  </a:lnTo>
                  <a:lnTo>
                    <a:pt x="760" y="659"/>
                  </a:lnTo>
                  <a:lnTo>
                    <a:pt x="758" y="659"/>
                  </a:lnTo>
                  <a:lnTo>
                    <a:pt x="756" y="659"/>
                  </a:lnTo>
                  <a:lnTo>
                    <a:pt x="756" y="661"/>
                  </a:lnTo>
                  <a:lnTo>
                    <a:pt x="752" y="661"/>
                  </a:lnTo>
                  <a:lnTo>
                    <a:pt x="750" y="663"/>
                  </a:lnTo>
                  <a:lnTo>
                    <a:pt x="747" y="663"/>
                  </a:lnTo>
                  <a:lnTo>
                    <a:pt x="745" y="665"/>
                  </a:lnTo>
                  <a:lnTo>
                    <a:pt x="741" y="665"/>
                  </a:lnTo>
                  <a:lnTo>
                    <a:pt x="739" y="665"/>
                  </a:lnTo>
                  <a:lnTo>
                    <a:pt x="737" y="663"/>
                  </a:lnTo>
                  <a:lnTo>
                    <a:pt x="731" y="663"/>
                  </a:lnTo>
                  <a:lnTo>
                    <a:pt x="726" y="661"/>
                  </a:lnTo>
                  <a:lnTo>
                    <a:pt x="722" y="657"/>
                  </a:lnTo>
                  <a:lnTo>
                    <a:pt x="718" y="657"/>
                  </a:lnTo>
                  <a:lnTo>
                    <a:pt x="714" y="655"/>
                  </a:lnTo>
                  <a:lnTo>
                    <a:pt x="711" y="655"/>
                  </a:lnTo>
                  <a:lnTo>
                    <a:pt x="705" y="657"/>
                  </a:lnTo>
                  <a:lnTo>
                    <a:pt x="703" y="657"/>
                  </a:lnTo>
                  <a:lnTo>
                    <a:pt x="701" y="657"/>
                  </a:lnTo>
                  <a:lnTo>
                    <a:pt x="699" y="657"/>
                  </a:lnTo>
                  <a:lnTo>
                    <a:pt x="699" y="659"/>
                  </a:lnTo>
                  <a:lnTo>
                    <a:pt x="697" y="659"/>
                  </a:lnTo>
                  <a:lnTo>
                    <a:pt x="697" y="661"/>
                  </a:lnTo>
                  <a:lnTo>
                    <a:pt x="697" y="663"/>
                  </a:lnTo>
                  <a:lnTo>
                    <a:pt x="695" y="665"/>
                  </a:lnTo>
                  <a:lnTo>
                    <a:pt x="695" y="667"/>
                  </a:lnTo>
                  <a:lnTo>
                    <a:pt x="693" y="669"/>
                  </a:lnTo>
                  <a:lnTo>
                    <a:pt x="693" y="671"/>
                  </a:lnTo>
                  <a:lnTo>
                    <a:pt x="693" y="674"/>
                  </a:lnTo>
                  <a:lnTo>
                    <a:pt x="693" y="678"/>
                  </a:lnTo>
                  <a:lnTo>
                    <a:pt x="692" y="680"/>
                  </a:lnTo>
                  <a:lnTo>
                    <a:pt x="690" y="682"/>
                  </a:lnTo>
                  <a:lnTo>
                    <a:pt x="688" y="682"/>
                  </a:lnTo>
                  <a:lnTo>
                    <a:pt x="686" y="682"/>
                  </a:lnTo>
                  <a:lnTo>
                    <a:pt x="684" y="680"/>
                  </a:lnTo>
                  <a:lnTo>
                    <a:pt x="682" y="682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2"/>
                  </a:lnTo>
                  <a:lnTo>
                    <a:pt x="673" y="684"/>
                  </a:lnTo>
                  <a:lnTo>
                    <a:pt x="671" y="682"/>
                  </a:lnTo>
                  <a:lnTo>
                    <a:pt x="669" y="682"/>
                  </a:lnTo>
                  <a:lnTo>
                    <a:pt x="667" y="680"/>
                  </a:lnTo>
                  <a:lnTo>
                    <a:pt x="665" y="680"/>
                  </a:lnTo>
                  <a:lnTo>
                    <a:pt x="663" y="682"/>
                  </a:lnTo>
                  <a:lnTo>
                    <a:pt x="657" y="684"/>
                  </a:lnTo>
                  <a:lnTo>
                    <a:pt x="654" y="688"/>
                  </a:lnTo>
                  <a:lnTo>
                    <a:pt x="650" y="690"/>
                  </a:lnTo>
                  <a:lnTo>
                    <a:pt x="648" y="691"/>
                  </a:lnTo>
                  <a:lnTo>
                    <a:pt x="644" y="695"/>
                  </a:lnTo>
                  <a:lnTo>
                    <a:pt x="642" y="699"/>
                  </a:lnTo>
                  <a:lnTo>
                    <a:pt x="638" y="707"/>
                  </a:lnTo>
                  <a:lnTo>
                    <a:pt x="636" y="710"/>
                  </a:lnTo>
                  <a:lnTo>
                    <a:pt x="635" y="714"/>
                  </a:lnTo>
                  <a:lnTo>
                    <a:pt x="631" y="716"/>
                  </a:lnTo>
                  <a:lnTo>
                    <a:pt x="627" y="718"/>
                  </a:lnTo>
                  <a:lnTo>
                    <a:pt x="623" y="718"/>
                  </a:lnTo>
                  <a:lnTo>
                    <a:pt x="619" y="718"/>
                  </a:lnTo>
                  <a:lnTo>
                    <a:pt x="617" y="714"/>
                  </a:lnTo>
                  <a:lnTo>
                    <a:pt x="614" y="712"/>
                  </a:lnTo>
                  <a:lnTo>
                    <a:pt x="612" y="710"/>
                  </a:lnTo>
                  <a:lnTo>
                    <a:pt x="610" y="709"/>
                  </a:lnTo>
                  <a:lnTo>
                    <a:pt x="608" y="710"/>
                  </a:lnTo>
                  <a:lnTo>
                    <a:pt x="604" y="712"/>
                  </a:lnTo>
                  <a:lnTo>
                    <a:pt x="602" y="714"/>
                  </a:lnTo>
                  <a:lnTo>
                    <a:pt x="600" y="716"/>
                  </a:lnTo>
                  <a:lnTo>
                    <a:pt x="598" y="716"/>
                  </a:lnTo>
                  <a:lnTo>
                    <a:pt x="595" y="718"/>
                  </a:lnTo>
                  <a:lnTo>
                    <a:pt x="591" y="718"/>
                  </a:lnTo>
                  <a:lnTo>
                    <a:pt x="583" y="720"/>
                  </a:lnTo>
                  <a:lnTo>
                    <a:pt x="576" y="720"/>
                  </a:lnTo>
                  <a:lnTo>
                    <a:pt x="568" y="720"/>
                  </a:lnTo>
                  <a:lnTo>
                    <a:pt x="560" y="718"/>
                  </a:lnTo>
                  <a:lnTo>
                    <a:pt x="557" y="718"/>
                  </a:lnTo>
                  <a:lnTo>
                    <a:pt x="553" y="718"/>
                  </a:lnTo>
                  <a:lnTo>
                    <a:pt x="551" y="718"/>
                  </a:lnTo>
                  <a:lnTo>
                    <a:pt x="549" y="720"/>
                  </a:lnTo>
                  <a:lnTo>
                    <a:pt x="547" y="722"/>
                  </a:lnTo>
                  <a:lnTo>
                    <a:pt x="543" y="724"/>
                  </a:lnTo>
                  <a:lnTo>
                    <a:pt x="541" y="724"/>
                  </a:lnTo>
                  <a:lnTo>
                    <a:pt x="540" y="722"/>
                  </a:lnTo>
                  <a:lnTo>
                    <a:pt x="536" y="722"/>
                  </a:lnTo>
                  <a:lnTo>
                    <a:pt x="534" y="722"/>
                  </a:lnTo>
                  <a:lnTo>
                    <a:pt x="532" y="722"/>
                  </a:lnTo>
                  <a:lnTo>
                    <a:pt x="530" y="722"/>
                  </a:lnTo>
                  <a:lnTo>
                    <a:pt x="526" y="722"/>
                  </a:lnTo>
                  <a:lnTo>
                    <a:pt x="519" y="724"/>
                  </a:lnTo>
                  <a:lnTo>
                    <a:pt x="507" y="728"/>
                  </a:lnTo>
                  <a:lnTo>
                    <a:pt x="503" y="728"/>
                  </a:lnTo>
                  <a:lnTo>
                    <a:pt x="498" y="729"/>
                  </a:lnTo>
                  <a:lnTo>
                    <a:pt x="494" y="731"/>
                  </a:lnTo>
                  <a:lnTo>
                    <a:pt x="490" y="731"/>
                  </a:lnTo>
                  <a:lnTo>
                    <a:pt x="488" y="729"/>
                  </a:lnTo>
                  <a:lnTo>
                    <a:pt x="479" y="728"/>
                  </a:lnTo>
                  <a:lnTo>
                    <a:pt x="473" y="726"/>
                  </a:lnTo>
                  <a:lnTo>
                    <a:pt x="469" y="724"/>
                  </a:lnTo>
                  <a:lnTo>
                    <a:pt x="462" y="722"/>
                  </a:lnTo>
                  <a:lnTo>
                    <a:pt x="452" y="722"/>
                  </a:lnTo>
                  <a:lnTo>
                    <a:pt x="445" y="720"/>
                  </a:lnTo>
                  <a:lnTo>
                    <a:pt x="439" y="720"/>
                  </a:lnTo>
                  <a:lnTo>
                    <a:pt x="424" y="718"/>
                  </a:lnTo>
                  <a:lnTo>
                    <a:pt x="412" y="718"/>
                  </a:lnTo>
                  <a:lnTo>
                    <a:pt x="401" y="716"/>
                  </a:lnTo>
                  <a:lnTo>
                    <a:pt x="395" y="716"/>
                  </a:lnTo>
                  <a:lnTo>
                    <a:pt x="389" y="714"/>
                  </a:lnTo>
                  <a:lnTo>
                    <a:pt x="386" y="710"/>
                  </a:lnTo>
                  <a:lnTo>
                    <a:pt x="380" y="705"/>
                  </a:lnTo>
                  <a:lnTo>
                    <a:pt x="376" y="701"/>
                  </a:lnTo>
                  <a:lnTo>
                    <a:pt x="372" y="695"/>
                  </a:lnTo>
                  <a:lnTo>
                    <a:pt x="369" y="691"/>
                  </a:lnTo>
                  <a:lnTo>
                    <a:pt x="365" y="684"/>
                  </a:lnTo>
                  <a:lnTo>
                    <a:pt x="361" y="676"/>
                  </a:lnTo>
                  <a:lnTo>
                    <a:pt x="357" y="665"/>
                  </a:lnTo>
                  <a:lnTo>
                    <a:pt x="351" y="655"/>
                  </a:lnTo>
                  <a:lnTo>
                    <a:pt x="350" y="652"/>
                  </a:lnTo>
                  <a:lnTo>
                    <a:pt x="346" y="644"/>
                  </a:lnTo>
                  <a:lnTo>
                    <a:pt x="344" y="642"/>
                  </a:lnTo>
                  <a:lnTo>
                    <a:pt x="342" y="642"/>
                  </a:lnTo>
                  <a:lnTo>
                    <a:pt x="340" y="642"/>
                  </a:lnTo>
                  <a:lnTo>
                    <a:pt x="334" y="644"/>
                  </a:lnTo>
                  <a:lnTo>
                    <a:pt x="325" y="646"/>
                  </a:lnTo>
                  <a:lnTo>
                    <a:pt x="313" y="648"/>
                  </a:lnTo>
                  <a:lnTo>
                    <a:pt x="302" y="650"/>
                  </a:lnTo>
                  <a:lnTo>
                    <a:pt x="296" y="650"/>
                  </a:lnTo>
                  <a:lnTo>
                    <a:pt x="293" y="650"/>
                  </a:lnTo>
                  <a:lnTo>
                    <a:pt x="287" y="650"/>
                  </a:lnTo>
                  <a:lnTo>
                    <a:pt x="279" y="648"/>
                  </a:lnTo>
                  <a:lnTo>
                    <a:pt x="272" y="646"/>
                  </a:lnTo>
                  <a:lnTo>
                    <a:pt x="268" y="646"/>
                  </a:lnTo>
                  <a:lnTo>
                    <a:pt x="266" y="644"/>
                  </a:lnTo>
                  <a:lnTo>
                    <a:pt x="264" y="644"/>
                  </a:lnTo>
                  <a:lnTo>
                    <a:pt x="262" y="644"/>
                  </a:lnTo>
                  <a:lnTo>
                    <a:pt x="262" y="646"/>
                  </a:lnTo>
                  <a:lnTo>
                    <a:pt x="260" y="648"/>
                  </a:lnTo>
                  <a:lnTo>
                    <a:pt x="256" y="653"/>
                  </a:lnTo>
                  <a:lnTo>
                    <a:pt x="253" y="661"/>
                  </a:lnTo>
                  <a:lnTo>
                    <a:pt x="245" y="672"/>
                  </a:lnTo>
                  <a:lnTo>
                    <a:pt x="241" y="680"/>
                  </a:lnTo>
                  <a:lnTo>
                    <a:pt x="237" y="688"/>
                  </a:lnTo>
                  <a:lnTo>
                    <a:pt x="232" y="695"/>
                  </a:lnTo>
                  <a:lnTo>
                    <a:pt x="228" y="701"/>
                  </a:lnTo>
                  <a:lnTo>
                    <a:pt x="226" y="705"/>
                  </a:lnTo>
                  <a:lnTo>
                    <a:pt x="224" y="705"/>
                  </a:lnTo>
                  <a:lnTo>
                    <a:pt x="224" y="707"/>
                  </a:lnTo>
                  <a:lnTo>
                    <a:pt x="222" y="707"/>
                  </a:lnTo>
                  <a:lnTo>
                    <a:pt x="222" y="709"/>
                  </a:lnTo>
                  <a:lnTo>
                    <a:pt x="220" y="709"/>
                  </a:lnTo>
                  <a:lnTo>
                    <a:pt x="218" y="709"/>
                  </a:lnTo>
                  <a:lnTo>
                    <a:pt x="218" y="710"/>
                  </a:lnTo>
                  <a:lnTo>
                    <a:pt x="218" y="712"/>
                  </a:lnTo>
                  <a:lnTo>
                    <a:pt x="217" y="712"/>
                  </a:lnTo>
                  <a:lnTo>
                    <a:pt x="217" y="714"/>
                  </a:lnTo>
                  <a:lnTo>
                    <a:pt x="217" y="716"/>
                  </a:lnTo>
                  <a:lnTo>
                    <a:pt x="215" y="718"/>
                  </a:lnTo>
                  <a:lnTo>
                    <a:pt x="215" y="720"/>
                  </a:lnTo>
                  <a:lnTo>
                    <a:pt x="213" y="720"/>
                  </a:lnTo>
                  <a:lnTo>
                    <a:pt x="213" y="722"/>
                  </a:lnTo>
                  <a:lnTo>
                    <a:pt x="207" y="718"/>
                  </a:lnTo>
                  <a:lnTo>
                    <a:pt x="201" y="712"/>
                  </a:lnTo>
                  <a:lnTo>
                    <a:pt x="190" y="703"/>
                  </a:lnTo>
                  <a:lnTo>
                    <a:pt x="184" y="695"/>
                  </a:lnTo>
                  <a:lnTo>
                    <a:pt x="173" y="684"/>
                  </a:lnTo>
                  <a:lnTo>
                    <a:pt x="161" y="672"/>
                  </a:lnTo>
                  <a:lnTo>
                    <a:pt x="156" y="669"/>
                  </a:lnTo>
                  <a:lnTo>
                    <a:pt x="154" y="665"/>
                  </a:lnTo>
                  <a:lnTo>
                    <a:pt x="148" y="661"/>
                  </a:lnTo>
                  <a:lnTo>
                    <a:pt x="144" y="657"/>
                  </a:lnTo>
                  <a:lnTo>
                    <a:pt x="141" y="653"/>
                  </a:lnTo>
                  <a:lnTo>
                    <a:pt x="137" y="652"/>
                  </a:lnTo>
                  <a:lnTo>
                    <a:pt x="135" y="648"/>
                  </a:lnTo>
                  <a:lnTo>
                    <a:pt x="133" y="646"/>
                  </a:lnTo>
                  <a:lnTo>
                    <a:pt x="131" y="642"/>
                  </a:lnTo>
                  <a:lnTo>
                    <a:pt x="129" y="634"/>
                  </a:lnTo>
                  <a:lnTo>
                    <a:pt x="127" y="629"/>
                  </a:lnTo>
                  <a:lnTo>
                    <a:pt x="127" y="625"/>
                  </a:lnTo>
                  <a:lnTo>
                    <a:pt x="125" y="621"/>
                  </a:lnTo>
                  <a:lnTo>
                    <a:pt x="127" y="619"/>
                  </a:lnTo>
                  <a:lnTo>
                    <a:pt x="127" y="617"/>
                  </a:lnTo>
                  <a:lnTo>
                    <a:pt x="129" y="615"/>
                  </a:lnTo>
                  <a:lnTo>
                    <a:pt x="129" y="614"/>
                  </a:lnTo>
                  <a:lnTo>
                    <a:pt x="129" y="612"/>
                  </a:lnTo>
                  <a:lnTo>
                    <a:pt x="129" y="610"/>
                  </a:lnTo>
                  <a:lnTo>
                    <a:pt x="129" y="608"/>
                  </a:lnTo>
                  <a:lnTo>
                    <a:pt x="127" y="606"/>
                  </a:lnTo>
                  <a:lnTo>
                    <a:pt x="129" y="606"/>
                  </a:lnTo>
                  <a:lnTo>
                    <a:pt x="129" y="602"/>
                  </a:lnTo>
                  <a:lnTo>
                    <a:pt x="129" y="600"/>
                  </a:lnTo>
                  <a:lnTo>
                    <a:pt x="131" y="598"/>
                  </a:lnTo>
                  <a:lnTo>
                    <a:pt x="133" y="596"/>
                  </a:lnTo>
                  <a:lnTo>
                    <a:pt x="135" y="593"/>
                  </a:lnTo>
                  <a:lnTo>
                    <a:pt x="137" y="591"/>
                  </a:lnTo>
                  <a:lnTo>
                    <a:pt x="139" y="591"/>
                  </a:lnTo>
                  <a:lnTo>
                    <a:pt x="139" y="589"/>
                  </a:lnTo>
                  <a:lnTo>
                    <a:pt x="139" y="587"/>
                  </a:lnTo>
                  <a:lnTo>
                    <a:pt x="144" y="583"/>
                  </a:lnTo>
                  <a:lnTo>
                    <a:pt x="144" y="579"/>
                  </a:lnTo>
                  <a:lnTo>
                    <a:pt x="144" y="576"/>
                  </a:lnTo>
                  <a:lnTo>
                    <a:pt x="144" y="574"/>
                  </a:lnTo>
                  <a:lnTo>
                    <a:pt x="142" y="572"/>
                  </a:lnTo>
                  <a:lnTo>
                    <a:pt x="116" y="570"/>
                  </a:lnTo>
                  <a:lnTo>
                    <a:pt x="78" y="551"/>
                  </a:lnTo>
                  <a:lnTo>
                    <a:pt x="61" y="538"/>
                  </a:lnTo>
                  <a:lnTo>
                    <a:pt x="46" y="524"/>
                  </a:lnTo>
                  <a:lnTo>
                    <a:pt x="40" y="519"/>
                  </a:lnTo>
                  <a:lnTo>
                    <a:pt x="28" y="509"/>
                  </a:lnTo>
                  <a:lnTo>
                    <a:pt x="6" y="488"/>
                  </a:lnTo>
                  <a:lnTo>
                    <a:pt x="6" y="490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4" y="486"/>
                  </a:lnTo>
                  <a:lnTo>
                    <a:pt x="4" y="484"/>
                  </a:lnTo>
                  <a:lnTo>
                    <a:pt x="2" y="484"/>
                  </a:lnTo>
                  <a:lnTo>
                    <a:pt x="0" y="482"/>
                  </a:lnTo>
                  <a:lnTo>
                    <a:pt x="61" y="454"/>
                  </a:lnTo>
                  <a:lnTo>
                    <a:pt x="61" y="456"/>
                  </a:lnTo>
                  <a:lnTo>
                    <a:pt x="63" y="456"/>
                  </a:lnTo>
                  <a:lnTo>
                    <a:pt x="66" y="389"/>
                  </a:lnTo>
                  <a:lnTo>
                    <a:pt x="74" y="277"/>
                  </a:lnTo>
                  <a:lnTo>
                    <a:pt x="120" y="270"/>
                  </a:lnTo>
                  <a:lnTo>
                    <a:pt x="201" y="283"/>
                  </a:lnTo>
                  <a:lnTo>
                    <a:pt x="218" y="275"/>
                  </a:lnTo>
                  <a:lnTo>
                    <a:pt x="220" y="275"/>
                  </a:lnTo>
                  <a:lnTo>
                    <a:pt x="266" y="258"/>
                  </a:lnTo>
                  <a:lnTo>
                    <a:pt x="490" y="121"/>
                  </a:lnTo>
                  <a:lnTo>
                    <a:pt x="617" y="91"/>
                  </a:lnTo>
                  <a:lnTo>
                    <a:pt x="633" y="87"/>
                  </a:lnTo>
                  <a:lnTo>
                    <a:pt x="644" y="87"/>
                  </a:lnTo>
                  <a:lnTo>
                    <a:pt x="663" y="72"/>
                  </a:lnTo>
                  <a:lnTo>
                    <a:pt x="686" y="51"/>
                  </a:lnTo>
                  <a:lnTo>
                    <a:pt x="686" y="26"/>
                  </a:lnTo>
                  <a:lnTo>
                    <a:pt x="699" y="17"/>
                  </a:lnTo>
                  <a:lnTo>
                    <a:pt x="720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DA1FD9C-DD74-4BE0-9020-7D06D98B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84"/>
              <a:ext cx="872" cy="1224"/>
            </a:xfrm>
            <a:custGeom>
              <a:avLst/>
              <a:gdLst>
                <a:gd name="T0" fmla="*/ 461 w 872"/>
                <a:gd name="T1" fmla="*/ 941 h 1224"/>
                <a:gd name="T2" fmla="*/ 429 w 872"/>
                <a:gd name="T3" fmla="*/ 912 h 1224"/>
                <a:gd name="T4" fmla="*/ 370 w 872"/>
                <a:gd name="T5" fmla="*/ 899 h 1224"/>
                <a:gd name="T6" fmla="*/ 288 w 872"/>
                <a:gd name="T7" fmla="*/ 895 h 1224"/>
                <a:gd name="T8" fmla="*/ 216 w 872"/>
                <a:gd name="T9" fmla="*/ 895 h 1224"/>
                <a:gd name="T10" fmla="*/ 117 w 872"/>
                <a:gd name="T11" fmla="*/ 918 h 1224"/>
                <a:gd name="T12" fmla="*/ 62 w 872"/>
                <a:gd name="T13" fmla="*/ 887 h 1224"/>
                <a:gd name="T14" fmla="*/ 20 w 872"/>
                <a:gd name="T15" fmla="*/ 848 h 1224"/>
                <a:gd name="T16" fmla="*/ 26 w 872"/>
                <a:gd name="T17" fmla="*/ 787 h 1224"/>
                <a:gd name="T18" fmla="*/ 89 w 872"/>
                <a:gd name="T19" fmla="*/ 787 h 1224"/>
                <a:gd name="T20" fmla="*/ 150 w 872"/>
                <a:gd name="T21" fmla="*/ 724 h 1224"/>
                <a:gd name="T22" fmla="*/ 150 w 872"/>
                <a:gd name="T23" fmla="*/ 665 h 1224"/>
                <a:gd name="T24" fmla="*/ 178 w 872"/>
                <a:gd name="T25" fmla="*/ 578 h 1224"/>
                <a:gd name="T26" fmla="*/ 184 w 872"/>
                <a:gd name="T27" fmla="*/ 515 h 1224"/>
                <a:gd name="T28" fmla="*/ 186 w 872"/>
                <a:gd name="T29" fmla="*/ 454 h 1224"/>
                <a:gd name="T30" fmla="*/ 133 w 872"/>
                <a:gd name="T31" fmla="*/ 412 h 1224"/>
                <a:gd name="T32" fmla="*/ 180 w 872"/>
                <a:gd name="T33" fmla="*/ 388 h 1224"/>
                <a:gd name="T34" fmla="*/ 186 w 872"/>
                <a:gd name="T35" fmla="*/ 346 h 1224"/>
                <a:gd name="T36" fmla="*/ 172 w 872"/>
                <a:gd name="T37" fmla="*/ 314 h 1224"/>
                <a:gd name="T38" fmla="*/ 199 w 872"/>
                <a:gd name="T39" fmla="*/ 302 h 1224"/>
                <a:gd name="T40" fmla="*/ 212 w 872"/>
                <a:gd name="T41" fmla="*/ 285 h 1224"/>
                <a:gd name="T42" fmla="*/ 231 w 872"/>
                <a:gd name="T43" fmla="*/ 259 h 1224"/>
                <a:gd name="T44" fmla="*/ 258 w 872"/>
                <a:gd name="T45" fmla="*/ 224 h 1224"/>
                <a:gd name="T46" fmla="*/ 256 w 872"/>
                <a:gd name="T47" fmla="*/ 196 h 1224"/>
                <a:gd name="T48" fmla="*/ 279 w 872"/>
                <a:gd name="T49" fmla="*/ 179 h 1224"/>
                <a:gd name="T50" fmla="*/ 296 w 872"/>
                <a:gd name="T51" fmla="*/ 165 h 1224"/>
                <a:gd name="T52" fmla="*/ 323 w 872"/>
                <a:gd name="T53" fmla="*/ 129 h 1224"/>
                <a:gd name="T54" fmla="*/ 361 w 872"/>
                <a:gd name="T55" fmla="*/ 118 h 1224"/>
                <a:gd name="T56" fmla="*/ 402 w 872"/>
                <a:gd name="T57" fmla="*/ 99 h 1224"/>
                <a:gd name="T58" fmla="*/ 435 w 872"/>
                <a:gd name="T59" fmla="*/ 106 h 1224"/>
                <a:gd name="T60" fmla="*/ 444 w 872"/>
                <a:gd name="T61" fmla="*/ 68 h 1224"/>
                <a:gd name="T62" fmla="*/ 480 w 872"/>
                <a:gd name="T63" fmla="*/ 23 h 1224"/>
                <a:gd name="T64" fmla="*/ 528 w 872"/>
                <a:gd name="T65" fmla="*/ 6 h 1224"/>
                <a:gd name="T66" fmla="*/ 570 w 872"/>
                <a:gd name="T67" fmla="*/ 17 h 1224"/>
                <a:gd name="T68" fmla="*/ 621 w 872"/>
                <a:gd name="T69" fmla="*/ 6 h 1224"/>
                <a:gd name="T70" fmla="*/ 697 w 872"/>
                <a:gd name="T71" fmla="*/ 42 h 1224"/>
                <a:gd name="T72" fmla="*/ 703 w 872"/>
                <a:gd name="T73" fmla="*/ 76 h 1224"/>
                <a:gd name="T74" fmla="*/ 750 w 872"/>
                <a:gd name="T75" fmla="*/ 105 h 1224"/>
                <a:gd name="T76" fmla="*/ 792 w 872"/>
                <a:gd name="T77" fmla="*/ 120 h 1224"/>
                <a:gd name="T78" fmla="*/ 856 w 872"/>
                <a:gd name="T79" fmla="*/ 146 h 1224"/>
                <a:gd name="T80" fmla="*/ 839 w 872"/>
                <a:gd name="T81" fmla="*/ 196 h 1224"/>
                <a:gd name="T82" fmla="*/ 725 w 872"/>
                <a:gd name="T83" fmla="*/ 243 h 1224"/>
                <a:gd name="T84" fmla="*/ 712 w 872"/>
                <a:gd name="T85" fmla="*/ 300 h 1224"/>
                <a:gd name="T86" fmla="*/ 695 w 872"/>
                <a:gd name="T87" fmla="*/ 361 h 1224"/>
                <a:gd name="T88" fmla="*/ 682 w 872"/>
                <a:gd name="T89" fmla="*/ 428 h 1224"/>
                <a:gd name="T90" fmla="*/ 672 w 872"/>
                <a:gd name="T91" fmla="*/ 485 h 1224"/>
                <a:gd name="T92" fmla="*/ 701 w 872"/>
                <a:gd name="T93" fmla="*/ 545 h 1224"/>
                <a:gd name="T94" fmla="*/ 748 w 872"/>
                <a:gd name="T95" fmla="*/ 585 h 1224"/>
                <a:gd name="T96" fmla="*/ 733 w 872"/>
                <a:gd name="T97" fmla="*/ 612 h 1224"/>
                <a:gd name="T98" fmla="*/ 727 w 872"/>
                <a:gd name="T99" fmla="*/ 671 h 1224"/>
                <a:gd name="T100" fmla="*/ 767 w 872"/>
                <a:gd name="T101" fmla="*/ 722 h 1224"/>
                <a:gd name="T102" fmla="*/ 752 w 872"/>
                <a:gd name="T103" fmla="*/ 781 h 1224"/>
                <a:gd name="T104" fmla="*/ 765 w 872"/>
                <a:gd name="T105" fmla="*/ 849 h 1224"/>
                <a:gd name="T106" fmla="*/ 771 w 872"/>
                <a:gd name="T107" fmla="*/ 914 h 1224"/>
                <a:gd name="T108" fmla="*/ 784 w 872"/>
                <a:gd name="T109" fmla="*/ 975 h 1224"/>
                <a:gd name="T110" fmla="*/ 758 w 872"/>
                <a:gd name="T111" fmla="*/ 1026 h 1224"/>
                <a:gd name="T112" fmla="*/ 780 w 872"/>
                <a:gd name="T113" fmla="*/ 1079 h 1224"/>
                <a:gd name="T114" fmla="*/ 771 w 872"/>
                <a:gd name="T115" fmla="*/ 1134 h 1224"/>
                <a:gd name="T116" fmla="*/ 799 w 872"/>
                <a:gd name="T117" fmla="*/ 1195 h 1224"/>
                <a:gd name="T118" fmla="*/ 752 w 872"/>
                <a:gd name="T119" fmla="*/ 1214 h 1224"/>
                <a:gd name="T120" fmla="*/ 644 w 872"/>
                <a:gd name="T121" fmla="*/ 1074 h 1224"/>
                <a:gd name="T122" fmla="*/ 562 w 872"/>
                <a:gd name="T123" fmla="*/ 988 h 1224"/>
                <a:gd name="T124" fmla="*/ 509 w 872"/>
                <a:gd name="T125" fmla="*/ 958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2" h="1224">
                  <a:moveTo>
                    <a:pt x="499" y="899"/>
                  </a:moveTo>
                  <a:lnTo>
                    <a:pt x="497" y="901"/>
                  </a:lnTo>
                  <a:lnTo>
                    <a:pt x="497" y="903"/>
                  </a:lnTo>
                  <a:lnTo>
                    <a:pt x="497" y="905"/>
                  </a:lnTo>
                  <a:lnTo>
                    <a:pt x="495" y="905"/>
                  </a:lnTo>
                  <a:lnTo>
                    <a:pt x="495" y="906"/>
                  </a:lnTo>
                  <a:lnTo>
                    <a:pt x="494" y="906"/>
                  </a:lnTo>
                  <a:lnTo>
                    <a:pt x="494" y="908"/>
                  </a:lnTo>
                  <a:lnTo>
                    <a:pt x="494" y="910"/>
                  </a:lnTo>
                  <a:lnTo>
                    <a:pt x="494" y="912"/>
                  </a:lnTo>
                  <a:lnTo>
                    <a:pt x="492" y="912"/>
                  </a:lnTo>
                  <a:lnTo>
                    <a:pt x="492" y="914"/>
                  </a:lnTo>
                  <a:lnTo>
                    <a:pt x="490" y="916"/>
                  </a:lnTo>
                  <a:lnTo>
                    <a:pt x="490" y="918"/>
                  </a:lnTo>
                  <a:lnTo>
                    <a:pt x="488" y="918"/>
                  </a:lnTo>
                  <a:lnTo>
                    <a:pt x="486" y="920"/>
                  </a:lnTo>
                  <a:lnTo>
                    <a:pt x="484" y="920"/>
                  </a:lnTo>
                  <a:lnTo>
                    <a:pt x="482" y="922"/>
                  </a:lnTo>
                  <a:lnTo>
                    <a:pt x="480" y="922"/>
                  </a:lnTo>
                  <a:lnTo>
                    <a:pt x="478" y="922"/>
                  </a:lnTo>
                  <a:lnTo>
                    <a:pt x="476" y="922"/>
                  </a:lnTo>
                  <a:lnTo>
                    <a:pt x="476" y="924"/>
                  </a:lnTo>
                  <a:lnTo>
                    <a:pt x="475" y="927"/>
                  </a:lnTo>
                  <a:lnTo>
                    <a:pt x="473" y="929"/>
                  </a:lnTo>
                  <a:lnTo>
                    <a:pt x="471" y="931"/>
                  </a:lnTo>
                  <a:lnTo>
                    <a:pt x="471" y="933"/>
                  </a:lnTo>
                  <a:lnTo>
                    <a:pt x="467" y="937"/>
                  </a:lnTo>
                  <a:lnTo>
                    <a:pt x="467" y="939"/>
                  </a:lnTo>
                  <a:lnTo>
                    <a:pt x="465" y="939"/>
                  </a:lnTo>
                  <a:lnTo>
                    <a:pt x="461" y="941"/>
                  </a:lnTo>
                  <a:lnTo>
                    <a:pt x="459" y="941"/>
                  </a:lnTo>
                  <a:lnTo>
                    <a:pt x="459" y="943"/>
                  </a:lnTo>
                  <a:lnTo>
                    <a:pt x="457" y="946"/>
                  </a:lnTo>
                  <a:lnTo>
                    <a:pt x="456" y="948"/>
                  </a:lnTo>
                  <a:lnTo>
                    <a:pt x="456" y="950"/>
                  </a:lnTo>
                  <a:lnTo>
                    <a:pt x="454" y="952"/>
                  </a:lnTo>
                  <a:lnTo>
                    <a:pt x="452" y="952"/>
                  </a:lnTo>
                  <a:lnTo>
                    <a:pt x="452" y="950"/>
                  </a:lnTo>
                  <a:lnTo>
                    <a:pt x="450" y="948"/>
                  </a:lnTo>
                  <a:lnTo>
                    <a:pt x="448" y="946"/>
                  </a:lnTo>
                  <a:lnTo>
                    <a:pt x="444" y="946"/>
                  </a:lnTo>
                  <a:lnTo>
                    <a:pt x="442" y="946"/>
                  </a:lnTo>
                  <a:lnTo>
                    <a:pt x="442" y="944"/>
                  </a:lnTo>
                  <a:lnTo>
                    <a:pt x="440" y="943"/>
                  </a:lnTo>
                  <a:lnTo>
                    <a:pt x="437" y="941"/>
                  </a:lnTo>
                  <a:lnTo>
                    <a:pt x="429" y="939"/>
                  </a:lnTo>
                  <a:lnTo>
                    <a:pt x="429" y="937"/>
                  </a:lnTo>
                  <a:lnTo>
                    <a:pt x="427" y="937"/>
                  </a:lnTo>
                  <a:lnTo>
                    <a:pt x="425" y="935"/>
                  </a:lnTo>
                  <a:lnTo>
                    <a:pt x="425" y="933"/>
                  </a:lnTo>
                  <a:lnTo>
                    <a:pt x="427" y="933"/>
                  </a:lnTo>
                  <a:lnTo>
                    <a:pt x="427" y="931"/>
                  </a:lnTo>
                  <a:lnTo>
                    <a:pt x="427" y="929"/>
                  </a:lnTo>
                  <a:lnTo>
                    <a:pt x="429" y="927"/>
                  </a:lnTo>
                  <a:lnTo>
                    <a:pt x="429" y="925"/>
                  </a:lnTo>
                  <a:lnTo>
                    <a:pt x="429" y="924"/>
                  </a:lnTo>
                  <a:lnTo>
                    <a:pt x="429" y="920"/>
                  </a:lnTo>
                  <a:lnTo>
                    <a:pt x="429" y="916"/>
                  </a:lnTo>
                  <a:lnTo>
                    <a:pt x="431" y="912"/>
                  </a:lnTo>
                  <a:lnTo>
                    <a:pt x="429" y="912"/>
                  </a:lnTo>
                  <a:lnTo>
                    <a:pt x="427" y="910"/>
                  </a:lnTo>
                  <a:lnTo>
                    <a:pt x="425" y="912"/>
                  </a:lnTo>
                  <a:lnTo>
                    <a:pt x="421" y="914"/>
                  </a:lnTo>
                  <a:lnTo>
                    <a:pt x="419" y="916"/>
                  </a:lnTo>
                  <a:lnTo>
                    <a:pt x="418" y="916"/>
                  </a:lnTo>
                  <a:lnTo>
                    <a:pt x="416" y="916"/>
                  </a:lnTo>
                  <a:lnTo>
                    <a:pt x="414" y="914"/>
                  </a:lnTo>
                  <a:lnTo>
                    <a:pt x="412" y="914"/>
                  </a:lnTo>
                  <a:lnTo>
                    <a:pt x="410" y="916"/>
                  </a:lnTo>
                  <a:lnTo>
                    <a:pt x="408" y="918"/>
                  </a:lnTo>
                  <a:lnTo>
                    <a:pt x="406" y="918"/>
                  </a:lnTo>
                  <a:lnTo>
                    <a:pt x="406" y="916"/>
                  </a:lnTo>
                  <a:lnTo>
                    <a:pt x="404" y="916"/>
                  </a:lnTo>
                  <a:lnTo>
                    <a:pt x="400" y="916"/>
                  </a:lnTo>
                  <a:lnTo>
                    <a:pt x="399" y="916"/>
                  </a:lnTo>
                  <a:lnTo>
                    <a:pt x="397" y="914"/>
                  </a:lnTo>
                  <a:lnTo>
                    <a:pt x="395" y="912"/>
                  </a:lnTo>
                  <a:lnTo>
                    <a:pt x="393" y="910"/>
                  </a:lnTo>
                  <a:lnTo>
                    <a:pt x="393" y="908"/>
                  </a:lnTo>
                  <a:lnTo>
                    <a:pt x="391" y="906"/>
                  </a:lnTo>
                  <a:lnTo>
                    <a:pt x="389" y="905"/>
                  </a:lnTo>
                  <a:lnTo>
                    <a:pt x="387" y="905"/>
                  </a:lnTo>
                  <a:lnTo>
                    <a:pt x="385" y="905"/>
                  </a:lnTo>
                  <a:lnTo>
                    <a:pt x="383" y="903"/>
                  </a:lnTo>
                  <a:lnTo>
                    <a:pt x="378" y="901"/>
                  </a:lnTo>
                  <a:lnTo>
                    <a:pt x="376" y="901"/>
                  </a:lnTo>
                  <a:lnTo>
                    <a:pt x="374" y="901"/>
                  </a:lnTo>
                  <a:lnTo>
                    <a:pt x="372" y="901"/>
                  </a:lnTo>
                  <a:lnTo>
                    <a:pt x="370" y="901"/>
                  </a:lnTo>
                  <a:lnTo>
                    <a:pt x="370" y="899"/>
                  </a:lnTo>
                  <a:lnTo>
                    <a:pt x="366" y="901"/>
                  </a:lnTo>
                  <a:lnTo>
                    <a:pt x="364" y="901"/>
                  </a:lnTo>
                  <a:lnTo>
                    <a:pt x="362" y="901"/>
                  </a:lnTo>
                  <a:lnTo>
                    <a:pt x="361" y="903"/>
                  </a:lnTo>
                  <a:lnTo>
                    <a:pt x="359" y="905"/>
                  </a:lnTo>
                  <a:lnTo>
                    <a:pt x="357" y="906"/>
                  </a:lnTo>
                  <a:lnTo>
                    <a:pt x="355" y="906"/>
                  </a:lnTo>
                  <a:lnTo>
                    <a:pt x="353" y="906"/>
                  </a:lnTo>
                  <a:lnTo>
                    <a:pt x="351" y="905"/>
                  </a:lnTo>
                  <a:lnTo>
                    <a:pt x="347" y="903"/>
                  </a:lnTo>
                  <a:lnTo>
                    <a:pt x="343" y="901"/>
                  </a:lnTo>
                  <a:lnTo>
                    <a:pt x="338" y="899"/>
                  </a:lnTo>
                  <a:lnTo>
                    <a:pt x="330" y="897"/>
                  </a:lnTo>
                  <a:lnTo>
                    <a:pt x="328" y="897"/>
                  </a:lnTo>
                  <a:lnTo>
                    <a:pt x="324" y="897"/>
                  </a:lnTo>
                  <a:lnTo>
                    <a:pt x="323" y="897"/>
                  </a:lnTo>
                  <a:lnTo>
                    <a:pt x="313" y="899"/>
                  </a:lnTo>
                  <a:lnTo>
                    <a:pt x="311" y="899"/>
                  </a:lnTo>
                  <a:lnTo>
                    <a:pt x="311" y="901"/>
                  </a:lnTo>
                  <a:lnTo>
                    <a:pt x="311" y="899"/>
                  </a:lnTo>
                  <a:lnTo>
                    <a:pt x="309" y="899"/>
                  </a:lnTo>
                  <a:lnTo>
                    <a:pt x="307" y="899"/>
                  </a:lnTo>
                  <a:lnTo>
                    <a:pt x="304" y="899"/>
                  </a:lnTo>
                  <a:lnTo>
                    <a:pt x="300" y="899"/>
                  </a:lnTo>
                  <a:lnTo>
                    <a:pt x="298" y="899"/>
                  </a:lnTo>
                  <a:lnTo>
                    <a:pt x="298" y="901"/>
                  </a:lnTo>
                  <a:lnTo>
                    <a:pt x="296" y="899"/>
                  </a:lnTo>
                  <a:lnTo>
                    <a:pt x="292" y="897"/>
                  </a:lnTo>
                  <a:lnTo>
                    <a:pt x="290" y="897"/>
                  </a:lnTo>
                  <a:lnTo>
                    <a:pt x="288" y="895"/>
                  </a:lnTo>
                  <a:lnTo>
                    <a:pt x="286" y="895"/>
                  </a:lnTo>
                  <a:lnTo>
                    <a:pt x="285" y="895"/>
                  </a:lnTo>
                  <a:lnTo>
                    <a:pt x="283" y="895"/>
                  </a:lnTo>
                  <a:lnTo>
                    <a:pt x="281" y="895"/>
                  </a:lnTo>
                  <a:lnTo>
                    <a:pt x="277" y="895"/>
                  </a:lnTo>
                  <a:lnTo>
                    <a:pt x="269" y="893"/>
                  </a:lnTo>
                  <a:lnTo>
                    <a:pt x="267" y="893"/>
                  </a:lnTo>
                  <a:lnTo>
                    <a:pt x="266" y="893"/>
                  </a:lnTo>
                  <a:lnTo>
                    <a:pt x="264" y="895"/>
                  </a:lnTo>
                  <a:lnTo>
                    <a:pt x="262" y="895"/>
                  </a:lnTo>
                  <a:lnTo>
                    <a:pt x="260" y="895"/>
                  </a:lnTo>
                  <a:lnTo>
                    <a:pt x="258" y="895"/>
                  </a:lnTo>
                  <a:lnTo>
                    <a:pt x="254" y="897"/>
                  </a:lnTo>
                  <a:lnTo>
                    <a:pt x="252" y="897"/>
                  </a:lnTo>
                  <a:lnTo>
                    <a:pt x="250" y="897"/>
                  </a:lnTo>
                  <a:lnTo>
                    <a:pt x="248" y="895"/>
                  </a:lnTo>
                  <a:lnTo>
                    <a:pt x="247" y="893"/>
                  </a:lnTo>
                  <a:lnTo>
                    <a:pt x="245" y="891"/>
                  </a:lnTo>
                  <a:lnTo>
                    <a:pt x="243" y="891"/>
                  </a:lnTo>
                  <a:lnTo>
                    <a:pt x="243" y="889"/>
                  </a:lnTo>
                  <a:lnTo>
                    <a:pt x="241" y="887"/>
                  </a:lnTo>
                  <a:lnTo>
                    <a:pt x="239" y="884"/>
                  </a:lnTo>
                  <a:lnTo>
                    <a:pt x="237" y="884"/>
                  </a:lnTo>
                  <a:lnTo>
                    <a:pt x="231" y="884"/>
                  </a:lnTo>
                  <a:lnTo>
                    <a:pt x="226" y="884"/>
                  </a:lnTo>
                  <a:lnTo>
                    <a:pt x="224" y="886"/>
                  </a:lnTo>
                  <a:lnTo>
                    <a:pt x="222" y="886"/>
                  </a:lnTo>
                  <a:lnTo>
                    <a:pt x="220" y="891"/>
                  </a:lnTo>
                  <a:lnTo>
                    <a:pt x="218" y="895"/>
                  </a:lnTo>
                  <a:lnTo>
                    <a:pt x="216" y="895"/>
                  </a:lnTo>
                  <a:lnTo>
                    <a:pt x="214" y="897"/>
                  </a:lnTo>
                  <a:lnTo>
                    <a:pt x="210" y="899"/>
                  </a:lnTo>
                  <a:lnTo>
                    <a:pt x="209" y="901"/>
                  </a:lnTo>
                  <a:lnTo>
                    <a:pt x="205" y="901"/>
                  </a:lnTo>
                  <a:lnTo>
                    <a:pt x="201" y="901"/>
                  </a:lnTo>
                  <a:lnTo>
                    <a:pt x="199" y="901"/>
                  </a:lnTo>
                  <a:lnTo>
                    <a:pt x="197" y="901"/>
                  </a:lnTo>
                  <a:lnTo>
                    <a:pt x="193" y="899"/>
                  </a:lnTo>
                  <a:lnTo>
                    <a:pt x="190" y="899"/>
                  </a:lnTo>
                  <a:lnTo>
                    <a:pt x="186" y="897"/>
                  </a:lnTo>
                  <a:lnTo>
                    <a:pt x="180" y="897"/>
                  </a:lnTo>
                  <a:lnTo>
                    <a:pt x="174" y="897"/>
                  </a:lnTo>
                  <a:lnTo>
                    <a:pt x="165" y="899"/>
                  </a:lnTo>
                  <a:lnTo>
                    <a:pt x="148" y="901"/>
                  </a:lnTo>
                  <a:lnTo>
                    <a:pt x="146" y="901"/>
                  </a:lnTo>
                  <a:lnTo>
                    <a:pt x="144" y="903"/>
                  </a:lnTo>
                  <a:lnTo>
                    <a:pt x="140" y="903"/>
                  </a:lnTo>
                  <a:lnTo>
                    <a:pt x="138" y="903"/>
                  </a:lnTo>
                  <a:lnTo>
                    <a:pt x="136" y="905"/>
                  </a:lnTo>
                  <a:lnTo>
                    <a:pt x="134" y="905"/>
                  </a:lnTo>
                  <a:lnTo>
                    <a:pt x="133" y="908"/>
                  </a:lnTo>
                  <a:lnTo>
                    <a:pt x="133" y="910"/>
                  </a:lnTo>
                  <a:lnTo>
                    <a:pt x="131" y="912"/>
                  </a:lnTo>
                  <a:lnTo>
                    <a:pt x="129" y="916"/>
                  </a:lnTo>
                  <a:lnTo>
                    <a:pt x="127" y="916"/>
                  </a:lnTo>
                  <a:lnTo>
                    <a:pt x="127" y="918"/>
                  </a:lnTo>
                  <a:lnTo>
                    <a:pt x="125" y="920"/>
                  </a:lnTo>
                  <a:lnTo>
                    <a:pt x="123" y="922"/>
                  </a:lnTo>
                  <a:lnTo>
                    <a:pt x="121" y="922"/>
                  </a:lnTo>
                  <a:lnTo>
                    <a:pt x="117" y="918"/>
                  </a:lnTo>
                  <a:lnTo>
                    <a:pt x="114" y="918"/>
                  </a:lnTo>
                  <a:lnTo>
                    <a:pt x="112" y="918"/>
                  </a:lnTo>
                  <a:lnTo>
                    <a:pt x="110" y="918"/>
                  </a:lnTo>
                  <a:lnTo>
                    <a:pt x="108" y="918"/>
                  </a:lnTo>
                  <a:lnTo>
                    <a:pt x="106" y="918"/>
                  </a:lnTo>
                  <a:lnTo>
                    <a:pt x="104" y="920"/>
                  </a:lnTo>
                  <a:lnTo>
                    <a:pt x="102" y="920"/>
                  </a:lnTo>
                  <a:lnTo>
                    <a:pt x="98" y="918"/>
                  </a:lnTo>
                  <a:lnTo>
                    <a:pt x="95" y="918"/>
                  </a:lnTo>
                  <a:lnTo>
                    <a:pt x="91" y="918"/>
                  </a:lnTo>
                  <a:lnTo>
                    <a:pt x="85" y="918"/>
                  </a:lnTo>
                  <a:lnTo>
                    <a:pt x="74" y="918"/>
                  </a:lnTo>
                  <a:lnTo>
                    <a:pt x="70" y="918"/>
                  </a:lnTo>
                  <a:lnTo>
                    <a:pt x="68" y="916"/>
                  </a:lnTo>
                  <a:lnTo>
                    <a:pt x="66" y="916"/>
                  </a:lnTo>
                  <a:lnTo>
                    <a:pt x="64" y="914"/>
                  </a:lnTo>
                  <a:lnTo>
                    <a:pt x="66" y="910"/>
                  </a:lnTo>
                  <a:lnTo>
                    <a:pt x="64" y="908"/>
                  </a:lnTo>
                  <a:lnTo>
                    <a:pt x="64" y="906"/>
                  </a:lnTo>
                  <a:lnTo>
                    <a:pt x="64" y="903"/>
                  </a:lnTo>
                  <a:lnTo>
                    <a:pt x="64" y="901"/>
                  </a:lnTo>
                  <a:lnTo>
                    <a:pt x="66" y="901"/>
                  </a:lnTo>
                  <a:lnTo>
                    <a:pt x="66" y="899"/>
                  </a:lnTo>
                  <a:lnTo>
                    <a:pt x="68" y="897"/>
                  </a:lnTo>
                  <a:lnTo>
                    <a:pt x="68" y="893"/>
                  </a:lnTo>
                  <a:lnTo>
                    <a:pt x="68" y="891"/>
                  </a:lnTo>
                  <a:lnTo>
                    <a:pt x="66" y="891"/>
                  </a:lnTo>
                  <a:lnTo>
                    <a:pt x="66" y="889"/>
                  </a:lnTo>
                  <a:lnTo>
                    <a:pt x="64" y="887"/>
                  </a:lnTo>
                  <a:lnTo>
                    <a:pt x="62" y="887"/>
                  </a:lnTo>
                  <a:lnTo>
                    <a:pt x="62" y="886"/>
                  </a:lnTo>
                  <a:lnTo>
                    <a:pt x="60" y="886"/>
                  </a:lnTo>
                  <a:lnTo>
                    <a:pt x="60" y="884"/>
                  </a:lnTo>
                  <a:lnTo>
                    <a:pt x="58" y="882"/>
                  </a:lnTo>
                  <a:lnTo>
                    <a:pt x="57" y="880"/>
                  </a:lnTo>
                  <a:lnTo>
                    <a:pt x="55" y="880"/>
                  </a:lnTo>
                  <a:lnTo>
                    <a:pt x="55" y="878"/>
                  </a:lnTo>
                  <a:lnTo>
                    <a:pt x="55" y="876"/>
                  </a:lnTo>
                  <a:lnTo>
                    <a:pt x="55" y="874"/>
                  </a:lnTo>
                  <a:lnTo>
                    <a:pt x="51" y="876"/>
                  </a:lnTo>
                  <a:lnTo>
                    <a:pt x="49" y="874"/>
                  </a:lnTo>
                  <a:lnTo>
                    <a:pt x="49" y="870"/>
                  </a:lnTo>
                  <a:lnTo>
                    <a:pt x="47" y="870"/>
                  </a:lnTo>
                  <a:lnTo>
                    <a:pt x="45" y="868"/>
                  </a:lnTo>
                  <a:lnTo>
                    <a:pt x="43" y="868"/>
                  </a:lnTo>
                  <a:lnTo>
                    <a:pt x="41" y="867"/>
                  </a:lnTo>
                  <a:lnTo>
                    <a:pt x="39" y="867"/>
                  </a:lnTo>
                  <a:lnTo>
                    <a:pt x="36" y="867"/>
                  </a:lnTo>
                  <a:lnTo>
                    <a:pt x="34" y="865"/>
                  </a:lnTo>
                  <a:lnTo>
                    <a:pt x="32" y="863"/>
                  </a:lnTo>
                  <a:lnTo>
                    <a:pt x="30" y="863"/>
                  </a:lnTo>
                  <a:lnTo>
                    <a:pt x="28" y="863"/>
                  </a:lnTo>
                  <a:lnTo>
                    <a:pt x="26" y="861"/>
                  </a:lnTo>
                  <a:lnTo>
                    <a:pt x="26" y="859"/>
                  </a:lnTo>
                  <a:lnTo>
                    <a:pt x="22" y="857"/>
                  </a:lnTo>
                  <a:lnTo>
                    <a:pt x="24" y="857"/>
                  </a:lnTo>
                  <a:lnTo>
                    <a:pt x="24" y="855"/>
                  </a:lnTo>
                  <a:lnTo>
                    <a:pt x="24" y="851"/>
                  </a:lnTo>
                  <a:lnTo>
                    <a:pt x="22" y="849"/>
                  </a:lnTo>
                  <a:lnTo>
                    <a:pt x="20" y="848"/>
                  </a:lnTo>
                  <a:lnTo>
                    <a:pt x="19" y="846"/>
                  </a:lnTo>
                  <a:lnTo>
                    <a:pt x="17" y="844"/>
                  </a:lnTo>
                  <a:lnTo>
                    <a:pt x="15" y="844"/>
                  </a:lnTo>
                  <a:lnTo>
                    <a:pt x="13" y="842"/>
                  </a:lnTo>
                  <a:lnTo>
                    <a:pt x="9" y="842"/>
                  </a:lnTo>
                  <a:lnTo>
                    <a:pt x="9" y="840"/>
                  </a:lnTo>
                  <a:lnTo>
                    <a:pt x="9" y="838"/>
                  </a:lnTo>
                  <a:lnTo>
                    <a:pt x="7" y="838"/>
                  </a:lnTo>
                  <a:lnTo>
                    <a:pt x="5" y="836"/>
                  </a:lnTo>
                  <a:lnTo>
                    <a:pt x="3" y="836"/>
                  </a:lnTo>
                  <a:lnTo>
                    <a:pt x="1" y="834"/>
                  </a:lnTo>
                  <a:lnTo>
                    <a:pt x="0" y="832"/>
                  </a:lnTo>
                  <a:lnTo>
                    <a:pt x="0" y="830"/>
                  </a:lnTo>
                  <a:lnTo>
                    <a:pt x="1" y="830"/>
                  </a:lnTo>
                  <a:lnTo>
                    <a:pt x="1" y="827"/>
                  </a:lnTo>
                  <a:lnTo>
                    <a:pt x="1" y="823"/>
                  </a:lnTo>
                  <a:lnTo>
                    <a:pt x="1" y="819"/>
                  </a:lnTo>
                  <a:lnTo>
                    <a:pt x="1" y="815"/>
                  </a:lnTo>
                  <a:lnTo>
                    <a:pt x="3" y="811"/>
                  </a:lnTo>
                  <a:lnTo>
                    <a:pt x="7" y="806"/>
                  </a:lnTo>
                  <a:lnTo>
                    <a:pt x="7" y="804"/>
                  </a:lnTo>
                  <a:lnTo>
                    <a:pt x="9" y="798"/>
                  </a:lnTo>
                  <a:lnTo>
                    <a:pt x="11" y="796"/>
                  </a:lnTo>
                  <a:lnTo>
                    <a:pt x="13" y="792"/>
                  </a:lnTo>
                  <a:lnTo>
                    <a:pt x="15" y="791"/>
                  </a:lnTo>
                  <a:lnTo>
                    <a:pt x="17" y="789"/>
                  </a:lnTo>
                  <a:lnTo>
                    <a:pt x="19" y="787"/>
                  </a:lnTo>
                  <a:lnTo>
                    <a:pt x="20" y="787"/>
                  </a:lnTo>
                  <a:lnTo>
                    <a:pt x="22" y="787"/>
                  </a:lnTo>
                  <a:lnTo>
                    <a:pt x="26" y="787"/>
                  </a:lnTo>
                  <a:lnTo>
                    <a:pt x="28" y="787"/>
                  </a:lnTo>
                  <a:lnTo>
                    <a:pt x="30" y="787"/>
                  </a:lnTo>
                  <a:lnTo>
                    <a:pt x="32" y="787"/>
                  </a:lnTo>
                  <a:lnTo>
                    <a:pt x="34" y="789"/>
                  </a:lnTo>
                  <a:lnTo>
                    <a:pt x="34" y="791"/>
                  </a:lnTo>
                  <a:lnTo>
                    <a:pt x="36" y="791"/>
                  </a:lnTo>
                  <a:lnTo>
                    <a:pt x="38" y="791"/>
                  </a:lnTo>
                  <a:lnTo>
                    <a:pt x="39" y="791"/>
                  </a:lnTo>
                  <a:lnTo>
                    <a:pt x="41" y="789"/>
                  </a:lnTo>
                  <a:lnTo>
                    <a:pt x="43" y="789"/>
                  </a:lnTo>
                  <a:lnTo>
                    <a:pt x="45" y="789"/>
                  </a:lnTo>
                  <a:lnTo>
                    <a:pt x="47" y="789"/>
                  </a:lnTo>
                  <a:lnTo>
                    <a:pt x="49" y="789"/>
                  </a:lnTo>
                  <a:lnTo>
                    <a:pt x="49" y="791"/>
                  </a:lnTo>
                  <a:lnTo>
                    <a:pt x="51" y="792"/>
                  </a:lnTo>
                  <a:lnTo>
                    <a:pt x="55" y="794"/>
                  </a:lnTo>
                  <a:lnTo>
                    <a:pt x="57" y="794"/>
                  </a:lnTo>
                  <a:lnTo>
                    <a:pt x="58" y="794"/>
                  </a:lnTo>
                  <a:lnTo>
                    <a:pt x="60" y="796"/>
                  </a:lnTo>
                  <a:lnTo>
                    <a:pt x="62" y="794"/>
                  </a:lnTo>
                  <a:lnTo>
                    <a:pt x="64" y="794"/>
                  </a:lnTo>
                  <a:lnTo>
                    <a:pt x="66" y="794"/>
                  </a:lnTo>
                  <a:lnTo>
                    <a:pt x="68" y="792"/>
                  </a:lnTo>
                  <a:lnTo>
                    <a:pt x="72" y="791"/>
                  </a:lnTo>
                  <a:lnTo>
                    <a:pt x="74" y="792"/>
                  </a:lnTo>
                  <a:lnTo>
                    <a:pt x="77" y="792"/>
                  </a:lnTo>
                  <a:lnTo>
                    <a:pt x="79" y="792"/>
                  </a:lnTo>
                  <a:lnTo>
                    <a:pt x="81" y="791"/>
                  </a:lnTo>
                  <a:lnTo>
                    <a:pt x="85" y="787"/>
                  </a:lnTo>
                  <a:lnTo>
                    <a:pt x="89" y="787"/>
                  </a:lnTo>
                  <a:lnTo>
                    <a:pt x="91" y="787"/>
                  </a:lnTo>
                  <a:lnTo>
                    <a:pt x="93" y="785"/>
                  </a:lnTo>
                  <a:lnTo>
                    <a:pt x="95" y="783"/>
                  </a:lnTo>
                  <a:lnTo>
                    <a:pt x="100" y="779"/>
                  </a:lnTo>
                  <a:lnTo>
                    <a:pt x="108" y="775"/>
                  </a:lnTo>
                  <a:lnTo>
                    <a:pt x="110" y="775"/>
                  </a:lnTo>
                  <a:lnTo>
                    <a:pt x="112" y="773"/>
                  </a:lnTo>
                  <a:lnTo>
                    <a:pt x="114" y="773"/>
                  </a:lnTo>
                  <a:lnTo>
                    <a:pt x="115" y="775"/>
                  </a:lnTo>
                  <a:lnTo>
                    <a:pt x="119" y="775"/>
                  </a:lnTo>
                  <a:lnTo>
                    <a:pt x="121" y="775"/>
                  </a:lnTo>
                  <a:lnTo>
                    <a:pt x="123" y="775"/>
                  </a:lnTo>
                  <a:lnTo>
                    <a:pt x="125" y="775"/>
                  </a:lnTo>
                  <a:lnTo>
                    <a:pt x="125" y="773"/>
                  </a:lnTo>
                  <a:lnTo>
                    <a:pt x="127" y="773"/>
                  </a:lnTo>
                  <a:lnTo>
                    <a:pt x="127" y="772"/>
                  </a:lnTo>
                  <a:lnTo>
                    <a:pt x="127" y="770"/>
                  </a:lnTo>
                  <a:lnTo>
                    <a:pt x="127" y="766"/>
                  </a:lnTo>
                  <a:lnTo>
                    <a:pt x="127" y="762"/>
                  </a:lnTo>
                  <a:lnTo>
                    <a:pt x="127" y="756"/>
                  </a:lnTo>
                  <a:lnTo>
                    <a:pt x="129" y="753"/>
                  </a:lnTo>
                  <a:lnTo>
                    <a:pt x="131" y="749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8" y="741"/>
                  </a:lnTo>
                  <a:lnTo>
                    <a:pt x="140" y="739"/>
                  </a:lnTo>
                  <a:lnTo>
                    <a:pt x="148" y="732"/>
                  </a:lnTo>
                  <a:lnTo>
                    <a:pt x="148" y="728"/>
                  </a:lnTo>
                  <a:lnTo>
                    <a:pt x="150" y="726"/>
                  </a:lnTo>
                  <a:lnTo>
                    <a:pt x="150" y="724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2" y="716"/>
                  </a:lnTo>
                  <a:lnTo>
                    <a:pt x="153" y="715"/>
                  </a:lnTo>
                  <a:lnTo>
                    <a:pt x="155" y="715"/>
                  </a:lnTo>
                  <a:lnTo>
                    <a:pt x="157" y="713"/>
                  </a:lnTo>
                  <a:lnTo>
                    <a:pt x="159" y="713"/>
                  </a:lnTo>
                  <a:lnTo>
                    <a:pt x="161" y="711"/>
                  </a:lnTo>
                  <a:lnTo>
                    <a:pt x="163" y="709"/>
                  </a:lnTo>
                  <a:lnTo>
                    <a:pt x="163" y="707"/>
                  </a:lnTo>
                  <a:lnTo>
                    <a:pt x="163" y="705"/>
                  </a:lnTo>
                  <a:lnTo>
                    <a:pt x="163" y="701"/>
                  </a:lnTo>
                  <a:lnTo>
                    <a:pt x="161" y="699"/>
                  </a:lnTo>
                  <a:lnTo>
                    <a:pt x="161" y="697"/>
                  </a:lnTo>
                  <a:lnTo>
                    <a:pt x="161" y="696"/>
                  </a:lnTo>
                  <a:lnTo>
                    <a:pt x="161" y="694"/>
                  </a:lnTo>
                  <a:lnTo>
                    <a:pt x="163" y="692"/>
                  </a:lnTo>
                  <a:lnTo>
                    <a:pt x="163" y="686"/>
                  </a:lnTo>
                  <a:lnTo>
                    <a:pt x="161" y="686"/>
                  </a:lnTo>
                  <a:lnTo>
                    <a:pt x="161" y="684"/>
                  </a:lnTo>
                  <a:lnTo>
                    <a:pt x="159" y="684"/>
                  </a:lnTo>
                  <a:lnTo>
                    <a:pt x="157" y="682"/>
                  </a:lnTo>
                  <a:lnTo>
                    <a:pt x="155" y="680"/>
                  </a:lnTo>
                  <a:lnTo>
                    <a:pt x="153" y="678"/>
                  </a:lnTo>
                  <a:lnTo>
                    <a:pt x="153" y="677"/>
                  </a:lnTo>
                  <a:lnTo>
                    <a:pt x="153" y="675"/>
                  </a:lnTo>
                  <a:lnTo>
                    <a:pt x="153" y="673"/>
                  </a:lnTo>
                  <a:lnTo>
                    <a:pt x="152" y="669"/>
                  </a:lnTo>
                  <a:lnTo>
                    <a:pt x="150" y="667"/>
                  </a:lnTo>
                  <a:lnTo>
                    <a:pt x="150" y="665"/>
                  </a:lnTo>
                  <a:lnTo>
                    <a:pt x="150" y="663"/>
                  </a:lnTo>
                  <a:lnTo>
                    <a:pt x="150" y="661"/>
                  </a:lnTo>
                  <a:lnTo>
                    <a:pt x="152" y="656"/>
                  </a:lnTo>
                  <a:lnTo>
                    <a:pt x="152" y="654"/>
                  </a:lnTo>
                  <a:lnTo>
                    <a:pt x="152" y="652"/>
                  </a:lnTo>
                  <a:lnTo>
                    <a:pt x="150" y="652"/>
                  </a:lnTo>
                  <a:lnTo>
                    <a:pt x="146" y="646"/>
                  </a:lnTo>
                  <a:lnTo>
                    <a:pt x="140" y="644"/>
                  </a:lnTo>
                  <a:lnTo>
                    <a:pt x="138" y="642"/>
                  </a:lnTo>
                  <a:lnTo>
                    <a:pt x="136" y="642"/>
                  </a:lnTo>
                  <a:lnTo>
                    <a:pt x="136" y="640"/>
                  </a:lnTo>
                  <a:lnTo>
                    <a:pt x="136" y="639"/>
                  </a:lnTo>
                  <a:lnTo>
                    <a:pt x="138" y="637"/>
                  </a:lnTo>
                  <a:lnTo>
                    <a:pt x="142" y="635"/>
                  </a:lnTo>
                  <a:lnTo>
                    <a:pt x="144" y="633"/>
                  </a:lnTo>
                  <a:lnTo>
                    <a:pt x="152" y="625"/>
                  </a:lnTo>
                  <a:lnTo>
                    <a:pt x="157" y="623"/>
                  </a:lnTo>
                  <a:lnTo>
                    <a:pt x="163" y="616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4"/>
                  </a:lnTo>
                  <a:lnTo>
                    <a:pt x="178" y="601"/>
                  </a:lnTo>
                  <a:lnTo>
                    <a:pt x="178" y="599"/>
                  </a:lnTo>
                  <a:lnTo>
                    <a:pt x="180" y="595"/>
                  </a:lnTo>
                  <a:lnTo>
                    <a:pt x="180" y="593"/>
                  </a:lnTo>
                  <a:lnTo>
                    <a:pt x="178" y="591"/>
                  </a:lnTo>
                  <a:lnTo>
                    <a:pt x="178" y="587"/>
                  </a:lnTo>
                  <a:lnTo>
                    <a:pt x="178" y="585"/>
                  </a:lnTo>
                  <a:lnTo>
                    <a:pt x="178" y="582"/>
                  </a:lnTo>
                  <a:lnTo>
                    <a:pt x="178" y="578"/>
                  </a:lnTo>
                  <a:lnTo>
                    <a:pt x="180" y="574"/>
                  </a:lnTo>
                  <a:lnTo>
                    <a:pt x="182" y="570"/>
                  </a:lnTo>
                  <a:lnTo>
                    <a:pt x="184" y="566"/>
                  </a:lnTo>
                  <a:lnTo>
                    <a:pt x="190" y="561"/>
                  </a:lnTo>
                  <a:lnTo>
                    <a:pt x="191" y="559"/>
                  </a:lnTo>
                  <a:lnTo>
                    <a:pt x="191" y="555"/>
                  </a:lnTo>
                  <a:lnTo>
                    <a:pt x="191" y="551"/>
                  </a:lnTo>
                  <a:lnTo>
                    <a:pt x="191" y="549"/>
                  </a:lnTo>
                  <a:lnTo>
                    <a:pt x="190" y="547"/>
                  </a:lnTo>
                  <a:lnTo>
                    <a:pt x="191" y="545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3" y="542"/>
                  </a:lnTo>
                  <a:lnTo>
                    <a:pt x="193" y="540"/>
                  </a:lnTo>
                  <a:lnTo>
                    <a:pt x="193" y="538"/>
                  </a:lnTo>
                  <a:lnTo>
                    <a:pt x="195" y="536"/>
                  </a:lnTo>
                  <a:lnTo>
                    <a:pt x="193" y="536"/>
                  </a:lnTo>
                  <a:lnTo>
                    <a:pt x="193" y="534"/>
                  </a:lnTo>
                  <a:lnTo>
                    <a:pt x="191" y="532"/>
                  </a:lnTo>
                  <a:lnTo>
                    <a:pt x="190" y="530"/>
                  </a:lnTo>
                  <a:lnTo>
                    <a:pt x="188" y="530"/>
                  </a:lnTo>
                  <a:lnTo>
                    <a:pt x="184" y="528"/>
                  </a:lnTo>
                  <a:lnTo>
                    <a:pt x="182" y="526"/>
                  </a:lnTo>
                  <a:lnTo>
                    <a:pt x="182" y="525"/>
                  </a:lnTo>
                  <a:lnTo>
                    <a:pt x="184" y="523"/>
                  </a:lnTo>
                  <a:lnTo>
                    <a:pt x="184" y="521"/>
                  </a:lnTo>
                  <a:lnTo>
                    <a:pt x="186" y="521"/>
                  </a:lnTo>
                  <a:lnTo>
                    <a:pt x="186" y="519"/>
                  </a:lnTo>
                  <a:lnTo>
                    <a:pt x="186" y="517"/>
                  </a:lnTo>
                  <a:lnTo>
                    <a:pt x="184" y="515"/>
                  </a:lnTo>
                  <a:lnTo>
                    <a:pt x="186" y="513"/>
                  </a:lnTo>
                  <a:lnTo>
                    <a:pt x="186" y="511"/>
                  </a:lnTo>
                  <a:lnTo>
                    <a:pt x="186" y="509"/>
                  </a:lnTo>
                  <a:lnTo>
                    <a:pt x="186" y="507"/>
                  </a:lnTo>
                  <a:lnTo>
                    <a:pt x="186" y="506"/>
                  </a:lnTo>
                  <a:lnTo>
                    <a:pt x="186" y="504"/>
                  </a:lnTo>
                  <a:lnTo>
                    <a:pt x="184" y="500"/>
                  </a:lnTo>
                  <a:lnTo>
                    <a:pt x="182" y="498"/>
                  </a:lnTo>
                  <a:lnTo>
                    <a:pt x="180" y="498"/>
                  </a:lnTo>
                  <a:lnTo>
                    <a:pt x="180" y="496"/>
                  </a:lnTo>
                  <a:lnTo>
                    <a:pt x="180" y="494"/>
                  </a:lnTo>
                  <a:lnTo>
                    <a:pt x="182" y="492"/>
                  </a:lnTo>
                  <a:lnTo>
                    <a:pt x="182" y="490"/>
                  </a:lnTo>
                  <a:lnTo>
                    <a:pt x="184" y="488"/>
                  </a:lnTo>
                  <a:lnTo>
                    <a:pt x="184" y="487"/>
                  </a:lnTo>
                  <a:lnTo>
                    <a:pt x="186" y="487"/>
                  </a:lnTo>
                  <a:lnTo>
                    <a:pt x="186" y="485"/>
                  </a:lnTo>
                  <a:lnTo>
                    <a:pt x="186" y="483"/>
                  </a:lnTo>
                  <a:lnTo>
                    <a:pt x="184" y="481"/>
                  </a:lnTo>
                  <a:lnTo>
                    <a:pt x="184" y="479"/>
                  </a:lnTo>
                  <a:lnTo>
                    <a:pt x="182" y="477"/>
                  </a:lnTo>
                  <a:lnTo>
                    <a:pt x="180" y="477"/>
                  </a:lnTo>
                  <a:lnTo>
                    <a:pt x="180" y="475"/>
                  </a:lnTo>
                  <a:lnTo>
                    <a:pt x="180" y="473"/>
                  </a:lnTo>
                  <a:lnTo>
                    <a:pt x="180" y="468"/>
                  </a:lnTo>
                  <a:lnTo>
                    <a:pt x="182" y="464"/>
                  </a:lnTo>
                  <a:lnTo>
                    <a:pt x="184" y="460"/>
                  </a:lnTo>
                  <a:lnTo>
                    <a:pt x="186" y="458"/>
                  </a:lnTo>
                  <a:lnTo>
                    <a:pt x="186" y="456"/>
                  </a:lnTo>
                  <a:lnTo>
                    <a:pt x="186" y="454"/>
                  </a:lnTo>
                  <a:lnTo>
                    <a:pt x="184" y="449"/>
                  </a:lnTo>
                  <a:lnTo>
                    <a:pt x="182" y="447"/>
                  </a:lnTo>
                  <a:lnTo>
                    <a:pt x="182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8" y="439"/>
                  </a:lnTo>
                  <a:lnTo>
                    <a:pt x="178" y="437"/>
                  </a:lnTo>
                  <a:lnTo>
                    <a:pt x="178" y="435"/>
                  </a:lnTo>
                  <a:lnTo>
                    <a:pt x="178" y="433"/>
                  </a:lnTo>
                  <a:lnTo>
                    <a:pt x="180" y="433"/>
                  </a:lnTo>
                  <a:lnTo>
                    <a:pt x="180" y="431"/>
                  </a:lnTo>
                  <a:lnTo>
                    <a:pt x="180" y="430"/>
                  </a:lnTo>
                  <a:lnTo>
                    <a:pt x="180" y="428"/>
                  </a:lnTo>
                  <a:lnTo>
                    <a:pt x="178" y="426"/>
                  </a:lnTo>
                  <a:lnTo>
                    <a:pt x="176" y="424"/>
                  </a:lnTo>
                  <a:lnTo>
                    <a:pt x="176" y="422"/>
                  </a:lnTo>
                  <a:lnTo>
                    <a:pt x="172" y="420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7" y="420"/>
                  </a:lnTo>
                  <a:lnTo>
                    <a:pt x="165" y="420"/>
                  </a:lnTo>
                  <a:lnTo>
                    <a:pt x="161" y="422"/>
                  </a:lnTo>
                  <a:lnTo>
                    <a:pt x="157" y="422"/>
                  </a:lnTo>
                  <a:lnTo>
                    <a:pt x="153" y="422"/>
                  </a:lnTo>
                  <a:lnTo>
                    <a:pt x="150" y="422"/>
                  </a:lnTo>
                  <a:lnTo>
                    <a:pt x="144" y="420"/>
                  </a:lnTo>
                  <a:lnTo>
                    <a:pt x="140" y="418"/>
                  </a:lnTo>
                  <a:lnTo>
                    <a:pt x="138" y="416"/>
                  </a:lnTo>
                  <a:lnTo>
                    <a:pt x="134" y="414"/>
                  </a:lnTo>
                  <a:lnTo>
                    <a:pt x="133" y="412"/>
                  </a:lnTo>
                  <a:lnTo>
                    <a:pt x="133" y="409"/>
                  </a:lnTo>
                  <a:lnTo>
                    <a:pt x="131" y="407"/>
                  </a:lnTo>
                  <a:lnTo>
                    <a:pt x="131" y="405"/>
                  </a:lnTo>
                  <a:lnTo>
                    <a:pt x="129" y="403"/>
                  </a:lnTo>
                  <a:lnTo>
                    <a:pt x="129" y="401"/>
                  </a:lnTo>
                  <a:lnTo>
                    <a:pt x="131" y="399"/>
                  </a:lnTo>
                  <a:lnTo>
                    <a:pt x="133" y="397"/>
                  </a:lnTo>
                  <a:lnTo>
                    <a:pt x="134" y="393"/>
                  </a:lnTo>
                  <a:lnTo>
                    <a:pt x="134" y="390"/>
                  </a:lnTo>
                  <a:lnTo>
                    <a:pt x="136" y="388"/>
                  </a:lnTo>
                  <a:lnTo>
                    <a:pt x="138" y="388"/>
                  </a:lnTo>
                  <a:lnTo>
                    <a:pt x="138" y="386"/>
                  </a:lnTo>
                  <a:lnTo>
                    <a:pt x="140" y="386"/>
                  </a:lnTo>
                  <a:lnTo>
                    <a:pt x="142" y="386"/>
                  </a:lnTo>
                  <a:lnTo>
                    <a:pt x="144" y="388"/>
                  </a:lnTo>
                  <a:lnTo>
                    <a:pt x="146" y="388"/>
                  </a:lnTo>
                  <a:lnTo>
                    <a:pt x="148" y="388"/>
                  </a:lnTo>
                  <a:lnTo>
                    <a:pt x="153" y="388"/>
                  </a:lnTo>
                  <a:lnTo>
                    <a:pt x="155" y="388"/>
                  </a:lnTo>
                  <a:lnTo>
                    <a:pt x="157" y="388"/>
                  </a:lnTo>
                  <a:lnTo>
                    <a:pt x="159" y="388"/>
                  </a:lnTo>
                  <a:lnTo>
                    <a:pt x="161" y="386"/>
                  </a:lnTo>
                  <a:lnTo>
                    <a:pt x="163" y="386"/>
                  </a:lnTo>
                  <a:lnTo>
                    <a:pt x="165" y="386"/>
                  </a:lnTo>
                  <a:lnTo>
                    <a:pt x="167" y="386"/>
                  </a:lnTo>
                  <a:lnTo>
                    <a:pt x="169" y="388"/>
                  </a:lnTo>
                  <a:lnTo>
                    <a:pt x="171" y="388"/>
                  </a:lnTo>
                  <a:lnTo>
                    <a:pt x="174" y="390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4" y="384"/>
                  </a:lnTo>
                  <a:lnTo>
                    <a:pt x="186" y="382"/>
                  </a:lnTo>
                  <a:lnTo>
                    <a:pt x="188" y="382"/>
                  </a:lnTo>
                  <a:lnTo>
                    <a:pt x="190" y="382"/>
                  </a:lnTo>
                  <a:lnTo>
                    <a:pt x="191" y="382"/>
                  </a:lnTo>
                  <a:lnTo>
                    <a:pt x="195" y="382"/>
                  </a:lnTo>
                  <a:lnTo>
                    <a:pt x="197" y="382"/>
                  </a:lnTo>
                  <a:lnTo>
                    <a:pt x="199" y="382"/>
                  </a:lnTo>
                  <a:lnTo>
                    <a:pt x="199" y="380"/>
                  </a:lnTo>
                  <a:lnTo>
                    <a:pt x="201" y="378"/>
                  </a:lnTo>
                  <a:lnTo>
                    <a:pt x="203" y="378"/>
                  </a:lnTo>
                  <a:lnTo>
                    <a:pt x="203" y="376"/>
                  </a:lnTo>
                  <a:lnTo>
                    <a:pt x="201" y="374"/>
                  </a:lnTo>
                  <a:lnTo>
                    <a:pt x="201" y="371"/>
                  </a:lnTo>
                  <a:lnTo>
                    <a:pt x="199" y="369"/>
                  </a:lnTo>
                  <a:lnTo>
                    <a:pt x="197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5" y="361"/>
                  </a:lnTo>
                  <a:lnTo>
                    <a:pt x="195" y="359"/>
                  </a:lnTo>
                  <a:lnTo>
                    <a:pt x="195" y="357"/>
                  </a:lnTo>
                  <a:lnTo>
                    <a:pt x="195" y="355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4" y="344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0"/>
                  </a:lnTo>
                  <a:lnTo>
                    <a:pt x="180" y="338"/>
                  </a:lnTo>
                  <a:lnTo>
                    <a:pt x="180" y="336"/>
                  </a:lnTo>
                  <a:lnTo>
                    <a:pt x="180" y="335"/>
                  </a:lnTo>
                  <a:lnTo>
                    <a:pt x="180" y="333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27"/>
                  </a:lnTo>
                  <a:lnTo>
                    <a:pt x="176" y="327"/>
                  </a:lnTo>
                  <a:lnTo>
                    <a:pt x="176" y="325"/>
                  </a:lnTo>
                  <a:lnTo>
                    <a:pt x="174" y="323"/>
                  </a:lnTo>
                  <a:lnTo>
                    <a:pt x="172" y="321"/>
                  </a:lnTo>
                  <a:lnTo>
                    <a:pt x="171" y="319"/>
                  </a:lnTo>
                  <a:lnTo>
                    <a:pt x="169" y="319"/>
                  </a:lnTo>
                  <a:lnTo>
                    <a:pt x="167" y="317"/>
                  </a:lnTo>
                  <a:lnTo>
                    <a:pt x="167" y="316"/>
                  </a:lnTo>
                  <a:lnTo>
                    <a:pt x="165" y="316"/>
                  </a:lnTo>
                  <a:lnTo>
                    <a:pt x="165" y="314"/>
                  </a:lnTo>
                  <a:lnTo>
                    <a:pt x="167" y="314"/>
                  </a:lnTo>
                  <a:lnTo>
                    <a:pt x="169" y="312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72" y="314"/>
                  </a:lnTo>
                  <a:lnTo>
                    <a:pt x="174" y="314"/>
                  </a:lnTo>
                  <a:lnTo>
                    <a:pt x="176" y="312"/>
                  </a:lnTo>
                  <a:lnTo>
                    <a:pt x="176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4" y="306"/>
                  </a:lnTo>
                  <a:lnTo>
                    <a:pt x="172" y="304"/>
                  </a:lnTo>
                  <a:lnTo>
                    <a:pt x="174" y="302"/>
                  </a:lnTo>
                  <a:lnTo>
                    <a:pt x="176" y="300"/>
                  </a:lnTo>
                  <a:lnTo>
                    <a:pt x="178" y="300"/>
                  </a:lnTo>
                  <a:lnTo>
                    <a:pt x="180" y="302"/>
                  </a:lnTo>
                  <a:lnTo>
                    <a:pt x="182" y="304"/>
                  </a:lnTo>
                  <a:lnTo>
                    <a:pt x="184" y="306"/>
                  </a:lnTo>
                  <a:lnTo>
                    <a:pt x="186" y="308"/>
                  </a:lnTo>
                  <a:lnTo>
                    <a:pt x="186" y="310"/>
                  </a:lnTo>
                  <a:lnTo>
                    <a:pt x="188" y="310"/>
                  </a:lnTo>
                  <a:lnTo>
                    <a:pt x="188" y="308"/>
                  </a:lnTo>
                  <a:lnTo>
                    <a:pt x="188" y="306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1" y="300"/>
                  </a:lnTo>
                  <a:lnTo>
                    <a:pt x="191" y="298"/>
                  </a:lnTo>
                  <a:lnTo>
                    <a:pt x="193" y="297"/>
                  </a:lnTo>
                  <a:lnTo>
                    <a:pt x="195" y="297"/>
                  </a:lnTo>
                  <a:lnTo>
                    <a:pt x="197" y="297"/>
                  </a:lnTo>
                  <a:lnTo>
                    <a:pt x="197" y="298"/>
                  </a:lnTo>
                  <a:lnTo>
                    <a:pt x="199" y="298"/>
                  </a:lnTo>
                  <a:lnTo>
                    <a:pt x="199" y="300"/>
                  </a:lnTo>
                  <a:lnTo>
                    <a:pt x="197" y="302"/>
                  </a:lnTo>
                  <a:lnTo>
                    <a:pt x="199" y="302"/>
                  </a:lnTo>
                  <a:lnTo>
                    <a:pt x="199" y="304"/>
                  </a:lnTo>
                  <a:lnTo>
                    <a:pt x="201" y="306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5" y="302"/>
                  </a:lnTo>
                  <a:lnTo>
                    <a:pt x="205" y="300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0" y="298"/>
                  </a:lnTo>
                  <a:lnTo>
                    <a:pt x="212" y="300"/>
                  </a:lnTo>
                  <a:lnTo>
                    <a:pt x="214" y="302"/>
                  </a:lnTo>
                  <a:lnTo>
                    <a:pt x="216" y="302"/>
                  </a:lnTo>
                  <a:lnTo>
                    <a:pt x="218" y="302"/>
                  </a:lnTo>
                  <a:lnTo>
                    <a:pt x="220" y="300"/>
                  </a:lnTo>
                  <a:lnTo>
                    <a:pt x="222" y="300"/>
                  </a:lnTo>
                  <a:lnTo>
                    <a:pt x="222" y="298"/>
                  </a:lnTo>
                  <a:lnTo>
                    <a:pt x="218" y="297"/>
                  </a:lnTo>
                  <a:lnTo>
                    <a:pt x="218" y="295"/>
                  </a:lnTo>
                  <a:lnTo>
                    <a:pt x="218" y="293"/>
                  </a:lnTo>
                  <a:lnTo>
                    <a:pt x="218" y="291"/>
                  </a:lnTo>
                  <a:lnTo>
                    <a:pt x="218" y="289"/>
                  </a:lnTo>
                  <a:lnTo>
                    <a:pt x="218" y="287"/>
                  </a:lnTo>
                  <a:lnTo>
                    <a:pt x="218" y="285"/>
                  </a:lnTo>
                  <a:lnTo>
                    <a:pt x="218" y="281"/>
                  </a:lnTo>
                  <a:lnTo>
                    <a:pt x="216" y="281"/>
                  </a:lnTo>
                  <a:lnTo>
                    <a:pt x="216" y="283"/>
                  </a:lnTo>
                  <a:lnTo>
                    <a:pt x="216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2" y="285"/>
                  </a:lnTo>
                  <a:lnTo>
                    <a:pt x="209" y="281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10" y="276"/>
                  </a:lnTo>
                  <a:lnTo>
                    <a:pt x="212" y="278"/>
                  </a:lnTo>
                  <a:lnTo>
                    <a:pt x="214" y="278"/>
                  </a:lnTo>
                  <a:lnTo>
                    <a:pt x="214" y="276"/>
                  </a:lnTo>
                  <a:lnTo>
                    <a:pt x="214" y="274"/>
                  </a:lnTo>
                  <a:lnTo>
                    <a:pt x="216" y="274"/>
                  </a:lnTo>
                  <a:lnTo>
                    <a:pt x="216" y="270"/>
                  </a:lnTo>
                  <a:lnTo>
                    <a:pt x="214" y="270"/>
                  </a:lnTo>
                  <a:lnTo>
                    <a:pt x="212" y="270"/>
                  </a:lnTo>
                  <a:lnTo>
                    <a:pt x="214" y="268"/>
                  </a:lnTo>
                  <a:lnTo>
                    <a:pt x="216" y="266"/>
                  </a:lnTo>
                  <a:lnTo>
                    <a:pt x="218" y="264"/>
                  </a:lnTo>
                  <a:lnTo>
                    <a:pt x="220" y="262"/>
                  </a:lnTo>
                  <a:lnTo>
                    <a:pt x="220" y="260"/>
                  </a:lnTo>
                  <a:lnTo>
                    <a:pt x="218" y="257"/>
                  </a:lnTo>
                  <a:lnTo>
                    <a:pt x="220" y="255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22" y="253"/>
                  </a:lnTo>
                  <a:lnTo>
                    <a:pt x="222" y="255"/>
                  </a:lnTo>
                  <a:lnTo>
                    <a:pt x="224" y="255"/>
                  </a:lnTo>
                  <a:lnTo>
                    <a:pt x="226" y="253"/>
                  </a:lnTo>
                  <a:lnTo>
                    <a:pt x="228" y="253"/>
                  </a:lnTo>
                  <a:lnTo>
                    <a:pt x="228" y="255"/>
                  </a:lnTo>
                  <a:lnTo>
                    <a:pt x="228" y="257"/>
                  </a:lnTo>
                  <a:lnTo>
                    <a:pt x="228" y="259"/>
                  </a:lnTo>
                  <a:lnTo>
                    <a:pt x="231" y="259"/>
                  </a:lnTo>
                  <a:lnTo>
                    <a:pt x="233" y="257"/>
                  </a:lnTo>
                  <a:lnTo>
                    <a:pt x="237" y="259"/>
                  </a:lnTo>
                  <a:lnTo>
                    <a:pt x="239" y="259"/>
                  </a:lnTo>
                  <a:lnTo>
                    <a:pt x="239" y="257"/>
                  </a:lnTo>
                  <a:lnTo>
                    <a:pt x="239" y="255"/>
                  </a:lnTo>
                  <a:lnTo>
                    <a:pt x="241" y="253"/>
                  </a:lnTo>
                  <a:lnTo>
                    <a:pt x="239" y="251"/>
                  </a:lnTo>
                  <a:lnTo>
                    <a:pt x="241" y="247"/>
                  </a:lnTo>
                  <a:lnTo>
                    <a:pt x="241" y="245"/>
                  </a:lnTo>
                  <a:lnTo>
                    <a:pt x="243" y="245"/>
                  </a:lnTo>
                  <a:lnTo>
                    <a:pt x="245" y="247"/>
                  </a:lnTo>
                  <a:lnTo>
                    <a:pt x="247" y="247"/>
                  </a:lnTo>
                  <a:lnTo>
                    <a:pt x="248" y="245"/>
                  </a:lnTo>
                  <a:lnTo>
                    <a:pt x="248" y="243"/>
                  </a:lnTo>
                  <a:lnTo>
                    <a:pt x="248" y="241"/>
                  </a:lnTo>
                  <a:lnTo>
                    <a:pt x="248" y="240"/>
                  </a:lnTo>
                  <a:lnTo>
                    <a:pt x="247" y="236"/>
                  </a:lnTo>
                  <a:lnTo>
                    <a:pt x="245" y="236"/>
                  </a:lnTo>
                  <a:lnTo>
                    <a:pt x="245" y="232"/>
                  </a:lnTo>
                  <a:lnTo>
                    <a:pt x="247" y="232"/>
                  </a:lnTo>
                  <a:lnTo>
                    <a:pt x="247" y="234"/>
                  </a:lnTo>
                  <a:lnTo>
                    <a:pt x="250" y="232"/>
                  </a:lnTo>
                  <a:lnTo>
                    <a:pt x="252" y="230"/>
                  </a:lnTo>
                  <a:lnTo>
                    <a:pt x="250" y="230"/>
                  </a:lnTo>
                  <a:lnTo>
                    <a:pt x="252" y="230"/>
                  </a:lnTo>
                  <a:lnTo>
                    <a:pt x="252" y="228"/>
                  </a:lnTo>
                  <a:lnTo>
                    <a:pt x="254" y="228"/>
                  </a:lnTo>
                  <a:lnTo>
                    <a:pt x="254" y="226"/>
                  </a:lnTo>
                  <a:lnTo>
                    <a:pt x="256" y="226"/>
                  </a:lnTo>
                  <a:lnTo>
                    <a:pt x="258" y="224"/>
                  </a:lnTo>
                  <a:lnTo>
                    <a:pt x="258" y="222"/>
                  </a:lnTo>
                  <a:lnTo>
                    <a:pt x="256" y="222"/>
                  </a:lnTo>
                  <a:lnTo>
                    <a:pt x="258" y="221"/>
                  </a:lnTo>
                  <a:lnTo>
                    <a:pt x="258" y="219"/>
                  </a:lnTo>
                  <a:lnTo>
                    <a:pt x="260" y="219"/>
                  </a:lnTo>
                  <a:lnTo>
                    <a:pt x="260" y="217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4" y="213"/>
                  </a:lnTo>
                  <a:lnTo>
                    <a:pt x="262" y="213"/>
                  </a:lnTo>
                  <a:lnTo>
                    <a:pt x="262" y="211"/>
                  </a:lnTo>
                  <a:lnTo>
                    <a:pt x="262" y="209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58" y="205"/>
                  </a:lnTo>
                  <a:lnTo>
                    <a:pt x="256" y="207"/>
                  </a:lnTo>
                  <a:lnTo>
                    <a:pt x="254" y="207"/>
                  </a:lnTo>
                  <a:lnTo>
                    <a:pt x="254" y="209"/>
                  </a:lnTo>
                  <a:lnTo>
                    <a:pt x="252" y="209"/>
                  </a:lnTo>
                  <a:lnTo>
                    <a:pt x="250" y="209"/>
                  </a:lnTo>
                  <a:lnTo>
                    <a:pt x="250" y="207"/>
                  </a:lnTo>
                  <a:lnTo>
                    <a:pt x="248" y="207"/>
                  </a:lnTo>
                  <a:lnTo>
                    <a:pt x="248" y="205"/>
                  </a:lnTo>
                  <a:lnTo>
                    <a:pt x="248" y="203"/>
                  </a:lnTo>
                  <a:lnTo>
                    <a:pt x="250" y="203"/>
                  </a:lnTo>
                  <a:lnTo>
                    <a:pt x="252" y="202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4" y="196"/>
                  </a:lnTo>
                  <a:lnTo>
                    <a:pt x="256" y="196"/>
                  </a:lnTo>
                  <a:lnTo>
                    <a:pt x="256" y="194"/>
                  </a:lnTo>
                  <a:lnTo>
                    <a:pt x="258" y="194"/>
                  </a:lnTo>
                  <a:lnTo>
                    <a:pt x="256" y="196"/>
                  </a:lnTo>
                  <a:lnTo>
                    <a:pt x="258" y="196"/>
                  </a:lnTo>
                  <a:lnTo>
                    <a:pt x="258" y="194"/>
                  </a:lnTo>
                  <a:lnTo>
                    <a:pt x="260" y="194"/>
                  </a:lnTo>
                  <a:lnTo>
                    <a:pt x="260" y="196"/>
                  </a:lnTo>
                  <a:lnTo>
                    <a:pt x="262" y="196"/>
                  </a:lnTo>
                  <a:lnTo>
                    <a:pt x="264" y="194"/>
                  </a:lnTo>
                  <a:lnTo>
                    <a:pt x="266" y="194"/>
                  </a:lnTo>
                  <a:lnTo>
                    <a:pt x="267" y="194"/>
                  </a:lnTo>
                  <a:lnTo>
                    <a:pt x="267" y="192"/>
                  </a:lnTo>
                  <a:lnTo>
                    <a:pt x="267" y="190"/>
                  </a:lnTo>
                  <a:lnTo>
                    <a:pt x="266" y="190"/>
                  </a:lnTo>
                  <a:lnTo>
                    <a:pt x="264" y="188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7" y="182"/>
                  </a:lnTo>
                  <a:lnTo>
                    <a:pt x="267" y="181"/>
                  </a:lnTo>
                  <a:lnTo>
                    <a:pt x="269" y="181"/>
                  </a:lnTo>
                  <a:lnTo>
                    <a:pt x="269" y="179"/>
                  </a:lnTo>
                  <a:lnTo>
                    <a:pt x="271" y="177"/>
                  </a:lnTo>
                  <a:lnTo>
                    <a:pt x="273" y="177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9" y="179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79" y="184"/>
                  </a:lnTo>
                  <a:lnTo>
                    <a:pt x="279" y="186"/>
                  </a:lnTo>
                  <a:lnTo>
                    <a:pt x="279" y="188"/>
                  </a:lnTo>
                  <a:lnTo>
                    <a:pt x="279" y="190"/>
                  </a:lnTo>
                  <a:lnTo>
                    <a:pt x="281" y="190"/>
                  </a:lnTo>
                  <a:lnTo>
                    <a:pt x="283" y="190"/>
                  </a:lnTo>
                  <a:lnTo>
                    <a:pt x="283" y="188"/>
                  </a:lnTo>
                  <a:lnTo>
                    <a:pt x="283" y="186"/>
                  </a:lnTo>
                  <a:lnTo>
                    <a:pt x="283" y="184"/>
                  </a:lnTo>
                  <a:lnTo>
                    <a:pt x="283" y="182"/>
                  </a:lnTo>
                  <a:lnTo>
                    <a:pt x="283" y="181"/>
                  </a:lnTo>
                  <a:lnTo>
                    <a:pt x="285" y="179"/>
                  </a:lnTo>
                  <a:lnTo>
                    <a:pt x="285" y="177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8" y="175"/>
                  </a:lnTo>
                  <a:lnTo>
                    <a:pt x="288" y="173"/>
                  </a:lnTo>
                  <a:lnTo>
                    <a:pt x="290" y="173"/>
                  </a:lnTo>
                  <a:lnTo>
                    <a:pt x="290" y="171"/>
                  </a:lnTo>
                  <a:lnTo>
                    <a:pt x="292" y="171"/>
                  </a:lnTo>
                  <a:lnTo>
                    <a:pt x="292" y="169"/>
                  </a:lnTo>
                  <a:lnTo>
                    <a:pt x="294" y="169"/>
                  </a:lnTo>
                  <a:lnTo>
                    <a:pt x="294" y="167"/>
                  </a:lnTo>
                  <a:lnTo>
                    <a:pt x="296" y="167"/>
                  </a:lnTo>
                  <a:lnTo>
                    <a:pt x="296" y="165"/>
                  </a:lnTo>
                  <a:lnTo>
                    <a:pt x="298" y="165"/>
                  </a:lnTo>
                  <a:lnTo>
                    <a:pt x="298" y="163"/>
                  </a:lnTo>
                  <a:lnTo>
                    <a:pt x="300" y="163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4" y="160"/>
                  </a:lnTo>
                  <a:lnTo>
                    <a:pt x="304" y="158"/>
                  </a:lnTo>
                  <a:lnTo>
                    <a:pt x="305" y="156"/>
                  </a:lnTo>
                  <a:lnTo>
                    <a:pt x="305" y="154"/>
                  </a:lnTo>
                  <a:lnTo>
                    <a:pt x="307" y="152"/>
                  </a:lnTo>
                  <a:lnTo>
                    <a:pt x="309" y="150"/>
                  </a:lnTo>
                  <a:lnTo>
                    <a:pt x="311" y="150"/>
                  </a:lnTo>
                  <a:lnTo>
                    <a:pt x="311" y="148"/>
                  </a:lnTo>
                  <a:lnTo>
                    <a:pt x="311" y="146"/>
                  </a:lnTo>
                  <a:lnTo>
                    <a:pt x="313" y="146"/>
                  </a:lnTo>
                  <a:lnTo>
                    <a:pt x="313" y="144"/>
                  </a:lnTo>
                  <a:lnTo>
                    <a:pt x="313" y="143"/>
                  </a:lnTo>
                  <a:lnTo>
                    <a:pt x="313" y="141"/>
                  </a:lnTo>
                  <a:lnTo>
                    <a:pt x="311" y="141"/>
                  </a:lnTo>
                  <a:lnTo>
                    <a:pt x="311" y="139"/>
                  </a:lnTo>
                  <a:lnTo>
                    <a:pt x="311" y="137"/>
                  </a:lnTo>
                  <a:lnTo>
                    <a:pt x="313" y="135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1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21" y="131"/>
                  </a:lnTo>
                  <a:lnTo>
                    <a:pt x="321" y="129"/>
                  </a:lnTo>
                  <a:lnTo>
                    <a:pt x="323" y="129"/>
                  </a:lnTo>
                  <a:lnTo>
                    <a:pt x="323" y="131"/>
                  </a:lnTo>
                  <a:lnTo>
                    <a:pt x="324" y="131"/>
                  </a:lnTo>
                  <a:lnTo>
                    <a:pt x="324" y="133"/>
                  </a:lnTo>
                  <a:lnTo>
                    <a:pt x="326" y="133"/>
                  </a:lnTo>
                  <a:lnTo>
                    <a:pt x="326" y="135"/>
                  </a:lnTo>
                  <a:lnTo>
                    <a:pt x="328" y="135"/>
                  </a:lnTo>
                  <a:lnTo>
                    <a:pt x="328" y="137"/>
                  </a:lnTo>
                  <a:lnTo>
                    <a:pt x="330" y="137"/>
                  </a:lnTo>
                  <a:lnTo>
                    <a:pt x="332" y="137"/>
                  </a:lnTo>
                  <a:lnTo>
                    <a:pt x="334" y="137"/>
                  </a:lnTo>
                  <a:lnTo>
                    <a:pt x="336" y="137"/>
                  </a:lnTo>
                  <a:lnTo>
                    <a:pt x="338" y="137"/>
                  </a:lnTo>
                  <a:lnTo>
                    <a:pt x="340" y="137"/>
                  </a:lnTo>
                  <a:lnTo>
                    <a:pt x="342" y="135"/>
                  </a:lnTo>
                  <a:lnTo>
                    <a:pt x="343" y="133"/>
                  </a:lnTo>
                  <a:lnTo>
                    <a:pt x="343" y="131"/>
                  </a:lnTo>
                  <a:lnTo>
                    <a:pt x="345" y="131"/>
                  </a:lnTo>
                  <a:lnTo>
                    <a:pt x="345" y="129"/>
                  </a:lnTo>
                  <a:lnTo>
                    <a:pt x="347" y="127"/>
                  </a:lnTo>
                  <a:lnTo>
                    <a:pt x="347" y="125"/>
                  </a:lnTo>
                  <a:lnTo>
                    <a:pt x="349" y="124"/>
                  </a:lnTo>
                  <a:lnTo>
                    <a:pt x="349" y="122"/>
                  </a:lnTo>
                  <a:lnTo>
                    <a:pt x="349" y="120"/>
                  </a:lnTo>
                  <a:lnTo>
                    <a:pt x="351" y="120"/>
                  </a:lnTo>
                  <a:lnTo>
                    <a:pt x="351" y="118"/>
                  </a:lnTo>
                  <a:lnTo>
                    <a:pt x="353" y="118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4" y="118"/>
                  </a:lnTo>
                  <a:lnTo>
                    <a:pt x="366" y="118"/>
                  </a:lnTo>
                  <a:lnTo>
                    <a:pt x="368" y="120"/>
                  </a:lnTo>
                  <a:lnTo>
                    <a:pt x="370" y="120"/>
                  </a:lnTo>
                  <a:lnTo>
                    <a:pt x="372" y="118"/>
                  </a:lnTo>
                  <a:lnTo>
                    <a:pt x="374" y="118"/>
                  </a:lnTo>
                  <a:lnTo>
                    <a:pt x="376" y="118"/>
                  </a:lnTo>
                  <a:lnTo>
                    <a:pt x="376" y="116"/>
                  </a:lnTo>
                  <a:lnTo>
                    <a:pt x="378" y="116"/>
                  </a:lnTo>
                  <a:lnTo>
                    <a:pt x="380" y="116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5" y="114"/>
                  </a:lnTo>
                  <a:lnTo>
                    <a:pt x="385" y="112"/>
                  </a:lnTo>
                  <a:lnTo>
                    <a:pt x="387" y="112"/>
                  </a:lnTo>
                  <a:lnTo>
                    <a:pt x="387" y="110"/>
                  </a:lnTo>
                  <a:lnTo>
                    <a:pt x="389" y="110"/>
                  </a:lnTo>
                  <a:lnTo>
                    <a:pt x="391" y="110"/>
                  </a:lnTo>
                  <a:lnTo>
                    <a:pt x="391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5" y="105"/>
                  </a:lnTo>
                  <a:lnTo>
                    <a:pt x="397" y="105"/>
                  </a:lnTo>
                  <a:lnTo>
                    <a:pt x="397" y="103"/>
                  </a:lnTo>
                  <a:lnTo>
                    <a:pt x="399" y="103"/>
                  </a:lnTo>
                  <a:lnTo>
                    <a:pt x="400" y="101"/>
                  </a:lnTo>
                  <a:lnTo>
                    <a:pt x="400" y="99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3"/>
                  </a:lnTo>
                  <a:lnTo>
                    <a:pt x="406" y="93"/>
                  </a:lnTo>
                  <a:lnTo>
                    <a:pt x="408" y="93"/>
                  </a:lnTo>
                  <a:lnTo>
                    <a:pt x="410" y="93"/>
                  </a:lnTo>
                  <a:lnTo>
                    <a:pt x="412" y="93"/>
                  </a:lnTo>
                  <a:lnTo>
                    <a:pt x="414" y="95"/>
                  </a:lnTo>
                  <a:lnTo>
                    <a:pt x="414" y="97"/>
                  </a:lnTo>
                  <a:lnTo>
                    <a:pt x="416" y="97"/>
                  </a:lnTo>
                  <a:lnTo>
                    <a:pt x="418" y="97"/>
                  </a:lnTo>
                  <a:lnTo>
                    <a:pt x="419" y="97"/>
                  </a:lnTo>
                  <a:lnTo>
                    <a:pt x="419" y="99"/>
                  </a:lnTo>
                  <a:lnTo>
                    <a:pt x="419" y="101"/>
                  </a:lnTo>
                  <a:lnTo>
                    <a:pt x="421" y="101"/>
                  </a:lnTo>
                  <a:lnTo>
                    <a:pt x="423" y="101"/>
                  </a:lnTo>
                  <a:lnTo>
                    <a:pt x="421" y="103"/>
                  </a:lnTo>
                  <a:lnTo>
                    <a:pt x="421" y="105"/>
                  </a:lnTo>
                  <a:lnTo>
                    <a:pt x="423" y="105"/>
                  </a:lnTo>
                  <a:lnTo>
                    <a:pt x="423" y="106"/>
                  </a:lnTo>
                  <a:lnTo>
                    <a:pt x="425" y="106"/>
                  </a:lnTo>
                  <a:lnTo>
                    <a:pt x="425" y="108"/>
                  </a:lnTo>
                  <a:lnTo>
                    <a:pt x="427" y="108"/>
                  </a:lnTo>
                  <a:lnTo>
                    <a:pt x="427" y="110"/>
                  </a:lnTo>
                  <a:lnTo>
                    <a:pt x="429" y="110"/>
                  </a:lnTo>
                  <a:lnTo>
                    <a:pt x="431" y="110"/>
                  </a:lnTo>
                  <a:lnTo>
                    <a:pt x="431" y="108"/>
                  </a:lnTo>
                  <a:lnTo>
                    <a:pt x="433" y="106"/>
                  </a:lnTo>
                  <a:lnTo>
                    <a:pt x="435" y="106"/>
                  </a:lnTo>
                  <a:lnTo>
                    <a:pt x="435" y="105"/>
                  </a:lnTo>
                  <a:lnTo>
                    <a:pt x="435" y="103"/>
                  </a:lnTo>
                  <a:lnTo>
                    <a:pt x="437" y="103"/>
                  </a:lnTo>
                  <a:lnTo>
                    <a:pt x="438" y="103"/>
                  </a:lnTo>
                  <a:lnTo>
                    <a:pt x="440" y="103"/>
                  </a:lnTo>
                  <a:lnTo>
                    <a:pt x="442" y="105"/>
                  </a:lnTo>
                  <a:lnTo>
                    <a:pt x="444" y="105"/>
                  </a:lnTo>
                  <a:lnTo>
                    <a:pt x="442" y="103"/>
                  </a:lnTo>
                  <a:lnTo>
                    <a:pt x="442" y="101"/>
                  </a:lnTo>
                  <a:lnTo>
                    <a:pt x="444" y="101"/>
                  </a:lnTo>
                  <a:lnTo>
                    <a:pt x="444" y="99"/>
                  </a:lnTo>
                  <a:lnTo>
                    <a:pt x="444" y="97"/>
                  </a:lnTo>
                  <a:lnTo>
                    <a:pt x="444" y="95"/>
                  </a:lnTo>
                  <a:lnTo>
                    <a:pt x="444" y="93"/>
                  </a:lnTo>
                  <a:lnTo>
                    <a:pt x="444" y="91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6"/>
                  </a:lnTo>
                  <a:lnTo>
                    <a:pt x="444" y="84"/>
                  </a:lnTo>
                  <a:lnTo>
                    <a:pt x="442" y="84"/>
                  </a:lnTo>
                  <a:lnTo>
                    <a:pt x="442" y="82"/>
                  </a:lnTo>
                  <a:lnTo>
                    <a:pt x="442" y="80"/>
                  </a:lnTo>
                  <a:lnTo>
                    <a:pt x="442" y="78"/>
                  </a:lnTo>
                  <a:lnTo>
                    <a:pt x="442" y="76"/>
                  </a:lnTo>
                  <a:lnTo>
                    <a:pt x="442" y="74"/>
                  </a:lnTo>
                  <a:lnTo>
                    <a:pt x="444" y="74"/>
                  </a:lnTo>
                  <a:lnTo>
                    <a:pt x="444" y="72"/>
                  </a:lnTo>
                  <a:lnTo>
                    <a:pt x="444" y="70"/>
                  </a:lnTo>
                  <a:lnTo>
                    <a:pt x="444" y="68"/>
                  </a:lnTo>
                  <a:lnTo>
                    <a:pt x="446" y="68"/>
                  </a:lnTo>
                  <a:lnTo>
                    <a:pt x="446" y="67"/>
                  </a:lnTo>
                  <a:lnTo>
                    <a:pt x="448" y="65"/>
                  </a:lnTo>
                  <a:lnTo>
                    <a:pt x="448" y="63"/>
                  </a:lnTo>
                  <a:lnTo>
                    <a:pt x="456" y="57"/>
                  </a:lnTo>
                  <a:lnTo>
                    <a:pt x="457" y="57"/>
                  </a:lnTo>
                  <a:lnTo>
                    <a:pt x="457" y="55"/>
                  </a:lnTo>
                  <a:lnTo>
                    <a:pt x="459" y="55"/>
                  </a:lnTo>
                  <a:lnTo>
                    <a:pt x="459" y="53"/>
                  </a:lnTo>
                  <a:lnTo>
                    <a:pt x="461" y="53"/>
                  </a:lnTo>
                  <a:lnTo>
                    <a:pt x="463" y="51"/>
                  </a:lnTo>
                  <a:lnTo>
                    <a:pt x="465" y="49"/>
                  </a:lnTo>
                  <a:lnTo>
                    <a:pt x="467" y="48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69" y="44"/>
                  </a:lnTo>
                  <a:lnTo>
                    <a:pt x="471" y="44"/>
                  </a:lnTo>
                  <a:lnTo>
                    <a:pt x="471" y="42"/>
                  </a:lnTo>
                  <a:lnTo>
                    <a:pt x="471" y="40"/>
                  </a:lnTo>
                  <a:lnTo>
                    <a:pt x="473" y="40"/>
                  </a:lnTo>
                  <a:lnTo>
                    <a:pt x="473" y="38"/>
                  </a:lnTo>
                  <a:lnTo>
                    <a:pt x="473" y="36"/>
                  </a:lnTo>
                  <a:lnTo>
                    <a:pt x="475" y="34"/>
                  </a:lnTo>
                  <a:lnTo>
                    <a:pt x="475" y="32"/>
                  </a:lnTo>
                  <a:lnTo>
                    <a:pt x="476" y="32"/>
                  </a:lnTo>
                  <a:lnTo>
                    <a:pt x="476" y="30"/>
                  </a:lnTo>
                  <a:lnTo>
                    <a:pt x="478" y="29"/>
                  </a:lnTo>
                  <a:lnTo>
                    <a:pt x="478" y="27"/>
                  </a:lnTo>
                  <a:lnTo>
                    <a:pt x="480" y="25"/>
                  </a:lnTo>
                  <a:lnTo>
                    <a:pt x="480" y="23"/>
                  </a:lnTo>
                  <a:lnTo>
                    <a:pt x="482" y="23"/>
                  </a:lnTo>
                  <a:lnTo>
                    <a:pt x="482" y="21"/>
                  </a:lnTo>
                  <a:lnTo>
                    <a:pt x="482" y="19"/>
                  </a:lnTo>
                  <a:lnTo>
                    <a:pt x="484" y="19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5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2" y="11"/>
                  </a:lnTo>
                  <a:lnTo>
                    <a:pt x="494" y="11"/>
                  </a:lnTo>
                  <a:lnTo>
                    <a:pt x="495" y="11"/>
                  </a:lnTo>
                  <a:lnTo>
                    <a:pt x="497" y="10"/>
                  </a:lnTo>
                  <a:lnTo>
                    <a:pt x="499" y="10"/>
                  </a:lnTo>
                  <a:lnTo>
                    <a:pt x="501" y="10"/>
                  </a:lnTo>
                  <a:lnTo>
                    <a:pt x="501" y="8"/>
                  </a:lnTo>
                  <a:lnTo>
                    <a:pt x="503" y="8"/>
                  </a:lnTo>
                  <a:lnTo>
                    <a:pt x="505" y="8"/>
                  </a:lnTo>
                  <a:lnTo>
                    <a:pt x="507" y="8"/>
                  </a:lnTo>
                  <a:lnTo>
                    <a:pt x="509" y="8"/>
                  </a:lnTo>
                  <a:lnTo>
                    <a:pt x="511" y="8"/>
                  </a:lnTo>
                  <a:lnTo>
                    <a:pt x="513" y="8"/>
                  </a:lnTo>
                  <a:lnTo>
                    <a:pt x="514" y="8"/>
                  </a:lnTo>
                  <a:lnTo>
                    <a:pt x="516" y="8"/>
                  </a:lnTo>
                  <a:lnTo>
                    <a:pt x="518" y="8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4" y="8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30" y="4"/>
                  </a:lnTo>
                  <a:lnTo>
                    <a:pt x="532" y="2"/>
                  </a:lnTo>
                  <a:lnTo>
                    <a:pt x="533" y="2"/>
                  </a:lnTo>
                  <a:lnTo>
                    <a:pt x="533" y="0"/>
                  </a:lnTo>
                  <a:lnTo>
                    <a:pt x="535" y="2"/>
                  </a:lnTo>
                  <a:lnTo>
                    <a:pt x="537" y="4"/>
                  </a:lnTo>
                  <a:lnTo>
                    <a:pt x="539" y="6"/>
                  </a:lnTo>
                  <a:lnTo>
                    <a:pt x="541" y="6"/>
                  </a:lnTo>
                  <a:lnTo>
                    <a:pt x="541" y="8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5" y="11"/>
                  </a:lnTo>
                  <a:lnTo>
                    <a:pt x="547" y="11"/>
                  </a:lnTo>
                  <a:lnTo>
                    <a:pt x="547" y="13"/>
                  </a:lnTo>
                  <a:lnTo>
                    <a:pt x="549" y="13"/>
                  </a:lnTo>
                  <a:lnTo>
                    <a:pt x="549" y="15"/>
                  </a:lnTo>
                  <a:lnTo>
                    <a:pt x="551" y="17"/>
                  </a:lnTo>
                  <a:lnTo>
                    <a:pt x="551" y="19"/>
                  </a:lnTo>
                  <a:lnTo>
                    <a:pt x="551" y="21"/>
                  </a:lnTo>
                  <a:lnTo>
                    <a:pt x="552" y="21"/>
                  </a:lnTo>
                  <a:lnTo>
                    <a:pt x="554" y="23"/>
                  </a:lnTo>
                  <a:lnTo>
                    <a:pt x="556" y="23"/>
                  </a:lnTo>
                  <a:lnTo>
                    <a:pt x="556" y="21"/>
                  </a:lnTo>
                  <a:lnTo>
                    <a:pt x="558" y="21"/>
                  </a:lnTo>
                  <a:lnTo>
                    <a:pt x="560" y="19"/>
                  </a:lnTo>
                  <a:lnTo>
                    <a:pt x="562" y="19"/>
                  </a:lnTo>
                  <a:lnTo>
                    <a:pt x="564" y="19"/>
                  </a:lnTo>
                  <a:lnTo>
                    <a:pt x="566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1" y="17"/>
                  </a:lnTo>
                  <a:lnTo>
                    <a:pt x="573" y="17"/>
                  </a:lnTo>
                  <a:lnTo>
                    <a:pt x="575" y="17"/>
                  </a:lnTo>
                  <a:lnTo>
                    <a:pt x="577" y="17"/>
                  </a:lnTo>
                  <a:lnTo>
                    <a:pt x="579" y="17"/>
                  </a:lnTo>
                  <a:lnTo>
                    <a:pt x="581" y="15"/>
                  </a:lnTo>
                  <a:lnTo>
                    <a:pt x="583" y="15"/>
                  </a:lnTo>
                  <a:lnTo>
                    <a:pt x="585" y="15"/>
                  </a:lnTo>
                  <a:lnTo>
                    <a:pt x="587" y="15"/>
                  </a:lnTo>
                  <a:lnTo>
                    <a:pt x="589" y="15"/>
                  </a:lnTo>
                  <a:lnTo>
                    <a:pt x="590" y="13"/>
                  </a:lnTo>
                  <a:lnTo>
                    <a:pt x="592" y="11"/>
                  </a:lnTo>
                  <a:lnTo>
                    <a:pt x="594" y="10"/>
                  </a:lnTo>
                  <a:lnTo>
                    <a:pt x="596" y="8"/>
                  </a:lnTo>
                  <a:lnTo>
                    <a:pt x="598" y="8"/>
                  </a:lnTo>
                  <a:lnTo>
                    <a:pt x="598" y="6"/>
                  </a:lnTo>
                  <a:lnTo>
                    <a:pt x="600" y="6"/>
                  </a:lnTo>
                  <a:lnTo>
                    <a:pt x="602" y="6"/>
                  </a:lnTo>
                  <a:lnTo>
                    <a:pt x="602" y="4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09" y="4"/>
                  </a:lnTo>
                  <a:lnTo>
                    <a:pt x="611" y="4"/>
                  </a:lnTo>
                  <a:lnTo>
                    <a:pt x="613" y="4"/>
                  </a:lnTo>
                  <a:lnTo>
                    <a:pt x="615" y="4"/>
                  </a:lnTo>
                  <a:lnTo>
                    <a:pt x="617" y="4"/>
                  </a:lnTo>
                  <a:lnTo>
                    <a:pt x="617" y="6"/>
                  </a:lnTo>
                  <a:lnTo>
                    <a:pt x="619" y="6"/>
                  </a:lnTo>
                  <a:lnTo>
                    <a:pt x="621" y="6"/>
                  </a:lnTo>
                  <a:lnTo>
                    <a:pt x="623" y="6"/>
                  </a:lnTo>
                  <a:lnTo>
                    <a:pt x="623" y="8"/>
                  </a:lnTo>
                  <a:lnTo>
                    <a:pt x="625" y="8"/>
                  </a:lnTo>
                  <a:lnTo>
                    <a:pt x="627" y="8"/>
                  </a:lnTo>
                  <a:lnTo>
                    <a:pt x="628" y="10"/>
                  </a:lnTo>
                  <a:lnTo>
                    <a:pt x="630" y="11"/>
                  </a:lnTo>
                  <a:lnTo>
                    <a:pt x="632" y="13"/>
                  </a:lnTo>
                  <a:lnTo>
                    <a:pt x="636" y="15"/>
                  </a:lnTo>
                  <a:lnTo>
                    <a:pt x="640" y="17"/>
                  </a:lnTo>
                  <a:lnTo>
                    <a:pt x="644" y="17"/>
                  </a:lnTo>
                  <a:lnTo>
                    <a:pt x="649" y="21"/>
                  </a:lnTo>
                  <a:lnTo>
                    <a:pt x="657" y="23"/>
                  </a:lnTo>
                  <a:lnTo>
                    <a:pt x="659" y="25"/>
                  </a:lnTo>
                  <a:lnTo>
                    <a:pt x="661" y="25"/>
                  </a:lnTo>
                  <a:lnTo>
                    <a:pt x="661" y="27"/>
                  </a:lnTo>
                  <a:lnTo>
                    <a:pt x="663" y="27"/>
                  </a:lnTo>
                  <a:lnTo>
                    <a:pt x="665" y="29"/>
                  </a:lnTo>
                  <a:lnTo>
                    <a:pt x="666" y="27"/>
                  </a:lnTo>
                  <a:lnTo>
                    <a:pt x="668" y="29"/>
                  </a:lnTo>
                  <a:lnTo>
                    <a:pt x="670" y="29"/>
                  </a:lnTo>
                  <a:lnTo>
                    <a:pt x="672" y="30"/>
                  </a:lnTo>
                  <a:lnTo>
                    <a:pt x="674" y="32"/>
                  </a:lnTo>
                  <a:lnTo>
                    <a:pt x="678" y="34"/>
                  </a:lnTo>
                  <a:lnTo>
                    <a:pt x="680" y="34"/>
                  </a:lnTo>
                  <a:lnTo>
                    <a:pt x="682" y="36"/>
                  </a:lnTo>
                  <a:lnTo>
                    <a:pt x="684" y="38"/>
                  </a:lnTo>
                  <a:lnTo>
                    <a:pt x="689" y="38"/>
                  </a:lnTo>
                  <a:lnTo>
                    <a:pt x="691" y="40"/>
                  </a:lnTo>
                  <a:lnTo>
                    <a:pt x="693" y="40"/>
                  </a:lnTo>
                  <a:lnTo>
                    <a:pt x="697" y="42"/>
                  </a:lnTo>
                  <a:lnTo>
                    <a:pt x="699" y="44"/>
                  </a:lnTo>
                  <a:lnTo>
                    <a:pt x="701" y="44"/>
                  </a:lnTo>
                  <a:lnTo>
                    <a:pt x="703" y="44"/>
                  </a:lnTo>
                  <a:lnTo>
                    <a:pt x="704" y="44"/>
                  </a:lnTo>
                  <a:lnTo>
                    <a:pt x="706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2" y="46"/>
                  </a:lnTo>
                  <a:lnTo>
                    <a:pt x="716" y="46"/>
                  </a:lnTo>
                  <a:lnTo>
                    <a:pt x="716" y="44"/>
                  </a:lnTo>
                  <a:lnTo>
                    <a:pt x="718" y="44"/>
                  </a:lnTo>
                  <a:lnTo>
                    <a:pt x="718" y="46"/>
                  </a:lnTo>
                  <a:lnTo>
                    <a:pt x="716" y="49"/>
                  </a:lnTo>
                  <a:lnTo>
                    <a:pt x="714" y="51"/>
                  </a:lnTo>
                  <a:lnTo>
                    <a:pt x="712" y="53"/>
                  </a:lnTo>
                  <a:lnTo>
                    <a:pt x="712" y="55"/>
                  </a:lnTo>
                  <a:lnTo>
                    <a:pt x="710" y="57"/>
                  </a:lnTo>
                  <a:lnTo>
                    <a:pt x="710" y="59"/>
                  </a:lnTo>
                  <a:lnTo>
                    <a:pt x="708" y="61"/>
                  </a:lnTo>
                  <a:lnTo>
                    <a:pt x="706" y="61"/>
                  </a:lnTo>
                  <a:lnTo>
                    <a:pt x="704" y="63"/>
                  </a:lnTo>
                  <a:lnTo>
                    <a:pt x="703" y="63"/>
                  </a:lnTo>
                  <a:lnTo>
                    <a:pt x="701" y="65"/>
                  </a:lnTo>
                  <a:lnTo>
                    <a:pt x="701" y="67"/>
                  </a:lnTo>
                  <a:lnTo>
                    <a:pt x="699" y="67"/>
                  </a:lnTo>
                  <a:lnTo>
                    <a:pt x="699" y="70"/>
                  </a:lnTo>
                  <a:lnTo>
                    <a:pt x="699" y="72"/>
                  </a:lnTo>
                  <a:lnTo>
                    <a:pt x="699" y="74"/>
                  </a:lnTo>
                  <a:lnTo>
                    <a:pt x="701" y="74"/>
                  </a:lnTo>
                  <a:lnTo>
                    <a:pt x="703" y="76"/>
                  </a:lnTo>
                  <a:lnTo>
                    <a:pt x="704" y="76"/>
                  </a:lnTo>
                  <a:lnTo>
                    <a:pt x="706" y="76"/>
                  </a:lnTo>
                  <a:lnTo>
                    <a:pt x="708" y="78"/>
                  </a:lnTo>
                  <a:lnTo>
                    <a:pt x="710" y="78"/>
                  </a:lnTo>
                  <a:lnTo>
                    <a:pt x="712" y="78"/>
                  </a:lnTo>
                  <a:lnTo>
                    <a:pt x="714" y="78"/>
                  </a:lnTo>
                  <a:lnTo>
                    <a:pt x="716" y="78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3" y="78"/>
                  </a:lnTo>
                  <a:lnTo>
                    <a:pt x="725" y="78"/>
                  </a:lnTo>
                  <a:lnTo>
                    <a:pt x="727" y="78"/>
                  </a:lnTo>
                  <a:lnTo>
                    <a:pt x="729" y="78"/>
                  </a:lnTo>
                  <a:lnTo>
                    <a:pt x="733" y="78"/>
                  </a:lnTo>
                  <a:lnTo>
                    <a:pt x="735" y="78"/>
                  </a:lnTo>
                  <a:lnTo>
                    <a:pt x="739" y="78"/>
                  </a:lnTo>
                  <a:lnTo>
                    <a:pt x="741" y="78"/>
                  </a:lnTo>
                  <a:lnTo>
                    <a:pt x="742" y="80"/>
                  </a:lnTo>
                  <a:lnTo>
                    <a:pt x="744" y="80"/>
                  </a:lnTo>
                  <a:lnTo>
                    <a:pt x="746" y="82"/>
                  </a:lnTo>
                  <a:lnTo>
                    <a:pt x="748" y="82"/>
                  </a:lnTo>
                  <a:lnTo>
                    <a:pt x="748" y="84"/>
                  </a:lnTo>
                  <a:lnTo>
                    <a:pt x="750" y="86"/>
                  </a:lnTo>
                  <a:lnTo>
                    <a:pt x="750" y="91"/>
                  </a:lnTo>
                  <a:lnTo>
                    <a:pt x="752" y="91"/>
                  </a:lnTo>
                  <a:lnTo>
                    <a:pt x="752" y="93"/>
                  </a:lnTo>
                  <a:lnTo>
                    <a:pt x="750" y="97"/>
                  </a:lnTo>
                  <a:lnTo>
                    <a:pt x="750" y="99"/>
                  </a:lnTo>
                  <a:lnTo>
                    <a:pt x="750" y="103"/>
                  </a:lnTo>
                  <a:lnTo>
                    <a:pt x="750" y="105"/>
                  </a:lnTo>
                  <a:lnTo>
                    <a:pt x="750" y="106"/>
                  </a:lnTo>
                  <a:lnTo>
                    <a:pt x="752" y="108"/>
                  </a:lnTo>
                  <a:lnTo>
                    <a:pt x="752" y="110"/>
                  </a:lnTo>
                  <a:lnTo>
                    <a:pt x="752" y="112"/>
                  </a:lnTo>
                  <a:lnTo>
                    <a:pt x="752" y="114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4" y="122"/>
                  </a:lnTo>
                  <a:lnTo>
                    <a:pt x="754" y="124"/>
                  </a:lnTo>
                  <a:lnTo>
                    <a:pt x="754" y="125"/>
                  </a:lnTo>
                  <a:lnTo>
                    <a:pt x="756" y="129"/>
                  </a:lnTo>
                  <a:lnTo>
                    <a:pt x="756" y="133"/>
                  </a:lnTo>
                  <a:lnTo>
                    <a:pt x="758" y="137"/>
                  </a:lnTo>
                  <a:lnTo>
                    <a:pt x="758" y="139"/>
                  </a:lnTo>
                  <a:lnTo>
                    <a:pt x="758" y="141"/>
                  </a:lnTo>
                  <a:lnTo>
                    <a:pt x="758" y="143"/>
                  </a:lnTo>
                  <a:lnTo>
                    <a:pt x="758" y="144"/>
                  </a:lnTo>
                  <a:lnTo>
                    <a:pt x="761" y="144"/>
                  </a:lnTo>
                  <a:lnTo>
                    <a:pt x="763" y="143"/>
                  </a:lnTo>
                  <a:lnTo>
                    <a:pt x="767" y="141"/>
                  </a:lnTo>
                  <a:lnTo>
                    <a:pt x="773" y="139"/>
                  </a:lnTo>
                  <a:lnTo>
                    <a:pt x="780" y="137"/>
                  </a:lnTo>
                  <a:lnTo>
                    <a:pt x="790" y="133"/>
                  </a:lnTo>
                  <a:lnTo>
                    <a:pt x="792" y="131"/>
                  </a:lnTo>
                  <a:lnTo>
                    <a:pt x="794" y="131"/>
                  </a:lnTo>
                  <a:lnTo>
                    <a:pt x="794" y="129"/>
                  </a:lnTo>
                  <a:lnTo>
                    <a:pt x="794" y="127"/>
                  </a:lnTo>
                  <a:lnTo>
                    <a:pt x="794" y="125"/>
                  </a:lnTo>
                  <a:lnTo>
                    <a:pt x="794" y="124"/>
                  </a:lnTo>
                  <a:lnTo>
                    <a:pt x="792" y="120"/>
                  </a:lnTo>
                  <a:lnTo>
                    <a:pt x="790" y="114"/>
                  </a:lnTo>
                  <a:lnTo>
                    <a:pt x="790" y="110"/>
                  </a:lnTo>
                  <a:lnTo>
                    <a:pt x="792" y="108"/>
                  </a:lnTo>
                  <a:lnTo>
                    <a:pt x="794" y="106"/>
                  </a:lnTo>
                  <a:lnTo>
                    <a:pt x="794" y="105"/>
                  </a:lnTo>
                  <a:lnTo>
                    <a:pt x="798" y="105"/>
                  </a:lnTo>
                  <a:lnTo>
                    <a:pt x="799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9" y="105"/>
                  </a:lnTo>
                  <a:lnTo>
                    <a:pt x="813" y="105"/>
                  </a:lnTo>
                  <a:lnTo>
                    <a:pt x="815" y="106"/>
                  </a:lnTo>
                  <a:lnTo>
                    <a:pt x="817" y="108"/>
                  </a:lnTo>
                  <a:lnTo>
                    <a:pt x="818" y="108"/>
                  </a:lnTo>
                  <a:lnTo>
                    <a:pt x="818" y="110"/>
                  </a:lnTo>
                  <a:lnTo>
                    <a:pt x="822" y="112"/>
                  </a:lnTo>
                  <a:lnTo>
                    <a:pt x="824" y="114"/>
                  </a:lnTo>
                  <a:lnTo>
                    <a:pt x="828" y="118"/>
                  </a:lnTo>
                  <a:lnTo>
                    <a:pt x="830" y="120"/>
                  </a:lnTo>
                  <a:lnTo>
                    <a:pt x="832" y="122"/>
                  </a:lnTo>
                  <a:lnTo>
                    <a:pt x="834" y="124"/>
                  </a:lnTo>
                  <a:lnTo>
                    <a:pt x="836" y="124"/>
                  </a:lnTo>
                  <a:lnTo>
                    <a:pt x="837" y="125"/>
                  </a:lnTo>
                  <a:lnTo>
                    <a:pt x="839" y="127"/>
                  </a:lnTo>
                  <a:lnTo>
                    <a:pt x="839" y="131"/>
                  </a:lnTo>
                  <a:lnTo>
                    <a:pt x="841" y="133"/>
                  </a:lnTo>
                  <a:lnTo>
                    <a:pt x="845" y="137"/>
                  </a:lnTo>
                  <a:lnTo>
                    <a:pt x="849" y="141"/>
                  </a:lnTo>
                  <a:lnTo>
                    <a:pt x="855" y="144"/>
                  </a:lnTo>
                  <a:lnTo>
                    <a:pt x="856" y="146"/>
                  </a:lnTo>
                  <a:lnTo>
                    <a:pt x="860" y="146"/>
                  </a:lnTo>
                  <a:lnTo>
                    <a:pt x="860" y="148"/>
                  </a:lnTo>
                  <a:lnTo>
                    <a:pt x="864" y="148"/>
                  </a:lnTo>
                  <a:lnTo>
                    <a:pt x="864" y="150"/>
                  </a:lnTo>
                  <a:lnTo>
                    <a:pt x="866" y="150"/>
                  </a:lnTo>
                  <a:lnTo>
                    <a:pt x="866" y="152"/>
                  </a:lnTo>
                  <a:lnTo>
                    <a:pt x="868" y="154"/>
                  </a:lnTo>
                  <a:lnTo>
                    <a:pt x="870" y="154"/>
                  </a:lnTo>
                  <a:lnTo>
                    <a:pt x="870" y="156"/>
                  </a:lnTo>
                  <a:lnTo>
                    <a:pt x="872" y="158"/>
                  </a:lnTo>
                  <a:lnTo>
                    <a:pt x="872" y="162"/>
                  </a:lnTo>
                  <a:lnTo>
                    <a:pt x="870" y="163"/>
                  </a:lnTo>
                  <a:lnTo>
                    <a:pt x="870" y="167"/>
                  </a:lnTo>
                  <a:lnTo>
                    <a:pt x="870" y="169"/>
                  </a:lnTo>
                  <a:lnTo>
                    <a:pt x="870" y="175"/>
                  </a:lnTo>
                  <a:lnTo>
                    <a:pt x="868" y="179"/>
                  </a:lnTo>
                  <a:lnTo>
                    <a:pt x="866" y="182"/>
                  </a:lnTo>
                  <a:lnTo>
                    <a:pt x="866" y="184"/>
                  </a:lnTo>
                  <a:lnTo>
                    <a:pt x="864" y="188"/>
                  </a:lnTo>
                  <a:lnTo>
                    <a:pt x="862" y="192"/>
                  </a:lnTo>
                  <a:lnTo>
                    <a:pt x="862" y="194"/>
                  </a:lnTo>
                  <a:lnTo>
                    <a:pt x="860" y="196"/>
                  </a:lnTo>
                  <a:lnTo>
                    <a:pt x="858" y="198"/>
                  </a:lnTo>
                  <a:lnTo>
                    <a:pt x="856" y="198"/>
                  </a:lnTo>
                  <a:lnTo>
                    <a:pt x="853" y="198"/>
                  </a:lnTo>
                  <a:lnTo>
                    <a:pt x="851" y="198"/>
                  </a:lnTo>
                  <a:lnTo>
                    <a:pt x="847" y="198"/>
                  </a:lnTo>
                  <a:lnTo>
                    <a:pt x="845" y="196"/>
                  </a:lnTo>
                  <a:lnTo>
                    <a:pt x="841" y="196"/>
                  </a:lnTo>
                  <a:lnTo>
                    <a:pt x="839" y="196"/>
                  </a:lnTo>
                  <a:lnTo>
                    <a:pt x="836" y="196"/>
                  </a:lnTo>
                  <a:lnTo>
                    <a:pt x="832" y="196"/>
                  </a:lnTo>
                  <a:lnTo>
                    <a:pt x="830" y="196"/>
                  </a:lnTo>
                  <a:lnTo>
                    <a:pt x="830" y="198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4" y="202"/>
                  </a:lnTo>
                  <a:lnTo>
                    <a:pt x="824" y="203"/>
                  </a:lnTo>
                  <a:lnTo>
                    <a:pt x="824" y="205"/>
                  </a:lnTo>
                  <a:lnTo>
                    <a:pt x="822" y="207"/>
                  </a:lnTo>
                  <a:lnTo>
                    <a:pt x="822" y="211"/>
                  </a:lnTo>
                  <a:lnTo>
                    <a:pt x="818" y="213"/>
                  </a:lnTo>
                  <a:lnTo>
                    <a:pt x="817" y="217"/>
                  </a:lnTo>
                  <a:lnTo>
                    <a:pt x="813" y="219"/>
                  </a:lnTo>
                  <a:lnTo>
                    <a:pt x="809" y="221"/>
                  </a:lnTo>
                  <a:lnTo>
                    <a:pt x="807" y="221"/>
                  </a:lnTo>
                  <a:lnTo>
                    <a:pt x="805" y="224"/>
                  </a:lnTo>
                  <a:lnTo>
                    <a:pt x="805" y="226"/>
                  </a:lnTo>
                  <a:lnTo>
                    <a:pt x="803" y="228"/>
                  </a:lnTo>
                  <a:lnTo>
                    <a:pt x="779" y="230"/>
                  </a:lnTo>
                  <a:lnTo>
                    <a:pt x="777" y="226"/>
                  </a:lnTo>
                  <a:lnTo>
                    <a:pt x="733" y="226"/>
                  </a:lnTo>
                  <a:lnTo>
                    <a:pt x="729" y="224"/>
                  </a:lnTo>
                  <a:lnTo>
                    <a:pt x="727" y="228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7" y="234"/>
                  </a:lnTo>
                  <a:lnTo>
                    <a:pt x="727" y="236"/>
                  </a:lnTo>
                  <a:lnTo>
                    <a:pt x="725" y="240"/>
                  </a:lnTo>
                  <a:lnTo>
                    <a:pt x="725" y="243"/>
                  </a:lnTo>
                  <a:lnTo>
                    <a:pt x="725" y="245"/>
                  </a:lnTo>
                  <a:lnTo>
                    <a:pt x="723" y="247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3" y="253"/>
                  </a:lnTo>
                  <a:lnTo>
                    <a:pt x="725" y="255"/>
                  </a:lnTo>
                  <a:lnTo>
                    <a:pt x="727" y="259"/>
                  </a:lnTo>
                  <a:lnTo>
                    <a:pt x="731" y="260"/>
                  </a:lnTo>
                  <a:lnTo>
                    <a:pt x="733" y="260"/>
                  </a:lnTo>
                  <a:lnTo>
                    <a:pt x="735" y="264"/>
                  </a:lnTo>
                  <a:lnTo>
                    <a:pt x="735" y="266"/>
                  </a:lnTo>
                  <a:lnTo>
                    <a:pt x="737" y="268"/>
                  </a:lnTo>
                  <a:lnTo>
                    <a:pt x="737" y="270"/>
                  </a:lnTo>
                  <a:lnTo>
                    <a:pt x="739" y="274"/>
                  </a:lnTo>
                  <a:lnTo>
                    <a:pt x="739" y="276"/>
                  </a:lnTo>
                  <a:lnTo>
                    <a:pt x="739" y="278"/>
                  </a:lnTo>
                  <a:lnTo>
                    <a:pt x="737" y="281"/>
                  </a:lnTo>
                  <a:lnTo>
                    <a:pt x="737" y="283"/>
                  </a:lnTo>
                  <a:lnTo>
                    <a:pt x="735" y="283"/>
                  </a:lnTo>
                  <a:lnTo>
                    <a:pt x="733" y="287"/>
                  </a:lnTo>
                  <a:lnTo>
                    <a:pt x="731" y="289"/>
                  </a:lnTo>
                  <a:lnTo>
                    <a:pt x="729" y="293"/>
                  </a:lnTo>
                  <a:lnTo>
                    <a:pt x="727" y="295"/>
                  </a:lnTo>
                  <a:lnTo>
                    <a:pt x="727" y="297"/>
                  </a:lnTo>
                  <a:lnTo>
                    <a:pt x="725" y="297"/>
                  </a:lnTo>
                  <a:lnTo>
                    <a:pt x="723" y="298"/>
                  </a:lnTo>
                  <a:lnTo>
                    <a:pt x="722" y="298"/>
                  </a:lnTo>
                  <a:lnTo>
                    <a:pt x="716" y="300"/>
                  </a:lnTo>
                  <a:lnTo>
                    <a:pt x="714" y="300"/>
                  </a:lnTo>
                  <a:lnTo>
                    <a:pt x="712" y="300"/>
                  </a:lnTo>
                  <a:lnTo>
                    <a:pt x="710" y="300"/>
                  </a:lnTo>
                  <a:lnTo>
                    <a:pt x="708" y="302"/>
                  </a:lnTo>
                  <a:lnTo>
                    <a:pt x="708" y="304"/>
                  </a:lnTo>
                  <a:lnTo>
                    <a:pt x="706" y="306"/>
                  </a:lnTo>
                  <a:lnTo>
                    <a:pt x="708" y="310"/>
                  </a:lnTo>
                  <a:lnTo>
                    <a:pt x="708" y="312"/>
                  </a:lnTo>
                  <a:lnTo>
                    <a:pt x="710" y="314"/>
                  </a:lnTo>
                  <a:lnTo>
                    <a:pt x="710" y="316"/>
                  </a:lnTo>
                  <a:lnTo>
                    <a:pt x="708" y="319"/>
                  </a:lnTo>
                  <a:lnTo>
                    <a:pt x="708" y="321"/>
                  </a:lnTo>
                  <a:lnTo>
                    <a:pt x="706" y="323"/>
                  </a:lnTo>
                  <a:lnTo>
                    <a:pt x="706" y="325"/>
                  </a:lnTo>
                  <a:lnTo>
                    <a:pt x="704" y="327"/>
                  </a:lnTo>
                  <a:lnTo>
                    <a:pt x="704" y="329"/>
                  </a:lnTo>
                  <a:lnTo>
                    <a:pt x="703" y="331"/>
                  </a:lnTo>
                  <a:lnTo>
                    <a:pt x="701" y="335"/>
                  </a:lnTo>
                  <a:lnTo>
                    <a:pt x="699" y="335"/>
                  </a:lnTo>
                  <a:lnTo>
                    <a:pt x="699" y="336"/>
                  </a:lnTo>
                  <a:lnTo>
                    <a:pt x="699" y="338"/>
                  </a:lnTo>
                  <a:lnTo>
                    <a:pt x="699" y="342"/>
                  </a:lnTo>
                  <a:lnTo>
                    <a:pt x="699" y="344"/>
                  </a:lnTo>
                  <a:lnTo>
                    <a:pt x="699" y="348"/>
                  </a:lnTo>
                  <a:lnTo>
                    <a:pt x="699" y="350"/>
                  </a:lnTo>
                  <a:lnTo>
                    <a:pt x="699" y="352"/>
                  </a:lnTo>
                  <a:lnTo>
                    <a:pt x="699" y="354"/>
                  </a:lnTo>
                  <a:lnTo>
                    <a:pt x="699" y="355"/>
                  </a:lnTo>
                  <a:lnTo>
                    <a:pt x="697" y="355"/>
                  </a:lnTo>
                  <a:lnTo>
                    <a:pt x="697" y="357"/>
                  </a:lnTo>
                  <a:lnTo>
                    <a:pt x="695" y="359"/>
                  </a:lnTo>
                  <a:lnTo>
                    <a:pt x="695" y="361"/>
                  </a:lnTo>
                  <a:lnTo>
                    <a:pt x="693" y="363"/>
                  </a:lnTo>
                  <a:lnTo>
                    <a:pt x="691" y="367"/>
                  </a:lnTo>
                  <a:lnTo>
                    <a:pt x="691" y="369"/>
                  </a:lnTo>
                  <a:lnTo>
                    <a:pt x="691" y="371"/>
                  </a:lnTo>
                  <a:lnTo>
                    <a:pt x="689" y="374"/>
                  </a:lnTo>
                  <a:lnTo>
                    <a:pt x="689" y="378"/>
                  </a:lnTo>
                  <a:lnTo>
                    <a:pt x="687" y="380"/>
                  </a:lnTo>
                  <a:lnTo>
                    <a:pt x="685" y="384"/>
                  </a:lnTo>
                  <a:lnTo>
                    <a:pt x="684" y="388"/>
                  </a:lnTo>
                  <a:lnTo>
                    <a:pt x="680" y="392"/>
                  </a:lnTo>
                  <a:lnTo>
                    <a:pt x="678" y="393"/>
                  </a:lnTo>
                  <a:lnTo>
                    <a:pt x="674" y="395"/>
                  </a:lnTo>
                  <a:lnTo>
                    <a:pt x="670" y="399"/>
                  </a:lnTo>
                  <a:lnTo>
                    <a:pt x="666" y="401"/>
                  </a:lnTo>
                  <a:lnTo>
                    <a:pt x="663" y="405"/>
                  </a:lnTo>
                  <a:lnTo>
                    <a:pt x="661" y="407"/>
                  </a:lnTo>
                  <a:lnTo>
                    <a:pt x="661" y="409"/>
                  </a:lnTo>
                  <a:lnTo>
                    <a:pt x="661" y="411"/>
                  </a:lnTo>
                  <a:lnTo>
                    <a:pt x="661" y="412"/>
                  </a:lnTo>
                  <a:lnTo>
                    <a:pt x="663" y="412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72" y="416"/>
                  </a:lnTo>
                  <a:lnTo>
                    <a:pt x="674" y="416"/>
                  </a:lnTo>
                  <a:lnTo>
                    <a:pt x="678" y="418"/>
                  </a:lnTo>
                  <a:lnTo>
                    <a:pt x="680" y="420"/>
                  </a:lnTo>
                  <a:lnTo>
                    <a:pt x="680" y="422"/>
                  </a:lnTo>
                  <a:lnTo>
                    <a:pt x="682" y="424"/>
                  </a:lnTo>
                  <a:lnTo>
                    <a:pt x="682" y="426"/>
                  </a:lnTo>
                  <a:lnTo>
                    <a:pt x="682" y="428"/>
                  </a:lnTo>
                  <a:lnTo>
                    <a:pt x="682" y="430"/>
                  </a:lnTo>
                  <a:lnTo>
                    <a:pt x="680" y="431"/>
                  </a:lnTo>
                  <a:lnTo>
                    <a:pt x="678" y="433"/>
                  </a:lnTo>
                  <a:lnTo>
                    <a:pt x="680" y="435"/>
                  </a:lnTo>
                  <a:lnTo>
                    <a:pt x="680" y="437"/>
                  </a:lnTo>
                  <a:lnTo>
                    <a:pt x="678" y="437"/>
                  </a:lnTo>
                  <a:lnTo>
                    <a:pt x="678" y="439"/>
                  </a:lnTo>
                  <a:lnTo>
                    <a:pt x="676" y="441"/>
                  </a:lnTo>
                  <a:lnTo>
                    <a:pt x="674" y="443"/>
                  </a:lnTo>
                  <a:lnTo>
                    <a:pt x="672" y="445"/>
                  </a:lnTo>
                  <a:lnTo>
                    <a:pt x="670" y="445"/>
                  </a:lnTo>
                  <a:lnTo>
                    <a:pt x="670" y="447"/>
                  </a:lnTo>
                  <a:lnTo>
                    <a:pt x="668" y="447"/>
                  </a:lnTo>
                  <a:lnTo>
                    <a:pt x="666" y="449"/>
                  </a:lnTo>
                  <a:lnTo>
                    <a:pt x="665" y="450"/>
                  </a:lnTo>
                  <a:lnTo>
                    <a:pt x="663" y="454"/>
                  </a:lnTo>
                  <a:lnTo>
                    <a:pt x="663" y="456"/>
                  </a:lnTo>
                  <a:lnTo>
                    <a:pt x="661" y="458"/>
                  </a:lnTo>
                  <a:lnTo>
                    <a:pt x="661" y="462"/>
                  </a:lnTo>
                  <a:lnTo>
                    <a:pt x="661" y="466"/>
                  </a:lnTo>
                  <a:lnTo>
                    <a:pt x="661" y="469"/>
                  </a:lnTo>
                  <a:lnTo>
                    <a:pt x="661" y="471"/>
                  </a:lnTo>
                  <a:lnTo>
                    <a:pt x="661" y="473"/>
                  </a:lnTo>
                  <a:lnTo>
                    <a:pt x="663" y="475"/>
                  </a:lnTo>
                  <a:lnTo>
                    <a:pt x="665" y="475"/>
                  </a:lnTo>
                  <a:lnTo>
                    <a:pt x="665" y="477"/>
                  </a:lnTo>
                  <a:lnTo>
                    <a:pt x="666" y="479"/>
                  </a:lnTo>
                  <a:lnTo>
                    <a:pt x="668" y="481"/>
                  </a:lnTo>
                  <a:lnTo>
                    <a:pt x="670" y="483"/>
                  </a:lnTo>
                  <a:lnTo>
                    <a:pt x="672" y="485"/>
                  </a:lnTo>
                  <a:lnTo>
                    <a:pt x="672" y="488"/>
                  </a:lnTo>
                  <a:lnTo>
                    <a:pt x="672" y="490"/>
                  </a:lnTo>
                  <a:lnTo>
                    <a:pt x="674" y="492"/>
                  </a:lnTo>
                  <a:lnTo>
                    <a:pt x="676" y="494"/>
                  </a:lnTo>
                  <a:lnTo>
                    <a:pt x="676" y="496"/>
                  </a:lnTo>
                  <a:lnTo>
                    <a:pt x="678" y="498"/>
                  </a:lnTo>
                  <a:lnTo>
                    <a:pt x="678" y="500"/>
                  </a:lnTo>
                  <a:lnTo>
                    <a:pt x="680" y="502"/>
                  </a:lnTo>
                  <a:lnTo>
                    <a:pt x="680" y="504"/>
                  </a:lnTo>
                  <a:lnTo>
                    <a:pt x="682" y="507"/>
                  </a:lnTo>
                  <a:lnTo>
                    <a:pt x="684" y="509"/>
                  </a:lnTo>
                  <a:lnTo>
                    <a:pt x="685" y="513"/>
                  </a:lnTo>
                  <a:lnTo>
                    <a:pt x="687" y="515"/>
                  </a:lnTo>
                  <a:lnTo>
                    <a:pt x="687" y="517"/>
                  </a:lnTo>
                  <a:lnTo>
                    <a:pt x="687" y="521"/>
                  </a:lnTo>
                  <a:lnTo>
                    <a:pt x="687" y="523"/>
                  </a:lnTo>
                  <a:lnTo>
                    <a:pt x="687" y="525"/>
                  </a:lnTo>
                  <a:lnTo>
                    <a:pt x="687" y="526"/>
                  </a:lnTo>
                  <a:lnTo>
                    <a:pt x="687" y="530"/>
                  </a:lnTo>
                  <a:lnTo>
                    <a:pt x="689" y="532"/>
                  </a:lnTo>
                  <a:lnTo>
                    <a:pt x="691" y="534"/>
                  </a:lnTo>
                  <a:lnTo>
                    <a:pt x="691" y="536"/>
                  </a:lnTo>
                  <a:lnTo>
                    <a:pt x="693" y="538"/>
                  </a:lnTo>
                  <a:lnTo>
                    <a:pt x="693" y="540"/>
                  </a:lnTo>
                  <a:lnTo>
                    <a:pt x="695" y="540"/>
                  </a:lnTo>
                  <a:lnTo>
                    <a:pt x="697" y="540"/>
                  </a:lnTo>
                  <a:lnTo>
                    <a:pt x="697" y="542"/>
                  </a:lnTo>
                  <a:lnTo>
                    <a:pt x="699" y="542"/>
                  </a:lnTo>
                  <a:lnTo>
                    <a:pt x="701" y="544"/>
                  </a:lnTo>
                  <a:lnTo>
                    <a:pt x="701" y="545"/>
                  </a:lnTo>
                  <a:lnTo>
                    <a:pt x="703" y="547"/>
                  </a:lnTo>
                  <a:lnTo>
                    <a:pt x="703" y="549"/>
                  </a:lnTo>
                  <a:lnTo>
                    <a:pt x="704" y="551"/>
                  </a:lnTo>
                  <a:lnTo>
                    <a:pt x="704" y="555"/>
                  </a:lnTo>
                  <a:lnTo>
                    <a:pt x="704" y="557"/>
                  </a:lnTo>
                  <a:lnTo>
                    <a:pt x="704" y="559"/>
                  </a:lnTo>
                  <a:lnTo>
                    <a:pt x="704" y="561"/>
                  </a:lnTo>
                  <a:lnTo>
                    <a:pt x="704" y="563"/>
                  </a:lnTo>
                  <a:lnTo>
                    <a:pt x="704" y="564"/>
                  </a:lnTo>
                  <a:lnTo>
                    <a:pt x="706" y="568"/>
                  </a:lnTo>
                  <a:lnTo>
                    <a:pt x="708" y="570"/>
                  </a:lnTo>
                  <a:lnTo>
                    <a:pt x="708" y="572"/>
                  </a:lnTo>
                  <a:lnTo>
                    <a:pt x="710" y="572"/>
                  </a:lnTo>
                  <a:lnTo>
                    <a:pt x="712" y="574"/>
                  </a:lnTo>
                  <a:lnTo>
                    <a:pt x="714" y="574"/>
                  </a:lnTo>
                  <a:lnTo>
                    <a:pt x="716" y="576"/>
                  </a:lnTo>
                  <a:lnTo>
                    <a:pt x="718" y="576"/>
                  </a:lnTo>
                  <a:lnTo>
                    <a:pt x="720" y="576"/>
                  </a:lnTo>
                  <a:lnTo>
                    <a:pt x="722" y="578"/>
                  </a:lnTo>
                  <a:lnTo>
                    <a:pt x="723" y="578"/>
                  </a:lnTo>
                  <a:lnTo>
                    <a:pt x="725" y="580"/>
                  </a:lnTo>
                  <a:lnTo>
                    <a:pt x="727" y="582"/>
                  </a:lnTo>
                  <a:lnTo>
                    <a:pt x="729" y="583"/>
                  </a:lnTo>
                  <a:lnTo>
                    <a:pt x="733" y="583"/>
                  </a:lnTo>
                  <a:lnTo>
                    <a:pt x="735" y="583"/>
                  </a:lnTo>
                  <a:lnTo>
                    <a:pt x="737" y="583"/>
                  </a:lnTo>
                  <a:lnTo>
                    <a:pt x="739" y="585"/>
                  </a:lnTo>
                  <a:lnTo>
                    <a:pt x="741" y="585"/>
                  </a:lnTo>
                  <a:lnTo>
                    <a:pt x="744" y="585"/>
                  </a:lnTo>
                  <a:lnTo>
                    <a:pt x="748" y="585"/>
                  </a:lnTo>
                  <a:lnTo>
                    <a:pt x="750" y="587"/>
                  </a:lnTo>
                  <a:lnTo>
                    <a:pt x="754" y="587"/>
                  </a:lnTo>
                  <a:lnTo>
                    <a:pt x="756" y="587"/>
                  </a:lnTo>
                  <a:lnTo>
                    <a:pt x="756" y="589"/>
                  </a:lnTo>
                  <a:lnTo>
                    <a:pt x="758" y="589"/>
                  </a:lnTo>
                  <a:lnTo>
                    <a:pt x="760" y="589"/>
                  </a:lnTo>
                  <a:lnTo>
                    <a:pt x="761" y="589"/>
                  </a:lnTo>
                  <a:lnTo>
                    <a:pt x="763" y="589"/>
                  </a:lnTo>
                  <a:lnTo>
                    <a:pt x="765" y="589"/>
                  </a:lnTo>
                  <a:lnTo>
                    <a:pt x="767" y="591"/>
                  </a:lnTo>
                  <a:lnTo>
                    <a:pt x="767" y="593"/>
                  </a:lnTo>
                  <a:lnTo>
                    <a:pt x="767" y="595"/>
                  </a:lnTo>
                  <a:lnTo>
                    <a:pt x="767" y="597"/>
                  </a:lnTo>
                  <a:lnTo>
                    <a:pt x="765" y="599"/>
                  </a:lnTo>
                  <a:lnTo>
                    <a:pt x="763" y="601"/>
                  </a:lnTo>
                  <a:lnTo>
                    <a:pt x="761" y="602"/>
                  </a:lnTo>
                  <a:lnTo>
                    <a:pt x="758" y="604"/>
                  </a:lnTo>
                  <a:lnTo>
                    <a:pt x="756" y="604"/>
                  </a:lnTo>
                  <a:lnTo>
                    <a:pt x="756" y="606"/>
                  </a:lnTo>
                  <a:lnTo>
                    <a:pt x="754" y="606"/>
                  </a:lnTo>
                  <a:lnTo>
                    <a:pt x="752" y="606"/>
                  </a:lnTo>
                  <a:lnTo>
                    <a:pt x="750" y="608"/>
                  </a:lnTo>
                  <a:lnTo>
                    <a:pt x="748" y="608"/>
                  </a:lnTo>
                  <a:lnTo>
                    <a:pt x="746" y="608"/>
                  </a:lnTo>
                  <a:lnTo>
                    <a:pt x="744" y="608"/>
                  </a:lnTo>
                  <a:lnTo>
                    <a:pt x="742" y="606"/>
                  </a:lnTo>
                  <a:lnTo>
                    <a:pt x="741" y="608"/>
                  </a:lnTo>
                  <a:lnTo>
                    <a:pt x="737" y="610"/>
                  </a:lnTo>
                  <a:lnTo>
                    <a:pt x="735" y="610"/>
                  </a:lnTo>
                  <a:lnTo>
                    <a:pt x="733" y="612"/>
                  </a:lnTo>
                  <a:lnTo>
                    <a:pt x="731" y="614"/>
                  </a:lnTo>
                  <a:lnTo>
                    <a:pt x="729" y="618"/>
                  </a:lnTo>
                  <a:lnTo>
                    <a:pt x="727" y="621"/>
                  </a:lnTo>
                  <a:lnTo>
                    <a:pt x="725" y="623"/>
                  </a:lnTo>
                  <a:lnTo>
                    <a:pt x="725" y="625"/>
                  </a:lnTo>
                  <a:lnTo>
                    <a:pt x="723" y="627"/>
                  </a:lnTo>
                  <a:lnTo>
                    <a:pt x="723" y="629"/>
                  </a:lnTo>
                  <a:lnTo>
                    <a:pt x="723" y="631"/>
                  </a:lnTo>
                  <a:lnTo>
                    <a:pt x="723" y="633"/>
                  </a:lnTo>
                  <a:lnTo>
                    <a:pt x="723" y="635"/>
                  </a:lnTo>
                  <a:lnTo>
                    <a:pt x="723" y="637"/>
                  </a:lnTo>
                  <a:lnTo>
                    <a:pt x="723" y="639"/>
                  </a:lnTo>
                  <a:lnTo>
                    <a:pt x="723" y="640"/>
                  </a:lnTo>
                  <a:lnTo>
                    <a:pt x="723" y="642"/>
                  </a:lnTo>
                  <a:lnTo>
                    <a:pt x="723" y="644"/>
                  </a:lnTo>
                  <a:lnTo>
                    <a:pt x="723" y="646"/>
                  </a:lnTo>
                  <a:lnTo>
                    <a:pt x="722" y="646"/>
                  </a:lnTo>
                  <a:lnTo>
                    <a:pt x="720" y="650"/>
                  </a:lnTo>
                  <a:lnTo>
                    <a:pt x="720" y="652"/>
                  </a:lnTo>
                  <a:lnTo>
                    <a:pt x="718" y="654"/>
                  </a:lnTo>
                  <a:lnTo>
                    <a:pt x="718" y="656"/>
                  </a:lnTo>
                  <a:lnTo>
                    <a:pt x="718" y="658"/>
                  </a:lnTo>
                  <a:lnTo>
                    <a:pt x="720" y="659"/>
                  </a:lnTo>
                  <a:lnTo>
                    <a:pt x="720" y="661"/>
                  </a:lnTo>
                  <a:lnTo>
                    <a:pt x="722" y="661"/>
                  </a:lnTo>
                  <a:lnTo>
                    <a:pt x="722" y="663"/>
                  </a:lnTo>
                  <a:lnTo>
                    <a:pt x="722" y="665"/>
                  </a:lnTo>
                  <a:lnTo>
                    <a:pt x="723" y="667"/>
                  </a:lnTo>
                  <a:lnTo>
                    <a:pt x="725" y="669"/>
                  </a:lnTo>
                  <a:lnTo>
                    <a:pt x="727" y="671"/>
                  </a:lnTo>
                  <a:lnTo>
                    <a:pt x="729" y="673"/>
                  </a:lnTo>
                  <a:lnTo>
                    <a:pt x="731" y="673"/>
                  </a:lnTo>
                  <a:lnTo>
                    <a:pt x="735" y="677"/>
                  </a:lnTo>
                  <a:lnTo>
                    <a:pt x="739" y="678"/>
                  </a:lnTo>
                  <a:lnTo>
                    <a:pt x="742" y="680"/>
                  </a:lnTo>
                  <a:lnTo>
                    <a:pt x="748" y="682"/>
                  </a:lnTo>
                  <a:lnTo>
                    <a:pt x="752" y="684"/>
                  </a:lnTo>
                  <a:lnTo>
                    <a:pt x="754" y="686"/>
                  </a:lnTo>
                  <a:lnTo>
                    <a:pt x="756" y="686"/>
                  </a:lnTo>
                  <a:lnTo>
                    <a:pt x="760" y="688"/>
                  </a:lnTo>
                  <a:lnTo>
                    <a:pt x="761" y="688"/>
                  </a:lnTo>
                  <a:lnTo>
                    <a:pt x="763" y="688"/>
                  </a:lnTo>
                  <a:lnTo>
                    <a:pt x="765" y="690"/>
                  </a:lnTo>
                  <a:lnTo>
                    <a:pt x="767" y="690"/>
                  </a:lnTo>
                  <a:lnTo>
                    <a:pt x="769" y="692"/>
                  </a:lnTo>
                  <a:lnTo>
                    <a:pt x="771" y="692"/>
                  </a:lnTo>
                  <a:lnTo>
                    <a:pt x="773" y="694"/>
                  </a:lnTo>
                  <a:lnTo>
                    <a:pt x="775" y="694"/>
                  </a:lnTo>
                  <a:lnTo>
                    <a:pt x="775" y="697"/>
                  </a:lnTo>
                  <a:lnTo>
                    <a:pt x="777" y="699"/>
                  </a:lnTo>
                  <a:lnTo>
                    <a:pt x="777" y="701"/>
                  </a:lnTo>
                  <a:lnTo>
                    <a:pt x="777" y="703"/>
                  </a:lnTo>
                  <a:lnTo>
                    <a:pt x="777" y="705"/>
                  </a:lnTo>
                  <a:lnTo>
                    <a:pt x="777" y="707"/>
                  </a:lnTo>
                  <a:lnTo>
                    <a:pt x="777" y="709"/>
                  </a:lnTo>
                  <a:lnTo>
                    <a:pt x="777" y="711"/>
                  </a:lnTo>
                  <a:lnTo>
                    <a:pt x="775" y="713"/>
                  </a:lnTo>
                  <a:lnTo>
                    <a:pt x="775" y="716"/>
                  </a:lnTo>
                  <a:lnTo>
                    <a:pt x="771" y="720"/>
                  </a:lnTo>
                  <a:lnTo>
                    <a:pt x="767" y="722"/>
                  </a:lnTo>
                  <a:lnTo>
                    <a:pt x="765" y="724"/>
                  </a:lnTo>
                  <a:lnTo>
                    <a:pt x="763" y="726"/>
                  </a:lnTo>
                  <a:lnTo>
                    <a:pt x="761" y="726"/>
                  </a:lnTo>
                  <a:lnTo>
                    <a:pt x="760" y="726"/>
                  </a:lnTo>
                  <a:lnTo>
                    <a:pt x="758" y="728"/>
                  </a:lnTo>
                  <a:lnTo>
                    <a:pt x="756" y="730"/>
                  </a:lnTo>
                  <a:lnTo>
                    <a:pt x="754" y="730"/>
                  </a:lnTo>
                  <a:lnTo>
                    <a:pt x="752" y="732"/>
                  </a:lnTo>
                  <a:lnTo>
                    <a:pt x="752" y="734"/>
                  </a:lnTo>
                  <a:lnTo>
                    <a:pt x="750" y="735"/>
                  </a:lnTo>
                  <a:lnTo>
                    <a:pt x="750" y="739"/>
                  </a:lnTo>
                  <a:lnTo>
                    <a:pt x="752" y="743"/>
                  </a:lnTo>
                  <a:lnTo>
                    <a:pt x="752" y="745"/>
                  </a:lnTo>
                  <a:lnTo>
                    <a:pt x="752" y="747"/>
                  </a:lnTo>
                  <a:lnTo>
                    <a:pt x="752" y="749"/>
                  </a:lnTo>
                  <a:lnTo>
                    <a:pt x="752" y="751"/>
                  </a:lnTo>
                  <a:lnTo>
                    <a:pt x="754" y="753"/>
                  </a:lnTo>
                  <a:lnTo>
                    <a:pt x="754" y="754"/>
                  </a:lnTo>
                  <a:lnTo>
                    <a:pt x="754" y="756"/>
                  </a:lnTo>
                  <a:lnTo>
                    <a:pt x="756" y="758"/>
                  </a:lnTo>
                  <a:lnTo>
                    <a:pt x="756" y="762"/>
                  </a:lnTo>
                  <a:lnTo>
                    <a:pt x="756" y="764"/>
                  </a:lnTo>
                  <a:lnTo>
                    <a:pt x="756" y="766"/>
                  </a:lnTo>
                  <a:lnTo>
                    <a:pt x="756" y="768"/>
                  </a:lnTo>
                  <a:lnTo>
                    <a:pt x="756" y="770"/>
                  </a:lnTo>
                  <a:lnTo>
                    <a:pt x="756" y="772"/>
                  </a:lnTo>
                  <a:lnTo>
                    <a:pt x="754" y="775"/>
                  </a:lnTo>
                  <a:lnTo>
                    <a:pt x="752" y="777"/>
                  </a:lnTo>
                  <a:lnTo>
                    <a:pt x="752" y="779"/>
                  </a:lnTo>
                  <a:lnTo>
                    <a:pt x="752" y="781"/>
                  </a:lnTo>
                  <a:lnTo>
                    <a:pt x="754" y="787"/>
                  </a:lnTo>
                  <a:lnTo>
                    <a:pt x="754" y="789"/>
                  </a:lnTo>
                  <a:lnTo>
                    <a:pt x="754" y="792"/>
                  </a:lnTo>
                  <a:lnTo>
                    <a:pt x="756" y="794"/>
                  </a:lnTo>
                  <a:lnTo>
                    <a:pt x="756" y="796"/>
                  </a:lnTo>
                  <a:lnTo>
                    <a:pt x="756" y="798"/>
                  </a:lnTo>
                  <a:lnTo>
                    <a:pt x="756" y="800"/>
                  </a:lnTo>
                  <a:lnTo>
                    <a:pt x="756" y="804"/>
                  </a:lnTo>
                  <a:lnTo>
                    <a:pt x="756" y="806"/>
                  </a:lnTo>
                  <a:lnTo>
                    <a:pt x="754" y="808"/>
                  </a:lnTo>
                  <a:lnTo>
                    <a:pt x="756" y="810"/>
                  </a:lnTo>
                  <a:lnTo>
                    <a:pt x="754" y="813"/>
                  </a:lnTo>
                  <a:lnTo>
                    <a:pt x="756" y="813"/>
                  </a:lnTo>
                  <a:lnTo>
                    <a:pt x="756" y="815"/>
                  </a:lnTo>
                  <a:lnTo>
                    <a:pt x="756" y="817"/>
                  </a:lnTo>
                  <a:lnTo>
                    <a:pt x="756" y="819"/>
                  </a:lnTo>
                  <a:lnTo>
                    <a:pt x="758" y="821"/>
                  </a:lnTo>
                  <a:lnTo>
                    <a:pt x="758" y="823"/>
                  </a:lnTo>
                  <a:lnTo>
                    <a:pt x="760" y="825"/>
                  </a:lnTo>
                  <a:lnTo>
                    <a:pt x="760" y="827"/>
                  </a:lnTo>
                  <a:lnTo>
                    <a:pt x="760" y="829"/>
                  </a:lnTo>
                  <a:lnTo>
                    <a:pt x="760" y="830"/>
                  </a:lnTo>
                  <a:lnTo>
                    <a:pt x="760" y="834"/>
                  </a:lnTo>
                  <a:lnTo>
                    <a:pt x="760" y="836"/>
                  </a:lnTo>
                  <a:lnTo>
                    <a:pt x="760" y="838"/>
                  </a:lnTo>
                  <a:lnTo>
                    <a:pt x="761" y="840"/>
                  </a:lnTo>
                  <a:lnTo>
                    <a:pt x="763" y="842"/>
                  </a:lnTo>
                  <a:lnTo>
                    <a:pt x="763" y="844"/>
                  </a:lnTo>
                  <a:lnTo>
                    <a:pt x="765" y="848"/>
                  </a:lnTo>
                  <a:lnTo>
                    <a:pt x="765" y="849"/>
                  </a:lnTo>
                  <a:lnTo>
                    <a:pt x="767" y="853"/>
                  </a:lnTo>
                  <a:lnTo>
                    <a:pt x="769" y="857"/>
                  </a:lnTo>
                  <a:lnTo>
                    <a:pt x="771" y="861"/>
                  </a:lnTo>
                  <a:lnTo>
                    <a:pt x="773" y="861"/>
                  </a:lnTo>
                  <a:lnTo>
                    <a:pt x="775" y="863"/>
                  </a:lnTo>
                  <a:lnTo>
                    <a:pt x="777" y="865"/>
                  </a:lnTo>
                  <a:lnTo>
                    <a:pt x="779" y="867"/>
                  </a:lnTo>
                  <a:lnTo>
                    <a:pt x="780" y="867"/>
                  </a:lnTo>
                  <a:lnTo>
                    <a:pt x="780" y="868"/>
                  </a:lnTo>
                  <a:lnTo>
                    <a:pt x="780" y="870"/>
                  </a:lnTo>
                  <a:lnTo>
                    <a:pt x="782" y="874"/>
                  </a:lnTo>
                  <a:lnTo>
                    <a:pt x="782" y="876"/>
                  </a:lnTo>
                  <a:lnTo>
                    <a:pt x="784" y="878"/>
                  </a:lnTo>
                  <a:lnTo>
                    <a:pt x="784" y="880"/>
                  </a:lnTo>
                  <a:lnTo>
                    <a:pt x="784" y="882"/>
                  </a:lnTo>
                  <a:lnTo>
                    <a:pt x="784" y="884"/>
                  </a:lnTo>
                  <a:lnTo>
                    <a:pt x="784" y="886"/>
                  </a:lnTo>
                  <a:lnTo>
                    <a:pt x="784" y="887"/>
                  </a:lnTo>
                  <a:lnTo>
                    <a:pt x="784" y="889"/>
                  </a:lnTo>
                  <a:lnTo>
                    <a:pt x="782" y="889"/>
                  </a:lnTo>
                  <a:lnTo>
                    <a:pt x="782" y="891"/>
                  </a:lnTo>
                  <a:lnTo>
                    <a:pt x="780" y="893"/>
                  </a:lnTo>
                  <a:lnTo>
                    <a:pt x="779" y="895"/>
                  </a:lnTo>
                  <a:lnTo>
                    <a:pt x="777" y="897"/>
                  </a:lnTo>
                  <a:lnTo>
                    <a:pt x="775" y="901"/>
                  </a:lnTo>
                  <a:lnTo>
                    <a:pt x="773" y="903"/>
                  </a:lnTo>
                  <a:lnTo>
                    <a:pt x="773" y="905"/>
                  </a:lnTo>
                  <a:lnTo>
                    <a:pt x="773" y="906"/>
                  </a:lnTo>
                  <a:lnTo>
                    <a:pt x="771" y="910"/>
                  </a:lnTo>
                  <a:lnTo>
                    <a:pt x="771" y="914"/>
                  </a:lnTo>
                  <a:lnTo>
                    <a:pt x="771" y="916"/>
                  </a:lnTo>
                  <a:lnTo>
                    <a:pt x="771" y="918"/>
                  </a:lnTo>
                  <a:lnTo>
                    <a:pt x="773" y="920"/>
                  </a:lnTo>
                  <a:lnTo>
                    <a:pt x="771" y="924"/>
                  </a:lnTo>
                  <a:lnTo>
                    <a:pt x="771" y="927"/>
                  </a:lnTo>
                  <a:lnTo>
                    <a:pt x="771" y="929"/>
                  </a:lnTo>
                  <a:lnTo>
                    <a:pt x="773" y="933"/>
                  </a:lnTo>
                  <a:lnTo>
                    <a:pt x="775" y="935"/>
                  </a:lnTo>
                  <a:lnTo>
                    <a:pt x="775" y="937"/>
                  </a:lnTo>
                  <a:lnTo>
                    <a:pt x="779" y="941"/>
                  </a:lnTo>
                  <a:lnTo>
                    <a:pt x="779" y="943"/>
                  </a:lnTo>
                  <a:lnTo>
                    <a:pt x="779" y="944"/>
                  </a:lnTo>
                  <a:lnTo>
                    <a:pt x="780" y="944"/>
                  </a:lnTo>
                  <a:lnTo>
                    <a:pt x="782" y="948"/>
                  </a:lnTo>
                  <a:lnTo>
                    <a:pt x="782" y="950"/>
                  </a:lnTo>
                  <a:lnTo>
                    <a:pt x="784" y="950"/>
                  </a:lnTo>
                  <a:lnTo>
                    <a:pt x="786" y="952"/>
                  </a:lnTo>
                  <a:lnTo>
                    <a:pt x="788" y="952"/>
                  </a:lnTo>
                  <a:lnTo>
                    <a:pt x="788" y="954"/>
                  </a:lnTo>
                  <a:lnTo>
                    <a:pt x="790" y="956"/>
                  </a:lnTo>
                  <a:lnTo>
                    <a:pt x="792" y="958"/>
                  </a:lnTo>
                  <a:lnTo>
                    <a:pt x="792" y="960"/>
                  </a:lnTo>
                  <a:lnTo>
                    <a:pt x="794" y="962"/>
                  </a:lnTo>
                  <a:lnTo>
                    <a:pt x="794" y="963"/>
                  </a:lnTo>
                  <a:lnTo>
                    <a:pt x="792" y="969"/>
                  </a:lnTo>
                  <a:lnTo>
                    <a:pt x="792" y="971"/>
                  </a:lnTo>
                  <a:lnTo>
                    <a:pt x="790" y="973"/>
                  </a:lnTo>
                  <a:lnTo>
                    <a:pt x="788" y="973"/>
                  </a:lnTo>
                  <a:lnTo>
                    <a:pt x="786" y="975"/>
                  </a:lnTo>
                  <a:lnTo>
                    <a:pt x="784" y="975"/>
                  </a:lnTo>
                  <a:lnTo>
                    <a:pt x="782" y="975"/>
                  </a:lnTo>
                  <a:lnTo>
                    <a:pt x="780" y="977"/>
                  </a:lnTo>
                  <a:lnTo>
                    <a:pt x="779" y="977"/>
                  </a:lnTo>
                  <a:lnTo>
                    <a:pt x="779" y="979"/>
                  </a:lnTo>
                  <a:lnTo>
                    <a:pt x="775" y="981"/>
                  </a:lnTo>
                  <a:lnTo>
                    <a:pt x="775" y="982"/>
                  </a:lnTo>
                  <a:lnTo>
                    <a:pt x="773" y="984"/>
                  </a:lnTo>
                  <a:lnTo>
                    <a:pt x="773" y="986"/>
                  </a:lnTo>
                  <a:lnTo>
                    <a:pt x="773" y="988"/>
                  </a:lnTo>
                  <a:lnTo>
                    <a:pt x="769" y="990"/>
                  </a:lnTo>
                  <a:lnTo>
                    <a:pt x="769" y="992"/>
                  </a:lnTo>
                  <a:lnTo>
                    <a:pt x="769" y="994"/>
                  </a:lnTo>
                  <a:lnTo>
                    <a:pt x="767" y="996"/>
                  </a:lnTo>
                  <a:lnTo>
                    <a:pt x="765" y="1000"/>
                  </a:lnTo>
                  <a:lnTo>
                    <a:pt x="765" y="1001"/>
                  </a:lnTo>
                  <a:lnTo>
                    <a:pt x="763" y="1001"/>
                  </a:lnTo>
                  <a:lnTo>
                    <a:pt x="763" y="1003"/>
                  </a:lnTo>
                  <a:lnTo>
                    <a:pt x="761" y="1005"/>
                  </a:lnTo>
                  <a:lnTo>
                    <a:pt x="761" y="1007"/>
                  </a:lnTo>
                  <a:lnTo>
                    <a:pt x="761" y="1009"/>
                  </a:lnTo>
                  <a:lnTo>
                    <a:pt x="760" y="1009"/>
                  </a:lnTo>
                  <a:lnTo>
                    <a:pt x="760" y="1011"/>
                  </a:lnTo>
                  <a:lnTo>
                    <a:pt x="756" y="1013"/>
                  </a:lnTo>
                  <a:lnTo>
                    <a:pt x="754" y="1015"/>
                  </a:lnTo>
                  <a:lnTo>
                    <a:pt x="754" y="1017"/>
                  </a:lnTo>
                  <a:lnTo>
                    <a:pt x="756" y="1019"/>
                  </a:lnTo>
                  <a:lnTo>
                    <a:pt x="756" y="1022"/>
                  </a:lnTo>
                  <a:lnTo>
                    <a:pt x="758" y="1024"/>
                  </a:lnTo>
                  <a:lnTo>
                    <a:pt x="756" y="1026"/>
                  </a:lnTo>
                  <a:lnTo>
                    <a:pt x="758" y="1026"/>
                  </a:lnTo>
                  <a:lnTo>
                    <a:pt x="758" y="1028"/>
                  </a:lnTo>
                  <a:lnTo>
                    <a:pt x="758" y="1030"/>
                  </a:lnTo>
                  <a:lnTo>
                    <a:pt x="756" y="1032"/>
                  </a:lnTo>
                  <a:lnTo>
                    <a:pt x="756" y="1034"/>
                  </a:lnTo>
                  <a:lnTo>
                    <a:pt x="754" y="1036"/>
                  </a:lnTo>
                  <a:lnTo>
                    <a:pt x="754" y="1038"/>
                  </a:lnTo>
                  <a:lnTo>
                    <a:pt x="754" y="1043"/>
                  </a:lnTo>
                  <a:lnTo>
                    <a:pt x="754" y="1045"/>
                  </a:lnTo>
                  <a:lnTo>
                    <a:pt x="756" y="1047"/>
                  </a:lnTo>
                  <a:lnTo>
                    <a:pt x="756" y="1049"/>
                  </a:lnTo>
                  <a:lnTo>
                    <a:pt x="760" y="1051"/>
                  </a:lnTo>
                  <a:lnTo>
                    <a:pt x="763" y="1053"/>
                  </a:lnTo>
                  <a:lnTo>
                    <a:pt x="765" y="1053"/>
                  </a:lnTo>
                  <a:lnTo>
                    <a:pt x="767" y="1055"/>
                  </a:lnTo>
                  <a:lnTo>
                    <a:pt x="769" y="1055"/>
                  </a:lnTo>
                  <a:lnTo>
                    <a:pt x="771" y="1055"/>
                  </a:lnTo>
                  <a:lnTo>
                    <a:pt x="773" y="1055"/>
                  </a:lnTo>
                  <a:lnTo>
                    <a:pt x="773" y="1057"/>
                  </a:lnTo>
                  <a:lnTo>
                    <a:pt x="773" y="1058"/>
                  </a:lnTo>
                  <a:lnTo>
                    <a:pt x="773" y="1060"/>
                  </a:lnTo>
                  <a:lnTo>
                    <a:pt x="773" y="1062"/>
                  </a:lnTo>
                  <a:lnTo>
                    <a:pt x="773" y="1064"/>
                  </a:lnTo>
                  <a:lnTo>
                    <a:pt x="775" y="1064"/>
                  </a:lnTo>
                  <a:lnTo>
                    <a:pt x="775" y="1066"/>
                  </a:lnTo>
                  <a:lnTo>
                    <a:pt x="775" y="1072"/>
                  </a:lnTo>
                  <a:lnTo>
                    <a:pt x="775" y="1074"/>
                  </a:lnTo>
                  <a:lnTo>
                    <a:pt x="777" y="1074"/>
                  </a:lnTo>
                  <a:lnTo>
                    <a:pt x="777" y="1076"/>
                  </a:lnTo>
                  <a:lnTo>
                    <a:pt x="779" y="1077"/>
                  </a:lnTo>
                  <a:lnTo>
                    <a:pt x="780" y="1079"/>
                  </a:lnTo>
                  <a:lnTo>
                    <a:pt x="780" y="1081"/>
                  </a:lnTo>
                  <a:lnTo>
                    <a:pt x="779" y="1083"/>
                  </a:lnTo>
                  <a:lnTo>
                    <a:pt x="779" y="1085"/>
                  </a:lnTo>
                  <a:lnTo>
                    <a:pt x="777" y="1085"/>
                  </a:lnTo>
                  <a:lnTo>
                    <a:pt x="777" y="1087"/>
                  </a:lnTo>
                  <a:lnTo>
                    <a:pt x="775" y="1087"/>
                  </a:lnTo>
                  <a:lnTo>
                    <a:pt x="775" y="1089"/>
                  </a:lnTo>
                  <a:lnTo>
                    <a:pt x="775" y="1091"/>
                  </a:lnTo>
                  <a:lnTo>
                    <a:pt x="773" y="1091"/>
                  </a:lnTo>
                  <a:lnTo>
                    <a:pt x="771" y="1093"/>
                  </a:lnTo>
                  <a:lnTo>
                    <a:pt x="769" y="1095"/>
                  </a:lnTo>
                  <a:lnTo>
                    <a:pt x="769" y="1096"/>
                  </a:lnTo>
                  <a:lnTo>
                    <a:pt x="769" y="1098"/>
                  </a:lnTo>
                  <a:lnTo>
                    <a:pt x="769" y="1100"/>
                  </a:lnTo>
                  <a:lnTo>
                    <a:pt x="767" y="1100"/>
                  </a:lnTo>
                  <a:lnTo>
                    <a:pt x="765" y="1102"/>
                  </a:lnTo>
                  <a:lnTo>
                    <a:pt x="765" y="1104"/>
                  </a:lnTo>
                  <a:lnTo>
                    <a:pt x="765" y="1106"/>
                  </a:lnTo>
                  <a:lnTo>
                    <a:pt x="765" y="1108"/>
                  </a:lnTo>
                  <a:lnTo>
                    <a:pt x="765" y="1110"/>
                  </a:lnTo>
                  <a:lnTo>
                    <a:pt x="765" y="1112"/>
                  </a:lnTo>
                  <a:lnTo>
                    <a:pt x="765" y="1115"/>
                  </a:lnTo>
                  <a:lnTo>
                    <a:pt x="765" y="1117"/>
                  </a:lnTo>
                  <a:lnTo>
                    <a:pt x="765" y="1119"/>
                  </a:lnTo>
                  <a:lnTo>
                    <a:pt x="765" y="1121"/>
                  </a:lnTo>
                  <a:lnTo>
                    <a:pt x="765" y="1123"/>
                  </a:lnTo>
                  <a:lnTo>
                    <a:pt x="767" y="1125"/>
                  </a:lnTo>
                  <a:lnTo>
                    <a:pt x="771" y="1131"/>
                  </a:lnTo>
                  <a:lnTo>
                    <a:pt x="771" y="1133"/>
                  </a:lnTo>
                  <a:lnTo>
                    <a:pt x="771" y="1134"/>
                  </a:lnTo>
                  <a:lnTo>
                    <a:pt x="773" y="1133"/>
                  </a:lnTo>
                  <a:lnTo>
                    <a:pt x="775" y="1134"/>
                  </a:lnTo>
                  <a:lnTo>
                    <a:pt x="777" y="1136"/>
                  </a:lnTo>
                  <a:lnTo>
                    <a:pt x="780" y="1138"/>
                  </a:lnTo>
                  <a:lnTo>
                    <a:pt x="782" y="1140"/>
                  </a:lnTo>
                  <a:lnTo>
                    <a:pt x="786" y="1144"/>
                  </a:lnTo>
                  <a:lnTo>
                    <a:pt x="790" y="1148"/>
                  </a:lnTo>
                  <a:lnTo>
                    <a:pt x="792" y="1148"/>
                  </a:lnTo>
                  <a:lnTo>
                    <a:pt x="794" y="1150"/>
                  </a:lnTo>
                  <a:lnTo>
                    <a:pt x="798" y="1150"/>
                  </a:lnTo>
                  <a:lnTo>
                    <a:pt x="799" y="1152"/>
                  </a:lnTo>
                  <a:lnTo>
                    <a:pt x="801" y="1152"/>
                  </a:lnTo>
                  <a:lnTo>
                    <a:pt x="803" y="1153"/>
                  </a:lnTo>
                  <a:lnTo>
                    <a:pt x="805" y="1153"/>
                  </a:lnTo>
                  <a:lnTo>
                    <a:pt x="805" y="1155"/>
                  </a:lnTo>
                  <a:lnTo>
                    <a:pt x="807" y="1157"/>
                  </a:lnTo>
                  <a:lnTo>
                    <a:pt x="809" y="1159"/>
                  </a:lnTo>
                  <a:lnTo>
                    <a:pt x="811" y="1159"/>
                  </a:lnTo>
                  <a:lnTo>
                    <a:pt x="813" y="1161"/>
                  </a:lnTo>
                  <a:lnTo>
                    <a:pt x="815" y="1163"/>
                  </a:lnTo>
                  <a:lnTo>
                    <a:pt x="815" y="1165"/>
                  </a:lnTo>
                  <a:lnTo>
                    <a:pt x="817" y="1165"/>
                  </a:lnTo>
                  <a:lnTo>
                    <a:pt x="817" y="1167"/>
                  </a:lnTo>
                  <a:lnTo>
                    <a:pt x="817" y="1169"/>
                  </a:lnTo>
                  <a:lnTo>
                    <a:pt x="818" y="1171"/>
                  </a:lnTo>
                  <a:lnTo>
                    <a:pt x="820" y="1172"/>
                  </a:lnTo>
                  <a:lnTo>
                    <a:pt x="818" y="1174"/>
                  </a:lnTo>
                  <a:lnTo>
                    <a:pt x="813" y="1180"/>
                  </a:lnTo>
                  <a:lnTo>
                    <a:pt x="805" y="1190"/>
                  </a:lnTo>
                  <a:lnTo>
                    <a:pt x="799" y="1195"/>
                  </a:lnTo>
                  <a:lnTo>
                    <a:pt x="798" y="1199"/>
                  </a:lnTo>
                  <a:lnTo>
                    <a:pt x="796" y="1199"/>
                  </a:lnTo>
                  <a:lnTo>
                    <a:pt x="794" y="1201"/>
                  </a:lnTo>
                  <a:lnTo>
                    <a:pt x="790" y="1205"/>
                  </a:lnTo>
                  <a:lnTo>
                    <a:pt x="788" y="1207"/>
                  </a:lnTo>
                  <a:lnTo>
                    <a:pt x="788" y="1209"/>
                  </a:lnTo>
                  <a:lnTo>
                    <a:pt x="786" y="1209"/>
                  </a:lnTo>
                  <a:lnTo>
                    <a:pt x="784" y="1210"/>
                  </a:lnTo>
                  <a:lnTo>
                    <a:pt x="782" y="1210"/>
                  </a:lnTo>
                  <a:lnTo>
                    <a:pt x="782" y="1212"/>
                  </a:lnTo>
                  <a:lnTo>
                    <a:pt x="782" y="1214"/>
                  </a:lnTo>
                  <a:lnTo>
                    <a:pt x="780" y="1214"/>
                  </a:lnTo>
                  <a:lnTo>
                    <a:pt x="779" y="1214"/>
                  </a:lnTo>
                  <a:lnTo>
                    <a:pt x="777" y="1216"/>
                  </a:lnTo>
                  <a:lnTo>
                    <a:pt x="777" y="1218"/>
                  </a:lnTo>
                  <a:lnTo>
                    <a:pt x="775" y="1220"/>
                  </a:lnTo>
                  <a:lnTo>
                    <a:pt x="773" y="1222"/>
                  </a:lnTo>
                  <a:lnTo>
                    <a:pt x="773" y="1224"/>
                  </a:lnTo>
                  <a:lnTo>
                    <a:pt x="771" y="1224"/>
                  </a:lnTo>
                  <a:lnTo>
                    <a:pt x="769" y="1224"/>
                  </a:lnTo>
                  <a:lnTo>
                    <a:pt x="767" y="1224"/>
                  </a:lnTo>
                  <a:lnTo>
                    <a:pt x="765" y="1222"/>
                  </a:lnTo>
                  <a:lnTo>
                    <a:pt x="763" y="1222"/>
                  </a:lnTo>
                  <a:lnTo>
                    <a:pt x="763" y="1220"/>
                  </a:lnTo>
                  <a:lnTo>
                    <a:pt x="761" y="1220"/>
                  </a:lnTo>
                  <a:lnTo>
                    <a:pt x="760" y="1220"/>
                  </a:lnTo>
                  <a:lnTo>
                    <a:pt x="758" y="1220"/>
                  </a:lnTo>
                  <a:lnTo>
                    <a:pt x="758" y="1218"/>
                  </a:lnTo>
                  <a:lnTo>
                    <a:pt x="754" y="1216"/>
                  </a:lnTo>
                  <a:lnTo>
                    <a:pt x="752" y="1214"/>
                  </a:lnTo>
                  <a:lnTo>
                    <a:pt x="748" y="1210"/>
                  </a:lnTo>
                  <a:lnTo>
                    <a:pt x="742" y="1205"/>
                  </a:lnTo>
                  <a:lnTo>
                    <a:pt x="739" y="1201"/>
                  </a:lnTo>
                  <a:lnTo>
                    <a:pt x="737" y="1199"/>
                  </a:lnTo>
                  <a:lnTo>
                    <a:pt x="735" y="1199"/>
                  </a:lnTo>
                  <a:lnTo>
                    <a:pt x="733" y="1199"/>
                  </a:lnTo>
                  <a:lnTo>
                    <a:pt x="731" y="1197"/>
                  </a:lnTo>
                  <a:lnTo>
                    <a:pt x="725" y="1191"/>
                  </a:lnTo>
                  <a:lnTo>
                    <a:pt x="723" y="1190"/>
                  </a:lnTo>
                  <a:lnTo>
                    <a:pt x="723" y="1188"/>
                  </a:lnTo>
                  <a:lnTo>
                    <a:pt x="722" y="1188"/>
                  </a:lnTo>
                  <a:lnTo>
                    <a:pt x="714" y="1178"/>
                  </a:lnTo>
                  <a:lnTo>
                    <a:pt x="712" y="1176"/>
                  </a:lnTo>
                  <a:lnTo>
                    <a:pt x="712" y="1174"/>
                  </a:lnTo>
                  <a:lnTo>
                    <a:pt x="689" y="1148"/>
                  </a:lnTo>
                  <a:lnTo>
                    <a:pt x="666" y="1121"/>
                  </a:lnTo>
                  <a:lnTo>
                    <a:pt x="665" y="1119"/>
                  </a:lnTo>
                  <a:lnTo>
                    <a:pt x="663" y="1117"/>
                  </a:lnTo>
                  <a:lnTo>
                    <a:pt x="663" y="1115"/>
                  </a:lnTo>
                  <a:lnTo>
                    <a:pt x="661" y="1114"/>
                  </a:lnTo>
                  <a:lnTo>
                    <a:pt x="661" y="1110"/>
                  </a:lnTo>
                  <a:lnTo>
                    <a:pt x="659" y="1108"/>
                  </a:lnTo>
                  <a:lnTo>
                    <a:pt x="659" y="1104"/>
                  </a:lnTo>
                  <a:lnTo>
                    <a:pt x="659" y="1100"/>
                  </a:lnTo>
                  <a:lnTo>
                    <a:pt x="659" y="1096"/>
                  </a:lnTo>
                  <a:lnTo>
                    <a:pt x="657" y="1093"/>
                  </a:lnTo>
                  <a:lnTo>
                    <a:pt x="655" y="1093"/>
                  </a:lnTo>
                  <a:lnTo>
                    <a:pt x="647" y="1081"/>
                  </a:lnTo>
                  <a:lnTo>
                    <a:pt x="644" y="1076"/>
                  </a:lnTo>
                  <a:lnTo>
                    <a:pt x="644" y="1074"/>
                  </a:lnTo>
                  <a:lnTo>
                    <a:pt x="632" y="1045"/>
                  </a:lnTo>
                  <a:lnTo>
                    <a:pt x="625" y="1030"/>
                  </a:lnTo>
                  <a:lnTo>
                    <a:pt x="619" y="1017"/>
                  </a:lnTo>
                  <a:lnTo>
                    <a:pt x="609" y="1019"/>
                  </a:lnTo>
                  <a:lnTo>
                    <a:pt x="606" y="1020"/>
                  </a:lnTo>
                  <a:lnTo>
                    <a:pt x="602" y="1020"/>
                  </a:lnTo>
                  <a:lnTo>
                    <a:pt x="600" y="1022"/>
                  </a:lnTo>
                  <a:lnTo>
                    <a:pt x="598" y="1024"/>
                  </a:lnTo>
                  <a:lnTo>
                    <a:pt x="594" y="1024"/>
                  </a:lnTo>
                  <a:lnTo>
                    <a:pt x="592" y="1026"/>
                  </a:lnTo>
                  <a:lnTo>
                    <a:pt x="590" y="1028"/>
                  </a:lnTo>
                  <a:lnTo>
                    <a:pt x="589" y="1028"/>
                  </a:lnTo>
                  <a:lnTo>
                    <a:pt x="587" y="1028"/>
                  </a:lnTo>
                  <a:lnTo>
                    <a:pt x="585" y="1028"/>
                  </a:lnTo>
                  <a:lnTo>
                    <a:pt x="581" y="1022"/>
                  </a:lnTo>
                  <a:lnTo>
                    <a:pt x="577" y="1019"/>
                  </a:lnTo>
                  <a:lnTo>
                    <a:pt x="577" y="1017"/>
                  </a:lnTo>
                  <a:lnTo>
                    <a:pt x="575" y="1013"/>
                  </a:lnTo>
                  <a:lnTo>
                    <a:pt x="575" y="1011"/>
                  </a:lnTo>
                  <a:lnTo>
                    <a:pt x="573" y="1009"/>
                  </a:lnTo>
                  <a:lnTo>
                    <a:pt x="573" y="1007"/>
                  </a:lnTo>
                  <a:lnTo>
                    <a:pt x="571" y="1007"/>
                  </a:lnTo>
                  <a:lnTo>
                    <a:pt x="570" y="1005"/>
                  </a:lnTo>
                  <a:lnTo>
                    <a:pt x="566" y="1000"/>
                  </a:lnTo>
                  <a:lnTo>
                    <a:pt x="566" y="996"/>
                  </a:lnTo>
                  <a:lnTo>
                    <a:pt x="564" y="996"/>
                  </a:lnTo>
                  <a:lnTo>
                    <a:pt x="564" y="992"/>
                  </a:lnTo>
                  <a:lnTo>
                    <a:pt x="564" y="990"/>
                  </a:lnTo>
                  <a:lnTo>
                    <a:pt x="564" y="988"/>
                  </a:lnTo>
                  <a:lnTo>
                    <a:pt x="562" y="988"/>
                  </a:lnTo>
                  <a:lnTo>
                    <a:pt x="562" y="986"/>
                  </a:lnTo>
                  <a:lnTo>
                    <a:pt x="564" y="984"/>
                  </a:lnTo>
                  <a:lnTo>
                    <a:pt x="566" y="982"/>
                  </a:lnTo>
                  <a:lnTo>
                    <a:pt x="566" y="981"/>
                  </a:lnTo>
                  <a:lnTo>
                    <a:pt x="566" y="977"/>
                  </a:lnTo>
                  <a:lnTo>
                    <a:pt x="566" y="975"/>
                  </a:lnTo>
                  <a:lnTo>
                    <a:pt x="564" y="973"/>
                  </a:lnTo>
                  <a:lnTo>
                    <a:pt x="558" y="967"/>
                  </a:lnTo>
                  <a:lnTo>
                    <a:pt x="552" y="965"/>
                  </a:lnTo>
                  <a:lnTo>
                    <a:pt x="549" y="962"/>
                  </a:lnTo>
                  <a:lnTo>
                    <a:pt x="547" y="960"/>
                  </a:lnTo>
                  <a:lnTo>
                    <a:pt x="545" y="958"/>
                  </a:lnTo>
                  <a:lnTo>
                    <a:pt x="541" y="956"/>
                  </a:lnTo>
                  <a:lnTo>
                    <a:pt x="541" y="954"/>
                  </a:lnTo>
                  <a:lnTo>
                    <a:pt x="539" y="954"/>
                  </a:lnTo>
                  <a:lnTo>
                    <a:pt x="537" y="952"/>
                  </a:lnTo>
                  <a:lnTo>
                    <a:pt x="535" y="950"/>
                  </a:lnTo>
                  <a:lnTo>
                    <a:pt x="533" y="950"/>
                  </a:lnTo>
                  <a:lnTo>
                    <a:pt x="530" y="948"/>
                  </a:lnTo>
                  <a:lnTo>
                    <a:pt x="528" y="948"/>
                  </a:lnTo>
                  <a:lnTo>
                    <a:pt x="526" y="950"/>
                  </a:lnTo>
                  <a:lnTo>
                    <a:pt x="526" y="952"/>
                  </a:lnTo>
                  <a:lnTo>
                    <a:pt x="522" y="954"/>
                  </a:lnTo>
                  <a:lnTo>
                    <a:pt x="522" y="956"/>
                  </a:lnTo>
                  <a:lnTo>
                    <a:pt x="520" y="956"/>
                  </a:lnTo>
                  <a:lnTo>
                    <a:pt x="516" y="958"/>
                  </a:lnTo>
                  <a:lnTo>
                    <a:pt x="514" y="958"/>
                  </a:lnTo>
                  <a:lnTo>
                    <a:pt x="513" y="958"/>
                  </a:lnTo>
                  <a:lnTo>
                    <a:pt x="511" y="960"/>
                  </a:lnTo>
                  <a:lnTo>
                    <a:pt x="509" y="958"/>
                  </a:lnTo>
                  <a:lnTo>
                    <a:pt x="507" y="956"/>
                  </a:lnTo>
                  <a:lnTo>
                    <a:pt x="507" y="952"/>
                  </a:lnTo>
                  <a:lnTo>
                    <a:pt x="507" y="948"/>
                  </a:lnTo>
                  <a:lnTo>
                    <a:pt x="507" y="946"/>
                  </a:lnTo>
                  <a:lnTo>
                    <a:pt x="505" y="941"/>
                  </a:lnTo>
                  <a:lnTo>
                    <a:pt x="503" y="933"/>
                  </a:lnTo>
                  <a:lnTo>
                    <a:pt x="503" y="929"/>
                  </a:lnTo>
                  <a:lnTo>
                    <a:pt x="503" y="925"/>
                  </a:lnTo>
                  <a:lnTo>
                    <a:pt x="505" y="918"/>
                  </a:lnTo>
                  <a:lnTo>
                    <a:pt x="505" y="916"/>
                  </a:lnTo>
                  <a:lnTo>
                    <a:pt x="503" y="912"/>
                  </a:lnTo>
                  <a:lnTo>
                    <a:pt x="505" y="906"/>
                  </a:lnTo>
                  <a:lnTo>
                    <a:pt x="505" y="905"/>
                  </a:lnTo>
                  <a:lnTo>
                    <a:pt x="505" y="899"/>
                  </a:lnTo>
                  <a:lnTo>
                    <a:pt x="503" y="897"/>
                  </a:lnTo>
                  <a:lnTo>
                    <a:pt x="501" y="897"/>
                  </a:lnTo>
                  <a:lnTo>
                    <a:pt x="499" y="899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647FA2-D07E-416B-8AF1-FD77810C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84"/>
              <a:ext cx="577" cy="952"/>
            </a:xfrm>
            <a:custGeom>
              <a:avLst/>
              <a:gdLst>
                <a:gd name="T0" fmla="*/ 484 w 577"/>
                <a:gd name="T1" fmla="*/ 920 h 952"/>
                <a:gd name="T2" fmla="*/ 456 w 577"/>
                <a:gd name="T3" fmla="*/ 948 h 952"/>
                <a:gd name="T4" fmla="*/ 427 w 577"/>
                <a:gd name="T5" fmla="*/ 933 h 952"/>
                <a:gd name="T6" fmla="*/ 412 w 577"/>
                <a:gd name="T7" fmla="*/ 914 h 952"/>
                <a:gd name="T8" fmla="*/ 378 w 577"/>
                <a:gd name="T9" fmla="*/ 901 h 952"/>
                <a:gd name="T10" fmla="*/ 338 w 577"/>
                <a:gd name="T11" fmla="*/ 899 h 952"/>
                <a:gd name="T12" fmla="*/ 290 w 577"/>
                <a:gd name="T13" fmla="*/ 897 h 952"/>
                <a:gd name="T14" fmla="*/ 248 w 577"/>
                <a:gd name="T15" fmla="*/ 895 h 952"/>
                <a:gd name="T16" fmla="*/ 209 w 577"/>
                <a:gd name="T17" fmla="*/ 901 h 952"/>
                <a:gd name="T18" fmla="*/ 134 w 577"/>
                <a:gd name="T19" fmla="*/ 905 h 952"/>
                <a:gd name="T20" fmla="*/ 102 w 577"/>
                <a:gd name="T21" fmla="*/ 920 h 952"/>
                <a:gd name="T22" fmla="*/ 68 w 577"/>
                <a:gd name="T23" fmla="*/ 897 h 952"/>
                <a:gd name="T24" fmla="*/ 49 w 577"/>
                <a:gd name="T25" fmla="*/ 874 h 952"/>
                <a:gd name="T26" fmla="*/ 24 w 577"/>
                <a:gd name="T27" fmla="*/ 851 h 952"/>
                <a:gd name="T28" fmla="*/ 1 w 577"/>
                <a:gd name="T29" fmla="*/ 827 h 952"/>
                <a:gd name="T30" fmla="*/ 30 w 577"/>
                <a:gd name="T31" fmla="*/ 787 h 952"/>
                <a:gd name="T32" fmla="*/ 60 w 577"/>
                <a:gd name="T33" fmla="*/ 796 h 952"/>
                <a:gd name="T34" fmla="*/ 110 w 577"/>
                <a:gd name="T35" fmla="*/ 775 h 952"/>
                <a:gd name="T36" fmla="*/ 134 w 577"/>
                <a:gd name="T37" fmla="*/ 745 h 952"/>
                <a:gd name="T38" fmla="*/ 163 w 577"/>
                <a:gd name="T39" fmla="*/ 707 h 952"/>
                <a:gd name="T40" fmla="*/ 153 w 577"/>
                <a:gd name="T41" fmla="*/ 673 h 952"/>
                <a:gd name="T42" fmla="*/ 142 w 577"/>
                <a:gd name="T43" fmla="*/ 635 h 952"/>
                <a:gd name="T44" fmla="*/ 180 w 577"/>
                <a:gd name="T45" fmla="*/ 574 h 952"/>
                <a:gd name="T46" fmla="*/ 193 w 577"/>
                <a:gd name="T47" fmla="*/ 534 h 952"/>
                <a:gd name="T48" fmla="*/ 186 w 577"/>
                <a:gd name="T49" fmla="*/ 506 h 952"/>
                <a:gd name="T50" fmla="*/ 180 w 577"/>
                <a:gd name="T51" fmla="*/ 477 h 952"/>
                <a:gd name="T52" fmla="*/ 178 w 577"/>
                <a:gd name="T53" fmla="*/ 433 h 952"/>
                <a:gd name="T54" fmla="*/ 144 w 577"/>
                <a:gd name="T55" fmla="*/ 420 h 952"/>
                <a:gd name="T56" fmla="*/ 140 w 577"/>
                <a:gd name="T57" fmla="*/ 386 h 952"/>
                <a:gd name="T58" fmla="*/ 180 w 577"/>
                <a:gd name="T59" fmla="*/ 388 h 952"/>
                <a:gd name="T60" fmla="*/ 195 w 577"/>
                <a:gd name="T61" fmla="*/ 365 h 952"/>
                <a:gd name="T62" fmla="*/ 186 w 577"/>
                <a:gd name="T63" fmla="*/ 346 h 952"/>
                <a:gd name="T64" fmla="*/ 169 w 577"/>
                <a:gd name="T65" fmla="*/ 319 h 952"/>
                <a:gd name="T66" fmla="*/ 174 w 577"/>
                <a:gd name="T67" fmla="*/ 302 h 952"/>
                <a:gd name="T68" fmla="*/ 197 w 577"/>
                <a:gd name="T69" fmla="*/ 297 h 952"/>
                <a:gd name="T70" fmla="*/ 216 w 577"/>
                <a:gd name="T71" fmla="*/ 302 h 952"/>
                <a:gd name="T72" fmla="*/ 212 w 577"/>
                <a:gd name="T73" fmla="*/ 287 h 952"/>
                <a:gd name="T74" fmla="*/ 220 w 577"/>
                <a:gd name="T75" fmla="*/ 262 h 952"/>
                <a:gd name="T76" fmla="*/ 239 w 577"/>
                <a:gd name="T77" fmla="*/ 259 h 952"/>
                <a:gd name="T78" fmla="*/ 247 w 577"/>
                <a:gd name="T79" fmla="*/ 232 h 952"/>
                <a:gd name="T80" fmla="*/ 262 w 577"/>
                <a:gd name="T81" fmla="*/ 217 h 952"/>
                <a:gd name="T82" fmla="*/ 248 w 577"/>
                <a:gd name="T83" fmla="*/ 203 h 952"/>
                <a:gd name="T84" fmla="*/ 267 w 577"/>
                <a:gd name="T85" fmla="*/ 194 h 952"/>
                <a:gd name="T86" fmla="*/ 279 w 577"/>
                <a:gd name="T87" fmla="*/ 175 h 952"/>
                <a:gd name="T88" fmla="*/ 283 w 577"/>
                <a:gd name="T89" fmla="*/ 182 h 952"/>
                <a:gd name="T90" fmla="*/ 298 w 577"/>
                <a:gd name="T91" fmla="*/ 163 h 952"/>
                <a:gd name="T92" fmla="*/ 311 w 577"/>
                <a:gd name="T93" fmla="*/ 141 h 952"/>
                <a:gd name="T94" fmla="*/ 328 w 577"/>
                <a:gd name="T95" fmla="*/ 135 h 952"/>
                <a:gd name="T96" fmla="*/ 349 w 577"/>
                <a:gd name="T97" fmla="*/ 120 h 952"/>
                <a:gd name="T98" fmla="*/ 378 w 577"/>
                <a:gd name="T99" fmla="*/ 116 h 952"/>
                <a:gd name="T100" fmla="*/ 399 w 577"/>
                <a:gd name="T101" fmla="*/ 103 h 952"/>
                <a:gd name="T102" fmla="*/ 419 w 577"/>
                <a:gd name="T103" fmla="*/ 99 h 952"/>
                <a:gd name="T104" fmla="*/ 435 w 577"/>
                <a:gd name="T105" fmla="*/ 105 h 952"/>
                <a:gd name="T106" fmla="*/ 444 w 577"/>
                <a:gd name="T107" fmla="*/ 87 h 952"/>
                <a:gd name="T108" fmla="*/ 456 w 577"/>
                <a:gd name="T109" fmla="*/ 57 h 952"/>
                <a:gd name="T110" fmla="*/ 473 w 577"/>
                <a:gd name="T111" fmla="*/ 36 h 952"/>
                <a:gd name="T112" fmla="*/ 490 w 577"/>
                <a:gd name="T113" fmla="*/ 13 h 952"/>
                <a:gd name="T114" fmla="*/ 520 w 577"/>
                <a:gd name="T115" fmla="*/ 8 h 952"/>
                <a:gd name="T116" fmla="*/ 547 w 577"/>
                <a:gd name="T117" fmla="*/ 11 h 952"/>
                <a:gd name="T118" fmla="*/ 570 w 577"/>
                <a:gd name="T119" fmla="*/ 17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952">
                  <a:moveTo>
                    <a:pt x="499" y="899"/>
                  </a:moveTo>
                  <a:lnTo>
                    <a:pt x="497" y="901"/>
                  </a:lnTo>
                  <a:lnTo>
                    <a:pt x="497" y="903"/>
                  </a:lnTo>
                  <a:lnTo>
                    <a:pt x="497" y="905"/>
                  </a:lnTo>
                  <a:lnTo>
                    <a:pt x="495" y="905"/>
                  </a:lnTo>
                  <a:lnTo>
                    <a:pt x="495" y="906"/>
                  </a:lnTo>
                  <a:lnTo>
                    <a:pt x="494" y="906"/>
                  </a:lnTo>
                  <a:lnTo>
                    <a:pt x="494" y="908"/>
                  </a:lnTo>
                  <a:lnTo>
                    <a:pt x="494" y="910"/>
                  </a:lnTo>
                  <a:lnTo>
                    <a:pt x="494" y="912"/>
                  </a:lnTo>
                  <a:lnTo>
                    <a:pt x="492" y="912"/>
                  </a:lnTo>
                  <a:lnTo>
                    <a:pt x="492" y="914"/>
                  </a:lnTo>
                  <a:lnTo>
                    <a:pt x="490" y="916"/>
                  </a:lnTo>
                  <a:lnTo>
                    <a:pt x="490" y="918"/>
                  </a:lnTo>
                  <a:lnTo>
                    <a:pt x="488" y="918"/>
                  </a:lnTo>
                  <a:lnTo>
                    <a:pt x="486" y="920"/>
                  </a:lnTo>
                  <a:lnTo>
                    <a:pt x="484" y="920"/>
                  </a:lnTo>
                  <a:lnTo>
                    <a:pt x="482" y="922"/>
                  </a:lnTo>
                  <a:lnTo>
                    <a:pt x="480" y="922"/>
                  </a:lnTo>
                  <a:lnTo>
                    <a:pt x="478" y="922"/>
                  </a:lnTo>
                  <a:lnTo>
                    <a:pt x="476" y="922"/>
                  </a:lnTo>
                  <a:lnTo>
                    <a:pt x="476" y="924"/>
                  </a:lnTo>
                  <a:lnTo>
                    <a:pt x="475" y="927"/>
                  </a:lnTo>
                  <a:lnTo>
                    <a:pt x="473" y="929"/>
                  </a:lnTo>
                  <a:lnTo>
                    <a:pt x="471" y="931"/>
                  </a:lnTo>
                  <a:lnTo>
                    <a:pt x="471" y="933"/>
                  </a:lnTo>
                  <a:lnTo>
                    <a:pt x="467" y="937"/>
                  </a:lnTo>
                  <a:lnTo>
                    <a:pt x="467" y="939"/>
                  </a:lnTo>
                  <a:lnTo>
                    <a:pt x="465" y="939"/>
                  </a:lnTo>
                  <a:lnTo>
                    <a:pt x="461" y="941"/>
                  </a:lnTo>
                  <a:lnTo>
                    <a:pt x="459" y="941"/>
                  </a:lnTo>
                  <a:lnTo>
                    <a:pt x="459" y="943"/>
                  </a:lnTo>
                  <a:lnTo>
                    <a:pt x="457" y="946"/>
                  </a:lnTo>
                  <a:lnTo>
                    <a:pt x="456" y="948"/>
                  </a:lnTo>
                  <a:lnTo>
                    <a:pt x="456" y="950"/>
                  </a:lnTo>
                  <a:lnTo>
                    <a:pt x="454" y="952"/>
                  </a:lnTo>
                  <a:lnTo>
                    <a:pt x="452" y="952"/>
                  </a:lnTo>
                  <a:lnTo>
                    <a:pt x="452" y="950"/>
                  </a:lnTo>
                  <a:lnTo>
                    <a:pt x="450" y="948"/>
                  </a:lnTo>
                  <a:lnTo>
                    <a:pt x="448" y="946"/>
                  </a:lnTo>
                  <a:lnTo>
                    <a:pt x="444" y="946"/>
                  </a:lnTo>
                  <a:lnTo>
                    <a:pt x="442" y="946"/>
                  </a:lnTo>
                  <a:lnTo>
                    <a:pt x="442" y="944"/>
                  </a:lnTo>
                  <a:lnTo>
                    <a:pt x="440" y="943"/>
                  </a:lnTo>
                  <a:lnTo>
                    <a:pt x="437" y="941"/>
                  </a:lnTo>
                  <a:lnTo>
                    <a:pt x="429" y="939"/>
                  </a:lnTo>
                  <a:lnTo>
                    <a:pt x="429" y="937"/>
                  </a:lnTo>
                  <a:lnTo>
                    <a:pt x="427" y="937"/>
                  </a:lnTo>
                  <a:lnTo>
                    <a:pt x="425" y="935"/>
                  </a:lnTo>
                  <a:lnTo>
                    <a:pt x="425" y="933"/>
                  </a:lnTo>
                  <a:lnTo>
                    <a:pt x="427" y="933"/>
                  </a:lnTo>
                  <a:lnTo>
                    <a:pt x="427" y="931"/>
                  </a:lnTo>
                  <a:lnTo>
                    <a:pt x="427" y="929"/>
                  </a:lnTo>
                  <a:lnTo>
                    <a:pt x="429" y="927"/>
                  </a:lnTo>
                  <a:lnTo>
                    <a:pt x="429" y="925"/>
                  </a:lnTo>
                  <a:lnTo>
                    <a:pt x="429" y="924"/>
                  </a:lnTo>
                  <a:lnTo>
                    <a:pt x="429" y="920"/>
                  </a:lnTo>
                  <a:lnTo>
                    <a:pt x="429" y="916"/>
                  </a:lnTo>
                  <a:lnTo>
                    <a:pt x="431" y="912"/>
                  </a:lnTo>
                  <a:lnTo>
                    <a:pt x="429" y="912"/>
                  </a:lnTo>
                  <a:lnTo>
                    <a:pt x="427" y="910"/>
                  </a:lnTo>
                  <a:lnTo>
                    <a:pt x="425" y="912"/>
                  </a:lnTo>
                  <a:lnTo>
                    <a:pt x="421" y="914"/>
                  </a:lnTo>
                  <a:lnTo>
                    <a:pt x="419" y="916"/>
                  </a:lnTo>
                  <a:lnTo>
                    <a:pt x="418" y="916"/>
                  </a:lnTo>
                  <a:lnTo>
                    <a:pt x="416" y="916"/>
                  </a:lnTo>
                  <a:lnTo>
                    <a:pt x="414" y="914"/>
                  </a:lnTo>
                  <a:lnTo>
                    <a:pt x="412" y="914"/>
                  </a:lnTo>
                  <a:lnTo>
                    <a:pt x="410" y="916"/>
                  </a:lnTo>
                  <a:lnTo>
                    <a:pt x="408" y="918"/>
                  </a:lnTo>
                  <a:lnTo>
                    <a:pt x="406" y="918"/>
                  </a:lnTo>
                  <a:lnTo>
                    <a:pt x="406" y="916"/>
                  </a:lnTo>
                  <a:lnTo>
                    <a:pt x="404" y="916"/>
                  </a:lnTo>
                  <a:lnTo>
                    <a:pt x="400" y="916"/>
                  </a:lnTo>
                  <a:lnTo>
                    <a:pt x="399" y="916"/>
                  </a:lnTo>
                  <a:lnTo>
                    <a:pt x="397" y="914"/>
                  </a:lnTo>
                  <a:lnTo>
                    <a:pt x="395" y="912"/>
                  </a:lnTo>
                  <a:lnTo>
                    <a:pt x="393" y="910"/>
                  </a:lnTo>
                  <a:lnTo>
                    <a:pt x="393" y="908"/>
                  </a:lnTo>
                  <a:lnTo>
                    <a:pt x="391" y="906"/>
                  </a:lnTo>
                  <a:lnTo>
                    <a:pt x="389" y="905"/>
                  </a:lnTo>
                  <a:lnTo>
                    <a:pt x="387" y="905"/>
                  </a:lnTo>
                  <a:lnTo>
                    <a:pt x="385" y="905"/>
                  </a:lnTo>
                  <a:lnTo>
                    <a:pt x="383" y="903"/>
                  </a:lnTo>
                  <a:lnTo>
                    <a:pt x="378" y="901"/>
                  </a:lnTo>
                  <a:lnTo>
                    <a:pt x="376" y="901"/>
                  </a:lnTo>
                  <a:lnTo>
                    <a:pt x="374" y="901"/>
                  </a:lnTo>
                  <a:lnTo>
                    <a:pt x="372" y="901"/>
                  </a:lnTo>
                  <a:lnTo>
                    <a:pt x="370" y="901"/>
                  </a:lnTo>
                  <a:lnTo>
                    <a:pt x="370" y="899"/>
                  </a:lnTo>
                  <a:lnTo>
                    <a:pt x="366" y="901"/>
                  </a:lnTo>
                  <a:lnTo>
                    <a:pt x="364" y="901"/>
                  </a:lnTo>
                  <a:lnTo>
                    <a:pt x="362" y="901"/>
                  </a:lnTo>
                  <a:lnTo>
                    <a:pt x="361" y="903"/>
                  </a:lnTo>
                  <a:lnTo>
                    <a:pt x="359" y="905"/>
                  </a:lnTo>
                  <a:lnTo>
                    <a:pt x="357" y="906"/>
                  </a:lnTo>
                  <a:lnTo>
                    <a:pt x="355" y="906"/>
                  </a:lnTo>
                  <a:lnTo>
                    <a:pt x="353" y="906"/>
                  </a:lnTo>
                  <a:lnTo>
                    <a:pt x="351" y="905"/>
                  </a:lnTo>
                  <a:lnTo>
                    <a:pt x="347" y="903"/>
                  </a:lnTo>
                  <a:lnTo>
                    <a:pt x="343" y="901"/>
                  </a:lnTo>
                  <a:lnTo>
                    <a:pt x="338" y="899"/>
                  </a:lnTo>
                  <a:lnTo>
                    <a:pt x="330" y="897"/>
                  </a:lnTo>
                  <a:lnTo>
                    <a:pt x="328" y="897"/>
                  </a:lnTo>
                  <a:lnTo>
                    <a:pt x="324" y="897"/>
                  </a:lnTo>
                  <a:lnTo>
                    <a:pt x="323" y="897"/>
                  </a:lnTo>
                  <a:lnTo>
                    <a:pt x="313" y="899"/>
                  </a:lnTo>
                  <a:lnTo>
                    <a:pt x="311" y="899"/>
                  </a:lnTo>
                  <a:lnTo>
                    <a:pt x="311" y="901"/>
                  </a:lnTo>
                  <a:lnTo>
                    <a:pt x="311" y="899"/>
                  </a:lnTo>
                  <a:lnTo>
                    <a:pt x="309" y="899"/>
                  </a:lnTo>
                  <a:lnTo>
                    <a:pt x="307" y="899"/>
                  </a:lnTo>
                  <a:lnTo>
                    <a:pt x="304" y="899"/>
                  </a:lnTo>
                  <a:lnTo>
                    <a:pt x="300" y="899"/>
                  </a:lnTo>
                  <a:lnTo>
                    <a:pt x="298" y="899"/>
                  </a:lnTo>
                  <a:lnTo>
                    <a:pt x="298" y="901"/>
                  </a:lnTo>
                  <a:lnTo>
                    <a:pt x="296" y="899"/>
                  </a:lnTo>
                  <a:lnTo>
                    <a:pt x="292" y="897"/>
                  </a:lnTo>
                  <a:lnTo>
                    <a:pt x="290" y="897"/>
                  </a:lnTo>
                  <a:lnTo>
                    <a:pt x="288" y="895"/>
                  </a:lnTo>
                  <a:lnTo>
                    <a:pt x="286" y="895"/>
                  </a:lnTo>
                  <a:lnTo>
                    <a:pt x="285" y="895"/>
                  </a:lnTo>
                  <a:lnTo>
                    <a:pt x="283" y="895"/>
                  </a:lnTo>
                  <a:lnTo>
                    <a:pt x="281" y="895"/>
                  </a:lnTo>
                  <a:lnTo>
                    <a:pt x="277" y="895"/>
                  </a:lnTo>
                  <a:lnTo>
                    <a:pt x="269" y="893"/>
                  </a:lnTo>
                  <a:lnTo>
                    <a:pt x="267" y="893"/>
                  </a:lnTo>
                  <a:lnTo>
                    <a:pt x="266" y="893"/>
                  </a:lnTo>
                  <a:lnTo>
                    <a:pt x="264" y="895"/>
                  </a:lnTo>
                  <a:lnTo>
                    <a:pt x="262" y="895"/>
                  </a:lnTo>
                  <a:lnTo>
                    <a:pt x="260" y="895"/>
                  </a:lnTo>
                  <a:lnTo>
                    <a:pt x="258" y="895"/>
                  </a:lnTo>
                  <a:lnTo>
                    <a:pt x="254" y="897"/>
                  </a:lnTo>
                  <a:lnTo>
                    <a:pt x="252" y="897"/>
                  </a:lnTo>
                  <a:lnTo>
                    <a:pt x="250" y="897"/>
                  </a:lnTo>
                  <a:lnTo>
                    <a:pt x="248" y="895"/>
                  </a:lnTo>
                  <a:lnTo>
                    <a:pt x="247" y="893"/>
                  </a:lnTo>
                  <a:lnTo>
                    <a:pt x="245" y="891"/>
                  </a:lnTo>
                  <a:lnTo>
                    <a:pt x="243" y="891"/>
                  </a:lnTo>
                  <a:lnTo>
                    <a:pt x="243" y="889"/>
                  </a:lnTo>
                  <a:lnTo>
                    <a:pt x="241" y="887"/>
                  </a:lnTo>
                  <a:lnTo>
                    <a:pt x="239" y="884"/>
                  </a:lnTo>
                  <a:lnTo>
                    <a:pt x="237" y="884"/>
                  </a:lnTo>
                  <a:lnTo>
                    <a:pt x="231" y="884"/>
                  </a:lnTo>
                  <a:lnTo>
                    <a:pt x="226" y="884"/>
                  </a:lnTo>
                  <a:lnTo>
                    <a:pt x="224" y="886"/>
                  </a:lnTo>
                  <a:lnTo>
                    <a:pt x="222" y="886"/>
                  </a:lnTo>
                  <a:lnTo>
                    <a:pt x="220" y="891"/>
                  </a:lnTo>
                  <a:lnTo>
                    <a:pt x="218" y="895"/>
                  </a:lnTo>
                  <a:lnTo>
                    <a:pt x="216" y="895"/>
                  </a:lnTo>
                  <a:lnTo>
                    <a:pt x="214" y="897"/>
                  </a:lnTo>
                  <a:lnTo>
                    <a:pt x="210" y="899"/>
                  </a:lnTo>
                  <a:lnTo>
                    <a:pt x="209" y="901"/>
                  </a:lnTo>
                  <a:lnTo>
                    <a:pt x="205" y="901"/>
                  </a:lnTo>
                  <a:lnTo>
                    <a:pt x="201" y="901"/>
                  </a:lnTo>
                  <a:lnTo>
                    <a:pt x="199" y="901"/>
                  </a:lnTo>
                  <a:lnTo>
                    <a:pt x="197" y="901"/>
                  </a:lnTo>
                  <a:lnTo>
                    <a:pt x="193" y="899"/>
                  </a:lnTo>
                  <a:lnTo>
                    <a:pt x="190" y="899"/>
                  </a:lnTo>
                  <a:lnTo>
                    <a:pt x="186" y="897"/>
                  </a:lnTo>
                  <a:lnTo>
                    <a:pt x="180" y="897"/>
                  </a:lnTo>
                  <a:lnTo>
                    <a:pt x="174" y="897"/>
                  </a:lnTo>
                  <a:lnTo>
                    <a:pt x="165" y="899"/>
                  </a:lnTo>
                  <a:lnTo>
                    <a:pt x="148" y="901"/>
                  </a:lnTo>
                  <a:lnTo>
                    <a:pt x="146" y="901"/>
                  </a:lnTo>
                  <a:lnTo>
                    <a:pt x="144" y="903"/>
                  </a:lnTo>
                  <a:lnTo>
                    <a:pt x="140" y="903"/>
                  </a:lnTo>
                  <a:lnTo>
                    <a:pt x="138" y="903"/>
                  </a:lnTo>
                  <a:lnTo>
                    <a:pt x="136" y="905"/>
                  </a:lnTo>
                  <a:lnTo>
                    <a:pt x="134" y="905"/>
                  </a:lnTo>
                  <a:lnTo>
                    <a:pt x="133" y="908"/>
                  </a:lnTo>
                  <a:lnTo>
                    <a:pt x="133" y="910"/>
                  </a:lnTo>
                  <a:lnTo>
                    <a:pt x="131" y="912"/>
                  </a:lnTo>
                  <a:lnTo>
                    <a:pt x="129" y="916"/>
                  </a:lnTo>
                  <a:lnTo>
                    <a:pt x="127" y="916"/>
                  </a:lnTo>
                  <a:lnTo>
                    <a:pt x="127" y="918"/>
                  </a:lnTo>
                  <a:lnTo>
                    <a:pt x="125" y="920"/>
                  </a:lnTo>
                  <a:lnTo>
                    <a:pt x="123" y="922"/>
                  </a:lnTo>
                  <a:lnTo>
                    <a:pt x="121" y="922"/>
                  </a:lnTo>
                  <a:lnTo>
                    <a:pt x="117" y="918"/>
                  </a:lnTo>
                  <a:lnTo>
                    <a:pt x="114" y="918"/>
                  </a:lnTo>
                  <a:lnTo>
                    <a:pt x="112" y="918"/>
                  </a:lnTo>
                  <a:lnTo>
                    <a:pt x="110" y="918"/>
                  </a:lnTo>
                  <a:lnTo>
                    <a:pt x="108" y="918"/>
                  </a:lnTo>
                  <a:lnTo>
                    <a:pt x="106" y="918"/>
                  </a:lnTo>
                  <a:lnTo>
                    <a:pt x="104" y="920"/>
                  </a:lnTo>
                  <a:lnTo>
                    <a:pt x="102" y="920"/>
                  </a:lnTo>
                  <a:lnTo>
                    <a:pt x="98" y="918"/>
                  </a:lnTo>
                  <a:lnTo>
                    <a:pt x="95" y="918"/>
                  </a:lnTo>
                  <a:lnTo>
                    <a:pt x="91" y="918"/>
                  </a:lnTo>
                  <a:lnTo>
                    <a:pt x="85" y="918"/>
                  </a:lnTo>
                  <a:lnTo>
                    <a:pt x="74" y="918"/>
                  </a:lnTo>
                  <a:lnTo>
                    <a:pt x="70" y="918"/>
                  </a:lnTo>
                  <a:lnTo>
                    <a:pt x="68" y="916"/>
                  </a:lnTo>
                  <a:lnTo>
                    <a:pt x="66" y="916"/>
                  </a:lnTo>
                  <a:lnTo>
                    <a:pt x="64" y="914"/>
                  </a:lnTo>
                  <a:lnTo>
                    <a:pt x="66" y="910"/>
                  </a:lnTo>
                  <a:lnTo>
                    <a:pt x="64" y="908"/>
                  </a:lnTo>
                  <a:lnTo>
                    <a:pt x="64" y="906"/>
                  </a:lnTo>
                  <a:lnTo>
                    <a:pt x="64" y="903"/>
                  </a:lnTo>
                  <a:lnTo>
                    <a:pt x="64" y="901"/>
                  </a:lnTo>
                  <a:lnTo>
                    <a:pt x="66" y="901"/>
                  </a:lnTo>
                  <a:lnTo>
                    <a:pt x="66" y="899"/>
                  </a:lnTo>
                  <a:lnTo>
                    <a:pt x="68" y="897"/>
                  </a:lnTo>
                  <a:lnTo>
                    <a:pt x="68" y="893"/>
                  </a:lnTo>
                  <a:lnTo>
                    <a:pt x="68" y="891"/>
                  </a:lnTo>
                  <a:lnTo>
                    <a:pt x="66" y="891"/>
                  </a:lnTo>
                  <a:lnTo>
                    <a:pt x="66" y="889"/>
                  </a:lnTo>
                  <a:lnTo>
                    <a:pt x="64" y="887"/>
                  </a:lnTo>
                  <a:lnTo>
                    <a:pt x="62" y="887"/>
                  </a:lnTo>
                  <a:lnTo>
                    <a:pt x="62" y="886"/>
                  </a:lnTo>
                  <a:lnTo>
                    <a:pt x="60" y="886"/>
                  </a:lnTo>
                  <a:lnTo>
                    <a:pt x="60" y="884"/>
                  </a:lnTo>
                  <a:lnTo>
                    <a:pt x="58" y="882"/>
                  </a:lnTo>
                  <a:lnTo>
                    <a:pt x="57" y="880"/>
                  </a:lnTo>
                  <a:lnTo>
                    <a:pt x="55" y="880"/>
                  </a:lnTo>
                  <a:lnTo>
                    <a:pt x="55" y="878"/>
                  </a:lnTo>
                  <a:lnTo>
                    <a:pt x="55" y="876"/>
                  </a:lnTo>
                  <a:lnTo>
                    <a:pt x="55" y="874"/>
                  </a:lnTo>
                  <a:lnTo>
                    <a:pt x="51" y="876"/>
                  </a:lnTo>
                  <a:lnTo>
                    <a:pt x="49" y="874"/>
                  </a:lnTo>
                  <a:lnTo>
                    <a:pt x="49" y="870"/>
                  </a:lnTo>
                  <a:lnTo>
                    <a:pt x="47" y="870"/>
                  </a:lnTo>
                  <a:lnTo>
                    <a:pt x="45" y="868"/>
                  </a:lnTo>
                  <a:lnTo>
                    <a:pt x="43" y="868"/>
                  </a:lnTo>
                  <a:lnTo>
                    <a:pt x="41" y="867"/>
                  </a:lnTo>
                  <a:lnTo>
                    <a:pt x="39" y="867"/>
                  </a:lnTo>
                  <a:lnTo>
                    <a:pt x="36" y="867"/>
                  </a:lnTo>
                  <a:lnTo>
                    <a:pt x="34" y="865"/>
                  </a:lnTo>
                  <a:lnTo>
                    <a:pt x="32" y="863"/>
                  </a:lnTo>
                  <a:lnTo>
                    <a:pt x="30" y="863"/>
                  </a:lnTo>
                  <a:lnTo>
                    <a:pt x="28" y="863"/>
                  </a:lnTo>
                  <a:lnTo>
                    <a:pt x="26" y="861"/>
                  </a:lnTo>
                  <a:lnTo>
                    <a:pt x="26" y="859"/>
                  </a:lnTo>
                  <a:lnTo>
                    <a:pt x="22" y="857"/>
                  </a:lnTo>
                  <a:lnTo>
                    <a:pt x="24" y="857"/>
                  </a:lnTo>
                  <a:lnTo>
                    <a:pt x="24" y="855"/>
                  </a:lnTo>
                  <a:lnTo>
                    <a:pt x="24" y="851"/>
                  </a:lnTo>
                  <a:lnTo>
                    <a:pt x="22" y="849"/>
                  </a:lnTo>
                  <a:lnTo>
                    <a:pt x="20" y="848"/>
                  </a:lnTo>
                  <a:lnTo>
                    <a:pt x="19" y="846"/>
                  </a:lnTo>
                  <a:lnTo>
                    <a:pt x="17" y="844"/>
                  </a:lnTo>
                  <a:lnTo>
                    <a:pt x="15" y="844"/>
                  </a:lnTo>
                  <a:lnTo>
                    <a:pt x="13" y="842"/>
                  </a:lnTo>
                  <a:lnTo>
                    <a:pt x="9" y="842"/>
                  </a:lnTo>
                  <a:lnTo>
                    <a:pt x="9" y="840"/>
                  </a:lnTo>
                  <a:lnTo>
                    <a:pt x="9" y="838"/>
                  </a:lnTo>
                  <a:lnTo>
                    <a:pt x="7" y="838"/>
                  </a:lnTo>
                  <a:lnTo>
                    <a:pt x="5" y="836"/>
                  </a:lnTo>
                  <a:lnTo>
                    <a:pt x="3" y="836"/>
                  </a:lnTo>
                  <a:lnTo>
                    <a:pt x="1" y="834"/>
                  </a:lnTo>
                  <a:lnTo>
                    <a:pt x="0" y="832"/>
                  </a:lnTo>
                  <a:lnTo>
                    <a:pt x="0" y="830"/>
                  </a:lnTo>
                  <a:lnTo>
                    <a:pt x="1" y="830"/>
                  </a:lnTo>
                  <a:lnTo>
                    <a:pt x="1" y="827"/>
                  </a:lnTo>
                  <a:lnTo>
                    <a:pt x="1" y="823"/>
                  </a:lnTo>
                  <a:lnTo>
                    <a:pt x="1" y="819"/>
                  </a:lnTo>
                  <a:lnTo>
                    <a:pt x="1" y="815"/>
                  </a:lnTo>
                  <a:lnTo>
                    <a:pt x="3" y="811"/>
                  </a:lnTo>
                  <a:lnTo>
                    <a:pt x="7" y="806"/>
                  </a:lnTo>
                  <a:lnTo>
                    <a:pt x="7" y="804"/>
                  </a:lnTo>
                  <a:lnTo>
                    <a:pt x="9" y="798"/>
                  </a:lnTo>
                  <a:lnTo>
                    <a:pt x="11" y="796"/>
                  </a:lnTo>
                  <a:lnTo>
                    <a:pt x="13" y="792"/>
                  </a:lnTo>
                  <a:lnTo>
                    <a:pt x="15" y="791"/>
                  </a:lnTo>
                  <a:lnTo>
                    <a:pt x="17" y="789"/>
                  </a:lnTo>
                  <a:lnTo>
                    <a:pt x="19" y="787"/>
                  </a:lnTo>
                  <a:lnTo>
                    <a:pt x="20" y="787"/>
                  </a:lnTo>
                  <a:lnTo>
                    <a:pt x="22" y="787"/>
                  </a:lnTo>
                  <a:lnTo>
                    <a:pt x="26" y="787"/>
                  </a:lnTo>
                  <a:lnTo>
                    <a:pt x="28" y="787"/>
                  </a:lnTo>
                  <a:lnTo>
                    <a:pt x="30" y="787"/>
                  </a:lnTo>
                  <a:lnTo>
                    <a:pt x="32" y="787"/>
                  </a:lnTo>
                  <a:lnTo>
                    <a:pt x="34" y="789"/>
                  </a:lnTo>
                  <a:lnTo>
                    <a:pt x="34" y="791"/>
                  </a:lnTo>
                  <a:lnTo>
                    <a:pt x="36" y="791"/>
                  </a:lnTo>
                  <a:lnTo>
                    <a:pt x="38" y="791"/>
                  </a:lnTo>
                  <a:lnTo>
                    <a:pt x="39" y="791"/>
                  </a:lnTo>
                  <a:lnTo>
                    <a:pt x="41" y="789"/>
                  </a:lnTo>
                  <a:lnTo>
                    <a:pt x="43" y="789"/>
                  </a:lnTo>
                  <a:lnTo>
                    <a:pt x="45" y="789"/>
                  </a:lnTo>
                  <a:lnTo>
                    <a:pt x="47" y="789"/>
                  </a:lnTo>
                  <a:lnTo>
                    <a:pt x="49" y="789"/>
                  </a:lnTo>
                  <a:lnTo>
                    <a:pt x="49" y="791"/>
                  </a:lnTo>
                  <a:lnTo>
                    <a:pt x="51" y="792"/>
                  </a:lnTo>
                  <a:lnTo>
                    <a:pt x="55" y="794"/>
                  </a:lnTo>
                  <a:lnTo>
                    <a:pt x="57" y="794"/>
                  </a:lnTo>
                  <a:lnTo>
                    <a:pt x="58" y="794"/>
                  </a:lnTo>
                  <a:lnTo>
                    <a:pt x="60" y="796"/>
                  </a:lnTo>
                  <a:lnTo>
                    <a:pt x="62" y="794"/>
                  </a:lnTo>
                  <a:lnTo>
                    <a:pt x="64" y="794"/>
                  </a:lnTo>
                  <a:lnTo>
                    <a:pt x="66" y="794"/>
                  </a:lnTo>
                  <a:lnTo>
                    <a:pt x="68" y="792"/>
                  </a:lnTo>
                  <a:lnTo>
                    <a:pt x="72" y="791"/>
                  </a:lnTo>
                  <a:lnTo>
                    <a:pt x="74" y="792"/>
                  </a:lnTo>
                  <a:lnTo>
                    <a:pt x="77" y="792"/>
                  </a:lnTo>
                  <a:lnTo>
                    <a:pt x="79" y="792"/>
                  </a:lnTo>
                  <a:lnTo>
                    <a:pt x="81" y="791"/>
                  </a:lnTo>
                  <a:lnTo>
                    <a:pt x="85" y="787"/>
                  </a:lnTo>
                  <a:lnTo>
                    <a:pt x="89" y="787"/>
                  </a:lnTo>
                  <a:lnTo>
                    <a:pt x="91" y="787"/>
                  </a:lnTo>
                  <a:lnTo>
                    <a:pt x="93" y="785"/>
                  </a:lnTo>
                  <a:lnTo>
                    <a:pt x="95" y="783"/>
                  </a:lnTo>
                  <a:lnTo>
                    <a:pt x="100" y="779"/>
                  </a:lnTo>
                  <a:lnTo>
                    <a:pt x="108" y="775"/>
                  </a:lnTo>
                  <a:lnTo>
                    <a:pt x="110" y="775"/>
                  </a:lnTo>
                  <a:lnTo>
                    <a:pt x="112" y="773"/>
                  </a:lnTo>
                  <a:lnTo>
                    <a:pt x="114" y="773"/>
                  </a:lnTo>
                  <a:lnTo>
                    <a:pt x="115" y="775"/>
                  </a:lnTo>
                  <a:lnTo>
                    <a:pt x="119" y="775"/>
                  </a:lnTo>
                  <a:lnTo>
                    <a:pt x="121" y="775"/>
                  </a:lnTo>
                  <a:lnTo>
                    <a:pt x="123" y="775"/>
                  </a:lnTo>
                  <a:lnTo>
                    <a:pt x="125" y="775"/>
                  </a:lnTo>
                  <a:lnTo>
                    <a:pt x="125" y="773"/>
                  </a:lnTo>
                  <a:lnTo>
                    <a:pt x="127" y="773"/>
                  </a:lnTo>
                  <a:lnTo>
                    <a:pt x="127" y="772"/>
                  </a:lnTo>
                  <a:lnTo>
                    <a:pt x="127" y="770"/>
                  </a:lnTo>
                  <a:lnTo>
                    <a:pt x="127" y="766"/>
                  </a:lnTo>
                  <a:lnTo>
                    <a:pt x="127" y="762"/>
                  </a:lnTo>
                  <a:lnTo>
                    <a:pt x="127" y="756"/>
                  </a:lnTo>
                  <a:lnTo>
                    <a:pt x="129" y="753"/>
                  </a:lnTo>
                  <a:lnTo>
                    <a:pt x="131" y="749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8" y="741"/>
                  </a:lnTo>
                  <a:lnTo>
                    <a:pt x="140" y="739"/>
                  </a:lnTo>
                  <a:lnTo>
                    <a:pt x="148" y="732"/>
                  </a:lnTo>
                  <a:lnTo>
                    <a:pt x="148" y="728"/>
                  </a:lnTo>
                  <a:lnTo>
                    <a:pt x="150" y="726"/>
                  </a:lnTo>
                  <a:lnTo>
                    <a:pt x="150" y="724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2" y="716"/>
                  </a:lnTo>
                  <a:lnTo>
                    <a:pt x="153" y="715"/>
                  </a:lnTo>
                  <a:lnTo>
                    <a:pt x="155" y="715"/>
                  </a:lnTo>
                  <a:lnTo>
                    <a:pt x="157" y="713"/>
                  </a:lnTo>
                  <a:lnTo>
                    <a:pt x="159" y="713"/>
                  </a:lnTo>
                  <a:lnTo>
                    <a:pt x="161" y="711"/>
                  </a:lnTo>
                  <a:lnTo>
                    <a:pt x="163" y="709"/>
                  </a:lnTo>
                  <a:lnTo>
                    <a:pt x="163" y="707"/>
                  </a:lnTo>
                  <a:lnTo>
                    <a:pt x="163" y="705"/>
                  </a:lnTo>
                  <a:lnTo>
                    <a:pt x="163" y="701"/>
                  </a:lnTo>
                  <a:lnTo>
                    <a:pt x="161" y="699"/>
                  </a:lnTo>
                  <a:lnTo>
                    <a:pt x="161" y="697"/>
                  </a:lnTo>
                  <a:lnTo>
                    <a:pt x="161" y="696"/>
                  </a:lnTo>
                  <a:lnTo>
                    <a:pt x="161" y="694"/>
                  </a:lnTo>
                  <a:lnTo>
                    <a:pt x="163" y="692"/>
                  </a:lnTo>
                  <a:lnTo>
                    <a:pt x="163" y="686"/>
                  </a:lnTo>
                  <a:lnTo>
                    <a:pt x="161" y="686"/>
                  </a:lnTo>
                  <a:lnTo>
                    <a:pt x="161" y="684"/>
                  </a:lnTo>
                  <a:lnTo>
                    <a:pt x="159" y="684"/>
                  </a:lnTo>
                  <a:lnTo>
                    <a:pt x="157" y="682"/>
                  </a:lnTo>
                  <a:lnTo>
                    <a:pt x="155" y="680"/>
                  </a:lnTo>
                  <a:lnTo>
                    <a:pt x="153" y="678"/>
                  </a:lnTo>
                  <a:lnTo>
                    <a:pt x="153" y="677"/>
                  </a:lnTo>
                  <a:lnTo>
                    <a:pt x="153" y="675"/>
                  </a:lnTo>
                  <a:lnTo>
                    <a:pt x="153" y="673"/>
                  </a:lnTo>
                  <a:lnTo>
                    <a:pt x="152" y="669"/>
                  </a:lnTo>
                  <a:lnTo>
                    <a:pt x="150" y="667"/>
                  </a:lnTo>
                  <a:lnTo>
                    <a:pt x="150" y="665"/>
                  </a:lnTo>
                  <a:lnTo>
                    <a:pt x="150" y="663"/>
                  </a:lnTo>
                  <a:lnTo>
                    <a:pt x="150" y="661"/>
                  </a:lnTo>
                  <a:lnTo>
                    <a:pt x="152" y="656"/>
                  </a:lnTo>
                  <a:lnTo>
                    <a:pt x="152" y="654"/>
                  </a:lnTo>
                  <a:lnTo>
                    <a:pt x="152" y="652"/>
                  </a:lnTo>
                  <a:lnTo>
                    <a:pt x="150" y="652"/>
                  </a:lnTo>
                  <a:lnTo>
                    <a:pt x="146" y="646"/>
                  </a:lnTo>
                  <a:lnTo>
                    <a:pt x="140" y="644"/>
                  </a:lnTo>
                  <a:lnTo>
                    <a:pt x="138" y="642"/>
                  </a:lnTo>
                  <a:lnTo>
                    <a:pt x="136" y="642"/>
                  </a:lnTo>
                  <a:lnTo>
                    <a:pt x="136" y="640"/>
                  </a:lnTo>
                  <a:lnTo>
                    <a:pt x="136" y="639"/>
                  </a:lnTo>
                  <a:lnTo>
                    <a:pt x="138" y="637"/>
                  </a:lnTo>
                  <a:lnTo>
                    <a:pt x="142" y="635"/>
                  </a:lnTo>
                  <a:lnTo>
                    <a:pt x="144" y="633"/>
                  </a:lnTo>
                  <a:lnTo>
                    <a:pt x="152" y="625"/>
                  </a:lnTo>
                  <a:lnTo>
                    <a:pt x="157" y="623"/>
                  </a:lnTo>
                  <a:lnTo>
                    <a:pt x="163" y="616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4"/>
                  </a:lnTo>
                  <a:lnTo>
                    <a:pt x="178" y="601"/>
                  </a:lnTo>
                  <a:lnTo>
                    <a:pt x="178" y="599"/>
                  </a:lnTo>
                  <a:lnTo>
                    <a:pt x="180" y="595"/>
                  </a:lnTo>
                  <a:lnTo>
                    <a:pt x="180" y="593"/>
                  </a:lnTo>
                  <a:lnTo>
                    <a:pt x="178" y="591"/>
                  </a:lnTo>
                  <a:lnTo>
                    <a:pt x="178" y="587"/>
                  </a:lnTo>
                  <a:lnTo>
                    <a:pt x="178" y="585"/>
                  </a:lnTo>
                  <a:lnTo>
                    <a:pt x="178" y="582"/>
                  </a:lnTo>
                  <a:lnTo>
                    <a:pt x="178" y="578"/>
                  </a:lnTo>
                  <a:lnTo>
                    <a:pt x="180" y="574"/>
                  </a:lnTo>
                  <a:lnTo>
                    <a:pt x="182" y="570"/>
                  </a:lnTo>
                  <a:lnTo>
                    <a:pt x="184" y="566"/>
                  </a:lnTo>
                  <a:lnTo>
                    <a:pt x="190" y="561"/>
                  </a:lnTo>
                  <a:lnTo>
                    <a:pt x="191" y="559"/>
                  </a:lnTo>
                  <a:lnTo>
                    <a:pt x="191" y="555"/>
                  </a:lnTo>
                  <a:lnTo>
                    <a:pt x="191" y="551"/>
                  </a:lnTo>
                  <a:lnTo>
                    <a:pt x="191" y="549"/>
                  </a:lnTo>
                  <a:lnTo>
                    <a:pt x="190" y="547"/>
                  </a:lnTo>
                  <a:lnTo>
                    <a:pt x="191" y="545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3" y="542"/>
                  </a:lnTo>
                  <a:lnTo>
                    <a:pt x="193" y="540"/>
                  </a:lnTo>
                  <a:lnTo>
                    <a:pt x="193" y="538"/>
                  </a:lnTo>
                  <a:lnTo>
                    <a:pt x="195" y="536"/>
                  </a:lnTo>
                  <a:lnTo>
                    <a:pt x="193" y="536"/>
                  </a:lnTo>
                  <a:lnTo>
                    <a:pt x="193" y="534"/>
                  </a:lnTo>
                  <a:lnTo>
                    <a:pt x="191" y="532"/>
                  </a:lnTo>
                  <a:lnTo>
                    <a:pt x="190" y="530"/>
                  </a:lnTo>
                  <a:lnTo>
                    <a:pt x="188" y="530"/>
                  </a:lnTo>
                  <a:lnTo>
                    <a:pt x="184" y="528"/>
                  </a:lnTo>
                  <a:lnTo>
                    <a:pt x="182" y="526"/>
                  </a:lnTo>
                  <a:lnTo>
                    <a:pt x="182" y="525"/>
                  </a:lnTo>
                  <a:lnTo>
                    <a:pt x="184" y="523"/>
                  </a:lnTo>
                  <a:lnTo>
                    <a:pt x="184" y="521"/>
                  </a:lnTo>
                  <a:lnTo>
                    <a:pt x="186" y="521"/>
                  </a:lnTo>
                  <a:lnTo>
                    <a:pt x="186" y="519"/>
                  </a:lnTo>
                  <a:lnTo>
                    <a:pt x="186" y="517"/>
                  </a:lnTo>
                  <a:lnTo>
                    <a:pt x="184" y="515"/>
                  </a:lnTo>
                  <a:lnTo>
                    <a:pt x="186" y="513"/>
                  </a:lnTo>
                  <a:lnTo>
                    <a:pt x="186" y="511"/>
                  </a:lnTo>
                  <a:lnTo>
                    <a:pt x="186" y="509"/>
                  </a:lnTo>
                  <a:lnTo>
                    <a:pt x="186" y="507"/>
                  </a:lnTo>
                  <a:lnTo>
                    <a:pt x="186" y="506"/>
                  </a:lnTo>
                  <a:lnTo>
                    <a:pt x="186" y="504"/>
                  </a:lnTo>
                  <a:lnTo>
                    <a:pt x="184" y="500"/>
                  </a:lnTo>
                  <a:lnTo>
                    <a:pt x="182" y="498"/>
                  </a:lnTo>
                  <a:lnTo>
                    <a:pt x="180" y="498"/>
                  </a:lnTo>
                  <a:lnTo>
                    <a:pt x="180" y="496"/>
                  </a:lnTo>
                  <a:lnTo>
                    <a:pt x="180" y="494"/>
                  </a:lnTo>
                  <a:lnTo>
                    <a:pt x="182" y="492"/>
                  </a:lnTo>
                  <a:lnTo>
                    <a:pt x="182" y="490"/>
                  </a:lnTo>
                  <a:lnTo>
                    <a:pt x="184" y="488"/>
                  </a:lnTo>
                  <a:lnTo>
                    <a:pt x="184" y="487"/>
                  </a:lnTo>
                  <a:lnTo>
                    <a:pt x="186" y="487"/>
                  </a:lnTo>
                  <a:lnTo>
                    <a:pt x="186" y="485"/>
                  </a:lnTo>
                  <a:lnTo>
                    <a:pt x="186" y="483"/>
                  </a:lnTo>
                  <a:lnTo>
                    <a:pt x="184" y="481"/>
                  </a:lnTo>
                  <a:lnTo>
                    <a:pt x="184" y="479"/>
                  </a:lnTo>
                  <a:lnTo>
                    <a:pt x="182" y="477"/>
                  </a:lnTo>
                  <a:lnTo>
                    <a:pt x="180" y="477"/>
                  </a:lnTo>
                  <a:lnTo>
                    <a:pt x="180" y="475"/>
                  </a:lnTo>
                  <a:lnTo>
                    <a:pt x="180" y="473"/>
                  </a:lnTo>
                  <a:lnTo>
                    <a:pt x="180" y="468"/>
                  </a:lnTo>
                  <a:lnTo>
                    <a:pt x="182" y="464"/>
                  </a:lnTo>
                  <a:lnTo>
                    <a:pt x="184" y="460"/>
                  </a:lnTo>
                  <a:lnTo>
                    <a:pt x="186" y="458"/>
                  </a:lnTo>
                  <a:lnTo>
                    <a:pt x="186" y="456"/>
                  </a:lnTo>
                  <a:lnTo>
                    <a:pt x="186" y="454"/>
                  </a:lnTo>
                  <a:lnTo>
                    <a:pt x="184" y="449"/>
                  </a:lnTo>
                  <a:lnTo>
                    <a:pt x="182" y="447"/>
                  </a:lnTo>
                  <a:lnTo>
                    <a:pt x="182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8" y="439"/>
                  </a:lnTo>
                  <a:lnTo>
                    <a:pt x="178" y="437"/>
                  </a:lnTo>
                  <a:lnTo>
                    <a:pt x="178" y="435"/>
                  </a:lnTo>
                  <a:lnTo>
                    <a:pt x="178" y="433"/>
                  </a:lnTo>
                  <a:lnTo>
                    <a:pt x="180" y="433"/>
                  </a:lnTo>
                  <a:lnTo>
                    <a:pt x="180" y="431"/>
                  </a:lnTo>
                  <a:lnTo>
                    <a:pt x="180" y="430"/>
                  </a:lnTo>
                  <a:lnTo>
                    <a:pt x="180" y="428"/>
                  </a:lnTo>
                  <a:lnTo>
                    <a:pt x="178" y="426"/>
                  </a:lnTo>
                  <a:lnTo>
                    <a:pt x="176" y="424"/>
                  </a:lnTo>
                  <a:lnTo>
                    <a:pt x="176" y="422"/>
                  </a:lnTo>
                  <a:lnTo>
                    <a:pt x="172" y="420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7" y="420"/>
                  </a:lnTo>
                  <a:lnTo>
                    <a:pt x="165" y="420"/>
                  </a:lnTo>
                  <a:lnTo>
                    <a:pt x="161" y="422"/>
                  </a:lnTo>
                  <a:lnTo>
                    <a:pt x="157" y="422"/>
                  </a:lnTo>
                  <a:lnTo>
                    <a:pt x="153" y="422"/>
                  </a:lnTo>
                  <a:lnTo>
                    <a:pt x="150" y="422"/>
                  </a:lnTo>
                  <a:lnTo>
                    <a:pt x="144" y="420"/>
                  </a:lnTo>
                  <a:lnTo>
                    <a:pt x="140" y="418"/>
                  </a:lnTo>
                  <a:lnTo>
                    <a:pt x="138" y="416"/>
                  </a:lnTo>
                  <a:lnTo>
                    <a:pt x="134" y="414"/>
                  </a:lnTo>
                  <a:lnTo>
                    <a:pt x="133" y="412"/>
                  </a:lnTo>
                  <a:lnTo>
                    <a:pt x="133" y="409"/>
                  </a:lnTo>
                  <a:lnTo>
                    <a:pt x="131" y="407"/>
                  </a:lnTo>
                  <a:lnTo>
                    <a:pt x="131" y="405"/>
                  </a:lnTo>
                  <a:lnTo>
                    <a:pt x="129" y="403"/>
                  </a:lnTo>
                  <a:lnTo>
                    <a:pt x="129" y="401"/>
                  </a:lnTo>
                  <a:lnTo>
                    <a:pt x="131" y="399"/>
                  </a:lnTo>
                  <a:lnTo>
                    <a:pt x="133" y="397"/>
                  </a:lnTo>
                  <a:lnTo>
                    <a:pt x="134" y="393"/>
                  </a:lnTo>
                  <a:lnTo>
                    <a:pt x="134" y="390"/>
                  </a:lnTo>
                  <a:lnTo>
                    <a:pt x="136" y="388"/>
                  </a:lnTo>
                  <a:lnTo>
                    <a:pt x="138" y="388"/>
                  </a:lnTo>
                  <a:lnTo>
                    <a:pt x="138" y="386"/>
                  </a:lnTo>
                  <a:lnTo>
                    <a:pt x="140" y="386"/>
                  </a:lnTo>
                  <a:lnTo>
                    <a:pt x="142" y="386"/>
                  </a:lnTo>
                  <a:lnTo>
                    <a:pt x="144" y="388"/>
                  </a:lnTo>
                  <a:lnTo>
                    <a:pt x="146" y="388"/>
                  </a:lnTo>
                  <a:lnTo>
                    <a:pt x="148" y="388"/>
                  </a:lnTo>
                  <a:lnTo>
                    <a:pt x="153" y="388"/>
                  </a:lnTo>
                  <a:lnTo>
                    <a:pt x="155" y="388"/>
                  </a:lnTo>
                  <a:lnTo>
                    <a:pt x="157" y="388"/>
                  </a:lnTo>
                  <a:lnTo>
                    <a:pt x="159" y="388"/>
                  </a:lnTo>
                  <a:lnTo>
                    <a:pt x="161" y="386"/>
                  </a:lnTo>
                  <a:lnTo>
                    <a:pt x="163" y="386"/>
                  </a:lnTo>
                  <a:lnTo>
                    <a:pt x="165" y="386"/>
                  </a:lnTo>
                  <a:lnTo>
                    <a:pt x="167" y="386"/>
                  </a:lnTo>
                  <a:lnTo>
                    <a:pt x="169" y="388"/>
                  </a:lnTo>
                  <a:lnTo>
                    <a:pt x="171" y="388"/>
                  </a:lnTo>
                  <a:lnTo>
                    <a:pt x="174" y="390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4" y="384"/>
                  </a:lnTo>
                  <a:lnTo>
                    <a:pt x="186" y="382"/>
                  </a:lnTo>
                  <a:lnTo>
                    <a:pt x="188" y="382"/>
                  </a:lnTo>
                  <a:lnTo>
                    <a:pt x="190" y="382"/>
                  </a:lnTo>
                  <a:lnTo>
                    <a:pt x="191" y="382"/>
                  </a:lnTo>
                  <a:lnTo>
                    <a:pt x="195" y="382"/>
                  </a:lnTo>
                  <a:lnTo>
                    <a:pt x="197" y="382"/>
                  </a:lnTo>
                  <a:lnTo>
                    <a:pt x="199" y="382"/>
                  </a:lnTo>
                  <a:lnTo>
                    <a:pt x="199" y="380"/>
                  </a:lnTo>
                  <a:lnTo>
                    <a:pt x="201" y="378"/>
                  </a:lnTo>
                  <a:lnTo>
                    <a:pt x="203" y="378"/>
                  </a:lnTo>
                  <a:lnTo>
                    <a:pt x="203" y="376"/>
                  </a:lnTo>
                  <a:lnTo>
                    <a:pt x="201" y="374"/>
                  </a:lnTo>
                  <a:lnTo>
                    <a:pt x="201" y="371"/>
                  </a:lnTo>
                  <a:lnTo>
                    <a:pt x="199" y="369"/>
                  </a:lnTo>
                  <a:lnTo>
                    <a:pt x="197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5" y="361"/>
                  </a:lnTo>
                  <a:lnTo>
                    <a:pt x="195" y="359"/>
                  </a:lnTo>
                  <a:lnTo>
                    <a:pt x="195" y="357"/>
                  </a:lnTo>
                  <a:lnTo>
                    <a:pt x="195" y="355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4" y="344"/>
                  </a:lnTo>
                  <a:lnTo>
                    <a:pt x="182" y="342"/>
                  </a:lnTo>
                  <a:lnTo>
                    <a:pt x="180" y="342"/>
                  </a:lnTo>
                  <a:lnTo>
                    <a:pt x="180" y="340"/>
                  </a:lnTo>
                  <a:lnTo>
                    <a:pt x="180" y="338"/>
                  </a:lnTo>
                  <a:lnTo>
                    <a:pt x="180" y="336"/>
                  </a:lnTo>
                  <a:lnTo>
                    <a:pt x="180" y="335"/>
                  </a:lnTo>
                  <a:lnTo>
                    <a:pt x="180" y="333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27"/>
                  </a:lnTo>
                  <a:lnTo>
                    <a:pt x="176" y="327"/>
                  </a:lnTo>
                  <a:lnTo>
                    <a:pt x="176" y="325"/>
                  </a:lnTo>
                  <a:lnTo>
                    <a:pt x="174" y="323"/>
                  </a:lnTo>
                  <a:lnTo>
                    <a:pt x="172" y="321"/>
                  </a:lnTo>
                  <a:lnTo>
                    <a:pt x="171" y="319"/>
                  </a:lnTo>
                  <a:lnTo>
                    <a:pt x="169" y="319"/>
                  </a:lnTo>
                  <a:lnTo>
                    <a:pt x="167" y="317"/>
                  </a:lnTo>
                  <a:lnTo>
                    <a:pt x="167" y="316"/>
                  </a:lnTo>
                  <a:lnTo>
                    <a:pt x="165" y="316"/>
                  </a:lnTo>
                  <a:lnTo>
                    <a:pt x="165" y="314"/>
                  </a:lnTo>
                  <a:lnTo>
                    <a:pt x="167" y="314"/>
                  </a:lnTo>
                  <a:lnTo>
                    <a:pt x="169" y="312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72" y="314"/>
                  </a:lnTo>
                  <a:lnTo>
                    <a:pt x="174" y="314"/>
                  </a:lnTo>
                  <a:lnTo>
                    <a:pt x="176" y="312"/>
                  </a:lnTo>
                  <a:lnTo>
                    <a:pt x="176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4" y="306"/>
                  </a:lnTo>
                  <a:lnTo>
                    <a:pt x="172" y="304"/>
                  </a:lnTo>
                  <a:lnTo>
                    <a:pt x="174" y="302"/>
                  </a:lnTo>
                  <a:lnTo>
                    <a:pt x="176" y="300"/>
                  </a:lnTo>
                  <a:lnTo>
                    <a:pt x="178" y="300"/>
                  </a:lnTo>
                  <a:lnTo>
                    <a:pt x="180" y="302"/>
                  </a:lnTo>
                  <a:lnTo>
                    <a:pt x="182" y="304"/>
                  </a:lnTo>
                  <a:lnTo>
                    <a:pt x="184" y="306"/>
                  </a:lnTo>
                  <a:lnTo>
                    <a:pt x="186" y="308"/>
                  </a:lnTo>
                  <a:lnTo>
                    <a:pt x="186" y="310"/>
                  </a:lnTo>
                  <a:lnTo>
                    <a:pt x="188" y="310"/>
                  </a:lnTo>
                  <a:lnTo>
                    <a:pt x="188" y="308"/>
                  </a:lnTo>
                  <a:lnTo>
                    <a:pt x="188" y="306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1" y="300"/>
                  </a:lnTo>
                  <a:lnTo>
                    <a:pt x="191" y="298"/>
                  </a:lnTo>
                  <a:lnTo>
                    <a:pt x="193" y="297"/>
                  </a:lnTo>
                  <a:lnTo>
                    <a:pt x="195" y="297"/>
                  </a:lnTo>
                  <a:lnTo>
                    <a:pt x="197" y="297"/>
                  </a:lnTo>
                  <a:lnTo>
                    <a:pt x="197" y="298"/>
                  </a:lnTo>
                  <a:lnTo>
                    <a:pt x="199" y="298"/>
                  </a:lnTo>
                  <a:lnTo>
                    <a:pt x="199" y="300"/>
                  </a:lnTo>
                  <a:lnTo>
                    <a:pt x="197" y="302"/>
                  </a:lnTo>
                  <a:lnTo>
                    <a:pt x="199" y="302"/>
                  </a:lnTo>
                  <a:lnTo>
                    <a:pt x="199" y="304"/>
                  </a:lnTo>
                  <a:lnTo>
                    <a:pt x="201" y="306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5" y="302"/>
                  </a:lnTo>
                  <a:lnTo>
                    <a:pt x="205" y="300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0" y="298"/>
                  </a:lnTo>
                  <a:lnTo>
                    <a:pt x="212" y="300"/>
                  </a:lnTo>
                  <a:lnTo>
                    <a:pt x="214" y="302"/>
                  </a:lnTo>
                  <a:lnTo>
                    <a:pt x="216" y="302"/>
                  </a:lnTo>
                  <a:lnTo>
                    <a:pt x="218" y="302"/>
                  </a:lnTo>
                  <a:lnTo>
                    <a:pt x="220" y="300"/>
                  </a:lnTo>
                  <a:lnTo>
                    <a:pt x="222" y="300"/>
                  </a:lnTo>
                  <a:lnTo>
                    <a:pt x="222" y="298"/>
                  </a:lnTo>
                  <a:lnTo>
                    <a:pt x="218" y="297"/>
                  </a:lnTo>
                  <a:lnTo>
                    <a:pt x="218" y="295"/>
                  </a:lnTo>
                  <a:lnTo>
                    <a:pt x="218" y="293"/>
                  </a:lnTo>
                  <a:lnTo>
                    <a:pt x="218" y="291"/>
                  </a:lnTo>
                  <a:lnTo>
                    <a:pt x="218" y="289"/>
                  </a:lnTo>
                  <a:lnTo>
                    <a:pt x="218" y="287"/>
                  </a:lnTo>
                  <a:lnTo>
                    <a:pt x="218" y="285"/>
                  </a:lnTo>
                  <a:lnTo>
                    <a:pt x="218" y="281"/>
                  </a:lnTo>
                  <a:lnTo>
                    <a:pt x="216" y="281"/>
                  </a:lnTo>
                  <a:lnTo>
                    <a:pt x="216" y="283"/>
                  </a:lnTo>
                  <a:lnTo>
                    <a:pt x="216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2" y="285"/>
                  </a:lnTo>
                  <a:lnTo>
                    <a:pt x="209" y="281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10" y="276"/>
                  </a:lnTo>
                  <a:lnTo>
                    <a:pt x="212" y="278"/>
                  </a:lnTo>
                  <a:lnTo>
                    <a:pt x="214" y="278"/>
                  </a:lnTo>
                  <a:lnTo>
                    <a:pt x="214" y="276"/>
                  </a:lnTo>
                  <a:lnTo>
                    <a:pt x="214" y="274"/>
                  </a:lnTo>
                  <a:lnTo>
                    <a:pt x="216" y="274"/>
                  </a:lnTo>
                  <a:lnTo>
                    <a:pt x="216" y="270"/>
                  </a:lnTo>
                  <a:lnTo>
                    <a:pt x="214" y="270"/>
                  </a:lnTo>
                  <a:lnTo>
                    <a:pt x="212" y="270"/>
                  </a:lnTo>
                  <a:lnTo>
                    <a:pt x="214" y="268"/>
                  </a:lnTo>
                  <a:lnTo>
                    <a:pt x="216" y="266"/>
                  </a:lnTo>
                  <a:lnTo>
                    <a:pt x="218" y="264"/>
                  </a:lnTo>
                  <a:lnTo>
                    <a:pt x="220" y="262"/>
                  </a:lnTo>
                  <a:lnTo>
                    <a:pt x="220" y="260"/>
                  </a:lnTo>
                  <a:lnTo>
                    <a:pt x="218" y="257"/>
                  </a:lnTo>
                  <a:lnTo>
                    <a:pt x="220" y="255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22" y="253"/>
                  </a:lnTo>
                  <a:lnTo>
                    <a:pt x="222" y="255"/>
                  </a:lnTo>
                  <a:lnTo>
                    <a:pt x="224" y="255"/>
                  </a:lnTo>
                  <a:lnTo>
                    <a:pt x="226" y="253"/>
                  </a:lnTo>
                  <a:lnTo>
                    <a:pt x="228" y="253"/>
                  </a:lnTo>
                  <a:lnTo>
                    <a:pt x="228" y="255"/>
                  </a:lnTo>
                  <a:lnTo>
                    <a:pt x="228" y="257"/>
                  </a:lnTo>
                  <a:lnTo>
                    <a:pt x="228" y="259"/>
                  </a:lnTo>
                  <a:lnTo>
                    <a:pt x="231" y="259"/>
                  </a:lnTo>
                  <a:lnTo>
                    <a:pt x="233" y="257"/>
                  </a:lnTo>
                  <a:lnTo>
                    <a:pt x="237" y="259"/>
                  </a:lnTo>
                  <a:lnTo>
                    <a:pt x="239" y="259"/>
                  </a:lnTo>
                  <a:lnTo>
                    <a:pt x="239" y="257"/>
                  </a:lnTo>
                  <a:lnTo>
                    <a:pt x="239" y="255"/>
                  </a:lnTo>
                  <a:lnTo>
                    <a:pt x="241" y="253"/>
                  </a:lnTo>
                  <a:lnTo>
                    <a:pt x="239" y="251"/>
                  </a:lnTo>
                  <a:lnTo>
                    <a:pt x="241" y="247"/>
                  </a:lnTo>
                  <a:lnTo>
                    <a:pt x="241" y="245"/>
                  </a:lnTo>
                  <a:lnTo>
                    <a:pt x="243" y="245"/>
                  </a:lnTo>
                  <a:lnTo>
                    <a:pt x="245" y="247"/>
                  </a:lnTo>
                  <a:lnTo>
                    <a:pt x="247" y="247"/>
                  </a:lnTo>
                  <a:lnTo>
                    <a:pt x="248" y="245"/>
                  </a:lnTo>
                  <a:lnTo>
                    <a:pt x="248" y="243"/>
                  </a:lnTo>
                  <a:lnTo>
                    <a:pt x="248" y="241"/>
                  </a:lnTo>
                  <a:lnTo>
                    <a:pt x="248" y="240"/>
                  </a:lnTo>
                  <a:lnTo>
                    <a:pt x="247" y="236"/>
                  </a:lnTo>
                  <a:lnTo>
                    <a:pt x="245" y="236"/>
                  </a:lnTo>
                  <a:lnTo>
                    <a:pt x="245" y="232"/>
                  </a:lnTo>
                  <a:lnTo>
                    <a:pt x="247" y="232"/>
                  </a:lnTo>
                  <a:lnTo>
                    <a:pt x="247" y="234"/>
                  </a:lnTo>
                  <a:lnTo>
                    <a:pt x="250" y="232"/>
                  </a:lnTo>
                  <a:lnTo>
                    <a:pt x="252" y="230"/>
                  </a:lnTo>
                  <a:lnTo>
                    <a:pt x="250" y="230"/>
                  </a:lnTo>
                  <a:lnTo>
                    <a:pt x="252" y="230"/>
                  </a:lnTo>
                  <a:lnTo>
                    <a:pt x="252" y="228"/>
                  </a:lnTo>
                  <a:lnTo>
                    <a:pt x="254" y="228"/>
                  </a:lnTo>
                  <a:lnTo>
                    <a:pt x="254" y="226"/>
                  </a:lnTo>
                  <a:lnTo>
                    <a:pt x="256" y="226"/>
                  </a:lnTo>
                  <a:lnTo>
                    <a:pt x="258" y="224"/>
                  </a:lnTo>
                  <a:lnTo>
                    <a:pt x="258" y="222"/>
                  </a:lnTo>
                  <a:lnTo>
                    <a:pt x="256" y="222"/>
                  </a:lnTo>
                  <a:lnTo>
                    <a:pt x="258" y="221"/>
                  </a:lnTo>
                  <a:lnTo>
                    <a:pt x="258" y="219"/>
                  </a:lnTo>
                  <a:lnTo>
                    <a:pt x="260" y="219"/>
                  </a:lnTo>
                  <a:lnTo>
                    <a:pt x="260" y="217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4" y="213"/>
                  </a:lnTo>
                  <a:lnTo>
                    <a:pt x="262" y="213"/>
                  </a:lnTo>
                  <a:lnTo>
                    <a:pt x="262" y="211"/>
                  </a:lnTo>
                  <a:lnTo>
                    <a:pt x="262" y="209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58" y="205"/>
                  </a:lnTo>
                  <a:lnTo>
                    <a:pt x="256" y="207"/>
                  </a:lnTo>
                  <a:lnTo>
                    <a:pt x="254" y="207"/>
                  </a:lnTo>
                  <a:lnTo>
                    <a:pt x="254" y="209"/>
                  </a:lnTo>
                  <a:lnTo>
                    <a:pt x="252" y="209"/>
                  </a:lnTo>
                  <a:lnTo>
                    <a:pt x="250" y="209"/>
                  </a:lnTo>
                  <a:lnTo>
                    <a:pt x="250" y="207"/>
                  </a:lnTo>
                  <a:lnTo>
                    <a:pt x="248" y="207"/>
                  </a:lnTo>
                  <a:lnTo>
                    <a:pt x="248" y="205"/>
                  </a:lnTo>
                  <a:lnTo>
                    <a:pt x="248" y="203"/>
                  </a:lnTo>
                  <a:lnTo>
                    <a:pt x="250" y="203"/>
                  </a:lnTo>
                  <a:lnTo>
                    <a:pt x="252" y="202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4" y="196"/>
                  </a:lnTo>
                  <a:lnTo>
                    <a:pt x="256" y="196"/>
                  </a:lnTo>
                  <a:lnTo>
                    <a:pt x="256" y="194"/>
                  </a:lnTo>
                  <a:lnTo>
                    <a:pt x="258" y="194"/>
                  </a:lnTo>
                  <a:lnTo>
                    <a:pt x="256" y="196"/>
                  </a:lnTo>
                  <a:lnTo>
                    <a:pt x="258" y="196"/>
                  </a:lnTo>
                  <a:lnTo>
                    <a:pt x="258" y="194"/>
                  </a:lnTo>
                  <a:lnTo>
                    <a:pt x="260" y="194"/>
                  </a:lnTo>
                  <a:lnTo>
                    <a:pt x="260" y="196"/>
                  </a:lnTo>
                  <a:lnTo>
                    <a:pt x="262" y="196"/>
                  </a:lnTo>
                  <a:lnTo>
                    <a:pt x="264" y="194"/>
                  </a:lnTo>
                  <a:lnTo>
                    <a:pt x="266" y="194"/>
                  </a:lnTo>
                  <a:lnTo>
                    <a:pt x="267" y="194"/>
                  </a:lnTo>
                  <a:lnTo>
                    <a:pt x="267" y="192"/>
                  </a:lnTo>
                  <a:lnTo>
                    <a:pt x="267" y="190"/>
                  </a:lnTo>
                  <a:lnTo>
                    <a:pt x="266" y="190"/>
                  </a:lnTo>
                  <a:lnTo>
                    <a:pt x="264" y="188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7" y="182"/>
                  </a:lnTo>
                  <a:lnTo>
                    <a:pt x="267" y="181"/>
                  </a:lnTo>
                  <a:lnTo>
                    <a:pt x="269" y="181"/>
                  </a:lnTo>
                  <a:lnTo>
                    <a:pt x="269" y="179"/>
                  </a:lnTo>
                  <a:lnTo>
                    <a:pt x="271" y="177"/>
                  </a:lnTo>
                  <a:lnTo>
                    <a:pt x="273" y="177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9" y="179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79" y="184"/>
                  </a:lnTo>
                  <a:lnTo>
                    <a:pt x="279" y="186"/>
                  </a:lnTo>
                  <a:lnTo>
                    <a:pt x="279" y="188"/>
                  </a:lnTo>
                  <a:lnTo>
                    <a:pt x="279" y="190"/>
                  </a:lnTo>
                  <a:lnTo>
                    <a:pt x="281" y="190"/>
                  </a:lnTo>
                  <a:lnTo>
                    <a:pt x="283" y="190"/>
                  </a:lnTo>
                  <a:lnTo>
                    <a:pt x="283" y="188"/>
                  </a:lnTo>
                  <a:lnTo>
                    <a:pt x="283" y="186"/>
                  </a:lnTo>
                  <a:lnTo>
                    <a:pt x="283" y="184"/>
                  </a:lnTo>
                  <a:lnTo>
                    <a:pt x="283" y="182"/>
                  </a:lnTo>
                  <a:lnTo>
                    <a:pt x="283" y="181"/>
                  </a:lnTo>
                  <a:lnTo>
                    <a:pt x="285" y="179"/>
                  </a:lnTo>
                  <a:lnTo>
                    <a:pt x="285" y="177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8" y="175"/>
                  </a:lnTo>
                  <a:lnTo>
                    <a:pt x="288" y="173"/>
                  </a:lnTo>
                  <a:lnTo>
                    <a:pt x="290" y="173"/>
                  </a:lnTo>
                  <a:lnTo>
                    <a:pt x="290" y="171"/>
                  </a:lnTo>
                  <a:lnTo>
                    <a:pt x="292" y="171"/>
                  </a:lnTo>
                  <a:lnTo>
                    <a:pt x="292" y="169"/>
                  </a:lnTo>
                  <a:lnTo>
                    <a:pt x="294" y="169"/>
                  </a:lnTo>
                  <a:lnTo>
                    <a:pt x="294" y="167"/>
                  </a:lnTo>
                  <a:lnTo>
                    <a:pt x="296" y="167"/>
                  </a:lnTo>
                  <a:lnTo>
                    <a:pt x="296" y="165"/>
                  </a:lnTo>
                  <a:lnTo>
                    <a:pt x="298" y="165"/>
                  </a:lnTo>
                  <a:lnTo>
                    <a:pt x="298" y="163"/>
                  </a:lnTo>
                  <a:lnTo>
                    <a:pt x="300" y="163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4" y="160"/>
                  </a:lnTo>
                  <a:lnTo>
                    <a:pt x="304" y="158"/>
                  </a:lnTo>
                  <a:lnTo>
                    <a:pt x="305" y="156"/>
                  </a:lnTo>
                  <a:lnTo>
                    <a:pt x="305" y="154"/>
                  </a:lnTo>
                  <a:lnTo>
                    <a:pt x="307" y="152"/>
                  </a:lnTo>
                  <a:lnTo>
                    <a:pt x="309" y="150"/>
                  </a:lnTo>
                  <a:lnTo>
                    <a:pt x="311" y="150"/>
                  </a:lnTo>
                  <a:lnTo>
                    <a:pt x="311" y="148"/>
                  </a:lnTo>
                  <a:lnTo>
                    <a:pt x="311" y="146"/>
                  </a:lnTo>
                  <a:lnTo>
                    <a:pt x="313" y="146"/>
                  </a:lnTo>
                  <a:lnTo>
                    <a:pt x="313" y="144"/>
                  </a:lnTo>
                  <a:lnTo>
                    <a:pt x="313" y="143"/>
                  </a:lnTo>
                  <a:lnTo>
                    <a:pt x="313" y="141"/>
                  </a:lnTo>
                  <a:lnTo>
                    <a:pt x="311" y="141"/>
                  </a:lnTo>
                  <a:lnTo>
                    <a:pt x="311" y="139"/>
                  </a:lnTo>
                  <a:lnTo>
                    <a:pt x="311" y="137"/>
                  </a:lnTo>
                  <a:lnTo>
                    <a:pt x="313" y="135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1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21" y="131"/>
                  </a:lnTo>
                  <a:lnTo>
                    <a:pt x="321" y="129"/>
                  </a:lnTo>
                  <a:lnTo>
                    <a:pt x="323" y="129"/>
                  </a:lnTo>
                  <a:lnTo>
                    <a:pt x="323" y="131"/>
                  </a:lnTo>
                  <a:lnTo>
                    <a:pt x="324" y="131"/>
                  </a:lnTo>
                  <a:lnTo>
                    <a:pt x="324" y="133"/>
                  </a:lnTo>
                  <a:lnTo>
                    <a:pt x="326" y="133"/>
                  </a:lnTo>
                  <a:lnTo>
                    <a:pt x="326" y="135"/>
                  </a:lnTo>
                  <a:lnTo>
                    <a:pt x="328" y="135"/>
                  </a:lnTo>
                  <a:lnTo>
                    <a:pt x="328" y="137"/>
                  </a:lnTo>
                  <a:lnTo>
                    <a:pt x="330" y="137"/>
                  </a:lnTo>
                  <a:lnTo>
                    <a:pt x="332" y="137"/>
                  </a:lnTo>
                  <a:lnTo>
                    <a:pt x="334" y="137"/>
                  </a:lnTo>
                  <a:lnTo>
                    <a:pt x="336" y="137"/>
                  </a:lnTo>
                  <a:lnTo>
                    <a:pt x="338" y="137"/>
                  </a:lnTo>
                  <a:lnTo>
                    <a:pt x="340" y="137"/>
                  </a:lnTo>
                  <a:lnTo>
                    <a:pt x="342" y="135"/>
                  </a:lnTo>
                  <a:lnTo>
                    <a:pt x="343" y="133"/>
                  </a:lnTo>
                  <a:lnTo>
                    <a:pt x="343" y="131"/>
                  </a:lnTo>
                  <a:lnTo>
                    <a:pt x="345" y="131"/>
                  </a:lnTo>
                  <a:lnTo>
                    <a:pt x="345" y="129"/>
                  </a:lnTo>
                  <a:lnTo>
                    <a:pt x="347" y="127"/>
                  </a:lnTo>
                  <a:lnTo>
                    <a:pt x="347" y="125"/>
                  </a:lnTo>
                  <a:lnTo>
                    <a:pt x="349" y="124"/>
                  </a:lnTo>
                  <a:lnTo>
                    <a:pt x="349" y="122"/>
                  </a:lnTo>
                  <a:lnTo>
                    <a:pt x="349" y="120"/>
                  </a:lnTo>
                  <a:lnTo>
                    <a:pt x="351" y="120"/>
                  </a:lnTo>
                  <a:lnTo>
                    <a:pt x="351" y="118"/>
                  </a:lnTo>
                  <a:lnTo>
                    <a:pt x="353" y="118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4" y="118"/>
                  </a:lnTo>
                  <a:lnTo>
                    <a:pt x="366" y="118"/>
                  </a:lnTo>
                  <a:lnTo>
                    <a:pt x="368" y="120"/>
                  </a:lnTo>
                  <a:lnTo>
                    <a:pt x="370" y="120"/>
                  </a:lnTo>
                  <a:lnTo>
                    <a:pt x="372" y="118"/>
                  </a:lnTo>
                  <a:lnTo>
                    <a:pt x="374" y="118"/>
                  </a:lnTo>
                  <a:lnTo>
                    <a:pt x="376" y="118"/>
                  </a:lnTo>
                  <a:lnTo>
                    <a:pt x="376" y="116"/>
                  </a:lnTo>
                  <a:lnTo>
                    <a:pt x="378" y="116"/>
                  </a:lnTo>
                  <a:lnTo>
                    <a:pt x="380" y="116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5" y="114"/>
                  </a:lnTo>
                  <a:lnTo>
                    <a:pt x="385" y="112"/>
                  </a:lnTo>
                  <a:lnTo>
                    <a:pt x="387" y="112"/>
                  </a:lnTo>
                  <a:lnTo>
                    <a:pt x="387" y="110"/>
                  </a:lnTo>
                  <a:lnTo>
                    <a:pt x="389" y="110"/>
                  </a:lnTo>
                  <a:lnTo>
                    <a:pt x="391" y="110"/>
                  </a:lnTo>
                  <a:lnTo>
                    <a:pt x="391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5" y="105"/>
                  </a:lnTo>
                  <a:lnTo>
                    <a:pt x="397" y="105"/>
                  </a:lnTo>
                  <a:lnTo>
                    <a:pt x="397" y="103"/>
                  </a:lnTo>
                  <a:lnTo>
                    <a:pt x="399" y="103"/>
                  </a:lnTo>
                  <a:lnTo>
                    <a:pt x="400" y="101"/>
                  </a:lnTo>
                  <a:lnTo>
                    <a:pt x="400" y="99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3"/>
                  </a:lnTo>
                  <a:lnTo>
                    <a:pt x="406" y="93"/>
                  </a:lnTo>
                  <a:lnTo>
                    <a:pt x="408" y="93"/>
                  </a:lnTo>
                  <a:lnTo>
                    <a:pt x="410" y="93"/>
                  </a:lnTo>
                  <a:lnTo>
                    <a:pt x="412" y="93"/>
                  </a:lnTo>
                  <a:lnTo>
                    <a:pt x="414" y="95"/>
                  </a:lnTo>
                  <a:lnTo>
                    <a:pt x="414" y="97"/>
                  </a:lnTo>
                  <a:lnTo>
                    <a:pt x="416" y="97"/>
                  </a:lnTo>
                  <a:lnTo>
                    <a:pt x="418" y="97"/>
                  </a:lnTo>
                  <a:lnTo>
                    <a:pt x="419" y="97"/>
                  </a:lnTo>
                  <a:lnTo>
                    <a:pt x="419" y="99"/>
                  </a:lnTo>
                  <a:lnTo>
                    <a:pt x="419" y="101"/>
                  </a:lnTo>
                  <a:lnTo>
                    <a:pt x="421" y="101"/>
                  </a:lnTo>
                  <a:lnTo>
                    <a:pt x="423" y="101"/>
                  </a:lnTo>
                  <a:lnTo>
                    <a:pt x="421" y="103"/>
                  </a:lnTo>
                  <a:lnTo>
                    <a:pt x="421" y="105"/>
                  </a:lnTo>
                  <a:lnTo>
                    <a:pt x="423" y="105"/>
                  </a:lnTo>
                  <a:lnTo>
                    <a:pt x="423" y="106"/>
                  </a:lnTo>
                  <a:lnTo>
                    <a:pt x="425" y="106"/>
                  </a:lnTo>
                  <a:lnTo>
                    <a:pt x="425" y="108"/>
                  </a:lnTo>
                  <a:lnTo>
                    <a:pt x="427" y="108"/>
                  </a:lnTo>
                  <a:lnTo>
                    <a:pt x="427" y="110"/>
                  </a:lnTo>
                  <a:lnTo>
                    <a:pt x="429" y="110"/>
                  </a:lnTo>
                  <a:lnTo>
                    <a:pt x="431" y="110"/>
                  </a:lnTo>
                  <a:lnTo>
                    <a:pt x="431" y="108"/>
                  </a:lnTo>
                  <a:lnTo>
                    <a:pt x="433" y="106"/>
                  </a:lnTo>
                  <a:lnTo>
                    <a:pt x="435" y="106"/>
                  </a:lnTo>
                  <a:lnTo>
                    <a:pt x="435" y="105"/>
                  </a:lnTo>
                  <a:lnTo>
                    <a:pt x="435" y="103"/>
                  </a:lnTo>
                  <a:lnTo>
                    <a:pt x="437" y="103"/>
                  </a:lnTo>
                  <a:lnTo>
                    <a:pt x="438" y="103"/>
                  </a:lnTo>
                  <a:lnTo>
                    <a:pt x="440" y="103"/>
                  </a:lnTo>
                  <a:lnTo>
                    <a:pt x="442" y="105"/>
                  </a:lnTo>
                  <a:lnTo>
                    <a:pt x="444" y="105"/>
                  </a:lnTo>
                  <a:lnTo>
                    <a:pt x="442" y="103"/>
                  </a:lnTo>
                  <a:lnTo>
                    <a:pt x="442" y="101"/>
                  </a:lnTo>
                  <a:lnTo>
                    <a:pt x="444" y="101"/>
                  </a:lnTo>
                  <a:lnTo>
                    <a:pt x="444" y="99"/>
                  </a:lnTo>
                  <a:lnTo>
                    <a:pt x="444" y="97"/>
                  </a:lnTo>
                  <a:lnTo>
                    <a:pt x="444" y="95"/>
                  </a:lnTo>
                  <a:lnTo>
                    <a:pt x="444" y="93"/>
                  </a:lnTo>
                  <a:lnTo>
                    <a:pt x="444" y="91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6"/>
                  </a:lnTo>
                  <a:lnTo>
                    <a:pt x="444" y="84"/>
                  </a:lnTo>
                  <a:lnTo>
                    <a:pt x="442" y="84"/>
                  </a:lnTo>
                  <a:lnTo>
                    <a:pt x="442" y="82"/>
                  </a:lnTo>
                  <a:lnTo>
                    <a:pt x="442" y="80"/>
                  </a:lnTo>
                  <a:lnTo>
                    <a:pt x="442" y="78"/>
                  </a:lnTo>
                  <a:lnTo>
                    <a:pt x="442" y="76"/>
                  </a:lnTo>
                  <a:lnTo>
                    <a:pt x="442" y="74"/>
                  </a:lnTo>
                  <a:lnTo>
                    <a:pt x="444" y="74"/>
                  </a:lnTo>
                  <a:lnTo>
                    <a:pt x="444" y="72"/>
                  </a:lnTo>
                  <a:lnTo>
                    <a:pt x="444" y="70"/>
                  </a:lnTo>
                  <a:lnTo>
                    <a:pt x="444" y="68"/>
                  </a:lnTo>
                  <a:lnTo>
                    <a:pt x="446" y="68"/>
                  </a:lnTo>
                  <a:lnTo>
                    <a:pt x="446" y="67"/>
                  </a:lnTo>
                  <a:lnTo>
                    <a:pt x="448" y="65"/>
                  </a:lnTo>
                  <a:lnTo>
                    <a:pt x="448" y="63"/>
                  </a:lnTo>
                  <a:lnTo>
                    <a:pt x="456" y="57"/>
                  </a:lnTo>
                  <a:lnTo>
                    <a:pt x="457" y="57"/>
                  </a:lnTo>
                  <a:lnTo>
                    <a:pt x="457" y="55"/>
                  </a:lnTo>
                  <a:lnTo>
                    <a:pt x="459" y="55"/>
                  </a:lnTo>
                  <a:lnTo>
                    <a:pt x="459" y="53"/>
                  </a:lnTo>
                  <a:lnTo>
                    <a:pt x="461" y="53"/>
                  </a:lnTo>
                  <a:lnTo>
                    <a:pt x="463" y="51"/>
                  </a:lnTo>
                  <a:lnTo>
                    <a:pt x="465" y="49"/>
                  </a:lnTo>
                  <a:lnTo>
                    <a:pt x="467" y="48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69" y="44"/>
                  </a:lnTo>
                  <a:lnTo>
                    <a:pt x="471" y="44"/>
                  </a:lnTo>
                  <a:lnTo>
                    <a:pt x="471" y="42"/>
                  </a:lnTo>
                  <a:lnTo>
                    <a:pt x="471" y="40"/>
                  </a:lnTo>
                  <a:lnTo>
                    <a:pt x="473" y="40"/>
                  </a:lnTo>
                  <a:lnTo>
                    <a:pt x="473" y="38"/>
                  </a:lnTo>
                  <a:lnTo>
                    <a:pt x="473" y="36"/>
                  </a:lnTo>
                  <a:lnTo>
                    <a:pt x="475" y="34"/>
                  </a:lnTo>
                  <a:lnTo>
                    <a:pt x="475" y="32"/>
                  </a:lnTo>
                  <a:lnTo>
                    <a:pt x="476" y="32"/>
                  </a:lnTo>
                  <a:lnTo>
                    <a:pt x="476" y="30"/>
                  </a:lnTo>
                  <a:lnTo>
                    <a:pt x="478" y="29"/>
                  </a:lnTo>
                  <a:lnTo>
                    <a:pt x="478" y="27"/>
                  </a:lnTo>
                  <a:lnTo>
                    <a:pt x="480" y="25"/>
                  </a:lnTo>
                  <a:lnTo>
                    <a:pt x="480" y="23"/>
                  </a:lnTo>
                  <a:lnTo>
                    <a:pt x="482" y="23"/>
                  </a:lnTo>
                  <a:lnTo>
                    <a:pt x="482" y="21"/>
                  </a:lnTo>
                  <a:lnTo>
                    <a:pt x="482" y="19"/>
                  </a:lnTo>
                  <a:lnTo>
                    <a:pt x="484" y="19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5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2" y="11"/>
                  </a:lnTo>
                  <a:lnTo>
                    <a:pt x="494" y="11"/>
                  </a:lnTo>
                  <a:lnTo>
                    <a:pt x="495" y="11"/>
                  </a:lnTo>
                  <a:lnTo>
                    <a:pt x="497" y="10"/>
                  </a:lnTo>
                  <a:lnTo>
                    <a:pt x="499" y="10"/>
                  </a:lnTo>
                  <a:lnTo>
                    <a:pt x="501" y="10"/>
                  </a:lnTo>
                  <a:lnTo>
                    <a:pt x="501" y="8"/>
                  </a:lnTo>
                  <a:lnTo>
                    <a:pt x="503" y="8"/>
                  </a:lnTo>
                  <a:lnTo>
                    <a:pt x="505" y="8"/>
                  </a:lnTo>
                  <a:lnTo>
                    <a:pt x="507" y="8"/>
                  </a:lnTo>
                  <a:lnTo>
                    <a:pt x="509" y="8"/>
                  </a:lnTo>
                  <a:lnTo>
                    <a:pt x="511" y="8"/>
                  </a:lnTo>
                  <a:lnTo>
                    <a:pt x="513" y="8"/>
                  </a:lnTo>
                  <a:lnTo>
                    <a:pt x="514" y="8"/>
                  </a:lnTo>
                  <a:lnTo>
                    <a:pt x="516" y="8"/>
                  </a:lnTo>
                  <a:lnTo>
                    <a:pt x="518" y="8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4" y="8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30" y="4"/>
                  </a:lnTo>
                  <a:lnTo>
                    <a:pt x="532" y="2"/>
                  </a:lnTo>
                  <a:lnTo>
                    <a:pt x="533" y="2"/>
                  </a:lnTo>
                  <a:lnTo>
                    <a:pt x="533" y="0"/>
                  </a:lnTo>
                  <a:lnTo>
                    <a:pt x="535" y="2"/>
                  </a:lnTo>
                  <a:lnTo>
                    <a:pt x="537" y="4"/>
                  </a:lnTo>
                  <a:lnTo>
                    <a:pt x="539" y="6"/>
                  </a:lnTo>
                  <a:lnTo>
                    <a:pt x="541" y="6"/>
                  </a:lnTo>
                  <a:lnTo>
                    <a:pt x="541" y="8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5" y="11"/>
                  </a:lnTo>
                  <a:lnTo>
                    <a:pt x="547" y="11"/>
                  </a:lnTo>
                  <a:lnTo>
                    <a:pt x="547" y="13"/>
                  </a:lnTo>
                  <a:lnTo>
                    <a:pt x="549" y="13"/>
                  </a:lnTo>
                  <a:lnTo>
                    <a:pt x="549" y="15"/>
                  </a:lnTo>
                  <a:lnTo>
                    <a:pt x="551" y="17"/>
                  </a:lnTo>
                  <a:lnTo>
                    <a:pt x="551" y="19"/>
                  </a:lnTo>
                  <a:lnTo>
                    <a:pt x="551" y="21"/>
                  </a:lnTo>
                  <a:lnTo>
                    <a:pt x="552" y="21"/>
                  </a:lnTo>
                  <a:lnTo>
                    <a:pt x="554" y="23"/>
                  </a:lnTo>
                  <a:lnTo>
                    <a:pt x="556" y="23"/>
                  </a:lnTo>
                  <a:lnTo>
                    <a:pt x="556" y="21"/>
                  </a:lnTo>
                  <a:lnTo>
                    <a:pt x="558" y="21"/>
                  </a:lnTo>
                  <a:lnTo>
                    <a:pt x="560" y="19"/>
                  </a:lnTo>
                  <a:lnTo>
                    <a:pt x="562" y="19"/>
                  </a:lnTo>
                  <a:lnTo>
                    <a:pt x="564" y="19"/>
                  </a:lnTo>
                  <a:lnTo>
                    <a:pt x="566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1" y="17"/>
                  </a:lnTo>
                  <a:lnTo>
                    <a:pt x="573" y="17"/>
                  </a:lnTo>
                  <a:lnTo>
                    <a:pt x="575" y="17"/>
                  </a:lnTo>
                  <a:lnTo>
                    <a:pt x="577" y="17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EEC91F3-9A3A-45FB-89A0-43CC1FD6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688"/>
              <a:ext cx="373" cy="1220"/>
            </a:xfrm>
            <a:custGeom>
              <a:avLst/>
              <a:gdLst>
                <a:gd name="T0" fmla="*/ 101 w 373"/>
                <a:gd name="T1" fmla="*/ 2 h 1220"/>
                <a:gd name="T2" fmla="*/ 124 w 373"/>
                <a:gd name="T3" fmla="*/ 2 h 1220"/>
                <a:gd name="T4" fmla="*/ 162 w 373"/>
                <a:gd name="T5" fmla="*/ 23 h 1220"/>
                <a:gd name="T6" fmla="*/ 194 w 373"/>
                <a:gd name="T7" fmla="*/ 36 h 1220"/>
                <a:gd name="T8" fmla="*/ 217 w 373"/>
                <a:gd name="T9" fmla="*/ 45 h 1220"/>
                <a:gd name="T10" fmla="*/ 200 w 373"/>
                <a:gd name="T11" fmla="*/ 68 h 1220"/>
                <a:gd name="T12" fmla="*/ 226 w 373"/>
                <a:gd name="T13" fmla="*/ 74 h 1220"/>
                <a:gd name="T14" fmla="*/ 253 w 373"/>
                <a:gd name="T15" fmla="*/ 87 h 1220"/>
                <a:gd name="T16" fmla="*/ 255 w 373"/>
                <a:gd name="T17" fmla="*/ 120 h 1220"/>
                <a:gd name="T18" fmla="*/ 291 w 373"/>
                <a:gd name="T19" fmla="*/ 129 h 1220"/>
                <a:gd name="T20" fmla="*/ 300 w 373"/>
                <a:gd name="T21" fmla="*/ 101 h 1220"/>
                <a:gd name="T22" fmla="*/ 335 w 373"/>
                <a:gd name="T23" fmla="*/ 120 h 1220"/>
                <a:gd name="T24" fmla="*/ 367 w 373"/>
                <a:gd name="T25" fmla="*/ 146 h 1220"/>
                <a:gd name="T26" fmla="*/ 365 w 373"/>
                <a:gd name="T27" fmla="*/ 184 h 1220"/>
                <a:gd name="T28" fmla="*/ 331 w 373"/>
                <a:gd name="T29" fmla="*/ 192 h 1220"/>
                <a:gd name="T30" fmla="*/ 306 w 373"/>
                <a:gd name="T31" fmla="*/ 220 h 1220"/>
                <a:gd name="T32" fmla="*/ 226 w 373"/>
                <a:gd name="T33" fmla="*/ 241 h 1220"/>
                <a:gd name="T34" fmla="*/ 240 w 373"/>
                <a:gd name="T35" fmla="*/ 272 h 1220"/>
                <a:gd name="T36" fmla="*/ 215 w 373"/>
                <a:gd name="T37" fmla="*/ 296 h 1220"/>
                <a:gd name="T38" fmla="*/ 205 w 373"/>
                <a:gd name="T39" fmla="*/ 323 h 1220"/>
                <a:gd name="T40" fmla="*/ 198 w 373"/>
                <a:gd name="T41" fmla="*/ 351 h 1220"/>
                <a:gd name="T42" fmla="*/ 179 w 373"/>
                <a:gd name="T43" fmla="*/ 389 h 1220"/>
                <a:gd name="T44" fmla="*/ 179 w 373"/>
                <a:gd name="T45" fmla="*/ 414 h 1220"/>
                <a:gd name="T46" fmla="*/ 175 w 373"/>
                <a:gd name="T47" fmla="*/ 439 h 1220"/>
                <a:gd name="T48" fmla="*/ 162 w 373"/>
                <a:gd name="T49" fmla="*/ 469 h 1220"/>
                <a:gd name="T50" fmla="*/ 179 w 373"/>
                <a:gd name="T51" fmla="*/ 496 h 1220"/>
                <a:gd name="T52" fmla="*/ 192 w 373"/>
                <a:gd name="T53" fmla="*/ 530 h 1220"/>
                <a:gd name="T54" fmla="*/ 205 w 373"/>
                <a:gd name="T55" fmla="*/ 553 h 1220"/>
                <a:gd name="T56" fmla="*/ 223 w 373"/>
                <a:gd name="T57" fmla="*/ 574 h 1220"/>
                <a:gd name="T58" fmla="*/ 257 w 373"/>
                <a:gd name="T59" fmla="*/ 583 h 1220"/>
                <a:gd name="T60" fmla="*/ 259 w 373"/>
                <a:gd name="T61" fmla="*/ 600 h 1220"/>
                <a:gd name="T62" fmla="*/ 232 w 373"/>
                <a:gd name="T63" fmla="*/ 610 h 1220"/>
                <a:gd name="T64" fmla="*/ 224 w 373"/>
                <a:gd name="T65" fmla="*/ 640 h 1220"/>
                <a:gd name="T66" fmla="*/ 226 w 373"/>
                <a:gd name="T67" fmla="*/ 665 h 1220"/>
                <a:gd name="T68" fmla="*/ 266 w 373"/>
                <a:gd name="T69" fmla="*/ 686 h 1220"/>
                <a:gd name="T70" fmla="*/ 276 w 373"/>
                <a:gd name="T71" fmla="*/ 709 h 1220"/>
                <a:gd name="T72" fmla="*/ 251 w 373"/>
                <a:gd name="T73" fmla="*/ 735 h 1220"/>
                <a:gd name="T74" fmla="*/ 257 w 373"/>
                <a:gd name="T75" fmla="*/ 766 h 1220"/>
                <a:gd name="T76" fmla="*/ 257 w 373"/>
                <a:gd name="T77" fmla="*/ 802 h 1220"/>
                <a:gd name="T78" fmla="*/ 261 w 373"/>
                <a:gd name="T79" fmla="*/ 830 h 1220"/>
                <a:gd name="T80" fmla="*/ 280 w 373"/>
                <a:gd name="T81" fmla="*/ 863 h 1220"/>
                <a:gd name="T82" fmla="*/ 283 w 373"/>
                <a:gd name="T83" fmla="*/ 887 h 1220"/>
                <a:gd name="T84" fmla="*/ 272 w 373"/>
                <a:gd name="T85" fmla="*/ 923 h 1220"/>
                <a:gd name="T86" fmla="*/ 289 w 373"/>
                <a:gd name="T87" fmla="*/ 950 h 1220"/>
                <a:gd name="T88" fmla="*/ 280 w 373"/>
                <a:gd name="T89" fmla="*/ 973 h 1220"/>
                <a:gd name="T90" fmla="*/ 264 w 373"/>
                <a:gd name="T91" fmla="*/ 999 h 1220"/>
                <a:gd name="T92" fmla="*/ 259 w 373"/>
                <a:gd name="T93" fmla="*/ 1024 h 1220"/>
                <a:gd name="T94" fmla="*/ 270 w 373"/>
                <a:gd name="T95" fmla="*/ 1051 h 1220"/>
                <a:gd name="T96" fmla="*/ 280 w 373"/>
                <a:gd name="T97" fmla="*/ 1073 h 1220"/>
                <a:gd name="T98" fmla="*/ 270 w 373"/>
                <a:gd name="T99" fmla="*/ 1094 h 1220"/>
                <a:gd name="T100" fmla="*/ 268 w 373"/>
                <a:gd name="T101" fmla="*/ 1121 h 1220"/>
                <a:gd name="T102" fmla="*/ 300 w 373"/>
                <a:gd name="T103" fmla="*/ 1148 h 1220"/>
                <a:gd name="T104" fmla="*/ 319 w 373"/>
                <a:gd name="T105" fmla="*/ 1167 h 1220"/>
                <a:gd name="T106" fmla="*/ 283 w 373"/>
                <a:gd name="T107" fmla="*/ 1206 h 1220"/>
                <a:gd name="T108" fmla="*/ 264 w 373"/>
                <a:gd name="T109" fmla="*/ 1218 h 1220"/>
                <a:gd name="T110" fmla="*/ 232 w 373"/>
                <a:gd name="T111" fmla="*/ 1193 h 1220"/>
                <a:gd name="T112" fmla="*/ 162 w 373"/>
                <a:gd name="T113" fmla="*/ 1106 h 1220"/>
                <a:gd name="T114" fmla="*/ 107 w 373"/>
                <a:gd name="T115" fmla="*/ 1016 h 1220"/>
                <a:gd name="T116" fmla="*/ 76 w 373"/>
                <a:gd name="T117" fmla="*/ 1007 h 1220"/>
                <a:gd name="T118" fmla="*/ 67 w 373"/>
                <a:gd name="T119" fmla="*/ 978 h 1220"/>
                <a:gd name="T120" fmla="*/ 36 w 373"/>
                <a:gd name="T121" fmla="*/ 946 h 1220"/>
                <a:gd name="T122" fmla="*/ 8 w 373"/>
                <a:gd name="T123" fmla="*/ 952 h 1220"/>
                <a:gd name="T124" fmla="*/ 4 w 373"/>
                <a:gd name="T125" fmla="*/ 893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1220">
                  <a:moveTo>
                    <a:pt x="78" y="13"/>
                  </a:moveTo>
                  <a:lnTo>
                    <a:pt x="80" y="13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91" y="9"/>
                  </a:lnTo>
                  <a:lnTo>
                    <a:pt x="93" y="7"/>
                  </a:lnTo>
                  <a:lnTo>
                    <a:pt x="95" y="6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4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29" y="6"/>
                  </a:lnTo>
                  <a:lnTo>
                    <a:pt x="131" y="7"/>
                  </a:lnTo>
                  <a:lnTo>
                    <a:pt x="133" y="9"/>
                  </a:lnTo>
                  <a:lnTo>
                    <a:pt x="137" y="11"/>
                  </a:lnTo>
                  <a:lnTo>
                    <a:pt x="141" y="13"/>
                  </a:lnTo>
                  <a:lnTo>
                    <a:pt x="145" y="13"/>
                  </a:lnTo>
                  <a:lnTo>
                    <a:pt x="150" y="17"/>
                  </a:lnTo>
                  <a:lnTo>
                    <a:pt x="158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71" y="25"/>
                  </a:lnTo>
                  <a:lnTo>
                    <a:pt x="173" y="26"/>
                  </a:lnTo>
                  <a:lnTo>
                    <a:pt x="175" y="28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3" y="32"/>
                  </a:lnTo>
                  <a:lnTo>
                    <a:pt x="185" y="34"/>
                  </a:lnTo>
                  <a:lnTo>
                    <a:pt x="190" y="34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0" y="40"/>
                  </a:lnTo>
                  <a:lnTo>
                    <a:pt x="202" y="40"/>
                  </a:lnTo>
                  <a:lnTo>
                    <a:pt x="204" y="40"/>
                  </a:lnTo>
                  <a:lnTo>
                    <a:pt x="205" y="40"/>
                  </a:lnTo>
                  <a:lnTo>
                    <a:pt x="207" y="40"/>
                  </a:lnTo>
                  <a:lnTo>
                    <a:pt x="209" y="40"/>
                  </a:lnTo>
                  <a:lnTo>
                    <a:pt x="211" y="40"/>
                  </a:lnTo>
                  <a:lnTo>
                    <a:pt x="213" y="42"/>
                  </a:lnTo>
                  <a:lnTo>
                    <a:pt x="217" y="42"/>
                  </a:lnTo>
                  <a:lnTo>
                    <a:pt x="217" y="40"/>
                  </a:lnTo>
                  <a:lnTo>
                    <a:pt x="219" y="40"/>
                  </a:lnTo>
                  <a:lnTo>
                    <a:pt x="219" y="42"/>
                  </a:lnTo>
                  <a:lnTo>
                    <a:pt x="217" y="45"/>
                  </a:lnTo>
                  <a:lnTo>
                    <a:pt x="215" y="47"/>
                  </a:lnTo>
                  <a:lnTo>
                    <a:pt x="213" y="49"/>
                  </a:lnTo>
                  <a:lnTo>
                    <a:pt x="213" y="51"/>
                  </a:lnTo>
                  <a:lnTo>
                    <a:pt x="211" y="53"/>
                  </a:lnTo>
                  <a:lnTo>
                    <a:pt x="211" y="55"/>
                  </a:lnTo>
                  <a:lnTo>
                    <a:pt x="209" y="57"/>
                  </a:lnTo>
                  <a:lnTo>
                    <a:pt x="207" y="57"/>
                  </a:lnTo>
                  <a:lnTo>
                    <a:pt x="205" y="59"/>
                  </a:lnTo>
                  <a:lnTo>
                    <a:pt x="204" y="59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0" y="63"/>
                  </a:lnTo>
                  <a:lnTo>
                    <a:pt x="200" y="66"/>
                  </a:lnTo>
                  <a:lnTo>
                    <a:pt x="200" y="68"/>
                  </a:lnTo>
                  <a:lnTo>
                    <a:pt x="200" y="70"/>
                  </a:lnTo>
                  <a:lnTo>
                    <a:pt x="202" y="70"/>
                  </a:lnTo>
                  <a:lnTo>
                    <a:pt x="204" y="72"/>
                  </a:lnTo>
                  <a:lnTo>
                    <a:pt x="205" y="72"/>
                  </a:lnTo>
                  <a:lnTo>
                    <a:pt x="207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5" y="74"/>
                  </a:lnTo>
                  <a:lnTo>
                    <a:pt x="217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8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7" y="78"/>
                  </a:lnTo>
                  <a:lnTo>
                    <a:pt x="249" y="78"/>
                  </a:lnTo>
                  <a:lnTo>
                    <a:pt x="249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3" y="87"/>
                  </a:lnTo>
                  <a:lnTo>
                    <a:pt x="253" y="89"/>
                  </a:lnTo>
                  <a:lnTo>
                    <a:pt x="251" y="93"/>
                  </a:lnTo>
                  <a:lnTo>
                    <a:pt x="251" y="95"/>
                  </a:lnTo>
                  <a:lnTo>
                    <a:pt x="251" y="99"/>
                  </a:lnTo>
                  <a:lnTo>
                    <a:pt x="251" y="101"/>
                  </a:lnTo>
                  <a:lnTo>
                    <a:pt x="251" y="102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3" y="108"/>
                  </a:lnTo>
                  <a:lnTo>
                    <a:pt x="253" y="110"/>
                  </a:lnTo>
                  <a:lnTo>
                    <a:pt x="255" y="112"/>
                  </a:lnTo>
                  <a:lnTo>
                    <a:pt x="255" y="114"/>
                  </a:lnTo>
                  <a:lnTo>
                    <a:pt x="255" y="118"/>
                  </a:lnTo>
                  <a:lnTo>
                    <a:pt x="255" y="120"/>
                  </a:lnTo>
                  <a:lnTo>
                    <a:pt x="255" y="121"/>
                  </a:lnTo>
                  <a:lnTo>
                    <a:pt x="257" y="125"/>
                  </a:lnTo>
                  <a:lnTo>
                    <a:pt x="257" y="129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7"/>
                  </a:lnTo>
                  <a:lnTo>
                    <a:pt x="259" y="139"/>
                  </a:lnTo>
                  <a:lnTo>
                    <a:pt x="259" y="140"/>
                  </a:lnTo>
                  <a:lnTo>
                    <a:pt x="262" y="140"/>
                  </a:lnTo>
                  <a:lnTo>
                    <a:pt x="264" y="139"/>
                  </a:lnTo>
                  <a:lnTo>
                    <a:pt x="268" y="137"/>
                  </a:lnTo>
                  <a:lnTo>
                    <a:pt x="274" y="135"/>
                  </a:lnTo>
                  <a:lnTo>
                    <a:pt x="281" y="133"/>
                  </a:lnTo>
                  <a:lnTo>
                    <a:pt x="291" y="129"/>
                  </a:lnTo>
                  <a:lnTo>
                    <a:pt x="293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3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3" y="116"/>
                  </a:lnTo>
                  <a:lnTo>
                    <a:pt x="291" y="110"/>
                  </a:lnTo>
                  <a:lnTo>
                    <a:pt x="291" y="106"/>
                  </a:lnTo>
                  <a:lnTo>
                    <a:pt x="293" y="104"/>
                  </a:lnTo>
                  <a:lnTo>
                    <a:pt x="295" y="102"/>
                  </a:lnTo>
                  <a:lnTo>
                    <a:pt x="295" y="101"/>
                  </a:lnTo>
                  <a:lnTo>
                    <a:pt x="299" y="101"/>
                  </a:lnTo>
                  <a:lnTo>
                    <a:pt x="300" y="101"/>
                  </a:lnTo>
                  <a:lnTo>
                    <a:pt x="302" y="101"/>
                  </a:lnTo>
                  <a:lnTo>
                    <a:pt x="306" y="101"/>
                  </a:lnTo>
                  <a:lnTo>
                    <a:pt x="310" y="101"/>
                  </a:lnTo>
                  <a:lnTo>
                    <a:pt x="314" y="101"/>
                  </a:lnTo>
                  <a:lnTo>
                    <a:pt x="316" y="102"/>
                  </a:lnTo>
                  <a:lnTo>
                    <a:pt x="318" y="104"/>
                  </a:lnTo>
                  <a:lnTo>
                    <a:pt x="319" y="104"/>
                  </a:lnTo>
                  <a:lnTo>
                    <a:pt x="319" y="106"/>
                  </a:lnTo>
                  <a:lnTo>
                    <a:pt x="323" y="108"/>
                  </a:lnTo>
                  <a:lnTo>
                    <a:pt x="325" y="110"/>
                  </a:lnTo>
                  <a:lnTo>
                    <a:pt x="329" y="114"/>
                  </a:lnTo>
                  <a:lnTo>
                    <a:pt x="331" y="116"/>
                  </a:lnTo>
                  <a:lnTo>
                    <a:pt x="333" y="118"/>
                  </a:lnTo>
                  <a:lnTo>
                    <a:pt x="335" y="120"/>
                  </a:lnTo>
                  <a:lnTo>
                    <a:pt x="337" y="120"/>
                  </a:lnTo>
                  <a:lnTo>
                    <a:pt x="338" y="121"/>
                  </a:lnTo>
                  <a:lnTo>
                    <a:pt x="340" y="123"/>
                  </a:lnTo>
                  <a:lnTo>
                    <a:pt x="340" y="127"/>
                  </a:lnTo>
                  <a:lnTo>
                    <a:pt x="342" y="129"/>
                  </a:lnTo>
                  <a:lnTo>
                    <a:pt x="346" y="133"/>
                  </a:lnTo>
                  <a:lnTo>
                    <a:pt x="350" y="137"/>
                  </a:lnTo>
                  <a:lnTo>
                    <a:pt x="356" y="140"/>
                  </a:lnTo>
                  <a:lnTo>
                    <a:pt x="357" y="142"/>
                  </a:lnTo>
                  <a:lnTo>
                    <a:pt x="361" y="142"/>
                  </a:lnTo>
                  <a:lnTo>
                    <a:pt x="361" y="144"/>
                  </a:lnTo>
                  <a:lnTo>
                    <a:pt x="365" y="144"/>
                  </a:lnTo>
                  <a:lnTo>
                    <a:pt x="365" y="146"/>
                  </a:lnTo>
                  <a:lnTo>
                    <a:pt x="367" y="146"/>
                  </a:lnTo>
                  <a:lnTo>
                    <a:pt x="367" y="148"/>
                  </a:lnTo>
                  <a:lnTo>
                    <a:pt x="369" y="150"/>
                  </a:lnTo>
                  <a:lnTo>
                    <a:pt x="371" y="150"/>
                  </a:lnTo>
                  <a:lnTo>
                    <a:pt x="371" y="152"/>
                  </a:lnTo>
                  <a:lnTo>
                    <a:pt x="373" y="154"/>
                  </a:lnTo>
                  <a:lnTo>
                    <a:pt x="373" y="158"/>
                  </a:lnTo>
                  <a:lnTo>
                    <a:pt x="371" y="159"/>
                  </a:lnTo>
                  <a:lnTo>
                    <a:pt x="371" y="163"/>
                  </a:lnTo>
                  <a:lnTo>
                    <a:pt x="371" y="165"/>
                  </a:lnTo>
                  <a:lnTo>
                    <a:pt x="371" y="171"/>
                  </a:lnTo>
                  <a:lnTo>
                    <a:pt x="369" y="175"/>
                  </a:lnTo>
                  <a:lnTo>
                    <a:pt x="367" y="178"/>
                  </a:lnTo>
                  <a:lnTo>
                    <a:pt x="367" y="180"/>
                  </a:lnTo>
                  <a:lnTo>
                    <a:pt x="365" y="184"/>
                  </a:lnTo>
                  <a:lnTo>
                    <a:pt x="363" y="188"/>
                  </a:lnTo>
                  <a:lnTo>
                    <a:pt x="363" y="190"/>
                  </a:lnTo>
                  <a:lnTo>
                    <a:pt x="361" y="192"/>
                  </a:lnTo>
                  <a:lnTo>
                    <a:pt x="359" y="194"/>
                  </a:lnTo>
                  <a:lnTo>
                    <a:pt x="357" y="194"/>
                  </a:lnTo>
                  <a:lnTo>
                    <a:pt x="354" y="194"/>
                  </a:lnTo>
                  <a:lnTo>
                    <a:pt x="352" y="194"/>
                  </a:lnTo>
                  <a:lnTo>
                    <a:pt x="348" y="194"/>
                  </a:lnTo>
                  <a:lnTo>
                    <a:pt x="346" y="192"/>
                  </a:lnTo>
                  <a:lnTo>
                    <a:pt x="342" y="192"/>
                  </a:lnTo>
                  <a:lnTo>
                    <a:pt x="340" y="192"/>
                  </a:lnTo>
                  <a:lnTo>
                    <a:pt x="337" y="192"/>
                  </a:lnTo>
                  <a:lnTo>
                    <a:pt x="333" y="192"/>
                  </a:lnTo>
                  <a:lnTo>
                    <a:pt x="331" y="192"/>
                  </a:lnTo>
                  <a:lnTo>
                    <a:pt x="331" y="194"/>
                  </a:lnTo>
                  <a:lnTo>
                    <a:pt x="327" y="194"/>
                  </a:lnTo>
                  <a:lnTo>
                    <a:pt x="325" y="194"/>
                  </a:lnTo>
                  <a:lnTo>
                    <a:pt x="325" y="198"/>
                  </a:lnTo>
                  <a:lnTo>
                    <a:pt x="325" y="199"/>
                  </a:lnTo>
                  <a:lnTo>
                    <a:pt x="325" y="201"/>
                  </a:lnTo>
                  <a:lnTo>
                    <a:pt x="323" y="203"/>
                  </a:lnTo>
                  <a:lnTo>
                    <a:pt x="323" y="207"/>
                  </a:lnTo>
                  <a:lnTo>
                    <a:pt x="319" y="209"/>
                  </a:lnTo>
                  <a:lnTo>
                    <a:pt x="318" y="213"/>
                  </a:lnTo>
                  <a:lnTo>
                    <a:pt x="314" y="215"/>
                  </a:lnTo>
                  <a:lnTo>
                    <a:pt x="310" y="217"/>
                  </a:lnTo>
                  <a:lnTo>
                    <a:pt x="308" y="217"/>
                  </a:lnTo>
                  <a:lnTo>
                    <a:pt x="306" y="220"/>
                  </a:lnTo>
                  <a:lnTo>
                    <a:pt x="306" y="222"/>
                  </a:lnTo>
                  <a:lnTo>
                    <a:pt x="304" y="224"/>
                  </a:lnTo>
                  <a:lnTo>
                    <a:pt x="280" y="226"/>
                  </a:lnTo>
                  <a:lnTo>
                    <a:pt x="278" y="222"/>
                  </a:lnTo>
                  <a:lnTo>
                    <a:pt x="234" y="222"/>
                  </a:lnTo>
                  <a:lnTo>
                    <a:pt x="230" y="220"/>
                  </a:lnTo>
                  <a:lnTo>
                    <a:pt x="228" y="224"/>
                  </a:lnTo>
                  <a:lnTo>
                    <a:pt x="228" y="226"/>
                  </a:lnTo>
                  <a:lnTo>
                    <a:pt x="228" y="228"/>
                  </a:lnTo>
                  <a:lnTo>
                    <a:pt x="228" y="230"/>
                  </a:lnTo>
                  <a:lnTo>
                    <a:pt x="228" y="232"/>
                  </a:lnTo>
                  <a:lnTo>
                    <a:pt x="226" y="236"/>
                  </a:lnTo>
                  <a:lnTo>
                    <a:pt x="226" y="239"/>
                  </a:lnTo>
                  <a:lnTo>
                    <a:pt x="226" y="241"/>
                  </a:lnTo>
                  <a:lnTo>
                    <a:pt x="224" y="243"/>
                  </a:lnTo>
                  <a:lnTo>
                    <a:pt x="224" y="245"/>
                  </a:lnTo>
                  <a:lnTo>
                    <a:pt x="224" y="247"/>
                  </a:lnTo>
                  <a:lnTo>
                    <a:pt x="224" y="249"/>
                  </a:lnTo>
                  <a:lnTo>
                    <a:pt x="226" y="251"/>
                  </a:lnTo>
                  <a:lnTo>
                    <a:pt x="228" y="255"/>
                  </a:lnTo>
                  <a:lnTo>
                    <a:pt x="232" y="256"/>
                  </a:lnTo>
                  <a:lnTo>
                    <a:pt x="234" y="256"/>
                  </a:lnTo>
                  <a:lnTo>
                    <a:pt x="236" y="260"/>
                  </a:lnTo>
                  <a:lnTo>
                    <a:pt x="236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40" y="270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8" y="277"/>
                  </a:lnTo>
                  <a:lnTo>
                    <a:pt x="238" y="279"/>
                  </a:lnTo>
                  <a:lnTo>
                    <a:pt x="236" y="279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0" y="289"/>
                  </a:lnTo>
                  <a:lnTo>
                    <a:pt x="228" y="291"/>
                  </a:lnTo>
                  <a:lnTo>
                    <a:pt x="228" y="293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3" y="294"/>
                  </a:lnTo>
                  <a:lnTo>
                    <a:pt x="217" y="296"/>
                  </a:lnTo>
                  <a:lnTo>
                    <a:pt x="215" y="296"/>
                  </a:lnTo>
                  <a:lnTo>
                    <a:pt x="213" y="296"/>
                  </a:lnTo>
                  <a:lnTo>
                    <a:pt x="211" y="296"/>
                  </a:lnTo>
                  <a:lnTo>
                    <a:pt x="209" y="298"/>
                  </a:lnTo>
                  <a:lnTo>
                    <a:pt x="209" y="300"/>
                  </a:lnTo>
                  <a:lnTo>
                    <a:pt x="207" y="302"/>
                  </a:lnTo>
                  <a:lnTo>
                    <a:pt x="209" y="306"/>
                  </a:lnTo>
                  <a:lnTo>
                    <a:pt x="209" y="308"/>
                  </a:lnTo>
                  <a:lnTo>
                    <a:pt x="211" y="310"/>
                  </a:lnTo>
                  <a:lnTo>
                    <a:pt x="211" y="312"/>
                  </a:lnTo>
                  <a:lnTo>
                    <a:pt x="209" y="315"/>
                  </a:lnTo>
                  <a:lnTo>
                    <a:pt x="209" y="317"/>
                  </a:lnTo>
                  <a:lnTo>
                    <a:pt x="207" y="319"/>
                  </a:lnTo>
                  <a:lnTo>
                    <a:pt x="207" y="321"/>
                  </a:lnTo>
                  <a:lnTo>
                    <a:pt x="205" y="323"/>
                  </a:lnTo>
                  <a:lnTo>
                    <a:pt x="205" y="325"/>
                  </a:lnTo>
                  <a:lnTo>
                    <a:pt x="204" y="327"/>
                  </a:lnTo>
                  <a:lnTo>
                    <a:pt x="202" y="331"/>
                  </a:lnTo>
                  <a:lnTo>
                    <a:pt x="200" y="331"/>
                  </a:lnTo>
                  <a:lnTo>
                    <a:pt x="200" y="332"/>
                  </a:lnTo>
                  <a:lnTo>
                    <a:pt x="200" y="334"/>
                  </a:lnTo>
                  <a:lnTo>
                    <a:pt x="200" y="338"/>
                  </a:lnTo>
                  <a:lnTo>
                    <a:pt x="200" y="340"/>
                  </a:lnTo>
                  <a:lnTo>
                    <a:pt x="200" y="344"/>
                  </a:lnTo>
                  <a:lnTo>
                    <a:pt x="200" y="346"/>
                  </a:lnTo>
                  <a:lnTo>
                    <a:pt x="200" y="348"/>
                  </a:lnTo>
                  <a:lnTo>
                    <a:pt x="200" y="350"/>
                  </a:lnTo>
                  <a:lnTo>
                    <a:pt x="200" y="351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196" y="355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2" y="363"/>
                  </a:lnTo>
                  <a:lnTo>
                    <a:pt x="192" y="365"/>
                  </a:lnTo>
                  <a:lnTo>
                    <a:pt x="192" y="367"/>
                  </a:lnTo>
                  <a:lnTo>
                    <a:pt x="190" y="370"/>
                  </a:lnTo>
                  <a:lnTo>
                    <a:pt x="190" y="374"/>
                  </a:lnTo>
                  <a:lnTo>
                    <a:pt x="188" y="376"/>
                  </a:lnTo>
                  <a:lnTo>
                    <a:pt x="186" y="380"/>
                  </a:lnTo>
                  <a:lnTo>
                    <a:pt x="185" y="384"/>
                  </a:lnTo>
                  <a:lnTo>
                    <a:pt x="181" y="388"/>
                  </a:lnTo>
                  <a:lnTo>
                    <a:pt x="179" y="389"/>
                  </a:lnTo>
                  <a:lnTo>
                    <a:pt x="175" y="391"/>
                  </a:lnTo>
                  <a:lnTo>
                    <a:pt x="171" y="395"/>
                  </a:lnTo>
                  <a:lnTo>
                    <a:pt x="167" y="397"/>
                  </a:lnTo>
                  <a:lnTo>
                    <a:pt x="164" y="401"/>
                  </a:lnTo>
                  <a:lnTo>
                    <a:pt x="162" y="403"/>
                  </a:lnTo>
                  <a:lnTo>
                    <a:pt x="162" y="405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4" y="408"/>
                  </a:lnTo>
                  <a:lnTo>
                    <a:pt x="167" y="412"/>
                  </a:lnTo>
                  <a:lnTo>
                    <a:pt x="169" y="412"/>
                  </a:lnTo>
                  <a:lnTo>
                    <a:pt x="173" y="412"/>
                  </a:lnTo>
                  <a:lnTo>
                    <a:pt x="175" y="412"/>
                  </a:lnTo>
                  <a:lnTo>
                    <a:pt x="179" y="414"/>
                  </a:lnTo>
                  <a:lnTo>
                    <a:pt x="181" y="416"/>
                  </a:lnTo>
                  <a:lnTo>
                    <a:pt x="181" y="418"/>
                  </a:lnTo>
                  <a:lnTo>
                    <a:pt x="183" y="420"/>
                  </a:lnTo>
                  <a:lnTo>
                    <a:pt x="183" y="422"/>
                  </a:lnTo>
                  <a:lnTo>
                    <a:pt x="183" y="424"/>
                  </a:lnTo>
                  <a:lnTo>
                    <a:pt x="183" y="426"/>
                  </a:lnTo>
                  <a:lnTo>
                    <a:pt x="181" y="427"/>
                  </a:lnTo>
                  <a:lnTo>
                    <a:pt x="179" y="429"/>
                  </a:lnTo>
                  <a:lnTo>
                    <a:pt x="181" y="431"/>
                  </a:lnTo>
                  <a:lnTo>
                    <a:pt x="181" y="433"/>
                  </a:lnTo>
                  <a:lnTo>
                    <a:pt x="179" y="433"/>
                  </a:lnTo>
                  <a:lnTo>
                    <a:pt x="179" y="435"/>
                  </a:lnTo>
                  <a:lnTo>
                    <a:pt x="177" y="437"/>
                  </a:lnTo>
                  <a:lnTo>
                    <a:pt x="175" y="439"/>
                  </a:lnTo>
                  <a:lnTo>
                    <a:pt x="173" y="441"/>
                  </a:lnTo>
                  <a:lnTo>
                    <a:pt x="171" y="441"/>
                  </a:lnTo>
                  <a:lnTo>
                    <a:pt x="171" y="443"/>
                  </a:lnTo>
                  <a:lnTo>
                    <a:pt x="169" y="443"/>
                  </a:lnTo>
                  <a:lnTo>
                    <a:pt x="167" y="445"/>
                  </a:lnTo>
                  <a:lnTo>
                    <a:pt x="166" y="446"/>
                  </a:lnTo>
                  <a:lnTo>
                    <a:pt x="164" y="450"/>
                  </a:lnTo>
                  <a:lnTo>
                    <a:pt x="164" y="452"/>
                  </a:lnTo>
                  <a:lnTo>
                    <a:pt x="162" y="454"/>
                  </a:lnTo>
                  <a:lnTo>
                    <a:pt x="162" y="458"/>
                  </a:lnTo>
                  <a:lnTo>
                    <a:pt x="162" y="462"/>
                  </a:lnTo>
                  <a:lnTo>
                    <a:pt x="162" y="465"/>
                  </a:lnTo>
                  <a:lnTo>
                    <a:pt x="162" y="467"/>
                  </a:lnTo>
                  <a:lnTo>
                    <a:pt x="162" y="469"/>
                  </a:lnTo>
                  <a:lnTo>
                    <a:pt x="164" y="471"/>
                  </a:lnTo>
                  <a:lnTo>
                    <a:pt x="166" y="471"/>
                  </a:lnTo>
                  <a:lnTo>
                    <a:pt x="166" y="473"/>
                  </a:lnTo>
                  <a:lnTo>
                    <a:pt x="167" y="475"/>
                  </a:lnTo>
                  <a:lnTo>
                    <a:pt x="169" y="477"/>
                  </a:lnTo>
                  <a:lnTo>
                    <a:pt x="171" y="479"/>
                  </a:lnTo>
                  <a:lnTo>
                    <a:pt x="173" y="481"/>
                  </a:lnTo>
                  <a:lnTo>
                    <a:pt x="173" y="484"/>
                  </a:lnTo>
                  <a:lnTo>
                    <a:pt x="173" y="486"/>
                  </a:lnTo>
                  <a:lnTo>
                    <a:pt x="175" y="488"/>
                  </a:lnTo>
                  <a:lnTo>
                    <a:pt x="177" y="490"/>
                  </a:lnTo>
                  <a:lnTo>
                    <a:pt x="177" y="492"/>
                  </a:lnTo>
                  <a:lnTo>
                    <a:pt x="179" y="494"/>
                  </a:lnTo>
                  <a:lnTo>
                    <a:pt x="179" y="496"/>
                  </a:lnTo>
                  <a:lnTo>
                    <a:pt x="181" y="498"/>
                  </a:lnTo>
                  <a:lnTo>
                    <a:pt x="181" y="500"/>
                  </a:lnTo>
                  <a:lnTo>
                    <a:pt x="183" y="503"/>
                  </a:lnTo>
                  <a:lnTo>
                    <a:pt x="185" y="505"/>
                  </a:lnTo>
                  <a:lnTo>
                    <a:pt x="186" y="509"/>
                  </a:lnTo>
                  <a:lnTo>
                    <a:pt x="188" y="511"/>
                  </a:lnTo>
                  <a:lnTo>
                    <a:pt x="188" y="513"/>
                  </a:lnTo>
                  <a:lnTo>
                    <a:pt x="188" y="517"/>
                  </a:lnTo>
                  <a:lnTo>
                    <a:pt x="188" y="519"/>
                  </a:lnTo>
                  <a:lnTo>
                    <a:pt x="188" y="521"/>
                  </a:lnTo>
                  <a:lnTo>
                    <a:pt x="188" y="522"/>
                  </a:lnTo>
                  <a:lnTo>
                    <a:pt x="188" y="526"/>
                  </a:lnTo>
                  <a:lnTo>
                    <a:pt x="190" y="528"/>
                  </a:lnTo>
                  <a:lnTo>
                    <a:pt x="192" y="530"/>
                  </a:lnTo>
                  <a:lnTo>
                    <a:pt x="192" y="532"/>
                  </a:lnTo>
                  <a:lnTo>
                    <a:pt x="194" y="534"/>
                  </a:lnTo>
                  <a:lnTo>
                    <a:pt x="194" y="536"/>
                  </a:lnTo>
                  <a:lnTo>
                    <a:pt x="196" y="536"/>
                  </a:lnTo>
                  <a:lnTo>
                    <a:pt x="198" y="536"/>
                  </a:lnTo>
                  <a:lnTo>
                    <a:pt x="198" y="538"/>
                  </a:lnTo>
                  <a:lnTo>
                    <a:pt x="200" y="538"/>
                  </a:lnTo>
                  <a:lnTo>
                    <a:pt x="202" y="540"/>
                  </a:lnTo>
                  <a:lnTo>
                    <a:pt x="202" y="541"/>
                  </a:lnTo>
                  <a:lnTo>
                    <a:pt x="204" y="543"/>
                  </a:lnTo>
                  <a:lnTo>
                    <a:pt x="204" y="545"/>
                  </a:lnTo>
                  <a:lnTo>
                    <a:pt x="205" y="547"/>
                  </a:lnTo>
                  <a:lnTo>
                    <a:pt x="205" y="551"/>
                  </a:lnTo>
                  <a:lnTo>
                    <a:pt x="205" y="553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5" y="559"/>
                  </a:lnTo>
                  <a:lnTo>
                    <a:pt x="205" y="560"/>
                  </a:lnTo>
                  <a:lnTo>
                    <a:pt x="207" y="564"/>
                  </a:lnTo>
                  <a:lnTo>
                    <a:pt x="209" y="566"/>
                  </a:lnTo>
                  <a:lnTo>
                    <a:pt x="209" y="568"/>
                  </a:lnTo>
                  <a:lnTo>
                    <a:pt x="211" y="568"/>
                  </a:lnTo>
                  <a:lnTo>
                    <a:pt x="213" y="570"/>
                  </a:lnTo>
                  <a:lnTo>
                    <a:pt x="215" y="570"/>
                  </a:lnTo>
                  <a:lnTo>
                    <a:pt x="217" y="572"/>
                  </a:lnTo>
                  <a:lnTo>
                    <a:pt x="219" y="572"/>
                  </a:lnTo>
                  <a:lnTo>
                    <a:pt x="221" y="572"/>
                  </a:lnTo>
                  <a:lnTo>
                    <a:pt x="223" y="574"/>
                  </a:lnTo>
                  <a:lnTo>
                    <a:pt x="224" y="574"/>
                  </a:lnTo>
                  <a:lnTo>
                    <a:pt x="226" y="576"/>
                  </a:lnTo>
                  <a:lnTo>
                    <a:pt x="228" y="578"/>
                  </a:lnTo>
                  <a:lnTo>
                    <a:pt x="230" y="579"/>
                  </a:lnTo>
                  <a:lnTo>
                    <a:pt x="234" y="579"/>
                  </a:lnTo>
                  <a:lnTo>
                    <a:pt x="236" y="579"/>
                  </a:lnTo>
                  <a:lnTo>
                    <a:pt x="238" y="579"/>
                  </a:lnTo>
                  <a:lnTo>
                    <a:pt x="240" y="581"/>
                  </a:lnTo>
                  <a:lnTo>
                    <a:pt x="242" y="581"/>
                  </a:lnTo>
                  <a:lnTo>
                    <a:pt x="245" y="581"/>
                  </a:lnTo>
                  <a:lnTo>
                    <a:pt x="249" y="581"/>
                  </a:lnTo>
                  <a:lnTo>
                    <a:pt x="251" y="583"/>
                  </a:lnTo>
                  <a:lnTo>
                    <a:pt x="255" y="583"/>
                  </a:lnTo>
                  <a:lnTo>
                    <a:pt x="257" y="583"/>
                  </a:lnTo>
                  <a:lnTo>
                    <a:pt x="257" y="585"/>
                  </a:lnTo>
                  <a:lnTo>
                    <a:pt x="259" y="585"/>
                  </a:lnTo>
                  <a:lnTo>
                    <a:pt x="261" y="585"/>
                  </a:lnTo>
                  <a:lnTo>
                    <a:pt x="262" y="585"/>
                  </a:lnTo>
                  <a:lnTo>
                    <a:pt x="264" y="585"/>
                  </a:lnTo>
                  <a:lnTo>
                    <a:pt x="266" y="585"/>
                  </a:lnTo>
                  <a:lnTo>
                    <a:pt x="268" y="587"/>
                  </a:lnTo>
                  <a:lnTo>
                    <a:pt x="268" y="589"/>
                  </a:lnTo>
                  <a:lnTo>
                    <a:pt x="268" y="591"/>
                  </a:lnTo>
                  <a:lnTo>
                    <a:pt x="268" y="593"/>
                  </a:lnTo>
                  <a:lnTo>
                    <a:pt x="266" y="595"/>
                  </a:lnTo>
                  <a:lnTo>
                    <a:pt x="264" y="597"/>
                  </a:lnTo>
                  <a:lnTo>
                    <a:pt x="262" y="598"/>
                  </a:lnTo>
                  <a:lnTo>
                    <a:pt x="259" y="600"/>
                  </a:lnTo>
                  <a:lnTo>
                    <a:pt x="257" y="600"/>
                  </a:lnTo>
                  <a:lnTo>
                    <a:pt x="257" y="602"/>
                  </a:lnTo>
                  <a:lnTo>
                    <a:pt x="255" y="602"/>
                  </a:lnTo>
                  <a:lnTo>
                    <a:pt x="253" y="602"/>
                  </a:lnTo>
                  <a:lnTo>
                    <a:pt x="251" y="604"/>
                  </a:lnTo>
                  <a:lnTo>
                    <a:pt x="249" y="604"/>
                  </a:lnTo>
                  <a:lnTo>
                    <a:pt x="247" y="604"/>
                  </a:lnTo>
                  <a:lnTo>
                    <a:pt x="245" y="604"/>
                  </a:lnTo>
                  <a:lnTo>
                    <a:pt x="243" y="602"/>
                  </a:lnTo>
                  <a:lnTo>
                    <a:pt x="242" y="604"/>
                  </a:lnTo>
                  <a:lnTo>
                    <a:pt x="238" y="606"/>
                  </a:lnTo>
                  <a:lnTo>
                    <a:pt x="236" y="606"/>
                  </a:lnTo>
                  <a:lnTo>
                    <a:pt x="234" y="608"/>
                  </a:lnTo>
                  <a:lnTo>
                    <a:pt x="232" y="610"/>
                  </a:lnTo>
                  <a:lnTo>
                    <a:pt x="230" y="614"/>
                  </a:lnTo>
                  <a:lnTo>
                    <a:pt x="228" y="617"/>
                  </a:lnTo>
                  <a:lnTo>
                    <a:pt x="226" y="619"/>
                  </a:lnTo>
                  <a:lnTo>
                    <a:pt x="226" y="621"/>
                  </a:lnTo>
                  <a:lnTo>
                    <a:pt x="224" y="623"/>
                  </a:lnTo>
                  <a:lnTo>
                    <a:pt x="224" y="625"/>
                  </a:lnTo>
                  <a:lnTo>
                    <a:pt x="224" y="627"/>
                  </a:lnTo>
                  <a:lnTo>
                    <a:pt x="224" y="629"/>
                  </a:lnTo>
                  <a:lnTo>
                    <a:pt x="224" y="631"/>
                  </a:lnTo>
                  <a:lnTo>
                    <a:pt x="224" y="633"/>
                  </a:lnTo>
                  <a:lnTo>
                    <a:pt x="224" y="635"/>
                  </a:lnTo>
                  <a:lnTo>
                    <a:pt x="224" y="636"/>
                  </a:lnTo>
                  <a:lnTo>
                    <a:pt x="224" y="638"/>
                  </a:lnTo>
                  <a:lnTo>
                    <a:pt x="224" y="640"/>
                  </a:lnTo>
                  <a:lnTo>
                    <a:pt x="224" y="642"/>
                  </a:lnTo>
                  <a:lnTo>
                    <a:pt x="223" y="642"/>
                  </a:lnTo>
                  <a:lnTo>
                    <a:pt x="221" y="646"/>
                  </a:lnTo>
                  <a:lnTo>
                    <a:pt x="221" y="648"/>
                  </a:lnTo>
                  <a:lnTo>
                    <a:pt x="219" y="650"/>
                  </a:lnTo>
                  <a:lnTo>
                    <a:pt x="219" y="652"/>
                  </a:lnTo>
                  <a:lnTo>
                    <a:pt x="219" y="654"/>
                  </a:lnTo>
                  <a:lnTo>
                    <a:pt x="221" y="655"/>
                  </a:lnTo>
                  <a:lnTo>
                    <a:pt x="221" y="657"/>
                  </a:lnTo>
                  <a:lnTo>
                    <a:pt x="223" y="657"/>
                  </a:lnTo>
                  <a:lnTo>
                    <a:pt x="223" y="659"/>
                  </a:lnTo>
                  <a:lnTo>
                    <a:pt x="223" y="661"/>
                  </a:lnTo>
                  <a:lnTo>
                    <a:pt x="224" y="663"/>
                  </a:lnTo>
                  <a:lnTo>
                    <a:pt x="226" y="665"/>
                  </a:lnTo>
                  <a:lnTo>
                    <a:pt x="228" y="667"/>
                  </a:lnTo>
                  <a:lnTo>
                    <a:pt x="230" y="669"/>
                  </a:lnTo>
                  <a:lnTo>
                    <a:pt x="232" y="669"/>
                  </a:lnTo>
                  <a:lnTo>
                    <a:pt x="236" y="673"/>
                  </a:lnTo>
                  <a:lnTo>
                    <a:pt x="240" y="674"/>
                  </a:lnTo>
                  <a:lnTo>
                    <a:pt x="243" y="676"/>
                  </a:lnTo>
                  <a:lnTo>
                    <a:pt x="249" y="678"/>
                  </a:lnTo>
                  <a:lnTo>
                    <a:pt x="253" y="680"/>
                  </a:lnTo>
                  <a:lnTo>
                    <a:pt x="255" y="682"/>
                  </a:lnTo>
                  <a:lnTo>
                    <a:pt x="257" y="682"/>
                  </a:lnTo>
                  <a:lnTo>
                    <a:pt x="261" y="684"/>
                  </a:lnTo>
                  <a:lnTo>
                    <a:pt x="262" y="684"/>
                  </a:lnTo>
                  <a:lnTo>
                    <a:pt x="264" y="684"/>
                  </a:lnTo>
                  <a:lnTo>
                    <a:pt x="266" y="686"/>
                  </a:lnTo>
                  <a:lnTo>
                    <a:pt x="268" y="686"/>
                  </a:lnTo>
                  <a:lnTo>
                    <a:pt x="270" y="688"/>
                  </a:lnTo>
                  <a:lnTo>
                    <a:pt x="272" y="688"/>
                  </a:lnTo>
                  <a:lnTo>
                    <a:pt x="274" y="690"/>
                  </a:lnTo>
                  <a:lnTo>
                    <a:pt x="276" y="690"/>
                  </a:lnTo>
                  <a:lnTo>
                    <a:pt x="276" y="693"/>
                  </a:lnTo>
                  <a:lnTo>
                    <a:pt x="278" y="695"/>
                  </a:lnTo>
                  <a:lnTo>
                    <a:pt x="278" y="697"/>
                  </a:lnTo>
                  <a:lnTo>
                    <a:pt x="278" y="699"/>
                  </a:lnTo>
                  <a:lnTo>
                    <a:pt x="278" y="701"/>
                  </a:lnTo>
                  <a:lnTo>
                    <a:pt x="278" y="703"/>
                  </a:lnTo>
                  <a:lnTo>
                    <a:pt x="278" y="705"/>
                  </a:lnTo>
                  <a:lnTo>
                    <a:pt x="278" y="707"/>
                  </a:lnTo>
                  <a:lnTo>
                    <a:pt x="276" y="709"/>
                  </a:lnTo>
                  <a:lnTo>
                    <a:pt x="276" y="712"/>
                  </a:lnTo>
                  <a:lnTo>
                    <a:pt x="272" y="716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4" y="722"/>
                  </a:lnTo>
                  <a:lnTo>
                    <a:pt x="262" y="722"/>
                  </a:lnTo>
                  <a:lnTo>
                    <a:pt x="261" y="722"/>
                  </a:lnTo>
                  <a:lnTo>
                    <a:pt x="259" y="724"/>
                  </a:lnTo>
                  <a:lnTo>
                    <a:pt x="257" y="726"/>
                  </a:lnTo>
                  <a:lnTo>
                    <a:pt x="255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1" y="731"/>
                  </a:lnTo>
                  <a:lnTo>
                    <a:pt x="251" y="735"/>
                  </a:lnTo>
                  <a:lnTo>
                    <a:pt x="253" y="739"/>
                  </a:lnTo>
                  <a:lnTo>
                    <a:pt x="253" y="741"/>
                  </a:lnTo>
                  <a:lnTo>
                    <a:pt x="253" y="743"/>
                  </a:lnTo>
                  <a:lnTo>
                    <a:pt x="253" y="745"/>
                  </a:lnTo>
                  <a:lnTo>
                    <a:pt x="253" y="747"/>
                  </a:lnTo>
                  <a:lnTo>
                    <a:pt x="255" y="749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7" y="754"/>
                  </a:lnTo>
                  <a:lnTo>
                    <a:pt x="257" y="758"/>
                  </a:lnTo>
                  <a:lnTo>
                    <a:pt x="257" y="760"/>
                  </a:lnTo>
                  <a:lnTo>
                    <a:pt x="257" y="762"/>
                  </a:lnTo>
                  <a:lnTo>
                    <a:pt x="257" y="764"/>
                  </a:lnTo>
                  <a:lnTo>
                    <a:pt x="257" y="766"/>
                  </a:lnTo>
                  <a:lnTo>
                    <a:pt x="257" y="768"/>
                  </a:lnTo>
                  <a:lnTo>
                    <a:pt x="255" y="771"/>
                  </a:lnTo>
                  <a:lnTo>
                    <a:pt x="253" y="773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5" y="783"/>
                  </a:lnTo>
                  <a:lnTo>
                    <a:pt x="255" y="785"/>
                  </a:lnTo>
                  <a:lnTo>
                    <a:pt x="255" y="788"/>
                  </a:lnTo>
                  <a:lnTo>
                    <a:pt x="257" y="790"/>
                  </a:lnTo>
                  <a:lnTo>
                    <a:pt x="257" y="792"/>
                  </a:lnTo>
                  <a:lnTo>
                    <a:pt x="257" y="794"/>
                  </a:lnTo>
                  <a:lnTo>
                    <a:pt x="257" y="796"/>
                  </a:lnTo>
                  <a:lnTo>
                    <a:pt x="257" y="800"/>
                  </a:lnTo>
                  <a:lnTo>
                    <a:pt x="257" y="802"/>
                  </a:lnTo>
                  <a:lnTo>
                    <a:pt x="255" y="804"/>
                  </a:lnTo>
                  <a:lnTo>
                    <a:pt x="257" y="806"/>
                  </a:lnTo>
                  <a:lnTo>
                    <a:pt x="255" y="809"/>
                  </a:lnTo>
                  <a:lnTo>
                    <a:pt x="257" y="809"/>
                  </a:lnTo>
                  <a:lnTo>
                    <a:pt x="257" y="811"/>
                  </a:lnTo>
                  <a:lnTo>
                    <a:pt x="257" y="813"/>
                  </a:lnTo>
                  <a:lnTo>
                    <a:pt x="257" y="815"/>
                  </a:lnTo>
                  <a:lnTo>
                    <a:pt x="259" y="817"/>
                  </a:lnTo>
                  <a:lnTo>
                    <a:pt x="259" y="819"/>
                  </a:lnTo>
                  <a:lnTo>
                    <a:pt x="261" y="821"/>
                  </a:lnTo>
                  <a:lnTo>
                    <a:pt x="261" y="823"/>
                  </a:lnTo>
                  <a:lnTo>
                    <a:pt x="261" y="825"/>
                  </a:lnTo>
                  <a:lnTo>
                    <a:pt x="261" y="826"/>
                  </a:lnTo>
                  <a:lnTo>
                    <a:pt x="261" y="830"/>
                  </a:lnTo>
                  <a:lnTo>
                    <a:pt x="261" y="832"/>
                  </a:lnTo>
                  <a:lnTo>
                    <a:pt x="261" y="834"/>
                  </a:lnTo>
                  <a:lnTo>
                    <a:pt x="262" y="836"/>
                  </a:lnTo>
                  <a:lnTo>
                    <a:pt x="264" y="838"/>
                  </a:lnTo>
                  <a:lnTo>
                    <a:pt x="264" y="840"/>
                  </a:lnTo>
                  <a:lnTo>
                    <a:pt x="266" y="844"/>
                  </a:lnTo>
                  <a:lnTo>
                    <a:pt x="266" y="845"/>
                  </a:lnTo>
                  <a:lnTo>
                    <a:pt x="268" y="849"/>
                  </a:lnTo>
                  <a:lnTo>
                    <a:pt x="270" y="853"/>
                  </a:lnTo>
                  <a:lnTo>
                    <a:pt x="272" y="857"/>
                  </a:lnTo>
                  <a:lnTo>
                    <a:pt x="274" y="857"/>
                  </a:lnTo>
                  <a:lnTo>
                    <a:pt x="276" y="859"/>
                  </a:lnTo>
                  <a:lnTo>
                    <a:pt x="278" y="861"/>
                  </a:lnTo>
                  <a:lnTo>
                    <a:pt x="280" y="863"/>
                  </a:lnTo>
                  <a:lnTo>
                    <a:pt x="281" y="863"/>
                  </a:lnTo>
                  <a:lnTo>
                    <a:pt x="281" y="864"/>
                  </a:lnTo>
                  <a:lnTo>
                    <a:pt x="281" y="866"/>
                  </a:lnTo>
                  <a:lnTo>
                    <a:pt x="283" y="870"/>
                  </a:lnTo>
                  <a:lnTo>
                    <a:pt x="283" y="872"/>
                  </a:lnTo>
                  <a:lnTo>
                    <a:pt x="285" y="874"/>
                  </a:lnTo>
                  <a:lnTo>
                    <a:pt x="285" y="876"/>
                  </a:lnTo>
                  <a:lnTo>
                    <a:pt x="285" y="878"/>
                  </a:lnTo>
                  <a:lnTo>
                    <a:pt x="285" y="880"/>
                  </a:lnTo>
                  <a:lnTo>
                    <a:pt x="285" y="882"/>
                  </a:lnTo>
                  <a:lnTo>
                    <a:pt x="285" y="883"/>
                  </a:lnTo>
                  <a:lnTo>
                    <a:pt x="285" y="885"/>
                  </a:lnTo>
                  <a:lnTo>
                    <a:pt x="283" y="885"/>
                  </a:lnTo>
                  <a:lnTo>
                    <a:pt x="283" y="887"/>
                  </a:lnTo>
                  <a:lnTo>
                    <a:pt x="281" y="889"/>
                  </a:lnTo>
                  <a:lnTo>
                    <a:pt x="280" y="891"/>
                  </a:lnTo>
                  <a:lnTo>
                    <a:pt x="278" y="893"/>
                  </a:lnTo>
                  <a:lnTo>
                    <a:pt x="276" y="897"/>
                  </a:lnTo>
                  <a:lnTo>
                    <a:pt x="274" y="899"/>
                  </a:lnTo>
                  <a:lnTo>
                    <a:pt x="274" y="901"/>
                  </a:lnTo>
                  <a:lnTo>
                    <a:pt x="274" y="902"/>
                  </a:lnTo>
                  <a:lnTo>
                    <a:pt x="272" y="906"/>
                  </a:lnTo>
                  <a:lnTo>
                    <a:pt x="272" y="910"/>
                  </a:lnTo>
                  <a:lnTo>
                    <a:pt x="272" y="912"/>
                  </a:lnTo>
                  <a:lnTo>
                    <a:pt x="272" y="914"/>
                  </a:lnTo>
                  <a:lnTo>
                    <a:pt x="274" y="916"/>
                  </a:lnTo>
                  <a:lnTo>
                    <a:pt x="272" y="920"/>
                  </a:lnTo>
                  <a:lnTo>
                    <a:pt x="272" y="923"/>
                  </a:lnTo>
                  <a:lnTo>
                    <a:pt x="272" y="925"/>
                  </a:lnTo>
                  <a:lnTo>
                    <a:pt x="274" y="929"/>
                  </a:lnTo>
                  <a:lnTo>
                    <a:pt x="276" y="931"/>
                  </a:lnTo>
                  <a:lnTo>
                    <a:pt x="276" y="933"/>
                  </a:lnTo>
                  <a:lnTo>
                    <a:pt x="280" y="937"/>
                  </a:lnTo>
                  <a:lnTo>
                    <a:pt x="280" y="939"/>
                  </a:lnTo>
                  <a:lnTo>
                    <a:pt x="280" y="940"/>
                  </a:lnTo>
                  <a:lnTo>
                    <a:pt x="281" y="940"/>
                  </a:lnTo>
                  <a:lnTo>
                    <a:pt x="283" y="944"/>
                  </a:lnTo>
                  <a:lnTo>
                    <a:pt x="283" y="946"/>
                  </a:lnTo>
                  <a:lnTo>
                    <a:pt x="285" y="946"/>
                  </a:lnTo>
                  <a:lnTo>
                    <a:pt x="287" y="948"/>
                  </a:lnTo>
                  <a:lnTo>
                    <a:pt x="289" y="948"/>
                  </a:lnTo>
                  <a:lnTo>
                    <a:pt x="289" y="950"/>
                  </a:lnTo>
                  <a:lnTo>
                    <a:pt x="291" y="952"/>
                  </a:lnTo>
                  <a:lnTo>
                    <a:pt x="293" y="954"/>
                  </a:lnTo>
                  <a:lnTo>
                    <a:pt x="293" y="956"/>
                  </a:lnTo>
                  <a:lnTo>
                    <a:pt x="295" y="958"/>
                  </a:lnTo>
                  <a:lnTo>
                    <a:pt x="295" y="959"/>
                  </a:lnTo>
                  <a:lnTo>
                    <a:pt x="293" y="965"/>
                  </a:lnTo>
                  <a:lnTo>
                    <a:pt x="293" y="967"/>
                  </a:lnTo>
                  <a:lnTo>
                    <a:pt x="291" y="969"/>
                  </a:lnTo>
                  <a:lnTo>
                    <a:pt x="289" y="969"/>
                  </a:lnTo>
                  <a:lnTo>
                    <a:pt x="287" y="971"/>
                  </a:lnTo>
                  <a:lnTo>
                    <a:pt x="285" y="971"/>
                  </a:lnTo>
                  <a:lnTo>
                    <a:pt x="283" y="971"/>
                  </a:lnTo>
                  <a:lnTo>
                    <a:pt x="281" y="973"/>
                  </a:lnTo>
                  <a:lnTo>
                    <a:pt x="280" y="973"/>
                  </a:lnTo>
                  <a:lnTo>
                    <a:pt x="280" y="975"/>
                  </a:lnTo>
                  <a:lnTo>
                    <a:pt x="276" y="977"/>
                  </a:lnTo>
                  <a:lnTo>
                    <a:pt x="276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4" y="984"/>
                  </a:lnTo>
                  <a:lnTo>
                    <a:pt x="270" y="986"/>
                  </a:lnTo>
                  <a:lnTo>
                    <a:pt x="270" y="988"/>
                  </a:lnTo>
                  <a:lnTo>
                    <a:pt x="270" y="990"/>
                  </a:lnTo>
                  <a:lnTo>
                    <a:pt x="268" y="992"/>
                  </a:lnTo>
                  <a:lnTo>
                    <a:pt x="266" y="996"/>
                  </a:lnTo>
                  <a:lnTo>
                    <a:pt x="266" y="997"/>
                  </a:lnTo>
                  <a:lnTo>
                    <a:pt x="264" y="997"/>
                  </a:lnTo>
                  <a:lnTo>
                    <a:pt x="264" y="999"/>
                  </a:lnTo>
                  <a:lnTo>
                    <a:pt x="262" y="1001"/>
                  </a:lnTo>
                  <a:lnTo>
                    <a:pt x="262" y="1003"/>
                  </a:lnTo>
                  <a:lnTo>
                    <a:pt x="262" y="1005"/>
                  </a:lnTo>
                  <a:lnTo>
                    <a:pt x="261" y="1005"/>
                  </a:lnTo>
                  <a:lnTo>
                    <a:pt x="261" y="1007"/>
                  </a:lnTo>
                  <a:lnTo>
                    <a:pt x="257" y="1009"/>
                  </a:lnTo>
                  <a:lnTo>
                    <a:pt x="255" y="1011"/>
                  </a:lnTo>
                  <a:lnTo>
                    <a:pt x="255" y="1013"/>
                  </a:lnTo>
                  <a:lnTo>
                    <a:pt x="257" y="1015"/>
                  </a:lnTo>
                  <a:lnTo>
                    <a:pt x="257" y="1018"/>
                  </a:lnTo>
                  <a:lnTo>
                    <a:pt x="259" y="1020"/>
                  </a:lnTo>
                  <a:lnTo>
                    <a:pt x="257" y="1022"/>
                  </a:lnTo>
                  <a:lnTo>
                    <a:pt x="259" y="1022"/>
                  </a:lnTo>
                  <a:lnTo>
                    <a:pt x="259" y="1024"/>
                  </a:lnTo>
                  <a:lnTo>
                    <a:pt x="259" y="1026"/>
                  </a:lnTo>
                  <a:lnTo>
                    <a:pt x="257" y="1028"/>
                  </a:lnTo>
                  <a:lnTo>
                    <a:pt x="257" y="1030"/>
                  </a:lnTo>
                  <a:lnTo>
                    <a:pt x="255" y="1032"/>
                  </a:lnTo>
                  <a:lnTo>
                    <a:pt x="255" y="1034"/>
                  </a:lnTo>
                  <a:lnTo>
                    <a:pt x="255" y="1039"/>
                  </a:lnTo>
                  <a:lnTo>
                    <a:pt x="255" y="1041"/>
                  </a:lnTo>
                  <a:lnTo>
                    <a:pt x="257" y="1043"/>
                  </a:lnTo>
                  <a:lnTo>
                    <a:pt x="257" y="1045"/>
                  </a:lnTo>
                  <a:lnTo>
                    <a:pt x="261" y="1047"/>
                  </a:lnTo>
                  <a:lnTo>
                    <a:pt x="264" y="1049"/>
                  </a:lnTo>
                  <a:lnTo>
                    <a:pt x="266" y="1049"/>
                  </a:lnTo>
                  <a:lnTo>
                    <a:pt x="268" y="1051"/>
                  </a:lnTo>
                  <a:lnTo>
                    <a:pt x="270" y="1051"/>
                  </a:lnTo>
                  <a:lnTo>
                    <a:pt x="272" y="1051"/>
                  </a:lnTo>
                  <a:lnTo>
                    <a:pt x="274" y="1051"/>
                  </a:lnTo>
                  <a:lnTo>
                    <a:pt x="274" y="1053"/>
                  </a:lnTo>
                  <a:lnTo>
                    <a:pt x="274" y="1054"/>
                  </a:lnTo>
                  <a:lnTo>
                    <a:pt x="274" y="1056"/>
                  </a:lnTo>
                  <a:lnTo>
                    <a:pt x="274" y="1058"/>
                  </a:lnTo>
                  <a:lnTo>
                    <a:pt x="274" y="1060"/>
                  </a:lnTo>
                  <a:lnTo>
                    <a:pt x="276" y="1060"/>
                  </a:lnTo>
                  <a:lnTo>
                    <a:pt x="276" y="1062"/>
                  </a:lnTo>
                  <a:lnTo>
                    <a:pt x="276" y="1068"/>
                  </a:lnTo>
                  <a:lnTo>
                    <a:pt x="276" y="1070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80" y="1073"/>
                  </a:lnTo>
                  <a:lnTo>
                    <a:pt x="281" y="1075"/>
                  </a:lnTo>
                  <a:lnTo>
                    <a:pt x="281" y="1077"/>
                  </a:lnTo>
                  <a:lnTo>
                    <a:pt x="280" y="1079"/>
                  </a:lnTo>
                  <a:lnTo>
                    <a:pt x="280" y="1081"/>
                  </a:lnTo>
                  <a:lnTo>
                    <a:pt x="278" y="1081"/>
                  </a:lnTo>
                  <a:lnTo>
                    <a:pt x="278" y="1083"/>
                  </a:lnTo>
                  <a:lnTo>
                    <a:pt x="276" y="1083"/>
                  </a:lnTo>
                  <a:lnTo>
                    <a:pt x="276" y="1085"/>
                  </a:lnTo>
                  <a:lnTo>
                    <a:pt x="276" y="1087"/>
                  </a:lnTo>
                  <a:lnTo>
                    <a:pt x="274" y="1087"/>
                  </a:lnTo>
                  <a:lnTo>
                    <a:pt x="272" y="1089"/>
                  </a:lnTo>
                  <a:lnTo>
                    <a:pt x="270" y="1091"/>
                  </a:lnTo>
                  <a:lnTo>
                    <a:pt x="270" y="1092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68" y="1096"/>
                  </a:lnTo>
                  <a:lnTo>
                    <a:pt x="266" y="1098"/>
                  </a:lnTo>
                  <a:lnTo>
                    <a:pt x="266" y="1100"/>
                  </a:lnTo>
                  <a:lnTo>
                    <a:pt x="266" y="1102"/>
                  </a:lnTo>
                  <a:lnTo>
                    <a:pt x="266" y="1104"/>
                  </a:lnTo>
                  <a:lnTo>
                    <a:pt x="266" y="1106"/>
                  </a:lnTo>
                  <a:lnTo>
                    <a:pt x="266" y="1108"/>
                  </a:lnTo>
                  <a:lnTo>
                    <a:pt x="266" y="1111"/>
                  </a:lnTo>
                  <a:lnTo>
                    <a:pt x="266" y="1113"/>
                  </a:lnTo>
                  <a:lnTo>
                    <a:pt x="266" y="1115"/>
                  </a:lnTo>
                  <a:lnTo>
                    <a:pt x="266" y="1117"/>
                  </a:lnTo>
                  <a:lnTo>
                    <a:pt x="266" y="1119"/>
                  </a:lnTo>
                  <a:lnTo>
                    <a:pt x="268" y="1121"/>
                  </a:lnTo>
                  <a:lnTo>
                    <a:pt x="272" y="1127"/>
                  </a:lnTo>
                  <a:lnTo>
                    <a:pt x="272" y="1129"/>
                  </a:lnTo>
                  <a:lnTo>
                    <a:pt x="272" y="1130"/>
                  </a:lnTo>
                  <a:lnTo>
                    <a:pt x="274" y="1129"/>
                  </a:lnTo>
                  <a:lnTo>
                    <a:pt x="276" y="1130"/>
                  </a:lnTo>
                  <a:lnTo>
                    <a:pt x="278" y="1132"/>
                  </a:lnTo>
                  <a:lnTo>
                    <a:pt x="281" y="1134"/>
                  </a:lnTo>
                  <a:lnTo>
                    <a:pt x="283" y="1136"/>
                  </a:lnTo>
                  <a:lnTo>
                    <a:pt x="287" y="1140"/>
                  </a:lnTo>
                  <a:lnTo>
                    <a:pt x="291" y="1144"/>
                  </a:lnTo>
                  <a:lnTo>
                    <a:pt x="293" y="1144"/>
                  </a:lnTo>
                  <a:lnTo>
                    <a:pt x="295" y="1146"/>
                  </a:lnTo>
                  <a:lnTo>
                    <a:pt x="299" y="1146"/>
                  </a:lnTo>
                  <a:lnTo>
                    <a:pt x="300" y="1148"/>
                  </a:lnTo>
                  <a:lnTo>
                    <a:pt x="302" y="1148"/>
                  </a:lnTo>
                  <a:lnTo>
                    <a:pt x="304" y="1149"/>
                  </a:lnTo>
                  <a:lnTo>
                    <a:pt x="306" y="1149"/>
                  </a:lnTo>
                  <a:lnTo>
                    <a:pt x="306" y="1151"/>
                  </a:lnTo>
                  <a:lnTo>
                    <a:pt x="308" y="1153"/>
                  </a:lnTo>
                  <a:lnTo>
                    <a:pt x="310" y="1155"/>
                  </a:lnTo>
                  <a:lnTo>
                    <a:pt x="312" y="1155"/>
                  </a:lnTo>
                  <a:lnTo>
                    <a:pt x="314" y="1157"/>
                  </a:lnTo>
                  <a:lnTo>
                    <a:pt x="316" y="1159"/>
                  </a:lnTo>
                  <a:lnTo>
                    <a:pt x="316" y="1161"/>
                  </a:lnTo>
                  <a:lnTo>
                    <a:pt x="318" y="1161"/>
                  </a:lnTo>
                  <a:lnTo>
                    <a:pt x="318" y="1163"/>
                  </a:lnTo>
                  <a:lnTo>
                    <a:pt x="318" y="1165"/>
                  </a:lnTo>
                  <a:lnTo>
                    <a:pt x="319" y="1167"/>
                  </a:lnTo>
                  <a:lnTo>
                    <a:pt x="321" y="1168"/>
                  </a:lnTo>
                  <a:lnTo>
                    <a:pt x="319" y="1170"/>
                  </a:lnTo>
                  <a:lnTo>
                    <a:pt x="314" y="1176"/>
                  </a:lnTo>
                  <a:lnTo>
                    <a:pt x="306" y="1186"/>
                  </a:lnTo>
                  <a:lnTo>
                    <a:pt x="300" y="1191"/>
                  </a:lnTo>
                  <a:lnTo>
                    <a:pt x="299" y="1195"/>
                  </a:lnTo>
                  <a:lnTo>
                    <a:pt x="297" y="1195"/>
                  </a:lnTo>
                  <a:lnTo>
                    <a:pt x="295" y="1197"/>
                  </a:lnTo>
                  <a:lnTo>
                    <a:pt x="291" y="1201"/>
                  </a:lnTo>
                  <a:lnTo>
                    <a:pt x="289" y="1203"/>
                  </a:lnTo>
                  <a:lnTo>
                    <a:pt x="289" y="1205"/>
                  </a:lnTo>
                  <a:lnTo>
                    <a:pt x="287" y="1205"/>
                  </a:lnTo>
                  <a:lnTo>
                    <a:pt x="285" y="1206"/>
                  </a:lnTo>
                  <a:lnTo>
                    <a:pt x="283" y="1206"/>
                  </a:lnTo>
                  <a:lnTo>
                    <a:pt x="283" y="1208"/>
                  </a:lnTo>
                  <a:lnTo>
                    <a:pt x="283" y="1210"/>
                  </a:lnTo>
                  <a:lnTo>
                    <a:pt x="281" y="1210"/>
                  </a:lnTo>
                  <a:lnTo>
                    <a:pt x="280" y="1210"/>
                  </a:lnTo>
                  <a:lnTo>
                    <a:pt x="278" y="1212"/>
                  </a:lnTo>
                  <a:lnTo>
                    <a:pt x="278" y="1214"/>
                  </a:lnTo>
                  <a:lnTo>
                    <a:pt x="276" y="1216"/>
                  </a:lnTo>
                  <a:lnTo>
                    <a:pt x="274" y="1218"/>
                  </a:lnTo>
                  <a:lnTo>
                    <a:pt x="274" y="1220"/>
                  </a:lnTo>
                  <a:lnTo>
                    <a:pt x="272" y="1220"/>
                  </a:lnTo>
                  <a:lnTo>
                    <a:pt x="270" y="1220"/>
                  </a:lnTo>
                  <a:lnTo>
                    <a:pt x="268" y="1220"/>
                  </a:lnTo>
                  <a:lnTo>
                    <a:pt x="266" y="1218"/>
                  </a:lnTo>
                  <a:lnTo>
                    <a:pt x="264" y="1218"/>
                  </a:lnTo>
                  <a:lnTo>
                    <a:pt x="264" y="1216"/>
                  </a:lnTo>
                  <a:lnTo>
                    <a:pt x="262" y="1216"/>
                  </a:lnTo>
                  <a:lnTo>
                    <a:pt x="261" y="1216"/>
                  </a:lnTo>
                  <a:lnTo>
                    <a:pt x="259" y="1216"/>
                  </a:lnTo>
                  <a:lnTo>
                    <a:pt x="259" y="1214"/>
                  </a:lnTo>
                  <a:lnTo>
                    <a:pt x="255" y="1212"/>
                  </a:lnTo>
                  <a:lnTo>
                    <a:pt x="253" y="1210"/>
                  </a:lnTo>
                  <a:lnTo>
                    <a:pt x="249" y="1206"/>
                  </a:lnTo>
                  <a:lnTo>
                    <a:pt x="243" y="1201"/>
                  </a:lnTo>
                  <a:lnTo>
                    <a:pt x="240" y="1197"/>
                  </a:lnTo>
                  <a:lnTo>
                    <a:pt x="238" y="1195"/>
                  </a:lnTo>
                  <a:lnTo>
                    <a:pt x="236" y="1195"/>
                  </a:lnTo>
                  <a:lnTo>
                    <a:pt x="234" y="1195"/>
                  </a:lnTo>
                  <a:lnTo>
                    <a:pt x="232" y="1193"/>
                  </a:lnTo>
                  <a:lnTo>
                    <a:pt x="226" y="1187"/>
                  </a:lnTo>
                  <a:lnTo>
                    <a:pt x="224" y="1186"/>
                  </a:lnTo>
                  <a:lnTo>
                    <a:pt x="224" y="1184"/>
                  </a:lnTo>
                  <a:lnTo>
                    <a:pt x="223" y="1184"/>
                  </a:lnTo>
                  <a:lnTo>
                    <a:pt x="215" y="1174"/>
                  </a:lnTo>
                  <a:lnTo>
                    <a:pt x="213" y="1172"/>
                  </a:lnTo>
                  <a:lnTo>
                    <a:pt x="213" y="1170"/>
                  </a:lnTo>
                  <a:lnTo>
                    <a:pt x="190" y="1144"/>
                  </a:lnTo>
                  <a:lnTo>
                    <a:pt x="167" y="1117"/>
                  </a:lnTo>
                  <a:lnTo>
                    <a:pt x="166" y="1115"/>
                  </a:lnTo>
                  <a:lnTo>
                    <a:pt x="164" y="1113"/>
                  </a:lnTo>
                  <a:lnTo>
                    <a:pt x="164" y="1111"/>
                  </a:lnTo>
                  <a:lnTo>
                    <a:pt x="162" y="1110"/>
                  </a:lnTo>
                  <a:lnTo>
                    <a:pt x="162" y="1106"/>
                  </a:lnTo>
                  <a:lnTo>
                    <a:pt x="160" y="1104"/>
                  </a:lnTo>
                  <a:lnTo>
                    <a:pt x="160" y="1100"/>
                  </a:lnTo>
                  <a:lnTo>
                    <a:pt x="160" y="1096"/>
                  </a:lnTo>
                  <a:lnTo>
                    <a:pt x="160" y="1092"/>
                  </a:lnTo>
                  <a:lnTo>
                    <a:pt x="158" y="1089"/>
                  </a:lnTo>
                  <a:lnTo>
                    <a:pt x="156" y="1089"/>
                  </a:lnTo>
                  <a:lnTo>
                    <a:pt x="148" y="1077"/>
                  </a:lnTo>
                  <a:lnTo>
                    <a:pt x="145" y="1072"/>
                  </a:lnTo>
                  <a:lnTo>
                    <a:pt x="145" y="1070"/>
                  </a:lnTo>
                  <a:lnTo>
                    <a:pt x="133" y="1041"/>
                  </a:lnTo>
                  <a:lnTo>
                    <a:pt x="126" y="1026"/>
                  </a:lnTo>
                  <a:lnTo>
                    <a:pt x="120" y="1013"/>
                  </a:lnTo>
                  <a:lnTo>
                    <a:pt x="110" y="1015"/>
                  </a:lnTo>
                  <a:lnTo>
                    <a:pt x="107" y="1016"/>
                  </a:lnTo>
                  <a:lnTo>
                    <a:pt x="103" y="1016"/>
                  </a:lnTo>
                  <a:lnTo>
                    <a:pt x="101" y="1018"/>
                  </a:lnTo>
                  <a:lnTo>
                    <a:pt x="99" y="1020"/>
                  </a:lnTo>
                  <a:lnTo>
                    <a:pt x="95" y="1020"/>
                  </a:lnTo>
                  <a:lnTo>
                    <a:pt x="93" y="1022"/>
                  </a:lnTo>
                  <a:lnTo>
                    <a:pt x="91" y="1024"/>
                  </a:lnTo>
                  <a:lnTo>
                    <a:pt x="90" y="1024"/>
                  </a:lnTo>
                  <a:lnTo>
                    <a:pt x="88" y="1024"/>
                  </a:lnTo>
                  <a:lnTo>
                    <a:pt x="86" y="1024"/>
                  </a:lnTo>
                  <a:lnTo>
                    <a:pt x="82" y="1018"/>
                  </a:lnTo>
                  <a:lnTo>
                    <a:pt x="78" y="1015"/>
                  </a:lnTo>
                  <a:lnTo>
                    <a:pt x="78" y="1013"/>
                  </a:lnTo>
                  <a:lnTo>
                    <a:pt x="76" y="1009"/>
                  </a:lnTo>
                  <a:lnTo>
                    <a:pt x="76" y="1007"/>
                  </a:lnTo>
                  <a:lnTo>
                    <a:pt x="74" y="1005"/>
                  </a:lnTo>
                  <a:lnTo>
                    <a:pt x="74" y="1003"/>
                  </a:lnTo>
                  <a:lnTo>
                    <a:pt x="72" y="1003"/>
                  </a:lnTo>
                  <a:lnTo>
                    <a:pt x="71" y="1001"/>
                  </a:lnTo>
                  <a:lnTo>
                    <a:pt x="67" y="996"/>
                  </a:lnTo>
                  <a:lnTo>
                    <a:pt x="67" y="992"/>
                  </a:lnTo>
                  <a:lnTo>
                    <a:pt x="65" y="992"/>
                  </a:lnTo>
                  <a:lnTo>
                    <a:pt x="65" y="988"/>
                  </a:lnTo>
                  <a:lnTo>
                    <a:pt x="65" y="986"/>
                  </a:lnTo>
                  <a:lnTo>
                    <a:pt x="65" y="984"/>
                  </a:lnTo>
                  <a:lnTo>
                    <a:pt x="63" y="984"/>
                  </a:lnTo>
                  <a:lnTo>
                    <a:pt x="63" y="982"/>
                  </a:lnTo>
                  <a:lnTo>
                    <a:pt x="65" y="980"/>
                  </a:lnTo>
                  <a:lnTo>
                    <a:pt x="67" y="978"/>
                  </a:lnTo>
                  <a:lnTo>
                    <a:pt x="67" y="977"/>
                  </a:lnTo>
                  <a:lnTo>
                    <a:pt x="67" y="973"/>
                  </a:lnTo>
                  <a:lnTo>
                    <a:pt x="67" y="971"/>
                  </a:lnTo>
                  <a:lnTo>
                    <a:pt x="65" y="969"/>
                  </a:lnTo>
                  <a:lnTo>
                    <a:pt x="59" y="963"/>
                  </a:lnTo>
                  <a:lnTo>
                    <a:pt x="53" y="961"/>
                  </a:lnTo>
                  <a:lnTo>
                    <a:pt x="50" y="958"/>
                  </a:lnTo>
                  <a:lnTo>
                    <a:pt x="48" y="956"/>
                  </a:lnTo>
                  <a:lnTo>
                    <a:pt x="46" y="954"/>
                  </a:lnTo>
                  <a:lnTo>
                    <a:pt x="42" y="952"/>
                  </a:lnTo>
                  <a:lnTo>
                    <a:pt x="42" y="950"/>
                  </a:lnTo>
                  <a:lnTo>
                    <a:pt x="40" y="950"/>
                  </a:lnTo>
                  <a:lnTo>
                    <a:pt x="38" y="948"/>
                  </a:lnTo>
                  <a:lnTo>
                    <a:pt x="36" y="946"/>
                  </a:lnTo>
                  <a:lnTo>
                    <a:pt x="34" y="946"/>
                  </a:lnTo>
                  <a:lnTo>
                    <a:pt x="31" y="944"/>
                  </a:lnTo>
                  <a:lnTo>
                    <a:pt x="29" y="944"/>
                  </a:lnTo>
                  <a:lnTo>
                    <a:pt x="27" y="946"/>
                  </a:lnTo>
                  <a:lnTo>
                    <a:pt x="27" y="948"/>
                  </a:lnTo>
                  <a:lnTo>
                    <a:pt x="23" y="950"/>
                  </a:lnTo>
                  <a:lnTo>
                    <a:pt x="23" y="952"/>
                  </a:lnTo>
                  <a:lnTo>
                    <a:pt x="21" y="952"/>
                  </a:lnTo>
                  <a:lnTo>
                    <a:pt x="17" y="954"/>
                  </a:lnTo>
                  <a:lnTo>
                    <a:pt x="15" y="954"/>
                  </a:lnTo>
                  <a:lnTo>
                    <a:pt x="14" y="954"/>
                  </a:lnTo>
                  <a:lnTo>
                    <a:pt x="12" y="956"/>
                  </a:lnTo>
                  <a:lnTo>
                    <a:pt x="10" y="954"/>
                  </a:lnTo>
                  <a:lnTo>
                    <a:pt x="8" y="952"/>
                  </a:lnTo>
                  <a:lnTo>
                    <a:pt x="8" y="948"/>
                  </a:lnTo>
                  <a:lnTo>
                    <a:pt x="8" y="944"/>
                  </a:lnTo>
                  <a:lnTo>
                    <a:pt x="8" y="942"/>
                  </a:lnTo>
                  <a:lnTo>
                    <a:pt x="6" y="937"/>
                  </a:lnTo>
                  <a:lnTo>
                    <a:pt x="4" y="929"/>
                  </a:lnTo>
                  <a:lnTo>
                    <a:pt x="4" y="925"/>
                  </a:lnTo>
                  <a:lnTo>
                    <a:pt x="4" y="921"/>
                  </a:lnTo>
                  <a:lnTo>
                    <a:pt x="6" y="914"/>
                  </a:lnTo>
                  <a:lnTo>
                    <a:pt x="6" y="912"/>
                  </a:lnTo>
                  <a:lnTo>
                    <a:pt x="4" y="908"/>
                  </a:lnTo>
                  <a:lnTo>
                    <a:pt x="6" y="902"/>
                  </a:lnTo>
                  <a:lnTo>
                    <a:pt x="6" y="901"/>
                  </a:lnTo>
                  <a:lnTo>
                    <a:pt x="6" y="895"/>
                  </a:lnTo>
                  <a:lnTo>
                    <a:pt x="4" y="893"/>
                  </a:lnTo>
                  <a:lnTo>
                    <a:pt x="2" y="893"/>
                  </a:lnTo>
                  <a:lnTo>
                    <a:pt x="0" y="895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0E5AAE5-48A6-4343-BDA5-D7625849B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360"/>
              <a:ext cx="1780" cy="2309"/>
            </a:xfrm>
            <a:custGeom>
              <a:avLst/>
              <a:gdLst>
                <a:gd name="T0" fmla="*/ 332 w 1780"/>
                <a:gd name="T1" fmla="*/ 67 h 2309"/>
                <a:gd name="T2" fmla="*/ 425 w 1780"/>
                <a:gd name="T3" fmla="*/ 118 h 2309"/>
                <a:gd name="T4" fmla="*/ 417 w 1780"/>
                <a:gd name="T5" fmla="*/ 188 h 2309"/>
                <a:gd name="T6" fmla="*/ 385 w 1780"/>
                <a:gd name="T7" fmla="*/ 333 h 2309"/>
                <a:gd name="T8" fmla="*/ 452 w 1780"/>
                <a:gd name="T9" fmla="*/ 441 h 2309"/>
                <a:gd name="T10" fmla="*/ 518 w 1780"/>
                <a:gd name="T11" fmla="*/ 498 h 2309"/>
                <a:gd name="T12" fmla="*/ 518 w 1780"/>
                <a:gd name="T13" fmla="*/ 542 h 2309"/>
                <a:gd name="T14" fmla="*/ 516 w 1780"/>
                <a:gd name="T15" fmla="*/ 565 h 2309"/>
                <a:gd name="T16" fmla="*/ 501 w 1780"/>
                <a:gd name="T17" fmla="*/ 597 h 2309"/>
                <a:gd name="T18" fmla="*/ 518 w 1780"/>
                <a:gd name="T19" fmla="*/ 618 h 2309"/>
                <a:gd name="T20" fmla="*/ 528 w 1780"/>
                <a:gd name="T21" fmla="*/ 658 h 2309"/>
                <a:gd name="T22" fmla="*/ 552 w 1780"/>
                <a:gd name="T23" fmla="*/ 700 h 2309"/>
                <a:gd name="T24" fmla="*/ 564 w 1780"/>
                <a:gd name="T25" fmla="*/ 705 h 2309"/>
                <a:gd name="T26" fmla="*/ 573 w 1780"/>
                <a:gd name="T27" fmla="*/ 732 h 2309"/>
                <a:gd name="T28" fmla="*/ 598 w 1780"/>
                <a:gd name="T29" fmla="*/ 760 h 2309"/>
                <a:gd name="T30" fmla="*/ 625 w 1780"/>
                <a:gd name="T31" fmla="*/ 785 h 2309"/>
                <a:gd name="T32" fmla="*/ 645 w 1780"/>
                <a:gd name="T33" fmla="*/ 810 h 2309"/>
                <a:gd name="T34" fmla="*/ 666 w 1780"/>
                <a:gd name="T35" fmla="*/ 825 h 2309"/>
                <a:gd name="T36" fmla="*/ 668 w 1780"/>
                <a:gd name="T37" fmla="*/ 871 h 2309"/>
                <a:gd name="T38" fmla="*/ 771 w 1780"/>
                <a:gd name="T39" fmla="*/ 903 h 2309"/>
                <a:gd name="T40" fmla="*/ 843 w 1780"/>
                <a:gd name="T41" fmla="*/ 918 h 2309"/>
                <a:gd name="T42" fmla="*/ 908 w 1780"/>
                <a:gd name="T43" fmla="*/ 958 h 2309"/>
                <a:gd name="T44" fmla="*/ 919 w 1780"/>
                <a:gd name="T45" fmla="*/ 1002 h 2309"/>
                <a:gd name="T46" fmla="*/ 991 w 1780"/>
                <a:gd name="T47" fmla="*/ 1045 h 2309"/>
                <a:gd name="T48" fmla="*/ 1052 w 1780"/>
                <a:gd name="T49" fmla="*/ 1059 h 2309"/>
                <a:gd name="T50" fmla="*/ 1067 w 1780"/>
                <a:gd name="T51" fmla="*/ 1089 h 2309"/>
                <a:gd name="T52" fmla="*/ 1046 w 1780"/>
                <a:gd name="T53" fmla="*/ 1085 h 2309"/>
                <a:gd name="T54" fmla="*/ 1033 w 1780"/>
                <a:gd name="T55" fmla="*/ 1068 h 2309"/>
                <a:gd name="T56" fmla="*/ 1027 w 1780"/>
                <a:gd name="T57" fmla="*/ 1099 h 2309"/>
                <a:gd name="T58" fmla="*/ 995 w 1780"/>
                <a:gd name="T59" fmla="*/ 1097 h 2309"/>
                <a:gd name="T60" fmla="*/ 955 w 1780"/>
                <a:gd name="T61" fmla="*/ 1083 h 2309"/>
                <a:gd name="T62" fmla="*/ 898 w 1780"/>
                <a:gd name="T63" fmla="*/ 1070 h 2309"/>
                <a:gd name="T64" fmla="*/ 1119 w 1780"/>
                <a:gd name="T65" fmla="*/ 1422 h 2309"/>
                <a:gd name="T66" fmla="*/ 1284 w 1780"/>
                <a:gd name="T67" fmla="*/ 1536 h 2309"/>
                <a:gd name="T68" fmla="*/ 1540 w 1780"/>
                <a:gd name="T69" fmla="*/ 1475 h 2309"/>
                <a:gd name="T70" fmla="*/ 1573 w 1780"/>
                <a:gd name="T71" fmla="*/ 1477 h 2309"/>
                <a:gd name="T72" fmla="*/ 1597 w 1780"/>
                <a:gd name="T73" fmla="*/ 1482 h 2309"/>
                <a:gd name="T74" fmla="*/ 1624 w 1780"/>
                <a:gd name="T75" fmla="*/ 1520 h 2309"/>
                <a:gd name="T76" fmla="*/ 1698 w 1780"/>
                <a:gd name="T77" fmla="*/ 1636 h 2309"/>
                <a:gd name="T78" fmla="*/ 1689 w 1780"/>
                <a:gd name="T79" fmla="*/ 1669 h 2309"/>
                <a:gd name="T80" fmla="*/ 1660 w 1780"/>
                <a:gd name="T81" fmla="*/ 1669 h 2309"/>
                <a:gd name="T82" fmla="*/ 1635 w 1780"/>
                <a:gd name="T83" fmla="*/ 1667 h 2309"/>
                <a:gd name="T84" fmla="*/ 1614 w 1780"/>
                <a:gd name="T85" fmla="*/ 1674 h 2309"/>
                <a:gd name="T86" fmla="*/ 1594 w 1780"/>
                <a:gd name="T87" fmla="*/ 1684 h 2309"/>
                <a:gd name="T88" fmla="*/ 1573 w 1780"/>
                <a:gd name="T89" fmla="*/ 1693 h 2309"/>
                <a:gd name="T90" fmla="*/ 1704 w 1780"/>
                <a:gd name="T91" fmla="*/ 1887 h 2309"/>
                <a:gd name="T92" fmla="*/ 1780 w 1780"/>
                <a:gd name="T93" fmla="*/ 2001 h 2309"/>
                <a:gd name="T94" fmla="*/ 1757 w 1780"/>
                <a:gd name="T95" fmla="*/ 2045 h 2309"/>
                <a:gd name="T96" fmla="*/ 1740 w 1780"/>
                <a:gd name="T97" fmla="*/ 2068 h 2309"/>
                <a:gd name="T98" fmla="*/ 1719 w 1780"/>
                <a:gd name="T99" fmla="*/ 2090 h 2309"/>
                <a:gd name="T100" fmla="*/ 1719 w 1780"/>
                <a:gd name="T101" fmla="*/ 2119 h 2309"/>
                <a:gd name="T102" fmla="*/ 1576 w 1780"/>
                <a:gd name="T103" fmla="*/ 2250 h 2309"/>
                <a:gd name="T104" fmla="*/ 1508 w 1780"/>
                <a:gd name="T105" fmla="*/ 2290 h 2309"/>
                <a:gd name="T106" fmla="*/ 1476 w 1780"/>
                <a:gd name="T107" fmla="*/ 2296 h 2309"/>
                <a:gd name="T108" fmla="*/ 1461 w 1780"/>
                <a:gd name="T109" fmla="*/ 2278 h 2309"/>
                <a:gd name="T110" fmla="*/ 1438 w 1780"/>
                <a:gd name="T111" fmla="*/ 2275 h 2309"/>
                <a:gd name="T112" fmla="*/ 1407 w 1780"/>
                <a:gd name="T113" fmla="*/ 2280 h 2309"/>
                <a:gd name="T114" fmla="*/ 1367 w 1780"/>
                <a:gd name="T115" fmla="*/ 2288 h 2309"/>
                <a:gd name="T116" fmla="*/ 1337 w 1780"/>
                <a:gd name="T117" fmla="*/ 2296 h 2309"/>
                <a:gd name="T118" fmla="*/ 1301 w 1780"/>
                <a:gd name="T119" fmla="*/ 2303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0" h="2309">
                  <a:moveTo>
                    <a:pt x="0" y="0"/>
                  </a:moveTo>
                  <a:lnTo>
                    <a:pt x="38" y="52"/>
                  </a:lnTo>
                  <a:lnTo>
                    <a:pt x="123" y="4"/>
                  </a:lnTo>
                  <a:lnTo>
                    <a:pt x="271" y="54"/>
                  </a:lnTo>
                  <a:lnTo>
                    <a:pt x="275" y="55"/>
                  </a:lnTo>
                  <a:lnTo>
                    <a:pt x="277" y="57"/>
                  </a:lnTo>
                  <a:lnTo>
                    <a:pt x="277" y="55"/>
                  </a:lnTo>
                  <a:lnTo>
                    <a:pt x="283" y="57"/>
                  </a:lnTo>
                  <a:lnTo>
                    <a:pt x="292" y="59"/>
                  </a:lnTo>
                  <a:lnTo>
                    <a:pt x="298" y="61"/>
                  </a:lnTo>
                  <a:lnTo>
                    <a:pt x="304" y="65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21" y="67"/>
                  </a:lnTo>
                  <a:lnTo>
                    <a:pt x="328" y="67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6" y="67"/>
                  </a:lnTo>
                  <a:lnTo>
                    <a:pt x="343" y="67"/>
                  </a:lnTo>
                  <a:lnTo>
                    <a:pt x="355" y="67"/>
                  </a:lnTo>
                  <a:lnTo>
                    <a:pt x="364" y="65"/>
                  </a:lnTo>
                  <a:lnTo>
                    <a:pt x="374" y="65"/>
                  </a:lnTo>
                  <a:lnTo>
                    <a:pt x="383" y="63"/>
                  </a:lnTo>
                  <a:lnTo>
                    <a:pt x="393" y="61"/>
                  </a:lnTo>
                  <a:lnTo>
                    <a:pt x="404" y="57"/>
                  </a:lnTo>
                  <a:lnTo>
                    <a:pt x="412" y="55"/>
                  </a:lnTo>
                  <a:lnTo>
                    <a:pt x="417" y="54"/>
                  </a:lnTo>
                  <a:lnTo>
                    <a:pt x="419" y="54"/>
                  </a:lnTo>
                  <a:lnTo>
                    <a:pt x="419" y="55"/>
                  </a:lnTo>
                  <a:lnTo>
                    <a:pt x="421" y="73"/>
                  </a:lnTo>
                  <a:lnTo>
                    <a:pt x="423" y="92"/>
                  </a:lnTo>
                  <a:lnTo>
                    <a:pt x="423" y="101"/>
                  </a:lnTo>
                  <a:lnTo>
                    <a:pt x="425" y="112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23" y="124"/>
                  </a:lnTo>
                  <a:lnTo>
                    <a:pt x="421" y="126"/>
                  </a:lnTo>
                  <a:lnTo>
                    <a:pt x="417" y="130"/>
                  </a:lnTo>
                  <a:lnTo>
                    <a:pt x="414" y="133"/>
                  </a:lnTo>
                  <a:lnTo>
                    <a:pt x="410" y="135"/>
                  </a:lnTo>
                  <a:lnTo>
                    <a:pt x="408" y="137"/>
                  </a:lnTo>
                  <a:lnTo>
                    <a:pt x="406" y="139"/>
                  </a:lnTo>
                  <a:lnTo>
                    <a:pt x="406" y="141"/>
                  </a:lnTo>
                  <a:lnTo>
                    <a:pt x="404" y="145"/>
                  </a:lnTo>
                  <a:lnTo>
                    <a:pt x="404" y="150"/>
                  </a:lnTo>
                  <a:lnTo>
                    <a:pt x="404" y="152"/>
                  </a:lnTo>
                  <a:lnTo>
                    <a:pt x="404" y="156"/>
                  </a:lnTo>
                  <a:lnTo>
                    <a:pt x="404" y="158"/>
                  </a:lnTo>
                  <a:lnTo>
                    <a:pt x="406" y="160"/>
                  </a:lnTo>
                  <a:lnTo>
                    <a:pt x="412" y="175"/>
                  </a:lnTo>
                  <a:lnTo>
                    <a:pt x="417" y="188"/>
                  </a:lnTo>
                  <a:lnTo>
                    <a:pt x="421" y="198"/>
                  </a:lnTo>
                  <a:lnTo>
                    <a:pt x="423" y="202"/>
                  </a:lnTo>
                  <a:lnTo>
                    <a:pt x="423" y="204"/>
                  </a:lnTo>
                  <a:lnTo>
                    <a:pt x="425" y="207"/>
                  </a:lnTo>
                  <a:lnTo>
                    <a:pt x="425" y="209"/>
                  </a:lnTo>
                  <a:lnTo>
                    <a:pt x="425" y="215"/>
                  </a:lnTo>
                  <a:lnTo>
                    <a:pt x="423" y="221"/>
                  </a:lnTo>
                  <a:lnTo>
                    <a:pt x="423" y="228"/>
                  </a:lnTo>
                  <a:lnTo>
                    <a:pt x="421" y="234"/>
                  </a:lnTo>
                  <a:lnTo>
                    <a:pt x="410" y="261"/>
                  </a:lnTo>
                  <a:lnTo>
                    <a:pt x="406" y="272"/>
                  </a:lnTo>
                  <a:lnTo>
                    <a:pt x="400" y="282"/>
                  </a:lnTo>
                  <a:lnTo>
                    <a:pt x="399" y="291"/>
                  </a:lnTo>
                  <a:lnTo>
                    <a:pt x="395" y="302"/>
                  </a:lnTo>
                  <a:lnTo>
                    <a:pt x="391" y="312"/>
                  </a:lnTo>
                  <a:lnTo>
                    <a:pt x="387" y="321"/>
                  </a:lnTo>
                  <a:lnTo>
                    <a:pt x="385" y="333"/>
                  </a:lnTo>
                  <a:lnTo>
                    <a:pt x="383" y="339"/>
                  </a:lnTo>
                  <a:lnTo>
                    <a:pt x="381" y="346"/>
                  </a:lnTo>
                  <a:lnTo>
                    <a:pt x="387" y="359"/>
                  </a:lnTo>
                  <a:lnTo>
                    <a:pt x="389" y="369"/>
                  </a:lnTo>
                  <a:lnTo>
                    <a:pt x="393" y="378"/>
                  </a:lnTo>
                  <a:lnTo>
                    <a:pt x="395" y="382"/>
                  </a:lnTo>
                  <a:lnTo>
                    <a:pt x="397" y="386"/>
                  </a:lnTo>
                  <a:lnTo>
                    <a:pt x="397" y="388"/>
                  </a:lnTo>
                  <a:lnTo>
                    <a:pt x="399" y="390"/>
                  </a:lnTo>
                  <a:lnTo>
                    <a:pt x="400" y="392"/>
                  </a:lnTo>
                  <a:lnTo>
                    <a:pt x="406" y="397"/>
                  </a:lnTo>
                  <a:lnTo>
                    <a:pt x="410" y="401"/>
                  </a:lnTo>
                  <a:lnTo>
                    <a:pt x="416" y="407"/>
                  </a:lnTo>
                  <a:lnTo>
                    <a:pt x="419" y="411"/>
                  </a:lnTo>
                  <a:lnTo>
                    <a:pt x="427" y="418"/>
                  </a:lnTo>
                  <a:lnTo>
                    <a:pt x="444" y="434"/>
                  </a:lnTo>
                  <a:lnTo>
                    <a:pt x="452" y="441"/>
                  </a:lnTo>
                  <a:lnTo>
                    <a:pt x="463" y="449"/>
                  </a:lnTo>
                  <a:lnTo>
                    <a:pt x="471" y="453"/>
                  </a:lnTo>
                  <a:lnTo>
                    <a:pt x="474" y="453"/>
                  </a:lnTo>
                  <a:lnTo>
                    <a:pt x="478" y="454"/>
                  </a:lnTo>
                  <a:lnTo>
                    <a:pt x="480" y="454"/>
                  </a:lnTo>
                  <a:lnTo>
                    <a:pt x="484" y="458"/>
                  </a:lnTo>
                  <a:lnTo>
                    <a:pt x="486" y="460"/>
                  </a:lnTo>
                  <a:lnTo>
                    <a:pt x="490" y="464"/>
                  </a:lnTo>
                  <a:lnTo>
                    <a:pt x="492" y="468"/>
                  </a:lnTo>
                  <a:lnTo>
                    <a:pt x="495" y="473"/>
                  </a:lnTo>
                  <a:lnTo>
                    <a:pt x="499" y="477"/>
                  </a:lnTo>
                  <a:lnTo>
                    <a:pt x="503" y="481"/>
                  </a:lnTo>
                  <a:lnTo>
                    <a:pt x="507" y="487"/>
                  </a:lnTo>
                  <a:lnTo>
                    <a:pt x="512" y="489"/>
                  </a:lnTo>
                  <a:lnTo>
                    <a:pt x="514" y="492"/>
                  </a:lnTo>
                  <a:lnTo>
                    <a:pt x="518" y="496"/>
                  </a:lnTo>
                  <a:lnTo>
                    <a:pt x="518" y="498"/>
                  </a:lnTo>
                  <a:lnTo>
                    <a:pt x="522" y="502"/>
                  </a:lnTo>
                  <a:lnTo>
                    <a:pt x="524" y="508"/>
                  </a:lnTo>
                  <a:lnTo>
                    <a:pt x="526" y="515"/>
                  </a:lnTo>
                  <a:lnTo>
                    <a:pt x="530" y="519"/>
                  </a:lnTo>
                  <a:lnTo>
                    <a:pt x="530" y="521"/>
                  </a:lnTo>
                  <a:lnTo>
                    <a:pt x="530" y="523"/>
                  </a:lnTo>
                  <a:lnTo>
                    <a:pt x="530" y="525"/>
                  </a:lnTo>
                  <a:lnTo>
                    <a:pt x="528" y="525"/>
                  </a:lnTo>
                  <a:lnTo>
                    <a:pt x="526" y="527"/>
                  </a:lnTo>
                  <a:lnTo>
                    <a:pt x="524" y="527"/>
                  </a:lnTo>
                  <a:lnTo>
                    <a:pt x="524" y="529"/>
                  </a:lnTo>
                  <a:lnTo>
                    <a:pt x="522" y="529"/>
                  </a:lnTo>
                  <a:lnTo>
                    <a:pt x="522" y="532"/>
                  </a:lnTo>
                  <a:lnTo>
                    <a:pt x="520" y="534"/>
                  </a:lnTo>
                  <a:lnTo>
                    <a:pt x="520" y="538"/>
                  </a:lnTo>
                  <a:lnTo>
                    <a:pt x="520" y="540"/>
                  </a:lnTo>
                  <a:lnTo>
                    <a:pt x="518" y="542"/>
                  </a:lnTo>
                  <a:lnTo>
                    <a:pt x="518" y="544"/>
                  </a:lnTo>
                  <a:lnTo>
                    <a:pt x="518" y="546"/>
                  </a:lnTo>
                  <a:lnTo>
                    <a:pt x="520" y="549"/>
                  </a:lnTo>
                  <a:lnTo>
                    <a:pt x="520" y="551"/>
                  </a:lnTo>
                  <a:lnTo>
                    <a:pt x="522" y="551"/>
                  </a:lnTo>
                  <a:lnTo>
                    <a:pt x="522" y="553"/>
                  </a:lnTo>
                  <a:lnTo>
                    <a:pt x="524" y="553"/>
                  </a:lnTo>
                  <a:lnTo>
                    <a:pt x="524" y="555"/>
                  </a:lnTo>
                  <a:lnTo>
                    <a:pt x="524" y="557"/>
                  </a:lnTo>
                  <a:lnTo>
                    <a:pt x="524" y="559"/>
                  </a:lnTo>
                  <a:lnTo>
                    <a:pt x="522" y="559"/>
                  </a:lnTo>
                  <a:lnTo>
                    <a:pt x="522" y="561"/>
                  </a:lnTo>
                  <a:lnTo>
                    <a:pt x="520" y="561"/>
                  </a:lnTo>
                  <a:lnTo>
                    <a:pt x="520" y="563"/>
                  </a:lnTo>
                  <a:lnTo>
                    <a:pt x="520" y="565"/>
                  </a:lnTo>
                  <a:lnTo>
                    <a:pt x="518" y="565"/>
                  </a:lnTo>
                  <a:lnTo>
                    <a:pt x="516" y="565"/>
                  </a:lnTo>
                  <a:lnTo>
                    <a:pt x="516" y="567"/>
                  </a:lnTo>
                  <a:lnTo>
                    <a:pt x="514" y="568"/>
                  </a:lnTo>
                  <a:lnTo>
                    <a:pt x="512" y="568"/>
                  </a:lnTo>
                  <a:lnTo>
                    <a:pt x="511" y="570"/>
                  </a:lnTo>
                  <a:lnTo>
                    <a:pt x="511" y="572"/>
                  </a:lnTo>
                  <a:lnTo>
                    <a:pt x="511" y="576"/>
                  </a:lnTo>
                  <a:lnTo>
                    <a:pt x="509" y="576"/>
                  </a:lnTo>
                  <a:lnTo>
                    <a:pt x="507" y="578"/>
                  </a:lnTo>
                  <a:lnTo>
                    <a:pt x="507" y="580"/>
                  </a:lnTo>
                  <a:lnTo>
                    <a:pt x="505" y="580"/>
                  </a:lnTo>
                  <a:lnTo>
                    <a:pt x="503" y="584"/>
                  </a:lnTo>
                  <a:lnTo>
                    <a:pt x="503" y="587"/>
                  </a:lnTo>
                  <a:lnTo>
                    <a:pt x="501" y="591"/>
                  </a:lnTo>
                  <a:lnTo>
                    <a:pt x="499" y="593"/>
                  </a:lnTo>
                  <a:lnTo>
                    <a:pt x="499" y="595"/>
                  </a:lnTo>
                  <a:lnTo>
                    <a:pt x="499" y="597"/>
                  </a:lnTo>
                  <a:lnTo>
                    <a:pt x="501" y="597"/>
                  </a:lnTo>
                  <a:lnTo>
                    <a:pt x="501" y="599"/>
                  </a:lnTo>
                  <a:lnTo>
                    <a:pt x="503" y="601"/>
                  </a:lnTo>
                  <a:lnTo>
                    <a:pt x="503" y="603"/>
                  </a:lnTo>
                  <a:lnTo>
                    <a:pt x="505" y="605"/>
                  </a:lnTo>
                  <a:lnTo>
                    <a:pt x="505" y="606"/>
                  </a:lnTo>
                  <a:lnTo>
                    <a:pt x="507" y="608"/>
                  </a:lnTo>
                  <a:lnTo>
                    <a:pt x="507" y="610"/>
                  </a:lnTo>
                  <a:lnTo>
                    <a:pt x="509" y="610"/>
                  </a:lnTo>
                  <a:lnTo>
                    <a:pt x="509" y="612"/>
                  </a:lnTo>
                  <a:lnTo>
                    <a:pt x="511" y="612"/>
                  </a:lnTo>
                  <a:lnTo>
                    <a:pt x="511" y="614"/>
                  </a:lnTo>
                  <a:lnTo>
                    <a:pt x="512" y="614"/>
                  </a:lnTo>
                  <a:lnTo>
                    <a:pt x="514" y="614"/>
                  </a:lnTo>
                  <a:lnTo>
                    <a:pt x="514" y="616"/>
                  </a:lnTo>
                  <a:lnTo>
                    <a:pt x="516" y="618"/>
                  </a:lnTo>
                  <a:lnTo>
                    <a:pt x="516" y="620"/>
                  </a:lnTo>
                  <a:lnTo>
                    <a:pt x="518" y="618"/>
                  </a:lnTo>
                  <a:lnTo>
                    <a:pt x="518" y="620"/>
                  </a:lnTo>
                  <a:lnTo>
                    <a:pt x="520" y="620"/>
                  </a:lnTo>
                  <a:lnTo>
                    <a:pt x="522" y="622"/>
                  </a:lnTo>
                  <a:lnTo>
                    <a:pt x="524" y="622"/>
                  </a:lnTo>
                  <a:lnTo>
                    <a:pt x="524" y="625"/>
                  </a:lnTo>
                  <a:lnTo>
                    <a:pt x="524" y="627"/>
                  </a:lnTo>
                  <a:lnTo>
                    <a:pt x="522" y="629"/>
                  </a:lnTo>
                  <a:lnTo>
                    <a:pt x="520" y="635"/>
                  </a:lnTo>
                  <a:lnTo>
                    <a:pt x="518" y="637"/>
                  </a:lnTo>
                  <a:lnTo>
                    <a:pt x="516" y="641"/>
                  </a:lnTo>
                  <a:lnTo>
                    <a:pt x="516" y="644"/>
                  </a:lnTo>
                  <a:lnTo>
                    <a:pt x="514" y="646"/>
                  </a:lnTo>
                  <a:lnTo>
                    <a:pt x="516" y="648"/>
                  </a:lnTo>
                  <a:lnTo>
                    <a:pt x="516" y="652"/>
                  </a:lnTo>
                  <a:lnTo>
                    <a:pt x="518" y="652"/>
                  </a:lnTo>
                  <a:lnTo>
                    <a:pt x="522" y="654"/>
                  </a:lnTo>
                  <a:lnTo>
                    <a:pt x="528" y="658"/>
                  </a:lnTo>
                  <a:lnTo>
                    <a:pt x="531" y="660"/>
                  </a:lnTo>
                  <a:lnTo>
                    <a:pt x="533" y="660"/>
                  </a:lnTo>
                  <a:lnTo>
                    <a:pt x="533" y="662"/>
                  </a:lnTo>
                  <a:lnTo>
                    <a:pt x="533" y="663"/>
                  </a:lnTo>
                  <a:lnTo>
                    <a:pt x="535" y="665"/>
                  </a:lnTo>
                  <a:lnTo>
                    <a:pt x="533" y="667"/>
                  </a:lnTo>
                  <a:lnTo>
                    <a:pt x="535" y="671"/>
                  </a:lnTo>
                  <a:lnTo>
                    <a:pt x="535" y="673"/>
                  </a:lnTo>
                  <a:lnTo>
                    <a:pt x="535" y="679"/>
                  </a:lnTo>
                  <a:lnTo>
                    <a:pt x="539" y="681"/>
                  </a:lnTo>
                  <a:lnTo>
                    <a:pt x="541" y="684"/>
                  </a:lnTo>
                  <a:lnTo>
                    <a:pt x="545" y="688"/>
                  </a:lnTo>
                  <a:lnTo>
                    <a:pt x="549" y="692"/>
                  </a:lnTo>
                  <a:lnTo>
                    <a:pt x="550" y="694"/>
                  </a:lnTo>
                  <a:lnTo>
                    <a:pt x="550" y="696"/>
                  </a:lnTo>
                  <a:lnTo>
                    <a:pt x="550" y="698"/>
                  </a:lnTo>
                  <a:lnTo>
                    <a:pt x="552" y="700"/>
                  </a:lnTo>
                  <a:lnTo>
                    <a:pt x="554" y="700"/>
                  </a:lnTo>
                  <a:lnTo>
                    <a:pt x="556" y="700"/>
                  </a:lnTo>
                  <a:lnTo>
                    <a:pt x="554" y="700"/>
                  </a:lnTo>
                  <a:lnTo>
                    <a:pt x="554" y="701"/>
                  </a:lnTo>
                  <a:lnTo>
                    <a:pt x="554" y="703"/>
                  </a:lnTo>
                  <a:lnTo>
                    <a:pt x="552" y="705"/>
                  </a:lnTo>
                  <a:lnTo>
                    <a:pt x="552" y="707"/>
                  </a:lnTo>
                  <a:lnTo>
                    <a:pt x="552" y="709"/>
                  </a:lnTo>
                  <a:lnTo>
                    <a:pt x="554" y="711"/>
                  </a:lnTo>
                  <a:lnTo>
                    <a:pt x="556" y="711"/>
                  </a:lnTo>
                  <a:lnTo>
                    <a:pt x="556" y="709"/>
                  </a:lnTo>
                  <a:lnTo>
                    <a:pt x="556" y="707"/>
                  </a:lnTo>
                  <a:lnTo>
                    <a:pt x="558" y="707"/>
                  </a:lnTo>
                  <a:lnTo>
                    <a:pt x="558" y="705"/>
                  </a:lnTo>
                  <a:lnTo>
                    <a:pt x="560" y="705"/>
                  </a:lnTo>
                  <a:lnTo>
                    <a:pt x="562" y="705"/>
                  </a:lnTo>
                  <a:lnTo>
                    <a:pt x="564" y="705"/>
                  </a:lnTo>
                  <a:lnTo>
                    <a:pt x="566" y="705"/>
                  </a:lnTo>
                  <a:lnTo>
                    <a:pt x="568" y="707"/>
                  </a:lnTo>
                  <a:lnTo>
                    <a:pt x="568" y="709"/>
                  </a:lnTo>
                  <a:lnTo>
                    <a:pt x="569" y="711"/>
                  </a:lnTo>
                  <a:lnTo>
                    <a:pt x="569" y="713"/>
                  </a:lnTo>
                  <a:lnTo>
                    <a:pt x="571" y="713"/>
                  </a:lnTo>
                  <a:lnTo>
                    <a:pt x="573" y="715"/>
                  </a:lnTo>
                  <a:lnTo>
                    <a:pt x="571" y="715"/>
                  </a:lnTo>
                  <a:lnTo>
                    <a:pt x="571" y="717"/>
                  </a:lnTo>
                  <a:lnTo>
                    <a:pt x="571" y="719"/>
                  </a:lnTo>
                  <a:lnTo>
                    <a:pt x="569" y="720"/>
                  </a:lnTo>
                  <a:lnTo>
                    <a:pt x="569" y="722"/>
                  </a:lnTo>
                  <a:lnTo>
                    <a:pt x="571" y="722"/>
                  </a:lnTo>
                  <a:lnTo>
                    <a:pt x="569" y="724"/>
                  </a:lnTo>
                  <a:lnTo>
                    <a:pt x="569" y="726"/>
                  </a:lnTo>
                  <a:lnTo>
                    <a:pt x="571" y="728"/>
                  </a:lnTo>
                  <a:lnTo>
                    <a:pt x="573" y="732"/>
                  </a:lnTo>
                  <a:lnTo>
                    <a:pt x="575" y="734"/>
                  </a:lnTo>
                  <a:lnTo>
                    <a:pt x="575" y="736"/>
                  </a:lnTo>
                  <a:lnTo>
                    <a:pt x="577" y="738"/>
                  </a:lnTo>
                  <a:lnTo>
                    <a:pt x="581" y="739"/>
                  </a:lnTo>
                  <a:lnTo>
                    <a:pt x="583" y="741"/>
                  </a:lnTo>
                  <a:lnTo>
                    <a:pt x="583" y="743"/>
                  </a:lnTo>
                  <a:lnTo>
                    <a:pt x="585" y="743"/>
                  </a:lnTo>
                  <a:lnTo>
                    <a:pt x="585" y="745"/>
                  </a:lnTo>
                  <a:lnTo>
                    <a:pt x="587" y="745"/>
                  </a:lnTo>
                  <a:lnTo>
                    <a:pt x="588" y="745"/>
                  </a:lnTo>
                  <a:lnTo>
                    <a:pt x="590" y="747"/>
                  </a:lnTo>
                  <a:lnTo>
                    <a:pt x="592" y="751"/>
                  </a:lnTo>
                  <a:lnTo>
                    <a:pt x="596" y="753"/>
                  </a:lnTo>
                  <a:lnTo>
                    <a:pt x="596" y="757"/>
                  </a:lnTo>
                  <a:lnTo>
                    <a:pt x="596" y="758"/>
                  </a:lnTo>
                  <a:lnTo>
                    <a:pt x="598" y="758"/>
                  </a:lnTo>
                  <a:lnTo>
                    <a:pt x="598" y="760"/>
                  </a:lnTo>
                  <a:lnTo>
                    <a:pt x="598" y="762"/>
                  </a:lnTo>
                  <a:lnTo>
                    <a:pt x="600" y="762"/>
                  </a:lnTo>
                  <a:lnTo>
                    <a:pt x="602" y="762"/>
                  </a:lnTo>
                  <a:lnTo>
                    <a:pt x="604" y="762"/>
                  </a:lnTo>
                  <a:lnTo>
                    <a:pt x="604" y="764"/>
                  </a:lnTo>
                  <a:lnTo>
                    <a:pt x="606" y="766"/>
                  </a:lnTo>
                  <a:lnTo>
                    <a:pt x="607" y="770"/>
                  </a:lnTo>
                  <a:lnTo>
                    <a:pt x="609" y="772"/>
                  </a:lnTo>
                  <a:lnTo>
                    <a:pt x="609" y="774"/>
                  </a:lnTo>
                  <a:lnTo>
                    <a:pt x="611" y="776"/>
                  </a:lnTo>
                  <a:lnTo>
                    <a:pt x="613" y="776"/>
                  </a:lnTo>
                  <a:lnTo>
                    <a:pt x="617" y="777"/>
                  </a:lnTo>
                  <a:lnTo>
                    <a:pt x="617" y="779"/>
                  </a:lnTo>
                  <a:lnTo>
                    <a:pt x="621" y="781"/>
                  </a:lnTo>
                  <a:lnTo>
                    <a:pt x="623" y="781"/>
                  </a:lnTo>
                  <a:lnTo>
                    <a:pt x="623" y="783"/>
                  </a:lnTo>
                  <a:lnTo>
                    <a:pt x="625" y="785"/>
                  </a:lnTo>
                  <a:lnTo>
                    <a:pt x="626" y="787"/>
                  </a:lnTo>
                  <a:lnTo>
                    <a:pt x="628" y="787"/>
                  </a:lnTo>
                  <a:lnTo>
                    <a:pt x="628" y="789"/>
                  </a:lnTo>
                  <a:lnTo>
                    <a:pt x="630" y="789"/>
                  </a:lnTo>
                  <a:lnTo>
                    <a:pt x="632" y="791"/>
                  </a:lnTo>
                  <a:lnTo>
                    <a:pt x="634" y="791"/>
                  </a:lnTo>
                  <a:lnTo>
                    <a:pt x="634" y="793"/>
                  </a:lnTo>
                  <a:lnTo>
                    <a:pt x="636" y="795"/>
                  </a:lnTo>
                  <a:lnTo>
                    <a:pt x="638" y="796"/>
                  </a:lnTo>
                  <a:lnTo>
                    <a:pt x="638" y="798"/>
                  </a:lnTo>
                  <a:lnTo>
                    <a:pt x="640" y="798"/>
                  </a:lnTo>
                  <a:lnTo>
                    <a:pt x="640" y="800"/>
                  </a:lnTo>
                  <a:lnTo>
                    <a:pt x="642" y="802"/>
                  </a:lnTo>
                  <a:lnTo>
                    <a:pt x="642" y="804"/>
                  </a:lnTo>
                  <a:lnTo>
                    <a:pt x="644" y="806"/>
                  </a:lnTo>
                  <a:lnTo>
                    <a:pt x="645" y="808"/>
                  </a:lnTo>
                  <a:lnTo>
                    <a:pt x="645" y="810"/>
                  </a:lnTo>
                  <a:lnTo>
                    <a:pt x="647" y="812"/>
                  </a:lnTo>
                  <a:lnTo>
                    <a:pt x="649" y="814"/>
                  </a:lnTo>
                  <a:lnTo>
                    <a:pt x="649" y="815"/>
                  </a:lnTo>
                  <a:lnTo>
                    <a:pt x="651" y="817"/>
                  </a:lnTo>
                  <a:lnTo>
                    <a:pt x="653" y="817"/>
                  </a:lnTo>
                  <a:lnTo>
                    <a:pt x="655" y="817"/>
                  </a:lnTo>
                  <a:lnTo>
                    <a:pt x="657" y="817"/>
                  </a:lnTo>
                  <a:lnTo>
                    <a:pt x="659" y="817"/>
                  </a:lnTo>
                  <a:lnTo>
                    <a:pt x="659" y="819"/>
                  </a:lnTo>
                  <a:lnTo>
                    <a:pt x="661" y="819"/>
                  </a:lnTo>
                  <a:lnTo>
                    <a:pt x="663" y="817"/>
                  </a:lnTo>
                  <a:lnTo>
                    <a:pt x="663" y="819"/>
                  </a:lnTo>
                  <a:lnTo>
                    <a:pt x="664" y="819"/>
                  </a:lnTo>
                  <a:lnTo>
                    <a:pt x="664" y="821"/>
                  </a:lnTo>
                  <a:lnTo>
                    <a:pt x="666" y="821"/>
                  </a:lnTo>
                  <a:lnTo>
                    <a:pt x="668" y="823"/>
                  </a:lnTo>
                  <a:lnTo>
                    <a:pt x="666" y="825"/>
                  </a:lnTo>
                  <a:lnTo>
                    <a:pt x="661" y="833"/>
                  </a:lnTo>
                  <a:lnTo>
                    <a:pt x="659" y="834"/>
                  </a:lnTo>
                  <a:lnTo>
                    <a:pt x="657" y="838"/>
                  </a:lnTo>
                  <a:lnTo>
                    <a:pt x="657" y="840"/>
                  </a:lnTo>
                  <a:lnTo>
                    <a:pt x="657" y="844"/>
                  </a:lnTo>
                  <a:lnTo>
                    <a:pt x="657" y="848"/>
                  </a:lnTo>
                  <a:lnTo>
                    <a:pt x="657" y="850"/>
                  </a:lnTo>
                  <a:lnTo>
                    <a:pt x="657" y="852"/>
                  </a:lnTo>
                  <a:lnTo>
                    <a:pt x="659" y="857"/>
                  </a:lnTo>
                  <a:lnTo>
                    <a:pt x="659" y="859"/>
                  </a:lnTo>
                  <a:lnTo>
                    <a:pt x="659" y="861"/>
                  </a:lnTo>
                  <a:lnTo>
                    <a:pt x="661" y="863"/>
                  </a:lnTo>
                  <a:lnTo>
                    <a:pt x="663" y="865"/>
                  </a:lnTo>
                  <a:lnTo>
                    <a:pt x="663" y="867"/>
                  </a:lnTo>
                  <a:lnTo>
                    <a:pt x="666" y="869"/>
                  </a:lnTo>
                  <a:lnTo>
                    <a:pt x="668" y="869"/>
                  </a:lnTo>
                  <a:lnTo>
                    <a:pt x="668" y="871"/>
                  </a:lnTo>
                  <a:lnTo>
                    <a:pt x="672" y="872"/>
                  </a:lnTo>
                  <a:lnTo>
                    <a:pt x="674" y="872"/>
                  </a:lnTo>
                  <a:lnTo>
                    <a:pt x="676" y="874"/>
                  </a:lnTo>
                  <a:lnTo>
                    <a:pt x="678" y="876"/>
                  </a:lnTo>
                  <a:lnTo>
                    <a:pt x="680" y="878"/>
                  </a:lnTo>
                  <a:lnTo>
                    <a:pt x="683" y="878"/>
                  </a:lnTo>
                  <a:lnTo>
                    <a:pt x="704" y="876"/>
                  </a:lnTo>
                  <a:lnTo>
                    <a:pt x="733" y="874"/>
                  </a:lnTo>
                  <a:lnTo>
                    <a:pt x="752" y="872"/>
                  </a:lnTo>
                  <a:lnTo>
                    <a:pt x="759" y="872"/>
                  </a:lnTo>
                  <a:lnTo>
                    <a:pt x="771" y="882"/>
                  </a:lnTo>
                  <a:lnTo>
                    <a:pt x="780" y="888"/>
                  </a:lnTo>
                  <a:lnTo>
                    <a:pt x="775" y="891"/>
                  </a:lnTo>
                  <a:lnTo>
                    <a:pt x="773" y="893"/>
                  </a:lnTo>
                  <a:lnTo>
                    <a:pt x="773" y="895"/>
                  </a:lnTo>
                  <a:lnTo>
                    <a:pt x="771" y="899"/>
                  </a:lnTo>
                  <a:lnTo>
                    <a:pt x="771" y="903"/>
                  </a:lnTo>
                  <a:lnTo>
                    <a:pt x="775" y="909"/>
                  </a:lnTo>
                  <a:lnTo>
                    <a:pt x="778" y="910"/>
                  </a:lnTo>
                  <a:lnTo>
                    <a:pt x="784" y="912"/>
                  </a:lnTo>
                  <a:lnTo>
                    <a:pt x="788" y="914"/>
                  </a:lnTo>
                  <a:lnTo>
                    <a:pt x="794" y="916"/>
                  </a:lnTo>
                  <a:lnTo>
                    <a:pt x="796" y="918"/>
                  </a:lnTo>
                  <a:lnTo>
                    <a:pt x="797" y="918"/>
                  </a:lnTo>
                  <a:lnTo>
                    <a:pt x="801" y="918"/>
                  </a:lnTo>
                  <a:lnTo>
                    <a:pt x="805" y="916"/>
                  </a:lnTo>
                  <a:lnTo>
                    <a:pt x="807" y="914"/>
                  </a:lnTo>
                  <a:lnTo>
                    <a:pt x="809" y="914"/>
                  </a:lnTo>
                  <a:lnTo>
                    <a:pt x="811" y="914"/>
                  </a:lnTo>
                  <a:lnTo>
                    <a:pt x="820" y="916"/>
                  </a:lnTo>
                  <a:lnTo>
                    <a:pt x="828" y="916"/>
                  </a:lnTo>
                  <a:lnTo>
                    <a:pt x="835" y="918"/>
                  </a:lnTo>
                  <a:lnTo>
                    <a:pt x="839" y="918"/>
                  </a:lnTo>
                  <a:lnTo>
                    <a:pt x="843" y="918"/>
                  </a:lnTo>
                  <a:lnTo>
                    <a:pt x="849" y="920"/>
                  </a:lnTo>
                  <a:lnTo>
                    <a:pt x="854" y="924"/>
                  </a:lnTo>
                  <a:lnTo>
                    <a:pt x="860" y="928"/>
                  </a:lnTo>
                  <a:lnTo>
                    <a:pt x="864" y="931"/>
                  </a:lnTo>
                  <a:lnTo>
                    <a:pt x="870" y="935"/>
                  </a:lnTo>
                  <a:lnTo>
                    <a:pt x="875" y="939"/>
                  </a:lnTo>
                  <a:lnTo>
                    <a:pt x="879" y="941"/>
                  </a:lnTo>
                  <a:lnTo>
                    <a:pt x="885" y="943"/>
                  </a:lnTo>
                  <a:lnTo>
                    <a:pt x="891" y="943"/>
                  </a:lnTo>
                  <a:lnTo>
                    <a:pt x="894" y="943"/>
                  </a:lnTo>
                  <a:lnTo>
                    <a:pt x="896" y="943"/>
                  </a:lnTo>
                  <a:lnTo>
                    <a:pt x="900" y="947"/>
                  </a:lnTo>
                  <a:lnTo>
                    <a:pt x="902" y="948"/>
                  </a:lnTo>
                  <a:lnTo>
                    <a:pt x="902" y="950"/>
                  </a:lnTo>
                  <a:lnTo>
                    <a:pt x="904" y="952"/>
                  </a:lnTo>
                  <a:lnTo>
                    <a:pt x="906" y="954"/>
                  </a:lnTo>
                  <a:lnTo>
                    <a:pt x="908" y="958"/>
                  </a:lnTo>
                  <a:lnTo>
                    <a:pt x="910" y="964"/>
                  </a:lnTo>
                  <a:lnTo>
                    <a:pt x="911" y="967"/>
                  </a:lnTo>
                  <a:lnTo>
                    <a:pt x="913" y="969"/>
                  </a:lnTo>
                  <a:lnTo>
                    <a:pt x="913" y="971"/>
                  </a:lnTo>
                  <a:lnTo>
                    <a:pt x="913" y="973"/>
                  </a:lnTo>
                  <a:lnTo>
                    <a:pt x="911" y="975"/>
                  </a:lnTo>
                  <a:lnTo>
                    <a:pt x="910" y="977"/>
                  </a:lnTo>
                  <a:lnTo>
                    <a:pt x="908" y="977"/>
                  </a:lnTo>
                  <a:lnTo>
                    <a:pt x="908" y="979"/>
                  </a:lnTo>
                  <a:lnTo>
                    <a:pt x="910" y="983"/>
                  </a:lnTo>
                  <a:lnTo>
                    <a:pt x="910" y="988"/>
                  </a:lnTo>
                  <a:lnTo>
                    <a:pt x="910" y="992"/>
                  </a:lnTo>
                  <a:lnTo>
                    <a:pt x="911" y="998"/>
                  </a:lnTo>
                  <a:lnTo>
                    <a:pt x="911" y="1000"/>
                  </a:lnTo>
                  <a:lnTo>
                    <a:pt x="913" y="1000"/>
                  </a:lnTo>
                  <a:lnTo>
                    <a:pt x="915" y="1002"/>
                  </a:lnTo>
                  <a:lnTo>
                    <a:pt x="919" y="1002"/>
                  </a:lnTo>
                  <a:lnTo>
                    <a:pt x="921" y="1002"/>
                  </a:lnTo>
                  <a:lnTo>
                    <a:pt x="925" y="1002"/>
                  </a:lnTo>
                  <a:lnTo>
                    <a:pt x="927" y="1002"/>
                  </a:lnTo>
                  <a:lnTo>
                    <a:pt x="929" y="1002"/>
                  </a:lnTo>
                  <a:lnTo>
                    <a:pt x="932" y="1005"/>
                  </a:lnTo>
                  <a:lnTo>
                    <a:pt x="940" y="1013"/>
                  </a:lnTo>
                  <a:lnTo>
                    <a:pt x="944" y="1015"/>
                  </a:lnTo>
                  <a:lnTo>
                    <a:pt x="946" y="1015"/>
                  </a:lnTo>
                  <a:lnTo>
                    <a:pt x="951" y="1015"/>
                  </a:lnTo>
                  <a:lnTo>
                    <a:pt x="955" y="1015"/>
                  </a:lnTo>
                  <a:lnTo>
                    <a:pt x="959" y="1017"/>
                  </a:lnTo>
                  <a:lnTo>
                    <a:pt x="963" y="1021"/>
                  </a:lnTo>
                  <a:lnTo>
                    <a:pt x="970" y="1028"/>
                  </a:lnTo>
                  <a:lnTo>
                    <a:pt x="976" y="1032"/>
                  </a:lnTo>
                  <a:lnTo>
                    <a:pt x="984" y="1040"/>
                  </a:lnTo>
                  <a:lnTo>
                    <a:pt x="989" y="1045"/>
                  </a:lnTo>
                  <a:lnTo>
                    <a:pt x="991" y="1045"/>
                  </a:lnTo>
                  <a:lnTo>
                    <a:pt x="995" y="1045"/>
                  </a:lnTo>
                  <a:lnTo>
                    <a:pt x="999" y="1045"/>
                  </a:lnTo>
                  <a:lnTo>
                    <a:pt x="1001" y="1045"/>
                  </a:lnTo>
                  <a:lnTo>
                    <a:pt x="1001" y="1047"/>
                  </a:lnTo>
                  <a:lnTo>
                    <a:pt x="1003" y="1049"/>
                  </a:lnTo>
                  <a:lnTo>
                    <a:pt x="1008" y="1051"/>
                  </a:lnTo>
                  <a:lnTo>
                    <a:pt x="1014" y="1053"/>
                  </a:lnTo>
                  <a:lnTo>
                    <a:pt x="1020" y="1055"/>
                  </a:lnTo>
                  <a:lnTo>
                    <a:pt x="1027" y="1057"/>
                  </a:lnTo>
                  <a:lnTo>
                    <a:pt x="1037" y="1061"/>
                  </a:lnTo>
                  <a:lnTo>
                    <a:pt x="1039" y="1061"/>
                  </a:lnTo>
                  <a:lnTo>
                    <a:pt x="1041" y="1062"/>
                  </a:lnTo>
                  <a:lnTo>
                    <a:pt x="1043" y="1062"/>
                  </a:lnTo>
                  <a:lnTo>
                    <a:pt x="1044" y="1062"/>
                  </a:lnTo>
                  <a:lnTo>
                    <a:pt x="1046" y="1062"/>
                  </a:lnTo>
                  <a:lnTo>
                    <a:pt x="1048" y="1061"/>
                  </a:lnTo>
                  <a:lnTo>
                    <a:pt x="1052" y="1059"/>
                  </a:lnTo>
                  <a:lnTo>
                    <a:pt x="1054" y="1059"/>
                  </a:lnTo>
                  <a:lnTo>
                    <a:pt x="1058" y="1061"/>
                  </a:lnTo>
                  <a:lnTo>
                    <a:pt x="1062" y="1064"/>
                  </a:lnTo>
                  <a:lnTo>
                    <a:pt x="1067" y="1070"/>
                  </a:lnTo>
                  <a:lnTo>
                    <a:pt x="1075" y="1076"/>
                  </a:lnTo>
                  <a:lnTo>
                    <a:pt x="1077" y="1080"/>
                  </a:lnTo>
                  <a:lnTo>
                    <a:pt x="1081" y="1081"/>
                  </a:lnTo>
                  <a:lnTo>
                    <a:pt x="1082" y="1083"/>
                  </a:lnTo>
                  <a:lnTo>
                    <a:pt x="1081" y="1083"/>
                  </a:lnTo>
                  <a:lnTo>
                    <a:pt x="1079" y="1083"/>
                  </a:lnTo>
                  <a:lnTo>
                    <a:pt x="1077" y="1083"/>
                  </a:lnTo>
                  <a:lnTo>
                    <a:pt x="1077" y="1085"/>
                  </a:lnTo>
                  <a:lnTo>
                    <a:pt x="1075" y="1085"/>
                  </a:lnTo>
                  <a:lnTo>
                    <a:pt x="1073" y="1087"/>
                  </a:lnTo>
                  <a:lnTo>
                    <a:pt x="1071" y="1087"/>
                  </a:lnTo>
                  <a:lnTo>
                    <a:pt x="1069" y="1087"/>
                  </a:lnTo>
                  <a:lnTo>
                    <a:pt x="1067" y="1089"/>
                  </a:lnTo>
                  <a:lnTo>
                    <a:pt x="1065" y="1089"/>
                  </a:lnTo>
                  <a:lnTo>
                    <a:pt x="1065" y="1091"/>
                  </a:lnTo>
                  <a:lnTo>
                    <a:pt x="1063" y="1091"/>
                  </a:lnTo>
                  <a:lnTo>
                    <a:pt x="1062" y="1091"/>
                  </a:lnTo>
                  <a:lnTo>
                    <a:pt x="1060" y="1091"/>
                  </a:lnTo>
                  <a:lnTo>
                    <a:pt x="1060" y="1093"/>
                  </a:lnTo>
                  <a:lnTo>
                    <a:pt x="1058" y="1091"/>
                  </a:lnTo>
                  <a:lnTo>
                    <a:pt x="1056" y="1093"/>
                  </a:lnTo>
                  <a:lnTo>
                    <a:pt x="1056" y="1091"/>
                  </a:lnTo>
                  <a:lnTo>
                    <a:pt x="1054" y="1091"/>
                  </a:lnTo>
                  <a:lnTo>
                    <a:pt x="1054" y="1089"/>
                  </a:lnTo>
                  <a:lnTo>
                    <a:pt x="1052" y="1089"/>
                  </a:lnTo>
                  <a:lnTo>
                    <a:pt x="1052" y="1087"/>
                  </a:lnTo>
                  <a:lnTo>
                    <a:pt x="1050" y="1087"/>
                  </a:lnTo>
                  <a:lnTo>
                    <a:pt x="1048" y="1087"/>
                  </a:lnTo>
                  <a:lnTo>
                    <a:pt x="1048" y="1085"/>
                  </a:lnTo>
                  <a:lnTo>
                    <a:pt x="1046" y="1085"/>
                  </a:lnTo>
                  <a:lnTo>
                    <a:pt x="1046" y="1083"/>
                  </a:lnTo>
                  <a:lnTo>
                    <a:pt x="1046" y="1081"/>
                  </a:lnTo>
                  <a:lnTo>
                    <a:pt x="1044" y="1080"/>
                  </a:lnTo>
                  <a:lnTo>
                    <a:pt x="1044" y="1078"/>
                  </a:lnTo>
                  <a:lnTo>
                    <a:pt x="1044" y="1076"/>
                  </a:lnTo>
                  <a:lnTo>
                    <a:pt x="1044" y="1074"/>
                  </a:lnTo>
                  <a:lnTo>
                    <a:pt x="1044" y="1072"/>
                  </a:lnTo>
                  <a:lnTo>
                    <a:pt x="1043" y="1072"/>
                  </a:lnTo>
                  <a:lnTo>
                    <a:pt x="1043" y="1070"/>
                  </a:lnTo>
                  <a:lnTo>
                    <a:pt x="1041" y="1070"/>
                  </a:lnTo>
                  <a:lnTo>
                    <a:pt x="1041" y="1068"/>
                  </a:lnTo>
                  <a:lnTo>
                    <a:pt x="1039" y="1068"/>
                  </a:lnTo>
                  <a:lnTo>
                    <a:pt x="1039" y="1066"/>
                  </a:lnTo>
                  <a:lnTo>
                    <a:pt x="1037" y="1066"/>
                  </a:lnTo>
                  <a:lnTo>
                    <a:pt x="1035" y="1066"/>
                  </a:lnTo>
                  <a:lnTo>
                    <a:pt x="1033" y="1066"/>
                  </a:lnTo>
                  <a:lnTo>
                    <a:pt x="1033" y="1068"/>
                  </a:lnTo>
                  <a:lnTo>
                    <a:pt x="1031" y="1068"/>
                  </a:lnTo>
                  <a:lnTo>
                    <a:pt x="1029" y="1068"/>
                  </a:lnTo>
                  <a:lnTo>
                    <a:pt x="1029" y="1072"/>
                  </a:lnTo>
                  <a:lnTo>
                    <a:pt x="1031" y="1074"/>
                  </a:lnTo>
                  <a:lnTo>
                    <a:pt x="1031" y="1076"/>
                  </a:lnTo>
                  <a:lnTo>
                    <a:pt x="1031" y="1078"/>
                  </a:lnTo>
                  <a:lnTo>
                    <a:pt x="1031" y="1080"/>
                  </a:lnTo>
                  <a:lnTo>
                    <a:pt x="1031" y="1081"/>
                  </a:lnTo>
                  <a:lnTo>
                    <a:pt x="1031" y="1085"/>
                  </a:lnTo>
                  <a:lnTo>
                    <a:pt x="1029" y="1087"/>
                  </a:lnTo>
                  <a:lnTo>
                    <a:pt x="1029" y="1089"/>
                  </a:lnTo>
                  <a:lnTo>
                    <a:pt x="1029" y="1091"/>
                  </a:lnTo>
                  <a:lnTo>
                    <a:pt x="1029" y="1093"/>
                  </a:lnTo>
                  <a:lnTo>
                    <a:pt x="1029" y="1095"/>
                  </a:lnTo>
                  <a:lnTo>
                    <a:pt x="1027" y="1095"/>
                  </a:lnTo>
                  <a:lnTo>
                    <a:pt x="1027" y="1097"/>
                  </a:lnTo>
                  <a:lnTo>
                    <a:pt x="1027" y="1099"/>
                  </a:lnTo>
                  <a:lnTo>
                    <a:pt x="1025" y="1099"/>
                  </a:lnTo>
                  <a:lnTo>
                    <a:pt x="1024" y="1100"/>
                  </a:lnTo>
                  <a:lnTo>
                    <a:pt x="1022" y="1102"/>
                  </a:lnTo>
                  <a:lnTo>
                    <a:pt x="1020" y="1102"/>
                  </a:lnTo>
                  <a:lnTo>
                    <a:pt x="1018" y="1102"/>
                  </a:lnTo>
                  <a:lnTo>
                    <a:pt x="1016" y="1102"/>
                  </a:lnTo>
                  <a:lnTo>
                    <a:pt x="1014" y="1102"/>
                  </a:lnTo>
                  <a:lnTo>
                    <a:pt x="1012" y="1102"/>
                  </a:lnTo>
                  <a:lnTo>
                    <a:pt x="1010" y="1100"/>
                  </a:lnTo>
                  <a:lnTo>
                    <a:pt x="1008" y="1102"/>
                  </a:lnTo>
                  <a:lnTo>
                    <a:pt x="1006" y="1102"/>
                  </a:lnTo>
                  <a:lnTo>
                    <a:pt x="1005" y="1100"/>
                  </a:lnTo>
                  <a:lnTo>
                    <a:pt x="1003" y="1100"/>
                  </a:lnTo>
                  <a:lnTo>
                    <a:pt x="999" y="1100"/>
                  </a:lnTo>
                  <a:lnTo>
                    <a:pt x="997" y="1099"/>
                  </a:lnTo>
                  <a:lnTo>
                    <a:pt x="997" y="1097"/>
                  </a:lnTo>
                  <a:lnTo>
                    <a:pt x="995" y="1097"/>
                  </a:lnTo>
                  <a:lnTo>
                    <a:pt x="993" y="1099"/>
                  </a:lnTo>
                  <a:lnTo>
                    <a:pt x="991" y="1097"/>
                  </a:lnTo>
                  <a:lnTo>
                    <a:pt x="989" y="1095"/>
                  </a:lnTo>
                  <a:lnTo>
                    <a:pt x="987" y="1095"/>
                  </a:lnTo>
                  <a:lnTo>
                    <a:pt x="986" y="1093"/>
                  </a:lnTo>
                  <a:lnTo>
                    <a:pt x="986" y="1095"/>
                  </a:lnTo>
                  <a:lnTo>
                    <a:pt x="984" y="1097"/>
                  </a:lnTo>
                  <a:lnTo>
                    <a:pt x="982" y="1097"/>
                  </a:lnTo>
                  <a:lnTo>
                    <a:pt x="980" y="1095"/>
                  </a:lnTo>
                  <a:lnTo>
                    <a:pt x="978" y="1097"/>
                  </a:lnTo>
                  <a:lnTo>
                    <a:pt x="974" y="1095"/>
                  </a:lnTo>
                  <a:lnTo>
                    <a:pt x="972" y="1093"/>
                  </a:lnTo>
                  <a:lnTo>
                    <a:pt x="970" y="1093"/>
                  </a:lnTo>
                  <a:lnTo>
                    <a:pt x="968" y="1091"/>
                  </a:lnTo>
                  <a:lnTo>
                    <a:pt x="967" y="1091"/>
                  </a:lnTo>
                  <a:lnTo>
                    <a:pt x="963" y="1089"/>
                  </a:lnTo>
                  <a:lnTo>
                    <a:pt x="955" y="1083"/>
                  </a:lnTo>
                  <a:lnTo>
                    <a:pt x="948" y="1080"/>
                  </a:lnTo>
                  <a:lnTo>
                    <a:pt x="944" y="1076"/>
                  </a:lnTo>
                  <a:lnTo>
                    <a:pt x="942" y="1076"/>
                  </a:lnTo>
                  <a:lnTo>
                    <a:pt x="938" y="1074"/>
                  </a:lnTo>
                  <a:lnTo>
                    <a:pt x="936" y="1074"/>
                  </a:lnTo>
                  <a:lnTo>
                    <a:pt x="932" y="1074"/>
                  </a:lnTo>
                  <a:lnTo>
                    <a:pt x="923" y="1074"/>
                  </a:lnTo>
                  <a:lnTo>
                    <a:pt x="919" y="1074"/>
                  </a:lnTo>
                  <a:lnTo>
                    <a:pt x="915" y="1074"/>
                  </a:lnTo>
                  <a:lnTo>
                    <a:pt x="913" y="1074"/>
                  </a:lnTo>
                  <a:lnTo>
                    <a:pt x="911" y="1072"/>
                  </a:lnTo>
                  <a:lnTo>
                    <a:pt x="910" y="1070"/>
                  </a:lnTo>
                  <a:lnTo>
                    <a:pt x="908" y="1070"/>
                  </a:lnTo>
                  <a:lnTo>
                    <a:pt x="904" y="1070"/>
                  </a:lnTo>
                  <a:lnTo>
                    <a:pt x="902" y="1070"/>
                  </a:lnTo>
                  <a:lnTo>
                    <a:pt x="900" y="1070"/>
                  </a:lnTo>
                  <a:lnTo>
                    <a:pt x="898" y="1070"/>
                  </a:lnTo>
                  <a:lnTo>
                    <a:pt x="898" y="1137"/>
                  </a:lnTo>
                  <a:lnTo>
                    <a:pt x="898" y="1184"/>
                  </a:lnTo>
                  <a:lnTo>
                    <a:pt x="898" y="1252"/>
                  </a:lnTo>
                  <a:lnTo>
                    <a:pt x="898" y="1275"/>
                  </a:lnTo>
                  <a:lnTo>
                    <a:pt x="902" y="1277"/>
                  </a:lnTo>
                  <a:lnTo>
                    <a:pt x="902" y="1304"/>
                  </a:lnTo>
                  <a:lnTo>
                    <a:pt x="976" y="1304"/>
                  </a:lnTo>
                  <a:lnTo>
                    <a:pt x="1103" y="1404"/>
                  </a:lnTo>
                  <a:lnTo>
                    <a:pt x="1109" y="1410"/>
                  </a:lnTo>
                  <a:lnTo>
                    <a:pt x="1111" y="1408"/>
                  </a:lnTo>
                  <a:lnTo>
                    <a:pt x="1113" y="1410"/>
                  </a:lnTo>
                  <a:lnTo>
                    <a:pt x="1115" y="1412"/>
                  </a:lnTo>
                  <a:lnTo>
                    <a:pt x="1115" y="1414"/>
                  </a:lnTo>
                  <a:lnTo>
                    <a:pt x="1115" y="1416"/>
                  </a:lnTo>
                  <a:lnTo>
                    <a:pt x="1117" y="1418"/>
                  </a:lnTo>
                  <a:lnTo>
                    <a:pt x="1117" y="1420"/>
                  </a:lnTo>
                  <a:lnTo>
                    <a:pt x="1119" y="1422"/>
                  </a:lnTo>
                  <a:lnTo>
                    <a:pt x="1122" y="1422"/>
                  </a:lnTo>
                  <a:lnTo>
                    <a:pt x="1122" y="1420"/>
                  </a:lnTo>
                  <a:lnTo>
                    <a:pt x="1124" y="1422"/>
                  </a:lnTo>
                  <a:lnTo>
                    <a:pt x="1238" y="1513"/>
                  </a:lnTo>
                  <a:lnTo>
                    <a:pt x="1240" y="1515"/>
                  </a:lnTo>
                  <a:lnTo>
                    <a:pt x="1242" y="1517"/>
                  </a:lnTo>
                  <a:lnTo>
                    <a:pt x="1246" y="1520"/>
                  </a:lnTo>
                  <a:lnTo>
                    <a:pt x="1248" y="1520"/>
                  </a:lnTo>
                  <a:lnTo>
                    <a:pt x="1253" y="1524"/>
                  </a:lnTo>
                  <a:lnTo>
                    <a:pt x="1253" y="1526"/>
                  </a:lnTo>
                  <a:lnTo>
                    <a:pt x="1257" y="1526"/>
                  </a:lnTo>
                  <a:lnTo>
                    <a:pt x="1259" y="1526"/>
                  </a:lnTo>
                  <a:lnTo>
                    <a:pt x="1259" y="1528"/>
                  </a:lnTo>
                  <a:lnTo>
                    <a:pt x="1257" y="1530"/>
                  </a:lnTo>
                  <a:lnTo>
                    <a:pt x="1263" y="1534"/>
                  </a:lnTo>
                  <a:lnTo>
                    <a:pt x="1282" y="1536"/>
                  </a:lnTo>
                  <a:lnTo>
                    <a:pt x="1284" y="1536"/>
                  </a:lnTo>
                  <a:lnTo>
                    <a:pt x="1286" y="1536"/>
                  </a:lnTo>
                  <a:lnTo>
                    <a:pt x="1288" y="1536"/>
                  </a:lnTo>
                  <a:lnTo>
                    <a:pt x="1290" y="1536"/>
                  </a:lnTo>
                  <a:lnTo>
                    <a:pt x="1373" y="1543"/>
                  </a:lnTo>
                  <a:lnTo>
                    <a:pt x="1443" y="1551"/>
                  </a:lnTo>
                  <a:lnTo>
                    <a:pt x="1481" y="1496"/>
                  </a:lnTo>
                  <a:lnTo>
                    <a:pt x="1497" y="1498"/>
                  </a:lnTo>
                  <a:lnTo>
                    <a:pt x="1514" y="1469"/>
                  </a:lnTo>
                  <a:lnTo>
                    <a:pt x="1527" y="1473"/>
                  </a:lnTo>
                  <a:lnTo>
                    <a:pt x="1529" y="1473"/>
                  </a:lnTo>
                  <a:lnTo>
                    <a:pt x="1531" y="1473"/>
                  </a:lnTo>
                  <a:lnTo>
                    <a:pt x="1533" y="1473"/>
                  </a:lnTo>
                  <a:lnTo>
                    <a:pt x="1535" y="1473"/>
                  </a:lnTo>
                  <a:lnTo>
                    <a:pt x="1535" y="1475"/>
                  </a:lnTo>
                  <a:lnTo>
                    <a:pt x="1537" y="1475"/>
                  </a:lnTo>
                  <a:lnTo>
                    <a:pt x="1538" y="1475"/>
                  </a:lnTo>
                  <a:lnTo>
                    <a:pt x="1540" y="1475"/>
                  </a:lnTo>
                  <a:lnTo>
                    <a:pt x="1542" y="1475"/>
                  </a:lnTo>
                  <a:lnTo>
                    <a:pt x="1544" y="1475"/>
                  </a:lnTo>
                  <a:lnTo>
                    <a:pt x="1546" y="1473"/>
                  </a:lnTo>
                  <a:lnTo>
                    <a:pt x="1548" y="1473"/>
                  </a:lnTo>
                  <a:lnTo>
                    <a:pt x="1550" y="1473"/>
                  </a:lnTo>
                  <a:lnTo>
                    <a:pt x="1550" y="1475"/>
                  </a:lnTo>
                  <a:lnTo>
                    <a:pt x="1552" y="1475"/>
                  </a:lnTo>
                  <a:lnTo>
                    <a:pt x="1554" y="1475"/>
                  </a:lnTo>
                  <a:lnTo>
                    <a:pt x="1556" y="1475"/>
                  </a:lnTo>
                  <a:lnTo>
                    <a:pt x="1557" y="1475"/>
                  </a:lnTo>
                  <a:lnTo>
                    <a:pt x="1559" y="1475"/>
                  </a:lnTo>
                  <a:lnTo>
                    <a:pt x="1561" y="1475"/>
                  </a:lnTo>
                  <a:lnTo>
                    <a:pt x="1563" y="1475"/>
                  </a:lnTo>
                  <a:lnTo>
                    <a:pt x="1565" y="1475"/>
                  </a:lnTo>
                  <a:lnTo>
                    <a:pt x="1567" y="1475"/>
                  </a:lnTo>
                  <a:lnTo>
                    <a:pt x="1569" y="1475"/>
                  </a:lnTo>
                  <a:lnTo>
                    <a:pt x="1573" y="1477"/>
                  </a:lnTo>
                  <a:lnTo>
                    <a:pt x="1575" y="1477"/>
                  </a:lnTo>
                  <a:lnTo>
                    <a:pt x="1576" y="1477"/>
                  </a:lnTo>
                  <a:lnTo>
                    <a:pt x="1578" y="1479"/>
                  </a:lnTo>
                  <a:lnTo>
                    <a:pt x="1580" y="1479"/>
                  </a:lnTo>
                  <a:lnTo>
                    <a:pt x="1582" y="1477"/>
                  </a:lnTo>
                  <a:lnTo>
                    <a:pt x="1584" y="1475"/>
                  </a:lnTo>
                  <a:lnTo>
                    <a:pt x="1586" y="1475"/>
                  </a:lnTo>
                  <a:lnTo>
                    <a:pt x="1588" y="1475"/>
                  </a:lnTo>
                  <a:lnTo>
                    <a:pt x="1590" y="1475"/>
                  </a:lnTo>
                  <a:lnTo>
                    <a:pt x="1590" y="1473"/>
                  </a:lnTo>
                  <a:lnTo>
                    <a:pt x="1592" y="1473"/>
                  </a:lnTo>
                  <a:lnTo>
                    <a:pt x="1594" y="1473"/>
                  </a:lnTo>
                  <a:lnTo>
                    <a:pt x="1594" y="1475"/>
                  </a:lnTo>
                  <a:lnTo>
                    <a:pt x="1595" y="1477"/>
                  </a:lnTo>
                  <a:lnTo>
                    <a:pt x="1595" y="1479"/>
                  </a:lnTo>
                  <a:lnTo>
                    <a:pt x="1595" y="1482"/>
                  </a:lnTo>
                  <a:lnTo>
                    <a:pt x="1597" y="1482"/>
                  </a:lnTo>
                  <a:lnTo>
                    <a:pt x="1597" y="1484"/>
                  </a:lnTo>
                  <a:lnTo>
                    <a:pt x="1597" y="1488"/>
                  </a:lnTo>
                  <a:lnTo>
                    <a:pt x="1601" y="1488"/>
                  </a:lnTo>
                  <a:lnTo>
                    <a:pt x="1605" y="1492"/>
                  </a:lnTo>
                  <a:lnTo>
                    <a:pt x="1609" y="1494"/>
                  </a:lnTo>
                  <a:lnTo>
                    <a:pt x="1614" y="1496"/>
                  </a:lnTo>
                  <a:lnTo>
                    <a:pt x="1620" y="1498"/>
                  </a:lnTo>
                  <a:lnTo>
                    <a:pt x="1626" y="1499"/>
                  </a:lnTo>
                  <a:lnTo>
                    <a:pt x="1630" y="1499"/>
                  </a:lnTo>
                  <a:lnTo>
                    <a:pt x="1628" y="1505"/>
                  </a:lnTo>
                  <a:lnTo>
                    <a:pt x="1628" y="1509"/>
                  </a:lnTo>
                  <a:lnTo>
                    <a:pt x="1628" y="1513"/>
                  </a:lnTo>
                  <a:lnTo>
                    <a:pt x="1628" y="1515"/>
                  </a:lnTo>
                  <a:lnTo>
                    <a:pt x="1626" y="1517"/>
                  </a:lnTo>
                  <a:lnTo>
                    <a:pt x="1626" y="1518"/>
                  </a:lnTo>
                  <a:lnTo>
                    <a:pt x="1624" y="1518"/>
                  </a:lnTo>
                  <a:lnTo>
                    <a:pt x="1624" y="1520"/>
                  </a:lnTo>
                  <a:lnTo>
                    <a:pt x="1624" y="1522"/>
                  </a:lnTo>
                  <a:lnTo>
                    <a:pt x="1624" y="1524"/>
                  </a:lnTo>
                  <a:lnTo>
                    <a:pt x="1630" y="1528"/>
                  </a:lnTo>
                  <a:lnTo>
                    <a:pt x="1635" y="1530"/>
                  </a:lnTo>
                  <a:lnTo>
                    <a:pt x="1641" y="1534"/>
                  </a:lnTo>
                  <a:lnTo>
                    <a:pt x="1647" y="1536"/>
                  </a:lnTo>
                  <a:lnTo>
                    <a:pt x="1651" y="1539"/>
                  </a:lnTo>
                  <a:lnTo>
                    <a:pt x="1654" y="1543"/>
                  </a:lnTo>
                  <a:lnTo>
                    <a:pt x="1660" y="1551"/>
                  </a:lnTo>
                  <a:lnTo>
                    <a:pt x="1664" y="1556"/>
                  </a:lnTo>
                  <a:lnTo>
                    <a:pt x="1670" y="1564"/>
                  </a:lnTo>
                  <a:lnTo>
                    <a:pt x="1671" y="1587"/>
                  </a:lnTo>
                  <a:lnTo>
                    <a:pt x="1671" y="1604"/>
                  </a:lnTo>
                  <a:lnTo>
                    <a:pt x="1685" y="1619"/>
                  </a:lnTo>
                  <a:lnTo>
                    <a:pt x="1696" y="1632"/>
                  </a:lnTo>
                  <a:lnTo>
                    <a:pt x="1696" y="1634"/>
                  </a:lnTo>
                  <a:lnTo>
                    <a:pt x="1698" y="1636"/>
                  </a:lnTo>
                  <a:lnTo>
                    <a:pt x="1698" y="1642"/>
                  </a:lnTo>
                  <a:lnTo>
                    <a:pt x="1696" y="1644"/>
                  </a:lnTo>
                  <a:lnTo>
                    <a:pt x="1696" y="1646"/>
                  </a:lnTo>
                  <a:lnTo>
                    <a:pt x="1696" y="1648"/>
                  </a:lnTo>
                  <a:lnTo>
                    <a:pt x="1696" y="1650"/>
                  </a:lnTo>
                  <a:lnTo>
                    <a:pt x="1696" y="1653"/>
                  </a:lnTo>
                  <a:lnTo>
                    <a:pt x="1696" y="1657"/>
                  </a:lnTo>
                  <a:lnTo>
                    <a:pt x="1700" y="1661"/>
                  </a:lnTo>
                  <a:lnTo>
                    <a:pt x="1700" y="1663"/>
                  </a:lnTo>
                  <a:lnTo>
                    <a:pt x="1698" y="1663"/>
                  </a:lnTo>
                  <a:lnTo>
                    <a:pt x="1696" y="1663"/>
                  </a:lnTo>
                  <a:lnTo>
                    <a:pt x="1694" y="1663"/>
                  </a:lnTo>
                  <a:lnTo>
                    <a:pt x="1692" y="1665"/>
                  </a:lnTo>
                  <a:lnTo>
                    <a:pt x="1692" y="1667"/>
                  </a:lnTo>
                  <a:lnTo>
                    <a:pt x="1692" y="1669"/>
                  </a:lnTo>
                  <a:lnTo>
                    <a:pt x="1690" y="1669"/>
                  </a:lnTo>
                  <a:lnTo>
                    <a:pt x="1689" y="1669"/>
                  </a:lnTo>
                  <a:lnTo>
                    <a:pt x="1687" y="1669"/>
                  </a:lnTo>
                  <a:lnTo>
                    <a:pt x="1687" y="1667"/>
                  </a:lnTo>
                  <a:lnTo>
                    <a:pt x="1685" y="1667"/>
                  </a:lnTo>
                  <a:lnTo>
                    <a:pt x="1683" y="1665"/>
                  </a:lnTo>
                  <a:lnTo>
                    <a:pt x="1681" y="1667"/>
                  </a:lnTo>
                  <a:lnTo>
                    <a:pt x="1679" y="1663"/>
                  </a:lnTo>
                  <a:lnTo>
                    <a:pt x="1675" y="1663"/>
                  </a:lnTo>
                  <a:lnTo>
                    <a:pt x="1673" y="1665"/>
                  </a:lnTo>
                  <a:lnTo>
                    <a:pt x="1671" y="1665"/>
                  </a:lnTo>
                  <a:lnTo>
                    <a:pt x="1670" y="1665"/>
                  </a:lnTo>
                  <a:lnTo>
                    <a:pt x="1668" y="1665"/>
                  </a:lnTo>
                  <a:lnTo>
                    <a:pt x="1666" y="1665"/>
                  </a:lnTo>
                  <a:lnTo>
                    <a:pt x="1666" y="1667"/>
                  </a:lnTo>
                  <a:lnTo>
                    <a:pt x="1666" y="1669"/>
                  </a:lnTo>
                  <a:lnTo>
                    <a:pt x="1662" y="1670"/>
                  </a:lnTo>
                  <a:lnTo>
                    <a:pt x="1660" y="1670"/>
                  </a:lnTo>
                  <a:lnTo>
                    <a:pt x="1660" y="1669"/>
                  </a:lnTo>
                  <a:lnTo>
                    <a:pt x="1660" y="1667"/>
                  </a:lnTo>
                  <a:lnTo>
                    <a:pt x="1658" y="1665"/>
                  </a:lnTo>
                  <a:lnTo>
                    <a:pt x="1658" y="1663"/>
                  </a:lnTo>
                  <a:lnTo>
                    <a:pt x="1654" y="1663"/>
                  </a:lnTo>
                  <a:lnTo>
                    <a:pt x="1652" y="1663"/>
                  </a:lnTo>
                  <a:lnTo>
                    <a:pt x="1651" y="1665"/>
                  </a:lnTo>
                  <a:lnTo>
                    <a:pt x="1647" y="1665"/>
                  </a:lnTo>
                  <a:lnTo>
                    <a:pt x="1645" y="1665"/>
                  </a:lnTo>
                  <a:lnTo>
                    <a:pt x="1643" y="1665"/>
                  </a:lnTo>
                  <a:lnTo>
                    <a:pt x="1641" y="1667"/>
                  </a:lnTo>
                  <a:lnTo>
                    <a:pt x="1639" y="1669"/>
                  </a:lnTo>
                  <a:lnTo>
                    <a:pt x="1639" y="1667"/>
                  </a:lnTo>
                  <a:lnTo>
                    <a:pt x="1639" y="1665"/>
                  </a:lnTo>
                  <a:lnTo>
                    <a:pt x="1639" y="1663"/>
                  </a:lnTo>
                  <a:lnTo>
                    <a:pt x="1637" y="1663"/>
                  </a:lnTo>
                  <a:lnTo>
                    <a:pt x="1637" y="1665"/>
                  </a:lnTo>
                  <a:lnTo>
                    <a:pt x="1635" y="1667"/>
                  </a:lnTo>
                  <a:lnTo>
                    <a:pt x="1633" y="1669"/>
                  </a:lnTo>
                  <a:lnTo>
                    <a:pt x="1632" y="1670"/>
                  </a:lnTo>
                  <a:lnTo>
                    <a:pt x="1630" y="1670"/>
                  </a:lnTo>
                  <a:lnTo>
                    <a:pt x="1630" y="1669"/>
                  </a:lnTo>
                  <a:lnTo>
                    <a:pt x="1630" y="1667"/>
                  </a:lnTo>
                  <a:lnTo>
                    <a:pt x="1628" y="1667"/>
                  </a:lnTo>
                  <a:lnTo>
                    <a:pt x="1626" y="1667"/>
                  </a:lnTo>
                  <a:lnTo>
                    <a:pt x="1624" y="1669"/>
                  </a:lnTo>
                  <a:lnTo>
                    <a:pt x="1624" y="1670"/>
                  </a:lnTo>
                  <a:lnTo>
                    <a:pt x="1626" y="1670"/>
                  </a:lnTo>
                  <a:lnTo>
                    <a:pt x="1626" y="1672"/>
                  </a:lnTo>
                  <a:lnTo>
                    <a:pt x="1624" y="1672"/>
                  </a:lnTo>
                  <a:lnTo>
                    <a:pt x="1622" y="1674"/>
                  </a:lnTo>
                  <a:lnTo>
                    <a:pt x="1620" y="1674"/>
                  </a:lnTo>
                  <a:lnTo>
                    <a:pt x="1618" y="1674"/>
                  </a:lnTo>
                  <a:lnTo>
                    <a:pt x="1616" y="1674"/>
                  </a:lnTo>
                  <a:lnTo>
                    <a:pt x="1614" y="1674"/>
                  </a:lnTo>
                  <a:lnTo>
                    <a:pt x="1614" y="1676"/>
                  </a:lnTo>
                  <a:lnTo>
                    <a:pt x="1614" y="1678"/>
                  </a:lnTo>
                  <a:lnTo>
                    <a:pt x="1613" y="1678"/>
                  </a:lnTo>
                  <a:lnTo>
                    <a:pt x="1611" y="1678"/>
                  </a:lnTo>
                  <a:lnTo>
                    <a:pt x="1609" y="1678"/>
                  </a:lnTo>
                  <a:lnTo>
                    <a:pt x="1609" y="1680"/>
                  </a:lnTo>
                  <a:lnTo>
                    <a:pt x="1607" y="1680"/>
                  </a:lnTo>
                  <a:lnTo>
                    <a:pt x="1605" y="1680"/>
                  </a:lnTo>
                  <a:lnTo>
                    <a:pt x="1603" y="1680"/>
                  </a:lnTo>
                  <a:lnTo>
                    <a:pt x="1601" y="1682"/>
                  </a:lnTo>
                  <a:lnTo>
                    <a:pt x="1599" y="1686"/>
                  </a:lnTo>
                  <a:lnTo>
                    <a:pt x="1599" y="1688"/>
                  </a:lnTo>
                  <a:lnTo>
                    <a:pt x="1597" y="1689"/>
                  </a:lnTo>
                  <a:lnTo>
                    <a:pt x="1595" y="1689"/>
                  </a:lnTo>
                  <a:lnTo>
                    <a:pt x="1595" y="1688"/>
                  </a:lnTo>
                  <a:lnTo>
                    <a:pt x="1594" y="1686"/>
                  </a:lnTo>
                  <a:lnTo>
                    <a:pt x="1594" y="1684"/>
                  </a:lnTo>
                  <a:lnTo>
                    <a:pt x="1594" y="1682"/>
                  </a:lnTo>
                  <a:lnTo>
                    <a:pt x="1592" y="1682"/>
                  </a:lnTo>
                  <a:lnTo>
                    <a:pt x="1590" y="1682"/>
                  </a:lnTo>
                  <a:lnTo>
                    <a:pt x="1588" y="1682"/>
                  </a:lnTo>
                  <a:lnTo>
                    <a:pt x="1586" y="1684"/>
                  </a:lnTo>
                  <a:lnTo>
                    <a:pt x="1584" y="1682"/>
                  </a:lnTo>
                  <a:lnTo>
                    <a:pt x="1582" y="1682"/>
                  </a:lnTo>
                  <a:lnTo>
                    <a:pt x="1580" y="1684"/>
                  </a:lnTo>
                  <a:lnTo>
                    <a:pt x="1578" y="1684"/>
                  </a:lnTo>
                  <a:lnTo>
                    <a:pt x="1578" y="1686"/>
                  </a:lnTo>
                  <a:lnTo>
                    <a:pt x="1576" y="1686"/>
                  </a:lnTo>
                  <a:lnTo>
                    <a:pt x="1576" y="1688"/>
                  </a:lnTo>
                  <a:lnTo>
                    <a:pt x="1575" y="1688"/>
                  </a:lnTo>
                  <a:lnTo>
                    <a:pt x="1575" y="1689"/>
                  </a:lnTo>
                  <a:lnTo>
                    <a:pt x="1575" y="1691"/>
                  </a:lnTo>
                  <a:lnTo>
                    <a:pt x="1573" y="1691"/>
                  </a:lnTo>
                  <a:lnTo>
                    <a:pt x="1573" y="1693"/>
                  </a:lnTo>
                  <a:lnTo>
                    <a:pt x="1573" y="1695"/>
                  </a:lnTo>
                  <a:lnTo>
                    <a:pt x="1575" y="1697"/>
                  </a:lnTo>
                  <a:lnTo>
                    <a:pt x="1575" y="1699"/>
                  </a:lnTo>
                  <a:lnTo>
                    <a:pt x="1573" y="1699"/>
                  </a:lnTo>
                  <a:lnTo>
                    <a:pt x="1573" y="1701"/>
                  </a:lnTo>
                  <a:lnTo>
                    <a:pt x="1571" y="1701"/>
                  </a:lnTo>
                  <a:lnTo>
                    <a:pt x="1571" y="1703"/>
                  </a:lnTo>
                  <a:lnTo>
                    <a:pt x="1569" y="1703"/>
                  </a:lnTo>
                  <a:lnTo>
                    <a:pt x="1569" y="1705"/>
                  </a:lnTo>
                  <a:lnTo>
                    <a:pt x="1569" y="1707"/>
                  </a:lnTo>
                  <a:lnTo>
                    <a:pt x="1571" y="1708"/>
                  </a:lnTo>
                  <a:lnTo>
                    <a:pt x="1571" y="1710"/>
                  </a:lnTo>
                  <a:lnTo>
                    <a:pt x="1584" y="1729"/>
                  </a:lnTo>
                  <a:lnTo>
                    <a:pt x="1649" y="1815"/>
                  </a:lnTo>
                  <a:lnTo>
                    <a:pt x="1702" y="1885"/>
                  </a:lnTo>
                  <a:lnTo>
                    <a:pt x="1702" y="1887"/>
                  </a:lnTo>
                  <a:lnTo>
                    <a:pt x="1704" y="1887"/>
                  </a:lnTo>
                  <a:lnTo>
                    <a:pt x="1706" y="1889"/>
                  </a:lnTo>
                  <a:lnTo>
                    <a:pt x="1706" y="1891"/>
                  </a:lnTo>
                  <a:lnTo>
                    <a:pt x="1706" y="1893"/>
                  </a:lnTo>
                  <a:lnTo>
                    <a:pt x="1717" y="1904"/>
                  </a:lnTo>
                  <a:lnTo>
                    <a:pt x="1734" y="1929"/>
                  </a:lnTo>
                  <a:lnTo>
                    <a:pt x="1740" y="1936"/>
                  </a:lnTo>
                  <a:lnTo>
                    <a:pt x="1755" y="1955"/>
                  </a:lnTo>
                  <a:lnTo>
                    <a:pt x="1766" y="1973"/>
                  </a:lnTo>
                  <a:lnTo>
                    <a:pt x="1778" y="1986"/>
                  </a:lnTo>
                  <a:lnTo>
                    <a:pt x="1778" y="1988"/>
                  </a:lnTo>
                  <a:lnTo>
                    <a:pt x="1776" y="1990"/>
                  </a:lnTo>
                  <a:lnTo>
                    <a:pt x="1774" y="1992"/>
                  </a:lnTo>
                  <a:lnTo>
                    <a:pt x="1774" y="1993"/>
                  </a:lnTo>
                  <a:lnTo>
                    <a:pt x="1776" y="1995"/>
                  </a:lnTo>
                  <a:lnTo>
                    <a:pt x="1776" y="1997"/>
                  </a:lnTo>
                  <a:lnTo>
                    <a:pt x="1778" y="1999"/>
                  </a:lnTo>
                  <a:lnTo>
                    <a:pt x="1780" y="2001"/>
                  </a:lnTo>
                  <a:lnTo>
                    <a:pt x="1780" y="2003"/>
                  </a:lnTo>
                  <a:lnTo>
                    <a:pt x="1778" y="2005"/>
                  </a:lnTo>
                  <a:lnTo>
                    <a:pt x="1778" y="2007"/>
                  </a:lnTo>
                  <a:lnTo>
                    <a:pt x="1772" y="2014"/>
                  </a:lnTo>
                  <a:lnTo>
                    <a:pt x="1768" y="2014"/>
                  </a:lnTo>
                  <a:lnTo>
                    <a:pt x="1765" y="2014"/>
                  </a:lnTo>
                  <a:lnTo>
                    <a:pt x="1765" y="2016"/>
                  </a:lnTo>
                  <a:lnTo>
                    <a:pt x="1763" y="2018"/>
                  </a:lnTo>
                  <a:lnTo>
                    <a:pt x="1763" y="2024"/>
                  </a:lnTo>
                  <a:lnTo>
                    <a:pt x="1763" y="2031"/>
                  </a:lnTo>
                  <a:lnTo>
                    <a:pt x="1763" y="2033"/>
                  </a:lnTo>
                  <a:lnTo>
                    <a:pt x="1766" y="2033"/>
                  </a:lnTo>
                  <a:lnTo>
                    <a:pt x="1766" y="2035"/>
                  </a:lnTo>
                  <a:lnTo>
                    <a:pt x="1759" y="2039"/>
                  </a:lnTo>
                  <a:lnTo>
                    <a:pt x="1757" y="2041"/>
                  </a:lnTo>
                  <a:lnTo>
                    <a:pt x="1759" y="2043"/>
                  </a:lnTo>
                  <a:lnTo>
                    <a:pt x="1757" y="2045"/>
                  </a:lnTo>
                  <a:lnTo>
                    <a:pt x="1757" y="2047"/>
                  </a:lnTo>
                  <a:lnTo>
                    <a:pt x="1759" y="2047"/>
                  </a:lnTo>
                  <a:lnTo>
                    <a:pt x="1759" y="2049"/>
                  </a:lnTo>
                  <a:lnTo>
                    <a:pt x="1759" y="2052"/>
                  </a:lnTo>
                  <a:lnTo>
                    <a:pt x="1761" y="2056"/>
                  </a:lnTo>
                  <a:lnTo>
                    <a:pt x="1761" y="2058"/>
                  </a:lnTo>
                  <a:lnTo>
                    <a:pt x="1759" y="2058"/>
                  </a:lnTo>
                  <a:lnTo>
                    <a:pt x="1757" y="2060"/>
                  </a:lnTo>
                  <a:lnTo>
                    <a:pt x="1753" y="2058"/>
                  </a:lnTo>
                  <a:lnTo>
                    <a:pt x="1751" y="2058"/>
                  </a:lnTo>
                  <a:lnTo>
                    <a:pt x="1747" y="2060"/>
                  </a:lnTo>
                  <a:lnTo>
                    <a:pt x="1746" y="2062"/>
                  </a:lnTo>
                  <a:lnTo>
                    <a:pt x="1744" y="2062"/>
                  </a:lnTo>
                  <a:lnTo>
                    <a:pt x="1740" y="2062"/>
                  </a:lnTo>
                  <a:lnTo>
                    <a:pt x="1738" y="2064"/>
                  </a:lnTo>
                  <a:lnTo>
                    <a:pt x="1738" y="2066"/>
                  </a:lnTo>
                  <a:lnTo>
                    <a:pt x="1740" y="2068"/>
                  </a:lnTo>
                  <a:lnTo>
                    <a:pt x="1742" y="2068"/>
                  </a:lnTo>
                  <a:lnTo>
                    <a:pt x="1738" y="2069"/>
                  </a:lnTo>
                  <a:lnTo>
                    <a:pt x="1738" y="2073"/>
                  </a:lnTo>
                  <a:lnTo>
                    <a:pt x="1736" y="2073"/>
                  </a:lnTo>
                  <a:lnTo>
                    <a:pt x="1734" y="2075"/>
                  </a:lnTo>
                  <a:lnTo>
                    <a:pt x="1732" y="2077"/>
                  </a:lnTo>
                  <a:lnTo>
                    <a:pt x="1730" y="2077"/>
                  </a:lnTo>
                  <a:lnTo>
                    <a:pt x="1728" y="2079"/>
                  </a:lnTo>
                  <a:lnTo>
                    <a:pt x="1727" y="2079"/>
                  </a:lnTo>
                  <a:lnTo>
                    <a:pt x="1727" y="2081"/>
                  </a:lnTo>
                  <a:lnTo>
                    <a:pt x="1728" y="2083"/>
                  </a:lnTo>
                  <a:lnTo>
                    <a:pt x="1728" y="2085"/>
                  </a:lnTo>
                  <a:lnTo>
                    <a:pt x="1727" y="2087"/>
                  </a:lnTo>
                  <a:lnTo>
                    <a:pt x="1727" y="2088"/>
                  </a:lnTo>
                  <a:lnTo>
                    <a:pt x="1725" y="2090"/>
                  </a:lnTo>
                  <a:lnTo>
                    <a:pt x="1723" y="2090"/>
                  </a:lnTo>
                  <a:lnTo>
                    <a:pt x="1719" y="2090"/>
                  </a:lnTo>
                  <a:lnTo>
                    <a:pt x="1717" y="2092"/>
                  </a:lnTo>
                  <a:lnTo>
                    <a:pt x="1717" y="2094"/>
                  </a:lnTo>
                  <a:lnTo>
                    <a:pt x="1717" y="2096"/>
                  </a:lnTo>
                  <a:lnTo>
                    <a:pt x="1719" y="2098"/>
                  </a:lnTo>
                  <a:lnTo>
                    <a:pt x="1717" y="2102"/>
                  </a:lnTo>
                  <a:lnTo>
                    <a:pt x="1715" y="2100"/>
                  </a:lnTo>
                  <a:lnTo>
                    <a:pt x="1713" y="2102"/>
                  </a:lnTo>
                  <a:lnTo>
                    <a:pt x="1713" y="2104"/>
                  </a:lnTo>
                  <a:lnTo>
                    <a:pt x="1713" y="2106"/>
                  </a:lnTo>
                  <a:lnTo>
                    <a:pt x="1715" y="2107"/>
                  </a:lnTo>
                  <a:lnTo>
                    <a:pt x="1715" y="2109"/>
                  </a:lnTo>
                  <a:lnTo>
                    <a:pt x="1715" y="2111"/>
                  </a:lnTo>
                  <a:lnTo>
                    <a:pt x="1717" y="2113"/>
                  </a:lnTo>
                  <a:lnTo>
                    <a:pt x="1717" y="2115"/>
                  </a:lnTo>
                  <a:lnTo>
                    <a:pt x="1717" y="2117"/>
                  </a:lnTo>
                  <a:lnTo>
                    <a:pt x="1719" y="2117"/>
                  </a:lnTo>
                  <a:lnTo>
                    <a:pt x="1719" y="2119"/>
                  </a:lnTo>
                  <a:lnTo>
                    <a:pt x="1719" y="2121"/>
                  </a:lnTo>
                  <a:lnTo>
                    <a:pt x="1717" y="2123"/>
                  </a:lnTo>
                  <a:lnTo>
                    <a:pt x="1717" y="2125"/>
                  </a:lnTo>
                  <a:lnTo>
                    <a:pt x="1719" y="2125"/>
                  </a:lnTo>
                  <a:lnTo>
                    <a:pt x="1723" y="2126"/>
                  </a:lnTo>
                  <a:lnTo>
                    <a:pt x="1700" y="2145"/>
                  </a:lnTo>
                  <a:lnTo>
                    <a:pt x="1689" y="2147"/>
                  </a:lnTo>
                  <a:lnTo>
                    <a:pt x="1685" y="2155"/>
                  </a:lnTo>
                  <a:lnTo>
                    <a:pt x="1662" y="2174"/>
                  </a:lnTo>
                  <a:lnTo>
                    <a:pt x="1660" y="2176"/>
                  </a:lnTo>
                  <a:lnTo>
                    <a:pt x="1645" y="2180"/>
                  </a:lnTo>
                  <a:lnTo>
                    <a:pt x="1637" y="2191"/>
                  </a:lnTo>
                  <a:lnTo>
                    <a:pt x="1613" y="2210"/>
                  </a:lnTo>
                  <a:lnTo>
                    <a:pt x="1597" y="2229"/>
                  </a:lnTo>
                  <a:lnTo>
                    <a:pt x="1584" y="2240"/>
                  </a:lnTo>
                  <a:lnTo>
                    <a:pt x="1578" y="2248"/>
                  </a:lnTo>
                  <a:lnTo>
                    <a:pt x="1576" y="2250"/>
                  </a:lnTo>
                  <a:lnTo>
                    <a:pt x="1550" y="2277"/>
                  </a:lnTo>
                  <a:lnTo>
                    <a:pt x="1548" y="2280"/>
                  </a:lnTo>
                  <a:lnTo>
                    <a:pt x="1544" y="2282"/>
                  </a:lnTo>
                  <a:lnTo>
                    <a:pt x="1538" y="2286"/>
                  </a:lnTo>
                  <a:lnTo>
                    <a:pt x="1533" y="2290"/>
                  </a:lnTo>
                  <a:lnTo>
                    <a:pt x="1529" y="2290"/>
                  </a:lnTo>
                  <a:lnTo>
                    <a:pt x="1527" y="2290"/>
                  </a:lnTo>
                  <a:lnTo>
                    <a:pt x="1525" y="2292"/>
                  </a:lnTo>
                  <a:lnTo>
                    <a:pt x="1523" y="2290"/>
                  </a:lnTo>
                  <a:lnTo>
                    <a:pt x="1521" y="2290"/>
                  </a:lnTo>
                  <a:lnTo>
                    <a:pt x="1519" y="2290"/>
                  </a:lnTo>
                  <a:lnTo>
                    <a:pt x="1518" y="2292"/>
                  </a:lnTo>
                  <a:lnTo>
                    <a:pt x="1516" y="2290"/>
                  </a:lnTo>
                  <a:lnTo>
                    <a:pt x="1514" y="2290"/>
                  </a:lnTo>
                  <a:lnTo>
                    <a:pt x="1512" y="2290"/>
                  </a:lnTo>
                  <a:lnTo>
                    <a:pt x="1510" y="2290"/>
                  </a:lnTo>
                  <a:lnTo>
                    <a:pt x="1508" y="2290"/>
                  </a:lnTo>
                  <a:lnTo>
                    <a:pt x="1504" y="2290"/>
                  </a:lnTo>
                  <a:lnTo>
                    <a:pt x="1502" y="2290"/>
                  </a:lnTo>
                  <a:lnTo>
                    <a:pt x="1502" y="2292"/>
                  </a:lnTo>
                  <a:lnTo>
                    <a:pt x="1499" y="2294"/>
                  </a:lnTo>
                  <a:lnTo>
                    <a:pt x="1495" y="2292"/>
                  </a:lnTo>
                  <a:lnTo>
                    <a:pt x="1493" y="2292"/>
                  </a:lnTo>
                  <a:lnTo>
                    <a:pt x="1491" y="2292"/>
                  </a:lnTo>
                  <a:lnTo>
                    <a:pt x="1489" y="2292"/>
                  </a:lnTo>
                  <a:lnTo>
                    <a:pt x="1487" y="2292"/>
                  </a:lnTo>
                  <a:lnTo>
                    <a:pt x="1485" y="2292"/>
                  </a:lnTo>
                  <a:lnTo>
                    <a:pt x="1483" y="2294"/>
                  </a:lnTo>
                  <a:lnTo>
                    <a:pt x="1481" y="2294"/>
                  </a:lnTo>
                  <a:lnTo>
                    <a:pt x="1480" y="2294"/>
                  </a:lnTo>
                  <a:lnTo>
                    <a:pt x="1478" y="2294"/>
                  </a:lnTo>
                  <a:lnTo>
                    <a:pt x="1478" y="2296"/>
                  </a:lnTo>
                  <a:lnTo>
                    <a:pt x="1478" y="2297"/>
                  </a:lnTo>
                  <a:lnTo>
                    <a:pt x="1476" y="2296"/>
                  </a:lnTo>
                  <a:lnTo>
                    <a:pt x="1476" y="2294"/>
                  </a:lnTo>
                  <a:lnTo>
                    <a:pt x="1476" y="2292"/>
                  </a:lnTo>
                  <a:lnTo>
                    <a:pt x="1476" y="2290"/>
                  </a:lnTo>
                  <a:lnTo>
                    <a:pt x="1474" y="2290"/>
                  </a:lnTo>
                  <a:lnTo>
                    <a:pt x="1474" y="2288"/>
                  </a:lnTo>
                  <a:lnTo>
                    <a:pt x="1476" y="2288"/>
                  </a:lnTo>
                  <a:lnTo>
                    <a:pt x="1474" y="2286"/>
                  </a:lnTo>
                  <a:lnTo>
                    <a:pt x="1472" y="2286"/>
                  </a:lnTo>
                  <a:lnTo>
                    <a:pt x="1470" y="2284"/>
                  </a:lnTo>
                  <a:lnTo>
                    <a:pt x="1468" y="2284"/>
                  </a:lnTo>
                  <a:lnTo>
                    <a:pt x="1466" y="2284"/>
                  </a:lnTo>
                  <a:lnTo>
                    <a:pt x="1466" y="2282"/>
                  </a:lnTo>
                  <a:lnTo>
                    <a:pt x="1466" y="2280"/>
                  </a:lnTo>
                  <a:lnTo>
                    <a:pt x="1464" y="2278"/>
                  </a:lnTo>
                  <a:lnTo>
                    <a:pt x="1462" y="2280"/>
                  </a:lnTo>
                  <a:lnTo>
                    <a:pt x="1461" y="2280"/>
                  </a:lnTo>
                  <a:lnTo>
                    <a:pt x="1461" y="2278"/>
                  </a:lnTo>
                  <a:lnTo>
                    <a:pt x="1459" y="2278"/>
                  </a:lnTo>
                  <a:lnTo>
                    <a:pt x="1457" y="2278"/>
                  </a:lnTo>
                  <a:lnTo>
                    <a:pt x="1457" y="2277"/>
                  </a:lnTo>
                  <a:lnTo>
                    <a:pt x="1455" y="2277"/>
                  </a:lnTo>
                  <a:lnTo>
                    <a:pt x="1455" y="2275"/>
                  </a:lnTo>
                  <a:lnTo>
                    <a:pt x="1455" y="2273"/>
                  </a:lnTo>
                  <a:lnTo>
                    <a:pt x="1453" y="2273"/>
                  </a:lnTo>
                  <a:lnTo>
                    <a:pt x="1451" y="2273"/>
                  </a:lnTo>
                  <a:lnTo>
                    <a:pt x="1451" y="2275"/>
                  </a:lnTo>
                  <a:lnTo>
                    <a:pt x="1451" y="2277"/>
                  </a:lnTo>
                  <a:lnTo>
                    <a:pt x="1449" y="2275"/>
                  </a:lnTo>
                  <a:lnTo>
                    <a:pt x="1447" y="2275"/>
                  </a:lnTo>
                  <a:lnTo>
                    <a:pt x="1445" y="2275"/>
                  </a:lnTo>
                  <a:lnTo>
                    <a:pt x="1443" y="2275"/>
                  </a:lnTo>
                  <a:lnTo>
                    <a:pt x="1442" y="2275"/>
                  </a:lnTo>
                  <a:lnTo>
                    <a:pt x="1440" y="2275"/>
                  </a:lnTo>
                  <a:lnTo>
                    <a:pt x="1438" y="2275"/>
                  </a:lnTo>
                  <a:lnTo>
                    <a:pt x="1438" y="2277"/>
                  </a:lnTo>
                  <a:lnTo>
                    <a:pt x="1438" y="2278"/>
                  </a:lnTo>
                  <a:lnTo>
                    <a:pt x="1436" y="2277"/>
                  </a:lnTo>
                  <a:lnTo>
                    <a:pt x="1434" y="2277"/>
                  </a:lnTo>
                  <a:lnTo>
                    <a:pt x="1434" y="2275"/>
                  </a:lnTo>
                  <a:lnTo>
                    <a:pt x="1432" y="2275"/>
                  </a:lnTo>
                  <a:lnTo>
                    <a:pt x="1428" y="2275"/>
                  </a:lnTo>
                  <a:lnTo>
                    <a:pt x="1428" y="2278"/>
                  </a:lnTo>
                  <a:lnTo>
                    <a:pt x="1426" y="2277"/>
                  </a:lnTo>
                  <a:lnTo>
                    <a:pt x="1424" y="2278"/>
                  </a:lnTo>
                  <a:lnTo>
                    <a:pt x="1423" y="2278"/>
                  </a:lnTo>
                  <a:lnTo>
                    <a:pt x="1421" y="2280"/>
                  </a:lnTo>
                  <a:lnTo>
                    <a:pt x="1419" y="2280"/>
                  </a:lnTo>
                  <a:lnTo>
                    <a:pt x="1415" y="2278"/>
                  </a:lnTo>
                  <a:lnTo>
                    <a:pt x="1409" y="2277"/>
                  </a:lnTo>
                  <a:lnTo>
                    <a:pt x="1407" y="2278"/>
                  </a:lnTo>
                  <a:lnTo>
                    <a:pt x="1407" y="2280"/>
                  </a:lnTo>
                  <a:lnTo>
                    <a:pt x="1402" y="2282"/>
                  </a:lnTo>
                  <a:lnTo>
                    <a:pt x="1402" y="2286"/>
                  </a:lnTo>
                  <a:lnTo>
                    <a:pt x="1396" y="2288"/>
                  </a:lnTo>
                  <a:lnTo>
                    <a:pt x="1394" y="2286"/>
                  </a:lnTo>
                  <a:lnTo>
                    <a:pt x="1390" y="2288"/>
                  </a:lnTo>
                  <a:lnTo>
                    <a:pt x="1388" y="2288"/>
                  </a:lnTo>
                  <a:lnTo>
                    <a:pt x="1386" y="2288"/>
                  </a:lnTo>
                  <a:lnTo>
                    <a:pt x="1385" y="2290"/>
                  </a:lnTo>
                  <a:lnTo>
                    <a:pt x="1381" y="2288"/>
                  </a:lnTo>
                  <a:lnTo>
                    <a:pt x="1377" y="2288"/>
                  </a:lnTo>
                  <a:lnTo>
                    <a:pt x="1377" y="2290"/>
                  </a:lnTo>
                  <a:lnTo>
                    <a:pt x="1375" y="2292"/>
                  </a:lnTo>
                  <a:lnTo>
                    <a:pt x="1373" y="2292"/>
                  </a:lnTo>
                  <a:lnTo>
                    <a:pt x="1371" y="2290"/>
                  </a:lnTo>
                  <a:lnTo>
                    <a:pt x="1371" y="2292"/>
                  </a:lnTo>
                  <a:lnTo>
                    <a:pt x="1369" y="2292"/>
                  </a:lnTo>
                  <a:lnTo>
                    <a:pt x="1367" y="2288"/>
                  </a:lnTo>
                  <a:lnTo>
                    <a:pt x="1364" y="2286"/>
                  </a:lnTo>
                  <a:lnTo>
                    <a:pt x="1360" y="2286"/>
                  </a:lnTo>
                  <a:lnTo>
                    <a:pt x="1360" y="2288"/>
                  </a:lnTo>
                  <a:lnTo>
                    <a:pt x="1356" y="2288"/>
                  </a:lnTo>
                  <a:lnTo>
                    <a:pt x="1354" y="2288"/>
                  </a:lnTo>
                  <a:lnTo>
                    <a:pt x="1352" y="2286"/>
                  </a:lnTo>
                  <a:lnTo>
                    <a:pt x="1350" y="2286"/>
                  </a:lnTo>
                  <a:lnTo>
                    <a:pt x="1350" y="2284"/>
                  </a:lnTo>
                  <a:lnTo>
                    <a:pt x="1350" y="2282"/>
                  </a:lnTo>
                  <a:lnTo>
                    <a:pt x="1348" y="2284"/>
                  </a:lnTo>
                  <a:lnTo>
                    <a:pt x="1347" y="2286"/>
                  </a:lnTo>
                  <a:lnTo>
                    <a:pt x="1345" y="2288"/>
                  </a:lnTo>
                  <a:lnTo>
                    <a:pt x="1345" y="2290"/>
                  </a:lnTo>
                  <a:lnTo>
                    <a:pt x="1345" y="2292"/>
                  </a:lnTo>
                  <a:lnTo>
                    <a:pt x="1341" y="2294"/>
                  </a:lnTo>
                  <a:lnTo>
                    <a:pt x="1339" y="2297"/>
                  </a:lnTo>
                  <a:lnTo>
                    <a:pt x="1337" y="2296"/>
                  </a:lnTo>
                  <a:lnTo>
                    <a:pt x="1331" y="2292"/>
                  </a:lnTo>
                  <a:lnTo>
                    <a:pt x="1331" y="2294"/>
                  </a:lnTo>
                  <a:lnTo>
                    <a:pt x="1329" y="2296"/>
                  </a:lnTo>
                  <a:lnTo>
                    <a:pt x="1329" y="2297"/>
                  </a:lnTo>
                  <a:lnTo>
                    <a:pt x="1331" y="2297"/>
                  </a:lnTo>
                  <a:lnTo>
                    <a:pt x="1329" y="2299"/>
                  </a:lnTo>
                  <a:lnTo>
                    <a:pt x="1328" y="2297"/>
                  </a:lnTo>
                  <a:lnTo>
                    <a:pt x="1326" y="2299"/>
                  </a:lnTo>
                  <a:lnTo>
                    <a:pt x="1322" y="2301"/>
                  </a:lnTo>
                  <a:lnTo>
                    <a:pt x="1320" y="2303"/>
                  </a:lnTo>
                  <a:lnTo>
                    <a:pt x="1318" y="2303"/>
                  </a:lnTo>
                  <a:lnTo>
                    <a:pt x="1314" y="2303"/>
                  </a:lnTo>
                  <a:lnTo>
                    <a:pt x="1312" y="2301"/>
                  </a:lnTo>
                  <a:lnTo>
                    <a:pt x="1309" y="2299"/>
                  </a:lnTo>
                  <a:lnTo>
                    <a:pt x="1305" y="2299"/>
                  </a:lnTo>
                  <a:lnTo>
                    <a:pt x="1303" y="2301"/>
                  </a:lnTo>
                  <a:lnTo>
                    <a:pt x="1301" y="2303"/>
                  </a:lnTo>
                  <a:lnTo>
                    <a:pt x="1301" y="2305"/>
                  </a:lnTo>
                  <a:lnTo>
                    <a:pt x="1297" y="2305"/>
                  </a:lnTo>
                  <a:lnTo>
                    <a:pt x="1297" y="2307"/>
                  </a:lnTo>
                  <a:lnTo>
                    <a:pt x="1293" y="2309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9BB0964-9ABA-448A-A4DD-73A97FEFF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2614"/>
              <a:ext cx="2855" cy="659"/>
            </a:xfrm>
            <a:custGeom>
              <a:avLst/>
              <a:gdLst>
                <a:gd name="T0" fmla="*/ 2823 w 2855"/>
                <a:gd name="T1" fmla="*/ 15 h 659"/>
                <a:gd name="T2" fmla="*/ 2779 w 2855"/>
                <a:gd name="T3" fmla="*/ 7 h 659"/>
                <a:gd name="T4" fmla="*/ 2751 w 2855"/>
                <a:gd name="T5" fmla="*/ 5 h 659"/>
                <a:gd name="T6" fmla="*/ 2719 w 2855"/>
                <a:gd name="T7" fmla="*/ 17 h 659"/>
                <a:gd name="T8" fmla="*/ 2709 w 2855"/>
                <a:gd name="T9" fmla="*/ 47 h 659"/>
                <a:gd name="T10" fmla="*/ 2688 w 2855"/>
                <a:gd name="T11" fmla="*/ 62 h 659"/>
                <a:gd name="T12" fmla="*/ 2677 w 2855"/>
                <a:gd name="T13" fmla="*/ 93 h 659"/>
                <a:gd name="T14" fmla="*/ 2669 w 2855"/>
                <a:gd name="T15" fmla="*/ 114 h 659"/>
                <a:gd name="T16" fmla="*/ 2635 w 2855"/>
                <a:gd name="T17" fmla="*/ 97 h 659"/>
                <a:gd name="T18" fmla="*/ 2639 w 2855"/>
                <a:gd name="T19" fmla="*/ 138 h 659"/>
                <a:gd name="T20" fmla="*/ 2584 w 2855"/>
                <a:gd name="T21" fmla="*/ 131 h 659"/>
                <a:gd name="T22" fmla="*/ 2546 w 2855"/>
                <a:gd name="T23" fmla="*/ 146 h 659"/>
                <a:gd name="T24" fmla="*/ 2561 w 2855"/>
                <a:gd name="T25" fmla="*/ 176 h 659"/>
                <a:gd name="T26" fmla="*/ 2553 w 2855"/>
                <a:gd name="T27" fmla="*/ 190 h 659"/>
                <a:gd name="T28" fmla="*/ 2529 w 2855"/>
                <a:gd name="T29" fmla="*/ 203 h 659"/>
                <a:gd name="T30" fmla="*/ 2506 w 2855"/>
                <a:gd name="T31" fmla="*/ 207 h 659"/>
                <a:gd name="T32" fmla="*/ 2504 w 2855"/>
                <a:gd name="T33" fmla="*/ 224 h 659"/>
                <a:gd name="T34" fmla="*/ 2517 w 2855"/>
                <a:gd name="T35" fmla="*/ 226 h 659"/>
                <a:gd name="T36" fmla="*/ 2521 w 2855"/>
                <a:gd name="T37" fmla="*/ 243 h 659"/>
                <a:gd name="T38" fmla="*/ 2532 w 2855"/>
                <a:gd name="T39" fmla="*/ 268 h 659"/>
                <a:gd name="T40" fmla="*/ 2532 w 2855"/>
                <a:gd name="T41" fmla="*/ 281 h 659"/>
                <a:gd name="T42" fmla="*/ 2506 w 2855"/>
                <a:gd name="T43" fmla="*/ 264 h 659"/>
                <a:gd name="T44" fmla="*/ 2479 w 2855"/>
                <a:gd name="T45" fmla="*/ 258 h 659"/>
                <a:gd name="T46" fmla="*/ 2460 w 2855"/>
                <a:gd name="T47" fmla="*/ 247 h 659"/>
                <a:gd name="T48" fmla="*/ 2451 w 2855"/>
                <a:gd name="T49" fmla="*/ 262 h 659"/>
                <a:gd name="T50" fmla="*/ 2434 w 2855"/>
                <a:gd name="T51" fmla="*/ 283 h 659"/>
                <a:gd name="T52" fmla="*/ 2266 w 2855"/>
                <a:gd name="T53" fmla="*/ 302 h 659"/>
                <a:gd name="T54" fmla="*/ 2156 w 2855"/>
                <a:gd name="T55" fmla="*/ 336 h 659"/>
                <a:gd name="T56" fmla="*/ 2150 w 2855"/>
                <a:gd name="T57" fmla="*/ 310 h 659"/>
                <a:gd name="T58" fmla="*/ 2048 w 2855"/>
                <a:gd name="T59" fmla="*/ 275 h 659"/>
                <a:gd name="T60" fmla="*/ 1843 w 2855"/>
                <a:gd name="T61" fmla="*/ 233 h 659"/>
                <a:gd name="T62" fmla="*/ 1664 w 2855"/>
                <a:gd name="T63" fmla="*/ 213 h 659"/>
                <a:gd name="T64" fmla="*/ 1638 w 2855"/>
                <a:gd name="T65" fmla="*/ 230 h 659"/>
                <a:gd name="T66" fmla="*/ 1617 w 2855"/>
                <a:gd name="T67" fmla="*/ 256 h 659"/>
                <a:gd name="T68" fmla="*/ 1607 w 2855"/>
                <a:gd name="T69" fmla="*/ 222 h 659"/>
                <a:gd name="T70" fmla="*/ 1569 w 2855"/>
                <a:gd name="T71" fmla="*/ 241 h 659"/>
                <a:gd name="T72" fmla="*/ 1560 w 2855"/>
                <a:gd name="T73" fmla="*/ 281 h 659"/>
                <a:gd name="T74" fmla="*/ 1522 w 2855"/>
                <a:gd name="T75" fmla="*/ 308 h 659"/>
                <a:gd name="T76" fmla="*/ 1499 w 2855"/>
                <a:gd name="T77" fmla="*/ 313 h 659"/>
                <a:gd name="T78" fmla="*/ 1476 w 2855"/>
                <a:gd name="T79" fmla="*/ 338 h 659"/>
                <a:gd name="T80" fmla="*/ 1455 w 2855"/>
                <a:gd name="T81" fmla="*/ 357 h 659"/>
                <a:gd name="T82" fmla="*/ 1438 w 2855"/>
                <a:gd name="T83" fmla="*/ 332 h 659"/>
                <a:gd name="T84" fmla="*/ 1425 w 2855"/>
                <a:gd name="T85" fmla="*/ 321 h 659"/>
                <a:gd name="T86" fmla="*/ 1411 w 2855"/>
                <a:gd name="T87" fmla="*/ 310 h 659"/>
                <a:gd name="T88" fmla="*/ 1303 w 2855"/>
                <a:gd name="T89" fmla="*/ 306 h 659"/>
                <a:gd name="T90" fmla="*/ 1256 w 2855"/>
                <a:gd name="T91" fmla="*/ 302 h 659"/>
                <a:gd name="T92" fmla="*/ 803 w 2855"/>
                <a:gd name="T93" fmla="*/ 302 h 659"/>
                <a:gd name="T94" fmla="*/ 365 w 2855"/>
                <a:gd name="T95" fmla="*/ 308 h 659"/>
                <a:gd name="T96" fmla="*/ 66 w 2855"/>
                <a:gd name="T97" fmla="*/ 298 h 659"/>
                <a:gd name="T98" fmla="*/ 74 w 2855"/>
                <a:gd name="T99" fmla="*/ 336 h 659"/>
                <a:gd name="T100" fmla="*/ 55 w 2855"/>
                <a:gd name="T101" fmla="*/ 370 h 659"/>
                <a:gd name="T102" fmla="*/ 42 w 2855"/>
                <a:gd name="T103" fmla="*/ 401 h 659"/>
                <a:gd name="T104" fmla="*/ 30 w 2855"/>
                <a:gd name="T105" fmla="*/ 437 h 659"/>
                <a:gd name="T106" fmla="*/ 0 w 2855"/>
                <a:gd name="T107" fmla="*/ 482 h 659"/>
                <a:gd name="T108" fmla="*/ 17 w 2855"/>
                <a:gd name="T109" fmla="*/ 507 h 659"/>
                <a:gd name="T110" fmla="*/ 0 w 2855"/>
                <a:gd name="T111" fmla="*/ 543 h 659"/>
                <a:gd name="T112" fmla="*/ 21 w 2855"/>
                <a:gd name="T113" fmla="*/ 577 h 659"/>
                <a:gd name="T114" fmla="*/ 36 w 2855"/>
                <a:gd name="T115" fmla="*/ 612 h 659"/>
                <a:gd name="T116" fmla="*/ 51 w 2855"/>
                <a:gd name="T117" fmla="*/ 644 h 659"/>
                <a:gd name="T118" fmla="*/ 89 w 2855"/>
                <a:gd name="T119" fmla="*/ 657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5" h="659">
                  <a:moveTo>
                    <a:pt x="2855" y="55"/>
                  </a:moveTo>
                  <a:lnTo>
                    <a:pt x="2852" y="51"/>
                  </a:lnTo>
                  <a:lnTo>
                    <a:pt x="2850" y="53"/>
                  </a:lnTo>
                  <a:lnTo>
                    <a:pt x="2844" y="53"/>
                  </a:lnTo>
                  <a:lnTo>
                    <a:pt x="2838" y="47"/>
                  </a:lnTo>
                  <a:lnTo>
                    <a:pt x="2836" y="45"/>
                  </a:lnTo>
                  <a:lnTo>
                    <a:pt x="2836" y="43"/>
                  </a:lnTo>
                  <a:lnTo>
                    <a:pt x="2836" y="40"/>
                  </a:lnTo>
                  <a:lnTo>
                    <a:pt x="2836" y="36"/>
                  </a:lnTo>
                  <a:lnTo>
                    <a:pt x="2834" y="32"/>
                  </a:lnTo>
                  <a:lnTo>
                    <a:pt x="2833" y="28"/>
                  </a:lnTo>
                  <a:lnTo>
                    <a:pt x="2829" y="26"/>
                  </a:lnTo>
                  <a:lnTo>
                    <a:pt x="2831" y="21"/>
                  </a:lnTo>
                  <a:lnTo>
                    <a:pt x="2829" y="17"/>
                  </a:lnTo>
                  <a:lnTo>
                    <a:pt x="2827" y="17"/>
                  </a:lnTo>
                  <a:lnTo>
                    <a:pt x="2823" y="19"/>
                  </a:lnTo>
                  <a:lnTo>
                    <a:pt x="2823" y="15"/>
                  </a:lnTo>
                  <a:lnTo>
                    <a:pt x="2823" y="13"/>
                  </a:lnTo>
                  <a:lnTo>
                    <a:pt x="2823" y="9"/>
                  </a:lnTo>
                  <a:lnTo>
                    <a:pt x="2821" y="7"/>
                  </a:lnTo>
                  <a:lnTo>
                    <a:pt x="2817" y="7"/>
                  </a:lnTo>
                  <a:lnTo>
                    <a:pt x="2814" y="4"/>
                  </a:lnTo>
                  <a:lnTo>
                    <a:pt x="2812" y="2"/>
                  </a:lnTo>
                  <a:lnTo>
                    <a:pt x="2808" y="0"/>
                  </a:lnTo>
                  <a:lnTo>
                    <a:pt x="2808" y="5"/>
                  </a:lnTo>
                  <a:lnTo>
                    <a:pt x="2806" y="11"/>
                  </a:lnTo>
                  <a:lnTo>
                    <a:pt x="2804" y="13"/>
                  </a:lnTo>
                  <a:lnTo>
                    <a:pt x="2802" y="15"/>
                  </a:lnTo>
                  <a:lnTo>
                    <a:pt x="2798" y="15"/>
                  </a:lnTo>
                  <a:lnTo>
                    <a:pt x="2795" y="15"/>
                  </a:lnTo>
                  <a:lnTo>
                    <a:pt x="2789" y="13"/>
                  </a:lnTo>
                  <a:lnTo>
                    <a:pt x="2785" y="13"/>
                  </a:lnTo>
                  <a:lnTo>
                    <a:pt x="2781" y="9"/>
                  </a:lnTo>
                  <a:lnTo>
                    <a:pt x="2779" y="7"/>
                  </a:lnTo>
                  <a:lnTo>
                    <a:pt x="2783" y="4"/>
                  </a:lnTo>
                  <a:lnTo>
                    <a:pt x="2783" y="0"/>
                  </a:lnTo>
                  <a:lnTo>
                    <a:pt x="2774" y="5"/>
                  </a:lnTo>
                  <a:lnTo>
                    <a:pt x="2774" y="9"/>
                  </a:lnTo>
                  <a:lnTo>
                    <a:pt x="2774" y="11"/>
                  </a:lnTo>
                  <a:lnTo>
                    <a:pt x="2774" y="13"/>
                  </a:lnTo>
                  <a:lnTo>
                    <a:pt x="2772" y="15"/>
                  </a:lnTo>
                  <a:lnTo>
                    <a:pt x="2768" y="17"/>
                  </a:lnTo>
                  <a:lnTo>
                    <a:pt x="2768" y="13"/>
                  </a:lnTo>
                  <a:lnTo>
                    <a:pt x="2766" y="9"/>
                  </a:lnTo>
                  <a:lnTo>
                    <a:pt x="2764" y="7"/>
                  </a:lnTo>
                  <a:lnTo>
                    <a:pt x="2762" y="5"/>
                  </a:lnTo>
                  <a:lnTo>
                    <a:pt x="2758" y="7"/>
                  </a:lnTo>
                  <a:lnTo>
                    <a:pt x="2757" y="5"/>
                  </a:lnTo>
                  <a:lnTo>
                    <a:pt x="2755" y="5"/>
                  </a:lnTo>
                  <a:lnTo>
                    <a:pt x="2753" y="4"/>
                  </a:lnTo>
                  <a:lnTo>
                    <a:pt x="2751" y="5"/>
                  </a:lnTo>
                  <a:lnTo>
                    <a:pt x="2751" y="4"/>
                  </a:lnTo>
                  <a:lnTo>
                    <a:pt x="2749" y="4"/>
                  </a:lnTo>
                  <a:lnTo>
                    <a:pt x="2749" y="2"/>
                  </a:lnTo>
                  <a:lnTo>
                    <a:pt x="2747" y="0"/>
                  </a:lnTo>
                  <a:lnTo>
                    <a:pt x="2743" y="2"/>
                  </a:lnTo>
                  <a:lnTo>
                    <a:pt x="2741" y="4"/>
                  </a:lnTo>
                  <a:lnTo>
                    <a:pt x="2739" y="5"/>
                  </a:lnTo>
                  <a:lnTo>
                    <a:pt x="2738" y="5"/>
                  </a:lnTo>
                  <a:lnTo>
                    <a:pt x="2736" y="7"/>
                  </a:lnTo>
                  <a:lnTo>
                    <a:pt x="2736" y="9"/>
                  </a:lnTo>
                  <a:lnTo>
                    <a:pt x="2736" y="11"/>
                  </a:lnTo>
                  <a:lnTo>
                    <a:pt x="2736" y="13"/>
                  </a:lnTo>
                  <a:lnTo>
                    <a:pt x="2734" y="13"/>
                  </a:lnTo>
                  <a:lnTo>
                    <a:pt x="2730" y="15"/>
                  </a:lnTo>
                  <a:lnTo>
                    <a:pt x="2722" y="13"/>
                  </a:lnTo>
                  <a:lnTo>
                    <a:pt x="2720" y="13"/>
                  </a:lnTo>
                  <a:lnTo>
                    <a:pt x="2719" y="17"/>
                  </a:lnTo>
                  <a:lnTo>
                    <a:pt x="2715" y="17"/>
                  </a:lnTo>
                  <a:lnTo>
                    <a:pt x="2713" y="19"/>
                  </a:lnTo>
                  <a:lnTo>
                    <a:pt x="2711" y="21"/>
                  </a:lnTo>
                  <a:lnTo>
                    <a:pt x="2709" y="23"/>
                  </a:lnTo>
                  <a:lnTo>
                    <a:pt x="2707" y="24"/>
                  </a:lnTo>
                  <a:lnTo>
                    <a:pt x="2707" y="26"/>
                  </a:lnTo>
                  <a:lnTo>
                    <a:pt x="2705" y="28"/>
                  </a:lnTo>
                  <a:lnTo>
                    <a:pt x="2705" y="30"/>
                  </a:lnTo>
                  <a:lnTo>
                    <a:pt x="2705" y="32"/>
                  </a:lnTo>
                  <a:lnTo>
                    <a:pt x="2707" y="36"/>
                  </a:lnTo>
                  <a:lnTo>
                    <a:pt x="2705" y="38"/>
                  </a:lnTo>
                  <a:lnTo>
                    <a:pt x="2707" y="38"/>
                  </a:lnTo>
                  <a:lnTo>
                    <a:pt x="2709" y="40"/>
                  </a:lnTo>
                  <a:lnTo>
                    <a:pt x="2711" y="43"/>
                  </a:lnTo>
                  <a:lnTo>
                    <a:pt x="2713" y="45"/>
                  </a:lnTo>
                  <a:lnTo>
                    <a:pt x="2711" y="47"/>
                  </a:lnTo>
                  <a:lnTo>
                    <a:pt x="2709" y="47"/>
                  </a:lnTo>
                  <a:lnTo>
                    <a:pt x="2707" y="47"/>
                  </a:lnTo>
                  <a:lnTo>
                    <a:pt x="2705" y="47"/>
                  </a:lnTo>
                  <a:lnTo>
                    <a:pt x="2705" y="49"/>
                  </a:lnTo>
                  <a:lnTo>
                    <a:pt x="2703" y="51"/>
                  </a:lnTo>
                  <a:lnTo>
                    <a:pt x="2705" y="53"/>
                  </a:lnTo>
                  <a:lnTo>
                    <a:pt x="2703" y="59"/>
                  </a:lnTo>
                  <a:lnTo>
                    <a:pt x="2701" y="57"/>
                  </a:lnTo>
                  <a:lnTo>
                    <a:pt x="2700" y="57"/>
                  </a:lnTo>
                  <a:lnTo>
                    <a:pt x="2696" y="57"/>
                  </a:lnTo>
                  <a:lnTo>
                    <a:pt x="2694" y="55"/>
                  </a:lnTo>
                  <a:lnTo>
                    <a:pt x="2692" y="55"/>
                  </a:lnTo>
                  <a:lnTo>
                    <a:pt x="2690" y="55"/>
                  </a:lnTo>
                  <a:lnTo>
                    <a:pt x="2688" y="55"/>
                  </a:lnTo>
                  <a:lnTo>
                    <a:pt x="2688" y="57"/>
                  </a:lnTo>
                  <a:lnTo>
                    <a:pt x="2690" y="59"/>
                  </a:lnTo>
                  <a:lnTo>
                    <a:pt x="2690" y="61"/>
                  </a:lnTo>
                  <a:lnTo>
                    <a:pt x="2688" y="62"/>
                  </a:lnTo>
                  <a:lnTo>
                    <a:pt x="2686" y="62"/>
                  </a:lnTo>
                  <a:lnTo>
                    <a:pt x="2686" y="64"/>
                  </a:lnTo>
                  <a:lnTo>
                    <a:pt x="2684" y="68"/>
                  </a:lnTo>
                  <a:lnTo>
                    <a:pt x="2682" y="70"/>
                  </a:lnTo>
                  <a:lnTo>
                    <a:pt x="2681" y="72"/>
                  </a:lnTo>
                  <a:lnTo>
                    <a:pt x="2677" y="74"/>
                  </a:lnTo>
                  <a:lnTo>
                    <a:pt x="2675" y="72"/>
                  </a:lnTo>
                  <a:lnTo>
                    <a:pt x="2673" y="72"/>
                  </a:lnTo>
                  <a:lnTo>
                    <a:pt x="2669" y="72"/>
                  </a:lnTo>
                  <a:lnTo>
                    <a:pt x="2669" y="74"/>
                  </a:lnTo>
                  <a:lnTo>
                    <a:pt x="2669" y="78"/>
                  </a:lnTo>
                  <a:lnTo>
                    <a:pt x="2669" y="81"/>
                  </a:lnTo>
                  <a:lnTo>
                    <a:pt x="2671" y="87"/>
                  </a:lnTo>
                  <a:lnTo>
                    <a:pt x="2673" y="89"/>
                  </a:lnTo>
                  <a:lnTo>
                    <a:pt x="2673" y="91"/>
                  </a:lnTo>
                  <a:lnTo>
                    <a:pt x="2675" y="93"/>
                  </a:lnTo>
                  <a:lnTo>
                    <a:pt x="2677" y="93"/>
                  </a:lnTo>
                  <a:lnTo>
                    <a:pt x="2677" y="97"/>
                  </a:lnTo>
                  <a:lnTo>
                    <a:pt x="2679" y="99"/>
                  </a:lnTo>
                  <a:lnTo>
                    <a:pt x="2682" y="100"/>
                  </a:lnTo>
                  <a:lnTo>
                    <a:pt x="2679" y="102"/>
                  </a:lnTo>
                  <a:lnTo>
                    <a:pt x="2681" y="104"/>
                  </a:lnTo>
                  <a:lnTo>
                    <a:pt x="2682" y="104"/>
                  </a:lnTo>
                  <a:lnTo>
                    <a:pt x="2684" y="108"/>
                  </a:lnTo>
                  <a:lnTo>
                    <a:pt x="2681" y="108"/>
                  </a:lnTo>
                  <a:lnTo>
                    <a:pt x="2679" y="106"/>
                  </a:lnTo>
                  <a:lnTo>
                    <a:pt x="2677" y="106"/>
                  </a:lnTo>
                  <a:lnTo>
                    <a:pt x="2677" y="108"/>
                  </a:lnTo>
                  <a:lnTo>
                    <a:pt x="2675" y="110"/>
                  </a:lnTo>
                  <a:lnTo>
                    <a:pt x="2677" y="112"/>
                  </a:lnTo>
                  <a:lnTo>
                    <a:pt x="2675" y="114"/>
                  </a:lnTo>
                  <a:lnTo>
                    <a:pt x="2673" y="114"/>
                  </a:lnTo>
                  <a:lnTo>
                    <a:pt x="2671" y="116"/>
                  </a:lnTo>
                  <a:lnTo>
                    <a:pt x="2669" y="114"/>
                  </a:lnTo>
                  <a:lnTo>
                    <a:pt x="2667" y="116"/>
                  </a:lnTo>
                  <a:lnTo>
                    <a:pt x="2665" y="116"/>
                  </a:lnTo>
                  <a:lnTo>
                    <a:pt x="2667" y="108"/>
                  </a:lnTo>
                  <a:lnTo>
                    <a:pt x="2663" y="110"/>
                  </a:lnTo>
                  <a:lnTo>
                    <a:pt x="2658" y="112"/>
                  </a:lnTo>
                  <a:lnTo>
                    <a:pt x="2658" y="116"/>
                  </a:lnTo>
                  <a:lnTo>
                    <a:pt x="2656" y="116"/>
                  </a:lnTo>
                  <a:lnTo>
                    <a:pt x="2654" y="114"/>
                  </a:lnTo>
                  <a:lnTo>
                    <a:pt x="2652" y="114"/>
                  </a:lnTo>
                  <a:lnTo>
                    <a:pt x="2648" y="114"/>
                  </a:lnTo>
                  <a:lnTo>
                    <a:pt x="2648" y="108"/>
                  </a:lnTo>
                  <a:lnTo>
                    <a:pt x="2648" y="106"/>
                  </a:lnTo>
                  <a:lnTo>
                    <a:pt x="2646" y="104"/>
                  </a:lnTo>
                  <a:lnTo>
                    <a:pt x="2644" y="100"/>
                  </a:lnTo>
                  <a:lnTo>
                    <a:pt x="2644" y="99"/>
                  </a:lnTo>
                  <a:lnTo>
                    <a:pt x="2639" y="99"/>
                  </a:lnTo>
                  <a:lnTo>
                    <a:pt x="2635" y="97"/>
                  </a:lnTo>
                  <a:lnTo>
                    <a:pt x="2633" y="97"/>
                  </a:lnTo>
                  <a:lnTo>
                    <a:pt x="2629" y="100"/>
                  </a:lnTo>
                  <a:lnTo>
                    <a:pt x="2627" y="106"/>
                  </a:lnTo>
                  <a:lnTo>
                    <a:pt x="2627" y="108"/>
                  </a:lnTo>
                  <a:lnTo>
                    <a:pt x="2629" y="110"/>
                  </a:lnTo>
                  <a:lnTo>
                    <a:pt x="2627" y="112"/>
                  </a:lnTo>
                  <a:lnTo>
                    <a:pt x="2631" y="118"/>
                  </a:lnTo>
                  <a:lnTo>
                    <a:pt x="2637" y="118"/>
                  </a:lnTo>
                  <a:lnTo>
                    <a:pt x="2635" y="119"/>
                  </a:lnTo>
                  <a:lnTo>
                    <a:pt x="2639" y="121"/>
                  </a:lnTo>
                  <a:lnTo>
                    <a:pt x="2637" y="127"/>
                  </a:lnTo>
                  <a:lnTo>
                    <a:pt x="2641" y="127"/>
                  </a:lnTo>
                  <a:lnTo>
                    <a:pt x="2643" y="131"/>
                  </a:lnTo>
                  <a:lnTo>
                    <a:pt x="2639" y="133"/>
                  </a:lnTo>
                  <a:lnTo>
                    <a:pt x="2639" y="135"/>
                  </a:lnTo>
                  <a:lnTo>
                    <a:pt x="2641" y="135"/>
                  </a:lnTo>
                  <a:lnTo>
                    <a:pt x="2639" y="138"/>
                  </a:lnTo>
                  <a:lnTo>
                    <a:pt x="2635" y="137"/>
                  </a:lnTo>
                  <a:lnTo>
                    <a:pt x="2629" y="142"/>
                  </a:lnTo>
                  <a:lnTo>
                    <a:pt x="2625" y="142"/>
                  </a:lnTo>
                  <a:lnTo>
                    <a:pt x="2624" y="144"/>
                  </a:lnTo>
                  <a:lnTo>
                    <a:pt x="2620" y="140"/>
                  </a:lnTo>
                  <a:lnTo>
                    <a:pt x="2618" y="140"/>
                  </a:lnTo>
                  <a:lnTo>
                    <a:pt x="2616" y="137"/>
                  </a:lnTo>
                  <a:lnTo>
                    <a:pt x="2614" y="135"/>
                  </a:lnTo>
                  <a:lnTo>
                    <a:pt x="2610" y="137"/>
                  </a:lnTo>
                  <a:lnTo>
                    <a:pt x="2608" y="133"/>
                  </a:lnTo>
                  <a:lnTo>
                    <a:pt x="2605" y="133"/>
                  </a:lnTo>
                  <a:lnTo>
                    <a:pt x="2603" y="135"/>
                  </a:lnTo>
                  <a:lnTo>
                    <a:pt x="2601" y="133"/>
                  </a:lnTo>
                  <a:lnTo>
                    <a:pt x="2591" y="135"/>
                  </a:lnTo>
                  <a:lnTo>
                    <a:pt x="2589" y="137"/>
                  </a:lnTo>
                  <a:lnTo>
                    <a:pt x="2586" y="137"/>
                  </a:lnTo>
                  <a:lnTo>
                    <a:pt x="2584" y="131"/>
                  </a:lnTo>
                  <a:lnTo>
                    <a:pt x="2580" y="133"/>
                  </a:lnTo>
                  <a:lnTo>
                    <a:pt x="2578" y="133"/>
                  </a:lnTo>
                  <a:lnTo>
                    <a:pt x="2578" y="129"/>
                  </a:lnTo>
                  <a:lnTo>
                    <a:pt x="2574" y="125"/>
                  </a:lnTo>
                  <a:lnTo>
                    <a:pt x="2572" y="123"/>
                  </a:lnTo>
                  <a:lnTo>
                    <a:pt x="2568" y="125"/>
                  </a:lnTo>
                  <a:lnTo>
                    <a:pt x="2565" y="123"/>
                  </a:lnTo>
                  <a:lnTo>
                    <a:pt x="2561" y="125"/>
                  </a:lnTo>
                  <a:lnTo>
                    <a:pt x="2559" y="125"/>
                  </a:lnTo>
                  <a:lnTo>
                    <a:pt x="2553" y="131"/>
                  </a:lnTo>
                  <a:lnTo>
                    <a:pt x="2551" y="137"/>
                  </a:lnTo>
                  <a:lnTo>
                    <a:pt x="2551" y="138"/>
                  </a:lnTo>
                  <a:lnTo>
                    <a:pt x="2548" y="138"/>
                  </a:lnTo>
                  <a:lnTo>
                    <a:pt x="2548" y="140"/>
                  </a:lnTo>
                  <a:lnTo>
                    <a:pt x="2548" y="142"/>
                  </a:lnTo>
                  <a:lnTo>
                    <a:pt x="2548" y="144"/>
                  </a:lnTo>
                  <a:lnTo>
                    <a:pt x="2546" y="146"/>
                  </a:lnTo>
                  <a:lnTo>
                    <a:pt x="2549" y="150"/>
                  </a:lnTo>
                  <a:lnTo>
                    <a:pt x="2551" y="150"/>
                  </a:lnTo>
                  <a:lnTo>
                    <a:pt x="2555" y="152"/>
                  </a:lnTo>
                  <a:lnTo>
                    <a:pt x="2559" y="154"/>
                  </a:lnTo>
                  <a:lnTo>
                    <a:pt x="2559" y="156"/>
                  </a:lnTo>
                  <a:lnTo>
                    <a:pt x="2563" y="156"/>
                  </a:lnTo>
                  <a:lnTo>
                    <a:pt x="2565" y="159"/>
                  </a:lnTo>
                  <a:lnTo>
                    <a:pt x="2563" y="163"/>
                  </a:lnTo>
                  <a:lnTo>
                    <a:pt x="2561" y="161"/>
                  </a:lnTo>
                  <a:lnTo>
                    <a:pt x="2561" y="163"/>
                  </a:lnTo>
                  <a:lnTo>
                    <a:pt x="2563" y="165"/>
                  </a:lnTo>
                  <a:lnTo>
                    <a:pt x="2561" y="167"/>
                  </a:lnTo>
                  <a:lnTo>
                    <a:pt x="2559" y="169"/>
                  </a:lnTo>
                  <a:lnTo>
                    <a:pt x="2561" y="169"/>
                  </a:lnTo>
                  <a:lnTo>
                    <a:pt x="2561" y="171"/>
                  </a:lnTo>
                  <a:lnTo>
                    <a:pt x="2561" y="173"/>
                  </a:lnTo>
                  <a:lnTo>
                    <a:pt x="2561" y="176"/>
                  </a:lnTo>
                  <a:lnTo>
                    <a:pt x="2561" y="180"/>
                  </a:lnTo>
                  <a:lnTo>
                    <a:pt x="2561" y="182"/>
                  </a:lnTo>
                  <a:lnTo>
                    <a:pt x="2563" y="182"/>
                  </a:lnTo>
                  <a:lnTo>
                    <a:pt x="2563" y="186"/>
                  </a:lnTo>
                  <a:lnTo>
                    <a:pt x="2561" y="186"/>
                  </a:lnTo>
                  <a:lnTo>
                    <a:pt x="2563" y="192"/>
                  </a:lnTo>
                  <a:lnTo>
                    <a:pt x="2565" y="194"/>
                  </a:lnTo>
                  <a:lnTo>
                    <a:pt x="2567" y="194"/>
                  </a:lnTo>
                  <a:lnTo>
                    <a:pt x="2565" y="195"/>
                  </a:lnTo>
                  <a:lnTo>
                    <a:pt x="2563" y="199"/>
                  </a:lnTo>
                  <a:lnTo>
                    <a:pt x="2561" y="199"/>
                  </a:lnTo>
                  <a:lnTo>
                    <a:pt x="2559" y="197"/>
                  </a:lnTo>
                  <a:lnTo>
                    <a:pt x="2559" y="195"/>
                  </a:lnTo>
                  <a:lnTo>
                    <a:pt x="2557" y="194"/>
                  </a:lnTo>
                  <a:lnTo>
                    <a:pt x="2555" y="192"/>
                  </a:lnTo>
                  <a:lnTo>
                    <a:pt x="2555" y="190"/>
                  </a:lnTo>
                  <a:lnTo>
                    <a:pt x="2553" y="190"/>
                  </a:lnTo>
                  <a:lnTo>
                    <a:pt x="2551" y="192"/>
                  </a:lnTo>
                  <a:lnTo>
                    <a:pt x="2548" y="190"/>
                  </a:lnTo>
                  <a:lnTo>
                    <a:pt x="2546" y="190"/>
                  </a:lnTo>
                  <a:lnTo>
                    <a:pt x="2544" y="190"/>
                  </a:lnTo>
                  <a:lnTo>
                    <a:pt x="2542" y="190"/>
                  </a:lnTo>
                  <a:lnTo>
                    <a:pt x="2540" y="190"/>
                  </a:lnTo>
                  <a:lnTo>
                    <a:pt x="2538" y="190"/>
                  </a:lnTo>
                  <a:lnTo>
                    <a:pt x="2538" y="192"/>
                  </a:lnTo>
                  <a:lnTo>
                    <a:pt x="2536" y="192"/>
                  </a:lnTo>
                  <a:lnTo>
                    <a:pt x="2536" y="194"/>
                  </a:lnTo>
                  <a:lnTo>
                    <a:pt x="2534" y="194"/>
                  </a:lnTo>
                  <a:lnTo>
                    <a:pt x="2534" y="195"/>
                  </a:lnTo>
                  <a:lnTo>
                    <a:pt x="2532" y="197"/>
                  </a:lnTo>
                  <a:lnTo>
                    <a:pt x="2532" y="199"/>
                  </a:lnTo>
                  <a:lnTo>
                    <a:pt x="2530" y="199"/>
                  </a:lnTo>
                  <a:lnTo>
                    <a:pt x="2530" y="201"/>
                  </a:lnTo>
                  <a:lnTo>
                    <a:pt x="2529" y="203"/>
                  </a:lnTo>
                  <a:lnTo>
                    <a:pt x="2527" y="203"/>
                  </a:lnTo>
                  <a:lnTo>
                    <a:pt x="2527" y="205"/>
                  </a:lnTo>
                  <a:lnTo>
                    <a:pt x="2529" y="205"/>
                  </a:lnTo>
                  <a:lnTo>
                    <a:pt x="2527" y="207"/>
                  </a:lnTo>
                  <a:lnTo>
                    <a:pt x="2525" y="207"/>
                  </a:lnTo>
                  <a:lnTo>
                    <a:pt x="2523" y="207"/>
                  </a:lnTo>
                  <a:lnTo>
                    <a:pt x="2521" y="207"/>
                  </a:lnTo>
                  <a:lnTo>
                    <a:pt x="2519" y="207"/>
                  </a:lnTo>
                  <a:lnTo>
                    <a:pt x="2517" y="207"/>
                  </a:lnTo>
                  <a:lnTo>
                    <a:pt x="2517" y="209"/>
                  </a:lnTo>
                  <a:lnTo>
                    <a:pt x="2515" y="209"/>
                  </a:lnTo>
                  <a:lnTo>
                    <a:pt x="2515" y="207"/>
                  </a:lnTo>
                  <a:lnTo>
                    <a:pt x="2513" y="207"/>
                  </a:lnTo>
                  <a:lnTo>
                    <a:pt x="2511" y="207"/>
                  </a:lnTo>
                  <a:lnTo>
                    <a:pt x="2510" y="207"/>
                  </a:lnTo>
                  <a:lnTo>
                    <a:pt x="2508" y="207"/>
                  </a:lnTo>
                  <a:lnTo>
                    <a:pt x="2506" y="207"/>
                  </a:lnTo>
                  <a:lnTo>
                    <a:pt x="2504" y="207"/>
                  </a:lnTo>
                  <a:lnTo>
                    <a:pt x="2504" y="209"/>
                  </a:lnTo>
                  <a:lnTo>
                    <a:pt x="2502" y="209"/>
                  </a:lnTo>
                  <a:lnTo>
                    <a:pt x="2500" y="209"/>
                  </a:lnTo>
                  <a:lnTo>
                    <a:pt x="2500" y="211"/>
                  </a:lnTo>
                  <a:lnTo>
                    <a:pt x="2502" y="213"/>
                  </a:lnTo>
                  <a:lnTo>
                    <a:pt x="2500" y="213"/>
                  </a:lnTo>
                  <a:lnTo>
                    <a:pt x="2500" y="214"/>
                  </a:lnTo>
                  <a:lnTo>
                    <a:pt x="2500" y="216"/>
                  </a:lnTo>
                  <a:lnTo>
                    <a:pt x="2500" y="218"/>
                  </a:lnTo>
                  <a:lnTo>
                    <a:pt x="2498" y="218"/>
                  </a:lnTo>
                  <a:lnTo>
                    <a:pt x="2496" y="218"/>
                  </a:lnTo>
                  <a:lnTo>
                    <a:pt x="2498" y="220"/>
                  </a:lnTo>
                  <a:lnTo>
                    <a:pt x="2500" y="222"/>
                  </a:lnTo>
                  <a:lnTo>
                    <a:pt x="2502" y="222"/>
                  </a:lnTo>
                  <a:lnTo>
                    <a:pt x="2502" y="224"/>
                  </a:lnTo>
                  <a:lnTo>
                    <a:pt x="2504" y="224"/>
                  </a:lnTo>
                  <a:lnTo>
                    <a:pt x="2506" y="224"/>
                  </a:lnTo>
                  <a:lnTo>
                    <a:pt x="2508" y="224"/>
                  </a:lnTo>
                  <a:lnTo>
                    <a:pt x="2508" y="222"/>
                  </a:lnTo>
                  <a:lnTo>
                    <a:pt x="2510" y="222"/>
                  </a:lnTo>
                  <a:lnTo>
                    <a:pt x="2510" y="220"/>
                  </a:lnTo>
                  <a:lnTo>
                    <a:pt x="2508" y="220"/>
                  </a:lnTo>
                  <a:lnTo>
                    <a:pt x="2508" y="218"/>
                  </a:lnTo>
                  <a:lnTo>
                    <a:pt x="2506" y="218"/>
                  </a:lnTo>
                  <a:lnTo>
                    <a:pt x="2508" y="218"/>
                  </a:lnTo>
                  <a:lnTo>
                    <a:pt x="2508" y="216"/>
                  </a:lnTo>
                  <a:lnTo>
                    <a:pt x="2510" y="218"/>
                  </a:lnTo>
                  <a:lnTo>
                    <a:pt x="2511" y="220"/>
                  </a:lnTo>
                  <a:lnTo>
                    <a:pt x="2515" y="222"/>
                  </a:lnTo>
                  <a:lnTo>
                    <a:pt x="2515" y="224"/>
                  </a:lnTo>
                  <a:lnTo>
                    <a:pt x="2517" y="224"/>
                  </a:lnTo>
                  <a:lnTo>
                    <a:pt x="2515" y="226"/>
                  </a:lnTo>
                  <a:lnTo>
                    <a:pt x="2517" y="226"/>
                  </a:lnTo>
                  <a:lnTo>
                    <a:pt x="2519" y="226"/>
                  </a:lnTo>
                  <a:lnTo>
                    <a:pt x="2519" y="228"/>
                  </a:lnTo>
                  <a:lnTo>
                    <a:pt x="2521" y="228"/>
                  </a:lnTo>
                  <a:lnTo>
                    <a:pt x="2521" y="230"/>
                  </a:lnTo>
                  <a:lnTo>
                    <a:pt x="2521" y="232"/>
                  </a:lnTo>
                  <a:lnTo>
                    <a:pt x="2519" y="232"/>
                  </a:lnTo>
                  <a:lnTo>
                    <a:pt x="2519" y="233"/>
                  </a:lnTo>
                  <a:lnTo>
                    <a:pt x="2519" y="235"/>
                  </a:lnTo>
                  <a:lnTo>
                    <a:pt x="2521" y="235"/>
                  </a:lnTo>
                  <a:lnTo>
                    <a:pt x="2523" y="235"/>
                  </a:lnTo>
                  <a:lnTo>
                    <a:pt x="2523" y="237"/>
                  </a:lnTo>
                  <a:lnTo>
                    <a:pt x="2525" y="237"/>
                  </a:lnTo>
                  <a:lnTo>
                    <a:pt x="2523" y="237"/>
                  </a:lnTo>
                  <a:lnTo>
                    <a:pt x="2523" y="239"/>
                  </a:lnTo>
                  <a:lnTo>
                    <a:pt x="2521" y="239"/>
                  </a:lnTo>
                  <a:lnTo>
                    <a:pt x="2521" y="241"/>
                  </a:lnTo>
                  <a:lnTo>
                    <a:pt x="2521" y="243"/>
                  </a:lnTo>
                  <a:lnTo>
                    <a:pt x="2523" y="243"/>
                  </a:lnTo>
                  <a:lnTo>
                    <a:pt x="2523" y="245"/>
                  </a:lnTo>
                  <a:lnTo>
                    <a:pt x="2525" y="247"/>
                  </a:lnTo>
                  <a:lnTo>
                    <a:pt x="2525" y="249"/>
                  </a:lnTo>
                  <a:lnTo>
                    <a:pt x="2527" y="249"/>
                  </a:lnTo>
                  <a:lnTo>
                    <a:pt x="2529" y="251"/>
                  </a:lnTo>
                  <a:lnTo>
                    <a:pt x="2527" y="252"/>
                  </a:lnTo>
                  <a:lnTo>
                    <a:pt x="2527" y="254"/>
                  </a:lnTo>
                  <a:lnTo>
                    <a:pt x="2527" y="256"/>
                  </a:lnTo>
                  <a:lnTo>
                    <a:pt x="2527" y="258"/>
                  </a:lnTo>
                  <a:lnTo>
                    <a:pt x="2529" y="258"/>
                  </a:lnTo>
                  <a:lnTo>
                    <a:pt x="2529" y="260"/>
                  </a:lnTo>
                  <a:lnTo>
                    <a:pt x="2527" y="262"/>
                  </a:lnTo>
                  <a:lnTo>
                    <a:pt x="2529" y="264"/>
                  </a:lnTo>
                  <a:lnTo>
                    <a:pt x="2529" y="266"/>
                  </a:lnTo>
                  <a:lnTo>
                    <a:pt x="2530" y="266"/>
                  </a:lnTo>
                  <a:lnTo>
                    <a:pt x="2532" y="268"/>
                  </a:lnTo>
                  <a:lnTo>
                    <a:pt x="2534" y="268"/>
                  </a:lnTo>
                  <a:lnTo>
                    <a:pt x="2534" y="270"/>
                  </a:lnTo>
                  <a:lnTo>
                    <a:pt x="2536" y="270"/>
                  </a:lnTo>
                  <a:lnTo>
                    <a:pt x="2536" y="272"/>
                  </a:lnTo>
                  <a:lnTo>
                    <a:pt x="2536" y="273"/>
                  </a:lnTo>
                  <a:lnTo>
                    <a:pt x="2538" y="273"/>
                  </a:lnTo>
                  <a:lnTo>
                    <a:pt x="2538" y="272"/>
                  </a:lnTo>
                  <a:lnTo>
                    <a:pt x="2540" y="272"/>
                  </a:lnTo>
                  <a:lnTo>
                    <a:pt x="2540" y="273"/>
                  </a:lnTo>
                  <a:lnTo>
                    <a:pt x="2540" y="275"/>
                  </a:lnTo>
                  <a:lnTo>
                    <a:pt x="2540" y="277"/>
                  </a:lnTo>
                  <a:lnTo>
                    <a:pt x="2538" y="277"/>
                  </a:lnTo>
                  <a:lnTo>
                    <a:pt x="2536" y="277"/>
                  </a:lnTo>
                  <a:lnTo>
                    <a:pt x="2536" y="279"/>
                  </a:lnTo>
                  <a:lnTo>
                    <a:pt x="2538" y="281"/>
                  </a:lnTo>
                  <a:lnTo>
                    <a:pt x="2536" y="281"/>
                  </a:lnTo>
                  <a:lnTo>
                    <a:pt x="2532" y="281"/>
                  </a:lnTo>
                  <a:lnTo>
                    <a:pt x="2530" y="277"/>
                  </a:lnTo>
                  <a:lnTo>
                    <a:pt x="2530" y="275"/>
                  </a:lnTo>
                  <a:lnTo>
                    <a:pt x="2529" y="273"/>
                  </a:lnTo>
                  <a:lnTo>
                    <a:pt x="2529" y="272"/>
                  </a:lnTo>
                  <a:lnTo>
                    <a:pt x="2527" y="272"/>
                  </a:lnTo>
                  <a:lnTo>
                    <a:pt x="2525" y="270"/>
                  </a:lnTo>
                  <a:lnTo>
                    <a:pt x="2523" y="270"/>
                  </a:lnTo>
                  <a:lnTo>
                    <a:pt x="2523" y="268"/>
                  </a:lnTo>
                  <a:lnTo>
                    <a:pt x="2521" y="268"/>
                  </a:lnTo>
                  <a:lnTo>
                    <a:pt x="2519" y="268"/>
                  </a:lnTo>
                  <a:lnTo>
                    <a:pt x="2517" y="266"/>
                  </a:lnTo>
                  <a:lnTo>
                    <a:pt x="2515" y="266"/>
                  </a:lnTo>
                  <a:lnTo>
                    <a:pt x="2513" y="266"/>
                  </a:lnTo>
                  <a:lnTo>
                    <a:pt x="2511" y="264"/>
                  </a:lnTo>
                  <a:lnTo>
                    <a:pt x="2510" y="262"/>
                  </a:lnTo>
                  <a:lnTo>
                    <a:pt x="2508" y="262"/>
                  </a:lnTo>
                  <a:lnTo>
                    <a:pt x="2506" y="264"/>
                  </a:lnTo>
                  <a:lnTo>
                    <a:pt x="2504" y="264"/>
                  </a:lnTo>
                  <a:lnTo>
                    <a:pt x="2502" y="264"/>
                  </a:lnTo>
                  <a:lnTo>
                    <a:pt x="2500" y="266"/>
                  </a:lnTo>
                  <a:lnTo>
                    <a:pt x="2498" y="266"/>
                  </a:lnTo>
                  <a:lnTo>
                    <a:pt x="2496" y="268"/>
                  </a:lnTo>
                  <a:lnTo>
                    <a:pt x="2494" y="268"/>
                  </a:lnTo>
                  <a:lnTo>
                    <a:pt x="2492" y="268"/>
                  </a:lnTo>
                  <a:lnTo>
                    <a:pt x="2491" y="270"/>
                  </a:lnTo>
                  <a:lnTo>
                    <a:pt x="2489" y="270"/>
                  </a:lnTo>
                  <a:lnTo>
                    <a:pt x="2487" y="268"/>
                  </a:lnTo>
                  <a:lnTo>
                    <a:pt x="2485" y="268"/>
                  </a:lnTo>
                  <a:lnTo>
                    <a:pt x="2483" y="268"/>
                  </a:lnTo>
                  <a:lnTo>
                    <a:pt x="2483" y="266"/>
                  </a:lnTo>
                  <a:lnTo>
                    <a:pt x="2481" y="264"/>
                  </a:lnTo>
                  <a:lnTo>
                    <a:pt x="2479" y="262"/>
                  </a:lnTo>
                  <a:lnTo>
                    <a:pt x="2479" y="260"/>
                  </a:lnTo>
                  <a:lnTo>
                    <a:pt x="2479" y="258"/>
                  </a:lnTo>
                  <a:lnTo>
                    <a:pt x="2477" y="258"/>
                  </a:lnTo>
                  <a:lnTo>
                    <a:pt x="2477" y="256"/>
                  </a:lnTo>
                  <a:lnTo>
                    <a:pt x="2477" y="254"/>
                  </a:lnTo>
                  <a:lnTo>
                    <a:pt x="2477" y="252"/>
                  </a:lnTo>
                  <a:lnTo>
                    <a:pt x="2477" y="251"/>
                  </a:lnTo>
                  <a:lnTo>
                    <a:pt x="2475" y="251"/>
                  </a:lnTo>
                  <a:lnTo>
                    <a:pt x="2475" y="249"/>
                  </a:lnTo>
                  <a:lnTo>
                    <a:pt x="2475" y="247"/>
                  </a:lnTo>
                  <a:lnTo>
                    <a:pt x="2473" y="247"/>
                  </a:lnTo>
                  <a:lnTo>
                    <a:pt x="2472" y="247"/>
                  </a:lnTo>
                  <a:lnTo>
                    <a:pt x="2470" y="247"/>
                  </a:lnTo>
                  <a:lnTo>
                    <a:pt x="2468" y="245"/>
                  </a:lnTo>
                  <a:lnTo>
                    <a:pt x="2466" y="247"/>
                  </a:lnTo>
                  <a:lnTo>
                    <a:pt x="2464" y="245"/>
                  </a:lnTo>
                  <a:lnTo>
                    <a:pt x="2464" y="247"/>
                  </a:lnTo>
                  <a:lnTo>
                    <a:pt x="2462" y="247"/>
                  </a:lnTo>
                  <a:lnTo>
                    <a:pt x="2460" y="247"/>
                  </a:lnTo>
                  <a:lnTo>
                    <a:pt x="2458" y="247"/>
                  </a:lnTo>
                  <a:lnTo>
                    <a:pt x="2458" y="245"/>
                  </a:lnTo>
                  <a:lnTo>
                    <a:pt x="2460" y="245"/>
                  </a:lnTo>
                  <a:lnTo>
                    <a:pt x="2460" y="243"/>
                  </a:lnTo>
                  <a:lnTo>
                    <a:pt x="2458" y="243"/>
                  </a:lnTo>
                  <a:lnTo>
                    <a:pt x="2456" y="245"/>
                  </a:lnTo>
                  <a:lnTo>
                    <a:pt x="2454" y="245"/>
                  </a:lnTo>
                  <a:lnTo>
                    <a:pt x="2453" y="247"/>
                  </a:lnTo>
                  <a:lnTo>
                    <a:pt x="2451" y="247"/>
                  </a:lnTo>
                  <a:lnTo>
                    <a:pt x="2451" y="249"/>
                  </a:lnTo>
                  <a:lnTo>
                    <a:pt x="2451" y="251"/>
                  </a:lnTo>
                  <a:lnTo>
                    <a:pt x="2451" y="252"/>
                  </a:lnTo>
                  <a:lnTo>
                    <a:pt x="2451" y="254"/>
                  </a:lnTo>
                  <a:lnTo>
                    <a:pt x="2451" y="256"/>
                  </a:lnTo>
                  <a:lnTo>
                    <a:pt x="2451" y="258"/>
                  </a:lnTo>
                  <a:lnTo>
                    <a:pt x="2451" y="260"/>
                  </a:lnTo>
                  <a:lnTo>
                    <a:pt x="2451" y="262"/>
                  </a:lnTo>
                  <a:lnTo>
                    <a:pt x="2451" y="264"/>
                  </a:lnTo>
                  <a:lnTo>
                    <a:pt x="2449" y="266"/>
                  </a:lnTo>
                  <a:lnTo>
                    <a:pt x="2449" y="268"/>
                  </a:lnTo>
                  <a:lnTo>
                    <a:pt x="2447" y="268"/>
                  </a:lnTo>
                  <a:lnTo>
                    <a:pt x="2445" y="270"/>
                  </a:lnTo>
                  <a:lnTo>
                    <a:pt x="2445" y="272"/>
                  </a:lnTo>
                  <a:lnTo>
                    <a:pt x="2443" y="272"/>
                  </a:lnTo>
                  <a:lnTo>
                    <a:pt x="2441" y="273"/>
                  </a:lnTo>
                  <a:lnTo>
                    <a:pt x="2439" y="273"/>
                  </a:lnTo>
                  <a:lnTo>
                    <a:pt x="2439" y="275"/>
                  </a:lnTo>
                  <a:lnTo>
                    <a:pt x="2437" y="275"/>
                  </a:lnTo>
                  <a:lnTo>
                    <a:pt x="2437" y="277"/>
                  </a:lnTo>
                  <a:lnTo>
                    <a:pt x="2435" y="279"/>
                  </a:lnTo>
                  <a:lnTo>
                    <a:pt x="2434" y="279"/>
                  </a:lnTo>
                  <a:lnTo>
                    <a:pt x="2432" y="279"/>
                  </a:lnTo>
                  <a:lnTo>
                    <a:pt x="2434" y="281"/>
                  </a:lnTo>
                  <a:lnTo>
                    <a:pt x="2434" y="283"/>
                  </a:lnTo>
                  <a:lnTo>
                    <a:pt x="2434" y="285"/>
                  </a:lnTo>
                  <a:lnTo>
                    <a:pt x="2432" y="285"/>
                  </a:lnTo>
                  <a:lnTo>
                    <a:pt x="2432" y="287"/>
                  </a:lnTo>
                  <a:lnTo>
                    <a:pt x="2430" y="289"/>
                  </a:lnTo>
                  <a:lnTo>
                    <a:pt x="2428" y="291"/>
                  </a:lnTo>
                  <a:lnTo>
                    <a:pt x="2422" y="296"/>
                  </a:lnTo>
                  <a:lnTo>
                    <a:pt x="2416" y="300"/>
                  </a:lnTo>
                  <a:lnTo>
                    <a:pt x="2413" y="302"/>
                  </a:lnTo>
                  <a:lnTo>
                    <a:pt x="2411" y="302"/>
                  </a:lnTo>
                  <a:lnTo>
                    <a:pt x="2403" y="302"/>
                  </a:lnTo>
                  <a:lnTo>
                    <a:pt x="2392" y="302"/>
                  </a:lnTo>
                  <a:lnTo>
                    <a:pt x="2369" y="302"/>
                  </a:lnTo>
                  <a:lnTo>
                    <a:pt x="2342" y="302"/>
                  </a:lnTo>
                  <a:lnTo>
                    <a:pt x="2323" y="302"/>
                  </a:lnTo>
                  <a:lnTo>
                    <a:pt x="2318" y="302"/>
                  </a:lnTo>
                  <a:lnTo>
                    <a:pt x="2291" y="302"/>
                  </a:lnTo>
                  <a:lnTo>
                    <a:pt x="2266" y="302"/>
                  </a:lnTo>
                  <a:lnTo>
                    <a:pt x="2255" y="302"/>
                  </a:lnTo>
                  <a:lnTo>
                    <a:pt x="2247" y="306"/>
                  </a:lnTo>
                  <a:lnTo>
                    <a:pt x="2242" y="308"/>
                  </a:lnTo>
                  <a:lnTo>
                    <a:pt x="2234" y="311"/>
                  </a:lnTo>
                  <a:lnTo>
                    <a:pt x="2228" y="313"/>
                  </a:lnTo>
                  <a:lnTo>
                    <a:pt x="2219" y="317"/>
                  </a:lnTo>
                  <a:lnTo>
                    <a:pt x="2211" y="321"/>
                  </a:lnTo>
                  <a:lnTo>
                    <a:pt x="2196" y="329"/>
                  </a:lnTo>
                  <a:lnTo>
                    <a:pt x="2187" y="332"/>
                  </a:lnTo>
                  <a:lnTo>
                    <a:pt x="2173" y="338"/>
                  </a:lnTo>
                  <a:lnTo>
                    <a:pt x="2164" y="342"/>
                  </a:lnTo>
                  <a:lnTo>
                    <a:pt x="2156" y="346"/>
                  </a:lnTo>
                  <a:lnTo>
                    <a:pt x="2152" y="346"/>
                  </a:lnTo>
                  <a:lnTo>
                    <a:pt x="2154" y="344"/>
                  </a:lnTo>
                  <a:lnTo>
                    <a:pt x="2154" y="342"/>
                  </a:lnTo>
                  <a:lnTo>
                    <a:pt x="2156" y="338"/>
                  </a:lnTo>
                  <a:lnTo>
                    <a:pt x="2156" y="336"/>
                  </a:lnTo>
                  <a:lnTo>
                    <a:pt x="2158" y="334"/>
                  </a:lnTo>
                  <a:lnTo>
                    <a:pt x="2158" y="332"/>
                  </a:lnTo>
                  <a:lnTo>
                    <a:pt x="2158" y="330"/>
                  </a:lnTo>
                  <a:lnTo>
                    <a:pt x="2158" y="329"/>
                  </a:lnTo>
                  <a:lnTo>
                    <a:pt x="2158" y="327"/>
                  </a:lnTo>
                  <a:lnTo>
                    <a:pt x="2160" y="325"/>
                  </a:lnTo>
                  <a:lnTo>
                    <a:pt x="2160" y="323"/>
                  </a:lnTo>
                  <a:lnTo>
                    <a:pt x="2160" y="321"/>
                  </a:lnTo>
                  <a:lnTo>
                    <a:pt x="2162" y="319"/>
                  </a:lnTo>
                  <a:lnTo>
                    <a:pt x="2160" y="317"/>
                  </a:lnTo>
                  <a:lnTo>
                    <a:pt x="2160" y="315"/>
                  </a:lnTo>
                  <a:lnTo>
                    <a:pt x="2160" y="311"/>
                  </a:lnTo>
                  <a:lnTo>
                    <a:pt x="2158" y="310"/>
                  </a:lnTo>
                  <a:lnTo>
                    <a:pt x="2156" y="310"/>
                  </a:lnTo>
                  <a:lnTo>
                    <a:pt x="2154" y="311"/>
                  </a:lnTo>
                  <a:lnTo>
                    <a:pt x="2152" y="311"/>
                  </a:lnTo>
                  <a:lnTo>
                    <a:pt x="2150" y="310"/>
                  </a:lnTo>
                  <a:lnTo>
                    <a:pt x="2152" y="310"/>
                  </a:lnTo>
                  <a:lnTo>
                    <a:pt x="2152" y="308"/>
                  </a:lnTo>
                  <a:lnTo>
                    <a:pt x="2154" y="306"/>
                  </a:lnTo>
                  <a:lnTo>
                    <a:pt x="2154" y="302"/>
                  </a:lnTo>
                  <a:lnTo>
                    <a:pt x="2156" y="302"/>
                  </a:lnTo>
                  <a:lnTo>
                    <a:pt x="2154" y="300"/>
                  </a:lnTo>
                  <a:lnTo>
                    <a:pt x="2156" y="300"/>
                  </a:lnTo>
                  <a:lnTo>
                    <a:pt x="2156" y="298"/>
                  </a:lnTo>
                  <a:lnTo>
                    <a:pt x="2154" y="298"/>
                  </a:lnTo>
                  <a:lnTo>
                    <a:pt x="2149" y="296"/>
                  </a:lnTo>
                  <a:lnTo>
                    <a:pt x="2143" y="294"/>
                  </a:lnTo>
                  <a:lnTo>
                    <a:pt x="2124" y="291"/>
                  </a:lnTo>
                  <a:lnTo>
                    <a:pt x="2105" y="287"/>
                  </a:lnTo>
                  <a:lnTo>
                    <a:pt x="2099" y="285"/>
                  </a:lnTo>
                  <a:lnTo>
                    <a:pt x="2088" y="283"/>
                  </a:lnTo>
                  <a:lnTo>
                    <a:pt x="2065" y="279"/>
                  </a:lnTo>
                  <a:lnTo>
                    <a:pt x="2048" y="275"/>
                  </a:lnTo>
                  <a:lnTo>
                    <a:pt x="2033" y="272"/>
                  </a:lnTo>
                  <a:lnTo>
                    <a:pt x="2016" y="270"/>
                  </a:lnTo>
                  <a:lnTo>
                    <a:pt x="2004" y="266"/>
                  </a:lnTo>
                  <a:lnTo>
                    <a:pt x="1995" y="264"/>
                  </a:lnTo>
                  <a:lnTo>
                    <a:pt x="1983" y="262"/>
                  </a:lnTo>
                  <a:lnTo>
                    <a:pt x="1968" y="258"/>
                  </a:lnTo>
                  <a:lnTo>
                    <a:pt x="1949" y="254"/>
                  </a:lnTo>
                  <a:lnTo>
                    <a:pt x="1919" y="249"/>
                  </a:lnTo>
                  <a:lnTo>
                    <a:pt x="1898" y="243"/>
                  </a:lnTo>
                  <a:lnTo>
                    <a:pt x="1867" y="237"/>
                  </a:lnTo>
                  <a:lnTo>
                    <a:pt x="1864" y="237"/>
                  </a:lnTo>
                  <a:lnTo>
                    <a:pt x="1862" y="235"/>
                  </a:lnTo>
                  <a:lnTo>
                    <a:pt x="1858" y="235"/>
                  </a:lnTo>
                  <a:lnTo>
                    <a:pt x="1854" y="233"/>
                  </a:lnTo>
                  <a:lnTo>
                    <a:pt x="1850" y="233"/>
                  </a:lnTo>
                  <a:lnTo>
                    <a:pt x="1848" y="233"/>
                  </a:lnTo>
                  <a:lnTo>
                    <a:pt x="1843" y="233"/>
                  </a:lnTo>
                  <a:lnTo>
                    <a:pt x="1841" y="235"/>
                  </a:lnTo>
                  <a:lnTo>
                    <a:pt x="1839" y="235"/>
                  </a:lnTo>
                  <a:lnTo>
                    <a:pt x="1839" y="233"/>
                  </a:lnTo>
                  <a:lnTo>
                    <a:pt x="1780" y="220"/>
                  </a:lnTo>
                  <a:lnTo>
                    <a:pt x="1772" y="218"/>
                  </a:lnTo>
                  <a:lnTo>
                    <a:pt x="1704" y="205"/>
                  </a:lnTo>
                  <a:lnTo>
                    <a:pt x="1674" y="199"/>
                  </a:lnTo>
                  <a:lnTo>
                    <a:pt x="1664" y="195"/>
                  </a:lnTo>
                  <a:lnTo>
                    <a:pt x="1662" y="199"/>
                  </a:lnTo>
                  <a:lnTo>
                    <a:pt x="1662" y="201"/>
                  </a:lnTo>
                  <a:lnTo>
                    <a:pt x="1662" y="203"/>
                  </a:lnTo>
                  <a:lnTo>
                    <a:pt x="1662" y="205"/>
                  </a:lnTo>
                  <a:lnTo>
                    <a:pt x="1660" y="207"/>
                  </a:lnTo>
                  <a:lnTo>
                    <a:pt x="1660" y="209"/>
                  </a:lnTo>
                  <a:lnTo>
                    <a:pt x="1660" y="211"/>
                  </a:lnTo>
                  <a:lnTo>
                    <a:pt x="1662" y="213"/>
                  </a:lnTo>
                  <a:lnTo>
                    <a:pt x="1664" y="213"/>
                  </a:lnTo>
                  <a:lnTo>
                    <a:pt x="1668" y="214"/>
                  </a:lnTo>
                  <a:lnTo>
                    <a:pt x="1670" y="214"/>
                  </a:lnTo>
                  <a:lnTo>
                    <a:pt x="1672" y="220"/>
                  </a:lnTo>
                  <a:lnTo>
                    <a:pt x="1672" y="222"/>
                  </a:lnTo>
                  <a:lnTo>
                    <a:pt x="1670" y="224"/>
                  </a:lnTo>
                  <a:lnTo>
                    <a:pt x="1668" y="224"/>
                  </a:lnTo>
                  <a:lnTo>
                    <a:pt x="1662" y="226"/>
                  </a:lnTo>
                  <a:lnTo>
                    <a:pt x="1658" y="226"/>
                  </a:lnTo>
                  <a:lnTo>
                    <a:pt x="1657" y="226"/>
                  </a:lnTo>
                  <a:lnTo>
                    <a:pt x="1653" y="226"/>
                  </a:lnTo>
                  <a:lnTo>
                    <a:pt x="1651" y="226"/>
                  </a:lnTo>
                  <a:lnTo>
                    <a:pt x="1649" y="228"/>
                  </a:lnTo>
                  <a:lnTo>
                    <a:pt x="1647" y="230"/>
                  </a:lnTo>
                  <a:lnTo>
                    <a:pt x="1645" y="230"/>
                  </a:lnTo>
                  <a:lnTo>
                    <a:pt x="1641" y="230"/>
                  </a:lnTo>
                  <a:lnTo>
                    <a:pt x="1639" y="230"/>
                  </a:lnTo>
                  <a:lnTo>
                    <a:pt x="1638" y="230"/>
                  </a:lnTo>
                  <a:lnTo>
                    <a:pt x="1636" y="232"/>
                  </a:lnTo>
                  <a:lnTo>
                    <a:pt x="1634" y="233"/>
                  </a:lnTo>
                  <a:lnTo>
                    <a:pt x="1632" y="233"/>
                  </a:lnTo>
                  <a:lnTo>
                    <a:pt x="1630" y="233"/>
                  </a:lnTo>
                  <a:lnTo>
                    <a:pt x="1630" y="235"/>
                  </a:lnTo>
                  <a:lnTo>
                    <a:pt x="1630" y="237"/>
                  </a:lnTo>
                  <a:lnTo>
                    <a:pt x="1630" y="241"/>
                  </a:lnTo>
                  <a:lnTo>
                    <a:pt x="1628" y="243"/>
                  </a:lnTo>
                  <a:lnTo>
                    <a:pt x="1628" y="247"/>
                  </a:lnTo>
                  <a:lnTo>
                    <a:pt x="1626" y="247"/>
                  </a:lnTo>
                  <a:lnTo>
                    <a:pt x="1622" y="249"/>
                  </a:lnTo>
                  <a:lnTo>
                    <a:pt x="1620" y="249"/>
                  </a:lnTo>
                  <a:lnTo>
                    <a:pt x="1619" y="249"/>
                  </a:lnTo>
                  <a:lnTo>
                    <a:pt x="1619" y="251"/>
                  </a:lnTo>
                  <a:lnTo>
                    <a:pt x="1619" y="252"/>
                  </a:lnTo>
                  <a:lnTo>
                    <a:pt x="1617" y="254"/>
                  </a:lnTo>
                  <a:lnTo>
                    <a:pt x="1617" y="256"/>
                  </a:lnTo>
                  <a:lnTo>
                    <a:pt x="1615" y="256"/>
                  </a:lnTo>
                  <a:lnTo>
                    <a:pt x="1617" y="254"/>
                  </a:lnTo>
                  <a:lnTo>
                    <a:pt x="1617" y="252"/>
                  </a:lnTo>
                  <a:lnTo>
                    <a:pt x="1615" y="251"/>
                  </a:lnTo>
                  <a:lnTo>
                    <a:pt x="1613" y="251"/>
                  </a:lnTo>
                  <a:lnTo>
                    <a:pt x="1611" y="249"/>
                  </a:lnTo>
                  <a:lnTo>
                    <a:pt x="1609" y="247"/>
                  </a:lnTo>
                  <a:lnTo>
                    <a:pt x="1609" y="243"/>
                  </a:lnTo>
                  <a:lnTo>
                    <a:pt x="1609" y="239"/>
                  </a:lnTo>
                  <a:lnTo>
                    <a:pt x="1607" y="237"/>
                  </a:lnTo>
                  <a:lnTo>
                    <a:pt x="1607" y="235"/>
                  </a:lnTo>
                  <a:lnTo>
                    <a:pt x="1607" y="233"/>
                  </a:lnTo>
                  <a:lnTo>
                    <a:pt x="1607" y="232"/>
                  </a:lnTo>
                  <a:lnTo>
                    <a:pt x="1607" y="226"/>
                  </a:lnTo>
                  <a:lnTo>
                    <a:pt x="1609" y="224"/>
                  </a:lnTo>
                  <a:lnTo>
                    <a:pt x="1609" y="222"/>
                  </a:lnTo>
                  <a:lnTo>
                    <a:pt x="1607" y="222"/>
                  </a:lnTo>
                  <a:lnTo>
                    <a:pt x="1603" y="220"/>
                  </a:lnTo>
                  <a:lnTo>
                    <a:pt x="1596" y="220"/>
                  </a:lnTo>
                  <a:lnTo>
                    <a:pt x="1594" y="220"/>
                  </a:lnTo>
                  <a:lnTo>
                    <a:pt x="1592" y="220"/>
                  </a:lnTo>
                  <a:lnTo>
                    <a:pt x="1590" y="220"/>
                  </a:lnTo>
                  <a:lnTo>
                    <a:pt x="1588" y="220"/>
                  </a:lnTo>
                  <a:lnTo>
                    <a:pt x="1588" y="222"/>
                  </a:lnTo>
                  <a:lnTo>
                    <a:pt x="1584" y="222"/>
                  </a:lnTo>
                  <a:lnTo>
                    <a:pt x="1582" y="224"/>
                  </a:lnTo>
                  <a:lnTo>
                    <a:pt x="1581" y="224"/>
                  </a:lnTo>
                  <a:lnTo>
                    <a:pt x="1579" y="226"/>
                  </a:lnTo>
                  <a:lnTo>
                    <a:pt x="1577" y="228"/>
                  </a:lnTo>
                  <a:lnTo>
                    <a:pt x="1575" y="232"/>
                  </a:lnTo>
                  <a:lnTo>
                    <a:pt x="1571" y="233"/>
                  </a:lnTo>
                  <a:lnTo>
                    <a:pt x="1569" y="235"/>
                  </a:lnTo>
                  <a:lnTo>
                    <a:pt x="1569" y="237"/>
                  </a:lnTo>
                  <a:lnTo>
                    <a:pt x="1569" y="241"/>
                  </a:lnTo>
                  <a:lnTo>
                    <a:pt x="1569" y="245"/>
                  </a:lnTo>
                  <a:lnTo>
                    <a:pt x="1569" y="247"/>
                  </a:lnTo>
                  <a:lnTo>
                    <a:pt x="1569" y="249"/>
                  </a:lnTo>
                  <a:lnTo>
                    <a:pt x="1569" y="251"/>
                  </a:lnTo>
                  <a:lnTo>
                    <a:pt x="1567" y="251"/>
                  </a:lnTo>
                  <a:lnTo>
                    <a:pt x="1567" y="252"/>
                  </a:lnTo>
                  <a:lnTo>
                    <a:pt x="1565" y="254"/>
                  </a:lnTo>
                  <a:lnTo>
                    <a:pt x="1565" y="256"/>
                  </a:lnTo>
                  <a:lnTo>
                    <a:pt x="1565" y="262"/>
                  </a:lnTo>
                  <a:lnTo>
                    <a:pt x="1565" y="268"/>
                  </a:lnTo>
                  <a:lnTo>
                    <a:pt x="1565" y="272"/>
                  </a:lnTo>
                  <a:lnTo>
                    <a:pt x="1565" y="273"/>
                  </a:lnTo>
                  <a:lnTo>
                    <a:pt x="1565" y="275"/>
                  </a:lnTo>
                  <a:lnTo>
                    <a:pt x="1565" y="277"/>
                  </a:lnTo>
                  <a:lnTo>
                    <a:pt x="1565" y="279"/>
                  </a:lnTo>
                  <a:lnTo>
                    <a:pt x="1562" y="279"/>
                  </a:lnTo>
                  <a:lnTo>
                    <a:pt x="1560" y="281"/>
                  </a:lnTo>
                  <a:lnTo>
                    <a:pt x="1556" y="281"/>
                  </a:lnTo>
                  <a:lnTo>
                    <a:pt x="1554" y="281"/>
                  </a:lnTo>
                  <a:lnTo>
                    <a:pt x="1552" y="283"/>
                  </a:lnTo>
                  <a:lnTo>
                    <a:pt x="1548" y="281"/>
                  </a:lnTo>
                  <a:lnTo>
                    <a:pt x="1546" y="279"/>
                  </a:lnTo>
                  <a:lnTo>
                    <a:pt x="1544" y="279"/>
                  </a:lnTo>
                  <a:lnTo>
                    <a:pt x="1541" y="283"/>
                  </a:lnTo>
                  <a:lnTo>
                    <a:pt x="1539" y="287"/>
                  </a:lnTo>
                  <a:lnTo>
                    <a:pt x="1537" y="287"/>
                  </a:lnTo>
                  <a:lnTo>
                    <a:pt x="1535" y="289"/>
                  </a:lnTo>
                  <a:lnTo>
                    <a:pt x="1533" y="289"/>
                  </a:lnTo>
                  <a:lnTo>
                    <a:pt x="1531" y="292"/>
                  </a:lnTo>
                  <a:lnTo>
                    <a:pt x="1529" y="296"/>
                  </a:lnTo>
                  <a:lnTo>
                    <a:pt x="1525" y="302"/>
                  </a:lnTo>
                  <a:lnTo>
                    <a:pt x="1524" y="306"/>
                  </a:lnTo>
                  <a:lnTo>
                    <a:pt x="1524" y="308"/>
                  </a:lnTo>
                  <a:lnTo>
                    <a:pt x="1522" y="308"/>
                  </a:lnTo>
                  <a:lnTo>
                    <a:pt x="1520" y="308"/>
                  </a:lnTo>
                  <a:lnTo>
                    <a:pt x="1518" y="308"/>
                  </a:lnTo>
                  <a:lnTo>
                    <a:pt x="1516" y="306"/>
                  </a:lnTo>
                  <a:lnTo>
                    <a:pt x="1514" y="304"/>
                  </a:lnTo>
                  <a:lnTo>
                    <a:pt x="1512" y="302"/>
                  </a:lnTo>
                  <a:lnTo>
                    <a:pt x="1512" y="304"/>
                  </a:lnTo>
                  <a:lnTo>
                    <a:pt x="1510" y="306"/>
                  </a:lnTo>
                  <a:lnTo>
                    <a:pt x="1510" y="308"/>
                  </a:lnTo>
                  <a:lnTo>
                    <a:pt x="1508" y="308"/>
                  </a:lnTo>
                  <a:lnTo>
                    <a:pt x="1508" y="310"/>
                  </a:lnTo>
                  <a:lnTo>
                    <a:pt x="1506" y="310"/>
                  </a:lnTo>
                  <a:lnTo>
                    <a:pt x="1505" y="311"/>
                  </a:lnTo>
                  <a:lnTo>
                    <a:pt x="1503" y="313"/>
                  </a:lnTo>
                  <a:lnTo>
                    <a:pt x="1503" y="317"/>
                  </a:lnTo>
                  <a:lnTo>
                    <a:pt x="1501" y="317"/>
                  </a:lnTo>
                  <a:lnTo>
                    <a:pt x="1499" y="315"/>
                  </a:lnTo>
                  <a:lnTo>
                    <a:pt x="1499" y="313"/>
                  </a:lnTo>
                  <a:lnTo>
                    <a:pt x="1499" y="310"/>
                  </a:lnTo>
                  <a:lnTo>
                    <a:pt x="1497" y="308"/>
                  </a:lnTo>
                  <a:lnTo>
                    <a:pt x="1495" y="306"/>
                  </a:lnTo>
                  <a:lnTo>
                    <a:pt x="1493" y="304"/>
                  </a:lnTo>
                  <a:lnTo>
                    <a:pt x="1491" y="304"/>
                  </a:lnTo>
                  <a:lnTo>
                    <a:pt x="1489" y="304"/>
                  </a:lnTo>
                  <a:lnTo>
                    <a:pt x="1487" y="306"/>
                  </a:lnTo>
                  <a:lnTo>
                    <a:pt x="1486" y="308"/>
                  </a:lnTo>
                  <a:lnTo>
                    <a:pt x="1486" y="311"/>
                  </a:lnTo>
                  <a:lnTo>
                    <a:pt x="1484" y="315"/>
                  </a:lnTo>
                  <a:lnTo>
                    <a:pt x="1480" y="321"/>
                  </a:lnTo>
                  <a:lnTo>
                    <a:pt x="1478" y="323"/>
                  </a:lnTo>
                  <a:lnTo>
                    <a:pt x="1476" y="327"/>
                  </a:lnTo>
                  <a:lnTo>
                    <a:pt x="1476" y="330"/>
                  </a:lnTo>
                  <a:lnTo>
                    <a:pt x="1476" y="332"/>
                  </a:lnTo>
                  <a:lnTo>
                    <a:pt x="1476" y="336"/>
                  </a:lnTo>
                  <a:lnTo>
                    <a:pt x="1476" y="338"/>
                  </a:lnTo>
                  <a:lnTo>
                    <a:pt x="1476" y="340"/>
                  </a:lnTo>
                  <a:lnTo>
                    <a:pt x="1474" y="342"/>
                  </a:lnTo>
                  <a:lnTo>
                    <a:pt x="1472" y="344"/>
                  </a:lnTo>
                  <a:lnTo>
                    <a:pt x="1470" y="344"/>
                  </a:lnTo>
                  <a:lnTo>
                    <a:pt x="1470" y="346"/>
                  </a:lnTo>
                  <a:lnTo>
                    <a:pt x="1470" y="349"/>
                  </a:lnTo>
                  <a:lnTo>
                    <a:pt x="1470" y="351"/>
                  </a:lnTo>
                  <a:lnTo>
                    <a:pt x="1470" y="353"/>
                  </a:lnTo>
                  <a:lnTo>
                    <a:pt x="1468" y="355"/>
                  </a:lnTo>
                  <a:lnTo>
                    <a:pt x="1465" y="357"/>
                  </a:lnTo>
                  <a:lnTo>
                    <a:pt x="1463" y="361"/>
                  </a:lnTo>
                  <a:lnTo>
                    <a:pt x="1461" y="363"/>
                  </a:lnTo>
                  <a:lnTo>
                    <a:pt x="1459" y="365"/>
                  </a:lnTo>
                  <a:lnTo>
                    <a:pt x="1457" y="367"/>
                  </a:lnTo>
                  <a:lnTo>
                    <a:pt x="1457" y="361"/>
                  </a:lnTo>
                  <a:lnTo>
                    <a:pt x="1457" y="359"/>
                  </a:lnTo>
                  <a:lnTo>
                    <a:pt x="1455" y="357"/>
                  </a:lnTo>
                  <a:lnTo>
                    <a:pt x="1455" y="355"/>
                  </a:lnTo>
                  <a:lnTo>
                    <a:pt x="1453" y="353"/>
                  </a:lnTo>
                  <a:lnTo>
                    <a:pt x="1453" y="351"/>
                  </a:lnTo>
                  <a:lnTo>
                    <a:pt x="1453" y="349"/>
                  </a:lnTo>
                  <a:lnTo>
                    <a:pt x="1453" y="348"/>
                  </a:lnTo>
                  <a:lnTo>
                    <a:pt x="1451" y="348"/>
                  </a:lnTo>
                  <a:lnTo>
                    <a:pt x="1451" y="346"/>
                  </a:lnTo>
                  <a:lnTo>
                    <a:pt x="1451" y="344"/>
                  </a:lnTo>
                  <a:lnTo>
                    <a:pt x="1451" y="342"/>
                  </a:lnTo>
                  <a:lnTo>
                    <a:pt x="1448" y="340"/>
                  </a:lnTo>
                  <a:lnTo>
                    <a:pt x="1446" y="340"/>
                  </a:lnTo>
                  <a:lnTo>
                    <a:pt x="1444" y="340"/>
                  </a:lnTo>
                  <a:lnTo>
                    <a:pt x="1442" y="338"/>
                  </a:lnTo>
                  <a:lnTo>
                    <a:pt x="1440" y="336"/>
                  </a:lnTo>
                  <a:lnTo>
                    <a:pt x="1438" y="336"/>
                  </a:lnTo>
                  <a:lnTo>
                    <a:pt x="1436" y="334"/>
                  </a:lnTo>
                  <a:lnTo>
                    <a:pt x="1438" y="332"/>
                  </a:lnTo>
                  <a:lnTo>
                    <a:pt x="1438" y="330"/>
                  </a:lnTo>
                  <a:lnTo>
                    <a:pt x="1436" y="330"/>
                  </a:lnTo>
                  <a:lnTo>
                    <a:pt x="1434" y="329"/>
                  </a:lnTo>
                  <a:lnTo>
                    <a:pt x="1434" y="327"/>
                  </a:lnTo>
                  <a:lnTo>
                    <a:pt x="1434" y="325"/>
                  </a:lnTo>
                  <a:lnTo>
                    <a:pt x="1432" y="325"/>
                  </a:lnTo>
                  <a:lnTo>
                    <a:pt x="1432" y="327"/>
                  </a:lnTo>
                  <a:lnTo>
                    <a:pt x="1429" y="330"/>
                  </a:lnTo>
                  <a:lnTo>
                    <a:pt x="1427" y="330"/>
                  </a:lnTo>
                  <a:lnTo>
                    <a:pt x="1425" y="330"/>
                  </a:lnTo>
                  <a:lnTo>
                    <a:pt x="1423" y="330"/>
                  </a:lnTo>
                  <a:lnTo>
                    <a:pt x="1423" y="329"/>
                  </a:lnTo>
                  <a:lnTo>
                    <a:pt x="1421" y="329"/>
                  </a:lnTo>
                  <a:lnTo>
                    <a:pt x="1421" y="327"/>
                  </a:lnTo>
                  <a:lnTo>
                    <a:pt x="1423" y="325"/>
                  </a:lnTo>
                  <a:lnTo>
                    <a:pt x="1425" y="323"/>
                  </a:lnTo>
                  <a:lnTo>
                    <a:pt x="1425" y="321"/>
                  </a:lnTo>
                  <a:lnTo>
                    <a:pt x="1427" y="319"/>
                  </a:lnTo>
                  <a:lnTo>
                    <a:pt x="1429" y="319"/>
                  </a:lnTo>
                  <a:lnTo>
                    <a:pt x="1430" y="319"/>
                  </a:lnTo>
                  <a:lnTo>
                    <a:pt x="1432" y="317"/>
                  </a:lnTo>
                  <a:lnTo>
                    <a:pt x="1432" y="315"/>
                  </a:lnTo>
                  <a:lnTo>
                    <a:pt x="1434" y="313"/>
                  </a:lnTo>
                  <a:lnTo>
                    <a:pt x="1432" y="311"/>
                  </a:lnTo>
                  <a:lnTo>
                    <a:pt x="1429" y="310"/>
                  </a:lnTo>
                  <a:lnTo>
                    <a:pt x="1423" y="310"/>
                  </a:lnTo>
                  <a:lnTo>
                    <a:pt x="1421" y="310"/>
                  </a:lnTo>
                  <a:lnTo>
                    <a:pt x="1419" y="311"/>
                  </a:lnTo>
                  <a:lnTo>
                    <a:pt x="1419" y="313"/>
                  </a:lnTo>
                  <a:lnTo>
                    <a:pt x="1417" y="313"/>
                  </a:lnTo>
                  <a:lnTo>
                    <a:pt x="1415" y="313"/>
                  </a:lnTo>
                  <a:lnTo>
                    <a:pt x="1413" y="313"/>
                  </a:lnTo>
                  <a:lnTo>
                    <a:pt x="1411" y="311"/>
                  </a:lnTo>
                  <a:lnTo>
                    <a:pt x="1411" y="310"/>
                  </a:lnTo>
                  <a:lnTo>
                    <a:pt x="1411" y="308"/>
                  </a:lnTo>
                  <a:lnTo>
                    <a:pt x="1413" y="306"/>
                  </a:lnTo>
                  <a:lnTo>
                    <a:pt x="1413" y="304"/>
                  </a:lnTo>
                  <a:lnTo>
                    <a:pt x="1413" y="302"/>
                  </a:lnTo>
                  <a:lnTo>
                    <a:pt x="1413" y="300"/>
                  </a:lnTo>
                  <a:lnTo>
                    <a:pt x="1387" y="302"/>
                  </a:lnTo>
                  <a:lnTo>
                    <a:pt x="1364" y="302"/>
                  </a:lnTo>
                  <a:lnTo>
                    <a:pt x="1347" y="302"/>
                  </a:lnTo>
                  <a:lnTo>
                    <a:pt x="1337" y="302"/>
                  </a:lnTo>
                  <a:lnTo>
                    <a:pt x="1337" y="296"/>
                  </a:lnTo>
                  <a:lnTo>
                    <a:pt x="1328" y="296"/>
                  </a:lnTo>
                  <a:lnTo>
                    <a:pt x="1320" y="296"/>
                  </a:lnTo>
                  <a:lnTo>
                    <a:pt x="1318" y="302"/>
                  </a:lnTo>
                  <a:lnTo>
                    <a:pt x="1311" y="302"/>
                  </a:lnTo>
                  <a:lnTo>
                    <a:pt x="1307" y="302"/>
                  </a:lnTo>
                  <a:lnTo>
                    <a:pt x="1305" y="304"/>
                  </a:lnTo>
                  <a:lnTo>
                    <a:pt x="1303" y="306"/>
                  </a:lnTo>
                  <a:lnTo>
                    <a:pt x="1303" y="308"/>
                  </a:lnTo>
                  <a:lnTo>
                    <a:pt x="1301" y="313"/>
                  </a:lnTo>
                  <a:lnTo>
                    <a:pt x="1297" y="317"/>
                  </a:lnTo>
                  <a:lnTo>
                    <a:pt x="1294" y="321"/>
                  </a:lnTo>
                  <a:lnTo>
                    <a:pt x="1288" y="323"/>
                  </a:lnTo>
                  <a:lnTo>
                    <a:pt x="1286" y="325"/>
                  </a:lnTo>
                  <a:lnTo>
                    <a:pt x="1284" y="323"/>
                  </a:lnTo>
                  <a:lnTo>
                    <a:pt x="1284" y="321"/>
                  </a:lnTo>
                  <a:lnTo>
                    <a:pt x="1284" y="319"/>
                  </a:lnTo>
                  <a:lnTo>
                    <a:pt x="1284" y="317"/>
                  </a:lnTo>
                  <a:lnTo>
                    <a:pt x="1284" y="315"/>
                  </a:lnTo>
                  <a:lnTo>
                    <a:pt x="1284" y="313"/>
                  </a:lnTo>
                  <a:lnTo>
                    <a:pt x="1277" y="311"/>
                  </a:lnTo>
                  <a:lnTo>
                    <a:pt x="1271" y="313"/>
                  </a:lnTo>
                  <a:lnTo>
                    <a:pt x="1267" y="313"/>
                  </a:lnTo>
                  <a:lnTo>
                    <a:pt x="1267" y="302"/>
                  </a:lnTo>
                  <a:lnTo>
                    <a:pt x="1256" y="302"/>
                  </a:lnTo>
                  <a:lnTo>
                    <a:pt x="1237" y="302"/>
                  </a:lnTo>
                  <a:lnTo>
                    <a:pt x="1214" y="302"/>
                  </a:lnTo>
                  <a:lnTo>
                    <a:pt x="1214" y="298"/>
                  </a:lnTo>
                  <a:lnTo>
                    <a:pt x="1174" y="298"/>
                  </a:lnTo>
                  <a:lnTo>
                    <a:pt x="1142" y="298"/>
                  </a:lnTo>
                  <a:lnTo>
                    <a:pt x="1142" y="310"/>
                  </a:lnTo>
                  <a:lnTo>
                    <a:pt x="1121" y="308"/>
                  </a:lnTo>
                  <a:lnTo>
                    <a:pt x="1049" y="304"/>
                  </a:lnTo>
                  <a:lnTo>
                    <a:pt x="1022" y="304"/>
                  </a:lnTo>
                  <a:lnTo>
                    <a:pt x="973" y="306"/>
                  </a:lnTo>
                  <a:lnTo>
                    <a:pt x="965" y="300"/>
                  </a:lnTo>
                  <a:lnTo>
                    <a:pt x="950" y="291"/>
                  </a:lnTo>
                  <a:lnTo>
                    <a:pt x="948" y="287"/>
                  </a:lnTo>
                  <a:lnTo>
                    <a:pt x="908" y="287"/>
                  </a:lnTo>
                  <a:lnTo>
                    <a:pt x="849" y="287"/>
                  </a:lnTo>
                  <a:lnTo>
                    <a:pt x="849" y="308"/>
                  </a:lnTo>
                  <a:lnTo>
                    <a:pt x="803" y="302"/>
                  </a:lnTo>
                  <a:lnTo>
                    <a:pt x="796" y="306"/>
                  </a:lnTo>
                  <a:lnTo>
                    <a:pt x="775" y="311"/>
                  </a:lnTo>
                  <a:lnTo>
                    <a:pt x="775" y="317"/>
                  </a:lnTo>
                  <a:lnTo>
                    <a:pt x="745" y="317"/>
                  </a:lnTo>
                  <a:lnTo>
                    <a:pt x="745" y="311"/>
                  </a:lnTo>
                  <a:lnTo>
                    <a:pt x="663" y="311"/>
                  </a:lnTo>
                  <a:lnTo>
                    <a:pt x="613" y="311"/>
                  </a:lnTo>
                  <a:lnTo>
                    <a:pt x="589" y="311"/>
                  </a:lnTo>
                  <a:lnTo>
                    <a:pt x="545" y="311"/>
                  </a:lnTo>
                  <a:lnTo>
                    <a:pt x="509" y="311"/>
                  </a:lnTo>
                  <a:lnTo>
                    <a:pt x="503" y="311"/>
                  </a:lnTo>
                  <a:lnTo>
                    <a:pt x="461" y="308"/>
                  </a:lnTo>
                  <a:lnTo>
                    <a:pt x="444" y="306"/>
                  </a:lnTo>
                  <a:lnTo>
                    <a:pt x="418" y="306"/>
                  </a:lnTo>
                  <a:lnTo>
                    <a:pt x="401" y="308"/>
                  </a:lnTo>
                  <a:lnTo>
                    <a:pt x="382" y="310"/>
                  </a:lnTo>
                  <a:lnTo>
                    <a:pt x="365" y="308"/>
                  </a:lnTo>
                  <a:lnTo>
                    <a:pt x="363" y="308"/>
                  </a:lnTo>
                  <a:lnTo>
                    <a:pt x="304" y="308"/>
                  </a:lnTo>
                  <a:lnTo>
                    <a:pt x="289" y="308"/>
                  </a:lnTo>
                  <a:lnTo>
                    <a:pt x="262" y="306"/>
                  </a:lnTo>
                  <a:lnTo>
                    <a:pt x="228" y="302"/>
                  </a:lnTo>
                  <a:lnTo>
                    <a:pt x="194" y="300"/>
                  </a:lnTo>
                  <a:lnTo>
                    <a:pt x="192" y="302"/>
                  </a:lnTo>
                  <a:lnTo>
                    <a:pt x="169" y="298"/>
                  </a:lnTo>
                  <a:lnTo>
                    <a:pt x="159" y="298"/>
                  </a:lnTo>
                  <a:lnTo>
                    <a:pt x="156" y="298"/>
                  </a:lnTo>
                  <a:lnTo>
                    <a:pt x="148" y="298"/>
                  </a:lnTo>
                  <a:lnTo>
                    <a:pt x="142" y="298"/>
                  </a:lnTo>
                  <a:lnTo>
                    <a:pt x="118" y="300"/>
                  </a:lnTo>
                  <a:lnTo>
                    <a:pt x="116" y="296"/>
                  </a:lnTo>
                  <a:lnTo>
                    <a:pt x="72" y="296"/>
                  </a:lnTo>
                  <a:lnTo>
                    <a:pt x="68" y="294"/>
                  </a:lnTo>
                  <a:lnTo>
                    <a:pt x="66" y="298"/>
                  </a:lnTo>
                  <a:lnTo>
                    <a:pt x="66" y="300"/>
                  </a:lnTo>
                  <a:lnTo>
                    <a:pt x="66" y="302"/>
                  </a:lnTo>
                  <a:lnTo>
                    <a:pt x="66" y="304"/>
                  </a:lnTo>
                  <a:lnTo>
                    <a:pt x="66" y="306"/>
                  </a:lnTo>
                  <a:lnTo>
                    <a:pt x="64" y="310"/>
                  </a:lnTo>
                  <a:lnTo>
                    <a:pt x="64" y="313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62" y="319"/>
                  </a:lnTo>
                  <a:lnTo>
                    <a:pt x="62" y="321"/>
                  </a:lnTo>
                  <a:lnTo>
                    <a:pt x="62" y="323"/>
                  </a:lnTo>
                  <a:lnTo>
                    <a:pt x="64" y="325"/>
                  </a:lnTo>
                  <a:lnTo>
                    <a:pt x="66" y="329"/>
                  </a:lnTo>
                  <a:lnTo>
                    <a:pt x="70" y="330"/>
                  </a:lnTo>
                  <a:lnTo>
                    <a:pt x="72" y="330"/>
                  </a:lnTo>
                  <a:lnTo>
                    <a:pt x="74" y="334"/>
                  </a:lnTo>
                  <a:lnTo>
                    <a:pt x="74" y="336"/>
                  </a:lnTo>
                  <a:lnTo>
                    <a:pt x="76" y="338"/>
                  </a:lnTo>
                  <a:lnTo>
                    <a:pt x="76" y="340"/>
                  </a:lnTo>
                  <a:lnTo>
                    <a:pt x="78" y="344"/>
                  </a:lnTo>
                  <a:lnTo>
                    <a:pt x="78" y="346"/>
                  </a:lnTo>
                  <a:lnTo>
                    <a:pt x="78" y="348"/>
                  </a:lnTo>
                  <a:lnTo>
                    <a:pt x="76" y="351"/>
                  </a:lnTo>
                  <a:lnTo>
                    <a:pt x="76" y="353"/>
                  </a:lnTo>
                  <a:lnTo>
                    <a:pt x="74" y="353"/>
                  </a:lnTo>
                  <a:lnTo>
                    <a:pt x="72" y="357"/>
                  </a:lnTo>
                  <a:lnTo>
                    <a:pt x="70" y="359"/>
                  </a:lnTo>
                  <a:lnTo>
                    <a:pt x="68" y="363"/>
                  </a:lnTo>
                  <a:lnTo>
                    <a:pt x="66" y="365"/>
                  </a:lnTo>
                  <a:lnTo>
                    <a:pt x="66" y="367"/>
                  </a:lnTo>
                  <a:lnTo>
                    <a:pt x="64" y="367"/>
                  </a:lnTo>
                  <a:lnTo>
                    <a:pt x="62" y="368"/>
                  </a:lnTo>
                  <a:lnTo>
                    <a:pt x="61" y="368"/>
                  </a:lnTo>
                  <a:lnTo>
                    <a:pt x="55" y="370"/>
                  </a:lnTo>
                  <a:lnTo>
                    <a:pt x="53" y="370"/>
                  </a:lnTo>
                  <a:lnTo>
                    <a:pt x="51" y="370"/>
                  </a:lnTo>
                  <a:lnTo>
                    <a:pt x="49" y="370"/>
                  </a:lnTo>
                  <a:lnTo>
                    <a:pt x="47" y="372"/>
                  </a:lnTo>
                  <a:lnTo>
                    <a:pt x="47" y="374"/>
                  </a:lnTo>
                  <a:lnTo>
                    <a:pt x="45" y="376"/>
                  </a:lnTo>
                  <a:lnTo>
                    <a:pt x="47" y="380"/>
                  </a:lnTo>
                  <a:lnTo>
                    <a:pt x="47" y="382"/>
                  </a:lnTo>
                  <a:lnTo>
                    <a:pt x="49" y="384"/>
                  </a:lnTo>
                  <a:lnTo>
                    <a:pt x="49" y="386"/>
                  </a:lnTo>
                  <a:lnTo>
                    <a:pt x="47" y="389"/>
                  </a:lnTo>
                  <a:lnTo>
                    <a:pt x="47" y="391"/>
                  </a:lnTo>
                  <a:lnTo>
                    <a:pt x="45" y="393"/>
                  </a:lnTo>
                  <a:lnTo>
                    <a:pt x="45" y="395"/>
                  </a:lnTo>
                  <a:lnTo>
                    <a:pt x="43" y="397"/>
                  </a:lnTo>
                  <a:lnTo>
                    <a:pt x="43" y="399"/>
                  </a:lnTo>
                  <a:lnTo>
                    <a:pt x="42" y="401"/>
                  </a:lnTo>
                  <a:lnTo>
                    <a:pt x="40" y="405"/>
                  </a:lnTo>
                  <a:lnTo>
                    <a:pt x="38" y="405"/>
                  </a:lnTo>
                  <a:lnTo>
                    <a:pt x="38" y="406"/>
                  </a:lnTo>
                  <a:lnTo>
                    <a:pt x="38" y="408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8"/>
                  </a:lnTo>
                  <a:lnTo>
                    <a:pt x="38" y="420"/>
                  </a:lnTo>
                  <a:lnTo>
                    <a:pt x="38" y="422"/>
                  </a:lnTo>
                  <a:lnTo>
                    <a:pt x="38" y="424"/>
                  </a:lnTo>
                  <a:lnTo>
                    <a:pt x="38" y="425"/>
                  </a:lnTo>
                  <a:lnTo>
                    <a:pt x="36" y="425"/>
                  </a:lnTo>
                  <a:lnTo>
                    <a:pt x="36" y="427"/>
                  </a:lnTo>
                  <a:lnTo>
                    <a:pt x="34" y="429"/>
                  </a:lnTo>
                  <a:lnTo>
                    <a:pt x="34" y="431"/>
                  </a:lnTo>
                  <a:lnTo>
                    <a:pt x="32" y="433"/>
                  </a:lnTo>
                  <a:lnTo>
                    <a:pt x="30" y="437"/>
                  </a:lnTo>
                  <a:lnTo>
                    <a:pt x="30" y="439"/>
                  </a:lnTo>
                  <a:lnTo>
                    <a:pt x="30" y="441"/>
                  </a:lnTo>
                  <a:lnTo>
                    <a:pt x="28" y="444"/>
                  </a:lnTo>
                  <a:lnTo>
                    <a:pt x="28" y="448"/>
                  </a:lnTo>
                  <a:lnTo>
                    <a:pt x="26" y="450"/>
                  </a:lnTo>
                  <a:lnTo>
                    <a:pt x="24" y="454"/>
                  </a:lnTo>
                  <a:lnTo>
                    <a:pt x="23" y="458"/>
                  </a:lnTo>
                  <a:lnTo>
                    <a:pt x="19" y="462"/>
                  </a:lnTo>
                  <a:lnTo>
                    <a:pt x="17" y="463"/>
                  </a:lnTo>
                  <a:lnTo>
                    <a:pt x="13" y="465"/>
                  </a:lnTo>
                  <a:lnTo>
                    <a:pt x="9" y="469"/>
                  </a:lnTo>
                  <a:lnTo>
                    <a:pt x="5" y="471"/>
                  </a:lnTo>
                  <a:lnTo>
                    <a:pt x="2" y="475"/>
                  </a:lnTo>
                  <a:lnTo>
                    <a:pt x="0" y="477"/>
                  </a:lnTo>
                  <a:lnTo>
                    <a:pt x="0" y="479"/>
                  </a:lnTo>
                  <a:lnTo>
                    <a:pt x="0" y="481"/>
                  </a:lnTo>
                  <a:lnTo>
                    <a:pt x="0" y="482"/>
                  </a:lnTo>
                  <a:lnTo>
                    <a:pt x="2" y="482"/>
                  </a:lnTo>
                  <a:lnTo>
                    <a:pt x="5" y="486"/>
                  </a:lnTo>
                  <a:lnTo>
                    <a:pt x="7" y="486"/>
                  </a:lnTo>
                  <a:lnTo>
                    <a:pt x="11" y="486"/>
                  </a:lnTo>
                  <a:lnTo>
                    <a:pt x="13" y="486"/>
                  </a:lnTo>
                  <a:lnTo>
                    <a:pt x="17" y="488"/>
                  </a:lnTo>
                  <a:lnTo>
                    <a:pt x="19" y="490"/>
                  </a:lnTo>
                  <a:lnTo>
                    <a:pt x="19" y="492"/>
                  </a:lnTo>
                  <a:lnTo>
                    <a:pt x="21" y="494"/>
                  </a:lnTo>
                  <a:lnTo>
                    <a:pt x="21" y="496"/>
                  </a:lnTo>
                  <a:lnTo>
                    <a:pt x="21" y="498"/>
                  </a:lnTo>
                  <a:lnTo>
                    <a:pt x="21" y="500"/>
                  </a:lnTo>
                  <a:lnTo>
                    <a:pt x="19" y="501"/>
                  </a:lnTo>
                  <a:lnTo>
                    <a:pt x="17" y="503"/>
                  </a:lnTo>
                  <a:lnTo>
                    <a:pt x="19" y="505"/>
                  </a:lnTo>
                  <a:lnTo>
                    <a:pt x="19" y="507"/>
                  </a:lnTo>
                  <a:lnTo>
                    <a:pt x="17" y="507"/>
                  </a:lnTo>
                  <a:lnTo>
                    <a:pt x="17" y="509"/>
                  </a:lnTo>
                  <a:lnTo>
                    <a:pt x="15" y="511"/>
                  </a:lnTo>
                  <a:lnTo>
                    <a:pt x="13" y="513"/>
                  </a:lnTo>
                  <a:lnTo>
                    <a:pt x="11" y="515"/>
                  </a:lnTo>
                  <a:lnTo>
                    <a:pt x="9" y="515"/>
                  </a:lnTo>
                  <a:lnTo>
                    <a:pt x="9" y="517"/>
                  </a:lnTo>
                  <a:lnTo>
                    <a:pt x="7" y="517"/>
                  </a:lnTo>
                  <a:lnTo>
                    <a:pt x="5" y="519"/>
                  </a:lnTo>
                  <a:lnTo>
                    <a:pt x="4" y="520"/>
                  </a:lnTo>
                  <a:lnTo>
                    <a:pt x="2" y="524"/>
                  </a:lnTo>
                  <a:lnTo>
                    <a:pt x="2" y="526"/>
                  </a:lnTo>
                  <a:lnTo>
                    <a:pt x="0" y="528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0" y="539"/>
                  </a:lnTo>
                  <a:lnTo>
                    <a:pt x="0" y="541"/>
                  </a:lnTo>
                  <a:lnTo>
                    <a:pt x="0" y="543"/>
                  </a:lnTo>
                  <a:lnTo>
                    <a:pt x="2" y="545"/>
                  </a:lnTo>
                  <a:lnTo>
                    <a:pt x="4" y="545"/>
                  </a:lnTo>
                  <a:lnTo>
                    <a:pt x="4" y="547"/>
                  </a:lnTo>
                  <a:lnTo>
                    <a:pt x="5" y="549"/>
                  </a:lnTo>
                  <a:lnTo>
                    <a:pt x="7" y="551"/>
                  </a:lnTo>
                  <a:lnTo>
                    <a:pt x="9" y="553"/>
                  </a:lnTo>
                  <a:lnTo>
                    <a:pt x="11" y="555"/>
                  </a:lnTo>
                  <a:lnTo>
                    <a:pt x="11" y="558"/>
                  </a:lnTo>
                  <a:lnTo>
                    <a:pt x="11" y="560"/>
                  </a:lnTo>
                  <a:lnTo>
                    <a:pt x="13" y="562"/>
                  </a:lnTo>
                  <a:lnTo>
                    <a:pt x="15" y="564"/>
                  </a:lnTo>
                  <a:lnTo>
                    <a:pt x="15" y="566"/>
                  </a:lnTo>
                  <a:lnTo>
                    <a:pt x="17" y="568"/>
                  </a:lnTo>
                  <a:lnTo>
                    <a:pt x="17" y="570"/>
                  </a:lnTo>
                  <a:lnTo>
                    <a:pt x="19" y="572"/>
                  </a:lnTo>
                  <a:lnTo>
                    <a:pt x="19" y="574"/>
                  </a:lnTo>
                  <a:lnTo>
                    <a:pt x="21" y="577"/>
                  </a:lnTo>
                  <a:lnTo>
                    <a:pt x="23" y="579"/>
                  </a:lnTo>
                  <a:lnTo>
                    <a:pt x="24" y="583"/>
                  </a:lnTo>
                  <a:lnTo>
                    <a:pt x="26" y="585"/>
                  </a:lnTo>
                  <a:lnTo>
                    <a:pt x="26" y="587"/>
                  </a:lnTo>
                  <a:lnTo>
                    <a:pt x="26" y="591"/>
                  </a:lnTo>
                  <a:lnTo>
                    <a:pt x="26" y="593"/>
                  </a:lnTo>
                  <a:lnTo>
                    <a:pt x="26" y="595"/>
                  </a:lnTo>
                  <a:lnTo>
                    <a:pt x="26" y="596"/>
                  </a:lnTo>
                  <a:lnTo>
                    <a:pt x="26" y="600"/>
                  </a:lnTo>
                  <a:lnTo>
                    <a:pt x="28" y="602"/>
                  </a:lnTo>
                  <a:lnTo>
                    <a:pt x="30" y="604"/>
                  </a:lnTo>
                  <a:lnTo>
                    <a:pt x="30" y="606"/>
                  </a:lnTo>
                  <a:lnTo>
                    <a:pt x="32" y="608"/>
                  </a:lnTo>
                  <a:lnTo>
                    <a:pt x="32" y="610"/>
                  </a:lnTo>
                  <a:lnTo>
                    <a:pt x="34" y="610"/>
                  </a:lnTo>
                  <a:lnTo>
                    <a:pt x="36" y="610"/>
                  </a:lnTo>
                  <a:lnTo>
                    <a:pt x="36" y="612"/>
                  </a:lnTo>
                  <a:lnTo>
                    <a:pt x="38" y="612"/>
                  </a:lnTo>
                  <a:lnTo>
                    <a:pt x="40" y="614"/>
                  </a:lnTo>
                  <a:lnTo>
                    <a:pt x="40" y="615"/>
                  </a:lnTo>
                  <a:lnTo>
                    <a:pt x="42" y="617"/>
                  </a:lnTo>
                  <a:lnTo>
                    <a:pt x="42" y="619"/>
                  </a:lnTo>
                  <a:lnTo>
                    <a:pt x="43" y="621"/>
                  </a:lnTo>
                  <a:lnTo>
                    <a:pt x="43" y="625"/>
                  </a:lnTo>
                  <a:lnTo>
                    <a:pt x="43" y="627"/>
                  </a:lnTo>
                  <a:lnTo>
                    <a:pt x="43" y="629"/>
                  </a:lnTo>
                  <a:lnTo>
                    <a:pt x="43" y="631"/>
                  </a:lnTo>
                  <a:lnTo>
                    <a:pt x="43" y="633"/>
                  </a:lnTo>
                  <a:lnTo>
                    <a:pt x="43" y="634"/>
                  </a:lnTo>
                  <a:lnTo>
                    <a:pt x="45" y="638"/>
                  </a:lnTo>
                  <a:lnTo>
                    <a:pt x="47" y="640"/>
                  </a:lnTo>
                  <a:lnTo>
                    <a:pt x="47" y="642"/>
                  </a:lnTo>
                  <a:lnTo>
                    <a:pt x="49" y="642"/>
                  </a:lnTo>
                  <a:lnTo>
                    <a:pt x="51" y="644"/>
                  </a:lnTo>
                  <a:lnTo>
                    <a:pt x="53" y="644"/>
                  </a:lnTo>
                  <a:lnTo>
                    <a:pt x="55" y="646"/>
                  </a:lnTo>
                  <a:lnTo>
                    <a:pt x="57" y="646"/>
                  </a:lnTo>
                  <a:lnTo>
                    <a:pt x="59" y="646"/>
                  </a:lnTo>
                  <a:lnTo>
                    <a:pt x="61" y="648"/>
                  </a:lnTo>
                  <a:lnTo>
                    <a:pt x="62" y="648"/>
                  </a:lnTo>
                  <a:lnTo>
                    <a:pt x="64" y="650"/>
                  </a:lnTo>
                  <a:lnTo>
                    <a:pt x="66" y="652"/>
                  </a:lnTo>
                  <a:lnTo>
                    <a:pt x="68" y="653"/>
                  </a:lnTo>
                  <a:lnTo>
                    <a:pt x="72" y="653"/>
                  </a:lnTo>
                  <a:lnTo>
                    <a:pt x="74" y="653"/>
                  </a:lnTo>
                  <a:lnTo>
                    <a:pt x="76" y="653"/>
                  </a:lnTo>
                  <a:lnTo>
                    <a:pt x="78" y="655"/>
                  </a:lnTo>
                  <a:lnTo>
                    <a:pt x="80" y="655"/>
                  </a:lnTo>
                  <a:lnTo>
                    <a:pt x="83" y="655"/>
                  </a:lnTo>
                  <a:lnTo>
                    <a:pt x="87" y="655"/>
                  </a:lnTo>
                  <a:lnTo>
                    <a:pt x="89" y="657"/>
                  </a:lnTo>
                  <a:lnTo>
                    <a:pt x="93" y="657"/>
                  </a:lnTo>
                  <a:lnTo>
                    <a:pt x="95" y="657"/>
                  </a:lnTo>
                  <a:lnTo>
                    <a:pt x="95" y="659"/>
                  </a:lnTo>
                  <a:lnTo>
                    <a:pt x="97" y="659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92E98D2-3D44-4404-844A-022FBBEF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3273"/>
              <a:ext cx="1142" cy="635"/>
            </a:xfrm>
            <a:custGeom>
              <a:avLst/>
              <a:gdLst>
                <a:gd name="T0" fmla="*/ 1074 w 1142"/>
                <a:gd name="T1" fmla="*/ 17 h 635"/>
                <a:gd name="T2" fmla="*/ 1045 w 1142"/>
                <a:gd name="T3" fmla="*/ 42 h 635"/>
                <a:gd name="T4" fmla="*/ 1044 w 1142"/>
                <a:gd name="T5" fmla="*/ 72 h 635"/>
                <a:gd name="T6" fmla="*/ 1085 w 1142"/>
                <a:gd name="T7" fmla="*/ 99 h 635"/>
                <a:gd name="T8" fmla="*/ 1093 w 1142"/>
                <a:gd name="T9" fmla="*/ 131 h 635"/>
                <a:gd name="T10" fmla="*/ 1074 w 1142"/>
                <a:gd name="T11" fmla="*/ 162 h 635"/>
                <a:gd name="T12" fmla="*/ 1076 w 1142"/>
                <a:gd name="T13" fmla="*/ 203 h 635"/>
                <a:gd name="T14" fmla="*/ 1082 w 1142"/>
                <a:gd name="T15" fmla="*/ 238 h 635"/>
                <a:gd name="T16" fmla="*/ 1101 w 1142"/>
                <a:gd name="T17" fmla="*/ 278 h 635"/>
                <a:gd name="T18" fmla="*/ 1099 w 1142"/>
                <a:gd name="T19" fmla="*/ 308 h 635"/>
                <a:gd name="T20" fmla="*/ 1101 w 1142"/>
                <a:gd name="T21" fmla="*/ 354 h 635"/>
                <a:gd name="T22" fmla="*/ 1110 w 1142"/>
                <a:gd name="T23" fmla="*/ 384 h 635"/>
                <a:gd name="T24" fmla="*/ 1087 w 1142"/>
                <a:gd name="T25" fmla="*/ 412 h 635"/>
                <a:gd name="T26" fmla="*/ 1080 w 1142"/>
                <a:gd name="T27" fmla="*/ 441 h 635"/>
                <a:gd name="T28" fmla="*/ 1095 w 1142"/>
                <a:gd name="T29" fmla="*/ 469 h 635"/>
                <a:gd name="T30" fmla="*/ 1097 w 1142"/>
                <a:gd name="T31" fmla="*/ 498 h 635"/>
                <a:gd name="T32" fmla="*/ 1087 w 1142"/>
                <a:gd name="T33" fmla="*/ 528 h 635"/>
                <a:gd name="T34" fmla="*/ 1120 w 1142"/>
                <a:gd name="T35" fmla="*/ 561 h 635"/>
                <a:gd name="T36" fmla="*/ 1140 w 1142"/>
                <a:gd name="T37" fmla="*/ 585 h 635"/>
                <a:gd name="T38" fmla="*/ 1099 w 1142"/>
                <a:gd name="T39" fmla="*/ 627 h 635"/>
                <a:gd name="T40" fmla="*/ 1070 w 1142"/>
                <a:gd name="T41" fmla="*/ 621 h 635"/>
                <a:gd name="T42" fmla="*/ 985 w 1142"/>
                <a:gd name="T43" fmla="*/ 528 h 635"/>
                <a:gd name="T44" fmla="*/ 928 w 1142"/>
                <a:gd name="T45" fmla="*/ 431 h 635"/>
                <a:gd name="T46" fmla="*/ 893 w 1142"/>
                <a:gd name="T47" fmla="*/ 418 h 635"/>
                <a:gd name="T48" fmla="*/ 874 w 1142"/>
                <a:gd name="T49" fmla="*/ 376 h 635"/>
                <a:gd name="T50" fmla="*/ 838 w 1142"/>
                <a:gd name="T51" fmla="*/ 369 h 635"/>
                <a:gd name="T52" fmla="*/ 827 w 1142"/>
                <a:gd name="T53" fmla="*/ 316 h 635"/>
                <a:gd name="T54" fmla="*/ 812 w 1142"/>
                <a:gd name="T55" fmla="*/ 329 h 635"/>
                <a:gd name="T56" fmla="*/ 781 w 1142"/>
                <a:gd name="T57" fmla="*/ 352 h 635"/>
                <a:gd name="T58" fmla="*/ 749 w 1142"/>
                <a:gd name="T59" fmla="*/ 348 h 635"/>
                <a:gd name="T60" fmla="*/ 740 w 1142"/>
                <a:gd name="T61" fmla="*/ 327 h 635"/>
                <a:gd name="T62" fmla="*/ 709 w 1142"/>
                <a:gd name="T63" fmla="*/ 316 h 635"/>
                <a:gd name="T64" fmla="*/ 673 w 1142"/>
                <a:gd name="T65" fmla="*/ 316 h 635"/>
                <a:gd name="T66" fmla="*/ 620 w 1142"/>
                <a:gd name="T67" fmla="*/ 312 h 635"/>
                <a:gd name="T68" fmla="*/ 576 w 1142"/>
                <a:gd name="T69" fmla="*/ 308 h 635"/>
                <a:gd name="T70" fmla="*/ 538 w 1142"/>
                <a:gd name="T71" fmla="*/ 306 h 635"/>
                <a:gd name="T72" fmla="*/ 462 w 1142"/>
                <a:gd name="T73" fmla="*/ 314 h 635"/>
                <a:gd name="T74" fmla="*/ 430 w 1142"/>
                <a:gd name="T75" fmla="*/ 329 h 635"/>
                <a:gd name="T76" fmla="*/ 380 w 1142"/>
                <a:gd name="T77" fmla="*/ 335 h 635"/>
                <a:gd name="T78" fmla="*/ 346 w 1142"/>
                <a:gd name="T79" fmla="*/ 344 h 635"/>
                <a:gd name="T80" fmla="*/ 341 w 1142"/>
                <a:gd name="T81" fmla="*/ 367 h 635"/>
                <a:gd name="T82" fmla="*/ 314 w 1142"/>
                <a:gd name="T83" fmla="*/ 369 h 635"/>
                <a:gd name="T84" fmla="*/ 295 w 1142"/>
                <a:gd name="T85" fmla="*/ 382 h 635"/>
                <a:gd name="T86" fmla="*/ 268 w 1142"/>
                <a:gd name="T87" fmla="*/ 382 h 635"/>
                <a:gd name="T88" fmla="*/ 246 w 1142"/>
                <a:gd name="T89" fmla="*/ 363 h 635"/>
                <a:gd name="T90" fmla="*/ 217 w 1142"/>
                <a:gd name="T91" fmla="*/ 390 h 635"/>
                <a:gd name="T92" fmla="*/ 179 w 1142"/>
                <a:gd name="T93" fmla="*/ 412 h 635"/>
                <a:gd name="T94" fmla="*/ 154 w 1142"/>
                <a:gd name="T95" fmla="*/ 420 h 635"/>
                <a:gd name="T96" fmla="*/ 158 w 1142"/>
                <a:gd name="T97" fmla="*/ 435 h 635"/>
                <a:gd name="T98" fmla="*/ 151 w 1142"/>
                <a:gd name="T99" fmla="*/ 454 h 635"/>
                <a:gd name="T100" fmla="*/ 151 w 1142"/>
                <a:gd name="T101" fmla="*/ 466 h 635"/>
                <a:gd name="T102" fmla="*/ 143 w 1142"/>
                <a:gd name="T103" fmla="*/ 483 h 635"/>
                <a:gd name="T104" fmla="*/ 133 w 1142"/>
                <a:gd name="T105" fmla="*/ 511 h 635"/>
                <a:gd name="T106" fmla="*/ 116 w 1142"/>
                <a:gd name="T107" fmla="*/ 513 h 635"/>
                <a:gd name="T108" fmla="*/ 95 w 1142"/>
                <a:gd name="T109" fmla="*/ 504 h 635"/>
                <a:gd name="T110" fmla="*/ 84 w 1142"/>
                <a:gd name="T111" fmla="*/ 521 h 635"/>
                <a:gd name="T112" fmla="*/ 67 w 1142"/>
                <a:gd name="T113" fmla="*/ 504 h 635"/>
                <a:gd name="T114" fmla="*/ 54 w 1142"/>
                <a:gd name="T115" fmla="*/ 477 h 635"/>
                <a:gd name="T116" fmla="*/ 29 w 1142"/>
                <a:gd name="T117" fmla="*/ 487 h 635"/>
                <a:gd name="T118" fmla="*/ 2 w 1142"/>
                <a:gd name="T119" fmla="*/ 48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2" h="635">
                  <a:moveTo>
                    <a:pt x="1080" y="0"/>
                  </a:moveTo>
                  <a:lnTo>
                    <a:pt x="1082" y="0"/>
                  </a:lnTo>
                  <a:lnTo>
                    <a:pt x="1083" y="0"/>
                  </a:lnTo>
                  <a:lnTo>
                    <a:pt x="1085" y="0"/>
                  </a:lnTo>
                  <a:lnTo>
                    <a:pt x="1087" y="0"/>
                  </a:lnTo>
                  <a:lnTo>
                    <a:pt x="1089" y="2"/>
                  </a:lnTo>
                  <a:lnTo>
                    <a:pt x="1089" y="4"/>
                  </a:lnTo>
                  <a:lnTo>
                    <a:pt x="1089" y="6"/>
                  </a:lnTo>
                  <a:lnTo>
                    <a:pt x="1089" y="8"/>
                  </a:lnTo>
                  <a:lnTo>
                    <a:pt x="1087" y="10"/>
                  </a:lnTo>
                  <a:lnTo>
                    <a:pt x="1085" y="12"/>
                  </a:lnTo>
                  <a:lnTo>
                    <a:pt x="1083" y="13"/>
                  </a:lnTo>
                  <a:lnTo>
                    <a:pt x="1080" y="15"/>
                  </a:lnTo>
                  <a:lnTo>
                    <a:pt x="1078" y="15"/>
                  </a:lnTo>
                  <a:lnTo>
                    <a:pt x="1078" y="17"/>
                  </a:lnTo>
                  <a:lnTo>
                    <a:pt x="1076" y="17"/>
                  </a:lnTo>
                  <a:lnTo>
                    <a:pt x="1074" y="17"/>
                  </a:lnTo>
                  <a:lnTo>
                    <a:pt x="1072" y="19"/>
                  </a:lnTo>
                  <a:lnTo>
                    <a:pt x="1070" y="19"/>
                  </a:lnTo>
                  <a:lnTo>
                    <a:pt x="1068" y="19"/>
                  </a:lnTo>
                  <a:lnTo>
                    <a:pt x="1066" y="19"/>
                  </a:lnTo>
                  <a:lnTo>
                    <a:pt x="1064" y="17"/>
                  </a:lnTo>
                  <a:lnTo>
                    <a:pt x="1063" y="19"/>
                  </a:lnTo>
                  <a:lnTo>
                    <a:pt x="1059" y="21"/>
                  </a:lnTo>
                  <a:lnTo>
                    <a:pt x="1057" y="21"/>
                  </a:lnTo>
                  <a:lnTo>
                    <a:pt x="1055" y="23"/>
                  </a:lnTo>
                  <a:lnTo>
                    <a:pt x="1053" y="25"/>
                  </a:lnTo>
                  <a:lnTo>
                    <a:pt x="1051" y="29"/>
                  </a:lnTo>
                  <a:lnTo>
                    <a:pt x="1049" y="32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5" y="38"/>
                  </a:lnTo>
                  <a:lnTo>
                    <a:pt x="1045" y="40"/>
                  </a:lnTo>
                  <a:lnTo>
                    <a:pt x="1045" y="42"/>
                  </a:lnTo>
                  <a:lnTo>
                    <a:pt x="1045" y="44"/>
                  </a:lnTo>
                  <a:lnTo>
                    <a:pt x="1045" y="46"/>
                  </a:lnTo>
                  <a:lnTo>
                    <a:pt x="1045" y="48"/>
                  </a:lnTo>
                  <a:lnTo>
                    <a:pt x="1045" y="50"/>
                  </a:lnTo>
                  <a:lnTo>
                    <a:pt x="1045" y="51"/>
                  </a:lnTo>
                  <a:lnTo>
                    <a:pt x="1045" y="53"/>
                  </a:lnTo>
                  <a:lnTo>
                    <a:pt x="1045" y="55"/>
                  </a:lnTo>
                  <a:lnTo>
                    <a:pt x="1045" y="57"/>
                  </a:lnTo>
                  <a:lnTo>
                    <a:pt x="1044" y="57"/>
                  </a:lnTo>
                  <a:lnTo>
                    <a:pt x="1042" y="61"/>
                  </a:lnTo>
                  <a:lnTo>
                    <a:pt x="1042" y="63"/>
                  </a:lnTo>
                  <a:lnTo>
                    <a:pt x="1040" y="65"/>
                  </a:lnTo>
                  <a:lnTo>
                    <a:pt x="1040" y="67"/>
                  </a:lnTo>
                  <a:lnTo>
                    <a:pt x="1040" y="69"/>
                  </a:lnTo>
                  <a:lnTo>
                    <a:pt x="1042" y="70"/>
                  </a:lnTo>
                  <a:lnTo>
                    <a:pt x="1042" y="72"/>
                  </a:lnTo>
                  <a:lnTo>
                    <a:pt x="1044" y="72"/>
                  </a:lnTo>
                  <a:lnTo>
                    <a:pt x="1044" y="74"/>
                  </a:lnTo>
                  <a:lnTo>
                    <a:pt x="1044" y="76"/>
                  </a:lnTo>
                  <a:lnTo>
                    <a:pt x="1045" y="78"/>
                  </a:lnTo>
                  <a:lnTo>
                    <a:pt x="1047" y="80"/>
                  </a:lnTo>
                  <a:lnTo>
                    <a:pt x="1049" y="82"/>
                  </a:lnTo>
                  <a:lnTo>
                    <a:pt x="1051" y="84"/>
                  </a:lnTo>
                  <a:lnTo>
                    <a:pt x="1053" y="84"/>
                  </a:lnTo>
                  <a:lnTo>
                    <a:pt x="1057" y="88"/>
                  </a:lnTo>
                  <a:lnTo>
                    <a:pt x="1061" y="89"/>
                  </a:lnTo>
                  <a:lnTo>
                    <a:pt x="1064" y="91"/>
                  </a:lnTo>
                  <a:lnTo>
                    <a:pt x="1070" y="93"/>
                  </a:lnTo>
                  <a:lnTo>
                    <a:pt x="1074" y="95"/>
                  </a:lnTo>
                  <a:lnTo>
                    <a:pt x="1076" y="97"/>
                  </a:lnTo>
                  <a:lnTo>
                    <a:pt x="1078" y="97"/>
                  </a:lnTo>
                  <a:lnTo>
                    <a:pt x="1082" y="99"/>
                  </a:lnTo>
                  <a:lnTo>
                    <a:pt x="1083" y="99"/>
                  </a:lnTo>
                  <a:lnTo>
                    <a:pt x="1085" y="99"/>
                  </a:lnTo>
                  <a:lnTo>
                    <a:pt x="1087" y="101"/>
                  </a:lnTo>
                  <a:lnTo>
                    <a:pt x="1089" y="101"/>
                  </a:lnTo>
                  <a:lnTo>
                    <a:pt x="1091" y="103"/>
                  </a:lnTo>
                  <a:lnTo>
                    <a:pt x="1093" y="103"/>
                  </a:lnTo>
                  <a:lnTo>
                    <a:pt x="1095" y="105"/>
                  </a:lnTo>
                  <a:lnTo>
                    <a:pt x="1097" y="105"/>
                  </a:lnTo>
                  <a:lnTo>
                    <a:pt x="1097" y="108"/>
                  </a:lnTo>
                  <a:lnTo>
                    <a:pt x="1099" y="110"/>
                  </a:lnTo>
                  <a:lnTo>
                    <a:pt x="1099" y="112"/>
                  </a:lnTo>
                  <a:lnTo>
                    <a:pt x="1099" y="114"/>
                  </a:lnTo>
                  <a:lnTo>
                    <a:pt x="1099" y="116"/>
                  </a:lnTo>
                  <a:lnTo>
                    <a:pt x="1099" y="118"/>
                  </a:lnTo>
                  <a:lnTo>
                    <a:pt x="1099" y="120"/>
                  </a:lnTo>
                  <a:lnTo>
                    <a:pt x="1099" y="122"/>
                  </a:lnTo>
                  <a:lnTo>
                    <a:pt x="1097" y="124"/>
                  </a:lnTo>
                  <a:lnTo>
                    <a:pt x="1097" y="127"/>
                  </a:lnTo>
                  <a:lnTo>
                    <a:pt x="1093" y="131"/>
                  </a:lnTo>
                  <a:lnTo>
                    <a:pt x="1089" y="133"/>
                  </a:lnTo>
                  <a:lnTo>
                    <a:pt x="1087" y="135"/>
                  </a:lnTo>
                  <a:lnTo>
                    <a:pt x="1085" y="137"/>
                  </a:lnTo>
                  <a:lnTo>
                    <a:pt x="1083" y="137"/>
                  </a:lnTo>
                  <a:lnTo>
                    <a:pt x="1082" y="137"/>
                  </a:lnTo>
                  <a:lnTo>
                    <a:pt x="1080" y="139"/>
                  </a:lnTo>
                  <a:lnTo>
                    <a:pt x="1078" y="141"/>
                  </a:lnTo>
                  <a:lnTo>
                    <a:pt x="1076" y="141"/>
                  </a:lnTo>
                  <a:lnTo>
                    <a:pt x="1074" y="143"/>
                  </a:lnTo>
                  <a:lnTo>
                    <a:pt x="1074" y="145"/>
                  </a:lnTo>
                  <a:lnTo>
                    <a:pt x="1072" y="146"/>
                  </a:lnTo>
                  <a:lnTo>
                    <a:pt x="1072" y="150"/>
                  </a:lnTo>
                  <a:lnTo>
                    <a:pt x="1074" y="154"/>
                  </a:lnTo>
                  <a:lnTo>
                    <a:pt x="1074" y="156"/>
                  </a:lnTo>
                  <a:lnTo>
                    <a:pt x="1074" y="158"/>
                  </a:lnTo>
                  <a:lnTo>
                    <a:pt x="1074" y="160"/>
                  </a:lnTo>
                  <a:lnTo>
                    <a:pt x="1074" y="162"/>
                  </a:lnTo>
                  <a:lnTo>
                    <a:pt x="1076" y="164"/>
                  </a:lnTo>
                  <a:lnTo>
                    <a:pt x="1076" y="165"/>
                  </a:lnTo>
                  <a:lnTo>
                    <a:pt x="1076" y="167"/>
                  </a:lnTo>
                  <a:lnTo>
                    <a:pt x="1078" y="169"/>
                  </a:lnTo>
                  <a:lnTo>
                    <a:pt x="1078" y="173"/>
                  </a:lnTo>
                  <a:lnTo>
                    <a:pt x="1078" y="175"/>
                  </a:lnTo>
                  <a:lnTo>
                    <a:pt x="1078" y="177"/>
                  </a:lnTo>
                  <a:lnTo>
                    <a:pt x="1078" y="179"/>
                  </a:lnTo>
                  <a:lnTo>
                    <a:pt x="1078" y="181"/>
                  </a:lnTo>
                  <a:lnTo>
                    <a:pt x="1078" y="183"/>
                  </a:lnTo>
                  <a:lnTo>
                    <a:pt x="1076" y="186"/>
                  </a:lnTo>
                  <a:lnTo>
                    <a:pt x="1074" y="188"/>
                  </a:lnTo>
                  <a:lnTo>
                    <a:pt x="1074" y="190"/>
                  </a:lnTo>
                  <a:lnTo>
                    <a:pt x="1074" y="192"/>
                  </a:lnTo>
                  <a:lnTo>
                    <a:pt x="1076" y="198"/>
                  </a:lnTo>
                  <a:lnTo>
                    <a:pt x="1076" y="200"/>
                  </a:lnTo>
                  <a:lnTo>
                    <a:pt x="1076" y="203"/>
                  </a:lnTo>
                  <a:lnTo>
                    <a:pt x="1078" y="205"/>
                  </a:lnTo>
                  <a:lnTo>
                    <a:pt x="1078" y="207"/>
                  </a:lnTo>
                  <a:lnTo>
                    <a:pt x="1078" y="209"/>
                  </a:lnTo>
                  <a:lnTo>
                    <a:pt x="1078" y="211"/>
                  </a:lnTo>
                  <a:lnTo>
                    <a:pt x="1078" y="215"/>
                  </a:lnTo>
                  <a:lnTo>
                    <a:pt x="1078" y="217"/>
                  </a:lnTo>
                  <a:lnTo>
                    <a:pt x="1076" y="219"/>
                  </a:lnTo>
                  <a:lnTo>
                    <a:pt x="1078" y="221"/>
                  </a:lnTo>
                  <a:lnTo>
                    <a:pt x="1076" y="224"/>
                  </a:lnTo>
                  <a:lnTo>
                    <a:pt x="1078" y="224"/>
                  </a:lnTo>
                  <a:lnTo>
                    <a:pt x="1078" y="226"/>
                  </a:lnTo>
                  <a:lnTo>
                    <a:pt x="1078" y="228"/>
                  </a:lnTo>
                  <a:lnTo>
                    <a:pt x="1078" y="230"/>
                  </a:lnTo>
                  <a:lnTo>
                    <a:pt x="1080" y="232"/>
                  </a:lnTo>
                  <a:lnTo>
                    <a:pt x="1080" y="234"/>
                  </a:lnTo>
                  <a:lnTo>
                    <a:pt x="1082" y="236"/>
                  </a:lnTo>
                  <a:lnTo>
                    <a:pt x="1082" y="238"/>
                  </a:lnTo>
                  <a:lnTo>
                    <a:pt x="1082" y="240"/>
                  </a:lnTo>
                  <a:lnTo>
                    <a:pt x="1082" y="241"/>
                  </a:lnTo>
                  <a:lnTo>
                    <a:pt x="1082" y="245"/>
                  </a:lnTo>
                  <a:lnTo>
                    <a:pt x="1082" y="247"/>
                  </a:lnTo>
                  <a:lnTo>
                    <a:pt x="1082" y="249"/>
                  </a:lnTo>
                  <a:lnTo>
                    <a:pt x="1083" y="251"/>
                  </a:lnTo>
                  <a:lnTo>
                    <a:pt x="1085" y="253"/>
                  </a:lnTo>
                  <a:lnTo>
                    <a:pt x="1085" y="255"/>
                  </a:lnTo>
                  <a:lnTo>
                    <a:pt x="1087" y="259"/>
                  </a:lnTo>
                  <a:lnTo>
                    <a:pt x="1087" y="260"/>
                  </a:lnTo>
                  <a:lnTo>
                    <a:pt x="1089" y="264"/>
                  </a:lnTo>
                  <a:lnTo>
                    <a:pt x="1091" y="268"/>
                  </a:lnTo>
                  <a:lnTo>
                    <a:pt x="1093" y="272"/>
                  </a:lnTo>
                  <a:lnTo>
                    <a:pt x="1095" y="272"/>
                  </a:lnTo>
                  <a:lnTo>
                    <a:pt x="1097" y="274"/>
                  </a:lnTo>
                  <a:lnTo>
                    <a:pt x="1099" y="276"/>
                  </a:lnTo>
                  <a:lnTo>
                    <a:pt x="1101" y="278"/>
                  </a:lnTo>
                  <a:lnTo>
                    <a:pt x="1102" y="278"/>
                  </a:lnTo>
                  <a:lnTo>
                    <a:pt x="1102" y="279"/>
                  </a:lnTo>
                  <a:lnTo>
                    <a:pt x="1102" y="281"/>
                  </a:lnTo>
                  <a:lnTo>
                    <a:pt x="1104" y="285"/>
                  </a:lnTo>
                  <a:lnTo>
                    <a:pt x="1104" y="287"/>
                  </a:lnTo>
                  <a:lnTo>
                    <a:pt x="1106" y="289"/>
                  </a:lnTo>
                  <a:lnTo>
                    <a:pt x="1106" y="291"/>
                  </a:lnTo>
                  <a:lnTo>
                    <a:pt x="1106" y="293"/>
                  </a:lnTo>
                  <a:lnTo>
                    <a:pt x="1106" y="295"/>
                  </a:lnTo>
                  <a:lnTo>
                    <a:pt x="1106" y="297"/>
                  </a:lnTo>
                  <a:lnTo>
                    <a:pt x="1106" y="298"/>
                  </a:lnTo>
                  <a:lnTo>
                    <a:pt x="1106" y="300"/>
                  </a:lnTo>
                  <a:lnTo>
                    <a:pt x="1104" y="300"/>
                  </a:lnTo>
                  <a:lnTo>
                    <a:pt x="1104" y="302"/>
                  </a:lnTo>
                  <a:lnTo>
                    <a:pt x="1102" y="304"/>
                  </a:lnTo>
                  <a:lnTo>
                    <a:pt x="1101" y="306"/>
                  </a:lnTo>
                  <a:lnTo>
                    <a:pt x="1099" y="308"/>
                  </a:lnTo>
                  <a:lnTo>
                    <a:pt x="1097" y="312"/>
                  </a:lnTo>
                  <a:lnTo>
                    <a:pt x="1095" y="314"/>
                  </a:lnTo>
                  <a:lnTo>
                    <a:pt x="1095" y="316"/>
                  </a:lnTo>
                  <a:lnTo>
                    <a:pt x="1095" y="317"/>
                  </a:lnTo>
                  <a:lnTo>
                    <a:pt x="1093" y="321"/>
                  </a:lnTo>
                  <a:lnTo>
                    <a:pt x="1093" y="325"/>
                  </a:lnTo>
                  <a:lnTo>
                    <a:pt x="1093" y="327"/>
                  </a:lnTo>
                  <a:lnTo>
                    <a:pt x="1093" y="329"/>
                  </a:lnTo>
                  <a:lnTo>
                    <a:pt x="1095" y="331"/>
                  </a:lnTo>
                  <a:lnTo>
                    <a:pt x="1093" y="335"/>
                  </a:lnTo>
                  <a:lnTo>
                    <a:pt x="1093" y="338"/>
                  </a:lnTo>
                  <a:lnTo>
                    <a:pt x="1093" y="340"/>
                  </a:lnTo>
                  <a:lnTo>
                    <a:pt x="1095" y="344"/>
                  </a:lnTo>
                  <a:lnTo>
                    <a:pt x="1097" y="346"/>
                  </a:lnTo>
                  <a:lnTo>
                    <a:pt x="1097" y="348"/>
                  </a:lnTo>
                  <a:lnTo>
                    <a:pt x="1101" y="352"/>
                  </a:lnTo>
                  <a:lnTo>
                    <a:pt x="1101" y="354"/>
                  </a:lnTo>
                  <a:lnTo>
                    <a:pt x="1101" y="355"/>
                  </a:lnTo>
                  <a:lnTo>
                    <a:pt x="1102" y="355"/>
                  </a:lnTo>
                  <a:lnTo>
                    <a:pt x="1104" y="359"/>
                  </a:lnTo>
                  <a:lnTo>
                    <a:pt x="1104" y="361"/>
                  </a:lnTo>
                  <a:lnTo>
                    <a:pt x="1106" y="361"/>
                  </a:lnTo>
                  <a:lnTo>
                    <a:pt x="1108" y="363"/>
                  </a:lnTo>
                  <a:lnTo>
                    <a:pt x="1110" y="363"/>
                  </a:lnTo>
                  <a:lnTo>
                    <a:pt x="1110" y="365"/>
                  </a:lnTo>
                  <a:lnTo>
                    <a:pt x="1112" y="367"/>
                  </a:lnTo>
                  <a:lnTo>
                    <a:pt x="1114" y="369"/>
                  </a:lnTo>
                  <a:lnTo>
                    <a:pt x="1114" y="371"/>
                  </a:lnTo>
                  <a:lnTo>
                    <a:pt x="1116" y="373"/>
                  </a:lnTo>
                  <a:lnTo>
                    <a:pt x="1116" y="374"/>
                  </a:lnTo>
                  <a:lnTo>
                    <a:pt x="1114" y="380"/>
                  </a:lnTo>
                  <a:lnTo>
                    <a:pt x="1114" y="382"/>
                  </a:lnTo>
                  <a:lnTo>
                    <a:pt x="1112" y="384"/>
                  </a:lnTo>
                  <a:lnTo>
                    <a:pt x="1110" y="384"/>
                  </a:lnTo>
                  <a:lnTo>
                    <a:pt x="1108" y="386"/>
                  </a:lnTo>
                  <a:lnTo>
                    <a:pt x="1106" y="386"/>
                  </a:lnTo>
                  <a:lnTo>
                    <a:pt x="1104" y="386"/>
                  </a:lnTo>
                  <a:lnTo>
                    <a:pt x="1102" y="388"/>
                  </a:lnTo>
                  <a:lnTo>
                    <a:pt x="1101" y="388"/>
                  </a:lnTo>
                  <a:lnTo>
                    <a:pt x="1101" y="390"/>
                  </a:lnTo>
                  <a:lnTo>
                    <a:pt x="1097" y="392"/>
                  </a:lnTo>
                  <a:lnTo>
                    <a:pt x="1097" y="393"/>
                  </a:lnTo>
                  <a:lnTo>
                    <a:pt x="1095" y="395"/>
                  </a:lnTo>
                  <a:lnTo>
                    <a:pt x="1095" y="397"/>
                  </a:lnTo>
                  <a:lnTo>
                    <a:pt x="1095" y="399"/>
                  </a:lnTo>
                  <a:lnTo>
                    <a:pt x="1091" y="401"/>
                  </a:lnTo>
                  <a:lnTo>
                    <a:pt x="1091" y="403"/>
                  </a:lnTo>
                  <a:lnTo>
                    <a:pt x="1091" y="405"/>
                  </a:lnTo>
                  <a:lnTo>
                    <a:pt x="1089" y="407"/>
                  </a:lnTo>
                  <a:lnTo>
                    <a:pt x="1087" y="411"/>
                  </a:lnTo>
                  <a:lnTo>
                    <a:pt x="1087" y="412"/>
                  </a:lnTo>
                  <a:lnTo>
                    <a:pt x="1085" y="412"/>
                  </a:lnTo>
                  <a:lnTo>
                    <a:pt x="1085" y="414"/>
                  </a:lnTo>
                  <a:lnTo>
                    <a:pt x="1083" y="416"/>
                  </a:lnTo>
                  <a:lnTo>
                    <a:pt x="1083" y="418"/>
                  </a:lnTo>
                  <a:lnTo>
                    <a:pt x="1083" y="420"/>
                  </a:lnTo>
                  <a:lnTo>
                    <a:pt x="1082" y="420"/>
                  </a:lnTo>
                  <a:lnTo>
                    <a:pt x="1082" y="422"/>
                  </a:lnTo>
                  <a:lnTo>
                    <a:pt x="1078" y="424"/>
                  </a:lnTo>
                  <a:lnTo>
                    <a:pt x="1076" y="426"/>
                  </a:lnTo>
                  <a:lnTo>
                    <a:pt x="1076" y="428"/>
                  </a:lnTo>
                  <a:lnTo>
                    <a:pt x="1078" y="430"/>
                  </a:lnTo>
                  <a:lnTo>
                    <a:pt x="1078" y="433"/>
                  </a:lnTo>
                  <a:lnTo>
                    <a:pt x="1080" y="435"/>
                  </a:lnTo>
                  <a:lnTo>
                    <a:pt x="1078" y="437"/>
                  </a:lnTo>
                  <a:lnTo>
                    <a:pt x="1080" y="437"/>
                  </a:lnTo>
                  <a:lnTo>
                    <a:pt x="1080" y="439"/>
                  </a:lnTo>
                  <a:lnTo>
                    <a:pt x="1080" y="441"/>
                  </a:lnTo>
                  <a:lnTo>
                    <a:pt x="1078" y="443"/>
                  </a:lnTo>
                  <a:lnTo>
                    <a:pt x="1078" y="445"/>
                  </a:lnTo>
                  <a:lnTo>
                    <a:pt x="1076" y="447"/>
                  </a:lnTo>
                  <a:lnTo>
                    <a:pt x="1076" y="449"/>
                  </a:lnTo>
                  <a:lnTo>
                    <a:pt x="1076" y="454"/>
                  </a:lnTo>
                  <a:lnTo>
                    <a:pt x="1076" y="456"/>
                  </a:lnTo>
                  <a:lnTo>
                    <a:pt x="1078" y="458"/>
                  </a:lnTo>
                  <a:lnTo>
                    <a:pt x="1078" y="460"/>
                  </a:lnTo>
                  <a:lnTo>
                    <a:pt x="1082" y="462"/>
                  </a:lnTo>
                  <a:lnTo>
                    <a:pt x="1085" y="464"/>
                  </a:lnTo>
                  <a:lnTo>
                    <a:pt x="1087" y="464"/>
                  </a:lnTo>
                  <a:lnTo>
                    <a:pt x="1089" y="466"/>
                  </a:lnTo>
                  <a:lnTo>
                    <a:pt x="1091" y="466"/>
                  </a:lnTo>
                  <a:lnTo>
                    <a:pt x="1093" y="466"/>
                  </a:lnTo>
                  <a:lnTo>
                    <a:pt x="1095" y="466"/>
                  </a:lnTo>
                  <a:lnTo>
                    <a:pt x="1095" y="468"/>
                  </a:lnTo>
                  <a:lnTo>
                    <a:pt x="1095" y="469"/>
                  </a:lnTo>
                  <a:lnTo>
                    <a:pt x="1095" y="471"/>
                  </a:lnTo>
                  <a:lnTo>
                    <a:pt x="1095" y="473"/>
                  </a:lnTo>
                  <a:lnTo>
                    <a:pt x="1095" y="475"/>
                  </a:lnTo>
                  <a:lnTo>
                    <a:pt x="1097" y="475"/>
                  </a:lnTo>
                  <a:lnTo>
                    <a:pt x="1097" y="477"/>
                  </a:lnTo>
                  <a:lnTo>
                    <a:pt x="1097" y="483"/>
                  </a:lnTo>
                  <a:lnTo>
                    <a:pt x="1097" y="485"/>
                  </a:lnTo>
                  <a:lnTo>
                    <a:pt x="1099" y="485"/>
                  </a:lnTo>
                  <a:lnTo>
                    <a:pt x="1099" y="487"/>
                  </a:lnTo>
                  <a:lnTo>
                    <a:pt x="1101" y="488"/>
                  </a:lnTo>
                  <a:lnTo>
                    <a:pt x="1102" y="490"/>
                  </a:lnTo>
                  <a:lnTo>
                    <a:pt x="1102" y="492"/>
                  </a:lnTo>
                  <a:lnTo>
                    <a:pt x="1101" y="494"/>
                  </a:lnTo>
                  <a:lnTo>
                    <a:pt x="1101" y="496"/>
                  </a:lnTo>
                  <a:lnTo>
                    <a:pt x="1099" y="496"/>
                  </a:lnTo>
                  <a:lnTo>
                    <a:pt x="1099" y="498"/>
                  </a:lnTo>
                  <a:lnTo>
                    <a:pt x="1097" y="498"/>
                  </a:lnTo>
                  <a:lnTo>
                    <a:pt x="1097" y="500"/>
                  </a:lnTo>
                  <a:lnTo>
                    <a:pt x="1097" y="502"/>
                  </a:lnTo>
                  <a:lnTo>
                    <a:pt x="1095" y="502"/>
                  </a:lnTo>
                  <a:lnTo>
                    <a:pt x="1093" y="504"/>
                  </a:lnTo>
                  <a:lnTo>
                    <a:pt x="1091" y="506"/>
                  </a:lnTo>
                  <a:lnTo>
                    <a:pt x="1091" y="507"/>
                  </a:lnTo>
                  <a:lnTo>
                    <a:pt x="1091" y="509"/>
                  </a:lnTo>
                  <a:lnTo>
                    <a:pt x="1091" y="511"/>
                  </a:lnTo>
                  <a:lnTo>
                    <a:pt x="1089" y="511"/>
                  </a:lnTo>
                  <a:lnTo>
                    <a:pt x="1087" y="513"/>
                  </a:lnTo>
                  <a:lnTo>
                    <a:pt x="1087" y="515"/>
                  </a:lnTo>
                  <a:lnTo>
                    <a:pt x="1087" y="517"/>
                  </a:lnTo>
                  <a:lnTo>
                    <a:pt x="1087" y="519"/>
                  </a:lnTo>
                  <a:lnTo>
                    <a:pt x="1087" y="521"/>
                  </a:lnTo>
                  <a:lnTo>
                    <a:pt x="1087" y="523"/>
                  </a:lnTo>
                  <a:lnTo>
                    <a:pt x="1087" y="526"/>
                  </a:lnTo>
                  <a:lnTo>
                    <a:pt x="1087" y="528"/>
                  </a:lnTo>
                  <a:lnTo>
                    <a:pt x="1087" y="530"/>
                  </a:lnTo>
                  <a:lnTo>
                    <a:pt x="1087" y="532"/>
                  </a:lnTo>
                  <a:lnTo>
                    <a:pt x="1087" y="534"/>
                  </a:lnTo>
                  <a:lnTo>
                    <a:pt x="1089" y="536"/>
                  </a:lnTo>
                  <a:lnTo>
                    <a:pt x="1093" y="542"/>
                  </a:lnTo>
                  <a:lnTo>
                    <a:pt x="1093" y="544"/>
                  </a:lnTo>
                  <a:lnTo>
                    <a:pt x="1093" y="545"/>
                  </a:lnTo>
                  <a:lnTo>
                    <a:pt x="1095" y="544"/>
                  </a:lnTo>
                  <a:lnTo>
                    <a:pt x="1097" y="545"/>
                  </a:lnTo>
                  <a:lnTo>
                    <a:pt x="1099" y="547"/>
                  </a:lnTo>
                  <a:lnTo>
                    <a:pt x="1102" y="549"/>
                  </a:lnTo>
                  <a:lnTo>
                    <a:pt x="1104" y="551"/>
                  </a:lnTo>
                  <a:lnTo>
                    <a:pt x="1108" y="555"/>
                  </a:lnTo>
                  <a:lnTo>
                    <a:pt x="1112" y="559"/>
                  </a:lnTo>
                  <a:lnTo>
                    <a:pt x="1114" y="559"/>
                  </a:lnTo>
                  <a:lnTo>
                    <a:pt x="1116" y="561"/>
                  </a:lnTo>
                  <a:lnTo>
                    <a:pt x="1120" y="561"/>
                  </a:lnTo>
                  <a:lnTo>
                    <a:pt x="1121" y="563"/>
                  </a:lnTo>
                  <a:lnTo>
                    <a:pt x="1123" y="563"/>
                  </a:lnTo>
                  <a:lnTo>
                    <a:pt x="1125" y="564"/>
                  </a:lnTo>
                  <a:lnTo>
                    <a:pt x="1127" y="564"/>
                  </a:lnTo>
                  <a:lnTo>
                    <a:pt x="1127" y="566"/>
                  </a:lnTo>
                  <a:lnTo>
                    <a:pt x="1129" y="568"/>
                  </a:lnTo>
                  <a:lnTo>
                    <a:pt x="1131" y="570"/>
                  </a:lnTo>
                  <a:lnTo>
                    <a:pt x="1133" y="570"/>
                  </a:lnTo>
                  <a:lnTo>
                    <a:pt x="1135" y="572"/>
                  </a:lnTo>
                  <a:lnTo>
                    <a:pt x="1137" y="574"/>
                  </a:lnTo>
                  <a:lnTo>
                    <a:pt x="1137" y="576"/>
                  </a:lnTo>
                  <a:lnTo>
                    <a:pt x="1139" y="576"/>
                  </a:lnTo>
                  <a:lnTo>
                    <a:pt x="1139" y="578"/>
                  </a:lnTo>
                  <a:lnTo>
                    <a:pt x="1139" y="580"/>
                  </a:lnTo>
                  <a:lnTo>
                    <a:pt x="1140" y="582"/>
                  </a:lnTo>
                  <a:lnTo>
                    <a:pt x="1142" y="583"/>
                  </a:lnTo>
                  <a:lnTo>
                    <a:pt x="1140" y="585"/>
                  </a:lnTo>
                  <a:lnTo>
                    <a:pt x="1135" y="591"/>
                  </a:lnTo>
                  <a:lnTo>
                    <a:pt x="1127" y="601"/>
                  </a:lnTo>
                  <a:lnTo>
                    <a:pt x="1121" y="606"/>
                  </a:lnTo>
                  <a:lnTo>
                    <a:pt x="1120" y="610"/>
                  </a:lnTo>
                  <a:lnTo>
                    <a:pt x="1118" y="610"/>
                  </a:lnTo>
                  <a:lnTo>
                    <a:pt x="1116" y="612"/>
                  </a:lnTo>
                  <a:lnTo>
                    <a:pt x="1112" y="616"/>
                  </a:lnTo>
                  <a:lnTo>
                    <a:pt x="1110" y="618"/>
                  </a:lnTo>
                  <a:lnTo>
                    <a:pt x="1110" y="620"/>
                  </a:lnTo>
                  <a:lnTo>
                    <a:pt x="1108" y="620"/>
                  </a:lnTo>
                  <a:lnTo>
                    <a:pt x="1106" y="621"/>
                  </a:lnTo>
                  <a:lnTo>
                    <a:pt x="1104" y="621"/>
                  </a:lnTo>
                  <a:lnTo>
                    <a:pt x="1104" y="623"/>
                  </a:lnTo>
                  <a:lnTo>
                    <a:pt x="1104" y="625"/>
                  </a:lnTo>
                  <a:lnTo>
                    <a:pt x="1102" y="625"/>
                  </a:lnTo>
                  <a:lnTo>
                    <a:pt x="1101" y="625"/>
                  </a:lnTo>
                  <a:lnTo>
                    <a:pt x="1099" y="627"/>
                  </a:lnTo>
                  <a:lnTo>
                    <a:pt x="1099" y="629"/>
                  </a:lnTo>
                  <a:lnTo>
                    <a:pt x="1097" y="631"/>
                  </a:lnTo>
                  <a:lnTo>
                    <a:pt x="1095" y="633"/>
                  </a:lnTo>
                  <a:lnTo>
                    <a:pt x="1095" y="635"/>
                  </a:lnTo>
                  <a:lnTo>
                    <a:pt x="1093" y="635"/>
                  </a:lnTo>
                  <a:lnTo>
                    <a:pt x="1091" y="635"/>
                  </a:lnTo>
                  <a:lnTo>
                    <a:pt x="1089" y="635"/>
                  </a:lnTo>
                  <a:lnTo>
                    <a:pt x="1087" y="633"/>
                  </a:lnTo>
                  <a:lnTo>
                    <a:pt x="1085" y="633"/>
                  </a:lnTo>
                  <a:lnTo>
                    <a:pt x="1085" y="631"/>
                  </a:lnTo>
                  <a:lnTo>
                    <a:pt x="1083" y="631"/>
                  </a:lnTo>
                  <a:lnTo>
                    <a:pt x="1082" y="631"/>
                  </a:lnTo>
                  <a:lnTo>
                    <a:pt x="1080" y="631"/>
                  </a:lnTo>
                  <a:lnTo>
                    <a:pt x="1080" y="629"/>
                  </a:lnTo>
                  <a:lnTo>
                    <a:pt x="1076" y="627"/>
                  </a:lnTo>
                  <a:lnTo>
                    <a:pt x="1074" y="625"/>
                  </a:lnTo>
                  <a:lnTo>
                    <a:pt x="1070" y="621"/>
                  </a:lnTo>
                  <a:lnTo>
                    <a:pt x="1064" y="616"/>
                  </a:lnTo>
                  <a:lnTo>
                    <a:pt x="1061" y="612"/>
                  </a:lnTo>
                  <a:lnTo>
                    <a:pt x="1059" y="610"/>
                  </a:lnTo>
                  <a:lnTo>
                    <a:pt x="1057" y="610"/>
                  </a:lnTo>
                  <a:lnTo>
                    <a:pt x="1055" y="610"/>
                  </a:lnTo>
                  <a:lnTo>
                    <a:pt x="1053" y="608"/>
                  </a:lnTo>
                  <a:lnTo>
                    <a:pt x="1047" y="602"/>
                  </a:lnTo>
                  <a:lnTo>
                    <a:pt x="1045" y="601"/>
                  </a:lnTo>
                  <a:lnTo>
                    <a:pt x="1045" y="599"/>
                  </a:lnTo>
                  <a:lnTo>
                    <a:pt x="1044" y="599"/>
                  </a:lnTo>
                  <a:lnTo>
                    <a:pt x="1036" y="589"/>
                  </a:lnTo>
                  <a:lnTo>
                    <a:pt x="1034" y="587"/>
                  </a:lnTo>
                  <a:lnTo>
                    <a:pt x="1034" y="585"/>
                  </a:lnTo>
                  <a:lnTo>
                    <a:pt x="1011" y="559"/>
                  </a:lnTo>
                  <a:lnTo>
                    <a:pt x="988" y="532"/>
                  </a:lnTo>
                  <a:lnTo>
                    <a:pt x="987" y="530"/>
                  </a:lnTo>
                  <a:lnTo>
                    <a:pt x="985" y="528"/>
                  </a:lnTo>
                  <a:lnTo>
                    <a:pt x="985" y="526"/>
                  </a:lnTo>
                  <a:lnTo>
                    <a:pt x="983" y="525"/>
                  </a:lnTo>
                  <a:lnTo>
                    <a:pt x="983" y="521"/>
                  </a:lnTo>
                  <a:lnTo>
                    <a:pt x="981" y="519"/>
                  </a:lnTo>
                  <a:lnTo>
                    <a:pt x="981" y="515"/>
                  </a:lnTo>
                  <a:lnTo>
                    <a:pt x="981" y="511"/>
                  </a:lnTo>
                  <a:lnTo>
                    <a:pt x="981" y="507"/>
                  </a:lnTo>
                  <a:lnTo>
                    <a:pt x="979" y="504"/>
                  </a:lnTo>
                  <a:lnTo>
                    <a:pt x="977" y="504"/>
                  </a:lnTo>
                  <a:lnTo>
                    <a:pt x="969" y="492"/>
                  </a:lnTo>
                  <a:lnTo>
                    <a:pt x="966" y="487"/>
                  </a:lnTo>
                  <a:lnTo>
                    <a:pt x="966" y="485"/>
                  </a:lnTo>
                  <a:lnTo>
                    <a:pt x="954" y="456"/>
                  </a:lnTo>
                  <a:lnTo>
                    <a:pt x="947" y="441"/>
                  </a:lnTo>
                  <a:lnTo>
                    <a:pt x="941" y="428"/>
                  </a:lnTo>
                  <a:lnTo>
                    <a:pt x="931" y="430"/>
                  </a:lnTo>
                  <a:lnTo>
                    <a:pt x="928" y="431"/>
                  </a:lnTo>
                  <a:lnTo>
                    <a:pt x="924" y="431"/>
                  </a:lnTo>
                  <a:lnTo>
                    <a:pt x="922" y="433"/>
                  </a:lnTo>
                  <a:lnTo>
                    <a:pt x="920" y="435"/>
                  </a:lnTo>
                  <a:lnTo>
                    <a:pt x="916" y="435"/>
                  </a:lnTo>
                  <a:lnTo>
                    <a:pt x="914" y="437"/>
                  </a:lnTo>
                  <a:lnTo>
                    <a:pt x="912" y="439"/>
                  </a:lnTo>
                  <a:lnTo>
                    <a:pt x="911" y="439"/>
                  </a:lnTo>
                  <a:lnTo>
                    <a:pt x="909" y="439"/>
                  </a:lnTo>
                  <a:lnTo>
                    <a:pt x="907" y="439"/>
                  </a:lnTo>
                  <a:lnTo>
                    <a:pt x="903" y="433"/>
                  </a:lnTo>
                  <a:lnTo>
                    <a:pt x="899" y="430"/>
                  </a:lnTo>
                  <a:lnTo>
                    <a:pt x="899" y="428"/>
                  </a:lnTo>
                  <a:lnTo>
                    <a:pt x="897" y="424"/>
                  </a:lnTo>
                  <a:lnTo>
                    <a:pt x="897" y="422"/>
                  </a:lnTo>
                  <a:lnTo>
                    <a:pt x="895" y="420"/>
                  </a:lnTo>
                  <a:lnTo>
                    <a:pt x="895" y="418"/>
                  </a:lnTo>
                  <a:lnTo>
                    <a:pt x="893" y="418"/>
                  </a:lnTo>
                  <a:lnTo>
                    <a:pt x="892" y="416"/>
                  </a:lnTo>
                  <a:lnTo>
                    <a:pt x="888" y="411"/>
                  </a:lnTo>
                  <a:lnTo>
                    <a:pt x="888" y="407"/>
                  </a:lnTo>
                  <a:lnTo>
                    <a:pt x="886" y="407"/>
                  </a:lnTo>
                  <a:lnTo>
                    <a:pt x="886" y="403"/>
                  </a:lnTo>
                  <a:lnTo>
                    <a:pt x="886" y="401"/>
                  </a:lnTo>
                  <a:lnTo>
                    <a:pt x="886" y="399"/>
                  </a:lnTo>
                  <a:lnTo>
                    <a:pt x="884" y="399"/>
                  </a:lnTo>
                  <a:lnTo>
                    <a:pt x="884" y="397"/>
                  </a:lnTo>
                  <a:lnTo>
                    <a:pt x="886" y="395"/>
                  </a:lnTo>
                  <a:lnTo>
                    <a:pt x="888" y="393"/>
                  </a:lnTo>
                  <a:lnTo>
                    <a:pt x="888" y="392"/>
                  </a:lnTo>
                  <a:lnTo>
                    <a:pt x="888" y="388"/>
                  </a:lnTo>
                  <a:lnTo>
                    <a:pt x="888" y="386"/>
                  </a:lnTo>
                  <a:lnTo>
                    <a:pt x="886" y="384"/>
                  </a:lnTo>
                  <a:lnTo>
                    <a:pt x="880" y="378"/>
                  </a:lnTo>
                  <a:lnTo>
                    <a:pt x="874" y="376"/>
                  </a:lnTo>
                  <a:lnTo>
                    <a:pt x="871" y="373"/>
                  </a:lnTo>
                  <a:lnTo>
                    <a:pt x="869" y="371"/>
                  </a:lnTo>
                  <a:lnTo>
                    <a:pt x="867" y="369"/>
                  </a:lnTo>
                  <a:lnTo>
                    <a:pt x="863" y="367"/>
                  </a:lnTo>
                  <a:lnTo>
                    <a:pt x="863" y="365"/>
                  </a:lnTo>
                  <a:lnTo>
                    <a:pt x="861" y="365"/>
                  </a:lnTo>
                  <a:lnTo>
                    <a:pt x="859" y="363"/>
                  </a:lnTo>
                  <a:lnTo>
                    <a:pt x="857" y="361"/>
                  </a:lnTo>
                  <a:lnTo>
                    <a:pt x="855" y="361"/>
                  </a:lnTo>
                  <a:lnTo>
                    <a:pt x="852" y="359"/>
                  </a:lnTo>
                  <a:lnTo>
                    <a:pt x="850" y="359"/>
                  </a:lnTo>
                  <a:lnTo>
                    <a:pt x="848" y="361"/>
                  </a:lnTo>
                  <a:lnTo>
                    <a:pt x="848" y="363"/>
                  </a:lnTo>
                  <a:lnTo>
                    <a:pt x="844" y="365"/>
                  </a:lnTo>
                  <a:lnTo>
                    <a:pt x="844" y="367"/>
                  </a:lnTo>
                  <a:lnTo>
                    <a:pt x="842" y="367"/>
                  </a:lnTo>
                  <a:lnTo>
                    <a:pt x="838" y="369"/>
                  </a:lnTo>
                  <a:lnTo>
                    <a:pt x="836" y="369"/>
                  </a:lnTo>
                  <a:lnTo>
                    <a:pt x="835" y="369"/>
                  </a:lnTo>
                  <a:lnTo>
                    <a:pt x="833" y="371"/>
                  </a:lnTo>
                  <a:lnTo>
                    <a:pt x="831" y="369"/>
                  </a:lnTo>
                  <a:lnTo>
                    <a:pt x="829" y="367"/>
                  </a:lnTo>
                  <a:lnTo>
                    <a:pt x="829" y="363"/>
                  </a:lnTo>
                  <a:lnTo>
                    <a:pt x="829" y="359"/>
                  </a:lnTo>
                  <a:lnTo>
                    <a:pt x="829" y="357"/>
                  </a:lnTo>
                  <a:lnTo>
                    <a:pt x="827" y="352"/>
                  </a:lnTo>
                  <a:lnTo>
                    <a:pt x="825" y="344"/>
                  </a:lnTo>
                  <a:lnTo>
                    <a:pt x="825" y="340"/>
                  </a:lnTo>
                  <a:lnTo>
                    <a:pt x="825" y="336"/>
                  </a:lnTo>
                  <a:lnTo>
                    <a:pt x="827" y="329"/>
                  </a:lnTo>
                  <a:lnTo>
                    <a:pt x="827" y="327"/>
                  </a:lnTo>
                  <a:lnTo>
                    <a:pt x="825" y="323"/>
                  </a:lnTo>
                  <a:lnTo>
                    <a:pt x="827" y="317"/>
                  </a:lnTo>
                  <a:lnTo>
                    <a:pt x="827" y="316"/>
                  </a:lnTo>
                  <a:lnTo>
                    <a:pt x="827" y="310"/>
                  </a:lnTo>
                  <a:lnTo>
                    <a:pt x="825" y="308"/>
                  </a:lnTo>
                  <a:lnTo>
                    <a:pt x="823" y="308"/>
                  </a:lnTo>
                  <a:lnTo>
                    <a:pt x="821" y="310"/>
                  </a:lnTo>
                  <a:lnTo>
                    <a:pt x="819" y="312"/>
                  </a:lnTo>
                  <a:lnTo>
                    <a:pt x="819" y="314"/>
                  </a:lnTo>
                  <a:lnTo>
                    <a:pt x="819" y="316"/>
                  </a:lnTo>
                  <a:lnTo>
                    <a:pt x="817" y="316"/>
                  </a:lnTo>
                  <a:lnTo>
                    <a:pt x="817" y="317"/>
                  </a:lnTo>
                  <a:lnTo>
                    <a:pt x="816" y="317"/>
                  </a:lnTo>
                  <a:lnTo>
                    <a:pt x="816" y="319"/>
                  </a:lnTo>
                  <a:lnTo>
                    <a:pt x="816" y="321"/>
                  </a:lnTo>
                  <a:lnTo>
                    <a:pt x="816" y="323"/>
                  </a:lnTo>
                  <a:lnTo>
                    <a:pt x="814" y="323"/>
                  </a:lnTo>
                  <a:lnTo>
                    <a:pt x="814" y="325"/>
                  </a:lnTo>
                  <a:lnTo>
                    <a:pt x="812" y="327"/>
                  </a:lnTo>
                  <a:lnTo>
                    <a:pt x="812" y="329"/>
                  </a:lnTo>
                  <a:lnTo>
                    <a:pt x="810" y="329"/>
                  </a:lnTo>
                  <a:lnTo>
                    <a:pt x="808" y="331"/>
                  </a:lnTo>
                  <a:lnTo>
                    <a:pt x="806" y="331"/>
                  </a:lnTo>
                  <a:lnTo>
                    <a:pt x="804" y="333"/>
                  </a:lnTo>
                  <a:lnTo>
                    <a:pt x="802" y="333"/>
                  </a:lnTo>
                  <a:lnTo>
                    <a:pt x="800" y="333"/>
                  </a:lnTo>
                  <a:lnTo>
                    <a:pt x="798" y="333"/>
                  </a:lnTo>
                  <a:lnTo>
                    <a:pt x="798" y="335"/>
                  </a:lnTo>
                  <a:lnTo>
                    <a:pt x="797" y="338"/>
                  </a:lnTo>
                  <a:lnTo>
                    <a:pt x="795" y="340"/>
                  </a:lnTo>
                  <a:lnTo>
                    <a:pt x="793" y="342"/>
                  </a:lnTo>
                  <a:lnTo>
                    <a:pt x="793" y="344"/>
                  </a:lnTo>
                  <a:lnTo>
                    <a:pt x="789" y="348"/>
                  </a:lnTo>
                  <a:lnTo>
                    <a:pt x="789" y="350"/>
                  </a:lnTo>
                  <a:lnTo>
                    <a:pt x="787" y="350"/>
                  </a:lnTo>
                  <a:lnTo>
                    <a:pt x="783" y="352"/>
                  </a:lnTo>
                  <a:lnTo>
                    <a:pt x="781" y="352"/>
                  </a:lnTo>
                  <a:lnTo>
                    <a:pt x="781" y="354"/>
                  </a:lnTo>
                  <a:lnTo>
                    <a:pt x="779" y="357"/>
                  </a:lnTo>
                  <a:lnTo>
                    <a:pt x="778" y="359"/>
                  </a:lnTo>
                  <a:lnTo>
                    <a:pt x="778" y="361"/>
                  </a:lnTo>
                  <a:lnTo>
                    <a:pt x="776" y="363"/>
                  </a:lnTo>
                  <a:lnTo>
                    <a:pt x="774" y="363"/>
                  </a:lnTo>
                  <a:lnTo>
                    <a:pt x="774" y="361"/>
                  </a:lnTo>
                  <a:lnTo>
                    <a:pt x="772" y="359"/>
                  </a:lnTo>
                  <a:lnTo>
                    <a:pt x="770" y="357"/>
                  </a:lnTo>
                  <a:lnTo>
                    <a:pt x="766" y="357"/>
                  </a:lnTo>
                  <a:lnTo>
                    <a:pt x="764" y="357"/>
                  </a:lnTo>
                  <a:lnTo>
                    <a:pt x="764" y="355"/>
                  </a:lnTo>
                  <a:lnTo>
                    <a:pt x="762" y="354"/>
                  </a:lnTo>
                  <a:lnTo>
                    <a:pt x="759" y="352"/>
                  </a:lnTo>
                  <a:lnTo>
                    <a:pt x="751" y="350"/>
                  </a:lnTo>
                  <a:lnTo>
                    <a:pt x="751" y="348"/>
                  </a:lnTo>
                  <a:lnTo>
                    <a:pt x="749" y="348"/>
                  </a:lnTo>
                  <a:lnTo>
                    <a:pt x="747" y="346"/>
                  </a:lnTo>
                  <a:lnTo>
                    <a:pt x="747" y="344"/>
                  </a:lnTo>
                  <a:lnTo>
                    <a:pt x="749" y="344"/>
                  </a:lnTo>
                  <a:lnTo>
                    <a:pt x="749" y="342"/>
                  </a:lnTo>
                  <a:lnTo>
                    <a:pt x="749" y="340"/>
                  </a:lnTo>
                  <a:lnTo>
                    <a:pt x="751" y="338"/>
                  </a:lnTo>
                  <a:lnTo>
                    <a:pt x="751" y="336"/>
                  </a:lnTo>
                  <a:lnTo>
                    <a:pt x="751" y="335"/>
                  </a:lnTo>
                  <a:lnTo>
                    <a:pt x="751" y="331"/>
                  </a:lnTo>
                  <a:lnTo>
                    <a:pt x="751" y="327"/>
                  </a:lnTo>
                  <a:lnTo>
                    <a:pt x="753" y="323"/>
                  </a:lnTo>
                  <a:lnTo>
                    <a:pt x="751" y="323"/>
                  </a:lnTo>
                  <a:lnTo>
                    <a:pt x="749" y="321"/>
                  </a:lnTo>
                  <a:lnTo>
                    <a:pt x="747" y="323"/>
                  </a:lnTo>
                  <a:lnTo>
                    <a:pt x="743" y="325"/>
                  </a:lnTo>
                  <a:lnTo>
                    <a:pt x="741" y="327"/>
                  </a:lnTo>
                  <a:lnTo>
                    <a:pt x="740" y="327"/>
                  </a:lnTo>
                  <a:lnTo>
                    <a:pt x="738" y="327"/>
                  </a:lnTo>
                  <a:lnTo>
                    <a:pt x="736" y="325"/>
                  </a:lnTo>
                  <a:lnTo>
                    <a:pt x="734" y="325"/>
                  </a:lnTo>
                  <a:lnTo>
                    <a:pt x="732" y="327"/>
                  </a:lnTo>
                  <a:lnTo>
                    <a:pt x="730" y="329"/>
                  </a:lnTo>
                  <a:lnTo>
                    <a:pt x="728" y="329"/>
                  </a:lnTo>
                  <a:lnTo>
                    <a:pt x="728" y="327"/>
                  </a:lnTo>
                  <a:lnTo>
                    <a:pt x="726" y="327"/>
                  </a:lnTo>
                  <a:lnTo>
                    <a:pt x="722" y="327"/>
                  </a:lnTo>
                  <a:lnTo>
                    <a:pt x="721" y="327"/>
                  </a:lnTo>
                  <a:lnTo>
                    <a:pt x="719" y="325"/>
                  </a:lnTo>
                  <a:lnTo>
                    <a:pt x="717" y="323"/>
                  </a:lnTo>
                  <a:lnTo>
                    <a:pt x="715" y="321"/>
                  </a:lnTo>
                  <a:lnTo>
                    <a:pt x="715" y="319"/>
                  </a:lnTo>
                  <a:lnTo>
                    <a:pt x="713" y="317"/>
                  </a:lnTo>
                  <a:lnTo>
                    <a:pt x="711" y="316"/>
                  </a:lnTo>
                  <a:lnTo>
                    <a:pt x="709" y="316"/>
                  </a:lnTo>
                  <a:lnTo>
                    <a:pt x="707" y="316"/>
                  </a:lnTo>
                  <a:lnTo>
                    <a:pt x="705" y="314"/>
                  </a:lnTo>
                  <a:lnTo>
                    <a:pt x="700" y="312"/>
                  </a:lnTo>
                  <a:lnTo>
                    <a:pt x="698" y="312"/>
                  </a:lnTo>
                  <a:lnTo>
                    <a:pt x="696" y="312"/>
                  </a:lnTo>
                  <a:lnTo>
                    <a:pt x="694" y="312"/>
                  </a:lnTo>
                  <a:lnTo>
                    <a:pt x="692" y="312"/>
                  </a:lnTo>
                  <a:lnTo>
                    <a:pt x="692" y="310"/>
                  </a:lnTo>
                  <a:lnTo>
                    <a:pt x="688" y="312"/>
                  </a:lnTo>
                  <a:lnTo>
                    <a:pt x="686" y="312"/>
                  </a:lnTo>
                  <a:lnTo>
                    <a:pt x="684" y="312"/>
                  </a:lnTo>
                  <a:lnTo>
                    <a:pt x="683" y="314"/>
                  </a:lnTo>
                  <a:lnTo>
                    <a:pt x="681" y="316"/>
                  </a:lnTo>
                  <a:lnTo>
                    <a:pt x="679" y="317"/>
                  </a:lnTo>
                  <a:lnTo>
                    <a:pt x="677" y="317"/>
                  </a:lnTo>
                  <a:lnTo>
                    <a:pt x="675" y="317"/>
                  </a:lnTo>
                  <a:lnTo>
                    <a:pt x="673" y="316"/>
                  </a:lnTo>
                  <a:lnTo>
                    <a:pt x="669" y="314"/>
                  </a:lnTo>
                  <a:lnTo>
                    <a:pt x="665" y="312"/>
                  </a:lnTo>
                  <a:lnTo>
                    <a:pt x="660" y="310"/>
                  </a:lnTo>
                  <a:lnTo>
                    <a:pt x="652" y="308"/>
                  </a:lnTo>
                  <a:lnTo>
                    <a:pt x="650" y="308"/>
                  </a:lnTo>
                  <a:lnTo>
                    <a:pt x="646" y="308"/>
                  </a:lnTo>
                  <a:lnTo>
                    <a:pt x="645" y="308"/>
                  </a:lnTo>
                  <a:lnTo>
                    <a:pt x="635" y="310"/>
                  </a:lnTo>
                  <a:lnTo>
                    <a:pt x="633" y="310"/>
                  </a:lnTo>
                  <a:lnTo>
                    <a:pt x="633" y="312"/>
                  </a:lnTo>
                  <a:lnTo>
                    <a:pt x="633" y="310"/>
                  </a:lnTo>
                  <a:lnTo>
                    <a:pt x="631" y="310"/>
                  </a:lnTo>
                  <a:lnTo>
                    <a:pt x="629" y="310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0" y="310"/>
                  </a:lnTo>
                  <a:lnTo>
                    <a:pt x="620" y="312"/>
                  </a:lnTo>
                  <a:lnTo>
                    <a:pt x="618" y="310"/>
                  </a:lnTo>
                  <a:lnTo>
                    <a:pt x="614" y="308"/>
                  </a:lnTo>
                  <a:lnTo>
                    <a:pt x="612" y="308"/>
                  </a:lnTo>
                  <a:lnTo>
                    <a:pt x="610" y="306"/>
                  </a:lnTo>
                  <a:lnTo>
                    <a:pt x="608" y="306"/>
                  </a:lnTo>
                  <a:lnTo>
                    <a:pt x="607" y="306"/>
                  </a:lnTo>
                  <a:lnTo>
                    <a:pt x="605" y="306"/>
                  </a:lnTo>
                  <a:lnTo>
                    <a:pt x="603" y="306"/>
                  </a:lnTo>
                  <a:lnTo>
                    <a:pt x="599" y="306"/>
                  </a:lnTo>
                  <a:lnTo>
                    <a:pt x="591" y="304"/>
                  </a:lnTo>
                  <a:lnTo>
                    <a:pt x="589" y="304"/>
                  </a:lnTo>
                  <a:lnTo>
                    <a:pt x="588" y="304"/>
                  </a:lnTo>
                  <a:lnTo>
                    <a:pt x="586" y="306"/>
                  </a:lnTo>
                  <a:lnTo>
                    <a:pt x="584" y="306"/>
                  </a:lnTo>
                  <a:lnTo>
                    <a:pt x="582" y="306"/>
                  </a:lnTo>
                  <a:lnTo>
                    <a:pt x="580" y="306"/>
                  </a:lnTo>
                  <a:lnTo>
                    <a:pt x="576" y="308"/>
                  </a:lnTo>
                  <a:lnTo>
                    <a:pt x="574" y="308"/>
                  </a:lnTo>
                  <a:lnTo>
                    <a:pt x="572" y="308"/>
                  </a:lnTo>
                  <a:lnTo>
                    <a:pt x="570" y="306"/>
                  </a:lnTo>
                  <a:lnTo>
                    <a:pt x="569" y="304"/>
                  </a:lnTo>
                  <a:lnTo>
                    <a:pt x="567" y="302"/>
                  </a:lnTo>
                  <a:lnTo>
                    <a:pt x="565" y="302"/>
                  </a:lnTo>
                  <a:lnTo>
                    <a:pt x="565" y="300"/>
                  </a:lnTo>
                  <a:lnTo>
                    <a:pt x="563" y="298"/>
                  </a:lnTo>
                  <a:lnTo>
                    <a:pt x="561" y="295"/>
                  </a:lnTo>
                  <a:lnTo>
                    <a:pt x="559" y="295"/>
                  </a:lnTo>
                  <a:lnTo>
                    <a:pt x="553" y="295"/>
                  </a:lnTo>
                  <a:lnTo>
                    <a:pt x="548" y="295"/>
                  </a:lnTo>
                  <a:lnTo>
                    <a:pt x="546" y="297"/>
                  </a:lnTo>
                  <a:lnTo>
                    <a:pt x="544" y="297"/>
                  </a:lnTo>
                  <a:lnTo>
                    <a:pt x="542" y="302"/>
                  </a:lnTo>
                  <a:lnTo>
                    <a:pt x="540" y="306"/>
                  </a:lnTo>
                  <a:lnTo>
                    <a:pt x="538" y="306"/>
                  </a:lnTo>
                  <a:lnTo>
                    <a:pt x="536" y="308"/>
                  </a:lnTo>
                  <a:lnTo>
                    <a:pt x="532" y="310"/>
                  </a:lnTo>
                  <a:lnTo>
                    <a:pt x="531" y="312"/>
                  </a:lnTo>
                  <a:lnTo>
                    <a:pt x="527" y="312"/>
                  </a:lnTo>
                  <a:lnTo>
                    <a:pt x="523" y="312"/>
                  </a:lnTo>
                  <a:lnTo>
                    <a:pt x="521" y="312"/>
                  </a:lnTo>
                  <a:lnTo>
                    <a:pt x="519" y="312"/>
                  </a:lnTo>
                  <a:lnTo>
                    <a:pt x="515" y="310"/>
                  </a:lnTo>
                  <a:lnTo>
                    <a:pt x="512" y="310"/>
                  </a:lnTo>
                  <a:lnTo>
                    <a:pt x="508" y="308"/>
                  </a:lnTo>
                  <a:lnTo>
                    <a:pt x="502" y="308"/>
                  </a:lnTo>
                  <a:lnTo>
                    <a:pt x="496" y="308"/>
                  </a:lnTo>
                  <a:lnTo>
                    <a:pt x="487" y="310"/>
                  </a:lnTo>
                  <a:lnTo>
                    <a:pt x="470" y="312"/>
                  </a:lnTo>
                  <a:lnTo>
                    <a:pt x="468" y="312"/>
                  </a:lnTo>
                  <a:lnTo>
                    <a:pt x="466" y="314"/>
                  </a:lnTo>
                  <a:lnTo>
                    <a:pt x="462" y="314"/>
                  </a:lnTo>
                  <a:lnTo>
                    <a:pt x="460" y="314"/>
                  </a:lnTo>
                  <a:lnTo>
                    <a:pt x="458" y="316"/>
                  </a:lnTo>
                  <a:lnTo>
                    <a:pt x="456" y="316"/>
                  </a:lnTo>
                  <a:lnTo>
                    <a:pt x="455" y="319"/>
                  </a:lnTo>
                  <a:lnTo>
                    <a:pt x="455" y="321"/>
                  </a:lnTo>
                  <a:lnTo>
                    <a:pt x="453" y="323"/>
                  </a:lnTo>
                  <a:lnTo>
                    <a:pt x="451" y="327"/>
                  </a:lnTo>
                  <a:lnTo>
                    <a:pt x="449" y="327"/>
                  </a:lnTo>
                  <a:lnTo>
                    <a:pt x="449" y="329"/>
                  </a:lnTo>
                  <a:lnTo>
                    <a:pt x="447" y="331"/>
                  </a:lnTo>
                  <a:lnTo>
                    <a:pt x="445" y="333"/>
                  </a:lnTo>
                  <a:lnTo>
                    <a:pt x="443" y="333"/>
                  </a:lnTo>
                  <a:lnTo>
                    <a:pt x="439" y="329"/>
                  </a:lnTo>
                  <a:lnTo>
                    <a:pt x="436" y="329"/>
                  </a:lnTo>
                  <a:lnTo>
                    <a:pt x="434" y="329"/>
                  </a:lnTo>
                  <a:lnTo>
                    <a:pt x="432" y="329"/>
                  </a:lnTo>
                  <a:lnTo>
                    <a:pt x="430" y="329"/>
                  </a:lnTo>
                  <a:lnTo>
                    <a:pt x="428" y="329"/>
                  </a:lnTo>
                  <a:lnTo>
                    <a:pt x="426" y="331"/>
                  </a:lnTo>
                  <a:lnTo>
                    <a:pt x="424" y="331"/>
                  </a:lnTo>
                  <a:lnTo>
                    <a:pt x="420" y="329"/>
                  </a:lnTo>
                  <a:lnTo>
                    <a:pt x="417" y="329"/>
                  </a:lnTo>
                  <a:lnTo>
                    <a:pt x="413" y="329"/>
                  </a:lnTo>
                  <a:lnTo>
                    <a:pt x="407" y="329"/>
                  </a:lnTo>
                  <a:lnTo>
                    <a:pt x="396" y="329"/>
                  </a:lnTo>
                  <a:lnTo>
                    <a:pt x="392" y="329"/>
                  </a:lnTo>
                  <a:lnTo>
                    <a:pt x="390" y="327"/>
                  </a:lnTo>
                  <a:lnTo>
                    <a:pt x="388" y="327"/>
                  </a:lnTo>
                  <a:lnTo>
                    <a:pt x="386" y="325"/>
                  </a:lnTo>
                  <a:lnTo>
                    <a:pt x="386" y="327"/>
                  </a:lnTo>
                  <a:lnTo>
                    <a:pt x="382" y="331"/>
                  </a:lnTo>
                  <a:lnTo>
                    <a:pt x="382" y="333"/>
                  </a:lnTo>
                  <a:lnTo>
                    <a:pt x="380" y="333"/>
                  </a:lnTo>
                  <a:lnTo>
                    <a:pt x="380" y="335"/>
                  </a:lnTo>
                  <a:lnTo>
                    <a:pt x="379" y="336"/>
                  </a:lnTo>
                  <a:lnTo>
                    <a:pt x="377" y="340"/>
                  </a:lnTo>
                  <a:lnTo>
                    <a:pt x="373" y="340"/>
                  </a:lnTo>
                  <a:lnTo>
                    <a:pt x="369" y="340"/>
                  </a:lnTo>
                  <a:lnTo>
                    <a:pt x="365" y="342"/>
                  </a:lnTo>
                  <a:lnTo>
                    <a:pt x="365" y="344"/>
                  </a:lnTo>
                  <a:lnTo>
                    <a:pt x="365" y="346"/>
                  </a:lnTo>
                  <a:lnTo>
                    <a:pt x="363" y="346"/>
                  </a:lnTo>
                  <a:lnTo>
                    <a:pt x="361" y="346"/>
                  </a:lnTo>
                  <a:lnTo>
                    <a:pt x="360" y="344"/>
                  </a:lnTo>
                  <a:lnTo>
                    <a:pt x="358" y="344"/>
                  </a:lnTo>
                  <a:lnTo>
                    <a:pt x="356" y="344"/>
                  </a:lnTo>
                  <a:lnTo>
                    <a:pt x="354" y="346"/>
                  </a:lnTo>
                  <a:lnTo>
                    <a:pt x="352" y="346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46" y="344"/>
                  </a:lnTo>
                  <a:lnTo>
                    <a:pt x="344" y="344"/>
                  </a:lnTo>
                  <a:lnTo>
                    <a:pt x="344" y="346"/>
                  </a:lnTo>
                  <a:lnTo>
                    <a:pt x="341" y="346"/>
                  </a:lnTo>
                  <a:lnTo>
                    <a:pt x="341" y="348"/>
                  </a:lnTo>
                  <a:lnTo>
                    <a:pt x="339" y="348"/>
                  </a:lnTo>
                  <a:lnTo>
                    <a:pt x="341" y="350"/>
                  </a:lnTo>
                  <a:lnTo>
                    <a:pt x="341" y="352"/>
                  </a:lnTo>
                  <a:lnTo>
                    <a:pt x="341" y="354"/>
                  </a:lnTo>
                  <a:lnTo>
                    <a:pt x="339" y="355"/>
                  </a:lnTo>
                  <a:lnTo>
                    <a:pt x="339" y="357"/>
                  </a:lnTo>
                  <a:lnTo>
                    <a:pt x="339" y="361"/>
                  </a:lnTo>
                  <a:lnTo>
                    <a:pt x="337" y="361"/>
                  </a:lnTo>
                  <a:lnTo>
                    <a:pt x="337" y="365"/>
                  </a:lnTo>
                  <a:lnTo>
                    <a:pt x="339" y="367"/>
                  </a:lnTo>
                  <a:lnTo>
                    <a:pt x="341" y="365"/>
                  </a:lnTo>
                  <a:lnTo>
                    <a:pt x="342" y="367"/>
                  </a:lnTo>
                  <a:lnTo>
                    <a:pt x="341" y="367"/>
                  </a:lnTo>
                  <a:lnTo>
                    <a:pt x="341" y="369"/>
                  </a:lnTo>
                  <a:lnTo>
                    <a:pt x="337" y="371"/>
                  </a:lnTo>
                  <a:lnTo>
                    <a:pt x="335" y="373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29" y="374"/>
                  </a:lnTo>
                  <a:lnTo>
                    <a:pt x="329" y="373"/>
                  </a:lnTo>
                  <a:lnTo>
                    <a:pt x="327" y="373"/>
                  </a:lnTo>
                  <a:lnTo>
                    <a:pt x="325" y="374"/>
                  </a:lnTo>
                  <a:lnTo>
                    <a:pt x="325" y="373"/>
                  </a:lnTo>
                  <a:lnTo>
                    <a:pt x="322" y="371"/>
                  </a:lnTo>
                  <a:lnTo>
                    <a:pt x="322" y="369"/>
                  </a:lnTo>
                  <a:lnTo>
                    <a:pt x="322" y="371"/>
                  </a:lnTo>
                  <a:lnTo>
                    <a:pt x="320" y="371"/>
                  </a:lnTo>
                  <a:lnTo>
                    <a:pt x="318" y="369"/>
                  </a:lnTo>
                  <a:lnTo>
                    <a:pt x="316" y="369"/>
                  </a:lnTo>
                  <a:lnTo>
                    <a:pt x="314" y="369"/>
                  </a:lnTo>
                  <a:lnTo>
                    <a:pt x="312" y="369"/>
                  </a:lnTo>
                  <a:lnTo>
                    <a:pt x="310" y="369"/>
                  </a:lnTo>
                  <a:lnTo>
                    <a:pt x="308" y="369"/>
                  </a:lnTo>
                  <a:lnTo>
                    <a:pt x="306" y="369"/>
                  </a:lnTo>
                  <a:lnTo>
                    <a:pt x="306" y="371"/>
                  </a:lnTo>
                  <a:lnTo>
                    <a:pt x="304" y="371"/>
                  </a:lnTo>
                  <a:lnTo>
                    <a:pt x="303" y="371"/>
                  </a:lnTo>
                  <a:lnTo>
                    <a:pt x="301" y="371"/>
                  </a:lnTo>
                  <a:lnTo>
                    <a:pt x="301" y="373"/>
                  </a:lnTo>
                  <a:lnTo>
                    <a:pt x="299" y="373"/>
                  </a:lnTo>
                  <a:lnTo>
                    <a:pt x="299" y="374"/>
                  </a:lnTo>
                  <a:lnTo>
                    <a:pt x="299" y="376"/>
                  </a:lnTo>
                  <a:lnTo>
                    <a:pt x="299" y="378"/>
                  </a:lnTo>
                  <a:lnTo>
                    <a:pt x="299" y="380"/>
                  </a:lnTo>
                  <a:lnTo>
                    <a:pt x="297" y="380"/>
                  </a:lnTo>
                  <a:lnTo>
                    <a:pt x="297" y="382"/>
                  </a:lnTo>
                  <a:lnTo>
                    <a:pt x="295" y="382"/>
                  </a:lnTo>
                  <a:lnTo>
                    <a:pt x="295" y="384"/>
                  </a:lnTo>
                  <a:lnTo>
                    <a:pt x="295" y="386"/>
                  </a:lnTo>
                  <a:lnTo>
                    <a:pt x="293" y="388"/>
                  </a:lnTo>
                  <a:lnTo>
                    <a:pt x="291" y="388"/>
                  </a:lnTo>
                  <a:lnTo>
                    <a:pt x="289" y="388"/>
                  </a:lnTo>
                  <a:lnTo>
                    <a:pt x="289" y="390"/>
                  </a:lnTo>
                  <a:lnTo>
                    <a:pt x="287" y="390"/>
                  </a:lnTo>
                  <a:lnTo>
                    <a:pt x="285" y="388"/>
                  </a:lnTo>
                  <a:lnTo>
                    <a:pt x="284" y="388"/>
                  </a:lnTo>
                  <a:lnTo>
                    <a:pt x="282" y="388"/>
                  </a:lnTo>
                  <a:lnTo>
                    <a:pt x="280" y="388"/>
                  </a:lnTo>
                  <a:lnTo>
                    <a:pt x="278" y="388"/>
                  </a:lnTo>
                  <a:lnTo>
                    <a:pt x="276" y="388"/>
                  </a:lnTo>
                  <a:lnTo>
                    <a:pt x="274" y="386"/>
                  </a:lnTo>
                  <a:lnTo>
                    <a:pt x="272" y="386"/>
                  </a:lnTo>
                  <a:lnTo>
                    <a:pt x="270" y="384"/>
                  </a:lnTo>
                  <a:lnTo>
                    <a:pt x="268" y="382"/>
                  </a:lnTo>
                  <a:lnTo>
                    <a:pt x="266" y="382"/>
                  </a:lnTo>
                  <a:lnTo>
                    <a:pt x="265" y="380"/>
                  </a:lnTo>
                  <a:lnTo>
                    <a:pt x="263" y="380"/>
                  </a:lnTo>
                  <a:lnTo>
                    <a:pt x="261" y="380"/>
                  </a:lnTo>
                  <a:lnTo>
                    <a:pt x="259" y="380"/>
                  </a:lnTo>
                  <a:lnTo>
                    <a:pt x="257" y="378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3" y="376"/>
                  </a:lnTo>
                  <a:lnTo>
                    <a:pt x="253" y="374"/>
                  </a:lnTo>
                  <a:lnTo>
                    <a:pt x="251" y="374"/>
                  </a:lnTo>
                  <a:lnTo>
                    <a:pt x="251" y="373"/>
                  </a:lnTo>
                  <a:lnTo>
                    <a:pt x="251" y="371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47" y="365"/>
                  </a:lnTo>
                  <a:lnTo>
                    <a:pt x="246" y="363"/>
                  </a:lnTo>
                  <a:lnTo>
                    <a:pt x="244" y="363"/>
                  </a:lnTo>
                  <a:lnTo>
                    <a:pt x="242" y="363"/>
                  </a:lnTo>
                  <a:lnTo>
                    <a:pt x="240" y="365"/>
                  </a:lnTo>
                  <a:lnTo>
                    <a:pt x="238" y="367"/>
                  </a:lnTo>
                  <a:lnTo>
                    <a:pt x="236" y="369"/>
                  </a:lnTo>
                  <a:lnTo>
                    <a:pt x="236" y="371"/>
                  </a:lnTo>
                  <a:lnTo>
                    <a:pt x="234" y="373"/>
                  </a:lnTo>
                  <a:lnTo>
                    <a:pt x="234" y="374"/>
                  </a:lnTo>
                  <a:lnTo>
                    <a:pt x="232" y="376"/>
                  </a:lnTo>
                  <a:lnTo>
                    <a:pt x="230" y="378"/>
                  </a:lnTo>
                  <a:lnTo>
                    <a:pt x="230" y="380"/>
                  </a:lnTo>
                  <a:lnTo>
                    <a:pt x="228" y="382"/>
                  </a:lnTo>
                  <a:lnTo>
                    <a:pt x="227" y="382"/>
                  </a:lnTo>
                  <a:lnTo>
                    <a:pt x="225" y="384"/>
                  </a:lnTo>
                  <a:lnTo>
                    <a:pt x="221" y="384"/>
                  </a:lnTo>
                  <a:lnTo>
                    <a:pt x="219" y="386"/>
                  </a:lnTo>
                  <a:lnTo>
                    <a:pt x="217" y="390"/>
                  </a:lnTo>
                  <a:lnTo>
                    <a:pt x="211" y="397"/>
                  </a:lnTo>
                  <a:lnTo>
                    <a:pt x="211" y="399"/>
                  </a:lnTo>
                  <a:lnTo>
                    <a:pt x="209" y="401"/>
                  </a:lnTo>
                  <a:lnTo>
                    <a:pt x="208" y="401"/>
                  </a:lnTo>
                  <a:lnTo>
                    <a:pt x="206" y="403"/>
                  </a:lnTo>
                  <a:lnTo>
                    <a:pt x="206" y="405"/>
                  </a:lnTo>
                  <a:lnTo>
                    <a:pt x="204" y="409"/>
                  </a:lnTo>
                  <a:lnTo>
                    <a:pt x="202" y="409"/>
                  </a:lnTo>
                  <a:lnTo>
                    <a:pt x="200" y="409"/>
                  </a:lnTo>
                  <a:lnTo>
                    <a:pt x="198" y="409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2" y="411"/>
                  </a:lnTo>
                  <a:lnTo>
                    <a:pt x="189" y="411"/>
                  </a:lnTo>
                  <a:lnTo>
                    <a:pt x="187" y="412"/>
                  </a:lnTo>
                  <a:lnTo>
                    <a:pt x="181" y="412"/>
                  </a:lnTo>
                  <a:lnTo>
                    <a:pt x="179" y="412"/>
                  </a:lnTo>
                  <a:lnTo>
                    <a:pt x="173" y="412"/>
                  </a:lnTo>
                  <a:lnTo>
                    <a:pt x="170" y="414"/>
                  </a:lnTo>
                  <a:lnTo>
                    <a:pt x="168" y="414"/>
                  </a:lnTo>
                  <a:lnTo>
                    <a:pt x="166" y="414"/>
                  </a:lnTo>
                  <a:lnTo>
                    <a:pt x="166" y="416"/>
                  </a:lnTo>
                  <a:lnTo>
                    <a:pt x="164" y="418"/>
                  </a:lnTo>
                  <a:lnTo>
                    <a:pt x="162" y="418"/>
                  </a:lnTo>
                  <a:lnTo>
                    <a:pt x="162" y="420"/>
                  </a:lnTo>
                  <a:lnTo>
                    <a:pt x="160" y="422"/>
                  </a:lnTo>
                  <a:lnTo>
                    <a:pt x="160" y="420"/>
                  </a:lnTo>
                  <a:lnTo>
                    <a:pt x="158" y="420"/>
                  </a:lnTo>
                  <a:lnTo>
                    <a:pt x="156" y="418"/>
                  </a:lnTo>
                  <a:lnTo>
                    <a:pt x="158" y="418"/>
                  </a:lnTo>
                  <a:lnTo>
                    <a:pt x="156" y="418"/>
                  </a:lnTo>
                  <a:lnTo>
                    <a:pt x="156" y="416"/>
                  </a:lnTo>
                  <a:lnTo>
                    <a:pt x="154" y="418"/>
                  </a:lnTo>
                  <a:lnTo>
                    <a:pt x="154" y="420"/>
                  </a:lnTo>
                  <a:lnTo>
                    <a:pt x="154" y="422"/>
                  </a:lnTo>
                  <a:lnTo>
                    <a:pt x="154" y="424"/>
                  </a:lnTo>
                  <a:lnTo>
                    <a:pt x="152" y="424"/>
                  </a:lnTo>
                  <a:lnTo>
                    <a:pt x="152" y="426"/>
                  </a:lnTo>
                  <a:lnTo>
                    <a:pt x="151" y="428"/>
                  </a:lnTo>
                  <a:lnTo>
                    <a:pt x="151" y="426"/>
                  </a:lnTo>
                  <a:lnTo>
                    <a:pt x="151" y="428"/>
                  </a:lnTo>
                  <a:lnTo>
                    <a:pt x="149" y="428"/>
                  </a:lnTo>
                  <a:lnTo>
                    <a:pt x="149" y="430"/>
                  </a:lnTo>
                  <a:lnTo>
                    <a:pt x="151" y="431"/>
                  </a:lnTo>
                  <a:lnTo>
                    <a:pt x="152" y="431"/>
                  </a:lnTo>
                  <a:lnTo>
                    <a:pt x="154" y="431"/>
                  </a:lnTo>
                  <a:lnTo>
                    <a:pt x="156" y="431"/>
                  </a:lnTo>
                  <a:lnTo>
                    <a:pt x="158" y="431"/>
                  </a:lnTo>
                  <a:lnTo>
                    <a:pt x="160" y="431"/>
                  </a:lnTo>
                  <a:lnTo>
                    <a:pt x="160" y="433"/>
                  </a:lnTo>
                  <a:lnTo>
                    <a:pt x="158" y="435"/>
                  </a:lnTo>
                  <a:lnTo>
                    <a:pt x="156" y="435"/>
                  </a:lnTo>
                  <a:lnTo>
                    <a:pt x="154" y="435"/>
                  </a:lnTo>
                  <a:lnTo>
                    <a:pt x="152" y="437"/>
                  </a:lnTo>
                  <a:lnTo>
                    <a:pt x="154" y="437"/>
                  </a:lnTo>
                  <a:lnTo>
                    <a:pt x="152" y="439"/>
                  </a:lnTo>
                  <a:lnTo>
                    <a:pt x="154" y="439"/>
                  </a:lnTo>
                  <a:lnTo>
                    <a:pt x="154" y="441"/>
                  </a:lnTo>
                  <a:lnTo>
                    <a:pt x="154" y="443"/>
                  </a:lnTo>
                  <a:lnTo>
                    <a:pt x="156" y="445"/>
                  </a:lnTo>
                  <a:lnTo>
                    <a:pt x="154" y="445"/>
                  </a:lnTo>
                  <a:lnTo>
                    <a:pt x="154" y="447"/>
                  </a:lnTo>
                  <a:lnTo>
                    <a:pt x="154" y="449"/>
                  </a:lnTo>
                  <a:lnTo>
                    <a:pt x="152" y="449"/>
                  </a:lnTo>
                  <a:lnTo>
                    <a:pt x="151" y="449"/>
                  </a:lnTo>
                  <a:lnTo>
                    <a:pt x="151" y="450"/>
                  </a:lnTo>
                  <a:lnTo>
                    <a:pt x="151" y="452"/>
                  </a:lnTo>
                  <a:lnTo>
                    <a:pt x="151" y="454"/>
                  </a:lnTo>
                  <a:lnTo>
                    <a:pt x="152" y="454"/>
                  </a:lnTo>
                  <a:lnTo>
                    <a:pt x="152" y="456"/>
                  </a:lnTo>
                  <a:lnTo>
                    <a:pt x="152" y="458"/>
                  </a:lnTo>
                  <a:lnTo>
                    <a:pt x="151" y="460"/>
                  </a:lnTo>
                  <a:lnTo>
                    <a:pt x="151" y="458"/>
                  </a:lnTo>
                  <a:lnTo>
                    <a:pt x="149" y="458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7" y="458"/>
                  </a:lnTo>
                  <a:lnTo>
                    <a:pt x="145" y="458"/>
                  </a:lnTo>
                  <a:lnTo>
                    <a:pt x="145" y="460"/>
                  </a:lnTo>
                  <a:lnTo>
                    <a:pt x="145" y="462"/>
                  </a:lnTo>
                  <a:lnTo>
                    <a:pt x="147" y="462"/>
                  </a:lnTo>
                  <a:lnTo>
                    <a:pt x="149" y="462"/>
                  </a:lnTo>
                  <a:lnTo>
                    <a:pt x="149" y="464"/>
                  </a:lnTo>
                  <a:lnTo>
                    <a:pt x="151" y="464"/>
                  </a:lnTo>
                  <a:lnTo>
                    <a:pt x="151" y="466"/>
                  </a:lnTo>
                  <a:lnTo>
                    <a:pt x="151" y="468"/>
                  </a:lnTo>
                  <a:lnTo>
                    <a:pt x="151" y="469"/>
                  </a:lnTo>
                  <a:lnTo>
                    <a:pt x="149" y="469"/>
                  </a:lnTo>
                  <a:lnTo>
                    <a:pt x="147" y="469"/>
                  </a:lnTo>
                  <a:lnTo>
                    <a:pt x="145" y="471"/>
                  </a:lnTo>
                  <a:lnTo>
                    <a:pt x="143" y="471"/>
                  </a:lnTo>
                  <a:lnTo>
                    <a:pt x="143" y="473"/>
                  </a:lnTo>
                  <a:lnTo>
                    <a:pt x="143" y="475"/>
                  </a:lnTo>
                  <a:lnTo>
                    <a:pt x="143" y="477"/>
                  </a:lnTo>
                  <a:lnTo>
                    <a:pt x="145" y="477"/>
                  </a:lnTo>
                  <a:lnTo>
                    <a:pt x="145" y="479"/>
                  </a:lnTo>
                  <a:lnTo>
                    <a:pt x="147" y="479"/>
                  </a:lnTo>
                  <a:lnTo>
                    <a:pt x="145" y="479"/>
                  </a:lnTo>
                  <a:lnTo>
                    <a:pt x="143" y="479"/>
                  </a:lnTo>
                  <a:lnTo>
                    <a:pt x="143" y="481"/>
                  </a:lnTo>
                  <a:lnTo>
                    <a:pt x="141" y="483"/>
                  </a:lnTo>
                  <a:lnTo>
                    <a:pt x="143" y="483"/>
                  </a:lnTo>
                  <a:lnTo>
                    <a:pt x="143" y="485"/>
                  </a:lnTo>
                  <a:lnTo>
                    <a:pt x="143" y="487"/>
                  </a:lnTo>
                  <a:lnTo>
                    <a:pt x="145" y="488"/>
                  </a:lnTo>
                  <a:lnTo>
                    <a:pt x="145" y="490"/>
                  </a:lnTo>
                  <a:lnTo>
                    <a:pt x="143" y="492"/>
                  </a:lnTo>
                  <a:lnTo>
                    <a:pt x="143" y="494"/>
                  </a:lnTo>
                  <a:lnTo>
                    <a:pt x="143" y="496"/>
                  </a:lnTo>
                  <a:lnTo>
                    <a:pt x="141" y="496"/>
                  </a:lnTo>
                  <a:lnTo>
                    <a:pt x="139" y="498"/>
                  </a:lnTo>
                  <a:lnTo>
                    <a:pt x="139" y="500"/>
                  </a:lnTo>
                  <a:lnTo>
                    <a:pt x="139" y="502"/>
                  </a:lnTo>
                  <a:lnTo>
                    <a:pt x="139" y="504"/>
                  </a:lnTo>
                  <a:lnTo>
                    <a:pt x="137" y="506"/>
                  </a:lnTo>
                  <a:lnTo>
                    <a:pt x="135" y="506"/>
                  </a:lnTo>
                  <a:lnTo>
                    <a:pt x="133" y="507"/>
                  </a:lnTo>
                  <a:lnTo>
                    <a:pt x="133" y="509"/>
                  </a:lnTo>
                  <a:lnTo>
                    <a:pt x="133" y="511"/>
                  </a:lnTo>
                  <a:lnTo>
                    <a:pt x="133" y="513"/>
                  </a:lnTo>
                  <a:lnTo>
                    <a:pt x="132" y="513"/>
                  </a:lnTo>
                  <a:lnTo>
                    <a:pt x="132" y="515"/>
                  </a:lnTo>
                  <a:lnTo>
                    <a:pt x="130" y="513"/>
                  </a:lnTo>
                  <a:lnTo>
                    <a:pt x="130" y="515"/>
                  </a:lnTo>
                  <a:lnTo>
                    <a:pt x="130" y="513"/>
                  </a:lnTo>
                  <a:lnTo>
                    <a:pt x="128" y="515"/>
                  </a:lnTo>
                  <a:lnTo>
                    <a:pt x="128" y="517"/>
                  </a:lnTo>
                  <a:lnTo>
                    <a:pt x="128" y="519"/>
                  </a:lnTo>
                  <a:lnTo>
                    <a:pt x="126" y="519"/>
                  </a:lnTo>
                  <a:lnTo>
                    <a:pt x="124" y="519"/>
                  </a:lnTo>
                  <a:lnTo>
                    <a:pt x="124" y="517"/>
                  </a:lnTo>
                  <a:lnTo>
                    <a:pt x="122" y="517"/>
                  </a:lnTo>
                  <a:lnTo>
                    <a:pt x="120" y="517"/>
                  </a:lnTo>
                  <a:lnTo>
                    <a:pt x="120" y="515"/>
                  </a:lnTo>
                  <a:lnTo>
                    <a:pt x="118" y="515"/>
                  </a:lnTo>
                  <a:lnTo>
                    <a:pt x="116" y="513"/>
                  </a:lnTo>
                  <a:lnTo>
                    <a:pt x="116" y="511"/>
                  </a:lnTo>
                  <a:lnTo>
                    <a:pt x="114" y="511"/>
                  </a:lnTo>
                  <a:lnTo>
                    <a:pt x="114" y="509"/>
                  </a:lnTo>
                  <a:lnTo>
                    <a:pt x="113" y="507"/>
                  </a:lnTo>
                  <a:lnTo>
                    <a:pt x="113" y="506"/>
                  </a:lnTo>
                  <a:lnTo>
                    <a:pt x="111" y="506"/>
                  </a:lnTo>
                  <a:lnTo>
                    <a:pt x="111" y="504"/>
                  </a:lnTo>
                  <a:lnTo>
                    <a:pt x="111" y="502"/>
                  </a:lnTo>
                  <a:lnTo>
                    <a:pt x="109" y="502"/>
                  </a:lnTo>
                  <a:lnTo>
                    <a:pt x="107" y="502"/>
                  </a:lnTo>
                  <a:lnTo>
                    <a:pt x="105" y="502"/>
                  </a:lnTo>
                  <a:lnTo>
                    <a:pt x="103" y="502"/>
                  </a:lnTo>
                  <a:lnTo>
                    <a:pt x="103" y="504"/>
                  </a:lnTo>
                  <a:lnTo>
                    <a:pt x="101" y="504"/>
                  </a:lnTo>
                  <a:lnTo>
                    <a:pt x="99" y="504"/>
                  </a:lnTo>
                  <a:lnTo>
                    <a:pt x="97" y="504"/>
                  </a:lnTo>
                  <a:lnTo>
                    <a:pt x="95" y="504"/>
                  </a:lnTo>
                  <a:lnTo>
                    <a:pt x="94" y="504"/>
                  </a:lnTo>
                  <a:lnTo>
                    <a:pt x="94" y="506"/>
                  </a:lnTo>
                  <a:lnTo>
                    <a:pt x="92" y="506"/>
                  </a:lnTo>
                  <a:lnTo>
                    <a:pt x="90" y="506"/>
                  </a:lnTo>
                  <a:lnTo>
                    <a:pt x="90" y="507"/>
                  </a:lnTo>
                  <a:lnTo>
                    <a:pt x="90" y="509"/>
                  </a:lnTo>
                  <a:lnTo>
                    <a:pt x="90" y="511"/>
                  </a:lnTo>
                  <a:lnTo>
                    <a:pt x="90" y="513"/>
                  </a:lnTo>
                  <a:lnTo>
                    <a:pt x="90" y="515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2" y="519"/>
                  </a:lnTo>
                  <a:lnTo>
                    <a:pt x="90" y="521"/>
                  </a:lnTo>
                  <a:lnTo>
                    <a:pt x="88" y="523"/>
                  </a:lnTo>
                  <a:lnTo>
                    <a:pt x="86" y="523"/>
                  </a:lnTo>
                  <a:lnTo>
                    <a:pt x="84" y="523"/>
                  </a:lnTo>
                  <a:lnTo>
                    <a:pt x="84" y="521"/>
                  </a:lnTo>
                  <a:lnTo>
                    <a:pt x="82" y="521"/>
                  </a:lnTo>
                  <a:lnTo>
                    <a:pt x="80" y="521"/>
                  </a:lnTo>
                  <a:lnTo>
                    <a:pt x="78" y="521"/>
                  </a:lnTo>
                  <a:lnTo>
                    <a:pt x="78" y="519"/>
                  </a:lnTo>
                  <a:lnTo>
                    <a:pt x="76" y="519"/>
                  </a:lnTo>
                  <a:lnTo>
                    <a:pt x="76" y="517"/>
                  </a:lnTo>
                  <a:lnTo>
                    <a:pt x="75" y="517"/>
                  </a:lnTo>
                  <a:lnTo>
                    <a:pt x="73" y="517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1" y="511"/>
                  </a:lnTo>
                  <a:lnTo>
                    <a:pt x="69" y="511"/>
                  </a:lnTo>
                  <a:lnTo>
                    <a:pt x="69" y="509"/>
                  </a:lnTo>
                  <a:lnTo>
                    <a:pt x="69" y="507"/>
                  </a:lnTo>
                  <a:lnTo>
                    <a:pt x="67" y="507"/>
                  </a:lnTo>
                  <a:lnTo>
                    <a:pt x="67" y="506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7" y="500"/>
                  </a:lnTo>
                  <a:lnTo>
                    <a:pt x="67" y="498"/>
                  </a:lnTo>
                  <a:lnTo>
                    <a:pt x="67" y="496"/>
                  </a:lnTo>
                  <a:lnTo>
                    <a:pt x="67" y="494"/>
                  </a:lnTo>
                  <a:lnTo>
                    <a:pt x="67" y="492"/>
                  </a:lnTo>
                  <a:lnTo>
                    <a:pt x="67" y="490"/>
                  </a:lnTo>
                  <a:lnTo>
                    <a:pt x="65" y="488"/>
                  </a:lnTo>
                  <a:lnTo>
                    <a:pt x="65" y="487"/>
                  </a:lnTo>
                  <a:lnTo>
                    <a:pt x="63" y="485"/>
                  </a:lnTo>
                  <a:lnTo>
                    <a:pt x="61" y="483"/>
                  </a:lnTo>
                  <a:lnTo>
                    <a:pt x="59" y="483"/>
                  </a:lnTo>
                  <a:lnTo>
                    <a:pt x="57" y="481"/>
                  </a:lnTo>
                  <a:lnTo>
                    <a:pt x="56" y="481"/>
                  </a:lnTo>
                  <a:lnTo>
                    <a:pt x="56" y="479"/>
                  </a:lnTo>
                  <a:lnTo>
                    <a:pt x="54" y="479"/>
                  </a:lnTo>
                  <a:lnTo>
                    <a:pt x="54" y="477"/>
                  </a:lnTo>
                  <a:lnTo>
                    <a:pt x="52" y="477"/>
                  </a:lnTo>
                  <a:lnTo>
                    <a:pt x="52" y="479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46" y="479"/>
                  </a:lnTo>
                  <a:lnTo>
                    <a:pt x="46" y="481"/>
                  </a:lnTo>
                  <a:lnTo>
                    <a:pt x="44" y="483"/>
                  </a:lnTo>
                  <a:lnTo>
                    <a:pt x="42" y="483"/>
                  </a:lnTo>
                  <a:lnTo>
                    <a:pt x="40" y="483"/>
                  </a:lnTo>
                  <a:lnTo>
                    <a:pt x="40" y="485"/>
                  </a:lnTo>
                  <a:lnTo>
                    <a:pt x="38" y="485"/>
                  </a:lnTo>
                  <a:lnTo>
                    <a:pt x="37" y="485"/>
                  </a:lnTo>
                  <a:lnTo>
                    <a:pt x="35" y="485"/>
                  </a:lnTo>
                  <a:lnTo>
                    <a:pt x="33" y="485"/>
                  </a:lnTo>
                  <a:lnTo>
                    <a:pt x="31" y="485"/>
                  </a:lnTo>
                  <a:lnTo>
                    <a:pt x="31" y="487"/>
                  </a:lnTo>
                  <a:lnTo>
                    <a:pt x="29" y="487"/>
                  </a:lnTo>
                  <a:lnTo>
                    <a:pt x="27" y="487"/>
                  </a:lnTo>
                  <a:lnTo>
                    <a:pt x="25" y="487"/>
                  </a:lnTo>
                  <a:lnTo>
                    <a:pt x="23" y="487"/>
                  </a:lnTo>
                  <a:lnTo>
                    <a:pt x="21" y="485"/>
                  </a:lnTo>
                  <a:lnTo>
                    <a:pt x="19" y="485"/>
                  </a:lnTo>
                  <a:lnTo>
                    <a:pt x="18" y="485"/>
                  </a:lnTo>
                  <a:lnTo>
                    <a:pt x="16" y="485"/>
                  </a:lnTo>
                  <a:lnTo>
                    <a:pt x="16" y="487"/>
                  </a:lnTo>
                  <a:lnTo>
                    <a:pt x="14" y="487"/>
                  </a:lnTo>
                  <a:lnTo>
                    <a:pt x="14" y="488"/>
                  </a:lnTo>
                  <a:lnTo>
                    <a:pt x="12" y="488"/>
                  </a:lnTo>
                  <a:lnTo>
                    <a:pt x="10" y="488"/>
                  </a:lnTo>
                  <a:lnTo>
                    <a:pt x="8" y="488"/>
                  </a:lnTo>
                  <a:lnTo>
                    <a:pt x="6" y="488"/>
                  </a:lnTo>
                  <a:lnTo>
                    <a:pt x="4" y="488"/>
                  </a:lnTo>
                  <a:lnTo>
                    <a:pt x="4" y="487"/>
                  </a:lnTo>
                  <a:lnTo>
                    <a:pt x="2" y="487"/>
                  </a:lnTo>
                  <a:lnTo>
                    <a:pt x="2" y="485"/>
                  </a:lnTo>
                  <a:lnTo>
                    <a:pt x="0" y="483"/>
                  </a:lnTo>
                  <a:lnTo>
                    <a:pt x="0" y="481"/>
                  </a:lnTo>
                  <a:lnTo>
                    <a:pt x="0" y="479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1BE7451-80D2-47AE-9A32-631F17C0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3254"/>
              <a:ext cx="633" cy="498"/>
            </a:xfrm>
            <a:custGeom>
              <a:avLst/>
              <a:gdLst>
                <a:gd name="T0" fmla="*/ 622 w 633"/>
                <a:gd name="T1" fmla="*/ 469 h 498"/>
                <a:gd name="T2" fmla="*/ 631 w 633"/>
                <a:gd name="T3" fmla="*/ 447 h 498"/>
                <a:gd name="T4" fmla="*/ 605 w 633"/>
                <a:gd name="T5" fmla="*/ 443 h 498"/>
                <a:gd name="T6" fmla="*/ 606 w 633"/>
                <a:gd name="T7" fmla="*/ 466 h 498"/>
                <a:gd name="T8" fmla="*/ 582 w 633"/>
                <a:gd name="T9" fmla="*/ 477 h 498"/>
                <a:gd name="T10" fmla="*/ 565 w 633"/>
                <a:gd name="T11" fmla="*/ 458 h 498"/>
                <a:gd name="T12" fmla="*/ 551 w 633"/>
                <a:gd name="T13" fmla="*/ 469 h 498"/>
                <a:gd name="T14" fmla="*/ 536 w 633"/>
                <a:gd name="T15" fmla="*/ 479 h 498"/>
                <a:gd name="T16" fmla="*/ 515 w 633"/>
                <a:gd name="T17" fmla="*/ 488 h 498"/>
                <a:gd name="T18" fmla="*/ 500 w 633"/>
                <a:gd name="T19" fmla="*/ 471 h 498"/>
                <a:gd name="T20" fmla="*/ 489 w 633"/>
                <a:gd name="T21" fmla="*/ 450 h 498"/>
                <a:gd name="T22" fmla="*/ 470 w 633"/>
                <a:gd name="T23" fmla="*/ 439 h 498"/>
                <a:gd name="T24" fmla="*/ 458 w 633"/>
                <a:gd name="T25" fmla="*/ 445 h 498"/>
                <a:gd name="T26" fmla="*/ 445 w 633"/>
                <a:gd name="T27" fmla="*/ 430 h 498"/>
                <a:gd name="T28" fmla="*/ 447 w 633"/>
                <a:gd name="T29" fmla="*/ 420 h 498"/>
                <a:gd name="T30" fmla="*/ 453 w 633"/>
                <a:gd name="T31" fmla="*/ 409 h 498"/>
                <a:gd name="T32" fmla="*/ 449 w 633"/>
                <a:gd name="T33" fmla="*/ 386 h 498"/>
                <a:gd name="T34" fmla="*/ 432 w 633"/>
                <a:gd name="T35" fmla="*/ 374 h 498"/>
                <a:gd name="T36" fmla="*/ 409 w 633"/>
                <a:gd name="T37" fmla="*/ 365 h 498"/>
                <a:gd name="T38" fmla="*/ 390 w 633"/>
                <a:gd name="T39" fmla="*/ 363 h 498"/>
                <a:gd name="T40" fmla="*/ 369 w 633"/>
                <a:gd name="T41" fmla="*/ 357 h 498"/>
                <a:gd name="T42" fmla="*/ 356 w 633"/>
                <a:gd name="T43" fmla="*/ 359 h 498"/>
                <a:gd name="T44" fmla="*/ 342 w 633"/>
                <a:gd name="T45" fmla="*/ 338 h 498"/>
                <a:gd name="T46" fmla="*/ 350 w 633"/>
                <a:gd name="T47" fmla="*/ 321 h 498"/>
                <a:gd name="T48" fmla="*/ 346 w 633"/>
                <a:gd name="T49" fmla="*/ 308 h 498"/>
                <a:gd name="T50" fmla="*/ 331 w 633"/>
                <a:gd name="T51" fmla="*/ 293 h 498"/>
                <a:gd name="T52" fmla="*/ 339 w 633"/>
                <a:gd name="T53" fmla="*/ 281 h 498"/>
                <a:gd name="T54" fmla="*/ 339 w 633"/>
                <a:gd name="T55" fmla="*/ 259 h 498"/>
                <a:gd name="T56" fmla="*/ 320 w 633"/>
                <a:gd name="T57" fmla="*/ 247 h 498"/>
                <a:gd name="T58" fmla="*/ 318 w 633"/>
                <a:gd name="T59" fmla="*/ 226 h 498"/>
                <a:gd name="T60" fmla="*/ 301 w 633"/>
                <a:gd name="T61" fmla="*/ 228 h 498"/>
                <a:gd name="T62" fmla="*/ 285 w 633"/>
                <a:gd name="T63" fmla="*/ 232 h 498"/>
                <a:gd name="T64" fmla="*/ 289 w 633"/>
                <a:gd name="T65" fmla="*/ 221 h 498"/>
                <a:gd name="T66" fmla="*/ 276 w 633"/>
                <a:gd name="T67" fmla="*/ 211 h 498"/>
                <a:gd name="T68" fmla="*/ 297 w 633"/>
                <a:gd name="T69" fmla="*/ 211 h 498"/>
                <a:gd name="T70" fmla="*/ 276 w 633"/>
                <a:gd name="T71" fmla="*/ 198 h 498"/>
                <a:gd name="T72" fmla="*/ 276 w 633"/>
                <a:gd name="T73" fmla="*/ 173 h 498"/>
                <a:gd name="T74" fmla="*/ 257 w 633"/>
                <a:gd name="T75" fmla="*/ 175 h 498"/>
                <a:gd name="T76" fmla="*/ 270 w 633"/>
                <a:gd name="T77" fmla="*/ 154 h 498"/>
                <a:gd name="T78" fmla="*/ 246 w 633"/>
                <a:gd name="T79" fmla="*/ 160 h 498"/>
                <a:gd name="T80" fmla="*/ 253 w 633"/>
                <a:gd name="T81" fmla="*/ 137 h 498"/>
                <a:gd name="T82" fmla="*/ 257 w 633"/>
                <a:gd name="T83" fmla="*/ 120 h 498"/>
                <a:gd name="T84" fmla="*/ 249 w 633"/>
                <a:gd name="T85" fmla="*/ 103 h 498"/>
                <a:gd name="T86" fmla="*/ 238 w 633"/>
                <a:gd name="T87" fmla="*/ 95 h 498"/>
                <a:gd name="T88" fmla="*/ 215 w 633"/>
                <a:gd name="T89" fmla="*/ 108 h 498"/>
                <a:gd name="T90" fmla="*/ 206 w 633"/>
                <a:gd name="T91" fmla="*/ 103 h 498"/>
                <a:gd name="T92" fmla="*/ 196 w 633"/>
                <a:gd name="T93" fmla="*/ 88 h 498"/>
                <a:gd name="T94" fmla="*/ 179 w 633"/>
                <a:gd name="T95" fmla="*/ 91 h 498"/>
                <a:gd name="T96" fmla="*/ 154 w 633"/>
                <a:gd name="T97" fmla="*/ 91 h 498"/>
                <a:gd name="T98" fmla="*/ 135 w 633"/>
                <a:gd name="T99" fmla="*/ 89 h 498"/>
                <a:gd name="T100" fmla="*/ 124 w 633"/>
                <a:gd name="T101" fmla="*/ 101 h 498"/>
                <a:gd name="T102" fmla="*/ 105 w 633"/>
                <a:gd name="T103" fmla="*/ 99 h 498"/>
                <a:gd name="T104" fmla="*/ 95 w 633"/>
                <a:gd name="T105" fmla="*/ 110 h 498"/>
                <a:gd name="T106" fmla="*/ 75 w 633"/>
                <a:gd name="T107" fmla="*/ 103 h 498"/>
                <a:gd name="T108" fmla="*/ 57 w 633"/>
                <a:gd name="T109" fmla="*/ 86 h 498"/>
                <a:gd name="T110" fmla="*/ 38 w 633"/>
                <a:gd name="T111" fmla="*/ 74 h 498"/>
                <a:gd name="T112" fmla="*/ 33 w 633"/>
                <a:gd name="T113" fmla="*/ 61 h 498"/>
                <a:gd name="T114" fmla="*/ 18 w 633"/>
                <a:gd name="T115" fmla="*/ 46 h 498"/>
                <a:gd name="T116" fmla="*/ 6 w 633"/>
                <a:gd name="T117" fmla="*/ 23 h 498"/>
                <a:gd name="T118" fmla="*/ 6 w 633"/>
                <a:gd name="T119" fmla="*/ 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" h="498">
                  <a:moveTo>
                    <a:pt x="625" y="498"/>
                  </a:moveTo>
                  <a:lnTo>
                    <a:pt x="624" y="498"/>
                  </a:lnTo>
                  <a:lnTo>
                    <a:pt x="624" y="496"/>
                  </a:lnTo>
                  <a:lnTo>
                    <a:pt x="624" y="494"/>
                  </a:lnTo>
                  <a:lnTo>
                    <a:pt x="624" y="492"/>
                  </a:lnTo>
                  <a:lnTo>
                    <a:pt x="622" y="490"/>
                  </a:lnTo>
                  <a:lnTo>
                    <a:pt x="622" y="488"/>
                  </a:lnTo>
                  <a:lnTo>
                    <a:pt x="622" y="487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1"/>
                  </a:lnTo>
                  <a:lnTo>
                    <a:pt x="622" y="479"/>
                  </a:lnTo>
                  <a:lnTo>
                    <a:pt x="622" y="477"/>
                  </a:lnTo>
                  <a:lnTo>
                    <a:pt x="622" y="475"/>
                  </a:lnTo>
                  <a:lnTo>
                    <a:pt x="622" y="473"/>
                  </a:lnTo>
                  <a:lnTo>
                    <a:pt x="622" y="471"/>
                  </a:lnTo>
                  <a:lnTo>
                    <a:pt x="622" y="469"/>
                  </a:lnTo>
                  <a:lnTo>
                    <a:pt x="624" y="469"/>
                  </a:lnTo>
                  <a:lnTo>
                    <a:pt x="625" y="468"/>
                  </a:lnTo>
                  <a:lnTo>
                    <a:pt x="625" y="466"/>
                  </a:lnTo>
                  <a:lnTo>
                    <a:pt x="627" y="466"/>
                  </a:lnTo>
                  <a:lnTo>
                    <a:pt x="629" y="466"/>
                  </a:lnTo>
                  <a:lnTo>
                    <a:pt x="629" y="464"/>
                  </a:lnTo>
                  <a:lnTo>
                    <a:pt x="631" y="462"/>
                  </a:lnTo>
                  <a:lnTo>
                    <a:pt x="631" y="460"/>
                  </a:lnTo>
                  <a:lnTo>
                    <a:pt x="633" y="460"/>
                  </a:lnTo>
                  <a:lnTo>
                    <a:pt x="633" y="458"/>
                  </a:lnTo>
                  <a:lnTo>
                    <a:pt x="633" y="456"/>
                  </a:lnTo>
                  <a:lnTo>
                    <a:pt x="631" y="456"/>
                  </a:lnTo>
                  <a:lnTo>
                    <a:pt x="631" y="454"/>
                  </a:lnTo>
                  <a:lnTo>
                    <a:pt x="631" y="452"/>
                  </a:lnTo>
                  <a:lnTo>
                    <a:pt x="631" y="450"/>
                  </a:lnTo>
                  <a:lnTo>
                    <a:pt x="631" y="449"/>
                  </a:lnTo>
                  <a:lnTo>
                    <a:pt x="631" y="447"/>
                  </a:lnTo>
                  <a:lnTo>
                    <a:pt x="629" y="447"/>
                  </a:lnTo>
                  <a:lnTo>
                    <a:pt x="629" y="445"/>
                  </a:lnTo>
                  <a:lnTo>
                    <a:pt x="627" y="445"/>
                  </a:lnTo>
                  <a:lnTo>
                    <a:pt x="627" y="443"/>
                  </a:lnTo>
                  <a:lnTo>
                    <a:pt x="625" y="443"/>
                  </a:lnTo>
                  <a:lnTo>
                    <a:pt x="624" y="441"/>
                  </a:lnTo>
                  <a:lnTo>
                    <a:pt x="622" y="441"/>
                  </a:lnTo>
                  <a:lnTo>
                    <a:pt x="620" y="441"/>
                  </a:lnTo>
                  <a:lnTo>
                    <a:pt x="618" y="441"/>
                  </a:lnTo>
                  <a:lnTo>
                    <a:pt x="616" y="441"/>
                  </a:lnTo>
                  <a:lnTo>
                    <a:pt x="614" y="441"/>
                  </a:lnTo>
                  <a:lnTo>
                    <a:pt x="612" y="441"/>
                  </a:lnTo>
                  <a:lnTo>
                    <a:pt x="612" y="443"/>
                  </a:lnTo>
                  <a:lnTo>
                    <a:pt x="610" y="443"/>
                  </a:lnTo>
                  <a:lnTo>
                    <a:pt x="608" y="443"/>
                  </a:lnTo>
                  <a:lnTo>
                    <a:pt x="606" y="443"/>
                  </a:lnTo>
                  <a:lnTo>
                    <a:pt x="605" y="443"/>
                  </a:lnTo>
                  <a:lnTo>
                    <a:pt x="605" y="445"/>
                  </a:lnTo>
                  <a:lnTo>
                    <a:pt x="603" y="445"/>
                  </a:lnTo>
                  <a:lnTo>
                    <a:pt x="603" y="447"/>
                  </a:lnTo>
                  <a:lnTo>
                    <a:pt x="601" y="447"/>
                  </a:lnTo>
                  <a:lnTo>
                    <a:pt x="601" y="449"/>
                  </a:lnTo>
                  <a:lnTo>
                    <a:pt x="601" y="450"/>
                  </a:lnTo>
                  <a:lnTo>
                    <a:pt x="601" y="452"/>
                  </a:lnTo>
                  <a:lnTo>
                    <a:pt x="603" y="452"/>
                  </a:lnTo>
                  <a:lnTo>
                    <a:pt x="603" y="454"/>
                  </a:lnTo>
                  <a:lnTo>
                    <a:pt x="603" y="456"/>
                  </a:lnTo>
                  <a:lnTo>
                    <a:pt x="605" y="456"/>
                  </a:lnTo>
                  <a:lnTo>
                    <a:pt x="605" y="458"/>
                  </a:lnTo>
                  <a:lnTo>
                    <a:pt x="606" y="458"/>
                  </a:lnTo>
                  <a:lnTo>
                    <a:pt x="606" y="460"/>
                  </a:lnTo>
                  <a:lnTo>
                    <a:pt x="606" y="462"/>
                  </a:lnTo>
                  <a:lnTo>
                    <a:pt x="606" y="464"/>
                  </a:lnTo>
                  <a:lnTo>
                    <a:pt x="606" y="466"/>
                  </a:lnTo>
                  <a:lnTo>
                    <a:pt x="605" y="466"/>
                  </a:lnTo>
                  <a:lnTo>
                    <a:pt x="605" y="468"/>
                  </a:lnTo>
                  <a:lnTo>
                    <a:pt x="603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601" y="473"/>
                  </a:lnTo>
                  <a:lnTo>
                    <a:pt x="599" y="473"/>
                  </a:lnTo>
                  <a:lnTo>
                    <a:pt x="599" y="475"/>
                  </a:lnTo>
                  <a:lnTo>
                    <a:pt x="597" y="477"/>
                  </a:lnTo>
                  <a:lnTo>
                    <a:pt x="595" y="479"/>
                  </a:lnTo>
                  <a:lnTo>
                    <a:pt x="593" y="479"/>
                  </a:lnTo>
                  <a:lnTo>
                    <a:pt x="591" y="479"/>
                  </a:lnTo>
                  <a:lnTo>
                    <a:pt x="589" y="479"/>
                  </a:lnTo>
                  <a:lnTo>
                    <a:pt x="587" y="479"/>
                  </a:lnTo>
                  <a:lnTo>
                    <a:pt x="586" y="479"/>
                  </a:lnTo>
                  <a:lnTo>
                    <a:pt x="584" y="479"/>
                  </a:lnTo>
                  <a:lnTo>
                    <a:pt x="582" y="477"/>
                  </a:lnTo>
                  <a:lnTo>
                    <a:pt x="580" y="475"/>
                  </a:lnTo>
                  <a:lnTo>
                    <a:pt x="580" y="473"/>
                  </a:lnTo>
                  <a:lnTo>
                    <a:pt x="578" y="471"/>
                  </a:lnTo>
                  <a:lnTo>
                    <a:pt x="578" y="469"/>
                  </a:lnTo>
                  <a:lnTo>
                    <a:pt x="578" y="468"/>
                  </a:lnTo>
                  <a:lnTo>
                    <a:pt x="576" y="468"/>
                  </a:lnTo>
                  <a:lnTo>
                    <a:pt x="574" y="468"/>
                  </a:lnTo>
                  <a:lnTo>
                    <a:pt x="574" y="466"/>
                  </a:lnTo>
                  <a:lnTo>
                    <a:pt x="572" y="466"/>
                  </a:lnTo>
                  <a:lnTo>
                    <a:pt x="572" y="464"/>
                  </a:lnTo>
                  <a:lnTo>
                    <a:pt x="572" y="462"/>
                  </a:lnTo>
                  <a:lnTo>
                    <a:pt x="570" y="462"/>
                  </a:lnTo>
                  <a:lnTo>
                    <a:pt x="568" y="462"/>
                  </a:lnTo>
                  <a:lnTo>
                    <a:pt x="567" y="462"/>
                  </a:lnTo>
                  <a:lnTo>
                    <a:pt x="567" y="460"/>
                  </a:lnTo>
                  <a:lnTo>
                    <a:pt x="567" y="458"/>
                  </a:lnTo>
                  <a:lnTo>
                    <a:pt x="565" y="458"/>
                  </a:lnTo>
                  <a:lnTo>
                    <a:pt x="563" y="458"/>
                  </a:lnTo>
                  <a:lnTo>
                    <a:pt x="563" y="460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1" y="464"/>
                  </a:lnTo>
                  <a:lnTo>
                    <a:pt x="561" y="466"/>
                  </a:lnTo>
                  <a:lnTo>
                    <a:pt x="561" y="468"/>
                  </a:lnTo>
                  <a:lnTo>
                    <a:pt x="561" y="469"/>
                  </a:lnTo>
                  <a:lnTo>
                    <a:pt x="559" y="469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1"/>
                  </a:lnTo>
                  <a:lnTo>
                    <a:pt x="553" y="471"/>
                  </a:lnTo>
                  <a:lnTo>
                    <a:pt x="551" y="471"/>
                  </a:lnTo>
                  <a:lnTo>
                    <a:pt x="551" y="469"/>
                  </a:lnTo>
                  <a:lnTo>
                    <a:pt x="551" y="471"/>
                  </a:lnTo>
                  <a:lnTo>
                    <a:pt x="551" y="469"/>
                  </a:lnTo>
                  <a:lnTo>
                    <a:pt x="549" y="469"/>
                  </a:lnTo>
                  <a:lnTo>
                    <a:pt x="548" y="469"/>
                  </a:lnTo>
                  <a:lnTo>
                    <a:pt x="548" y="468"/>
                  </a:lnTo>
                  <a:lnTo>
                    <a:pt x="546" y="468"/>
                  </a:lnTo>
                  <a:lnTo>
                    <a:pt x="546" y="466"/>
                  </a:lnTo>
                  <a:lnTo>
                    <a:pt x="544" y="466"/>
                  </a:lnTo>
                  <a:lnTo>
                    <a:pt x="542" y="466"/>
                  </a:lnTo>
                  <a:lnTo>
                    <a:pt x="540" y="466"/>
                  </a:lnTo>
                  <a:lnTo>
                    <a:pt x="540" y="468"/>
                  </a:lnTo>
                  <a:lnTo>
                    <a:pt x="540" y="469"/>
                  </a:lnTo>
                  <a:lnTo>
                    <a:pt x="538" y="469"/>
                  </a:lnTo>
                  <a:lnTo>
                    <a:pt x="538" y="471"/>
                  </a:lnTo>
                  <a:lnTo>
                    <a:pt x="538" y="473"/>
                  </a:lnTo>
                  <a:lnTo>
                    <a:pt x="538" y="475"/>
                  </a:lnTo>
                  <a:lnTo>
                    <a:pt x="538" y="477"/>
                  </a:lnTo>
                  <a:lnTo>
                    <a:pt x="538" y="479"/>
                  </a:lnTo>
                  <a:lnTo>
                    <a:pt x="536" y="479"/>
                  </a:lnTo>
                  <a:lnTo>
                    <a:pt x="536" y="481"/>
                  </a:lnTo>
                  <a:lnTo>
                    <a:pt x="536" y="483"/>
                  </a:lnTo>
                  <a:lnTo>
                    <a:pt x="534" y="483"/>
                  </a:lnTo>
                  <a:lnTo>
                    <a:pt x="534" y="481"/>
                  </a:lnTo>
                  <a:lnTo>
                    <a:pt x="532" y="481"/>
                  </a:lnTo>
                  <a:lnTo>
                    <a:pt x="530" y="481"/>
                  </a:lnTo>
                  <a:lnTo>
                    <a:pt x="530" y="483"/>
                  </a:lnTo>
                  <a:lnTo>
                    <a:pt x="529" y="483"/>
                  </a:lnTo>
                  <a:lnTo>
                    <a:pt x="527" y="483"/>
                  </a:lnTo>
                  <a:lnTo>
                    <a:pt x="527" y="485"/>
                  </a:lnTo>
                  <a:lnTo>
                    <a:pt x="525" y="485"/>
                  </a:lnTo>
                  <a:lnTo>
                    <a:pt x="523" y="485"/>
                  </a:lnTo>
                  <a:lnTo>
                    <a:pt x="523" y="487"/>
                  </a:lnTo>
                  <a:lnTo>
                    <a:pt x="521" y="487"/>
                  </a:lnTo>
                  <a:lnTo>
                    <a:pt x="519" y="487"/>
                  </a:lnTo>
                  <a:lnTo>
                    <a:pt x="517" y="488"/>
                  </a:lnTo>
                  <a:lnTo>
                    <a:pt x="515" y="488"/>
                  </a:lnTo>
                  <a:lnTo>
                    <a:pt x="515" y="487"/>
                  </a:lnTo>
                  <a:lnTo>
                    <a:pt x="513" y="487"/>
                  </a:lnTo>
                  <a:lnTo>
                    <a:pt x="513" y="485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0" y="483"/>
                  </a:lnTo>
                  <a:lnTo>
                    <a:pt x="508" y="483"/>
                  </a:lnTo>
                  <a:lnTo>
                    <a:pt x="508" y="481"/>
                  </a:lnTo>
                  <a:lnTo>
                    <a:pt x="506" y="481"/>
                  </a:lnTo>
                  <a:lnTo>
                    <a:pt x="506" y="479"/>
                  </a:lnTo>
                  <a:lnTo>
                    <a:pt x="504" y="479"/>
                  </a:lnTo>
                  <a:lnTo>
                    <a:pt x="504" y="477"/>
                  </a:lnTo>
                  <a:lnTo>
                    <a:pt x="504" y="475"/>
                  </a:lnTo>
                  <a:lnTo>
                    <a:pt x="502" y="475"/>
                  </a:lnTo>
                  <a:lnTo>
                    <a:pt x="502" y="473"/>
                  </a:lnTo>
                  <a:lnTo>
                    <a:pt x="500" y="473"/>
                  </a:lnTo>
                  <a:lnTo>
                    <a:pt x="500" y="471"/>
                  </a:lnTo>
                  <a:lnTo>
                    <a:pt x="500" y="469"/>
                  </a:lnTo>
                  <a:lnTo>
                    <a:pt x="500" y="468"/>
                  </a:lnTo>
                  <a:lnTo>
                    <a:pt x="500" y="466"/>
                  </a:lnTo>
                  <a:lnTo>
                    <a:pt x="498" y="466"/>
                  </a:lnTo>
                  <a:lnTo>
                    <a:pt x="498" y="464"/>
                  </a:lnTo>
                  <a:lnTo>
                    <a:pt x="496" y="464"/>
                  </a:lnTo>
                  <a:lnTo>
                    <a:pt x="496" y="462"/>
                  </a:lnTo>
                  <a:lnTo>
                    <a:pt x="496" y="460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4" y="454"/>
                  </a:lnTo>
                  <a:lnTo>
                    <a:pt x="492" y="454"/>
                  </a:lnTo>
                  <a:lnTo>
                    <a:pt x="492" y="452"/>
                  </a:lnTo>
                  <a:lnTo>
                    <a:pt x="491" y="452"/>
                  </a:lnTo>
                  <a:lnTo>
                    <a:pt x="489" y="452"/>
                  </a:lnTo>
                  <a:lnTo>
                    <a:pt x="489" y="450"/>
                  </a:lnTo>
                  <a:lnTo>
                    <a:pt x="487" y="450"/>
                  </a:lnTo>
                  <a:lnTo>
                    <a:pt x="487" y="449"/>
                  </a:lnTo>
                  <a:lnTo>
                    <a:pt x="487" y="447"/>
                  </a:lnTo>
                  <a:lnTo>
                    <a:pt x="489" y="447"/>
                  </a:lnTo>
                  <a:lnTo>
                    <a:pt x="489" y="445"/>
                  </a:lnTo>
                  <a:lnTo>
                    <a:pt x="487" y="445"/>
                  </a:lnTo>
                  <a:lnTo>
                    <a:pt x="487" y="443"/>
                  </a:lnTo>
                  <a:lnTo>
                    <a:pt x="485" y="443"/>
                  </a:lnTo>
                  <a:lnTo>
                    <a:pt x="483" y="441"/>
                  </a:lnTo>
                  <a:lnTo>
                    <a:pt x="481" y="441"/>
                  </a:lnTo>
                  <a:lnTo>
                    <a:pt x="479" y="439"/>
                  </a:lnTo>
                  <a:lnTo>
                    <a:pt x="477" y="441"/>
                  </a:lnTo>
                  <a:lnTo>
                    <a:pt x="475" y="441"/>
                  </a:lnTo>
                  <a:lnTo>
                    <a:pt x="475" y="439"/>
                  </a:lnTo>
                  <a:lnTo>
                    <a:pt x="473" y="439"/>
                  </a:lnTo>
                  <a:lnTo>
                    <a:pt x="472" y="439"/>
                  </a:lnTo>
                  <a:lnTo>
                    <a:pt x="470" y="439"/>
                  </a:lnTo>
                  <a:lnTo>
                    <a:pt x="468" y="439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6" y="443"/>
                  </a:lnTo>
                  <a:lnTo>
                    <a:pt x="466" y="445"/>
                  </a:lnTo>
                  <a:lnTo>
                    <a:pt x="468" y="445"/>
                  </a:lnTo>
                  <a:lnTo>
                    <a:pt x="468" y="447"/>
                  </a:lnTo>
                  <a:lnTo>
                    <a:pt x="470" y="447"/>
                  </a:lnTo>
                  <a:lnTo>
                    <a:pt x="468" y="449"/>
                  </a:lnTo>
                  <a:lnTo>
                    <a:pt x="466" y="450"/>
                  </a:lnTo>
                  <a:lnTo>
                    <a:pt x="464" y="450"/>
                  </a:lnTo>
                  <a:lnTo>
                    <a:pt x="462" y="450"/>
                  </a:lnTo>
                  <a:lnTo>
                    <a:pt x="460" y="450"/>
                  </a:lnTo>
                  <a:lnTo>
                    <a:pt x="460" y="449"/>
                  </a:lnTo>
                  <a:lnTo>
                    <a:pt x="458" y="449"/>
                  </a:lnTo>
                  <a:lnTo>
                    <a:pt x="458" y="447"/>
                  </a:lnTo>
                  <a:lnTo>
                    <a:pt x="458" y="445"/>
                  </a:lnTo>
                  <a:lnTo>
                    <a:pt x="458" y="443"/>
                  </a:lnTo>
                  <a:lnTo>
                    <a:pt x="460" y="441"/>
                  </a:lnTo>
                  <a:lnTo>
                    <a:pt x="458" y="441"/>
                  </a:lnTo>
                  <a:lnTo>
                    <a:pt x="458" y="439"/>
                  </a:lnTo>
                  <a:lnTo>
                    <a:pt x="456" y="439"/>
                  </a:lnTo>
                  <a:lnTo>
                    <a:pt x="454" y="439"/>
                  </a:lnTo>
                  <a:lnTo>
                    <a:pt x="453" y="439"/>
                  </a:lnTo>
                  <a:lnTo>
                    <a:pt x="451" y="439"/>
                  </a:lnTo>
                  <a:lnTo>
                    <a:pt x="451" y="437"/>
                  </a:lnTo>
                  <a:lnTo>
                    <a:pt x="451" y="435"/>
                  </a:lnTo>
                  <a:lnTo>
                    <a:pt x="451" y="433"/>
                  </a:lnTo>
                  <a:lnTo>
                    <a:pt x="451" y="431"/>
                  </a:lnTo>
                  <a:lnTo>
                    <a:pt x="451" y="430"/>
                  </a:lnTo>
                  <a:lnTo>
                    <a:pt x="449" y="430"/>
                  </a:lnTo>
                  <a:lnTo>
                    <a:pt x="449" y="428"/>
                  </a:lnTo>
                  <a:lnTo>
                    <a:pt x="447" y="430"/>
                  </a:lnTo>
                  <a:lnTo>
                    <a:pt x="445" y="430"/>
                  </a:lnTo>
                  <a:lnTo>
                    <a:pt x="443" y="430"/>
                  </a:lnTo>
                  <a:lnTo>
                    <a:pt x="441" y="430"/>
                  </a:lnTo>
                  <a:lnTo>
                    <a:pt x="441" y="428"/>
                  </a:lnTo>
                  <a:lnTo>
                    <a:pt x="439" y="428"/>
                  </a:lnTo>
                  <a:lnTo>
                    <a:pt x="439" y="426"/>
                  </a:lnTo>
                  <a:lnTo>
                    <a:pt x="437" y="424"/>
                  </a:lnTo>
                  <a:lnTo>
                    <a:pt x="437" y="422"/>
                  </a:lnTo>
                  <a:lnTo>
                    <a:pt x="435" y="422"/>
                  </a:lnTo>
                  <a:lnTo>
                    <a:pt x="435" y="420"/>
                  </a:lnTo>
                  <a:lnTo>
                    <a:pt x="437" y="420"/>
                  </a:lnTo>
                  <a:lnTo>
                    <a:pt x="437" y="418"/>
                  </a:lnTo>
                  <a:lnTo>
                    <a:pt x="439" y="418"/>
                  </a:lnTo>
                  <a:lnTo>
                    <a:pt x="439" y="420"/>
                  </a:lnTo>
                  <a:lnTo>
                    <a:pt x="441" y="420"/>
                  </a:lnTo>
                  <a:lnTo>
                    <a:pt x="443" y="420"/>
                  </a:lnTo>
                  <a:lnTo>
                    <a:pt x="445" y="420"/>
                  </a:lnTo>
                  <a:lnTo>
                    <a:pt x="447" y="420"/>
                  </a:lnTo>
                  <a:lnTo>
                    <a:pt x="449" y="420"/>
                  </a:lnTo>
                  <a:lnTo>
                    <a:pt x="451" y="420"/>
                  </a:lnTo>
                  <a:lnTo>
                    <a:pt x="451" y="422"/>
                  </a:lnTo>
                  <a:lnTo>
                    <a:pt x="453" y="422"/>
                  </a:lnTo>
                  <a:lnTo>
                    <a:pt x="453" y="424"/>
                  </a:lnTo>
                  <a:lnTo>
                    <a:pt x="454" y="424"/>
                  </a:lnTo>
                  <a:lnTo>
                    <a:pt x="456" y="424"/>
                  </a:lnTo>
                  <a:lnTo>
                    <a:pt x="456" y="422"/>
                  </a:lnTo>
                  <a:lnTo>
                    <a:pt x="456" y="420"/>
                  </a:lnTo>
                  <a:lnTo>
                    <a:pt x="456" y="418"/>
                  </a:lnTo>
                  <a:lnTo>
                    <a:pt x="454" y="418"/>
                  </a:lnTo>
                  <a:lnTo>
                    <a:pt x="453" y="416"/>
                  </a:lnTo>
                  <a:lnTo>
                    <a:pt x="453" y="414"/>
                  </a:lnTo>
                  <a:lnTo>
                    <a:pt x="451" y="414"/>
                  </a:lnTo>
                  <a:lnTo>
                    <a:pt x="451" y="412"/>
                  </a:lnTo>
                  <a:lnTo>
                    <a:pt x="451" y="411"/>
                  </a:lnTo>
                  <a:lnTo>
                    <a:pt x="453" y="409"/>
                  </a:lnTo>
                  <a:lnTo>
                    <a:pt x="453" y="407"/>
                  </a:lnTo>
                  <a:lnTo>
                    <a:pt x="453" y="405"/>
                  </a:lnTo>
                  <a:lnTo>
                    <a:pt x="453" y="403"/>
                  </a:lnTo>
                  <a:lnTo>
                    <a:pt x="453" y="401"/>
                  </a:lnTo>
                  <a:lnTo>
                    <a:pt x="453" y="399"/>
                  </a:lnTo>
                  <a:lnTo>
                    <a:pt x="453" y="397"/>
                  </a:lnTo>
                  <a:lnTo>
                    <a:pt x="454" y="397"/>
                  </a:lnTo>
                  <a:lnTo>
                    <a:pt x="454" y="395"/>
                  </a:lnTo>
                  <a:lnTo>
                    <a:pt x="454" y="393"/>
                  </a:lnTo>
                  <a:lnTo>
                    <a:pt x="456" y="393"/>
                  </a:lnTo>
                  <a:lnTo>
                    <a:pt x="456" y="392"/>
                  </a:lnTo>
                  <a:lnTo>
                    <a:pt x="456" y="390"/>
                  </a:lnTo>
                  <a:lnTo>
                    <a:pt x="454" y="390"/>
                  </a:lnTo>
                  <a:lnTo>
                    <a:pt x="454" y="388"/>
                  </a:lnTo>
                  <a:lnTo>
                    <a:pt x="453" y="388"/>
                  </a:lnTo>
                  <a:lnTo>
                    <a:pt x="451" y="388"/>
                  </a:lnTo>
                  <a:lnTo>
                    <a:pt x="449" y="386"/>
                  </a:lnTo>
                  <a:lnTo>
                    <a:pt x="447" y="386"/>
                  </a:lnTo>
                  <a:lnTo>
                    <a:pt x="447" y="384"/>
                  </a:lnTo>
                  <a:lnTo>
                    <a:pt x="445" y="382"/>
                  </a:lnTo>
                  <a:lnTo>
                    <a:pt x="443" y="382"/>
                  </a:lnTo>
                  <a:lnTo>
                    <a:pt x="441" y="384"/>
                  </a:lnTo>
                  <a:lnTo>
                    <a:pt x="439" y="384"/>
                  </a:lnTo>
                  <a:lnTo>
                    <a:pt x="437" y="384"/>
                  </a:lnTo>
                  <a:lnTo>
                    <a:pt x="435" y="384"/>
                  </a:lnTo>
                  <a:lnTo>
                    <a:pt x="434" y="384"/>
                  </a:lnTo>
                  <a:lnTo>
                    <a:pt x="434" y="382"/>
                  </a:lnTo>
                  <a:lnTo>
                    <a:pt x="432" y="382"/>
                  </a:lnTo>
                  <a:lnTo>
                    <a:pt x="432" y="380"/>
                  </a:lnTo>
                  <a:lnTo>
                    <a:pt x="432" y="378"/>
                  </a:lnTo>
                  <a:lnTo>
                    <a:pt x="430" y="378"/>
                  </a:lnTo>
                  <a:lnTo>
                    <a:pt x="430" y="376"/>
                  </a:lnTo>
                  <a:lnTo>
                    <a:pt x="432" y="376"/>
                  </a:lnTo>
                  <a:lnTo>
                    <a:pt x="432" y="374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0" y="369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4" y="367"/>
                  </a:lnTo>
                  <a:lnTo>
                    <a:pt x="422" y="367"/>
                  </a:lnTo>
                  <a:lnTo>
                    <a:pt x="420" y="367"/>
                  </a:lnTo>
                  <a:lnTo>
                    <a:pt x="418" y="367"/>
                  </a:lnTo>
                  <a:lnTo>
                    <a:pt x="416" y="367"/>
                  </a:lnTo>
                  <a:lnTo>
                    <a:pt x="415" y="369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09" y="365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1" y="367"/>
                  </a:lnTo>
                  <a:lnTo>
                    <a:pt x="399" y="367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7" y="363"/>
                  </a:lnTo>
                  <a:lnTo>
                    <a:pt x="396" y="363"/>
                  </a:lnTo>
                  <a:lnTo>
                    <a:pt x="397" y="361"/>
                  </a:lnTo>
                  <a:lnTo>
                    <a:pt x="396" y="361"/>
                  </a:lnTo>
                  <a:lnTo>
                    <a:pt x="394" y="361"/>
                  </a:lnTo>
                  <a:lnTo>
                    <a:pt x="392" y="359"/>
                  </a:lnTo>
                  <a:lnTo>
                    <a:pt x="392" y="361"/>
                  </a:lnTo>
                  <a:lnTo>
                    <a:pt x="392" y="363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59"/>
                  </a:lnTo>
                  <a:lnTo>
                    <a:pt x="384" y="357"/>
                  </a:lnTo>
                  <a:lnTo>
                    <a:pt x="382" y="357"/>
                  </a:lnTo>
                  <a:lnTo>
                    <a:pt x="382" y="355"/>
                  </a:lnTo>
                  <a:lnTo>
                    <a:pt x="380" y="355"/>
                  </a:lnTo>
                  <a:lnTo>
                    <a:pt x="378" y="355"/>
                  </a:lnTo>
                  <a:lnTo>
                    <a:pt x="378" y="354"/>
                  </a:lnTo>
                  <a:lnTo>
                    <a:pt x="377" y="354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7" y="359"/>
                  </a:lnTo>
                  <a:lnTo>
                    <a:pt x="365" y="359"/>
                  </a:lnTo>
                  <a:lnTo>
                    <a:pt x="365" y="361"/>
                  </a:lnTo>
                  <a:lnTo>
                    <a:pt x="365" y="363"/>
                  </a:lnTo>
                  <a:lnTo>
                    <a:pt x="367" y="365"/>
                  </a:lnTo>
                  <a:lnTo>
                    <a:pt x="367" y="367"/>
                  </a:lnTo>
                  <a:lnTo>
                    <a:pt x="367" y="369"/>
                  </a:lnTo>
                  <a:lnTo>
                    <a:pt x="365" y="369"/>
                  </a:lnTo>
                  <a:lnTo>
                    <a:pt x="365" y="367"/>
                  </a:lnTo>
                  <a:lnTo>
                    <a:pt x="363" y="367"/>
                  </a:lnTo>
                  <a:lnTo>
                    <a:pt x="361" y="365"/>
                  </a:lnTo>
                  <a:lnTo>
                    <a:pt x="359" y="363"/>
                  </a:lnTo>
                  <a:lnTo>
                    <a:pt x="359" y="361"/>
                  </a:lnTo>
                  <a:lnTo>
                    <a:pt x="358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0" y="359"/>
                  </a:lnTo>
                  <a:lnTo>
                    <a:pt x="348" y="357"/>
                  </a:lnTo>
                  <a:lnTo>
                    <a:pt x="346" y="357"/>
                  </a:lnTo>
                  <a:lnTo>
                    <a:pt x="346" y="355"/>
                  </a:lnTo>
                  <a:lnTo>
                    <a:pt x="344" y="355"/>
                  </a:lnTo>
                  <a:lnTo>
                    <a:pt x="342" y="354"/>
                  </a:lnTo>
                  <a:lnTo>
                    <a:pt x="342" y="352"/>
                  </a:lnTo>
                  <a:lnTo>
                    <a:pt x="340" y="350"/>
                  </a:lnTo>
                  <a:lnTo>
                    <a:pt x="340" y="348"/>
                  </a:lnTo>
                  <a:lnTo>
                    <a:pt x="340" y="346"/>
                  </a:lnTo>
                  <a:lnTo>
                    <a:pt x="340" y="344"/>
                  </a:lnTo>
                  <a:lnTo>
                    <a:pt x="340" y="342"/>
                  </a:lnTo>
                  <a:lnTo>
                    <a:pt x="340" y="340"/>
                  </a:lnTo>
                  <a:lnTo>
                    <a:pt x="342" y="340"/>
                  </a:lnTo>
                  <a:lnTo>
                    <a:pt x="342" y="338"/>
                  </a:lnTo>
                  <a:lnTo>
                    <a:pt x="344" y="338"/>
                  </a:lnTo>
                  <a:lnTo>
                    <a:pt x="346" y="336"/>
                  </a:lnTo>
                  <a:lnTo>
                    <a:pt x="348" y="336"/>
                  </a:lnTo>
                  <a:lnTo>
                    <a:pt x="348" y="335"/>
                  </a:lnTo>
                  <a:lnTo>
                    <a:pt x="348" y="333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6" y="327"/>
                  </a:lnTo>
                  <a:lnTo>
                    <a:pt x="346" y="325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4" y="319"/>
                  </a:lnTo>
                  <a:lnTo>
                    <a:pt x="346" y="319"/>
                  </a:lnTo>
                  <a:lnTo>
                    <a:pt x="348" y="319"/>
                  </a:lnTo>
                  <a:lnTo>
                    <a:pt x="348" y="321"/>
                  </a:lnTo>
                  <a:lnTo>
                    <a:pt x="350" y="321"/>
                  </a:lnTo>
                  <a:lnTo>
                    <a:pt x="352" y="321"/>
                  </a:lnTo>
                  <a:lnTo>
                    <a:pt x="354" y="321"/>
                  </a:lnTo>
                  <a:lnTo>
                    <a:pt x="356" y="321"/>
                  </a:lnTo>
                  <a:lnTo>
                    <a:pt x="356" y="319"/>
                  </a:lnTo>
                  <a:lnTo>
                    <a:pt x="358" y="317"/>
                  </a:lnTo>
                  <a:lnTo>
                    <a:pt x="359" y="317"/>
                  </a:lnTo>
                  <a:lnTo>
                    <a:pt x="359" y="316"/>
                  </a:lnTo>
                  <a:lnTo>
                    <a:pt x="359" y="314"/>
                  </a:lnTo>
                  <a:lnTo>
                    <a:pt x="358" y="314"/>
                  </a:lnTo>
                  <a:lnTo>
                    <a:pt x="356" y="312"/>
                  </a:lnTo>
                  <a:lnTo>
                    <a:pt x="354" y="312"/>
                  </a:lnTo>
                  <a:lnTo>
                    <a:pt x="352" y="312"/>
                  </a:lnTo>
                  <a:lnTo>
                    <a:pt x="352" y="310"/>
                  </a:lnTo>
                  <a:lnTo>
                    <a:pt x="350" y="310"/>
                  </a:lnTo>
                  <a:lnTo>
                    <a:pt x="348" y="310"/>
                  </a:lnTo>
                  <a:lnTo>
                    <a:pt x="348" y="308"/>
                  </a:lnTo>
                  <a:lnTo>
                    <a:pt x="346" y="308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2"/>
                  </a:lnTo>
                  <a:lnTo>
                    <a:pt x="346" y="300"/>
                  </a:lnTo>
                  <a:lnTo>
                    <a:pt x="344" y="300"/>
                  </a:lnTo>
                  <a:lnTo>
                    <a:pt x="342" y="300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298"/>
                  </a:lnTo>
                  <a:lnTo>
                    <a:pt x="337" y="298"/>
                  </a:lnTo>
                  <a:lnTo>
                    <a:pt x="335" y="298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1" y="297"/>
                  </a:lnTo>
                  <a:lnTo>
                    <a:pt x="331" y="295"/>
                  </a:lnTo>
                  <a:lnTo>
                    <a:pt x="329" y="293"/>
                  </a:lnTo>
                  <a:lnTo>
                    <a:pt x="331" y="293"/>
                  </a:lnTo>
                  <a:lnTo>
                    <a:pt x="329" y="291"/>
                  </a:lnTo>
                  <a:lnTo>
                    <a:pt x="329" y="289"/>
                  </a:lnTo>
                  <a:lnTo>
                    <a:pt x="331" y="289"/>
                  </a:lnTo>
                  <a:lnTo>
                    <a:pt x="331" y="287"/>
                  </a:lnTo>
                  <a:lnTo>
                    <a:pt x="331" y="285"/>
                  </a:lnTo>
                  <a:lnTo>
                    <a:pt x="331" y="283"/>
                  </a:lnTo>
                  <a:lnTo>
                    <a:pt x="333" y="283"/>
                  </a:lnTo>
                  <a:lnTo>
                    <a:pt x="331" y="281"/>
                  </a:lnTo>
                  <a:lnTo>
                    <a:pt x="331" y="279"/>
                  </a:lnTo>
                  <a:lnTo>
                    <a:pt x="329" y="279"/>
                  </a:lnTo>
                  <a:lnTo>
                    <a:pt x="331" y="278"/>
                  </a:lnTo>
                  <a:lnTo>
                    <a:pt x="333" y="278"/>
                  </a:lnTo>
                  <a:lnTo>
                    <a:pt x="335" y="278"/>
                  </a:lnTo>
                  <a:lnTo>
                    <a:pt x="335" y="279"/>
                  </a:lnTo>
                  <a:lnTo>
                    <a:pt x="337" y="279"/>
                  </a:lnTo>
                  <a:lnTo>
                    <a:pt x="337" y="281"/>
                  </a:lnTo>
                  <a:lnTo>
                    <a:pt x="339" y="281"/>
                  </a:lnTo>
                  <a:lnTo>
                    <a:pt x="340" y="281"/>
                  </a:lnTo>
                  <a:lnTo>
                    <a:pt x="342" y="281"/>
                  </a:lnTo>
                  <a:lnTo>
                    <a:pt x="344" y="281"/>
                  </a:lnTo>
                  <a:lnTo>
                    <a:pt x="346" y="279"/>
                  </a:lnTo>
                  <a:lnTo>
                    <a:pt x="346" y="278"/>
                  </a:lnTo>
                  <a:lnTo>
                    <a:pt x="344" y="278"/>
                  </a:lnTo>
                  <a:lnTo>
                    <a:pt x="344" y="276"/>
                  </a:lnTo>
                  <a:lnTo>
                    <a:pt x="344" y="274"/>
                  </a:lnTo>
                  <a:lnTo>
                    <a:pt x="344" y="272"/>
                  </a:lnTo>
                  <a:lnTo>
                    <a:pt x="344" y="270"/>
                  </a:lnTo>
                  <a:lnTo>
                    <a:pt x="342" y="268"/>
                  </a:lnTo>
                  <a:lnTo>
                    <a:pt x="340" y="268"/>
                  </a:lnTo>
                  <a:lnTo>
                    <a:pt x="340" y="266"/>
                  </a:lnTo>
                  <a:lnTo>
                    <a:pt x="340" y="264"/>
                  </a:lnTo>
                  <a:lnTo>
                    <a:pt x="340" y="262"/>
                  </a:lnTo>
                  <a:lnTo>
                    <a:pt x="340" y="260"/>
                  </a:lnTo>
                  <a:lnTo>
                    <a:pt x="339" y="259"/>
                  </a:lnTo>
                  <a:lnTo>
                    <a:pt x="339" y="257"/>
                  </a:lnTo>
                  <a:lnTo>
                    <a:pt x="339" y="255"/>
                  </a:lnTo>
                  <a:lnTo>
                    <a:pt x="337" y="255"/>
                  </a:lnTo>
                  <a:lnTo>
                    <a:pt x="335" y="255"/>
                  </a:lnTo>
                  <a:lnTo>
                    <a:pt x="333" y="255"/>
                  </a:lnTo>
                  <a:lnTo>
                    <a:pt x="333" y="253"/>
                  </a:lnTo>
                  <a:lnTo>
                    <a:pt x="331" y="253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29" y="249"/>
                  </a:lnTo>
                  <a:lnTo>
                    <a:pt x="327" y="247"/>
                  </a:lnTo>
                  <a:lnTo>
                    <a:pt x="325" y="247"/>
                  </a:lnTo>
                  <a:lnTo>
                    <a:pt x="325" y="245"/>
                  </a:lnTo>
                  <a:lnTo>
                    <a:pt x="323" y="245"/>
                  </a:lnTo>
                  <a:lnTo>
                    <a:pt x="322" y="245"/>
                  </a:lnTo>
                  <a:lnTo>
                    <a:pt x="320" y="245"/>
                  </a:lnTo>
                  <a:lnTo>
                    <a:pt x="320" y="247"/>
                  </a:lnTo>
                  <a:lnTo>
                    <a:pt x="318" y="247"/>
                  </a:lnTo>
                  <a:lnTo>
                    <a:pt x="316" y="247"/>
                  </a:lnTo>
                  <a:lnTo>
                    <a:pt x="314" y="245"/>
                  </a:lnTo>
                  <a:lnTo>
                    <a:pt x="312" y="245"/>
                  </a:lnTo>
                  <a:lnTo>
                    <a:pt x="312" y="243"/>
                  </a:lnTo>
                  <a:lnTo>
                    <a:pt x="310" y="243"/>
                  </a:lnTo>
                  <a:lnTo>
                    <a:pt x="310" y="241"/>
                  </a:lnTo>
                  <a:lnTo>
                    <a:pt x="310" y="240"/>
                  </a:lnTo>
                  <a:lnTo>
                    <a:pt x="310" y="238"/>
                  </a:lnTo>
                  <a:lnTo>
                    <a:pt x="312" y="238"/>
                  </a:lnTo>
                  <a:lnTo>
                    <a:pt x="312" y="236"/>
                  </a:lnTo>
                  <a:lnTo>
                    <a:pt x="314" y="234"/>
                  </a:lnTo>
                  <a:lnTo>
                    <a:pt x="316" y="232"/>
                  </a:lnTo>
                  <a:lnTo>
                    <a:pt x="316" y="230"/>
                  </a:lnTo>
                  <a:lnTo>
                    <a:pt x="316" y="228"/>
                  </a:lnTo>
                  <a:lnTo>
                    <a:pt x="318" y="228"/>
                  </a:lnTo>
                  <a:lnTo>
                    <a:pt x="318" y="226"/>
                  </a:lnTo>
                  <a:lnTo>
                    <a:pt x="318" y="224"/>
                  </a:lnTo>
                  <a:lnTo>
                    <a:pt x="320" y="222"/>
                  </a:lnTo>
                  <a:lnTo>
                    <a:pt x="320" y="221"/>
                  </a:lnTo>
                  <a:lnTo>
                    <a:pt x="318" y="221"/>
                  </a:lnTo>
                  <a:lnTo>
                    <a:pt x="316" y="221"/>
                  </a:lnTo>
                  <a:lnTo>
                    <a:pt x="316" y="222"/>
                  </a:lnTo>
                  <a:lnTo>
                    <a:pt x="314" y="222"/>
                  </a:lnTo>
                  <a:lnTo>
                    <a:pt x="314" y="224"/>
                  </a:lnTo>
                  <a:lnTo>
                    <a:pt x="312" y="224"/>
                  </a:lnTo>
                  <a:lnTo>
                    <a:pt x="310" y="224"/>
                  </a:lnTo>
                  <a:lnTo>
                    <a:pt x="308" y="224"/>
                  </a:lnTo>
                  <a:lnTo>
                    <a:pt x="306" y="224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3" y="226"/>
                  </a:lnTo>
                  <a:lnTo>
                    <a:pt x="303" y="228"/>
                  </a:lnTo>
                  <a:lnTo>
                    <a:pt x="301" y="228"/>
                  </a:lnTo>
                  <a:lnTo>
                    <a:pt x="301" y="230"/>
                  </a:lnTo>
                  <a:lnTo>
                    <a:pt x="299" y="230"/>
                  </a:lnTo>
                  <a:lnTo>
                    <a:pt x="299" y="232"/>
                  </a:lnTo>
                  <a:lnTo>
                    <a:pt x="299" y="234"/>
                  </a:lnTo>
                  <a:lnTo>
                    <a:pt x="297" y="234"/>
                  </a:lnTo>
                  <a:lnTo>
                    <a:pt x="297" y="236"/>
                  </a:lnTo>
                  <a:lnTo>
                    <a:pt x="295" y="236"/>
                  </a:lnTo>
                  <a:lnTo>
                    <a:pt x="295" y="234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89" y="232"/>
                  </a:lnTo>
                  <a:lnTo>
                    <a:pt x="289" y="234"/>
                  </a:lnTo>
                  <a:lnTo>
                    <a:pt x="287" y="234"/>
                  </a:lnTo>
                  <a:lnTo>
                    <a:pt x="285" y="234"/>
                  </a:lnTo>
                  <a:lnTo>
                    <a:pt x="285" y="232"/>
                  </a:lnTo>
                  <a:lnTo>
                    <a:pt x="284" y="232"/>
                  </a:lnTo>
                  <a:lnTo>
                    <a:pt x="285" y="232"/>
                  </a:lnTo>
                  <a:lnTo>
                    <a:pt x="285" y="230"/>
                  </a:lnTo>
                  <a:lnTo>
                    <a:pt x="285" y="228"/>
                  </a:lnTo>
                  <a:lnTo>
                    <a:pt x="287" y="228"/>
                  </a:lnTo>
                  <a:lnTo>
                    <a:pt x="287" y="226"/>
                  </a:lnTo>
                  <a:lnTo>
                    <a:pt x="289" y="226"/>
                  </a:lnTo>
                  <a:lnTo>
                    <a:pt x="291" y="226"/>
                  </a:lnTo>
                  <a:lnTo>
                    <a:pt x="291" y="224"/>
                  </a:lnTo>
                  <a:lnTo>
                    <a:pt x="293" y="224"/>
                  </a:lnTo>
                  <a:lnTo>
                    <a:pt x="295" y="222"/>
                  </a:lnTo>
                  <a:lnTo>
                    <a:pt x="295" y="221"/>
                  </a:lnTo>
                  <a:lnTo>
                    <a:pt x="295" y="219"/>
                  </a:lnTo>
                  <a:lnTo>
                    <a:pt x="293" y="219"/>
                  </a:lnTo>
                  <a:lnTo>
                    <a:pt x="293" y="221"/>
                  </a:lnTo>
                  <a:lnTo>
                    <a:pt x="291" y="221"/>
                  </a:lnTo>
                  <a:lnTo>
                    <a:pt x="291" y="222"/>
                  </a:lnTo>
                  <a:lnTo>
                    <a:pt x="289" y="222"/>
                  </a:lnTo>
                  <a:lnTo>
                    <a:pt x="289" y="221"/>
                  </a:lnTo>
                  <a:lnTo>
                    <a:pt x="287" y="221"/>
                  </a:lnTo>
                  <a:lnTo>
                    <a:pt x="285" y="221"/>
                  </a:lnTo>
                  <a:lnTo>
                    <a:pt x="284" y="221"/>
                  </a:lnTo>
                  <a:lnTo>
                    <a:pt x="282" y="221"/>
                  </a:lnTo>
                  <a:lnTo>
                    <a:pt x="282" y="219"/>
                  </a:lnTo>
                  <a:lnTo>
                    <a:pt x="282" y="221"/>
                  </a:lnTo>
                  <a:lnTo>
                    <a:pt x="280" y="221"/>
                  </a:lnTo>
                  <a:lnTo>
                    <a:pt x="280" y="219"/>
                  </a:lnTo>
                  <a:lnTo>
                    <a:pt x="278" y="221"/>
                  </a:lnTo>
                  <a:lnTo>
                    <a:pt x="276" y="221"/>
                  </a:lnTo>
                  <a:lnTo>
                    <a:pt x="276" y="219"/>
                  </a:lnTo>
                  <a:lnTo>
                    <a:pt x="274" y="219"/>
                  </a:lnTo>
                  <a:lnTo>
                    <a:pt x="274" y="217"/>
                  </a:lnTo>
                  <a:lnTo>
                    <a:pt x="274" y="215"/>
                  </a:lnTo>
                  <a:lnTo>
                    <a:pt x="274" y="213"/>
                  </a:lnTo>
                  <a:lnTo>
                    <a:pt x="274" y="211"/>
                  </a:lnTo>
                  <a:lnTo>
                    <a:pt x="276" y="211"/>
                  </a:lnTo>
                  <a:lnTo>
                    <a:pt x="276" y="209"/>
                  </a:lnTo>
                  <a:lnTo>
                    <a:pt x="278" y="209"/>
                  </a:lnTo>
                  <a:lnTo>
                    <a:pt x="278" y="211"/>
                  </a:lnTo>
                  <a:lnTo>
                    <a:pt x="280" y="211"/>
                  </a:lnTo>
                  <a:lnTo>
                    <a:pt x="282" y="211"/>
                  </a:lnTo>
                  <a:lnTo>
                    <a:pt x="282" y="209"/>
                  </a:lnTo>
                  <a:lnTo>
                    <a:pt x="284" y="209"/>
                  </a:lnTo>
                  <a:lnTo>
                    <a:pt x="285" y="207"/>
                  </a:lnTo>
                  <a:lnTo>
                    <a:pt x="285" y="209"/>
                  </a:lnTo>
                  <a:lnTo>
                    <a:pt x="287" y="209"/>
                  </a:lnTo>
                  <a:lnTo>
                    <a:pt x="287" y="211"/>
                  </a:lnTo>
                  <a:lnTo>
                    <a:pt x="287" y="213"/>
                  </a:lnTo>
                  <a:lnTo>
                    <a:pt x="289" y="213"/>
                  </a:lnTo>
                  <a:lnTo>
                    <a:pt x="291" y="213"/>
                  </a:lnTo>
                  <a:lnTo>
                    <a:pt x="293" y="213"/>
                  </a:lnTo>
                  <a:lnTo>
                    <a:pt x="295" y="213"/>
                  </a:lnTo>
                  <a:lnTo>
                    <a:pt x="297" y="211"/>
                  </a:lnTo>
                  <a:lnTo>
                    <a:pt x="295" y="211"/>
                  </a:lnTo>
                  <a:lnTo>
                    <a:pt x="295" y="209"/>
                  </a:lnTo>
                  <a:lnTo>
                    <a:pt x="295" y="207"/>
                  </a:lnTo>
                  <a:lnTo>
                    <a:pt x="295" y="205"/>
                  </a:lnTo>
                  <a:lnTo>
                    <a:pt x="295" y="203"/>
                  </a:lnTo>
                  <a:lnTo>
                    <a:pt x="293" y="203"/>
                  </a:lnTo>
                  <a:lnTo>
                    <a:pt x="291" y="203"/>
                  </a:lnTo>
                  <a:lnTo>
                    <a:pt x="289" y="203"/>
                  </a:lnTo>
                  <a:lnTo>
                    <a:pt x="287" y="203"/>
                  </a:lnTo>
                  <a:lnTo>
                    <a:pt x="285" y="203"/>
                  </a:lnTo>
                  <a:lnTo>
                    <a:pt x="284" y="203"/>
                  </a:lnTo>
                  <a:lnTo>
                    <a:pt x="282" y="203"/>
                  </a:lnTo>
                  <a:lnTo>
                    <a:pt x="280" y="202"/>
                  </a:lnTo>
                  <a:lnTo>
                    <a:pt x="278" y="202"/>
                  </a:lnTo>
                  <a:lnTo>
                    <a:pt x="276" y="202"/>
                  </a:lnTo>
                  <a:lnTo>
                    <a:pt x="276" y="200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8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88"/>
                  </a:lnTo>
                  <a:lnTo>
                    <a:pt x="278" y="186"/>
                  </a:lnTo>
                  <a:lnTo>
                    <a:pt x="280" y="186"/>
                  </a:lnTo>
                  <a:lnTo>
                    <a:pt x="280" y="184"/>
                  </a:lnTo>
                  <a:lnTo>
                    <a:pt x="280" y="183"/>
                  </a:lnTo>
                  <a:lnTo>
                    <a:pt x="280" y="181"/>
                  </a:lnTo>
                  <a:lnTo>
                    <a:pt x="280" y="179"/>
                  </a:lnTo>
                  <a:lnTo>
                    <a:pt x="282" y="179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80" y="175"/>
                  </a:lnTo>
                  <a:lnTo>
                    <a:pt x="278" y="173"/>
                  </a:lnTo>
                  <a:lnTo>
                    <a:pt x="276" y="173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2" y="175"/>
                  </a:lnTo>
                  <a:lnTo>
                    <a:pt x="270" y="175"/>
                  </a:lnTo>
                  <a:lnTo>
                    <a:pt x="270" y="177"/>
                  </a:lnTo>
                  <a:lnTo>
                    <a:pt x="268" y="177"/>
                  </a:lnTo>
                  <a:lnTo>
                    <a:pt x="266" y="179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79"/>
                  </a:lnTo>
                  <a:lnTo>
                    <a:pt x="255" y="179"/>
                  </a:lnTo>
                  <a:lnTo>
                    <a:pt x="255" y="177"/>
                  </a:lnTo>
                  <a:lnTo>
                    <a:pt x="255" y="175"/>
                  </a:lnTo>
                  <a:lnTo>
                    <a:pt x="257" y="175"/>
                  </a:lnTo>
                  <a:lnTo>
                    <a:pt x="259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69"/>
                  </a:lnTo>
                  <a:lnTo>
                    <a:pt x="268" y="169"/>
                  </a:lnTo>
                  <a:lnTo>
                    <a:pt x="268" y="167"/>
                  </a:lnTo>
                  <a:lnTo>
                    <a:pt x="270" y="165"/>
                  </a:lnTo>
                  <a:lnTo>
                    <a:pt x="270" y="164"/>
                  </a:lnTo>
                  <a:lnTo>
                    <a:pt x="270" y="162"/>
                  </a:lnTo>
                  <a:lnTo>
                    <a:pt x="268" y="162"/>
                  </a:lnTo>
                  <a:lnTo>
                    <a:pt x="270" y="160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70" y="154"/>
                  </a:lnTo>
                  <a:lnTo>
                    <a:pt x="270" y="152"/>
                  </a:lnTo>
                  <a:lnTo>
                    <a:pt x="268" y="152"/>
                  </a:lnTo>
                  <a:lnTo>
                    <a:pt x="268" y="150"/>
                  </a:lnTo>
                  <a:lnTo>
                    <a:pt x="268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1" y="154"/>
                  </a:lnTo>
                  <a:lnTo>
                    <a:pt x="259" y="154"/>
                  </a:lnTo>
                  <a:lnTo>
                    <a:pt x="257" y="156"/>
                  </a:lnTo>
                  <a:lnTo>
                    <a:pt x="255" y="156"/>
                  </a:lnTo>
                  <a:lnTo>
                    <a:pt x="253" y="158"/>
                  </a:lnTo>
                  <a:lnTo>
                    <a:pt x="251" y="158"/>
                  </a:lnTo>
                  <a:lnTo>
                    <a:pt x="249" y="160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58"/>
                  </a:lnTo>
                  <a:lnTo>
                    <a:pt x="244" y="156"/>
                  </a:lnTo>
                  <a:lnTo>
                    <a:pt x="244" y="154"/>
                  </a:lnTo>
                  <a:lnTo>
                    <a:pt x="246" y="154"/>
                  </a:lnTo>
                  <a:lnTo>
                    <a:pt x="246" y="152"/>
                  </a:lnTo>
                  <a:lnTo>
                    <a:pt x="246" y="150"/>
                  </a:lnTo>
                  <a:lnTo>
                    <a:pt x="247" y="148"/>
                  </a:lnTo>
                  <a:lnTo>
                    <a:pt x="247" y="146"/>
                  </a:lnTo>
                  <a:lnTo>
                    <a:pt x="249" y="146"/>
                  </a:lnTo>
                  <a:lnTo>
                    <a:pt x="249" y="145"/>
                  </a:lnTo>
                  <a:lnTo>
                    <a:pt x="251" y="145"/>
                  </a:lnTo>
                  <a:lnTo>
                    <a:pt x="253" y="143"/>
                  </a:lnTo>
                  <a:lnTo>
                    <a:pt x="253" y="141"/>
                  </a:lnTo>
                  <a:lnTo>
                    <a:pt x="255" y="139"/>
                  </a:lnTo>
                  <a:lnTo>
                    <a:pt x="255" y="137"/>
                  </a:lnTo>
                  <a:lnTo>
                    <a:pt x="253" y="137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5"/>
                  </a:lnTo>
                  <a:lnTo>
                    <a:pt x="246" y="135"/>
                  </a:lnTo>
                  <a:lnTo>
                    <a:pt x="246" y="133"/>
                  </a:lnTo>
                  <a:lnTo>
                    <a:pt x="246" y="131"/>
                  </a:lnTo>
                  <a:lnTo>
                    <a:pt x="246" y="129"/>
                  </a:lnTo>
                  <a:lnTo>
                    <a:pt x="246" y="127"/>
                  </a:lnTo>
                  <a:lnTo>
                    <a:pt x="247" y="126"/>
                  </a:lnTo>
                  <a:lnTo>
                    <a:pt x="249" y="124"/>
                  </a:lnTo>
                  <a:lnTo>
                    <a:pt x="251" y="124"/>
                  </a:lnTo>
                  <a:lnTo>
                    <a:pt x="253" y="124"/>
                  </a:lnTo>
                  <a:lnTo>
                    <a:pt x="255" y="124"/>
                  </a:lnTo>
                  <a:lnTo>
                    <a:pt x="255" y="122"/>
                  </a:lnTo>
                  <a:lnTo>
                    <a:pt x="255" y="120"/>
                  </a:lnTo>
                  <a:lnTo>
                    <a:pt x="257" y="120"/>
                  </a:lnTo>
                  <a:lnTo>
                    <a:pt x="257" y="118"/>
                  </a:lnTo>
                  <a:lnTo>
                    <a:pt x="259" y="118"/>
                  </a:lnTo>
                  <a:lnTo>
                    <a:pt x="259" y="116"/>
                  </a:lnTo>
                  <a:lnTo>
                    <a:pt x="257" y="114"/>
                  </a:lnTo>
                  <a:lnTo>
                    <a:pt x="255" y="114"/>
                  </a:lnTo>
                  <a:lnTo>
                    <a:pt x="253" y="114"/>
                  </a:lnTo>
                  <a:lnTo>
                    <a:pt x="251" y="114"/>
                  </a:lnTo>
                  <a:lnTo>
                    <a:pt x="251" y="112"/>
                  </a:lnTo>
                  <a:lnTo>
                    <a:pt x="249" y="112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0"/>
                  </a:lnTo>
                  <a:lnTo>
                    <a:pt x="246" y="108"/>
                  </a:lnTo>
                  <a:lnTo>
                    <a:pt x="247" y="108"/>
                  </a:lnTo>
                  <a:lnTo>
                    <a:pt x="247" y="107"/>
                  </a:lnTo>
                  <a:lnTo>
                    <a:pt x="249" y="105"/>
                  </a:lnTo>
                  <a:lnTo>
                    <a:pt x="249" y="103"/>
                  </a:lnTo>
                  <a:lnTo>
                    <a:pt x="249" y="101"/>
                  </a:lnTo>
                  <a:lnTo>
                    <a:pt x="251" y="101"/>
                  </a:lnTo>
                  <a:lnTo>
                    <a:pt x="251" y="99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49" y="95"/>
                  </a:lnTo>
                  <a:lnTo>
                    <a:pt x="249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2" y="99"/>
                  </a:lnTo>
                  <a:lnTo>
                    <a:pt x="242" y="97"/>
                  </a:lnTo>
                  <a:lnTo>
                    <a:pt x="242" y="95"/>
                  </a:lnTo>
                  <a:lnTo>
                    <a:pt x="240" y="95"/>
                  </a:lnTo>
                  <a:lnTo>
                    <a:pt x="240" y="93"/>
                  </a:lnTo>
                  <a:lnTo>
                    <a:pt x="238" y="93"/>
                  </a:lnTo>
                  <a:lnTo>
                    <a:pt x="238" y="95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6" y="99"/>
                  </a:lnTo>
                  <a:lnTo>
                    <a:pt x="234" y="99"/>
                  </a:lnTo>
                  <a:lnTo>
                    <a:pt x="234" y="101"/>
                  </a:lnTo>
                  <a:lnTo>
                    <a:pt x="232" y="101"/>
                  </a:lnTo>
                  <a:lnTo>
                    <a:pt x="230" y="103"/>
                  </a:lnTo>
                  <a:lnTo>
                    <a:pt x="230" y="105"/>
                  </a:lnTo>
                  <a:lnTo>
                    <a:pt x="228" y="105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5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3" y="108"/>
                  </a:lnTo>
                  <a:lnTo>
                    <a:pt x="213" y="107"/>
                  </a:lnTo>
                  <a:lnTo>
                    <a:pt x="211" y="105"/>
                  </a:lnTo>
                  <a:lnTo>
                    <a:pt x="209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7"/>
                  </a:lnTo>
                  <a:lnTo>
                    <a:pt x="202" y="105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4" y="101"/>
                  </a:lnTo>
                  <a:lnTo>
                    <a:pt x="204" y="103"/>
                  </a:lnTo>
                  <a:lnTo>
                    <a:pt x="206" y="103"/>
                  </a:lnTo>
                  <a:lnTo>
                    <a:pt x="206" y="105"/>
                  </a:lnTo>
                  <a:lnTo>
                    <a:pt x="206" y="103"/>
                  </a:lnTo>
                  <a:lnTo>
                    <a:pt x="208" y="103"/>
                  </a:lnTo>
                  <a:lnTo>
                    <a:pt x="208" y="101"/>
                  </a:lnTo>
                  <a:lnTo>
                    <a:pt x="206" y="101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0" y="97"/>
                  </a:lnTo>
                  <a:lnTo>
                    <a:pt x="198" y="97"/>
                  </a:lnTo>
                  <a:lnTo>
                    <a:pt x="196" y="95"/>
                  </a:lnTo>
                  <a:lnTo>
                    <a:pt x="196" y="93"/>
                  </a:lnTo>
                  <a:lnTo>
                    <a:pt x="198" y="91"/>
                  </a:lnTo>
                  <a:lnTo>
                    <a:pt x="198" y="89"/>
                  </a:lnTo>
                  <a:lnTo>
                    <a:pt x="200" y="89"/>
                  </a:lnTo>
                  <a:lnTo>
                    <a:pt x="200" y="88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4" y="88"/>
                  </a:lnTo>
                  <a:lnTo>
                    <a:pt x="194" y="89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0" y="93"/>
                  </a:lnTo>
                  <a:lnTo>
                    <a:pt x="190" y="95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87" y="97"/>
                  </a:lnTo>
                  <a:lnTo>
                    <a:pt x="187" y="95"/>
                  </a:lnTo>
                  <a:lnTo>
                    <a:pt x="185" y="95"/>
                  </a:lnTo>
                  <a:lnTo>
                    <a:pt x="185" y="93"/>
                  </a:lnTo>
                  <a:lnTo>
                    <a:pt x="183" y="93"/>
                  </a:lnTo>
                  <a:lnTo>
                    <a:pt x="183" y="91"/>
                  </a:lnTo>
                  <a:lnTo>
                    <a:pt x="181" y="91"/>
                  </a:lnTo>
                  <a:lnTo>
                    <a:pt x="179" y="91"/>
                  </a:lnTo>
                  <a:lnTo>
                    <a:pt x="177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0" y="91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4" y="93"/>
                  </a:lnTo>
                  <a:lnTo>
                    <a:pt x="164" y="95"/>
                  </a:lnTo>
                  <a:lnTo>
                    <a:pt x="162" y="95"/>
                  </a:lnTo>
                  <a:lnTo>
                    <a:pt x="160" y="97"/>
                  </a:lnTo>
                  <a:lnTo>
                    <a:pt x="158" y="97"/>
                  </a:lnTo>
                  <a:lnTo>
                    <a:pt x="158" y="95"/>
                  </a:lnTo>
                  <a:lnTo>
                    <a:pt x="158" y="93"/>
                  </a:lnTo>
                  <a:lnTo>
                    <a:pt x="158" y="91"/>
                  </a:lnTo>
                  <a:lnTo>
                    <a:pt x="156" y="91"/>
                  </a:lnTo>
                  <a:lnTo>
                    <a:pt x="154" y="91"/>
                  </a:lnTo>
                  <a:lnTo>
                    <a:pt x="152" y="91"/>
                  </a:lnTo>
                  <a:lnTo>
                    <a:pt x="152" y="93"/>
                  </a:lnTo>
                  <a:lnTo>
                    <a:pt x="152" y="95"/>
                  </a:lnTo>
                  <a:lnTo>
                    <a:pt x="151" y="95"/>
                  </a:lnTo>
                  <a:lnTo>
                    <a:pt x="149" y="95"/>
                  </a:lnTo>
                  <a:lnTo>
                    <a:pt x="147" y="93"/>
                  </a:lnTo>
                  <a:lnTo>
                    <a:pt x="145" y="93"/>
                  </a:lnTo>
                  <a:lnTo>
                    <a:pt x="145" y="91"/>
                  </a:lnTo>
                  <a:lnTo>
                    <a:pt x="143" y="91"/>
                  </a:lnTo>
                  <a:lnTo>
                    <a:pt x="143" y="89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89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37" y="89"/>
                  </a:lnTo>
                  <a:lnTo>
                    <a:pt x="135" y="89"/>
                  </a:lnTo>
                  <a:lnTo>
                    <a:pt x="133" y="89"/>
                  </a:lnTo>
                  <a:lnTo>
                    <a:pt x="133" y="91"/>
                  </a:lnTo>
                  <a:lnTo>
                    <a:pt x="135" y="91"/>
                  </a:lnTo>
                  <a:lnTo>
                    <a:pt x="137" y="91"/>
                  </a:lnTo>
                  <a:lnTo>
                    <a:pt x="139" y="93"/>
                  </a:lnTo>
                  <a:lnTo>
                    <a:pt x="139" y="95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28" y="99"/>
                  </a:lnTo>
                  <a:lnTo>
                    <a:pt x="126" y="99"/>
                  </a:lnTo>
                  <a:lnTo>
                    <a:pt x="126" y="101"/>
                  </a:lnTo>
                  <a:lnTo>
                    <a:pt x="124" y="101"/>
                  </a:lnTo>
                  <a:lnTo>
                    <a:pt x="122" y="101"/>
                  </a:lnTo>
                  <a:lnTo>
                    <a:pt x="122" y="103"/>
                  </a:lnTo>
                  <a:lnTo>
                    <a:pt x="120" y="103"/>
                  </a:lnTo>
                  <a:lnTo>
                    <a:pt x="120" y="105"/>
                  </a:lnTo>
                  <a:lnTo>
                    <a:pt x="120" y="107"/>
                  </a:lnTo>
                  <a:lnTo>
                    <a:pt x="118" y="107"/>
                  </a:lnTo>
                  <a:lnTo>
                    <a:pt x="116" y="107"/>
                  </a:lnTo>
                  <a:lnTo>
                    <a:pt x="116" y="105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5" y="99"/>
                  </a:lnTo>
                  <a:lnTo>
                    <a:pt x="103" y="99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3" y="97"/>
                  </a:lnTo>
                  <a:lnTo>
                    <a:pt x="101" y="97"/>
                  </a:lnTo>
                  <a:lnTo>
                    <a:pt x="101" y="99"/>
                  </a:lnTo>
                  <a:lnTo>
                    <a:pt x="101" y="101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1" y="103"/>
                  </a:lnTo>
                  <a:lnTo>
                    <a:pt x="99" y="103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9" y="108"/>
                  </a:lnTo>
                  <a:lnTo>
                    <a:pt x="97" y="108"/>
                  </a:lnTo>
                  <a:lnTo>
                    <a:pt x="97" y="110"/>
                  </a:lnTo>
                  <a:lnTo>
                    <a:pt x="95" y="110"/>
                  </a:lnTo>
                  <a:lnTo>
                    <a:pt x="94" y="110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0" y="108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5"/>
                  </a:lnTo>
                  <a:lnTo>
                    <a:pt x="88" y="103"/>
                  </a:lnTo>
                  <a:lnTo>
                    <a:pt x="86" y="103"/>
                  </a:lnTo>
                  <a:lnTo>
                    <a:pt x="84" y="103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80" y="107"/>
                  </a:lnTo>
                  <a:lnTo>
                    <a:pt x="80" y="105"/>
                  </a:lnTo>
                  <a:lnTo>
                    <a:pt x="78" y="105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7" y="101"/>
                  </a:lnTo>
                  <a:lnTo>
                    <a:pt x="67" y="99"/>
                  </a:lnTo>
                  <a:lnTo>
                    <a:pt x="67" y="97"/>
                  </a:lnTo>
                  <a:lnTo>
                    <a:pt x="65" y="97"/>
                  </a:lnTo>
                  <a:lnTo>
                    <a:pt x="63" y="97"/>
                  </a:lnTo>
                  <a:lnTo>
                    <a:pt x="61" y="97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9" y="88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6" y="84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38" y="74"/>
                  </a:lnTo>
                  <a:lnTo>
                    <a:pt x="37" y="74"/>
                  </a:lnTo>
                  <a:lnTo>
                    <a:pt x="37" y="72"/>
                  </a:lnTo>
                  <a:lnTo>
                    <a:pt x="35" y="72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31" y="53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5" y="53"/>
                  </a:lnTo>
                  <a:lnTo>
                    <a:pt x="23" y="53"/>
                  </a:lnTo>
                  <a:lnTo>
                    <a:pt x="21" y="53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781E8E-AC4C-497A-8821-28C47EF8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953"/>
              <a:ext cx="717" cy="1301"/>
            </a:xfrm>
            <a:custGeom>
              <a:avLst/>
              <a:gdLst>
                <a:gd name="T0" fmla="*/ 10 w 717"/>
                <a:gd name="T1" fmla="*/ 1284 h 1301"/>
                <a:gd name="T2" fmla="*/ 21 w 717"/>
                <a:gd name="T3" fmla="*/ 1265 h 1301"/>
                <a:gd name="T4" fmla="*/ 27 w 717"/>
                <a:gd name="T5" fmla="*/ 1242 h 1301"/>
                <a:gd name="T6" fmla="*/ 27 w 717"/>
                <a:gd name="T7" fmla="*/ 1221 h 1301"/>
                <a:gd name="T8" fmla="*/ 23 w 717"/>
                <a:gd name="T9" fmla="*/ 1200 h 1301"/>
                <a:gd name="T10" fmla="*/ 31 w 717"/>
                <a:gd name="T11" fmla="*/ 1176 h 1301"/>
                <a:gd name="T12" fmla="*/ 31 w 717"/>
                <a:gd name="T13" fmla="*/ 1149 h 1301"/>
                <a:gd name="T14" fmla="*/ 33 w 717"/>
                <a:gd name="T15" fmla="*/ 1123 h 1301"/>
                <a:gd name="T16" fmla="*/ 36 w 717"/>
                <a:gd name="T17" fmla="*/ 1109 h 1301"/>
                <a:gd name="T18" fmla="*/ 55 w 717"/>
                <a:gd name="T19" fmla="*/ 1086 h 1301"/>
                <a:gd name="T20" fmla="*/ 67 w 717"/>
                <a:gd name="T21" fmla="*/ 1054 h 1301"/>
                <a:gd name="T22" fmla="*/ 50 w 717"/>
                <a:gd name="T23" fmla="*/ 1033 h 1301"/>
                <a:gd name="T24" fmla="*/ 42 w 717"/>
                <a:gd name="T25" fmla="*/ 1012 h 1301"/>
                <a:gd name="T26" fmla="*/ 35 w 717"/>
                <a:gd name="T27" fmla="*/ 984 h 1301"/>
                <a:gd name="T28" fmla="*/ 14 w 717"/>
                <a:gd name="T29" fmla="*/ 978 h 1301"/>
                <a:gd name="T30" fmla="*/ 21 w 717"/>
                <a:gd name="T31" fmla="*/ 948 h 1301"/>
                <a:gd name="T32" fmla="*/ 27 w 717"/>
                <a:gd name="T33" fmla="*/ 910 h 1301"/>
                <a:gd name="T34" fmla="*/ 114 w 717"/>
                <a:gd name="T35" fmla="*/ 870 h 1301"/>
                <a:gd name="T36" fmla="*/ 120 w 717"/>
                <a:gd name="T37" fmla="*/ 830 h 1301"/>
                <a:gd name="T38" fmla="*/ 160 w 717"/>
                <a:gd name="T39" fmla="*/ 763 h 1301"/>
                <a:gd name="T40" fmla="*/ 185 w 717"/>
                <a:gd name="T41" fmla="*/ 703 h 1301"/>
                <a:gd name="T42" fmla="*/ 190 w 717"/>
                <a:gd name="T43" fmla="*/ 665 h 1301"/>
                <a:gd name="T44" fmla="*/ 192 w 717"/>
                <a:gd name="T45" fmla="*/ 632 h 1301"/>
                <a:gd name="T46" fmla="*/ 177 w 717"/>
                <a:gd name="T47" fmla="*/ 592 h 1301"/>
                <a:gd name="T48" fmla="*/ 143 w 717"/>
                <a:gd name="T49" fmla="*/ 583 h 1301"/>
                <a:gd name="T50" fmla="*/ 150 w 717"/>
                <a:gd name="T51" fmla="*/ 541 h 1301"/>
                <a:gd name="T52" fmla="*/ 154 w 717"/>
                <a:gd name="T53" fmla="*/ 503 h 1301"/>
                <a:gd name="T54" fmla="*/ 139 w 717"/>
                <a:gd name="T55" fmla="*/ 486 h 1301"/>
                <a:gd name="T56" fmla="*/ 130 w 717"/>
                <a:gd name="T57" fmla="*/ 469 h 1301"/>
                <a:gd name="T58" fmla="*/ 107 w 717"/>
                <a:gd name="T59" fmla="*/ 459 h 1301"/>
                <a:gd name="T60" fmla="*/ 90 w 717"/>
                <a:gd name="T61" fmla="*/ 459 h 1301"/>
                <a:gd name="T62" fmla="*/ 69 w 717"/>
                <a:gd name="T63" fmla="*/ 448 h 1301"/>
                <a:gd name="T64" fmla="*/ 80 w 717"/>
                <a:gd name="T65" fmla="*/ 440 h 1301"/>
                <a:gd name="T66" fmla="*/ 95 w 717"/>
                <a:gd name="T67" fmla="*/ 448 h 1301"/>
                <a:gd name="T68" fmla="*/ 116 w 717"/>
                <a:gd name="T69" fmla="*/ 433 h 1301"/>
                <a:gd name="T70" fmla="*/ 135 w 717"/>
                <a:gd name="T71" fmla="*/ 429 h 1301"/>
                <a:gd name="T72" fmla="*/ 152 w 717"/>
                <a:gd name="T73" fmla="*/ 440 h 1301"/>
                <a:gd name="T74" fmla="*/ 164 w 717"/>
                <a:gd name="T75" fmla="*/ 421 h 1301"/>
                <a:gd name="T76" fmla="*/ 188 w 717"/>
                <a:gd name="T77" fmla="*/ 404 h 1301"/>
                <a:gd name="T78" fmla="*/ 206 w 717"/>
                <a:gd name="T79" fmla="*/ 395 h 1301"/>
                <a:gd name="T80" fmla="*/ 223 w 717"/>
                <a:gd name="T81" fmla="*/ 378 h 1301"/>
                <a:gd name="T82" fmla="*/ 240 w 717"/>
                <a:gd name="T83" fmla="*/ 362 h 1301"/>
                <a:gd name="T84" fmla="*/ 263 w 717"/>
                <a:gd name="T85" fmla="*/ 353 h 1301"/>
                <a:gd name="T86" fmla="*/ 283 w 717"/>
                <a:gd name="T87" fmla="*/ 351 h 1301"/>
                <a:gd name="T88" fmla="*/ 310 w 717"/>
                <a:gd name="T89" fmla="*/ 347 h 1301"/>
                <a:gd name="T90" fmla="*/ 338 w 717"/>
                <a:gd name="T91" fmla="*/ 342 h 1301"/>
                <a:gd name="T92" fmla="*/ 367 w 717"/>
                <a:gd name="T93" fmla="*/ 338 h 1301"/>
                <a:gd name="T94" fmla="*/ 394 w 717"/>
                <a:gd name="T95" fmla="*/ 336 h 1301"/>
                <a:gd name="T96" fmla="*/ 424 w 717"/>
                <a:gd name="T97" fmla="*/ 324 h 1301"/>
                <a:gd name="T98" fmla="*/ 454 w 717"/>
                <a:gd name="T99" fmla="*/ 332 h 1301"/>
                <a:gd name="T100" fmla="*/ 481 w 717"/>
                <a:gd name="T101" fmla="*/ 336 h 1301"/>
                <a:gd name="T102" fmla="*/ 496 w 717"/>
                <a:gd name="T103" fmla="*/ 311 h 1301"/>
                <a:gd name="T104" fmla="*/ 528 w 717"/>
                <a:gd name="T105" fmla="*/ 296 h 1301"/>
                <a:gd name="T106" fmla="*/ 565 w 717"/>
                <a:gd name="T107" fmla="*/ 252 h 1301"/>
                <a:gd name="T108" fmla="*/ 582 w 717"/>
                <a:gd name="T109" fmla="*/ 212 h 1301"/>
                <a:gd name="T110" fmla="*/ 610 w 717"/>
                <a:gd name="T111" fmla="*/ 191 h 1301"/>
                <a:gd name="T112" fmla="*/ 646 w 717"/>
                <a:gd name="T113" fmla="*/ 152 h 1301"/>
                <a:gd name="T114" fmla="*/ 677 w 717"/>
                <a:gd name="T115" fmla="*/ 134 h 1301"/>
                <a:gd name="T116" fmla="*/ 677 w 717"/>
                <a:gd name="T117" fmla="*/ 58 h 1301"/>
                <a:gd name="T118" fmla="*/ 701 w 717"/>
                <a:gd name="T119" fmla="*/ 17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7" h="1301">
                  <a:moveTo>
                    <a:pt x="0" y="1301"/>
                  </a:moveTo>
                  <a:lnTo>
                    <a:pt x="0" y="1299"/>
                  </a:lnTo>
                  <a:lnTo>
                    <a:pt x="2" y="1299"/>
                  </a:lnTo>
                  <a:lnTo>
                    <a:pt x="4" y="1299"/>
                  </a:lnTo>
                  <a:lnTo>
                    <a:pt x="4" y="1297"/>
                  </a:lnTo>
                  <a:lnTo>
                    <a:pt x="4" y="1295"/>
                  </a:lnTo>
                  <a:lnTo>
                    <a:pt x="4" y="1294"/>
                  </a:lnTo>
                  <a:lnTo>
                    <a:pt x="6" y="1294"/>
                  </a:lnTo>
                  <a:lnTo>
                    <a:pt x="6" y="1292"/>
                  </a:lnTo>
                  <a:lnTo>
                    <a:pt x="8" y="1292"/>
                  </a:lnTo>
                  <a:lnTo>
                    <a:pt x="8" y="1290"/>
                  </a:lnTo>
                  <a:lnTo>
                    <a:pt x="6" y="1290"/>
                  </a:lnTo>
                  <a:lnTo>
                    <a:pt x="6" y="1288"/>
                  </a:lnTo>
                  <a:lnTo>
                    <a:pt x="8" y="1288"/>
                  </a:lnTo>
                  <a:lnTo>
                    <a:pt x="10" y="1288"/>
                  </a:lnTo>
                  <a:lnTo>
                    <a:pt x="10" y="1286"/>
                  </a:lnTo>
                  <a:lnTo>
                    <a:pt x="10" y="1284"/>
                  </a:lnTo>
                  <a:lnTo>
                    <a:pt x="10" y="1282"/>
                  </a:lnTo>
                  <a:lnTo>
                    <a:pt x="12" y="1282"/>
                  </a:lnTo>
                  <a:lnTo>
                    <a:pt x="14" y="1282"/>
                  </a:lnTo>
                  <a:lnTo>
                    <a:pt x="14" y="1280"/>
                  </a:lnTo>
                  <a:lnTo>
                    <a:pt x="12" y="1280"/>
                  </a:lnTo>
                  <a:lnTo>
                    <a:pt x="12" y="1278"/>
                  </a:lnTo>
                  <a:lnTo>
                    <a:pt x="12" y="1276"/>
                  </a:lnTo>
                  <a:lnTo>
                    <a:pt x="14" y="1276"/>
                  </a:lnTo>
                  <a:lnTo>
                    <a:pt x="14" y="1275"/>
                  </a:lnTo>
                  <a:lnTo>
                    <a:pt x="16" y="1273"/>
                  </a:lnTo>
                  <a:lnTo>
                    <a:pt x="14" y="1271"/>
                  </a:lnTo>
                  <a:lnTo>
                    <a:pt x="16" y="1269"/>
                  </a:lnTo>
                  <a:lnTo>
                    <a:pt x="17" y="1269"/>
                  </a:lnTo>
                  <a:lnTo>
                    <a:pt x="19" y="1269"/>
                  </a:lnTo>
                  <a:lnTo>
                    <a:pt x="19" y="1267"/>
                  </a:lnTo>
                  <a:lnTo>
                    <a:pt x="19" y="1265"/>
                  </a:lnTo>
                  <a:lnTo>
                    <a:pt x="21" y="1265"/>
                  </a:lnTo>
                  <a:lnTo>
                    <a:pt x="21" y="1263"/>
                  </a:lnTo>
                  <a:lnTo>
                    <a:pt x="21" y="1261"/>
                  </a:lnTo>
                  <a:lnTo>
                    <a:pt x="19" y="1261"/>
                  </a:lnTo>
                  <a:lnTo>
                    <a:pt x="19" y="1259"/>
                  </a:lnTo>
                  <a:lnTo>
                    <a:pt x="21" y="1259"/>
                  </a:lnTo>
                  <a:lnTo>
                    <a:pt x="21" y="1257"/>
                  </a:lnTo>
                  <a:lnTo>
                    <a:pt x="23" y="1256"/>
                  </a:lnTo>
                  <a:lnTo>
                    <a:pt x="23" y="1254"/>
                  </a:lnTo>
                  <a:lnTo>
                    <a:pt x="23" y="1252"/>
                  </a:lnTo>
                  <a:lnTo>
                    <a:pt x="23" y="1250"/>
                  </a:lnTo>
                  <a:lnTo>
                    <a:pt x="23" y="1248"/>
                  </a:lnTo>
                  <a:lnTo>
                    <a:pt x="25" y="1248"/>
                  </a:lnTo>
                  <a:lnTo>
                    <a:pt x="23" y="1248"/>
                  </a:lnTo>
                  <a:lnTo>
                    <a:pt x="25" y="1246"/>
                  </a:lnTo>
                  <a:lnTo>
                    <a:pt x="25" y="1244"/>
                  </a:lnTo>
                  <a:lnTo>
                    <a:pt x="27" y="1244"/>
                  </a:lnTo>
                  <a:lnTo>
                    <a:pt x="27" y="1242"/>
                  </a:lnTo>
                  <a:lnTo>
                    <a:pt x="29" y="1242"/>
                  </a:lnTo>
                  <a:lnTo>
                    <a:pt x="31" y="1242"/>
                  </a:lnTo>
                  <a:lnTo>
                    <a:pt x="31" y="1240"/>
                  </a:lnTo>
                  <a:lnTo>
                    <a:pt x="33" y="1240"/>
                  </a:lnTo>
                  <a:lnTo>
                    <a:pt x="33" y="1238"/>
                  </a:lnTo>
                  <a:lnTo>
                    <a:pt x="33" y="1237"/>
                  </a:lnTo>
                  <a:lnTo>
                    <a:pt x="33" y="1235"/>
                  </a:lnTo>
                  <a:lnTo>
                    <a:pt x="31" y="1235"/>
                  </a:lnTo>
                  <a:lnTo>
                    <a:pt x="31" y="1233"/>
                  </a:lnTo>
                  <a:lnTo>
                    <a:pt x="31" y="1231"/>
                  </a:lnTo>
                  <a:lnTo>
                    <a:pt x="29" y="1231"/>
                  </a:lnTo>
                  <a:lnTo>
                    <a:pt x="31" y="1231"/>
                  </a:lnTo>
                  <a:lnTo>
                    <a:pt x="29" y="1229"/>
                  </a:lnTo>
                  <a:lnTo>
                    <a:pt x="29" y="1227"/>
                  </a:lnTo>
                  <a:lnTo>
                    <a:pt x="29" y="1225"/>
                  </a:lnTo>
                  <a:lnTo>
                    <a:pt x="27" y="1223"/>
                  </a:lnTo>
                  <a:lnTo>
                    <a:pt x="27" y="1221"/>
                  </a:lnTo>
                  <a:lnTo>
                    <a:pt x="27" y="1219"/>
                  </a:lnTo>
                  <a:lnTo>
                    <a:pt x="29" y="1219"/>
                  </a:lnTo>
                  <a:lnTo>
                    <a:pt x="31" y="1219"/>
                  </a:lnTo>
                  <a:lnTo>
                    <a:pt x="31" y="1218"/>
                  </a:lnTo>
                  <a:lnTo>
                    <a:pt x="31" y="1216"/>
                  </a:lnTo>
                  <a:lnTo>
                    <a:pt x="31" y="1214"/>
                  </a:lnTo>
                  <a:lnTo>
                    <a:pt x="31" y="1212"/>
                  </a:lnTo>
                  <a:lnTo>
                    <a:pt x="31" y="1210"/>
                  </a:lnTo>
                  <a:lnTo>
                    <a:pt x="29" y="1210"/>
                  </a:lnTo>
                  <a:lnTo>
                    <a:pt x="29" y="1208"/>
                  </a:lnTo>
                  <a:lnTo>
                    <a:pt x="27" y="1208"/>
                  </a:lnTo>
                  <a:lnTo>
                    <a:pt x="25" y="1208"/>
                  </a:lnTo>
                  <a:lnTo>
                    <a:pt x="23" y="1208"/>
                  </a:lnTo>
                  <a:lnTo>
                    <a:pt x="23" y="1206"/>
                  </a:lnTo>
                  <a:lnTo>
                    <a:pt x="23" y="1204"/>
                  </a:lnTo>
                  <a:lnTo>
                    <a:pt x="23" y="1202"/>
                  </a:lnTo>
                  <a:lnTo>
                    <a:pt x="23" y="1200"/>
                  </a:lnTo>
                  <a:lnTo>
                    <a:pt x="21" y="1200"/>
                  </a:lnTo>
                  <a:lnTo>
                    <a:pt x="19" y="1199"/>
                  </a:lnTo>
                  <a:lnTo>
                    <a:pt x="19" y="1197"/>
                  </a:lnTo>
                  <a:lnTo>
                    <a:pt x="21" y="1197"/>
                  </a:lnTo>
                  <a:lnTo>
                    <a:pt x="23" y="1197"/>
                  </a:lnTo>
                  <a:lnTo>
                    <a:pt x="23" y="1195"/>
                  </a:lnTo>
                  <a:lnTo>
                    <a:pt x="25" y="1195"/>
                  </a:lnTo>
                  <a:lnTo>
                    <a:pt x="27" y="1193"/>
                  </a:lnTo>
                  <a:lnTo>
                    <a:pt x="29" y="1191"/>
                  </a:lnTo>
                  <a:lnTo>
                    <a:pt x="31" y="1189"/>
                  </a:lnTo>
                  <a:lnTo>
                    <a:pt x="31" y="1187"/>
                  </a:lnTo>
                  <a:lnTo>
                    <a:pt x="31" y="1185"/>
                  </a:lnTo>
                  <a:lnTo>
                    <a:pt x="31" y="1183"/>
                  </a:lnTo>
                  <a:lnTo>
                    <a:pt x="31" y="1181"/>
                  </a:lnTo>
                  <a:lnTo>
                    <a:pt x="31" y="1180"/>
                  </a:lnTo>
                  <a:lnTo>
                    <a:pt x="31" y="1178"/>
                  </a:lnTo>
                  <a:lnTo>
                    <a:pt x="31" y="1176"/>
                  </a:lnTo>
                  <a:lnTo>
                    <a:pt x="31" y="1174"/>
                  </a:lnTo>
                  <a:lnTo>
                    <a:pt x="29" y="1172"/>
                  </a:lnTo>
                  <a:lnTo>
                    <a:pt x="29" y="1170"/>
                  </a:lnTo>
                  <a:lnTo>
                    <a:pt x="29" y="1168"/>
                  </a:lnTo>
                  <a:lnTo>
                    <a:pt x="29" y="1166"/>
                  </a:lnTo>
                  <a:lnTo>
                    <a:pt x="31" y="1166"/>
                  </a:lnTo>
                  <a:lnTo>
                    <a:pt x="31" y="1164"/>
                  </a:lnTo>
                  <a:lnTo>
                    <a:pt x="31" y="1162"/>
                  </a:lnTo>
                  <a:lnTo>
                    <a:pt x="31" y="1161"/>
                  </a:lnTo>
                  <a:lnTo>
                    <a:pt x="29" y="1161"/>
                  </a:lnTo>
                  <a:lnTo>
                    <a:pt x="29" y="1159"/>
                  </a:lnTo>
                  <a:lnTo>
                    <a:pt x="29" y="1157"/>
                  </a:lnTo>
                  <a:lnTo>
                    <a:pt x="29" y="1155"/>
                  </a:lnTo>
                  <a:lnTo>
                    <a:pt x="29" y="1153"/>
                  </a:lnTo>
                  <a:lnTo>
                    <a:pt x="29" y="1151"/>
                  </a:lnTo>
                  <a:lnTo>
                    <a:pt x="29" y="1149"/>
                  </a:lnTo>
                  <a:lnTo>
                    <a:pt x="31" y="1149"/>
                  </a:lnTo>
                  <a:lnTo>
                    <a:pt x="31" y="1147"/>
                  </a:lnTo>
                  <a:lnTo>
                    <a:pt x="31" y="1145"/>
                  </a:lnTo>
                  <a:lnTo>
                    <a:pt x="31" y="1143"/>
                  </a:lnTo>
                  <a:lnTo>
                    <a:pt x="33" y="1143"/>
                  </a:lnTo>
                  <a:lnTo>
                    <a:pt x="33" y="1142"/>
                  </a:lnTo>
                  <a:lnTo>
                    <a:pt x="33" y="1140"/>
                  </a:lnTo>
                  <a:lnTo>
                    <a:pt x="33" y="1138"/>
                  </a:lnTo>
                  <a:lnTo>
                    <a:pt x="31" y="1136"/>
                  </a:lnTo>
                  <a:lnTo>
                    <a:pt x="31" y="1134"/>
                  </a:lnTo>
                  <a:lnTo>
                    <a:pt x="31" y="1132"/>
                  </a:lnTo>
                  <a:lnTo>
                    <a:pt x="31" y="1130"/>
                  </a:lnTo>
                  <a:lnTo>
                    <a:pt x="31" y="1128"/>
                  </a:lnTo>
                  <a:lnTo>
                    <a:pt x="33" y="1126"/>
                  </a:lnTo>
                  <a:lnTo>
                    <a:pt x="31" y="1126"/>
                  </a:lnTo>
                  <a:lnTo>
                    <a:pt x="31" y="1124"/>
                  </a:lnTo>
                  <a:lnTo>
                    <a:pt x="33" y="1124"/>
                  </a:lnTo>
                  <a:lnTo>
                    <a:pt x="33" y="1123"/>
                  </a:lnTo>
                  <a:lnTo>
                    <a:pt x="33" y="1121"/>
                  </a:lnTo>
                  <a:lnTo>
                    <a:pt x="35" y="1121"/>
                  </a:lnTo>
                  <a:lnTo>
                    <a:pt x="35" y="1119"/>
                  </a:lnTo>
                  <a:lnTo>
                    <a:pt x="35" y="1117"/>
                  </a:lnTo>
                  <a:lnTo>
                    <a:pt x="35" y="1115"/>
                  </a:lnTo>
                  <a:lnTo>
                    <a:pt x="33" y="1115"/>
                  </a:lnTo>
                  <a:lnTo>
                    <a:pt x="33" y="1113"/>
                  </a:lnTo>
                  <a:lnTo>
                    <a:pt x="31" y="1113"/>
                  </a:lnTo>
                  <a:lnTo>
                    <a:pt x="29" y="1113"/>
                  </a:lnTo>
                  <a:lnTo>
                    <a:pt x="27" y="1113"/>
                  </a:lnTo>
                  <a:lnTo>
                    <a:pt x="27" y="1111"/>
                  </a:lnTo>
                  <a:lnTo>
                    <a:pt x="27" y="1109"/>
                  </a:lnTo>
                  <a:lnTo>
                    <a:pt x="29" y="1107"/>
                  </a:lnTo>
                  <a:lnTo>
                    <a:pt x="31" y="1107"/>
                  </a:lnTo>
                  <a:lnTo>
                    <a:pt x="33" y="1109"/>
                  </a:lnTo>
                  <a:lnTo>
                    <a:pt x="35" y="1109"/>
                  </a:lnTo>
                  <a:lnTo>
                    <a:pt x="36" y="1109"/>
                  </a:lnTo>
                  <a:lnTo>
                    <a:pt x="38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4" y="1107"/>
                  </a:lnTo>
                  <a:lnTo>
                    <a:pt x="46" y="1105"/>
                  </a:lnTo>
                  <a:lnTo>
                    <a:pt x="48" y="1105"/>
                  </a:lnTo>
                  <a:lnTo>
                    <a:pt x="48" y="1104"/>
                  </a:lnTo>
                  <a:lnTo>
                    <a:pt x="50" y="1104"/>
                  </a:lnTo>
                  <a:lnTo>
                    <a:pt x="50" y="1102"/>
                  </a:lnTo>
                  <a:lnTo>
                    <a:pt x="50" y="1100"/>
                  </a:lnTo>
                  <a:lnTo>
                    <a:pt x="52" y="1098"/>
                  </a:lnTo>
                  <a:lnTo>
                    <a:pt x="52" y="1096"/>
                  </a:lnTo>
                  <a:lnTo>
                    <a:pt x="52" y="1094"/>
                  </a:lnTo>
                  <a:lnTo>
                    <a:pt x="52" y="1092"/>
                  </a:lnTo>
                  <a:lnTo>
                    <a:pt x="52" y="1090"/>
                  </a:lnTo>
                  <a:lnTo>
                    <a:pt x="54" y="1088"/>
                  </a:lnTo>
                  <a:lnTo>
                    <a:pt x="55" y="1086"/>
                  </a:lnTo>
                  <a:lnTo>
                    <a:pt x="55" y="1085"/>
                  </a:lnTo>
                  <a:lnTo>
                    <a:pt x="57" y="1083"/>
                  </a:lnTo>
                  <a:lnTo>
                    <a:pt x="57" y="1081"/>
                  </a:lnTo>
                  <a:lnTo>
                    <a:pt x="57" y="1079"/>
                  </a:lnTo>
                  <a:lnTo>
                    <a:pt x="59" y="1077"/>
                  </a:lnTo>
                  <a:lnTo>
                    <a:pt x="59" y="1075"/>
                  </a:lnTo>
                  <a:lnTo>
                    <a:pt x="59" y="1073"/>
                  </a:lnTo>
                  <a:lnTo>
                    <a:pt x="61" y="1071"/>
                  </a:lnTo>
                  <a:lnTo>
                    <a:pt x="63" y="1069"/>
                  </a:lnTo>
                  <a:lnTo>
                    <a:pt x="63" y="1067"/>
                  </a:lnTo>
                  <a:lnTo>
                    <a:pt x="63" y="1066"/>
                  </a:lnTo>
                  <a:lnTo>
                    <a:pt x="63" y="1064"/>
                  </a:lnTo>
                  <a:lnTo>
                    <a:pt x="65" y="1062"/>
                  </a:lnTo>
                  <a:lnTo>
                    <a:pt x="65" y="1060"/>
                  </a:lnTo>
                  <a:lnTo>
                    <a:pt x="67" y="1058"/>
                  </a:lnTo>
                  <a:lnTo>
                    <a:pt x="67" y="1056"/>
                  </a:lnTo>
                  <a:lnTo>
                    <a:pt x="67" y="1054"/>
                  </a:lnTo>
                  <a:lnTo>
                    <a:pt x="67" y="1052"/>
                  </a:lnTo>
                  <a:lnTo>
                    <a:pt x="65" y="1050"/>
                  </a:lnTo>
                  <a:lnTo>
                    <a:pt x="63" y="1048"/>
                  </a:lnTo>
                  <a:lnTo>
                    <a:pt x="61" y="1047"/>
                  </a:lnTo>
                  <a:lnTo>
                    <a:pt x="61" y="1045"/>
                  </a:lnTo>
                  <a:lnTo>
                    <a:pt x="61" y="1043"/>
                  </a:lnTo>
                  <a:lnTo>
                    <a:pt x="59" y="1043"/>
                  </a:lnTo>
                  <a:lnTo>
                    <a:pt x="59" y="1041"/>
                  </a:lnTo>
                  <a:lnTo>
                    <a:pt x="59" y="1039"/>
                  </a:lnTo>
                  <a:lnTo>
                    <a:pt x="57" y="1039"/>
                  </a:lnTo>
                  <a:lnTo>
                    <a:pt x="57" y="1037"/>
                  </a:lnTo>
                  <a:lnTo>
                    <a:pt x="55" y="1037"/>
                  </a:lnTo>
                  <a:lnTo>
                    <a:pt x="54" y="1037"/>
                  </a:lnTo>
                  <a:lnTo>
                    <a:pt x="54" y="1035"/>
                  </a:lnTo>
                  <a:lnTo>
                    <a:pt x="52" y="1035"/>
                  </a:lnTo>
                  <a:lnTo>
                    <a:pt x="50" y="1035"/>
                  </a:lnTo>
                  <a:lnTo>
                    <a:pt x="50" y="1033"/>
                  </a:lnTo>
                  <a:lnTo>
                    <a:pt x="48" y="1033"/>
                  </a:lnTo>
                  <a:lnTo>
                    <a:pt x="48" y="1031"/>
                  </a:lnTo>
                  <a:lnTo>
                    <a:pt x="46" y="1031"/>
                  </a:lnTo>
                  <a:lnTo>
                    <a:pt x="44" y="1029"/>
                  </a:lnTo>
                  <a:lnTo>
                    <a:pt x="42" y="1029"/>
                  </a:lnTo>
                  <a:lnTo>
                    <a:pt x="40" y="1028"/>
                  </a:lnTo>
                  <a:lnTo>
                    <a:pt x="38" y="1028"/>
                  </a:lnTo>
                  <a:lnTo>
                    <a:pt x="38" y="1026"/>
                  </a:lnTo>
                  <a:lnTo>
                    <a:pt x="36" y="1024"/>
                  </a:lnTo>
                  <a:lnTo>
                    <a:pt x="38" y="1024"/>
                  </a:lnTo>
                  <a:lnTo>
                    <a:pt x="40" y="1022"/>
                  </a:lnTo>
                  <a:lnTo>
                    <a:pt x="40" y="1020"/>
                  </a:lnTo>
                  <a:lnTo>
                    <a:pt x="40" y="1018"/>
                  </a:lnTo>
                  <a:lnTo>
                    <a:pt x="42" y="1016"/>
                  </a:lnTo>
                  <a:lnTo>
                    <a:pt x="42" y="1014"/>
                  </a:lnTo>
                  <a:lnTo>
                    <a:pt x="40" y="1014"/>
                  </a:lnTo>
                  <a:lnTo>
                    <a:pt x="42" y="1012"/>
                  </a:lnTo>
                  <a:lnTo>
                    <a:pt x="40" y="1012"/>
                  </a:lnTo>
                  <a:lnTo>
                    <a:pt x="40" y="1010"/>
                  </a:lnTo>
                  <a:lnTo>
                    <a:pt x="40" y="1009"/>
                  </a:lnTo>
                  <a:lnTo>
                    <a:pt x="40" y="1007"/>
                  </a:lnTo>
                  <a:lnTo>
                    <a:pt x="38" y="1005"/>
                  </a:lnTo>
                  <a:lnTo>
                    <a:pt x="38" y="1003"/>
                  </a:lnTo>
                  <a:lnTo>
                    <a:pt x="36" y="1003"/>
                  </a:lnTo>
                  <a:lnTo>
                    <a:pt x="36" y="1001"/>
                  </a:lnTo>
                  <a:lnTo>
                    <a:pt x="35" y="999"/>
                  </a:lnTo>
                  <a:lnTo>
                    <a:pt x="35" y="997"/>
                  </a:lnTo>
                  <a:lnTo>
                    <a:pt x="35" y="995"/>
                  </a:lnTo>
                  <a:lnTo>
                    <a:pt x="35" y="993"/>
                  </a:lnTo>
                  <a:lnTo>
                    <a:pt x="35" y="991"/>
                  </a:lnTo>
                  <a:lnTo>
                    <a:pt x="35" y="990"/>
                  </a:lnTo>
                  <a:lnTo>
                    <a:pt x="35" y="988"/>
                  </a:lnTo>
                  <a:lnTo>
                    <a:pt x="35" y="986"/>
                  </a:lnTo>
                  <a:lnTo>
                    <a:pt x="35" y="984"/>
                  </a:lnTo>
                  <a:lnTo>
                    <a:pt x="36" y="984"/>
                  </a:lnTo>
                  <a:lnTo>
                    <a:pt x="36" y="982"/>
                  </a:lnTo>
                  <a:lnTo>
                    <a:pt x="36" y="980"/>
                  </a:lnTo>
                  <a:lnTo>
                    <a:pt x="36" y="978"/>
                  </a:lnTo>
                  <a:lnTo>
                    <a:pt x="35" y="976"/>
                  </a:lnTo>
                  <a:lnTo>
                    <a:pt x="33" y="974"/>
                  </a:lnTo>
                  <a:lnTo>
                    <a:pt x="31" y="974"/>
                  </a:lnTo>
                  <a:lnTo>
                    <a:pt x="29" y="974"/>
                  </a:lnTo>
                  <a:lnTo>
                    <a:pt x="27" y="974"/>
                  </a:lnTo>
                  <a:lnTo>
                    <a:pt x="25" y="974"/>
                  </a:lnTo>
                  <a:lnTo>
                    <a:pt x="25" y="976"/>
                  </a:lnTo>
                  <a:lnTo>
                    <a:pt x="23" y="976"/>
                  </a:lnTo>
                  <a:lnTo>
                    <a:pt x="21" y="978"/>
                  </a:lnTo>
                  <a:lnTo>
                    <a:pt x="19" y="978"/>
                  </a:lnTo>
                  <a:lnTo>
                    <a:pt x="17" y="978"/>
                  </a:lnTo>
                  <a:lnTo>
                    <a:pt x="16" y="978"/>
                  </a:lnTo>
                  <a:lnTo>
                    <a:pt x="14" y="978"/>
                  </a:lnTo>
                  <a:lnTo>
                    <a:pt x="12" y="978"/>
                  </a:lnTo>
                  <a:lnTo>
                    <a:pt x="12" y="976"/>
                  </a:lnTo>
                  <a:lnTo>
                    <a:pt x="12" y="974"/>
                  </a:lnTo>
                  <a:lnTo>
                    <a:pt x="14" y="972"/>
                  </a:lnTo>
                  <a:lnTo>
                    <a:pt x="14" y="971"/>
                  </a:lnTo>
                  <a:lnTo>
                    <a:pt x="16" y="971"/>
                  </a:lnTo>
                  <a:lnTo>
                    <a:pt x="16" y="969"/>
                  </a:lnTo>
                  <a:lnTo>
                    <a:pt x="17" y="969"/>
                  </a:lnTo>
                  <a:lnTo>
                    <a:pt x="17" y="967"/>
                  </a:lnTo>
                  <a:lnTo>
                    <a:pt x="17" y="965"/>
                  </a:lnTo>
                  <a:lnTo>
                    <a:pt x="19" y="965"/>
                  </a:lnTo>
                  <a:lnTo>
                    <a:pt x="19" y="963"/>
                  </a:lnTo>
                  <a:lnTo>
                    <a:pt x="19" y="961"/>
                  </a:lnTo>
                  <a:lnTo>
                    <a:pt x="21" y="957"/>
                  </a:lnTo>
                  <a:lnTo>
                    <a:pt x="23" y="952"/>
                  </a:lnTo>
                  <a:lnTo>
                    <a:pt x="21" y="950"/>
                  </a:lnTo>
                  <a:lnTo>
                    <a:pt x="21" y="948"/>
                  </a:lnTo>
                  <a:lnTo>
                    <a:pt x="19" y="946"/>
                  </a:lnTo>
                  <a:lnTo>
                    <a:pt x="17" y="946"/>
                  </a:lnTo>
                  <a:lnTo>
                    <a:pt x="17" y="944"/>
                  </a:lnTo>
                  <a:lnTo>
                    <a:pt x="16" y="944"/>
                  </a:lnTo>
                  <a:lnTo>
                    <a:pt x="14" y="942"/>
                  </a:lnTo>
                  <a:lnTo>
                    <a:pt x="16" y="940"/>
                  </a:lnTo>
                  <a:lnTo>
                    <a:pt x="16" y="936"/>
                  </a:lnTo>
                  <a:lnTo>
                    <a:pt x="14" y="929"/>
                  </a:lnTo>
                  <a:lnTo>
                    <a:pt x="14" y="923"/>
                  </a:lnTo>
                  <a:lnTo>
                    <a:pt x="14" y="917"/>
                  </a:lnTo>
                  <a:lnTo>
                    <a:pt x="14" y="913"/>
                  </a:lnTo>
                  <a:lnTo>
                    <a:pt x="14" y="912"/>
                  </a:lnTo>
                  <a:lnTo>
                    <a:pt x="16" y="912"/>
                  </a:lnTo>
                  <a:lnTo>
                    <a:pt x="16" y="910"/>
                  </a:lnTo>
                  <a:lnTo>
                    <a:pt x="19" y="910"/>
                  </a:lnTo>
                  <a:lnTo>
                    <a:pt x="23" y="910"/>
                  </a:lnTo>
                  <a:lnTo>
                    <a:pt x="27" y="910"/>
                  </a:lnTo>
                  <a:lnTo>
                    <a:pt x="31" y="910"/>
                  </a:lnTo>
                  <a:lnTo>
                    <a:pt x="38" y="908"/>
                  </a:lnTo>
                  <a:lnTo>
                    <a:pt x="50" y="904"/>
                  </a:lnTo>
                  <a:lnTo>
                    <a:pt x="59" y="902"/>
                  </a:lnTo>
                  <a:lnTo>
                    <a:pt x="63" y="902"/>
                  </a:lnTo>
                  <a:lnTo>
                    <a:pt x="65" y="902"/>
                  </a:lnTo>
                  <a:lnTo>
                    <a:pt x="73" y="898"/>
                  </a:lnTo>
                  <a:lnTo>
                    <a:pt x="78" y="896"/>
                  </a:lnTo>
                  <a:lnTo>
                    <a:pt x="84" y="894"/>
                  </a:lnTo>
                  <a:lnTo>
                    <a:pt x="88" y="891"/>
                  </a:lnTo>
                  <a:lnTo>
                    <a:pt x="92" y="889"/>
                  </a:lnTo>
                  <a:lnTo>
                    <a:pt x="93" y="887"/>
                  </a:lnTo>
                  <a:lnTo>
                    <a:pt x="97" y="887"/>
                  </a:lnTo>
                  <a:lnTo>
                    <a:pt x="101" y="885"/>
                  </a:lnTo>
                  <a:lnTo>
                    <a:pt x="103" y="883"/>
                  </a:lnTo>
                  <a:lnTo>
                    <a:pt x="112" y="875"/>
                  </a:lnTo>
                  <a:lnTo>
                    <a:pt x="114" y="870"/>
                  </a:lnTo>
                  <a:lnTo>
                    <a:pt x="116" y="866"/>
                  </a:lnTo>
                  <a:lnTo>
                    <a:pt x="116" y="860"/>
                  </a:lnTo>
                  <a:lnTo>
                    <a:pt x="116" y="858"/>
                  </a:lnTo>
                  <a:lnTo>
                    <a:pt x="118" y="856"/>
                  </a:lnTo>
                  <a:lnTo>
                    <a:pt x="116" y="853"/>
                  </a:lnTo>
                  <a:lnTo>
                    <a:pt x="114" y="851"/>
                  </a:lnTo>
                  <a:lnTo>
                    <a:pt x="114" y="849"/>
                  </a:lnTo>
                  <a:lnTo>
                    <a:pt x="116" y="845"/>
                  </a:lnTo>
                  <a:lnTo>
                    <a:pt x="114" y="843"/>
                  </a:lnTo>
                  <a:lnTo>
                    <a:pt x="114" y="841"/>
                  </a:lnTo>
                  <a:lnTo>
                    <a:pt x="114" y="839"/>
                  </a:lnTo>
                  <a:lnTo>
                    <a:pt x="114" y="837"/>
                  </a:lnTo>
                  <a:lnTo>
                    <a:pt x="114" y="836"/>
                  </a:lnTo>
                  <a:lnTo>
                    <a:pt x="114" y="834"/>
                  </a:lnTo>
                  <a:lnTo>
                    <a:pt x="114" y="832"/>
                  </a:lnTo>
                  <a:lnTo>
                    <a:pt x="114" y="830"/>
                  </a:lnTo>
                  <a:lnTo>
                    <a:pt x="120" y="830"/>
                  </a:lnTo>
                  <a:lnTo>
                    <a:pt x="122" y="828"/>
                  </a:lnTo>
                  <a:lnTo>
                    <a:pt x="126" y="826"/>
                  </a:lnTo>
                  <a:lnTo>
                    <a:pt x="133" y="820"/>
                  </a:lnTo>
                  <a:lnTo>
                    <a:pt x="143" y="818"/>
                  </a:lnTo>
                  <a:lnTo>
                    <a:pt x="150" y="817"/>
                  </a:lnTo>
                  <a:lnTo>
                    <a:pt x="154" y="815"/>
                  </a:lnTo>
                  <a:lnTo>
                    <a:pt x="156" y="813"/>
                  </a:lnTo>
                  <a:lnTo>
                    <a:pt x="160" y="809"/>
                  </a:lnTo>
                  <a:lnTo>
                    <a:pt x="160" y="807"/>
                  </a:lnTo>
                  <a:lnTo>
                    <a:pt x="162" y="805"/>
                  </a:lnTo>
                  <a:lnTo>
                    <a:pt x="162" y="803"/>
                  </a:lnTo>
                  <a:lnTo>
                    <a:pt x="162" y="799"/>
                  </a:lnTo>
                  <a:lnTo>
                    <a:pt x="162" y="794"/>
                  </a:lnTo>
                  <a:lnTo>
                    <a:pt x="162" y="790"/>
                  </a:lnTo>
                  <a:lnTo>
                    <a:pt x="160" y="782"/>
                  </a:lnTo>
                  <a:lnTo>
                    <a:pt x="160" y="775"/>
                  </a:lnTo>
                  <a:lnTo>
                    <a:pt x="160" y="763"/>
                  </a:lnTo>
                  <a:lnTo>
                    <a:pt x="158" y="748"/>
                  </a:lnTo>
                  <a:lnTo>
                    <a:pt x="160" y="739"/>
                  </a:lnTo>
                  <a:lnTo>
                    <a:pt x="162" y="729"/>
                  </a:lnTo>
                  <a:lnTo>
                    <a:pt x="164" y="723"/>
                  </a:lnTo>
                  <a:lnTo>
                    <a:pt x="164" y="720"/>
                  </a:lnTo>
                  <a:lnTo>
                    <a:pt x="164" y="718"/>
                  </a:lnTo>
                  <a:lnTo>
                    <a:pt x="166" y="714"/>
                  </a:lnTo>
                  <a:lnTo>
                    <a:pt x="168" y="712"/>
                  </a:lnTo>
                  <a:lnTo>
                    <a:pt x="169" y="712"/>
                  </a:lnTo>
                  <a:lnTo>
                    <a:pt x="171" y="712"/>
                  </a:lnTo>
                  <a:lnTo>
                    <a:pt x="173" y="710"/>
                  </a:lnTo>
                  <a:lnTo>
                    <a:pt x="175" y="708"/>
                  </a:lnTo>
                  <a:lnTo>
                    <a:pt x="177" y="706"/>
                  </a:lnTo>
                  <a:lnTo>
                    <a:pt x="179" y="704"/>
                  </a:lnTo>
                  <a:lnTo>
                    <a:pt x="181" y="703"/>
                  </a:lnTo>
                  <a:lnTo>
                    <a:pt x="183" y="703"/>
                  </a:lnTo>
                  <a:lnTo>
                    <a:pt x="185" y="703"/>
                  </a:lnTo>
                  <a:lnTo>
                    <a:pt x="185" y="701"/>
                  </a:lnTo>
                  <a:lnTo>
                    <a:pt x="185" y="699"/>
                  </a:lnTo>
                  <a:lnTo>
                    <a:pt x="188" y="697"/>
                  </a:lnTo>
                  <a:lnTo>
                    <a:pt x="192" y="695"/>
                  </a:lnTo>
                  <a:lnTo>
                    <a:pt x="194" y="695"/>
                  </a:lnTo>
                  <a:lnTo>
                    <a:pt x="194" y="693"/>
                  </a:lnTo>
                  <a:lnTo>
                    <a:pt x="194" y="691"/>
                  </a:lnTo>
                  <a:lnTo>
                    <a:pt x="194" y="689"/>
                  </a:lnTo>
                  <a:lnTo>
                    <a:pt x="194" y="687"/>
                  </a:lnTo>
                  <a:lnTo>
                    <a:pt x="192" y="682"/>
                  </a:lnTo>
                  <a:lnTo>
                    <a:pt x="190" y="678"/>
                  </a:lnTo>
                  <a:lnTo>
                    <a:pt x="188" y="676"/>
                  </a:lnTo>
                  <a:lnTo>
                    <a:pt x="187" y="674"/>
                  </a:lnTo>
                  <a:lnTo>
                    <a:pt x="187" y="672"/>
                  </a:lnTo>
                  <a:lnTo>
                    <a:pt x="188" y="670"/>
                  </a:lnTo>
                  <a:lnTo>
                    <a:pt x="188" y="668"/>
                  </a:lnTo>
                  <a:lnTo>
                    <a:pt x="190" y="665"/>
                  </a:lnTo>
                  <a:lnTo>
                    <a:pt x="190" y="663"/>
                  </a:lnTo>
                  <a:lnTo>
                    <a:pt x="190" y="661"/>
                  </a:lnTo>
                  <a:lnTo>
                    <a:pt x="192" y="659"/>
                  </a:lnTo>
                  <a:lnTo>
                    <a:pt x="192" y="657"/>
                  </a:lnTo>
                  <a:lnTo>
                    <a:pt x="190" y="657"/>
                  </a:lnTo>
                  <a:lnTo>
                    <a:pt x="190" y="655"/>
                  </a:lnTo>
                  <a:lnTo>
                    <a:pt x="190" y="653"/>
                  </a:lnTo>
                  <a:lnTo>
                    <a:pt x="188" y="651"/>
                  </a:lnTo>
                  <a:lnTo>
                    <a:pt x="188" y="649"/>
                  </a:lnTo>
                  <a:lnTo>
                    <a:pt x="188" y="647"/>
                  </a:lnTo>
                  <a:lnTo>
                    <a:pt x="188" y="646"/>
                  </a:lnTo>
                  <a:lnTo>
                    <a:pt x="188" y="644"/>
                  </a:lnTo>
                  <a:lnTo>
                    <a:pt x="190" y="640"/>
                  </a:lnTo>
                  <a:lnTo>
                    <a:pt x="190" y="638"/>
                  </a:lnTo>
                  <a:lnTo>
                    <a:pt x="190" y="636"/>
                  </a:lnTo>
                  <a:lnTo>
                    <a:pt x="192" y="634"/>
                  </a:lnTo>
                  <a:lnTo>
                    <a:pt x="192" y="632"/>
                  </a:lnTo>
                  <a:lnTo>
                    <a:pt x="192" y="630"/>
                  </a:lnTo>
                  <a:lnTo>
                    <a:pt x="194" y="630"/>
                  </a:lnTo>
                  <a:lnTo>
                    <a:pt x="192" y="628"/>
                  </a:lnTo>
                  <a:lnTo>
                    <a:pt x="192" y="627"/>
                  </a:lnTo>
                  <a:lnTo>
                    <a:pt x="190" y="625"/>
                  </a:lnTo>
                  <a:lnTo>
                    <a:pt x="190" y="623"/>
                  </a:lnTo>
                  <a:lnTo>
                    <a:pt x="188" y="621"/>
                  </a:lnTo>
                  <a:lnTo>
                    <a:pt x="188" y="619"/>
                  </a:lnTo>
                  <a:lnTo>
                    <a:pt x="187" y="617"/>
                  </a:lnTo>
                  <a:lnTo>
                    <a:pt x="185" y="615"/>
                  </a:lnTo>
                  <a:lnTo>
                    <a:pt x="185" y="613"/>
                  </a:lnTo>
                  <a:lnTo>
                    <a:pt x="185" y="609"/>
                  </a:lnTo>
                  <a:lnTo>
                    <a:pt x="185" y="604"/>
                  </a:lnTo>
                  <a:lnTo>
                    <a:pt x="183" y="600"/>
                  </a:lnTo>
                  <a:lnTo>
                    <a:pt x="181" y="596"/>
                  </a:lnTo>
                  <a:lnTo>
                    <a:pt x="181" y="594"/>
                  </a:lnTo>
                  <a:lnTo>
                    <a:pt x="177" y="592"/>
                  </a:lnTo>
                  <a:lnTo>
                    <a:pt x="173" y="590"/>
                  </a:lnTo>
                  <a:lnTo>
                    <a:pt x="173" y="589"/>
                  </a:lnTo>
                  <a:lnTo>
                    <a:pt x="173" y="587"/>
                  </a:lnTo>
                  <a:lnTo>
                    <a:pt x="171" y="585"/>
                  </a:lnTo>
                  <a:lnTo>
                    <a:pt x="169" y="583"/>
                  </a:lnTo>
                  <a:lnTo>
                    <a:pt x="168" y="583"/>
                  </a:lnTo>
                  <a:lnTo>
                    <a:pt x="166" y="583"/>
                  </a:lnTo>
                  <a:lnTo>
                    <a:pt x="162" y="583"/>
                  </a:lnTo>
                  <a:lnTo>
                    <a:pt x="158" y="583"/>
                  </a:lnTo>
                  <a:lnTo>
                    <a:pt x="156" y="583"/>
                  </a:lnTo>
                  <a:lnTo>
                    <a:pt x="154" y="583"/>
                  </a:lnTo>
                  <a:lnTo>
                    <a:pt x="152" y="583"/>
                  </a:lnTo>
                  <a:lnTo>
                    <a:pt x="150" y="585"/>
                  </a:lnTo>
                  <a:lnTo>
                    <a:pt x="149" y="585"/>
                  </a:lnTo>
                  <a:lnTo>
                    <a:pt x="147" y="585"/>
                  </a:lnTo>
                  <a:lnTo>
                    <a:pt x="145" y="585"/>
                  </a:lnTo>
                  <a:lnTo>
                    <a:pt x="143" y="583"/>
                  </a:lnTo>
                  <a:lnTo>
                    <a:pt x="141" y="581"/>
                  </a:lnTo>
                  <a:lnTo>
                    <a:pt x="139" y="579"/>
                  </a:lnTo>
                  <a:lnTo>
                    <a:pt x="137" y="579"/>
                  </a:lnTo>
                  <a:lnTo>
                    <a:pt x="135" y="577"/>
                  </a:lnTo>
                  <a:lnTo>
                    <a:pt x="135" y="575"/>
                  </a:lnTo>
                  <a:lnTo>
                    <a:pt x="135" y="571"/>
                  </a:lnTo>
                  <a:lnTo>
                    <a:pt x="135" y="568"/>
                  </a:lnTo>
                  <a:lnTo>
                    <a:pt x="137" y="566"/>
                  </a:lnTo>
                  <a:lnTo>
                    <a:pt x="139" y="562"/>
                  </a:lnTo>
                  <a:lnTo>
                    <a:pt x="141" y="560"/>
                  </a:lnTo>
                  <a:lnTo>
                    <a:pt x="143" y="558"/>
                  </a:lnTo>
                  <a:lnTo>
                    <a:pt x="141" y="556"/>
                  </a:lnTo>
                  <a:lnTo>
                    <a:pt x="143" y="552"/>
                  </a:lnTo>
                  <a:lnTo>
                    <a:pt x="145" y="551"/>
                  </a:lnTo>
                  <a:lnTo>
                    <a:pt x="147" y="547"/>
                  </a:lnTo>
                  <a:lnTo>
                    <a:pt x="149" y="545"/>
                  </a:lnTo>
                  <a:lnTo>
                    <a:pt x="150" y="541"/>
                  </a:lnTo>
                  <a:lnTo>
                    <a:pt x="150" y="537"/>
                  </a:lnTo>
                  <a:lnTo>
                    <a:pt x="152" y="535"/>
                  </a:lnTo>
                  <a:lnTo>
                    <a:pt x="152" y="533"/>
                  </a:lnTo>
                  <a:lnTo>
                    <a:pt x="152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0" y="526"/>
                  </a:lnTo>
                  <a:lnTo>
                    <a:pt x="150" y="524"/>
                  </a:lnTo>
                  <a:lnTo>
                    <a:pt x="150" y="522"/>
                  </a:lnTo>
                  <a:lnTo>
                    <a:pt x="149" y="520"/>
                  </a:lnTo>
                  <a:lnTo>
                    <a:pt x="150" y="518"/>
                  </a:lnTo>
                  <a:lnTo>
                    <a:pt x="150" y="516"/>
                  </a:lnTo>
                  <a:lnTo>
                    <a:pt x="150" y="514"/>
                  </a:lnTo>
                  <a:lnTo>
                    <a:pt x="152" y="514"/>
                  </a:lnTo>
                  <a:lnTo>
                    <a:pt x="152" y="513"/>
                  </a:lnTo>
                  <a:lnTo>
                    <a:pt x="152" y="507"/>
                  </a:lnTo>
                  <a:lnTo>
                    <a:pt x="154" y="503"/>
                  </a:lnTo>
                  <a:lnTo>
                    <a:pt x="156" y="499"/>
                  </a:lnTo>
                  <a:lnTo>
                    <a:pt x="156" y="495"/>
                  </a:lnTo>
                  <a:lnTo>
                    <a:pt x="156" y="494"/>
                  </a:lnTo>
                  <a:lnTo>
                    <a:pt x="154" y="492"/>
                  </a:lnTo>
                  <a:lnTo>
                    <a:pt x="154" y="490"/>
                  </a:lnTo>
                  <a:lnTo>
                    <a:pt x="156" y="488"/>
                  </a:lnTo>
                  <a:lnTo>
                    <a:pt x="156" y="486"/>
                  </a:lnTo>
                  <a:lnTo>
                    <a:pt x="156" y="484"/>
                  </a:lnTo>
                  <a:lnTo>
                    <a:pt x="154" y="484"/>
                  </a:lnTo>
                  <a:lnTo>
                    <a:pt x="152" y="486"/>
                  </a:lnTo>
                  <a:lnTo>
                    <a:pt x="150" y="486"/>
                  </a:lnTo>
                  <a:lnTo>
                    <a:pt x="149" y="488"/>
                  </a:lnTo>
                  <a:lnTo>
                    <a:pt x="147" y="488"/>
                  </a:lnTo>
                  <a:lnTo>
                    <a:pt x="145" y="488"/>
                  </a:lnTo>
                  <a:lnTo>
                    <a:pt x="143" y="486"/>
                  </a:lnTo>
                  <a:lnTo>
                    <a:pt x="141" y="486"/>
                  </a:lnTo>
                  <a:lnTo>
                    <a:pt x="139" y="486"/>
                  </a:lnTo>
                  <a:lnTo>
                    <a:pt x="139" y="484"/>
                  </a:lnTo>
                  <a:lnTo>
                    <a:pt x="137" y="484"/>
                  </a:lnTo>
                  <a:lnTo>
                    <a:pt x="135" y="482"/>
                  </a:lnTo>
                  <a:lnTo>
                    <a:pt x="135" y="480"/>
                  </a:lnTo>
                  <a:lnTo>
                    <a:pt x="135" y="478"/>
                  </a:lnTo>
                  <a:lnTo>
                    <a:pt x="137" y="478"/>
                  </a:lnTo>
                  <a:lnTo>
                    <a:pt x="139" y="478"/>
                  </a:lnTo>
                  <a:lnTo>
                    <a:pt x="141" y="478"/>
                  </a:lnTo>
                  <a:lnTo>
                    <a:pt x="139" y="476"/>
                  </a:lnTo>
                  <a:lnTo>
                    <a:pt x="137" y="475"/>
                  </a:lnTo>
                  <a:lnTo>
                    <a:pt x="137" y="473"/>
                  </a:lnTo>
                  <a:lnTo>
                    <a:pt x="137" y="471"/>
                  </a:lnTo>
                  <a:lnTo>
                    <a:pt x="135" y="471"/>
                  </a:lnTo>
                  <a:lnTo>
                    <a:pt x="133" y="473"/>
                  </a:lnTo>
                  <a:lnTo>
                    <a:pt x="131" y="473"/>
                  </a:lnTo>
                  <a:lnTo>
                    <a:pt x="130" y="471"/>
                  </a:lnTo>
                  <a:lnTo>
                    <a:pt x="130" y="469"/>
                  </a:lnTo>
                  <a:lnTo>
                    <a:pt x="128" y="471"/>
                  </a:lnTo>
                  <a:lnTo>
                    <a:pt x="128" y="469"/>
                  </a:lnTo>
                  <a:lnTo>
                    <a:pt x="128" y="467"/>
                  </a:lnTo>
                  <a:lnTo>
                    <a:pt x="124" y="467"/>
                  </a:lnTo>
                  <a:lnTo>
                    <a:pt x="120" y="465"/>
                  </a:lnTo>
                  <a:lnTo>
                    <a:pt x="118" y="463"/>
                  </a:lnTo>
                  <a:lnTo>
                    <a:pt x="116" y="463"/>
                  </a:lnTo>
                  <a:lnTo>
                    <a:pt x="116" y="461"/>
                  </a:lnTo>
                  <a:lnTo>
                    <a:pt x="116" y="459"/>
                  </a:lnTo>
                  <a:lnTo>
                    <a:pt x="114" y="459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1" y="461"/>
                  </a:lnTo>
                  <a:lnTo>
                    <a:pt x="111" y="463"/>
                  </a:lnTo>
                  <a:lnTo>
                    <a:pt x="109" y="463"/>
                  </a:lnTo>
                  <a:lnTo>
                    <a:pt x="109" y="461"/>
                  </a:lnTo>
                  <a:lnTo>
                    <a:pt x="107" y="459"/>
                  </a:lnTo>
                  <a:lnTo>
                    <a:pt x="107" y="461"/>
                  </a:lnTo>
                  <a:lnTo>
                    <a:pt x="105" y="463"/>
                  </a:lnTo>
                  <a:lnTo>
                    <a:pt x="103" y="461"/>
                  </a:lnTo>
                  <a:lnTo>
                    <a:pt x="103" y="459"/>
                  </a:lnTo>
                  <a:lnTo>
                    <a:pt x="103" y="457"/>
                  </a:lnTo>
                  <a:lnTo>
                    <a:pt x="101" y="457"/>
                  </a:lnTo>
                  <a:lnTo>
                    <a:pt x="101" y="459"/>
                  </a:lnTo>
                  <a:lnTo>
                    <a:pt x="99" y="461"/>
                  </a:lnTo>
                  <a:lnTo>
                    <a:pt x="99" y="463"/>
                  </a:lnTo>
                  <a:lnTo>
                    <a:pt x="99" y="465"/>
                  </a:lnTo>
                  <a:lnTo>
                    <a:pt x="97" y="463"/>
                  </a:lnTo>
                  <a:lnTo>
                    <a:pt x="95" y="461"/>
                  </a:lnTo>
                  <a:lnTo>
                    <a:pt x="95" y="459"/>
                  </a:lnTo>
                  <a:lnTo>
                    <a:pt x="93" y="461"/>
                  </a:lnTo>
                  <a:lnTo>
                    <a:pt x="92" y="461"/>
                  </a:lnTo>
                  <a:lnTo>
                    <a:pt x="92" y="459"/>
                  </a:lnTo>
                  <a:lnTo>
                    <a:pt x="90" y="459"/>
                  </a:lnTo>
                  <a:lnTo>
                    <a:pt x="90" y="457"/>
                  </a:lnTo>
                  <a:lnTo>
                    <a:pt x="92" y="457"/>
                  </a:lnTo>
                  <a:lnTo>
                    <a:pt x="90" y="456"/>
                  </a:lnTo>
                  <a:lnTo>
                    <a:pt x="88" y="454"/>
                  </a:lnTo>
                  <a:lnTo>
                    <a:pt x="88" y="456"/>
                  </a:lnTo>
                  <a:lnTo>
                    <a:pt x="84" y="456"/>
                  </a:lnTo>
                  <a:lnTo>
                    <a:pt x="82" y="454"/>
                  </a:lnTo>
                  <a:lnTo>
                    <a:pt x="82" y="450"/>
                  </a:lnTo>
                  <a:lnTo>
                    <a:pt x="80" y="450"/>
                  </a:lnTo>
                  <a:lnTo>
                    <a:pt x="78" y="450"/>
                  </a:lnTo>
                  <a:lnTo>
                    <a:pt x="78" y="452"/>
                  </a:lnTo>
                  <a:lnTo>
                    <a:pt x="76" y="452"/>
                  </a:lnTo>
                  <a:lnTo>
                    <a:pt x="74" y="452"/>
                  </a:lnTo>
                  <a:lnTo>
                    <a:pt x="74" y="450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69" y="448"/>
                  </a:lnTo>
                  <a:lnTo>
                    <a:pt x="67" y="446"/>
                  </a:lnTo>
                  <a:lnTo>
                    <a:pt x="65" y="446"/>
                  </a:lnTo>
                  <a:lnTo>
                    <a:pt x="67" y="444"/>
                  </a:lnTo>
                  <a:lnTo>
                    <a:pt x="69" y="442"/>
                  </a:lnTo>
                  <a:lnTo>
                    <a:pt x="71" y="440"/>
                  </a:lnTo>
                  <a:lnTo>
                    <a:pt x="73" y="440"/>
                  </a:lnTo>
                  <a:lnTo>
                    <a:pt x="73" y="438"/>
                  </a:lnTo>
                  <a:lnTo>
                    <a:pt x="74" y="438"/>
                  </a:lnTo>
                  <a:lnTo>
                    <a:pt x="76" y="438"/>
                  </a:lnTo>
                  <a:lnTo>
                    <a:pt x="78" y="437"/>
                  </a:lnTo>
                  <a:lnTo>
                    <a:pt x="80" y="437"/>
                  </a:lnTo>
                  <a:lnTo>
                    <a:pt x="82" y="437"/>
                  </a:lnTo>
                  <a:lnTo>
                    <a:pt x="84" y="435"/>
                  </a:lnTo>
                  <a:lnTo>
                    <a:pt x="84" y="437"/>
                  </a:lnTo>
                  <a:lnTo>
                    <a:pt x="82" y="437"/>
                  </a:lnTo>
                  <a:lnTo>
                    <a:pt x="80" y="438"/>
                  </a:lnTo>
                  <a:lnTo>
                    <a:pt x="80" y="440"/>
                  </a:lnTo>
                  <a:lnTo>
                    <a:pt x="82" y="440"/>
                  </a:lnTo>
                  <a:lnTo>
                    <a:pt x="84" y="440"/>
                  </a:lnTo>
                  <a:lnTo>
                    <a:pt x="84" y="438"/>
                  </a:lnTo>
                  <a:lnTo>
                    <a:pt x="86" y="437"/>
                  </a:lnTo>
                  <a:lnTo>
                    <a:pt x="86" y="438"/>
                  </a:lnTo>
                  <a:lnTo>
                    <a:pt x="84" y="440"/>
                  </a:lnTo>
                  <a:lnTo>
                    <a:pt x="86" y="442"/>
                  </a:lnTo>
                  <a:lnTo>
                    <a:pt x="86" y="440"/>
                  </a:lnTo>
                  <a:lnTo>
                    <a:pt x="88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3" y="442"/>
                  </a:lnTo>
                  <a:lnTo>
                    <a:pt x="93" y="444"/>
                  </a:lnTo>
                  <a:lnTo>
                    <a:pt x="95" y="444"/>
                  </a:lnTo>
                  <a:lnTo>
                    <a:pt x="95" y="446"/>
                  </a:lnTo>
                  <a:lnTo>
                    <a:pt x="95" y="448"/>
                  </a:lnTo>
                  <a:lnTo>
                    <a:pt x="97" y="448"/>
                  </a:lnTo>
                  <a:lnTo>
                    <a:pt x="97" y="450"/>
                  </a:lnTo>
                  <a:lnTo>
                    <a:pt x="99" y="450"/>
                  </a:lnTo>
                  <a:lnTo>
                    <a:pt x="99" y="448"/>
                  </a:lnTo>
                  <a:lnTo>
                    <a:pt x="101" y="448"/>
                  </a:lnTo>
                  <a:lnTo>
                    <a:pt x="103" y="446"/>
                  </a:lnTo>
                  <a:lnTo>
                    <a:pt x="105" y="446"/>
                  </a:lnTo>
                  <a:lnTo>
                    <a:pt x="105" y="444"/>
                  </a:lnTo>
                  <a:lnTo>
                    <a:pt x="107" y="444"/>
                  </a:lnTo>
                  <a:lnTo>
                    <a:pt x="109" y="444"/>
                  </a:lnTo>
                  <a:lnTo>
                    <a:pt x="109" y="442"/>
                  </a:lnTo>
                  <a:lnTo>
                    <a:pt x="111" y="440"/>
                  </a:lnTo>
                  <a:lnTo>
                    <a:pt x="112" y="440"/>
                  </a:lnTo>
                  <a:lnTo>
                    <a:pt x="114" y="437"/>
                  </a:lnTo>
                  <a:lnTo>
                    <a:pt x="116" y="437"/>
                  </a:lnTo>
                  <a:lnTo>
                    <a:pt x="116" y="435"/>
                  </a:lnTo>
                  <a:lnTo>
                    <a:pt x="116" y="433"/>
                  </a:lnTo>
                  <a:lnTo>
                    <a:pt x="118" y="433"/>
                  </a:lnTo>
                  <a:lnTo>
                    <a:pt x="120" y="435"/>
                  </a:lnTo>
                  <a:lnTo>
                    <a:pt x="118" y="437"/>
                  </a:lnTo>
                  <a:lnTo>
                    <a:pt x="120" y="437"/>
                  </a:lnTo>
                  <a:lnTo>
                    <a:pt x="122" y="437"/>
                  </a:lnTo>
                  <a:lnTo>
                    <a:pt x="124" y="438"/>
                  </a:lnTo>
                  <a:lnTo>
                    <a:pt x="126" y="438"/>
                  </a:lnTo>
                  <a:lnTo>
                    <a:pt x="128" y="438"/>
                  </a:lnTo>
                  <a:lnTo>
                    <a:pt x="130" y="440"/>
                  </a:lnTo>
                  <a:lnTo>
                    <a:pt x="130" y="438"/>
                  </a:lnTo>
                  <a:lnTo>
                    <a:pt x="131" y="438"/>
                  </a:lnTo>
                  <a:lnTo>
                    <a:pt x="131" y="437"/>
                  </a:lnTo>
                  <a:lnTo>
                    <a:pt x="133" y="435"/>
                  </a:lnTo>
                  <a:lnTo>
                    <a:pt x="133" y="433"/>
                  </a:lnTo>
                  <a:lnTo>
                    <a:pt x="133" y="431"/>
                  </a:lnTo>
                  <a:lnTo>
                    <a:pt x="135" y="431"/>
                  </a:lnTo>
                  <a:lnTo>
                    <a:pt x="135" y="429"/>
                  </a:lnTo>
                  <a:lnTo>
                    <a:pt x="137" y="429"/>
                  </a:lnTo>
                  <a:lnTo>
                    <a:pt x="139" y="429"/>
                  </a:lnTo>
                  <a:lnTo>
                    <a:pt x="141" y="429"/>
                  </a:lnTo>
                  <a:lnTo>
                    <a:pt x="143" y="431"/>
                  </a:lnTo>
                  <a:lnTo>
                    <a:pt x="143" y="429"/>
                  </a:lnTo>
                  <a:lnTo>
                    <a:pt x="145" y="429"/>
                  </a:lnTo>
                  <a:lnTo>
                    <a:pt x="145" y="431"/>
                  </a:lnTo>
                  <a:lnTo>
                    <a:pt x="145" y="433"/>
                  </a:lnTo>
                  <a:lnTo>
                    <a:pt x="145" y="435"/>
                  </a:lnTo>
                  <a:lnTo>
                    <a:pt x="145" y="437"/>
                  </a:lnTo>
                  <a:lnTo>
                    <a:pt x="147" y="437"/>
                  </a:lnTo>
                  <a:lnTo>
                    <a:pt x="149" y="437"/>
                  </a:lnTo>
                  <a:lnTo>
                    <a:pt x="149" y="438"/>
                  </a:lnTo>
                  <a:lnTo>
                    <a:pt x="150" y="437"/>
                  </a:lnTo>
                  <a:lnTo>
                    <a:pt x="152" y="437"/>
                  </a:lnTo>
                  <a:lnTo>
                    <a:pt x="152" y="438"/>
                  </a:lnTo>
                  <a:lnTo>
                    <a:pt x="152" y="440"/>
                  </a:lnTo>
                  <a:lnTo>
                    <a:pt x="154" y="440"/>
                  </a:lnTo>
                  <a:lnTo>
                    <a:pt x="156" y="440"/>
                  </a:lnTo>
                  <a:lnTo>
                    <a:pt x="156" y="438"/>
                  </a:lnTo>
                  <a:lnTo>
                    <a:pt x="156" y="437"/>
                  </a:lnTo>
                  <a:lnTo>
                    <a:pt x="158" y="437"/>
                  </a:lnTo>
                  <a:lnTo>
                    <a:pt x="160" y="437"/>
                  </a:lnTo>
                  <a:lnTo>
                    <a:pt x="162" y="437"/>
                  </a:lnTo>
                  <a:lnTo>
                    <a:pt x="164" y="437"/>
                  </a:lnTo>
                  <a:lnTo>
                    <a:pt x="164" y="435"/>
                  </a:lnTo>
                  <a:lnTo>
                    <a:pt x="162" y="433"/>
                  </a:lnTo>
                  <a:lnTo>
                    <a:pt x="164" y="433"/>
                  </a:lnTo>
                  <a:lnTo>
                    <a:pt x="166" y="431"/>
                  </a:lnTo>
                  <a:lnTo>
                    <a:pt x="164" y="429"/>
                  </a:lnTo>
                  <a:lnTo>
                    <a:pt x="164" y="427"/>
                  </a:lnTo>
                  <a:lnTo>
                    <a:pt x="166" y="425"/>
                  </a:lnTo>
                  <a:lnTo>
                    <a:pt x="164" y="423"/>
                  </a:lnTo>
                  <a:lnTo>
                    <a:pt x="164" y="421"/>
                  </a:lnTo>
                  <a:lnTo>
                    <a:pt x="166" y="421"/>
                  </a:lnTo>
                  <a:lnTo>
                    <a:pt x="168" y="421"/>
                  </a:lnTo>
                  <a:lnTo>
                    <a:pt x="169" y="418"/>
                  </a:lnTo>
                  <a:lnTo>
                    <a:pt x="171" y="418"/>
                  </a:lnTo>
                  <a:lnTo>
                    <a:pt x="173" y="419"/>
                  </a:lnTo>
                  <a:lnTo>
                    <a:pt x="175" y="418"/>
                  </a:lnTo>
                  <a:lnTo>
                    <a:pt x="177" y="418"/>
                  </a:lnTo>
                  <a:lnTo>
                    <a:pt x="177" y="416"/>
                  </a:lnTo>
                  <a:lnTo>
                    <a:pt x="179" y="416"/>
                  </a:lnTo>
                  <a:lnTo>
                    <a:pt x="181" y="414"/>
                  </a:lnTo>
                  <a:lnTo>
                    <a:pt x="183" y="414"/>
                  </a:lnTo>
                  <a:lnTo>
                    <a:pt x="183" y="412"/>
                  </a:lnTo>
                  <a:lnTo>
                    <a:pt x="183" y="410"/>
                  </a:lnTo>
                  <a:lnTo>
                    <a:pt x="185" y="410"/>
                  </a:lnTo>
                  <a:lnTo>
                    <a:pt x="187" y="408"/>
                  </a:lnTo>
                  <a:lnTo>
                    <a:pt x="187" y="406"/>
                  </a:lnTo>
                  <a:lnTo>
                    <a:pt x="188" y="404"/>
                  </a:lnTo>
                  <a:lnTo>
                    <a:pt x="190" y="402"/>
                  </a:lnTo>
                  <a:lnTo>
                    <a:pt x="192" y="402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8" y="400"/>
                  </a:lnTo>
                  <a:lnTo>
                    <a:pt x="200" y="400"/>
                  </a:lnTo>
                  <a:lnTo>
                    <a:pt x="202" y="400"/>
                  </a:lnTo>
                  <a:lnTo>
                    <a:pt x="202" y="399"/>
                  </a:lnTo>
                  <a:lnTo>
                    <a:pt x="202" y="397"/>
                  </a:lnTo>
                  <a:lnTo>
                    <a:pt x="200" y="397"/>
                  </a:lnTo>
                  <a:lnTo>
                    <a:pt x="200" y="395"/>
                  </a:lnTo>
                  <a:lnTo>
                    <a:pt x="202" y="395"/>
                  </a:lnTo>
                  <a:lnTo>
                    <a:pt x="202" y="397"/>
                  </a:lnTo>
                  <a:lnTo>
                    <a:pt x="204" y="395"/>
                  </a:lnTo>
                  <a:lnTo>
                    <a:pt x="204" y="397"/>
                  </a:lnTo>
                  <a:lnTo>
                    <a:pt x="206" y="397"/>
                  </a:lnTo>
                  <a:lnTo>
                    <a:pt x="206" y="395"/>
                  </a:lnTo>
                  <a:lnTo>
                    <a:pt x="206" y="393"/>
                  </a:lnTo>
                  <a:lnTo>
                    <a:pt x="206" y="391"/>
                  </a:lnTo>
                  <a:lnTo>
                    <a:pt x="207" y="389"/>
                  </a:lnTo>
                  <a:lnTo>
                    <a:pt x="209" y="389"/>
                  </a:lnTo>
                  <a:lnTo>
                    <a:pt x="209" y="387"/>
                  </a:lnTo>
                  <a:lnTo>
                    <a:pt x="209" y="385"/>
                  </a:lnTo>
                  <a:lnTo>
                    <a:pt x="211" y="383"/>
                  </a:lnTo>
                  <a:lnTo>
                    <a:pt x="211" y="381"/>
                  </a:lnTo>
                  <a:lnTo>
                    <a:pt x="213" y="381"/>
                  </a:lnTo>
                  <a:lnTo>
                    <a:pt x="213" y="380"/>
                  </a:lnTo>
                  <a:lnTo>
                    <a:pt x="215" y="380"/>
                  </a:lnTo>
                  <a:lnTo>
                    <a:pt x="215" y="378"/>
                  </a:lnTo>
                  <a:lnTo>
                    <a:pt x="217" y="376"/>
                  </a:lnTo>
                  <a:lnTo>
                    <a:pt x="219" y="376"/>
                  </a:lnTo>
                  <a:lnTo>
                    <a:pt x="219" y="378"/>
                  </a:lnTo>
                  <a:lnTo>
                    <a:pt x="221" y="378"/>
                  </a:lnTo>
                  <a:lnTo>
                    <a:pt x="223" y="378"/>
                  </a:lnTo>
                  <a:lnTo>
                    <a:pt x="225" y="376"/>
                  </a:lnTo>
                  <a:lnTo>
                    <a:pt x="225" y="374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6" y="368"/>
                  </a:lnTo>
                  <a:lnTo>
                    <a:pt x="226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30" y="368"/>
                  </a:lnTo>
                  <a:lnTo>
                    <a:pt x="230" y="370"/>
                  </a:lnTo>
                  <a:lnTo>
                    <a:pt x="232" y="370"/>
                  </a:lnTo>
                  <a:lnTo>
                    <a:pt x="232" y="368"/>
                  </a:lnTo>
                  <a:lnTo>
                    <a:pt x="234" y="368"/>
                  </a:lnTo>
                  <a:lnTo>
                    <a:pt x="236" y="366"/>
                  </a:lnTo>
                  <a:lnTo>
                    <a:pt x="238" y="366"/>
                  </a:lnTo>
                  <a:lnTo>
                    <a:pt x="238" y="364"/>
                  </a:lnTo>
                  <a:lnTo>
                    <a:pt x="240" y="362"/>
                  </a:lnTo>
                  <a:lnTo>
                    <a:pt x="242" y="362"/>
                  </a:lnTo>
                  <a:lnTo>
                    <a:pt x="244" y="361"/>
                  </a:lnTo>
                  <a:lnTo>
                    <a:pt x="245" y="361"/>
                  </a:lnTo>
                  <a:lnTo>
                    <a:pt x="247" y="361"/>
                  </a:lnTo>
                  <a:lnTo>
                    <a:pt x="247" y="359"/>
                  </a:lnTo>
                  <a:lnTo>
                    <a:pt x="249" y="359"/>
                  </a:lnTo>
                  <a:lnTo>
                    <a:pt x="249" y="361"/>
                  </a:lnTo>
                  <a:lnTo>
                    <a:pt x="249" y="359"/>
                  </a:lnTo>
                  <a:lnTo>
                    <a:pt x="251" y="359"/>
                  </a:lnTo>
                  <a:lnTo>
                    <a:pt x="253" y="359"/>
                  </a:lnTo>
                  <a:lnTo>
                    <a:pt x="255" y="359"/>
                  </a:lnTo>
                  <a:lnTo>
                    <a:pt x="257" y="359"/>
                  </a:lnTo>
                  <a:lnTo>
                    <a:pt x="259" y="357"/>
                  </a:lnTo>
                  <a:lnTo>
                    <a:pt x="259" y="355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3"/>
                  </a:lnTo>
                  <a:lnTo>
                    <a:pt x="264" y="353"/>
                  </a:lnTo>
                  <a:lnTo>
                    <a:pt x="264" y="355"/>
                  </a:lnTo>
                  <a:lnTo>
                    <a:pt x="266" y="355"/>
                  </a:lnTo>
                  <a:lnTo>
                    <a:pt x="266" y="353"/>
                  </a:lnTo>
                  <a:lnTo>
                    <a:pt x="266" y="351"/>
                  </a:lnTo>
                  <a:lnTo>
                    <a:pt x="268" y="351"/>
                  </a:lnTo>
                  <a:lnTo>
                    <a:pt x="270" y="349"/>
                  </a:lnTo>
                  <a:lnTo>
                    <a:pt x="270" y="347"/>
                  </a:lnTo>
                  <a:lnTo>
                    <a:pt x="272" y="347"/>
                  </a:lnTo>
                  <a:lnTo>
                    <a:pt x="274" y="347"/>
                  </a:lnTo>
                  <a:lnTo>
                    <a:pt x="276" y="347"/>
                  </a:lnTo>
                  <a:lnTo>
                    <a:pt x="278" y="347"/>
                  </a:lnTo>
                  <a:lnTo>
                    <a:pt x="278" y="349"/>
                  </a:lnTo>
                  <a:lnTo>
                    <a:pt x="280" y="349"/>
                  </a:lnTo>
                  <a:lnTo>
                    <a:pt x="282" y="349"/>
                  </a:lnTo>
                  <a:lnTo>
                    <a:pt x="282" y="351"/>
                  </a:lnTo>
                  <a:lnTo>
                    <a:pt x="283" y="351"/>
                  </a:lnTo>
                  <a:lnTo>
                    <a:pt x="283" y="349"/>
                  </a:lnTo>
                  <a:lnTo>
                    <a:pt x="285" y="349"/>
                  </a:lnTo>
                  <a:lnTo>
                    <a:pt x="287" y="349"/>
                  </a:lnTo>
                  <a:lnTo>
                    <a:pt x="287" y="347"/>
                  </a:lnTo>
                  <a:lnTo>
                    <a:pt x="289" y="347"/>
                  </a:lnTo>
                  <a:lnTo>
                    <a:pt x="291" y="347"/>
                  </a:lnTo>
                  <a:lnTo>
                    <a:pt x="293" y="347"/>
                  </a:lnTo>
                  <a:lnTo>
                    <a:pt x="295" y="347"/>
                  </a:lnTo>
                  <a:lnTo>
                    <a:pt x="297" y="347"/>
                  </a:lnTo>
                  <a:lnTo>
                    <a:pt x="297" y="345"/>
                  </a:lnTo>
                  <a:lnTo>
                    <a:pt x="299" y="345"/>
                  </a:lnTo>
                  <a:lnTo>
                    <a:pt x="301" y="347"/>
                  </a:lnTo>
                  <a:lnTo>
                    <a:pt x="302" y="345"/>
                  </a:lnTo>
                  <a:lnTo>
                    <a:pt x="304" y="345"/>
                  </a:lnTo>
                  <a:lnTo>
                    <a:pt x="306" y="347"/>
                  </a:lnTo>
                  <a:lnTo>
                    <a:pt x="308" y="347"/>
                  </a:lnTo>
                  <a:lnTo>
                    <a:pt x="310" y="347"/>
                  </a:lnTo>
                  <a:lnTo>
                    <a:pt x="310" y="345"/>
                  </a:lnTo>
                  <a:lnTo>
                    <a:pt x="312" y="345"/>
                  </a:lnTo>
                  <a:lnTo>
                    <a:pt x="314" y="343"/>
                  </a:lnTo>
                  <a:lnTo>
                    <a:pt x="316" y="343"/>
                  </a:lnTo>
                  <a:lnTo>
                    <a:pt x="318" y="343"/>
                  </a:lnTo>
                  <a:lnTo>
                    <a:pt x="320" y="343"/>
                  </a:lnTo>
                  <a:lnTo>
                    <a:pt x="321" y="343"/>
                  </a:lnTo>
                  <a:lnTo>
                    <a:pt x="323" y="345"/>
                  </a:lnTo>
                  <a:lnTo>
                    <a:pt x="327" y="345"/>
                  </a:lnTo>
                  <a:lnTo>
                    <a:pt x="329" y="343"/>
                  </a:lnTo>
                  <a:lnTo>
                    <a:pt x="331" y="342"/>
                  </a:lnTo>
                  <a:lnTo>
                    <a:pt x="331" y="340"/>
                  </a:lnTo>
                  <a:lnTo>
                    <a:pt x="333" y="340"/>
                  </a:lnTo>
                  <a:lnTo>
                    <a:pt x="335" y="340"/>
                  </a:lnTo>
                  <a:lnTo>
                    <a:pt x="335" y="342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40" y="340"/>
                  </a:lnTo>
                  <a:lnTo>
                    <a:pt x="340" y="338"/>
                  </a:lnTo>
                  <a:lnTo>
                    <a:pt x="342" y="338"/>
                  </a:lnTo>
                  <a:lnTo>
                    <a:pt x="342" y="340"/>
                  </a:lnTo>
                  <a:lnTo>
                    <a:pt x="344" y="340"/>
                  </a:lnTo>
                  <a:lnTo>
                    <a:pt x="346" y="338"/>
                  </a:lnTo>
                  <a:lnTo>
                    <a:pt x="348" y="338"/>
                  </a:lnTo>
                  <a:lnTo>
                    <a:pt x="350" y="338"/>
                  </a:lnTo>
                  <a:lnTo>
                    <a:pt x="352" y="336"/>
                  </a:lnTo>
                  <a:lnTo>
                    <a:pt x="352" y="334"/>
                  </a:lnTo>
                  <a:lnTo>
                    <a:pt x="354" y="334"/>
                  </a:lnTo>
                  <a:lnTo>
                    <a:pt x="357" y="334"/>
                  </a:lnTo>
                  <a:lnTo>
                    <a:pt x="359" y="334"/>
                  </a:lnTo>
                  <a:lnTo>
                    <a:pt x="363" y="334"/>
                  </a:lnTo>
                  <a:lnTo>
                    <a:pt x="365" y="334"/>
                  </a:lnTo>
                  <a:lnTo>
                    <a:pt x="365" y="336"/>
                  </a:lnTo>
                  <a:lnTo>
                    <a:pt x="367" y="338"/>
                  </a:lnTo>
                  <a:lnTo>
                    <a:pt x="371" y="338"/>
                  </a:lnTo>
                  <a:lnTo>
                    <a:pt x="373" y="336"/>
                  </a:lnTo>
                  <a:lnTo>
                    <a:pt x="373" y="334"/>
                  </a:lnTo>
                  <a:lnTo>
                    <a:pt x="375" y="334"/>
                  </a:lnTo>
                  <a:lnTo>
                    <a:pt x="375" y="336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2" y="334"/>
                  </a:lnTo>
                  <a:lnTo>
                    <a:pt x="384" y="336"/>
                  </a:lnTo>
                  <a:lnTo>
                    <a:pt x="386" y="336"/>
                  </a:lnTo>
                  <a:lnTo>
                    <a:pt x="388" y="336"/>
                  </a:lnTo>
                  <a:lnTo>
                    <a:pt x="388" y="334"/>
                  </a:lnTo>
                  <a:lnTo>
                    <a:pt x="390" y="334"/>
                  </a:lnTo>
                  <a:lnTo>
                    <a:pt x="392" y="334"/>
                  </a:lnTo>
                  <a:lnTo>
                    <a:pt x="392" y="336"/>
                  </a:lnTo>
                  <a:lnTo>
                    <a:pt x="394" y="336"/>
                  </a:lnTo>
                  <a:lnTo>
                    <a:pt x="397" y="336"/>
                  </a:lnTo>
                  <a:lnTo>
                    <a:pt x="401" y="336"/>
                  </a:lnTo>
                  <a:lnTo>
                    <a:pt x="403" y="334"/>
                  </a:lnTo>
                  <a:lnTo>
                    <a:pt x="403" y="332"/>
                  </a:lnTo>
                  <a:lnTo>
                    <a:pt x="405" y="332"/>
                  </a:lnTo>
                  <a:lnTo>
                    <a:pt x="407" y="330"/>
                  </a:lnTo>
                  <a:lnTo>
                    <a:pt x="407" y="332"/>
                  </a:lnTo>
                  <a:lnTo>
                    <a:pt x="409" y="330"/>
                  </a:lnTo>
                  <a:lnTo>
                    <a:pt x="411" y="330"/>
                  </a:lnTo>
                  <a:lnTo>
                    <a:pt x="411" y="328"/>
                  </a:lnTo>
                  <a:lnTo>
                    <a:pt x="413" y="326"/>
                  </a:lnTo>
                  <a:lnTo>
                    <a:pt x="414" y="326"/>
                  </a:lnTo>
                  <a:lnTo>
                    <a:pt x="416" y="326"/>
                  </a:lnTo>
                  <a:lnTo>
                    <a:pt x="416" y="328"/>
                  </a:lnTo>
                  <a:lnTo>
                    <a:pt x="420" y="328"/>
                  </a:lnTo>
                  <a:lnTo>
                    <a:pt x="422" y="324"/>
                  </a:lnTo>
                  <a:lnTo>
                    <a:pt x="424" y="324"/>
                  </a:lnTo>
                  <a:lnTo>
                    <a:pt x="426" y="326"/>
                  </a:lnTo>
                  <a:lnTo>
                    <a:pt x="426" y="328"/>
                  </a:lnTo>
                  <a:lnTo>
                    <a:pt x="428" y="330"/>
                  </a:lnTo>
                  <a:lnTo>
                    <a:pt x="432" y="332"/>
                  </a:lnTo>
                  <a:lnTo>
                    <a:pt x="435" y="330"/>
                  </a:lnTo>
                  <a:lnTo>
                    <a:pt x="437" y="328"/>
                  </a:lnTo>
                  <a:lnTo>
                    <a:pt x="439" y="328"/>
                  </a:lnTo>
                  <a:lnTo>
                    <a:pt x="441" y="330"/>
                  </a:lnTo>
                  <a:lnTo>
                    <a:pt x="443" y="330"/>
                  </a:lnTo>
                  <a:lnTo>
                    <a:pt x="445" y="332"/>
                  </a:lnTo>
                  <a:lnTo>
                    <a:pt x="447" y="332"/>
                  </a:lnTo>
                  <a:lnTo>
                    <a:pt x="449" y="330"/>
                  </a:lnTo>
                  <a:lnTo>
                    <a:pt x="451" y="330"/>
                  </a:lnTo>
                  <a:lnTo>
                    <a:pt x="451" y="332"/>
                  </a:lnTo>
                  <a:lnTo>
                    <a:pt x="451" y="334"/>
                  </a:lnTo>
                  <a:lnTo>
                    <a:pt x="452" y="332"/>
                  </a:lnTo>
                  <a:lnTo>
                    <a:pt x="454" y="332"/>
                  </a:lnTo>
                  <a:lnTo>
                    <a:pt x="458" y="330"/>
                  </a:lnTo>
                  <a:lnTo>
                    <a:pt x="460" y="330"/>
                  </a:lnTo>
                  <a:lnTo>
                    <a:pt x="460" y="332"/>
                  </a:lnTo>
                  <a:lnTo>
                    <a:pt x="462" y="332"/>
                  </a:lnTo>
                  <a:lnTo>
                    <a:pt x="464" y="330"/>
                  </a:lnTo>
                  <a:lnTo>
                    <a:pt x="466" y="330"/>
                  </a:lnTo>
                  <a:lnTo>
                    <a:pt x="466" y="332"/>
                  </a:lnTo>
                  <a:lnTo>
                    <a:pt x="466" y="334"/>
                  </a:lnTo>
                  <a:lnTo>
                    <a:pt x="468" y="334"/>
                  </a:lnTo>
                  <a:lnTo>
                    <a:pt x="470" y="334"/>
                  </a:lnTo>
                  <a:lnTo>
                    <a:pt x="471" y="332"/>
                  </a:lnTo>
                  <a:lnTo>
                    <a:pt x="473" y="332"/>
                  </a:lnTo>
                  <a:lnTo>
                    <a:pt x="475" y="332"/>
                  </a:lnTo>
                  <a:lnTo>
                    <a:pt x="477" y="332"/>
                  </a:lnTo>
                  <a:lnTo>
                    <a:pt x="479" y="334"/>
                  </a:lnTo>
                  <a:lnTo>
                    <a:pt x="479" y="336"/>
                  </a:lnTo>
                  <a:lnTo>
                    <a:pt x="481" y="336"/>
                  </a:lnTo>
                  <a:lnTo>
                    <a:pt x="483" y="336"/>
                  </a:lnTo>
                  <a:lnTo>
                    <a:pt x="485" y="336"/>
                  </a:lnTo>
                  <a:lnTo>
                    <a:pt x="487" y="334"/>
                  </a:lnTo>
                  <a:lnTo>
                    <a:pt x="489" y="330"/>
                  </a:lnTo>
                  <a:lnTo>
                    <a:pt x="489" y="328"/>
                  </a:lnTo>
                  <a:lnTo>
                    <a:pt x="490" y="328"/>
                  </a:lnTo>
                  <a:lnTo>
                    <a:pt x="490" y="326"/>
                  </a:lnTo>
                  <a:lnTo>
                    <a:pt x="492" y="323"/>
                  </a:lnTo>
                  <a:lnTo>
                    <a:pt x="490" y="323"/>
                  </a:lnTo>
                  <a:lnTo>
                    <a:pt x="490" y="321"/>
                  </a:lnTo>
                  <a:lnTo>
                    <a:pt x="492" y="319"/>
                  </a:lnTo>
                  <a:lnTo>
                    <a:pt x="492" y="317"/>
                  </a:lnTo>
                  <a:lnTo>
                    <a:pt x="494" y="317"/>
                  </a:lnTo>
                  <a:lnTo>
                    <a:pt x="496" y="317"/>
                  </a:lnTo>
                  <a:lnTo>
                    <a:pt x="496" y="315"/>
                  </a:lnTo>
                  <a:lnTo>
                    <a:pt x="496" y="313"/>
                  </a:lnTo>
                  <a:lnTo>
                    <a:pt x="496" y="311"/>
                  </a:lnTo>
                  <a:lnTo>
                    <a:pt x="496" y="307"/>
                  </a:lnTo>
                  <a:lnTo>
                    <a:pt x="498" y="307"/>
                  </a:lnTo>
                  <a:lnTo>
                    <a:pt x="500" y="305"/>
                  </a:lnTo>
                  <a:lnTo>
                    <a:pt x="500" y="304"/>
                  </a:lnTo>
                  <a:lnTo>
                    <a:pt x="502" y="302"/>
                  </a:lnTo>
                  <a:lnTo>
                    <a:pt x="504" y="300"/>
                  </a:lnTo>
                  <a:lnTo>
                    <a:pt x="504" y="298"/>
                  </a:lnTo>
                  <a:lnTo>
                    <a:pt x="506" y="298"/>
                  </a:lnTo>
                  <a:lnTo>
                    <a:pt x="508" y="296"/>
                  </a:lnTo>
                  <a:lnTo>
                    <a:pt x="509" y="296"/>
                  </a:lnTo>
                  <a:lnTo>
                    <a:pt x="511" y="296"/>
                  </a:lnTo>
                  <a:lnTo>
                    <a:pt x="515" y="296"/>
                  </a:lnTo>
                  <a:lnTo>
                    <a:pt x="517" y="296"/>
                  </a:lnTo>
                  <a:lnTo>
                    <a:pt x="521" y="296"/>
                  </a:lnTo>
                  <a:lnTo>
                    <a:pt x="525" y="296"/>
                  </a:lnTo>
                  <a:lnTo>
                    <a:pt x="527" y="296"/>
                  </a:lnTo>
                  <a:lnTo>
                    <a:pt x="528" y="296"/>
                  </a:lnTo>
                  <a:lnTo>
                    <a:pt x="532" y="296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8" y="298"/>
                  </a:lnTo>
                  <a:lnTo>
                    <a:pt x="538" y="300"/>
                  </a:lnTo>
                  <a:lnTo>
                    <a:pt x="540" y="302"/>
                  </a:lnTo>
                  <a:lnTo>
                    <a:pt x="542" y="302"/>
                  </a:lnTo>
                  <a:lnTo>
                    <a:pt x="546" y="302"/>
                  </a:lnTo>
                  <a:lnTo>
                    <a:pt x="549" y="300"/>
                  </a:lnTo>
                  <a:lnTo>
                    <a:pt x="551" y="269"/>
                  </a:lnTo>
                  <a:lnTo>
                    <a:pt x="551" y="266"/>
                  </a:lnTo>
                  <a:lnTo>
                    <a:pt x="555" y="264"/>
                  </a:lnTo>
                  <a:lnTo>
                    <a:pt x="557" y="262"/>
                  </a:lnTo>
                  <a:lnTo>
                    <a:pt x="559" y="262"/>
                  </a:lnTo>
                  <a:lnTo>
                    <a:pt x="561" y="258"/>
                  </a:lnTo>
                  <a:lnTo>
                    <a:pt x="563" y="256"/>
                  </a:lnTo>
                  <a:lnTo>
                    <a:pt x="565" y="252"/>
                  </a:lnTo>
                  <a:lnTo>
                    <a:pt x="566" y="250"/>
                  </a:lnTo>
                  <a:lnTo>
                    <a:pt x="568" y="250"/>
                  </a:lnTo>
                  <a:lnTo>
                    <a:pt x="574" y="250"/>
                  </a:lnTo>
                  <a:lnTo>
                    <a:pt x="585" y="252"/>
                  </a:lnTo>
                  <a:lnTo>
                    <a:pt x="599" y="250"/>
                  </a:lnTo>
                  <a:lnTo>
                    <a:pt x="604" y="248"/>
                  </a:lnTo>
                  <a:lnTo>
                    <a:pt x="604" y="247"/>
                  </a:lnTo>
                  <a:lnTo>
                    <a:pt x="603" y="245"/>
                  </a:lnTo>
                  <a:lnTo>
                    <a:pt x="601" y="239"/>
                  </a:lnTo>
                  <a:lnTo>
                    <a:pt x="599" y="237"/>
                  </a:lnTo>
                  <a:lnTo>
                    <a:pt x="597" y="237"/>
                  </a:lnTo>
                  <a:lnTo>
                    <a:pt x="595" y="237"/>
                  </a:lnTo>
                  <a:lnTo>
                    <a:pt x="595" y="235"/>
                  </a:lnTo>
                  <a:lnTo>
                    <a:pt x="589" y="228"/>
                  </a:lnTo>
                  <a:lnTo>
                    <a:pt x="584" y="218"/>
                  </a:lnTo>
                  <a:lnTo>
                    <a:pt x="582" y="214"/>
                  </a:lnTo>
                  <a:lnTo>
                    <a:pt x="582" y="212"/>
                  </a:lnTo>
                  <a:lnTo>
                    <a:pt x="582" y="210"/>
                  </a:lnTo>
                  <a:lnTo>
                    <a:pt x="584" y="210"/>
                  </a:lnTo>
                  <a:lnTo>
                    <a:pt x="585" y="209"/>
                  </a:lnTo>
                  <a:lnTo>
                    <a:pt x="587" y="207"/>
                  </a:lnTo>
                  <a:lnTo>
                    <a:pt x="589" y="207"/>
                  </a:lnTo>
                  <a:lnTo>
                    <a:pt x="591" y="205"/>
                  </a:lnTo>
                  <a:lnTo>
                    <a:pt x="593" y="203"/>
                  </a:lnTo>
                  <a:lnTo>
                    <a:pt x="595" y="201"/>
                  </a:lnTo>
                  <a:lnTo>
                    <a:pt x="599" y="199"/>
                  </a:lnTo>
                  <a:lnTo>
                    <a:pt x="601" y="197"/>
                  </a:lnTo>
                  <a:lnTo>
                    <a:pt x="603" y="195"/>
                  </a:lnTo>
                  <a:lnTo>
                    <a:pt x="604" y="195"/>
                  </a:lnTo>
                  <a:lnTo>
                    <a:pt x="604" y="193"/>
                  </a:lnTo>
                  <a:lnTo>
                    <a:pt x="606" y="191"/>
                  </a:lnTo>
                  <a:lnTo>
                    <a:pt x="608" y="190"/>
                  </a:lnTo>
                  <a:lnTo>
                    <a:pt x="610" y="190"/>
                  </a:lnTo>
                  <a:lnTo>
                    <a:pt x="610" y="191"/>
                  </a:lnTo>
                  <a:lnTo>
                    <a:pt x="612" y="191"/>
                  </a:lnTo>
                  <a:lnTo>
                    <a:pt x="614" y="190"/>
                  </a:lnTo>
                  <a:lnTo>
                    <a:pt x="614" y="188"/>
                  </a:lnTo>
                  <a:lnTo>
                    <a:pt x="614" y="186"/>
                  </a:lnTo>
                  <a:lnTo>
                    <a:pt x="618" y="184"/>
                  </a:lnTo>
                  <a:lnTo>
                    <a:pt x="618" y="182"/>
                  </a:lnTo>
                  <a:lnTo>
                    <a:pt x="620" y="180"/>
                  </a:lnTo>
                  <a:lnTo>
                    <a:pt x="620" y="178"/>
                  </a:lnTo>
                  <a:lnTo>
                    <a:pt x="623" y="176"/>
                  </a:lnTo>
                  <a:lnTo>
                    <a:pt x="625" y="176"/>
                  </a:lnTo>
                  <a:lnTo>
                    <a:pt x="631" y="172"/>
                  </a:lnTo>
                  <a:lnTo>
                    <a:pt x="648" y="161"/>
                  </a:lnTo>
                  <a:lnTo>
                    <a:pt x="648" y="159"/>
                  </a:lnTo>
                  <a:lnTo>
                    <a:pt x="650" y="159"/>
                  </a:lnTo>
                  <a:lnTo>
                    <a:pt x="648" y="157"/>
                  </a:lnTo>
                  <a:lnTo>
                    <a:pt x="648" y="155"/>
                  </a:lnTo>
                  <a:lnTo>
                    <a:pt x="646" y="152"/>
                  </a:lnTo>
                  <a:lnTo>
                    <a:pt x="646" y="148"/>
                  </a:lnTo>
                  <a:lnTo>
                    <a:pt x="646" y="144"/>
                  </a:lnTo>
                  <a:lnTo>
                    <a:pt x="646" y="134"/>
                  </a:lnTo>
                  <a:lnTo>
                    <a:pt x="648" y="133"/>
                  </a:lnTo>
                  <a:lnTo>
                    <a:pt x="648" y="131"/>
                  </a:lnTo>
                  <a:lnTo>
                    <a:pt x="650" y="129"/>
                  </a:lnTo>
                  <a:lnTo>
                    <a:pt x="652" y="129"/>
                  </a:lnTo>
                  <a:lnTo>
                    <a:pt x="654" y="129"/>
                  </a:lnTo>
                  <a:lnTo>
                    <a:pt x="656" y="129"/>
                  </a:lnTo>
                  <a:lnTo>
                    <a:pt x="660" y="129"/>
                  </a:lnTo>
                  <a:lnTo>
                    <a:pt x="667" y="127"/>
                  </a:lnTo>
                  <a:lnTo>
                    <a:pt x="669" y="129"/>
                  </a:lnTo>
                  <a:lnTo>
                    <a:pt x="671" y="129"/>
                  </a:lnTo>
                  <a:lnTo>
                    <a:pt x="671" y="131"/>
                  </a:lnTo>
                  <a:lnTo>
                    <a:pt x="673" y="133"/>
                  </a:lnTo>
                  <a:lnTo>
                    <a:pt x="673" y="134"/>
                  </a:lnTo>
                  <a:lnTo>
                    <a:pt x="677" y="134"/>
                  </a:lnTo>
                  <a:lnTo>
                    <a:pt x="677" y="136"/>
                  </a:lnTo>
                  <a:lnTo>
                    <a:pt x="677" y="138"/>
                  </a:lnTo>
                  <a:lnTo>
                    <a:pt x="677" y="140"/>
                  </a:lnTo>
                  <a:lnTo>
                    <a:pt x="677" y="142"/>
                  </a:lnTo>
                  <a:lnTo>
                    <a:pt x="679" y="142"/>
                  </a:lnTo>
                  <a:lnTo>
                    <a:pt x="679" y="144"/>
                  </a:lnTo>
                  <a:lnTo>
                    <a:pt x="686" y="148"/>
                  </a:lnTo>
                  <a:lnTo>
                    <a:pt x="698" y="142"/>
                  </a:lnTo>
                  <a:lnTo>
                    <a:pt x="694" y="134"/>
                  </a:lnTo>
                  <a:lnTo>
                    <a:pt x="688" y="117"/>
                  </a:lnTo>
                  <a:lnTo>
                    <a:pt x="675" y="93"/>
                  </a:lnTo>
                  <a:lnTo>
                    <a:pt x="669" y="83"/>
                  </a:lnTo>
                  <a:lnTo>
                    <a:pt x="669" y="79"/>
                  </a:lnTo>
                  <a:lnTo>
                    <a:pt x="669" y="76"/>
                  </a:lnTo>
                  <a:lnTo>
                    <a:pt x="675" y="64"/>
                  </a:lnTo>
                  <a:lnTo>
                    <a:pt x="675" y="60"/>
                  </a:lnTo>
                  <a:lnTo>
                    <a:pt x="677" y="58"/>
                  </a:lnTo>
                  <a:lnTo>
                    <a:pt x="677" y="55"/>
                  </a:lnTo>
                  <a:lnTo>
                    <a:pt x="679" y="51"/>
                  </a:lnTo>
                  <a:lnTo>
                    <a:pt x="679" y="49"/>
                  </a:lnTo>
                  <a:lnTo>
                    <a:pt x="680" y="47"/>
                  </a:lnTo>
                  <a:lnTo>
                    <a:pt x="679" y="45"/>
                  </a:lnTo>
                  <a:lnTo>
                    <a:pt x="679" y="41"/>
                  </a:lnTo>
                  <a:lnTo>
                    <a:pt x="679" y="39"/>
                  </a:lnTo>
                  <a:lnTo>
                    <a:pt x="680" y="36"/>
                  </a:lnTo>
                  <a:lnTo>
                    <a:pt x="682" y="32"/>
                  </a:lnTo>
                  <a:lnTo>
                    <a:pt x="682" y="30"/>
                  </a:lnTo>
                  <a:lnTo>
                    <a:pt x="684" y="28"/>
                  </a:lnTo>
                  <a:lnTo>
                    <a:pt x="686" y="26"/>
                  </a:lnTo>
                  <a:lnTo>
                    <a:pt x="692" y="22"/>
                  </a:lnTo>
                  <a:lnTo>
                    <a:pt x="694" y="22"/>
                  </a:lnTo>
                  <a:lnTo>
                    <a:pt x="696" y="22"/>
                  </a:lnTo>
                  <a:lnTo>
                    <a:pt x="699" y="17"/>
                  </a:lnTo>
                  <a:lnTo>
                    <a:pt x="701" y="17"/>
                  </a:lnTo>
                  <a:lnTo>
                    <a:pt x="705" y="13"/>
                  </a:lnTo>
                  <a:lnTo>
                    <a:pt x="711" y="7"/>
                  </a:lnTo>
                  <a:lnTo>
                    <a:pt x="717" y="3"/>
                  </a:lnTo>
                  <a:lnTo>
                    <a:pt x="715" y="0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6DEED20-70D8-4BC1-8855-C60853278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60"/>
              <a:ext cx="2526" cy="1593"/>
            </a:xfrm>
            <a:custGeom>
              <a:avLst/>
              <a:gdLst>
                <a:gd name="T0" fmla="*/ 50 w 2526"/>
                <a:gd name="T1" fmla="*/ 1564 h 1593"/>
                <a:gd name="T2" fmla="*/ 19 w 2526"/>
                <a:gd name="T3" fmla="*/ 1539 h 1593"/>
                <a:gd name="T4" fmla="*/ 2 w 2526"/>
                <a:gd name="T5" fmla="*/ 1518 h 1593"/>
                <a:gd name="T6" fmla="*/ 6 w 2526"/>
                <a:gd name="T7" fmla="*/ 1492 h 1593"/>
                <a:gd name="T8" fmla="*/ 6 w 2526"/>
                <a:gd name="T9" fmla="*/ 1475 h 1593"/>
                <a:gd name="T10" fmla="*/ 31 w 2526"/>
                <a:gd name="T11" fmla="*/ 1480 h 1593"/>
                <a:gd name="T12" fmla="*/ 63 w 2526"/>
                <a:gd name="T13" fmla="*/ 1475 h 1593"/>
                <a:gd name="T14" fmla="*/ 97 w 2526"/>
                <a:gd name="T15" fmla="*/ 1477 h 1593"/>
                <a:gd name="T16" fmla="*/ 120 w 2526"/>
                <a:gd name="T17" fmla="*/ 1488 h 1593"/>
                <a:gd name="T18" fmla="*/ 139 w 2526"/>
                <a:gd name="T19" fmla="*/ 1486 h 1593"/>
                <a:gd name="T20" fmla="*/ 156 w 2526"/>
                <a:gd name="T21" fmla="*/ 1473 h 1593"/>
                <a:gd name="T22" fmla="*/ 168 w 2526"/>
                <a:gd name="T23" fmla="*/ 1423 h 1593"/>
                <a:gd name="T24" fmla="*/ 162 w 2526"/>
                <a:gd name="T25" fmla="*/ 1378 h 1593"/>
                <a:gd name="T26" fmla="*/ 164 w 2526"/>
                <a:gd name="T27" fmla="*/ 1325 h 1593"/>
                <a:gd name="T28" fmla="*/ 135 w 2526"/>
                <a:gd name="T29" fmla="*/ 1304 h 1593"/>
                <a:gd name="T30" fmla="*/ 122 w 2526"/>
                <a:gd name="T31" fmla="*/ 1271 h 1593"/>
                <a:gd name="T32" fmla="*/ 95 w 2526"/>
                <a:gd name="T33" fmla="*/ 1239 h 1593"/>
                <a:gd name="T34" fmla="*/ 90 w 2526"/>
                <a:gd name="T35" fmla="*/ 1216 h 1593"/>
                <a:gd name="T36" fmla="*/ 107 w 2526"/>
                <a:gd name="T37" fmla="*/ 1201 h 1593"/>
                <a:gd name="T38" fmla="*/ 120 w 2526"/>
                <a:gd name="T39" fmla="*/ 1190 h 1593"/>
                <a:gd name="T40" fmla="*/ 149 w 2526"/>
                <a:gd name="T41" fmla="*/ 1192 h 1593"/>
                <a:gd name="T42" fmla="*/ 151 w 2526"/>
                <a:gd name="T43" fmla="*/ 1169 h 1593"/>
                <a:gd name="T44" fmla="*/ 166 w 2526"/>
                <a:gd name="T45" fmla="*/ 1144 h 1593"/>
                <a:gd name="T46" fmla="*/ 181 w 2526"/>
                <a:gd name="T47" fmla="*/ 1133 h 1593"/>
                <a:gd name="T48" fmla="*/ 208 w 2526"/>
                <a:gd name="T49" fmla="*/ 1123 h 1593"/>
                <a:gd name="T50" fmla="*/ 228 w 2526"/>
                <a:gd name="T51" fmla="*/ 1104 h 1593"/>
                <a:gd name="T52" fmla="*/ 240 w 2526"/>
                <a:gd name="T53" fmla="*/ 1081 h 1593"/>
                <a:gd name="T54" fmla="*/ 257 w 2526"/>
                <a:gd name="T55" fmla="*/ 1053 h 1593"/>
                <a:gd name="T56" fmla="*/ 282 w 2526"/>
                <a:gd name="T57" fmla="*/ 1040 h 1593"/>
                <a:gd name="T58" fmla="*/ 312 w 2526"/>
                <a:gd name="T59" fmla="*/ 1024 h 1593"/>
                <a:gd name="T60" fmla="*/ 320 w 2526"/>
                <a:gd name="T61" fmla="*/ 1000 h 1593"/>
                <a:gd name="T62" fmla="*/ 329 w 2526"/>
                <a:gd name="T63" fmla="*/ 994 h 1593"/>
                <a:gd name="T64" fmla="*/ 346 w 2526"/>
                <a:gd name="T65" fmla="*/ 1034 h 1593"/>
                <a:gd name="T66" fmla="*/ 346 w 2526"/>
                <a:gd name="T67" fmla="*/ 1066 h 1593"/>
                <a:gd name="T68" fmla="*/ 462 w 2526"/>
                <a:gd name="T69" fmla="*/ 1110 h 1593"/>
                <a:gd name="T70" fmla="*/ 561 w 2526"/>
                <a:gd name="T71" fmla="*/ 1180 h 1593"/>
                <a:gd name="T72" fmla="*/ 584 w 2526"/>
                <a:gd name="T73" fmla="*/ 1195 h 1593"/>
                <a:gd name="T74" fmla="*/ 614 w 2526"/>
                <a:gd name="T75" fmla="*/ 1197 h 1593"/>
                <a:gd name="T76" fmla="*/ 658 w 2526"/>
                <a:gd name="T77" fmla="*/ 1197 h 1593"/>
                <a:gd name="T78" fmla="*/ 662 w 2526"/>
                <a:gd name="T79" fmla="*/ 1180 h 1593"/>
                <a:gd name="T80" fmla="*/ 660 w 2526"/>
                <a:gd name="T81" fmla="*/ 1163 h 1593"/>
                <a:gd name="T82" fmla="*/ 648 w 2526"/>
                <a:gd name="T83" fmla="*/ 1146 h 1593"/>
                <a:gd name="T84" fmla="*/ 781 w 2526"/>
                <a:gd name="T85" fmla="*/ 1123 h 1593"/>
                <a:gd name="T86" fmla="*/ 768 w 2526"/>
                <a:gd name="T87" fmla="*/ 874 h 1593"/>
                <a:gd name="T88" fmla="*/ 797 w 2526"/>
                <a:gd name="T89" fmla="*/ 863 h 1593"/>
                <a:gd name="T90" fmla="*/ 812 w 2526"/>
                <a:gd name="T91" fmla="*/ 880 h 1593"/>
                <a:gd name="T92" fmla="*/ 840 w 2526"/>
                <a:gd name="T93" fmla="*/ 878 h 1593"/>
                <a:gd name="T94" fmla="*/ 867 w 2526"/>
                <a:gd name="T95" fmla="*/ 878 h 1593"/>
                <a:gd name="T96" fmla="*/ 884 w 2526"/>
                <a:gd name="T97" fmla="*/ 891 h 1593"/>
                <a:gd name="T98" fmla="*/ 892 w 2526"/>
                <a:gd name="T99" fmla="*/ 909 h 1593"/>
                <a:gd name="T100" fmla="*/ 909 w 2526"/>
                <a:gd name="T101" fmla="*/ 920 h 1593"/>
                <a:gd name="T102" fmla="*/ 922 w 2526"/>
                <a:gd name="T103" fmla="*/ 895 h 1593"/>
                <a:gd name="T104" fmla="*/ 943 w 2526"/>
                <a:gd name="T105" fmla="*/ 895 h 1593"/>
                <a:gd name="T106" fmla="*/ 958 w 2526"/>
                <a:gd name="T107" fmla="*/ 914 h 1593"/>
                <a:gd name="T108" fmla="*/ 987 w 2526"/>
                <a:gd name="T109" fmla="*/ 842 h 1593"/>
                <a:gd name="T110" fmla="*/ 992 w 2526"/>
                <a:gd name="T111" fmla="*/ 779 h 1593"/>
                <a:gd name="T112" fmla="*/ 1004 w 2526"/>
                <a:gd name="T113" fmla="*/ 757 h 1593"/>
                <a:gd name="T114" fmla="*/ 1028 w 2526"/>
                <a:gd name="T115" fmla="*/ 646 h 1593"/>
                <a:gd name="T116" fmla="*/ 1490 w 2526"/>
                <a:gd name="T117" fmla="*/ 589 h 1593"/>
                <a:gd name="T118" fmla="*/ 1758 w 2526"/>
                <a:gd name="T119" fmla="*/ 363 h 1593"/>
                <a:gd name="T120" fmla="*/ 2282 w 2526"/>
                <a:gd name="T121" fmla="*/ 54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6" h="1593">
                  <a:moveTo>
                    <a:pt x="73" y="1593"/>
                  </a:moveTo>
                  <a:lnTo>
                    <a:pt x="71" y="1591"/>
                  </a:lnTo>
                  <a:lnTo>
                    <a:pt x="71" y="1589"/>
                  </a:lnTo>
                  <a:lnTo>
                    <a:pt x="69" y="1589"/>
                  </a:lnTo>
                  <a:lnTo>
                    <a:pt x="67" y="1587"/>
                  </a:lnTo>
                  <a:lnTo>
                    <a:pt x="61" y="1585"/>
                  </a:lnTo>
                  <a:lnTo>
                    <a:pt x="57" y="1583"/>
                  </a:lnTo>
                  <a:lnTo>
                    <a:pt x="50" y="1579"/>
                  </a:lnTo>
                  <a:lnTo>
                    <a:pt x="50" y="1577"/>
                  </a:lnTo>
                  <a:lnTo>
                    <a:pt x="52" y="1574"/>
                  </a:lnTo>
                  <a:lnTo>
                    <a:pt x="50" y="1570"/>
                  </a:lnTo>
                  <a:lnTo>
                    <a:pt x="50" y="1564"/>
                  </a:lnTo>
                  <a:lnTo>
                    <a:pt x="48" y="1558"/>
                  </a:lnTo>
                  <a:lnTo>
                    <a:pt x="46" y="1555"/>
                  </a:lnTo>
                  <a:lnTo>
                    <a:pt x="44" y="1551"/>
                  </a:lnTo>
                  <a:lnTo>
                    <a:pt x="42" y="1549"/>
                  </a:lnTo>
                  <a:lnTo>
                    <a:pt x="40" y="1547"/>
                  </a:lnTo>
                  <a:lnTo>
                    <a:pt x="37" y="1541"/>
                  </a:lnTo>
                  <a:lnTo>
                    <a:pt x="33" y="1539"/>
                  </a:lnTo>
                  <a:lnTo>
                    <a:pt x="29" y="1539"/>
                  </a:lnTo>
                  <a:lnTo>
                    <a:pt x="27" y="1539"/>
                  </a:lnTo>
                  <a:lnTo>
                    <a:pt x="25" y="1539"/>
                  </a:lnTo>
                  <a:lnTo>
                    <a:pt x="21" y="1539"/>
                  </a:lnTo>
                  <a:lnTo>
                    <a:pt x="19" y="1539"/>
                  </a:lnTo>
                  <a:lnTo>
                    <a:pt x="19" y="1537"/>
                  </a:lnTo>
                  <a:lnTo>
                    <a:pt x="18" y="1536"/>
                  </a:lnTo>
                  <a:lnTo>
                    <a:pt x="16" y="1536"/>
                  </a:lnTo>
                  <a:lnTo>
                    <a:pt x="16" y="1534"/>
                  </a:lnTo>
                  <a:lnTo>
                    <a:pt x="16" y="1530"/>
                  </a:lnTo>
                  <a:lnTo>
                    <a:pt x="14" y="1530"/>
                  </a:lnTo>
                  <a:lnTo>
                    <a:pt x="12" y="1528"/>
                  </a:lnTo>
                  <a:lnTo>
                    <a:pt x="10" y="1524"/>
                  </a:lnTo>
                  <a:lnTo>
                    <a:pt x="8" y="1524"/>
                  </a:lnTo>
                  <a:lnTo>
                    <a:pt x="6" y="1522"/>
                  </a:lnTo>
                  <a:lnTo>
                    <a:pt x="4" y="1520"/>
                  </a:lnTo>
                  <a:lnTo>
                    <a:pt x="2" y="1518"/>
                  </a:lnTo>
                  <a:lnTo>
                    <a:pt x="2" y="1515"/>
                  </a:lnTo>
                  <a:lnTo>
                    <a:pt x="2" y="1511"/>
                  </a:lnTo>
                  <a:lnTo>
                    <a:pt x="0" y="1509"/>
                  </a:lnTo>
                  <a:lnTo>
                    <a:pt x="2" y="1507"/>
                  </a:lnTo>
                  <a:lnTo>
                    <a:pt x="2" y="1505"/>
                  </a:lnTo>
                  <a:lnTo>
                    <a:pt x="4" y="1503"/>
                  </a:lnTo>
                  <a:lnTo>
                    <a:pt x="4" y="1501"/>
                  </a:lnTo>
                  <a:lnTo>
                    <a:pt x="6" y="1501"/>
                  </a:lnTo>
                  <a:lnTo>
                    <a:pt x="6" y="1499"/>
                  </a:lnTo>
                  <a:lnTo>
                    <a:pt x="8" y="1496"/>
                  </a:lnTo>
                  <a:lnTo>
                    <a:pt x="8" y="1494"/>
                  </a:lnTo>
                  <a:lnTo>
                    <a:pt x="6" y="1492"/>
                  </a:lnTo>
                  <a:lnTo>
                    <a:pt x="6" y="1490"/>
                  </a:lnTo>
                  <a:lnTo>
                    <a:pt x="4" y="1488"/>
                  </a:lnTo>
                  <a:lnTo>
                    <a:pt x="6" y="1486"/>
                  </a:lnTo>
                  <a:lnTo>
                    <a:pt x="6" y="1484"/>
                  </a:lnTo>
                  <a:lnTo>
                    <a:pt x="6" y="1482"/>
                  </a:lnTo>
                  <a:lnTo>
                    <a:pt x="6" y="1480"/>
                  </a:lnTo>
                  <a:lnTo>
                    <a:pt x="4" y="1480"/>
                  </a:lnTo>
                  <a:lnTo>
                    <a:pt x="2" y="1479"/>
                  </a:lnTo>
                  <a:lnTo>
                    <a:pt x="2" y="1477"/>
                  </a:lnTo>
                  <a:lnTo>
                    <a:pt x="2" y="1475"/>
                  </a:lnTo>
                  <a:lnTo>
                    <a:pt x="4" y="1475"/>
                  </a:lnTo>
                  <a:lnTo>
                    <a:pt x="6" y="1475"/>
                  </a:lnTo>
                  <a:lnTo>
                    <a:pt x="8" y="1477"/>
                  </a:lnTo>
                  <a:lnTo>
                    <a:pt x="10" y="1477"/>
                  </a:lnTo>
                  <a:lnTo>
                    <a:pt x="12" y="1477"/>
                  </a:lnTo>
                  <a:lnTo>
                    <a:pt x="14" y="1477"/>
                  </a:lnTo>
                  <a:lnTo>
                    <a:pt x="16" y="1477"/>
                  </a:lnTo>
                  <a:lnTo>
                    <a:pt x="18" y="1479"/>
                  </a:lnTo>
                  <a:lnTo>
                    <a:pt x="19" y="1479"/>
                  </a:lnTo>
                  <a:lnTo>
                    <a:pt x="21" y="1480"/>
                  </a:lnTo>
                  <a:lnTo>
                    <a:pt x="23" y="1480"/>
                  </a:lnTo>
                  <a:lnTo>
                    <a:pt x="25" y="1479"/>
                  </a:lnTo>
                  <a:lnTo>
                    <a:pt x="27" y="1479"/>
                  </a:lnTo>
                  <a:lnTo>
                    <a:pt x="31" y="1480"/>
                  </a:lnTo>
                  <a:lnTo>
                    <a:pt x="33" y="1482"/>
                  </a:lnTo>
                  <a:lnTo>
                    <a:pt x="37" y="1482"/>
                  </a:lnTo>
                  <a:lnTo>
                    <a:pt x="40" y="1480"/>
                  </a:lnTo>
                  <a:lnTo>
                    <a:pt x="42" y="1482"/>
                  </a:lnTo>
                  <a:lnTo>
                    <a:pt x="44" y="1480"/>
                  </a:lnTo>
                  <a:lnTo>
                    <a:pt x="46" y="1480"/>
                  </a:lnTo>
                  <a:lnTo>
                    <a:pt x="48" y="1480"/>
                  </a:lnTo>
                  <a:lnTo>
                    <a:pt x="52" y="1480"/>
                  </a:lnTo>
                  <a:lnTo>
                    <a:pt x="56" y="1479"/>
                  </a:lnTo>
                  <a:lnTo>
                    <a:pt x="59" y="1477"/>
                  </a:lnTo>
                  <a:lnTo>
                    <a:pt x="61" y="1477"/>
                  </a:lnTo>
                  <a:lnTo>
                    <a:pt x="63" y="1475"/>
                  </a:lnTo>
                  <a:lnTo>
                    <a:pt x="65" y="1475"/>
                  </a:lnTo>
                  <a:lnTo>
                    <a:pt x="67" y="1473"/>
                  </a:lnTo>
                  <a:lnTo>
                    <a:pt x="71" y="1469"/>
                  </a:lnTo>
                  <a:lnTo>
                    <a:pt x="76" y="1467"/>
                  </a:lnTo>
                  <a:lnTo>
                    <a:pt x="82" y="1465"/>
                  </a:lnTo>
                  <a:lnTo>
                    <a:pt x="84" y="1465"/>
                  </a:lnTo>
                  <a:lnTo>
                    <a:pt x="86" y="1465"/>
                  </a:lnTo>
                  <a:lnTo>
                    <a:pt x="88" y="1467"/>
                  </a:lnTo>
                  <a:lnTo>
                    <a:pt x="90" y="1469"/>
                  </a:lnTo>
                  <a:lnTo>
                    <a:pt x="92" y="1471"/>
                  </a:lnTo>
                  <a:lnTo>
                    <a:pt x="95" y="1475"/>
                  </a:lnTo>
                  <a:lnTo>
                    <a:pt x="97" y="1477"/>
                  </a:lnTo>
                  <a:lnTo>
                    <a:pt x="97" y="1479"/>
                  </a:lnTo>
                  <a:lnTo>
                    <a:pt x="99" y="1479"/>
                  </a:lnTo>
                  <a:lnTo>
                    <a:pt x="99" y="1480"/>
                  </a:lnTo>
                  <a:lnTo>
                    <a:pt x="99" y="1482"/>
                  </a:lnTo>
                  <a:lnTo>
                    <a:pt x="99" y="1484"/>
                  </a:lnTo>
                  <a:lnTo>
                    <a:pt x="101" y="1486"/>
                  </a:lnTo>
                  <a:lnTo>
                    <a:pt x="109" y="1488"/>
                  </a:lnTo>
                  <a:lnTo>
                    <a:pt x="111" y="1490"/>
                  </a:lnTo>
                  <a:lnTo>
                    <a:pt x="113" y="1490"/>
                  </a:lnTo>
                  <a:lnTo>
                    <a:pt x="114" y="1492"/>
                  </a:lnTo>
                  <a:lnTo>
                    <a:pt x="118" y="1490"/>
                  </a:lnTo>
                  <a:lnTo>
                    <a:pt x="120" y="1488"/>
                  </a:lnTo>
                  <a:lnTo>
                    <a:pt x="122" y="1486"/>
                  </a:lnTo>
                  <a:lnTo>
                    <a:pt x="124" y="1486"/>
                  </a:lnTo>
                  <a:lnTo>
                    <a:pt x="126" y="1486"/>
                  </a:lnTo>
                  <a:lnTo>
                    <a:pt x="128" y="1486"/>
                  </a:lnTo>
                  <a:lnTo>
                    <a:pt x="130" y="1486"/>
                  </a:lnTo>
                  <a:lnTo>
                    <a:pt x="132" y="1488"/>
                  </a:lnTo>
                  <a:lnTo>
                    <a:pt x="132" y="1486"/>
                  </a:lnTo>
                  <a:lnTo>
                    <a:pt x="133" y="1486"/>
                  </a:lnTo>
                  <a:lnTo>
                    <a:pt x="135" y="1488"/>
                  </a:lnTo>
                  <a:lnTo>
                    <a:pt x="135" y="1490"/>
                  </a:lnTo>
                  <a:lnTo>
                    <a:pt x="135" y="1488"/>
                  </a:lnTo>
                  <a:lnTo>
                    <a:pt x="139" y="1486"/>
                  </a:lnTo>
                  <a:lnTo>
                    <a:pt x="141" y="1484"/>
                  </a:lnTo>
                  <a:lnTo>
                    <a:pt x="143" y="1484"/>
                  </a:lnTo>
                  <a:lnTo>
                    <a:pt x="145" y="1482"/>
                  </a:lnTo>
                  <a:lnTo>
                    <a:pt x="147" y="1480"/>
                  </a:lnTo>
                  <a:lnTo>
                    <a:pt x="149" y="1480"/>
                  </a:lnTo>
                  <a:lnTo>
                    <a:pt x="152" y="1479"/>
                  </a:lnTo>
                  <a:lnTo>
                    <a:pt x="152" y="1477"/>
                  </a:lnTo>
                  <a:lnTo>
                    <a:pt x="152" y="1475"/>
                  </a:lnTo>
                  <a:lnTo>
                    <a:pt x="154" y="1475"/>
                  </a:lnTo>
                  <a:lnTo>
                    <a:pt x="156" y="1475"/>
                  </a:lnTo>
                  <a:lnTo>
                    <a:pt x="158" y="1475"/>
                  </a:lnTo>
                  <a:lnTo>
                    <a:pt x="156" y="1473"/>
                  </a:lnTo>
                  <a:lnTo>
                    <a:pt x="156" y="1471"/>
                  </a:lnTo>
                  <a:lnTo>
                    <a:pt x="156" y="1469"/>
                  </a:lnTo>
                  <a:lnTo>
                    <a:pt x="158" y="1463"/>
                  </a:lnTo>
                  <a:lnTo>
                    <a:pt x="160" y="1458"/>
                  </a:lnTo>
                  <a:lnTo>
                    <a:pt x="162" y="1452"/>
                  </a:lnTo>
                  <a:lnTo>
                    <a:pt x="166" y="1446"/>
                  </a:lnTo>
                  <a:lnTo>
                    <a:pt x="166" y="1442"/>
                  </a:lnTo>
                  <a:lnTo>
                    <a:pt x="166" y="1439"/>
                  </a:lnTo>
                  <a:lnTo>
                    <a:pt x="166" y="1433"/>
                  </a:lnTo>
                  <a:lnTo>
                    <a:pt x="166" y="1427"/>
                  </a:lnTo>
                  <a:lnTo>
                    <a:pt x="166" y="1425"/>
                  </a:lnTo>
                  <a:lnTo>
                    <a:pt x="168" y="1423"/>
                  </a:lnTo>
                  <a:lnTo>
                    <a:pt x="170" y="1422"/>
                  </a:lnTo>
                  <a:lnTo>
                    <a:pt x="170" y="1420"/>
                  </a:lnTo>
                  <a:lnTo>
                    <a:pt x="170" y="1418"/>
                  </a:lnTo>
                  <a:lnTo>
                    <a:pt x="170" y="1416"/>
                  </a:lnTo>
                  <a:lnTo>
                    <a:pt x="168" y="1412"/>
                  </a:lnTo>
                  <a:lnTo>
                    <a:pt x="166" y="1406"/>
                  </a:lnTo>
                  <a:lnTo>
                    <a:pt x="162" y="1395"/>
                  </a:lnTo>
                  <a:lnTo>
                    <a:pt x="162" y="1391"/>
                  </a:lnTo>
                  <a:lnTo>
                    <a:pt x="162" y="1389"/>
                  </a:lnTo>
                  <a:lnTo>
                    <a:pt x="162" y="1385"/>
                  </a:lnTo>
                  <a:lnTo>
                    <a:pt x="162" y="1382"/>
                  </a:lnTo>
                  <a:lnTo>
                    <a:pt x="162" y="1378"/>
                  </a:lnTo>
                  <a:lnTo>
                    <a:pt x="164" y="1372"/>
                  </a:lnTo>
                  <a:lnTo>
                    <a:pt x="166" y="1365"/>
                  </a:lnTo>
                  <a:lnTo>
                    <a:pt x="166" y="1359"/>
                  </a:lnTo>
                  <a:lnTo>
                    <a:pt x="168" y="1353"/>
                  </a:lnTo>
                  <a:lnTo>
                    <a:pt x="168" y="1349"/>
                  </a:lnTo>
                  <a:lnTo>
                    <a:pt x="166" y="1344"/>
                  </a:lnTo>
                  <a:lnTo>
                    <a:pt x="168" y="1338"/>
                  </a:lnTo>
                  <a:lnTo>
                    <a:pt x="166" y="1336"/>
                  </a:lnTo>
                  <a:lnTo>
                    <a:pt x="166" y="1334"/>
                  </a:lnTo>
                  <a:lnTo>
                    <a:pt x="166" y="1330"/>
                  </a:lnTo>
                  <a:lnTo>
                    <a:pt x="164" y="1327"/>
                  </a:lnTo>
                  <a:lnTo>
                    <a:pt x="164" y="1325"/>
                  </a:lnTo>
                  <a:lnTo>
                    <a:pt x="162" y="1323"/>
                  </a:lnTo>
                  <a:lnTo>
                    <a:pt x="160" y="1321"/>
                  </a:lnTo>
                  <a:lnTo>
                    <a:pt x="156" y="1319"/>
                  </a:lnTo>
                  <a:lnTo>
                    <a:pt x="151" y="1317"/>
                  </a:lnTo>
                  <a:lnTo>
                    <a:pt x="145" y="1315"/>
                  </a:lnTo>
                  <a:lnTo>
                    <a:pt x="141" y="1313"/>
                  </a:lnTo>
                  <a:lnTo>
                    <a:pt x="137" y="1311"/>
                  </a:lnTo>
                  <a:lnTo>
                    <a:pt x="135" y="1309"/>
                  </a:lnTo>
                  <a:lnTo>
                    <a:pt x="135" y="1308"/>
                  </a:lnTo>
                  <a:lnTo>
                    <a:pt x="135" y="1306"/>
                  </a:lnTo>
                  <a:lnTo>
                    <a:pt x="133" y="1304"/>
                  </a:lnTo>
                  <a:lnTo>
                    <a:pt x="135" y="1304"/>
                  </a:lnTo>
                  <a:lnTo>
                    <a:pt x="133" y="1302"/>
                  </a:lnTo>
                  <a:lnTo>
                    <a:pt x="133" y="1298"/>
                  </a:lnTo>
                  <a:lnTo>
                    <a:pt x="133" y="1296"/>
                  </a:lnTo>
                  <a:lnTo>
                    <a:pt x="132" y="1294"/>
                  </a:lnTo>
                  <a:lnTo>
                    <a:pt x="130" y="1292"/>
                  </a:lnTo>
                  <a:lnTo>
                    <a:pt x="130" y="1290"/>
                  </a:lnTo>
                  <a:lnTo>
                    <a:pt x="132" y="1289"/>
                  </a:lnTo>
                  <a:lnTo>
                    <a:pt x="132" y="1285"/>
                  </a:lnTo>
                  <a:lnTo>
                    <a:pt x="132" y="1283"/>
                  </a:lnTo>
                  <a:lnTo>
                    <a:pt x="132" y="1281"/>
                  </a:lnTo>
                  <a:lnTo>
                    <a:pt x="130" y="1279"/>
                  </a:lnTo>
                  <a:lnTo>
                    <a:pt x="122" y="1271"/>
                  </a:lnTo>
                  <a:lnTo>
                    <a:pt x="113" y="1260"/>
                  </a:lnTo>
                  <a:lnTo>
                    <a:pt x="111" y="1258"/>
                  </a:lnTo>
                  <a:lnTo>
                    <a:pt x="109" y="1258"/>
                  </a:lnTo>
                  <a:lnTo>
                    <a:pt x="109" y="1254"/>
                  </a:lnTo>
                  <a:lnTo>
                    <a:pt x="107" y="1251"/>
                  </a:lnTo>
                  <a:lnTo>
                    <a:pt x="105" y="1249"/>
                  </a:lnTo>
                  <a:lnTo>
                    <a:pt x="103" y="1247"/>
                  </a:lnTo>
                  <a:lnTo>
                    <a:pt x="99" y="1245"/>
                  </a:lnTo>
                  <a:lnTo>
                    <a:pt x="97" y="1243"/>
                  </a:lnTo>
                  <a:lnTo>
                    <a:pt x="95" y="1243"/>
                  </a:lnTo>
                  <a:lnTo>
                    <a:pt x="95" y="1241"/>
                  </a:lnTo>
                  <a:lnTo>
                    <a:pt x="95" y="1239"/>
                  </a:lnTo>
                  <a:lnTo>
                    <a:pt x="95" y="1237"/>
                  </a:lnTo>
                  <a:lnTo>
                    <a:pt x="94" y="1237"/>
                  </a:lnTo>
                  <a:lnTo>
                    <a:pt x="92" y="1235"/>
                  </a:lnTo>
                  <a:lnTo>
                    <a:pt x="90" y="1237"/>
                  </a:lnTo>
                  <a:lnTo>
                    <a:pt x="90" y="1235"/>
                  </a:lnTo>
                  <a:lnTo>
                    <a:pt x="88" y="1235"/>
                  </a:lnTo>
                  <a:lnTo>
                    <a:pt x="86" y="1233"/>
                  </a:lnTo>
                  <a:lnTo>
                    <a:pt x="86" y="1232"/>
                  </a:lnTo>
                  <a:lnTo>
                    <a:pt x="86" y="1228"/>
                  </a:lnTo>
                  <a:lnTo>
                    <a:pt x="88" y="1224"/>
                  </a:lnTo>
                  <a:lnTo>
                    <a:pt x="88" y="1220"/>
                  </a:lnTo>
                  <a:lnTo>
                    <a:pt x="90" y="1216"/>
                  </a:lnTo>
                  <a:lnTo>
                    <a:pt x="90" y="1214"/>
                  </a:lnTo>
                  <a:lnTo>
                    <a:pt x="92" y="1214"/>
                  </a:lnTo>
                  <a:lnTo>
                    <a:pt x="94" y="1213"/>
                  </a:lnTo>
                  <a:lnTo>
                    <a:pt x="95" y="1211"/>
                  </a:lnTo>
                  <a:lnTo>
                    <a:pt x="99" y="1209"/>
                  </a:lnTo>
                  <a:lnTo>
                    <a:pt x="101" y="1209"/>
                  </a:lnTo>
                  <a:lnTo>
                    <a:pt x="101" y="1207"/>
                  </a:lnTo>
                  <a:lnTo>
                    <a:pt x="103" y="1207"/>
                  </a:lnTo>
                  <a:lnTo>
                    <a:pt x="103" y="1205"/>
                  </a:lnTo>
                  <a:lnTo>
                    <a:pt x="105" y="1203"/>
                  </a:lnTo>
                  <a:lnTo>
                    <a:pt x="107" y="1203"/>
                  </a:lnTo>
                  <a:lnTo>
                    <a:pt x="107" y="1201"/>
                  </a:lnTo>
                  <a:lnTo>
                    <a:pt x="109" y="1201"/>
                  </a:lnTo>
                  <a:lnTo>
                    <a:pt x="109" y="1199"/>
                  </a:lnTo>
                  <a:lnTo>
                    <a:pt x="109" y="1197"/>
                  </a:lnTo>
                  <a:lnTo>
                    <a:pt x="111" y="1195"/>
                  </a:lnTo>
                  <a:lnTo>
                    <a:pt x="113" y="1195"/>
                  </a:lnTo>
                  <a:lnTo>
                    <a:pt x="113" y="1194"/>
                  </a:lnTo>
                  <a:lnTo>
                    <a:pt x="114" y="1194"/>
                  </a:lnTo>
                  <a:lnTo>
                    <a:pt x="114" y="1192"/>
                  </a:lnTo>
                  <a:lnTo>
                    <a:pt x="116" y="1192"/>
                  </a:lnTo>
                  <a:lnTo>
                    <a:pt x="116" y="1190"/>
                  </a:lnTo>
                  <a:lnTo>
                    <a:pt x="118" y="1190"/>
                  </a:lnTo>
                  <a:lnTo>
                    <a:pt x="120" y="1190"/>
                  </a:lnTo>
                  <a:lnTo>
                    <a:pt x="120" y="1188"/>
                  </a:lnTo>
                  <a:lnTo>
                    <a:pt x="122" y="1188"/>
                  </a:lnTo>
                  <a:lnTo>
                    <a:pt x="124" y="1188"/>
                  </a:lnTo>
                  <a:lnTo>
                    <a:pt x="126" y="1188"/>
                  </a:lnTo>
                  <a:lnTo>
                    <a:pt x="128" y="1188"/>
                  </a:lnTo>
                  <a:lnTo>
                    <a:pt x="130" y="1188"/>
                  </a:lnTo>
                  <a:lnTo>
                    <a:pt x="135" y="1190"/>
                  </a:lnTo>
                  <a:lnTo>
                    <a:pt x="141" y="1192"/>
                  </a:lnTo>
                  <a:lnTo>
                    <a:pt x="145" y="1190"/>
                  </a:lnTo>
                  <a:lnTo>
                    <a:pt x="145" y="1192"/>
                  </a:lnTo>
                  <a:lnTo>
                    <a:pt x="147" y="1192"/>
                  </a:lnTo>
                  <a:lnTo>
                    <a:pt x="149" y="1192"/>
                  </a:lnTo>
                  <a:lnTo>
                    <a:pt x="151" y="1192"/>
                  </a:lnTo>
                  <a:lnTo>
                    <a:pt x="152" y="1192"/>
                  </a:lnTo>
                  <a:lnTo>
                    <a:pt x="154" y="1192"/>
                  </a:lnTo>
                  <a:lnTo>
                    <a:pt x="156" y="1190"/>
                  </a:lnTo>
                  <a:lnTo>
                    <a:pt x="158" y="1188"/>
                  </a:lnTo>
                  <a:lnTo>
                    <a:pt x="160" y="1188"/>
                  </a:lnTo>
                  <a:lnTo>
                    <a:pt x="162" y="1188"/>
                  </a:lnTo>
                  <a:lnTo>
                    <a:pt x="162" y="1184"/>
                  </a:lnTo>
                  <a:lnTo>
                    <a:pt x="162" y="1182"/>
                  </a:lnTo>
                  <a:lnTo>
                    <a:pt x="158" y="1176"/>
                  </a:lnTo>
                  <a:lnTo>
                    <a:pt x="154" y="1173"/>
                  </a:lnTo>
                  <a:lnTo>
                    <a:pt x="151" y="1169"/>
                  </a:lnTo>
                  <a:lnTo>
                    <a:pt x="147" y="1165"/>
                  </a:lnTo>
                  <a:lnTo>
                    <a:pt x="145" y="1163"/>
                  </a:lnTo>
                  <a:lnTo>
                    <a:pt x="143" y="1161"/>
                  </a:lnTo>
                  <a:lnTo>
                    <a:pt x="141" y="1159"/>
                  </a:lnTo>
                  <a:lnTo>
                    <a:pt x="141" y="1157"/>
                  </a:lnTo>
                  <a:lnTo>
                    <a:pt x="143" y="1156"/>
                  </a:lnTo>
                  <a:lnTo>
                    <a:pt x="152" y="1154"/>
                  </a:lnTo>
                  <a:lnTo>
                    <a:pt x="158" y="1152"/>
                  </a:lnTo>
                  <a:lnTo>
                    <a:pt x="162" y="1150"/>
                  </a:lnTo>
                  <a:lnTo>
                    <a:pt x="162" y="1148"/>
                  </a:lnTo>
                  <a:lnTo>
                    <a:pt x="164" y="1146"/>
                  </a:lnTo>
                  <a:lnTo>
                    <a:pt x="166" y="1144"/>
                  </a:lnTo>
                  <a:lnTo>
                    <a:pt x="166" y="1142"/>
                  </a:lnTo>
                  <a:lnTo>
                    <a:pt x="168" y="1142"/>
                  </a:lnTo>
                  <a:lnTo>
                    <a:pt x="168" y="1140"/>
                  </a:lnTo>
                  <a:lnTo>
                    <a:pt x="170" y="1140"/>
                  </a:lnTo>
                  <a:lnTo>
                    <a:pt x="170" y="1138"/>
                  </a:lnTo>
                  <a:lnTo>
                    <a:pt x="171" y="1138"/>
                  </a:lnTo>
                  <a:lnTo>
                    <a:pt x="171" y="1137"/>
                  </a:lnTo>
                  <a:lnTo>
                    <a:pt x="173" y="1137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7" y="1135"/>
                  </a:lnTo>
                  <a:lnTo>
                    <a:pt x="181" y="1133"/>
                  </a:lnTo>
                  <a:lnTo>
                    <a:pt x="183" y="1133"/>
                  </a:lnTo>
                  <a:lnTo>
                    <a:pt x="185" y="1133"/>
                  </a:lnTo>
                  <a:lnTo>
                    <a:pt x="189" y="1133"/>
                  </a:lnTo>
                  <a:lnTo>
                    <a:pt x="190" y="1133"/>
                  </a:lnTo>
                  <a:lnTo>
                    <a:pt x="194" y="1131"/>
                  </a:lnTo>
                  <a:lnTo>
                    <a:pt x="194" y="1129"/>
                  </a:lnTo>
                  <a:lnTo>
                    <a:pt x="198" y="1129"/>
                  </a:lnTo>
                  <a:lnTo>
                    <a:pt x="198" y="1127"/>
                  </a:lnTo>
                  <a:lnTo>
                    <a:pt x="202" y="1125"/>
                  </a:lnTo>
                  <a:lnTo>
                    <a:pt x="204" y="1125"/>
                  </a:lnTo>
                  <a:lnTo>
                    <a:pt x="206" y="1125"/>
                  </a:lnTo>
                  <a:lnTo>
                    <a:pt x="208" y="1123"/>
                  </a:lnTo>
                  <a:lnTo>
                    <a:pt x="211" y="1121"/>
                  </a:lnTo>
                  <a:lnTo>
                    <a:pt x="213" y="1119"/>
                  </a:lnTo>
                  <a:lnTo>
                    <a:pt x="215" y="1119"/>
                  </a:lnTo>
                  <a:lnTo>
                    <a:pt x="219" y="1114"/>
                  </a:lnTo>
                  <a:lnTo>
                    <a:pt x="221" y="1112"/>
                  </a:lnTo>
                  <a:lnTo>
                    <a:pt x="221" y="1110"/>
                  </a:lnTo>
                  <a:lnTo>
                    <a:pt x="223" y="1108"/>
                  </a:lnTo>
                  <a:lnTo>
                    <a:pt x="225" y="1108"/>
                  </a:lnTo>
                  <a:lnTo>
                    <a:pt x="225" y="1106"/>
                  </a:lnTo>
                  <a:lnTo>
                    <a:pt x="227" y="1106"/>
                  </a:lnTo>
                  <a:lnTo>
                    <a:pt x="228" y="1106"/>
                  </a:lnTo>
                  <a:lnTo>
                    <a:pt x="228" y="1104"/>
                  </a:lnTo>
                  <a:lnTo>
                    <a:pt x="230" y="1102"/>
                  </a:lnTo>
                  <a:lnTo>
                    <a:pt x="230" y="1100"/>
                  </a:lnTo>
                  <a:lnTo>
                    <a:pt x="232" y="1100"/>
                  </a:lnTo>
                  <a:lnTo>
                    <a:pt x="232" y="1099"/>
                  </a:lnTo>
                  <a:lnTo>
                    <a:pt x="234" y="1095"/>
                  </a:lnTo>
                  <a:lnTo>
                    <a:pt x="236" y="1093"/>
                  </a:lnTo>
                  <a:lnTo>
                    <a:pt x="236" y="1091"/>
                  </a:lnTo>
                  <a:lnTo>
                    <a:pt x="238" y="1089"/>
                  </a:lnTo>
                  <a:lnTo>
                    <a:pt x="238" y="1087"/>
                  </a:lnTo>
                  <a:lnTo>
                    <a:pt x="238" y="1085"/>
                  </a:lnTo>
                  <a:lnTo>
                    <a:pt x="240" y="1083"/>
                  </a:lnTo>
                  <a:lnTo>
                    <a:pt x="240" y="1081"/>
                  </a:lnTo>
                  <a:lnTo>
                    <a:pt x="238" y="1078"/>
                  </a:lnTo>
                  <a:lnTo>
                    <a:pt x="238" y="1076"/>
                  </a:lnTo>
                  <a:lnTo>
                    <a:pt x="238" y="1072"/>
                  </a:lnTo>
                  <a:lnTo>
                    <a:pt x="238" y="1068"/>
                  </a:lnTo>
                  <a:lnTo>
                    <a:pt x="238" y="1066"/>
                  </a:lnTo>
                  <a:lnTo>
                    <a:pt x="240" y="1064"/>
                  </a:lnTo>
                  <a:lnTo>
                    <a:pt x="242" y="1061"/>
                  </a:lnTo>
                  <a:lnTo>
                    <a:pt x="242" y="1059"/>
                  </a:lnTo>
                  <a:lnTo>
                    <a:pt x="246" y="1057"/>
                  </a:lnTo>
                  <a:lnTo>
                    <a:pt x="247" y="1055"/>
                  </a:lnTo>
                  <a:lnTo>
                    <a:pt x="255" y="1053"/>
                  </a:lnTo>
                  <a:lnTo>
                    <a:pt x="257" y="1053"/>
                  </a:lnTo>
                  <a:lnTo>
                    <a:pt x="259" y="1051"/>
                  </a:lnTo>
                  <a:lnTo>
                    <a:pt x="261" y="1049"/>
                  </a:lnTo>
                  <a:lnTo>
                    <a:pt x="263" y="1051"/>
                  </a:lnTo>
                  <a:lnTo>
                    <a:pt x="266" y="1051"/>
                  </a:lnTo>
                  <a:lnTo>
                    <a:pt x="268" y="1051"/>
                  </a:lnTo>
                  <a:lnTo>
                    <a:pt x="270" y="1049"/>
                  </a:lnTo>
                  <a:lnTo>
                    <a:pt x="272" y="1047"/>
                  </a:lnTo>
                  <a:lnTo>
                    <a:pt x="276" y="1045"/>
                  </a:lnTo>
                  <a:lnTo>
                    <a:pt x="278" y="1045"/>
                  </a:lnTo>
                  <a:lnTo>
                    <a:pt x="278" y="1043"/>
                  </a:lnTo>
                  <a:lnTo>
                    <a:pt x="280" y="1042"/>
                  </a:lnTo>
                  <a:lnTo>
                    <a:pt x="282" y="1040"/>
                  </a:lnTo>
                  <a:lnTo>
                    <a:pt x="285" y="1040"/>
                  </a:lnTo>
                  <a:lnTo>
                    <a:pt x="287" y="1038"/>
                  </a:lnTo>
                  <a:lnTo>
                    <a:pt x="287" y="1036"/>
                  </a:lnTo>
                  <a:lnTo>
                    <a:pt x="289" y="1034"/>
                  </a:lnTo>
                  <a:lnTo>
                    <a:pt x="291" y="1032"/>
                  </a:lnTo>
                  <a:lnTo>
                    <a:pt x="293" y="1030"/>
                  </a:lnTo>
                  <a:lnTo>
                    <a:pt x="295" y="1030"/>
                  </a:lnTo>
                  <a:lnTo>
                    <a:pt x="299" y="1030"/>
                  </a:lnTo>
                  <a:lnTo>
                    <a:pt x="303" y="1030"/>
                  </a:lnTo>
                  <a:lnTo>
                    <a:pt x="312" y="1032"/>
                  </a:lnTo>
                  <a:lnTo>
                    <a:pt x="312" y="1028"/>
                  </a:lnTo>
                  <a:lnTo>
                    <a:pt x="312" y="1024"/>
                  </a:lnTo>
                  <a:lnTo>
                    <a:pt x="314" y="1019"/>
                  </a:lnTo>
                  <a:lnTo>
                    <a:pt x="318" y="1015"/>
                  </a:lnTo>
                  <a:lnTo>
                    <a:pt x="323" y="1011"/>
                  </a:lnTo>
                  <a:lnTo>
                    <a:pt x="325" y="1009"/>
                  </a:lnTo>
                  <a:lnTo>
                    <a:pt x="327" y="1007"/>
                  </a:lnTo>
                  <a:lnTo>
                    <a:pt x="323" y="1000"/>
                  </a:lnTo>
                  <a:lnTo>
                    <a:pt x="322" y="1004"/>
                  </a:lnTo>
                  <a:lnTo>
                    <a:pt x="318" y="1009"/>
                  </a:lnTo>
                  <a:lnTo>
                    <a:pt x="314" y="1009"/>
                  </a:lnTo>
                  <a:lnTo>
                    <a:pt x="312" y="1007"/>
                  </a:lnTo>
                  <a:lnTo>
                    <a:pt x="316" y="1004"/>
                  </a:lnTo>
                  <a:lnTo>
                    <a:pt x="320" y="1000"/>
                  </a:lnTo>
                  <a:lnTo>
                    <a:pt x="322" y="1000"/>
                  </a:lnTo>
                  <a:lnTo>
                    <a:pt x="322" y="998"/>
                  </a:lnTo>
                  <a:lnTo>
                    <a:pt x="322" y="996"/>
                  </a:lnTo>
                  <a:lnTo>
                    <a:pt x="320" y="994"/>
                  </a:lnTo>
                  <a:lnTo>
                    <a:pt x="320" y="992"/>
                  </a:lnTo>
                  <a:lnTo>
                    <a:pt x="322" y="990"/>
                  </a:lnTo>
                  <a:lnTo>
                    <a:pt x="323" y="988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7" y="992"/>
                  </a:lnTo>
                  <a:lnTo>
                    <a:pt x="327" y="994"/>
                  </a:lnTo>
                  <a:lnTo>
                    <a:pt x="329" y="994"/>
                  </a:lnTo>
                  <a:lnTo>
                    <a:pt x="335" y="996"/>
                  </a:lnTo>
                  <a:lnTo>
                    <a:pt x="335" y="998"/>
                  </a:lnTo>
                  <a:lnTo>
                    <a:pt x="335" y="1000"/>
                  </a:lnTo>
                  <a:lnTo>
                    <a:pt x="335" y="1002"/>
                  </a:lnTo>
                  <a:lnTo>
                    <a:pt x="337" y="1004"/>
                  </a:lnTo>
                  <a:lnTo>
                    <a:pt x="339" y="1005"/>
                  </a:lnTo>
                  <a:lnTo>
                    <a:pt x="341" y="1013"/>
                  </a:lnTo>
                  <a:lnTo>
                    <a:pt x="341" y="1021"/>
                  </a:lnTo>
                  <a:lnTo>
                    <a:pt x="361" y="1024"/>
                  </a:lnTo>
                  <a:lnTo>
                    <a:pt x="367" y="1028"/>
                  </a:lnTo>
                  <a:lnTo>
                    <a:pt x="365" y="1034"/>
                  </a:lnTo>
                  <a:lnTo>
                    <a:pt x="346" y="1034"/>
                  </a:lnTo>
                  <a:lnTo>
                    <a:pt x="342" y="1043"/>
                  </a:lnTo>
                  <a:lnTo>
                    <a:pt x="325" y="1049"/>
                  </a:lnTo>
                  <a:lnTo>
                    <a:pt x="327" y="1066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8"/>
                  </a:lnTo>
                  <a:lnTo>
                    <a:pt x="331" y="1068"/>
                  </a:lnTo>
                  <a:lnTo>
                    <a:pt x="333" y="1070"/>
                  </a:lnTo>
                  <a:lnTo>
                    <a:pt x="335" y="1072"/>
                  </a:lnTo>
                  <a:lnTo>
                    <a:pt x="337" y="1070"/>
                  </a:lnTo>
                  <a:lnTo>
                    <a:pt x="342" y="1066"/>
                  </a:lnTo>
                  <a:lnTo>
                    <a:pt x="346" y="1066"/>
                  </a:lnTo>
                  <a:lnTo>
                    <a:pt x="350" y="1066"/>
                  </a:lnTo>
                  <a:lnTo>
                    <a:pt x="354" y="1066"/>
                  </a:lnTo>
                  <a:lnTo>
                    <a:pt x="394" y="1072"/>
                  </a:lnTo>
                  <a:lnTo>
                    <a:pt x="403" y="1080"/>
                  </a:lnTo>
                  <a:lnTo>
                    <a:pt x="415" y="1080"/>
                  </a:lnTo>
                  <a:lnTo>
                    <a:pt x="418" y="1076"/>
                  </a:lnTo>
                  <a:lnTo>
                    <a:pt x="426" y="1074"/>
                  </a:lnTo>
                  <a:lnTo>
                    <a:pt x="428" y="1072"/>
                  </a:lnTo>
                  <a:lnTo>
                    <a:pt x="443" y="1085"/>
                  </a:lnTo>
                  <a:lnTo>
                    <a:pt x="455" y="1095"/>
                  </a:lnTo>
                  <a:lnTo>
                    <a:pt x="464" y="1102"/>
                  </a:lnTo>
                  <a:lnTo>
                    <a:pt x="462" y="1110"/>
                  </a:lnTo>
                  <a:lnTo>
                    <a:pt x="466" y="1116"/>
                  </a:lnTo>
                  <a:lnTo>
                    <a:pt x="479" y="1123"/>
                  </a:lnTo>
                  <a:lnTo>
                    <a:pt x="498" y="1131"/>
                  </a:lnTo>
                  <a:lnTo>
                    <a:pt x="506" y="1133"/>
                  </a:lnTo>
                  <a:lnTo>
                    <a:pt x="508" y="1137"/>
                  </a:lnTo>
                  <a:lnTo>
                    <a:pt x="534" y="1157"/>
                  </a:lnTo>
                  <a:lnTo>
                    <a:pt x="544" y="1171"/>
                  </a:lnTo>
                  <a:lnTo>
                    <a:pt x="548" y="1171"/>
                  </a:lnTo>
                  <a:lnTo>
                    <a:pt x="553" y="1173"/>
                  </a:lnTo>
                  <a:lnTo>
                    <a:pt x="559" y="1178"/>
                  </a:lnTo>
                  <a:lnTo>
                    <a:pt x="561" y="1178"/>
                  </a:lnTo>
                  <a:lnTo>
                    <a:pt x="561" y="1180"/>
                  </a:lnTo>
                  <a:lnTo>
                    <a:pt x="565" y="1180"/>
                  </a:lnTo>
                  <a:lnTo>
                    <a:pt x="572" y="1182"/>
                  </a:lnTo>
                  <a:lnTo>
                    <a:pt x="574" y="1182"/>
                  </a:lnTo>
                  <a:lnTo>
                    <a:pt x="576" y="1182"/>
                  </a:lnTo>
                  <a:lnTo>
                    <a:pt x="582" y="1182"/>
                  </a:lnTo>
                  <a:lnTo>
                    <a:pt x="582" y="1184"/>
                  </a:lnTo>
                  <a:lnTo>
                    <a:pt x="582" y="1186"/>
                  </a:lnTo>
                  <a:lnTo>
                    <a:pt x="582" y="1188"/>
                  </a:lnTo>
                  <a:lnTo>
                    <a:pt x="584" y="1190"/>
                  </a:lnTo>
                  <a:lnTo>
                    <a:pt x="586" y="1192"/>
                  </a:lnTo>
                  <a:lnTo>
                    <a:pt x="586" y="1194"/>
                  </a:lnTo>
                  <a:lnTo>
                    <a:pt x="584" y="1195"/>
                  </a:lnTo>
                  <a:lnTo>
                    <a:pt x="584" y="1197"/>
                  </a:lnTo>
                  <a:lnTo>
                    <a:pt x="584" y="1199"/>
                  </a:lnTo>
                  <a:lnTo>
                    <a:pt x="588" y="1201"/>
                  </a:lnTo>
                  <a:lnTo>
                    <a:pt x="591" y="1197"/>
                  </a:lnTo>
                  <a:lnTo>
                    <a:pt x="593" y="1199"/>
                  </a:lnTo>
                  <a:lnTo>
                    <a:pt x="597" y="1195"/>
                  </a:lnTo>
                  <a:lnTo>
                    <a:pt x="601" y="1199"/>
                  </a:lnTo>
                  <a:lnTo>
                    <a:pt x="603" y="1197"/>
                  </a:lnTo>
                  <a:lnTo>
                    <a:pt x="605" y="1197"/>
                  </a:lnTo>
                  <a:lnTo>
                    <a:pt x="607" y="1199"/>
                  </a:lnTo>
                  <a:lnTo>
                    <a:pt x="610" y="1197"/>
                  </a:lnTo>
                  <a:lnTo>
                    <a:pt x="614" y="1197"/>
                  </a:lnTo>
                  <a:lnTo>
                    <a:pt x="620" y="1199"/>
                  </a:lnTo>
                  <a:lnTo>
                    <a:pt x="626" y="1203"/>
                  </a:lnTo>
                  <a:lnTo>
                    <a:pt x="635" y="1205"/>
                  </a:lnTo>
                  <a:lnTo>
                    <a:pt x="643" y="1205"/>
                  </a:lnTo>
                  <a:lnTo>
                    <a:pt x="646" y="1207"/>
                  </a:lnTo>
                  <a:lnTo>
                    <a:pt x="654" y="1205"/>
                  </a:lnTo>
                  <a:lnTo>
                    <a:pt x="654" y="1203"/>
                  </a:lnTo>
                  <a:lnTo>
                    <a:pt x="654" y="1201"/>
                  </a:lnTo>
                  <a:lnTo>
                    <a:pt x="656" y="1201"/>
                  </a:lnTo>
                  <a:lnTo>
                    <a:pt x="656" y="1199"/>
                  </a:lnTo>
                  <a:lnTo>
                    <a:pt x="658" y="1199"/>
                  </a:lnTo>
                  <a:lnTo>
                    <a:pt x="658" y="1197"/>
                  </a:lnTo>
                  <a:lnTo>
                    <a:pt x="660" y="1197"/>
                  </a:lnTo>
                  <a:lnTo>
                    <a:pt x="662" y="1197"/>
                  </a:lnTo>
                  <a:lnTo>
                    <a:pt x="664" y="1195"/>
                  </a:lnTo>
                  <a:lnTo>
                    <a:pt x="664" y="1194"/>
                  </a:lnTo>
                  <a:lnTo>
                    <a:pt x="664" y="1192"/>
                  </a:lnTo>
                  <a:lnTo>
                    <a:pt x="665" y="1190"/>
                  </a:lnTo>
                  <a:lnTo>
                    <a:pt x="665" y="1188"/>
                  </a:lnTo>
                  <a:lnTo>
                    <a:pt x="664" y="1188"/>
                  </a:lnTo>
                  <a:lnTo>
                    <a:pt x="662" y="1186"/>
                  </a:lnTo>
                  <a:lnTo>
                    <a:pt x="662" y="1184"/>
                  </a:lnTo>
                  <a:lnTo>
                    <a:pt x="662" y="1182"/>
                  </a:lnTo>
                  <a:lnTo>
                    <a:pt x="662" y="1180"/>
                  </a:lnTo>
                  <a:lnTo>
                    <a:pt x="662" y="1178"/>
                  </a:lnTo>
                  <a:lnTo>
                    <a:pt x="662" y="1176"/>
                  </a:lnTo>
                  <a:lnTo>
                    <a:pt x="664" y="1175"/>
                  </a:lnTo>
                  <a:lnTo>
                    <a:pt x="664" y="1173"/>
                  </a:lnTo>
                  <a:lnTo>
                    <a:pt x="662" y="1173"/>
                  </a:lnTo>
                  <a:lnTo>
                    <a:pt x="662" y="1171"/>
                  </a:lnTo>
                  <a:lnTo>
                    <a:pt x="660" y="1169"/>
                  </a:lnTo>
                  <a:lnTo>
                    <a:pt x="662" y="1169"/>
                  </a:lnTo>
                  <a:lnTo>
                    <a:pt x="662" y="1167"/>
                  </a:lnTo>
                  <a:lnTo>
                    <a:pt x="660" y="1167"/>
                  </a:lnTo>
                  <a:lnTo>
                    <a:pt x="660" y="1165"/>
                  </a:lnTo>
                  <a:lnTo>
                    <a:pt x="660" y="1163"/>
                  </a:lnTo>
                  <a:lnTo>
                    <a:pt x="658" y="1163"/>
                  </a:lnTo>
                  <a:lnTo>
                    <a:pt x="656" y="1161"/>
                  </a:lnTo>
                  <a:lnTo>
                    <a:pt x="656" y="1159"/>
                  </a:lnTo>
                  <a:lnTo>
                    <a:pt x="656" y="1157"/>
                  </a:lnTo>
                  <a:lnTo>
                    <a:pt x="656" y="1156"/>
                  </a:lnTo>
                  <a:lnTo>
                    <a:pt x="654" y="1154"/>
                  </a:lnTo>
                  <a:lnTo>
                    <a:pt x="654" y="1152"/>
                  </a:lnTo>
                  <a:lnTo>
                    <a:pt x="654" y="1150"/>
                  </a:lnTo>
                  <a:lnTo>
                    <a:pt x="654" y="1148"/>
                  </a:lnTo>
                  <a:lnTo>
                    <a:pt x="650" y="1148"/>
                  </a:lnTo>
                  <a:lnTo>
                    <a:pt x="650" y="1146"/>
                  </a:lnTo>
                  <a:lnTo>
                    <a:pt x="648" y="1146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52" y="1140"/>
                  </a:lnTo>
                  <a:lnTo>
                    <a:pt x="654" y="1137"/>
                  </a:lnTo>
                  <a:lnTo>
                    <a:pt x="654" y="1135"/>
                  </a:lnTo>
                  <a:lnTo>
                    <a:pt x="656" y="1133"/>
                  </a:lnTo>
                  <a:lnTo>
                    <a:pt x="688" y="1131"/>
                  </a:lnTo>
                  <a:lnTo>
                    <a:pt x="717" y="1125"/>
                  </a:lnTo>
                  <a:lnTo>
                    <a:pt x="738" y="1125"/>
                  </a:lnTo>
                  <a:lnTo>
                    <a:pt x="760" y="1125"/>
                  </a:lnTo>
                  <a:lnTo>
                    <a:pt x="781" y="1123"/>
                  </a:lnTo>
                  <a:lnTo>
                    <a:pt x="779" y="1083"/>
                  </a:lnTo>
                  <a:lnTo>
                    <a:pt x="770" y="1080"/>
                  </a:lnTo>
                  <a:lnTo>
                    <a:pt x="764" y="1011"/>
                  </a:lnTo>
                  <a:lnTo>
                    <a:pt x="757" y="975"/>
                  </a:lnTo>
                  <a:lnTo>
                    <a:pt x="753" y="956"/>
                  </a:lnTo>
                  <a:lnTo>
                    <a:pt x="772" y="939"/>
                  </a:lnTo>
                  <a:lnTo>
                    <a:pt x="774" y="876"/>
                  </a:lnTo>
                  <a:lnTo>
                    <a:pt x="772" y="874"/>
                  </a:lnTo>
                  <a:lnTo>
                    <a:pt x="772" y="872"/>
                  </a:lnTo>
                  <a:lnTo>
                    <a:pt x="770" y="872"/>
                  </a:lnTo>
                  <a:lnTo>
                    <a:pt x="770" y="874"/>
                  </a:lnTo>
                  <a:lnTo>
                    <a:pt x="768" y="874"/>
                  </a:lnTo>
                  <a:lnTo>
                    <a:pt x="768" y="872"/>
                  </a:lnTo>
                  <a:lnTo>
                    <a:pt x="766" y="871"/>
                  </a:lnTo>
                  <a:lnTo>
                    <a:pt x="764" y="869"/>
                  </a:lnTo>
                  <a:lnTo>
                    <a:pt x="762" y="869"/>
                  </a:lnTo>
                  <a:lnTo>
                    <a:pt x="760" y="869"/>
                  </a:lnTo>
                  <a:lnTo>
                    <a:pt x="757" y="869"/>
                  </a:lnTo>
                  <a:lnTo>
                    <a:pt x="759" y="867"/>
                  </a:lnTo>
                  <a:lnTo>
                    <a:pt x="759" y="863"/>
                  </a:lnTo>
                  <a:lnTo>
                    <a:pt x="760" y="861"/>
                  </a:lnTo>
                  <a:lnTo>
                    <a:pt x="762" y="861"/>
                  </a:lnTo>
                  <a:lnTo>
                    <a:pt x="764" y="857"/>
                  </a:lnTo>
                  <a:lnTo>
                    <a:pt x="797" y="863"/>
                  </a:lnTo>
                  <a:lnTo>
                    <a:pt x="795" y="865"/>
                  </a:lnTo>
                  <a:lnTo>
                    <a:pt x="797" y="867"/>
                  </a:lnTo>
                  <a:lnTo>
                    <a:pt x="798" y="869"/>
                  </a:lnTo>
                  <a:lnTo>
                    <a:pt x="798" y="871"/>
                  </a:lnTo>
                  <a:lnTo>
                    <a:pt x="798" y="874"/>
                  </a:lnTo>
                  <a:lnTo>
                    <a:pt x="800" y="874"/>
                  </a:lnTo>
                  <a:lnTo>
                    <a:pt x="802" y="876"/>
                  </a:lnTo>
                  <a:lnTo>
                    <a:pt x="804" y="876"/>
                  </a:lnTo>
                  <a:lnTo>
                    <a:pt x="808" y="880"/>
                  </a:lnTo>
                  <a:lnTo>
                    <a:pt x="808" y="878"/>
                  </a:lnTo>
                  <a:lnTo>
                    <a:pt x="810" y="880"/>
                  </a:lnTo>
                  <a:lnTo>
                    <a:pt x="812" y="880"/>
                  </a:lnTo>
                  <a:lnTo>
                    <a:pt x="814" y="882"/>
                  </a:lnTo>
                  <a:lnTo>
                    <a:pt x="816" y="882"/>
                  </a:lnTo>
                  <a:lnTo>
                    <a:pt x="817" y="880"/>
                  </a:lnTo>
                  <a:lnTo>
                    <a:pt x="819" y="880"/>
                  </a:lnTo>
                  <a:lnTo>
                    <a:pt x="821" y="880"/>
                  </a:lnTo>
                  <a:lnTo>
                    <a:pt x="823" y="880"/>
                  </a:lnTo>
                  <a:lnTo>
                    <a:pt x="829" y="880"/>
                  </a:lnTo>
                  <a:lnTo>
                    <a:pt x="831" y="880"/>
                  </a:lnTo>
                  <a:lnTo>
                    <a:pt x="835" y="880"/>
                  </a:lnTo>
                  <a:lnTo>
                    <a:pt x="836" y="878"/>
                  </a:lnTo>
                  <a:lnTo>
                    <a:pt x="838" y="878"/>
                  </a:lnTo>
                  <a:lnTo>
                    <a:pt x="840" y="878"/>
                  </a:lnTo>
                  <a:lnTo>
                    <a:pt x="842" y="878"/>
                  </a:lnTo>
                  <a:lnTo>
                    <a:pt x="844" y="878"/>
                  </a:lnTo>
                  <a:lnTo>
                    <a:pt x="846" y="878"/>
                  </a:lnTo>
                  <a:lnTo>
                    <a:pt x="850" y="878"/>
                  </a:lnTo>
                  <a:lnTo>
                    <a:pt x="854" y="876"/>
                  </a:lnTo>
                  <a:lnTo>
                    <a:pt x="855" y="876"/>
                  </a:lnTo>
                  <a:lnTo>
                    <a:pt x="857" y="874"/>
                  </a:lnTo>
                  <a:lnTo>
                    <a:pt x="859" y="874"/>
                  </a:lnTo>
                  <a:lnTo>
                    <a:pt x="861" y="874"/>
                  </a:lnTo>
                  <a:lnTo>
                    <a:pt x="863" y="876"/>
                  </a:lnTo>
                  <a:lnTo>
                    <a:pt x="865" y="876"/>
                  </a:lnTo>
                  <a:lnTo>
                    <a:pt x="867" y="878"/>
                  </a:lnTo>
                  <a:lnTo>
                    <a:pt x="869" y="880"/>
                  </a:lnTo>
                  <a:lnTo>
                    <a:pt x="871" y="882"/>
                  </a:lnTo>
                  <a:lnTo>
                    <a:pt x="871" y="884"/>
                  </a:lnTo>
                  <a:lnTo>
                    <a:pt x="873" y="886"/>
                  </a:lnTo>
                  <a:lnTo>
                    <a:pt x="874" y="888"/>
                  </a:lnTo>
                  <a:lnTo>
                    <a:pt x="876" y="888"/>
                  </a:lnTo>
                  <a:lnTo>
                    <a:pt x="878" y="888"/>
                  </a:lnTo>
                  <a:lnTo>
                    <a:pt x="880" y="888"/>
                  </a:lnTo>
                  <a:lnTo>
                    <a:pt x="880" y="890"/>
                  </a:lnTo>
                  <a:lnTo>
                    <a:pt x="882" y="890"/>
                  </a:lnTo>
                  <a:lnTo>
                    <a:pt x="882" y="891"/>
                  </a:lnTo>
                  <a:lnTo>
                    <a:pt x="884" y="891"/>
                  </a:lnTo>
                  <a:lnTo>
                    <a:pt x="886" y="893"/>
                  </a:lnTo>
                  <a:lnTo>
                    <a:pt x="886" y="891"/>
                  </a:lnTo>
                  <a:lnTo>
                    <a:pt x="886" y="893"/>
                  </a:lnTo>
                  <a:lnTo>
                    <a:pt x="888" y="893"/>
                  </a:lnTo>
                  <a:lnTo>
                    <a:pt x="890" y="893"/>
                  </a:lnTo>
                  <a:lnTo>
                    <a:pt x="892" y="895"/>
                  </a:lnTo>
                  <a:lnTo>
                    <a:pt x="890" y="897"/>
                  </a:lnTo>
                  <a:lnTo>
                    <a:pt x="890" y="899"/>
                  </a:lnTo>
                  <a:lnTo>
                    <a:pt x="892" y="903"/>
                  </a:lnTo>
                  <a:lnTo>
                    <a:pt x="893" y="905"/>
                  </a:lnTo>
                  <a:lnTo>
                    <a:pt x="893" y="907"/>
                  </a:lnTo>
                  <a:lnTo>
                    <a:pt x="892" y="909"/>
                  </a:lnTo>
                  <a:lnTo>
                    <a:pt x="892" y="910"/>
                  </a:lnTo>
                  <a:lnTo>
                    <a:pt x="892" y="912"/>
                  </a:lnTo>
                  <a:lnTo>
                    <a:pt x="893" y="914"/>
                  </a:lnTo>
                  <a:lnTo>
                    <a:pt x="893" y="916"/>
                  </a:lnTo>
                  <a:lnTo>
                    <a:pt x="895" y="916"/>
                  </a:lnTo>
                  <a:lnTo>
                    <a:pt x="895" y="918"/>
                  </a:lnTo>
                  <a:lnTo>
                    <a:pt x="897" y="918"/>
                  </a:lnTo>
                  <a:lnTo>
                    <a:pt x="901" y="920"/>
                  </a:lnTo>
                  <a:lnTo>
                    <a:pt x="905" y="922"/>
                  </a:lnTo>
                  <a:lnTo>
                    <a:pt x="905" y="920"/>
                  </a:lnTo>
                  <a:lnTo>
                    <a:pt x="907" y="920"/>
                  </a:lnTo>
                  <a:lnTo>
                    <a:pt x="909" y="920"/>
                  </a:lnTo>
                  <a:lnTo>
                    <a:pt x="912" y="916"/>
                  </a:lnTo>
                  <a:lnTo>
                    <a:pt x="914" y="914"/>
                  </a:lnTo>
                  <a:lnTo>
                    <a:pt x="914" y="912"/>
                  </a:lnTo>
                  <a:lnTo>
                    <a:pt x="914" y="910"/>
                  </a:lnTo>
                  <a:lnTo>
                    <a:pt x="916" y="909"/>
                  </a:lnTo>
                  <a:lnTo>
                    <a:pt x="916" y="907"/>
                  </a:lnTo>
                  <a:lnTo>
                    <a:pt x="916" y="905"/>
                  </a:lnTo>
                  <a:lnTo>
                    <a:pt x="918" y="905"/>
                  </a:lnTo>
                  <a:lnTo>
                    <a:pt x="918" y="901"/>
                  </a:lnTo>
                  <a:lnTo>
                    <a:pt x="920" y="899"/>
                  </a:lnTo>
                  <a:lnTo>
                    <a:pt x="922" y="897"/>
                  </a:lnTo>
                  <a:lnTo>
                    <a:pt x="922" y="895"/>
                  </a:lnTo>
                  <a:lnTo>
                    <a:pt x="922" y="893"/>
                  </a:lnTo>
                  <a:lnTo>
                    <a:pt x="924" y="891"/>
                  </a:lnTo>
                  <a:lnTo>
                    <a:pt x="928" y="884"/>
                  </a:lnTo>
                  <a:lnTo>
                    <a:pt x="928" y="893"/>
                  </a:lnTo>
                  <a:lnTo>
                    <a:pt x="930" y="893"/>
                  </a:lnTo>
                  <a:lnTo>
                    <a:pt x="931" y="893"/>
                  </a:lnTo>
                  <a:lnTo>
                    <a:pt x="931" y="895"/>
                  </a:lnTo>
                  <a:lnTo>
                    <a:pt x="935" y="897"/>
                  </a:lnTo>
                  <a:lnTo>
                    <a:pt x="937" y="897"/>
                  </a:lnTo>
                  <a:lnTo>
                    <a:pt x="937" y="895"/>
                  </a:lnTo>
                  <a:lnTo>
                    <a:pt x="941" y="897"/>
                  </a:lnTo>
                  <a:lnTo>
                    <a:pt x="943" y="895"/>
                  </a:lnTo>
                  <a:lnTo>
                    <a:pt x="945" y="897"/>
                  </a:lnTo>
                  <a:lnTo>
                    <a:pt x="947" y="897"/>
                  </a:lnTo>
                  <a:lnTo>
                    <a:pt x="949" y="899"/>
                  </a:lnTo>
                  <a:lnTo>
                    <a:pt x="949" y="901"/>
                  </a:lnTo>
                  <a:lnTo>
                    <a:pt x="950" y="903"/>
                  </a:lnTo>
                  <a:lnTo>
                    <a:pt x="952" y="905"/>
                  </a:lnTo>
                  <a:lnTo>
                    <a:pt x="954" y="905"/>
                  </a:lnTo>
                  <a:lnTo>
                    <a:pt x="956" y="907"/>
                  </a:lnTo>
                  <a:lnTo>
                    <a:pt x="956" y="909"/>
                  </a:lnTo>
                  <a:lnTo>
                    <a:pt x="956" y="910"/>
                  </a:lnTo>
                  <a:lnTo>
                    <a:pt x="956" y="912"/>
                  </a:lnTo>
                  <a:lnTo>
                    <a:pt x="958" y="914"/>
                  </a:lnTo>
                  <a:lnTo>
                    <a:pt x="960" y="914"/>
                  </a:lnTo>
                  <a:lnTo>
                    <a:pt x="983" y="905"/>
                  </a:lnTo>
                  <a:lnTo>
                    <a:pt x="1006" y="895"/>
                  </a:lnTo>
                  <a:lnTo>
                    <a:pt x="1004" y="891"/>
                  </a:lnTo>
                  <a:lnTo>
                    <a:pt x="1000" y="880"/>
                  </a:lnTo>
                  <a:lnTo>
                    <a:pt x="998" y="874"/>
                  </a:lnTo>
                  <a:lnTo>
                    <a:pt x="996" y="872"/>
                  </a:lnTo>
                  <a:lnTo>
                    <a:pt x="996" y="869"/>
                  </a:lnTo>
                  <a:lnTo>
                    <a:pt x="994" y="867"/>
                  </a:lnTo>
                  <a:lnTo>
                    <a:pt x="996" y="863"/>
                  </a:lnTo>
                  <a:lnTo>
                    <a:pt x="987" y="852"/>
                  </a:lnTo>
                  <a:lnTo>
                    <a:pt x="987" y="842"/>
                  </a:lnTo>
                  <a:lnTo>
                    <a:pt x="987" y="831"/>
                  </a:lnTo>
                  <a:lnTo>
                    <a:pt x="987" y="804"/>
                  </a:lnTo>
                  <a:lnTo>
                    <a:pt x="987" y="796"/>
                  </a:lnTo>
                  <a:lnTo>
                    <a:pt x="987" y="791"/>
                  </a:lnTo>
                  <a:lnTo>
                    <a:pt x="987" y="789"/>
                  </a:lnTo>
                  <a:lnTo>
                    <a:pt x="988" y="787"/>
                  </a:lnTo>
                  <a:lnTo>
                    <a:pt x="988" y="785"/>
                  </a:lnTo>
                  <a:lnTo>
                    <a:pt x="990" y="783"/>
                  </a:lnTo>
                  <a:lnTo>
                    <a:pt x="988" y="781"/>
                  </a:lnTo>
                  <a:lnTo>
                    <a:pt x="990" y="781"/>
                  </a:lnTo>
                  <a:lnTo>
                    <a:pt x="990" y="779"/>
                  </a:lnTo>
                  <a:lnTo>
                    <a:pt x="992" y="779"/>
                  </a:lnTo>
                  <a:lnTo>
                    <a:pt x="992" y="777"/>
                  </a:lnTo>
                  <a:lnTo>
                    <a:pt x="994" y="777"/>
                  </a:lnTo>
                  <a:lnTo>
                    <a:pt x="996" y="776"/>
                  </a:lnTo>
                  <a:lnTo>
                    <a:pt x="996" y="774"/>
                  </a:lnTo>
                  <a:lnTo>
                    <a:pt x="998" y="768"/>
                  </a:lnTo>
                  <a:lnTo>
                    <a:pt x="1000" y="768"/>
                  </a:lnTo>
                  <a:lnTo>
                    <a:pt x="1000" y="766"/>
                  </a:lnTo>
                  <a:lnTo>
                    <a:pt x="1000" y="762"/>
                  </a:lnTo>
                  <a:lnTo>
                    <a:pt x="1002" y="762"/>
                  </a:lnTo>
                  <a:lnTo>
                    <a:pt x="1004" y="762"/>
                  </a:lnTo>
                  <a:lnTo>
                    <a:pt x="1004" y="760"/>
                  </a:lnTo>
                  <a:lnTo>
                    <a:pt x="1004" y="757"/>
                  </a:lnTo>
                  <a:lnTo>
                    <a:pt x="1006" y="753"/>
                  </a:lnTo>
                  <a:lnTo>
                    <a:pt x="1007" y="753"/>
                  </a:lnTo>
                  <a:lnTo>
                    <a:pt x="1007" y="749"/>
                  </a:lnTo>
                  <a:lnTo>
                    <a:pt x="1009" y="743"/>
                  </a:lnTo>
                  <a:lnTo>
                    <a:pt x="1011" y="741"/>
                  </a:lnTo>
                  <a:lnTo>
                    <a:pt x="1021" y="711"/>
                  </a:lnTo>
                  <a:lnTo>
                    <a:pt x="1030" y="682"/>
                  </a:lnTo>
                  <a:lnTo>
                    <a:pt x="1026" y="679"/>
                  </a:lnTo>
                  <a:lnTo>
                    <a:pt x="1025" y="677"/>
                  </a:lnTo>
                  <a:lnTo>
                    <a:pt x="1023" y="675"/>
                  </a:lnTo>
                  <a:lnTo>
                    <a:pt x="1019" y="675"/>
                  </a:lnTo>
                  <a:lnTo>
                    <a:pt x="1028" y="646"/>
                  </a:lnTo>
                  <a:lnTo>
                    <a:pt x="1049" y="631"/>
                  </a:lnTo>
                  <a:lnTo>
                    <a:pt x="1129" y="595"/>
                  </a:lnTo>
                  <a:lnTo>
                    <a:pt x="1139" y="587"/>
                  </a:lnTo>
                  <a:lnTo>
                    <a:pt x="1184" y="544"/>
                  </a:lnTo>
                  <a:lnTo>
                    <a:pt x="1211" y="525"/>
                  </a:lnTo>
                  <a:lnTo>
                    <a:pt x="1247" y="500"/>
                  </a:lnTo>
                  <a:lnTo>
                    <a:pt x="1256" y="492"/>
                  </a:lnTo>
                  <a:lnTo>
                    <a:pt x="1367" y="523"/>
                  </a:lnTo>
                  <a:lnTo>
                    <a:pt x="1389" y="534"/>
                  </a:lnTo>
                  <a:lnTo>
                    <a:pt x="1441" y="559"/>
                  </a:lnTo>
                  <a:lnTo>
                    <a:pt x="1490" y="587"/>
                  </a:lnTo>
                  <a:lnTo>
                    <a:pt x="1490" y="589"/>
                  </a:lnTo>
                  <a:lnTo>
                    <a:pt x="1490" y="587"/>
                  </a:lnTo>
                  <a:lnTo>
                    <a:pt x="1492" y="587"/>
                  </a:lnTo>
                  <a:lnTo>
                    <a:pt x="1553" y="559"/>
                  </a:lnTo>
                  <a:lnTo>
                    <a:pt x="1553" y="561"/>
                  </a:lnTo>
                  <a:lnTo>
                    <a:pt x="1555" y="561"/>
                  </a:lnTo>
                  <a:lnTo>
                    <a:pt x="1558" y="494"/>
                  </a:lnTo>
                  <a:lnTo>
                    <a:pt x="1566" y="382"/>
                  </a:lnTo>
                  <a:lnTo>
                    <a:pt x="1612" y="375"/>
                  </a:lnTo>
                  <a:lnTo>
                    <a:pt x="1693" y="388"/>
                  </a:lnTo>
                  <a:lnTo>
                    <a:pt x="1710" y="380"/>
                  </a:lnTo>
                  <a:lnTo>
                    <a:pt x="1712" y="380"/>
                  </a:lnTo>
                  <a:lnTo>
                    <a:pt x="1758" y="363"/>
                  </a:lnTo>
                  <a:lnTo>
                    <a:pt x="1982" y="226"/>
                  </a:lnTo>
                  <a:lnTo>
                    <a:pt x="2109" y="196"/>
                  </a:lnTo>
                  <a:lnTo>
                    <a:pt x="2125" y="192"/>
                  </a:lnTo>
                  <a:lnTo>
                    <a:pt x="2136" y="192"/>
                  </a:lnTo>
                  <a:lnTo>
                    <a:pt x="2155" y="177"/>
                  </a:lnTo>
                  <a:lnTo>
                    <a:pt x="2178" y="156"/>
                  </a:lnTo>
                  <a:lnTo>
                    <a:pt x="2178" y="131"/>
                  </a:lnTo>
                  <a:lnTo>
                    <a:pt x="2191" y="122"/>
                  </a:lnTo>
                  <a:lnTo>
                    <a:pt x="2212" y="105"/>
                  </a:lnTo>
                  <a:lnTo>
                    <a:pt x="2252" y="76"/>
                  </a:lnTo>
                  <a:lnTo>
                    <a:pt x="2280" y="55"/>
                  </a:lnTo>
                  <a:lnTo>
                    <a:pt x="2282" y="54"/>
                  </a:lnTo>
                  <a:lnTo>
                    <a:pt x="2353" y="0"/>
                  </a:lnTo>
                  <a:lnTo>
                    <a:pt x="2526" y="0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13D40D8-5319-455B-8F62-76255CEC4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2092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 dirty="0">
                  <a:solidFill>
                    <a:srgbClr val="894444"/>
                  </a:solidFill>
                </a:rPr>
                <a:t>25.4</a:t>
              </a:r>
              <a:endParaRPr lang="fr-FR" altLang="fr-FR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B2FFDC2-D721-456E-B3B4-AABD5450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733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43.1</a:t>
              </a:r>
              <a:endParaRPr lang="fr-FR" altLang="fr-FR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3BC1355-9D1D-4D2D-9694-A9E3F580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898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 dirty="0">
                  <a:solidFill>
                    <a:srgbClr val="894444"/>
                  </a:solidFill>
                </a:rPr>
                <a:t>17.8</a:t>
              </a:r>
              <a:endParaRPr lang="fr-FR" altLang="fr-FR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D19DE7A-DA7A-4B91-95E2-1D6D16882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86"/>
              <a:ext cx="1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26</a:t>
              </a:r>
              <a:endParaRPr lang="fr-FR" alt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CF7F93-6DC1-4874-BD04-AD829FB1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13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20.9</a:t>
              </a:r>
              <a:endParaRPr lang="fr-FR" altLang="fr-F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F0D6322-645F-4A0D-99BA-B918B6763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63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21.5</a:t>
              </a:r>
              <a:endParaRPr lang="fr-FR" alt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01784D5-7A06-4FF8-94E7-D3D56646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446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29.8</a:t>
              </a:r>
              <a:endParaRPr lang="fr-FR" alt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4C059E0-120B-44F9-805F-871A905C0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266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23.8</a:t>
              </a:r>
              <a:endParaRPr lang="fr-FR" altLang="fr-F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5F0690F-7B40-4EB7-B506-C29F45CEE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322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28.9</a:t>
              </a:r>
              <a:endParaRPr lang="fr-FR" alt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432DB3D-4B8D-4AC1-A57D-0EED2ECBB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481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22.5</a:t>
              </a:r>
              <a:endParaRPr lang="fr-FR" alt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E07077C-56C2-44A0-869B-6992C1262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494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>
                  <a:solidFill>
                    <a:srgbClr val="894444"/>
                  </a:solidFill>
                </a:rPr>
                <a:t>20.7</a:t>
              </a:r>
              <a:endParaRPr lang="fr-FR" alt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8F2BAC2-0FC7-4CBC-80D6-BE3D03F0E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099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 dirty="0">
                  <a:solidFill>
                    <a:srgbClr val="894444"/>
                  </a:solidFill>
                </a:rPr>
                <a:t>24.6</a:t>
              </a:r>
              <a:endParaRPr lang="fr-FR" altLang="fr-FR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88053CC-6AB1-40EC-836B-73EA6B04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2033"/>
              <a:ext cx="18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b="1" dirty="0">
                  <a:solidFill>
                    <a:srgbClr val="894444"/>
                  </a:solidFill>
                </a:rPr>
                <a:t>12.5</a:t>
              </a:r>
              <a:endParaRPr lang="fr-FR" altLang="fr-FR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C9D353E-AA58-40C1-B940-472BABAA4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2093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Est</a:t>
              </a:r>
              <a:endParaRPr lang="fr-FR" altLang="fr-FR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ED3F166-603D-434C-B0C7-71D8ABFE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734"/>
              <a:ext cx="23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Sahel</a:t>
              </a:r>
              <a:endParaRPr lang="fr-FR" altLang="fr-FR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F4295D6-0AAD-4E74-89C4-A420EA54A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217"/>
              <a:ext cx="20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Nord</a:t>
              </a:r>
              <a:endParaRPr lang="fr-FR" altLang="fr-FR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C78EFF7-4E2D-4956-A696-FFF81A7E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3387"/>
              <a:ext cx="41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Cascades</a:t>
              </a:r>
              <a:endParaRPr lang="fr-FR" altLang="fr-FR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8EC493-D765-4631-A584-6F87978CC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2596"/>
              <a:ext cx="6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Hauts-Bassins</a:t>
              </a:r>
              <a:endParaRPr lang="fr-FR" altLang="fr-FR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98CF815-B4DE-4806-8D04-714CCE3C7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" y="2005"/>
              <a:ext cx="83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Boucle du Mouhoun</a:t>
              </a:r>
              <a:endParaRPr lang="fr-FR" altLang="fr-FR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10A1937-9421-4ED9-A8B7-CE3A80EC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2471"/>
              <a:ext cx="5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Centre-Ouest</a:t>
              </a:r>
              <a:endParaRPr lang="fr-FR" alt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51FCBCE-EA53-4623-B7C2-831CE6C2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1336"/>
              <a:ext cx="51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Centre-Nord</a:t>
              </a:r>
              <a:endParaRPr lang="fr-FR" altLang="fr-FR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986F540-589B-4992-A488-69BE498A5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293"/>
              <a:ext cx="44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Sud-Ouest</a:t>
              </a:r>
              <a:endParaRPr lang="fr-FR" altLang="fr-FR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2BD5FA0-3D31-4CD9-9EC9-D0BB1DC57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88"/>
              <a:ext cx="44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Centre-Est</a:t>
              </a:r>
              <a:endParaRPr lang="fr-FR" altLang="fr-FR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4D8326-DF95-494F-BA27-6ED373F8C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2672"/>
              <a:ext cx="4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Centre-Sud</a:t>
              </a:r>
              <a:endParaRPr lang="fr-FR" altLang="fr-FR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09E3AEF-1DD5-4C8D-A877-D5952CBFB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850"/>
              <a:ext cx="34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Plateau </a:t>
              </a:r>
              <a:br>
                <a:rPr lang="fr-FR" altLang="fr-FR" sz="1200" dirty="0">
                  <a:solidFill>
                    <a:srgbClr val="343434"/>
                  </a:solidFill>
                </a:rPr>
              </a:br>
              <a:r>
                <a:rPr lang="fr-FR" altLang="fr-FR" sz="1200" dirty="0">
                  <a:solidFill>
                    <a:srgbClr val="343434"/>
                  </a:solidFill>
                </a:rPr>
                <a:t>Central</a:t>
              </a:r>
              <a:endParaRPr lang="fr-FR" altLang="fr-FR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1F5987-7D4A-4561-92B4-E3E3A961E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917"/>
              <a:ext cx="28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Centre</a:t>
              </a:r>
              <a:endParaRPr lang="fr-FR" altLang="fr-FR" dirty="0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FAA81A8-42C7-463D-9D43-078913A1A4E3}"/>
              </a:ext>
            </a:extLst>
          </p:cNvPr>
          <p:cNvSpPr/>
          <p:nvPr/>
        </p:nvSpPr>
        <p:spPr>
          <a:xfrm>
            <a:off x="10009037" y="468164"/>
            <a:ext cx="2232175" cy="651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TextBox 311">
            <a:extLst>
              <a:ext uri="{FF2B5EF4-FFF2-40B4-BE49-F238E27FC236}">
                <a16:creationId xmlns:a16="http://schemas.microsoft.com/office/drawing/2014/main" id="{EC7F1BB7-ABFB-4B1A-A05A-C028665EA819}"/>
              </a:ext>
            </a:extLst>
          </p:cNvPr>
          <p:cNvSpPr txBox="1"/>
          <p:nvPr/>
        </p:nvSpPr>
        <p:spPr>
          <a:xfrm>
            <a:off x="1412475" y="690702"/>
            <a:ext cx="5307186" cy="34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Prévalence de la Malnutrition Chronique (MC) par région</a:t>
            </a:r>
          </a:p>
        </p:txBody>
      </p:sp>
      <p:grpSp>
        <p:nvGrpSpPr>
          <p:cNvPr id="109" name="Group 116">
            <a:extLst>
              <a:ext uri="{FF2B5EF4-FFF2-40B4-BE49-F238E27FC236}">
                <a16:creationId xmlns:a16="http://schemas.microsoft.com/office/drawing/2014/main" id="{77760144-7B29-4967-B500-0091F714B963}"/>
              </a:ext>
            </a:extLst>
          </p:cNvPr>
          <p:cNvGrpSpPr/>
          <p:nvPr/>
        </p:nvGrpSpPr>
        <p:grpSpPr>
          <a:xfrm>
            <a:off x="8424865" y="5538103"/>
            <a:ext cx="1440837" cy="1317143"/>
            <a:chOff x="4069663" y="5031969"/>
            <a:chExt cx="1440836" cy="1303959"/>
          </a:xfrm>
        </p:grpSpPr>
        <p:grpSp>
          <p:nvGrpSpPr>
            <p:cNvPr id="110" name="Group 11">
              <a:extLst>
                <a:ext uri="{FF2B5EF4-FFF2-40B4-BE49-F238E27FC236}">
                  <a16:creationId xmlns:a16="http://schemas.microsoft.com/office/drawing/2014/main" id="{6ACE7ED3-A025-4C0F-846B-6CE253FC305E}"/>
                </a:ext>
              </a:extLst>
            </p:cNvPr>
            <p:cNvGrpSpPr/>
            <p:nvPr/>
          </p:nvGrpSpPr>
          <p:grpSpPr>
            <a:xfrm>
              <a:off x="4069663" y="5250078"/>
              <a:ext cx="1440836" cy="1085850"/>
              <a:chOff x="3620545" y="5300045"/>
              <a:chExt cx="1440836" cy="1085850"/>
            </a:xfrm>
          </p:grpSpPr>
          <p:sp>
            <p:nvSpPr>
              <p:cNvPr id="113" name="TextBox 12">
                <a:extLst>
                  <a:ext uri="{FF2B5EF4-FFF2-40B4-BE49-F238E27FC236}">
                    <a16:creationId xmlns:a16="http://schemas.microsoft.com/office/drawing/2014/main" id="{357BA6EC-23E8-49AD-811F-BC527F9F07B6}"/>
                  </a:ext>
                </a:extLst>
              </p:cNvPr>
              <p:cNvSpPr txBox="1"/>
              <p:nvPr/>
            </p:nvSpPr>
            <p:spPr>
              <a:xfrm>
                <a:off x="3919330" y="5368295"/>
                <a:ext cx="1033669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&lt;  2.5  : Très bas</a:t>
                </a:r>
              </a:p>
            </p:txBody>
          </p:sp>
          <p:pic>
            <p:nvPicPr>
              <p:cNvPr id="114" name="Picture 13">
                <a:extLst>
                  <a:ext uri="{FF2B5EF4-FFF2-40B4-BE49-F238E27FC236}">
                    <a16:creationId xmlns:a16="http://schemas.microsoft.com/office/drawing/2014/main" id="{5D7D3AD1-C8DC-46B9-A9EC-377E0A264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20545" y="5300045"/>
                <a:ext cx="276225" cy="1085850"/>
              </a:xfrm>
              <a:prstGeom prst="rect">
                <a:avLst/>
              </a:prstGeom>
            </p:spPr>
          </p:pic>
          <p:sp>
            <p:nvSpPr>
              <p:cNvPr id="115" name="TextBox 14">
                <a:extLst>
                  <a:ext uri="{FF2B5EF4-FFF2-40B4-BE49-F238E27FC236}">
                    <a16:creationId xmlns:a16="http://schemas.microsoft.com/office/drawing/2014/main" id="{1DEA5C74-41C7-411B-A60E-7715C41A55AF}"/>
                  </a:ext>
                </a:extLst>
              </p:cNvPr>
              <p:cNvSpPr txBox="1"/>
              <p:nvPr/>
            </p:nvSpPr>
            <p:spPr>
              <a:xfrm>
                <a:off x="3919331" y="5533832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2.5 – 10: Bas</a:t>
                </a:r>
              </a:p>
            </p:txBody>
          </p:sp>
          <p:sp>
            <p:nvSpPr>
              <p:cNvPr id="116" name="TextBox 15">
                <a:extLst>
                  <a:ext uri="{FF2B5EF4-FFF2-40B4-BE49-F238E27FC236}">
                    <a16:creationId xmlns:a16="http://schemas.microsoft.com/office/drawing/2014/main" id="{B27D5A13-583C-4A8D-863E-30DBECC06E99}"/>
                  </a:ext>
                </a:extLst>
              </p:cNvPr>
              <p:cNvSpPr txBox="1"/>
              <p:nvPr/>
            </p:nvSpPr>
            <p:spPr>
              <a:xfrm>
                <a:off x="3935848" y="5758331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10 – 20 : Moyen</a:t>
                </a:r>
              </a:p>
            </p:txBody>
          </p:sp>
          <p:sp>
            <p:nvSpPr>
              <p:cNvPr id="117" name="TextBox 16">
                <a:extLst>
                  <a:ext uri="{FF2B5EF4-FFF2-40B4-BE49-F238E27FC236}">
                    <a16:creationId xmlns:a16="http://schemas.microsoft.com/office/drawing/2014/main" id="{6DA9A9EA-B5E7-4387-8E00-B909B7CE976E}"/>
                  </a:ext>
                </a:extLst>
              </p:cNvPr>
              <p:cNvSpPr txBox="1"/>
              <p:nvPr/>
            </p:nvSpPr>
            <p:spPr>
              <a:xfrm>
                <a:off x="3919331" y="5993172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20 – 30 : Elevé</a:t>
                </a:r>
              </a:p>
            </p:txBody>
          </p:sp>
          <p:sp>
            <p:nvSpPr>
              <p:cNvPr id="118" name="TextBox 17">
                <a:extLst>
                  <a:ext uri="{FF2B5EF4-FFF2-40B4-BE49-F238E27FC236}">
                    <a16:creationId xmlns:a16="http://schemas.microsoft.com/office/drawing/2014/main" id="{126491E2-F18D-4986-ACC3-16EA853DDEC2}"/>
                  </a:ext>
                </a:extLst>
              </p:cNvPr>
              <p:cNvSpPr txBox="1"/>
              <p:nvPr/>
            </p:nvSpPr>
            <p:spPr>
              <a:xfrm>
                <a:off x="3955706" y="6215152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&gt;= 30 : Très élevé</a:t>
                </a:r>
              </a:p>
            </p:txBody>
          </p:sp>
        </p:grpSp>
        <p:cxnSp>
          <p:nvCxnSpPr>
            <p:cNvPr id="111" name="Straight Connector 121">
              <a:extLst>
                <a:ext uri="{FF2B5EF4-FFF2-40B4-BE49-F238E27FC236}">
                  <a16:creationId xmlns:a16="http://schemas.microsoft.com/office/drawing/2014/main" id="{68D7C9C1-5469-4158-B737-A763BCAF4BAB}"/>
                </a:ext>
              </a:extLst>
            </p:cNvPr>
            <p:cNvCxnSpPr>
              <a:cxnSpLocks/>
            </p:cNvCxnSpPr>
            <p:nvPr/>
          </p:nvCxnSpPr>
          <p:spPr>
            <a:xfrm>
              <a:off x="4128621" y="5250133"/>
              <a:ext cx="119434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22">
              <a:extLst>
                <a:ext uri="{FF2B5EF4-FFF2-40B4-BE49-F238E27FC236}">
                  <a16:creationId xmlns:a16="http://schemas.microsoft.com/office/drawing/2014/main" id="{71601B4B-6183-48A5-AB34-DD4706DD7B2D}"/>
                </a:ext>
              </a:extLst>
            </p:cNvPr>
            <p:cNvSpPr txBox="1"/>
            <p:nvPr/>
          </p:nvSpPr>
          <p:spPr>
            <a:xfrm>
              <a:off x="4143485" y="5031969"/>
              <a:ext cx="12738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/>
                <a:t>Légende</a:t>
              </a:r>
            </a:p>
          </p:txBody>
        </p:sp>
      </p:grpSp>
      <p:sp>
        <p:nvSpPr>
          <p:cNvPr id="119" name="TextBox 125">
            <a:extLst>
              <a:ext uri="{FF2B5EF4-FFF2-40B4-BE49-F238E27FC236}">
                <a16:creationId xmlns:a16="http://schemas.microsoft.com/office/drawing/2014/main" id="{D923EEA8-88CD-4391-A402-AED59A4648AB}"/>
              </a:ext>
            </a:extLst>
          </p:cNvPr>
          <p:cNvSpPr txBox="1"/>
          <p:nvPr/>
        </p:nvSpPr>
        <p:spPr>
          <a:xfrm>
            <a:off x="10189253" y="396156"/>
            <a:ext cx="1691996" cy="27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Prévalence par province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C200CDA-D01E-4DDE-9644-DE83C32439BA}"/>
              </a:ext>
            </a:extLst>
          </p:cNvPr>
          <p:cNvSpPr/>
          <p:nvPr/>
        </p:nvSpPr>
        <p:spPr>
          <a:xfrm>
            <a:off x="8393602" y="659905"/>
            <a:ext cx="1439035" cy="569723"/>
          </a:xfrm>
          <a:prstGeom prst="rect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B154BCE-A41B-4732-8B9A-15B60494DAD9}"/>
              </a:ext>
            </a:extLst>
          </p:cNvPr>
          <p:cNvSpPr/>
          <p:nvPr/>
        </p:nvSpPr>
        <p:spPr>
          <a:xfrm>
            <a:off x="143942" y="1109704"/>
            <a:ext cx="4392487" cy="1302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manière globale, le niveau du retard de croissance reste élevée à part la région du Centre  et la Boucle du Mouhoun qui présentent un niveau moyennement acceptable</a:t>
            </a:r>
          </a:p>
        </p:txBody>
      </p:sp>
      <p:sp>
        <p:nvSpPr>
          <p:cNvPr id="122" name="TextBox 128">
            <a:extLst>
              <a:ext uri="{FF2B5EF4-FFF2-40B4-BE49-F238E27FC236}">
                <a16:creationId xmlns:a16="http://schemas.microsoft.com/office/drawing/2014/main" id="{A0E31BD8-5949-4067-BAB1-76A13AAE2484}"/>
              </a:ext>
            </a:extLst>
          </p:cNvPr>
          <p:cNvSpPr txBox="1"/>
          <p:nvPr/>
        </p:nvSpPr>
        <p:spPr>
          <a:xfrm>
            <a:off x="8397532" y="645409"/>
            <a:ext cx="1327624" cy="46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Prévalence MC nationale</a:t>
            </a:r>
          </a:p>
        </p:txBody>
      </p:sp>
      <p:sp>
        <p:nvSpPr>
          <p:cNvPr id="123" name="TextBox 129">
            <a:extLst>
              <a:ext uri="{FF2B5EF4-FFF2-40B4-BE49-F238E27FC236}">
                <a16:creationId xmlns:a16="http://schemas.microsoft.com/office/drawing/2014/main" id="{2FF4D1E6-59DE-47FE-9DB9-C069354C20F9}"/>
              </a:ext>
            </a:extLst>
          </p:cNvPr>
          <p:cNvSpPr txBox="1"/>
          <p:nvPr/>
        </p:nvSpPr>
        <p:spPr>
          <a:xfrm>
            <a:off x="9153403" y="774773"/>
            <a:ext cx="711622" cy="40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24.9</a:t>
            </a:r>
          </a:p>
        </p:txBody>
      </p:sp>
      <p:graphicFrame>
        <p:nvGraphicFramePr>
          <p:cNvPr id="124" name="Table 117">
            <a:extLst>
              <a:ext uri="{FF2B5EF4-FFF2-40B4-BE49-F238E27FC236}">
                <a16:creationId xmlns:a16="http://schemas.microsoft.com/office/drawing/2014/main" id="{92C5A279-DAFD-4FCF-862E-D08B382F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86296"/>
              </p:ext>
            </p:extLst>
          </p:nvPr>
        </p:nvGraphicFramePr>
        <p:xfrm>
          <a:off x="10090707" y="828204"/>
          <a:ext cx="2150505" cy="6106078"/>
        </p:xfrm>
        <a:graphic>
          <a:graphicData uri="http://schemas.openxmlformats.org/drawingml/2006/table">
            <a:tbl>
              <a:tblPr/>
              <a:tblGrid>
                <a:gridCol w="764625">
                  <a:extLst>
                    <a:ext uri="{9D8B030D-6E8A-4147-A177-3AD203B41FA5}">
                      <a16:colId xmlns:a16="http://schemas.microsoft.com/office/drawing/2014/main" val="1775475596"/>
                    </a:ext>
                  </a:extLst>
                </a:gridCol>
                <a:gridCol w="716835">
                  <a:extLst>
                    <a:ext uri="{9D8B030D-6E8A-4147-A177-3AD203B41FA5}">
                      <a16:colId xmlns:a16="http://schemas.microsoft.com/office/drawing/2014/main" val="2594028934"/>
                    </a:ext>
                  </a:extLst>
                </a:gridCol>
                <a:gridCol w="669045">
                  <a:extLst>
                    <a:ext uri="{9D8B030D-6E8A-4147-A177-3AD203B41FA5}">
                      <a16:colId xmlns:a16="http://schemas.microsoft.com/office/drawing/2014/main" val="1182174224"/>
                    </a:ext>
                  </a:extLst>
                </a:gridCol>
              </a:tblGrid>
              <a:tr h="1278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Région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620194"/>
                  </a:ext>
                </a:extLst>
              </a:tr>
              <a:tr h="11404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Boucle du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Mouhoun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Balés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64683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Banwa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15497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kossi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99768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Mouhoun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87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Sourou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171337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Nayala 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25658"/>
                  </a:ext>
                </a:extLst>
              </a:tr>
              <a:tr h="1140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Cascades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Comoé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21.6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40578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Léraba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5521"/>
                  </a:ext>
                </a:extLst>
              </a:tr>
              <a:tr h="127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Kadiogo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26952"/>
                  </a:ext>
                </a:extLst>
              </a:tr>
              <a:tr h="1140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Centre-Est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Boulgou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21.8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19767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Koulpelgo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71944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Kouritenga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20117"/>
                  </a:ext>
                </a:extLst>
              </a:tr>
              <a:tr h="1140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Centre-Nord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Bam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41611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Namentenga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41847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Sanmatenga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63198"/>
                  </a:ext>
                </a:extLst>
              </a:tr>
              <a:tr h="15470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Boulkiemdé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86305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Sanguié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40430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Sissili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92886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Ziro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69584"/>
                  </a:ext>
                </a:extLst>
              </a:tr>
              <a:tr h="1140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Centre-Sud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Bazega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54104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Nahouri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02376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Zoundweogo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88371"/>
                  </a:ext>
                </a:extLst>
              </a:tr>
              <a:tr h="11404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Gnagna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79052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Gourma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0700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Komandjoari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302270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Kompienga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51283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Tapoa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931681"/>
                  </a:ext>
                </a:extLst>
              </a:tr>
              <a:tr h="1140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Hauts-Bassins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Houet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40548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Kenedougou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28624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98068"/>
                  </a:ext>
                </a:extLst>
              </a:tr>
              <a:tr h="11404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Loroum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47216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Passore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04770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Yatenga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86545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Zondoma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19425"/>
                  </a:ext>
                </a:extLst>
              </a:tr>
              <a:tr h="15470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Plateau Central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Ganzourgou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17204"/>
                  </a:ext>
                </a:extLst>
              </a:tr>
              <a:tr h="154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Kourweogo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05179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Oubritenga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678655"/>
                  </a:ext>
                </a:extLst>
              </a:tr>
              <a:tr h="11404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Sahel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Oudalan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2729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Seno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43.2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44453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Soum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84215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Yagha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823644"/>
                  </a:ext>
                </a:extLst>
              </a:tr>
              <a:tr h="15470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Bougouriba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63500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Ioba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61715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Noumbiel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24.1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57875"/>
                  </a:ext>
                </a:extLst>
              </a:tr>
              <a:tr h="1140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</a:t>
                      </a:r>
                    </a:p>
                  </a:txBody>
                  <a:tcPr marL="3803" marR="3803" marT="3873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79047"/>
                  </a:ext>
                </a:extLst>
              </a:tr>
            </a:tbl>
          </a:graphicData>
        </a:graphic>
      </p:graphicFrame>
      <p:sp>
        <p:nvSpPr>
          <p:cNvPr id="125" name="TextBox 131">
            <a:extLst>
              <a:ext uri="{FF2B5EF4-FFF2-40B4-BE49-F238E27FC236}">
                <a16:creationId xmlns:a16="http://schemas.microsoft.com/office/drawing/2014/main" id="{25FB1244-2A5E-4098-940B-C056E5C31553}"/>
              </a:ext>
            </a:extLst>
          </p:cNvPr>
          <p:cNvSpPr txBox="1"/>
          <p:nvPr/>
        </p:nvSpPr>
        <p:spPr>
          <a:xfrm>
            <a:off x="1862144" y="6466897"/>
            <a:ext cx="2745623" cy="33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Source: Enquête SMART nationale 2020</a:t>
            </a:r>
          </a:p>
          <a:p>
            <a:r>
              <a:rPr lang="fr-FR" sz="800" dirty="0"/>
              <a:t>Date: 30/12/2020</a:t>
            </a:r>
          </a:p>
        </p:txBody>
      </p:sp>
      <p:sp>
        <p:nvSpPr>
          <p:cNvPr id="126" name="Titre 1"/>
          <p:cNvSpPr>
            <a:spLocks noGrp="1"/>
          </p:cNvSpPr>
          <p:nvPr>
            <p:ph type="title"/>
          </p:nvPr>
        </p:nvSpPr>
        <p:spPr>
          <a:xfrm>
            <a:off x="0" y="2"/>
            <a:ext cx="12241213" cy="72760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/>
              <a:t>Situation nutritionnelle (2/4)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851" y="980728"/>
            <a:ext cx="11017224" cy="5544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Evolution de la malnutrition de 2009 à 2020</a:t>
            </a:r>
            <a:endParaRPr lang="fr-FR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484546746"/>
              </p:ext>
            </p:extLst>
          </p:nvPr>
        </p:nvGraphicFramePr>
        <p:xfrm>
          <a:off x="215950" y="1412776"/>
          <a:ext cx="12025263" cy="539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515" y="45276"/>
            <a:ext cx="12096697" cy="73407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r-FR" altLang="fr-FR" sz="3200" b="1" dirty="0"/>
              <a:t>Situation nutritionnelle </a:t>
            </a:r>
            <a:r>
              <a:rPr lang="fr-FR" altLang="fr-FR" sz="3200" b="1" dirty="0" smtClean="0"/>
              <a:t>(3/4</a:t>
            </a:r>
            <a:r>
              <a:rPr lang="fr-FR" altLang="fr-FR" sz="3200" b="1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44516" y="45276"/>
            <a:ext cx="11967062" cy="73407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fr-FR" altLang="fr-FR" sz="3200" b="1"/>
              <a:t>Situation nutritionnelle (4/4)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41664"/>
              </p:ext>
            </p:extLst>
          </p:nvPr>
        </p:nvGraphicFramePr>
        <p:xfrm>
          <a:off x="529510" y="998891"/>
          <a:ext cx="11099642" cy="460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Titre 1"/>
          <p:cNvSpPr txBox="1">
            <a:spLocks/>
          </p:cNvSpPr>
          <p:nvPr/>
        </p:nvSpPr>
        <p:spPr bwMode="auto">
          <a:xfrm>
            <a:off x="274154" y="5912999"/>
            <a:ext cx="11967060" cy="7340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400"/>
              <a:t>Double fardeau nutritionnel</a:t>
            </a:r>
          </a:p>
        </p:txBody>
      </p:sp>
    </p:spTree>
    <p:extLst>
      <p:ext uri="{BB962C8B-B14F-4D97-AF65-F5344CB8AC3E}">
        <p14:creationId xmlns:p14="http://schemas.microsoft.com/office/powerpoint/2010/main" val="221534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433545" y="45276"/>
            <a:ext cx="11389004" cy="73407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Causes de la malnutrition: multiformes et multisectorielles (1/7)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2A92-01DF-49F7-85CC-99A0D06C8AC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05915" y="3670614"/>
            <a:ext cx="2182592" cy="1068694"/>
          </a:xfrm>
          <a:custGeom>
            <a:avLst/>
            <a:gdLst>
              <a:gd name="T0" fmla="*/ 65322450 w 21600"/>
              <a:gd name="T1" fmla="*/ 0 h 21600"/>
              <a:gd name="T2" fmla="*/ 0 w 21600"/>
              <a:gd name="T3" fmla="*/ 14818519 h 21600"/>
              <a:gd name="T4" fmla="*/ 65322450 w 21600"/>
              <a:gd name="T5" fmla="*/ 29637038 h 21600"/>
              <a:gd name="T6" fmla="*/ 87096600 w 21600"/>
              <a:gd name="T7" fmla="*/ 148185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66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Causes </a:t>
            </a:r>
            <a:r>
              <a:rPr lang="en-US" sz="1600" dirty="0" err="1">
                <a:latin typeface="Calibri" pitchFamily="34" charset="0"/>
              </a:rPr>
              <a:t>immédiates</a:t>
            </a:r>
            <a:endParaRPr lang="en-US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02092" y="3796654"/>
            <a:ext cx="1702293" cy="1015993"/>
          </a:xfrm>
          <a:prstGeom prst="rect">
            <a:avLst/>
          </a:prstGeom>
          <a:solidFill>
            <a:srgbClr val="CC66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400" dirty="0" err="1">
                <a:solidFill>
                  <a:srgbClr val="003366"/>
                </a:solidFill>
              </a:rPr>
              <a:t>Apport</a:t>
            </a: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err="1">
                <a:solidFill>
                  <a:srgbClr val="003366"/>
                </a:solidFill>
              </a:rPr>
              <a:t>alimentaire</a:t>
            </a: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err="1">
                <a:solidFill>
                  <a:srgbClr val="003366"/>
                </a:solidFill>
              </a:rPr>
              <a:t>inadéquat</a:t>
            </a:r>
            <a:endParaRPr lang="en-US" sz="14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76609" y="3878815"/>
            <a:ext cx="1534402" cy="985882"/>
          </a:xfrm>
          <a:prstGeom prst="rect">
            <a:avLst/>
          </a:prstGeom>
          <a:solidFill>
            <a:srgbClr val="CC66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sz="600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3366"/>
                </a:solidFill>
              </a:rPr>
              <a:t>Maladie</a:t>
            </a:r>
            <a:endParaRPr lang="en-US" sz="1400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6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04760" y="2402635"/>
            <a:ext cx="1995573" cy="625385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200" dirty="0" err="1">
                <a:solidFill>
                  <a:srgbClr val="003366"/>
                </a:solidFill>
              </a:rPr>
              <a:t>Mauvais</a:t>
            </a:r>
            <a:r>
              <a:rPr lang="en-US" sz="1200" dirty="0">
                <a:solidFill>
                  <a:srgbClr val="003366"/>
                </a:solidFill>
              </a:rPr>
              <a:t> </a:t>
            </a:r>
            <a:r>
              <a:rPr lang="en-US" sz="1200" dirty="0" err="1">
                <a:solidFill>
                  <a:srgbClr val="003366"/>
                </a:solidFill>
              </a:rPr>
              <a:t>état</a:t>
            </a:r>
            <a:r>
              <a:rPr lang="en-US" sz="1200" dirty="0">
                <a:solidFill>
                  <a:srgbClr val="003366"/>
                </a:solidFill>
              </a:rPr>
              <a:t> de santé et nutrition de </a:t>
            </a:r>
            <a:r>
              <a:rPr lang="en-US" sz="1200" dirty="0" err="1">
                <a:solidFill>
                  <a:srgbClr val="003366"/>
                </a:solidFill>
              </a:rPr>
              <a:t>l’enfant</a:t>
            </a:r>
            <a:r>
              <a:rPr lang="en-US" sz="1200" dirty="0">
                <a:solidFill>
                  <a:srgbClr val="003366"/>
                </a:solidFill>
              </a:rPr>
              <a:t> et de la </a:t>
            </a:r>
            <a:r>
              <a:rPr lang="en-US" sz="1200" dirty="0" err="1">
                <a:solidFill>
                  <a:srgbClr val="003366"/>
                </a:solidFill>
              </a:rPr>
              <a:t>mère</a:t>
            </a:r>
            <a:endParaRPr lang="en-US" sz="3200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5967591" y="3458722"/>
            <a:ext cx="0" cy="128058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4743471" y="4079611"/>
            <a:ext cx="244824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2958293" y="3115308"/>
            <a:ext cx="1938192" cy="523875"/>
          </a:xfrm>
          <a:custGeom>
            <a:avLst/>
            <a:gdLst>
              <a:gd name="T0" fmla="*/ 270 w 1890"/>
              <a:gd name="T1" fmla="*/ 1080 h 1080"/>
              <a:gd name="T2" fmla="*/ 270 w 1890"/>
              <a:gd name="T3" fmla="*/ 180 h 1080"/>
              <a:gd name="T4" fmla="*/ 1890 w 1890"/>
              <a:gd name="T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0" h="1080">
                <a:moveTo>
                  <a:pt x="270" y="1080"/>
                </a:moveTo>
                <a:cubicBezTo>
                  <a:pt x="135" y="720"/>
                  <a:pt x="0" y="360"/>
                  <a:pt x="270" y="180"/>
                </a:cubicBezTo>
                <a:cubicBezTo>
                  <a:pt x="540" y="0"/>
                  <a:pt x="1620" y="30"/>
                  <a:pt x="1890" y="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084589" y="3238318"/>
            <a:ext cx="1938192" cy="620889"/>
          </a:xfrm>
          <a:custGeom>
            <a:avLst/>
            <a:gdLst>
              <a:gd name="T0" fmla="*/ 1800 w 2280"/>
              <a:gd name="T1" fmla="*/ 1290 h 1290"/>
              <a:gd name="T2" fmla="*/ 1980 w 2280"/>
              <a:gd name="T3" fmla="*/ 210 h 1290"/>
              <a:gd name="T4" fmla="*/ 0 w 2280"/>
              <a:gd name="T5" fmla="*/ 3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0" h="1290">
                <a:moveTo>
                  <a:pt x="1800" y="1290"/>
                </a:moveTo>
                <a:cubicBezTo>
                  <a:pt x="2040" y="855"/>
                  <a:pt x="2280" y="420"/>
                  <a:pt x="1980" y="210"/>
                </a:cubicBezTo>
                <a:cubicBezTo>
                  <a:pt x="1680" y="0"/>
                  <a:pt x="840" y="15"/>
                  <a:pt x="0" y="3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884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433544" y="45276"/>
            <a:ext cx="11663754" cy="73407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Causes de la malnutrition: multiformes et multisectorielles (2/7)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4B887-B3D8-449F-B7AB-05E1C0BBA1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222" name="ZoneTexte 3"/>
          <p:cNvSpPr txBox="1">
            <a:spLocks noChangeArrowheads="1"/>
          </p:cNvSpPr>
          <p:nvPr/>
        </p:nvSpPr>
        <p:spPr bwMode="auto">
          <a:xfrm>
            <a:off x="286907" y="5966357"/>
            <a:ext cx="11476137" cy="5956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Verdana" pitchFamily="34" charset="0"/>
              </a:rPr>
              <a:t>Faible niveau des indicateurs de l’ANJE alors que l’adoption des pratiques optimales d’ANJE contribuerait de 19% à la réduction de la mortalité infanto-juvénile.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1FDBEF-DC50-4D04-B370-ECC38F2F7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41" y="768452"/>
            <a:ext cx="8384581" cy="50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9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re 1"/>
          <p:cNvSpPr>
            <a:spLocks noGrp="1"/>
          </p:cNvSpPr>
          <p:nvPr>
            <p:ph type="title"/>
          </p:nvPr>
        </p:nvSpPr>
        <p:spPr>
          <a:xfrm>
            <a:off x="433545" y="45276"/>
            <a:ext cx="11389004" cy="95397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Causes de la malnutrition: multiformes et multisectorielles (3/7)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19264" y="1336470"/>
          <a:ext cx="11099642" cy="303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e 1"/>
          <p:cNvSpPr/>
          <p:nvPr/>
        </p:nvSpPr>
        <p:spPr>
          <a:xfrm>
            <a:off x="41474" y="4582880"/>
            <a:ext cx="5693542" cy="18335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</a:rPr>
              <a:t>Fièvre et/ou diarrhée: </a:t>
            </a:r>
            <a:r>
              <a:rPr lang="fr-FR" sz="2400" dirty="0" smtClean="0">
                <a:solidFill>
                  <a:schemeClr val="tx1"/>
                </a:solidFill>
              </a:rPr>
              <a:t>34,7%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211624" y="4582878"/>
            <a:ext cx="5789276" cy="18335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</a:rPr>
              <a:t>Paludisme: 30,3%</a:t>
            </a:r>
          </a:p>
        </p:txBody>
      </p:sp>
    </p:spTree>
    <p:extLst>
      <p:ext uri="{BB962C8B-B14F-4D97-AF65-F5344CB8AC3E}">
        <p14:creationId xmlns:p14="http://schemas.microsoft.com/office/powerpoint/2010/main" val="84814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433545" y="118035"/>
            <a:ext cx="11389004" cy="866657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Causes de la malnutrition: multiformes et multisectorielles (4/7)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2A92-01DF-49F7-85CC-99A0D06C8AC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12639" y="6357644"/>
            <a:ext cx="786328" cy="49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8687E115-E4DE-40DB-B436-DA12D50A15CE}" type="slidenum">
              <a:rPr lang="en-GB" sz="26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GB" sz="2600">
              <a:solidFill>
                <a:schemeClr val="bg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12639" y="3467439"/>
            <a:ext cx="2356858" cy="1357567"/>
          </a:xfrm>
          <a:custGeom>
            <a:avLst/>
            <a:gdLst>
              <a:gd name="T0" fmla="*/ 65322450 w 21600"/>
              <a:gd name="T1" fmla="*/ 0 h 21600"/>
              <a:gd name="T2" fmla="*/ 0 w 21600"/>
              <a:gd name="T3" fmla="*/ 14818519 h 21600"/>
              <a:gd name="T4" fmla="*/ 65322450 w 21600"/>
              <a:gd name="T5" fmla="*/ 29637038 h 21600"/>
              <a:gd name="T6" fmla="*/ 87096600 w 21600"/>
              <a:gd name="T7" fmla="*/ 148185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b="1" dirty="0">
                <a:latin typeface="Calibri" pitchFamily="34" charset="0"/>
              </a:rPr>
              <a:t>Causes sous-</a:t>
            </a:r>
            <a:r>
              <a:rPr lang="en-US" sz="1600" b="1" dirty="0" err="1">
                <a:latin typeface="Calibri" pitchFamily="34" charset="0"/>
              </a:rPr>
              <a:t>jacentes</a:t>
            </a:r>
            <a:endParaRPr lang="en-US" sz="28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05916" y="2405944"/>
            <a:ext cx="1836182" cy="814917"/>
          </a:xfrm>
          <a:custGeom>
            <a:avLst/>
            <a:gdLst>
              <a:gd name="T0" fmla="*/ 65322450 w 21600"/>
              <a:gd name="T1" fmla="*/ 0 h 21600"/>
              <a:gd name="T2" fmla="*/ 0 w 21600"/>
              <a:gd name="T3" fmla="*/ 14818519 h 21600"/>
              <a:gd name="T4" fmla="*/ 65322450 w 21600"/>
              <a:gd name="T5" fmla="*/ 29637038 h 21600"/>
              <a:gd name="T6" fmla="*/ 87096600 w 21600"/>
              <a:gd name="T7" fmla="*/ 148185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66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100" dirty="0">
                <a:latin typeface="Calibri" pitchFamily="34" charset="0"/>
              </a:rPr>
              <a:t>Causes </a:t>
            </a:r>
            <a:r>
              <a:rPr lang="en-US" sz="1100" dirty="0" err="1">
                <a:latin typeface="Calibri" pitchFamily="34" charset="0"/>
              </a:rPr>
              <a:t>immédiates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69498" y="3725335"/>
            <a:ext cx="1995573" cy="813470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600" dirty="0" err="1">
                <a:solidFill>
                  <a:srgbClr val="003366"/>
                </a:solidFill>
              </a:rPr>
              <a:t>Insécurité</a:t>
            </a:r>
            <a:r>
              <a:rPr lang="en-US" sz="1600" dirty="0">
                <a:solidFill>
                  <a:srgbClr val="003366"/>
                </a:solidFill>
              </a:rPr>
              <a:t> </a:t>
            </a:r>
            <a:r>
              <a:rPr lang="en-US" sz="1600" dirty="0" err="1">
                <a:solidFill>
                  <a:srgbClr val="003366"/>
                </a:solidFill>
              </a:rPr>
              <a:t>alimentaire</a:t>
            </a:r>
            <a:r>
              <a:rPr lang="en-US" sz="1600" dirty="0">
                <a:solidFill>
                  <a:srgbClr val="003366"/>
                </a:solidFill>
              </a:rPr>
              <a:t> du ménage</a:t>
            </a:r>
            <a:endParaRPr lang="en-US" sz="40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94133" y="3802946"/>
            <a:ext cx="1925441" cy="813470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600" dirty="0" err="1">
                <a:solidFill>
                  <a:srgbClr val="003366"/>
                </a:solidFill>
              </a:rPr>
              <a:t>Soins</a:t>
            </a:r>
            <a:r>
              <a:rPr lang="en-US" sz="1600" dirty="0">
                <a:solidFill>
                  <a:srgbClr val="003366"/>
                </a:solidFill>
              </a:rPr>
              <a:t> </a:t>
            </a:r>
            <a:r>
              <a:rPr lang="en-US" sz="1600" dirty="0" err="1">
                <a:solidFill>
                  <a:srgbClr val="003366"/>
                </a:solidFill>
              </a:rPr>
              <a:t>inappropriés</a:t>
            </a:r>
            <a:r>
              <a:rPr lang="en-US" sz="1600" dirty="0">
                <a:solidFill>
                  <a:srgbClr val="003366"/>
                </a:solidFill>
              </a:rPr>
              <a:t> à </a:t>
            </a:r>
            <a:r>
              <a:rPr lang="en-US" sz="1600" dirty="0" err="1">
                <a:solidFill>
                  <a:srgbClr val="003366"/>
                </a:solidFill>
              </a:rPr>
              <a:t>l’enfant</a:t>
            </a:r>
            <a:endParaRPr lang="en-US" sz="4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65867" y="3743119"/>
            <a:ext cx="4245837" cy="562690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wrap="square"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600" dirty="0" err="1">
                <a:solidFill>
                  <a:srgbClr val="003366"/>
                </a:solidFill>
              </a:rPr>
              <a:t>Environnement</a:t>
            </a:r>
            <a:r>
              <a:rPr lang="en-US" sz="1600" dirty="0">
                <a:solidFill>
                  <a:srgbClr val="003366"/>
                </a:solidFill>
              </a:rPr>
              <a:t> </a:t>
            </a:r>
            <a:r>
              <a:rPr lang="en-US" sz="1600" dirty="0" err="1">
                <a:solidFill>
                  <a:srgbClr val="003366"/>
                </a:solidFill>
              </a:rPr>
              <a:t>insalubre</a:t>
            </a:r>
            <a:r>
              <a:rPr lang="en-US" sz="1600" dirty="0">
                <a:solidFill>
                  <a:srgbClr val="003366"/>
                </a:solidFill>
              </a:rPr>
              <a:t> du ménage et </a:t>
            </a:r>
            <a:r>
              <a:rPr lang="en-US" sz="1600" dirty="0" err="1">
                <a:solidFill>
                  <a:srgbClr val="003366"/>
                </a:solidFill>
              </a:rPr>
              <a:t>manque</a:t>
            </a:r>
            <a:r>
              <a:rPr lang="en-US" sz="1600" dirty="0">
                <a:solidFill>
                  <a:srgbClr val="003366"/>
                </a:solidFill>
              </a:rPr>
              <a:t> </a:t>
            </a:r>
            <a:r>
              <a:rPr lang="en-US" sz="1600" dirty="0" err="1">
                <a:solidFill>
                  <a:srgbClr val="003366"/>
                </a:solidFill>
              </a:rPr>
              <a:t>d’accès</a:t>
            </a:r>
            <a:r>
              <a:rPr lang="en-US" sz="1600" dirty="0">
                <a:solidFill>
                  <a:srgbClr val="003366"/>
                </a:solidFill>
              </a:rPr>
              <a:t> aux services de santé</a:t>
            </a:r>
            <a:endParaRPr lang="en-US" sz="4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02091" y="2549849"/>
            <a:ext cx="1536528" cy="698500"/>
          </a:xfrm>
          <a:prstGeom prst="rect">
            <a:avLst/>
          </a:prstGeom>
          <a:solidFill>
            <a:srgbClr val="CC66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200" dirty="0" err="1">
                <a:solidFill>
                  <a:srgbClr val="003366"/>
                </a:solidFill>
              </a:rPr>
              <a:t>Apport</a:t>
            </a:r>
            <a:r>
              <a:rPr lang="en-US" sz="1200" dirty="0">
                <a:solidFill>
                  <a:srgbClr val="003366"/>
                </a:solidFill>
              </a:rPr>
              <a:t> </a:t>
            </a:r>
            <a:r>
              <a:rPr lang="en-US" sz="1200" dirty="0" err="1">
                <a:solidFill>
                  <a:srgbClr val="003366"/>
                </a:solidFill>
              </a:rPr>
              <a:t>alimentaire</a:t>
            </a:r>
            <a:r>
              <a:rPr lang="en-US" sz="1200" dirty="0">
                <a:solidFill>
                  <a:srgbClr val="003366"/>
                </a:solidFill>
              </a:rPr>
              <a:t> </a:t>
            </a:r>
            <a:r>
              <a:rPr lang="en-US" sz="1200" dirty="0" err="1">
                <a:solidFill>
                  <a:srgbClr val="003366"/>
                </a:solidFill>
              </a:rPr>
              <a:t>inadéquat</a:t>
            </a:r>
            <a:endParaRPr lang="en-US" sz="12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76609" y="2703962"/>
            <a:ext cx="1534402" cy="484321"/>
          </a:xfrm>
          <a:prstGeom prst="rect">
            <a:avLst/>
          </a:prstGeom>
          <a:solidFill>
            <a:srgbClr val="CC66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sz="500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003366"/>
                </a:solidFill>
              </a:rPr>
              <a:t>Maladie</a:t>
            </a:r>
            <a:endParaRPr lang="en-US" sz="1200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5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04760" y="1595880"/>
            <a:ext cx="1995573" cy="578364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100" dirty="0" err="1">
                <a:solidFill>
                  <a:srgbClr val="003366"/>
                </a:solidFill>
              </a:rPr>
              <a:t>Mauvais</a:t>
            </a:r>
            <a:r>
              <a:rPr lang="en-US" sz="1100" dirty="0">
                <a:solidFill>
                  <a:srgbClr val="003366"/>
                </a:solidFill>
              </a:rPr>
              <a:t> </a:t>
            </a:r>
            <a:r>
              <a:rPr lang="en-US" sz="1100" dirty="0" err="1">
                <a:solidFill>
                  <a:srgbClr val="003366"/>
                </a:solidFill>
              </a:rPr>
              <a:t>état</a:t>
            </a:r>
            <a:r>
              <a:rPr lang="en-US" sz="1100" dirty="0">
                <a:solidFill>
                  <a:srgbClr val="003366"/>
                </a:solidFill>
              </a:rPr>
              <a:t> de santé et nutrition de </a:t>
            </a:r>
            <a:r>
              <a:rPr lang="en-US" sz="1100" dirty="0" err="1">
                <a:solidFill>
                  <a:srgbClr val="003366"/>
                </a:solidFill>
              </a:rPr>
              <a:t>l’enfant</a:t>
            </a:r>
            <a:r>
              <a:rPr lang="en-US" sz="1100" dirty="0">
                <a:solidFill>
                  <a:srgbClr val="003366"/>
                </a:solidFill>
              </a:rPr>
              <a:t> et de la </a:t>
            </a:r>
            <a:r>
              <a:rPr lang="en-US" sz="1100" dirty="0" err="1">
                <a:solidFill>
                  <a:srgbClr val="003366"/>
                </a:solidFill>
              </a:rPr>
              <a:t>mère</a:t>
            </a:r>
            <a:endParaRPr lang="en-US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6018596" y="4592173"/>
            <a:ext cx="0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7242719" y="4669784"/>
            <a:ext cx="918091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 flipV="1">
            <a:off x="3570355" y="4669784"/>
            <a:ext cx="918091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3366334" y="3220861"/>
            <a:ext cx="0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8568849" y="3220861"/>
            <a:ext cx="0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4284426" y="3337278"/>
            <a:ext cx="1224121" cy="3492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6579653" y="3248349"/>
            <a:ext cx="1224121" cy="438179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5967591" y="2405945"/>
            <a:ext cx="0" cy="128058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4743471" y="3026833"/>
            <a:ext cx="244824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2958293" y="1940278"/>
            <a:ext cx="1938192" cy="523875"/>
          </a:xfrm>
          <a:custGeom>
            <a:avLst/>
            <a:gdLst>
              <a:gd name="T0" fmla="*/ 270 w 1890"/>
              <a:gd name="T1" fmla="*/ 1080 h 1080"/>
              <a:gd name="T2" fmla="*/ 270 w 1890"/>
              <a:gd name="T3" fmla="*/ 180 h 1080"/>
              <a:gd name="T4" fmla="*/ 1890 w 1890"/>
              <a:gd name="T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0" h="1080">
                <a:moveTo>
                  <a:pt x="270" y="1080"/>
                </a:moveTo>
                <a:cubicBezTo>
                  <a:pt x="135" y="720"/>
                  <a:pt x="0" y="360"/>
                  <a:pt x="270" y="180"/>
                </a:cubicBezTo>
                <a:cubicBezTo>
                  <a:pt x="540" y="0"/>
                  <a:pt x="1620" y="30"/>
                  <a:pt x="1890" y="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242718" y="2017890"/>
            <a:ext cx="1938192" cy="620889"/>
          </a:xfrm>
          <a:custGeom>
            <a:avLst/>
            <a:gdLst>
              <a:gd name="T0" fmla="*/ 1800 w 2280"/>
              <a:gd name="T1" fmla="*/ 1290 h 1290"/>
              <a:gd name="T2" fmla="*/ 1980 w 2280"/>
              <a:gd name="T3" fmla="*/ 210 h 1290"/>
              <a:gd name="T4" fmla="*/ 0 w 2280"/>
              <a:gd name="T5" fmla="*/ 3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0" h="1290">
                <a:moveTo>
                  <a:pt x="1800" y="1290"/>
                </a:moveTo>
                <a:cubicBezTo>
                  <a:pt x="2040" y="855"/>
                  <a:pt x="2280" y="420"/>
                  <a:pt x="1980" y="210"/>
                </a:cubicBezTo>
                <a:cubicBezTo>
                  <a:pt x="1680" y="0"/>
                  <a:pt x="840" y="15"/>
                  <a:pt x="0" y="3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731870" y="5172641"/>
            <a:ext cx="4652088" cy="562690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99"/>
                  </a:outerShdw>
                </a:effectLst>
              </a14:hiddenEffects>
            </a:ext>
          </a:extLst>
        </p:spPr>
        <p:txBody>
          <a:bodyPr lIns="59436" tIns="29718" rIns="59436" bIns="2971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1600" dirty="0" err="1">
                <a:solidFill>
                  <a:srgbClr val="003366"/>
                </a:solidFill>
              </a:rPr>
              <a:t>Pauvreté</a:t>
            </a:r>
            <a:r>
              <a:rPr lang="en-US" sz="1600" dirty="0">
                <a:solidFill>
                  <a:srgbClr val="003366"/>
                </a:solidFill>
              </a:rPr>
              <a:t>: </a:t>
            </a:r>
            <a:r>
              <a:rPr lang="en-US" sz="1600" dirty="0" err="1">
                <a:solidFill>
                  <a:srgbClr val="003366"/>
                </a:solidFill>
              </a:rPr>
              <a:t>emploi</a:t>
            </a:r>
            <a:r>
              <a:rPr lang="en-US" sz="1600" dirty="0">
                <a:solidFill>
                  <a:srgbClr val="003366"/>
                </a:solidFill>
              </a:rPr>
              <a:t> </a:t>
            </a:r>
            <a:r>
              <a:rPr lang="en-US" sz="1600" dirty="0" err="1">
                <a:solidFill>
                  <a:srgbClr val="003366"/>
                </a:solidFill>
              </a:rPr>
              <a:t>formel</a:t>
            </a:r>
            <a:r>
              <a:rPr lang="en-US" sz="1600" dirty="0">
                <a:solidFill>
                  <a:srgbClr val="003366"/>
                </a:solidFill>
              </a:rPr>
              <a:t> et </a:t>
            </a:r>
            <a:r>
              <a:rPr lang="en-US" sz="1600" dirty="0" err="1">
                <a:solidFill>
                  <a:srgbClr val="003366"/>
                </a:solidFill>
              </a:rPr>
              <a:t>informel</a:t>
            </a:r>
            <a:r>
              <a:rPr lang="en-US" sz="1600" dirty="0">
                <a:solidFill>
                  <a:srgbClr val="003366"/>
                </a:solidFill>
              </a:rPr>
              <a:t>, </a:t>
            </a:r>
            <a:r>
              <a:rPr lang="en-US" sz="1600" dirty="0" err="1">
                <a:solidFill>
                  <a:srgbClr val="003366"/>
                </a:solidFill>
              </a:rPr>
              <a:t>loyer</a:t>
            </a:r>
            <a:r>
              <a:rPr lang="en-US" sz="1600" dirty="0">
                <a:solidFill>
                  <a:srgbClr val="003366"/>
                </a:solidFill>
              </a:rPr>
              <a:t>, </a:t>
            </a:r>
            <a:r>
              <a:rPr lang="en-US" sz="1600" dirty="0" err="1">
                <a:solidFill>
                  <a:srgbClr val="003366"/>
                </a:solidFill>
              </a:rPr>
              <a:t>biens</a:t>
            </a:r>
            <a:r>
              <a:rPr lang="en-US" sz="1600" dirty="0">
                <a:solidFill>
                  <a:srgbClr val="003366"/>
                </a:solidFill>
              </a:rPr>
              <a:t> </a:t>
            </a:r>
            <a:r>
              <a:rPr lang="en-US" sz="1600" dirty="0" err="1">
                <a:solidFill>
                  <a:srgbClr val="003366"/>
                </a:solidFill>
              </a:rPr>
              <a:t>possédés</a:t>
            </a:r>
            <a:r>
              <a:rPr lang="en-US" sz="1600" dirty="0">
                <a:solidFill>
                  <a:srgbClr val="003366"/>
                </a:solidFill>
              </a:rPr>
              <a:t>, </a:t>
            </a:r>
            <a:r>
              <a:rPr lang="en-US" sz="1600" dirty="0" err="1">
                <a:solidFill>
                  <a:srgbClr val="003366"/>
                </a:solidFill>
              </a:rPr>
              <a:t>échanges</a:t>
            </a:r>
            <a:r>
              <a:rPr lang="en-US" sz="1600" dirty="0">
                <a:solidFill>
                  <a:srgbClr val="003366"/>
                </a:solidFill>
              </a:rPr>
              <a:t> financiers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63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re 1"/>
          <p:cNvSpPr>
            <a:spLocks noGrp="1"/>
          </p:cNvSpPr>
          <p:nvPr>
            <p:ph type="title"/>
          </p:nvPr>
        </p:nvSpPr>
        <p:spPr>
          <a:xfrm>
            <a:off x="433545" y="58891"/>
            <a:ext cx="11389004" cy="86665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Causes de la malnutrition: multiformes et multisectorielles (5/7)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5908" y="1093184"/>
            <a:ext cx="3277541" cy="2545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</a:rPr>
              <a:t>Causes indirectes </a:t>
            </a:r>
          </a:p>
          <a:p>
            <a:pPr marL="0" indent="0">
              <a:buNone/>
              <a:defRPr/>
            </a:pPr>
            <a:r>
              <a:rPr lang="fr-FR" sz="2000" dirty="0"/>
              <a:t>Insécurité alimentaire des ménages: faible disponibilité de l’ensemble des aliments nécessaires à une bonne nutrition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9A4CA-79FC-4FCD-8A1E-E4DF2E67E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Cylindre 3"/>
          <p:cNvSpPr/>
          <p:nvPr/>
        </p:nvSpPr>
        <p:spPr>
          <a:xfrm>
            <a:off x="8723360" y="3859209"/>
            <a:ext cx="2988046" cy="295733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Taux d’achèvement  des filles au primaire: 61%</a:t>
            </a:r>
          </a:p>
          <a:p>
            <a:pPr algn="ctr">
              <a:defRPr/>
            </a:pPr>
            <a:endParaRPr lang="fr-FR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Rayon d’action moyen: 6,7 km</a:t>
            </a:r>
          </a:p>
        </p:txBody>
      </p:sp>
      <p:sp>
        <p:nvSpPr>
          <p:cNvPr id="6" name="Cylindre 5"/>
          <p:cNvSpPr/>
          <p:nvPr/>
        </p:nvSpPr>
        <p:spPr>
          <a:xfrm>
            <a:off x="625910" y="3639186"/>
            <a:ext cx="2988046" cy="327351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Prévision céréalière:</a:t>
            </a:r>
          </a:p>
          <a:p>
            <a:pPr algn="ctr">
              <a:defRPr/>
            </a:pP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15 </a:t>
            </a:r>
            <a:r>
              <a:rPr lang="fr-FR" sz="2000" b="1" dirty="0">
                <a:solidFill>
                  <a:schemeClr val="tx1"/>
                </a:solidFill>
              </a:rPr>
              <a:t>provinces déficitaires, </a:t>
            </a:r>
          </a:p>
          <a:p>
            <a:pPr algn="ctr">
              <a:defRPr/>
            </a:pP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09 </a:t>
            </a:r>
            <a:r>
              <a:rPr lang="fr-FR" sz="2000" b="1" dirty="0">
                <a:solidFill>
                  <a:schemeClr val="tx1"/>
                </a:solidFill>
              </a:rPr>
              <a:t>provinces en équilibre</a:t>
            </a:r>
          </a:p>
        </p:txBody>
      </p:sp>
      <p:sp>
        <p:nvSpPr>
          <p:cNvPr id="7" name="Cylindre 6"/>
          <p:cNvSpPr/>
          <p:nvPr/>
        </p:nvSpPr>
        <p:spPr>
          <a:xfrm>
            <a:off x="4674935" y="3712527"/>
            <a:ext cx="2988046" cy="320017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Taux d’accès à l’eau potable: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Rural: 66,2% et 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Urbain: 91,7%</a:t>
            </a:r>
          </a:p>
          <a:p>
            <a:pPr algn="ctr">
              <a:defRPr/>
            </a:pP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Taux d’accès à l’assainissement: 15,1%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74633" y="1145574"/>
            <a:ext cx="3181141" cy="234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</a:rPr>
              <a:t>Causes indirectes </a:t>
            </a:r>
          </a:p>
          <a:p>
            <a:pPr marL="0" indent="0">
              <a:buNone/>
              <a:defRPr/>
            </a:pPr>
            <a:r>
              <a:rPr lang="fr-FR" sz="2000" dirty="0"/>
              <a:t>Insécurité alimentaire des Insuffisances : hygiène,  accès à l’eau potable et l’assainissement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739723" y="1145575"/>
            <a:ext cx="3164778" cy="2688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</a:rPr>
              <a:t>Causes indirectes </a:t>
            </a:r>
          </a:p>
          <a:p>
            <a:pPr>
              <a:buFontTx/>
              <a:buChar char="-"/>
              <a:defRPr/>
            </a:pPr>
            <a:r>
              <a:rPr lang="fr-FR" sz="2000" dirty="0"/>
              <a:t>Faible niveau d’instruction des mères,</a:t>
            </a:r>
          </a:p>
          <a:p>
            <a:pPr>
              <a:buFontTx/>
              <a:buChar char="-"/>
              <a:defRPr/>
            </a:pPr>
            <a:r>
              <a:rPr lang="fr-FR" sz="2000" dirty="0"/>
              <a:t>Accès insuffisant aux services sociaux de base</a:t>
            </a:r>
          </a:p>
          <a:p>
            <a:pPr marL="0" indent="0">
              <a:buFont typeface="Arial" charset="0"/>
              <a:buNone/>
              <a:defRPr/>
            </a:pPr>
            <a:endParaRPr lang="fr-FR" sz="2000" dirty="0"/>
          </a:p>
          <a:p>
            <a:pPr marL="0" indent="0">
              <a:buFont typeface="Arial" charset="0"/>
              <a:buNone/>
              <a:defRPr/>
            </a:pPr>
            <a:r>
              <a:rPr lang="fr-FR" sz="20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0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061" y="6474063"/>
            <a:ext cx="2856283" cy="3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fld id="{79367873-2FFA-405F-B8B0-C0B48E62D3CA}" type="slidenum">
              <a:rPr lang="en-GB" altLang="fr-FR" smtClean="0"/>
              <a:pPr algn="l"/>
              <a:t>18</a:t>
            </a:fld>
            <a:endParaRPr lang="en-GB" altLang="fr-FR" smtClean="0"/>
          </a:p>
        </p:txBody>
      </p:sp>
      <p:sp>
        <p:nvSpPr>
          <p:cNvPr id="18436" name="Slide Number Placeholder 3"/>
          <p:cNvSpPr txBox="1">
            <a:spLocks/>
          </p:cNvSpPr>
          <p:nvPr/>
        </p:nvSpPr>
        <p:spPr bwMode="auto">
          <a:xfrm>
            <a:off x="112639" y="6357644"/>
            <a:ext cx="786328" cy="4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D7E8C92-18DD-440B-B835-0F4E10E1EDF5}" type="slidenum">
              <a:rPr lang="en-GB" altLang="fr-FR" sz="2600" b="1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fr-FR" sz="26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05449" y="6470829"/>
            <a:ext cx="3192066" cy="405952"/>
          </a:xfrm>
          <a:prstGeom prst="rect">
            <a:avLst/>
          </a:prstGeom>
          <a:solidFill>
            <a:srgbClr val="66FF3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Contexte social, économique</a:t>
            </a:r>
            <a:b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</a:b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et politique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23024" y="5625191"/>
            <a:ext cx="4120784" cy="405952"/>
          </a:xfrm>
          <a:prstGeom prst="rect">
            <a:avLst/>
          </a:prstGeom>
          <a:solidFill>
            <a:srgbClr val="66FF3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Manque de capital : financier, humain, physique, social et naturel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31870" y="4849080"/>
            <a:ext cx="4652088" cy="405952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Pauvreté: emploi formel et informel, loyer, biens possédés, échanges financiers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469498" y="3725335"/>
            <a:ext cx="1995573" cy="405952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Insécurité alimentaire du ménage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094133" y="3802946"/>
            <a:ext cx="1925441" cy="405952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Soins inappropriés à l’enfant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465868" y="3743122"/>
            <a:ext cx="2660765" cy="374604"/>
          </a:xfrm>
          <a:prstGeom prst="rect">
            <a:avLst/>
          </a:prstGeom>
          <a:solidFill>
            <a:srgbClr val="00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000" b="1">
                <a:solidFill>
                  <a:srgbClr val="003366"/>
                </a:solidFill>
                <a:latin typeface="Arial" charset="0"/>
                <a:cs typeface="Arial" charset="0"/>
              </a:rPr>
              <a:t>Environnement insalubre du ménage et manque d’accès aux services de santé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801028" y="2549849"/>
            <a:ext cx="1536528" cy="698500"/>
          </a:xfrm>
          <a:prstGeom prst="rect">
            <a:avLst/>
          </a:prstGeom>
          <a:solidFill>
            <a:srgbClr val="CC66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200" b="1">
                <a:solidFill>
                  <a:srgbClr val="003366"/>
                </a:solidFill>
                <a:latin typeface="Arial" charset="0"/>
                <a:cs typeface="Arial" charset="0"/>
              </a:rPr>
              <a:t>Apport alimentaire inadéquat</a:t>
            </a:r>
            <a:endParaRPr lang="en-US" altLang="fr-FR" sz="1200" b="1">
              <a:latin typeface="Arial" charset="0"/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376609" y="2703456"/>
            <a:ext cx="1534402" cy="484321"/>
          </a:xfrm>
          <a:prstGeom prst="rect">
            <a:avLst/>
          </a:prstGeom>
          <a:solidFill>
            <a:srgbClr val="CC66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altLang="fr-FR" sz="500" b="1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 b="1">
                <a:solidFill>
                  <a:srgbClr val="003366"/>
                </a:solidFill>
                <a:latin typeface="Arial" charset="0"/>
                <a:cs typeface="Arial" charset="0"/>
              </a:rPr>
              <a:t>Maladie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500" b="1">
              <a:latin typeface="Arial" charset="0"/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104760" y="1595880"/>
            <a:ext cx="1995573" cy="578364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100" b="1">
                <a:solidFill>
                  <a:srgbClr val="003366"/>
                </a:solidFill>
                <a:latin typeface="Arial" charset="0"/>
                <a:cs typeface="Arial" charset="0"/>
              </a:rPr>
              <a:t>Mauvais état de santé et nutrition de l’enfant et de la mère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292129" y="1274117"/>
            <a:ext cx="2592758" cy="374604"/>
          </a:xfrm>
          <a:prstGeom prst="rect">
            <a:avLst/>
          </a:prstGeom>
          <a:solidFill>
            <a:srgbClr val="FFFF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000" b="1">
                <a:solidFill>
                  <a:srgbClr val="003366"/>
                </a:solidFill>
                <a:latin typeface="Arial" charset="0"/>
                <a:cs typeface="Arial" charset="0"/>
              </a:rPr>
              <a:t>Conséquences à court terme: </a:t>
            </a:r>
            <a:r>
              <a:rPr lang="en-US" altLang="fr-FR" sz="1000">
                <a:solidFill>
                  <a:srgbClr val="003366"/>
                </a:solidFill>
                <a:latin typeface="Arial" charset="0"/>
                <a:cs typeface="Arial" charset="0"/>
              </a:rPr>
              <a:t>Morbidité, handicap et mortalité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186313" y="1275733"/>
            <a:ext cx="3999646" cy="688081"/>
          </a:xfrm>
          <a:prstGeom prst="rect">
            <a:avLst/>
          </a:prstGeom>
          <a:solidFill>
            <a:srgbClr val="FFFF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9436" tIns="29718" rIns="59436" bIns="2971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fr-FR" sz="1000" b="1">
                <a:solidFill>
                  <a:srgbClr val="003366"/>
                </a:solidFill>
                <a:latin typeface="Arial" charset="0"/>
                <a:cs typeface="Arial" charset="0"/>
              </a:rPr>
              <a:t>Conséquences à long terme:</a:t>
            </a:r>
            <a:br>
              <a:rPr lang="en-US" altLang="fr-FR" sz="1000" b="1">
                <a:solidFill>
                  <a:srgbClr val="003366"/>
                </a:solidFill>
                <a:latin typeface="Arial" charset="0"/>
                <a:cs typeface="Arial" charset="0"/>
              </a:rPr>
            </a:br>
            <a:r>
              <a:rPr lang="en-US" altLang="fr-FR" sz="1000">
                <a:solidFill>
                  <a:srgbClr val="003366"/>
                </a:solidFill>
                <a:latin typeface="Arial" charset="0"/>
                <a:cs typeface="Arial" charset="0"/>
              </a:rPr>
              <a:t>Taille adulte, capacités intellectuelles, productivité économique, maladies non transmissibles liées à la nutrition, santé de la reproduction</a:t>
            </a:r>
            <a:endParaRPr lang="en-US" altLang="fr-FR" sz="2800" b="1">
              <a:latin typeface="Arial" charset="0"/>
              <a:cs typeface="Arial" charset="0"/>
            </a:endParaRPr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 rot="21540000" flipV="1">
            <a:off x="6101482" y="6053667"/>
            <a:ext cx="19126" cy="36218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 flipH="1" flipV="1">
            <a:off x="6120607" y="5277556"/>
            <a:ext cx="0" cy="23283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 flipV="1">
            <a:off x="6018596" y="4268611"/>
            <a:ext cx="0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 flipV="1">
            <a:off x="7242719" y="4346222"/>
            <a:ext cx="918091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2" name="Line 22"/>
          <p:cNvSpPr>
            <a:spLocks noChangeShapeType="1"/>
          </p:cNvSpPr>
          <p:nvPr/>
        </p:nvSpPr>
        <p:spPr bwMode="auto">
          <a:xfrm flipH="1" flipV="1">
            <a:off x="3570355" y="4346222"/>
            <a:ext cx="918091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3" name="Line 23"/>
          <p:cNvSpPr>
            <a:spLocks noChangeShapeType="1"/>
          </p:cNvSpPr>
          <p:nvPr/>
        </p:nvSpPr>
        <p:spPr bwMode="auto">
          <a:xfrm flipV="1">
            <a:off x="3366334" y="3220861"/>
            <a:ext cx="0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24"/>
          <p:cNvSpPr>
            <a:spLocks noChangeShapeType="1"/>
          </p:cNvSpPr>
          <p:nvPr/>
        </p:nvSpPr>
        <p:spPr bwMode="auto">
          <a:xfrm flipV="1">
            <a:off x="8568849" y="3220861"/>
            <a:ext cx="0" cy="465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25"/>
          <p:cNvSpPr>
            <a:spLocks noChangeShapeType="1"/>
          </p:cNvSpPr>
          <p:nvPr/>
        </p:nvSpPr>
        <p:spPr bwMode="auto">
          <a:xfrm flipH="1" flipV="1">
            <a:off x="4284426" y="3337278"/>
            <a:ext cx="1224121" cy="3492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 flipV="1">
            <a:off x="6579653" y="3248349"/>
            <a:ext cx="1224121" cy="438179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27"/>
          <p:cNvSpPr>
            <a:spLocks noChangeShapeType="1"/>
          </p:cNvSpPr>
          <p:nvPr/>
        </p:nvSpPr>
        <p:spPr bwMode="auto">
          <a:xfrm flipV="1">
            <a:off x="5967591" y="2405945"/>
            <a:ext cx="0" cy="128058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8" name="Line 28"/>
          <p:cNvSpPr>
            <a:spLocks noChangeShapeType="1"/>
          </p:cNvSpPr>
          <p:nvPr/>
        </p:nvSpPr>
        <p:spPr bwMode="auto">
          <a:xfrm flipH="1" flipV="1">
            <a:off x="4743471" y="3026833"/>
            <a:ext cx="244824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9" name="Freeform 29"/>
          <p:cNvSpPr>
            <a:spLocks/>
          </p:cNvSpPr>
          <p:nvPr/>
        </p:nvSpPr>
        <p:spPr bwMode="auto">
          <a:xfrm>
            <a:off x="2958293" y="1940278"/>
            <a:ext cx="1938192" cy="523875"/>
          </a:xfrm>
          <a:custGeom>
            <a:avLst/>
            <a:gdLst>
              <a:gd name="T0" fmla="*/ 2147483647 w 1890"/>
              <a:gd name="T1" fmla="*/ 2147483647 h 1080"/>
              <a:gd name="T2" fmla="*/ 2147483647 w 1890"/>
              <a:gd name="T3" fmla="*/ 2147483647 h 1080"/>
              <a:gd name="T4" fmla="*/ 2147483647 w 1890"/>
              <a:gd name="T5" fmla="*/ 0 h 1080"/>
              <a:gd name="T6" fmla="*/ 0 60000 65536"/>
              <a:gd name="T7" fmla="*/ 0 60000 65536"/>
              <a:gd name="T8" fmla="*/ 0 60000 65536"/>
              <a:gd name="T9" fmla="*/ 0 w 1890"/>
              <a:gd name="T10" fmla="*/ 0 h 1080"/>
              <a:gd name="T11" fmla="*/ 1890 w 1890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0" h="1080">
                <a:moveTo>
                  <a:pt x="270" y="1080"/>
                </a:moveTo>
                <a:cubicBezTo>
                  <a:pt x="135" y="720"/>
                  <a:pt x="0" y="360"/>
                  <a:pt x="270" y="180"/>
                </a:cubicBezTo>
                <a:cubicBezTo>
                  <a:pt x="540" y="0"/>
                  <a:pt x="1620" y="30"/>
                  <a:pt x="1890" y="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Freeform 30"/>
          <p:cNvSpPr>
            <a:spLocks/>
          </p:cNvSpPr>
          <p:nvPr/>
        </p:nvSpPr>
        <p:spPr bwMode="auto">
          <a:xfrm>
            <a:off x="7242718" y="2017889"/>
            <a:ext cx="1938192" cy="620889"/>
          </a:xfrm>
          <a:custGeom>
            <a:avLst/>
            <a:gdLst>
              <a:gd name="T0" fmla="*/ 2147483647 w 2280"/>
              <a:gd name="T1" fmla="*/ 2147483647 h 1290"/>
              <a:gd name="T2" fmla="*/ 2147483647 w 2280"/>
              <a:gd name="T3" fmla="*/ 2147483647 h 1290"/>
              <a:gd name="T4" fmla="*/ 0 w 2280"/>
              <a:gd name="T5" fmla="*/ 2147483647 h 1290"/>
              <a:gd name="T6" fmla="*/ 0 60000 65536"/>
              <a:gd name="T7" fmla="*/ 0 60000 65536"/>
              <a:gd name="T8" fmla="*/ 0 60000 65536"/>
              <a:gd name="T9" fmla="*/ 0 w 2280"/>
              <a:gd name="T10" fmla="*/ 0 h 1290"/>
              <a:gd name="T11" fmla="*/ 2280 w 2280"/>
              <a:gd name="T12" fmla="*/ 1290 h 1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0" h="1290">
                <a:moveTo>
                  <a:pt x="1800" y="1290"/>
                </a:moveTo>
                <a:cubicBezTo>
                  <a:pt x="2040" y="855"/>
                  <a:pt x="2280" y="420"/>
                  <a:pt x="1980" y="210"/>
                </a:cubicBezTo>
                <a:cubicBezTo>
                  <a:pt x="1680" y="0"/>
                  <a:pt x="840" y="15"/>
                  <a:pt x="0" y="3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Line 31"/>
          <p:cNvSpPr>
            <a:spLocks noChangeShapeType="1"/>
          </p:cNvSpPr>
          <p:nvPr/>
        </p:nvSpPr>
        <p:spPr bwMode="auto">
          <a:xfrm flipH="1" flipV="1">
            <a:off x="4029400" y="1403469"/>
            <a:ext cx="949970" cy="1342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2" name="Line 32"/>
          <p:cNvSpPr>
            <a:spLocks noChangeShapeType="1"/>
          </p:cNvSpPr>
          <p:nvPr/>
        </p:nvSpPr>
        <p:spPr bwMode="auto">
          <a:xfrm flipV="1">
            <a:off x="7185338" y="1461678"/>
            <a:ext cx="873462" cy="10024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3" name="ZoneTexte 35"/>
          <p:cNvSpPr txBox="1">
            <a:spLocks noChangeArrowheads="1"/>
          </p:cNvSpPr>
          <p:nvPr/>
        </p:nvSpPr>
        <p:spPr bwMode="auto">
          <a:xfrm>
            <a:off x="95637" y="4729429"/>
            <a:ext cx="3538475" cy="17868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Montre l’implication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De plusieurs secteurs: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Santé, agriculture, eau,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Hygiène assainissement,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Education, protection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solidFill>
                  <a:srgbClr val="FF0000"/>
                </a:solidFill>
                <a:latin typeface="Arial" charset="0"/>
                <a:cs typeface="Arial" charset="0"/>
              </a:rPr>
              <a:t>Sociale……. 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33545" y="-27891"/>
            <a:ext cx="11389004" cy="102678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b="1" smtClean="0"/>
              <a:t>Causes de la malnutrition: multiformes et multisectorielles (6/7) </a:t>
            </a:r>
            <a:endParaRPr lang="fr-FR" alt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8570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/>
          <p:cNvSpPr>
            <a:spLocks noGrp="1"/>
          </p:cNvSpPr>
          <p:nvPr>
            <p:ph type="title"/>
          </p:nvPr>
        </p:nvSpPr>
        <p:spPr>
          <a:xfrm>
            <a:off x="433545" y="118035"/>
            <a:ext cx="11389004" cy="86665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Causes de la malnutrition: multiformes et multisectorielles (7/7)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715" y="1146383"/>
            <a:ext cx="11664351" cy="54998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</a:rPr>
              <a:t>Causes fondamentales 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Pauvreté, </a:t>
            </a:r>
            <a:r>
              <a:rPr lang="fr-FR" dirty="0"/>
              <a:t>conditions climatiques défavorables, </a:t>
            </a:r>
            <a:r>
              <a:rPr lang="fr-FR" dirty="0" smtClean="0"/>
              <a:t>insécurité, </a:t>
            </a:r>
            <a:endParaRPr lang="fr-FR" b="1" dirty="0"/>
          </a:p>
          <a:p>
            <a:pPr marL="0" indent="0" algn="ctr">
              <a:buFont typeface="Arial" charset="0"/>
              <a:buNone/>
              <a:defRPr/>
            </a:pPr>
            <a:endParaRPr lang="fr-FR" b="1" dirty="0" smtClean="0"/>
          </a:p>
          <a:p>
            <a:pPr marL="800100" lvl="2" indent="0">
              <a:buNone/>
              <a:defRPr/>
            </a:pPr>
            <a:r>
              <a:rPr lang="fr-FR" altLang="fr-FR" sz="3200" dirty="0" smtClean="0"/>
              <a:t> Montre </a:t>
            </a:r>
            <a:r>
              <a:rPr lang="fr-FR" altLang="fr-FR" sz="3200" dirty="0"/>
              <a:t>l’implication </a:t>
            </a:r>
            <a:r>
              <a:rPr lang="fr-FR" altLang="fr-FR" sz="3200" dirty="0" smtClean="0"/>
              <a:t>de </a:t>
            </a:r>
            <a:r>
              <a:rPr lang="fr-FR" altLang="fr-FR" sz="3200" dirty="0"/>
              <a:t>plusieurs secteurs</a:t>
            </a:r>
            <a:r>
              <a:rPr lang="fr-FR" altLang="fr-FR" sz="3200" dirty="0" smtClean="0"/>
              <a:t>: Santé</a:t>
            </a:r>
            <a:r>
              <a:rPr lang="fr-FR" altLang="fr-FR" sz="3200" dirty="0"/>
              <a:t>, agriculture, eau</a:t>
            </a:r>
            <a:r>
              <a:rPr lang="fr-FR" altLang="fr-FR" sz="3200" dirty="0" smtClean="0"/>
              <a:t>, Hygiène </a:t>
            </a:r>
            <a:r>
              <a:rPr lang="fr-FR" altLang="fr-FR" sz="3200" dirty="0"/>
              <a:t>assainissement</a:t>
            </a:r>
            <a:r>
              <a:rPr lang="fr-FR" altLang="fr-FR" sz="3200" dirty="0" smtClean="0"/>
              <a:t>, Education</a:t>
            </a:r>
            <a:r>
              <a:rPr lang="fr-FR" altLang="fr-FR" sz="3200" dirty="0"/>
              <a:t>, </a:t>
            </a:r>
            <a:r>
              <a:rPr lang="fr-FR" altLang="fr-FR" sz="3200" dirty="0" smtClean="0"/>
              <a:t>Protection Sociale</a:t>
            </a:r>
            <a:r>
              <a:rPr lang="fr-FR" altLang="fr-FR" sz="3200" dirty="0"/>
              <a:t>……. </a:t>
            </a:r>
          </a:p>
          <a:p>
            <a:pPr marL="0" indent="0" algn="just">
              <a:buFont typeface="Arial" charset="0"/>
              <a:buNone/>
              <a:defRPr/>
            </a:pPr>
            <a:endParaRPr lang="fr-FR" b="1" dirty="0"/>
          </a:p>
          <a:p>
            <a:pPr marL="0" indent="0" algn="ctr">
              <a:buFont typeface="Arial" charset="0"/>
              <a:buNone/>
              <a:defRPr/>
            </a:pPr>
            <a:r>
              <a:rPr lang="fr-FR" b="1" dirty="0" smtClean="0"/>
              <a:t>Nécessité </a:t>
            </a:r>
            <a:r>
              <a:rPr lang="fr-FR" b="1" dirty="0"/>
              <a:t>d’agir simultanément  sur toutes les causes indirectes (sous jacentes) donc dans tous les secteurs sensibles à la nutrition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F40A8-5DDE-4690-826A-6B36F1AC08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lèche droite 1"/>
          <p:cNvSpPr/>
          <p:nvPr/>
        </p:nvSpPr>
        <p:spPr>
          <a:xfrm>
            <a:off x="359966" y="3199134"/>
            <a:ext cx="867584" cy="29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0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769326" y="1"/>
            <a:ext cx="10711061" cy="779345"/>
          </a:xfrm>
        </p:spPr>
        <p:txBody>
          <a:bodyPr/>
          <a:lstStyle/>
          <a:p>
            <a:r>
              <a:rPr lang="fr-FR" altLang="fr-FR" dirty="0" smtClean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8702" y="852207"/>
            <a:ext cx="11482513" cy="5867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Malnutrition : Définition, situation au BF,  Causes et conséquences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Actions entreprises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Axes d’Interventions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documents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de référence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prévention de la malnutrition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prise en charge de la malnutrition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SURVEILLANCE NUTRITIONNELLE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coordination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partenariat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  <a:defRPr/>
            </a:pPr>
            <a:r>
              <a:rPr lang="fr-FR" alt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defis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/perspectives</a:t>
            </a:r>
          </a:p>
          <a:p>
            <a:pPr>
              <a:lnSpc>
                <a:spcPct val="150000"/>
              </a:lnSpc>
              <a:defRPr/>
            </a:pPr>
            <a:endParaRPr lang="fr-FR" sz="2000" dirty="0" smtClean="0"/>
          </a:p>
          <a:p>
            <a:pPr>
              <a:lnSpc>
                <a:spcPct val="150000"/>
              </a:lnSpc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403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 bwMode="auto">
          <a:xfrm>
            <a:off x="1493493" y="2245695"/>
            <a:ext cx="9157532" cy="27940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None/>
            </a:pPr>
            <a:r>
              <a:rPr lang="fr-FR" sz="3600" b="1" dirty="0" err="1" smtClean="0">
                <a:latin typeface="Algerian" panose="04020705040A02060702" pitchFamily="82" charset="0"/>
              </a:rPr>
              <a:t>consequences</a:t>
            </a:r>
            <a:endParaRPr lang="fr-FR" sz="3600" b="1" dirty="0" smtClean="0">
              <a:latin typeface="Algerian" panose="04020705040A02060702" pitchFamily="82" charset="0"/>
            </a:endParaRPr>
          </a:p>
          <a:p>
            <a:pPr algn="ctr">
              <a:buNone/>
            </a:pPr>
            <a:r>
              <a:rPr lang="fr-FR" sz="3600" b="1" dirty="0" smtClean="0">
                <a:latin typeface="Algerian" panose="04020705040A02060702" pitchFamily="82" charset="0"/>
              </a:rPr>
              <a:t>DE </a:t>
            </a:r>
            <a:r>
              <a:rPr lang="fr-FR" sz="3600" b="1" dirty="0">
                <a:latin typeface="Algerian" panose="04020705040A02060702" pitchFamily="82" charset="0"/>
              </a:rPr>
              <a:t>LA MALNUTRITION</a:t>
            </a:r>
          </a:p>
        </p:txBody>
      </p:sp>
    </p:spTree>
    <p:extLst>
      <p:ext uri="{BB962C8B-B14F-4D97-AF65-F5344CB8AC3E}">
        <p14:creationId xmlns:p14="http://schemas.microsoft.com/office/powerpoint/2010/main" val="412189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61" y="45450"/>
            <a:ext cx="11017092" cy="88009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/>
              <a:t>Conséquences au niveau individuel (</a:t>
            </a:r>
            <a:r>
              <a:rPr lang="fr-FR" sz="3200" b="1" dirty="0" smtClean="0"/>
              <a:t>1/2)</a:t>
            </a:r>
            <a:endParaRPr lang="fr-FR" sz="3200" b="1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818705" y="1072232"/>
            <a:ext cx="11017092" cy="127593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r-FR" sz="3600" dirty="0">
                <a:solidFill>
                  <a:schemeClr val="hlink"/>
                </a:solidFill>
              </a:rPr>
              <a:t>   Risques accrus de morbidité et de mortalité surtout chez les groupes les plus vulnérables (notamment les enfants et les femmes )</a:t>
            </a:r>
          </a:p>
          <a:p>
            <a:pPr>
              <a:buNone/>
            </a:pPr>
            <a:endParaRPr lang="fr-FR" sz="2400" dirty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fr-FR" sz="2400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A203-B2A5-45E7-BE8B-1443EC818E7E}" type="slidenum">
              <a:rPr lang="fr-FR"/>
              <a:pPr/>
              <a:t>21</a:t>
            </a:fld>
            <a:endParaRPr lang="fr-F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11502" y="2245697"/>
            <a:ext cx="7222140" cy="4525433"/>
            <a:chOff x="876" y="575"/>
            <a:chExt cx="4008" cy="3745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876" y="575"/>
              <a:ext cx="4008" cy="3745"/>
              <a:chOff x="876" y="575"/>
              <a:chExt cx="4008" cy="3745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876" y="575"/>
                <a:ext cx="4008" cy="3745"/>
                <a:chOff x="876" y="0"/>
                <a:chExt cx="4008" cy="3745"/>
              </a:xfrm>
            </p:grpSpPr>
            <p:pic>
              <p:nvPicPr>
                <p:cNvPr id="12" name="Picture 8" descr="new blob base boarder - lancet color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" y="0"/>
                  <a:ext cx="4008" cy="3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auto">
                <a:xfrm>
                  <a:off x="1872" y="816"/>
                  <a:ext cx="2064" cy="2064"/>
                </a:xfrm>
                <a:prstGeom prst="ellipse">
                  <a:avLst/>
                </a:prstGeom>
                <a:noFill/>
                <a:ln w="76200">
                  <a:solidFill>
                    <a:srgbClr val="F40C4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</a:defRPr>
                  </a:lvl1pPr>
                  <a:lvl2pPr marL="742950" indent="-285750" eaLnBrk="0" hangingPunct="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fr-FR" sz="1800">
                    <a:latin typeface="Arial" charset="0"/>
                  </a:endParaRPr>
                </a:p>
              </p:txBody>
            </p:sp>
          </p:grp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497" y="2160"/>
                <a:ext cx="764" cy="545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1800">
                    <a:latin typeface="Arial" charset="0"/>
                  </a:rPr>
                  <a:t>Malnutrition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1800">
                    <a:latin typeface="Arial" charset="0"/>
                  </a:rPr>
                  <a:t>53%</a:t>
                </a: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 rot="1801514">
              <a:off x="3693" y="2764"/>
              <a:ext cx="192" cy="3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753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061" y="45452"/>
            <a:ext cx="11017092" cy="957187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/>
              <a:t>Conséquences au niveau individuel </a:t>
            </a:r>
            <a:r>
              <a:rPr lang="fr-FR" sz="3200" b="1" dirty="0" smtClean="0"/>
              <a:t>(</a:t>
            </a:r>
            <a:r>
              <a:rPr lang="fr-FR" sz="3200" b="1" dirty="0"/>
              <a:t>2</a:t>
            </a:r>
            <a:r>
              <a:rPr lang="fr-FR" sz="3200" b="1" dirty="0" smtClean="0"/>
              <a:t>/2)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1457" y="1072232"/>
            <a:ext cx="8819756" cy="5556536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400" dirty="0"/>
              <a:t>Avortements </a:t>
            </a:r>
            <a:r>
              <a:rPr lang="fr-FR" sz="2400" dirty="0" err="1"/>
              <a:t>spontan</a:t>
            </a:r>
            <a:r>
              <a:rPr lang="pt-PT" sz="2400" dirty="0"/>
              <a:t>és</a:t>
            </a:r>
            <a:r>
              <a:rPr lang="en-CA" sz="2400" dirty="0"/>
              <a:t>, anomalies </a:t>
            </a:r>
            <a:r>
              <a:rPr lang="en-CA" sz="2400" dirty="0" err="1"/>
              <a:t>congénitales</a:t>
            </a:r>
            <a:r>
              <a:rPr lang="en-CA" sz="2400" dirty="0"/>
              <a:t>,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CA" sz="1050" dirty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CA" sz="2400" dirty="0"/>
              <a:t>Naissance </a:t>
            </a:r>
            <a:r>
              <a:rPr lang="en-CA" sz="2400" dirty="0" err="1"/>
              <a:t>prématurité</a:t>
            </a:r>
            <a:r>
              <a:rPr lang="en-CA" sz="2400" dirty="0"/>
              <a:t>, </a:t>
            </a:r>
            <a:r>
              <a:rPr lang="fr-FR" sz="2400" dirty="0"/>
              <a:t>faible poids à la naissance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fr-FR" sz="1000" dirty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fr-FR" sz="2400" b="1" dirty="0"/>
              <a:t>Risque élevé de mourir</a:t>
            </a:r>
            <a:r>
              <a:rPr lang="fr-FR" sz="2400" dirty="0"/>
              <a:t> de maladies infectieuses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fr-FR" sz="1000" dirty="0"/>
          </a:p>
          <a:p>
            <a:pPr algn="just">
              <a:buFont typeface="Wingdings" pitchFamily="2" charset="2"/>
              <a:buChar char="v"/>
            </a:pPr>
            <a:r>
              <a:rPr lang="fr-FR" sz="2400" b="0" dirty="0"/>
              <a:t>Risque de survenue de maladies chroniques non transmissibles liées à la nutrition (diabète, hypertension, cancers, maladies cardiovasculaires, obésité) chez les adultes ayant été victimes de malnutrition très tôt dans la vie</a:t>
            </a:r>
            <a:endParaRPr lang="fr-FR" sz="2400" dirty="0"/>
          </a:p>
        </p:txBody>
      </p:sp>
      <p:pic>
        <p:nvPicPr>
          <p:cNvPr id="4" name="Picture 5" descr="http://www.cdadc.com/ds/down-syndrome-pictures/baby-in-ut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9" y="2658751"/>
            <a:ext cx="3132128" cy="25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1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061" y="-27891"/>
            <a:ext cx="11017092" cy="88009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/>
              <a:t>Conséquences au niveau  de la société (1/3)</a:t>
            </a:r>
          </a:p>
        </p:txBody>
      </p:sp>
      <p:pic>
        <p:nvPicPr>
          <p:cNvPr id="13" name="Picture 6" descr="http://lh3.google.com/fisherwy/RvGBHjcL19I/AAAAAAAAItI/xMFUxg-ddao/Prader-Willi%20Syndrome%20baby%20boy%5B5%5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2" y="4372599"/>
            <a:ext cx="2904166" cy="2273586"/>
          </a:xfrm>
        </p:spPr>
      </p:pic>
      <p:sp>
        <p:nvSpPr>
          <p:cNvPr id="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43918" y="998889"/>
            <a:ext cx="11085795" cy="3153684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fr-FR" sz="2800" b="1" dirty="0"/>
              <a:t>Au niveau de la société</a:t>
            </a:r>
          </a:p>
          <a:p>
            <a:pPr algn="just" eaLnBrk="1" hangingPunct="1">
              <a:defRPr/>
            </a:pPr>
            <a:r>
              <a:rPr lang="fr-FR" sz="2800" dirty="0"/>
              <a:t>Risque de mortalité élevé;</a:t>
            </a:r>
          </a:p>
          <a:p>
            <a:pPr algn="just" eaLnBrk="1" hangingPunct="1">
              <a:defRPr/>
            </a:pPr>
            <a:endParaRPr lang="fr-FR" sz="1000" spc="-57" dirty="0">
              <a:cs typeface="Arial" charset="0"/>
            </a:endParaRPr>
          </a:p>
          <a:p>
            <a:pPr algn="just" eaLnBrk="1" hangingPunct="1">
              <a:defRPr/>
            </a:pPr>
            <a:r>
              <a:rPr lang="fr-FR" sz="2800" spc="-57" dirty="0">
                <a:cs typeface="Arial" charset="0"/>
              </a:rPr>
              <a:t>Marginalisation </a:t>
            </a:r>
            <a:r>
              <a:rPr lang="fr-FR" sz="2800" spc="-57" dirty="0" smtClean="0">
                <a:cs typeface="Arial" charset="0"/>
              </a:rPr>
              <a:t>sociale;</a:t>
            </a:r>
            <a:endParaRPr lang="fr-FR" sz="2800" spc="-57" dirty="0">
              <a:cs typeface="Arial" charset="0"/>
            </a:endParaRPr>
          </a:p>
          <a:p>
            <a:pPr algn="just" eaLnBrk="1" hangingPunct="1">
              <a:defRPr/>
            </a:pPr>
            <a:endParaRPr lang="fr-FR" sz="1000" dirty="0"/>
          </a:p>
          <a:p>
            <a:pPr algn="just" eaLnBrk="1" hangingPunct="1">
              <a:defRPr/>
            </a:pPr>
            <a:r>
              <a:rPr lang="en-US" sz="2800" spc="-70" dirty="0" err="1">
                <a:cs typeface="Arial" charset="0"/>
              </a:rPr>
              <a:t>Demande</a:t>
            </a:r>
            <a:r>
              <a:rPr lang="en-US" sz="2800" spc="-70" dirty="0">
                <a:cs typeface="Arial" charset="0"/>
              </a:rPr>
              <a:t> accrue pour les services </a:t>
            </a:r>
            <a:r>
              <a:rPr lang="en-US" sz="2800" spc="-70" dirty="0" err="1" smtClean="0">
                <a:cs typeface="Arial" charset="0"/>
              </a:rPr>
              <a:t>sociaux</a:t>
            </a:r>
            <a:r>
              <a:rPr lang="en-US" sz="2800" spc="-70" dirty="0" smtClean="0">
                <a:cs typeface="Arial" charset="0"/>
              </a:rPr>
              <a:t>;</a:t>
            </a:r>
            <a:endParaRPr lang="en-US" sz="2800" dirty="0"/>
          </a:p>
          <a:p>
            <a:pPr algn="just" eaLnBrk="1" hangingPunct="1">
              <a:defRPr/>
            </a:pPr>
            <a:endParaRPr lang="fr-FR" sz="2800" dirty="0"/>
          </a:p>
          <a:p>
            <a:pPr algn="just" eaLnBrk="1" hangingPunct="1">
              <a:defRPr/>
            </a:pPr>
            <a:endParaRPr lang="fr-FR" sz="2800" dirty="0"/>
          </a:p>
          <a:p>
            <a:pPr algn="just" eaLnBrk="1" hangingPunct="1">
              <a:defRPr/>
            </a:pPr>
            <a:endParaRPr lang="fr-FR" sz="2800" dirty="0"/>
          </a:p>
        </p:txBody>
      </p:sp>
      <p:pic>
        <p:nvPicPr>
          <p:cNvPr id="12" name="Picture 5" descr="IMG0015"/>
          <p:cNvPicPr>
            <a:picLocks noChangeAspect="1" noChangeArrowheads="1"/>
          </p:cNvPicPr>
          <p:nvPr/>
        </p:nvPicPr>
        <p:blipFill>
          <a:blip r:embed="rId4" cstate="print"/>
          <a:srcRect l="3134" t="3134" r="2110" b="3134"/>
          <a:stretch>
            <a:fillRect/>
          </a:stretch>
        </p:blipFill>
        <p:spPr bwMode="auto">
          <a:xfrm>
            <a:off x="4289042" y="4659090"/>
            <a:ext cx="4106477" cy="2060436"/>
          </a:xfrm>
          <a:prstGeom prst="rect">
            <a:avLst/>
          </a:prstGeom>
          <a:noFill/>
          <a:ln w="317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4" name="Picture 4" descr="marasme ingrés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8147" y="4005893"/>
            <a:ext cx="2843067" cy="299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63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/>
              <a:t>Conséquences au niveau  de la société (2/3)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36714" y="1585623"/>
            <a:ext cx="5494698" cy="4566134"/>
          </a:xfrm>
        </p:spPr>
        <p:txBody>
          <a:bodyPr>
            <a:normAutofit/>
          </a:bodyPr>
          <a:lstStyle/>
          <a:p>
            <a:r>
              <a:rPr lang="fr-FR" sz="2800" dirty="0"/>
              <a:t>Baisse du quotient intellectuel jusqu’à 13,5 points de moins qu’un enfant </a:t>
            </a:r>
            <a:r>
              <a:rPr lang="fr-FR" sz="2800" dirty="0" smtClean="0"/>
              <a:t>normal</a:t>
            </a:r>
          </a:p>
          <a:p>
            <a:endParaRPr lang="fr-FR" sz="2800" dirty="0"/>
          </a:p>
          <a:p>
            <a:r>
              <a:rPr lang="fr-FR" sz="2800" dirty="0" smtClean="0"/>
              <a:t>Faible </a:t>
            </a:r>
            <a:r>
              <a:rPr lang="fr-FR" sz="2800" dirty="0"/>
              <a:t>rendement scolaire voir Echecs scolaires </a:t>
            </a:r>
            <a:r>
              <a:rPr lang="fr-FR" sz="2800" dirty="0" smtClean="0"/>
              <a:t>répétés</a:t>
            </a:r>
          </a:p>
          <a:p>
            <a:pPr algn="just">
              <a:defRPr/>
            </a:pPr>
            <a:endParaRPr lang="fr-FR" sz="1000" spc="-70" dirty="0">
              <a:cs typeface="Arial" charset="0"/>
            </a:endParaRPr>
          </a:p>
          <a:p>
            <a:endParaRPr lang="fr-FR" sz="2800" dirty="0"/>
          </a:p>
        </p:txBody>
      </p:sp>
      <p:pic>
        <p:nvPicPr>
          <p:cNvPr id="9" name="Picture 9" descr="IMG00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31414" y="1518960"/>
            <a:ext cx="6409801" cy="3251126"/>
          </a:xfrm>
          <a:prstGeom prst="rect">
            <a:avLst/>
          </a:prstGeom>
          <a:noFill/>
          <a:ln w="3175">
            <a:solidFill>
              <a:srgbClr val="99CC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640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7520" y="895168"/>
            <a:ext cx="6747875" cy="5384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Réduction de la productivité au travail (absentéisme élevé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 travail,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faible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rendement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etc.)</a:t>
            </a:r>
          </a:p>
          <a:p>
            <a:pPr>
              <a:buNone/>
            </a:pP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réduction 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revenus individuels(22 à 45%) </a:t>
            </a:r>
            <a:endParaRPr lang="fr-F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800" dirty="0" smtClean="0"/>
              <a:t>réduction </a:t>
            </a:r>
            <a:r>
              <a:rPr lang="fr-FR" sz="2800" dirty="0"/>
              <a:t>du PIB </a:t>
            </a:r>
            <a:r>
              <a:rPr lang="fr-FR" sz="2800" dirty="0" smtClean="0"/>
              <a:t> </a:t>
            </a:r>
            <a:r>
              <a:rPr lang="fr-FR" sz="2800" dirty="0"/>
              <a:t>de 11</a:t>
            </a:r>
            <a:r>
              <a:rPr lang="fr-FR" sz="2800" dirty="0" smtClean="0"/>
              <a:t>%</a:t>
            </a:r>
          </a:p>
          <a:p>
            <a:pPr algn="just">
              <a:defRPr/>
            </a:pPr>
            <a:endParaRPr lang="fr-FR" sz="10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Perte économique;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fr-FR" sz="10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sz="1000" spc="-70" dirty="0"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pc="-70" dirty="0">
                <a:cs typeface="Arial" charset="0"/>
              </a:rPr>
              <a:t>Etc.</a:t>
            </a:r>
            <a:endParaRPr lang="en-US" dirty="0"/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Picture 7" descr="IMG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tretch>
            <a:fillRect/>
          </a:stretch>
        </p:blipFill>
        <p:spPr bwMode="auto">
          <a:xfrm>
            <a:off x="6698996" y="998890"/>
            <a:ext cx="5406536" cy="5207245"/>
          </a:xfrm>
          <a:prstGeom prst="rect">
            <a:avLst/>
          </a:prstGeom>
          <a:noFill/>
          <a:ln w="3175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12061" y="-27891"/>
            <a:ext cx="11017092" cy="88009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Conséquences au niveau  de la société (3/3)</a:t>
            </a:r>
          </a:p>
        </p:txBody>
      </p:sp>
    </p:spTree>
    <p:extLst>
      <p:ext uri="{BB962C8B-B14F-4D97-AF65-F5344CB8AC3E}">
        <p14:creationId xmlns:p14="http://schemas.microsoft.com/office/powerpoint/2010/main" val="44869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 bwMode="auto">
          <a:xfrm>
            <a:off x="1493493" y="2245695"/>
            <a:ext cx="9157532" cy="27940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None/>
            </a:pPr>
            <a:r>
              <a:rPr lang="fr-FR" sz="3600" b="1" dirty="0" smtClean="0">
                <a:latin typeface="Algerian" panose="04020705040A02060702" pitchFamily="82" charset="0"/>
              </a:rPr>
              <a:t>Actions </a:t>
            </a:r>
          </a:p>
          <a:p>
            <a:pPr algn="ctr">
              <a:buNone/>
            </a:pPr>
            <a:r>
              <a:rPr lang="fr-FR" sz="3600" b="1" dirty="0" smtClean="0">
                <a:latin typeface="Algerian" panose="04020705040A02060702" pitchFamily="82" charset="0"/>
              </a:rPr>
              <a:t>entreprises</a:t>
            </a:r>
            <a:endParaRPr lang="fr-FR" sz="36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7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84" y="1"/>
            <a:ext cx="11144606" cy="945886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 smtClean="0"/>
              <a:t>Cadre institutionnel </a:t>
            </a:r>
            <a:r>
              <a:rPr lang="fr-FR" altLang="fr-FR" sz="3200" b="1" dirty="0"/>
              <a:t>(</a:t>
            </a:r>
            <a:r>
              <a:rPr lang="fr-FR" altLang="fr-FR" sz="3200" b="1" dirty="0" smtClean="0"/>
              <a:t>1/2)</a:t>
            </a:r>
            <a:endParaRPr lang="en-US" altLang="fr-FR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6906" y="1218914"/>
            <a:ext cx="11954309" cy="576608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Création en 2002, d’une Direction  de la nutrition au sein du Ministère de la santé, logée sous la Direction générale de la santé publique</a:t>
            </a:r>
          </a:p>
          <a:p>
            <a:pPr eaLnBrk="1" hangingPunct="1">
              <a:buFont typeface="Wingdings" pitchFamily="2" charset="2"/>
              <a:buChar char="q"/>
            </a:pPr>
            <a:endParaRPr lang="fr-FR" altLang="fr-FR" sz="2400" dirty="0" smtClean="0"/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Concevoir, planifier, coordonner et évaluer les programmes de nutrition</a:t>
            </a:r>
            <a:r>
              <a:rPr lang="fr-FR" altLang="fr-FR" sz="2000" dirty="0" smtClean="0">
                <a:latin typeface="Arial" charset="0"/>
                <a:ea typeface="Calibri" pitchFamily="34" charset="0"/>
                <a:cs typeface="Arial" charset="0"/>
              </a:rPr>
              <a:t> 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en-US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Assurer l’appui conseil pour le développement des  activités de nutrition dans les services de santé et au niveau communautaire</a:t>
            </a:r>
            <a:r>
              <a:rPr lang="fr-FR" altLang="fr-FR" sz="2000" dirty="0" smtClean="0">
                <a:latin typeface="Arial" charset="0"/>
                <a:ea typeface="Calibri" pitchFamily="34" charset="0"/>
                <a:cs typeface="Arial" charset="0"/>
              </a:rPr>
              <a:t> 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Participer à la gestion du système national de surveillance nutritionnelle et alimentaire 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Définir les normes nutritionnelles nationales 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en-US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Participer à l’évaluation des programmes de nutrition et d’alimentation</a:t>
            </a:r>
            <a:r>
              <a:rPr lang="fr-FR" altLang="fr-FR" sz="2000" dirty="0" smtClean="0">
                <a:latin typeface="Arial" charset="0"/>
                <a:ea typeface="Calibri" pitchFamily="34" charset="0"/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q"/>
            </a:pPr>
            <a:endParaRPr lang="fr-FR" altLang="fr-FR" sz="2400" dirty="0" smtClean="0"/>
          </a:p>
          <a:p>
            <a:pPr marL="0" indent="0" eaLnBrk="1" hangingPunct="1">
              <a:buNone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/>
          </a:p>
          <a:p>
            <a:pPr marL="0" indent="0" algn="just" eaLnBrk="1" hangingPunct="1">
              <a:buNone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Char char="q"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84" y="1"/>
            <a:ext cx="11144606" cy="945886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 smtClean="0"/>
              <a:t>Cadre institutionnel (2/2)</a:t>
            </a:r>
            <a:endParaRPr lang="en-US" altLang="fr-FR" sz="3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6906" y="998890"/>
            <a:ext cx="11954309" cy="5766086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Renforcement des ressources humaines à travers le recrutement de nutritionnistes au profit de la DN et des DRS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fr-FR" altLang="fr-FR" sz="1400" dirty="0"/>
          </a:p>
          <a:p>
            <a:pPr algn="just">
              <a:buFont typeface="Wingdings" pitchFamily="2" charset="2"/>
              <a:buChar char="q"/>
            </a:pPr>
            <a:r>
              <a:rPr lang="fr-FR" altLang="fr-FR" sz="2400" dirty="0" smtClean="0"/>
              <a:t>La création du </a:t>
            </a:r>
            <a:r>
              <a:rPr lang="fr-CA" sz="2400" dirty="0" smtClean="0"/>
              <a:t>Secrétariat technique chargé de l’amélioration de l’Alimentation et de la Nutrition des mères et des enfants (STAN)</a:t>
            </a:r>
            <a:endParaRPr lang="fr-FR" sz="2400" dirty="0" smtClean="0"/>
          </a:p>
          <a:p>
            <a:pPr algn="just" eaLnBrk="1" hangingPunct="1">
              <a:buFont typeface="Wingdings" pitchFamily="2" charset="2"/>
              <a:buChar char="q"/>
            </a:pPr>
            <a:endParaRPr lang="fr-FR" altLang="fr-FR" sz="11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A" sz="2400" dirty="0" smtClean="0"/>
              <a:t>Développer des stratégies de mobilisation de ressources et de plaidoyer pour la mise en œuvre des interventions sensibles et spécifiques de nutrition au profit des secteurs concernés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Prise en compte de la nutrition dans l’axe 2 du PNDES</a:t>
            </a:r>
          </a:p>
          <a:p>
            <a:pPr eaLnBrk="1" hangingPunct="1">
              <a:buFont typeface="Wingdings" pitchFamily="2" charset="2"/>
              <a:buChar char="q"/>
            </a:pPr>
            <a:endParaRPr lang="fr-FR" altLang="fr-FR" sz="2400" dirty="0"/>
          </a:p>
          <a:p>
            <a:pPr>
              <a:buFont typeface="Wingdings" pitchFamily="2" charset="2"/>
              <a:buChar char="q"/>
            </a:pPr>
            <a:r>
              <a:rPr lang="fr-FR" altLang="fr-FR" sz="2400" dirty="0"/>
              <a:t>Création d’une ligne budgétaire pour l’achat des intrants </a:t>
            </a:r>
            <a:r>
              <a:rPr lang="fr-FR" altLang="fr-FR" sz="2400" dirty="0" smtClean="0"/>
              <a:t>nutritionnel en 2017</a:t>
            </a:r>
            <a:endParaRPr lang="fr-FR" altLang="fr-FR" sz="2400" dirty="0"/>
          </a:p>
          <a:p>
            <a:pPr eaLnBrk="1" hangingPunct="1">
              <a:buFont typeface="Wingdings" pitchFamily="2" charset="2"/>
              <a:buChar char="q"/>
            </a:pPr>
            <a:endParaRPr lang="fr-FR" alt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C6F883-96B0-48DC-8A9F-A557AC53FECE}" type="slidenum">
              <a:rPr lang="fr-FR" altLang="fr-FR" smtClean="0"/>
              <a:pPr/>
              <a:t>29</a:t>
            </a:fld>
            <a:endParaRPr lang="fr-FR" altLang="fr-FR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40316" y="1564917"/>
            <a:ext cx="11760582" cy="34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Elaboration des documents de référence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 Prévention de la malnutrition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 Prise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en charge des cas de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malnutrition (MAM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,  MAS)</a:t>
            </a:r>
            <a:endParaRPr lang="en-US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Surveillance nutritionnelle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 Coordination des interventions</a:t>
            </a: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4301" y="45450"/>
            <a:ext cx="11144606" cy="94588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b="1" dirty="0"/>
              <a:t>A</a:t>
            </a:r>
            <a:r>
              <a:rPr lang="fr-FR" altLang="fr-FR" sz="3200" b="1" dirty="0" smtClean="0"/>
              <a:t>xes d’intervention (1/1)</a:t>
            </a:r>
            <a:endParaRPr lang="en-US" alt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4221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300699" y="2132689"/>
            <a:ext cx="9686643" cy="27940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Définition et types de MALNUTRITION</a:t>
            </a:r>
            <a:endParaRPr lang="fr-FR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78686" y="2165030"/>
            <a:ext cx="9157534" cy="2273359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Documents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307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re 1"/>
          <p:cNvSpPr>
            <a:spLocks noGrp="1"/>
          </p:cNvSpPr>
          <p:nvPr>
            <p:ph type="title"/>
          </p:nvPr>
        </p:nvSpPr>
        <p:spPr>
          <a:xfrm>
            <a:off x="769326" y="118035"/>
            <a:ext cx="10711061" cy="73407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DOCUMENTS DE RÉFÉRENCE (1/2)</a:t>
            </a:r>
          </a:p>
        </p:txBody>
      </p:sp>
      <p:sp>
        <p:nvSpPr>
          <p:cNvPr id="1229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E46E127-B246-4D4A-95F5-8A3565298033}" type="slidenum">
              <a:rPr lang="fr-FR" altLang="fr-FR" smtClean="0"/>
              <a:pPr/>
              <a:t>31</a:t>
            </a:fld>
            <a:endParaRPr lang="fr-FR" altLang="fr-FR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975965"/>
            <a:ext cx="12241213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solidFill>
                  <a:srgbClr val="404040"/>
                </a:solidFill>
              </a:rPr>
              <a:t>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Politique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nationale multisectorielle de nutrition</a:t>
            </a: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Plan stratégique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multisectoriel de nutrition 2020 – 2024</a:t>
            </a: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US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Plan de passage à l’échelle des pratiques d’ANJE</a:t>
            </a: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Boîte à images sur les actions essentielles de santé nutrition 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;</a:t>
            </a: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Guide optimal de l’alimentation du nourrisson et du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jeune enfant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US" altLang="fr-FR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1B2571-4980-4EE2-9918-09329C706056}" type="slidenum">
              <a:rPr lang="fr-FR" altLang="fr-FR" smtClean="0"/>
              <a:pPr/>
              <a:t>32</a:t>
            </a:fld>
            <a:endParaRPr lang="fr-FR" altLang="fr-FR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6398" y="827908"/>
            <a:ext cx="12000898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Guide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d’alimentation de l’enfant  né dans le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contexte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du VIH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US" altLang="fr-FR" sz="16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Guide d’alimentation des personnes âgées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US" altLang="fr-FR" sz="16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Guide de supplémentation de la vitamine 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16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Guide et fiches de prise en charge diététique de certaines pathologies (Diabète, 	Obésité, hypertension artérielle, goutte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...)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16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Carnet de santé de la mère et de l’enfant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16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Protocole national de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PCIMA</a:t>
            </a:r>
            <a:endParaRPr lang="en-US" altLang="fr-FR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9326" y="-27889"/>
            <a:ext cx="10711061" cy="73407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DOCUMENTS DE RÉFÉRENCE </a:t>
            </a:r>
            <a:r>
              <a:rPr lang="fr-FR" altLang="fr-FR" sz="3200" b="1" dirty="0" smtClean="0"/>
              <a:t>(2/2</a:t>
            </a:r>
            <a:r>
              <a:rPr lang="fr-FR" altLang="fr-FR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25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78686" y="2165027"/>
            <a:ext cx="9157534" cy="27940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PREVENTION DE LA MALNUTRITION</a:t>
            </a:r>
          </a:p>
        </p:txBody>
      </p:sp>
    </p:spTree>
    <p:extLst>
      <p:ext uri="{BB962C8B-B14F-4D97-AF65-F5344CB8AC3E}">
        <p14:creationId xmlns:p14="http://schemas.microsoft.com/office/powerpoint/2010/main" val="28292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re 1"/>
          <p:cNvSpPr>
            <a:spLocks noGrp="1"/>
          </p:cNvSpPr>
          <p:nvPr>
            <p:ph type="title"/>
          </p:nvPr>
        </p:nvSpPr>
        <p:spPr>
          <a:xfrm>
            <a:off x="769326" y="0"/>
            <a:ext cx="10711061" cy="65484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PREVENTION DE LA MALNUTRITION (1/8)</a:t>
            </a:r>
          </a:p>
        </p:txBody>
      </p:sp>
      <p:sp>
        <p:nvSpPr>
          <p:cNvPr id="2048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840BAD0-C105-4A70-AE60-A7CA8BDF6E04}" type="slidenum">
              <a:rPr lang="fr-FR" altLang="fr-FR" smtClean="0"/>
              <a:pPr/>
              <a:t>34</a:t>
            </a:fld>
            <a:endParaRPr lang="fr-FR" altLang="fr-FR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6714" y="1585624"/>
            <a:ext cx="11904499" cy="4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 Supplémentation en vitamine A: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Enfants de 6 à 59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mois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529179" y="906979"/>
            <a:ext cx="10893829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>
              <a:buFont typeface="Wingdings" pitchFamily="2" charset="2"/>
              <a:buChar char="Ø"/>
            </a:pPr>
            <a:r>
              <a:rPr lang="fr-FR" altLang="fr-FR" sz="28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Lutte contre la carence en vitamine A</a:t>
            </a:r>
          </a:p>
        </p:txBody>
      </p:sp>
      <p:pic>
        <p:nvPicPr>
          <p:cNvPr id="8" name="Espace réservé du contenu 3" descr="C:\Users\dare\Desktop\Proposition modules de formation supplementation et deparsitage\Nouveau dossier\DSC0233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8" y="3345817"/>
            <a:ext cx="4241853" cy="198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5" descr="C:\Users\dare\Desktop\Proposition modules de formation supplementation et deparsitage\Nouveau dossier\DSC02338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81" y="3183080"/>
            <a:ext cx="3999844" cy="1996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6713" y="2319039"/>
            <a:ext cx="462352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400" b="1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6 </a:t>
            </a:r>
            <a:r>
              <a:rPr lang="fr-FR" altLang="fr-FR" sz="24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– 11 mois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: capsule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100 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000 UI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9607" y="2130953"/>
            <a:ext cx="495160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altLang="fr-FR" sz="2400" b="1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12 </a:t>
            </a:r>
            <a:r>
              <a:rPr lang="fr-FR" altLang="fr-FR" sz="24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– 59 mois :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capsule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200 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000UI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714" y="5492034"/>
            <a:ext cx="1190449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altLang="fr-FR" sz="24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Campagne tous les six mois au profit des enfants lors </a:t>
            </a:r>
            <a:r>
              <a:rPr lang="fr-FR" altLang="fr-FR" sz="2400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des Journées </a:t>
            </a:r>
            <a:r>
              <a:rPr lang="fr-FR" altLang="fr-FR" sz="24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Vitamine A+ (JVA+)</a:t>
            </a:r>
            <a:endParaRPr lang="en-US" altLang="fr-FR" sz="2400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re 1"/>
          <p:cNvSpPr>
            <a:spLocks noGrp="1"/>
          </p:cNvSpPr>
          <p:nvPr>
            <p:ph type="title"/>
          </p:nvPr>
        </p:nvSpPr>
        <p:spPr>
          <a:xfrm>
            <a:off x="769326" y="0"/>
            <a:ext cx="10711061" cy="65484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PREVENTION DE LA MALNUTRITION (2/8)</a:t>
            </a:r>
          </a:p>
        </p:txBody>
      </p:sp>
      <p:sp>
        <p:nvSpPr>
          <p:cNvPr id="215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7E5F56-0C20-480C-8CD8-EADFFE40C573}" type="slidenum">
              <a:rPr lang="fr-FR" altLang="fr-FR" smtClean="0"/>
              <a:pPr/>
              <a:t>35</a:t>
            </a:fld>
            <a:endParaRPr lang="fr-FR" altLang="fr-FR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29178" y="1985662"/>
            <a:ext cx="11712035" cy="435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Fortification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  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Enrichissement des huiles végétales en vitamine A</a:t>
            </a:r>
          </a:p>
          <a:p>
            <a:pPr lvl="1" algn="just">
              <a:spcBef>
                <a:spcPct val="0"/>
              </a:spcBef>
              <a:buFont typeface="Arial" charset="0"/>
              <a:buNone/>
              <a:defRPr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Depuis octobre 2012, un arrêté interministériel rend obligatoire cette fortification</a:t>
            </a: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 Valorisation et promotion de la consommation des aliments locaux riches  en vitamine A</a:t>
            </a:r>
            <a:endParaRPr lang="en-US" altLang="fr-FR" sz="2400" b="1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en-US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29179" y="999244"/>
            <a:ext cx="10893829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>
              <a:buFont typeface="Wingdings" pitchFamily="2" charset="2"/>
              <a:buChar char="Ø"/>
            </a:pPr>
            <a:r>
              <a:rPr lang="fr-FR" altLang="fr-FR" sz="28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Lutte contre la carence en vitamine A</a:t>
            </a:r>
          </a:p>
        </p:txBody>
      </p:sp>
    </p:spTree>
    <p:extLst>
      <p:ext uri="{BB962C8B-B14F-4D97-AF65-F5344CB8AC3E}">
        <p14:creationId xmlns:p14="http://schemas.microsoft.com/office/powerpoint/2010/main" val="15046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re 1"/>
          <p:cNvSpPr>
            <a:spLocks noGrp="1"/>
          </p:cNvSpPr>
          <p:nvPr>
            <p:ph type="title"/>
          </p:nvPr>
        </p:nvSpPr>
        <p:spPr>
          <a:xfrm>
            <a:off x="769326" y="0"/>
            <a:ext cx="10711061" cy="65484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PREVENTION DE LA MALNUTRITION (3/8)</a:t>
            </a:r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692E4EC-0FCB-4DA3-86C6-1467F803EACA}" type="slidenum">
              <a:rPr lang="fr-FR" altLang="fr-FR" smtClean="0"/>
              <a:pPr/>
              <a:t>36</a:t>
            </a:fld>
            <a:endParaRPr lang="fr-FR" altLang="fr-FR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6757" y="1600765"/>
            <a:ext cx="12049944" cy="476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2400" b="1" dirty="0" smtClean="0">
                <a:latin typeface="Arial" charset="0"/>
                <a:ea typeface="Calibri" pitchFamily="34" charset="0"/>
                <a:cs typeface="Arial" charset="0"/>
              </a:rPr>
              <a:t>Supplémentation</a:t>
            </a:r>
            <a:endParaRPr lang="fr-FR" sz="2400" b="1" dirty="0">
              <a:latin typeface="Arial" charset="0"/>
              <a:ea typeface="Calibri" pitchFamily="34" charset="0"/>
              <a:cs typeface="Arial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ea typeface="Calibri" pitchFamily="34" charset="0"/>
                <a:cs typeface="Arial" charset="0"/>
              </a:rPr>
              <a:t>Essentiellement </a:t>
            </a:r>
            <a:r>
              <a:rPr lang="fr-FR" sz="2400" dirty="0" smtClean="0">
                <a:ea typeface="Calibri" pitchFamily="34" charset="0"/>
                <a:cs typeface="Arial" charset="0"/>
              </a:rPr>
              <a:t>des femmes </a:t>
            </a:r>
            <a:r>
              <a:rPr lang="fr-FR" sz="2400" dirty="0">
                <a:ea typeface="Calibri" pitchFamily="34" charset="0"/>
                <a:cs typeface="Arial" charset="0"/>
              </a:rPr>
              <a:t>enceintes lors des CPN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dirty="0" smtClean="0">
                <a:ea typeface="Calibri" pitchFamily="34" charset="0"/>
                <a:cs typeface="Arial" charset="0"/>
              </a:rPr>
              <a:t>Distribution </a:t>
            </a:r>
            <a:r>
              <a:rPr lang="fr-FR" sz="2400" dirty="0">
                <a:ea typeface="Calibri" pitchFamily="34" charset="0"/>
                <a:cs typeface="Arial" charset="0"/>
              </a:rPr>
              <a:t>de poudre de micronutriments aux </a:t>
            </a:r>
            <a:r>
              <a:rPr lang="fr-FR" sz="2400" dirty="0" smtClean="0">
                <a:ea typeface="Calibri" pitchFamily="34" charset="0"/>
                <a:cs typeface="Arial" charset="0"/>
              </a:rPr>
              <a:t> </a:t>
            </a:r>
            <a:r>
              <a:rPr lang="fr-FR" sz="2400" dirty="0">
                <a:ea typeface="Calibri" pitchFamily="34" charset="0"/>
                <a:cs typeface="Arial" charset="0"/>
              </a:rPr>
              <a:t>6 – 23 </a:t>
            </a:r>
            <a:r>
              <a:rPr lang="fr-FR" sz="2400" dirty="0" smtClean="0">
                <a:ea typeface="Calibri" pitchFamily="34" charset="0"/>
                <a:cs typeface="Arial" charset="0"/>
              </a:rPr>
              <a:t>mois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ea typeface="Calibri" pitchFamily="34" charset="0"/>
                <a:cs typeface="Arial" charset="0"/>
              </a:rPr>
              <a:t> </a:t>
            </a:r>
            <a:r>
              <a:rPr lang="fr-FR" sz="2400" dirty="0" smtClean="0">
                <a:ea typeface="Calibri" pitchFamily="34" charset="0"/>
                <a:cs typeface="Arial" charset="0"/>
              </a:rPr>
              <a:t>En perspective l’utilisation des MMS aux  femmes enceintes</a:t>
            </a:r>
          </a:p>
          <a:p>
            <a:pPr lvl="1" algn="just">
              <a:buFont typeface="Arial" charset="0"/>
              <a:buNone/>
              <a:defRPr/>
            </a:pPr>
            <a:endParaRPr lang="fr-FR" sz="1400" dirty="0"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Fortification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1100" dirty="0" smtClean="0">
                <a:latin typeface="Arial" charset="0"/>
                <a:ea typeface="Calibri" pitchFamily="34" charset="0"/>
                <a:cs typeface="Arial" charset="0"/>
              </a:rPr>
              <a:t>    </a:t>
            </a:r>
          </a:p>
          <a:p>
            <a:pPr lvl="1" indent="-34290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sz="2400" dirty="0">
                <a:latin typeface="Arial" charset="0"/>
                <a:ea typeface="Calibri" pitchFamily="34" charset="0"/>
                <a:cs typeface="Arial" charset="0"/>
              </a:rPr>
              <a:t>Enrichissement en fer, des farines de blé et de maïs produites industriellement</a:t>
            </a:r>
          </a:p>
          <a:p>
            <a:pPr lvl="1" algn="just">
              <a:spcBef>
                <a:spcPct val="0"/>
              </a:spcBef>
              <a:buFont typeface="Arial" charset="0"/>
              <a:buNone/>
              <a:defRPr/>
            </a:pPr>
            <a:endParaRPr lang="fr-FR" altLang="fr-FR" sz="16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2400" b="1" dirty="0">
                <a:latin typeface="Arial" charset="0"/>
                <a:ea typeface="Calibri" pitchFamily="34" charset="0"/>
                <a:cs typeface="Arial" charset="0"/>
              </a:rPr>
              <a:t>Déparasitage</a:t>
            </a:r>
          </a:p>
          <a:p>
            <a:pPr lvl="1" indent="-34290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dirty="0">
                <a:ea typeface="Calibri" pitchFamily="34" charset="0"/>
                <a:cs typeface="Arial" charset="0"/>
              </a:rPr>
              <a:t> </a:t>
            </a:r>
            <a:r>
              <a:rPr lang="fr-FR" sz="2400" dirty="0" smtClean="0">
                <a:latin typeface="Arial" charset="0"/>
                <a:ea typeface="Calibri" pitchFamily="34" charset="0"/>
                <a:cs typeface="Arial" charset="0"/>
              </a:rPr>
              <a:t>En </a:t>
            </a:r>
            <a:r>
              <a:rPr lang="fr-FR" sz="2400" dirty="0">
                <a:latin typeface="Arial" charset="0"/>
                <a:ea typeface="Calibri" pitchFamily="34" charset="0"/>
                <a:cs typeface="Arial" charset="0"/>
              </a:rPr>
              <a:t>routine et en campagne </a:t>
            </a:r>
            <a:r>
              <a:rPr lang="fr-FR" sz="2400" dirty="0" smtClean="0">
                <a:latin typeface="Arial" charset="0"/>
                <a:ea typeface="Calibri" pitchFamily="34" charset="0"/>
                <a:cs typeface="Arial" charset="0"/>
              </a:rPr>
              <a:t>semestrielle</a:t>
            </a:r>
            <a:r>
              <a:rPr lang="fr-FR" sz="2400" dirty="0">
                <a:latin typeface="Arial" charset="0"/>
                <a:ea typeface="Calibri" pitchFamily="34" charset="0"/>
                <a:cs typeface="Arial" charset="0"/>
              </a:rPr>
              <a:t>: </a:t>
            </a:r>
            <a:r>
              <a:rPr lang="fr-FR" sz="2400" dirty="0" smtClean="0">
                <a:latin typeface="Arial" charset="0"/>
                <a:ea typeface="Calibri" pitchFamily="34" charset="0"/>
                <a:cs typeface="Arial" charset="0"/>
              </a:rPr>
              <a:t>12 </a:t>
            </a:r>
            <a:r>
              <a:rPr lang="fr-FR" sz="2400" dirty="0">
                <a:latin typeface="Arial" charset="0"/>
                <a:ea typeface="Calibri" pitchFamily="34" charset="0"/>
                <a:cs typeface="Arial" charset="0"/>
              </a:rPr>
              <a:t>à 59 mois </a:t>
            </a:r>
            <a:endParaRPr 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marL="114300" lvl="1" algn="just">
              <a:spcBef>
                <a:spcPct val="0"/>
              </a:spcBef>
              <a:buFont typeface="Arial" charset="0"/>
              <a:buNone/>
              <a:defRPr/>
            </a:pPr>
            <a:endParaRPr lang="fr-FR" altLang="fr-FR" sz="2000" b="1" dirty="0" smtClean="0">
              <a:solidFill>
                <a:srgbClr val="FF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lvl="1" indent="-342900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b="1" dirty="0">
                <a:latin typeface="Arial" charset="0"/>
                <a:ea typeface="Calibri" pitchFamily="34" charset="0"/>
                <a:cs typeface="Arial" charset="0"/>
              </a:rPr>
              <a:t>Promotion de la consommation des aliments locaux </a:t>
            </a:r>
            <a:endParaRPr lang="fr-FR" altLang="fr-FR" sz="20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29179" y="632183"/>
            <a:ext cx="10893829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>
              <a:buFont typeface="Wingdings" pitchFamily="2" charset="2"/>
              <a:buChar char="Ø"/>
            </a:pPr>
            <a:r>
              <a:rPr lang="fr-FR" altLang="fr-FR" sz="28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Lutte contre la carence en Fer</a:t>
            </a:r>
          </a:p>
        </p:txBody>
      </p:sp>
    </p:spTree>
    <p:extLst>
      <p:ext uri="{BB962C8B-B14F-4D97-AF65-F5344CB8AC3E}">
        <p14:creationId xmlns:p14="http://schemas.microsoft.com/office/powerpoint/2010/main" val="74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re 1"/>
          <p:cNvSpPr>
            <a:spLocks noGrp="1"/>
          </p:cNvSpPr>
          <p:nvPr>
            <p:ph type="title"/>
          </p:nvPr>
        </p:nvSpPr>
        <p:spPr>
          <a:xfrm>
            <a:off x="769326" y="0"/>
            <a:ext cx="10711061" cy="65484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PREVENTION DE LA MALNUTRITION (4/8)</a:t>
            </a:r>
          </a:p>
        </p:txBody>
      </p:sp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B99DE0-3273-4A00-BDCF-E21F81D5B546}" type="slidenum">
              <a:rPr lang="fr-FR" altLang="fr-FR" smtClean="0"/>
              <a:pPr/>
              <a:t>37</a:t>
            </a:fld>
            <a:endParaRPr lang="fr-FR" altLang="fr-FR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-38253" y="2379460"/>
            <a:ext cx="12049944" cy="159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b="1" dirty="0">
                <a:latin typeface="Arial" charset="0"/>
                <a:ea typeface="Calibri" pitchFamily="34" charset="0"/>
                <a:cs typeface="Arial" charset="0"/>
              </a:rPr>
              <a:t>L’iodation universelle du sel de consommation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    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Adoption d’un arrêté interdisant l’importation de sel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non iodé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au Burkina Faso</a:t>
            </a:r>
          </a:p>
          <a:p>
            <a:pPr lvl="1" algn="just">
              <a:spcBef>
                <a:spcPct val="0"/>
              </a:spcBef>
              <a:buClrTx/>
              <a:buFont typeface="Arial" charset="0"/>
              <a:buNone/>
            </a:pPr>
            <a:endParaRPr lang="fr-FR" altLang="fr-FR" sz="2400" b="1" dirty="0">
              <a:solidFill>
                <a:srgbClr val="FF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6757" y="925550"/>
            <a:ext cx="12049944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fr-FR" altLang="fr-FR" sz="28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Lutte contre la troubles dus  à la carence en iode (TDCI)</a:t>
            </a:r>
          </a:p>
        </p:txBody>
      </p:sp>
    </p:spTree>
    <p:extLst>
      <p:ext uri="{BB962C8B-B14F-4D97-AF65-F5344CB8AC3E}">
        <p14:creationId xmlns:p14="http://schemas.microsoft.com/office/powerpoint/2010/main" val="29541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re 1"/>
          <p:cNvSpPr>
            <a:spLocks noGrp="1"/>
          </p:cNvSpPr>
          <p:nvPr>
            <p:ph type="title"/>
          </p:nvPr>
        </p:nvSpPr>
        <p:spPr>
          <a:xfrm>
            <a:off x="769326" y="0"/>
            <a:ext cx="10711061" cy="65484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PREVENTION DE LA MALNUTRITION (5/8)</a:t>
            </a:r>
          </a:p>
        </p:txBody>
      </p:sp>
      <p:sp>
        <p:nvSpPr>
          <p:cNvPr id="2457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C1BB18-BC7C-4FFD-9CA9-487BA51ECEB1}" type="slidenum">
              <a:rPr lang="fr-FR" altLang="fr-FR" smtClean="0"/>
              <a:pPr/>
              <a:t>38</a:t>
            </a:fld>
            <a:endParaRPr lang="fr-FR" altLang="fr-FR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18552" y="2099012"/>
            <a:ext cx="11578147" cy="19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fr-FR" altLang="fr-FR" sz="2400" b="1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Prise en charge diététique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des patients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  <a:defRPr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Promotion des bonnes pratiques nutritionnelles et modes de vie sains</a:t>
            </a:r>
            <a:endParaRPr lang="fr-FR" altLang="fr-FR" sz="2400" b="1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6757" y="704969"/>
            <a:ext cx="12049944" cy="9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fr-FR" altLang="fr-FR" sz="28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Lutte contre les maladies chroniques non   </a:t>
            </a:r>
            <a:br>
              <a:rPr lang="fr-FR" altLang="fr-FR" sz="28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fr-FR" altLang="fr-FR" sz="28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     transmissibles liées à la </a:t>
            </a:r>
            <a:r>
              <a:rPr lang="fr-FR" altLang="fr-FR" sz="28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nutrition</a:t>
            </a:r>
            <a:endParaRPr lang="fr-FR" altLang="fr-FR" sz="2800" b="1" dirty="0">
              <a:solidFill>
                <a:srgbClr val="0070C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0" y="2685744"/>
            <a:ext cx="10949085" cy="38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843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1F1CB-148A-449D-BB1A-DC494EFB346A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69326" y="45275"/>
            <a:ext cx="10711061" cy="41231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altLang="fr-FR" sz="3200" b="1" dirty="0"/>
              <a:t>PREVENTION DE LA MALNUTRITION (6/8)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6906" y="778866"/>
            <a:ext cx="11954309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Mise en œuvre du plan de passage à l’échelle de la promotion de l’Alimentation du nourrisson et du jeune enfant (ANJE) </a:t>
            </a:r>
          </a:p>
        </p:txBody>
      </p:sp>
    </p:spTree>
    <p:extLst>
      <p:ext uri="{BB962C8B-B14F-4D97-AF65-F5344CB8AC3E}">
        <p14:creationId xmlns:p14="http://schemas.microsoft.com/office/powerpoint/2010/main" val="19029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061" y="45452"/>
            <a:ext cx="11017092" cy="806756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/>
              <a:t>Qu’est ce que la malnutrition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038" y="1600716"/>
            <a:ext cx="11017092" cy="538428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MALNUTRITION:</a:t>
            </a:r>
            <a:r>
              <a:rPr lang="fr-FR" dirty="0"/>
              <a:t> Problème de santé publique</a:t>
            </a:r>
          </a:p>
          <a:p>
            <a:pPr>
              <a:buNone/>
            </a:pPr>
            <a:r>
              <a:rPr lang="fr-FR" dirty="0"/>
              <a:t>           </a:t>
            </a:r>
          </a:p>
          <a:p>
            <a:pPr>
              <a:buNone/>
            </a:pPr>
            <a:r>
              <a:rPr lang="fr-FR" dirty="0"/>
              <a:t>          </a:t>
            </a:r>
            <a:r>
              <a:rPr lang="fr-FR" dirty="0">
                <a:solidFill>
                  <a:srgbClr val="C00000"/>
                </a:solidFill>
              </a:rPr>
              <a:t>Etat pathologique résultant d’un </a:t>
            </a:r>
            <a:r>
              <a:rPr lang="fr-FR" dirty="0" smtClean="0">
                <a:solidFill>
                  <a:srgbClr val="C00000"/>
                </a:solidFill>
              </a:rPr>
              <a:t>déséquilibre </a:t>
            </a:r>
            <a:r>
              <a:rPr lang="fr-FR" dirty="0">
                <a:solidFill>
                  <a:srgbClr val="C00000"/>
                </a:solidFill>
              </a:rPr>
              <a:t>entre les apports et les </a:t>
            </a:r>
            <a:r>
              <a:rPr lang="fr-FR" dirty="0" smtClean="0">
                <a:solidFill>
                  <a:srgbClr val="C00000"/>
                </a:solidFill>
              </a:rPr>
              <a:t>besoins/dépenses </a:t>
            </a:r>
            <a:r>
              <a:rPr lang="fr-FR" dirty="0">
                <a:solidFill>
                  <a:srgbClr val="C00000"/>
                </a:solidFill>
              </a:rPr>
              <a:t>de l’organisme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Déséquilibre </a:t>
            </a:r>
            <a:r>
              <a:rPr lang="fr-FR" dirty="0"/>
              <a:t>dû à la carence ou à l’excès relatif ou absolu d’un ou plusieurs nutriments essentiels</a:t>
            </a:r>
          </a:p>
        </p:txBody>
      </p:sp>
      <p:sp>
        <p:nvSpPr>
          <p:cNvPr id="4" name="Ellipse 3"/>
          <p:cNvSpPr/>
          <p:nvPr/>
        </p:nvSpPr>
        <p:spPr>
          <a:xfrm>
            <a:off x="1051944" y="2245695"/>
            <a:ext cx="10469262" cy="2556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2390837" y="4947719"/>
            <a:ext cx="648784" cy="509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5929336" y="5020479"/>
            <a:ext cx="648784" cy="436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8798391" y="4874959"/>
            <a:ext cx="648784" cy="58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182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69326" y="45275"/>
            <a:ext cx="10711061" cy="41231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altLang="fr-FR" sz="3200" b="1" dirty="0"/>
              <a:t>PREVENTION DE LA MALNUTRITION (7/8)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286905" y="2109751"/>
            <a:ext cx="5977154" cy="4609777"/>
          </a:xfrm>
        </p:spPr>
        <p:txBody>
          <a:bodyPr>
            <a:normAutofit lnSpcReduction="10000"/>
          </a:bodyPr>
          <a:lstStyle/>
          <a:p>
            <a:r>
              <a:rPr lang="fr-FR" altLang="fr-FR" sz="2400" dirty="0" smtClean="0"/>
              <a:t>La nutrition maternelle (Femme enceinte et allaitante)</a:t>
            </a:r>
          </a:p>
          <a:p>
            <a:endParaRPr lang="fr-FR" altLang="fr-FR" sz="2400" dirty="0"/>
          </a:p>
          <a:p>
            <a:r>
              <a:rPr lang="fr-FR" altLang="fr-FR" sz="2400" dirty="0" smtClean="0"/>
              <a:t>Mise au sein précoce</a:t>
            </a: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Allaitement exclusif</a:t>
            </a: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Introduction des aliments de complément de qualité et en quantité à partir de 6 mois</a:t>
            </a: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Poursuite de l’allaitement jusqu’à 24 mois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86906" y="778866"/>
            <a:ext cx="11954309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Mise en œuvre du plan de passage à l’échelle de la promotion de l’Alimentation du nourrisson et du jeune enfant (ANJE)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7" y="1878990"/>
            <a:ext cx="6205346" cy="380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578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769326" y="45275"/>
            <a:ext cx="10711061" cy="58693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PREVENTION DE LA MALNUTRITION (8/8)</a:t>
            </a:r>
          </a:p>
        </p:txBody>
      </p:sp>
      <p:sp>
        <p:nvSpPr>
          <p:cNvPr id="266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A55BFE-4397-4681-A58C-5E4E2FD5DBD1}" type="slidenum">
              <a:rPr lang="en-US" altLang="fr-FR" smtClean="0"/>
              <a:pPr/>
              <a:t>41</a:t>
            </a:fld>
            <a:endParaRPr lang="en-US" altLang="fr-FR" smtClean="0"/>
          </a:p>
        </p:txBody>
      </p:sp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3398213" y="651613"/>
            <a:ext cx="2694766" cy="2598356"/>
            <a:chOff x="1584" y="563"/>
            <a:chExt cx="1268" cy="1607"/>
          </a:xfrm>
        </p:grpSpPr>
        <p:sp>
          <p:nvSpPr>
            <p:cNvPr id="26656" name="AutoShape 4"/>
            <p:cNvSpPr>
              <a:spLocks noChangeArrowheads="1"/>
            </p:cNvSpPr>
            <p:nvPr/>
          </p:nvSpPr>
          <p:spPr bwMode="auto">
            <a:xfrm>
              <a:off x="1584" y="1588"/>
              <a:ext cx="1268" cy="251"/>
            </a:xfrm>
            <a:prstGeom prst="bevel">
              <a:avLst>
                <a:gd name="adj" fmla="val 3625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grpSp>
          <p:nvGrpSpPr>
            <p:cNvPr id="26657" name="Group 5"/>
            <p:cNvGrpSpPr>
              <a:grpSpLocks/>
            </p:cNvGrpSpPr>
            <p:nvPr/>
          </p:nvGrpSpPr>
          <p:grpSpPr bwMode="auto">
            <a:xfrm>
              <a:off x="1633" y="563"/>
              <a:ext cx="1049" cy="1607"/>
              <a:chOff x="2282" y="752"/>
              <a:chExt cx="1049" cy="1607"/>
            </a:xfrm>
          </p:grpSpPr>
          <p:pic>
            <p:nvPicPr>
              <p:cNvPr id="26658" name="Picture 6" descr="Nutr_X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52"/>
              <a:stretch>
                <a:fillRect/>
              </a:stretch>
            </p:blipFill>
            <p:spPr bwMode="auto">
              <a:xfrm>
                <a:off x="2413" y="1270"/>
                <a:ext cx="918" cy="1089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59" name="Text Box 7"/>
              <p:cNvSpPr txBox="1">
                <a:spLocks noChangeArrowheads="1"/>
              </p:cNvSpPr>
              <p:nvPr/>
            </p:nvSpPr>
            <p:spPr bwMode="auto">
              <a:xfrm>
                <a:off x="2282" y="752"/>
                <a:ext cx="926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800" b="1">
                    <a:solidFill>
                      <a:srgbClr val="FF0000"/>
                    </a:solidFill>
                    <a:latin typeface="Trebuchet MS" pitchFamily="34" charset="0"/>
                  </a:rPr>
                  <a:t>Promotion de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800" b="1">
                    <a:solidFill>
                      <a:srgbClr val="FF0000"/>
                    </a:solidFill>
                    <a:latin typeface="Trebuchet MS" pitchFamily="34" charset="0"/>
                  </a:rPr>
                  <a:t>Alimentation 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800" b="1">
                    <a:solidFill>
                      <a:srgbClr val="FF0000"/>
                    </a:solidFill>
                    <a:latin typeface="Trebuchet MS" pitchFamily="34" charset="0"/>
                  </a:rPr>
                  <a:t>Complèmentair</a:t>
                </a:r>
                <a:r>
                  <a:rPr lang="en-US" altLang="fr-FR" sz="1800">
                    <a:solidFill>
                      <a:srgbClr val="FF0000"/>
                    </a:solidFill>
                    <a:latin typeface="Trebuchet MS" pitchFamily="34" charset="0"/>
                  </a:rPr>
                  <a:t>e</a:t>
                </a:r>
              </a:p>
            </p:txBody>
          </p:sp>
        </p:grpSp>
      </p:grpSp>
      <p:grpSp>
        <p:nvGrpSpPr>
          <p:cNvPr id="26629" name="Group 40"/>
          <p:cNvGrpSpPr>
            <a:grpSpLocks/>
          </p:cNvGrpSpPr>
          <p:nvPr/>
        </p:nvGrpSpPr>
        <p:grpSpPr bwMode="auto">
          <a:xfrm>
            <a:off x="6014346" y="700119"/>
            <a:ext cx="3043301" cy="2774598"/>
            <a:chOff x="2830" y="545"/>
            <a:chExt cx="1432" cy="1716"/>
          </a:xfrm>
        </p:grpSpPr>
        <p:sp>
          <p:nvSpPr>
            <p:cNvPr id="26652" name="AutoShape 9"/>
            <p:cNvSpPr>
              <a:spLocks noChangeArrowheads="1"/>
            </p:cNvSpPr>
            <p:nvPr/>
          </p:nvSpPr>
          <p:spPr bwMode="auto">
            <a:xfrm>
              <a:off x="3062" y="1599"/>
              <a:ext cx="1200" cy="251"/>
            </a:xfrm>
            <a:prstGeom prst="bevel">
              <a:avLst>
                <a:gd name="adj" fmla="val 3625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grpSp>
          <p:nvGrpSpPr>
            <p:cNvPr id="26653" name="Group 39"/>
            <p:cNvGrpSpPr>
              <a:grpSpLocks/>
            </p:cNvGrpSpPr>
            <p:nvPr/>
          </p:nvGrpSpPr>
          <p:grpSpPr bwMode="auto">
            <a:xfrm>
              <a:off x="2830" y="545"/>
              <a:ext cx="1151" cy="1716"/>
              <a:chOff x="2830" y="545"/>
              <a:chExt cx="1151" cy="1716"/>
            </a:xfrm>
          </p:grpSpPr>
          <p:pic>
            <p:nvPicPr>
              <p:cNvPr id="26654" name="Picture 11" descr="Nutr_W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" y="1161"/>
                <a:ext cx="838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55" name="Text Box 12"/>
              <p:cNvSpPr txBox="1">
                <a:spLocks noChangeArrowheads="1"/>
              </p:cNvSpPr>
              <p:nvPr/>
            </p:nvSpPr>
            <p:spPr bwMode="auto">
              <a:xfrm>
                <a:off x="2830" y="545"/>
                <a:ext cx="1098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800" b="1">
                    <a:solidFill>
                      <a:srgbClr val="FF0000"/>
                    </a:solidFill>
                    <a:latin typeface="Trebuchet MS" pitchFamily="34" charset="0"/>
                  </a:rPr>
                  <a:t>Soins Nutritionnels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800" b="1">
                    <a:solidFill>
                      <a:srgbClr val="FF0000"/>
                    </a:solidFill>
                    <a:latin typeface="Trebuchet MS" pitchFamily="34" charset="0"/>
                  </a:rPr>
                  <a:t>Des Enfants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fr-FR" sz="1800" b="1">
                    <a:solidFill>
                      <a:srgbClr val="FF0000"/>
                    </a:solidFill>
                    <a:latin typeface="Trebuchet MS" pitchFamily="34" charset="0"/>
                  </a:rPr>
                  <a:t>Malades &amp; Malnutris</a:t>
                </a:r>
              </a:p>
            </p:txBody>
          </p:sp>
        </p:grpSp>
      </p:grpSp>
      <p:grpSp>
        <p:nvGrpSpPr>
          <p:cNvPr id="26630" name="Group 37"/>
          <p:cNvGrpSpPr>
            <a:grpSpLocks/>
          </p:cNvGrpSpPr>
          <p:nvPr/>
        </p:nvGrpSpPr>
        <p:grpSpPr bwMode="auto">
          <a:xfrm>
            <a:off x="529180" y="704970"/>
            <a:ext cx="2652263" cy="2669499"/>
            <a:chOff x="249" y="525"/>
            <a:chExt cx="1248" cy="1651"/>
          </a:xfrm>
        </p:grpSpPr>
        <p:sp>
          <p:nvSpPr>
            <p:cNvPr id="26649" name="Text Box 14"/>
            <p:cNvSpPr txBox="1">
              <a:spLocks noChangeArrowheads="1"/>
            </p:cNvSpPr>
            <p:nvPr/>
          </p:nvSpPr>
          <p:spPr bwMode="auto">
            <a:xfrm>
              <a:off x="289" y="525"/>
              <a:ext cx="77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 dirty="0">
                  <a:solidFill>
                    <a:srgbClr val="FF0000"/>
                  </a:solidFill>
                  <a:latin typeface="Trebuchet MS" pitchFamily="34" charset="0"/>
                </a:rPr>
                <a:t>Promotion de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 dirty="0" err="1">
                  <a:solidFill>
                    <a:srgbClr val="FF0000"/>
                  </a:solidFill>
                  <a:latin typeface="Trebuchet MS" pitchFamily="34" charset="0"/>
                </a:rPr>
                <a:t>Allaitement</a:t>
              </a:r>
              <a:r>
                <a:rPr lang="en-US" altLang="fr-FR" sz="1800" b="1" dirty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 dirty="0" err="1">
                  <a:solidFill>
                    <a:srgbClr val="FF0000"/>
                  </a:solidFill>
                  <a:latin typeface="Trebuchet MS" pitchFamily="34" charset="0"/>
                </a:rPr>
                <a:t>Maternel</a:t>
              </a:r>
              <a:endParaRPr lang="en-US" altLang="fr-FR" sz="1800" b="1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sp>
          <p:nvSpPr>
            <p:cNvPr id="26650" name="AutoShape 15"/>
            <p:cNvSpPr>
              <a:spLocks noChangeArrowheads="1"/>
            </p:cNvSpPr>
            <p:nvPr/>
          </p:nvSpPr>
          <p:spPr bwMode="auto">
            <a:xfrm>
              <a:off x="249" y="1541"/>
              <a:ext cx="1248" cy="251"/>
            </a:xfrm>
            <a:prstGeom prst="bevel">
              <a:avLst>
                <a:gd name="adj" fmla="val 3625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pic>
          <p:nvPicPr>
            <p:cNvPr id="26651" name="Picture 16" descr="MèreAllai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5" b="8418"/>
            <a:stretch>
              <a:fillRect/>
            </a:stretch>
          </p:blipFill>
          <p:spPr bwMode="auto">
            <a:xfrm>
              <a:off x="441" y="1114"/>
              <a:ext cx="780" cy="1062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31" name="Group 34"/>
          <p:cNvGrpSpPr>
            <a:grpSpLocks/>
          </p:cNvGrpSpPr>
          <p:nvPr/>
        </p:nvGrpSpPr>
        <p:grpSpPr bwMode="auto">
          <a:xfrm>
            <a:off x="4337557" y="4001202"/>
            <a:ext cx="3495971" cy="2477506"/>
            <a:chOff x="2041" y="2526"/>
            <a:chExt cx="1645" cy="1675"/>
          </a:xfrm>
        </p:grpSpPr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>
              <a:off x="2041" y="2955"/>
              <a:ext cx="1645" cy="274"/>
            </a:xfrm>
            <a:prstGeom prst="bevel">
              <a:avLst>
                <a:gd name="adj" fmla="val 36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2171" y="3756"/>
              <a:ext cx="124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fr-FR" sz="1800" dirty="0">
                <a:latin typeface="Trebuchet MS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 dirty="0" err="1">
                  <a:solidFill>
                    <a:srgbClr val="FF0000"/>
                  </a:solidFill>
                  <a:latin typeface="Trebuchet MS" pitchFamily="34" charset="0"/>
                </a:rPr>
                <a:t>Lutte</a:t>
              </a:r>
              <a:r>
                <a:rPr lang="en-US" altLang="fr-FR" sz="1800" b="1" dirty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en-US" altLang="fr-FR" sz="1800" b="1" dirty="0" err="1">
                  <a:solidFill>
                    <a:srgbClr val="FF0000"/>
                  </a:solidFill>
                  <a:latin typeface="Trebuchet MS" pitchFamily="34" charset="0"/>
                </a:rPr>
                <a:t>contre</a:t>
              </a:r>
              <a:r>
                <a:rPr lang="en-US" altLang="fr-FR" sz="1800" b="1" dirty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en-US" altLang="fr-FR" sz="1800" b="1" dirty="0" err="1">
                  <a:solidFill>
                    <a:srgbClr val="FF0000"/>
                  </a:solidFill>
                  <a:latin typeface="Trebuchet MS" pitchFamily="34" charset="0"/>
                </a:rPr>
                <a:t>l’Anémie</a:t>
              </a:r>
              <a:endParaRPr lang="en-US" altLang="fr-FR" sz="1800" b="1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pic>
          <p:nvPicPr>
            <p:cNvPr id="26648" name="Picture 20" descr="PILIFERA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2526"/>
              <a:ext cx="1021" cy="1131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32" name="Group 35"/>
          <p:cNvGrpSpPr>
            <a:grpSpLocks/>
          </p:cNvGrpSpPr>
          <p:nvPr/>
        </p:nvGrpSpPr>
        <p:grpSpPr bwMode="auto">
          <a:xfrm>
            <a:off x="8335077" y="4191003"/>
            <a:ext cx="3132559" cy="2608058"/>
            <a:chOff x="3922" y="2592"/>
            <a:chExt cx="1474" cy="1613"/>
          </a:xfrm>
        </p:grpSpPr>
        <p:sp>
          <p:nvSpPr>
            <p:cNvPr id="26643" name="AutoShape 22"/>
            <p:cNvSpPr>
              <a:spLocks noChangeArrowheads="1"/>
            </p:cNvSpPr>
            <p:nvPr/>
          </p:nvSpPr>
          <p:spPr bwMode="auto">
            <a:xfrm>
              <a:off x="3922" y="3016"/>
              <a:ext cx="1474" cy="251"/>
            </a:xfrm>
            <a:prstGeom prst="bevel">
              <a:avLst>
                <a:gd name="adj" fmla="val 36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26644" name="Text Box 23"/>
            <p:cNvSpPr txBox="1">
              <a:spLocks noChangeArrowheads="1"/>
            </p:cNvSpPr>
            <p:nvPr/>
          </p:nvSpPr>
          <p:spPr bwMode="auto">
            <a:xfrm>
              <a:off x="4201" y="3798"/>
              <a:ext cx="7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Lutte contre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TDCI</a:t>
              </a:r>
            </a:p>
          </p:txBody>
        </p:sp>
        <p:pic>
          <p:nvPicPr>
            <p:cNvPr id="26645" name="Picture 24" descr="IODE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" y="2592"/>
              <a:ext cx="106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3" name="Group 25"/>
          <p:cNvGrpSpPr>
            <a:grpSpLocks/>
          </p:cNvGrpSpPr>
          <p:nvPr/>
        </p:nvGrpSpPr>
        <p:grpSpPr bwMode="auto">
          <a:xfrm>
            <a:off x="433114" y="4038686"/>
            <a:ext cx="3370584" cy="2509427"/>
            <a:chOff x="286" y="2511"/>
            <a:chExt cx="1586" cy="1552"/>
          </a:xfrm>
        </p:grpSpPr>
        <p:sp>
          <p:nvSpPr>
            <p:cNvPr id="26640" name="Text Box 26"/>
            <p:cNvSpPr txBox="1">
              <a:spLocks noChangeArrowheads="1"/>
            </p:cNvSpPr>
            <p:nvPr/>
          </p:nvSpPr>
          <p:spPr bwMode="auto">
            <a:xfrm>
              <a:off x="286" y="3656"/>
              <a:ext cx="1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Lutte contre la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Carence en Vitamine A</a:t>
              </a:r>
            </a:p>
          </p:txBody>
        </p:sp>
        <p:sp>
          <p:nvSpPr>
            <p:cNvPr id="26641" name="AutoShape 27"/>
            <p:cNvSpPr>
              <a:spLocks noChangeArrowheads="1"/>
            </p:cNvSpPr>
            <p:nvPr/>
          </p:nvSpPr>
          <p:spPr bwMode="auto">
            <a:xfrm>
              <a:off x="412" y="2938"/>
              <a:ext cx="1460" cy="251"/>
            </a:xfrm>
            <a:prstGeom prst="bevel">
              <a:avLst>
                <a:gd name="adj" fmla="val 3625"/>
              </a:avLst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pic>
          <p:nvPicPr>
            <p:cNvPr id="26642" name="Picture 28" descr="Vit a cop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11"/>
              <a:ext cx="1104" cy="107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4" name="Group 36"/>
          <p:cNvGrpSpPr>
            <a:grpSpLocks/>
          </p:cNvGrpSpPr>
          <p:nvPr/>
        </p:nvGrpSpPr>
        <p:grpSpPr bwMode="auto">
          <a:xfrm>
            <a:off x="9200038" y="627358"/>
            <a:ext cx="2679890" cy="2756812"/>
            <a:chOff x="4329" y="488"/>
            <a:chExt cx="1261" cy="1705"/>
          </a:xfrm>
        </p:grpSpPr>
        <p:sp>
          <p:nvSpPr>
            <p:cNvPr id="26637" name="AutoShape 30"/>
            <p:cNvSpPr>
              <a:spLocks noChangeArrowheads="1"/>
            </p:cNvSpPr>
            <p:nvPr/>
          </p:nvSpPr>
          <p:spPr bwMode="auto">
            <a:xfrm>
              <a:off x="4342" y="1564"/>
              <a:ext cx="1248" cy="251"/>
            </a:xfrm>
            <a:prstGeom prst="bevel">
              <a:avLst>
                <a:gd name="adj" fmla="val 36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pic>
          <p:nvPicPr>
            <p:cNvPr id="26638" name="Picture 31" descr="MadCC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" y="1137"/>
              <a:ext cx="781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32"/>
            <p:cNvSpPr txBox="1">
              <a:spLocks noChangeArrowheads="1"/>
            </p:cNvSpPr>
            <p:nvPr/>
          </p:nvSpPr>
          <p:spPr bwMode="auto">
            <a:xfrm>
              <a:off x="4329" y="488"/>
              <a:ext cx="89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Promotion de 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Nutrition des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>
                  <a:solidFill>
                    <a:srgbClr val="FF0000"/>
                  </a:solidFill>
                  <a:latin typeface="Trebuchet MS" pitchFamily="34" charset="0"/>
                </a:rPr>
                <a:t>femmes</a:t>
              </a:r>
            </a:p>
          </p:txBody>
        </p:sp>
      </p:grpSp>
      <p:sp>
        <p:nvSpPr>
          <p:cNvPr id="26635" name="Text Box 33"/>
          <p:cNvSpPr txBox="1">
            <a:spLocks noChangeArrowheads="1"/>
          </p:cNvSpPr>
          <p:nvPr/>
        </p:nvSpPr>
        <p:spPr bwMode="auto">
          <a:xfrm>
            <a:off x="3623486" y="3492502"/>
            <a:ext cx="5899585" cy="1097874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fr-FR" sz="2000" b="1" i="1">
                <a:solidFill>
                  <a:schemeClr val="tx2"/>
                </a:solidFill>
                <a:latin typeface="Arial" charset="0"/>
              </a:rPr>
              <a:t>Diminution de la mortalité infanto-juvénile  estimée à: 25%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600" i="1">
                <a:solidFill>
                  <a:srgbClr val="000000"/>
                </a:solidFill>
                <a:latin typeface="Arial Narrow" pitchFamily="34" charset="0"/>
              </a:rPr>
              <a:t>Jones et. al., The Lancet, Vol. 362, 2003</a:t>
            </a:r>
            <a:endParaRPr lang="en-US" altLang="fr-FR" sz="1600" i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7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78686" y="2165030"/>
            <a:ext cx="9157534" cy="2273359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PRISE EN CHARGE  DE LA MALNUTRITION AIGUE</a:t>
            </a:r>
          </a:p>
        </p:txBody>
      </p:sp>
    </p:spTree>
    <p:extLst>
      <p:ext uri="{BB962C8B-B14F-4D97-AF65-F5344CB8AC3E}">
        <p14:creationId xmlns:p14="http://schemas.microsoft.com/office/powerpoint/2010/main" val="2630071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67893" y="1952329"/>
            <a:ext cx="11905430" cy="34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Stratégie de la Prise en charge communautaire de la malnutrition aigue (PCMA) à partir de 2011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Protocole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nationale de prise en charge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intégrée de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la malnutrition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en 2014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Harmonisation de la stratégie PB à domicile en Avril 2019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36715" y="45274"/>
            <a:ext cx="11736607" cy="8802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(1/8)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3" y="-188086"/>
            <a:ext cx="184731" cy="3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71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" y="2139714"/>
            <a:ext cx="7374481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 Au niveau communautaire: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  <a:defRPr/>
            </a:pPr>
            <a:endParaRPr lang="fr-FR" altLang="fr-FR" sz="2400" b="1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marL="6858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Cibles principales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: 6 à 59 mois</a:t>
            </a:r>
          </a:p>
          <a:p>
            <a:pPr marL="6858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marL="6858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Mesure du Périmètre brachial(PB) à l’aide du brassard de Shakir</a:t>
            </a:r>
          </a:p>
          <a:p>
            <a:pPr marL="6858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marL="800100" indent="-457200"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Recherche des œdèmes</a:t>
            </a:r>
          </a:p>
          <a:p>
            <a:pPr lvl="1" algn="just">
              <a:spcBef>
                <a:spcPct val="0"/>
              </a:spcBef>
              <a:buFont typeface="Arial" charset="0"/>
              <a:buNone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</a:p>
          <a:p>
            <a:pPr marL="800100" indent="-457200"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ASBC, OBC_E, associations et ONG intervenant au niveau communautaire </a:t>
            </a:r>
            <a:endParaRPr lang="en-US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900563" y="924867"/>
            <a:ext cx="2190023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fr-FR" altLang="fr-FR" sz="2800" b="1">
                <a:solidFill>
                  <a:srgbClr val="00B0F0"/>
                </a:solidFill>
                <a:latin typeface="Arial" charset="0"/>
                <a:ea typeface="Calibri" pitchFamily="34" charset="0"/>
                <a:cs typeface="Arial" charset="0"/>
              </a:rPr>
              <a:t>Dépistage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29178" y="45274"/>
            <a:ext cx="11182525" cy="80683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(2/8)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" y="-188086"/>
            <a:ext cx="184731" cy="3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29702" name="Picture 6" descr="oedema SH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82" y="4226573"/>
            <a:ext cx="401664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oneTexte 4"/>
          <p:cNvSpPr txBox="1">
            <a:spLocks noChangeArrowheads="1"/>
          </p:cNvSpPr>
          <p:nvPr/>
        </p:nvSpPr>
        <p:spPr bwMode="auto">
          <a:xfrm>
            <a:off x="9013022" y="852107"/>
            <a:ext cx="1723549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charset="0"/>
              </a:rPr>
              <a:t>Mesure du PB</a:t>
            </a:r>
            <a:endParaRPr lang="en-US" altLang="fr-FR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4" name="ZoneTexte 4"/>
          <p:cNvSpPr txBox="1">
            <a:spLocks noChangeArrowheads="1"/>
          </p:cNvSpPr>
          <p:nvPr/>
        </p:nvSpPr>
        <p:spPr bwMode="auto">
          <a:xfrm>
            <a:off x="7854779" y="6637368"/>
            <a:ext cx="4241922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charset="0"/>
              </a:rPr>
              <a:t>Recherche des oedèmes</a:t>
            </a:r>
            <a:endParaRPr lang="en-US" altLang="fr-FR" sz="18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9705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4039" y="1186803"/>
            <a:ext cx="4297176" cy="2452835"/>
          </a:xfrm>
        </p:spPr>
      </p:pic>
    </p:spTree>
    <p:extLst>
      <p:ext uri="{BB962C8B-B14F-4D97-AF65-F5344CB8AC3E}">
        <p14:creationId xmlns:p14="http://schemas.microsoft.com/office/powerpoint/2010/main" val="21703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40150" y="2139714"/>
            <a:ext cx="7229966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b="1" dirty="0">
                <a:latin typeface="Arial" charset="0"/>
                <a:ea typeface="Calibri" pitchFamily="34" charset="0"/>
                <a:cs typeface="Arial" charset="0"/>
              </a:rPr>
              <a:t> Au niveau formation sanitaire: </a:t>
            </a:r>
          </a:p>
          <a:p>
            <a:pPr lvl="1" algn="just">
              <a:spcBef>
                <a:spcPct val="0"/>
              </a:spcBef>
              <a:buClrTx/>
              <a:buFont typeface="Arial" charset="0"/>
              <a:buNone/>
            </a:pPr>
            <a:endParaRPr lang="fr-FR" altLang="fr-FR" sz="2400" b="1" dirty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Cibles principales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: 0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– 59 mois, femmes enceintes et allaitantes</a:t>
            </a: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Mesure du PB</a:t>
            </a:r>
          </a:p>
          <a:p>
            <a:pPr lvl="2" algn="just">
              <a:spcBef>
                <a:spcPct val="0"/>
              </a:spcBef>
              <a:buClrTx/>
              <a:buFont typeface="Wingdings" pitchFamily="2" charset="2"/>
              <a:buChar char="v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Mesure du poids et de la taille pour déterminer le rapport P/T </a:t>
            </a:r>
          </a:p>
          <a:p>
            <a:pPr lvl="2" algn="just">
              <a:spcBef>
                <a:spcPct val="0"/>
              </a:spcBef>
              <a:buClrTx/>
              <a:buFontTx/>
              <a:buNone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v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Brassard de </a:t>
            </a:r>
            <a:r>
              <a:rPr lang="fr-FR" altLang="fr-FR" sz="2400" dirty="0" err="1">
                <a:latin typeface="Arial" charset="0"/>
                <a:ea typeface="Calibri" pitchFamily="34" charset="0"/>
                <a:cs typeface="Arial" charset="0"/>
              </a:rPr>
              <a:t>shakir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, balance, toise, Table P/T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900563" y="1072004"/>
            <a:ext cx="2190023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fr-FR" altLang="fr-FR" sz="2800" b="1">
                <a:solidFill>
                  <a:srgbClr val="00B0F0"/>
                </a:solidFill>
                <a:latin typeface="Arial" charset="0"/>
                <a:ea typeface="Calibri" pitchFamily="34" charset="0"/>
                <a:cs typeface="Arial" charset="0"/>
              </a:rPr>
              <a:t>Dépistage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40150" y="45274"/>
            <a:ext cx="11537770" cy="91599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(3/8)</a:t>
            </a:r>
          </a:p>
        </p:txBody>
      </p:sp>
      <p:pic>
        <p:nvPicPr>
          <p:cNvPr id="30725" name="Picture 3" descr="IMG_55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62" y="4110560"/>
            <a:ext cx="3372710" cy="256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DSC033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17" y="1299204"/>
            <a:ext cx="3557603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ZoneTexte 7"/>
          <p:cNvSpPr txBox="1">
            <a:spLocks noChangeArrowheads="1"/>
          </p:cNvSpPr>
          <p:nvPr/>
        </p:nvSpPr>
        <p:spPr bwMode="auto">
          <a:xfrm>
            <a:off x="7963167" y="961271"/>
            <a:ext cx="3393961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charset="0"/>
              </a:rPr>
              <a:t>Mesure taille</a:t>
            </a:r>
            <a:endParaRPr lang="en-US" altLang="fr-FR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8" name="ZoneTexte 7"/>
          <p:cNvSpPr txBox="1">
            <a:spLocks noChangeArrowheads="1"/>
          </p:cNvSpPr>
          <p:nvPr/>
        </p:nvSpPr>
        <p:spPr bwMode="auto">
          <a:xfrm>
            <a:off x="8220316" y="6636154"/>
            <a:ext cx="3393963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Arial" charset="0"/>
              </a:rPr>
              <a:t>Mesure poids</a:t>
            </a:r>
            <a:endParaRPr lang="en-US" altLang="fr-FR" sz="1800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612061" y="77611"/>
            <a:ext cx="11017092" cy="620889"/>
          </a:xfrm>
        </p:spPr>
        <p:txBody>
          <a:bodyPr/>
          <a:lstStyle/>
          <a:p>
            <a:r>
              <a:rPr lang="fr-CA" altLang="fr-FR" sz="3200" b="1" smtClean="0">
                <a:solidFill>
                  <a:srgbClr val="FF9900"/>
                </a:solidFill>
              </a:rPr>
              <a:t>Table de référence: Poids/Taille</a:t>
            </a:r>
            <a:endParaRPr lang="fr-FR" altLang="fr-FR" sz="320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" y="931333"/>
            <a:ext cx="11323122" cy="597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3942" y="3835390"/>
          <a:ext cx="11714736" cy="3041486"/>
        </p:xfrm>
        <a:graphic>
          <a:graphicData uri="http://schemas.openxmlformats.org/drawingml/2006/table">
            <a:tbl>
              <a:tblPr/>
              <a:tblGrid>
                <a:gridCol w="309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122411" marR="122411" marT="46570" marB="46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Malnutrition aigue modérée</a:t>
                      </a: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Malnutrition aigue sévère</a:t>
                      </a: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Oedèmes</a:t>
                      </a:r>
                      <a:endParaRPr kumimoji="0" lang="fr-FR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Bilatéraux</a:t>
                      </a:r>
                    </a:p>
                  </a:txBody>
                  <a:tcPr marL="122411" marR="122411" marT="46570" marB="46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Absents</a:t>
                      </a: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Présents</a:t>
                      </a: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Poids pour taille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(P/T)</a:t>
                      </a:r>
                    </a:p>
                  </a:txBody>
                  <a:tcPr marL="122411" marR="122411" marT="46570" marB="46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fr-CA" sz="2000" b="1" dirty="0" smtClean="0"/>
                        <a:t>≥ - 3 et  &lt; - 2 ET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fr-CA" sz="2000" b="1" dirty="0" smtClean="0"/>
                        <a:t>&lt; - 3 ET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PB</a:t>
                      </a:r>
                    </a:p>
                  </a:txBody>
                  <a:tcPr marL="122411" marR="122411" marT="46570" marB="465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[115– 125 mm[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(125 mm exclu)</a:t>
                      </a: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&lt; 115mm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22411" marR="122411" marT="46570" marB="465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4" name="Espace réservé du contenu 2"/>
          <p:cNvSpPr>
            <a:spLocks noGrp="1"/>
          </p:cNvSpPr>
          <p:nvPr>
            <p:ph idx="1"/>
          </p:nvPr>
        </p:nvSpPr>
        <p:spPr>
          <a:xfrm>
            <a:off x="359966" y="1215267"/>
            <a:ext cx="11881247" cy="249325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 la malnutrition aigue on distingue: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alt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 aigue modérée (MAM)</a:t>
            </a:r>
          </a:p>
          <a:p>
            <a:pPr>
              <a:buFont typeface="Wingdings" pitchFamily="2" charset="2"/>
              <a:buNone/>
              <a:defRPr/>
            </a:pPr>
            <a:endParaRPr lang="fr-FR" altLang="fr-FR" sz="105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Malnutrition aigue sévère (MAS):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Malnutrition aigue sévère sans complications médicales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Malnutrition aigue sévère avec complications médicales</a:t>
            </a:r>
          </a:p>
          <a:p>
            <a:pPr>
              <a:buFont typeface="Wingdings" pitchFamily="2" charset="2"/>
              <a:buNone/>
              <a:defRPr/>
            </a:pPr>
            <a:endParaRPr lang="fr-FR" alt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alt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01" name="Rectangle 5"/>
          <p:cNvSpPr>
            <a:spLocks noChangeArrowheads="1"/>
          </p:cNvSpPr>
          <p:nvPr/>
        </p:nvSpPr>
        <p:spPr bwMode="auto">
          <a:xfrm>
            <a:off x="1397095" y="-27485"/>
            <a:ext cx="10700202" cy="71167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600" b="1" dirty="0">
                <a:latin typeface="+mj-lt"/>
                <a:ea typeface="+mj-ea"/>
                <a:cs typeface="+mj-cs"/>
              </a:rPr>
              <a:t>PRISE EN CHARGE  DE LA MALNUTRITION </a:t>
            </a:r>
            <a:r>
              <a:rPr lang="fr-FR" altLang="fr-FR" sz="2600" b="1" dirty="0" smtClean="0">
                <a:latin typeface="+mj-lt"/>
                <a:ea typeface="+mj-ea"/>
                <a:cs typeface="+mj-cs"/>
              </a:rPr>
              <a:t>AIGUE</a:t>
            </a:r>
          </a:p>
          <a:p>
            <a:pPr algn="ctr">
              <a:spcBef>
                <a:spcPct val="0"/>
              </a:spcBef>
            </a:pPr>
            <a:r>
              <a:rPr lang="fr-FR" altLang="fr-FR" sz="2600" b="1" dirty="0" smtClean="0">
                <a:latin typeface="+mj-lt"/>
                <a:ea typeface="+mj-ea"/>
                <a:cs typeface="+mj-cs"/>
              </a:rPr>
              <a:t>             (4/8)</a:t>
            </a:r>
            <a:endParaRPr lang="fr-FR" altLang="fr-FR" sz="2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428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47519" y="1364387"/>
          <a:ext cx="11808101" cy="322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3" name="Text Box 12"/>
          <p:cNvSpPr txBox="1">
            <a:spLocks noChangeArrowheads="1"/>
          </p:cNvSpPr>
          <p:nvPr/>
        </p:nvSpPr>
        <p:spPr bwMode="auto">
          <a:xfrm>
            <a:off x="47524" y="5087678"/>
            <a:ext cx="2988343" cy="720995"/>
          </a:xfrm>
          <a:prstGeom prst="rect">
            <a:avLst/>
          </a:prstGeom>
          <a:solidFill>
            <a:srgbClr val="92D050"/>
          </a:solidFill>
          <a:ln w="254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fr-CA" sz="1600" b="1" dirty="0">
                <a:latin typeface="+mn-lt"/>
              </a:rPr>
              <a:t>Prise en Charge Interne (PCI)</a:t>
            </a:r>
            <a:endParaRPr kumimoji="1" lang="en-GB" sz="1600" b="1" dirty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CA" sz="1600" b="1" dirty="0">
                <a:ln>
                  <a:solidFill>
                    <a:srgbClr val="FF0000"/>
                  </a:solidFill>
                </a:ln>
                <a:latin typeface="+mn-lt"/>
              </a:rPr>
              <a:t>(CMA, CHR, CHU,CREN)</a:t>
            </a:r>
            <a:endParaRPr kumimoji="1" lang="en-GB" sz="1600" b="1" dirty="0">
              <a:ln>
                <a:solidFill>
                  <a:srgbClr val="FF0000"/>
                </a:solidFill>
              </a:ln>
              <a:latin typeface="+mn-lt"/>
            </a:endParaRPr>
          </a:p>
        </p:txBody>
      </p:sp>
      <p:sp>
        <p:nvSpPr>
          <p:cNvPr id="63494" name="Text Box 13"/>
          <p:cNvSpPr txBox="1">
            <a:spLocks noChangeArrowheads="1"/>
          </p:cNvSpPr>
          <p:nvPr/>
        </p:nvSpPr>
        <p:spPr bwMode="auto">
          <a:xfrm>
            <a:off x="5638615" y="4811890"/>
            <a:ext cx="2754273" cy="1347947"/>
          </a:xfrm>
          <a:prstGeom prst="rect">
            <a:avLst/>
          </a:prstGeom>
          <a:solidFill>
            <a:srgbClr val="92D050"/>
          </a:solidFill>
          <a:ln w="254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fr-CA" sz="1600" b="1" dirty="0">
                <a:latin typeface="+mn-lt"/>
              </a:rPr>
              <a:t>Prise en Charge de MAS en Ambulatoire  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fr-CA" sz="1600" b="1" dirty="0">
                <a:latin typeface="+mn-lt"/>
              </a:rPr>
              <a:t>(PCA)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en-GB" sz="1600" b="1" dirty="0">
                <a:ln>
                  <a:solidFill>
                    <a:srgbClr val="FF0000"/>
                  </a:solidFill>
                </a:ln>
                <a:latin typeface="+mn-lt"/>
              </a:rPr>
              <a:t>(CSPS )</a:t>
            </a:r>
          </a:p>
        </p:txBody>
      </p:sp>
      <p:sp>
        <p:nvSpPr>
          <p:cNvPr id="63495" name="Text Box 14"/>
          <p:cNvSpPr txBox="1">
            <a:spLocks noChangeArrowheads="1"/>
          </p:cNvSpPr>
          <p:nvPr/>
        </p:nvSpPr>
        <p:spPr bwMode="auto">
          <a:xfrm>
            <a:off x="8640886" y="4915614"/>
            <a:ext cx="3181440" cy="1097166"/>
          </a:xfrm>
          <a:prstGeom prst="rect">
            <a:avLst/>
          </a:prstGeom>
          <a:solidFill>
            <a:srgbClr val="92D050"/>
          </a:solidFill>
          <a:ln w="254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fr-CA" sz="1600" b="1" dirty="0">
                <a:latin typeface="+mn-lt"/>
              </a:rPr>
              <a:t>Prise en Charge de la MAM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fr-CA" sz="1600" b="1" dirty="0">
                <a:latin typeface="+mn-lt"/>
              </a:rPr>
              <a:t>(PEC MAM)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fr-CA" sz="1600" b="1" dirty="0">
                <a:ln>
                  <a:solidFill>
                    <a:srgbClr val="FF0000"/>
                  </a:solidFill>
                </a:ln>
                <a:latin typeface="+mn-lt"/>
              </a:rPr>
              <a:t>(CSPS, COMMUNAUTE)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29510" y="45274"/>
            <a:ext cx="11182193" cy="88027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          (5/8)</a:t>
            </a:r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2167716" y="4591993"/>
            <a:ext cx="0" cy="4963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 bwMode="auto">
          <a:xfrm>
            <a:off x="7056710" y="4356596"/>
            <a:ext cx="0" cy="455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 bwMode="auto">
          <a:xfrm>
            <a:off x="9865022" y="4347343"/>
            <a:ext cx="0" cy="5853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802" name="Text Box 13"/>
          <p:cNvSpPr txBox="1">
            <a:spLocks noChangeArrowheads="1"/>
          </p:cNvSpPr>
          <p:nvPr/>
        </p:nvSpPr>
        <p:spPr bwMode="auto">
          <a:xfrm rot="849376">
            <a:off x="3261985" y="6180120"/>
            <a:ext cx="2095895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z="1400"/>
              <a:t>Retour de l’appétit et</a:t>
            </a:r>
          </a:p>
          <a:p>
            <a:r>
              <a:rPr lang="fr-FR" altLang="fr-FR" sz="1400"/>
              <a:t>Pas de complications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975295" y="5862873"/>
            <a:ext cx="2671390" cy="0"/>
          </a:xfrm>
          <a:prstGeom prst="line">
            <a:avLst/>
          </a:prstGeom>
          <a:ln>
            <a:solidFill>
              <a:srgbClr val="008A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2975296" y="5398823"/>
            <a:ext cx="2601258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 rot="-460509">
            <a:off x="3310907" y="4716828"/>
            <a:ext cx="2146806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z="1400">
                <a:solidFill>
                  <a:srgbClr val="FF0000"/>
                </a:solidFill>
              </a:rPr>
              <a:t>Dégradation de l’état </a:t>
            </a:r>
          </a:p>
          <a:p>
            <a:r>
              <a:rPr lang="fr-FR" altLang="fr-FR" sz="1400">
                <a:solidFill>
                  <a:srgbClr val="FF0000"/>
                </a:solidFill>
              </a:rPr>
              <a:t>nutritionnel</a:t>
            </a:r>
          </a:p>
        </p:txBody>
      </p:sp>
    </p:spTree>
    <p:extLst>
      <p:ext uri="{BB962C8B-B14F-4D97-AF65-F5344CB8AC3E}">
        <p14:creationId xmlns:p14="http://schemas.microsoft.com/office/powerpoint/2010/main" val="220974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-48881" y="1806076"/>
            <a:ext cx="8097054" cy="3783542"/>
          </a:xfrm>
        </p:spPr>
        <p:txBody>
          <a:bodyPr>
            <a:noAutofit/>
          </a:bodyPr>
          <a:lstStyle/>
          <a:p>
            <a:pPr eaLnBrk="1" hangingPunct="1">
              <a:buClr>
                <a:srgbClr val="0070C0"/>
              </a:buClr>
              <a:buSzPct val="101000"/>
              <a:buFont typeface="Wingdings" pitchFamily="2" charset="2"/>
              <a:buChar char="q"/>
              <a:defRPr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Intrants </a:t>
            </a:r>
          </a:p>
          <a:p>
            <a:pPr lvl="1" eaLnBrk="1" hangingPunct="1">
              <a:buSzPct val="100000"/>
              <a:defRPr/>
            </a:pPr>
            <a:r>
              <a:rPr lang="fr-FR" dirty="0" smtClean="0">
                <a:latin typeface="Andalus" pitchFamily="2" charset="-78"/>
                <a:cs typeface="Andalus" pitchFamily="2" charset="-78"/>
              </a:rPr>
              <a:t>Farines fortifiée (CSB, </a:t>
            </a:r>
            <a:r>
              <a:rPr lang="fr-FR" dirty="0" err="1" smtClean="0">
                <a:latin typeface="Andalus" pitchFamily="2" charset="-78"/>
                <a:cs typeface="Andalus" pitchFamily="2" charset="-78"/>
              </a:rPr>
              <a:t>supercereal</a:t>
            </a:r>
            <a:r>
              <a:rPr lang="fr-FR" dirty="0" smtClean="0">
                <a:latin typeface="Andalus" pitchFamily="2" charset="-78"/>
                <a:cs typeface="Andalus" pitchFamily="2" charset="-78"/>
              </a:rPr>
              <a:t>)</a:t>
            </a:r>
          </a:p>
          <a:p>
            <a:pPr lvl="1" eaLnBrk="1" hangingPunct="1">
              <a:buSzPct val="100000"/>
              <a:defRPr/>
            </a:pPr>
            <a:r>
              <a:rPr lang="fr-FR" dirty="0" smtClean="0">
                <a:latin typeface="Andalus" pitchFamily="2" charset="-78"/>
                <a:cs typeface="Andalus" pitchFamily="2" charset="-78"/>
              </a:rPr>
              <a:t>Plumpy Sup  </a:t>
            </a:r>
          </a:p>
          <a:p>
            <a:pPr lvl="1" eaLnBrk="1" hangingPunct="1">
              <a:buSzPct val="100000"/>
              <a:defRPr/>
            </a:pPr>
            <a:r>
              <a:rPr lang="fr-FR" dirty="0" smtClean="0">
                <a:latin typeface="Andalus" pitchFamily="2" charset="-78"/>
                <a:cs typeface="Andalus" pitchFamily="2" charset="-78"/>
              </a:rPr>
              <a:t>Aliments locaux (céréales, légumineuses, huile, sucre)</a:t>
            </a:r>
          </a:p>
          <a:p>
            <a:pPr lvl="1" eaLnBrk="1" hangingPunct="1">
              <a:buSzPct val="100000"/>
              <a:defRPr/>
            </a:pPr>
            <a:endParaRPr lang="fr-FR" sz="1200" dirty="0" smtClean="0">
              <a:latin typeface="Andalus" pitchFamily="2" charset="-78"/>
              <a:cs typeface="Andalus" pitchFamily="2" charset="-78"/>
            </a:endParaRPr>
          </a:p>
          <a:p>
            <a:pPr lvl="1" eaLnBrk="1" hangingPunct="1">
              <a:buSzPct val="100000"/>
              <a:defRPr/>
            </a:pPr>
            <a:r>
              <a:rPr lang="fr-FR" dirty="0" smtClean="0">
                <a:latin typeface="Andalus" pitchFamily="2" charset="-78"/>
                <a:cs typeface="Andalus" pitchFamily="2" charset="-78"/>
              </a:rPr>
              <a:t>Vitamine A</a:t>
            </a:r>
          </a:p>
          <a:p>
            <a:pPr lvl="1" eaLnBrk="1" hangingPunct="1">
              <a:buSzPct val="100000"/>
              <a:defRPr/>
            </a:pPr>
            <a:r>
              <a:rPr lang="fr-FR" dirty="0" smtClean="0">
                <a:latin typeface="Andalus" pitchFamily="2" charset="-78"/>
                <a:cs typeface="Andalus" pitchFamily="2" charset="-78"/>
              </a:rPr>
              <a:t>Mebendazole</a:t>
            </a:r>
          </a:p>
          <a:p>
            <a:pPr lvl="1" eaLnBrk="1" hangingPunct="1">
              <a:buSzPct val="100000"/>
              <a:defRPr/>
            </a:pPr>
            <a:r>
              <a:rPr lang="fr-FR" dirty="0" smtClean="0">
                <a:latin typeface="Andalus" pitchFamily="2" charset="-78"/>
                <a:cs typeface="Andalus" pitchFamily="2" charset="-78"/>
              </a:rPr>
              <a:t>Fer acide folique</a:t>
            </a:r>
          </a:p>
          <a:p>
            <a:pPr lvl="1" eaLnBrk="1" hangingPunct="1">
              <a:buClr>
                <a:srgbClr val="0070C0"/>
              </a:buClr>
              <a:buSzPct val="100000"/>
              <a:buFont typeface="Wingdings" pitchFamily="2" charset="2"/>
              <a:buNone/>
              <a:defRPr/>
            </a:pPr>
            <a:endParaRPr lang="fr-FR" dirty="0" smtClean="0">
              <a:solidFill>
                <a:srgbClr val="11D323"/>
              </a:solidFill>
              <a:latin typeface="+mj-lt"/>
            </a:endParaRPr>
          </a:p>
        </p:txBody>
      </p:sp>
      <p:sp>
        <p:nvSpPr>
          <p:cNvPr id="34820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348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8B2B325-B626-4CF0-B269-37B27CD77F16}" type="slidenum">
              <a:rPr lang="fr-FR" altLang="fr-FR" smtClean="0"/>
              <a:pPr/>
              <a:t>49</a:t>
            </a:fld>
            <a:endParaRPr lang="fr-FR" altLang="fr-FR" smtClean="0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22308" y="45277"/>
            <a:ext cx="11470626" cy="95361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(6/8)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783" y="1906324"/>
            <a:ext cx="7132208" cy="53290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70C0"/>
              </a:buClr>
              <a:buSzPct val="101000"/>
              <a:defRPr/>
            </a:pPr>
            <a:endParaRPr lang="fr-FR" sz="2800" b="1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82" y="3337278"/>
            <a:ext cx="4220668" cy="147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9179" y="1143149"/>
            <a:ext cx="7132208" cy="5329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eaLnBrk="1" hangingPunct="1">
              <a:spcBef>
                <a:spcPct val="20000"/>
              </a:spcBef>
              <a:buClr>
                <a:srgbClr val="0070C0"/>
              </a:buClr>
              <a:buSzPct val="101000"/>
              <a:buFont typeface="Wingdings" panose="05000000000000000000" pitchFamily="2" charset="2"/>
              <a:buChar char="Ø"/>
              <a:defRPr/>
            </a:pPr>
            <a:r>
              <a:rPr lang="fr-FR" sz="2800" b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CAS des  MAM</a:t>
            </a:r>
          </a:p>
        </p:txBody>
      </p:sp>
    </p:spTree>
    <p:extLst>
      <p:ext uri="{BB962C8B-B14F-4D97-AF65-F5344CB8AC3E}">
        <p14:creationId xmlns:p14="http://schemas.microsoft.com/office/powerpoint/2010/main" val="11575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335785" y="45273"/>
            <a:ext cx="11427258" cy="6985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 dirty="0"/>
              <a:t>TYPES DE  MALNUTRITION (1/3)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433545" y="1292256"/>
            <a:ext cx="11807671" cy="3959784"/>
          </a:xfrm>
        </p:spPr>
        <p:txBody>
          <a:bodyPr>
            <a:normAutofit/>
          </a:bodyPr>
          <a:lstStyle/>
          <a:p>
            <a:pPr algn="just" eaLnBrk="1" hangingPunct="1">
              <a:buClrTx/>
              <a:buFont typeface="Wingdings" panose="05000000000000000000" pitchFamily="2" charset="2"/>
              <a:buChar char="Ø"/>
              <a:defRPr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par excès: 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Surpoids,  Obésité</a:t>
            </a:r>
          </a:p>
          <a:p>
            <a:pPr lvl="2" algn="just" eaLnBrk="1" hangingPunct="1">
              <a:buFont typeface="Wingdings" panose="05000000000000000000" pitchFamily="2" charset="2"/>
              <a:buChar char="Ø"/>
              <a:defRPr/>
            </a:pPr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 eaLnBrk="1" hangingPunct="1">
              <a:buFont typeface="Wingdings" panose="05000000000000000000" pitchFamily="2" charset="2"/>
              <a:buChar char="Ø"/>
              <a:defRPr/>
            </a:pPr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  <a:defRPr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par carence:</a:t>
            </a:r>
          </a:p>
          <a:p>
            <a:pPr lvl="1" eaLnBrk="1" hangingPunct="1"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</a:t>
            </a:r>
            <a:r>
              <a:rPr lang="fr-FR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pluricarentielle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Inclut aussi les micronutriments</a:t>
            </a:r>
          </a:p>
          <a:p>
            <a:pPr lvl="1" algn="just" eaLnBrk="1" hangingPunct="1">
              <a:buClrTx/>
              <a:buFont typeface="Wingdings" panose="05000000000000000000" pitchFamily="2" charset="2"/>
              <a:buChar char="v"/>
              <a:defRPr/>
            </a:pPr>
            <a:endParaRPr lang="fr-FR" altLang="fr-FR" sz="14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par carence spécifique (déficience en micronutriments)</a:t>
            </a:r>
          </a:p>
        </p:txBody>
      </p:sp>
    </p:spTree>
    <p:extLst>
      <p:ext uri="{BB962C8B-B14F-4D97-AF65-F5344CB8AC3E}">
        <p14:creationId xmlns:p14="http://schemas.microsoft.com/office/powerpoint/2010/main" val="154966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95634" y="1772121"/>
            <a:ext cx="11712035" cy="4947708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ClrTx/>
              <a:buFont typeface="Wingdings" pitchFamily="2" charset="2"/>
              <a:buChar char="q"/>
            </a:pPr>
            <a:r>
              <a:rPr lang="fr-FR" altLang="fr-FR" sz="2000" b="1" smtClean="0">
                <a:latin typeface="Arial" charset="0"/>
                <a:cs typeface="Arial" charset="0"/>
              </a:rPr>
              <a:t>Intrants </a:t>
            </a:r>
          </a:p>
          <a:p>
            <a:pPr lvl="1" eaLnBrk="1" hangingPunct="1">
              <a:buClrTx/>
              <a:buFont typeface="Wingdings" pitchFamily="2" charset="2"/>
              <a:buChar char="v"/>
            </a:pPr>
            <a:r>
              <a:rPr lang="fr-FR" altLang="fr-FR" sz="2000" smtClean="0">
                <a:latin typeface="Arial" charset="0"/>
                <a:cs typeface="Arial" charset="0"/>
              </a:rPr>
              <a:t>Plumpy nut en fonction du poids</a:t>
            </a:r>
          </a:p>
          <a:p>
            <a:pPr lvl="1" eaLnBrk="1" hangingPunct="1">
              <a:buClrTx/>
              <a:buFont typeface="Wingdings" pitchFamily="2" charset="2"/>
              <a:buChar char="v"/>
            </a:pPr>
            <a:r>
              <a:rPr lang="fr-FR" altLang="fr-FR" sz="2000" smtClean="0">
                <a:latin typeface="Arial" charset="0"/>
                <a:cs typeface="Arial" charset="0"/>
              </a:rPr>
              <a:t>Amoxiciline : A l’admission</a:t>
            </a:r>
          </a:p>
          <a:p>
            <a:pPr lvl="1" eaLnBrk="1" hangingPunct="1">
              <a:buClrTx/>
              <a:buFont typeface="Wingdings" pitchFamily="2" charset="2"/>
              <a:buChar char="v"/>
            </a:pPr>
            <a:r>
              <a:rPr lang="fr-FR" altLang="fr-FR" sz="2000" smtClean="0">
                <a:latin typeface="Arial" charset="0"/>
                <a:cs typeface="Arial" charset="0"/>
              </a:rPr>
              <a:t>Mebendazole: A la 2</a:t>
            </a:r>
            <a:r>
              <a:rPr lang="fr-FR" altLang="fr-FR" sz="2000" baseline="30000" smtClean="0">
                <a:latin typeface="Arial" charset="0"/>
                <a:cs typeface="Arial" charset="0"/>
              </a:rPr>
              <a:t>ème</a:t>
            </a:r>
            <a:r>
              <a:rPr lang="fr-FR" altLang="fr-FR" sz="2000" smtClean="0">
                <a:latin typeface="Arial" charset="0"/>
                <a:cs typeface="Arial" charset="0"/>
              </a:rPr>
              <a:t> visite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endParaRPr lang="fr-FR" altLang="fr-FR" sz="2400" smtClean="0">
              <a:latin typeface="Arial" charset="0"/>
              <a:cs typeface="Arial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endParaRPr lang="fr-FR" altLang="fr-FR" sz="2400" smtClean="0">
              <a:latin typeface="Arial" charset="0"/>
              <a:cs typeface="Arial" charset="0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107900" y="-27487"/>
            <a:ext cx="10989396" cy="95235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(7/8)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207" y="978705"/>
            <a:ext cx="6556274" cy="5329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altLang="fr-FR" sz="2800" b="1" kern="0" dirty="0">
                <a:solidFill>
                  <a:srgbClr val="00B0F0"/>
                </a:solidFill>
                <a:latin typeface="Arial" charset="0"/>
                <a:cs typeface="Arial" charset="0"/>
              </a:rPr>
              <a:t>MAS sans complications</a:t>
            </a:r>
          </a:p>
        </p:txBody>
      </p:sp>
      <p:pic>
        <p:nvPicPr>
          <p:cNvPr id="35845" name="Picture 2" descr="http://motherchildnutrition.org/malnutrition-management/images/plumpy-n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2" y="3712399"/>
            <a:ext cx="5491544" cy="20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95638" y="1600730"/>
            <a:ext cx="6989817" cy="5020469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q"/>
              <a:defRPr/>
            </a:pPr>
            <a:r>
              <a:rPr lang="fr-FR" altLang="fr-FR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Intrants:</a:t>
            </a:r>
            <a:endParaRPr lang="fr-FR" altLang="fr-FR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laits thérapeutiques F75, F100</a:t>
            </a: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err="1" smtClean="0">
                <a:latin typeface="Arial" charset="0"/>
                <a:cs typeface="Arial" charset="0"/>
              </a:rPr>
              <a:t>Plumpy</a:t>
            </a:r>
            <a:r>
              <a:rPr lang="fr-FR" altLang="fr-FR" sz="2000" dirty="0" smtClean="0">
                <a:latin typeface="Arial" charset="0"/>
                <a:cs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  <a:cs typeface="Arial" charset="0"/>
              </a:rPr>
              <a:t>nut</a:t>
            </a: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Amoxiciline</a:t>
            </a: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err="1" smtClean="0">
                <a:latin typeface="Arial" charset="0"/>
                <a:cs typeface="Arial" charset="0"/>
              </a:rPr>
              <a:t>Ceftriaxone</a:t>
            </a:r>
            <a:endParaRPr lang="fr-FR" altLang="fr-FR" sz="2000" dirty="0" smtClean="0">
              <a:latin typeface="Arial" charset="0"/>
              <a:cs typeface="Arial" charset="0"/>
            </a:endParaRP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Mebendazole</a:t>
            </a: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Vitamine A</a:t>
            </a:r>
          </a:p>
          <a:p>
            <a:pPr lvl="1" eaLnBrk="1" hangingPunct="1">
              <a:buClrTx/>
              <a:buFont typeface="Wingdings" pitchFamily="2" charset="2"/>
              <a:buChar char="v"/>
              <a:defRPr/>
            </a:pPr>
            <a:r>
              <a:rPr lang="fr-FR" altLang="fr-FR" sz="2000" dirty="0" smtClean="0">
                <a:latin typeface="Arial" charset="0"/>
                <a:cs typeface="Arial" charset="0"/>
              </a:rPr>
              <a:t>Autres traitements</a:t>
            </a:r>
          </a:p>
          <a:p>
            <a:pPr marL="457200" lvl="1" indent="0" eaLnBrk="1" hangingPunct="1">
              <a:buClrTx/>
              <a:buNone/>
              <a:defRPr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fr-FR" altLang="fr-FR" sz="2400" dirty="0" smtClean="0">
              <a:latin typeface="Arial" charset="0"/>
              <a:cs typeface="Arial" charset="0"/>
            </a:endParaRP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endParaRPr lang="fr-FR" altLang="fr-FR" sz="2400" dirty="0" smtClean="0">
              <a:latin typeface="Arial" charset="0"/>
              <a:cs typeface="Arial" charset="0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011504" y="-27891"/>
            <a:ext cx="11181431" cy="879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PRISE EN CHARGE  DE LA MALNUTRITION AIGUE</a:t>
            </a:r>
          </a:p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(8/8)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5" y="924867"/>
            <a:ext cx="7808024" cy="5329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altLang="fr-FR" sz="2800" b="1" kern="0" dirty="0">
                <a:solidFill>
                  <a:srgbClr val="00B0F0"/>
                </a:solidFill>
                <a:latin typeface="Arial" charset="0"/>
                <a:cs typeface="Arial" charset="0"/>
              </a:rPr>
              <a:t>MAS avec complications </a:t>
            </a:r>
          </a:p>
        </p:txBody>
      </p:sp>
      <p:pic>
        <p:nvPicPr>
          <p:cNvPr id="36869" name="Picture 5" descr="http://www.nutriset.fr/images/stories/produits/icones/F7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83" y="2213535"/>
            <a:ext cx="3525725" cy="14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http://www.nutriset.fr/images/stories/produits/icones/sachet-f100-ic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70" y="3835284"/>
            <a:ext cx="3534225" cy="141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ZoneTexte 7"/>
          <p:cNvSpPr txBox="1">
            <a:spLocks noChangeArrowheads="1"/>
          </p:cNvSpPr>
          <p:nvPr/>
        </p:nvSpPr>
        <p:spPr bwMode="auto">
          <a:xfrm>
            <a:off x="8783497" y="2937906"/>
            <a:ext cx="1997699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latin typeface="Arial" charset="0"/>
              </a:rPr>
              <a:t>F75</a:t>
            </a:r>
          </a:p>
        </p:txBody>
      </p:sp>
      <p:sp>
        <p:nvSpPr>
          <p:cNvPr id="36872" name="ZoneTexte 8"/>
          <p:cNvSpPr txBox="1">
            <a:spLocks noChangeArrowheads="1"/>
          </p:cNvSpPr>
          <p:nvPr/>
        </p:nvSpPr>
        <p:spPr bwMode="auto">
          <a:xfrm>
            <a:off x="8626232" y="4719726"/>
            <a:ext cx="2314354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latin typeface="Arial" charset="0"/>
              </a:rPr>
              <a:t>F100</a:t>
            </a:r>
          </a:p>
        </p:txBody>
      </p:sp>
      <p:pic>
        <p:nvPicPr>
          <p:cNvPr id="36873" name="Picture 2" descr="http://motherchildnutrition.org/malnutrition-management/images/plumpy-n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9" y="5025471"/>
            <a:ext cx="3181441" cy="12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ZoneTexte 11"/>
          <p:cNvSpPr txBox="1">
            <a:spLocks noChangeArrowheads="1"/>
          </p:cNvSpPr>
          <p:nvPr/>
        </p:nvSpPr>
        <p:spPr bwMode="auto">
          <a:xfrm>
            <a:off x="1961570" y="6196106"/>
            <a:ext cx="2038076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err="1">
                <a:latin typeface="Arial" charset="0"/>
              </a:rPr>
              <a:t>Plumpy</a:t>
            </a:r>
            <a:r>
              <a:rPr lang="fr-FR" altLang="fr-FR" sz="1800" b="1" dirty="0">
                <a:latin typeface="Arial" charset="0"/>
              </a:rPr>
              <a:t> </a:t>
            </a:r>
            <a:r>
              <a:rPr lang="fr-FR" altLang="fr-FR" sz="1800" b="1" dirty="0" err="1">
                <a:latin typeface="Arial" charset="0"/>
              </a:rPr>
              <a:t>Nut</a:t>
            </a:r>
            <a:endParaRPr lang="en-US" altLang="fr-FR" sz="1800" b="1" dirty="0">
              <a:latin typeface="Arial" charset="0"/>
            </a:endParaRPr>
          </a:p>
        </p:txBody>
      </p:sp>
      <p:pic>
        <p:nvPicPr>
          <p:cNvPr id="36875" name="Picture 8" descr="http://www.nutriset.fr/images/stories/produits/icones/resoma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05" y="5473203"/>
            <a:ext cx="2988046" cy="95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ZoneTexte 17"/>
          <p:cNvSpPr txBox="1">
            <a:spLocks noChangeArrowheads="1"/>
          </p:cNvSpPr>
          <p:nvPr/>
        </p:nvSpPr>
        <p:spPr bwMode="auto">
          <a:xfrm>
            <a:off x="8860006" y="6268716"/>
            <a:ext cx="2369610" cy="3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altLang="fr-FR"/>
              <a:t>ReSomal</a:t>
            </a:r>
          </a:p>
        </p:txBody>
      </p:sp>
    </p:spTree>
    <p:extLst>
      <p:ext uri="{BB962C8B-B14F-4D97-AF65-F5344CB8AC3E}">
        <p14:creationId xmlns:p14="http://schemas.microsoft.com/office/powerpoint/2010/main" val="7311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78685" y="2165030"/>
            <a:ext cx="9735592" cy="2868377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SURVEILLANCE NUTRITIONNELLE</a:t>
            </a:r>
          </a:p>
        </p:txBody>
      </p:sp>
    </p:spTree>
    <p:extLst>
      <p:ext uri="{BB962C8B-B14F-4D97-AF65-F5344CB8AC3E}">
        <p14:creationId xmlns:p14="http://schemas.microsoft.com/office/powerpoint/2010/main" val="426719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fr-FR" altLang="fr-FR" smtClean="0"/>
              <a:t>Direction de la nutrition</a:t>
            </a:r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51C448-759D-4618-8ECD-4927C91537C0}" type="slidenum">
              <a:rPr lang="fr-FR" altLang="fr-FR" smtClean="0"/>
              <a:pPr/>
              <a:t>53</a:t>
            </a:fld>
            <a:endParaRPr lang="fr-FR" altLang="fr-FR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40319" y="1536523"/>
            <a:ext cx="11667406" cy="45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8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8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Enquêtes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1600" b="1" dirty="0" smtClean="0">
              <a:solidFill>
                <a:srgbClr val="0070C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SMART (</a:t>
            </a:r>
            <a:r>
              <a:rPr lang="fr-FR" altLang="fr-FR" sz="2400" dirty="0" err="1" smtClean="0">
                <a:latin typeface="Arial" charset="0"/>
                <a:ea typeface="Calibri" pitchFamily="34" charset="0"/>
                <a:cs typeface="Arial" charset="0"/>
              </a:rPr>
              <a:t>Standardized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monitoring and </a:t>
            </a:r>
            <a:r>
              <a:rPr lang="fr-FR" altLang="fr-FR" sz="2400" dirty="0" err="1">
                <a:latin typeface="Arial" charset="0"/>
                <a:ea typeface="Calibri" pitchFamily="34" charset="0"/>
                <a:cs typeface="Arial" charset="0"/>
              </a:rPr>
              <a:t>assessment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of relief and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transitions)= Méthode </a:t>
            </a: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d’enquête anthropométrique et de mortalité rapide, standardisée et simplifiée avec saisie quotidienne des données sur le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terrain          Annuelle depuis 2009</a:t>
            </a: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 MA, RC, IP, morbidité, couverture vitamine A et déparasitage</a:t>
            </a: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Pratiques ANJE</a:t>
            </a: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400" dirty="0" smtClean="0">
                <a:latin typeface="Arial" charset="0"/>
                <a:ea typeface="Calibri" pitchFamily="34" charset="0"/>
                <a:cs typeface="Arial" charset="0"/>
              </a:rPr>
              <a:t>Consommation alimentaire des ménages et diversité alimentaire des FAP </a:t>
            </a:r>
            <a:endParaRPr lang="en-US" altLang="fr-FR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99" y="-27488"/>
            <a:ext cx="10859707" cy="80635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000" b="1" dirty="0">
                <a:latin typeface="+mj-lt"/>
                <a:ea typeface="+mj-ea"/>
                <a:cs typeface="+mj-cs"/>
              </a:rPr>
              <a:t>SURVEILLANCE NUTRITIONNELLE (</a:t>
            </a:r>
            <a:r>
              <a:rPr lang="fr-FR" altLang="fr-FR" sz="3000" b="1" dirty="0" smtClean="0">
                <a:latin typeface="+mj-lt"/>
                <a:ea typeface="+mj-ea"/>
                <a:cs typeface="+mj-cs"/>
              </a:rPr>
              <a:t>1/2)</a:t>
            </a:r>
            <a:endParaRPr lang="fr-FR" altLang="fr-FR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2753025" y="3345817"/>
            <a:ext cx="771186" cy="22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3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851C448-759D-4618-8ECD-4927C91537C0}" type="slidenum">
              <a:rPr lang="fr-FR" altLang="fr-FR" smtClean="0"/>
              <a:pPr/>
              <a:t>54</a:t>
            </a:fld>
            <a:endParaRPr lang="fr-FR" altLang="fr-FR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7340" y="1176914"/>
            <a:ext cx="11869959" cy="385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8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8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Enquêtes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1600" b="1" dirty="0" smtClean="0">
              <a:solidFill>
                <a:srgbClr val="0070C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Enquête nationale sur l’iode et l’anémie (ENIAB, 2014)</a:t>
            </a: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fr-FR" altLang="fr-FR" sz="2400" b="1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Enquête sur l’état nutritionnel des PVVIH (2018, 2019) </a:t>
            </a: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fr-FR" altLang="fr-FR" sz="2400" b="1" dirty="0">
              <a:latin typeface="Arial" charset="0"/>
              <a:ea typeface="Calibri" pitchFamily="34" charset="0"/>
              <a:cs typeface="Arial" charset="0"/>
            </a:endParaRP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fr-FR" altLang="fr-FR" sz="2400" b="1" dirty="0" smtClean="0">
                <a:latin typeface="Arial" charset="0"/>
                <a:ea typeface="Calibri" pitchFamily="34" charset="0"/>
                <a:cs typeface="Arial" charset="0"/>
              </a:rPr>
              <a:t>Appuis aux autres structures</a:t>
            </a:r>
          </a:p>
          <a:p>
            <a:pPr marL="800100" lvl="1" indent="-3429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fr-FR" altLang="fr-FR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800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Collecte de </a:t>
            </a:r>
            <a:r>
              <a:rPr lang="fr-FR" altLang="fr-FR" sz="28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routine via ENDOS</a:t>
            </a:r>
          </a:p>
          <a:p>
            <a:pPr lvl="1" algn="just">
              <a:spcBef>
                <a:spcPct val="0"/>
              </a:spcBef>
              <a:buClrTx/>
              <a:buNone/>
            </a:pPr>
            <a:endParaRPr lang="en-US" altLang="fr-FR" sz="2400" dirty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99" y="-27488"/>
            <a:ext cx="10570512" cy="73301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000" b="1" dirty="0">
                <a:latin typeface="+mj-lt"/>
                <a:ea typeface="+mj-ea"/>
                <a:cs typeface="+mj-cs"/>
              </a:rPr>
              <a:t>SURVEILLANCE NUTRITIONNELLE </a:t>
            </a:r>
            <a:r>
              <a:rPr lang="fr-FR" altLang="fr-FR" sz="3000" b="1" dirty="0" smtClean="0">
                <a:latin typeface="+mj-lt"/>
                <a:ea typeface="+mj-ea"/>
                <a:cs typeface="+mj-cs"/>
              </a:rPr>
              <a:t>(</a:t>
            </a:r>
            <a:r>
              <a:rPr lang="fr-FR" altLang="fr-FR" sz="3000" b="1" dirty="0">
                <a:latin typeface="+mj-lt"/>
                <a:ea typeface="+mj-ea"/>
                <a:cs typeface="+mj-cs"/>
              </a:rPr>
              <a:t>2</a:t>
            </a:r>
            <a:r>
              <a:rPr lang="fr-FR" altLang="fr-FR" sz="3000" b="1" dirty="0" smtClean="0">
                <a:latin typeface="+mj-lt"/>
                <a:ea typeface="+mj-ea"/>
                <a:cs typeface="+mj-cs"/>
              </a:rPr>
              <a:t>/2)</a:t>
            </a:r>
            <a:endParaRPr lang="fr-FR" altLang="fr-FR" sz="3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68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78685" y="2165030"/>
            <a:ext cx="9735592" cy="2868377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21107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C6E94E3-360A-47A8-AA8D-BDE3D7A9277D}" type="slidenum">
              <a:rPr lang="fr-FR" altLang="fr-FR" smtClean="0"/>
              <a:pPr/>
              <a:t>56</a:t>
            </a:fld>
            <a:endParaRPr lang="fr-FR" altLang="fr-FR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601085"/>
            <a:ext cx="12241213" cy="36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4572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fr-FR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Tx/>
              <a:buNone/>
            </a:pPr>
            <a:endParaRPr lang="fr-FR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Tx/>
              <a:buNone/>
            </a:pPr>
            <a:endParaRPr lang="fr-FR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US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Tx/>
              <a:buNone/>
            </a:pPr>
            <a:endParaRPr lang="fr-FR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US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Tx/>
              <a:buNone/>
            </a:pPr>
            <a:endParaRPr lang="fr-FR" altLang="fr-FR" sz="2800">
              <a:latin typeface="Arial" charset="0"/>
              <a:ea typeface="Calibri" pitchFamily="34" charset="0"/>
              <a:cs typeface="Arial" charset="0"/>
            </a:endParaRPr>
          </a:p>
          <a:p>
            <a:pPr lvl="1" algn="just">
              <a:spcBef>
                <a:spcPct val="0"/>
              </a:spcBef>
              <a:buClrTx/>
              <a:buFontTx/>
              <a:buNone/>
            </a:pPr>
            <a:endParaRPr lang="en-US" altLang="fr-FR" sz="280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6085" name="ZoneTexte 4"/>
          <p:cNvSpPr txBox="1">
            <a:spLocks noChangeArrowheads="1"/>
          </p:cNvSpPr>
          <p:nvPr/>
        </p:nvSpPr>
        <p:spPr bwMode="auto">
          <a:xfrm>
            <a:off x="143918" y="925551"/>
            <a:ext cx="11858676" cy="57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b="1" dirty="0">
                <a:latin typeface="Arial" charset="0"/>
              </a:rPr>
              <a:t> </a:t>
            </a:r>
            <a:r>
              <a:rPr lang="fr-FR" altLang="fr-FR" sz="2400" dirty="0">
                <a:latin typeface="Arial" charset="0"/>
              </a:rPr>
              <a:t>Adoption en 2007, en conseil des Ministres, d’un cadre national de concertation sur la nutrition, dénommé: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latin typeface="Arial" charset="0"/>
              </a:rPr>
              <a:t>    </a:t>
            </a:r>
            <a:r>
              <a:rPr lang="fr-FR" altLang="fr-FR" sz="2400" dirty="0">
                <a:solidFill>
                  <a:srgbClr val="FF0000"/>
                </a:solidFill>
                <a:latin typeface="Arial" charset="0"/>
              </a:rPr>
              <a:t>Conseil National de Concertation en Nutrition(</a:t>
            </a:r>
            <a:r>
              <a:rPr lang="fr-FR" altLang="fr-FR" sz="2400" b="1" dirty="0">
                <a:solidFill>
                  <a:srgbClr val="FF0000"/>
                </a:solidFill>
                <a:latin typeface="Arial" charset="0"/>
              </a:rPr>
              <a:t>CNCN</a:t>
            </a:r>
            <a:r>
              <a:rPr lang="fr-FR" altLang="fr-FR" sz="2400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 dirty="0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fr-FR" altLang="fr-FR" sz="2000" b="1" dirty="0" smtClean="0">
                <a:solidFill>
                  <a:srgbClr val="FF0000"/>
                </a:solidFill>
                <a:latin typeface="Arial" charset="0"/>
              </a:rPr>
              <a:t>En cours de relecture</a:t>
            </a:r>
            <a:endParaRPr lang="fr-FR" altLang="fr-FR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 b="1" dirty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</a:rPr>
              <a:t> Composition: douzaine de départements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latin typeface="Arial" charset="0"/>
              </a:rPr>
              <a:t>    ministériels, ONG, PTF…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fr-FR" altLang="fr-FR" sz="2400" dirty="0">
                <a:latin typeface="Arial" charset="0"/>
              </a:rPr>
              <a:t> Mise en place des conseils régionaux de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latin typeface="Arial" charset="0"/>
              </a:rPr>
              <a:t>    concertation en nutrition (</a:t>
            </a:r>
            <a:r>
              <a:rPr lang="fr-FR" altLang="fr-FR" sz="2400" b="1" dirty="0">
                <a:latin typeface="Arial" charset="0"/>
              </a:rPr>
              <a:t>CRCN</a:t>
            </a:r>
            <a:r>
              <a:rPr lang="fr-FR" altLang="fr-FR" sz="2400" dirty="0" smtClean="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 dirty="0"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fr-FR" altLang="fr-FR" sz="2400" dirty="0" smtClean="0">
                <a:latin typeface="Arial" charset="0"/>
              </a:rPr>
              <a:t>Mise en place de la Plateforme national d’information sur la nutrition (PNIN) depuis 2018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 b="1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063" y="118035"/>
            <a:ext cx="4486612" cy="59560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Coordination (1/1)</a:t>
            </a:r>
          </a:p>
        </p:txBody>
      </p:sp>
      <p:pic>
        <p:nvPicPr>
          <p:cNvPr id="7" name="Image 6" descr="logo_nipn_f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95" y="5326040"/>
            <a:ext cx="2313557" cy="112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4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204998" y="2165030"/>
            <a:ext cx="9735589" cy="2868377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PARTENARIAT</a:t>
            </a:r>
          </a:p>
        </p:txBody>
      </p:sp>
    </p:spTree>
    <p:extLst>
      <p:ext uri="{BB962C8B-B14F-4D97-AF65-F5344CB8AC3E}">
        <p14:creationId xmlns:p14="http://schemas.microsoft.com/office/powerpoint/2010/main" val="6530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240315" y="1145574"/>
            <a:ext cx="12000898" cy="513688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sz="2400" dirty="0" smtClean="0">
                <a:latin typeface="Arial" charset="0"/>
                <a:cs typeface="Arial" charset="0"/>
              </a:rPr>
              <a:t>Les partenaires techniques et financiers de la nutrition sont essentiellement:</a:t>
            </a:r>
          </a:p>
          <a:p>
            <a:pPr>
              <a:buFont typeface="Arial" charset="0"/>
              <a:buNone/>
            </a:pPr>
            <a:endParaRPr lang="fr-FR" altLang="fr-FR" sz="24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altLang="fr-FR" sz="2400" b="1" dirty="0" smtClean="0">
                <a:latin typeface="Arial" charset="0"/>
                <a:cs typeface="Arial" charset="0"/>
              </a:rPr>
              <a:t>PTF: </a:t>
            </a:r>
            <a:r>
              <a:rPr lang="fr-FR" altLang="fr-FR" sz="2400" dirty="0" smtClean="0">
                <a:latin typeface="Arial" charset="0"/>
                <a:cs typeface="Arial" charset="0"/>
              </a:rPr>
              <a:t>UNICEF, OMS, PAM, Banque mondiale, Union Européenne, MI, BMG</a:t>
            </a:r>
          </a:p>
          <a:p>
            <a:pPr>
              <a:buFont typeface="Arial" charset="0"/>
              <a:buNone/>
            </a:pPr>
            <a:endParaRPr lang="fr-FR" altLang="fr-FR" sz="24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altLang="fr-FR" sz="2400" b="1" dirty="0" smtClean="0">
                <a:latin typeface="Arial" charset="0"/>
                <a:cs typeface="Arial" charset="0"/>
              </a:rPr>
              <a:t>ONG: </a:t>
            </a:r>
            <a:r>
              <a:rPr lang="fr-FR" altLang="fr-FR" sz="2400" dirty="0" smtClean="0">
                <a:latin typeface="Arial" charset="0"/>
                <a:cs typeface="Arial" charset="0"/>
              </a:rPr>
              <a:t>(HKI, Alive&amp;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Thrive</a:t>
            </a:r>
            <a:r>
              <a:rPr lang="fr-FR" altLang="fr-FR" sz="2400" dirty="0" smtClean="0">
                <a:latin typeface="Arial" charset="0"/>
                <a:cs typeface="Arial" charset="0"/>
              </a:rPr>
              <a:t>, Action Contre la faim, Save the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children</a:t>
            </a:r>
            <a:r>
              <a:rPr lang="fr-FR" altLang="fr-FR" sz="2400" dirty="0" smtClean="0">
                <a:latin typeface="Arial" charset="0"/>
                <a:cs typeface="Arial" charset="0"/>
              </a:rPr>
              <a:t>, CRS, Croix rouge, GIZ, MSF,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Nutrifaso</a:t>
            </a:r>
            <a:r>
              <a:rPr lang="fr-FR" altLang="fr-FR" sz="2400" dirty="0" smtClean="0">
                <a:latin typeface="Arial" charset="0"/>
                <a:cs typeface="Arial" charset="0"/>
              </a:rPr>
              <a:t>, 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Medicus</a:t>
            </a:r>
            <a:r>
              <a:rPr lang="fr-FR" altLang="fr-FR" sz="2400" dirty="0" smtClean="0">
                <a:latin typeface="Arial" charset="0"/>
                <a:cs typeface="Arial" charset="0"/>
              </a:rPr>
              <a:t> </a:t>
            </a:r>
            <a:r>
              <a:rPr lang="fr-FR" altLang="fr-FR" sz="2400" dirty="0" err="1" smtClean="0">
                <a:latin typeface="Arial" charset="0"/>
                <a:cs typeface="Arial" charset="0"/>
              </a:rPr>
              <a:t>Mundi</a:t>
            </a:r>
            <a:r>
              <a:rPr lang="fr-FR" altLang="fr-FR" sz="2400" dirty="0" smtClean="0">
                <a:latin typeface="Arial" charset="0"/>
                <a:cs typeface="Arial" charset="0"/>
              </a:rPr>
              <a:t>, MLAL, Terre des Hommes, IBFAN, Help, etc…)</a:t>
            </a:r>
          </a:p>
          <a:p>
            <a:endParaRPr lang="fr-FR" altLang="fr-FR" sz="2800" dirty="0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C279C4-8DC6-4DCB-932D-07F5876445D4}" type="slidenum">
              <a:rPr lang="fr-FR" altLang="fr-FR" smtClean="0"/>
              <a:pPr/>
              <a:t>58</a:t>
            </a:fld>
            <a:endParaRPr lang="fr-FR" altLang="fr-FR" smtClean="0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2031177" y="192413"/>
            <a:ext cx="4653138" cy="59560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PARTENARIAT (</a:t>
            </a:r>
            <a:r>
              <a:rPr lang="fr-FR" altLang="fr-FR" sz="3200" b="1" dirty="0" smtClean="0">
                <a:latin typeface="+mj-lt"/>
                <a:ea typeface="+mj-ea"/>
                <a:cs typeface="+mj-cs"/>
              </a:rPr>
              <a:t>1/2)</a:t>
            </a:r>
            <a:endParaRPr lang="fr-FR" altLang="fr-FR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23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4514" y="1072005"/>
            <a:ext cx="12096700" cy="3788647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fr-FR" altLang="fr-FR" sz="2400" b="1" dirty="0" err="1" smtClean="0"/>
              <a:t>Scalling</a:t>
            </a:r>
            <a:r>
              <a:rPr lang="fr-FR" altLang="fr-FR" sz="2400" b="1" dirty="0" smtClean="0"/>
              <a:t> Up Nutrition(SUN)</a:t>
            </a:r>
            <a:r>
              <a:rPr lang="fr-FR" altLang="fr-FR" sz="2400" dirty="0" smtClean="0"/>
              <a:t> en septembre 2011</a:t>
            </a:r>
          </a:p>
          <a:p>
            <a:pPr lvl="1">
              <a:buFontTx/>
              <a:buNone/>
            </a:pPr>
            <a:r>
              <a:rPr lang="fr-FR" altLang="fr-FR" sz="2400" dirty="0" smtClean="0"/>
              <a:t>Contribuer à la réduction significative et durable de la sous-nutrition, et à l'amélioration de la santé et de la prospérité des générations futures…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b="1" dirty="0" smtClean="0"/>
              <a:t> </a:t>
            </a:r>
            <a:r>
              <a:rPr lang="fr-FR" sz="2400" b="1" dirty="0"/>
              <a:t>Cibles mondiales de nutrition  2025 </a:t>
            </a:r>
            <a:endParaRPr lang="fr-FR" sz="24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/>
              <a:t>Campagne PFLMU</a:t>
            </a:r>
          </a:p>
        </p:txBody>
      </p:sp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CAC9CD7-3180-46B6-86E9-171F7157325C}" type="slidenum">
              <a:rPr lang="fr-FR" altLang="fr-FR" smtClean="0"/>
              <a:pPr/>
              <a:t>59</a:t>
            </a:fld>
            <a:endParaRPr lang="fr-FR" altLang="fr-FR" smtClean="0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144513" y="485071"/>
            <a:ext cx="11663156" cy="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>
              <a:buFont typeface="Wingdings" pitchFamily="2" charset="2"/>
              <a:buChar char="Ø"/>
            </a:pPr>
            <a:r>
              <a:rPr lang="fr-FR" altLang="fr-FR" sz="2800" b="1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Adhésion aux mouvements internationaux: </a:t>
            </a: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2705930" y="-27485"/>
            <a:ext cx="4653138" cy="59560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latin typeface="+mj-lt"/>
                <a:ea typeface="+mj-ea"/>
                <a:cs typeface="+mj-cs"/>
              </a:rPr>
              <a:t>PARTENARIAT (</a:t>
            </a:r>
            <a:r>
              <a:rPr lang="fr-FR" altLang="fr-FR" sz="3200" b="1" dirty="0" smtClean="0">
                <a:latin typeface="+mj-lt"/>
                <a:ea typeface="+mj-ea"/>
                <a:cs typeface="+mj-cs"/>
              </a:rPr>
              <a:t>2/2)</a:t>
            </a:r>
            <a:endParaRPr lang="fr-FR" altLang="fr-FR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58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re 6"/>
          <p:cNvSpPr>
            <a:spLocks noGrp="1"/>
          </p:cNvSpPr>
          <p:nvPr>
            <p:ph type="title"/>
          </p:nvPr>
        </p:nvSpPr>
        <p:spPr>
          <a:xfrm>
            <a:off x="1107237" y="1052935"/>
            <a:ext cx="10122379" cy="532909"/>
          </a:xfr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altLang="fr-F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Malnutrition </a:t>
            </a:r>
            <a:r>
              <a:rPr lang="fr-FR" altLang="fr-FR" sz="28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pluricarentielle</a:t>
            </a:r>
            <a:r>
              <a:rPr lang="fr-FR" altLang="fr-F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A3F48C4-3A86-4840-985C-023372CACCEB}" type="slidenum">
              <a:rPr lang="en-US" altLang="fr-FR" smtClean="0"/>
              <a:pPr/>
              <a:t>6</a:t>
            </a:fld>
            <a:endParaRPr lang="en-US" altLang="fr-FR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36930" y="4591993"/>
            <a:ext cx="4050651" cy="4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Andalus" pitchFamily="2" charset="-78"/>
                <a:cs typeface="Andalus" pitchFamily="2" charset="-78"/>
              </a:rPr>
              <a:t>kwashiorkor </a:t>
            </a:r>
          </a:p>
        </p:txBody>
      </p:sp>
      <p:pic>
        <p:nvPicPr>
          <p:cNvPr id="16388" name="Picture 2" descr="kwas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26" y="2172355"/>
            <a:ext cx="3799878" cy="24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IMG_1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" y="2318635"/>
            <a:ext cx="2552379" cy="251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755" y="4811892"/>
            <a:ext cx="2650138" cy="470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Andalus" pitchFamily="2" charset="-78"/>
                <a:cs typeface="Andalus" pitchFamily="2" charset="-78"/>
              </a:rPr>
              <a:t>Marasme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179" y="1806078"/>
            <a:ext cx="5398036" cy="4702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1.Malnutrition aiguë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36" y="2633928"/>
            <a:ext cx="3159246" cy="28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145935" y="1806077"/>
            <a:ext cx="4048526" cy="470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Malnutrition chronique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35785" y="45273"/>
            <a:ext cx="11427258" cy="6985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/>
              <a:t>TYPES DE  MALNUTRITION (2/3)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5147" y="5851557"/>
            <a:ext cx="6294874" cy="4702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SzPct val="80000"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3.Insuffisance pondérale </a:t>
            </a:r>
          </a:p>
        </p:txBody>
      </p:sp>
    </p:spTree>
    <p:extLst>
      <p:ext uri="{BB962C8B-B14F-4D97-AF65-F5344CB8AC3E}">
        <p14:creationId xmlns:p14="http://schemas.microsoft.com/office/powerpoint/2010/main" val="31608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78685" y="2165030"/>
            <a:ext cx="9735592" cy="2868377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DEFIS/PERSPECTIVES</a:t>
            </a:r>
          </a:p>
        </p:txBody>
      </p:sp>
    </p:spTree>
    <p:extLst>
      <p:ext uri="{BB962C8B-B14F-4D97-AF65-F5344CB8AC3E}">
        <p14:creationId xmlns:p14="http://schemas.microsoft.com/office/powerpoint/2010/main" val="13013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6757" y="485499"/>
            <a:ext cx="12098826" cy="6426159"/>
          </a:xfrm>
        </p:spPr>
        <p:txBody>
          <a:bodyPr>
            <a:noAutofit/>
          </a:bodyPr>
          <a:lstStyle/>
          <a:p>
            <a:r>
              <a:rPr lang="fr-FR" altLang="fr-FR" sz="2400" dirty="0" smtClean="0">
                <a:solidFill>
                  <a:srgbClr val="000000"/>
                </a:solidFill>
              </a:rPr>
              <a:t>Améliorer la couverture géographique des interventions ANJE </a:t>
            </a:r>
          </a:p>
          <a:p>
            <a:endParaRPr lang="fr-FR" altLang="fr-FR" sz="700" dirty="0" smtClean="0">
              <a:solidFill>
                <a:srgbClr val="000000"/>
              </a:solidFill>
            </a:endParaRPr>
          </a:p>
          <a:p>
            <a:r>
              <a:rPr lang="fr-FR" altLang="fr-FR" sz="2400" dirty="0" smtClean="0">
                <a:solidFill>
                  <a:srgbClr val="000000"/>
                </a:solidFill>
              </a:rPr>
              <a:t>Améliorer la couverture et la qualité de la PCIMA</a:t>
            </a:r>
          </a:p>
          <a:p>
            <a:endParaRPr lang="fr-FR" altLang="fr-FR" sz="900" dirty="0" smtClean="0">
              <a:solidFill>
                <a:srgbClr val="000000"/>
              </a:solidFill>
            </a:endParaRPr>
          </a:p>
          <a:p>
            <a:r>
              <a:rPr lang="fr-FR" altLang="fr-FR" sz="2400" dirty="0" smtClean="0">
                <a:solidFill>
                  <a:srgbClr val="000000"/>
                </a:solidFill>
              </a:rPr>
              <a:t>L’ancrage du CNCN</a:t>
            </a:r>
          </a:p>
          <a:p>
            <a:endParaRPr lang="fr-FR" altLang="fr-FR" sz="800" dirty="0" smtClean="0">
              <a:solidFill>
                <a:srgbClr val="000000"/>
              </a:solidFill>
            </a:endParaRPr>
          </a:p>
          <a:p>
            <a:r>
              <a:rPr lang="fr-FR" altLang="fr-FR" sz="2400" dirty="0" smtClean="0">
                <a:solidFill>
                  <a:srgbClr val="000000"/>
                </a:solidFill>
              </a:rPr>
              <a:t>Renforcer la qualité et la disponibilité des données de routine et d’enquête notamment  sur les micronutriments</a:t>
            </a:r>
          </a:p>
          <a:p>
            <a:endParaRPr lang="fr-FR" altLang="fr-FR" sz="900" dirty="0" smtClean="0">
              <a:solidFill>
                <a:srgbClr val="000000"/>
              </a:solidFill>
            </a:endParaRPr>
          </a:p>
          <a:p>
            <a:r>
              <a:rPr lang="fr-FR" altLang="fr-FR" sz="2400" dirty="0" smtClean="0">
                <a:solidFill>
                  <a:srgbClr val="000000"/>
                </a:solidFill>
              </a:rPr>
              <a:t>Impliquer les  collectivités dans la réponse contre la malnutrition</a:t>
            </a:r>
          </a:p>
          <a:p>
            <a:endParaRPr lang="fr-FR" altLang="fr-FR" sz="900" dirty="0" smtClean="0"/>
          </a:p>
          <a:p>
            <a:r>
              <a:rPr lang="fr-FR" altLang="fr-FR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Satisfaire </a:t>
            </a:r>
            <a:r>
              <a:rPr lang="fr-FR" altLang="fr-FR" sz="24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aux engagements internationaux a travers notamment:</a:t>
            </a:r>
          </a:p>
          <a:p>
            <a:pPr lvl="2" algn="just">
              <a:buClrTx/>
              <a:buFont typeface="Wingdings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Réduction le taux de la malnutrition chronique </a:t>
            </a:r>
          </a:p>
          <a:p>
            <a:pPr lvl="2" algn="just">
              <a:buClrTx/>
              <a:buFont typeface="Wingdings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Réduction de la malnutrition aigue </a:t>
            </a:r>
          </a:p>
          <a:p>
            <a:pPr lvl="2" algn="just">
              <a:buClrTx/>
              <a:buFont typeface="Wingdings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Augmentation le taux d’allaitement maternel exclusif</a:t>
            </a:r>
          </a:p>
          <a:p>
            <a:pPr lvl="2" algn="just">
              <a:buClrTx/>
              <a:buFont typeface="Wingdings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Réduction de l’anémie</a:t>
            </a:r>
          </a:p>
          <a:p>
            <a:pPr lvl="2" algn="just">
              <a:buClrTx/>
              <a:buFont typeface="Wingdings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Réduction du taux de faible poids de naissance</a:t>
            </a:r>
          </a:p>
          <a:p>
            <a:endParaRPr lang="fr-FR" altLang="fr-FR" sz="2400" dirty="0" smtClean="0"/>
          </a:p>
        </p:txBody>
      </p:sp>
      <p:sp>
        <p:nvSpPr>
          <p:cNvPr id="16387" name="Titre 1"/>
          <p:cNvSpPr>
            <a:spLocks noGrp="1"/>
          </p:cNvSpPr>
          <p:nvPr>
            <p:ph type="title"/>
          </p:nvPr>
        </p:nvSpPr>
        <p:spPr>
          <a:xfrm>
            <a:off x="144516" y="45274"/>
            <a:ext cx="11967062" cy="51356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altLang="fr-FR" sz="3200" b="1" dirty="0"/>
              <a:t>Défis/Perspectives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7B50C-1D5C-4094-B4B6-563B0E6F3A8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12A92-01DF-49F7-85CC-99A0D06C8ACD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6" name="Ovale 4"/>
          <p:cNvSpPr/>
          <p:nvPr/>
        </p:nvSpPr>
        <p:spPr>
          <a:xfrm>
            <a:off x="5406603" y="1164167"/>
            <a:ext cx="3413155" cy="2328333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2800" dirty="0">
              <a:solidFill>
                <a:srgbClr val="006600"/>
              </a:solidFill>
            </a:endParaRPr>
          </a:p>
          <a:p>
            <a:pPr algn="ctr"/>
            <a:r>
              <a:rPr lang="en-US" sz="2800" dirty="0">
                <a:solidFill>
                  <a:srgbClr val="006600"/>
                </a:solidFill>
              </a:rPr>
              <a:t>Santé</a:t>
            </a:r>
          </a:p>
        </p:txBody>
      </p:sp>
      <p:sp>
        <p:nvSpPr>
          <p:cNvPr id="8" name="Ovale 7"/>
          <p:cNvSpPr/>
          <p:nvPr/>
        </p:nvSpPr>
        <p:spPr>
          <a:xfrm>
            <a:off x="6261336" y="3026833"/>
            <a:ext cx="3136812" cy="2345583"/>
          </a:xfrm>
          <a:prstGeom prst="ellipse">
            <a:avLst/>
          </a:prstGeom>
          <a:gradFill flip="none" rotWithShape="1">
            <a:gsLst>
              <a:gs pos="1800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fr-FR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      Protection</a:t>
            </a:r>
            <a:br>
              <a:rPr lang="fr-FR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         sociale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6090" y="3802945"/>
            <a:ext cx="1749197" cy="45454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2300" b="1" dirty="0"/>
              <a:t>Malnutrition</a:t>
            </a:r>
          </a:p>
        </p:txBody>
      </p:sp>
      <p:sp>
        <p:nvSpPr>
          <p:cNvPr id="13" name="Ovale 5"/>
          <p:cNvSpPr/>
          <p:nvPr/>
        </p:nvSpPr>
        <p:spPr>
          <a:xfrm>
            <a:off x="2165271" y="1145572"/>
            <a:ext cx="3450548" cy="248355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rgbClr val="C00000"/>
                </a:solidFill>
              </a:rPr>
              <a:t>Education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0" name="Ovale 5"/>
          <p:cNvSpPr/>
          <p:nvPr/>
        </p:nvSpPr>
        <p:spPr>
          <a:xfrm>
            <a:off x="240317" y="2638778"/>
            <a:ext cx="3869371" cy="248355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rgbClr val="C00000"/>
              </a:solidFill>
            </a:endParaRPr>
          </a:p>
          <a:p>
            <a:pPr algn="ctr"/>
            <a:r>
              <a:rPr lang="fr-FR" sz="2200" dirty="0">
                <a:solidFill>
                  <a:srgbClr val="C00000"/>
                </a:solidFill>
              </a:rPr>
              <a:t>Eau, Hygiène et Assainissement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1725618" y="4423837"/>
            <a:ext cx="3545308" cy="252375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Nutrition</a:t>
            </a:r>
          </a:p>
        </p:txBody>
      </p:sp>
      <p:sp>
        <p:nvSpPr>
          <p:cNvPr id="9" name="Ovale 7"/>
          <p:cNvSpPr/>
          <p:nvPr/>
        </p:nvSpPr>
        <p:spPr>
          <a:xfrm>
            <a:off x="4638975" y="4501446"/>
            <a:ext cx="3407443" cy="2465010"/>
          </a:xfrm>
          <a:prstGeom prst="ellipse">
            <a:avLst/>
          </a:prstGeom>
          <a:gradFill flip="none" rotWithShape="1">
            <a:gsLst>
              <a:gs pos="8000">
                <a:schemeClr val="bg2">
                  <a:lumMod val="75000"/>
                </a:schemeClr>
              </a:gs>
              <a:gs pos="53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Agriculture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2306" y="1438126"/>
            <a:ext cx="1110179" cy="8040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7254" y="5031499"/>
            <a:ext cx="1759456" cy="1189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3941" y="3203333"/>
            <a:ext cx="1028133" cy="706852"/>
          </a:xfrm>
          <a:prstGeom prst="rect">
            <a:avLst/>
          </a:prstGeom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55" y="4925116"/>
            <a:ext cx="1707316" cy="11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2729" y="2806697"/>
            <a:ext cx="1213545" cy="92209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63" y="1471027"/>
            <a:ext cx="1229676" cy="96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1311" y="2759088"/>
            <a:ext cx="9730586" cy="230042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99FF"/>
              </a:buClr>
              <a:buSzPct val="75000"/>
              <a:buFont typeface="Wingdings" pitchFamily="2" charset="2"/>
              <a:buNone/>
            </a:pPr>
            <a:r>
              <a:rPr lang="fr-FR" sz="2800" dirty="0"/>
              <a:t>Un seul secteur ne peut à lui</a:t>
            </a:r>
            <a:br>
              <a:rPr lang="fr-FR" sz="2800" dirty="0"/>
            </a:br>
            <a:r>
              <a:rPr lang="fr-FR" sz="2800" dirty="0"/>
              <a:t>seul répondre aux défis</a:t>
            </a:r>
            <a:br>
              <a:rPr lang="fr-FR" sz="2800" dirty="0"/>
            </a:br>
            <a:r>
              <a:rPr lang="fr-FR" sz="2800" dirty="0"/>
              <a:t>des différentes formes de malnutrition :</a:t>
            </a:r>
            <a:br>
              <a:rPr lang="fr-FR" sz="2800" dirty="0"/>
            </a:br>
            <a:r>
              <a:rPr lang="fr-FR" sz="2800" dirty="0"/>
              <a:t>une réponse multisectorielle est nécessaire et cruciale</a:t>
            </a:r>
            <a:endParaRPr lang="en-US" sz="2800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612061" y="-27890"/>
            <a:ext cx="11017092" cy="733415"/>
          </a:xfrm>
          <a:blipFill dpi="0" rotWithShape="1">
            <a:blip r:embed="rId8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/>
              <a:t>Conclusion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8819758" y="1736445"/>
            <a:ext cx="3277539" cy="18965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b="1" dirty="0" smtClean="0"/>
              <a:t>Problème de santé publique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b="1" dirty="0" smtClean="0"/>
              <a:t>Conséquences irréversibles</a:t>
            </a:r>
            <a:endParaRPr lang="fr-FR" sz="2300" b="1" dirty="0"/>
          </a:p>
        </p:txBody>
      </p:sp>
    </p:spTree>
    <p:extLst>
      <p:ext uri="{BB962C8B-B14F-4D97-AF65-F5344CB8AC3E}">
        <p14:creationId xmlns:p14="http://schemas.microsoft.com/office/powerpoint/2010/main" val="3429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3" grpId="0" animBg="1"/>
      <p:bldP spid="10" grpId="0" animBg="1"/>
      <p:bldP spid="7" grpId="0" animBg="1"/>
      <p:bldP spid="9" grpId="0" animBg="1"/>
      <p:bldP spid="20" grpId="0" animBg="1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06032" y="6271949"/>
            <a:ext cx="11501641" cy="59501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/>
              <a:t>Merci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F672-9F15-4034-B373-8A90B80DBC8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4" name="Picture 14" descr="PregnancyBirth_Welcome_Pregnantbell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1" y="457583"/>
            <a:ext cx="5077127" cy="27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good_attachement_brea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38" y="412310"/>
            <a:ext cx="4671213" cy="28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5" descr="http://ts3.mm.bing.net/th?id=JN.DsymIcAjliE2aE%2bu5zN6DA&amp;w=119&amp;h=146&amp;c=7&amp;rs=1&amp;qlt=90&amp;o=4&amp;pid=1.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76" y="3492501"/>
            <a:ext cx="3819200" cy="256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a gauche 5"/>
          <p:cNvSpPr/>
          <p:nvPr/>
        </p:nvSpPr>
        <p:spPr>
          <a:xfrm>
            <a:off x="8434166" y="3199842"/>
            <a:ext cx="3373508" cy="3299785"/>
          </a:xfrm>
          <a:prstGeom prst="curvedLeftArrow">
            <a:avLst>
              <a:gd name="adj1" fmla="val 25000"/>
              <a:gd name="adj2" fmla="val 5045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5908" y="4372600"/>
            <a:ext cx="3566734" cy="59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Avenir dépend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662978" y="4445941"/>
            <a:ext cx="4145123" cy="59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Bonne nutrition</a:t>
            </a:r>
            <a:endParaRPr lang="fr-FR" sz="3200" dirty="0"/>
          </a:p>
        </p:txBody>
      </p:sp>
      <p:sp>
        <p:nvSpPr>
          <p:cNvPr id="8" name="Flèche courbée vers le bas 7"/>
          <p:cNvSpPr/>
          <p:nvPr/>
        </p:nvSpPr>
        <p:spPr>
          <a:xfrm rot="16440808">
            <a:off x="264079" y="2812057"/>
            <a:ext cx="3046606" cy="3381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53" y="3097977"/>
            <a:ext cx="2801028" cy="325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2" y="3125467"/>
            <a:ext cx="3617108" cy="205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91" y="3389020"/>
            <a:ext cx="2601258" cy="32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35783" y="1912794"/>
            <a:ext cx="10711061" cy="4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lang="fr-FR" altLang="fr-FR" sz="2400" dirty="0">
                <a:latin typeface="Arial" charset="0"/>
                <a:cs typeface="Arial" charset="0"/>
              </a:rPr>
              <a:t>Les </a:t>
            </a:r>
            <a:r>
              <a:rPr lang="fr-FR" altLang="fr-FR" sz="2400" dirty="0" smtClean="0">
                <a:latin typeface="Arial" charset="0"/>
                <a:cs typeface="Arial" charset="0"/>
              </a:rPr>
              <a:t>plus courantes sont les carences en:</a:t>
            </a:r>
            <a:endParaRPr lang="en-CA" altLang="fr-FR" sz="2400" dirty="0">
              <a:latin typeface="Arial" charset="0"/>
              <a:cs typeface="Arial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478173" y="5149824"/>
            <a:ext cx="3347206" cy="4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3587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fr-CA" altLang="fr-FR" sz="2400" dirty="0">
                <a:latin typeface="Arial" charset="0"/>
                <a:cs typeface="Arial" charset="0"/>
              </a:rPr>
              <a:t>Vitamine A 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5068631" y="6410195"/>
            <a:ext cx="3347207" cy="4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358775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5875" lvl="2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fr-CA" altLang="fr-FR" sz="2400" dirty="0" smtClean="0">
                <a:latin typeface="Arial" charset="0"/>
                <a:cs typeface="Arial" charset="0"/>
              </a:rPr>
              <a:t>Fer</a:t>
            </a:r>
            <a:endParaRPr lang="fr-CA" altLang="fr-FR" sz="2400" dirty="0">
              <a:latin typeface="Arial" charset="0"/>
              <a:cs typeface="Arial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8415837" y="6541973"/>
            <a:ext cx="3347207" cy="4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358775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5875" lvl="2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fr-CA" altLang="fr-FR" sz="2400" dirty="0" smtClean="0">
                <a:latin typeface="Arial" charset="0"/>
                <a:cs typeface="Arial" charset="0"/>
              </a:rPr>
              <a:t>Iode </a:t>
            </a:r>
            <a:endParaRPr lang="fr-CA" altLang="fr-FR" sz="24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081" y="989543"/>
            <a:ext cx="9306298" cy="5329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fr-FR" sz="2800" b="1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>LES CARENCES SPÉCIFIQUES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5785" y="45273"/>
            <a:ext cx="11427258" cy="698500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/>
              <a:t>TYPES DE  MALNUTRITION (3/3)</a:t>
            </a:r>
          </a:p>
        </p:txBody>
      </p:sp>
    </p:spTree>
    <p:extLst>
      <p:ext uri="{BB962C8B-B14F-4D97-AF65-F5344CB8AC3E}">
        <p14:creationId xmlns:p14="http://schemas.microsoft.com/office/powerpoint/2010/main" val="410066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" name="Parchemin horizontal 4"/>
          <p:cNvSpPr/>
          <p:nvPr/>
        </p:nvSpPr>
        <p:spPr bwMode="auto">
          <a:xfrm>
            <a:off x="1829809" y="2132689"/>
            <a:ext cx="9157532" cy="27940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tabLst>
                <a:tab pos="457200" algn="l"/>
              </a:tabLst>
              <a:defRPr/>
            </a:pPr>
            <a:endParaRPr lang="fr-FR" altLang="fr-FR" sz="36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Situation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fr-FR" alt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itchFamily="34" charset="0"/>
                <a:cs typeface="Arial" charset="0"/>
              </a:rPr>
              <a:t>au Burkina Faso</a:t>
            </a:r>
            <a:endParaRPr lang="fr-FR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11">
            <a:extLst>
              <a:ext uri="{FF2B5EF4-FFF2-40B4-BE49-F238E27FC236}">
                <a16:creationId xmlns:a16="http://schemas.microsoft.com/office/drawing/2014/main" id="{EC7F1BB7-ABFB-4B1A-A05A-C028665EA819}"/>
              </a:ext>
            </a:extLst>
          </p:cNvPr>
          <p:cNvSpPr txBox="1"/>
          <p:nvPr/>
        </p:nvSpPr>
        <p:spPr>
          <a:xfrm>
            <a:off x="575990" y="684188"/>
            <a:ext cx="4933191" cy="31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Prévalence de la Malnutrition Aiguë Globale (MAG) par région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44D57D-BA5A-43A1-8F44-A8A0E9886D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982" y="1188244"/>
            <a:ext cx="9001002" cy="5628277"/>
            <a:chOff x="5" y="356"/>
            <a:chExt cx="5080" cy="370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AC357127-647F-4A96-9F6C-E53648F857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" y="356"/>
              <a:ext cx="5080" cy="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0E5AA8C-E1CD-4146-BA6C-648B613F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859"/>
              <a:ext cx="549" cy="1061"/>
            </a:xfrm>
            <a:custGeom>
              <a:avLst/>
              <a:gdLst>
                <a:gd name="T0" fmla="*/ 415 w 549"/>
                <a:gd name="T1" fmla="*/ 60 h 1061"/>
                <a:gd name="T2" fmla="*/ 435 w 549"/>
                <a:gd name="T3" fmla="*/ 91 h 1061"/>
                <a:gd name="T4" fmla="*/ 460 w 549"/>
                <a:gd name="T5" fmla="*/ 129 h 1061"/>
                <a:gd name="T6" fmla="*/ 426 w 549"/>
                <a:gd name="T7" fmla="*/ 157 h 1061"/>
                <a:gd name="T8" fmla="*/ 397 w 549"/>
                <a:gd name="T9" fmla="*/ 190 h 1061"/>
                <a:gd name="T10" fmla="*/ 401 w 549"/>
                <a:gd name="T11" fmla="*/ 283 h 1061"/>
                <a:gd name="T12" fmla="*/ 346 w 549"/>
                <a:gd name="T13" fmla="*/ 340 h 1061"/>
                <a:gd name="T14" fmla="*/ 358 w 549"/>
                <a:gd name="T15" fmla="*/ 370 h 1061"/>
                <a:gd name="T16" fmla="*/ 329 w 549"/>
                <a:gd name="T17" fmla="*/ 385 h 1061"/>
                <a:gd name="T18" fmla="*/ 327 w 549"/>
                <a:gd name="T19" fmla="*/ 427 h 1061"/>
                <a:gd name="T20" fmla="*/ 356 w 549"/>
                <a:gd name="T21" fmla="*/ 452 h 1061"/>
                <a:gd name="T22" fmla="*/ 359 w 549"/>
                <a:gd name="T23" fmla="*/ 484 h 1061"/>
                <a:gd name="T24" fmla="*/ 377 w 549"/>
                <a:gd name="T25" fmla="*/ 516 h 1061"/>
                <a:gd name="T26" fmla="*/ 356 w 549"/>
                <a:gd name="T27" fmla="*/ 541 h 1061"/>
                <a:gd name="T28" fmla="*/ 327 w 549"/>
                <a:gd name="T29" fmla="*/ 522 h 1061"/>
                <a:gd name="T30" fmla="*/ 293 w 549"/>
                <a:gd name="T31" fmla="*/ 539 h 1061"/>
                <a:gd name="T32" fmla="*/ 308 w 549"/>
                <a:gd name="T33" fmla="*/ 571 h 1061"/>
                <a:gd name="T34" fmla="*/ 340 w 549"/>
                <a:gd name="T35" fmla="*/ 590 h 1061"/>
                <a:gd name="T36" fmla="*/ 325 w 549"/>
                <a:gd name="T37" fmla="*/ 632 h 1061"/>
                <a:gd name="T38" fmla="*/ 358 w 549"/>
                <a:gd name="T39" fmla="*/ 657 h 1061"/>
                <a:gd name="T40" fmla="*/ 335 w 549"/>
                <a:gd name="T41" fmla="*/ 695 h 1061"/>
                <a:gd name="T42" fmla="*/ 297 w 549"/>
                <a:gd name="T43" fmla="*/ 702 h 1061"/>
                <a:gd name="T44" fmla="*/ 323 w 549"/>
                <a:gd name="T45" fmla="*/ 739 h 1061"/>
                <a:gd name="T46" fmla="*/ 359 w 549"/>
                <a:gd name="T47" fmla="*/ 737 h 1061"/>
                <a:gd name="T48" fmla="*/ 394 w 549"/>
                <a:gd name="T49" fmla="*/ 750 h 1061"/>
                <a:gd name="T50" fmla="*/ 424 w 549"/>
                <a:gd name="T51" fmla="*/ 790 h 1061"/>
                <a:gd name="T52" fmla="*/ 451 w 549"/>
                <a:gd name="T53" fmla="*/ 843 h 1061"/>
                <a:gd name="T54" fmla="*/ 458 w 549"/>
                <a:gd name="T55" fmla="*/ 902 h 1061"/>
                <a:gd name="T56" fmla="*/ 527 w 549"/>
                <a:gd name="T57" fmla="*/ 938 h 1061"/>
                <a:gd name="T58" fmla="*/ 538 w 549"/>
                <a:gd name="T59" fmla="*/ 963 h 1061"/>
                <a:gd name="T60" fmla="*/ 511 w 549"/>
                <a:gd name="T61" fmla="*/ 978 h 1061"/>
                <a:gd name="T62" fmla="*/ 485 w 549"/>
                <a:gd name="T63" fmla="*/ 976 h 1061"/>
                <a:gd name="T64" fmla="*/ 464 w 549"/>
                <a:gd name="T65" fmla="*/ 1004 h 1061"/>
                <a:gd name="T66" fmla="*/ 403 w 549"/>
                <a:gd name="T67" fmla="*/ 995 h 1061"/>
                <a:gd name="T68" fmla="*/ 367 w 549"/>
                <a:gd name="T69" fmla="*/ 1044 h 1061"/>
                <a:gd name="T70" fmla="*/ 348 w 549"/>
                <a:gd name="T71" fmla="*/ 1058 h 1061"/>
                <a:gd name="T72" fmla="*/ 323 w 549"/>
                <a:gd name="T73" fmla="*/ 1044 h 1061"/>
                <a:gd name="T74" fmla="*/ 346 w 549"/>
                <a:gd name="T75" fmla="*/ 1018 h 1061"/>
                <a:gd name="T76" fmla="*/ 350 w 549"/>
                <a:gd name="T77" fmla="*/ 974 h 1061"/>
                <a:gd name="T78" fmla="*/ 352 w 549"/>
                <a:gd name="T79" fmla="*/ 932 h 1061"/>
                <a:gd name="T80" fmla="*/ 339 w 549"/>
                <a:gd name="T81" fmla="*/ 908 h 1061"/>
                <a:gd name="T82" fmla="*/ 344 w 549"/>
                <a:gd name="T83" fmla="*/ 875 h 1061"/>
                <a:gd name="T84" fmla="*/ 320 w 549"/>
                <a:gd name="T85" fmla="*/ 868 h 1061"/>
                <a:gd name="T86" fmla="*/ 308 w 549"/>
                <a:gd name="T87" fmla="*/ 879 h 1061"/>
                <a:gd name="T88" fmla="*/ 283 w 549"/>
                <a:gd name="T89" fmla="*/ 860 h 1061"/>
                <a:gd name="T90" fmla="*/ 261 w 549"/>
                <a:gd name="T91" fmla="*/ 870 h 1061"/>
                <a:gd name="T92" fmla="*/ 238 w 549"/>
                <a:gd name="T93" fmla="*/ 870 h 1061"/>
                <a:gd name="T94" fmla="*/ 228 w 549"/>
                <a:gd name="T95" fmla="*/ 851 h 1061"/>
                <a:gd name="T96" fmla="*/ 209 w 549"/>
                <a:gd name="T97" fmla="*/ 849 h 1061"/>
                <a:gd name="T98" fmla="*/ 194 w 549"/>
                <a:gd name="T99" fmla="*/ 856 h 1061"/>
                <a:gd name="T100" fmla="*/ 179 w 549"/>
                <a:gd name="T101" fmla="*/ 875 h 1061"/>
                <a:gd name="T102" fmla="*/ 160 w 549"/>
                <a:gd name="T103" fmla="*/ 883 h 1061"/>
                <a:gd name="T104" fmla="*/ 131 w 549"/>
                <a:gd name="T105" fmla="*/ 894 h 1061"/>
                <a:gd name="T106" fmla="*/ 109 w 549"/>
                <a:gd name="T107" fmla="*/ 896 h 1061"/>
                <a:gd name="T108" fmla="*/ 88 w 549"/>
                <a:gd name="T109" fmla="*/ 908 h 1061"/>
                <a:gd name="T110" fmla="*/ 63 w 549"/>
                <a:gd name="T111" fmla="*/ 900 h 1061"/>
                <a:gd name="T112" fmla="*/ 59 w 549"/>
                <a:gd name="T113" fmla="*/ 879 h 1061"/>
                <a:gd name="T114" fmla="*/ 57 w 549"/>
                <a:gd name="T115" fmla="*/ 858 h 1061"/>
                <a:gd name="T116" fmla="*/ 33 w 549"/>
                <a:gd name="T117" fmla="*/ 858 h 1061"/>
                <a:gd name="T118" fmla="*/ 8 w 549"/>
                <a:gd name="T119" fmla="*/ 845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9" h="1061">
                  <a:moveTo>
                    <a:pt x="415" y="0"/>
                  </a:moveTo>
                  <a:lnTo>
                    <a:pt x="415" y="1"/>
                  </a:lnTo>
                  <a:lnTo>
                    <a:pt x="416" y="5"/>
                  </a:lnTo>
                  <a:lnTo>
                    <a:pt x="418" y="9"/>
                  </a:lnTo>
                  <a:lnTo>
                    <a:pt x="418" y="11"/>
                  </a:lnTo>
                  <a:lnTo>
                    <a:pt x="418" y="13"/>
                  </a:lnTo>
                  <a:lnTo>
                    <a:pt x="418" y="19"/>
                  </a:lnTo>
                  <a:lnTo>
                    <a:pt x="415" y="28"/>
                  </a:lnTo>
                  <a:lnTo>
                    <a:pt x="415" y="32"/>
                  </a:lnTo>
                  <a:lnTo>
                    <a:pt x="415" y="36"/>
                  </a:lnTo>
                  <a:lnTo>
                    <a:pt x="416" y="38"/>
                  </a:lnTo>
                  <a:lnTo>
                    <a:pt x="416" y="39"/>
                  </a:lnTo>
                  <a:lnTo>
                    <a:pt x="416" y="43"/>
                  </a:lnTo>
                  <a:lnTo>
                    <a:pt x="415" y="51"/>
                  </a:lnTo>
                  <a:lnTo>
                    <a:pt x="413" y="55"/>
                  </a:lnTo>
                  <a:lnTo>
                    <a:pt x="413" y="57"/>
                  </a:lnTo>
                  <a:lnTo>
                    <a:pt x="415" y="60"/>
                  </a:lnTo>
                  <a:lnTo>
                    <a:pt x="416" y="62"/>
                  </a:lnTo>
                  <a:lnTo>
                    <a:pt x="418" y="66"/>
                  </a:lnTo>
                  <a:lnTo>
                    <a:pt x="420" y="70"/>
                  </a:lnTo>
                  <a:lnTo>
                    <a:pt x="420" y="74"/>
                  </a:lnTo>
                  <a:lnTo>
                    <a:pt x="418" y="76"/>
                  </a:lnTo>
                  <a:lnTo>
                    <a:pt x="418" y="79"/>
                  </a:lnTo>
                  <a:lnTo>
                    <a:pt x="416" y="81"/>
                  </a:lnTo>
                  <a:lnTo>
                    <a:pt x="416" y="85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91"/>
                  </a:lnTo>
                  <a:lnTo>
                    <a:pt x="424" y="93"/>
                  </a:lnTo>
                  <a:lnTo>
                    <a:pt x="426" y="93"/>
                  </a:lnTo>
                  <a:lnTo>
                    <a:pt x="430" y="93"/>
                  </a:lnTo>
                  <a:lnTo>
                    <a:pt x="432" y="91"/>
                  </a:lnTo>
                  <a:lnTo>
                    <a:pt x="434" y="91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39" y="89"/>
                  </a:lnTo>
                  <a:lnTo>
                    <a:pt x="441" y="89"/>
                  </a:lnTo>
                  <a:lnTo>
                    <a:pt x="443" y="89"/>
                  </a:lnTo>
                  <a:lnTo>
                    <a:pt x="445" y="89"/>
                  </a:lnTo>
                  <a:lnTo>
                    <a:pt x="447" y="93"/>
                  </a:lnTo>
                  <a:lnTo>
                    <a:pt x="451" y="96"/>
                  </a:lnTo>
                  <a:lnTo>
                    <a:pt x="458" y="100"/>
                  </a:lnTo>
                  <a:lnTo>
                    <a:pt x="462" y="106"/>
                  </a:lnTo>
                  <a:lnTo>
                    <a:pt x="466" y="110"/>
                  </a:lnTo>
                  <a:lnTo>
                    <a:pt x="470" y="114"/>
                  </a:lnTo>
                  <a:lnTo>
                    <a:pt x="472" y="115"/>
                  </a:lnTo>
                  <a:lnTo>
                    <a:pt x="470" y="119"/>
                  </a:lnTo>
                  <a:lnTo>
                    <a:pt x="466" y="119"/>
                  </a:lnTo>
                  <a:lnTo>
                    <a:pt x="462" y="125"/>
                  </a:lnTo>
                  <a:lnTo>
                    <a:pt x="460" y="129"/>
                  </a:lnTo>
                  <a:lnTo>
                    <a:pt x="454" y="131"/>
                  </a:lnTo>
                  <a:lnTo>
                    <a:pt x="451" y="133"/>
                  </a:lnTo>
                  <a:lnTo>
                    <a:pt x="449" y="134"/>
                  </a:lnTo>
                  <a:lnTo>
                    <a:pt x="447" y="136"/>
                  </a:lnTo>
                  <a:lnTo>
                    <a:pt x="447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3" y="146"/>
                  </a:lnTo>
                  <a:lnTo>
                    <a:pt x="443" y="150"/>
                  </a:lnTo>
                  <a:lnTo>
                    <a:pt x="443" y="152"/>
                  </a:lnTo>
                  <a:lnTo>
                    <a:pt x="443" y="153"/>
                  </a:lnTo>
                  <a:lnTo>
                    <a:pt x="439" y="152"/>
                  </a:lnTo>
                  <a:lnTo>
                    <a:pt x="437" y="152"/>
                  </a:lnTo>
                  <a:lnTo>
                    <a:pt x="435" y="153"/>
                  </a:lnTo>
                  <a:lnTo>
                    <a:pt x="432" y="155"/>
                  </a:lnTo>
                  <a:lnTo>
                    <a:pt x="432" y="157"/>
                  </a:lnTo>
                  <a:lnTo>
                    <a:pt x="426" y="157"/>
                  </a:lnTo>
                  <a:lnTo>
                    <a:pt x="424" y="157"/>
                  </a:lnTo>
                  <a:lnTo>
                    <a:pt x="424" y="159"/>
                  </a:lnTo>
                  <a:lnTo>
                    <a:pt x="422" y="161"/>
                  </a:lnTo>
                  <a:lnTo>
                    <a:pt x="420" y="165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4"/>
                  </a:lnTo>
                  <a:lnTo>
                    <a:pt x="413" y="174"/>
                  </a:lnTo>
                  <a:lnTo>
                    <a:pt x="411" y="176"/>
                  </a:lnTo>
                  <a:lnTo>
                    <a:pt x="409" y="178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3" y="182"/>
                  </a:lnTo>
                  <a:lnTo>
                    <a:pt x="401" y="184"/>
                  </a:lnTo>
                  <a:lnTo>
                    <a:pt x="399" y="186"/>
                  </a:lnTo>
                  <a:lnTo>
                    <a:pt x="399" y="188"/>
                  </a:lnTo>
                  <a:lnTo>
                    <a:pt x="397" y="190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4" y="195"/>
                  </a:lnTo>
                  <a:lnTo>
                    <a:pt x="394" y="197"/>
                  </a:lnTo>
                  <a:lnTo>
                    <a:pt x="394" y="199"/>
                  </a:lnTo>
                  <a:lnTo>
                    <a:pt x="392" y="201"/>
                  </a:lnTo>
                  <a:lnTo>
                    <a:pt x="396" y="210"/>
                  </a:lnTo>
                  <a:lnTo>
                    <a:pt x="401" y="226"/>
                  </a:lnTo>
                  <a:lnTo>
                    <a:pt x="409" y="237"/>
                  </a:lnTo>
                  <a:lnTo>
                    <a:pt x="413" y="247"/>
                  </a:lnTo>
                  <a:lnTo>
                    <a:pt x="416" y="252"/>
                  </a:lnTo>
                  <a:lnTo>
                    <a:pt x="418" y="258"/>
                  </a:lnTo>
                  <a:lnTo>
                    <a:pt x="420" y="264"/>
                  </a:lnTo>
                  <a:lnTo>
                    <a:pt x="420" y="266"/>
                  </a:lnTo>
                  <a:lnTo>
                    <a:pt x="413" y="273"/>
                  </a:lnTo>
                  <a:lnTo>
                    <a:pt x="405" y="279"/>
                  </a:lnTo>
                  <a:lnTo>
                    <a:pt x="401" y="283"/>
                  </a:lnTo>
                  <a:lnTo>
                    <a:pt x="401" y="285"/>
                  </a:lnTo>
                  <a:lnTo>
                    <a:pt x="401" y="286"/>
                  </a:lnTo>
                  <a:lnTo>
                    <a:pt x="401" y="288"/>
                  </a:lnTo>
                  <a:lnTo>
                    <a:pt x="401" y="292"/>
                  </a:lnTo>
                  <a:lnTo>
                    <a:pt x="401" y="294"/>
                  </a:lnTo>
                  <a:lnTo>
                    <a:pt x="401" y="296"/>
                  </a:lnTo>
                  <a:lnTo>
                    <a:pt x="399" y="296"/>
                  </a:lnTo>
                  <a:lnTo>
                    <a:pt x="394" y="300"/>
                  </a:lnTo>
                  <a:lnTo>
                    <a:pt x="392" y="304"/>
                  </a:lnTo>
                  <a:lnTo>
                    <a:pt x="390" y="305"/>
                  </a:lnTo>
                  <a:lnTo>
                    <a:pt x="388" y="309"/>
                  </a:lnTo>
                  <a:lnTo>
                    <a:pt x="386" y="309"/>
                  </a:lnTo>
                  <a:lnTo>
                    <a:pt x="382" y="313"/>
                  </a:lnTo>
                  <a:lnTo>
                    <a:pt x="375" y="319"/>
                  </a:lnTo>
                  <a:lnTo>
                    <a:pt x="361" y="328"/>
                  </a:lnTo>
                  <a:lnTo>
                    <a:pt x="354" y="334"/>
                  </a:lnTo>
                  <a:lnTo>
                    <a:pt x="346" y="340"/>
                  </a:lnTo>
                  <a:lnTo>
                    <a:pt x="342" y="343"/>
                  </a:lnTo>
                  <a:lnTo>
                    <a:pt x="344" y="343"/>
                  </a:lnTo>
                  <a:lnTo>
                    <a:pt x="348" y="343"/>
                  </a:lnTo>
                  <a:lnTo>
                    <a:pt x="350" y="345"/>
                  </a:lnTo>
                  <a:lnTo>
                    <a:pt x="352" y="345"/>
                  </a:lnTo>
                  <a:lnTo>
                    <a:pt x="354" y="347"/>
                  </a:lnTo>
                  <a:lnTo>
                    <a:pt x="354" y="349"/>
                  </a:lnTo>
                  <a:lnTo>
                    <a:pt x="356" y="353"/>
                  </a:lnTo>
                  <a:lnTo>
                    <a:pt x="356" y="355"/>
                  </a:lnTo>
                  <a:lnTo>
                    <a:pt x="358" y="357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62"/>
                  </a:lnTo>
                  <a:lnTo>
                    <a:pt x="358" y="364"/>
                  </a:lnTo>
                  <a:lnTo>
                    <a:pt x="358" y="366"/>
                  </a:lnTo>
                  <a:lnTo>
                    <a:pt x="358" y="368"/>
                  </a:lnTo>
                  <a:lnTo>
                    <a:pt x="358" y="370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4" y="374"/>
                  </a:lnTo>
                  <a:lnTo>
                    <a:pt x="352" y="374"/>
                  </a:lnTo>
                  <a:lnTo>
                    <a:pt x="350" y="374"/>
                  </a:lnTo>
                  <a:lnTo>
                    <a:pt x="346" y="372"/>
                  </a:lnTo>
                  <a:lnTo>
                    <a:pt x="344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340" y="374"/>
                  </a:lnTo>
                  <a:lnTo>
                    <a:pt x="339" y="374"/>
                  </a:lnTo>
                  <a:lnTo>
                    <a:pt x="339" y="376"/>
                  </a:lnTo>
                  <a:lnTo>
                    <a:pt x="335" y="378"/>
                  </a:lnTo>
                  <a:lnTo>
                    <a:pt x="331" y="381"/>
                  </a:lnTo>
                  <a:lnTo>
                    <a:pt x="331" y="383"/>
                  </a:lnTo>
                  <a:lnTo>
                    <a:pt x="329" y="383"/>
                  </a:lnTo>
                  <a:lnTo>
                    <a:pt x="329" y="385"/>
                  </a:lnTo>
                  <a:lnTo>
                    <a:pt x="327" y="387"/>
                  </a:lnTo>
                  <a:lnTo>
                    <a:pt x="327" y="389"/>
                  </a:lnTo>
                  <a:lnTo>
                    <a:pt x="325" y="391"/>
                  </a:lnTo>
                  <a:lnTo>
                    <a:pt x="323" y="395"/>
                  </a:lnTo>
                  <a:lnTo>
                    <a:pt x="323" y="397"/>
                  </a:lnTo>
                  <a:lnTo>
                    <a:pt x="321" y="398"/>
                  </a:lnTo>
                  <a:lnTo>
                    <a:pt x="321" y="400"/>
                  </a:lnTo>
                  <a:lnTo>
                    <a:pt x="321" y="406"/>
                  </a:lnTo>
                  <a:lnTo>
                    <a:pt x="320" y="410"/>
                  </a:lnTo>
                  <a:lnTo>
                    <a:pt x="320" y="412"/>
                  </a:lnTo>
                  <a:lnTo>
                    <a:pt x="320" y="414"/>
                  </a:lnTo>
                  <a:lnTo>
                    <a:pt x="320" y="416"/>
                  </a:lnTo>
                  <a:lnTo>
                    <a:pt x="320" y="419"/>
                  </a:lnTo>
                  <a:lnTo>
                    <a:pt x="321" y="419"/>
                  </a:lnTo>
                  <a:lnTo>
                    <a:pt x="323" y="423"/>
                  </a:lnTo>
                  <a:lnTo>
                    <a:pt x="325" y="425"/>
                  </a:lnTo>
                  <a:lnTo>
                    <a:pt x="327" y="427"/>
                  </a:lnTo>
                  <a:lnTo>
                    <a:pt x="329" y="429"/>
                  </a:lnTo>
                  <a:lnTo>
                    <a:pt x="331" y="429"/>
                  </a:lnTo>
                  <a:lnTo>
                    <a:pt x="333" y="429"/>
                  </a:lnTo>
                  <a:lnTo>
                    <a:pt x="335" y="431"/>
                  </a:lnTo>
                  <a:lnTo>
                    <a:pt x="335" y="433"/>
                  </a:lnTo>
                  <a:lnTo>
                    <a:pt x="339" y="433"/>
                  </a:lnTo>
                  <a:lnTo>
                    <a:pt x="340" y="433"/>
                  </a:lnTo>
                  <a:lnTo>
                    <a:pt x="342" y="435"/>
                  </a:lnTo>
                  <a:lnTo>
                    <a:pt x="344" y="438"/>
                  </a:lnTo>
                  <a:lnTo>
                    <a:pt x="346" y="440"/>
                  </a:lnTo>
                  <a:lnTo>
                    <a:pt x="348" y="440"/>
                  </a:lnTo>
                  <a:lnTo>
                    <a:pt x="348" y="442"/>
                  </a:lnTo>
                  <a:lnTo>
                    <a:pt x="350" y="444"/>
                  </a:lnTo>
                  <a:lnTo>
                    <a:pt x="352" y="446"/>
                  </a:lnTo>
                  <a:lnTo>
                    <a:pt x="352" y="448"/>
                  </a:lnTo>
                  <a:lnTo>
                    <a:pt x="354" y="450"/>
                  </a:lnTo>
                  <a:lnTo>
                    <a:pt x="356" y="452"/>
                  </a:lnTo>
                  <a:lnTo>
                    <a:pt x="356" y="454"/>
                  </a:lnTo>
                  <a:lnTo>
                    <a:pt x="356" y="455"/>
                  </a:lnTo>
                  <a:lnTo>
                    <a:pt x="356" y="457"/>
                  </a:lnTo>
                  <a:lnTo>
                    <a:pt x="358" y="457"/>
                  </a:lnTo>
                  <a:lnTo>
                    <a:pt x="358" y="459"/>
                  </a:lnTo>
                  <a:lnTo>
                    <a:pt x="356" y="461"/>
                  </a:lnTo>
                  <a:lnTo>
                    <a:pt x="358" y="463"/>
                  </a:lnTo>
                  <a:lnTo>
                    <a:pt x="358" y="465"/>
                  </a:lnTo>
                  <a:lnTo>
                    <a:pt x="358" y="467"/>
                  </a:lnTo>
                  <a:lnTo>
                    <a:pt x="359" y="469"/>
                  </a:lnTo>
                  <a:lnTo>
                    <a:pt x="359" y="473"/>
                  </a:lnTo>
                  <a:lnTo>
                    <a:pt x="361" y="473"/>
                  </a:lnTo>
                  <a:lnTo>
                    <a:pt x="361" y="474"/>
                  </a:lnTo>
                  <a:lnTo>
                    <a:pt x="361" y="476"/>
                  </a:lnTo>
                  <a:lnTo>
                    <a:pt x="361" y="480"/>
                  </a:lnTo>
                  <a:lnTo>
                    <a:pt x="361" y="482"/>
                  </a:lnTo>
                  <a:lnTo>
                    <a:pt x="359" y="484"/>
                  </a:lnTo>
                  <a:lnTo>
                    <a:pt x="361" y="486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7" y="492"/>
                  </a:lnTo>
                  <a:lnTo>
                    <a:pt x="369" y="493"/>
                  </a:lnTo>
                  <a:lnTo>
                    <a:pt x="371" y="493"/>
                  </a:lnTo>
                  <a:lnTo>
                    <a:pt x="371" y="495"/>
                  </a:lnTo>
                  <a:lnTo>
                    <a:pt x="373" y="497"/>
                  </a:lnTo>
                  <a:lnTo>
                    <a:pt x="375" y="499"/>
                  </a:lnTo>
                  <a:lnTo>
                    <a:pt x="375" y="501"/>
                  </a:lnTo>
                  <a:lnTo>
                    <a:pt x="375" y="503"/>
                  </a:lnTo>
                  <a:lnTo>
                    <a:pt x="377" y="505"/>
                  </a:lnTo>
                  <a:lnTo>
                    <a:pt x="378" y="509"/>
                  </a:lnTo>
                  <a:lnTo>
                    <a:pt x="378" y="511"/>
                  </a:lnTo>
                  <a:lnTo>
                    <a:pt x="378" y="512"/>
                  </a:lnTo>
                  <a:lnTo>
                    <a:pt x="377" y="514"/>
                  </a:lnTo>
                  <a:lnTo>
                    <a:pt x="377" y="516"/>
                  </a:lnTo>
                  <a:lnTo>
                    <a:pt x="375" y="520"/>
                  </a:lnTo>
                  <a:lnTo>
                    <a:pt x="373" y="520"/>
                  </a:lnTo>
                  <a:lnTo>
                    <a:pt x="373" y="522"/>
                  </a:lnTo>
                  <a:lnTo>
                    <a:pt x="371" y="524"/>
                  </a:lnTo>
                  <a:lnTo>
                    <a:pt x="371" y="526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7" y="545"/>
                  </a:lnTo>
                  <a:lnTo>
                    <a:pt x="365" y="545"/>
                  </a:lnTo>
                  <a:lnTo>
                    <a:pt x="363" y="545"/>
                  </a:lnTo>
                  <a:lnTo>
                    <a:pt x="361" y="547"/>
                  </a:lnTo>
                  <a:lnTo>
                    <a:pt x="361" y="545"/>
                  </a:lnTo>
                  <a:lnTo>
                    <a:pt x="358" y="543"/>
                  </a:lnTo>
                  <a:lnTo>
                    <a:pt x="356" y="541"/>
                  </a:lnTo>
                  <a:lnTo>
                    <a:pt x="356" y="539"/>
                  </a:lnTo>
                  <a:lnTo>
                    <a:pt x="356" y="537"/>
                  </a:lnTo>
                  <a:lnTo>
                    <a:pt x="354" y="537"/>
                  </a:lnTo>
                  <a:lnTo>
                    <a:pt x="352" y="537"/>
                  </a:lnTo>
                  <a:lnTo>
                    <a:pt x="352" y="535"/>
                  </a:lnTo>
                  <a:lnTo>
                    <a:pt x="352" y="533"/>
                  </a:lnTo>
                  <a:lnTo>
                    <a:pt x="350" y="531"/>
                  </a:lnTo>
                  <a:lnTo>
                    <a:pt x="348" y="530"/>
                  </a:lnTo>
                  <a:lnTo>
                    <a:pt x="346" y="528"/>
                  </a:lnTo>
                  <a:lnTo>
                    <a:pt x="344" y="526"/>
                  </a:lnTo>
                  <a:lnTo>
                    <a:pt x="342" y="526"/>
                  </a:lnTo>
                  <a:lnTo>
                    <a:pt x="339" y="524"/>
                  </a:lnTo>
                  <a:lnTo>
                    <a:pt x="335" y="524"/>
                  </a:lnTo>
                  <a:lnTo>
                    <a:pt x="333" y="522"/>
                  </a:lnTo>
                  <a:lnTo>
                    <a:pt x="331" y="522"/>
                  </a:lnTo>
                  <a:lnTo>
                    <a:pt x="329" y="522"/>
                  </a:lnTo>
                  <a:lnTo>
                    <a:pt x="327" y="522"/>
                  </a:lnTo>
                  <a:lnTo>
                    <a:pt x="323" y="522"/>
                  </a:lnTo>
                  <a:lnTo>
                    <a:pt x="321" y="524"/>
                  </a:lnTo>
                  <a:lnTo>
                    <a:pt x="320" y="524"/>
                  </a:lnTo>
                  <a:lnTo>
                    <a:pt x="318" y="526"/>
                  </a:lnTo>
                  <a:lnTo>
                    <a:pt x="316" y="526"/>
                  </a:lnTo>
                  <a:lnTo>
                    <a:pt x="314" y="526"/>
                  </a:lnTo>
                  <a:lnTo>
                    <a:pt x="312" y="528"/>
                  </a:lnTo>
                  <a:lnTo>
                    <a:pt x="308" y="528"/>
                  </a:lnTo>
                  <a:lnTo>
                    <a:pt x="306" y="530"/>
                  </a:lnTo>
                  <a:lnTo>
                    <a:pt x="302" y="531"/>
                  </a:lnTo>
                  <a:lnTo>
                    <a:pt x="302" y="533"/>
                  </a:lnTo>
                  <a:lnTo>
                    <a:pt x="301" y="535"/>
                  </a:lnTo>
                  <a:lnTo>
                    <a:pt x="299" y="535"/>
                  </a:lnTo>
                  <a:lnTo>
                    <a:pt x="299" y="537"/>
                  </a:lnTo>
                  <a:lnTo>
                    <a:pt x="297" y="537"/>
                  </a:lnTo>
                  <a:lnTo>
                    <a:pt x="295" y="539"/>
                  </a:lnTo>
                  <a:lnTo>
                    <a:pt x="293" y="539"/>
                  </a:lnTo>
                  <a:lnTo>
                    <a:pt x="293" y="543"/>
                  </a:lnTo>
                  <a:lnTo>
                    <a:pt x="293" y="545"/>
                  </a:lnTo>
                  <a:lnTo>
                    <a:pt x="291" y="545"/>
                  </a:lnTo>
                  <a:lnTo>
                    <a:pt x="291" y="549"/>
                  </a:lnTo>
                  <a:lnTo>
                    <a:pt x="293" y="550"/>
                  </a:lnTo>
                  <a:lnTo>
                    <a:pt x="295" y="552"/>
                  </a:lnTo>
                  <a:lnTo>
                    <a:pt x="297" y="552"/>
                  </a:lnTo>
                  <a:lnTo>
                    <a:pt x="297" y="554"/>
                  </a:lnTo>
                  <a:lnTo>
                    <a:pt x="299" y="556"/>
                  </a:lnTo>
                  <a:lnTo>
                    <a:pt x="301" y="556"/>
                  </a:lnTo>
                  <a:lnTo>
                    <a:pt x="302" y="558"/>
                  </a:lnTo>
                  <a:lnTo>
                    <a:pt x="304" y="562"/>
                  </a:lnTo>
                  <a:lnTo>
                    <a:pt x="304" y="564"/>
                  </a:lnTo>
                  <a:lnTo>
                    <a:pt x="304" y="566"/>
                  </a:lnTo>
                  <a:lnTo>
                    <a:pt x="304" y="568"/>
                  </a:lnTo>
                  <a:lnTo>
                    <a:pt x="306" y="569"/>
                  </a:lnTo>
                  <a:lnTo>
                    <a:pt x="308" y="571"/>
                  </a:lnTo>
                  <a:lnTo>
                    <a:pt x="310" y="571"/>
                  </a:lnTo>
                  <a:lnTo>
                    <a:pt x="312" y="573"/>
                  </a:lnTo>
                  <a:lnTo>
                    <a:pt x="314" y="573"/>
                  </a:lnTo>
                  <a:lnTo>
                    <a:pt x="314" y="575"/>
                  </a:lnTo>
                  <a:lnTo>
                    <a:pt x="316" y="575"/>
                  </a:lnTo>
                  <a:lnTo>
                    <a:pt x="316" y="577"/>
                  </a:lnTo>
                  <a:lnTo>
                    <a:pt x="318" y="577"/>
                  </a:lnTo>
                  <a:lnTo>
                    <a:pt x="320" y="577"/>
                  </a:lnTo>
                  <a:lnTo>
                    <a:pt x="323" y="577"/>
                  </a:lnTo>
                  <a:lnTo>
                    <a:pt x="325" y="579"/>
                  </a:lnTo>
                  <a:lnTo>
                    <a:pt x="327" y="579"/>
                  </a:lnTo>
                  <a:lnTo>
                    <a:pt x="333" y="581"/>
                  </a:lnTo>
                  <a:lnTo>
                    <a:pt x="339" y="585"/>
                  </a:lnTo>
                  <a:lnTo>
                    <a:pt x="337" y="585"/>
                  </a:lnTo>
                  <a:lnTo>
                    <a:pt x="339" y="587"/>
                  </a:lnTo>
                  <a:lnTo>
                    <a:pt x="340" y="588"/>
                  </a:lnTo>
                  <a:lnTo>
                    <a:pt x="340" y="590"/>
                  </a:lnTo>
                  <a:lnTo>
                    <a:pt x="340" y="592"/>
                  </a:lnTo>
                  <a:lnTo>
                    <a:pt x="342" y="594"/>
                  </a:lnTo>
                  <a:lnTo>
                    <a:pt x="342" y="596"/>
                  </a:lnTo>
                  <a:lnTo>
                    <a:pt x="342" y="598"/>
                  </a:lnTo>
                  <a:lnTo>
                    <a:pt x="342" y="602"/>
                  </a:lnTo>
                  <a:lnTo>
                    <a:pt x="340" y="604"/>
                  </a:lnTo>
                  <a:lnTo>
                    <a:pt x="337" y="606"/>
                  </a:lnTo>
                  <a:lnTo>
                    <a:pt x="335" y="607"/>
                  </a:lnTo>
                  <a:lnTo>
                    <a:pt x="335" y="609"/>
                  </a:lnTo>
                  <a:lnTo>
                    <a:pt x="331" y="611"/>
                  </a:lnTo>
                  <a:lnTo>
                    <a:pt x="329" y="615"/>
                  </a:lnTo>
                  <a:lnTo>
                    <a:pt x="325" y="619"/>
                  </a:lnTo>
                  <a:lnTo>
                    <a:pt x="323" y="621"/>
                  </a:lnTo>
                  <a:lnTo>
                    <a:pt x="321" y="625"/>
                  </a:lnTo>
                  <a:lnTo>
                    <a:pt x="323" y="628"/>
                  </a:lnTo>
                  <a:lnTo>
                    <a:pt x="323" y="630"/>
                  </a:lnTo>
                  <a:lnTo>
                    <a:pt x="325" y="632"/>
                  </a:lnTo>
                  <a:lnTo>
                    <a:pt x="327" y="634"/>
                  </a:lnTo>
                  <a:lnTo>
                    <a:pt x="329" y="636"/>
                  </a:lnTo>
                  <a:lnTo>
                    <a:pt x="333" y="636"/>
                  </a:lnTo>
                  <a:lnTo>
                    <a:pt x="335" y="636"/>
                  </a:lnTo>
                  <a:lnTo>
                    <a:pt x="337" y="636"/>
                  </a:lnTo>
                  <a:lnTo>
                    <a:pt x="337" y="638"/>
                  </a:lnTo>
                  <a:lnTo>
                    <a:pt x="339" y="638"/>
                  </a:lnTo>
                  <a:lnTo>
                    <a:pt x="339" y="640"/>
                  </a:lnTo>
                  <a:lnTo>
                    <a:pt x="340" y="642"/>
                  </a:lnTo>
                  <a:lnTo>
                    <a:pt x="344" y="644"/>
                  </a:lnTo>
                  <a:lnTo>
                    <a:pt x="348" y="645"/>
                  </a:lnTo>
                  <a:lnTo>
                    <a:pt x="352" y="649"/>
                  </a:lnTo>
                  <a:lnTo>
                    <a:pt x="354" y="649"/>
                  </a:lnTo>
                  <a:lnTo>
                    <a:pt x="356" y="651"/>
                  </a:lnTo>
                  <a:lnTo>
                    <a:pt x="356" y="653"/>
                  </a:lnTo>
                  <a:lnTo>
                    <a:pt x="356" y="655"/>
                  </a:lnTo>
                  <a:lnTo>
                    <a:pt x="358" y="657"/>
                  </a:lnTo>
                  <a:lnTo>
                    <a:pt x="358" y="659"/>
                  </a:lnTo>
                  <a:lnTo>
                    <a:pt x="358" y="663"/>
                  </a:lnTo>
                  <a:lnTo>
                    <a:pt x="358" y="664"/>
                  </a:lnTo>
                  <a:lnTo>
                    <a:pt x="356" y="666"/>
                  </a:lnTo>
                  <a:lnTo>
                    <a:pt x="354" y="670"/>
                  </a:lnTo>
                  <a:lnTo>
                    <a:pt x="352" y="672"/>
                  </a:lnTo>
                  <a:lnTo>
                    <a:pt x="350" y="676"/>
                  </a:lnTo>
                  <a:lnTo>
                    <a:pt x="348" y="678"/>
                  </a:lnTo>
                  <a:lnTo>
                    <a:pt x="348" y="680"/>
                  </a:lnTo>
                  <a:lnTo>
                    <a:pt x="348" y="682"/>
                  </a:lnTo>
                  <a:lnTo>
                    <a:pt x="348" y="685"/>
                  </a:lnTo>
                  <a:lnTo>
                    <a:pt x="346" y="687"/>
                  </a:lnTo>
                  <a:lnTo>
                    <a:pt x="344" y="689"/>
                  </a:lnTo>
                  <a:lnTo>
                    <a:pt x="342" y="691"/>
                  </a:lnTo>
                  <a:lnTo>
                    <a:pt x="342" y="693"/>
                  </a:lnTo>
                  <a:lnTo>
                    <a:pt x="337" y="695"/>
                  </a:lnTo>
                  <a:lnTo>
                    <a:pt x="335" y="695"/>
                  </a:lnTo>
                  <a:lnTo>
                    <a:pt x="333" y="695"/>
                  </a:lnTo>
                  <a:lnTo>
                    <a:pt x="331" y="697"/>
                  </a:lnTo>
                  <a:lnTo>
                    <a:pt x="329" y="697"/>
                  </a:lnTo>
                  <a:lnTo>
                    <a:pt x="325" y="699"/>
                  </a:lnTo>
                  <a:lnTo>
                    <a:pt x="323" y="701"/>
                  </a:lnTo>
                  <a:lnTo>
                    <a:pt x="321" y="702"/>
                  </a:lnTo>
                  <a:lnTo>
                    <a:pt x="318" y="702"/>
                  </a:lnTo>
                  <a:lnTo>
                    <a:pt x="316" y="702"/>
                  </a:lnTo>
                  <a:lnTo>
                    <a:pt x="314" y="702"/>
                  </a:lnTo>
                  <a:lnTo>
                    <a:pt x="310" y="701"/>
                  </a:lnTo>
                  <a:lnTo>
                    <a:pt x="306" y="701"/>
                  </a:lnTo>
                  <a:lnTo>
                    <a:pt x="304" y="701"/>
                  </a:lnTo>
                  <a:lnTo>
                    <a:pt x="301" y="701"/>
                  </a:lnTo>
                  <a:lnTo>
                    <a:pt x="299" y="701"/>
                  </a:lnTo>
                  <a:lnTo>
                    <a:pt x="297" y="701"/>
                  </a:lnTo>
                  <a:lnTo>
                    <a:pt x="295" y="702"/>
                  </a:lnTo>
                  <a:lnTo>
                    <a:pt x="297" y="702"/>
                  </a:lnTo>
                  <a:lnTo>
                    <a:pt x="295" y="708"/>
                  </a:lnTo>
                  <a:lnTo>
                    <a:pt x="295" y="710"/>
                  </a:lnTo>
                  <a:lnTo>
                    <a:pt x="295" y="714"/>
                  </a:lnTo>
                  <a:lnTo>
                    <a:pt x="297" y="714"/>
                  </a:lnTo>
                  <a:lnTo>
                    <a:pt x="297" y="718"/>
                  </a:lnTo>
                  <a:lnTo>
                    <a:pt x="297" y="720"/>
                  </a:lnTo>
                  <a:lnTo>
                    <a:pt x="299" y="720"/>
                  </a:lnTo>
                  <a:lnTo>
                    <a:pt x="299" y="721"/>
                  </a:lnTo>
                  <a:lnTo>
                    <a:pt x="301" y="723"/>
                  </a:lnTo>
                  <a:lnTo>
                    <a:pt x="306" y="727"/>
                  </a:lnTo>
                  <a:lnTo>
                    <a:pt x="310" y="729"/>
                  </a:lnTo>
                  <a:lnTo>
                    <a:pt x="312" y="731"/>
                  </a:lnTo>
                  <a:lnTo>
                    <a:pt x="314" y="733"/>
                  </a:lnTo>
                  <a:lnTo>
                    <a:pt x="318" y="735"/>
                  </a:lnTo>
                  <a:lnTo>
                    <a:pt x="320" y="737"/>
                  </a:lnTo>
                  <a:lnTo>
                    <a:pt x="321" y="739"/>
                  </a:lnTo>
                  <a:lnTo>
                    <a:pt x="323" y="739"/>
                  </a:lnTo>
                  <a:lnTo>
                    <a:pt x="325" y="740"/>
                  </a:lnTo>
                  <a:lnTo>
                    <a:pt x="327" y="740"/>
                  </a:lnTo>
                  <a:lnTo>
                    <a:pt x="329" y="740"/>
                  </a:lnTo>
                  <a:lnTo>
                    <a:pt x="331" y="740"/>
                  </a:lnTo>
                  <a:lnTo>
                    <a:pt x="333" y="739"/>
                  </a:lnTo>
                  <a:lnTo>
                    <a:pt x="335" y="739"/>
                  </a:lnTo>
                  <a:lnTo>
                    <a:pt x="337" y="739"/>
                  </a:lnTo>
                  <a:lnTo>
                    <a:pt x="339" y="740"/>
                  </a:lnTo>
                  <a:lnTo>
                    <a:pt x="342" y="739"/>
                  </a:lnTo>
                  <a:lnTo>
                    <a:pt x="344" y="739"/>
                  </a:lnTo>
                  <a:lnTo>
                    <a:pt x="346" y="739"/>
                  </a:lnTo>
                  <a:lnTo>
                    <a:pt x="348" y="737"/>
                  </a:lnTo>
                  <a:lnTo>
                    <a:pt x="350" y="737"/>
                  </a:lnTo>
                  <a:lnTo>
                    <a:pt x="352" y="737"/>
                  </a:lnTo>
                  <a:lnTo>
                    <a:pt x="354" y="737"/>
                  </a:lnTo>
                  <a:lnTo>
                    <a:pt x="356" y="737"/>
                  </a:lnTo>
                  <a:lnTo>
                    <a:pt x="359" y="737"/>
                  </a:lnTo>
                  <a:lnTo>
                    <a:pt x="363" y="737"/>
                  </a:lnTo>
                  <a:lnTo>
                    <a:pt x="365" y="735"/>
                  </a:lnTo>
                  <a:lnTo>
                    <a:pt x="367" y="735"/>
                  </a:lnTo>
                  <a:lnTo>
                    <a:pt x="369" y="735"/>
                  </a:lnTo>
                  <a:lnTo>
                    <a:pt x="371" y="735"/>
                  </a:lnTo>
                  <a:lnTo>
                    <a:pt x="373" y="735"/>
                  </a:lnTo>
                  <a:lnTo>
                    <a:pt x="375" y="735"/>
                  </a:lnTo>
                  <a:lnTo>
                    <a:pt x="377" y="737"/>
                  </a:lnTo>
                  <a:lnTo>
                    <a:pt x="378" y="737"/>
                  </a:lnTo>
                  <a:lnTo>
                    <a:pt x="378" y="739"/>
                  </a:lnTo>
                  <a:lnTo>
                    <a:pt x="382" y="740"/>
                  </a:lnTo>
                  <a:lnTo>
                    <a:pt x="384" y="742"/>
                  </a:lnTo>
                  <a:lnTo>
                    <a:pt x="386" y="744"/>
                  </a:lnTo>
                  <a:lnTo>
                    <a:pt x="388" y="746"/>
                  </a:lnTo>
                  <a:lnTo>
                    <a:pt x="390" y="748"/>
                  </a:lnTo>
                  <a:lnTo>
                    <a:pt x="392" y="748"/>
                  </a:lnTo>
                  <a:lnTo>
                    <a:pt x="394" y="750"/>
                  </a:lnTo>
                  <a:lnTo>
                    <a:pt x="396" y="752"/>
                  </a:lnTo>
                  <a:lnTo>
                    <a:pt x="397" y="754"/>
                  </a:lnTo>
                  <a:lnTo>
                    <a:pt x="399" y="754"/>
                  </a:lnTo>
                  <a:lnTo>
                    <a:pt x="403" y="758"/>
                  </a:lnTo>
                  <a:lnTo>
                    <a:pt x="403" y="759"/>
                  </a:lnTo>
                  <a:lnTo>
                    <a:pt x="407" y="761"/>
                  </a:lnTo>
                  <a:lnTo>
                    <a:pt x="411" y="765"/>
                  </a:lnTo>
                  <a:lnTo>
                    <a:pt x="413" y="767"/>
                  </a:lnTo>
                  <a:lnTo>
                    <a:pt x="416" y="771"/>
                  </a:lnTo>
                  <a:lnTo>
                    <a:pt x="418" y="773"/>
                  </a:lnTo>
                  <a:lnTo>
                    <a:pt x="420" y="775"/>
                  </a:lnTo>
                  <a:lnTo>
                    <a:pt x="422" y="778"/>
                  </a:lnTo>
                  <a:lnTo>
                    <a:pt x="422" y="780"/>
                  </a:lnTo>
                  <a:lnTo>
                    <a:pt x="422" y="782"/>
                  </a:lnTo>
                  <a:lnTo>
                    <a:pt x="422" y="786"/>
                  </a:lnTo>
                  <a:lnTo>
                    <a:pt x="422" y="788"/>
                  </a:lnTo>
                  <a:lnTo>
                    <a:pt x="424" y="790"/>
                  </a:lnTo>
                  <a:lnTo>
                    <a:pt x="424" y="794"/>
                  </a:lnTo>
                  <a:lnTo>
                    <a:pt x="424" y="799"/>
                  </a:lnTo>
                  <a:lnTo>
                    <a:pt x="426" y="809"/>
                  </a:lnTo>
                  <a:lnTo>
                    <a:pt x="428" y="816"/>
                  </a:lnTo>
                  <a:lnTo>
                    <a:pt x="428" y="822"/>
                  </a:lnTo>
                  <a:lnTo>
                    <a:pt x="430" y="824"/>
                  </a:lnTo>
                  <a:lnTo>
                    <a:pt x="430" y="828"/>
                  </a:lnTo>
                  <a:lnTo>
                    <a:pt x="430" y="830"/>
                  </a:lnTo>
                  <a:lnTo>
                    <a:pt x="430" y="832"/>
                  </a:lnTo>
                  <a:lnTo>
                    <a:pt x="432" y="832"/>
                  </a:lnTo>
                  <a:lnTo>
                    <a:pt x="434" y="833"/>
                  </a:lnTo>
                  <a:lnTo>
                    <a:pt x="437" y="833"/>
                  </a:lnTo>
                  <a:lnTo>
                    <a:pt x="441" y="835"/>
                  </a:lnTo>
                  <a:lnTo>
                    <a:pt x="443" y="837"/>
                  </a:lnTo>
                  <a:lnTo>
                    <a:pt x="445" y="839"/>
                  </a:lnTo>
                  <a:lnTo>
                    <a:pt x="449" y="841"/>
                  </a:lnTo>
                  <a:lnTo>
                    <a:pt x="451" y="843"/>
                  </a:lnTo>
                  <a:lnTo>
                    <a:pt x="451" y="847"/>
                  </a:lnTo>
                  <a:lnTo>
                    <a:pt x="453" y="849"/>
                  </a:lnTo>
                  <a:lnTo>
                    <a:pt x="454" y="852"/>
                  </a:lnTo>
                  <a:lnTo>
                    <a:pt x="454" y="854"/>
                  </a:lnTo>
                  <a:lnTo>
                    <a:pt x="454" y="858"/>
                  </a:lnTo>
                  <a:lnTo>
                    <a:pt x="456" y="864"/>
                  </a:lnTo>
                  <a:lnTo>
                    <a:pt x="454" y="870"/>
                  </a:lnTo>
                  <a:lnTo>
                    <a:pt x="454" y="873"/>
                  </a:lnTo>
                  <a:lnTo>
                    <a:pt x="454" y="881"/>
                  </a:lnTo>
                  <a:lnTo>
                    <a:pt x="453" y="885"/>
                  </a:lnTo>
                  <a:lnTo>
                    <a:pt x="453" y="889"/>
                  </a:lnTo>
                  <a:lnTo>
                    <a:pt x="451" y="890"/>
                  </a:lnTo>
                  <a:lnTo>
                    <a:pt x="451" y="892"/>
                  </a:lnTo>
                  <a:lnTo>
                    <a:pt x="453" y="894"/>
                  </a:lnTo>
                  <a:lnTo>
                    <a:pt x="453" y="898"/>
                  </a:lnTo>
                  <a:lnTo>
                    <a:pt x="454" y="900"/>
                  </a:lnTo>
                  <a:lnTo>
                    <a:pt x="458" y="902"/>
                  </a:lnTo>
                  <a:lnTo>
                    <a:pt x="462" y="906"/>
                  </a:lnTo>
                  <a:lnTo>
                    <a:pt x="466" y="909"/>
                  </a:lnTo>
                  <a:lnTo>
                    <a:pt x="472" y="913"/>
                  </a:lnTo>
                  <a:lnTo>
                    <a:pt x="477" y="915"/>
                  </a:lnTo>
                  <a:lnTo>
                    <a:pt x="485" y="919"/>
                  </a:lnTo>
                  <a:lnTo>
                    <a:pt x="487" y="919"/>
                  </a:lnTo>
                  <a:lnTo>
                    <a:pt x="489" y="919"/>
                  </a:lnTo>
                  <a:lnTo>
                    <a:pt x="492" y="921"/>
                  </a:lnTo>
                  <a:lnTo>
                    <a:pt x="494" y="921"/>
                  </a:lnTo>
                  <a:lnTo>
                    <a:pt x="496" y="923"/>
                  </a:lnTo>
                  <a:lnTo>
                    <a:pt x="498" y="923"/>
                  </a:lnTo>
                  <a:lnTo>
                    <a:pt x="506" y="930"/>
                  </a:lnTo>
                  <a:lnTo>
                    <a:pt x="510" y="932"/>
                  </a:lnTo>
                  <a:lnTo>
                    <a:pt x="513" y="934"/>
                  </a:lnTo>
                  <a:lnTo>
                    <a:pt x="517" y="936"/>
                  </a:lnTo>
                  <a:lnTo>
                    <a:pt x="523" y="938"/>
                  </a:lnTo>
                  <a:lnTo>
                    <a:pt x="527" y="938"/>
                  </a:lnTo>
                  <a:lnTo>
                    <a:pt x="530" y="938"/>
                  </a:lnTo>
                  <a:lnTo>
                    <a:pt x="532" y="940"/>
                  </a:lnTo>
                  <a:lnTo>
                    <a:pt x="536" y="940"/>
                  </a:lnTo>
                  <a:lnTo>
                    <a:pt x="536" y="942"/>
                  </a:lnTo>
                  <a:lnTo>
                    <a:pt x="538" y="942"/>
                  </a:lnTo>
                  <a:lnTo>
                    <a:pt x="540" y="944"/>
                  </a:lnTo>
                  <a:lnTo>
                    <a:pt x="542" y="946"/>
                  </a:lnTo>
                  <a:lnTo>
                    <a:pt x="544" y="946"/>
                  </a:lnTo>
                  <a:lnTo>
                    <a:pt x="546" y="947"/>
                  </a:lnTo>
                  <a:lnTo>
                    <a:pt x="546" y="949"/>
                  </a:lnTo>
                  <a:lnTo>
                    <a:pt x="549" y="951"/>
                  </a:lnTo>
                  <a:lnTo>
                    <a:pt x="549" y="953"/>
                  </a:lnTo>
                  <a:lnTo>
                    <a:pt x="548" y="955"/>
                  </a:lnTo>
                  <a:lnTo>
                    <a:pt x="546" y="957"/>
                  </a:lnTo>
                  <a:lnTo>
                    <a:pt x="544" y="961"/>
                  </a:lnTo>
                  <a:lnTo>
                    <a:pt x="540" y="963"/>
                  </a:lnTo>
                  <a:lnTo>
                    <a:pt x="538" y="963"/>
                  </a:lnTo>
                  <a:lnTo>
                    <a:pt x="536" y="965"/>
                  </a:lnTo>
                  <a:lnTo>
                    <a:pt x="532" y="968"/>
                  </a:lnTo>
                  <a:lnTo>
                    <a:pt x="530" y="968"/>
                  </a:lnTo>
                  <a:lnTo>
                    <a:pt x="529" y="968"/>
                  </a:lnTo>
                  <a:lnTo>
                    <a:pt x="529" y="970"/>
                  </a:lnTo>
                  <a:lnTo>
                    <a:pt x="527" y="970"/>
                  </a:lnTo>
                  <a:lnTo>
                    <a:pt x="525" y="970"/>
                  </a:lnTo>
                  <a:lnTo>
                    <a:pt x="525" y="972"/>
                  </a:lnTo>
                  <a:lnTo>
                    <a:pt x="525" y="974"/>
                  </a:lnTo>
                  <a:lnTo>
                    <a:pt x="525" y="976"/>
                  </a:lnTo>
                  <a:lnTo>
                    <a:pt x="523" y="978"/>
                  </a:lnTo>
                  <a:lnTo>
                    <a:pt x="521" y="978"/>
                  </a:lnTo>
                  <a:lnTo>
                    <a:pt x="519" y="976"/>
                  </a:lnTo>
                  <a:lnTo>
                    <a:pt x="517" y="976"/>
                  </a:lnTo>
                  <a:lnTo>
                    <a:pt x="515" y="976"/>
                  </a:lnTo>
                  <a:lnTo>
                    <a:pt x="513" y="978"/>
                  </a:lnTo>
                  <a:lnTo>
                    <a:pt x="511" y="978"/>
                  </a:lnTo>
                  <a:lnTo>
                    <a:pt x="510" y="978"/>
                  </a:lnTo>
                  <a:lnTo>
                    <a:pt x="508" y="978"/>
                  </a:lnTo>
                  <a:lnTo>
                    <a:pt x="506" y="976"/>
                  </a:lnTo>
                  <a:lnTo>
                    <a:pt x="504" y="978"/>
                  </a:lnTo>
                  <a:lnTo>
                    <a:pt x="502" y="976"/>
                  </a:lnTo>
                  <a:lnTo>
                    <a:pt x="502" y="978"/>
                  </a:lnTo>
                  <a:lnTo>
                    <a:pt x="500" y="976"/>
                  </a:lnTo>
                  <a:lnTo>
                    <a:pt x="498" y="976"/>
                  </a:lnTo>
                  <a:lnTo>
                    <a:pt x="496" y="978"/>
                  </a:lnTo>
                  <a:lnTo>
                    <a:pt x="496" y="976"/>
                  </a:lnTo>
                  <a:lnTo>
                    <a:pt x="494" y="976"/>
                  </a:lnTo>
                  <a:lnTo>
                    <a:pt x="492" y="976"/>
                  </a:lnTo>
                  <a:lnTo>
                    <a:pt x="491" y="978"/>
                  </a:lnTo>
                  <a:lnTo>
                    <a:pt x="489" y="978"/>
                  </a:lnTo>
                  <a:lnTo>
                    <a:pt x="489" y="976"/>
                  </a:lnTo>
                  <a:lnTo>
                    <a:pt x="487" y="976"/>
                  </a:lnTo>
                  <a:lnTo>
                    <a:pt x="485" y="976"/>
                  </a:lnTo>
                  <a:lnTo>
                    <a:pt x="483" y="978"/>
                  </a:lnTo>
                  <a:lnTo>
                    <a:pt x="485" y="978"/>
                  </a:lnTo>
                  <a:lnTo>
                    <a:pt x="483" y="980"/>
                  </a:lnTo>
                  <a:lnTo>
                    <a:pt x="483" y="982"/>
                  </a:lnTo>
                  <a:lnTo>
                    <a:pt x="481" y="985"/>
                  </a:lnTo>
                  <a:lnTo>
                    <a:pt x="481" y="989"/>
                  </a:lnTo>
                  <a:lnTo>
                    <a:pt x="481" y="991"/>
                  </a:lnTo>
                  <a:lnTo>
                    <a:pt x="481" y="993"/>
                  </a:lnTo>
                  <a:lnTo>
                    <a:pt x="481" y="999"/>
                  </a:lnTo>
                  <a:lnTo>
                    <a:pt x="481" y="1001"/>
                  </a:lnTo>
                  <a:lnTo>
                    <a:pt x="479" y="1003"/>
                  </a:lnTo>
                  <a:lnTo>
                    <a:pt x="479" y="1004"/>
                  </a:lnTo>
                  <a:lnTo>
                    <a:pt x="479" y="1006"/>
                  </a:lnTo>
                  <a:lnTo>
                    <a:pt x="477" y="1008"/>
                  </a:lnTo>
                  <a:lnTo>
                    <a:pt x="472" y="1004"/>
                  </a:lnTo>
                  <a:lnTo>
                    <a:pt x="468" y="1004"/>
                  </a:lnTo>
                  <a:lnTo>
                    <a:pt x="464" y="1004"/>
                  </a:lnTo>
                  <a:lnTo>
                    <a:pt x="462" y="1006"/>
                  </a:lnTo>
                  <a:lnTo>
                    <a:pt x="460" y="1004"/>
                  </a:lnTo>
                  <a:lnTo>
                    <a:pt x="451" y="1004"/>
                  </a:lnTo>
                  <a:lnTo>
                    <a:pt x="441" y="1004"/>
                  </a:lnTo>
                  <a:lnTo>
                    <a:pt x="434" y="1004"/>
                  </a:lnTo>
                  <a:lnTo>
                    <a:pt x="432" y="1003"/>
                  </a:lnTo>
                  <a:lnTo>
                    <a:pt x="424" y="999"/>
                  </a:lnTo>
                  <a:lnTo>
                    <a:pt x="424" y="1001"/>
                  </a:lnTo>
                  <a:lnTo>
                    <a:pt x="422" y="999"/>
                  </a:lnTo>
                  <a:lnTo>
                    <a:pt x="418" y="997"/>
                  </a:lnTo>
                  <a:lnTo>
                    <a:pt x="416" y="997"/>
                  </a:lnTo>
                  <a:lnTo>
                    <a:pt x="415" y="995"/>
                  </a:lnTo>
                  <a:lnTo>
                    <a:pt x="413" y="993"/>
                  </a:lnTo>
                  <a:lnTo>
                    <a:pt x="411" y="993"/>
                  </a:lnTo>
                  <a:lnTo>
                    <a:pt x="409" y="993"/>
                  </a:lnTo>
                  <a:lnTo>
                    <a:pt x="407" y="993"/>
                  </a:lnTo>
                  <a:lnTo>
                    <a:pt x="403" y="995"/>
                  </a:lnTo>
                  <a:lnTo>
                    <a:pt x="399" y="999"/>
                  </a:lnTo>
                  <a:lnTo>
                    <a:pt x="394" y="1003"/>
                  </a:lnTo>
                  <a:lnTo>
                    <a:pt x="392" y="1006"/>
                  </a:lnTo>
                  <a:lnTo>
                    <a:pt x="388" y="1010"/>
                  </a:lnTo>
                  <a:lnTo>
                    <a:pt x="386" y="1012"/>
                  </a:lnTo>
                  <a:lnTo>
                    <a:pt x="386" y="1016"/>
                  </a:lnTo>
                  <a:lnTo>
                    <a:pt x="384" y="1020"/>
                  </a:lnTo>
                  <a:lnTo>
                    <a:pt x="382" y="1023"/>
                  </a:lnTo>
                  <a:lnTo>
                    <a:pt x="380" y="1025"/>
                  </a:lnTo>
                  <a:lnTo>
                    <a:pt x="377" y="1029"/>
                  </a:lnTo>
                  <a:lnTo>
                    <a:pt x="373" y="1033"/>
                  </a:lnTo>
                  <a:lnTo>
                    <a:pt x="371" y="1033"/>
                  </a:lnTo>
                  <a:lnTo>
                    <a:pt x="371" y="1035"/>
                  </a:lnTo>
                  <a:lnTo>
                    <a:pt x="369" y="1037"/>
                  </a:lnTo>
                  <a:lnTo>
                    <a:pt x="367" y="1041"/>
                  </a:lnTo>
                  <a:lnTo>
                    <a:pt x="367" y="1042"/>
                  </a:lnTo>
                  <a:lnTo>
                    <a:pt x="367" y="1044"/>
                  </a:lnTo>
                  <a:lnTo>
                    <a:pt x="369" y="1046"/>
                  </a:lnTo>
                  <a:lnTo>
                    <a:pt x="369" y="1050"/>
                  </a:lnTo>
                  <a:lnTo>
                    <a:pt x="369" y="1052"/>
                  </a:lnTo>
                  <a:lnTo>
                    <a:pt x="369" y="1054"/>
                  </a:lnTo>
                  <a:lnTo>
                    <a:pt x="367" y="1054"/>
                  </a:lnTo>
                  <a:lnTo>
                    <a:pt x="367" y="1056"/>
                  </a:lnTo>
                  <a:lnTo>
                    <a:pt x="367" y="1058"/>
                  </a:lnTo>
                  <a:lnTo>
                    <a:pt x="367" y="1060"/>
                  </a:lnTo>
                  <a:lnTo>
                    <a:pt x="369" y="1061"/>
                  </a:lnTo>
                  <a:lnTo>
                    <a:pt x="367" y="1060"/>
                  </a:lnTo>
                  <a:lnTo>
                    <a:pt x="365" y="1060"/>
                  </a:lnTo>
                  <a:lnTo>
                    <a:pt x="361" y="1058"/>
                  </a:lnTo>
                  <a:lnTo>
                    <a:pt x="358" y="1058"/>
                  </a:lnTo>
                  <a:lnTo>
                    <a:pt x="356" y="1058"/>
                  </a:lnTo>
                  <a:lnTo>
                    <a:pt x="352" y="1058"/>
                  </a:lnTo>
                  <a:lnTo>
                    <a:pt x="350" y="1058"/>
                  </a:lnTo>
                  <a:lnTo>
                    <a:pt x="348" y="1058"/>
                  </a:lnTo>
                  <a:lnTo>
                    <a:pt x="346" y="1058"/>
                  </a:lnTo>
                  <a:lnTo>
                    <a:pt x="344" y="1058"/>
                  </a:lnTo>
                  <a:lnTo>
                    <a:pt x="342" y="1058"/>
                  </a:lnTo>
                  <a:lnTo>
                    <a:pt x="339" y="1058"/>
                  </a:lnTo>
                  <a:lnTo>
                    <a:pt x="337" y="1058"/>
                  </a:lnTo>
                  <a:lnTo>
                    <a:pt x="335" y="1058"/>
                  </a:lnTo>
                  <a:lnTo>
                    <a:pt x="333" y="1058"/>
                  </a:lnTo>
                  <a:lnTo>
                    <a:pt x="329" y="1058"/>
                  </a:lnTo>
                  <a:lnTo>
                    <a:pt x="329" y="1056"/>
                  </a:lnTo>
                  <a:lnTo>
                    <a:pt x="327" y="1056"/>
                  </a:lnTo>
                  <a:lnTo>
                    <a:pt x="325" y="1056"/>
                  </a:lnTo>
                  <a:lnTo>
                    <a:pt x="323" y="1054"/>
                  </a:lnTo>
                  <a:lnTo>
                    <a:pt x="321" y="1052"/>
                  </a:lnTo>
                  <a:lnTo>
                    <a:pt x="321" y="1050"/>
                  </a:lnTo>
                  <a:lnTo>
                    <a:pt x="321" y="1046"/>
                  </a:lnTo>
                  <a:lnTo>
                    <a:pt x="323" y="1046"/>
                  </a:lnTo>
                  <a:lnTo>
                    <a:pt x="323" y="1044"/>
                  </a:lnTo>
                  <a:lnTo>
                    <a:pt x="325" y="1042"/>
                  </a:lnTo>
                  <a:lnTo>
                    <a:pt x="327" y="1042"/>
                  </a:lnTo>
                  <a:lnTo>
                    <a:pt x="329" y="1041"/>
                  </a:lnTo>
                  <a:lnTo>
                    <a:pt x="331" y="1041"/>
                  </a:lnTo>
                  <a:lnTo>
                    <a:pt x="333" y="1039"/>
                  </a:lnTo>
                  <a:lnTo>
                    <a:pt x="333" y="1037"/>
                  </a:lnTo>
                  <a:lnTo>
                    <a:pt x="335" y="1035"/>
                  </a:lnTo>
                  <a:lnTo>
                    <a:pt x="335" y="1033"/>
                  </a:lnTo>
                  <a:lnTo>
                    <a:pt x="337" y="1031"/>
                  </a:lnTo>
                  <a:lnTo>
                    <a:pt x="337" y="1029"/>
                  </a:lnTo>
                  <a:lnTo>
                    <a:pt x="339" y="1027"/>
                  </a:lnTo>
                  <a:lnTo>
                    <a:pt x="340" y="1025"/>
                  </a:lnTo>
                  <a:lnTo>
                    <a:pt x="342" y="1023"/>
                  </a:lnTo>
                  <a:lnTo>
                    <a:pt x="344" y="1023"/>
                  </a:lnTo>
                  <a:lnTo>
                    <a:pt x="344" y="1022"/>
                  </a:lnTo>
                  <a:lnTo>
                    <a:pt x="346" y="1020"/>
                  </a:lnTo>
                  <a:lnTo>
                    <a:pt x="346" y="1018"/>
                  </a:lnTo>
                  <a:lnTo>
                    <a:pt x="346" y="1016"/>
                  </a:lnTo>
                  <a:lnTo>
                    <a:pt x="346" y="1012"/>
                  </a:lnTo>
                  <a:lnTo>
                    <a:pt x="346" y="1008"/>
                  </a:lnTo>
                  <a:lnTo>
                    <a:pt x="346" y="1004"/>
                  </a:lnTo>
                  <a:lnTo>
                    <a:pt x="344" y="1001"/>
                  </a:lnTo>
                  <a:lnTo>
                    <a:pt x="344" y="999"/>
                  </a:lnTo>
                  <a:lnTo>
                    <a:pt x="344" y="997"/>
                  </a:lnTo>
                  <a:lnTo>
                    <a:pt x="344" y="995"/>
                  </a:lnTo>
                  <a:lnTo>
                    <a:pt x="344" y="989"/>
                  </a:lnTo>
                  <a:lnTo>
                    <a:pt x="346" y="987"/>
                  </a:lnTo>
                  <a:lnTo>
                    <a:pt x="346" y="985"/>
                  </a:lnTo>
                  <a:lnTo>
                    <a:pt x="346" y="984"/>
                  </a:lnTo>
                  <a:lnTo>
                    <a:pt x="348" y="982"/>
                  </a:lnTo>
                  <a:lnTo>
                    <a:pt x="348" y="980"/>
                  </a:lnTo>
                  <a:lnTo>
                    <a:pt x="348" y="978"/>
                  </a:lnTo>
                  <a:lnTo>
                    <a:pt x="348" y="976"/>
                  </a:lnTo>
                  <a:lnTo>
                    <a:pt x="350" y="974"/>
                  </a:lnTo>
                  <a:lnTo>
                    <a:pt x="350" y="972"/>
                  </a:lnTo>
                  <a:lnTo>
                    <a:pt x="348" y="970"/>
                  </a:lnTo>
                  <a:lnTo>
                    <a:pt x="348" y="968"/>
                  </a:lnTo>
                  <a:lnTo>
                    <a:pt x="350" y="966"/>
                  </a:lnTo>
                  <a:lnTo>
                    <a:pt x="350" y="965"/>
                  </a:lnTo>
                  <a:lnTo>
                    <a:pt x="352" y="963"/>
                  </a:lnTo>
                  <a:lnTo>
                    <a:pt x="352" y="961"/>
                  </a:lnTo>
                  <a:lnTo>
                    <a:pt x="354" y="955"/>
                  </a:lnTo>
                  <a:lnTo>
                    <a:pt x="354" y="951"/>
                  </a:lnTo>
                  <a:lnTo>
                    <a:pt x="354" y="949"/>
                  </a:lnTo>
                  <a:lnTo>
                    <a:pt x="354" y="947"/>
                  </a:lnTo>
                  <a:lnTo>
                    <a:pt x="352" y="944"/>
                  </a:lnTo>
                  <a:lnTo>
                    <a:pt x="352" y="942"/>
                  </a:lnTo>
                  <a:lnTo>
                    <a:pt x="350" y="938"/>
                  </a:lnTo>
                  <a:lnTo>
                    <a:pt x="350" y="936"/>
                  </a:lnTo>
                  <a:lnTo>
                    <a:pt x="350" y="934"/>
                  </a:lnTo>
                  <a:lnTo>
                    <a:pt x="352" y="932"/>
                  </a:lnTo>
                  <a:lnTo>
                    <a:pt x="352" y="930"/>
                  </a:lnTo>
                  <a:lnTo>
                    <a:pt x="352" y="927"/>
                  </a:lnTo>
                  <a:lnTo>
                    <a:pt x="352" y="925"/>
                  </a:lnTo>
                  <a:lnTo>
                    <a:pt x="352" y="923"/>
                  </a:lnTo>
                  <a:lnTo>
                    <a:pt x="352" y="921"/>
                  </a:lnTo>
                  <a:lnTo>
                    <a:pt x="350" y="921"/>
                  </a:lnTo>
                  <a:lnTo>
                    <a:pt x="348" y="919"/>
                  </a:lnTo>
                  <a:lnTo>
                    <a:pt x="346" y="917"/>
                  </a:lnTo>
                  <a:lnTo>
                    <a:pt x="344" y="917"/>
                  </a:lnTo>
                  <a:lnTo>
                    <a:pt x="342" y="917"/>
                  </a:lnTo>
                  <a:lnTo>
                    <a:pt x="340" y="917"/>
                  </a:lnTo>
                  <a:lnTo>
                    <a:pt x="339" y="917"/>
                  </a:lnTo>
                  <a:lnTo>
                    <a:pt x="337" y="915"/>
                  </a:lnTo>
                  <a:lnTo>
                    <a:pt x="337" y="913"/>
                  </a:lnTo>
                  <a:lnTo>
                    <a:pt x="337" y="911"/>
                  </a:lnTo>
                  <a:lnTo>
                    <a:pt x="337" y="909"/>
                  </a:lnTo>
                  <a:lnTo>
                    <a:pt x="339" y="908"/>
                  </a:lnTo>
                  <a:lnTo>
                    <a:pt x="342" y="906"/>
                  </a:lnTo>
                  <a:lnTo>
                    <a:pt x="344" y="904"/>
                  </a:lnTo>
                  <a:lnTo>
                    <a:pt x="346" y="902"/>
                  </a:lnTo>
                  <a:lnTo>
                    <a:pt x="348" y="900"/>
                  </a:lnTo>
                  <a:lnTo>
                    <a:pt x="348" y="898"/>
                  </a:lnTo>
                  <a:lnTo>
                    <a:pt x="350" y="898"/>
                  </a:lnTo>
                  <a:lnTo>
                    <a:pt x="350" y="896"/>
                  </a:lnTo>
                  <a:lnTo>
                    <a:pt x="350" y="894"/>
                  </a:lnTo>
                  <a:lnTo>
                    <a:pt x="352" y="892"/>
                  </a:lnTo>
                  <a:lnTo>
                    <a:pt x="352" y="887"/>
                  </a:lnTo>
                  <a:lnTo>
                    <a:pt x="350" y="883"/>
                  </a:lnTo>
                  <a:lnTo>
                    <a:pt x="350" y="881"/>
                  </a:lnTo>
                  <a:lnTo>
                    <a:pt x="348" y="881"/>
                  </a:lnTo>
                  <a:lnTo>
                    <a:pt x="348" y="879"/>
                  </a:lnTo>
                  <a:lnTo>
                    <a:pt x="346" y="877"/>
                  </a:lnTo>
                  <a:lnTo>
                    <a:pt x="346" y="875"/>
                  </a:lnTo>
                  <a:lnTo>
                    <a:pt x="344" y="875"/>
                  </a:lnTo>
                  <a:lnTo>
                    <a:pt x="342" y="873"/>
                  </a:lnTo>
                  <a:lnTo>
                    <a:pt x="340" y="873"/>
                  </a:lnTo>
                  <a:lnTo>
                    <a:pt x="339" y="873"/>
                  </a:lnTo>
                  <a:lnTo>
                    <a:pt x="339" y="871"/>
                  </a:lnTo>
                  <a:lnTo>
                    <a:pt x="337" y="871"/>
                  </a:lnTo>
                  <a:lnTo>
                    <a:pt x="335" y="873"/>
                  </a:lnTo>
                  <a:lnTo>
                    <a:pt x="333" y="873"/>
                  </a:lnTo>
                  <a:lnTo>
                    <a:pt x="331" y="873"/>
                  </a:lnTo>
                  <a:lnTo>
                    <a:pt x="329" y="875"/>
                  </a:lnTo>
                  <a:lnTo>
                    <a:pt x="329" y="873"/>
                  </a:lnTo>
                  <a:lnTo>
                    <a:pt x="327" y="873"/>
                  </a:lnTo>
                  <a:lnTo>
                    <a:pt x="325" y="873"/>
                  </a:lnTo>
                  <a:lnTo>
                    <a:pt x="325" y="871"/>
                  </a:lnTo>
                  <a:lnTo>
                    <a:pt x="325" y="870"/>
                  </a:lnTo>
                  <a:lnTo>
                    <a:pt x="323" y="870"/>
                  </a:lnTo>
                  <a:lnTo>
                    <a:pt x="321" y="870"/>
                  </a:lnTo>
                  <a:lnTo>
                    <a:pt x="320" y="868"/>
                  </a:lnTo>
                  <a:lnTo>
                    <a:pt x="318" y="868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4" y="868"/>
                  </a:lnTo>
                  <a:lnTo>
                    <a:pt x="314" y="870"/>
                  </a:lnTo>
                  <a:lnTo>
                    <a:pt x="314" y="871"/>
                  </a:lnTo>
                  <a:lnTo>
                    <a:pt x="316" y="873"/>
                  </a:lnTo>
                  <a:lnTo>
                    <a:pt x="318" y="875"/>
                  </a:lnTo>
                  <a:lnTo>
                    <a:pt x="318" y="877"/>
                  </a:lnTo>
                  <a:lnTo>
                    <a:pt x="318" y="879"/>
                  </a:lnTo>
                  <a:lnTo>
                    <a:pt x="318" y="881"/>
                  </a:lnTo>
                  <a:lnTo>
                    <a:pt x="316" y="881"/>
                  </a:lnTo>
                  <a:lnTo>
                    <a:pt x="314" y="879"/>
                  </a:lnTo>
                  <a:lnTo>
                    <a:pt x="312" y="879"/>
                  </a:lnTo>
                  <a:lnTo>
                    <a:pt x="310" y="881"/>
                  </a:lnTo>
                  <a:lnTo>
                    <a:pt x="308" y="881"/>
                  </a:lnTo>
                  <a:lnTo>
                    <a:pt x="308" y="879"/>
                  </a:lnTo>
                  <a:lnTo>
                    <a:pt x="306" y="879"/>
                  </a:lnTo>
                  <a:lnTo>
                    <a:pt x="304" y="877"/>
                  </a:lnTo>
                  <a:lnTo>
                    <a:pt x="302" y="877"/>
                  </a:lnTo>
                  <a:lnTo>
                    <a:pt x="302" y="875"/>
                  </a:lnTo>
                  <a:lnTo>
                    <a:pt x="301" y="875"/>
                  </a:lnTo>
                  <a:lnTo>
                    <a:pt x="299" y="875"/>
                  </a:lnTo>
                  <a:lnTo>
                    <a:pt x="299" y="873"/>
                  </a:lnTo>
                  <a:lnTo>
                    <a:pt x="299" y="871"/>
                  </a:lnTo>
                  <a:lnTo>
                    <a:pt x="297" y="870"/>
                  </a:lnTo>
                  <a:lnTo>
                    <a:pt x="295" y="868"/>
                  </a:lnTo>
                  <a:lnTo>
                    <a:pt x="293" y="866"/>
                  </a:lnTo>
                  <a:lnTo>
                    <a:pt x="291" y="864"/>
                  </a:lnTo>
                  <a:lnTo>
                    <a:pt x="289" y="862"/>
                  </a:lnTo>
                  <a:lnTo>
                    <a:pt x="287" y="862"/>
                  </a:lnTo>
                  <a:lnTo>
                    <a:pt x="285" y="862"/>
                  </a:lnTo>
                  <a:lnTo>
                    <a:pt x="285" y="860"/>
                  </a:lnTo>
                  <a:lnTo>
                    <a:pt x="283" y="860"/>
                  </a:lnTo>
                  <a:lnTo>
                    <a:pt x="282" y="862"/>
                  </a:lnTo>
                  <a:lnTo>
                    <a:pt x="283" y="864"/>
                  </a:lnTo>
                  <a:lnTo>
                    <a:pt x="283" y="866"/>
                  </a:lnTo>
                  <a:lnTo>
                    <a:pt x="283" y="868"/>
                  </a:lnTo>
                  <a:lnTo>
                    <a:pt x="283" y="870"/>
                  </a:lnTo>
                  <a:lnTo>
                    <a:pt x="282" y="868"/>
                  </a:lnTo>
                  <a:lnTo>
                    <a:pt x="280" y="866"/>
                  </a:lnTo>
                  <a:lnTo>
                    <a:pt x="276" y="866"/>
                  </a:lnTo>
                  <a:lnTo>
                    <a:pt x="276" y="864"/>
                  </a:lnTo>
                  <a:lnTo>
                    <a:pt x="274" y="864"/>
                  </a:lnTo>
                  <a:lnTo>
                    <a:pt x="270" y="864"/>
                  </a:lnTo>
                  <a:lnTo>
                    <a:pt x="270" y="866"/>
                  </a:lnTo>
                  <a:lnTo>
                    <a:pt x="268" y="868"/>
                  </a:lnTo>
                  <a:lnTo>
                    <a:pt x="266" y="870"/>
                  </a:lnTo>
                  <a:lnTo>
                    <a:pt x="264" y="870"/>
                  </a:lnTo>
                  <a:lnTo>
                    <a:pt x="263" y="870"/>
                  </a:lnTo>
                  <a:lnTo>
                    <a:pt x="261" y="870"/>
                  </a:lnTo>
                  <a:lnTo>
                    <a:pt x="261" y="871"/>
                  </a:lnTo>
                  <a:lnTo>
                    <a:pt x="261" y="873"/>
                  </a:lnTo>
                  <a:lnTo>
                    <a:pt x="259" y="873"/>
                  </a:lnTo>
                  <a:lnTo>
                    <a:pt x="257" y="873"/>
                  </a:lnTo>
                  <a:lnTo>
                    <a:pt x="255" y="875"/>
                  </a:lnTo>
                  <a:lnTo>
                    <a:pt x="257" y="877"/>
                  </a:lnTo>
                  <a:lnTo>
                    <a:pt x="255" y="877"/>
                  </a:lnTo>
                  <a:lnTo>
                    <a:pt x="255" y="875"/>
                  </a:lnTo>
                  <a:lnTo>
                    <a:pt x="253" y="875"/>
                  </a:lnTo>
                  <a:lnTo>
                    <a:pt x="251" y="873"/>
                  </a:lnTo>
                  <a:lnTo>
                    <a:pt x="251" y="870"/>
                  </a:lnTo>
                  <a:lnTo>
                    <a:pt x="247" y="870"/>
                  </a:lnTo>
                  <a:lnTo>
                    <a:pt x="245" y="868"/>
                  </a:lnTo>
                  <a:lnTo>
                    <a:pt x="244" y="868"/>
                  </a:lnTo>
                  <a:lnTo>
                    <a:pt x="242" y="868"/>
                  </a:lnTo>
                  <a:lnTo>
                    <a:pt x="240" y="868"/>
                  </a:lnTo>
                  <a:lnTo>
                    <a:pt x="238" y="870"/>
                  </a:lnTo>
                  <a:lnTo>
                    <a:pt x="238" y="868"/>
                  </a:lnTo>
                  <a:lnTo>
                    <a:pt x="236" y="868"/>
                  </a:lnTo>
                  <a:lnTo>
                    <a:pt x="236" y="866"/>
                  </a:lnTo>
                  <a:lnTo>
                    <a:pt x="236" y="864"/>
                  </a:lnTo>
                  <a:lnTo>
                    <a:pt x="234" y="862"/>
                  </a:lnTo>
                  <a:lnTo>
                    <a:pt x="234" y="860"/>
                  </a:lnTo>
                  <a:lnTo>
                    <a:pt x="234" y="858"/>
                  </a:lnTo>
                  <a:lnTo>
                    <a:pt x="236" y="858"/>
                  </a:lnTo>
                  <a:lnTo>
                    <a:pt x="238" y="858"/>
                  </a:lnTo>
                  <a:lnTo>
                    <a:pt x="238" y="856"/>
                  </a:lnTo>
                  <a:lnTo>
                    <a:pt x="240" y="854"/>
                  </a:lnTo>
                  <a:lnTo>
                    <a:pt x="238" y="854"/>
                  </a:lnTo>
                  <a:lnTo>
                    <a:pt x="236" y="854"/>
                  </a:lnTo>
                  <a:lnTo>
                    <a:pt x="234" y="854"/>
                  </a:lnTo>
                  <a:lnTo>
                    <a:pt x="232" y="854"/>
                  </a:lnTo>
                  <a:lnTo>
                    <a:pt x="230" y="852"/>
                  </a:lnTo>
                  <a:lnTo>
                    <a:pt x="228" y="851"/>
                  </a:lnTo>
                  <a:lnTo>
                    <a:pt x="228" y="849"/>
                  </a:lnTo>
                  <a:lnTo>
                    <a:pt x="226" y="849"/>
                  </a:lnTo>
                  <a:lnTo>
                    <a:pt x="225" y="847"/>
                  </a:lnTo>
                  <a:lnTo>
                    <a:pt x="223" y="847"/>
                  </a:lnTo>
                  <a:lnTo>
                    <a:pt x="223" y="849"/>
                  </a:lnTo>
                  <a:lnTo>
                    <a:pt x="221" y="851"/>
                  </a:lnTo>
                  <a:lnTo>
                    <a:pt x="219" y="851"/>
                  </a:lnTo>
                  <a:lnTo>
                    <a:pt x="219" y="849"/>
                  </a:lnTo>
                  <a:lnTo>
                    <a:pt x="217" y="849"/>
                  </a:lnTo>
                  <a:lnTo>
                    <a:pt x="217" y="847"/>
                  </a:lnTo>
                  <a:lnTo>
                    <a:pt x="217" y="845"/>
                  </a:lnTo>
                  <a:lnTo>
                    <a:pt x="215" y="845"/>
                  </a:lnTo>
                  <a:lnTo>
                    <a:pt x="213" y="845"/>
                  </a:lnTo>
                  <a:lnTo>
                    <a:pt x="213" y="847"/>
                  </a:lnTo>
                  <a:lnTo>
                    <a:pt x="211" y="847"/>
                  </a:lnTo>
                  <a:lnTo>
                    <a:pt x="211" y="849"/>
                  </a:lnTo>
                  <a:lnTo>
                    <a:pt x="209" y="849"/>
                  </a:lnTo>
                  <a:lnTo>
                    <a:pt x="207" y="847"/>
                  </a:lnTo>
                  <a:lnTo>
                    <a:pt x="206" y="847"/>
                  </a:lnTo>
                  <a:lnTo>
                    <a:pt x="204" y="847"/>
                  </a:lnTo>
                  <a:lnTo>
                    <a:pt x="204" y="849"/>
                  </a:lnTo>
                  <a:lnTo>
                    <a:pt x="202" y="849"/>
                  </a:lnTo>
                  <a:lnTo>
                    <a:pt x="200" y="849"/>
                  </a:lnTo>
                  <a:lnTo>
                    <a:pt x="202" y="851"/>
                  </a:lnTo>
                  <a:lnTo>
                    <a:pt x="202" y="852"/>
                  </a:lnTo>
                  <a:lnTo>
                    <a:pt x="204" y="852"/>
                  </a:lnTo>
                  <a:lnTo>
                    <a:pt x="204" y="854"/>
                  </a:lnTo>
                  <a:lnTo>
                    <a:pt x="204" y="856"/>
                  </a:lnTo>
                  <a:lnTo>
                    <a:pt x="202" y="856"/>
                  </a:lnTo>
                  <a:lnTo>
                    <a:pt x="202" y="858"/>
                  </a:lnTo>
                  <a:lnTo>
                    <a:pt x="200" y="858"/>
                  </a:lnTo>
                  <a:lnTo>
                    <a:pt x="198" y="858"/>
                  </a:lnTo>
                  <a:lnTo>
                    <a:pt x="196" y="858"/>
                  </a:lnTo>
                  <a:lnTo>
                    <a:pt x="194" y="856"/>
                  </a:lnTo>
                  <a:lnTo>
                    <a:pt x="194" y="858"/>
                  </a:lnTo>
                  <a:lnTo>
                    <a:pt x="194" y="860"/>
                  </a:lnTo>
                  <a:lnTo>
                    <a:pt x="194" y="862"/>
                  </a:lnTo>
                  <a:lnTo>
                    <a:pt x="192" y="862"/>
                  </a:lnTo>
                  <a:lnTo>
                    <a:pt x="192" y="864"/>
                  </a:lnTo>
                  <a:lnTo>
                    <a:pt x="190" y="864"/>
                  </a:lnTo>
                  <a:lnTo>
                    <a:pt x="190" y="866"/>
                  </a:lnTo>
                  <a:lnTo>
                    <a:pt x="190" y="868"/>
                  </a:lnTo>
                  <a:lnTo>
                    <a:pt x="188" y="870"/>
                  </a:lnTo>
                  <a:lnTo>
                    <a:pt x="187" y="870"/>
                  </a:lnTo>
                  <a:lnTo>
                    <a:pt x="187" y="871"/>
                  </a:lnTo>
                  <a:lnTo>
                    <a:pt x="187" y="873"/>
                  </a:lnTo>
                  <a:lnTo>
                    <a:pt x="185" y="873"/>
                  </a:lnTo>
                  <a:lnTo>
                    <a:pt x="183" y="873"/>
                  </a:lnTo>
                  <a:lnTo>
                    <a:pt x="181" y="873"/>
                  </a:lnTo>
                  <a:lnTo>
                    <a:pt x="181" y="875"/>
                  </a:lnTo>
                  <a:lnTo>
                    <a:pt x="179" y="875"/>
                  </a:lnTo>
                  <a:lnTo>
                    <a:pt x="181" y="875"/>
                  </a:lnTo>
                  <a:lnTo>
                    <a:pt x="181" y="877"/>
                  </a:lnTo>
                  <a:lnTo>
                    <a:pt x="179" y="877"/>
                  </a:lnTo>
                  <a:lnTo>
                    <a:pt x="177" y="877"/>
                  </a:lnTo>
                  <a:lnTo>
                    <a:pt x="175" y="877"/>
                  </a:lnTo>
                  <a:lnTo>
                    <a:pt x="173" y="877"/>
                  </a:lnTo>
                  <a:lnTo>
                    <a:pt x="171" y="879"/>
                  </a:lnTo>
                  <a:lnTo>
                    <a:pt x="171" y="881"/>
                  </a:lnTo>
                  <a:lnTo>
                    <a:pt x="169" y="879"/>
                  </a:lnTo>
                  <a:lnTo>
                    <a:pt x="169" y="881"/>
                  </a:lnTo>
                  <a:lnTo>
                    <a:pt x="168" y="881"/>
                  </a:lnTo>
                  <a:lnTo>
                    <a:pt x="168" y="883"/>
                  </a:lnTo>
                  <a:lnTo>
                    <a:pt x="166" y="883"/>
                  </a:lnTo>
                  <a:lnTo>
                    <a:pt x="164" y="881"/>
                  </a:lnTo>
                  <a:lnTo>
                    <a:pt x="164" y="883"/>
                  </a:lnTo>
                  <a:lnTo>
                    <a:pt x="162" y="883"/>
                  </a:lnTo>
                  <a:lnTo>
                    <a:pt x="160" y="883"/>
                  </a:lnTo>
                  <a:lnTo>
                    <a:pt x="158" y="885"/>
                  </a:lnTo>
                  <a:lnTo>
                    <a:pt x="156" y="885"/>
                  </a:lnTo>
                  <a:lnTo>
                    <a:pt x="154" y="885"/>
                  </a:lnTo>
                  <a:lnTo>
                    <a:pt x="152" y="887"/>
                  </a:lnTo>
                  <a:lnTo>
                    <a:pt x="150" y="887"/>
                  </a:lnTo>
                  <a:lnTo>
                    <a:pt x="149" y="887"/>
                  </a:lnTo>
                  <a:lnTo>
                    <a:pt x="147" y="887"/>
                  </a:lnTo>
                  <a:lnTo>
                    <a:pt x="145" y="887"/>
                  </a:lnTo>
                  <a:lnTo>
                    <a:pt x="143" y="889"/>
                  </a:lnTo>
                  <a:lnTo>
                    <a:pt x="141" y="889"/>
                  </a:lnTo>
                  <a:lnTo>
                    <a:pt x="141" y="890"/>
                  </a:lnTo>
                  <a:lnTo>
                    <a:pt x="139" y="890"/>
                  </a:lnTo>
                  <a:lnTo>
                    <a:pt x="137" y="892"/>
                  </a:lnTo>
                  <a:lnTo>
                    <a:pt x="135" y="892"/>
                  </a:lnTo>
                  <a:lnTo>
                    <a:pt x="133" y="892"/>
                  </a:lnTo>
                  <a:lnTo>
                    <a:pt x="133" y="894"/>
                  </a:lnTo>
                  <a:lnTo>
                    <a:pt x="131" y="894"/>
                  </a:lnTo>
                  <a:lnTo>
                    <a:pt x="131" y="896"/>
                  </a:lnTo>
                  <a:lnTo>
                    <a:pt x="130" y="896"/>
                  </a:lnTo>
                  <a:lnTo>
                    <a:pt x="130" y="898"/>
                  </a:lnTo>
                  <a:lnTo>
                    <a:pt x="128" y="898"/>
                  </a:lnTo>
                  <a:lnTo>
                    <a:pt x="126" y="900"/>
                  </a:lnTo>
                  <a:lnTo>
                    <a:pt x="124" y="900"/>
                  </a:lnTo>
                  <a:lnTo>
                    <a:pt x="122" y="900"/>
                  </a:lnTo>
                  <a:lnTo>
                    <a:pt x="120" y="900"/>
                  </a:lnTo>
                  <a:lnTo>
                    <a:pt x="118" y="900"/>
                  </a:lnTo>
                  <a:lnTo>
                    <a:pt x="116" y="898"/>
                  </a:lnTo>
                  <a:lnTo>
                    <a:pt x="114" y="898"/>
                  </a:lnTo>
                  <a:lnTo>
                    <a:pt x="114" y="900"/>
                  </a:lnTo>
                  <a:lnTo>
                    <a:pt x="114" y="898"/>
                  </a:lnTo>
                  <a:lnTo>
                    <a:pt x="112" y="898"/>
                  </a:lnTo>
                  <a:lnTo>
                    <a:pt x="112" y="896"/>
                  </a:lnTo>
                  <a:lnTo>
                    <a:pt x="111" y="896"/>
                  </a:lnTo>
                  <a:lnTo>
                    <a:pt x="109" y="896"/>
                  </a:lnTo>
                  <a:lnTo>
                    <a:pt x="107" y="896"/>
                  </a:lnTo>
                  <a:lnTo>
                    <a:pt x="105" y="896"/>
                  </a:lnTo>
                  <a:lnTo>
                    <a:pt x="103" y="898"/>
                  </a:lnTo>
                  <a:lnTo>
                    <a:pt x="101" y="898"/>
                  </a:lnTo>
                  <a:lnTo>
                    <a:pt x="101" y="900"/>
                  </a:lnTo>
                  <a:lnTo>
                    <a:pt x="99" y="900"/>
                  </a:lnTo>
                  <a:lnTo>
                    <a:pt x="97" y="900"/>
                  </a:lnTo>
                  <a:lnTo>
                    <a:pt x="97" y="902"/>
                  </a:lnTo>
                  <a:lnTo>
                    <a:pt x="95" y="902"/>
                  </a:lnTo>
                  <a:lnTo>
                    <a:pt x="95" y="904"/>
                  </a:lnTo>
                  <a:lnTo>
                    <a:pt x="93" y="904"/>
                  </a:lnTo>
                  <a:lnTo>
                    <a:pt x="93" y="906"/>
                  </a:lnTo>
                  <a:lnTo>
                    <a:pt x="92" y="906"/>
                  </a:lnTo>
                  <a:lnTo>
                    <a:pt x="90" y="906"/>
                  </a:lnTo>
                  <a:lnTo>
                    <a:pt x="92" y="908"/>
                  </a:lnTo>
                  <a:lnTo>
                    <a:pt x="90" y="908"/>
                  </a:lnTo>
                  <a:lnTo>
                    <a:pt x="88" y="908"/>
                  </a:lnTo>
                  <a:lnTo>
                    <a:pt x="86" y="908"/>
                  </a:lnTo>
                  <a:lnTo>
                    <a:pt x="84" y="908"/>
                  </a:lnTo>
                  <a:lnTo>
                    <a:pt x="82" y="908"/>
                  </a:lnTo>
                  <a:lnTo>
                    <a:pt x="80" y="908"/>
                  </a:lnTo>
                  <a:lnTo>
                    <a:pt x="78" y="908"/>
                  </a:lnTo>
                  <a:lnTo>
                    <a:pt x="76" y="908"/>
                  </a:lnTo>
                  <a:lnTo>
                    <a:pt x="74" y="908"/>
                  </a:lnTo>
                  <a:lnTo>
                    <a:pt x="72" y="908"/>
                  </a:lnTo>
                  <a:lnTo>
                    <a:pt x="71" y="908"/>
                  </a:lnTo>
                  <a:lnTo>
                    <a:pt x="71" y="906"/>
                  </a:lnTo>
                  <a:lnTo>
                    <a:pt x="69" y="906"/>
                  </a:lnTo>
                  <a:lnTo>
                    <a:pt x="67" y="906"/>
                  </a:lnTo>
                  <a:lnTo>
                    <a:pt x="67" y="904"/>
                  </a:lnTo>
                  <a:lnTo>
                    <a:pt x="67" y="902"/>
                  </a:lnTo>
                  <a:lnTo>
                    <a:pt x="65" y="902"/>
                  </a:lnTo>
                  <a:lnTo>
                    <a:pt x="65" y="900"/>
                  </a:lnTo>
                  <a:lnTo>
                    <a:pt x="63" y="900"/>
                  </a:lnTo>
                  <a:lnTo>
                    <a:pt x="61" y="898"/>
                  </a:lnTo>
                  <a:lnTo>
                    <a:pt x="59" y="898"/>
                  </a:lnTo>
                  <a:lnTo>
                    <a:pt x="57" y="896"/>
                  </a:lnTo>
                  <a:lnTo>
                    <a:pt x="57" y="894"/>
                  </a:lnTo>
                  <a:lnTo>
                    <a:pt x="55" y="894"/>
                  </a:lnTo>
                  <a:lnTo>
                    <a:pt x="55" y="892"/>
                  </a:lnTo>
                  <a:lnTo>
                    <a:pt x="55" y="890"/>
                  </a:lnTo>
                  <a:lnTo>
                    <a:pt x="53" y="889"/>
                  </a:lnTo>
                  <a:lnTo>
                    <a:pt x="55" y="889"/>
                  </a:lnTo>
                  <a:lnTo>
                    <a:pt x="55" y="887"/>
                  </a:lnTo>
                  <a:lnTo>
                    <a:pt x="57" y="887"/>
                  </a:lnTo>
                  <a:lnTo>
                    <a:pt x="59" y="887"/>
                  </a:lnTo>
                  <a:lnTo>
                    <a:pt x="61" y="885"/>
                  </a:lnTo>
                  <a:lnTo>
                    <a:pt x="61" y="883"/>
                  </a:lnTo>
                  <a:lnTo>
                    <a:pt x="61" y="881"/>
                  </a:lnTo>
                  <a:lnTo>
                    <a:pt x="59" y="881"/>
                  </a:lnTo>
                  <a:lnTo>
                    <a:pt x="59" y="879"/>
                  </a:lnTo>
                  <a:lnTo>
                    <a:pt x="59" y="877"/>
                  </a:lnTo>
                  <a:lnTo>
                    <a:pt x="59" y="875"/>
                  </a:lnTo>
                  <a:lnTo>
                    <a:pt x="59" y="873"/>
                  </a:lnTo>
                  <a:lnTo>
                    <a:pt x="59" y="871"/>
                  </a:lnTo>
                  <a:lnTo>
                    <a:pt x="61" y="871"/>
                  </a:lnTo>
                  <a:lnTo>
                    <a:pt x="61" y="870"/>
                  </a:lnTo>
                  <a:lnTo>
                    <a:pt x="61" y="868"/>
                  </a:lnTo>
                  <a:lnTo>
                    <a:pt x="61" y="866"/>
                  </a:lnTo>
                  <a:lnTo>
                    <a:pt x="61" y="864"/>
                  </a:lnTo>
                  <a:lnTo>
                    <a:pt x="61" y="862"/>
                  </a:lnTo>
                  <a:lnTo>
                    <a:pt x="63" y="860"/>
                  </a:lnTo>
                  <a:lnTo>
                    <a:pt x="63" y="858"/>
                  </a:lnTo>
                  <a:lnTo>
                    <a:pt x="61" y="858"/>
                  </a:lnTo>
                  <a:lnTo>
                    <a:pt x="61" y="860"/>
                  </a:lnTo>
                  <a:lnTo>
                    <a:pt x="59" y="860"/>
                  </a:lnTo>
                  <a:lnTo>
                    <a:pt x="59" y="858"/>
                  </a:lnTo>
                  <a:lnTo>
                    <a:pt x="57" y="858"/>
                  </a:lnTo>
                  <a:lnTo>
                    <a:pt x="55" y="858"/>
                  </a:lnTo>
                  <a:lnTo>
                    <a:pt x="53" y="860"/>
                  </a:lnTo>
                  <a:lnTo>
                    <a:pt x="53" y="858"/>
                  </a:lnTo>
                  <a:lnTo>
                    <a:pt x="52" y="860"/>
                  </a:lnTo>
                  <a:lnTo>
                    <a:pt x="50" y="860"/>
                  </a:lnTo>
                  <a:lnTo>
                    <a:pt x="48" y="860"/>
                  </a:lnTo>
                  <a:lnTo>
                    <a:pt x="46" y="860"/>
                  </a:lnTo>
                  <a:lnTo>
                    <a:pt x="44" y="860"/>
                  </a:lnTo>
                  <a:lnTo>
                    <a:pt x="44" y="858"/>
                  </a:lnTo>
                  <a:lnTo>
                    <a:pt x="42" y="858"/>
                  </a:lnTo>
                  <a:lnTo>
                    <a:pt x="42" y="856"/>
                  </a:lnTo>
                  <a:lnTo>
                    <a:pt x="40" y="856"/>
                  </a:lnTo>
                  <a:lnTo>
                    <a:pt x="40" y="858"/>
                  </a:lnTo>
                  <a:lnTo>
                    <a:pt x="38" y="858"/>
                  </a:lnTo>
                  <a:lnTo>
                    <a:pt x="36" y="858"/>
                  </a:lnTo>
                  <a:lnTo>
                    <a:pt x="34" y="858"/>
                  </a:lnTo>
                  <a:lnTo>
                    <a:pt x="33" y="858"/>
                  </a:lnTo>
                  <a:lnTo>
                    <a:pt x="31" y="858"/>
                  </a:lnTo>
                  <a:lnTo>
                    <a:pt x="29" y="858"/>
                  </a:lnTo>
                  <a:lnTo>
                    <a:pt x="27" y="858"/>
                  </a:lnTo>
                  <a:lnTo>
                    <a:pt x="25" y="858"/>
                  </a:lnTo>
                  <a:lnTo>
                    <a:pt x="23" y="858"/>
                  </a:lnTo>
                  <a:lnTo>
                    <a:pt x="21" y="858"/>
                  </a:lnTo>
                  <a:lnTo>
                    <a:pt x="19" y="856"/>
                  </a:lnTo>
                  <a:lnTo>
                    <a:pt x="17" y="856"/>
                  </a:lnTo>
                  <a:lnTo>
                    <a:pt x="15" y="856"/>
                  </a:lnTo>
                  <a:lnTo>
                    <a:pt x="14" y="856"/>
                  </a:lnTo>
                  <a:lnTo>
                    <a:pt x="12" y="854"/>
                  </a:lnTo>
                  <a:lnTo>
                    <a:pt x="10" y="854"/>
                  </a:lnTo>
                  <a:lnTo>
                    <a:pt x="8" y="852"/>
                  </a:lnTo>
                  <a:lnTo>
                    <a:pt x="8" y="851"/>
                  </a:lnTo>
                  <a:lnTo>
                    <a:pt x="8" y="849"/>
                  </a:lnTo>
                  <a:lnTo>
                    <a:pt x="8" y="847"/>
                  </a:lnTo>
                  <a:lnTo>
                    <a:pt x="8" y="845"/>
                  </a:lnTo>
                  <a:lnTo>
                    <a:pt x="6" y="845"/>
                  </a:lnTo>
                  <a:lnTo>
                    <a:pt x="4" y="843"/>
                  </a:lnTo>
                  <a:lnTo>
                    <a:pt x="2" y="841"/>
                  </a:lnTo>
                  <a:lnTo>
                    <a:pt x="0" y="841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EC8BDC9-C032-4279-8E03-E57A08B0E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718"/>
              <a:ext cx="792" cy="982"/>
            </a:xfrm>
            <a:custGeom>
              <a:avLst/>
              <a:gdLst>
                <a:gd name="T0" fmla="*/ 756 w 792"/>
                <a:gd name="T1" fmla="*/ 963 h 982"/>
                <a:gd name="T2" fmla="*/ 773 w 792"/>
                <a:gd name="T3" fmla="*/ 946 h 982"/>
                <a:gd name="T4" fmla="*/ 788 w 792"/>
                <a:gd name="T5" fmla="*/ 923 h 982"/>
                <a:gd name="T6" fmla="*/ 775 w 792"/>
                <a:gd name="T7" fmla="*/ 916 h 982"/>
                <a:gd name="T8" fmla="*/ 754 w 792"/>
                <a:gd name="T9" fmla="*/ 906 h 982"/>
                <a:gd name="T10" fmla="*/ 735 w 792"/>
                <a:gd name="T11" fmla="*/ 899 h 982"/>
                <a:gd name="T12" fmla="*/ 711 w 792"/>
                <a:gd name="T13" fmla="*/ 897 h 982"/>
                <a:gd name="T14" fmla="*/ 690 w 792"/>
                <a:gd name="T15" fmla="*/ 891 h 982"/>
                <a:gd name="T16" fmla="*/ 669 w 792"/>
                <a:gd name="T17" fmla="*/ 876 h 982"/>
                <a:gd name="T18" fmla="*/ 640 w 792"/>
                <a:gd name="T19" fmla="*/ 872 h 982"/>
                <a:gd name="T20" fmla="*/ 610 w 792"/>
                <a:gd name="T21" fmla="*/ 868 h 982"/>
                <a:gd name="T22" fmla="*/ 587 w 792"/>
                <a:gd name="T23" fmla="*/ 876 h 982"/>
                <a:gd name="T24" fmla="*/ 566 w 792"/>
                <a:gd name="T25" fmla="*/ 897 h 982"/>
                <a:gd name="T26" fmla="*/ 541 w 792"/>
                <a:gd name="T27" fmla="*/ 893 h 982"/>
                <a:gd name="T28" fmla="*/ 517 w 792"/>
                <a:gd name="T29" fmla="*/ 885 h 982"/>
                <a:gd name="T30" fmla="*/ 488 w 792"/>
                <a:gd name="T31" fmla="*/ 862 h 982"/>
                <a:gd name="T32" fmla="*/ 477 w 792"/>
                <a:gd name="T33" fmla="*/ 840 h 982"/>
                <a:gd name="T34" fmla="*/ 454 w 792"/>
                <a:gd name="T35" fmla="*/ 828 h 982"/>
                <a:gd name="T36" fmla="*/ 450 w 792"/>
                <a:gd name="T37" fmla="*/ 809 h 982"/>
                <a:gd name="T38" fmla="*/ 424 w 792"/>
                <a:gd name="T39" fmla="*/ 813 h 982"/>
                <a:gd name="T40" fmla="*/ 412 w 792"/>
                <a:gd name="T41" fmla="*/ 786 h 982"/>
                <a:gd name="T42" fmla="*/ 405 w 792"/>
                <a:gd name="T43" fmla="*/ 764 h 982"/>
                <a:gd name="T44" fmla="*/ 344 w 792"/>
                <a:gd name="T45" fmla="*/ 750 h 982"/>
                <a:gd name="T46" fmla="*/ 245 w 792"/>
                <a:gd name="T47" fmla="*/ 771 h 982"/>
                <a:gd name="T48" fmla="*/ 232 w 792"/>
                <a:gd name="T49" fmla="*/ 821 h 982"/>
                <a:gd name="T50" fmla="*/ 228 w 792"/>
                <a:gd name="T51" fmla="*/ 851 h 982"/>
                <a:gd name="T52" fmla="*/ 215 w 792"/>
                <a:gd name="T53" fmla="*/ 878 h 982"/>
                <a:gd name="T54" fmla="*/ 184 w 792"/>
                <a:gd name="T55" fmla="*/ 897 h 982"/>
                <a:gd name="T56" fmla="*/ 161 w 792"/>
                <a:gd name="T57" fmla="*/ 883 h 982"/>
                <a:gd name="T58" fmla="*/ 133 w 792"/>
                <a:gd name="T59" fmla="*/ 893 h 982"/>
                <a:gd name="T60" fmla="*/ 101 w 792"/>
                <a:gd name="T61" fmla="*/ 895 h 982"/>
                <a:gd name="T62" fmla="*/ 89 w 792"/>
                <a:gd name="T63" fmla="*/ 851 h 982"/>
                <a:gd name="T64" fmla="*/ 112 w 792"/>
                <a:gd name="T65" fmla="*/ 823 h 982"/>
                <a:gd name="T66" fmla="*/ 114 w 792"/>
                <a:gd name="T67" fmla="*/ 771 h 982"/>
                <a:gd name="T68" fmla="*/ 120 w 792"/>
                <a:gd name="T69" fmla="*/ 743 h 982"/>
                <a:gd name="T70" fmla="*/ 110 w 792"/>
                <a:gd name="T71" fmla="*/ 724 h 982"/>
                <a:gd name="T72" fmla="*/ 101 w 792"/>
                <a:gd name="T73" fmla="*/ 699 h 982"/>
                <a:gd name="T74" fmla="*/ 93 w 792"/>
                <a:gd name="T75" fmla="*/ 667 h 982"/>
                <a:gd name="T76" fmla="*/ 64 w 792"/>
                <a:gd name="T77" fmla="*/ 674 h 982"/>
                <a:gd name="T78" fmla="*/ 0 w 792"/>
                <a:gd name="T79" fmla="*/ 690 h 982"/>
                <a:gd name="T80" fmla="*/ 53 w 792"/>
                <a:gd name="T81" fmla="*/ 634 h 982"/>
                <a:gd name="T82" fmla="*/ 45 w 792"/>
                <a:gd name="T83" fmla="*/ 591 h 982"/>
                <a:gd name="T84" fmla="*/ 70 w 792"/>
                <a:gd name="T85" fmla="*/ 568 h 982"/>
                <a:gd name="T86" fmla="*/ 104 w 792"/>
                <a:gd name="T87" fmla="*/ 519 h 982"/>
                <a:gd name="T88" fmla="*/ 148 w 792"/>
                <a:gd name="T89" fmla="*/ 532 h 982"/>
                <a:gd name="T90" fmla="*/ 131 w 792"/>
                <a:gd name="T91" fmla="*/ 426 h 982"/>
                <a:gd name="T92" fmla="*/ 158 w 792"/>
                <a:gd name="T93" fmla="*/ 384 h 982"/>
                <a:gd name="T94" fmla="*/ 122 w 792"/>
                <a:gd name="T95" fmla="*/ 336 h 982"/>
                <a:gd name="T96" fmla="*/ 95 w 792"/>
                <a:gd name="T97" fmla="*/ 312 h 982"/>
                <a:gd name="T98" fmla="*/ 99 w 792"/>
                <a:gd name="T99" fmla="*/ 283 h 982"/>
                <a:gd name="T100" fmla="*/ 112 w 792"/>
                <a:gd name="T101" fmla="*/ 275 h 982"/>
                <a:gd name="T102" fmla="*/ 156 w 792"/>
                <a:gd name="T103" fmla="*/ 272 h 982"/>
                <a:gd name="T104" fmla="*/ 192 w 792"/>
                <a:gd name="T105" fmla="*/ 281 h 982"/>
                <a:gd name="T106" fmla="*/ 232 w 792"/>
                <a:gd name="T107" fmla="*/ 283 h 982"/>
                <a:gd name="T108" fmla="*/ 251 w 792"/>
                <a:gd name="T109" fmla="*/ 255 h 982"/>
                <a:gd name="T110" fmla="*/ 255 w 792"/>
                <a:gd name="T111" fmla="*/ 188 h 982"/>
                <a:gd name="T112" fmla="*/ 255 w 792"/>
                <a:gd name="T113" fmla="*/ 120 h 982"/>
                <a:gd name="T114" fmla="*/ 224 w 792"/>
                <a:gd name="T115" fmla="*/ 85 h 982"/>
                <a:gd name="T116" fmla="*/ 188 w 792"/>
                <a:gd name="T117" fmla="*/ 36 h 982"/>
                <a:gd name="T118" fmla="*/ 194 w 792"/>
                <a:gd name="T119" fmla="*/ 4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2" h="982">
                  <a:moveTo>
                    <a:pt x="773" y="982"/>
                  </a:moveTo>
                  <a:lnTo>
                    <a:pt x="773" y="980"/>
                  </a:lnTo>
                  <a:lnTo>
                    <a:pt x="771" y="980"/>
                  </a:lnTo>
                  <a:lnTo>
                    <a:pt x="771" y="978"/>
                  </a:lnTo>
                  <a:lnTo>
                    <a:pt x="769" y="978"/>
                  </a:lnTo>
                  <a:lnTo>
                    <a:pt x="768" y="976"/>
                  </a:lnTo>
                  <a:lnTo>
                    <a:pt x="766" y="976"/>
                  </a:lnTo>
                  <a:lnTo>
                    <a:pt x="764" y="976"/>
                  </a:lnTo>
                  <a:lnTo>
                    <a:pt x="764" y="974"/>
                  </a:lnTo>
                  <a:lnTo>
                    <a:pt x="762" y="973"/>
                  </a:lnTo>
                  <a:lnTo>
                    <a:pt x="762" y="971"/>
                  </a:lnTo>
                  <a:lnTo>
                    <a:pt x="760" y="971"/>
                  </a:lnTo>
                  <a:lnTo>
                    <a:pt x="760" y="969"/>
                  </a:lnTo>
                  <a:lnTo>
                    <a:pt x="760" y="967"/>
                  </a:lnTo>
                  <a:lnTo>
                    <a:pt x="758" y="967"/>
                  </a:lnTo>
                  <a:lnTo>
                    <a:pt x="758" y="965"/>
                  </a:lnTo>
                  <a:lnTo>
                    <a:pt x="756" y="963"/>
                  </a:lnTo>
                  <a:lnTo>
                    <a:pt x="758" y="963"/>
                  </a:lnTo>
                  <a:lnTo>
                    <a:pt x="760" y="961"/>
                  </a:lnTo>
                  <a:lnTo>
                    <a:pt x="762" y="961"/>
                  </a:lnTo>
                  <a:lnTo>
                    <a:pt x="764" y="961"/>
                  </a:lnTo>
                  <a:lnTo>
                    <a:pt x="766" y="961"/>
                  </a:lnTo>
                  <a:lnTo>
                    <a:pt x="766" y="959"/>
                  </a:lnTo>
                  <a:lnTo>
                    <a:pt x="768" y="959"/>
                  </a:lnTo>
                  <a:lnTo>
                    <a:pt x="768" y="957"/>
                  </a:lnTo>
                  <a:lnTo>
                    <a:pt x="769" y="957"/>
                  </a:lnTo>
                  <a:lnTo>
                    <a:pt x="769" y="955"/>
                  </a:lnTo>
                  <a:lnTo>
                    <a:pt x="771" y="955"/>
                  </a:lnTo>
                  <a:lnTo>
                    <a:pt x="771" y="954"/>
                  </a:lnTo>
                  <a:lnTo>
                    <a:pt x="773" y="954"/>
                  </a:lnTo>
                  <a:lnTo>
                    <a:pt x="773" y="952"/>
                  </a:lnTo>
                  <a:lnTo>
                    <a:pt x="773" y="950"/>
                  </a:lnTo>
                  <a:lnTo>
                    <a:pt x="773" y="948"/>
                  </a:lnTo>
                  <a:lnTo>
                    <a:pt x="773" y="946"/>
                  </a:lnTo>
                  <a:lnTo>
                    <a:pt x="773" y="944"/>
                  </a:lnTo>
                  <a:lnTo>
                    <a:pt x="773" y="942"/>
                  </a:lnTo>
                  <a:lnTo>
                    <a:pt x="773" y="940"/>
                  </a:lnTo>
                  <a:lnTo>
                    <a:pt x="775" y="940"/>
                  </a:lnTo>
                  <a:lnTo>
                    <a:pt x="775" y="938"/>
                  </a:lnTo>
                  <a:lnTo>
                    <a:pt x="775" y="937"/>
                  </a:lnTo>
                  <a:lnTo>
                    <a:pt x="777" y="935"/>
                  </a:lnTo>
                  <a:lnTo>
                    <a:pt x="779" y="935"/>
                  </a:lnTo>
                  <a:lnTo>
                    <a:pt x="779" y="933"/>
                  </a:lnTo>
                  <a:lnTo>
                    <a:pt x="781" y="933"/>
                  </a:lnTo>
                  <a:lnTo>
                    <a:pt x="781" y="931"/>
                  </a:lnTo>
                  <a:lnTo>
                    <a:pt x="781" y="929"/>
                  </a:lnTo>
                  <a:lnTo>
                    <a:pt x="783" y="929"/>
                  </a:lnTo>
                  <a:lnTo>
                    <a:pt x="785" y="929"/>
                  </a:lnTo>
                  <a:lnTo>
                    <a:pt x="785" y="927"/>
                  </a:lnTo>
                  <a:lnTo>
                    <a:pt x="787" y="925"/>
                  </a:lnTo>
                  <a:lnTo>
                    <a:pt x="788" y="923"/>
                  </a:lnTo>
                  <a:lnTo>
                    <a:pt x="790" y="923"/>
                  </a:lnTo>
                  <a:lnTo>
                    <a:pt x="788" y="921"/>
                  </a:lnTo>
                  <a:lnTo>
                    <a:pt x="790" y="921"/>
                  </a:lnTo>
                  <a:lnTo>
                    <a:pt x="790" y="919"/>
                  </a:lnTo>
                  <a:lnTo>
                    <a:pt x="792" y="918"/>
                  </a:lnTo>
                  <a:lnTo>
                    <a:pt x="792" y="916"/>
                  </a:lnTo>
                  <a:lnTo>
                    <a:pt x="790" y="916"/>
                  </a:lnTo>
                  <a:lnTo>
                    <a:pt x="788" y="916"/>
                  </a:lnTo>
                  <a:lnTo>
                    <a:pt x="787" y="914"/>
                  </a:lnTo>
                  <a:lnTo>
                    <a:pt x="787" y="916"/>
                  </a:lnTo>
                  <a:lnTo>
                    <a:pt x="785" y="918"/>
                  </a:lnTo>
                  <a:lnTo>
                    <a:pt x="783" y="918"/>
                  </a:lnTo>
                  <a:lnTo>
                    <a:pt x="781" y="918"/>
                  </a:lnTo>
                  <a:lnTo>
                    <a:pt x="779" y="918"/>
                  </a:lnTo>
                  <a:lnTo>
                    <a:pt x="777" y="918"/>
                  </a:lnTo>
                  <a:lnTo>
                    <a:pt x="777" y="916"/>
                  </a:lnTo>
                  <a:lnTo>
                    <a:pt x="775" y="916"/>
                  </a:lnTo>
                  <a:lnTo>
                    <a:pt x="775" y="914"/>
                  </a:lnTo>
                  <a:lnTo>
                    <a:pt x="773" y="914"/>
                  </a:lnTo>
                  <a:lnTo>
                    <a:pt x="771" y="912"/>
                  </a:lnTo>
                  <a:lnTo>
                    <a:pt x="769" y="910"/>
                  </a:lnTo>
                  <a:lnTo>
                    <a:pt x="769" y="908"/>
                  </a:lnTo>
                  <a:lnTo>
                    <a:pt x="768" y="908"/>
                  </a:lnTo>
                  <a:lnTo>
                    <a:pt x="766" y="908"/>
                  </a:lnTo>
                  <a:lnTo>
                    <a:pt x="766" y="906"/>
                  </a:lnTo>
                  <a:lnTo>
                    <a:pt x="764" y="906"/>
                  </a:lnTo>
                  <a:lnTo>
                    <a:pt x="764" y="908"/>
                  </a:lnTo>
                  <a:lnTo>
                    <a:pt x="762" y="910"/>
                  </a:lnTo>
                  <a:lnTo>
                    <a:pt x="760" y="910"/>
                  </a:lnTo>
                  <a:lnTo>
                    <a:pt x="760" y="908"/>
                  </a:lnTo>
                  <a:lnTo>
                    <a:pt x="758" y="910"/>
                  </a:lnTo>
                  <a:lnTo>
                    <a:pt x="758" y="908"/>
                  </a:lnTo>
                  <a:lnTo>
                    <a:pt x="756" y="908"/>
                  </a:lnTo>
                  <a:lnTo>
                    <a:pt x="754" y="906"/>
                  </a:lnTo>
                  <a:lnTo>
                    <a:pt x="752" y="906"/>
                  </a:lnTo>
                  <a:lnTo>
                    <a:pt x="752" y="904"/>
                  </a:lnTo>
                  <a:lnTo>
                    <a:pt x="750" y="904"/>
                  </a:lnTo>
                  <a:lnTo>
                    <a:pt x="749" y="904"/>
                  </a:lnTo>
                  <a:lnTo>
                    <a:pt x="747" y="904"/>
                  </a:lnTo>
                  <a:lnTo>
                    <a:pt x="745" y="904"/>
                  </a:lnTo>
                  <a:lnTo>
                    <a:pt x="743" y="902"/>
                  </a:lnTo>
                  <a:lnTo>
                    <a:pt x="743" y="904"/>
                  </a:lnTo>
                  <a:lnTo>
                    <a:pt x="741" y="904"/>
                  </a:lnTo>
                  <a:lnTo>
                    <a:pt x="741" y="902"/>
                  </a:lnTo>
                  <a:lnTo>
                    <a:pt x="739" y="902"/>
                  </a:lnTo>
                  <a:lnTo>
                    <a:pt x="739" y="900"/>
                  </a:lnTo>
                  <a:lnTo>
                    <a:pt x="741" y="900"/>
                  </a:lnTo>
                  <a:lnTo>
                    <a:pt x="739" y="900"/>
                  </a:lnTo>
                  <a:lnTo>
                    <a:pt x="737" y="900"/>
                  </a:lnTo>
                  <a:lnTo>
                    <a:pt x="735" y="900"/>
                  </a:lnTo>
                  <a:lnTo>
                    <a:pt x="735" y="899"/>
                  </a:lnTo>
                  <a:lnTo>
                    <a:pt x="733" y="899"/>
                  </a:lnTo>
                  <a:lnTo>
                    <a:pt x="731" y="899"/>
                  </a:lnTo>
                  <a:lnTo>
                    <a:pt x="730" y="899"/>
                  </a:lnTo>
                  <a:lnTo>
                    <a:pt x="730" y="897"/>
                  </a:lnTo>
                  <a:lnTo>
                    <a:pt x="728" y="897"/>
                  </a:lnTo>
                  <a:lnTo>
                    <a:pt x="726" y="897"/>
                  </a:lnTo>
                  <a:lnTo>
                    <a:pt x="724" y="895"/>
                  </a:lnTo>
                  <a:lnTo>
                    <a:pt x="722" y="895"/>
                  </a:lnTo>
                  <a:lnTo>
                    <a:pt x="722" y="897"/>
                  </a:lnTo>
                  <a:lnTo>
                    <a:pt x="720" y="897"/>
                  </a:lnTo>
                  <a:lnTo>
                    <a:pt x="718" y="897"/>
                  </a:lnTo>
                  <a:lnTo>
                    <a:pt x="718" y="899"/>
                  </a:lnTo>
                  <a:lnTo>
                    <a:pt x="716" y="899"/>
                  </a:lnTo>
                  <a:lnTo>
                    <a:pt x="714" y="899"/>
                  </a:lnTo>
                  <a:lnTo>
                    <a:pt x="712" y="899"/>
                  </a:lnTo>
                  <a:lnTo>
                    <a:pt x="711" y="899"/>
                  </a:lnTo>
                  <a:lnTo>
                    <a:pt x="711" y="897"/>
                  </a:lnTo>
                  <a:lnTo>
                    <a:pt x="712" y="897"/>
                  </a:lnTo>
                  <a:lnTo>
                    <a:pt x="712" y="895"/>
                  </a:lnTo>
                  <a:lnTo>
                    <a:pt x="711" y="895"/>
                  </a:lnTo>
                  <a:lnTo>
                    <a:pt x="709" y="895"/>
                  </a:lnTo>
                  <a:lnTo>
                    <a:pt x="707" y="895"/>
                  </a:lnTo>
                  <a:lnTo>
                    <a:pt x="705" y="893"/>
                  </a:lnTo>
                  <a:lnTo>
                    <a:pt x="703" y="893"/>
                  </a:lnTo>
                  <a:lnTo>
                    <a:pt x="701" y="893"/>
                  </a:lnTo>
                  <a:lnTo>
                    <a:pt x="699" y="893"/>
                  </a:lnTo>
                  <a:lnTo>
                    <a:pt x="701" y="891"/>
                  </a:lnTo>
                  <a:lnTo>
                    <a:pt x="699" y="891"/>
                  </a:lnTo>
                  <a:lnTo>
                    <a:pt x="697" y="891"/>
                  </a:lnTo>
                  <a:lnTo>
                    <a:pt x="695" y="893"/>
                  </a:lnTo>
                  <a:lnTo>
                    <a:pt x="693" y="893"/>
                  </a:lnTo>
                  <a:lnTo>
                    <a:pt x="693" y="891"/>
                  </a:lnTo>
                  <a:lnTo>
                    <a:pt x="692" y="891"/>
                  </a:lnTo>
                  <a:lnTo>
                    <a:pt x="690" y="891"/>
                  </a:lnTo>
                  <a:lnTo>
                    <a:pt x="688" y="889"/>
                  </a:lnTo>
                  <a:lnTo>
                    <a:pt x="688" y="887"/>
                  </a:lnTo>
                  <a:lnTo>
                    <a:pt x="686" y="887"/>
                  </a:lnTo>
                  <a:lnTo>
                    <a:pt x="684" y="887"/>
                  </a:lnTo>
                  <a:lnTo>
                    <a:pt x="684" y="885"/>
                  </a:lnTo>
                  <a:lnTo>
                    <a:pt x="684" y="883"/>
                  </a:lnTo>
                  <a:lnTo>
                    <a:pt x="682" y="883"/>
                  </a:lnTo>
                  <a:lnTo>
                    <a:pt x="680" y="883"/>
                  </a:lnTo>
                  <a:lnTo>
                    <a:pt x="678" y="883"/>
                  </a:lnTo>
                  <a:lnTo>
                    <a:pt x="678" y="881"/>
                  </a:lnTo>
                  <a:lnTo>
                    <a:pt x="676" y="881"/>
                  </a:lnTo>
                  <a:lnTo>
                    <a:pt x="676" y="880"/>
                  </a:lnTo>
                  <a:lnTo>
                    <a:pt x="674" y="880"/>
                  </a:lnTo>
                  <a:lnTo>
                    <a:pt x="674" y="878"/>
                  </a:lnTo>
                  <a:lnTo>
                    <a:pt x="673" y="878"/>
                  </a:lnTo>
                  <a:lnTo>
                    <a:pt x="671" y="876"/>
                  </a:lnTo>
                  <a:lnTo>
                    <a:pt x="669" y="876"/>
                  </a:lnTo>
                  <a:lnTo>
                    <a:pt x="669" y="874"/>
                  </a:lnTo>
                  <a:lnTo>
                    <a:pt x="667" y="872"/>
                  </a:lnTo>
                  <a:lnTo>
                    <a:pt x="667" y="870"/>
                  </a:lnTo>
                  <a:lnTo>
                    <a:pt x="665" y="868"/>
                  </a:lnTo>
                  <a:lnTo>
                    <a:pt x="663" y="868"/>
                  </a:lnTo>
                  <a:lnTo>
                    <a:pt x="661" y="870"/>
                  </a:lnTo>
                  <a:lnTo>
                    <a:pt x="659" y="868"/>
                  </a:lnTo>
                  <a:lnTo>
                    <a:pt x="657" y="868"/>
                  </a:lnTo>
                  <a:lnTo>
                    <a:pt x="655" y="870"/>
                  </a:lnTo>
                  <a:lnTo>
                    <a:pt x="654" y="870"/>
                  </a:lnTo>
                  <a:lnTo>
                    <a:pt x="652" y="872"/>
                  </a:lnTo>
                  <a:lnTo>
                    <a:pt x="650" y="872"/>
                  </a:lnTo>
                  <a:lnTo>
                    <a:pt x="648" y="872"/>
                  </a:lnTo>
                  <a:lnTo>
                    <a:pt x="646" y="872"/>
                  </a:lnTo>
                  <a:lnTo>
                    <a:pt x="644" y="872"/>
                  </a:lnTo>
                  <a:lnTo>
                    <a:pt x="642" y="872"/>
                  </a:lnTo>
                  <a:lnTo>
                    <a:pt x="640" y="872"/>
                  </a:lnTo>
                  <a:lnTo>
                    <a:pt x="638" y="872"/>
                  </a:lnTo>
                  <a:lnTo>
                    <a:pt x="636" y="872"/>
                  </a:lnTo>
                  <a:lnTo>
                    <a:pt x="635" y="872"/>
                  </a:lnTo>
                  <a:lnTo>
                    <a:pt x="633" y="872"/>
                  </a:lnTo>
                  <a:lnTo>
                    <a:pt x="631" y="872"/>
                  </a:lnTo>
                  <a:lnTo>
                    <a:pt x="629" y="872"/>
                  </a:lnTo>
                  <a:lnTo>
                    <a:pt x="627" y="872"/>
                  </a:lnTo>
                  <a:lnTo>
                    <a:pt x="625" y="872"/>
                  </a:lnTo>
                  <a:lnTo>
                    <a:pt x="623" y="872"/>
                  </a:lnTo>
                  <a:lnTo>
                    <a:pt x="621" y="872"/>
                  </a:lnTo>
                  <a:lnTo>
                    <a:pt x="619" y="870"/>
                  </a:lnTo>
                  <a:lnTo>
                    <a:pt x="617" y="870"/>
                  </a:lnTo>
                  <a:lnTo>
                    <a:pt x="616" y="870"/>
                  </a:lnTo>
                  <a:lnTo>
                    <a:pt x="614" y="870"/>
                  </a:lnTo>
                  <a:lnTo>
                    <a:pt x="612" y="870"/>
                  </a:lnTo>
                  <a:lnTo>
                    <a:pt x="610" y="870"/>
                  </a:lnTo>
                  <a:lnTo>
                    <a:pt x="610" y="868"/>
                  </a:lnTo>
                  <a:lnTo>
                    <a:pt x="608" y="868"/>
                  </a:lnTo>
                  <a:lnTo>
                    <a:pt x="606" y="868"/>
                  </a:lnTo>
                  <a:lnTo>
                    <a:pt x="604" y="866"/>
                  </a:lnTo>
                  <a:lnTo>
                    <a:pt x="602" y="866"/>
                  </a:lnTo>
                  <a:lnTo>
                    <a:pt x="600" y="864"/>
                  </a:lnTo>
                  <a:lnTo>
                    <a:pt x="598" y="864"/>
                  </a:lnTo>
                  <a:lnTo>
                    <a:pt x="597" y="864"/>
                  </a:lnTo>
                  <a:lnTo>
                    <a:pt x="597" y="862"/>
                  </a:lnTo>
                  <a:lnTo>
                    <a:pt x="595" y="864"/>
                  </a:lnTo>
                  <a:lnTo>
                    <a:pt x="593" y="866"/>
                  </a:lnTo>
                  <a:lnTo>
                    <a:pt x="593" y="868"/>
                  </a:lnTo>
                  <a:lnTo>
                    <a:pt x="591" y="868"/>
                  </a:lnTo>
                  <a:lnTo>
                    <a:pt x="591" y="870"/>
                  </a:lnTo>
                  <a:lnTo>
                    <a:pt x="589" y="872"/>
                  </a:lnTo>
                  <a:lnTo>
                    <a:pt x="589" y="874"/>
                  </a:lnTo>
                  <a:lnTo>
                    <a:pt x="589" y="876"/>
                  </a:lnTo>
                  <a:lnTo>
                    <a:pt x="587" y="876"/>
                  </a:lnTo>
                  <a:lnTo>
                    <a:pt x="587" y="878"/>
                  </a:lnTo>
                  <a:lnTo>
                    <a:pt x="585" y="878"/>
                  </a:lnTo>
                  <a:lnTo>
                    <a:pt x="583" y="880"/>
                  </a:lnTo>
                  <a:lnTo>
                    <a:pt x="581" y="881"/>
                  </a:lnTo>
                  <a:lnTo>
                    <a:pt x="579" y="881"/>
                  </a:lnTo>
                  <a:lnTo>
                    <a:pt x="579" y="883"/>
                  </a:lnTo>
                  <a:lnTo>
                    <a:pt x="578" y="885"/>
                  </a:lnTo>
                  <a:lnTo>
                    <a:pt x="576" y="885"/>
                  </a:lnTo>
                  <a:lnTo>
                    <a:pt x="574" y="887"/>
                  </a:lnTo>
                  <a:lnTo>
                    <a:pt x="574" y="889"/>
                  </a:lnTo>
                  <a:lnTo>
                    <a:pt x="572" y="891"/>
                  </a:lnTo>
                  <a:lnTo>
                    <a:pt x="572" y="893"/>
                  </a:lnTo>
                  <a:lnTo>
                    <a:pt x="570" y="893"/>
                  </a:lnTo>
                  <a:lnTo>
                    <a:pt x="568" y="893"/>
                  </a:lnTo>
                  <a:lnTo>
                    <a:pt x="568" y="895"/>
                  </a:lnTo>
                  <a:lnTo>
                    <a:pt x="566" y="895"/>
                  </a:lnTo>
                  <a:lnTo>
                    <a:pt x="566" y="897"/>
                  </a:lnTo>
                  <a:lnTo>
                    <a:pt x="564" y="899"/>
                  </a:lnTo>
                  <a:lnTo>
                    <a:pt x="562" y="897"/>
                  </a:lnTo>
                  <a:lnTo>
                    <a:pt x="560" y="895"/>
                  </a:lnTo>
                  <a:lnTo>
                    <a:pt x="559" y="895"/>
                  </a:lnTo>
                  <a:lnTo>
                    <a:pt x="557" y="895"/>
                  </a:lnTo>
                  <a:lnTo>
                    <a:pt x="557" y="893"/>
                  </a:lnTo>
                  <a:lnTo>
                    <a:pt x="555" y="893"/>
                  </a:lnTo>
                  <a:lnTo>
                    <a:pt x="553" y="893"/>
                  </a:lnTo>
                  <a:lnTo>
                    <a:pt x="551" y="893"/>
                  </a:lnTo>
                  <a:lnTo>
                    <a:pt x="551" y="891"/>
                  </a:lnTo>
                  <a:lnTo>
                    <a:pt x="549" y="891"/>
                  </a:lnTo>
                  <a:lnTo>
                    <a:pt x="549" y="893"/>
                  </a:lnTo>
                  <a:lnTo>
                    <a:pt x="547" y="893"/>
                  </a:lnTo>
                  <a:lnTo>
                    <a:pt x="545" y="891"/>
                  </a:lnTo>
                  <a:lnTo>
                    <a:pt x="545" y="893"/>
                  </a:lnTo>
                  <a:lnTo>
                    <a:pt x="543" y="893"/>
                  </a:lnTo>
                  <a:lnTo>
                    <a:pt x="541" y="893"/>
                  </a:lnTo>
                  <a:lnTo>
                    <a:pt x="540" y="895"/>
                  </a:lnTo>
                  <a:lnTo>
                    <a:pt x="538" y="895"/>
                  </a:lnTo>
                  <a:lnTo>
                    <a:pt x="536" y="895"/>
                  </a:lnTo>
                  <a:lnTo>
                    <a:pt x="534" y="895"/>
                  </a:lnTo>
                  <a:lnTo>
                    <a:pt x="534" y="893"/>
                  </a:lnTo>
                  <a:lnTo>
                    <a:pt x="532" y="893"/>
                  </a:lnTo>
                  <a:lnTo>
                    <a:pt x="530" y="893"/>
                  </a:lnTo>
                  <a:lnTo>
                    <a:pt x="528" y="891"/>
                  </a:lnTo>
                  <a:lnTo>
                    <a:pt x="528" y="889"/>
                  </a:lnTo>
                  <a:lnTo>
                    <a:pt x="526" y="887"/>
                  </a:lnTo>
                  <a:lnTo>
                    <a:pt x="524" y="887"/>
                  </a:lnTo>
                  <a:lnTo>
                    <a:pt x="522" y="887"/>
                  </a:lnTo>
                  <a:lnTo>
                    <a:pt x="522" y="885"/>
                  </a:lnTo>
                  <a:lnTo>
                    <a:pt x="521" y="885"/>
                  </a:lnTo>
                  <a:lnTo>
                    <a:pt x="519" y="883"/>
                  </a:lnTo>
                  <a:lnTo>
                    <a:pt x="519" y="885"/>
                  </a:lnTo>
                  <a:lnTo>
                    <a:pt x="517" y="885"/>
                  </a:lnTo>
                  <a:lnTo>
                    <a:pt x="517" y="883"/>
                  </a:lnTo>
                  <a:lnTo>
                    <a:pt x="515" y="885"/>
                  </a:lnTo>
                  <a:lnTo>
                    <a:pt x="515" y="883"/>
                  </a:lnTo>
                  <a:lnTo>
                    <a:pt x="513" y="883"/>
                  </a:lnTo>
                  <a:lnTo>
                    <a:pt x="511" y="883"/>
                  </a:lnTo>
                  <a:lnTo>
                    <a:pt x="509" y="883"/>
                  </a:lnTo>
                  <a:lnTo>
                    <a:pt x="490" y="880"/>
                  </a:lnTo>
                  <a:lnTo>
                    <a:pt x="492" y="878"/>
                  </a:lnTo>
                  <a:lnTo>
                    <a:pt x="492" y="876"/>
                  </a:lnTo>
                  <a:lnTo>
                    <a:pt x="492" y="874"/>
                  </a:lnTo>
                  <a:lnTo>
                    <a:pt x="492" y="872"/>
                  </a:lnTo>
                  <a:lnTo>
                    <a:pt x="492" y="870"/>
                  </a:lnTo>
                  <a:lnTo>
                    <a:pt x="492" y="868"/>
                  </a:lnTo>
                  <a:lnTo>
                    <a:pt x="492" y="866"/>
                  </a:lnTo>
                  <a:lnTo>
                    <a:pt x="490" y="864"/>
                  </a:lnTo>
                  <a:lnTo>
                    <a:pt x="488" y="864"/>
                  </a:lnTo>
                  <a:lnTo>
                    <a:pt x="488" y="862"/>
                  </a:lnTo>
                  <a:lnTo>
                    <a:pt x="486" y="862"/>
                  </a:lnTo>
                  <a:lnTo>
                    <a:pt x="486" y="861"/>
                  </a:lnTo>
                  <a:lnTo>
                    <a:pt x="484" y="861"/>
                  </a:lnTo>
                  <a:lnTo>
                    <a:pt x="483" y="859"/>
                  </a:lnTo>
                  <a:lnTo>
                    <a:pt x="481" y="857"/>
                  </a:lnTo>
                  <a:lnTo>
                    <a:pt x="483" y="857"/>
                  </a:lnTo>
                  <a:lnTo>
                    <a:pt x="481" y="857"/>
                  </a:lnTo>
                  <a:lnTo>
                    <a:pt x="479" y="855"/>
                  </a:lnTo>
                  <a:lnTo>
                    <a:pt x="479" y="853"/>
                  </a:lnTo>
                  <a:lnTo>
                    <a:pt x="477" y="851"/>
                  </a:lnTo>
                  <a:lnTo>
                    <a:pt x="479" y="849"/>
                  </a:lnTo>
                  <a:lnTo>
                    <a:pt x="479" y="847"/>
                  </a:lnTo>
                  <a:lnTo>
                    <a:pt x="479" y="845"/>
                  </a:lnTo>
                  <a:lnTo>
                    <a:pt x="479" y="843"/>
                  </a:lnTo>
                  <a:lnTo>
                    <a:pt x="479" y="842"/>
                  </a:lnTo>
                  <a:lnTo>
                    <a:pt x="477" y="842"/>
                  </a:lnTo>
                  <a:lnTo>
                    <a:pt x="477" y="840"/>
                  </a:lnTo>
                  <a:lnTo>
                    <a:pt x="477" y="838"/>
                  </a:lnTo>
                  <a:lnTo>
                    <a:pt x="477" y="836"/>
                  </a:lnTo>
                  <a:lnTo>
                    <a:pt x="475" y="836"/>
                  </a:lnTo>
                  <a:lnTo>
                    <a:pt x="473" y="834"/>
                  </a:lnTo>
                  <a:lnTo>
                    <a:pt x="471" y="834"/>
                  </a:lnTo>
                  <a:lnTo>
                    <a:pt x="469" y="832"/>
                  </a:lnTo>
                  <a:lnTo>
                    <a:pt x="467" y="832"/>
                  </a:lnTo>
                  <a:lnTo>
                    <a:pt x="465" y="832"/>
                  </a:lnTo>
                  <a:lnTo>
                    <a:pt x="464" y="832"/>
                  </a:lnTo>
                  <a:lnTo>
                    <a:pt x="464" y="830"/>
                  </a:lnTo>
                  <a:lnTo>
                    <a:pt x="462" y="830"/>
                  </a:lnTo>
                  <a:lnTo>
                    <a:pt x="462" y="832"/>
                  </a:lnTo>
                  <a:lnTo>
                    <a:pt x="460" y="830"/>
                  </a:lnTo>
                  <a:lnTo>
                    <a:pt x="458" y="830"/>
                  </a:lnTo>
                  <a:lnTo>
                    <a:pt x="456" y="830"/>
                  </a:lnTo>
                  <a:lnTo>
                    <a:pt x="454" y="830"/>
                  </a:lnTo>
                  <a:lnTo>
                    <a:pt x="454" y="828"/>
                  </a:lnTo>
                  <a:lnTo>
                    <a:pt x="452" y="828"/>
                  </a:lnTo>
                  <a:lnTo>
                    <a:pt x="450" y="828"/>
                  </a:lnTo>
                  <a:lnTo>
                    <a:pt x="448" y="828"/>
                  </a:lnTo>
                  <a:lnTo>
                    <a:pt x="448" y="826"/>
                  </a:lnTo>
                  <a:lnTo>
                    <a:pt x="446" y="826"/>
                  </a:lnTo>
                  <a:lnTo>
                    <a:pt x="448" y="824"/>
                  </a:lnTo>
                  <a:lnTo>
                    <a:pt x="448" y="823"/>
                  </a:lnTo>
                  <a:lnTo>
                    <a:pt x="450" y="823"/>
                  </a:lnTo>
                  <a:lnTo>
                    <a:pt x="450" y="821"/>
                  </a:lnTo>
                  <a:lnTo>
                    <a:pt x="450" y="819"/>
                  </a:lnTo>
                  <a:lnTo>
                    <a:pt x="452" y="819"/>
                  </a:lnTo>
                  <a:lnTo>
                    <a:pt x="452" y="817"/>
                  </a:lnTo>
                  <a:lnTo>
                    <a:pt x="452" y="815"/>
                  </a:lnTo>
                  <a:lnTo>
                    <a:pt x="452" y="813"/>
                  </a:lnTo>
                  <a:lnTo>
                    <a:pt x="452" y="811"/>
                  </a:lnTo>
                  <a:lnTo>
                    <a:pt x="450" y="811"/>
                  </a:lnTo>
                  <a:lnTo>
                    <a:pt x="450" y="809"/>
                  </a:lnTo>
                  <a:lnTo>
                    <a:pt x="450" y="807"/>
                  </a:lnTo>
                  <a:lnTo>
                    <a:pt x="448" y="807"/>
                  </a:lnTo>
                  <a:lnTo>
                    <a:pt x="446" y="807"/>
                  </a:lnTo>
                  <a:lnTo>
                    <a:pt x="445" y="805"/>
                  </a:lnTo>
                  <a:lnTo>
                    <a:pt x="443" y="805"/>
                  </a:lnTo>
                  <a:lnTo>
                    <a:pt x="441" y="805"/>
                  </a:lnTo>
                  <a:lnTo>
                    <a:pt x="439" y="805"/>
                  </a:lnTo>
                  <a:lnTo>
                    <a:pt x="437" y="805"/>
                  </a:lnTo>
                  <a:lnTo>
                    <a:pt x="435" y="807"/>
                  </a:lnTo>
                  <a:lnTo>
                    <a:pt x="433" y="807"/>
                  </a:lnTo>
                  <a:lnTo>
                    <a:pt x="433" y="809"/>
                  </a:lnTo>
                  <a:lnTo>
                    <a:pt x="431" y="809"/>
                  </a:lnTo>
                  <a:lnTo>
                    <a:pt x="429" y="811"/>
                  </a:lnTo>
                  <a:lnTo>
                    <a:pt x="427" y="811"/>
                  </a:lnTo>
                  <a:lnTo>
                    <a:pt x="427" y="813"/>
                  </a:lnTo>
                  <a:lnTo>
                    <a:pt x="426" y="813"/>
                  </a:lnTo>
                  <a:lnTo>
                    <a:pt x="424" y="813"/>
                  </a:lnTo>
                  <a:lnTo>
                    <a:pt x="424" y="811"/>
                  </a:lnTo>
                  <a:lnTo>
                    <a:pt x="424" y="809"/>
                  </a:lnTo>
                  <a:lnTo>
                    <a:pt x="422" y="807"/>
                  </a:lnTo>
                  <a:lnTo>
                    <a:pt x="422" y="805"/>
                  </a:lnTo>
                  <a:lnTo>
                    <a:pt x="422" y="804"/>
                  </a:lnTo>
                  <a:lnTo>
                    <a:pt x="422" y="802"/>
                  </a:lnTo>
                  <a:lnTo>
                    <a:pt x="420" y="802"/>
                  </a:lnTo>
                  <a:lnTo>
                    <a:pt x="420" y="800"/>
                  </a:lnTo>
                  <a:lnTo>
                    <a:pt x="418" y="800"/>
                  </a:lnTo>
                  <a:lnTo>
                    <a:pt x="416" y="798"/>
                  </a:lnTo>
                  <a:lnTo>
                    <a:pt x="416" y="796"/>
                  </a:lnTo>
                  <a:lnTo>
                    <a:pt x="414" y="794"/>
                  </a:lnTo>
                  <a:lnTo>
                    <a:pt x="414" y="792"/>
                  </a:lnTo>
                  <a:lnTo>
                    <a:pt x="414" y="790"/>
                  </a:lnTo>
                  <a:lnTo>
                    <a:pt x="414" y="788"/>
                  </a:lnTo>
                  <a:lnTo>
                    <a:pt x="414" y="786"/>
                  </a:lnTo>
                  <a:lnTo>
                    <a:pt x="412" y="786"/>
                  </a:lnTo>
                  <a:lnTo>
                    <a:pt x="412" y="785"/>
                  </a:lnTo>
                  <a:lnTo>
                    <a:pt x="410" y="783"/>
                  </a:lnTo>
                  <a:lnTo>
                    <a:pt x="410" y="781"/>
                  </a:lnTo>
                  <a:lnTo>
                    <a:pt x="408" y="781"/>
                  </a:lnTo>
                  <a:lnTo>
                    <a:pt x="407" y="779"/>
                  </a:lnTo>
                  <a:lnTo>
                    <a:pt x="407" y="777"/>
                  </a:lnTo>
                  <a:lnTo>
                    <a:pt x="407" y="775"/>
                  </a:lnTo>
                  <a:lnTo>
                    <a:pt x="407" y="773"/>
                  </a:lnTo>
                  <a:lnTo>
                    <a:pt x="407" y="771"/>
                  </a:lnTo>
                  <a:lnTo>
                    <a:pt x="408" y="769"/>
                  </a:lnTo>
                  <a:lnTo>
                    <a:pt x="408" y="767"/>
                  </a:lnTo>
                  <a:lnTo>
                    <a:pt x="410" y="766"/>
                  </a:lnTo>
                  <a:lnTo>
                    <a:pt x="410" y="764"/>
                  </a:lnTo>
                  <a:lnTo>
                    <a:pt x="408" y="764"/>
                  </a:lnTo>
                  <a:lnTo>
                    <a:pt x="407" y="764"/>
                  </a:lnTo>
                  <a:lnTo>
                    <a:pt x="407" y="766"/>
                  </a:lnTo>
                  <a:lnTo>
                    <a:pt x="405" y="764"/>
                  </a:lnTo>
                  <a:lnTo>
                    <a:pt x="403" y="764"/>
                  </a:lnTo>
                  <a:lnTo>
                    <a:pt x="401" y="764"/>
                  </a:lnTo>
                  <a:lnTo>
                    <a:pt x="399" y="764"/>
                  </a:lnTo>
                  <a:lnTo>
                    <a:pt x="397" y="764"/>
                  </a:lnTo>
                  <a:lnTo>
                    <a:pt x="395" y="764"/>
                  </a:lnTo>
                  <a:lnTo>
                    <a:pt x="389" y="762"/>
                  </a:lnTo>
                  <a:lnTo>
                    <a:pt x="388" y="760"/>
                  </a:lnTo>
                  <a:lnTo>
                    <a:pt x="386" y="760"/>
                  </a:lnTo>
                  <a:lnTo>
                    <a:pt x="382" y="758"/>
                  </a:lnTo>
                  <a:lnTo>
                    <a:pt x="380" y="758"/>
                  </a:lnTo>
                  <a:lnTo>
                    <a:pt x="378" y="756"/>
                  </a:lnTo>
                  <a:lnTo>
                    <a:pt x="370" y="754"/>
                  </a:lnTo>
                  <a:lnTo>
                    <a:pt x="365" y="752"/>
                  </a:lnTo>
                  <a:lnTo>
                    <a:pt x="359" y="752"/>
                  </a:lnTo>
                  <a:lnTo>
                    <a:pt x="355" y="752"/>
                  </a:lnTo>
                  <a:lnTo>
                    <a:pt x="350" y="750"/>
                  </a:lnTo>
                  <a:lnTo>
                    <a:pt x="344" y="750"/>
                  </a:lnTo>
                  <a:lnTo>
                    <a:pt x="338" y="750"/>
                  </a:lnTo>
                  <a:lnTo>
                    <a:pt x="334" y="752"/>
                  </a:lnTo>
                  <a:lnTo>
                    <a:pt x="331" y="756"/>
                  </a:lnTo>
                  <a:lnTo>
                    <a:pt x="327" y="760"/>
                  </a:lnTo>
                  <a:lnTo>
                    <a:pt x="325" y="762"/>
                  </a:lnTo>
                  <a:lnTo>
                    <a:pt x="323" y="764"/>
                  </a:lnTo>
                  <a:lnTo>
                    <a:pt x="321" y="764"/>
                  </a:lnTo>
                  <a:lnTo>
                    <a:pt x="315" y="764"/>
                  </a:lnTo>
                  <a:lnTo>
                    <a:pt x="308" y="764"/>
                  </a:lnTo>
                  <a:lnTo>
                    <a:pt x="298" y="766"/>
                  </a:lnTo>
                  <a:lnTo>
                    <a:pt x="289" y="767"/>
                  </a:lnTo>
                  <a:lnTo>
                    <a:pt x="279" y="767"/>
                  </a:lnTo>
                  <a:lnTo>
                    <a:pt x="270" y="767"/>
                  </a:lnTo>
                  <a:lnTo>
                    <a:pt x="260" y="769"/>
                  </a:lnTo>
                  <a:lnTo>
                    <a:pt x="255" y="769"/>
                  </a:lnTo>
                  <a:lnTo>
                    <a:pt x="247" y="771"/>
                  </a:lnTo>
                  <a:lnTo>
                    <a:pt x="245" y="771"/>
                  </a:lnTo>
                  <a:lnTo>
                    <a:pt x="245" y="773"/>
                  </a:lnTo>
                  <a:lnTo>
                    <a:pt x="245" y="775"/>
                  </a:lnTo>
                  <a:lnTo>
                    <a:pt x="245" y="777"/>
                  </a:lnTo>
                  <a:lnTo>
                    <a:pt x="245" y="781"/>
                  </a:lnTo>
                  <a:lnTo>
                    <a:pt x="245" y="783"/>
                  </a:lnTo>
                  <a:lnTo>
                    <a:pt x="243" y="785"/>
                  </a:lnTo>
                  <a:lnTo>
                    <a:pt x="243" y="790"/>
                  </a:lnTo>
                  <a:lnTo>
                    <a:pt x="241" y="794"/>
                  </a:lnTo>
                  <a:lnTo>
                    <a:pt x="241" y="800"/>
                  </a:lnTo>
                  <a:lnTo>
                    <a:pt x="241" y="802"/>
                  </a:lnTo>
                  <a:lnTo>
                    <a:pt x="239" y="807"/>
                  </a:lnTo>
                  <a:lnTo>
                    <a:pt x="239" y="809"/>
                  </a:lnTo>
                  <a:lnTo>
                    <a:pt x="237" y="815"/>
                  </a:lnTo>
                  <a:lnTo>
                    <a:pt x="236" y="817"/>
                  </a:lnTo>
                  <a:lnTo>
                    <a:pt x="236" y="819"/>
                  </a:lnTo>
                  <a:lnTo>
                    <a:pt x="234" y="821"/>
                  </a:lnTo>
                  <a:lnTo>
                    <a:pt x="232" y="821"/>
                  </a:lnTo>
                  <a:lnTo>
                    <a:pt x="230" y="823"/>
                  </a:lnTo>
                  <a:lnTo>
                    <a:pt x="230" y="824"/>
                  </a:lnTo>
                  <a:lnTo>
                    <a:pt x="230" y="826"/>
                  </a:lnTo>
                  <a:lnTo>
                    <a:pt x="230" y="830"/>
                  </a:lnTo>
                  <a:lnTo>
                    <a:pt x="230" y="832"/>
                  </a:lnTo>
                  <a:lnTo>
                    <a:pt x="228" y="838"/>
                  </a:lnTo>
                  <a:lnTo>
                    <a:pt x="228" y="840"/>
                  </a:lnTo>
                  <a:lnTo>
                    <a:pt x="228" y="842"/>
                  </a:lnTo>
                  <a:lnTo>
                    <a:pt x="228" y="843"/>
                  </a:lnTo>
                  <a:lnTo>
                    <a:pt x="230" y="845"/>
                  </a:lnTo>
                  <a:lnTo>
                    <a:pt x="230" y="847"/>
                  </a:lnTo>
                  <a:lnTo>
                    <a:pt x="230" y="849"/>
                  </a:lnTo>
                  <a:lnTo>
                    <a:pt x="230" y="847"/>
                  </a:lnTo>
                  <a:lnTo>
                    <a:pt x="228" y="847"/>
                  </a:lnTo>
                  <a:lnTo>
                    <a:pt x="228" y="849"/>
                  </a:lnTo>
                  <a:lnTo>
                    <a:pt x="226" y="849"/>
                  </a:lnTo>
                  <a:lnTo>
                    <a:pt x="228" y="851"/>
                  </a:lnTo>
                  <a:lnTo>
                    <a:pt x="226" y="853"/>
                  </a:lnTo>
                  <a:lnTo>
                    <a:pt x="224" y="855"/>
                  </a:lnTo>
                  <a:lnTo>
                    <a:pt x="224" y="857"/>
                  </a:lnTo>
                  <a:lnTo>
                    <a:pt x="222" y="859"/>
                  </a:lnTo>
                  <a:lnTo>
                    <a:pt x="220" y="859"/>
                  </a:lnTo>
                  <a:lnTo>
                    <a:pt x="220" y="861"/>
                  </a:lnTo>
                  <a:lnTo>
                    <a:pt x="218" y="861"/>
                  </a:lnTo>
                  <a:lnTo>
                    <a:pt x="218" y="862"/>
                  </a:lnTo>
                  <a:lnTo>
                    <a:pt x="218" y="864"/>
                  </a:lnTo>
                  <a:lnTo>
                    <a:pt x="218" y="866"/>
                  </a:lnTo>
                  <a:lnTo>
                    <a:pt x="215" y="866"/>
                  </a:lnTo>
                  <a:lnTo>
                    <a:pt x="215" y="868"/>
                  </a:lnTo>
                  <a:lnTo>
                    <a:pt x="213" y="870"/>
                  </a:lnTo>
                  <a:lnTo>
                    <a:pt x="213" y="872"/>
                  </a:lnTo>
                  <a:lnTo>
                    <a:pt x="215" y="874"/>
                  </a:lnTo>
                  <a:lnTo>
                    <a:pt x="215" y="876"/>
                  </a:lnTo>
                  <a:lnTo>
                    <a:pt x="215" y="878"/>
                  </a:lnTo>
                  <a:lnTo>
                    <a:pt x="213" y="880"/>
                  </a:lnTo>
                  <a:lnTo>
                    <a:pt x="211" y="881"/>
                  </a:lnTo>
                  <a:lnTo>
                    <a:pt x="211" y="883"/>
                  </a:lnTo>
                  <a:lnTo>
                    <a:pt x="209" y="885"/>
                  </a:lnTo>
                  <a:lnTo>
                    <a:pt x="207" y="885"/>
                  </a:lnTo>
                  <a:lnTo>
                    <a:pt x="205" y="887"/>
                  </a:lnTo>
                  <a:lnTo>
                    <a:pt x="201" y="887"/>
                  </a:lnTo>
                  <a:lnTo>
                    <a:pt x="199" y="889"/>
                  </a:lnTo>
                  <a:lnTo>
                    <a:pt x="198" y="891"/>
                  </a:lnTo>
                  <a:lnTo>
                    <a:pt x="196" y="891"/>
                  </a:lnTo>
                  <a:lnTo>
                    <a:pt x="194" y="893"/>
                  </a:lnTo>
                  <a:lnTo>
                    <a:pt x="192" y="893"/>
                  </a:lnTo>
                  <a:lnTo>
                    <a:pt x="192" y="895"/>
                  </a:lnTo>
                  <a:lnTo>
                    <a:pt x="190" y="895"/>
                  </a:lnTo>
                  <a:lnTo>
                    <a:pt x="188" y="895"/>
                  </a:lnTo>
                  <a:lnTo>
                    <a:pt x="186" y="895"/>
                  </a:lnTo>
                  <a:lnTo>
                    <a:pt x="184" y="897"/>
                  </a:lnTo>
                  <a:lnTo>
                    <a:pt x="184" y="899"/>
                  </a:lnTo>
                  <a:lnTo>
                    <a:pt x="182" y="899"/>
                  </a:lnTo>
                  <a:lnTo>
                    <a:pt x="180" y="899"/>
                  </a:lnTo>
                  <a:lnTo>
                    <a:pt x="179" y="899"/>
                  </a:lnTo>
                  <a:lnTo>
                    <a:pt x="177" y="899"/>
                  </a:lnTo>
                  <a:lnTo>
                    <a:pt x="177" y="897"/>
                  </a:lnTo>
                  <a:lnTo>
                    <a:pt x="175" y="895"/>
                  </a:lnTo>
                  <a:lnTo>
                    <a:pt x="175" y="893"/>
                  </a:lnTo>
                  <a:lnTo>
                    <a:pt x="173" y="891"/>
                  </a:lnTo>
                  <a:lnTo>
                    <a:pt x="171" y="887"/>
                  </a:lnTo>
                  <a:lnTo>
                    <a:pt x="171" y="885"/>
                  </a:lnTo>
                  <a:lnTo>
                    <a:pt x="169" y="885"/>
                  </a:lnTo>
                  <a:lnTo>
                    <a:pt x="169" y="883"/>
                  </a:lnTo>
                  <a:lnTo>
                    <a:pt x="167" y="883"/>
                  </a:lnTo>
                  <a:lnTo>
                    <a:pt x="165" y="885"/>
                  </a:lnTo>
                  <a:lnTo>
                    <a:pt x="163" y="885"/>
                  </a:lnTo>
                  <a:lnTo>
                    <a:pt x="161" y="883"/>
                  </a:lnTo>
                  <a:lnTo>
                    <a:pt x="161" y="881"/>
                  </a:lnTo>
                  <a:lnTo>
                    <a:pt x="160" y="881"/>
                  </a:lnTo>
                  <a:lnTo>
                    <a:pt x="158" y="881"/>
                  </a:lnTo>
                  <a:lnTo>
                    <a:pt x="156" y="883"/>
                  </a:lnTo>
                  <a:lnTo>
                    <a:pt x="154" y="883"/>
                  </a:lnTo>
                  <a:lnTo>
                    <a:pt x="152" y="881"/>
                  </a:lnTo>
                  <a:lnTo>
                    <a:pt x="150" y="881"/>
                  </a:lnTo>
                  <a:lnTo>
                    <a:pt x="150" y="880"/>
                  </a:lnTo>
                  <a:lnTo>
                    <a:pt x="148" y="880"/>
                  </a:lnTo>
                  <a:lnTo>
                    <a:pt x="146" y="880"/>
                  </a:lnTo>
                  <a:lnTo>
                    <a:pt x="142" y="880"/>
                  </a:lnTo>
                  <a:lnTo>
                    <a:pt x="141" y="880"/>
                  </a:lnTo>
                  <a:lnTo>
                    <a:pt x="139" y="881"/>
                  </a:lnTo>
                  <a:lnTo>
                    <a:pt x="137" y="883"/>
                  </a:lnTo>
                  <a:lnTo>
                    <a:pt x="135" y="885"/>
                  </a:lnTo>
                  <a:lnTo>
                    <a:pt x="133" y="889"/>
                  </a:lnTo>
                  <a:lnTo>
                    <a:pt x="133" y="893"/>
                  </a:lnTo>
                  <a:lnTo>
                    <a:pt x="131" y="893"/>
                  </a:lnTo>
                  <a:lnTo>
                    <a:pt x="129" y="895"/>
                  </a:lnTo>
                  <a:lnTo>
                    <a:pt x="127" y="897"/>
                  </a:lnTo>
                  <a:lnTo>
                    <a:pt x="123" y="900"/>
                  </a:lnTo>
                  <a:lnTo>
                    <a:pt x="122" y="902"/>
                  </a:lnTo>
                  <a:lnTo>
                    <a:pt x="122" y="904"/>
                  </a:lnTo>
                  <a:lnTo>
                    <a:pt x="122" y="906"/>
                  </a:lnTo>
                  <a:lnTo>
                    <a:pt x="120" y="906"/>
                  </a:lnTo>
                  <a:lnTo>
                    <a:pt x="118" y="908"/>
                  </a:lnTo>
                  <a:lnTo>
                    <a:pt x="116" y="908"/>
                  </a:lnTo>
                  <a:lnTo>
                    <a:pt x="114" y="904"/>
                  </a:lnTo>
                  <a:lnTo>
                    <a:pt x="112" y="904"/>
                  </a:lnTo>
                  <a:lnTo>
                    <a:pt x="110" y="902"/>
                  </a:lnTo>
                  <a:lnTo>
                    <a:pt x="108" y="900"/>
                  </a:lnTo>
                  <a:lnTo>
                    <a:pt x="104" y="899"/>
                  </a:lnTo>
                  <a:lnTo>
                    <a:pt x="103" y="897"/>
                  </a:lnTo>
                  <a:lnTo>
                    <a:pt x="101" y="895"/>
                  </a:lnTo>
                  <a:lnTo>
                    <a:pt x="97" y="891"/>
                  </a:lnTo>
                  <a:lnTo>
                    <a:pt x="95" y="891"/>
                  </a:lnTo>
                  <a:lnTo>
                    <a:pt x="93" y="887"/>
                  </a:lnTo>
                  <a:lnTo>
                    <a:pt x="91" y="885"/>
                  </a:lnTo>
                  <a:lnTo>
                    <a:pt x="91" y="883"/>
                  </a:lnTo>
                  <a:lnTo>
                    <a:pt x="91" y="881"/>
                  </a:lnTo>
                  <a:lnTo>
                    <a:pt x="91" y="878"/>
                  </a:lnTo>
                  <a:lnTo>
                    <a:pt x="91" y="874"/>
                  </a:lnTo>
                  <a:lnTo>
                    <a:pt x="89" y="872"/>
                  </a:lnTo>
                  <a:lnTo>
                    <a:pt x="89" y="870"/>
                  </a:lnTo>
                  <a:lnTo>
                    <a:pt x="89" y="866"/>
                  </a:lnTo>
                  <a:lnTo>
                    <a:pt x="87" y="864"/>
                  </a:lnTo>
                  <a:lnTo>
                    <a:pt x="87" y="862"/>
                  </a:lnTo>
                  <a:lnTo>
                    <a:pt x="87" y="861"/>
                  </a:lnTo>
                  <a:lnTo>
                    <a:pt x="87" y="857"/>
                  </a:lnTo>
                  <a:lnTo>
                    <a:pt x="87" y="855"/>
                  </a:lnTo>
                  <a:lnTo>
                    <a:pt x="89" y="851"/>
                  </a:lnTo>
                  <a:lnTo>
                    <a:pt x="91" y="851"/>
                  </a:lnTo>
                  <a:lnTo>
                    <a:pt x="91" y="849"/>
                  </a:lnTo>
                  <a:lnTo>
                    <a:pt x="93" y="851"/>
                  </a:lnTo>
                  <a:lnTo>
                    <a:pt x="95" y="849"/>
                  </a:lnTo>
                  <a:lnTo>
                    <a:pt x="99" y="843"/>
                  </a:lnTo>
                  <a:lnTo>
                    <a:pt x="101" y="843"/>
                  </a:lnTo>
                  <a:lnTo>
                    <a:pt x="104" y="843"/>
                  </a:lnTo>
                  <a:lnTo>
                    <a:pt x="104" y="842"/>
                  </a:lnTo>
                  <a:lnTo>
                    <a:pt x="106" y="842"/>
                  </a:lnTo>
                  <a:lnTo>
                    <a:pt x="106" y="840"/>
                  </a:lnTo>
                  <a:lnTo>
                    <a:pt x="108" y="840"/>
                  </a:lnTo>
                  <a:lnTo>
                    <a:pt x="108" y="838"/>
                  </a:lnTo>
                  <a:lnTo>
                    <a:pt x="108" y="834"/>
                  </a:lnTo>
                  <a:lnTo>
                    <a:pt x="110" y="832"/>
                  </a:lnTo>
                  <a:lnTo>
                    <a:pt x="110" y="828"/>
                  </a:lnTo>
                  <a:lnTo>
                    <a:pt x="110" y="826"/>
                  </a:lnTo>
                  <a:lnTo>
                    <a:pt x="112" y="823"/>
                  </a:lnTo>
                  <a:lnTo>
                    <a:pt x="112" y="819"/>
                  </a:lnTo>
                  <a:lnTo>
                    <a:pt x="112" y="815"/>
                  </a:lnTo>
                  <a:lnTo>
                    <a:pt x="112" y="811"/>
                  </a:lnTo>
                  <a:lnTo>
                    <a:pt x="114" y="807"/>
                  </a:lnTo>
                  <a:lnTo>
                    <a:pt x="114" y="802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14" y="786"/>
                  </a:lnTo>
                  <a:lnTo>
                    <a:pt x="114" y="783"/>
                  </a:lnTo>
                  <a:lnTo>
                    <a:pt x="116" y="781"/>
                  </a:lnTo>
                  <a:lnTo>
                    <a:pt x="116" y="779"/>
                  </a:lnTo>
                  <a:lnTo>
                    <a:pt x="118" y="779"/>
                  </a:lnTo>
                  <a:lnTo>
                    <a:pt x="120" y="777"/>
                  </a:lnTo>
                  <a:lnTo>
                    <a:pt x="120" y="775"/>
                  </a:lnTo>
                  <a:lnTo>
                    <a:pt x="118" y="773"/>
                  </a:lnTo>
                  <a:lnTo>
                    <a:pt x="118" y="771"/>
                  </a:lnTo>
                  <a:lnTo>
                    <a:pt x="114" y="771"/>
                  </a:lnTo>
                  <a:lnTo>
                    <a:pt x="112" y="769"/>
                  </a:lnTo>
                  <a:lnTo>
                    <a:pt x="112" y="767"/>
                  </a:lnTo>
                  <a:lnTo>
                    <a:pt x="114" y="764"/>
                  </a:lnTo>
                  <a:lnTo>
                    <a:pt x="116" y="762"/>
                  </a:lnTo>
                  <a:lnTo>
                    <a:pt x="118" y="760"/>
                  </a:lnTo>
                  <a:lnTo>
                    <a:pt x="118" y="758"/>
                  </a:lnTo>
                  <a:lnTo>
                    <a:pt x="118" y="756"/>
                  </a:lnTo>
                  <a:lnTo>
                    <a:pt x="118" y="752"/>
                  </a:lnTo>
                  <a:lnTo>
                    <a:pt x="116" y="750"/>
                  </a:lnTo>
                  <a:lnTo>
                    <a:pt x="116" y="748"/>
                  </a:lnTo>
                  <a:lnTo>
                    <a:pt x="114" y="748"/>
                  </a:lnTo>
                  <a:lnTo>
                    <a:pt x="112" y="747"/>
                  </a:lnTo>
                  <a:lnTo>
                    <a:pt x="112" y="745"/>
                  </a:lnTo>
                  <a:lnTo>
                    <a:pt x="114" y="745"/>
                  </a:lnTo>
                  <a:lnTo>
                    <a:pt x="116" y="745"/>
                  </a:lnTo>
                  <a:lnTo>
                    <a:pt x="118" y="743"/>
                  </a:lnTo>
                  <a:lnTo>
                    <a:pt x="120" y="743"/>
                  </a:lnTo>
                  <a:lnTo>
                    <a:pt x="122" y="741"/>
                  </a:lnTo>
                  <a:lnTo>
                    <a:pt x="123" y="741"/>
                  </a:lnTo>
                  <a:lnTo>
                    <a:pt x="123" y="739"/>
                  </a:lnTo>
                  <a:lnTo>
                    <a:pt x="123" y="737"/>
                  </a:lnTo>
                  <a:lnTo>
                    <a:pt x="125" y="733"/>
                  </a:lnTo>
                  <a:lnTo>
                    <a:pt x="127" y="731"/>
                  </a:lnTo>
                  <a:lnTo>
                    <a:pt x="127" y="729"/>
                  </a:lnTo>
                  <a:lnTo>
                    <a:pt x="127" y="728"/>
                  </a:lnTo>
                  <a:lnTo>
                    <a:pt x="127" y="726"/>
                  </a:lnTo>
                  <a:lnTo>
                    <a:pt x="123" y="726"/>
                  </a:lnTo>
                  <a:lnTo>
                    <a:pt x="122" y="726"/>
                  </a:lnTo>
                  <a:lnTo>
                    <a:pt x="120" y="726"/>
                  </a:lnTo>
                  <a:lnTo>
                    <a:pt x="118" y="724"/>
                  </a:lnTo>
                  <a:lnTo>
                    <a:pt x="116" y="726"/>
                  </a:lnTo>
                  <a:lnTo>
                    <a:pt x="114" y="724"/>
                  </a:lnTo>
                  <a:lnTo>
                    <a:pt x="112" y="724"/>
                  </a:lnTo>
                  <a:lnTo>
                    <a:pt x="110" y="724"/>
                  </a:lnTo>
                  <a:lnTo>
                    <a:pt x="108" y="724"/>
                  </a:lnTo>
                  <a:lnTo>
                    <a:pt x="106" y="724"/>
                  </a:lnTo>
                  <a:lnTo>
                    <a:pt x="104" y="726"/>
                  </a:lnTo>
                  <a:lnTo>
                    <a:pt x="103" y="726"/>
                  </a:lnTo>
                  <a:lnTo>
                    <a:pt x="99" y="724"/>
                  </a:lnTo>
                  <a:lnTo>
                    <a:pt x="97" y="724"/>
                  </a:lnTo>
                  <a:lnTo>
                    <a:pt x="95" y="724"/>
                  </a:lnTo>
                  <a:lnTo>
                    <a:pt x="95" y="722"/>
                  </a:lnTo>
                  <a:lnTo>
                    <a:pt x="95" y="720"/>
                  </a:lnTo>
                  <a:lnTo>
                    <a:pt x="95" y="716"/>
                  </a:lnTo>
                  <a:lnTo>
                    <a:pt x="97" y="714"/>
                  </a:lnTo>
                  <a:lnTo>
                    <a:pt x="97" y="712"/>
                  </a:lnTo>
                  <a:lnTo>
                    <a:pt x="97" y="709"/>
                  </a:lnTo>
                  <a:lnTo>
                    <a:pt x="97" y="705"/>
                  </a:lnTo>
                  <a:lnTo>
                    <a:pt x="97" y="703"/>
                  </a:lnTo>
                  <a:lnTo>
                    <a:pt x="99" y="701"/>
                  </a:lnTo>
                  <a:lnTo>
                    <a:pt x="101" y="699"/>
                  </a:lnTo>
                  <a:lnTo>
                    <a:pt x="103" y="695"/>
                  </a:lnTo>
                  <a:lnTo>
                    <a:pt x="104" y="693"/>
                  </a:lnTo>
                  <a:lnTo>
                    <a:pt x="104" y="688"/>
                  </a:lnTo>
                  <a:lnTo>
                    <a:pt x="106" y="686"/>
                  </a:lnTo>
                  <a:lnTo>
                    <a:pt x="106" y="684"/>
                  </a:lnTo>
                  <a:lnTo>
                    <a:pt x="106" y="682"/>
                  </a:lnTo>
                  <a:lnTo>
                    <a:pt x="106" y="680"/>
                  </a:lnTo>
                  <a:lnTo>
                    <a:pt x="104" y="678"/>
                  </a:lnTo>
                  <a:lnTo>
                    <a:pt x="104" y="676"/>
                  </a:lnTo>
                  <a:lnTo>
                    <a:pt x="103" y="676"/>
                  </a:lnTo>
                  <a:lnTo>
                    <a:pt x="101" y="672"/>
                  </a:lnTo>
                  <a:lnTo>
                    <a:pt x="101" y="671"/>
                  </a:lnTo>
                  <a:lnTo>
                    <a:pt x="99" y="669"/>
                  </a:lnTo>
                  <a:lnTo>
                    <a:pt x="97" y="669"/>
                  </a:lnTo>
                  <a:lnTo>
                    <a:pt x="95" y="667"/>
                  </a:lnTo>
                  <a:lnTo>
                    <a:pt x="95" y="671"/>
                  </a:lnTo>
                  <a:lnTo>
                    <a:pt x="93" y="667"/>
                  </a:lnTo>
                  <a:lnTo>
                    <a:pt x="91" y="665"/>
                  </a:lnTo>
                  <a:lnTo>
                    <a:pt x="89" y="665"/>
                  </a:lnTo>
                  <a:lnTo>
                    <a:pt x="87" y="663"/>
                  </a:lnTo>
                  <a:lnTo>
                    <a:pt x="85" y="661"/>
                  </a:lnTo>
                  <a:lnTo>
                    <a:pt x="85" y="659"/>
                  </a:lnTo>
                  <a:lnTo>
                    <a:pt x="84" y="659"/>
                  </a:lnTo>
                  <a:lnTo>
                    <a:pt x="82" y="659"/>
                  </a:lnTo>
                  <a:lnTo>
                    <a:pt x="74" y="661"/>
                  </a:lnTo>
                  <a:lnTo>
                    <a:pt x="74" y="663"/>
                  </a:lnTo>
                  <a:lnTo>
                    <a:pt x="72" y="663"/>
                  </a:lnTo>
                  <a:lnTo>
                    <a:pt x="72" y="665"/>
                  </a:lnTo>
                  <a:lnTo>
                    <a:pt x="70" y="667"/>
                  </a:lnTo>
                  <a:lnTo>
                    <a:pt x="70" y="669"/>
                  </a:lnTo>
                  <a:lnTo>
                    <a:pt x="68" y="671"/>
                  </a:lnTo>
                  <a:lnTo>
                    <a:pt x="68" y="672"/>
                  </a:lnTo>
                  <a:lnTo>
                    <a:pt x="66" y="674"/>
                  </a:lnTo>
                  <a:lnTo>
                    <a:pt x="64" y="674"/>
                  </a:lnTo>
                  <a:lnTo>
                    <a:pt x="63" y="676"/>
                  </a:lnTo>
                  <a:lnTo>
                    <a:pt x="61" y="678"/>
                  </a:lnTo>
                  <a:lnTo>
                    <a:pt x="61" y="680"/>
                  </a:lnTo>
                  <a:lnTo>
                    <a:pt x="59" y="680"/>
                  </a:lnTo>
                  <a:lnTo>
                    <a:pt x="57" y="680"/>
                  </a:lnTo>
                  <a:lnTo>
                    <a:pt x="55" y="680"/>
                  </a:lnTo>
                  <a:lnTo>
                    <a:pt x="51" y="680"/>
                  </a:lnTo>
                  <a:lnTo>
                    <a:pt x="44" y="680"/>
                  </a:lnTo>
                  <a:lnTo>
                    <a:pt x="38" y="680"/>
                  </a:lnTo>
                  <a:lnTo>
                    <a:pt x="34" y="680"/>
                  </a:lnTo>
                  <a:lnTo>
                    <a:pt x="30" y="682"/>
                  </a:lnTo>
                  <a:lnTo>
                    <a:pt x="23" y="686"/>
                  </a:lnTo>
                  <a:lnTo>
                    <a:pt x="19" y="690"/>
                  </a:lnTo>
                  <a:lnTo>
                    <a:pt x="17" y="690"/>
                  </a:lnTo>
                  <a:lnTo>
                    <a:pt x="13" y="691"/>
                  </a:lnTo>
                  <a:lnTo>
                    <a:pt x="9" y="690"/>
                  </a:lnTo>
                  <a:lnTo>
                    <a:pt x="0" y="690"/>
                  </a:lnTo>
                  <a:lnTo>
                    <a:pt x="2" y="659"/>
                  </a:lnTo>
                  <a:lnTo>
                    <a:pt x="2" y="655"/>
                  </a:lnTo>
                  <a:lnTo>
                    <a:pt x="6" y="652"/>
                  </a:lnTo>
                  <a:lnTo>
                    <a:pt x="7" y="652"/>
                  </a:lnTo>
                  <a:lnTo>
                    <a:pt x="9" y="652"/>
                  </a:lnTo>
                  <a:lnTo>
                    <a:pt x="11" y="648"/>
                  </a:lnTo>
                  <a:lnTo>
                    <a:pt x="13" y="644"/>
                  </a:lnTo>
                  <a:lnTo>
                    <a:pt x="15" y="642"/>
                  </a:lnTo>
                  <a:lnTo>
                    <a:pt x="15" y="640"/>
                  </a:lnTo>
                  <a:lnTo>
                    <a:pt x="17" y="640"/>
                  </a:lnTo>
                  <a:lnTo>
                    <a:pt x="19" y="640"/>
                  </a:lnTo>
                  <a:lnTo>
                    <a:pt x="25" y="640"/>
                  </a:lnTo>
                  <a:lnTo>
                    <a:pt x="36" y="642"/>
                  </a:lnTo>
                  <a:lnTo>
                    <a:pt x="49" y="640"/>
                  </a:lnTo>
                  <a:lnTo>
                    <a:pt x="55" y="638"/>
                  </a:lnTo>
                  <a:lnTo>
                    <a:pt x="55" y="636"/>
                  </a:lnTo>
                  <a:lnTo>
                    <a:pt x="53" y="634"/>
                  </a:lnTo>
                  <a:lnTo>
                    <a:pt x="51" y="629"/>
                  </a:lnTo>
                  <a:lnTo>
                    <a:pt x="49" y="627"/>
                  </a:lnTo>
                  <a:lnTo>
                    <a:pt x="47" y="627"/>
                  </a:lnTo>
                  <a:lnTo>
                    <a:pt x="45" y="627"/>
                  </a:lnTo>
                  <a:lnTo>
                    <a:pt x="45" y="625"/>
                  </a:lnTo>
                  <a:lnTo>
                    <a:pt x="40" y="617"/>
                  </a:lnTo>
                  <a:lnTo>
                    <a:pt x="34" y="608"/>
                  </a:lnTo>
                  <a:lnTo>
                    <a:pt x="32" y="604"/>
                  </a:lnTo>
                  <a:lnTo>
                    <a:pt x="32" y="600"/>
                  </a:lnTo>
                  <a:lnTo>
                    <a:pt x="34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40" y="596"/>
                  </a:lnTo>
                  <a:lnTo>
                    <a:pt x="42" y="595"/>
                  </a:lnTo>
                  <a:lnTo>
                    <a:pt x="42" y="593"/>
                  </a:lnTo>
                  <a:lnTo>
                    <a:pt x="44" y="593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51" y="587"/>
                  </a:lnTo>
                  <a:lnTo>
                    <a:pt x="51" y="585"/>
                  </a:lnTo>
                  <a:lnTo>
                    <a:pt x="53" y="583"/>
                  </a:lnTo>
                  <a:lnTo>
                    <a:pt x="55" y="583"/>
                  </a:lnTo>
                  <a:lnTo>
                    <a:pt x="55" y="581"/>
                  </a:lnTo>
                  <a:lnTo>
                    <a:pt x="57" y="581"/>
                  </a:lnTo>
                  <a:lnTo>
                    <a:pt x="59" y="579"/>
                  </a:lnTo>
                  <a:lnTo>
                    <a:pt x="61" y="579"/>
                  </a:lnTo>
                  <a:lnTo>
                    <a:pt x="61" y="581"/>
                  </a:lnTo>
                  <a:lnTo>
                    <a:pt x="63" y="581"/>
                  </a:lnTo>
                  <a:lnTo>
                    <a:pt x="63" y="579"/>
                  </a:lnTo>
                  <a:lnTo>
                    <a:pt x="64" y="579"/>
                  </a:lnTo>
                  <a:lnTo>
                    <a:pt x="64" y="576"/>
                  </a:lnTo>
                  <a:lnTo>
                    <a:pt x="66" y="572"/>
                  </a:lnTo>
                  <a:lnTo>
                    <a:pt x="68" y="572"/>
                  </a:lnTo>
                  <a:lnTo>
                    <a:pt x="70" y="568"/>
                  </a:lnTo>
                  <a:lnTo>
                    <a:pt x="74" y="566"/>
                  </a:lnTo>
                  <a:lnTo>
                    <a:pt x="76" y="566"/>
                  </a:lnTo>
                  <a:lnTo>
                    <a:pt x="82" y="562"/>
                  </a:lnTo>
                  <a:lnTo>
                    <a:pt x="97" y="551"/>
                  </a:lnTo>
                  <a:lnTo>
                    <a:pt x="99" y="549"/>
                  </a:lnTo>
                  <a:lnTo>
                    <a:pt x="99" y="547"/>
                  </a:lnTo>
                  <a:lnTo>
                    <a:pt x="99" y="545"/>
                  </a:lnTo>
                  <a:lnTo>
                    <a:pt x="97" y="541"/>
                  </a:lnTo>
                  <a:lnTo>
                    <a:pt x="97" y="538"/>
                  </a:lnTo>
                  <a:lnTo>
                    <a:pt x="97" y="534"/>
                  </a:lnTo>
                  <a:lnTo>
                    <a:pt x="97" y="524"/>
                  </a:lnTo>
                  <a:lnTo>
                    <a:pt x="97" y="522"/>
                  </a:lnTo>
                  <a:lnTo>
                    <a:pt x="99" y="520"/>
                  </a:lnTo>
                  <a:lnTo>
                    <a:pt x="99" y="519"/>
                  </a:lnTo>
                  <a:lnTo>
                    <a:pt x="101" y="519"/>
                  </a:lnTo>
                  <a:lnTo>
                    <a:pt x="103" y="519"/>
                  </a:lnTo>
                  <a:lnTo>
                    <a:pt x="104" y="519"/>
                  </a:lnTo>
                  <a:lnTo>
                    <a:pt x="106" y="519"/>
                  </a:lnTo>
                  <a:lnTo>
                    <a:pt x="108" y="519"/>
                  </a:lnTo>
                  <a:lnTo>
                    <a:pt x="118" y="517"/>
                  </a:lnTo>
                  <a:lnTo>
                    <a:pt x="120" y="519"/>
                  </a:lnTo>
                  <a:lnTo>
                    <a:pt x="122" y="519"/>
                  </a:lnTo>
                  <a:lnTo>
                    <a:pt x="122" y="520"/>
                  </a:lnTo>
                  <a:lnTo>
                    <a:pt x="123" y="522"/>
                  </a:lnTo>
                  <a:lnTo>
                    <a:pt x="123" y="524"/>
                  </a:lnTo>
                  <a:lnTo>
                    <a:pt x="127" y="524"/>
                  </a:lnTo>
                  <a:lnTo>
                    <a:pt x="127" y="526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7" y="532"/>
                  </a:lnTo>
                  <a:lnTo>
                    <a:pt x="129" y="532"/>
                  </a:lnTo>
                  <a:lnTo>
                    <a:pt x="129" y="534"/>
                  </a:lnTo>
                  <a:lnTo>
                    <a:pt x="137" y="538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9" y="507"/>
                  </a:lnTo>
                  <a:lnTo>
                    <a:pt x="125" y="483"/>
                  </a:lnTo>
                  <a:lnTo>
                    <a:pt x="120" y="473"/>
                  </a:lnTo>
                  <a:lnTo>
                    <a:pt x="120" y="469"/>
                  </a:lnTo>
                  <a:lnTo>
                    <a:pt x="120" y="465"/>
                  </a:lnTo>
                  <a:lnTo>
                    <a:pt x="123" y="454"/>
                  </a:lnTo>
                  <a:lnTo>
                    <a:pt x="125" y="450"/>
                  </a:lnTo>
                  <a:lnTo>
                    <a:pt x="125" y="446"/>
                  </a:lnTo>
                  <a:lnTo>
                    <a:pt x="127" y="445"/>
                  </a:lnTo>
                  <a:lnTo>
                    <a:pt x="127" y="441"/>
                  </a:lnTo>
                  <a:lnTo>
                    <a:pt x="129" y="439"/>
                  </a:lnTo>
                  <a:lnTo>
                    <a:pt x="129" y="437"/>
                  </a:lnTo>
                  <a:lnTo>
                    <a:pt x="129" y="433"/>
                  </a:lnTo>
                  <a:lnTo>
                    <a:pt x="129" y="431"/>
                  </a:lnTo>
                  <a:lnTo>
                    <a:pt x="129" y="429"/>
                  </a:lnTo>
                  <a:lnTo>
                    <a:pt x="131" y="426"/>
                  </a:lnTo>
                  <a:lnTo>
                    <a:pt x="131" y="422"/>
                  </a:lnTo>
                  <a:lnTo>
                    <a:pt x="133" y="420"/>
                  </a:lnTo>
                  <a:lnTo>
                    <a:pt x="135" y="418"/>
                  </a:lnTo>
                  <a:lnTo>
                    <a:pt x="137" y="416"/>
                  </a:lnTo>
                  <a:lnTo>
                    <a:pt x="141" y="412"/>
                  </a:lnTo>
                  <a:lnTo>
                    <a:pt x="144" y="412"/>
                  </a:lnTo>
                  <a:lnTo>
                    <a:pt x="146" y="410"/>
                  </a:lnTo>
                  <a:lnTo>
                    <a:pt x="150" y="407"/>
                  </a:lnTo>
                  <a:lnTo>
                    <a:pt x="152" y="407"/>
                  </a:lnTo>
                  <a:lnTo>
                    <a:pt x="156" y="403"/>
                  </a:lnTo>
                  <a:lnTo>
                    <a:pt x="161" y="397"/>
                  </a:lnTo>
                  <a:lnTo>
                    <a:pt x="167" y="393"/>
                  </a:lnTo>
                  <a:lnTo>
                    <a:pt x="165" y="389"/>
                  </a:lnTo>
                  <a:lnTo>
                    <a:pt x="163" y="388"/>
                  </a:lnTo>
                  <a:lnTo>
                    <a:pt x="163" y="386"/>
                  </a:lnTo>
                  <a:lnTo>
                    <a:pt x="161" y="386"/>
                  </a:lnTo>
                  <a:lnTo>
                    <a:pt x="158" y="384"/>
                  </a:lnTo>
                  <a:lnTo>
                    <a:pt x="154" y="382"/>
                  </a:lnTo>
                  <a:lnTo>
                    <a:pt x="150" y="380"/>
                  </a:lnTo>
                  <a:lnTo>
                    <a:pt x="142" y="376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44" y="370"/>
                  </a:lnTo>
                  <a:lnTo>
                    <a:pt x="142" y="367"/>
                  </a:lnTo>
                  <a:lnTo>
                    <a:pt x="142" y="361"/>
                  </a:lnTo>
                  <a:lnTo>
                    <a:pt x="141" y="355"/>
                  </a:lnTo>
                  <a:lnTo>
                    <a:pt x="139" y="350"/>
                  </a:lnTo>
                  <a:lnTo>
                    <a:pt x="137" y="348"/>
                  </a:lnTo>
                  <a:lnTo>
                    <a:pt x="135" y="346"/>
                  </a:lnTo>
                  <a:lnTo>
                    <a:pt x="133" y="344"/>
                  </a:lnTo>
                  <a:lnTo>
                    <a:pt x="127" y="338"/>
                  </a:lnTo>
                  <a:lnTo>
                    <a:pt x="125" y="336"/>
                  </a:lnTo>
                  <a:lnTo>
                    <a:pt x="123" y="336"/>
                  </a:lnTo>
                  <a:lnTo>
                    <a:pt x="122" y="336"/>
                  </a:lnTo>
                  <a:lnTo>
                    <a:pt x="120" y="336"/>
                  </a:lnTo>
                  <a:lnTo>
                    <a:pt x="116" y="336"/>
                  </a:lnTo>
                  <a:lnTo>
                    <a:pt x="114" y="336"/>
                  </a:lnTo>
                  <a:lnTo>
                    <a:pt x="112" y="336"/>
                  </a:lnTo>
                  <a:lnTo>
                    <a:pt x="112" y="334"/>
                  </a:lnTo>
                  <a:lnTo>
                    <a:pt x="110" y="332"/>
                  </a:lnTo>
                  <a:lnTo>
                    <a:pt x="108" y="332"/>
                  </a:lnTo>
                  <a:lnTo>
                    <a:pt x="108" y="331"/>
                  </a:lnTo>
                  <a:lnTo>
                    <a:pt x="108" y="327"/>
                  </a:lnTo>
                  <a:lnTo>
                    <a:pt x="106" y="327"/>
                  </a:lnTo>
                  <a:lnTo>
                    <a:pt x="104" y="323"/>
                  </a:lnTo>
                  <a:lnTo>
                    <a:pt x="103" y="321"/>
                  </a:lnTo>
                  <a:lnTo>
                    <a:pt x="101" y="321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3" y="315"/>
                  </a:lnTo>
                  <a:lnTo>
                    <a:pt x="95" y="312"/>
                  </a:lnTo>
                  <a:lnTo>
                    <a:pt x="95" y="308"/>
                  </a:lnTo>
                  <a:lnTo>
                    <a:pt x="93" y="308"/>
                  </a:lnTo>
                  <a:lnTo>
                    <a:pt x="93" y="306"/>
                  </a:lnTo>
                  <a:lnTo>
                    <a:pt x="93" y="304"/>
                  </a:lnTo>
                  <a:lnTo>
                    <a:pt x="95" y="304"/>
                  </a:lnTo>
                  <a:lnTo>
                    <a:pt x="95" y="302"/>
                  </a:lnTo>
                  <a:lnTo>
                    <a:pt x="97" y="300"/>
                  </a:lnTo>
                  <a:lnTo>
                    <a:pt x="97" y="298"/>
                  </a:lnTo>
                  <a:lnTo>
                    <a:pt x="99" y="296"/>
                  </a:lnTo>
                  <a:lnTo>
                    <a:pt x="99" y="294"/>
                  </a:lnTo>
                  <a:lnTo>
                    <a:pt x="101" y="293"/>
                  </a:lnTo>
                  <a:lnTo>
                    <a:pt x="101" y="291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7" y="285"/>
                  </a:lnTo>
                  <a:lnTo>
                    <a:pt x="97" y="283"/>
                  </a:lnTo>
                  <a:lnTo>
                    <a:pt x="99" y="283"/>
                  </a:lnTo>
                  <a:lnTo>
                    <a:pt x="99" y="281"/>
                  </a:lnTo>
                  <a:lnTo>
                    <a:pt x="99" y="279"/>
                  </a:lnTo>
                  <a:lnTo>
                    <a:pt x="99" y="277"/>
                  </a:lnTo>
                  <a:lnTo>
                    <a:pt x="97" y="277"/>
                  </a:lnTo>
                  <a:lnTo>
                    <a:pt x="95" y="275"/>
                  </a:lnTo>
                  <a:lnTo>
                    <a:pt x="93" y="275"/>
                  </a:lnTo>
                  <a:lnTo>
                    <a:pt x="93" y="274"/>
                  </a:lnTo>
                  <a:lnTo>
                    <a:pt x="95" y="272"/>
                  </a:lnTo>
                  <a:lnTo>
                    <a:pt x="97" y="272"/>
                  </a:lnTo>
                  <a:lnTo>
                    <a:pt x="99" y="272"/>
                  </a:lnTo>
                  <a:lnTo>
                    <a:pt x="99" y="274"/>
                  </a:lnTo>
                  <a:lnTo>
                    <a:pt x="103" y="274"/>
                  </a:lnTo>
                  <a:lnTo>
                    <a:pt x="104" y="274"/>
                  </a:lnTo>
                  <a:lnTo>
                    <a:pt x="106" y="274"/>
                  </a:lnTo>
                  <a:lnTo>
                    <a:pt x="108" y="274"/>
                  </a:lnTo>
                  <a:lnTo>
                    <a:pt x="110" y="275"/>
                  </a:lnTo>
                  <a:lnTo>
                    <a:pt x="112" y="275"/>
                  </a:lnTo>
                  <a:lnTo>
                    <a:pt x="114" y="277"/>
                  </a:lnTo>
                  <a:lnTo>
                    <a:pt x="116" y="275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31" y="277"/>
                  </a:lnTo>
                  <a:lnTo>
                    <a:pt x="135" y="277"/>
                  </a:lnTo>
                  <a:lnTo>
                    <a:pt x="137" y="277"/>
                  </a:lnTo>
                  <a:lnTo>
                    <a:pt x="139" y="277"/>
                  </a:lnTo>
                  <a:lnTo>
                    <a:pt x="141" y="277"/>
                  </a:lnTo>
                  <a:lnTo>
                    <a:pt x="144" y="277"/>
                  </a:lnTo>
                  <a:lnTo>
                    <a:pt x="148" y="275"/>
                  </a:lnTo>
                  <a:lnTo>
                    <a:pt x="150" y="274"/>
                  </a:lnTo>
                  <a:lnTo>
                    <a:pt x="154" y="272"/>
                  </a:lnTo>
                  <a:lnTo>
                    <a:pt x="156" y="272"/>
                  </a:lnTo>
                  <a:lnTo>
                    <a:pt x="158" y="272"/>
                  </a:lnTo>
                  <a:lnTo>
                    <a:pt x="160" y="270"/>
                  </a:lnTo>
                  <a:lnTo>
                    <a:pt x="163" y="266"/>
                  </a:lnTo>
                  <a:lnTo>
                    <a:pt x="169" y="264"/>
                  </a:lnTo>
                  <a:lnTo>
                    <a:pt x="173" y="262"/>
                  </a:lnTo>
                  <a:lnTo>
                    <a:pt x="177" y="262"/>
                  </a:lnTo>
                  <a:lnTo>
                    <a:pt x="179" y="262"/>
                  </a:lnTo>
                  <a:lnTo>
                    <a:pt x="180" y="264"/>
                  </a:lnTo>
                  <a:lnTo>
                    <a:pt x="182" y="264"/>
                  </a:lnTo>
                  <a:lnTo>
                    <a:pt x="182" y="266"/>
                  </a:lnTo>
                  <a:lnTo>
                    <a:pt x="186" y="272"/>
                  </a:lnTo>
                  <a:lnTo>
                    <a:pt x="188" y="274"/>
                  </a:lnTo>
                  <a:lnTo>
                    <a:pt x="190" y="275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0" y="281"/>
                  </a:lnTo>
                  <a:lnTo>
                    <a:pt x="192" y="281"/>
                  </a:lnTo>
                  <a:lnTo>
                    <a:pt x="194" y="283"/>
                  </a:lnTo>
                  <a:lnTo>
                    <a:pt x="199" y="285"/>
                  </a:lnTo>
                  <a:lnTo>
                    <a:pt x="203" y="285"/>
                  </a:lnTo>
                  <a:lnTo>
                    <a:pt x="205" y="287"/>
                  </a:lnTo>
                  <a:lnTo>
                    <a:pt x="207" y="289"/>
                  </a:lnTo>
                  <a:lnTo>
                    <a:pt x="209" y="287"/>
                  </a:lnTo>
                  <a:lnTo>
                    <a:pt x="213" y="285"/>
                  </a:lnTo>
                  <a:lnTo>
                    <a:pt x="215" y="283"/>
                  </a:lnTo>
                  <a:lnTo>
                    <a:pt x="217" y="283"/>
                  </a:lnTo>
                  <a:lnTo>
                    <a:pt x="218" y="283"/>
                  </a:lnTo>
                  <a:lnTo>
                    <a:pt x="220" y="283"/>
                  </a:lnTo>
                  <a:lnTo>
                    <a:pt x="222" y="283"/>
                  </a:lnTo>
                  <a:lnTo>
                    <a:pt x="224" y="285"/>
                  </a:lnTo>
                  <a:lnTo>
                    <a:pt x="224" y="283"/>
                  </a:lnTo>
                  <a:lnTo>
                    <a:pt x="226" y="283"/>
                  </a:lnTo>
                  <a:lnTo>
                    <a:pt x="228" y="285"/>
                  </a:lnTo>
                  <a:lnTo>
                    <a:pt x="232" y="283"/>
                  </a:lnTo>
                  <a:lnTo>
                    <a:pt x="234" y="281"/>
                  </a:lnTo>
                  <a:lnTo>
                    <a:pt x="236" y="281"/>
                  </a:lnTo>
                  <a:lnTo>
                    <a:pt x="237" y="279"/>
                  </a:lnTo>
                  <a:lnTo>
                    <a:pt x="237" y="277"/>
                  </a:lnTo>
                  <a:lnTo>
                    <a:pt x="239" y="277"/>
                  </a:lnTo>
                  <a:lnTo>
                    <a:pt x="241" y="277"/>
                  </a:lnTo>
                  <a:lnTo>
                    <a:pt x="243" y="275"/>
                  </a:lnTo>
                  <a:lnTo>
                    <a:pt x="245" y="272"/>
                  </a:lnTo>
                  <a:lnTo>
                    <a:pt x="247" y="272"/>
                  </a:lnTo>
                  <a:lnTo>
                    <a:pt x="249" y="272"/>
                  </a:lnTo>
                  <a:lnTo>
                    <a:pt x="251" y="272"/>
                  </a:lnTo>
                  <a:lnTo>
                    <a:pt x="249" y="270"/>
                  </a:lnTo>
                  <a:lnTo>
                    <a:pt x="249" y="268"/>
                  </a:lnTo>
                  <a:lnTo>
                    <a:pt x="249" y="266"/>
                  </a:lnTo>
                  <a:lnTo>
                    <a:pt x="249" y="264"/>
                  </a:lnTo>
                  <a:lnTo>
                    <a:pt x="251" y="260"/>
                  </a:lnTo>
                  <a:lnTo>
                    <a:pt x="251" y="255"/>
                  </a:lnTo>
                  <a:lnTo>
                    <a:pt x="255" y="249"/>
                  </a:lnTo>
                  <a:lnTo>
                    <a:pt x="256" y="243"/>
                  </a:lnTo>
                  <a:lnTo>
                    <a:pt x="258" y="239"/>
                  </a:lnTo>
                  <a:lnTo>
                    <a:pt x="258" y="236"/>
                  </a:lnTo>
                  <a:lnTo>
                    <a:pt x="258" y="230"/>
                  </a:lnTo>
                  <a:lnTo>
                    <a:pt x="258" y="224"/>
                  </a:lnTo>
                  <a:lnTo>
                    <a:pt x="258" y="222"/>
                  </a:lnTo>
                  <a:lnTo>
                    <a:pt x="260" y="220"/>
                  </a:lnTo>
                  <a:lnTo>
                    <a:pt x="260" y="218"/>
                  </a:lnTo>
                  <a:lnTo>
                    <a:pt x="262" y="218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2" y="213"/>
                  </a:lnTo>
                  <a:lnTo>
                    <a:pt x="260" y="209"/>
                  </a:lnTo>
                  <a:lnTo>
                    <a:pt x="258" y="201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5" y="184"/>
                  </a:lnTo>
                  <a:lnTo>
                    <a:pt x="255" y="180"/>
                  </a:lnTo>
                  <a:lnTo>
                    <a:pt x="255" y="179"/>
                  </a:lnTo>
                  <a:lnTo>
                    <a:pt x="255" y="175"/>
                  </a:lnTo>
                  <a:lnTo>
                    <a:pt x="256" y="169"/>
                  </a:lnTo>
                  <a:lnTo>
                    <a:pt x="258" y="161"/>
                  </a:lnTo>
                  <a:lnTo>
                    <a:pt x="258" y="156"/>
                  </a:lnTo>
                  <a:lnTo>
                    <a:pt x="260" y="150"/>
                  </a:lnTo>
                  <a:lnTo>
                    <a:pt x="258" y="146"/>
                  </a:lnTo>
                  <a:lnTo>
                    <a:pt x="258" y="141"/>
                  </a:lnTo>
                  <a:lnTo>
                    <a:pt x="258" y="135"/>
                  </a:lnTo>
                  <a:lnTo>
                    <a:pt x="258" y="133"/>
                  </a:lnTo>
                  <a:lnTo>
                    <a:pt x="258" y="131"/>
                  </a:lnTo>
                  <a:lnTo>
                    <a:pt x="258" y="125"/>
                  </a:lnTo>
                  <a:lnTo>
                    <a:pt x="256" y="123"/>
                  </a:lnTo>
                  <a:lnTo>
                    <a:pt x="256" y="122"/>
                  </a:lnTo>
                  <a:lnTo>
                    <a:pt x="255" y="120"/>
                  </a:lnTo>
                  <a:lnTo>
                    <a:pt x="253" y="118"/>
                  </a:lnTo>
                  <a:lnTo>
                    <a:pt x="249" y="116"/>
                  </a:lnTo>
                  <a:lnTo>
                    <a:pt x="243" y="114"/>
                  </a:lnTo>
                  <a:lnTo>
                    <a:pt x="237" y="112"/>
                  </a:lnTo>
                  <a:lnTo>
                    <a:pt x="234" y="110"/>
                  </a:lnTo>
                  <a:lnTo>
                    <a:pt x="230" y="108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6" y="103"/>
                  </a:lnTo>
                  <a:lnTo>
                    <a:pt x="226" y="101"/>
                  </a:lnTo>
                  <a:lnTo>
                    <a:pt x="228" y="101"/>
                  </a:lnTo>
                  <a:lnTo>
                    <a:pt x="226" y="97"/>
                  </a:lnTo>
                  <a:lnTo>
                    <a:pt x="226" y="95"/>
                  </a:lnTo>
                  <a:lnTo>
                    <a:pt x="224" y="93"/>
                  </a:lnTo>
                  <a:lnTo>
                    <a:pt x="222" y="89"/>
                  </a:lnTo>
                  <a:lnTo>
                    <a:pt x="222" y="87"/>
                  </a:lnTo>
                  <a:lnTo>
                    <a:pt x="224" y="85"/>
                  </a:lnTo>
                  <a:lnTo>
                    <a:pt x="224" y="82"/>
                  </a:lnTo>
                  <a:lnTo>
                    <a:pt x="224" y="80"/>
                  </a:lnTo>
                  <a:lnTo>
                    <a:pt x="224" y="78"/>
                  </a:lnTo>
                  <a:lnTo>
                    <a:pt x="222" y="76"/>
                  </a:lnTo>
                  <a:lnTo>
                    <a:pt x="215" y="68"/>
                  </a:lnTo>
                  <a:lnTo>
                    <a:pt x="205" y="57"/>
                  </a:lnTo>
                  <a:lnTo>
                    <a:pt x="203" y="55"/>
                  </a:lnTo>
                  <a:lnTo>
                    <a:pt x="201" y="55"/>
                  </a:lnTo>
                  <a:lnTo>
                    <a:pt x="201" y="51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86" y="34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79" y="30"/>
                  </a:lnTo>
                  <a:lnTo>
                    <a:pt x="179" y="29"/>
                  </a:lnTo>
                  <a:lnTo>
                    <a:pt x="179" y="25"/>
                  </a:lnTo>
                  <a:lnTo>
                    <a:pt x="180" y="21"/>
                  </a:lnTo>
                  <a:lnTo>
                    <a:pt x="180" y="17"/>
                  </a:lnTo>
                  <a:lnTo>
                    <a:pt x="182" y="13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8" y="8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199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9994F9E-204B-45F8-A03F-96B6B0575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" y="1372"/>
              <a:ext cx="1171" cy="487"/>
            </a:xfrm>
            <a:custGeom>
              <a:avLst/>
              <a:gdLst>
                <a:gd name="T0" fmla="*/ 10 w 1171"/>
                <a:gd name="T1" fmla="*/ 333 h 487"/>
                <a:gd name="T2" fmla="*/ 35 w 1171"/>
                <a:gd name="T3" fmla="*/ 333 h 487"/>
                <a:gd name="T4" fmla="*/ 54 w 1171"/>
                <a:gd name="T5" fmla="*/ 331 h 487"/>
                <a:gd name="T6" fmla="*/ 35 w 1171"/>
                <a:gd name="T7" fmla="*/ 302 h 487"/>
                <a:gd name="T8" fmla="*/ 59 w 1171"/>
                <a:gd name="T9" fmla="*/ 285 h 487"/>
                <a:gd name="T10" fmla="*/ 75 w 1171"/>
                <a:gd name="T11" fmla="*/ 276 h 487"/>
                <a:gd name="T12" fmla="*/ 97 w 1171"/>
                <a:gd name="T13" fmla="*/ 268 h 487"/>
                <a:gd name="T14" fmla="*/ 116 w 1171"/>
                <a:gd name="T15" fmla="*/ 251 h 487"/>
                <a:gd name="T16" fmla="*/ 128 w 1171"/>
                <a:gd name="T17" fmla="*/ 238 h 487"/>
                <a:gd name="T18" fmla="*/ 132 w 1171"/>
                <a:gd name="T19" fmla="*/ 219 h 487"/>
                <a:gd name="T20" fmla="*/ 149 w 1171"/>
                <a:gd name="T21" fmla="*/ 194 h 487"/>
                <a:gd name="T22" fmla="*/ 170 w 1171"/>
                <a:gd name="T23" fmla="*/ 186 h 487"/>
                <a:gd name="T24" fmla="*/ 189 w 1171"/>
                <a:gd name="T25" fmla="*/ 173 h 487"/>
                <a:gd name="T26" fmla="*/ 221 w 1171"/>
                <a:gd name="T27" fmla="*/ 150 h 487"/>
                <a:gd name="T28" fmla="*/ 215 w 1171"/>
                <a:gd name="T29" fmla="*/ 139 h 487"/>
                <a:gd name="T30" fmla="*/ 228 w 1171"/>
                <a:gd name="T31" fmla="*/ 137 h 487"/>
                <a:gd name="T32" fmla="*/ 261 w 1171"/>
                <a:gd name="T33" fmla="*/ 171 h 487"/>
                <a:gd name="T34" fmla="*/ 228 w 1171"/>
                <a:gd name="T35" fmla="*/ 215 h 487"/>
                <a:gd name="T36" fmla="*/ 320 w 1171"/>
                <a:gd name="T37" fmla="*/ 217 h 487"/>
                <a:gd name="T38" fmla="*/ 401 w 1171"/>
                <a:gd name="T39" fmla="*/ 280 h 487"/>
                <a:gd name="T40" fmla="*/ 466 w 1171"/>
                <a:gd name="T41" fmla="*/ 323 h 487"/>
                <a:gd name="T42" fmla="*/ 477 w 1171"/>
                <a:gd name="T43" fmla="*/ 340 h 487"/>
                <a:gd name="T44" fmla="*/ 504 w 1171"/>
                <a:gd name="T45" fmla="*/ 340 h 487"/>
                <a:gd name="T46" fmla="*/ 550 w 1171"/>
                <a:gd name="T47" fmla="*/ 342 h 487"/>
                <a:gd name="T48" fmla="*/ 557 w 1171"/>
                <a:gd name="T49" fmla="*/ 331 h 487"/>
                <a:gd name="T50" fmla="*/ 557 w 1171"/>
                <a:gd name="T51" fmla="*/ 316 h 487"/>
                <a:gd name="T52" fmla="*/ 550 w 1171"/>
                <a:gd name="T53" fmla="*/ 304 h 487"/>
                <a:gd name="T54" fmla="*/ 542 w 1171"/>
                <a:gd name="T55" fmla="*/ 287 h 487"/>
                <a:gd name="T56" fmla="*/ 654 w 1171"/>
                <a:gd name="T57" fmla="*/ 268 h 487"/>
                <a:gd name="T58" fmla="*/ 666 w 1171"/>
                <a:gd name="T59" fmla="*/ 15 h 487"/>
                <a:gd name="T60" fmla="*/ 654 w 1171"/>
                <a:gd name="T61" fmla="*/ 4 h 487"/>
                <a:gd name="T62" fmla="*/ 702 w 1171"/>
                <a:gd name="T63" fmla="*/ 21 h 487"/>
                <a:gd name="T64" fmla="*/ 724 w 1171"/>
                <a:gd name="T65" fmla="*/ 23 h 487"/>
                <a:gd name="T66" fmla="*/ 749 w 1171"/>
                <a:gd name="T67" fmla="*/ 17 h 487"/>
                <a:gd name="T68" fmla="*/ 766 w 1171"/>
                <a:gd name="T69" fmla="*/ 29 h 487"/>
                <a:gd name="T70" fmla="*/ 780 w 1171"/>
                <a:gd name="T71" fmla="*/ 36 h 487"/>
                <a:gd name="T72" fmla="*/ 785 w 1171"/>
                <a:gd name="T73" fmla="*/ 53 h 487"/>
                <a:gd name="T74" fmla="*/ 806 w 1171"/>
                <a:gd name="T75" fmla="*/ 59 h 487"/>
                <a:gd name="T76" fmla="*/ 814 w 1171"/>
                <a:gd name="T77" fmla="*/ 38 h 487"/>
                <a:gd name="T78" fmla="*/ 829 w 1171"/>
                <a:gd name="T79" fmla="*/ 38 h 487"/>
                <a:gd name="T80" fmla="*/ 846 w 1171"/>
                <a:gd name="T81" fmla="*/ 48 h 487"/>
                <a:gd name="T82" fmla="*/ 873 w 1171"/>
                <a:gd name="T83" fmla="*/ 80 h 487"/>
                <a:gd name="T84" fmla="*/ 892 w 1171"/>
                <a:gd name="T85" fmla="*/ 95 h 487"/>
                <a:gd name="T86" fmla="*/ 926 w 1171"/>
                <a:gd name="T87" fmla="*/ 107 h 487"/>
                <a:gd name="T88" fmla="*/ 981 w 1171"/>
                <a:gd name="T89" fmla="*/ 120 h 487"/>
                <a:gd name="T90" fmla="*/ 1004 w 1171"/>
                <a:gd name="T91" fmla="*/ 137 h 487"/>
                <a:gd name="T92" fmla="*/ 1027 w 1171"/>
                <a:gd name="T93" fmla="*/ 148 h 487"/>
                <a:gd name="T94" fmla="*/ 1042 w 1171"/>
                <a:gd name="T95" fmla="*/ 162 h 487"/>
                <a:gd name="T96" fmla="*/ 1057 w 1171"/>
                <a:gd name="T97" fmla="*/ 228 h 487"/>
                <a:gd name="T98" fmla="*/ 1066 w 1171"/>
                <a:gd name="T99" fmla="*/ 253 h 487"/>
                <a:gd name="T100" fmla="*/ 1120 w 1171"/>
                <a:gd name="T101" fmla="*/ 253 h 487"/>
                <a:gd name="T102" fmla="*/ 1169 w 1171"/>
                <a:gd name="T103" fmla="*/ 274 h 487"/>
                <a:gd name="T104" fmla="*/ 1144 w 1171"/>
                <a:gd name="T105" fmla="*/ 297 h 487"/>
                <a:gd name="T106" fmla="*/ 1125 w 1171"/>
                <a:gd name="T107" fmla="*/ 314 h 487"/>
                <a:gd name="T108" fmla="*/ 1112 w 1171"/>
                <a:gd name="T109" fmla="*/ 335 h 487"/>
                <a:gd name="T110" fmla="*/ 1099 w 1171"/>
                <a:gd name="T111" fmla="*/ 354 h 487"/>
                <a:gd name="T112" fmla="*/ 1084 w 1171"/>
                <a:gd name="T113" fmla="*/ 376 h 487"/>
                <a:gd name="T114" fmla="*/ 1011 w 1171"/>
                <a:gd name="T115" fmla="*/ 371 h 487"/>
                <a:gd name="T116" fmla="*/ 1000 w 1171"/>
                <a:gd name="T117" fmla="*/ 405 h 487"/>
                <a:gd name="T118" fmla="*/ 1009 w 1171"/>
                <a:gd name="T119" fmla="*/ 454 h 487"/>
                <a:gd name="T120" fmla="*/ 994 w 1171"/>
                <a:gd name="T121" fmla="*/ 47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1" h="487">
                  <a:moveTo>
                    <a:pt x="0" y="346"/>
                  </a:moveTo>
                  <a:lnTo>
                    <a:pt x="0" y="344"/>
                  </a:lnTo>
                  <a:lnTo>
                    <a:pt x="2" y="342"/>
                  </a:lnTo>
                  <a:lnTo>
                    <a:pt x="2" y="340"/>
                  </a:lnTo>
                  <a:lnTo>
                    <a:pt x="4" y="338"/>
                  </a:lnTo>
                  <a:lnTo>
                    <a:pt x="6" y="338"/>
                  </a:lnTo>
                  <a:lnTo>
                    <a:pt x="6" y="337"/>
                  </a:lnTo>
                  <a:lnTo>
                    <a:pt x="8" y="335"/>
                  </a:lnTo>
                  <a:lnTo>
                    <a:pt x="8" y="333"/>
                  </a:lnTo>
                  <a:lnTo>
                    <a:pt x="10" y="333"/>
                  </a:lnTo>
                  <a:lnTo>
                    <a:pt x="12" y="333"/>
                  </a:lnTo>
                  <a:lnTo>
                    <a:pt x="14" y="333"/>
                  </a:lnTo>
                  <a:lnTo>
                    <a:pt x="14" y="331"/>
                  </a:lnTo>
                  <a:lnTo>
                    <a:pt x="16" y="331"/>
                  </a:lnTo>
                  <a:lnTo>
                    <a:pt x="18" y="329"/>
                  </a:lnTo>
                  <a:lnTo>
                    <a:pt x="19" y="331"/>
                  </a:lnTo>
                  <a:lnTo>
                    <a:pt x="21" y="331"/>
                  </a:lnTo>
                  <a:lnTo>
                    <a:pt x="23" y="331"/>
                  </a:lnTo>
                  <a:lnTo>
                    <a:pt x="29" y="333"/>
                  </a:lnTo>
                  <a:lnTo>
                    <a:pt x="35" y="333"/>
                  </a:lnTo>
                  <a:lnTo>
                    <a:pt x="37" y="333"/>
                  </a:lnTo>
                  <a:lnTo>
                    <a:pt x="38" y="333"/>
                  </a:lnTo>
                  <a:lnTo>
                    <a:pt x="40" y="335"/>
                  </a:lnTo>
                  <a:lnTo>
                    <a:pt x="42" y="335"/>
                  </a:lnTo>
                  <a:lnTo>
                    <a:pt x="44" y="335"/>
                  </a:lnTo>
                  <a:lnTo>
                    <a:pt x="46" y="335"/>
                  </a:lnTo>
                  <a:lnTo>
                    <a:pt x="48" y="335"/>
                  </a:lnTo>
                  <a:lnTo>
                    <a:pt x="50" y="333"/>
                  </a:lnTo>
                  <a:lnTo>
                    <a:pt x="52" y="331"/>
                  </a:lnTo>
                  <a:lnTo>
                    <a:pt x="54" y="331"/>
                  </a:lnTo>
                  <a:lnTo>
                    <a:pt x="56" y="329"/>
                  </a:lnTo>
                  <a:lnTo>
                    <a:pt x="56" y="327"/>
                  </a:lnTo>
                  <a:lnTo>
                    <a:pt x="56" y="325"/>
                  </a:lnTo>
                  <a:lnTo>
                    <a:pt x="52" y="319"/>
                  </a:lnTo>
                  <a:lnTo>
                    <a:pt x="48" y="316"/>
                  </a:lnTo>
                  <a:lnTo>
                    <a:pt x="44" y="312"/>
                  </a:lnTo>
                  <a:lnTo>
                    <a:pt x="38" y="308"/>
                  </a:lnTo>
                  <a:lnTo>
                    <a:pt x="37" y="306"/>
                  </a:lnTo>
                  <a:lnTo>
                    <a:pt x="37" y="302"/>
                  </a:lnTo>
                  <a:lnTo>
                    <a:pt x="35" y="302"/>
                  </a:lnTo>
                  <a:lnTo>
                    <a:pt x="35" y="300"/>
                  </a:lnTo>
                  <a:lnTo>
                    <a:pt x="37" y="299"/>
                  </a:lnTo>
                  <a:lnTo>
                    <a:pt x="46" y="297"/>
                  </a:lnTo>
                  <a:lnTo>
                    <a:pt x="52" y="293"/>
                  </a:lnTo>
                  <a:lnTo>
                    <a:pt x="56" y="293"/>
                  </a:lnTo>
                  <a:lnTo>
                    <a:pt x="56" y="291"/>
                  </a:lnTo>
                  <a:lnTo>
                    <a:pt x="57" y="289"/>
                  </a:lnTo>
                  <a:lnTo>
                    <a:pt x="57" y="287"/>
                  </a:lnTo>
                  <a:lnTo>
                    <a:pt x="59" y="287"/>
                  </a:lnTo>
                  <a:lnTo>
                    <a:pt x="59" y="285"/>
                  </a:lnTo>
                  <a:lnTo>
                    <a:pt x="61" y="283"/>
                  </a:lnTo>
                  <a:lnTo>
                    <a:pt x="63" y="283"/>
                  </a:lnTo>
                  <a:lnTo>
                    <a:pt x="63" y="281"/>
                  </a:lnTo>
                  <a:lnTo>
                    <a:pt x="65" y="281"/>
                  </a:lnTo>
                  <a:lnTo>
                    <a:pt x="65" y="280"/>
                  </a:lnTo>
                  <a:lnTo>
                    <a:pt x="67" y="280"/>
                  </a:lnTo>
                  <a:lnTo>
                    <a:pt x="67" y="278"/>
                  </a:lnTo>
                  <a:lnTo>
                    <a:pt x="69" y="278"/>
                  </a:lnTo>
                  <a:lnTo>
                    <a:pt x="71" y="278"/>
                  </a:lnTo>
                  <a:lnTo>
                    <a:pt x="75" y="276"/>
                  </a:lnTo>
                  <a:lnTo>
                    <a:pt x="76" y="276"/>
                  </a:lnTo>
                  <a:lnTo>
                    <a:pt x="78" y="276"/>
                  </a:lnTo>
                  <a:lnTo>
                    <a:pt x="82" y="276"/>
                  </a:lnTo>
                  <a:lnTo>
                    <a:pt x="84" y="274"/>
                  </a:lnTo>
                  <a:lnTo>
                    <a:pt x="88" y="274"/>
                  </a:lnTo>
                  <a:lnTo>
                    <a:pt x="88" y="272"/>
                  </a:lnTo>
                  <a:lnTo>
                    <a:pt x="90" y="272"/>
                  </a:lnTo>
                  <a:lnTo>
                    <a:pt x="92" y="270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6"/>
                  </a:lnTo>
                  <a:lnTo>
                    <a:pt x="101" y="266"/>
                  </a:lnTo>
                  <a:lnTo>
                    <a:pt x="103" y="264"/>
                  </a:lnTo>
                  <a:lnTo>
                    <a:pt x="107" y="262"/>
                  </a:lnTo>
                  <a:lnTo>
                    <a:pt x="109" y="262"/>
                  </a:lnTo>
                  <a:lnTo>
                    <a:pt x="113" y="257"/>
                  </a:lnTo>
                  <a:lnTo>
                    <a:pt x="114" y="255"/>
                  </a:lnTo>
                  <a:lnTo>
                    <a:pt x="114" y="253"/>
                  </a:lnTo>
                  <a:lnTo>
                    <a:pt x="116" y="251"/>
                  </a:lnTo>
                  <a:lnTo>
                    <a:pt x="118" y="251"/>
                  </a:lnTo>
                  <a:lnTo>
                    <a:pt x="118" y="249"/>
                  </a:lnTo>
                  <a:lnTo>
                    <a:pt x="120" y="249"/>
                  </a:lnTo>
                  <a:lnTo>
                    <a:pt x="120" y="247"/>
                  </a:lnTo>
                  <a:lnTo>
                    <a:pt x="122" y="247"/>
                  </a:lnTo>
                  <a:lnTo>
                    <a:pt x="124" y="245"/>
                  </a:lnTo>
                  <a:lnTo>
                    <a:pt x="124" y="243"/>
                  </a:lnTo>
                  <a:lnTo>
                    <a:pt x="126" y="243"/>
                  </a:lnTo>
                  <a:lnTo>
                    <a:pt x="126" y="242"/>
                  </a:lnTo>
                  <a:lnTo>
                    <a:pt x="128" y="238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2"/>
                  </a:lnTo>
                  <a:lnTo>
                    <a:pt x="132" y="230"/>
                  </a:lnTo>
                  <a:lnTo>
                    <a:pt x="132" y="228"/>
                  </a:lnTo>
                  <a:lnTo>
                    <a:pt x="133" y="226"/>
                  </a:lnTo>
                  <a:lnTo>
                    <a:pt x="133" y="224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32" y="215"/>
                  </a:lnTo>
                  <a:lnTo>
                    <a:pt x="132" y="211"/>
                  </a:lnTo>
                  <a:lnTo>
                    <a:pt x="132" y="209"/>
                  </a:lnTo>
                  <a:lnTo>
                    <a:pt x="132" y="207"/>
                  </a:lnTo>
                  <a:lnTo>
                    <a:pt x="133" y="204"/>
                  </a:lnTo>
                  <a:lnTo>
                    <a:pt x="135" y="202"/>
                  </a:lnTo>
                  <a:lnTo>
                    <a:pt x="137" y="200"/>
                  </a:lnTo>
                  <a:lnTo>
                    <a:pt x="141" y="198"/>
                  </a:lnTo>
                  <a:lnTo>
                    <a:pt x="147" y="196"/>
                  </a:lnTo>
                  <a:lnTo>
                    <a:pt x="149" y="194"/>
                  </a:lnTo>
                  <a:lnTo>
                    <a:pt x="152" y="194"/>
                  </a:lnTo>
                  <a:lnTo>
                    <a:pt x="154" y="192"/>
                  </a:lnTo>
                  <a:lnTo>
                    <a:pt x="156" y="192"/>
                  </a:lnTo>
                  <a:lnTo>
                    <a:pt x="158" y="194"/>
                  </a:lnTo>
                  <a:lnTo>
                    <a:pt x="160" y="194"/>
                  </a:lnTo>
                  <a:lnTo>
                    <a:pt x="162" y="194"/>
                  </a:lnTo>
                  <a:lnTo>
                    <a:pt x="164" y="192"/>
                  </a:lnTo>
                  <a:lnTo>
                    <a:pt x="166" y="190"/>
                  </a:lnTo>
                  <a:lnTo>
                    <a:pt x="168" y="188"/>
                  </a:lnTo>
                  <a:lnTo>
                    <a:pt x="170" y="186"/>
                  </a:lnTo>
                  <a:lnTo>
                    <a:pt x="171" y="186"/>
                  </a:lnTo>
                  <a:lnTo>
                    <a:pt x="173" y="185"/>
                  </a:lnTo>
                  <a:lnTo>
                    <a:pt x="175" y="183"/>
                  </a:lnTo>
                  <a:lnTo>
                    <a:pt x="179" y="183"/>
                  </a:lnTo>
                  <a:lnTo>
                    <a:pt x="179" y="181"/>
                  </a:lnTo>
                  <a:lnTo>
                    <a:pt x="181" y="179"/>
                  </a:lnTo>
                  <a:lnTo>
                    <a:pt x="183" y="177"/>
                  </a:lnTo>
                  <a:lnTo>
                    <a:pt x="185" y="175"/>
                  </a:lnTo>
                  <a:lnTo>
                    <a:pt x="187" y="173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6" y="173"/>
                  </a:lnTo>
                  <a:lnTo>
                    <a:pt x="206" y="175"/>
                  </a:lnTo>
                  <a:lnTo>
                    <a:pt x="204" y="171"/>
                  </a:lnTo>
                  <a:lnTo>
                    <a:pt x="206" y="167"/>
                  </a:lnTo>
                  <a:lnTo>
                    <a:pt x="208" y="160"/>
                  </a:lnTo>
                  <a:lnTo>
                    <a:pt x="211" y="156"/>
                  </a:lnTo>
                  <a:lnTo>
                    <a:pt x="215" y="154"/>
                  </a:lnTo>
                  <a:lnTo>
                    <a:pt x="219" y="152"/>
                  </a:lnTo>
                  <a:lnTo>
                    <a:pt x="221" y="150"/>
                  </a:lnTo>
                  <a:lnTo>
                    <a:pt x="217" y="143"/>
                  </a:lnTo>
                  <a:lnTo>
                    <a:pt x="213" y="147"/>
                  </a:lnTo>
                  <a:lnTo>
                    <a:pt x="211" y="152"/>
                  </a:lnTo>
                  <a:lnTo>
                    <a:pt x="208" y="152"/>
                  </a:lnTo>
                  <a:lnTo>
                    <a:pt x="206" y="148"/>
                  </a:lnTo>
                  <a:lnTo>
                    <a:pt x="209" y="147"/>
                  </a:lnTo>
                  <a:lnTo>
                    <a:pt x="213" y="143"/>
                  </a:lnTo>
                  <a:lnTo>
                    <a:pt x="215" y="143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7" y="131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21" y="135"/>
                  </a:lnTo>
                  <a:lnTo>
                    <a:pt x="221" y="137"/>
                  </a:lnTo>
                  <a:lnTo>
                    <a:pt x="223" y="137"/>
                  </a:lnTo>
                  <a:lnTo>
                    <a:pt x="228" y="137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8" y="143"/>
                  </a:lnTo>
                  <a:lnTo>
                    <a:pt x="228" y="145"/>
                  </a:lnTo>
                  <a:lnTo>
                    <a:pt x="230" y="145"/>
                  </a:lnTo>
                  <a:lnTo>
                    <a:pt x="232" y="148"/>
                  </a:lnTo>
                  <a:lnTo>
                    <a:pt x="234" y="156"/>
                  </a:lnTo>
                  <a:lnTo>
                    <a:pt x="234" y="164"/>
                  </a:lnTo>
                  <a:lnTo>
                    <a:pt x="255" y="167"/>
                  </a:lnTo>
                  <a:lnTo>
                    <a:pt x="261" y="171"/>
                  </a:lnTo>
                  <a:lnTo>
                    <a:pt x="257" y="177"/>
                  </a:lnTo>
                  <a:lnTo>
                    <a:pt x="240" y="177"/>
                  </a:lnTo>
                  <a:lnTo>
                    <a:pt x="236" y="186"/>
                  </a:lnTo>
                  <a:lnTo>
                    <a:pt x="219" y="192"/>
                  </a:lnTo>
                  <a:lnTo>
                    <a:pt x="221" y="209"/>
                  </a:lnTo>
                  <a:lnTo>
                    <a:pt x="219" y="211"/>
                  </a:lnTo>
                  <a:lnTo>
                    <a:pt x="223" y="211"/>
                  </a:lnTo>
                  <a:lnTo>
                    <a:pt x="225" y="211"/>
                  </a:lnTo>
                  <a:lnTo>
                    <a:pt x="225" y="213"/>
                  </a:lnTo>
                  <a:lnTo>
                    <a:pt x="228" y="215"/>
                  </a:lnTo>
                  <a:lnTo>
                    <a:pt x="228" y="213"/>
                  </a:lnTo>
                  <a:lnTo>
                    <a:pt x="236" y="209"/>
                  </a:lnTo>
                  <a:lnTo>
                    <a:pt x="240" y="209"/>
                  </a:lnTo>
                  <a:lnTo>
                    <a:pt x="244" y="209"/>
                  </a:lnTo>
                  <a:lnTo>
                    <a:pt x="247" y="207"/>
                  </a:lnTo>
                  <a:lnTo>
                    <a:pt x="287" y="215"/>
                  </a:lnTo>
                  <a:lnTo>
                    <a:pt x="297" y="223"/>
                  </a:lnTo>
                  <a:lnTo>
                    <a:pt x="308" y="223"/>
                  </a:lnTo>
                  <a:lnTo>
                    <a:pt x="312" y="219"/>
                  </a:lnTo>
                  <a:lnTo>
                    <a:pt x="320" y="217"/>
                  </a:lnTo>
                  <a:lnTo>
                    <a:pt x="322" y="215"/>
                  </a:lnTo>
                  <a:lnTo>
                    <a:pt x="337" y="228"/>
                  </a:lnTo>
                  <a:lnTo>
                    <a:pt x="348" y="238"/>
                  </a:lnTo>
                  <a:lnTo>
                    <a:pt x="358" y="245"/>
                  </a:lnTo>
                  <a:lnTo>
                    <a:pt x="356" y="253"/>
                  </a:lnTo>
                  <a:lnTo>
                    <a:pt x="360" y="259"/>
                  </a:lnTo>
                  <a:lnTo>
                    <a:pt x="373" y="266"/>
                  </a:lnTo>
                  <a:lnTo>
                    <a:pt x="392" y="274"/>
                  </a:lnTo>
                  <a:lnTo>
                    <a:pt x="399" y="276"/>
                  </a:lnTo>
                  <a:lnTo>
                    <a:pt x="401" y="280"/>
                  </a:lnTo>
                  <a:lnTo>
                    <a:pt x="428" y="300"/>
                  </a:lnTo>
                  <a:lnTo>
                    <a:pt x="437" y="314"/>
                  </a:lnTo>
                  <a:lnTo>
                    <a:pt x="441" y="314"/>
                  </a:lnTo>
                  <a:lnTo>
                    <a:pt x="447" y="316"/>
                  </a:lnTo>
                  <a:lnTo>
                    <a:pt x="453" y="319"/>
                  </a:lnTo>
                  <a:lnTo>
                    <a:pt x="453" y="321"/>
                  </a:lnTo>
                  <a:lnTo>
                    <a:pt x="455" y="321"/>
                  </a:lnTo>
                  <a:lnTo>
                    <a:pt x="455" y="323"/>
                  </a:lnTo>
                  <a:lnTo>
                    <a:pt x="458" y="321"/>
                  </a:lnTo>
                  <a:lnTo>
                    <a:pt x="466" y="323"/>
                  </a:lnTo>
                  <a:lnTo>
                    <a:pt x="468" y="325"/>
                  </a:lnTo>
                  <a:lnTo>
                    <a:pt x="470" y="325"/>
                  </a:lnTo>
                  <a:lnTo>
                    <a:pt x="475" y="325"/>
                  </a:lnTo>
                  <a:lnTo>
                    <a:pt x="475" y="327"/>
                  </a:lnTo>
                  <a:lnTo>
                    <a:pt x="475" y="329"/>
                  </a:lnTo>
                  <a:lnTo>
                    <a:pt x="477" y="333"/>
                  </a:lnTo>
                  <a:lnTo>
                    <a:pt x="479" y="335"/>
                  </a:lnTo>
                  <a:lnTo>
                    <a:pt x="477" y="337"/>
                  </a:lnTo>
                  <a:lnTo>
                    <a:pt x="477" y="338"/>
                  </a:lnTo>
                  <a:lnTo>
                    <a:pt x="477" y="340"/>
                  </a:lnTo>
                  <a:lnTo>
                    <a:pt x="477" y="342"/>
                  </a:lnTo>
                  <a:lnTo>
                    <a:pt x="481" y="344"/>
                  </a:lnTo>
                  <a:lnTo>
                    <a:pt x="485" y="340"/>
                  </a:lnTo>
                  <a:lnTo>
                    <a:pt x="487" y="342"/>
                  </a:lnTo>
                  <a:lnTo>
                    <a:pt x="491" y="338"/>
                  </a:lnTo>
                  <a:lnTo>
                    <a:pt x="493" y="342"/>
                  </a:lnTo>
                  <a:lnTo>
                    <a:pt x="496" y="340"/>
                  </a:lnTo>
                  <a:lnTo>
                    <a:pt x="498" y="340"/>
                  </a:lnTo>
                  <a:lnTo>
                    <a:pt x="500" y="342"/>
                  </a:lnTo>
                  <a:lnTo>
                    <a:pt x="504" y="340"/>
                  </a:lnTo>
                  <a:lnTo>
                    <a:pt x="508" y="340"/>
                  </a:lnTo>
                  <a:lnTo>
                    <a:pt x="513" y="342"/>
                  </a:lnTo>
                  <a:lnTo>
                    <a:pt x="519" y="346"/>
                  </a:lnTo>
                  <a:lnTo>
                    <a:pt x="529" y="348"/>
                  </a:lnTo>
                  <a:lnTo>
                    <a:pt x="536" y="348"/>
                  </a:lnTo>
                  <a:lnTo>
                    <a:pt x="540" y="348"/>
                  </a:lnTo>
                  <a:lnTo>
                    <a:pt x="548" y="348"/>
                  </a:lnTo>
                  <a:lnTo>
                    <a:pt x="548" y="346"/>
                  </a:lnTo>
                  <a:lnTo>
                    <a:pt x="548" y="344"/>
                  </a:lnTo>
                  <a:lnTo>
                    <a:pt x="550" y="342"/>
                  </a:lnTo>
                  <a:lnTo>
                    <a:pt x="551" y="342"/>
                  </a:lnTo>
                  <a:lnTo>
                    <a:pt x="550" y="340"/>
                  </a:lnTo>
                  <a:lnTo>
                    <a:pt x="551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38"/>
                  </a:lnTo>
                  <a:lnTo>
                    <a:pt x="557" y="337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7" y="331"/>
                  </a:lnTo>
                  <a:lnTo>
                    <a:pt x="559" y="331"/>
                  </a:lnTo>
                  <a:lnTo>
                    <a:pt x="557" y="331"/>
                  </a:lnTo>
                  <a:lnTo>
                    <a:pt x="555" y="329"/>
                  </a:lnTo>
                  <a:lnTo>
                    <a:pt x="555" y="327"/>
                  </a:lnTo>
                  <a:lnTo>
                    <a:pt x="555" y="325"/>
                  </a:lnTo>
                  <a:lnTo>
                    <a:pt x="555" y="323"/>
                  </a:lnTo>
                  <a:lnTo>
                    <a:pt x="555" y="321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57" y="316"/>
                  </a:lnTo>
                  <a:lnTo>
                    <a:pt x="555" y="316"/>
                  </a:lnTo>
                  <a:lnTo>
                    <a:pt x="555" y="314"/>
                  </a:lnTo>
                  <a:lnTo>
                    <a:pt x="553" y="312"/>
                  </a:lnTo>
                  <a:lnTo>
                    <a:pt x="555" y="312"/>
                  </a:lnTo>
                  <a:lnTo>
                    <a:pt x="555" y="310"/>
                  </a:lnTo>
                  <a:lnTo>
                    <a:pt x="553" y="310"/>
                  </a:lnTo>
                  <a:lnTo>
                    <a:pt x="553" y="308"/>
                  </a:lnTo>
                  <a:lnTo>
                    <a:pt x="553" y="306"/>
                  </a:lnTo>
                  <a:lnTo>
                    <a:pt x="551" y="306"/>
                  </a:lnTo>
                  <a:lnTo>
                    <a:pt x="550" y="304"/>
                  </a:lnTo>
                  <a:lnTo>
                    <a:pt x="550" y="302"/>
                  </a:lnTo>
                  <a:lnTo>
                    <a:pt x="550" y="300"/>
                  </a:lnTo>
                  <a:lnTo>
                    <a:pt x="550" y="299"/>
                  </a:lnTo>
                  <a:lnTo>
                    <a:pt x="548" y="297"/>
                  </a:lnTo>
                  <a:lnTo>
                    <a:pt x="548" y="295"/>
                  </a:lnTo>
                  <a:lnTo>
                    <a:pt x="548" y="293"/>
                  </a:lnTo>
                  <a:lnTo>
                    <a:pt x="546" y="291"/>
                  </a:lnTo>
                  <a:lnTo>
                    <a:pt x="544" y="291"/>
                  </a:lnTo>
                  <a:lnTo>
                    <a:pt x="542" y="289"/>
                  </a:lnTo>
                  <a:lnTo>
                    <a:pt x="542" y="287"/>
                  </a:lnTo>
                  <a:lnTo>
                    <a:pt x="542" y="285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0"/>
                  </a:lnTo>
                  <a:lnTo>
                    <a:pt x="548" y="278"/>
                  </a:lnTo>
                  <a:lnTo>
                    <a:pt x="548" y="274"/>
                  </a:lnTo>
                  <a:lnTo>
                    <a:pt x="582" y="274"/>
                  </a:lnTo>
                  <a:lnTo>
                    <a:pt x="608" y="268"/>
                  </a:lnTo>
                  <a:lnTo>
                    <a:pt x="631" y="268"/>
                  </a:lnTo>
                  <a:lnTo>
                    <a:pt x="654" y="268"/>
                  </a:lnTo>
                  <a:lnTo>
                    <a:pt x="675" y="266"/>
                  </a:lnTo>
                  <a:lnTo>
                    <a:pt x="673" y="226"/>
                  </a:lnTo>
                  <a:lnTo>
                    <a:pt x="662" y="221"/>
                  </a:lnTo>
                  <a:lnTo>
                    <a:pt x="656" y="154"/>
                  </a:lnTo>
                  <a:lnTo>
                    <a:pt x="650" y="116"/>
                  </a:lnTo>
                  <a:lnTo>
                    <a:pt x="646" y="99"/>
                  </a:lnTo>
                  <a:lnTo>
                    <a:pt x="666" y="82"/>
                  </a:lnTo>
                  <a:lnTo>
                    <a:pt x="667" y="19"/>
                  </a:lnTo>
                  <a:lnTo>
                    <a:pt x="666" y="17"/>
                  </a:lnTo>
                  <a:lnTo>
                    <a:pt x="666" y="15"/>
                  </a:lnTo>
                  <a:lnTo>
                    <a:pt x="664" y="15"/>
                  </a:lnTo>
                  <a:lnTo>
                    <a:pt x="662" y="15"/>
                  </a:lnTo>
                  <a:lnTo>
                    <a:pt x="660" y="14"/>
                  </a:lnTo>
                  <a:lnTo>
                    <a:pt x="658" y="14"/>
                  </a:lnTo>
                  <a:lnTo>
                    <a:pt x="656" y="12"/>
                  </a:lnTo>
                  <a:lnTo>
                    <a:pt x="654" y="12"/>
                  </a:lnTo>
                  <a:lnTo>
                    <a:pt x="650" y="12"/>
                  </a:lnTo>
                  <a:lnTo>
                    <a:pt x="652" y="10"/>
                  </a:lnTo>
                  <a:lnTo>
                    <a:pt x="652" y="6"/>
                  </a:lnTo>
                  <a:lnTo>
                    <a:pt x="654" y="4"/>
                  </a:lnTo>
                  <a:lnTo>
                    <a:pt x="658" y="0"/>
                  </a:lnTo>
                  <a:lnTo>
                    <a:pt x="690" y="6"/>
                  </a:lnTo>
                  <a:lnTo>
                    <a:pt x="688" y="8"/>
                  </a:lnTo>
                  <a:lnTo>
                    <a:pt x="690" y="10"/>
                  </a:lnTo>
                  <a:lnTo>
                    <a:pt x="692" y="12"/>
                  </a:lnTo>
                  <a:lnTo>
                    <a:pt x="692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8" y="19"/>
                  </a:lnTo>
                  <a:lnTo>
                    <a:pt x="702" y="21"/>
                  </a:lnTo>
                  <a:lnTo>
                    <a:pt x="704" y="23"/>
                  </a:lnTo>
                  <a:lnTo>
                    <a:pt x="705" y="23"/>
                  </a:lnTo>
                  <a:lnTo>
                    <a:pt x="707" y="25"/>
                  </a:lnTo>
                  <a:lnTo>
                    <a:pt x="709" y="25"/>
                  </a:lnTo>
                  <a:lnTo>
                    <a:pt x="711" y="23"/>
                  </a:lnTo>
                  <a:lnTo>
                    <a:pt x="713" y="23"/>
                  </a:lnTo>
                  <a:lnTo>
                    <a:pt x="715" y="23"/>
                  </a:lnTo>
                  <a:lnTo>
                    <a:pt x="717" y="23"/>
                  </a:lnTo>
                  <a:lnTo>
                    <a:pt x="723" y="23"/>
                  </a:lnTo>
                  <a:lnTo>
                    <a:pt x="724" y="23"/>
                  </a:lnTo>
                  <a:lnTo>
                    <a:pt x="728" y="23"/>
                  </a:lnTo>
                  <a:lnTo>
                    <a:pt x="730" y="21"/>
                  </a:lnTo>
                  <a:lnTo>
                    <a:pt x="732" y="21"/>
                  </a:lnTo>
                  <a:lnTo>
                    <a:pt x="734" y="21"/>
                  </a:lnTo>
                  <a:lnTo>
                    <a:pt x="736" y="21"/>
                  </a:lnTo>
                  <a:lnTo>
                    <a:pt x="738" y="21"/>
                  </a:lnTo>
                  <a:lnTo>
                    <a:pt x="740" y="21"/>
                  </a:lnTo>
                  <a:lnTo>
                    <a:pt x="743" y="21"/>
                  </a:lnTo>
                  <a:lnTo>
                    <a:pt x="747" y="19"/>
                  </a:lnTo>
                  <a:lnTo>
                    <a:pt x="749" y="17"/>
                  </a:lnTo>
                  <a:lnTo>
                    <a:pt x="751" y="17"/>
                  </a:lnTo>
                  <a:lnTo>
                    <a:pt x="753" y="15"/>
                  </a:lnTo>
                  <a:lnTo>
                    <a:pt x="755" y="17"/>
                  </a:lnTo>
                  <a:lnTo>
                    <a:pt x="757" y="17"/>
                  </a:lnTo>
                  <a:lnTo>
                    <a:pt x="759" y="19"/>
                  </a:lnTo>
                  <a:lnTo>
                    <a:pt x="761" y="21"/>
                  </a:lnTo>
                  <a:lnTo>
                    <a:pt x="762" y="23"/>
                  </a:lnTo>
                  <a:lnTo>
                    <a:pt x="764" y="25"/>
                  </a:lnTo>
                  <a:lnTo>
                    <a:pt x="764" y="27"/>
                  </a:lnTo>
                  <a:lnTo>
                    <a:pt x="766" y="29"/>
                  </a:lnTo>
                  <a:lnTo>
                    <a:pt x="768" y="31"/>
                  </a:lnTo>
                  <a:lnTo>
                    <a:pt x="770" y="31"/>
                  </a:lnTo>
                  <a:lnTo>
                    <a:pt x="772" y="31"/>
                  </a:lnTo>
                  <a:lnTo>
                    <a:pt x="772" y="29"/>
                  </a:lnTo>
                  <a:lnTo>
                    <a:pt x="774" y="31"/>
                  </a:lnTo>
                  <a:lnTo>
                    <a:pt x="776" y="33"/>
                  </a:lnTo>
                  <a:lnTo>
                    <a:pt x="776" y="34"/>
                  </a:lnTo>
                  <a:lnTo>
                    <a:pt x="778" y="34"/>
                  </a:lnTo>
                  <a:lnTo>
                    <a:pt x="780" y="34"/>
                  </a:lnTo>
                  <a:lnTo>
                    <a:pt x="780" y="36"/>
                  </a:lnTo>
                  <a:lnTo>
                    <a:pt x="781" y="36"/>
                  </a:lnTo>
                  <a:lnTo>
                    <a:pt x="783" y="36"/>
                  </a:lnTo>
                  <a:lnTo>
                    <a:pt x="785" y="38"/>
                  </a:lnTo>
                  <a:lnTo>
                    <a:pt x="783" y="40"/>
                  </a:lnTo>
                  <a:lnTo>
                    <a:pt x="783" y="42"/>
                  </a:lnTo>
                  <a:lnTo>
                    <a:pt x="785" y="46"/>
                  </a:lnTo>
                  <a:lnTo>
                    <a:pt x="787" y="48"/>
                  </a:lnTo>
                  <a:lnTo>
                    <a:pt x="787" y="50"/>
                  </a:lnTo>
                  <a:lnTo>
                    <a:pt x="785" y="52"/>
                  </a:lnTo>
                  <a:lnTo>
                    <a:pt x="785" y="53"/>
                  </a:lnTo>
                  <a:lnTo>
                    <a:pt x="785" y="55"/>
                  </a:lnTo>
                  <a:lnTo>
                    <a:pt x="787" y="57"/>
                  </a:lnTo>
                  <a:lnTo>
                    <a:pt x="789" y="59"/>
                  </a:lnTo>
                  <a:lnTo>
                    <a:pt x="791" y="61"/>
                  </a:lnTo>
                  <a:lnTo>
                    <a:pt x="795" y="63"/>
                  </a:lnTo>
                  <a:lnTo>
                    <a:pt x="797" y="65"/>
                  </a:lnTo>
                  <a:lnTo>
                    <a:pt x="799" y="63"/>
                  </a:lnTo>
                  <a:lnTo>
                    <a:pt x="800" y="63"/>
                  </a:lnTo>
                  <a:lnTo>
                    <a:pt x="802" y="63"/>
                  </a:lnTo>
                  <a:lnTo>
                    <a:pt x="806" y="59"/>
                  </a:lnTo>
                  <a:lnTo>
                    <a:pt x="808" y="57"/>
                  </a:lnTo>
                  <a:lnTo>
                    <a:pt x="808" y="55"/>
                  </a:lnTo>
                  <a:lnTo>
                    <a:pt x="808" y="53"/>
                  </a:lnTo>
                  <a:lnTo>
                    <a:pt x="810" y="52"/>
                  </a:lnTo>
                  <a:lnTo>
                    <a:pt x="810" y="50"/>
                  </a:lnTo>
                  <a:lnTo>
                    <a:pt x="810" y="48"/>
                  </a:lnTo>
                  <a:lnTo>
                    <a:pt x="810" y="46"/>
                  </a:lnTo>
                  <a:lnTo>
                    <a:pt x="812" y="44"/>
                  </a:lnTo>
                  <a:lnTo>
                    <a:pt x="814" y="42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36"/>
                  </a:lnTo>
                  <a:lnTo>
                    <a:pt x="818" y="34"/>
                  </a:lnTo>
                  <a:lnTo>
                    <a:pt x="821" y="27"/>
                  </a:lnTo>
                  <a:lnTo>
                    <a:pt x="821" y="36"/>
                  </a:lnTo>
                  <a:lnTo>
                    <a:pt x="821" y="34"/>
                  </a:lnTo>
                  <a:lnTo>
                    <a:pt x="823" y="36"/>
                  </a:lnTo>
                  <a:lnTo>
                    <a:pt x="825" y="36"/>
                  </a:lnTo>
                  <a:lnTo>
                    <a:pt x="825" y="38"/>
                  </a:lnTo>
                  <a:lnTo>
                    <a:pt x="829" y="38"/>
                  </a:lnTo>
                  <a:lnTo>
                    <a:pt x="831" y="38"/>
                  </a:lnTo>
                  <a:lnTo>
                    <a:pt x="833" y="40"/>
                  </a:lnTo>
                  <a:lnTo>
                    <a:pt x="837" y="38"/>
                  </a:lnTo>
                  <a:lnTo>
                    <a:pt x="838" y="40"/>
                  </a:lnTo>
                  <a:lnTo>
                    <a:pt x="840" y="40"/>
                  </a:lnTo>
                  <a:lnTo>
                    <a:pt x="840" y="42"/>
                  </a:lnTo>
                  <a:lnTo>
                    <a:pt x="842" y="44"/>
                  </a:lnTo>
                  <a:lnTo>
                    <a:pt x="844" y="44"/>
                  </a:lnTo>
                  <a:lnTo>
                    <a:pt x="846" y="46"/>
                  </a:lnTo>
                  <a:lnTo>
                    <a:pt x="846" y="48"/>
                  </a:lnTo>
                  <a:lnTo>
                    <a:pt x="848" y="50"/>
                  </a:lnTo>
                  <a:lnTo>
                    <a:pt x="850" y="52"/>
                  </a:lnTo>
                  <a:lnTo>
                    <a:pt x="850" y="53"/>
                  </a:lnTo>
                  <a:lnTo>
                    <a:pt x="850" y="55"/>
                  </a:lnTo>
                  <a:lnTo>
                    <a:pt x="852" y="57"/>
                  </a:lnTo>
                  <a:lnTo>
                    <a:pt x="857" y="63"/>
                  </a:lnTo>
                  <a:lnTo>
                    <a:pt x="867" y="74"/>
                  </a:lnTo>
                  <a:lnTo>
                    <a:pt x="871" y="76"/>
                  </a:lnTo>
                  <a:lnTo>
                    <a:pt x="871" y="78"/>
                  </a:lnTo>
                  <a:lnTo>
                    <a:pt x="873" y="80"/>
                  </a:lnTo>
                  <a:lnTo>
                    <a:pt x="875" y="80"/>
                  </a:lnTo>
                  <a:lnTo>
                    <a:pt x="876" y="80"/>
                  </a:lnTo>
                  <a:lnTo>
                    <a:pt x="878" y="82"/>
                  </a:lnTo>
                  <a:lnTo>
                    <a:pt x="880" y="84"/>
                  </a:lnTo>
                  <a:lnTo>
                    <a:pt x="880" y="86"/>
                  </a:lnTo>
                  <a:lnTo>
                    <a:pt x="884" y="88"/>
                  </a:lnTo>
                  <a:lnTo>
                    <a:pt x="884" y="90"/>
                  </a:lnTo>
                  <a:lnTo>
                    <a:pt x="886" y="90"/>
                  </a:lnTo>
                  <a:lnTo>
                    <a:pt x="888" y="90"/>
                  </a:lnTo>
                  <a:lnTo>
                    <a:pt x="892" y="95"/>
                  </a:lnTo>
                  <a:lnTo>
                    <a:pt x="894" y="95"/>
                  </a:lnTo>
                  <a:lnTo>
                    <a:pt x="897" y="99"/>
                  </a:lnTo>
                  <a:lnTo>
                    <a:pt x="899" y="99"/>
                  </a:lnTo>
                  <a:lnTo>
                    <a:pt x="903" y="101"/>
                  </a:lnTo>
                  <a:lnTo>
                    <a:pt x="907" y="103"/>
                  </a:lnTo>
                  <a:lnTo>
                    <a:pt x="909" y="105"/>
                  </a:lnTo>
                  <a:lnTo>
                    <a:pt x="914" y="107"/>
                  </a:lnTo>
                  <a:lnTo>
                    <a:pt x="918" y="107"/>
                  </a:lnTo>
                  <a:lnTo>
                    <a:pt x="922" y="107"/>
                  </a:lnTo>
                  <a:lnTo>
                    <a:pt x="926" y="107"/>
                  </a:lnTo>
                  <a:lnTo>
                    <a:pt x="930" y="109"/>
                  </a:lnTo>
                  <a:lnTo>
                    <a:pt x="930" y="110"/>
                  </a:lnTo>
                  <a:lnTo>
                    <a:pt x="932" y="110"/>
                  </a:lnTo>
                  <a:lnTo>
                    <a:pt x="935" y="110"/>
                  </a:lnTo>
                  <a:lnTo>
                    <a:pt x="939" y="110"/>
                  </a:lnTo>
                  <a:lnTo>
                    <a:pt x="943" y="112"/>
                  </a:lnTo>
                  <a:lnTo>
                    <a:pt x="951" y="112"/>
                  </a:lnTo>
                  <a:lnTo>
                    <a:pt x="958" y="114"/>
                  </a:lnTo>
                  <a:lnTo>
                    <a:pt x="970" y="118"/>
                  </a:lnTo>
                  <a:lnTo>
                    <a:pt x="981" y="120"/>
                  </a:lnTo>
                  <a:lnTo>
                    <a:pt x="989" y="120"/>
                  </a:lnTo>
                  <a:lnTo>
                    <a:pt x="996" y="122"/>
                  </a:lnTo>
                  <a:lnTo>
                    <a:pt x="998" y="122"/>
                  </a:lnTo>
                  <a:lnTo>
                    <a:pt x="1000" y="124"/>
                  </a:lnTo>
                  <a:lnTo>
                    <a:pt x="1002" y="124"/>
                  </a:lnTo>
                  <a:lnTo>
                    <a:pt x="1002" y="126"/>
                  </a:lnTo>
                  <a:lnTo>
                    <a:pt x="1002" y="128"/>
                  </a:lnTo>
                  <a:lnTo>
                    <a:pt x="1002" y="131"/>
                  </a:lnTo>
                  <a:lnTo>
                    <a:pt x="1004" y="133"/>
                  </a:lnTo>
                  <a:lnTo>
                    <a:pt x="1004" y="137"/>
                  </a:lnTo>
                  <a:lnTo>
                    <a:pt x="1008" y="139"/>
                  </a:lnTo>
                  <a:lnTo>
                    <a:pt x="1008" y="141"/>
                  </a:lnTo>
                  <a:lnTo>
                    <a:pt x="1009" y="141"/>
                  </a:lnTo>
                  <a:lnTo>
                    <a:pt x="1011" y="145"/>
                  </a:lnTo>
                  <a:lnTo>
                    <a:pt x="1013" y="145"/>
                  </a:lnTo>
                  <a:lnTo>
                    <a:pt x="1015" y="147"/>
                  </a:lnTo>
                  <a:lnTo>
                    <a:pt x="1017" y="147"/>
                  </a:lnTo>
                  <a:lnTo>
                    <a:pt x="1019" y="147"/>
                  </a:lnTo>
                  <a:lnTo>
                    <a:pt x="1023" y="148"/>
                  </a:lnTo>
                  <a:lnTo>
                    <a:pt x="1027" y="148"/>
                  </a:lnTo>
                  <a:lnTo>
                    <a:pt x="1028" y="148"/>
                  </a:lnTo>
                  <a:lnTo>
                    <a:pt x="1030" y="148"/>
                  </a:lnTo>
                  <a:lnTo>
                    <a:pt x="1032" y="147"/>
                  </a:lnTo>
                  <a:lnTo>
                    <a:pt x="1034" y="147"/>
                  </a:lnTo>
                  <a:lnTo>
                    <a:pt x="1036" y="147"/>
                  </a:lnTo>
                  <a:lnTo>
                    <a:pt x="1038" y="147"/>
                  </a:lnTo>
                  <a:lnTo>
                    <a:pt x="1040" y="148"/>
                  </a:lnTo>
                  <a:lnTo>
                    <a:pt x="1042" y="148"/>
                  </a:lnTo>
                  <a:lnTo>
                    <a:pt x="1042" y="150"/>
                  </a:lnTo>
                  <a:lnTo>
                    <a:pt x="1042" y="162"/>
                  </a:lnTo>
                  <a:lnTo>
                    <a:pt x="1042" y="190"/>
                  </a:lnTo>
                  <a:lnTo>
                    <a:pt x="1044" y="207"/>
                  </a:lnTo>
                  <a:lnTo>
                    <a:pt x="1044" y="213"/>
                  </a:lnTo>
                  <a:lnTo>
                    <a:pt x="1044" y="215"/>
                  </a:lnTo>
                  <a:lnTo>
                    <a:pt x="1046" y="215"/>
                  </a:lnTo>
                  <a:lnTo>
                    <a:pt x="1047" y="217"/>
                  </a:lnTo>
                  <a:lnTo>
                    <a:pt x="1049" y="217"/>
                  </a:lnTo>
                  <a:lnTo>
                    <a:pt x="1051" y="219"/>
                  </a:lnTo>
                  <a:lnTo>
                    <a:pt x="1053" y="224"/>
                  </a:lnTo>
                  <a:lnTo>
                    <a:pt x="1057" y="228"/>
                  </a:lnTo>
                  <a:lnTo>
                    <a:pt x="1059" y="232"/>
                  </a:lnTo>
                  <a:lnTo>
                    <a:pt x="1059" y="234"/>
                  </a:lnTo>
                  <a:lnTo>
                    <a:pt x="1061" y="238"/>
                  </a:lnTo>
                  <a:lnTo>
                    <a:pt x="1061" y="240"/>
                  </a:lnTo>
                  <a:lnTo>
                    <a:pt x="1063" y="242"/>
                  </a:lnTo>
                  <a:lnTo>
                    <a:pt x="1063" y="243"/>
                  </a:lnTo>
                  <a:lnTo>
                    <a:pt x="1063" y="247"/>
                  </a:lnTo>
                  <a:lnTo>
                    <a:pt x="1065" y="249"/>
                  </a:lnTo>
                  <a:lnTo>
                    <a:pt x="1065" y="251"/>
                  </a:lnTo>
                  <a:lnTo>
                    <a:pt x="1066" y="253"/>
                  </a:lnTo>
                  <a:lnTo>
                    <a:pt x="1080" y="259"/>
                  </a:lnTo>
                  <a:lnTo>
                    <a:pt x="1099" y="266"/>
                  </a:lnTo>
                  <a:lnTo>
                    <a:pt x="1108" y="270"/>
                  </a:lnTo>
                  <a:lnTo>
                    <a:pt x="1112" y="270"/>
                  </a:lnTo>
                  <a:lnTo>
                    <a:pt x="1114" y="268"/>
                  </a:lnTo>
                  <a:lnTo>
                    <a:pt x="1116" y="262"/>
                  </a:lnTo>
                  <a:lnTo>
                    <a:pt x="1116" y="261"/>
                  </a:lnTo>
                  <a:lnTo>
                    <a:pt x="1118" y="257"/>
                  </a:lnTo>
                  <a:lnTo>
                    <a:pt x="1118" y="255"/>
                  </a:lnTo>
                  <a:lnTo>
                    <a:pt x="1120" y="253"/>
                  </a:lnTo>
                  <a:lnTo>
                    <a:pt x="1120" y="251"/>
                  </a:lnTo>
                  <a:lnTo>
                    <a:pt x="1120" y="249"/>
                  </a:lnTo>
                  <a:lnTo>
                    <a:pt x="1122" y="249"/>
                  </a:lnTo>
                  <a:lnTo>
                    <a:pt x="1123" y="249"/>
                  </a:lnTo>
                  <a:lnTo>
                    <a:pt x="1123" y="251"/>
                  </a:lnTo>
                  <a:lnTo>
                    <a:pt x="1146" y="261"/>
                  </a:lnTo>
                  <a:lnTo>
                    <a:pt x="1160" y="266"/>
                  </a:lnTo>
                  <a:lnTo>
                    <a:pt x="1167" y="270"/>
                  </a:lnTo>
                  <a:lnTo>
                    <a:pt x="1169" y="270"/>
                  </a:lnTo>
                  <a:lnTo>
                    <a:pt x="1169" y="274"/>
                  </a:lnTo>
                  <a:lnTo>
                    <a:pt x="1171" y="278"/>
                  </a:lnTo>
                  <a:lnTo>
                    <a:pt x="1161" y="278"/>
                  </a:lnTo>
                  <a:lnTo>
                    <a:pt x="1160" y="278"/>
                  </a:lnTo>
                  <a:lnTo>
                    <a:pt x="1158" y="278"/>
                  </a:lnTo>
                  <a:lnTo>
                    <a:pt x="1158" y="280"/>
                  </a:lnTo>
                  <a:lnTo>
                    <a:pt x="1156" y="281"/>
                  </a:lnTo>
                  <a:lnTo>
                    <a:pt x="1154" y="283"/>
                  </a:lnTo>
                  <a:lnTo>
                    <a:pt x="1150" y="289"/>
                  </a:lnTo>
                  <a:lnTo>
                    <a:pt x="1148" y="293"/>
                  </a:lnTo>
                  <a:lnTo>
                    <a:pt x="1144" y="297"/>
                  </a:lnTo>
                  <a:lnTo>
                    <a:pt x="1144" y="299"/>
                  </a:lnTo>
                  <a:lnTo>
                    <a:pt x="1142" y="302"/>
                  </a:lnTo>
                  <a:lnTo>
                    <a:pt x="1139" y="304"/>
                  </a:lnTo>
                  <a:lnTo>
                    <a:pt x="1137" y="304"/>
                  </a:lnTo>
                  <a:lnTo>
                    <a:pt x="1135" y="306"/>
                  </a:lnTo>
                  <a:lnTo>
                    <a:pt x="1131" y="306"/>
                  </a:lnTo>
                  <a:lnTo>
                    <a:pt x="1129" y="308"/>
                  </a:lnTo>
                  <a:lnTo>
                    <a:pt x="1129" y="310"/>
                  </a:lnTo>
                  <a:lnTo>
                    <a:pt x="1127" y="312"/>
                  </a:lnTo>
                  <a:lnTo>
                    <a:pt x="1125" y="314"/>
                  </a:lnTo>
                  <a:lnTo>
                    <a:pt x="1123" y="318"/>
                  </a:lnTo>
                  <a:lnTo>
                    <a:pt x="1123" y="319"/>
                  </a:lnTo>
                  <a:lnTo>
                    <a:pt x="1123" y="321"/>
                  </a:lnTo>
                  <a:lnTo>
                    <a:pt x="1123" y="323"/>
                  </a:lnTo>
                  <a:lnTo>
                    <a:pt x="1122" y="325"/>
                  </a:lnTo>
                  <a:lnTo>
                    <a:pt x="1122" y="327"/>
                  </a:lnTo>
                  <a:lnTo>
                    <a:pt x="1118" y="331"/>
                  </a:lnTo>
                  <a:lnTo>
                    <a:pt x="1116" y="333"/>
                  </a:lnTo>
                  <a:lnTo>
                    <a:pt x="1116" y="337"/>
                  </a:lnTo>
                  <a:lnTo>
                    <a:pt x="1112" y="335"/>
                  </a:lnTo>
                  <a:lnTo>
                    <a:pt x="1110" y="337"/>
                  </a:lnTo>
                  <a:lnTo>
                    <a:pt x="1110" y="338"/>
                  </a:lnTo>
                  <a:lnTo>
                    <a:pt x="1108" y="340"/>
                  </a:lnTo>
                  <a:lnTo>
                    <a:pt x="1106" y="342"/>
                  </a:lnTo>
                  <a:lnTo>
                    <a:pt x="1104" y="344"/>
                  </a:lnTo>
                  <a:lnTo>
                    <a:pt x="1104" y="346"/>
                  </a:lnTo>
                  <a:lnTo>
                    <a:pt x="1103" y="350"/>
                  </a:lnTo>
                  <a:lnTo>
                    <a:pt x="1103" y="352"/>
                  </a:lnTo>
                  <a:lnTo>
                    <a:pt x="1101" y="352"/>
                  </a:lnTo>
                  <a:lnTo>
                    <a:pt x="1099" y="354"/>
                  </a:lnTo>
                  <a:lnTo>
                    <a:pt x="1097" y="356"/>
                  </a:lnTo>
                  <a:lnTo>
                    <a:pt x="1097" y="357"/>
                  </a:lnTo>
                  <a:lnTo>
                    <a:pt x="1095" y="361"/>
                  </a:lnTo>
                  <a:lnTo>
                    <a:pt x="1093" y="363"/>
                  </a:lnTo>
                  <a:lnTo>
                    <a:pt x="1091" y="363"/>
                  </a:lnTo>
                  <a:lnTo>
                    <a:pt x="1089" y="365"/>
                  </a:lnTo>
                  <a:lnTo>
                    <a:pt x="1089" y="367"/>
                  </a:lnTo>
                  <a:lnTo>
                    <a:pt x="1087" y="371"/>
                  </a:lnTo>
                  <a:lnTo>
                    <a:pt x="1085" y="375"/>
                  </a:lnTo>
                  <a:lnTo>
                    <a:pt x="1084" y="376"/>
                  </a:lnTo>
                  <a:lnTo>
                    <a:pt x="1082" y="378"/>
                  </a:lnTo>
                  <a:lnTo>
                    <a:pt x="1078" y="380"/>
                  </a:lnTo>
                  <a:lnTo>
                    <a:pt x="1074" y="380"/>
                  </a:lnTo>
                  <a:lnTo>
                    <a:pt x="1070" y="382"/>
                  </a:lnTo>
                  <a:lnTo>
                    <a:pt x="1068" y="380"/>
                  </a:lnTo>
                  <a:lnTo>
                    <a:pt x="1065" y="380"/>
                  </a:lnTo>
                  <a:lnTo>
                    <a:pt x="1057" y="378"/>
                  </a:lnTo>
                  <a:lnTo>
                    <a:pt x="1046" y="376"/>
                  </a:lnTo>
                  <a:lnTo>
                    <a:pt x="1019" y="373"/>
                  </a:lnTo>
                  <a:lnTo>
                    <a:pt x="1011" y="371"/>
                  </a:lnTo>
                  <a:lnTo>
                    <a:pt x="1009" y="371"/>
                  </a:lnTo>
                  <a:lnTo>
                    <a:pt x="1008" y="371"/>
                  </a:lnTo>
                  <a:lnTo>
                    <a:pt x="1008" y="373"/>
                  </a:lnTo>
                  <a:lnTo>
                    <a:pt x="1004" y="375"/>
                  </a:lnTo>
                  <a:lnTo>
                    <a:pt x="1002" y="378"/>
                  </a:lnTo>
                  <a:lnTo>
                    <a:pt x="1000" y="382"/>
                  </a:lnTo>
                  <a:lnTo>
                    <a:pt x="1000" y="386"/>
                  </a:lnTo>
                  <a:lnTo>
                    <a:pt x="1000" y="390"/>
                  </a:lnTo>
                  <a:lnTo>
                    <a:pt x="1000" y="397"/>
                  </a:lnTo>
                  <a:lnTo>
                    <a:pt x="1000" y="405"/>
                  </a:lnTo>
                  <a:lnTo>
                    <a:pt x="998" y="409"/>
                  </a:lnTo>
                  <a:lnTo>
                    <a:pt x="1000" y="413"/>
                  </a:lnTo>
                  <a:lnTo>
                    <a:pt x="1002" y="416"/>
                  </a:lnTo>
                  <a:lnTo>
                    <a:pt x="1004" y="422"/>
                  </a:lnTo>
                  <a:lnTo>
                    <a:pt x="1006" y="428"/>
                  </a:lnTo>
                  <a:lnTo>
                    <a:pt x="1008" y="437"/>
                  </a:lnTo>
                  <a:lnTo>
                    <a:pt x="1008" y="443"/>
                  </a:lnTo>
                  <a:lnTo>
                    <a:pt x="1008" y="447"/>
                  </a:lnTo>
                  <a:lnTo>
                    <a:pt x="1009" y="452"/>
                  </a:lnTo>
                  <a:lnTo>
                    <a:pt x="1009" y="454"/>
                  </a:lnTo>
                  <a:lnTo>
                    <a:pt x="1009" y="460"/>
                  </a:lnTo>
                  <a:lnTo>
                    <a:pt x="1008" y="464"/>
                  </a:lnTo>
                  <a:lnTo>
                    <a:pt x="1006" y="464"/>
                  </a:lnTo>
                  <a:lnTo>
                    <a:pt x="1004" y="466"/>
                  </a:lnTo>
                  <a:lnTo>
                    <a:pt x="1002" y="466"/>
                  </a:lnTo>
                  <a:lnTo>
                    <a:pt x="1000" y="468"/>
                  </a:lnTo>
                  <a:lnTo>
                    <a:pt x="998" y="471"/>
                  </a:lnTo>
                  <a:lnTo>
                    <a:pt x="998" y="473"/>
                  </a:lnTo>
                  <a:lnTo>
                    <a:pt x="996" y="475"/>
                  </a:lnTo>
                  <a:lnTo>
                    <a:pt x="994" y="477"/>
                  </a:lnTo>
                  <a:lnTo>
                    <a:pt x="992" y="481"/>
                  </a:lnTo>
                  <a:lnTo>
                    <a:pt x="990" y="483"/>
                  </a:lnTo>
                  <a:lnTo>
                    <a:pt x="989" y="48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557AA94-6E3D-4E9E-9A29-235BAADB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055"/>
              <a:ext cx="669" cy="464"/>
            </a:xfrm>
            <a:custGeom>
              <a:avLst/>
              <a:gdLst>
                <a:gd name="T0" fmla="*/ 241 w 669"/>
                <a:gd name="T1" fmla="*/ 449 h 464"/>
                <a:gd name="T2" fmla="*/ 222 w 669"/>
                <a:gd name="T3" fmla="*/ 462 h 464"/>
                <a:gd name="T4" fmla="*/ 201 w 669"/>
                <a:gd name="T5" fmla="*/ 454 h 464"/>
                <a:gd name="T6" fmla="*/ 199 w 669"/>
                <a:gd name="T7" fmla="*/ 441 h 464"/>
                <a:gd name="T8" fmla="*/ 180 w 669"/>
                <a:gd name="T9" fmla="*/ 445 h 464"/>
                <a:gd name="T10" fmla="*/ 156 w 669"/>
                <a:gd name="T11" fmla="*/ 445 h 464"/>
                <a:gd name="T12" fmla="*/ 139 w 669"/>
                <a:gd name="T13" fmla="*/ 441 h 464"/>
                <a:gd name="T14" fmla="*/ 129 w 669"/>
                <a:gd name="T15" fmla="*/ 452 h 464"/>
                <a:gd name="T16" fmla="*/ 106 w 669"/>
                <a:gd name="T17" fmla="*/ 454 h 464"/>
                <a:gd name="T18" fmla="*/ 87 w 669"/>
                <a:gd name="T19" fmla="*/ 460 h 464"/>
                <a:gd name="T20" fmla="*/ 68 w 669"/>
                <a:gd name="T21" fmla="*/ 456 h 464"/>
                <a:gd name="T22" fmla="*/ 53 w 669"/>
                <a:gd name="T23" fmla="*/ 441 h 464"/>
                <a:gd name="T24" fmla="*/ 40 w 669"/>
                <a:gd name="T25" fmla="*/ 428 h 464"/>
                <a:gd name="T26" fmla="*/ 34 w 669"/>
                <a:gd name="T27" fmla="*/ 414 h 464"/>
                <a:gd name="T28" fmla="*/ 17 w 669"/>
                <a:gd name="T29" fmla="*/ 403 h 464"/>
                <a:gd name="T30" fmla="*/ 7 w 669"/>
                <a:gd name="T31" fmla="*/ 384 h 464"/>
                <a:gd name="T32" fmla="*/ 2 w 669"/>
                <a:gd name="T33" fmla="*/ 371 h 464"/>
                <a:gd name="T34" fmla="*/ 6 w 669"/>
                <a:gd name="T35" fmla="*/ 346 h 464"/>
                <a:gd name="T36" fmla="*/ 15 w 669"/>
                <a:gd name="T37" fmla="*/ 325 h 464"/>
                <a:gd name="T38" fmla="*/ 25 w 669"/>
                <a:gd name="T39" fmla="*/ 306 h 464"/>
                <a:gd name="T40" fmla="*/ 30 w 669"/>
                <a:gd name="T41" fmla="*/ 281 h 464"/>
                <a:gd name="T42" fmla="*/ 26 w 669"/>
                <a:gd name="T43" fmla="*/ 261 h 464"/>
                <a:gd name="T44" fmla="*/ 30 w 669"/>
                <a:gd name="T45" fmla="*/ 242 h 464"/>
                <a:gd name="T46" fmla="*/ 30 w 669"/>
                <a:gd name="T47" fmla="*/ 213 h 464"/>
                <a:gd name="T48" fmla="*/ 32 w 669"/>
                <a:gd name="T49" fmla="*/ 185 h 464"/>
                <a:gd name="T50" fmla="*/ 30 w 669"/>
                <a:gd name="T51" fmla="*/ 160 h 464"/>
                <a:gd name="T52" fmla="*/ 51 w 669"/>
                <a:gd name="T53" fmla="*/ 150 h 464"/>
                <a:gd name="T54" fmla="*/ 61 w 669"/>
                <a:gd name="T55" fmla="*/ 126 h 464"/>
                <a:gd name="T56" fmla="*/ 63 w 669"/>
                <a:gd name="T57" fmla="*/ 97 h 464"/>
                <a:gd name="T58" fmla="*/ 42 w 669"/>
                <a:gd name="T59" fmla="*/ 80 h 464"/>
                <a:gd name="T60" fmla="*/ 40 w 669"/>
                <a:gd name="T61" fmla="*/ 57 h 464"/>
                <a:gd name="T62" fmla="*/ 38 w 669"/>
                <a:gd name="T63" fmla="*/ 31 h 464"/>
                <a:gd name="T64" fmla="*/ 13 w 669"/>
                <a:gd name="T65" fmla="*/ 31 h 464"/>
                <a:gd name="T66" fmla="*/ 25 w 669"/>
                <a:gd name="T67" fmla="*/ 4 h 464"/>
                <a:gd name="T68" fmla="*/ 76 w 669"/>
                <a:gd name="T69" fmla="*/ 21 h 464"/>
                <a:gd name="T70" fmla="*/ 102 w 669"/>
                <a:gd name="T71" fmla="*/ 38 h 464"/>
                <a:gd name="T72" fmla="*/ 133 w 669"/>
                <a:gd name="T73" fmla="*/ 53 h 464"/>
                <a:gd name="T74" fmla="*/ 156 w 669"/>
                <a:gd name="T75" fmla="*/ 78 h 464"/>
                <a:gd name="T76" fmla="*/ 161 w 669"/>
                <a:gd name="T77" fmla="*/ 105 h 464"/>
                <a:gd name="T78" fmla="*/ 184 w 669"/>
                <a:gd name="T79" fmla="*/ 109 h 464"/>
                <a:gd name="T80" fmla="*/ 194 w 669"/>
                <a:gd name="T81" fmla="*/ 139 h 464"/>
                <a:gd name="T82" fmla="*/ 215 w 669"/>
                <a:gd name="T83" fmla="*/ 139 h 464"/>
                <a:gd name="T84" fmla="*/ 241 w 669"/>
                <a:gd name="T85" fmla="*/ 129 h 464"/>
                <a:gd name="T86" fmla="*/ 273 w 669"/>
                <a:gd name="T87" fmla="*/ 124 h 464"/>
                <a:gd name="T88" fmla="*/ 304 w 669"/>
                <a:gd name="T89" fmla="*/ 118 h 464"/>
                <a:gd name="T90" fmla="*/ 327 w 669"/>
                <a:gd name="T91" fmla="*/ 107 h 464"/>
                <a:gd name="T92" fmla="*/ 340 w 669"/>
                <a:gd name="T93" fmla="*/ 86 h 464"/>
                <a:gd name="T94" fmla="*/ 368 w 669"/>
                <a:gd name="T95" fmla="*/ 91 h 464"/>
                <a:gd name="T96" fmla="*/ 399 w 669"/>
                <a:gd name="T97" fmla="*/ 90 h 464"/>
                <a:gd name="T98" fmla="*/ 424 w 669"/>
                <a:gd name="T99" fmla="*/ 90 h 464"/>
                <a:gd name="T100" fmla="*/ 456 w 669"/>
                <a:gd name="T101" fmla="*/ 91 h 464"/>
                <a:gd name="T102" fmla="*/ 473 w 669"/>
                <a:gd name="T103" fmla="*/ 109 h 464"/>
                <a:gd name="T104" fmla="*/ 484 w 669"/>
                <a:gd name="T105" fmla="*/ 133 h 464"/>
                <a:gd name="T106" fmla="*/ 513 w 669"/>
                <a:gd name="T107" fmla="*/ 148 h 464"/>
                <a:gd name="T108" fmla="*/ 543 w 669"/>
                <a:gd name="T109" fmla="*/ 147 h 464"/>
                <a:gd name="T110" fmla="*/ 572 w 669"/>
                <a:gd name="T111" fmla="*/ 126 h 464"/>
                <a:gd name="T112" fmla="*/ 585 w 669"/>
                <a:gd name="T113" fmla="*/ 107 h 464"/>
                <a:gd name="T114" fmla="*/ 612 w 669"/>
                <a:gd name="T115" fmla="*/ 95 h 464"/>
                <a:gd name="T116" fmla="*/ 640 w 669"/>
                <a:gd name="T117" fmla="*/ 97 h 464"/>
                <a:gd name="T118" fmla="*/ 665 w 669"/>
                <a:gd name="T119" fmla="*/ 9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9" h="464">
                  <a:moveTo>
                    <a:pt x="247" y="460"/>
                  </a:moveTo>
                  <a:lnTo>
                    <a:pt x="247" y="458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49" y="454"/>
                  </a:lnTo>
                  <a:lnTo>
                    <a:pt x="249" y="452"/>
                  </a:lnTo>
                  <a:lnTo>
                    <a:pt x="251" y="452"/>
                  </a:lnTo>
                  <a:lnTo>
                    <a:pt x="251" y="451"/>
                  </a:lnTo>
                  <a:lnTo>
                    <a:pt x="251" y="449"/>
                  </a:lnTo>
                  <a:lnTo>
                    <a:pt x="249" y="449"/>
                  </a:lnTo>
                  <a:lnTo>
                    <a:pt x="247" y="451"/>
                  </a:lnTo>
                  <a:lnTo>
                    <a:pt x="245" y="451"/>
                  </a:lnTo>
                  <a:lnTo>
                    <a:pt x="245" y="452"/>
                  </a:lnTo>
                  <a:lnTo>
                    <a:pt x="243" y="452"/>
                  </a:lnTo>
                  <a:lnTo>
                    <a:pt x="241" y="452"/>
                  </a:lnTo>
                  <a:lnTo>
                    <a:pt x="241" y="451"/>
                  </a:lnTo>
                  <a:lnTo>
                    <a:pt x="241" y="449"/>
                  </a:lnTo>
                  <a:lnTo>
                    <a:pt x="239" y="449"/>
                  </a:lnTo>
                  <a:lnTo>
                    <a:pt x="239" y="447"/>
                  </a:lnTo>
                  <a:lnTo>
                    <a:pt x="237" y="447"/>
                  </a:lnTo>
                  <a:lnTo>
                    <a:pt x="237" y="449"/>
                  </a:lnTo>
                  <a:lnTo>
                    <a:pt x="237" y="451"/>
                  </a:lnTo>
                  <a:lnTo>
                    <a:pt x="237" y="452"/>
                  </a:lnTo>
                  <a:lnTo>
                    <a:pt x="235" y="452"/>
                  </a:lnTo>
                  <a:lnTo>
                    <a:pt x="234" y="452"/>
                  </a:lnTo>
                  <a:lnTo>
                    <a:pt x="234" y="454"/>
                  </a:lnTo>
                  <a:lnTo>
                    <a:pt x="232" y="454"/>
                  </a:lnTo>
                  <a:lnTo>
                    <a:pt x="230" y="456"/>
                  </a:lnTo>
                  <a:lnTo>
                    <a:pt x="228" y="458"/>
                  </a:lnTo>
                  <a:lnTo>
                    <a:pt x="228" y="460"/>
                  </a:lnTo>
                  <a:lnTo>
                    <a:pt x="226" y="460"/>
                  </a:lnTo>
                  <a:lnTo>
                    <a:pt x="224" y="460"/>
                  </a:lnTo>
                  <a:lnTo>
                    <a:pt x="224" y="462"/>
                  </a:lnTo>
                  <a:lnTo>
                    <a:pt x="222" y="462"/>
                  </a:lnTo>
                  <a:lnTo>
                    <a:pt x="220" y="462"/>
                  </a:lnTo>
                  <a:lnTo>
                    <a:pt x="218" y="462"/>
                  </a:lnTo>
                  <a:lnTo>
                    <a:pt x="216" y="462"/>
                  </a:lnTo>
                  <a:lnTo>
                    <a:pt x="215" y="462"/>
                  </a:lnTo>
                  <a:lnTo>
                    <a:pt x="213" y="462"/>
                  </a:lnTo>
                  <a:lnTo>
                    <a:pt x="213" y="460"/>
                  </a:lnTo>
                  <a:lnTo>
                    <a:pt x="211" y="458"/>
                  </a:lnTo>
                  <a:lnTo>
                    <a:pt x="209" y="458"/>
                  </a:lnTo>
                  <a:lnTo>
                    <a:pt x="207" y="458"/>
                  </a:lnTo>
                  <a:lnTo>
                    <a:pt x="207" y="460"/>
                  </a:lnTo>
                  <a:lnTo>
                    <a:pt x="205" y="460"/>
                  </a:lnTo>
                  <a:lnTo>
                    <a:pt x="203" y="462"/>
                  </a:lnTo>
                  <a:lnTo>
                    <a:pt x="201" y="462"/>
                  </a:lnTo>
                  <a:lnTo>
                    <a:pt x="201" y="460"/>
                  </a:lnTo>
                  <a:lnTo>
                    <a:pt x="201" y="458"/>
                  </a:lnTo>
                  <a:lnTo>
                    <a:pt x="201" y="456"/>
                  </a:lnTo>
                  <a:lnTo>
                    <a:pt x="201" y="454"/>
                  </a:lnTo>
                  <a:lnTo>
                    <a:pt x="203" y="454"/>
                  </a:lnTo>
                  <a:lnTo>
                    <a:pt x="203" y="456"/>
                  </a:lnTo>
                  <a:lnTo>
                    <a:pt x="205" y="456"/>
                  </a:lnTo>
                  <a:lnTo>
                    <a:pt x="207" y="456"/>
                  </a:lnTo>
                  <a:lnTo>
                    <a:pt x="205" y="454"/>
                  </a:lnTo>
                  <a:lnTo>
                    <a:pt x="203" y="452"/>
                  </a:lnTo>
                  <a:lnTo>
                    <a:pt x="201" y="452"/>
                  </a:lnTo>
                  <a:lnTo>
                    <a:pt x="201" y="451"/>
                  </a:lnTo>
                  <a:lnTo>
                    <a:pt x="199" y="451"/>
                  </a:lnTo>
                  <a:lnTo>
                    <a:pt x="197" y="451"/>
                  </a:lnTo>
                  <a:lnTo>
                    <a:pt x="196" y="449"/>
                  </a:lnTo>
                  <a:lnTo>
                    <a:pt x="196" y="447"/>
                  </a:lnTo>
                  <a:lnTo>
                    <a:pt x="196" y="445"/>
                  </a:lnTo>
                  <a:lnTo>
                    <a:pt x="197" y="445"/>
                  </a:lnTo>
                  <a:lnTo>
                    <a:pt x="197" y="443"/>
                  </a:lnTo>
                  <a:lnTo>
                    <a:pt x="199" y="443"/>
                  </a:lnTo>
                  <a:lnTo>
                    <a:pt x="199" y="441"/>
                  </a:lnTo>
                  <a:lnTo>
                    <a:pt x="197" y="441"/>
                  </a:lnTo>
                  <a:lnTo>
                    <a:pt x="196" y="441"/>
                  </a:lnTo>
                  <a:lnTo>
                    <a:pt x="194" y="441"/>
                  </a:lnTo>
                  <a:lnTo>
                    <a:pt x="194" y="443"/>
                  </a:lnTo>
                  <a:lnTo>
                    <a:pt x="194" y="445"/>
                  </a:lnTo>
                  <a:lnTo>
                    <a:pt x="192" y="445"/>
                  </a:lnTo>
                  <a:lnTo>
                    <a:pt x="190" y="447"/>
                  </a:lnTo>
                  <a:lnTo>
                    <a:pt x="190" y="449"/>
                  </a:lnTo>
                  <a:lnTo>
                    <a:pt x="188" y="449"/>
                  </a:lnTo>
                  <a:lnTo>
                    <a:pt x="188" y="451"/>
                  </a:lnTo>
                  <a:lnTo>
                    <a:pt x="186" y="451"/>
                  </a:lnTo>
                  <a:lnTo>
                    <a:pt x="186" y="449"/>
                  </a:lnTo>
                  <a:lnTo>
                    <a:pt x="184" y="449"/>
                  </a:lnTo>
                  <a:lnTo>
                    <a:pt x="184" y="447"/>
                  </a:lnTo>
                  <a:lnTo>
                    <a:pt x="182" y="447"/>
                  </a:lnTo>
                  <a:lnTo>
                    <a:pt x="182" y="445"/>
                  </a:lnTo>
                  <a:lnTo>
                    <a:pt x="180" y="445"/>
                  </a:lnTo>
                  <a:lnTo>
                    <a:pt x="178" y="445"/>
                  </a:lnTo>
                  <a:lnTo>
                    <a:pt x="177" y="445"/>
                  </a:lnTo>
                  <a:lnTo>
                    <a:pt x="175" y="445"/>
                  </a:lnTo>
                  <a:lnTo>
                    <a:pt x="173" y="445"/>
                  </a:lnTo>
                  <a:lnTo>
                    <a:pt x="171" y="445"/>
                  </a:lnTo>
                  <a:lnTo>
                    <a:pt x="169" y="445"/>
                  </a:lnTo>
                  <a:lnTo>
                    <a:pt x="167" y="445"/>
                  </a:lnTo>
                  <a:lnTo>
                    <a:pt x="167" y="447"/>
                  </a:lnTo>
                  <a:lnTo>
                    <a:pt x="165" y="447"/>
                  </a:lnTo>
                  <a:lnTo>
                    <a:pt x="163" y="447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59" y="449"/>
                  </a:lnTo>
                  <a:lnTo>
                    <a:pt x="159" y="451"/>
                  </a:lnTo>
                  <a:lnTo>
                    <a:pt x="158" y="449"/>
                  </a:lnTo>
                  <a:lnTo>
                    <a:pt x="158" y="447"/>
                  </a:lnTo>
                  <a:lnTo>
                    <a:pt x="156" y="445"/>
                  </a:lnTo>
                  <a:lnTo>
                    <a:pt x="154" y="445"/>
                  </a:lnTo>
                  <a:lnTo>
                    <a:pt x="152" y="445"/>
                  </a:lnTo>
                  <a:lnTo>
                    <a:pt x="152" y="447"/>
                  </a:lnTo>
                  <a:lnTo>
                    <a:pt x="152" y="449"/>
                  </a:lnTo>
                  <a:lnTo>
                    <a:pt x="150" y="449"/>
                  </a:lnTo>
                  <a:lnTo>
                    <a:pt x="148" y="449"/>
                  </a:lnTo>
                  <a:lnTo>
                    <a:pt x="148" y="447"/>
                  </a:lnTo>
                  <a:lnTo>
                    <a:pt x="146" y="447"/>
                  </a:lnTo>
                  <a:lnTo>
                    <a:pt x="144" y="447"/>
                  </a:lnTo>
                  <a:lnTo>
                    <a:pt x="144" y="445"/>
                  </a:lnTo>
                  <a:lnTo>
                    <a:pt x="142" y="445"/>
                  </a:lnTo>
                  <a:lnTo>
                    <a:pt x="142" y="443"/>
                  </a:lnTo>
                  <a:lnTo>
                    <a:pt x="142" y="441"/>
                  </a:lnTo>
                  <a:lnTo>
                    <a:pt x="140" y="441"/>
                  </a:lnTo>
                  <a:lnTo>
                    <a:pt x="140" y="443"/>
                  </a:lnTo>
                  <a:lnTo>
                    <a:pt x="140" y="441"/>
                  </a:lnTo>
                  <a:lnTo>
                    <a:pt x="139" y="441"/>
                  </a:lnTo>
                  <a:lnTo>
                    <a:pt x="137" y="441"/>
                  </a:lnTo>
                  <a:lnTo>
                    <a:pt x="137" y="443"/>
                  </a:lnTo>
                  <a:lnTo>
                    <a:pt x="135" y="443"/>
                  </a:lnTo>
                  <a:lnTo>
                    <a:pt x="133" y="443"/>
                  </a:lnTo>
                  <a:lnTo>
                    <a:pt x="133" y="445"/>
                  </a:lnTo>
                  <a:lnTo>
                    <a:pt x="135" y="445"/>
                  </a:lnTo>
                  <a:lnTo>
                    <a:pt x="137" y="445"/>
                  </a:lnTo>
                  <a:lnTo>
                    <a:pt x="137" y="447"/>
                  </a:lnTo>
                  <a:lnTo>
                    <a:pt x="139" y="449"/>
                  </a:lnTo>
                  <a:lnTo>
                    <a:pt x="137" y="449"/>
                  </a:lnTo>
                  <a:lnTo>
                    <a:pt x="137" y="451"/>
                  </a:lnTo>
                  <a:lnTo>
                    <a:pt x="135" y="451"/>
                  </a:lnTo>
                  <a:lnTo>
                    <a:pt x="133" y="451"/>
                  </a:lnTo>
                  <a:lnTo>
                    <a:pt x="133" y="449"/>
                  </a:lnTo>
                  <a:lnTo>
                    <a:pt x="131" y="451"/>
                  </a:lnTo>
                  <a:lnTo>
                    <a:pt x="131" y="452"/>
                  </a:lnTo>
                  <a:lnTo>
                    <a:pt x="129" y="452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5" y="454"/>
                  </a:lnTo>
                  <a:lnTo>
                    <a:pt x="123" y="454"/>
                  </a:lnTo>
                  <a:lnTo>
                    <a:pt x="121" y="454"/>
                  </a:lnTo>
                  <a:lnTo>
                    <a:pt x="121" y="456"/>
                  </a:lnTo>
                  <a:lnTo>
                    <a:pt x="120" y="456"/>
                  </a:lnTo>
                  <a:lnTo>
                    <a:pt x="120" y="458"/>
                  </a:lnTo>
                  <a:lnTo>
                    <a:pt x="118" y="458"/>
                  </a:lnTo>
                  <a:lnTo>
                    <a:pt x="118" y="460"/>
                  </a:lnTo>
                  <a:lnTo>
                    <a:pt x="116" y="458"/>
                  </a:lnTo>
                  <a:lnTo>
                    <a:pt x="114" y="458"/>
                  </a:lnTo>
                  <a:lnTo>
                    <a:pt x="114" y="456"/>
                  </a:lnTo>
                  <a:lnTo>
                    <a:pt x="112" y="456"/>
                  </a:lnTo>
                  <a:lnTo>
                    <a:pt x="110" y="454"/>
                  </a:lnTo>
                  <a:lnTo>
                    <a:pt x="108" y="454"/>
                  </a:lnTo>
                  <a:lnTo>
                    <a:pt x="106" y="454"/>
                  </a:lnTo>
                  <a:lnTo>
                    <a:pt x="106" y="452"/>
                  </a:lnTo>
                  <a:lnTo>
                    <a:pt x="104" y="452"/>
                  </a:lnTo>
                  <a:lnTo>
                    <a:pt x="102" y="451"/>
                  </a:lnTo>
                  <a:lnTo>
                    <a:pt x="101" y="451"/>
                  </a:lnTo>
                  <a:lnTo>
                    <a:pt x="101" y="452"/>
                  </a:lnTo>
                  <a:lnTo>
                    <a:pt x="99" y="454"/>
                  </a:lnTo>
                  <a:lnTo>
                    <a:pt x="99" y="456"/>
                  </a:lnTo>
                  <a:lnTo>
                    <a:pt x="99" y="458"/>
                  </a:lnTo>
                  <a:lnTo>
                    <a:pt x="99" y="460"/>
                  </a:lnTo>
                  <a:lnTo>
                    <a:pt x="97" y="462"/>
                  </a:lnTo>
                  <a:lnTo>
                    <a:pt x="97" y="464"/>
                  </a:lnTo>
                  <a:lnTo>
                    <a:pt x="95" y="464"/>
                  </a:lnTo>
                  <a:lnTo>
                    <a:pt x="93" y="464"/>
                  </a:lnTo>
                  <a:lnTo>
                    <a:pt x="91" y="464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7" y="460"/>
                  </a:lnTo>
                  <a:lnTo>
                    <a:pt x="87" y="458"/>
                  </a:lnTo>
                  <a:lnTo>
                    <a:pt x="87" y="456"/>
                  </a:lnTo>
                  <a:lnTo>
                    <a:pt x="85" y="456"/>
                  </a:lnTo>
                  <a:lnTo>
                    <a:pt x="83" y="456"/>
                  </a:lnTo>
                  <a:lnTo>
                    <a:pt x="82" y="456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0" y="460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6" y="458"/>
                  </a:lnTo>
                  <a:lnTo>
                    <a:pt x="76" y="456"/>
                  </a:lnTo>
                  <a:lnTo>
                    <a:pt x="74" y="456"/>
                  </a:lnTo>
                  <a:lnTo>
                    <a:pt x="74" y="454"/>
                  </a:lnTo>
                  <a:lnTo>
                    <a:pt x="72" y="456"/>
                  </a:lnTo>
                  <a:lnTo>
                    <a:pt x="70" y="456"/>
                  </a:lnTo>
                  <a:lnTo>
                    <a:pt x="68" y="456"/>
                  </a:lnTo>
                  <a:lnTo>
                    <a:pt x="68" y="454"/>
                  </a:lnTo>
                  <a:lnTo>
                    <a:pt x="66" y="454"/>
                  </a:lnTo>
                  <a:lnTo>
                    <a:pt x="66" y="452"/>
                  </a:lnTo>
                  <a:lnTo>
                    <a:pt x="66" y="451"/>
                  </a:lnTo>
                  <a:lnTo>
                    <a:pt x="64" y="451"/>
                  </a:lnTo>
                  <a:lnTo>
                    <a:pt x="63" y="451"/>
                  </a:lnTo>
                  <a:lnTo>
                    <a:pt x="63" y="449"/>
                  </a:lnTo>
                  <a:lnTo>
                    <a:pt x="61" y="449"/>
                  </a:lnTo>
                  <a:lnTo>
                    <a:pt x="61" y="447"/>
                  </a:lnTo>
                  <a:lnTo>
                    <a:pt x="61" y="445"/>
                  </a:lnTo>
                  <a:lnTo>
                    <a:pt x="61" y="443"/>
                  </a:lnTo>
                  <a:lnTo>
                    <a:pt x="59" y="443"/>
                  </a:lnTo>
                  <a:lnTo>
                    <a:pt x="59" y="441"/>
                  </a:lnTo>
                  <a:lnTo>
                    <a:pt x="57" y="439"/>
                  </a:lnTo>
                  <a:lnTo>
                    <a:pt x="55" y="439"/>
                  </a:lnTo>
                  <a:lnTo>
                    <a:pt x="53" y="439"/>
                  </a:lnTo>
                  <a:lnTo>
                    <a:pt x="53" y="441"/>
                  </a:lnTo>
                  <a:lnTo>
                    <a:pt x="51" y="441"/>
                  </a:lnTo>
                  <a:lnTo>
                    <a:pt x="49" y="443"/>
                  </a:lnTo>
                  <a:lnTo>
                    <a:pt x="49" y="441"/>
                  </a:lnTo>
                  <a:lnTo>
                    <a:pt x="47" y="439"/>
                  </a:lnTo>
                  <a:lnTo>
                    <a:pt x="45" y="439"/>
                  </a:lnTo>
                  <a:lnTo>
                    <a:pt x="45" y="437"/>
                  </a:lnTo>
                  <a:lnTo>
                    <a:pt x="45" y="435"/>
                  </a:lnTo>
                  <a:lnTo>
                    <a:pt x="47" y="435"/>
                  </a:lnTo>
                  <a:lnTo>
                    <a:pt x="47" y="433"/>
                  </a:lnTo>
                  <a:lnTo>
                    <a:pt x="47" y="432"/>
                  </a:lnTo>
                  <a:lnTo>
                    <a:pt x="45" y="430"/>
                  </a:lnTo>
                  <a:lnTo>
                    <a:pt x="45" y="428"/>
                  </a:lnTo>
                  <a:lnTo>
                    <a:pt x="44" y="428"/>
                  </a:lnTo>
                  <a:lnTo>
                    <a:pt x="42" y="428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0" y="428"/>
                  </a:lnTo>
                  <a:lnTo>
                    <a:pt x="38" y="428"/>
                  </a:lnTo>
                  <a:lnTo>
                    <a:pt x="36" y="428"/>
                  </a:lnTo>
                  <a:lnTo>
                    <a:pt x="36" y="426"/>
                  </a:lnTo>
                  <a:lnTo>
                    <a:pt x="34" y="426"/>
                  </a:lnTo>
                  <a:lnTo>
                    <a:pt x="34" y="424"/>
                  </a:lnTo>
                  <a:lnTo>
                    <a:pt x="32" y="424"/>
                  </a:lnTo>
                  <a:lnTo>
                    <a:pt x="30" y="424"/>
                  </a:lnTo>
                  <a:lnTo>
                    <a:pt x="30" y="422"/>
                  </a:lnTo>
                  <a:lnTo>
                    <a:pt x="30" y="420"/>
                  </a:lnTo>
                  <a:lnTo>
                    <a:pt x="28" y="420"/>
                  </a:lnTo>
                  <a:lnTo>
                    <a:pt x="30" y="420"/>
                  </a:lnTo>
                  <a:lnTo>
                    <a:pt x="32" y="420"/>
                  </a:lnTo>
                  <a:lnTo>
                    <a:pt x="32" y="418"/>
                  </a:lnTo>
                  <a:lnTo>
                    <a:pt x="32" y="416"/>
                  </a:lnTo>
                  <a:lnTo>
                    <a:pt x="34" y="418"/>
                  </a:lnTo>
                  <a:lnTo>
                    <a:pt x="34" y="416"/>
                  </a:lnTo>
                  <a:lnTo>
                    <a:pt x="34" y="414"/>
                  </a:lnTo>
                  <a:lnTo>
                    <a:pt x="32" y="414"/>
                  </a:lnTo>
                  <a:lnTo>
                    <a:pt x="32" y="413"/>
                  </a:lnTo>
                  <a:lnTo>
                    <a:pt x="30" y="413"/>
                  </a:lnTo>
                  <a:lnTo>
                    <a:pt x="30" y="411"/>
                  </a:lnTo>
                  <a:lnTo>
                    <a:pt x="30" y="409"/>
                  </a:lnTo>
                  <a:lnTo>
                    <a:pt x="30" y="407"/>
                  </a:lnTo>
                  <a:lnTo>
                    <a:pt x="28" y="407"/>
                  </a:lnTo>
                  <a:lnTo>
                    <a:pt x="28" y="405"/>
                  </a:lnTo>
                  <a:lnTo>
                    <a:pt x="26" y="405"/>
                  </a:lnTo>
                  <a:lnTo>
                    <a:pt x="26" y="407"/>
                  </a:lnTo>
                  <a:lnTo>
                    <a:pt x="25" y="407"/>
                  </a:lnTo>
                  <a:lnTo>
                    <a:pt x="23" y="407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7" y="405"/>
                  </a:lnTo>
                  <a:lnTo>
                    <a:pt x="17" y="403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5" y="390"/>
                  </a:lnTo>
                  <a:lnTo>
                    <a:pt x="15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7" y="384"/>
                  </a:lnTo>
                  <a:lnTo>
                    <a:pt x="7" y="382"/>
                  </a:lnTo>
                  <a:lnTo>
                    <a:pt x="6" y="382"/>
                  </a:lnTo>
                  <a:lnTo>
                    <a:pt x="6" y="380"/>
                  </a:lnTo>
                  <a:lnTo>
                    <a:pt x="7" y="380"/>
                  </a:lnTo>
                  <a:lnTo>
                    <a:pt x="6" y="378"/>
                  </a:lnTo>
                  <a:lnTo>
                    <a:pt x="7" y="378"/>
                  </a:lnTo>
                  <a:lnTo>
                    <a:pt x="7" y="376"/>
                  </a:lnTo>
                  <a:lnTo>
                    <a:pt x="7" y="375"/>
                  </a:lnTo>
                  <a:lnTo>
                    <a:pt x="6" y="375"/>
                  </a:lnTo>
                  <a:lnTo>
                    <a:pt x="6" y="376"/>
                  </a:lnTo>
                  <a:lnTo>
                    <a:pt x="4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2" y="373"/>
                  </a:lnTo>
                  <a:lnTo>
                    <a:pt x="4" y="373"/>
                  </a:lnTo>
                  <a:lnTo>
                    <a:pt x="2" y="373"/>
                  </a:lnTo>
                  <a:lnTo>
                    <a:pt x="2" y="371"/>
                  </a:lnTo>
                  <a:lnTo>
                    <a:pt x="0" y="371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0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4" y="356"/>
                  </a:lnTo>
                  <a:lnTo>
                    <a:pt x="2" y="354"/>
                  </a:lnTo>
                  <a:lnTo>
                    <a:pt x="2" y="352"/>
                  </a:lnTo>
                  <a:lnTo>
                    <a:pt x="4" y="352"/>
                  </a:lnTo>
                  <a:lnTo>
                    <a:pt x="6" y="350"/>
                  </a:lnTo>
                  <a:lnTo>
                    <a:pt x="6" y="348"/>
                  </a:lnTo>
                  <a:lnTo>
                    <a:pt x="6" y="346"/>
                  </a:lnTo>
                  <a:lnTo>
                    <a:pt x="7" y="346"/>
                  </a:lnTo>
                  <a:lnTo>
                    <a:pt x="7" y="344"/>
                  </a:lnTo>
                  <a:lnTo>
                    <a:pt x="7" y="342"/>
                  </a:lnTo>
                  <a:lnTo>
                    <a:pt x="7" y="340"/>
                  </a:lnTo>
                  <a:lnTo>
                    <a:pt x="9" y="340"/>
                  </a:lnTo>
                  <a:lnTo>
                    <a:pt x="11" y="338"/>
                  </a:lnTo>
                  <a:lnTo>
                    <a:pt x="11" y="337"/>
                  </a:lnTo>
                  <a:lnTo>
                    <a:pt x="11" y="335"/>
                  </a:lnTo>
                  <a:lnTo>
                    <a:pt x="13" y="335"/>
                  </a:lnTo>
                  <a:lnTo>
                    <a:pt x="15" y="335"/>
                  </a:lnTo>
                  <a:lnTo>
                    <a:pt x="15" y="333"/>
                  </a:lnTo>
                  <a:lnTo>
                    <a:pt x="13" y="333"/>
                  </a:lnTo>
                  <a:lnTo>
                    <a:pt x="13" y="331"/>
                  </a:lnTo>
                  <a:lnTo>
                    <a:pt x="13" y="329"/>
                  </a:lnTo>
                  <a:lnTo>
                    <a:pt x="15" y="329"/>
                  </a:lnTo>
                  <a:lnTo>
                    <a:pt x="15" y="327"/>
                  </a:lnTo>
                  <a:lnTo>
                    <a:pt x="15" y="325"/>
                  </a:lnTo>
                  <a:lnTo>
                    <a:pt x="15" y="323"/>
                  </a:lnTo>
                  <a:lnTo>
                    <a:pt x="15" y="321"/>
                  </a:lnTo>
                  <a:lnTo>
                    <a:pt x="17" y="321"/>
                  </a:lnTo>
                  <a:lnTo>
                    <a:pt x="19" y="321"/>
                  </a:lnTo>
                  <a:lnTo>
                    <a:pt x="19" y="319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1" y="318"/>
                  </a:lnTo>
                  <a:lnTo>
                    <a:pt x="23" y="316"/>
                  </a:lnTo>
                  <a:lnTo>
                    <a:pt x="23" y="314"/>
                  </a:lnTo>
                  <a:lnTo>
                    <a:pt x="21" y="314"/>
                  </a:lnTo>
                  <a:lnTo>
                    <a:pt x="21" y="312"/>
                  </a:lnTo>
                  <a:lnTo>
                    <a:pt x="23" y="312"/>
                  </a:lnTo>
                  <a:lnTo>
                    <a:pt x="23" y="310"/>
                  </a:lnTo>
                  <a:lnTo>
                    <a:pt x="23" y="308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5" y="302"/>
                  </a:lnTo>
                  <a:lnTo>
                    <a:pt x="25" y="300"/>
                  </a:lnTo>
                  <a:lnTo>
                    <a:pt x="26" y="299"/>
                  </a:lnTo>
                  <a:lnTo>
                    <a:pt x="26" y="297"/>
                  </a:lnTo>
                  <a:lnTo>
                    <a:pt x="28" y="297"/>
                  </a:lnTo>
                  <a:lnTo>
                    <a:pt x="28" y="295"/>
                  </a:lnTo>
                  <a:lnTo>
                    <a:pt x="30" y="295"/>
                  </a:lnTo>
                  <a:lnTo>
                    <a:pt x="32" y="295"/>
                  </a:lnTo>
                  <a:lnTo>
                    <a:pt x="32" y="293"/>
                  </a:lnTo>
                  <a:lnTo>
                    <a:pt x="34" y="293"/>
                  </a:lnTo>
                  <a:lnTo>
                    <a:pt x="34" y="291"/>
                  </a:lnTo>
                  <a:lnTo>
                    <a:pt x="34" y="289"/>
                  </a:lnTo>
                  <a:lnTo>
                    <a:pt x="32" y="287"/>
                  </a:lnTo>
                  <a:lnTo>
                    <a:pt x="32" y="285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8" y="274"/>
                  </a:lnTo>
                  <a:lnTo>
                    <a:pt x="28" y="272"/>
                  </a:lnTo>
                  <a:lnTo>
                    <a:pt x="30" y="272"/>
                  </a:lnTo>
                  <a:lnTo>
                    <a:pt x="30" y="270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2" y="266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1"/>
                  </a:lnTo>
                  <a:lnTo>
                    <a:pt x="28" y="261"/>
                  </a:lnTo>
                  <a:lnTo>
                    <a:pt x="28" y="259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5" y="257"/>
                  </a:lnTo>
                  <a:lnTo>
                    <a:pt x="23" y="257"/>
                  </a:lnTo>
                  <a:lnTo>
                    <a:pt x="25" y="255"/>
                  </a:lnTo>
                  <a:lnTo>
                    <a:pt x="25" y="253"/>
                  </a:lnTo>
                  <a:lnTo>
                    <a:pt x="23" y="253"/>
                  </a:lnTo>
                  <a:lnTo>
                    <a:pt x="21" y="251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7"/>
                  </a:lnTo>
                  <a:lnTo>
                    <a:pt x="26" y="247"/>
                  </a:lnTo>
                  <a:lnTo>
                    <a:pt x="28" y="245"/>
                  </a:lnTo>
                  <a:lnTo>
                    <a:pt x="28" y="243"/>
                  </a:lnTo>
                  <a:lnTo>
                    <a:pt x="30" y="243"/>
                  </a:lnTo>
                  <a:lnTo>
                    <a:pt x="30" y="242"/>
                  </a:lnTo>
                  <a:lnTo>
                    <a:pt x="32" y="242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2" y="217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30" y="200"/>
                  </a:lnTo>
                  <a:lnTo>
                    <a:pt x="32" y="200"/>
                  </a:lnTo>
                  <a:lnTo>
                    <a:pt x="32" y="198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4" y="192"/>
                  </a:lnTo>
                  <a:lnTo>
                    <a:pt x="32" y="192"/>
                  </a:lnTo>
                  <a:lnTo>
                    <a:pt x="32" y="190"/>
                  </a:lnTo>
                  <a:lnTo>
                    <a:pt x="32" y="188"/>
                  </a:lnTo>
                  <a:lnTo>
                    <a:pt x="32" y="186"/>
                  </a:lnTo>
                  <a:lnTo>
                    <a:pt x="32" y="185"/>
                  </a:lnTo>
                  <a:lnTo>
                    <a:pt x="32" y="183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6" y="173"/>
                  </a:lnTo>
                  <a:lnTo>
                    <a:pt x="36" y="171"/>
                  </a:lnTo>
                  <a:lnTo>
                    <a:pt x="36" y="169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34" y="166"/>
                  </a:lnTo>
                  <a:lnTo>
                    <a:pt x="32" y="166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4" y="162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2" y="160"/>
                  </a:lnTo>
                  <a:lnTo>
                    <a:pt x="44" y="160"/>
                  </a:lnTo>
                  <a:lnTo>
                    <a:pt x="45" y="160"/>
                  </a:lnTo>
                  <a:lnTo>
                    <a:pt x="45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9" y="156"/>
                  </a:lnTo>
                  <a:lnTo>
                    <a:pt x="51" y="156"/>
                  </a:lnTo>
                  <a:lnTo>
                    <a:pt x="51" y="154"/>
                  </a:lnTo>
                  <a:lnTo>
                    <a:pt x="51" y="152"/>
                  </a:lnTo>
                  <a:lnTo>
                    <a:pt x="51" y="150"/>
                  </a:lnTo>
                  <a:lnTo>
                    <a:pt x="53" y="150"/>
                  </a:lnTo>
                  <a:lnTo>
                    <a:pt x="53" y="148"/>
                  </a:lnTo>
                  <a:lnTo>
                    <a:pt x="53" y="147"/>
                  </a:lnTo>
                  <a:lnTo>
                    <a:pt x="53" y="145"/>
                  </a:lnTo>
                  <a:lnTo>
                    <a:pt x="53" y="143"/>
                  </a:lnTo>
                  <a:lnTo>
                    <a:pt x="53" y="141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4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4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6" y="103"/>
                  </a:lnTo>
                  <a:lnTo>
                    <a:pt x="64" y="101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2" y="67"/>
                  </a:lnTo>
                  <a:lnTo>
                    <a:pt x="42" y="65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61" y="2"/>
                  </a:lnTo>
                  <a:lnTo>
                    <a:pt x="63" y="4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2" y="14"/>
                  </a:lnTo>
                  <a:lnTo>
                    <a:pt x="72" y="16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2" y="25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0" y="57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4" y="61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58" y="99"/>
                  </a:lnTo>
                  <a:lnTo>
                    <a:pt x="158" y="101"/>
                  </a:lnTo>
                  <a:lnTo>
                    <a:pt x="158" y="103"/>
                  </a:lnTo>
                  <a:lnTo>
                    <a:pt x="158" y="105"/>
                  </a:lnTo>
                  <a:lnTo>
                    <a:pt x="158" y="107"/>
                  </a:lnTo>
                  <a:lnTo>
                    <a:pt x="159" y="105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5" y="103"/>
                  </a:lnTo>
                  <a:lnTo>
                    <a:pt x="167" y="101"/>
                  </a:lnTo>
                  <a:lnTo>
                    <a:pt x="169" y="101"/>
                  </a:lnTo>
                  <a:lnTo>
                    <a:pt x="171" y="101"/>
                  </a:lnTo>
                  <a:lnTo>
                    <a:pt x="173" y="101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7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80" y="101"/>
                  </a:lnTo>
                  <a:lnTo>
                    <a:pt x="180" y="103"/>
                  </a:lnTo>
                  <a:lnTo>
                    <a:pt x="182" y="103"/>
                  </a:lnTo>
                  <a:lnTo>
                    <a:pt x="182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0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6"/>
                  </a:lnTo>
                  <a:lnTo>
                    <a:pt x="184" y="118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184" y="124"/>
                  </a:lnTo>
                  <a:lnTo>
                    <a:pt x="186" y="126"/>
                  </a:lnTo>
                  <a:lnTo>
                    <a:pt x="186" y="128"/>
                  </a:lnTo>
                  <a:lnTo>
                    <a:pt x="188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5"/>
                  </a:lnTo>
                  <a:lnTo>
                    <a:pt x="192" y="137"/>
                  </a:lnTo>
                  <a:lnTo>
                    <a:pt x="194" y="137"/>
                  </a:lnTo>
                  <a:lnTo>
                    <a:pt x="194" y="139"/>
                  </a:lnTo>
                  <a:lnTo>
                    <a:pt x="196" y="139"/>
                  </a:lnTo>
                  <a:lnTo>
                    <a:pt x="196" y="141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5"/>
                  </a:lnTo>
                  <a:lnTo>
                    <a:pt x="197" y="147"/>
                  </a:lnTo>
                  <a:lnTo>
                    <a:pt x="199" y="147"/>
                  </a:lnTo>
                  <a:lnTo>
                    <a:pt x="201" y="147"/>
                  </a:lnTo>
                  <a:lnTo>
                    <a:pt x="201" y="145"/>
                  </a:lnTo>
                  <a:lnTo>
                    <a:pt x="203" y="145"/>
                  </a:lnTo>
                  <a:lnTo>
                    <a:pt x="205" y="145"/>
                  </a:lnTo>
                  <a:lnTo>
                    <a:pt x="207" y="143"/>
                  </a:lnTo>
                  <a:lnTo>
                    <a:pt x="209" y="143"/>
                  </a:lnTo>
                  <a:lnTo>
                    <a:pt x="211" y="143"/>
                  </a:lnTo>
                  <a:lnTo>
                    <a:pt x="213" y="141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6" y="139"/>
                  </a:lnTo>
                  <a:lnTo>
                    <a:pt x="218" y="139"/>
                  </a:lnTo>
                  <a:lnTo>
                    <a:pt x="220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30" y="133"/>
                  </a:lnTo>
                  <a:lnTo>
                    <a:pt x="232" y="133"/>
                  </a:lnTo>
                  <a:lnTo>
                    <a:pt x="234" y="131"/>
                  </a:lnTo>
                  <a:lnTo>
                    <a:pt x="235" y="131"/>
                  </a:lnTo>
                  <a:lnTo>
                    <a:pt x="235" y="129"/>
                  </a:lnTo>
                  <a:lnTo>
                    <a:pt x="237" y="129"/>
                  </a:lnTo>
                  <a:lnTo>
                    <a:pt x="239" y="129"/>
                  </a:lnTo>
                  <a:lnTo>
                    <a:pt x="241" y="129"/>
                  </a:lnTo>
                  <a:lnTo>
                    <a:pt x="241" y="128"/>
                  </a:lnTo>
                  <a:lnTo>
                    <a:pt x="243" y="128"/>
                  </a:lnTo>
                  <a:lnTo>
                    <a:pt x="245" y="128"/>
                  </a:lnTo>
                  <a:lnTo>
                    <a:pt x="247" y="128"/>
                  </a:lnTo>
                  <a:lnTo>
                    <a:pt x="249" y="126"/>
                  </a:lnTo>
                  <a:lnTo>
                    <a:pt x="251" y="126"/>
                  </a:lnTo>
                  <a:lnTo>
                    <a:pt x="253" y="126"/>
                  </a:lnTo>
                  <a:lnTo>
                    <a:pt x="254" y="124"/>
                  </a:lnTo>
                  <a:lnTo>
                    <a:pt x="256" y="124"/>
                  </a:lnTo>
                  <a:lnTo>
                    <a:pt x="258" y="124"/>
                  </a:lnTo>
                  <a:lnTo>
                    <a:pt x="260" y="124"/>
                  </a:lnTo>
                  <a:lnTo>
                    <a:pt x="262" y="124"/>
                  </a:lnTo>
                  <a:lnTo>
                    <a:pt x="266" y="124"/>
                  </a:lnTo>
                  <a:lnTo>
                    <a:pt x="268" y="122"/>
                  </a:lnTo>
                  <a:lnTo>
                    <a:pt x="270" y="122"/>
                  </a:lnTo>
                  <a:lnTo>
                    <a:pt x="272" y="122"/>
                  </a:lnTo>
                  <a:lnTo>
                    <a:pt x="273" y="124"/>
                  </a:lnTo>
                  <a:lnTo>
                    <a:pt x="275" y="124"/>
                  </a:lnTo>
                  <a:lnTo>
                    <a:pt x="277" y="124"/>
                  </a:lnTo>
                  <a:lnTo>
                    <a:pt x="279" y="124"/>
                  </a:lnTo>
                  <a:lnTo>
                    <a:pt x="281" y="124"/>
                  </a:lnTo>
                  <a:lnTo>
                    <a:pt x="283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9" y="122"/>
                  </a:lnTo>
                  <a:lnTo>
                    <a:pt x="291" y="122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300" y="118"/>
                  </a:lnTo>
                  <a:lnTo>
                    <a:pt x="302" y="118"/>
                  </a:lnTo>
                  <a:lnTo>
                    <a:pt x="304" y="118"/>
                  </a:lnTo>
                  <a:lnTo>
                    <a:pt x="306" y="118"/>
                  </a:lnTo>
                  <a:lnTo>
                    <a:pt x="308" y="116"/>
                  </a:lnTo>
                  <a:lnTo>
                    <a:pt x="310" y="116"/>
                  </a:lnTo>
                  <a:lnTo>
                    <a:pt x="311" y="116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8"/>
                  </a:lnTo>
                  <a:lnTo>
                    <a:pt x="319" y="118"/>
                  </a:lnTo>
                  <a:lnTo>
                    <a:pt x="321" y="118"/>
                  </a:lnTo>
                  <a:lnTo>
                    <a:pt x="321" y="116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5" y="112"/>
                  </a:lnTo>
                  <a:lnTo>
                    <a:pt x="325" y="110"/>
                  </a:lnTo>
                  <a:lnTo>
                    <a:pt x="325" y="109"/>
                  </a:lnTo>
                  <a:lnTo>
                    <a:pt x="327" y="107"/>
                  </a:lnTo>
                  <a:lnTo>
                    <a:pt x="327" y="105"/>
                  </a:lnTo>
                  <a:lnTo>
                    <a:pt x="329" y="103"/>
                  </a:lnTo>
                  <a:lnTo>
                    <a:pt x="329" y="101"/>
                  </a:lnTo>
                  <a:lnTo>
                    <a:pt x="330" y="101"/>
                  </a:lnTo>
                  <a:lnTo>
                    <a:pt x="330" y="99"/>
                  </a:lnTo>
                  <a:lnTo>
                    <a:pt x="330" y="97"/>
                  </a:lnTo>
                  <a:lnTo>
                    <a:pt x="332" y="97"/>
                  </a:lnTo>
                  <a:lnTo>
                    <a:pt x="332" y="95"/>
                  </a:lnTo>
                  <a:lnTo>
                    <a:pt x="332" y="93"/>
                  </a:lnTo>
                  <a:lnTo>
                    <a:pt x="334" y="93"/>
                  </a:lnTo>
                  <a:lnTo>
                    <a:pt x="334" y="91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8" y="90"/>
                  </a:lnTo>
                  <a:lnTo>
                    <a:pt x="338" y="88"/>
                  </a:lnTo>
                  <a:lnTo>
                    <a:pt x="340" y="88"/>
                  </a:lnTo>
                  <a:lnTo>
                    <a:pt x="340" y="86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2"/>
                  </a:lnTo>
                  <a:lnTo>
                    <a:pt x="349" y="84"/>
                  </a:lnTo>
                  <a:lnTo>
                    <a:pt x="351" y="84"/>
                  </a:lnTo>
                  <a:lnTo>
                    <a:pt x="353" y="84"/>
                  </a:lnTo>
                  <a:lnTo>
                    <a:pt x="355" y="84"/>
                  </a:lnTo>
                  <a:lnTo>
                    <a:pt x="355" y="86"/>
                  </a:lnTo>
                  <a:lnTo>
                    <a:pt x="357" y="86"/>
                  </a:lnTo>
                  <a:lnTo>
                    <a:pt x="359" y="88"/>
                  </a:lnTo>
                  <a:lnTo>
                    <a:pt x="361" y="88"/>
                  </a:lnTo>
                  <a:lnTo>
                    <a:pt x="363" y="90"/>
                  </a:lnTo>
                  <a:lnTo>
                    <a:pt x="365" y="91"/>
                  </a:lnTo>
                  <a:lnTo>
                    <a:pt x="367" y="91"/>
                  </a:lnTo>
                  <a:lnTo>
                    <a:pt x="368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4" y="91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8" y="90"/>
                  </a:lnTo>
                  <a:lnTo>
                    <a:pt x="380" y="90"/>
                  </a:lnTo>
                  <a:lnTo>
                    <a:pt x="382" y="90"/>
                  </a:lnTo>
                  <a:lnTo>
                    <a:pt x="384" y="90"/>
                  </a:lnTo>
                  <a:lnTo>
                    <a:pt x="386" y="90"/>
                  </a:lnTo>
                  <a:lnTo>
                    <a:pt x="387" y="90"/>
                  </a:lnTo>
                  <a:lnTo>
                    <a:pt x="389" y="90"/>
                  </a:lnTo>
                  <a:lnTo>
                    <a:pt x="391" y="90"/>
                  </a:lnTo>
                  <a:lnTo>
                    <a:pt x="393" y="90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1"/>
                  </a:lnTo>
                  <a:lnTo>
                    <a:pt x="401" y="93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3"/>
                  </a:lnTo>
                  <a:lnTo>
                    <a:pt x="406" y="91"/>
                  </a:lnTo>
                  <a:lnTo>
                    <a:pt x="408" y="91"/>
                  </a:lnTo>
                  <a:lnTo>
                    <a:pt x="408" y="90"/>
                  </a:lnTo>
                  <a:lnTo>
                    <a:pt x="410" y="90"/>
                  </a:lnTo>
                  <a:lnTo>
                    <a:pt x="412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8" y="90"/>
                  </a:lnTo>
                  <a:lnTo>
                    <a:pt x="420" y="90"/>
                  </a:lnTo>
                  <a:lnTo>
                    <a:pt x="422" y="90"/>
                  </a:lnTo>
                  <a:lnTo>
                    <a:pt x="424" y="90"/>
                  </a:lnTo>
                  <a:lnTo>
                    <a:pt x="425" y="90"/>
                  </a:lnTo>
                  <a:lnTo>
                    <a:pt x="427" y="90"/>
                  </a:lnTo>
                  <a:lnTo>
                    <a:pt x="429" y="90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5" y="90"/>
                  </a:lnTo>
                  <a:lnTo>
                    <a:pt x="437" y="90"/>
                  </a:lnTo>
                  <a:lnTo>
                    <a:pt x="439" y="91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6" y="91"/>
                  </a:lnTo>
                  <a:lnTo>
                    <a:pt x="448" y="91"/>
                  </a:lnTo>
                  <a:lnTo>
                    <a:pt x="450" y="91"/>
                  </a:lnTo>
                  <a:lnTo>
                    <a:pt x="452" y="91"/>
                  </a:lnTo>
                  <a:lnTo>
                    <a:pt x="454" y="91"/>
                  </a:lnTo>
                  <a:lnTo>
                    <a:pt x="456" y="91"/>
                  </a:lnTo>
                  <a:lnTo>
                    <a:pt x="458" y="91"/>
                  </a:lnTo>
                  <a:lnTo>
                    <a:pt x="460" y="91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3"/>
                  </a:lnTo>
                  <a:lnTo>
                    <a:pt x="465" y="93"/>
                  </a:lnTo>
                  <a:lnTo>
                    <a:pt x="467" y="93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7" y="99"/>
                  </a:lnTo>
                  <a:lnTo>
                    <a:pt x="469" y="99"/>
                  </a:lnTo>
                  <a:lnTo>
                    <a:pt x="471" y="101"/>
                  </a:lnTo>
                  <a:lnTo>
                    <a:pt x="473" y="101"/>
                  </a:lnTo>
                  <a:lnTo>
                    <a:pt x="473" y="103"/>
                  </a:lnTo>
                  <a:lnTo>
                    <a:pt x="473" y="105"/>
                  </a:lnTo>
                  <a:lnTo>
                    <a:pt x="473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5" y="114"/>
                  </a:lnTo>
                  <a:lnTo>
                    <a:pt x="477" y="116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81" y="120"/>
                  </a:lnTo>
                  <a:lnTo>
                    <a:pt x="482" y="120"/>
                  </a:lnTo>
                  <a:lnTo>
                    <a:pt x="482" y="122"/>
                  </a:lnTo>
                  <a:lnTo>
                    <a:pt x="482" y="124"/>
                  </a:lnTo>
                  <a:lnTo>
                    <a:pt x="482" y="126"/>
                  </a:lnTo>
                  <a:lnTo>
                    <a:pt x="484" y="126"/>
                  </a:lnTo>
                  <a:lnTo>
                    <a:pt x="484" y="128"/>
                  </a:lnTo>
                  <a:lnTo>
                    <a:pt x="484" y="129"/>
                  </a:lnTo>
                  <a:lnTo>
                    <a:pt x="484" y="131"/>
                  </a:lnTo>
                  <a:lnTo>
                    <a:pt x="484" y="133"/>
                  </a:lnTo>
                  <a:lnTo>
                    <a:pt x="484" y="135"/>
                  </a:lnTo>
                  <a:lnTo>
                    <a:pt x="486" y="135"/>
                  </a:lnTo>
                  <a:lnTo>
                    <a:pt x="486" y="137"/>
                  </a:lnTo>
                  <a:lnTo>
                    <a:pt x="488" y="137"/>
                  </a:lnTo>
                  <a:lnTo>
                    <a:pt x="490" y="139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498" y="141"/>
                  </a:lnTo>
                  <a:lnTo>
                    <a:pt x="500" y="141"/>
                  </a:lnTo>
                  <a:lnTo>
                    <a:pt x="501" y="141"/>
                  </a:lnTo>
                  <a:lnTo>
                    <a:pt x="503" y="143"/>
                  </a:lnTo>
                  <a:lnTo>
                    <a:pt x="507" y="145"/>
                  </a:lnTo>
                  <a:lnTo>
                    <a:pt x="509" y="145"/>
                  </a:lnTo>
                  <a:lnTo>
                    <a:pt x="509" y="147"/>
                  </a:lnTo>
                  <a:lnTo>
                    <a:pt x="511" y="147"/>
                  </a:lnTo>
                  <a:lnTo>
                    <a:pt x="511" y="148"/>
                  </a:lnTo>
                  <a:lnTo>
                    <a:pt x="513" y="148"/>
                  </a:lnTo>
                  <a:lnTo>
                    <a:pt x="513" y="150"/>
                  </a:lnTo>
                  <a:lnTo>
                    <a:pt x="515" y="152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20" y="154"/>
                  </a:lnTo>
                  <a:lnTo>
                    <a:pt x="522" y="154"/>
                  </a:lnTo>
                  <a:lnTo>
                    <a:pt x="524" y="154"/>
                  </a:lnTo>
                  <a:lnTo>
                    <a:pt x="526" y="154"/>
                  </a:lnTo>
                  <a:lnTo>
                    <a:pt x="528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4" y="152"/>
                  </a:lnTo>
                  <a:lnTo>
                    <a:pt x="536" y="152"/>
                  </a:lnTo>
                  <a:lnTo>
                    <a:pt x="538" y="152"/>
                  </a:lnTo>
                  <a:lnTo>
                    <a:pt x="539" y="150"/>
                  </a:lnTo>
                  <a:lnTo>
                    <a:pt x="541" y="148"/>
                  </a:lnTo>
                  <a:lnTo>
                    <a:pt x="543" y="147"/>
                  </a:lnTo>
                  <a:lnTo>
                    <a:pt x="545" y="145"/>
                  </a:lnTo>
                  <a:lnTo>
                    <a:pt x="547" y="143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3" y="139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7" y="135"/>
                  </a:lnTo>
                  <a:lnTo>
                    <a:pt x="558" y="133"/>
                  </a:lnTo>
                  <a:lnTo>
                    <a:pt x="560" y="131"/>
                  </a:lnTo>
                  <a:lnTo>
                    <a:pt x="562" y="131"/>
                  </a:lnTo>
                  <a:lnTo>
                    <a:pt x="562" y="129"/>
                  </a:lnTo>
                  <a:lnTo>
                    <a:pt x="564" y="129"/>
                  </a:lnTo>
                  <a:lnTo>
                    <a:pt x="566" y="128"/>
                  </a:lnTo>
                  <a:lnTo>
                    <a:pt x="568" y="128"/>
                  </a:lnTo>
                  <a:lnTo>
                    <a:pt x="570" y="128"/>
                  </a:lnTo>
                  <a:lnTo>
                    <a:pt x="572" y="126"/>
                  </a:lnTo>
                  <a:lnTo>
                    <a:pt x="574" y="126"/>
                  </a:lnTo>
                  <a:lnTo>
                    <a:pt x="576" y="126"/>
                  </a:lnTo>
                  <a:lnTo>
                    <a:pt x="576" y="124"/>
                  </a:lnTo>
                  <a:lnTo>
                    <a:pt x="577" y="124"/>
                  </a:lnTo>
                  <a:lnTo>
                    <a:pt x="579" y="122"/>
                  </a:lnTo>
                  <a:lnTo>
                    <a:pt x="579" y="120"/>
                  </a:lnTo>
                  <a:lnTo>
                    <a:pt x="579" y="118"/>
                  </a:lnTo>
                  <a:lnTo>
                    <a:pt x="579" y="116"/>
                  </a:lnTo>
                  <a:lnTo>
                    <a:pt x="579" y="114"/>
                  </a:lnTo>
                  <a:lnTo>
                    <a:pt x="577" y="114"/>
                  </a:lnTo>
                  <a:lnTo>
                    <a:pt x="577" y="112"/>
                  </a:lnTo>
                  <a:lnTo>
                    <a:pt x="579" y="112"/>
                  </a:lnTo>
                  <a:lnTo>
                    <a:pt x="581" y="110"/>
                  </a:lnTo>
                  <a:lnTo>
                    <a:pt x="583" y="110"/>
                  </a:lnTo>
                  <a:lnTo>
                    <a:pt x="583" y="109"/>
                  </a:lnTo>
                  <a:lnTo>
                    <a:pt x="585" y="109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89" y="107"/>
                  </a:lnTo>
                  <a:lnTo>
                    <a:pt x="589" y="105"/>
                  </a:lnTo>
                  <a:lnTo>
                    <a:pt x="591" y="105"/>
                  </a:lnTo>
                  <a:lnTo>
                    <a:pt x="593" y="105"/>
                  </a:lnTo>
                  <a:lnTo>
                    <a:pt x="595" y="103"/>
                  </a:lnTo>
                  <a:lnTo>
                    <a:pt x="596" y="103"/>
                  </a:lnTo>
                  <a:lnTo>
                    <a:pt x="598" y="103"/>
                  </a:lnTo>
                  <a:lnTo>
                    <a:pt x="598" y="101"/>
                  </a:lnTo>
                  <a:lnTo>
                    <a:pt x="600" y="101"/>
                  </a:lnTo>
                  <a:lnTo>
                    <a:pt x="602" y="99"/>
                  </a:lnTo>
                  <a:lnTo>
                    <a:pt x="604" y="99"/>
                  </a:lnTo>
                  <a:lnTo>
                    <a:pt x="604" y="97"/>
                  </a:lnTo>
                  <a:lnTo>
                    <a:pt x="606" y="97"/>
                  </a:lnTo>
                  <a:lnTo>
                    <a:pt x="608" y="95"/>
                  </a:lnTo>
                  <a:lnTo>
                    <a:pt x="610" y="95"/>
                  </a:lnTo>
                  <a:lnTo>
                    <a:pt x="612" y="95"/>
                  </a:lnTo>
                  <a:lnTo>
                    <a:pt x="614" y="95"/>
                  </a:lnTo>
                  <a:lnTo>
                    <a:pt x="615" y="97"/>
                  </a:lnTo>
                  <a:lnTo>
                    <a:pt x="617" y="97"/>
                  </a:lnTo>
                  <a:lnTo>
                    <a:pt x="619" y="97"/>
                  </a:lnTo>
                  <a:lnTo>
                    <a:pt x="621" y="99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7" y="99"/>
                  </a:lnTo>
                  <a:lnTo>
                    <a:pt x="629" y="97"/>
                  </a:lnTo>
                  <a:lnTo>
                    <a:pt x="631" y="97"/>
                  </a:lnTo>
                  <a:lnTo>
                    <a:pt x="633" y="97"/>
                  </a:lnTo>
                  <a:lnTo>
                    <a:pt x="633" y="95"/>
                  </a:lnTo>
                  <a:lnTo>
                    <a:pt x="635" y="95"/>
                  </a:lnTo>
                  <a:lnTo>
                    <a:pt x="636" y="95"/>
                  </a:lnTo>
                  <a:lnTo>
                    <a:pt x="638" y="95"/>
                  </a:lnTo>
                  <a:lnTo>
                    <a:pt x="640" y="95"/>
                  </a:lnTo>
                  <a:lnTo>
                    <a:pt x="640" y="97"/>
                  </a:lnTo>
                  <a:lnTo>
                    <a:pt x="642" y="97"/>
                  </a:lnTo>
                  <a:lnTo>
                    <a:pt x="644" y="97"/>
                  </a:lnTo>
                  <a:lnTo>
                    <a:pt x="646" y="95"/>
                  </a:lnTo>
                  <a:lnTo>
                    <a:pt x="646" y="93"/>
                  </a:lnTo>
                  <a:lnTo>
                    <a:pt x="648" y="93"/>
                  </a:lnTo>
                  <a:lnTo>
                    <a:pt x="650" y="91"/>
                  </a:lnTo>
                  <a:lnTo>
                    <a:pt x="652" y="90"/>
                  </a:lnTo>
                  <a:lnTo>
                    <a:pt x="654" y="91"/>
                  </a:lnTo>
                  <a:lnTo>
                    <a:pt x="655" y="91"/>
                  </a:lnTo>
                  <a:lnTo>
                    <a:pt x="657" y="91"/>
                  </a:lnTo>
                  <a:lnTo>
                    <a:pt x="657" y="93"/>
                  </a:lnTo>
                  <a:lnTo>
                    <a:pt x="659" y="93"/>
                  </a:lnTo>
                  <a:lnTo>
                    <a:pt x="661" y="93"/>
                  </a:lnTo>
                  <a:lnTo>
                    <a:pt x="663" y="93"/>
                  </a:lnTo>
                  <a:lnTo>
                    <a:pt x="665" y="93"/>
                  </a:lnTo>
                  <a:lnTo>
                    <a:pt x="665" y="95"/>
                  </a:lnTo>
                  <a:lnTo>
                    <a:pt x="665" y="97"/>
                  </a:lnTo>
                  <a:lnTo>
                    <a:pt x="667" y="97"/>
                  </a:lnTo>
                  <a:lnTo>
                    <a:pt x="667" y="99"/>
                  </a:lnTo>
                  <a:lnTo>
                    <a:pt x="667" y="101"/>
                  </a:lnTo>
                  <a:lnTo>
                    <a:pt x="669" y="103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B5D7D20-372C-4E5F-984F-403F72D6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3158"/>
              <a:ext cx="480" cy="788"/>
            </a:xfrm>
            <a:custGeom>
              <a:avLst/>
              <a:gdLst>
                <a:gd name="T0" fmla="*/ 11 w 480"/>
                <a:gd name="T1" fmla="*/ 25 h 788"/>
                <a:gd name="T2" fmla="*/ 23 w 480"/>
                <a:gd name="T3" fmla="*/ 51 h 788"/>
                <a:gd name="T4" fmla="*/ 34 w 480"/>
                <a:gd name="T5" fmla="*/ 76 h 788"/>
                <a:gd name="T6" fmla="*/ 59 w 480"/>
                <a:gd name="T7" fmla="*/ 70 h 788"/>
                <a:gd name="T8" fmla="*/ 85 w 480"/>
                <a:gd name="T9" fmla="*/ 76 h 788"/>
                <a:gd name="T10" fmla="*/ 104 w 480"/>
                <a:gd name="T11" fmla="*/ 93 h 788"/>
                <a:gd name="T12" fmla="*/ 127 w 480"/>
                <a:gd name="T13" fmla="*/ 95 h 788"/>
                <a:gd name="T14" fmla="*/ 146 w 480"/>
                <a:gd name="T15" fmla="*/ 74 h 788"/>
                <a:gd name="T16" fmla="*/ 176 w 480"/>
                <a:gd name="T17" fmla="*/ 68 h 788"/>
                <a:gd name="T18" fmla="*/ 195 w 480"/>
                <a:gd name="T19" fmla="*/ 59 h 788"/>
                <a:gd name="T20" fmla="*/ 214 w 480"/>
                <a:gd name="T21" fmla="*/ 47 h 788"/>
                <a:gd name="T22" fmla="*/ 232 w 480"/>
                <a:gd name="T23" fmla="*/ 51 h 788"/>
                <a:gd name="T24" fmla="*/ 247 w 480"/>
                <a:gd name="T25" fmla="*/ 72 h 788"/>
                <a:gd name="T26" fmla="*/ 266 w 480"/>
                <a:gd name="T27" fmla="*/ 74 h 788"/>
                <a:gd name="T28" fmla="*/ 283 w 480"/>
                <a:gd name="T29" fmla="*/ 87 h 788"/>
                <a:gd name="T30" fmla="*/ 311 w 480"/>
                <a:gd name="T31" fmla="*/ 95 h 788"/>
                <a:gd name="T32" fmla="*/ 327 w 480"/>
                <a:gd name="T33" fmla="*/ 118 h 788"/>
                <a:gd name="T34" fmla="*/ 347 w 480"/>
                <a:gd name="T35" fmla="*/ 101 h 788"/>
                <a:gd name="T36" fmla="*/ 370 w 480"/>
                <a:gd name="T37" fmla="*/ 89 h 788"/>
                <a:gd name="T38" fmla="*/ 376 w 480"/>
                <a:gd name="T39" fmla="*/ 78 h 788"/>
                <a:gd name="T40" fmla="*/ 387 w 480"/>
                <a:gd name="T41" fmla="*/ 55 h 788"/>
                <a:gd name="T42" fmla="*/ 404 w 480"/>
                <a:gd name="T43" fmla="*/ 25 h 788"/>
                <a:gd name="T44" fmla="*/ 416 w 480"/>
                <a:gd name="T45" fmla="*/ 4 h 788"/>
                <a:gd name="T46" fmla="*/ 441 w 480"/>
                <a:gd name="T47" fmla="*/ 17 h 788"/>
                <a:gd name="T48" fmla="*/ 460 w 480"/>
                <a:gd name="T49" fmla="*/ 23 h 788"/>
                <a:gd name="T50" fmla="*/ 473 w 480"/>
                <a:gd name="T51" fmla="*/ 44 h 788"/>
                <a:gd name="T52" fmla="*/ 458 w 480"/>
                <a:gd name="T53" fmla="*/ 66 h 788"/>
                <a:gd name="T54" fmla="*/ 420 w 480"/>
                <a:gd name="T55" fmla="*/ 66 h 788"/>
                <a:gd name="T56" fmla="*/ 422 w 480"/>
                <a:gd name="T57" fmla="*/ 101 h 788"/>
                <a:gd name="T58" fmla="*/ 456 w 480"/>
                <a:gd name="T59" fmla="*/ 116 h 788"/>
                <a:gd name="T60" fmla="*/ 458 w 480"/>
                <a:gd name="T61" fmla="*/ 156 h 788"/>
                <a:gd name="T62" fmla="*/ 463 w 480"/>
                <a:gd name="T63" fmla="*/ 186 h 788"/>
                <a:gd name="T64" fmla="*/ 469 w 480"/>
                <a:gd name="T65" fmla="*/ 213 h 788"/>
                <a:gd name="T66" fmla="*/ 458 w 480"/>
                <a:gd name="T67" fmla="*/ 254 h 788"/>
                <a:gd name="T68" fmla="*/ 418 w 480"/>
                <a:gd name="T69" fmla="*/ 315 h 788"/>
                <a:gd name="T70" fmla="*/ 427 w 480"/>
                <a:gd name="T71" fmla="*/ 348 h 788"/>
                <a:gd name="T72" fmla="*/ 441 w 480"/>
                <a:gd name="T73" fmla="*/ 385 h 788"/>
                <a:gd name="T74" fmla="*/ 414 w 480"/>
                <a:gd name="T75" fmla="*/ 422 h 788"/>
                <a:gd name="T76" fmla="*/ 389 w 480"/>
                <a:gd name="T77" fmla="*/ 454 h 788"/>
                <a:gd name="T78" fmla="*/ 338 w 480"/>
                <a:gd name="T79" fmla="*/ 475 h 788"/>
                <a:gd name="T80" fmla="*/ 308 w 480"/>
                <a:gd name="T81" fmla="*/ 465 h 788"/>
                <a:gd name="T82" fmla="*/ 277 w 480"/>
                <a:gd name="T83" fmla="*/ 507 h 788"/>
                <a:gd name="T84" fmla="*/ 302 w 480"/>
                <a:gd name="T85" fmla="*/ 537 h 788"/>
                <a:gd name="T86" fmla="*/ 328 w 480"/>
                <a:gd name="T87" fmla="*/ 555 h 788"/>
                <a:gd name="T88" fmla="*/ 344 w 480"/>
                <a:gd name="T89" fmla="*/ 579 h 788"/>
                <a:gd name="T90" fmla="*/ 321 w 480"/>
                <a:gd name="T91" fmla="*/ 612 h 788"/>
                <a:gd name="T92" fmla="*/ 296 w 480"/>
                <a:gd name="T93" fmla="*/ 619 h 788"/>
                <a:gd name="T94" fmla="*/ 283 w 480"/>
                <a:gd name="T95" fmla="*/ 642 h 788"/>
                <a:gd name="T96" fmla="*/ 256 w 480"/>
                <a:gd name="T97" fmla="*/ 640 h 788"/>
                <a:gd name="T98" fmla="*/ 241 w 480"/>
                <a:gd name="T99" fmla="*/ 657 h 788"/>
                <a:gd name="T100" fmla="*/ 213 w 480"/>
                <a:gd name="T101" fmla="*/ 648 h 788"/>
                <a:gd name="T102" fmla="*/ 192 w 480"/>
                <a:gd name="T103" fmla="*/ 640 h 788"/>
                <a:gd name="T104" fmla="*/ 159 w 480"/>
                <a:gd name="T105" fmla="*/ 678 h 788"/>
                <a:gd name="T106" fmla="*/ 119 w 480"/>
                <a:gd name="T107" fmla="*/ 688 h 788"/>
                <a:gd name="T108" fmla="*/ 104 w 480"/>
                <a:gd name="T109" fmla="*/ 699 h 788"/>
                <a:gd name="T110" fmla="*/ 110 w 480"/>
                <a:gd name="T111" fmla="*/ 710 h 788"/>
                <a:gd name="T112" fmla="*/ 100 w 480"/>
                <a:gd name="T113" fmla="*/ 726 h 788"/>
                <a:gd name="T114" fmla="*/ 99 w 480"/>
                <a:gd name="T115" fmla="*/ 746 h 788"/>
                <a:gd name="T116" fmla="*/ 97 w 480"/>
                <a:gd name="T117" fmla="*/ 764 h 788"/>
                <a:gd name="T118" fmla="*/ 83 w 480"/>
                <a:gd name="T119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0" h="788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3" y="49"/>
                  </a:lnTo>
                  <a:lnTo>
                    <a:pt x="23" y="51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1" y="72"/>
                  </a:lnTo>
                  <a:lnTo>
                    <a:pt x="51" y="70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4" y="72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70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89" y="76"/>
                  </a:lnTo>
                  <a:lnTo>
                    <a:pt x="91" y="76"/>
                  </a:lnTo>
                  <a:lnTo>
                    <a:pt x="93" y="76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9" y="80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100" y="85"/>
                  </a:lnTo>
                  <a:lnTo>
                    <a:pt x="100" y="87"/>
                  </a:lnTo>
                  <a:lnTo>
                    <a:pt x="100" y="89"/>
                  </a:lnTo>
                  <a:lnTo>
                    <a:pt x="102" y="91"/>
                  </a:lnTo>
                  <a:lnTo>
                    <a:pt x="102" y="93"/>
                  </a:lnTo>
                  <a:lnTo>
                    <a:pt x="104" y="93"/>
                  </a:lnTo>
                  <a:lnTo>
                    <a:pt x="104" y="95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8" y="97"/>
                  </a:lnTo>
                  <a:lnTo>
                    <a:pt x="110" y="97"/>
                  </a:lnTo>
                  <a:lnTo>
                    <a:pt x="112" y="99"/>
                  </a:lnTo>
                  <a:lnTo>
                    <a:pt x="114" y="101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19" y="99"/>
                  </a:lnTo>
                  <a:lnTo>
                    <a:pt x="119" y="101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7" y="95"/>
                  </a:lnTo>
                  <a:lnTo>
                    <a:pt x="127" y="93"/>
                  </a:lnTo>
                  <a:lnTo>
                    <a:pt x="129" y="91"/>
                  </a:lnTo>
                  <a:lnTo>
                    <a:pt x="131" y="91"/>
                  </a:lnTo>
                  <a:lnTo>
                    <a:pt x="133" y="91"/>
                  </a:lnTo>
                  <a:lnTo>
                    <a:pt x="135" y="91"/>
                  </a:lnTo>
                  <a:lnTo>
                    <a:pt x="137" y="91"/>
                  </a:lnTo>
                  <a:lnTo>
                    <a:pt x="137" y="89"/>
                  </a:lnTo>
                  <a:lnTo>
                    <a:pt x="138" y="89"/>
                  </a:lnTo>
                  <a:lnTo>
                    <a:pt x="138" y="87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42" y="83"/>
                  </a:lnTo>
                  <a:lnTo>
                    <a:pt x="142" y="82"/>
                  </a:lnTo>
                  <a:lnTo>
                    <a:pt x="144" y="80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4"/>
                  </a:lnTo>
                  <a:lnTo>
                    <a:pt x="146" y="72"/>
                  </a:lnTo>
                  <a:lnTo>
                    <a:pt x="148" y="72"/>
                  </a:lnTo>
                  <a:lnTo>
                    <a:pt x="150" y="70"/>
                  </a:lnTo>
                  <a:lnTo>
                    <a:pt x="152" y="70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9" y="70"/>
                  </a:lnTo>
                  <a:lnTo>
                    <a:pt x="161" y="70"/>
                  </a:lnTo>
                  <a:lnTo>
                    <a:pt x="163" y="68"/>
                  </a:lnTo>
                  <a:lnTo>
                    <a:pt x="165" y="68"/>
                  </a:lnTo>
                  <a:lnTo>
                    <a:pt x="167" y="68"/>
                  </a:lnTo>
                  <a:lnTo>
                    <a:pt x="169" y="68"/>
                  </a:lnTo>
                  <a:lnTo>
                    <a:pt x="171" y="68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6" y="68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0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2" y="64"/>
                  </a:lnTo>
                  <a:lnTo>
                    <a:pt x="184" y="64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88" y="64"/>
                  </a:lnTo>
                  <a:lnTo>
                    <a:pt x="190" y="64"/>
                  </a:lnTo>
                  <a:lnTo>
                    <a:pt x="192" y="64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59"/>
                  </a:lnTo>
                  <a:lnTo>
                    <a:pt x="197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201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5" y="57"/>
                  </a:lnTo>
                  <a:lnTo>
                    <a:pt x="205" y="55"/>
                  </a:lnTo>
                  <a:lnTo>
                    <a:pt x="207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11" y="51"/>
                  </a:lnTo>
                  <a:lnTo>
                    <a:pt x="211" y="49"/>
                  </a:lnTo>
                  <a:lnTo>
                    <a:pt x="213" y="49"/>
                  </a:lnTo>
                  <a:lnTo>
                    <a:pt x="214" y="49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18" y="45"/>
                  </a:lnTo>
                  <a:lnTo>
                    <a:pt x="220" y="44"/>
                  </a:lnTo>
                  <a:lnTo>
                    <a:pt x="220" y="42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40"/>
                  </a:lnTo>
                  <a:lnTo>
                    <a:pt x="228" y="42"/>
                  </a:lnTo>
                  <a:lnTo>
                    <a:pt x="228" y="44"/>
                  </a:lnTo>
                  <a:lnTo>
                    <a:pt x="230" y="44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3" y="53"/>
                  </a:lnTo>
                  <a:lnTo>
                    <a:pt x="233" y="55"/>
                  </a:lnTo>
                  <a:lnTo>
                    <a:pt x="235" y="55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1"/>
                  </a:lnTo>
                  <a:lnTo>
                    <a:pt x="239" y="61"/>
                  </a:lnTo>
                  <a:lnTo>
                    <a:pt x="239" y="63"/>
                  </a:lnTo>
                  <a:lnTo>
                    <a:pt x="239" y="64"/>
                  </a:lnTo>
                  <a:lnTo>
                    <a:pt x="241" y="64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5" y="70"/>
                  </a:lnTo>
                  <a:lnTo>
                    <a:pt x="247" y="70"/>
                  </a:lnTo>
                  <a:lnTo>
                    <a:pt x="247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51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54" y="76"/>
                  </a:lnTo>
                  <a:lnTo>
                    <a:pt x="256" y="76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8"/>
                  </a:lnTo>
                  <a:lnTo>
                    <a:pt x="260" y="76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6" y="76"/>
                  </a:lnTo>
                  <a:lnTo>
                    <a:pt x="266" y="78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70" y="80"/>
                  </a:lnTo>
                  <a:lnTo>
                    <a:pt x="270" y="82"/>
                  </a:lnTo>
                  <a:lnTo>
                    <a:pt x="271" y="82"/>
                  </a:lnTo>
                  <a:lnTo>
                    <a:pt x="271" y="83"/>
                  </a:lnTo>
                  <a:lnTo>
                    <a:pt x="273" y="83"/>
                  </a:lnTo>
                  <a:lnTo>
                    <a:pt x="273" y="82"/>
                  </a:lnTo>
                  <a:lnTo>
                    <a:pt x="275" y="82"/>
                  </a:lnTo>
                  <a:lnTo>
                    <a:pt x="277" y="82"/>
                  </a:lnTo>
                  <a:lnTo>
                    <a:pt x="279" y="82"/>
                  </a:lnTo>
                  <a:lnTo>
                    <a:pt x="281" y="82"/>
                  </a:lnTo>
                  <a:lnTo>
                    <a:pt x="281" y="83"/>
                  </a:lnTo>
                  <a:lnTo>
                    <a:pt x="283" y="85"/>
                  </a:lnTo>
                  <a:lnTo>
                    <a:pt x="283" y="87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5" y="91"/>
                  </a:lnTo>
                  <a:lnTo>
                    <a:pt x="287" y="91"/>
                  </a:lnTo>
                  <a:lnTo>
                    <a:pt x="290" y="91"/>
                  </a:lnTo>
                  <a:lnTo>
                    <a:pt x="292" y="93"/>
                  </a:lnTo>
                  <a:lnTo>
                    <a:pt x="294" y="91"/>
                  </a:lnTo>
                  <a:lnTo>
                    <a:pt x="296" y="91"/>
                  </a:lnTo>
                  <a:lnTo>
                    <a:pt x="298" y="91"/>
                  </a:lnTo>
                  <a:lnTo>
                    <a:pt x="300" y="91"/>
                  </a:lnTo>
                  <a:lnTo>
                    <a:pt x="302" y="91"/>
                  </a:lnTo>
                  <a:lnTo>
                    <a:pt x="304" y="91"/>
                  </a:lnTo>
                  <a:lnTo>
                    <a:pt x="306" y="91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09" y="93"/>
                  </a:lnTo>
                  <a:lnTo>
                    <a:pt x="311" y="95"/>
                  </a:lnTo>
                  <a:lnTo>
                    <a:pt x="313" y="95"/>
                  </a:lnTo>
                  <a:lnTo>
                    <a:pt x="313" y="97"/>
                  </a:lnTo>
                  <a:lnTo>
                    <a:pt x="315" y="97"/>
                  </a:lnTo>
                  <a:lnTo>
                    <a:pt x="315" y="99"/>
                  </a:lnTo>
                  <a:lnTo>
                    <a:pt x="315" y="101"/>
                  </a:lnTo>
                  <a:lnTo>
                    <a:pt x="317" y="102"/>
                  </a:lnTo>
                  <a:lnTo>
                    <a:pt x="319" y="102"/>
                  </a:lnTo>
                  <a:lnTo>
                    <a:pt x="321" y="102"/>
                  </a:lnTo>
                  <a:lnTo>
                    <a:pt x="323" y="102"/>
                  </a:lnTo>
                  <a:lnTo>
                    <a:pt x="323" y="104"/>
                  </a:lnTo>
                  <a:lnTo>
                    <a:pt x="325" y="106"/>
                  </a:lnTo>
                  <a:lnTo>
                    <a:pt x="327" y="108"/>
                  </a:lnTo>
                  <a:lnTo>
                    <a:pt x="325" y="112"/>
                  </a:lnTo>
                  <a:lnTo>
                    <a:pt x="323" y="114"/>
                  </a:lnTo>
                  <a:lnTo>
                    <a:pt x="323" y="116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8" y="116"/>
                  </a:lnTo>
                  <a:lnTo>
                    <a:pt x="330" y="114"/>
                  </a:lnTo>
                  <a:lnTo>
                    <a:pt x="330" y="112"/>
                  </a:lnTo>
                  <a:lnTo>
                    <a:pt x="332" y="110"/>
                  </a:lnTo>
                  <a:lnTo>
                    <a:pt x="332" y="108"/>
                  </a:lnTo>
                  <a:lnTo>
                    <a:pt x="330" y="108"/>
                  </a:lnTo>
                  <a:lnTo>
                    <a:pt x="330" y="106"/>
                  </a:lnTo>
                  <a:lnTo>
                    <a:pt x="332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8" y="106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51" y="101"/>
                  </a:lnTo>
                  <a:lnTo>
                    <a:pt x="353" y="101"/>
                  </a:lnTo>
                  <a:lnTo>
                    <a:pt x="353" y="99"/>
                  </a:lnTo>
                  <a:lnTo>
                    <a:pt x="355" y="99"/>
                  </a:lnTo>
                  <a:lnTo>
                    <a:pt x="357" y="99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3" y="99"/>
                  </a:lnTo>
                  <a:lnTo>
                    <a:pt x="365" y="97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70" y="93"/>
                  </a:lnTo>
                  <a:lnTo>
                    <a:pt x="372" y="93"/>
                  </a:lnTo>
                  <a:lnTo>
                    <a:pt x="372" y="91"/>
                  </a:lnTo>
                  <a:lnTo>
                    <a:pt x="370" y="89"/>
                  </a:lnTo>
                  <a:lnTo>
                    <a:pt x="370" y="87"/>
                  </a:lnTo>
                  <a:lnTo>
                    <a:pt x="370" y="85"/>
                  </a:lnTo>
                  <a:lnTo>
                    <a:pt x="368" y="85"/>
                  </a:lnTo>
                  <a:lnTo>
                    <a:pt x="368" y="83"/>
                  </a:lnTo>
                  <a:lnTo>
                    <a:pt x="368" y="82"/>
                  </a:lnTo>
                  <a:lnTo>
                    <a:pt x="370" y="80"/>
                  </a:lnTo>
                  <a:lnTo>
                    <a:pt x="372" y="80"/>
                  </a:lnTo>
                  <a:lnTo>
                    <a:pt x="374" y="80"/>
                  </a:lnTo>
                  <a:lnTo>
                    <a:pt x="376" y="80"/>
                  </a:lnTo>
                  <a:lnTo>
                    <a:pt x="378" y="80"/>
                  </a:lnTo>
                  <a:lnTo>
                    <a:pt x="378" y="82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82" y="76"/>
                  </a:lnTo>
                  <a:lnTo>
                    <a:pt x="380" y="76"/>
                  </a:lnTo>
                  <a:lnTo>
                    <a:pt x="378" y="76"/>
                  </a:lnTo>
                  <a:lnTo>
                    <a:pt x="376" y="78"/>
                  </a:lnTo>
                  <a:lnTo>
                    <a:pt x="374" y="78"/>
                  </a:lnTo>
                  <a:lnTo>
                    <a:pt x="372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68"/>
                  </a:lnTo>
                  <a:lnTo>
                    <a:pt x="378" y="66"/>
                  </a:lnTo>
                  <a:lnTo>
                    <a:pt x="376" y="64"/>
                  </a:lnTo>
                  <a:lnTo>
                    <a:pt x="374" y="64"/>
                  </a:lnTo>
                  <a:lnTo>
                    <a:pt x="374" y="63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8" y="61"/>
                  </a:lnTo>
                  <a:lnTo>
                    <a:pt x="380" y="63"/>
                  </a:lnTo>
                  <a:lnTo>
                    <a:pt x="380" y="61"/>
                  </a:lnTo>
                  <a:lnTo>
                    <a:pt x="380" y="59"/>
                  </a:lnTo>
                  <a:lnTo>
                    <a:pt x="384" y="59"/>
                  </a:lnTo>
                  <a:lnTo>
                    <a:pt x="387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5" y="51"/>
                  </a:lnTo>
                  <a:lnTo>
                    <a:pt x="385" y="49"/>
                  </a:lnTo>
                  <a:lnTo>
                    <a:pt x="385" y="47"/>
                  </a:lnTo>
                  <a:lnTo>
                    <a:pt x="387" y="44"/>
                  </a:lnTo>
                  <a:lnTo>
                    <a:pt x="389" y="42"/>
                  </a:lnTo>
                  <a:lnTo>
                    <a:pt x="391" y="42"/>
                  </a:lnTo>
                  <a:lnTo>
                    <a:pt x="391" y="40"/>
                  </a:lnTo>
                  <a:lnTo>
                    <a:pt x="393" y="38"/>
                  </a:lnTo>
                  <a:lnTo>
                    <a:pt x="393" y="34"/>
                  </a:lnTo>
                  <a:lnTo>
                    <a:pt x="395" y="30"/>
                  </a:lnTo>
                  <a:lnTo>
                    <a:pt x="397" y="30"/>
                  </a:lnTo>
                  <a:lnTo>
                    <a:pt x="399" y="28"/>
                  </a:lnTo>
                  <a:lnTo>
                    <a:pt x="399" y="26"/>
                  </a:lnTo>
                  <a:lnTo>
                    <a:pt x="403" y="25"/>
                  </a:lnTo>
                  <a:lnTo>
                    <a:pt x="404" y="25"/>
                  </a:lnTo>
                  <a:lnTo>
                    <a:pt x="404" y="23"/>
                  </a:lnTo>
                  <a:lnTo>
                    <a:pt x="404" y="21"/>
                  </a:lnTo>
                  <a:lnTo>
                    <a:pt x="404" y="19"/>
                  </a:lnTo>
                  <a:lnTo>
                    <a:pt x="404" y="17"/>
                  </a:lnTo>
                  <a:lnTo>
                    <a:pt x="404" y="15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3"/>
                  </a:lnTo>
                  <a:lnTo>
                    <a:pt x="406" y="11"/>
                  </a:lnTo>
                  <a:lnTo>
                    <a:pt x="408" y="11"/>
                  </a:lnTo>
                  <a:lnTo>
                    <a:pt x="408" y="13"/>
                  </a:lnTo>
                  <a:lnTo>
                    <a:pt x="410" y="11"/>
                  </a:lnTo>
                  <a:lnTo>
                    <a:pt x="410" y="9"/>
                  </a:lnTo>
                  <a:lnTo>
                    <a:pt x="412" y="9"/>
                  </a:lnTo>
                  <a:lnTo>
                    <a:pt x="412" y="6"/>
                  </a:lnTo>
                  <a:lnTo>
                    <a:pt x="414" y="6"/>
                  </a:lnTo>
                  <a:lnTo>
                    <a:pt x="416" y="4"/>
                  </a:lnTo>
                  <a:lnTo>
                    <a:pt x="416" y="6"/>
                  </a:lnTo>
                  <a:lnTo>
                    <a:pt x="418" y="7"/>
                  </a:lnTo>
                  <a:lnTo>
                    <a:pt x="420" y="7"/>
                  </a:lnTo>
                  <a:lnTo>
                    <a:pt x="422" y="7"/>
                  </a:lnTo>
                  <a:lnTo>
                    <a:pt x="423" y="7"/>
                  </a:lnTo>
                  <a:lnTo>
                    <a:pt x="427" y="6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3" y="6"/>
                  </a:lnTo>
                  <a:lnTo>
                    <a:pt x="433" y="9"/>
                  </a:lnTo>
                  <a:lnTo>
                    <a:pt x="431" y="13"/>
                  </a:lnTo>
                  <a:lnTo>
                    <a:pt x="431" y="15"/>
                  </a:lnTo>
                  <a:lnTo>
                    <a:pt x="433" y="15"/>
                  </a:lnTo>
                  <a:lnTo>
                    <a:pt x="435" y="17"/>
                  </a:lnTo>
                  <a:lnTo>
                    <a:pt x="437" y="17"/>
                  </a:lnTo>
                  <a:lnTo>
                    <a:pt x="439" y="17"/>
                  </a:lnTo>
                  <a:lnTo>
                    <a:pt x="441" y="17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4" y="15"/>
                  </a:lnTo>
                  <a:lnTo>
                    <a:pt x="446" y="15"/>
                  </a:lnTo>
                  <a:lnTo>
                    <a:pt x="448" y="15"/>
                  </a:lnTo>
                  <a:lnTo>
                    <a:pt x="450" y="15"/>
                  </a:lnTo>
                  <a:lnTo>
                    <a:pt x="452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8" y="15"/>
                  </a:lnTo>
                  <a:lnTo>
                    <a:pt x="458" y="17"/>
                  </a:lnTo>
                  <a:lnTo>
                    <a:pt x="458" y="19"/>
                  </a:lnTo>
                  <a:lnTo>
                    <a:pt x="458" y="21"/>
                  </a:lnTo>
                  <a:lnTo>
                    <a:pt x="458" y="23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6"/>
                  </a:lnTo>
                  <a:lnTo>
                    <a:pt x="460" y="26"/>
                  </a:lnTo>
                  <a:lnTo>
                    <a:pt x="461" y="26"/>
                  </a:lnTo>
                  <a:lnTo>
                    <a:pt x="463" y="26"/>
                  </a:lnTo>
                  <a:lnTo>
                    <a:pt x="463" y="28"/>
                  </a:lnTo>
                  <a:lnTo>
                    <a:pt x="463" y="30"/>
                  </a:lnTo>
                  <a:lnTo>
                    <a:pt x="465" y="30"/>
                  </a:lnTo>
                  <a:lnTo>
                    <a:pt x="467" y="32"/>
                  </a:lnTo>
                  <a:lnTo>
                    <a:pt x="469" y="34"/>
                  </a:lnTo>
                  <a:lnTo>
                    <a:pt x="469" y="36"/>
                  </a:lnTo>
                  <a:lnTo>
                    <a:pt x="471" y="36"/>
                  </a:lnTo>
                  <a:lnTo>
                    <a:pt x="473" y="36"/>
                  </a:lnTo>
                  <a:lnTo>
                    <a:pt x="473" y="38"/>
                  </a:lnTo>
                  <a:lnTo>
                    <a:pt x="473" y="40"/>
                  </a:lnTo>
                  <a:lnTo>
                    <a:pt x="473" y="42"/>
                  </a:lnTo>
                  <a:lnTo>
                    <a:pt x="473" y="44"/>
                  </a:lnTo>
                  <a:lnTo>
                    <a:pt x="473" y="45"/>
                  </a:lnTo>
                  <a:lnTo>
                    <a:pt x="475" y="45"/>
                  </a:lnTo>
                  <a:lnTo>
                    <a:pt x="477" y="49"/>
                  </a:lnTo>
                  <a:lnTo>
                    <a:pt x="479" y="51"/>
                  </a:lnTo>
                  <a:lnTo>
                    <a:pt x="479" y="55"/>
                  </a:lnTo>
                  <a:lnTo>
                    <a:pt x="480" y="57"/>
                  </a:lnTo>
                  <a:lnTo>
                    <a:pt x="480" y="59"/>
                  </a:lnTo>
                  <a:lnTo>
                    <a:pt x="479" y="59"/>
                  </a:lnTo>
                  <a:lnTo>
                    <a:pt x="477" y="61"/>
                  </a:lnTo>
                  <a:lnTo>
                    <a:pt x="475" y="63"/>
                  </a:lnTo>
                  <a:lnTo>
                    <a:pt x="473" y="63"/>
                  </a:lnTo>
                  <a:lnTo>
                    <a:pt x="469" y="63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1" y="63"/>
                  </a:lnTo>
                  <a:lnTo>
                    <a:pt x="461" y="64"/>
                  </a:lnTo>
                  <a:lnTo>
                    <a:pt x="458" y="66"/>
                  </a:lnTo>
                  <a:lnTo>
                    <a:pt x="456" y="66"/>
                  </a:lnTo>
                  <a:lnTo>
                    <a:pt x="454" y="68"/>
                  </a:lnTo>
                  <a:lnTo>
                    <a:pt x="452" y="68"/>
                  </a:lnTo>
                  <a:lnTo>
                    <a:pt x="448" y="68"/>
                  </a:lnTo>
                  <a:lnTo>
                    <a:pt x="446" y="68"/>
                  </a:lnTo>
                  <a:lnTo>
                    <a:pt x="444" y="66"/>
                  </a:lnTo>
                  <a:lnTo>
                    <a:pt x="442" y="66"/>
                  </a:lnTo>
                  <a:lnTo>
                    <a:pt x="441" y="66"/>
                  </a:lnTo>
                  <a:lnTo>
                    <a:pt x="439" y="66"/>
                  </a:lnTo>
                  <a:lnTo>
                    <a:pt x="437" y="66"/>
                  </a:lnTo>
                  <a:lnTo>
                    <a:pt x="435" y="68"/>
                  </a:lnTo>
                  <a:lnTo>
                    <a:pt x="433" y="68"/>
                  </a:lnTo>
                  <a:lnTo>
                    <a:pt x="431" y="68"/>
                  </a:lnTo>
                  <a:lnTo>
                    <a:pt x="425" y="68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0" y="66"/>
                  </a:lnTo>
                  <a:lnTo>
                    <a:pt x="418" y="66"/>
                  </a:lnTo>
                  <a:lnTo>
                    <a:pt x="416" y="66"/>
                  </a:lnTo>
                  <a:lnTo>
                    <a:pt x="414" y="68"/>
                  </a:lnTo>
                  <a:lnTo>
                    <a:pt x="412" y="70"/>
                  </a:lnTo>
                  <a:lnTo>
                    <a:pt x="410" y="74"/>
                  </a:lnTo>
                  <a:lnTo>
                    <a:pt x="410" y="78"/>
                  </a:lnTo>
                  <a:lnTo>
                    <a:pt x="408" y="80"/>
                  </a:lnTo>
                  <a:lnTo>
                    <a:pt x="406" y="82"/>
                  </a:lnTo>
                  <a:lnTo>
                    <a:pt x="406" y="83"/>
                  </a:lnTo>
                  <a:lnTo>
                    <a:pt x="406" y="85"/>
                  </a:lnTo>
                  <a:lnTo>
                    <a:pt x="408" y="87"/>
                  </a:lnTo>
                  <a:lnTo>
                    <a:pt x="408" y="89"/>
                  </a:lnTo>
                  <a:lnTo>
                    <a:pt x="410" y="93"/>
                  </a:lnTo>
                  <a:lnTo>
                    <a:pt x="412" y="95"/>
                  </a:lnTo>
                  <a:lnTo>
                    <a:pt x="416" y="97"/>
                  </a:lnTo>
                  <a:lnTo>
                    <a:pt x="418" y="99"/>
                  </a:lnTo>
                  <a:lnTo>
                    <a:pt x="422" y="101"/>
                  </a:lnTo>
                  <a:lnTo>
                    <a:pt x="427" y="102"/>
                  </a:lnTo>
                  <a:lnTo>
                    <a:pt x="431" y="102"/>
                  </a:lnTo>
                  <a:lnTo>
                    <a:pt x="435" y="102"/>
                  </a:lnTo>
                  <a:lnTo>
                    <a:pt x="439" y="102"/>
                  </a:lnTo>
                  <a:lnTo>
                    <a:pt x="441" y="101"/>
                  </a:lnTo>
                  <a:lnTo>
                    <a:pt x="444" y="101"/>
                  </a:lnTo>
                  <a:lnTo>
                    <a:pt x="446" y="101"/>
                  </a:lnTo>
                  <a:lnTo>
                    <a:pt x="448" y="101"/>
                  </a:lnTo>
                  <a:lnTo>
                    <a:pt x="450" y="101"/>
                  </a:lnTo>
                  <a:lnTo>
                    <a:pt x="454" y="102"/>
                  </a:lnTo>
                  <a:lnTo>
                    <a:pt x="454" y="104"/>
                  </a:lnTo>
                  <a:lnTo>
                    <a:pt x="456" y="106"/>
                  </a:lnTo>
                  <a:lnTo>
                    <a:pt x="456" y="108"/>
                  </a:lnTo>
                  <a:lnTo>
                    <a:pt x="458" y="110"/>
                  </a:lnTo>
                  <a:lnTo>
                    <a:pt x="458" y="112"/>
                  </a:lnTo>
                  <a:lnTo>
                    <a:pt x="456" y="114"/>
                  </a:lnTo>
                  <a:lnTo>
                    <a:pt x="456" y="116"/>
                  </a:lnTo>
                  <a:lnTo>
                    <a:pt x="456" y="118"/>
                  </a:lnTo>
                  <a:lnTo>
                    <a:pt x="456" y="120"/>
                  </a:lnTo>
                  <a:lnTo>
                    <a:pt x="456" y="121"/>
                  </a:lnTo>
                  <a:lnTo>
                    <a:pt x="458" y="123"/>
                  </a:lnTo>
                  <a:lnTo>
                    <a:pt x="460" y="125"/>
                  </a:lnTo>
                  <a:lnTo>
                    <a:pt x="460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35"/>
                  </a:lnTo>
                  <a:lnTo>
                    <a:pt x="463" y="137"/>
                  </a:lnTo>
                  <a:lnTo>
                    <a:pt x="461" y="139"/>
                  </a:lnTo>
                  <a:lnTo>
                    <a:pt x="461" y="140"/>
                  </a:lnTo>
                  <a:lnTo>
                    <a:pt x="460" y="142"/>
                  </a:lnTo>
                  <a:lnTo>
                    <a:pt x="458" y="148"/>
                  </a:lnTo>
                  <a:lnTo>
                    <a:pt x="458" y="152"/>
                  </a:lnTo>
                  <a:lnTo>
                    <a:pt x="458" y="154"/>
                  </a:lnTo>
                  <a:lnTo>
                    <a:pt x="458" y="156"/>
                  </a:lnTo>
                  <a:lnTo>
                    <a:pt x="458" y="158"/>
                  </a:lnTo>
                  <a:lnTo>
                    <a:pt x="460" y="158"/>
                  </a:lnTo>
                  <a:lnTo>
                    <a:pt x="461" y="159"/>
                  </a:lnTo>
                  <a:lnTo>
                    <a:pt x="461" y="161"/>
                  </a:lnTo>
                  <a:lnTo>
                    <a:pt x="463" y="163"/>
                  </a:lnTo>
                  <a:lnTo>
                    <a:pt x="463" y="165"/>
                  </a:lnTo>
                  <a:lnTo>
                    <a:pt x="461" y="167"/>
                  </a:lnTo>
                  <a:lnTo>
                    <a:pt x="461" y="169"/>
                  </a:lnTo>
                  <a:lnTo>
                    <a:pt x="460" y="171"/>
                  </a:lnTo>
                  <a:lnTo>
                    <a:pt x="458" y="173"/>
                  </a:lnTo>
                  <a:lnTo>
                    <a:pt x="458" y="175"/>
                  </a:lnTo>
                  <a:lnTo>
                    <a:pt x="458" y="177"/>
                  </a:lnTo>
                  <a:lnTo>
                    <a:pt x="458" y="178"/>
                  </a:lnTo>
                  <a:lnTo>
                    <a:pt x="460" y="178"/>
                  </a:lnTo>
                  <a:lnTo>
                    <a:pt x="460" y="180"/>
                  </a:lnTo>
                  <a:lnTo>
                    <a:pt x="463" y="184"/>
                  </a:lnTo>
                  <a:lnTo>
                    <a:pt x="463" y="186"/>
                  </a:lnTo>
                  <a:lnTo>
                    <a:pt x="463" y="188"/>
                  </a:lnTo>
                  <a:lnTo>
                    <a:pt x="463" y="190"/>
                  </a:lnTo>
                  <a:lnTo>
                    <a:pt x="463" y="192"/>
                  </a:lnTo>
                  <a:lnTo>
                    <a:pt x="461" y="194"/>
                  </a:lnTo>
                  <a:lnTo>
                    <a:pt x="461" y="196"/>
                  </a:lnTo>
                  <a:lnTo>
                    <a:pt x="463" y="197"/>
                  </a:lnTo>
                  <a:lnTo>
                    <a:pt x="463" y="199"/>
                  </a:lnTo>
                  <a:lnTo>
                    <a:pt x="463" y="201"/>
                  </a:lnTo>
                  <a:lnTo>
                    <a:pt x="461" y="201"/>
                  </a:lnTo>
                  <a:lnTo>
                    <a:pt x="461" y="203"/>
                  </a:lnTo>
                  <a:lnTo>
                    <a:pt x="460" y="203"/>
                  </a:lnTo>
                  <a:lnTo>
                    <a:pt x="460" y="205"/>
                  </a:lnTo>
                  <a:lnTo>
                    <a:pt x="460" y="207"/>
                  </a:lnTo>
                  <a:lnTo>
                    <a:pt x="461" y="209"/>
                  </a:lnTo>
                  <a:lnTo>
                    <a:pt x="465" y="209"/>
                  </a:lnTo>
                  <a:lnTo>
                    <a:pt x="467" y="211"/>
                  </a:lnTo>
                  <a:lnTo>
                    <a:pt x="469" y="213"/>
                  </a:lnTo>
                  <a:lnTo>
                    <a:pt x="471" y="215"/>
                  </a:lnTo>
                  <a:lnTo>
                    <a:pt x="471" y="216"/>
                  </a:lnTo>
                  <a:lnTo>
                    <a:pt x="471" y="218"/>
                  </a:lnTo>
                  <a:lnTo>
                    <a:pt x="471" y="220"/>
                  </a:lnTo>
                  <a:lnTo>
                    <a:pt x="469" y="222"/>
                  </a:lnTo>
                  <a:lnTo>
                    <a:pt x="469" y="224"/>
                  </a:lnTo>
                  <a:lnTo>
                    <a:pt x="467" y="226"/>
                  </a:lnTo>
                  <a:lnTo>
                    <a:pt x="467" y="228"/>
                  </a:lnTo>
                  <a:lnTo>
                    <a:pt x="469" y="230"/>
                  </a:lnTo>
                  <a:lnTo>
                    <a:pt x="469" y="232"/>
                  </a:lnTo>
                  <a:lnTo>
                    <a:pt x="469" y="235"/>
                  </a:lnTo>
                  <a:lnTo>
                    <a:pt x="469" y="239"/>
                  </a:lnTo>
                  <a:lnTo>
                    <a:pt x="467" y="239"/>
                  </a:lnTo>
                  <a:lnTo>
                    <a:pt x="467" y="241"/>
                  </a:lnTo>
                  <a:lnTo>
                    <a:pt x="461" y="247"/>
                  </a:lnTo>
                  <a:lnTo>
                    <a:pt x="460" y="251"/>
                  </a:lnTo>
                  <a:lnTo>
                    <a:pt x="458" y="254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6" y="266"/>
                  </a:lnTo>
                  <a:lnTo>
                    <a:pt x="456" y="268"/>
                  </a:lnTo>
                  <a:lnTo>
                    <a:pt x="456" y="272"/>
                  </a:lnTo>
                  <a:lnTo>
                    <a:pt x="456" y="273"/>
                  </a:lnTo>
                  <a:lnTo>
                    <a:pt x="456" y="275"/>
                  </a:lnTo>
                  <a:lnTo>
                    <a:pt x="456" y="279"/>
                  </a:lnTo>
                  <a:lnTo>
                    <a:pt x="454" y="281"/>
                  </a:lnTo>
                  <a:lnTo>
                    <a:pt x="452" y="285"/>
                  </a:lnTo>
                  <a:lnTo>
                    <a:pt x="452" y="287"/>
                  </a:lnTo>
                  <a:lnTo>
                    <a:pt x="450" y="289"/>
                  </a:lnTo>
                  <a:lnTo>
                    <a:pt x="441" y="296"/>
                  </a:lnTo>
                  <a:lnTo>
                    <a:pt x="435" y="304"/>
                  </a:lnTo>
                  <a:lnTo>
                    <a:pt x="429" y="306"/>
                  </a:lnTo>
                  <a:lnTo>
                    <a:pt x="422" y="313"/>
                  </a:lnTo>
                  <a:lnTo>
                    <a:pt x="418" y="315"/>
                  </a:lnTo>
                  <a:lnTo>
                    <a:pt x="416" y="317"/>
                  </a:lnTo>
                  <a:lnTo>
                    <a:pt x="414" y="317"/>
                  </a:lnTo>
                  <a:lnTo>
                    <a:pt x="414" y="319"/>
                  </a:lnTo>
                  <a:lnTo>
                    <a:pt x="412" y="321"/>
                  </a:lnTo>
                  <a:lnTo>
                    <a:pt x="414" y="321"/>
                  </a:lnTo>
                  <a:lnTo>
                    <a:pt x="414" y="323"/>
                  </a:lnTo>
                  <a:lnTo>
                    <a:pt x="416" y="323"/>
                  </a:lnTo>
                  <a:lnTo>
                    <a:pt x="418" y="325"/>
                  </a:lnTo>
                  <a:lnTo>
                    <a:pt x="423" y="327"/>
                  </a:lnTo>
                  <a:lnTo>
                    <a:pt x="427" y="332"/>
                  </a:lnTo>
                  <a:lnTo>
                    <a:pt x="429" y="332"/>
                  </a:lnTo>
                  <a:lnTo>
                    <a:pt x="429" y="334"/>
                  </a:lnTo>
                  <a:lnTo>
                    <a:pt x="429" y="336"/>
                  </a:lnTo>
                  <a:lnTo>
                    <a:pt x="427" y="342"/>
                  </a:lnTo>
                  <a:lnTo>
                    <a:pt x="427" y="344"/>
                  </a:lnTo>
                  <a:lnTo>
                    <a:pt x="427" y="346"/>
                  </a:lnTo>
                  <a:lnTo>
                    <a:pt x="427" y="348"/>
                  </a:lnTo>
                  <a:lnTo>
                    <a:pt x="429" y="349"/>
                  </a:lnTo>
                  <a:lnTo>
                    <a:pt x="431" y="353"/>
                  </a:lnTo>
                  <a:lnTo>
                    <a:pt x="431" y="355"/>
                  </a:lnTo>
                  <a:lnTo>
                    <a:pt x="431" y="357"/>
                  </a:lnTo>
                  <a:lnTo>
                    <a:pt x="431" y="359"/>
                  </a:lnTo>
                  <a:lnTo>
                    <a:pt x="433" y="361"/>
                  </a:lnTo>
                  <a:lnTo>
                    <a:pt x="435" y="363"/>
                  </a:lnTo>
                  <a:lnTo>
                    <a:pt x="437" y="365"/>
                  </a:lnTo>
                  <a:lnTo>
                    <a:pt x="439" y="365"/>
                  </a:lnTo>
                  <a:lnTo>
                    <a:pt x="439" y="367"/>
                  </a:lnTo>
                  <a:lnTo>
                    <a:pt x="441" y="367"/>
                  </a:lnTo>
                  <a:lnTo>
                    <a:pt x="441" y="372"/>
                  </a:lnTo>
                  <a:lnTo>
                    <a:pt x="439" y="374"/>
                  </a:lnTo>
                  <a:lnTo>
                    <a:pt x="439" y="378"/>
                  </a:lnTo>
                  <a:lnTo>
                    <a:pt x="441" y="380"/>
                  </a:lnTo>
                  <a:lnTo>
                    <a:pt x="441" y="382"/>
                  </a:lnTo>
                  <a:lnTo>
                    <a:pt x="441" y="385"/>
                  </a:lnTo>
                  <a:lnTo>
                    <a:pt x="441" y="387"/>
                  </a:lnTo>
                  <a:lnTo>
                    <a:pt x="441" y="389"/>
                  </a:lnTo>
                  <a:lnTo>
                    <a:pt x="439" y="391"/>
                  </a:lnTo>
                  <a:lnTo>
                    <a:pt x="435" y="393"/>
                  </a:lnTo>
                  <a:lnTo>
                    <a:pt x="433" y="393"/>
                  </a:lnTo>
                  <a:lnTo>
                    <a:pt x="433" y="395"/>
                  </a:lnTo>
                  <a:lnTo>
                    <a:pt x="431" y="395"/>
                  </a:lnTo>
                  <a:lnTo>
                    <a:pt x="429" y="395"/>
                  </a:lnTo>
                  <a:lnTo>
                    <a:pt x="429" y="397"/>
                  </a:lnTo>
                  <a:lnTo>
                    <a:pt x="427" y="399"/>
                  </a:lnTo>
                  <a:lnTo>
                    <a:pt x="427" y="403"/>
                  </a:lnTo>
                  <a:lnTo>
                    <a:pt x="427" y="404"/>
                  </a:lnTo>
                  <a:lnTo>
                    <a:pt x="425" y="406"/>
                  </a:lnTo>
                  <a:lnTo>
                    <a:pt x="425" y="408"/>
                  </a:lnTo>
                  <a:lnTo>
                    <a:pt x="423" y="412"/>
                  </a:lnTo>
                  <a:lnTo>
                    <a:pt x="418" y="418"/>
                  </a:lnTo>
                  <a:lnTo>
                    <a:pt x="414" y="422"/>
                  </a:lnTo>
                  <a:lnTo>
                    <a:pt x="412" y="423"/>
                  </a:lnTo>
                  <a:lnTo>
                    <a:pt x="412" y="425"/>
                  </a:lnTo>
                  <a:lnTo>
                    <a:pt x="408" y="429"/>
                  </a:lnTo>
                  <a:lnTo>
                    <a:pt x="406" y="433"/>
                  </a:lnTo>
                  <a:lnTo>
                    <a:pt x="404" y="437"/>
                  </a:lnTo>
                  <a:lnTo>
                    <a:pt x="404" y="442"/>
                  </a:lnTo>
                  <a:lnTo>
                    <a:pt x="404" y="446"/>
                  </a:lnTo>
                  <a:lnTo>
                    <a:pt x="404" y="450"/>
                  </a:lnTo>
                  <a:lnTo>
                    <a:pt x="403" y="452"/>
                  </a:lnTo>
                  <a:lnTo>
                    <a:pt x="403" y="454"/>
                  </a:lnTo>
                  <a:lnTo>
                    <a:pt x="403" y="456"/>
                  </a:lnTo>
                  <a:lnTo>
                    <a:pt x="401" y="456"/>
                  </a:lnTo>
                  <a:lnTo>
                    <a:pt x="399" y="456"/>
                  </a:lnTo>
                  <a:lnTo>
                    <a:pt x="397" y="456"/>
                  </a:lnTo>
                  <a:lnTo>
                    <a:pt x="393" y="456"/>
                  </a:lnTo>
                  <a:lnTo>
                    <a:pt x="391" y="454"/>
                  </a:lnTo>
                  <a:lnTo>
                    <a:pt x="389" y="454"/>
                  </a:lnTo>
                  <a:lnTo>
                    <a:pt x="387" y="454"/>
                  </a:lnTo>
                  <a:lnTo>
                    <a:pt x="385" y="456"/>
                  </a:lnTo>
                  <a:lnTo>
                    <a:pt x="378" y="460"/>
                  </a:lnTo>
                  <a:lnTo>
                    <a:pt x="372" y="463"/>
                  </a:lnTo>
                  <a:lnTo>
                    <a:pt x="368" y="465"/>
                  </a:lnTo>
                  <a:lnTo>
                    <a:pt x="366" y="467"/>
                  </a:lnTo>
                  <a:lnTo>
                    <a:pt x="363" y="467"/>
                  </a:lnTo>
                  <a:lnTo>
                    <a:pt x="357" y="471"/>
                  </a:lnTo>
                  <a:lnTo>
                    <a:pt x="357" y="473"/>
                  </a:lnTo>
                  <a:lnTo>
                    <a:pt x="355" y="473"/>
                  </a:lnTo>
                  <a:lnTo>
                    <a:pt x="351" y="471"/>
                  </a:lnTo>
                  <a:lnTo>
                    <a:pt x="349" y="471"/>
                  </a:lnTo>
                  <a:lnTo>
                    <a:pt x="347" y="471"/>
                  </a:lnTo>
                  <a:lnTo>
                    <a:pt x="346" y="473"/>
                  </a:lnTo>
                  <a:lnTo>
                    <a:pt x="344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6" y="475"/>
                  </a:lnTo>
                  <a:lnTo>
                    <a:pt x="334" y="475"/>
                  </a:lnTo>
                  <a:lnTo>
                    <a:pt x="332" y="473"/>
                  </a:lnTo>
                  <a:lnTo>
                    <a:pt x="328" y="473"/>
                  </a:lnTo>
                  <a:lnTo>
                    <a:pt x="327" y="471"/>
                  </a:lnTo>
                  <a:lnTo>
                    <a:pt x="327" y="469"/>
                  </a:lnTo>
                  <a:lnTo>
                    <a:pt x="325" y="469"/>
                  </a:lnTo>
                  <a:lnTo>
                    <a:pt x="323" y="469"/>
                  </a:lnTo>
                  <a:lnTo>
                    <a:pt x="321" y="469"/>
                  </a:lnTo>
                  <a:lnTo>
                    <a:pt x="319" y="469"/>
                  </a:lnTo>
                  <a:lnTo>
                    <a:pt x="317" y="471"/>
                  </a:lnTo>
                  <a:lnTo>
                    <a:pt x="315" y="471"/>
                  </a:lnTo>
                  <a:lnTo>
                    <a:pt x="311" y="471"/>
                  </a:lnTo>
                  <a:lnTo>
                    <a:pt x="311" y="469"/>
                  </a:lnTo>
                  <a:lnTo>
                    <a:pt x="311" y="467"/>
                  </a:lnTo>
                  <a:lnTo>
                    <a:pt x="309" y="467"/>
                  </a:lnTo>
                  <a:lnTo>
                    <a:pt x="308" y="465"/>
                  </a:lnTo>
                  <a:lnTo>
                    <a:pt x="304" y="467"/>
                  </a:lnTo>
                  <a:lnTo>
                    <a:pt x="302" y="467"/>
                  </a:lnTo>
                  <a:lnTo>
                    <a:pt x="300" y="467"/>
                  </a:lnTo>
                  <a:lnTo>
                    <a:pt x="298" y="467"/>
                  </a:lnTo>
                  <a:lnTo>
                    <a:pt x="294" y="467"/>
                  </a:lnTo>
                  <a:lnTo>
                    <a:pt x="292" y="469"/>
                  </a:lnTo>
                  <a:lnTo>
                    <a:pt x="292" y="471"/>
                  </a:lnTo>
                  <a:lnTo>
                    <a:pt x="290" y="473"/>
                  </a:lnTo>
                  <a:lnTo>
                    <a:pt x="289" y="477"/>
                  </a:lnTo>
                  <a:lnTo>
                    <a:pt x="287" y="479"/>
                  </a:lnTo>
                  <a:lnTo>
                    <a:pt x="285" y="482"/>
                  </a:lnTo>
                  <a:lnTo>
                    <a:pt x="285" y="486"/>
                  </a:lnTo>
                  <a:lnTo>
                    <a:pt x="281" y="492"/>
                  </a:lnTo>
                  <a:lnTo>
                    <a:pt x="279" y="496"/>
                  </a:lnTo>
                  <a:lnTo>
                    <a:pt x="279" y="499"/>
                  </a:lnTo>
                  <a:lnTo>
                    <a:pt x="279" y="503"/>
                  </a:lnTo>
                  <a:lnTo>
                    <a:pt x="277" y="507"/>
                  </a:lnTo>
                  <a:lnTo>
                    <a:pt x="277" y="511"/>
                  </a:lnTo>
                  <a:lnTo>
                    <a:pt x="277" y="513"/>
                  </a:lnTo>
                  <a:lnTo>
                    <a:pt x="279" y="515"/>
                  </a:lnTo>
                  <a:lnTo>
                    <a:pt x="281" y="515"/>
                  </a:lnTo>
                  <a:lnTo>
                    <a:pt x="281" y="517"/>
                  </a:lnTo>
                  <a:lnTo>
                    <a:pt x="285" y="517"/>
                  </a:lnTo>
                  <a:lnTo>
                    <a:pt x="285" y="518"/>
                  </a:lnTo>
                  <a:lnTo>
                    <a:pt x="287" y="520"/>
                  </a:lnTo>
                  <a:lnTo>
                    <a:pt x="289" y="522"/>
                  </a:lnTo>
                  <a:lnTo>
                    <a:pt x="292" y="524"/>
                  </a:lnTo>
                  <a:lnTo>
                    <a:pt x="294" y="524"/>
                  </a:lnTo>
                  <a:lnTo>
                    <a:pt x="296" y="526"/>
                  </a:lnTo>
                  <a:lnTo>
                    <a:pt x="298" y="526"/>
                  </a:lnTo>
                  <a:lnTo>
                    <a:pt x="300" y="530"/>
                  </a:lnTo>
                  <a:lnTo>
                    <a:pt x="300" y="532"/>
                  </a:lnTo>
                  <a:lnTo>
                    <a:pt x="300" y="536"/>
                  </a:lnTo>
                  <a:lnTo>
                    <a:pt x="302" y="537"/>
                  </a:lnTo>
                  <a:lnTo>
                    <a:pt x="300" y="537"/>
                  </a:lnTo>
                  <a:lnTo>
                    <a:pt x="302" y="539"/>
                  </a:lnTo>
                  <a:lnTo>
                    <a:pt x="304" y="541"/>
                  </a:lnTo>
                  <a:lnTo>
                    <a:pt x="306" y="543"/>
                  </a:lnTo>
                  <a:lnTo>
                    <a:pt x="308" y="543"/>
                  </a:lnTo>
                  <a:lnTo>
                    <a:pt x="309" y="543"/>
                  </a:lnTo>
                  <a:lnTo>
                    <a:pt x="309" y="545"/>
                  </a:lnTo>
                  <a:lnTo>
                    <a:pt x="311" y="545"/>
                  </a:lnTo>
                  <a:lnTo>
                    <a:pt x="313" y="547"/>
                  </a:lnTo>
                  <a:lnTo>
                    <a:pt x="317" y="547"/>
                  </a:lnTo>
                  <a:lnTo>
                    <a:pt x="319" y="547"/>
                  </a:lnTo>
                  <a:lnTo>
                    <a:pt x="321" y="549"/>
                  </a:lnTo>
                  <a:lnTo>
                    <a:pt x="323" y="549"/>
                  </a:lnTo>
                  <a:lnTo>
                    <a:pt x="325" y="549"/>
                  </a:lnTo>
                  <a:lnTo>
                    <a:pt x="327" y="551"/>
                  </a:lnTo>
                  <a:lnTo>
                    <a:pt x="327" y="555"/>
                  </a:lnTo>
                  <a:lnTo>
                    <a:pt x="328" y="555"/>
                  </a:lnTo>
                  <a:lnTo>
                    <a:pt x="330" y="555"/>
                  </a:lnTo>
                  <a:lnTo>
                    <a:pt x="332" y="556"/>
                  </a:lnTo>
                  <a:lnTo>
                    <a:pt x="332" y="558"/>
                  </a:lnTo>
                  <a:lnTo>
                    <a:pt x="332" y="560"/>
                  </a:lnTo>
                  <a:lnTo>
                    <a:pt x="334" y="560"/>
                  </a:lnTo>
                  <a:lnTo>
                    <a:pt x="336" y="562"/>
                  </a:lnTo>
                  <a:lnTo>
                    <a:pt x="338" y="564"/>
                  </a:lnTo>
                  <a:lnTo>
                    <a:pt x="338" y="566"/>
                  </a:lnTo>
                  <a:lnTo>
                    <a:pt x="340" y="566"/>
                  </a:lnTo>
                  <a:lnTo>
                    <a:pt x="342" y="568"/>
                  </a:lnTo>
                  <a:lnTo>
                    <a:pt x="344" y="570"/>
                  </a:lnTo>
                  <a:lnTo>
                    <a:pt x="344" y="572"/>
                  </a:lnTo>
                  <a:lnTo>
                    <a:pt x="346" y="572"/>
                  </a:lnTo>
                  <a:lnTo>
                    <a:pt x="346" y="574"/>
                  </a:lnTo>
                  <a:lnTo>
                    <a:pt x="346" y="577"/>
                  </a:lnTo>
                  <a:lnTo>
                    <a:pt x="344" y="577"/>
                  </a:lnTo>
                  <a:lnTo>
                    <a:pt x="344" y="579"/>
                  </a:lnTo>
                  <a:lnTo>
                    <a:pt x="344" y="581"/>
                  </a:lnTo>
                  <a:lnTo>
                    <a:pt x="342" y="581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2" y="589"/>
                  </a:lnTo>
                  <a:lnTo>
                    <a:pt x="342" y="591"/>
                  </a:lnTo>
                  <a:lnTo>
                    <a:pt x="342" y="594"/>
                  </a:lnTo>
                  <a:lnTo>
                    <a:pt x="342" y="596"/>
                  </a:lnTo>
                  <a:lnTo>
                    <a:pt x="338" y="600"/>
                  </a:lnTo>
                  <a:lnTo>
                    <a:pt x="336" y="602"/>
                  </a:lnTo>
                  <a:lnTo>
                    <a:pt x="336" y="604"/>
                  </a:lnTo>
                  <a:lnTo>
                    <a:pt x="334" y="606"/>
                  </a:lnTo>
                  <a:lnTo>
                    <a:pt x="332" y="610"/>
                  </a:lnTo>
                  <a:lnTo>
                    <a:pt x="330" y="610"/>
                  </a:lnTo>
                  <a:lnTo>
                    <a:pt x="328" y="610"/>
                  </a:lnTo>
                  <a:lnTo>
                    <a:pt x="325" y="610"/>
                  </a:lnTo>
                  <a:lnTo>
                    <a:pt x="321" y="612"/>
                  </a:lnTo>
                  <a:lnTo>
                    <a:pt x="321" y="613"/>
                  </a:lnTo>
                  <a:lnTo>
                    <a:pt x="319" y="615"/>
                  </a:lnTo>
                  <a:lnTo>
                    <a:pt x="317" y="615"/>
                  </a:lnTo>
                  <a:lnTo>
                    <a:pt x="315" y="613"/>
                  </a:lnTo>
                  <a:lnTo>
                    <a:pt x="311" y="613"/>
                  </a:lnTo>
                  <a:lnTo>
                    <a:pt x="309" y="615"/>
                  </a:lnTo>
                  <a:lnTo>
                    <a:pt x="308" y="615"/>
                  </a:lnTo>
                  <a:lnTo>
                    <a:pt x="306" y="615"/>
                  </a:lnTo>
                  <a:lnTo>
                    <a:pt x="306" y="613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302" y="613"/>
                  </a:lnTo>
                  <a:lnTo>
                    <a:pt x="300" y="613"/>
                  </a:lnTo>
                  <a:lnTo>
                    <a:pt x="300" y="615"/>
                  </a:lnTo>
                  <a:lnTo>
                    <a:pt x="296" y="615"/>
                  </a:lnTo>
                  <a:lnTo>
                    <a:pt x="294" y="617"/>
                  </a:lnTo>
                  <a:lnTo>
                    <a:pt x="296" y="619"/>
                  </a:lnTo>
                  <a:lnTo>
                    <a:pt x="296" y="623"/>
                  </a:lnTo>
                  <a:lnTo>
                    <a:pt x="294" y="625"/>
                  </a:lnTo>
                  <a:lnTo>
                    <a:pt x="294" y="627"/>
                  </a:lnTo>
                  <a:lnTo>
                    <a:pt x="294" y="631"/>
                  </a:lnTo>
                  <a:lnTo>
                    <a:pt x="292" y="631"/>
                  </a:lnTo>
                  <a:lnTo>
                    <a:pt x="292" y="634"/>
                  </a:lnTo>
                  <a:lnTo>
                    <a:pt x="294" y="634"/>
                  </a:lnTo>
                  <a:lnTo>
                    <a:pt x="296" y="634"/>
                  </a:lnTo>
                  <a:lnTo>
                    <a:pt x="296" y="636"/>
                  </a:lnTo>
                  <a:lnTo>
                    <a:pt x="294" y="638"/>
                  </a:lnTo>
                  <a:lnTo>
                    <a:pt x="292" y="640"/>
                  </a:lnTo>
                  <a:lnTo>
                    <a:pt x="290" y="642"/>
                  </a:lnTo>
                  <a:lnTo>
                    <a:pt x="289" y="642"/>
                  </a:lnTo>
                  <a:lnTo>
                    <a:pt x="287" y="642"/>
                  </a:lnTo>
                  <a:lnTo>
                    <a:pt x="285" y="644"/>
                  </a:lnTo>
                  <a:lnTo>
                    <a:pt x="285" y="642"/>
                  </a:lnTo>
                  <a:lnTo>
                    <a:pt x="283" y="642"/>
                  </a:lnTo>
                  <a:lnTo>
                    <a:pt x="281" y="642"/>
                  </a:lnTo>
                  <a:lnTo>
                    <a:pt x="277" y="640"/>
                  </a:lnTo>
                  <a:lnTo>
                    <a:pt x="277" y="638"/>
                  </a:lnTo>
                  <a:lnTo>
                    <a:pt x="277" y="640"/>
                  </a:lnTo>
                  <a:lnTo>
                    <a:pt x="275" y="640"/>
                  </a:lnTo>
                  <a:lnTo>
                    <a:pt x="275" y="638"/>
                  </a:lnTo>
                  <a:lnTo>
                    <a:pt x="273" y="638"/>
                  </a:lnTo>
                  <a:lnTo>
                    <a:pt x="271" y="638"/>
                  </a:lnTo>
                  <a:lnTo>
                    <a:pt x="270" y="638"/>
                  </a:lnTo>
                  <a:lnTo>
                    <a:pt x="268" y="638"/>
                  </a:lnTo>
                  <a:lnTo>
                    <a:pt x="266" y="638"/>
                  </a:lnTo>
                  <a:lnTo>
                    <a:pt x="264" y="638"/>
                  </a:lnTo>
                  <a:lnTo>
                    <a:pt x="262" y="638"/>
                  </a:lnTo>
                  <a:lnTo>
                    <a:pt x="260" y="638"/>
                  </a:lnTo>
                  <a:lnTo>
                    <a:pt x="260" y="640"/>
                  </a:lnTo>
                  <a:lnTo>
                    <a:pt x="258" y="640"/>
                  </a:lnTo>
                  <a:lnTo>
                    <a:pt x="256" y="640"/>
                  </a:lnTo>
                  <a:lnTo>
                    <a:pt x="256" y="642"/>
                  </a:lnTo>
                  <a:lnTo>
                    <a:pt x="254" y="642"/>
                  </a:lnTo>
                  <a:lnTo>
                    <a:pt x="254" y="644"/>
                  </a:lnTo>
                  <a:lnTo>
                    <a:pt x="254" y="646"/>
                  </a:lnTo>
                  <a:lnTo>
                    <a:pt x="254" y="648"/>
                  </a:lnTo>
                  <a:lnTo>
                    <a:pt x="254" y="650"/>
                  </a:lnTo>
                  <a:lnTo>
                    <a:pt x="252" y="650"/>
                  </a:lnTo>
                  <a:lnTo>
                    <a:pt x="251" y="651"/>
                  </a:lnTo>
                  <a:lnTo>
                    <a:pt x="251" y="653"/>
                  </a:lnTo>
                  <a:lnTo>
                    <a:pt x="251" y="655"/>
                  </a:lnTo>
                  <a:lnTo>
                    <a:pt x="249" y="657"/>
                  </a:lnTo>
                  <a:lnTo>
                    <a:pt x="247" y="657"/>
                  </a:lnTo>
                  <a:lnTo>
                    <a:pt x="245" y="657"/>
                  </a:lnTo>
                  <a:lnTo>
                    <a:pt x="245" y="659"/>
                  </a:lnTo>
                  <a:lnTo>
                    <a:pt x="243" y="659"/>
                  </a:lnTo>
                  <a:lnTo>
                    <a:pt x="243" y="657"/>
                  </a:lnTo>
                  <a:lnTo>
                    <a:pt x="241" y="657"/>
                  </a:lnTo>
                  <a:lnTo>
                    <a:pt x="239" y="657"/>
                  </a:lnTo>
                  <a:lnTo>
                    <a:pt x="237" y="657"/>
                  </a:lnTo>
                  <a:lnTo>
                    <a:pt x="235" y="657"/>
                  </a:lnTo>
                  <a:lnTo>
                    <a:pt x="233" y="657"/>
                  </a:lnTo>
                  <a:lnTo>
                    <a:pt x="232" y="655"/>
                  </a:lnTo>
                  <a:lnTo>
                    <a:pt x="230" y="655"/>
                  </a:lnTo>
                  <a:lnTo>
                    <a:pt x="228" y="655"/>
                  </a:lnTo>
                  <a:lnTo>
                    <a:pt x="226" y="655"/>
                  </a:lnTo>
                  <a:lnTo>
                    <a:pt x="226" y="653"/>
                  </a:lnTo>
                  <a:lnTo>
                    <a:pt x="224" y="651"/>
                  </a:lnTo>
                  <a:lnTo>
                    <a:pt x="222" y="651"/>
                  </a:lnTo>
                  <a:lnTo>
                    <a:pt x="220" y="650"/>
                  </a:lnTo>
                  <a:lnTo>
                    <a:pt x="218" y="650"/>
                  </a:lnTo>
                  <a:lnTo>
                    <a:pt x="216" y="650"/>
                  </a:lnTo>
                  <a:lnTo>
                    <a:pt x="214" y="650"/>
                  </a:lnTo>
                  <a:lnTo>
                    <a:pt x="214" y="648"/>
                  </a:lnTo>
                  <a:lnTo>
                    <a:pt x="213" y="648"/>
                  </a:lnTo>
                  <a:lnTo>
                    <a:pt x="211" y="648"/>
                  </a:lnTo>
                  <a:lnTo>
                    <a:pt x="209" y="646"/>
                  </a:lnTo>
                  <a:lnTo>
                    <a:pt x="209" y="644"/>
                  </a:lnTo>
                  <a:lnTo>
                    <a:pt x="207" y="644"/>
                  </a:lnTo>
                  <a:lnTo>
                    <a:pt x="207" y="642"/>
                  </a:lnTo>
                  <a:lnTo>
                    <a:pt x="207" y="640"/>
                  </a:lnTo>
                  <a:lnTo>
                    <a:pt x="205" y="638"/>
                  </a:lnTo>
                  <a:lnTo>
                    <a:pt x="203" y="636"/>
                  </a:lnTo>
                  <a:lnTo>
                    <a:pt x="203" y="634"/>
                  </a:lnTo>
                  <a:lnTo>
                    <a:pt x="201" y="632"/>
                  </a:lnTo>
                  <a:lnTo>
                    <a:pt x="199" y="632"/>
                  </a:lnTo>
                  <a:lnTo>
                    <a:pt x="197" y="632"/>
                  </a:lnTo>
                  <a:lnTo>
                    <a:pt x="195" y="632"/>
                  </a:lnTo>
                  <a:lnTo>
                    <a:pt x="195" y="634"/>
                  </a:lnTo>
                  <a:lnTo>
                    <a:pt x="194" y="636"/>
                  </a:lnTo>
                  <a:lnTo>
                    <a:pt x="192" y="638"/>
                  </a:lnTo>
                  <a:lnTo>
                    <a:pt x="192" y="640"/>
                  </a:lnTo>
                  <a:lnTo>
                    <a:pt x="190" y="642"/>
                  </a:lnTo>
                  <a:lnTo>
                    <a:pt x="190" y="644"/>
                  </a:lnTo>
                  <a:lnTo>
                    <a:pt x="188" y="646"/>
                  </a:lnTo>
                  <a:lnTo>
                    <a:pt x="186" y="648"/>
                  </a:lnTo>
                  <a:lnTo>
                    <a:pt x="184" y="650"/>
                  </a:lnTo>
                  <a:lnTo>
                    <a:pt x="182" y="651"/>
                  </a:lnTo>
                  <a:lnTo>
                    <a:pt x="178" y="653"/>
                  </a:lnTo>
                  <a:lnTo>
                    <a:pt x="176" y="653"/>
                  </a:lnTo>
                  <a:lnTo>
                    <a:pt x="175" y="655"/>
                  </a:lnTo>
                  <a:lnTo>
                    <a:pt x="173" y="659"/>
                  </a:lnTo>
                  <a:lnTo>
                    <a:pt x="167" y="667"/>
                  </a:lnTo>
                  <a:lnTo>
                    <a:pt x="167" y="669"/>
                  </a:lnTo>
                  <a:lnTo>
                    <a:pt x="165" y="670"/>
                  </a:lnTo>
                  <a:lnTo>
                    <a:pt x="163" y="670"/>
                  </a:lnTo>
                  <a:lnTo>
                    <a:pt x="161" y="672"/>
                  </a:lnTo>
                  <a:lnTo>
                    <a:pt x="161" y="674"/>
                  </a:lnTo>
                  <a:lnTo>
                    <a:pt x="159" y="678"/>
                  </a:lnTo>
                  <a:lnTo>
                    <a:pt x="157" y="678"/>
                  </a:lnTo>
                  <a:lnTo>
                    <a:pt x="156" y="678"/>
                  </a:lnTo>
                  <a:lnTo>
                    <a:pt x="154" y="678"/>
                  </a:lnTo>
                  <a:lnTo>
                    <a:pt x="152" y="680"/>
                  </a:lnTo>
                  <a:lnTo>
                    <a:pt x="150" y="680"/>
                  </a:lnTo>
                  <a:lnTo>
                    <a:pt x="146" y="680"/>
                  </a:lnTo>
                  <a:lnTo>
                    <a:pt x="144" y="680"/>
                  </a:lnTo>
                  <a:lnTo>
                    <a:pt x="140" y="680"/>
                  </a:lnTo>
                  <a:lnTo>
                    <a:pt x="137" y="682"/>
                  </a:lnTo>
                  <a:lnTo>
                    <a:pt x="135" y="682"/>
                  </a:lnTo>
                  <a:lnTo>
                    <a:pt x="129" y="682"/>
                  </a:lnTo>
                  <a:lnTo>
                    <a:pt x="125" y="684"/>
                  </a:lnTo>
                  <a:lnTo>
                    <a:pt x="123" y="684"/>
                  </a:lnTo>
                  <a:lnTo>
                    <a:pt x="121" y="684"/>
                  </a:lnTo>
                  <a:lnTo>
                    <a:pt x="121" y="686"/>
                  </a:lnTo>
                  <a:lnTo>
                    <a:pt x="119" y="686"/>
                  </a:lnTo>
                  <a:lnTo>
                    <a:pt x="119" y="688"/>
                  </a:lnTo>
                  <a:lnTo>
                    <a:pt x="118" y="688"/>
                  </a:lnTo>
                  <a:lnTo>
                    <a:pt x="118" y="689"/>
                  </a:lnTo>
                  <a:lnTo>
                    <a:pt x="116" y="689"/>
                  </a:lnTo>
                  <a:lnTo>
                    <a:pt x="114" y="689"/>
                  </a:lnTo>
                  <a:lnTo>
                    <a:pt x="112" y="689"/>
                  </a:lnTo>
                  <a:lnTo>
                    <a:pt x="112" y="688"/>
                  </a:lnTo>
                  <a:lnTo>
                    <a:pt x="114" y="688"/>
                  </a:lnTo>
                  <a:lnTo>
                    <a:pt x="112" y="686"/>
                  </a:lnTo>
                  <a:lnTo>
                    <a:pt x="110" y="688"/>
                  </a:lnTo>
                  <a:lnTo>
                    <a:pt x="110" y="689"/>
                  </a:lnTo>
                  <a:lnTo>
                    <a:pt x="110" y="691"/>
                  </a:lnTo>
                  <a:lnTo>
                    <a:pt x="110" y="693"/>
                  </a:lnTo>
                  <a:lnTo>
                    <a:pt x="108" y="693"/>
                  </a:lnTo>
                  <a:lnTo>
                    <a:pt x="108" y="695"/>
                  </a:lnTo>
                  <a:lnTo>
                    <a:pt x="106" y="695"/>
                  </a:lnTo>
                  <a:lnTo>
                    <a:pt x="104" y="697"/>
                  </a:lnTo>
                  <a:lnTo>
                    <a:pt x="104" y="699"/>
                  </a:lnTo>
                  <a:lnTo>
                    <a:pt x="106" y="701"/>
                  </a:lnTo>
                  <a:lnTo>
                    <a:pt x="108" y="701"/>
                  </a:lnTo>
                  <a:lnTo>
                    <a:pt x="110" y="701"/>
                  </a:lnTo>
                  <a:lnTo>
                    <a:pt x="112" y="701"/>
                  </a:lnTo>
                  <a:lnTo>
                    <a:pt x="114" y="701"/>
                  </a:lnTo>
                  <a:lnTo>
                    <a:pt x="116" y="701"/>
                  </a:lnTo>
                  <a:lnTo>
                    <a:pt x="116" y="703"/>
                  </a:lnTo>
                  <a:lnTo>
                    <a:pt x="114" y="703"/>
                  </a:lnTo>
                  <a:lnTo>
                    <a:pt x="114" y="705"/>
                  </a:lnTo>
                  <a:lnTo>
                    <a:pt x="112" y="705"/>
                  </a:lnTo>
                  <a:lnTo>
                    <a:pt x="110" y="705"/>
                  </a:lnTo>
                  <a:lnTo>
                    <a:pt x="108" y="705"/>
                  </a:lnTo>
                  <a:lnTo>
                    <a:pt x="108" y="707"/>
                  </a:lnTo>
                  <a:lnTo>
                    <a:pt x="110" y="707"/>
                  </a:lnTo>
                  <a:lnTo>
                    <a:pt x="108" y="708"/>
                  </a:lnTo>
                  <a:lnTo>
                    <a:pt x="110" y="708"/>
                  </a:lnTo>
                  <a:lnTo>
                    <a:pt x="110" y="710"/>
                  </a:lnTo>
                  <a:lnTo>
                    <a:pt x="110" y="712"/>
                  </a:lnTo>
                  <a:lnTo>
                    <a:pt x="110" y="714"/>
                  </a:lnTo>
                  <a:lnTo>
                    <a:pt x="110" y="716"/>
                  </a:lnTo>
                  <a:lnTo>
                    <a:pt x="110" y="718"/>
                  </a:lnTo>
                  <a:lnTo>
                    <a:pt x="108" y="718"/>
                  </a:lnTo>
                  <a:lnTo>
                    <a:pt x="106" y="718"/>
                  </a:lnTo>
                  <a:lnTo>
                    <a:pt x="106" y="720"/>
                  </a:lnTo>
                  <a:lnTo>
                    <a:pt x="106" y="722"/>
                  </a:lnTo>
                  <a:lnTo>
                    <a:pt x="106" y="724"/>
                  </a:lnTo>
                  <a:lnTo>
                    <a:pt x="108" y="726"/>
                  </a:lnTo>
                  <a:lnTo>
                    <a:pt x="108" y="727"/>
                  </a:lnTo>
                  <a:lnTo>
                    <a:pt x="106" y="729"/>
                  </a:lnTo>
                  <a:lnTo>
                    <a:pt x="106" y="727"/>
                  </a:lnTo>
                  <a:lnTo>
                    <a:pt x="104" y="727"/>
                  </a:lnTo>
                  <a:lnTo>
                    <a:pt x="104" y="726"/>
                  </a:lnTo>
                  <a:lnTo>
                    <a:pt x="102" y="726"/>
                  </a:lnTo>
                  <a:lnTo>
                    <a:pt x="100" y="726"/>
                  </a:lnTo>
                  <a:lnTo>
                    <a:pt x="100" y="727"/>
                  </a:lnTo>
                  <a:lnTo>
                    <a:pt x="100" y="729"/>
                  </a:lnTo>
                  <a:lnTo>
                    <a:pt x="100" y="731"/>
                  </a:lnTo>
                  <a:lnTo>
                    <a:pt x="102" y="731"/>
                  </a:lnTo>
                  <a:lnTo>
                    <a:pt x="104" y="731"/>
                  </a:lnTo>
                  <a:lnTo>
                    <a:pt x="106" y="733"/>
                  </a:lnTo>
                  <a:lnTo>
                    <a:pt x="106" y="735"/>
                  </a:lnTo>
                  <a:lnTo>
                    <a:pt x="106" y="737"/>
                  </a:lnTo>
                  <a:lnTo>
                    <a:pt x="104" y="739"/>
                  </a:lnTo>
                  <a:lnTo>
                    <a:pt x="102" y="739"/>
                  </a:lnTo>
                  <a:lnTo>
                    <a:pt x="100" y="739"/>
                  </a:lnTo>
                  <a:lnTo>
                    <a:pt x="100" y="741"/>
                  </a:lnTo>
                  <a:lnTo>
                    <a:pt x="99" y="741"/>
                  </a:lnTo>
                  <a:lnTo>
                    <a:pt x="97" y="741"/>
                  </a:lnTo>
                  <a:lnTo>
                    <a:pt x="97" y="743"/>
                  </a:lnTo>
                  <a:lnTo>
                    <a:pt x="99" y="745"/>
                  </a:lnTo>
                  <a:lnTo>
                    <a:pt x="99" y="746"/>
                  </a:lnTo>
                  <a:lnTo>
                    <a:pt x="100" y="746"/>
                  </a:lnTo>
                  <a:lnTo>
                    <a:pt x="100" y="748"/>
                  </a:lnTo>
                  <a:lnTo>
                    <a:pt x="99" y="748"/>
                  </a:lnTo>
                  <a:lnTo>
                    <a:pt x="99" y="750"/>
                  </a:lnTo>
                  <a:lnTo>
                    <a:pt x="97" y="750"/>
                  </a:lnTo>
                  <a:lnTo>
                    <a:pt x="97" y="752"/>
                  </a:lnTo>
                  <a:lnTo>
                    <a:pt x="99" y="752"/>
                  </a:lnTo>
                  <a:lnTo>
                    <a:pt x="99" y="754"/>
                  </a:lnTo>
                  <a:lnTo>
                    <a:pt x="97" y="754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100" y="760"/>
                  </a:lnTo>
                  <a:lnTo>
                    <a:pt x="99" y="760"/>
                  </a:lnTo>
                  <a:lnTo>
                    <a:pt x="99" y="762"/>
                  </a:lnTo>
                  <a:lnTo>
                    <a:pt x="99" y="764"/>
                  </a:lnTo>
                  <a:lnTo>
                    <a:pt x="99" y="765"/>
                  </a:lnTo>
                  <a:lnTo>
                    <a:pt x="97" y="764"/>
                  </a:lnTo>
                  <a:lnTo>
                    <a:pt x="97" y="765"/>
                  </a:lnTo>
                  <a:lnTo>
                    <a:pt x="95" y="767"/>
                  </a:lnTo>
                  <a:lnTo>
                    <a:pt x="95" y="769"/>
                  </a:lnTo>
                  <a:lnTo>
                    <a:pt x="95" y="771"/>
                  </a:lnTo>
                  <a:lnTo>
                    <a:pt x="95" y="773"/>
                  </a:lnTo>
                  <a:lnTo>
                    <a:pt x="93" y="773"/>
                  </a:lnTo>
                  <a:lnTo>
                    <a:pt x="93" y="775"/>
                  </a:lnTo>
                  <a:lnTo>
                    <a:pt x="91" y="775"/>
                  </a:lnTo>
                  <a:lnTo>
                    <a:pt x="89" y="777"/>
                  </a:lnTo>
                  <a:lnTo>
                    <a:pt x="89" y="779"/>
                  </a:lnTo>
                  <a:lnTo>
                    <a:pt x="89" y="781"/>
                  </a:lnTo>
                  <a:lnTo>
                    <a:pt x="87" y="783"/>
                  </a:lnTo>
                  <a:lnTo>
                    <a:pt x="85" y="783"/>
                  </a:lnTo>
                  <a:lnTo>
                    <a:pt x="83" y="783"/>
                  </a:lnTo>
                  <a:lnTo>
                    <a:pt x="83" y="784"/>
                  </a:lnTo>
                  <a:lnTo>
                    <a:pt x="83" y="786"/>
                  </a:lnTo>
                  <a:lnTo>
                    <a:pt x="83" y="788"/>
                  </a:lnTo>
                  <a:lnTo>
                    <a:pt x="81" y="788"/>
                  </a:lnTo>
                  <a:lnTo>
                    <a:pt x="80" y="788"/>
                  </a:lnTo>
                  <a:lnTo>
                    <a:pt x="80" y="786"/>
                  </a:lnTo>
                  <a:lnTo>
                    <a:pt x="78" y="786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04D550A-4716-4331-A756-BC4324425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3515"/>
              <a:ext cx="504" cy="435"/>
            </a:xfrm>
            <a:custGeom>
              <a:avLst/>
              <a:gdLst>
                <a:gd name="T0" fmla="*/ 490 w 504"/>
                <a:gd name="T1" fmla="*/ 414 h 435"/>
                <a:gd name="T2" fmla="*/ 471 w 504"/>
                <a:gd name="T3" fmla="*/ 420 h 435"/>
                <a:gd name="T4" fmla="*/ 464 w 504"/>
                <a:gd name="T5" fmla="*/ 433 h 435"/>
                <a:gd name="T6" fmla="*/ 450 w 504"/>
                <a:gd name="T7" fmla="*/ 420 h 435"/>
                <a:gd name="T8" fmla="*/ 447 w 504"/>
                <a:gd name="T9" fmla="*/ 401 h 435"/>
                <a:gd name="T10" fmla="*/ 428 w 504"/>
                <a:gd name="T11" fmla="*/ 391 h 435"/>
                <a:gd name="T12" fmla="*/ 407 w 504"/>
                <a:gd name="T13" fmla="*/ 399 h 435"/>
                <a:gd name="T14" fmla="*/ 384 w 504"/>
                <a:gd name="T15" fmla="*/ 399 h 435"/>
                <a:gd name="T16" fmla="*/ 378 w 504"/>
                <a:gd name="T17" fmla="*/ 376 h 435"/>
                <a:gd name="T18" fmla="*/ 386 w 504"/>
                <a:gd name="T19" fmla="*/ 357 h 435"/>
                <a:gd name="T20" fmla="*/ 384 w 504"/>
                <a:gd name="T21" fmla="*/ 336 h 435"/>
                <a:gd name="T22" fmla="*/ 361 w 504"/>
                <a:gd name="T23" fmla="*/ 338 h 435"/>
                <a:gd name="T24" fmla="*/ 363 w 504"/>
                <a:gd name="T25" fmla="*/ 355 h 435"/>
                <a:gd name="T26" fmla="*/ 352 w 504"/>
                <a:gd name="T27" fmla="*/ 372 h 435"/>
                <a:gd name="T28" fmla="*/ 334 w 504"/>
                <a:gd name="T29" fmla="*/ 361 h 435"/>
                <a:gd name="T30" fmla="*/ 317 w 504"/>
                <a:gd name="T31" fmla="*/ 357 h 435"/>
                <a:gd name="T32" fmla="*/ 298 w 504"/>
                <a:gd name="T33" fmla="*/ 359 h 435"/>
                <a:gd name="T34" fmla="*/ 285 w 504"/>
                <a:gd name="T35" fmla="*/ 376 h 435"/>
                <a:gd name="T36" fmla="*/ 268 w 504"/>
                <a:gd name="T37" fmla="*/ 376 h 435"/>
                <a:gd name="T38" fmla="*/ 257 w 504"/>
                <a:gd name="T39" fmla="*/ 361 h 435"/>
                <a:gd name="T40" fmla="*/ 245 w 504"/>
                <a:gd name="T41" fmla="*/ 344 h 435"/>
                <a:gd name="T42" fmla="*/ 232 w 504"/>
                <a:gd name="T43" fmla="*/ 332 h 435"/>
                <a:gd name="T44" fmla="*/ 220 w 504"/>
                <a:gd name="T45" fmla="*/ 344 h 435"/>
                <a:gd name="T46" fmla="*/ 207 w 504"/>
                <a:gd name="T47" fmla="*/ 331 h 435"/>
                <a:gd name="T48" fmla="*/ 198 w 504"/>
                <a:gd name="T49" fmla="*/ 323 h 435"/>
                <a:gd name="T50" fmla="*/ 205 w 504"/>
                <a:gd name="T51" fmla="*/ 313 h 435"/>
                <a:gd name="T52" fmla="*/ 207 w 504"/>
                <a:gd name="T53" fmla="*/ 304 h 435"/>
                <a:gd name="T54" fmla="*/ 209 w 504"/>
                <a:gd name="T55" fmla="*/ 281 h 435"/>
                <a:gd name="T56" fmla="*/ 188 w 504"/>
                <a:gd name="T57" fmla="*/ 272 h 435"/>
                <a:gd name="T58" fmla="*/ 177 w 504"/>
                <a:gd name="T59" fmla="*/ 260 h 435"/>
                <a:gd name="T60" fmla="*/ 158 w 504"/>
                <a:gd name="T61" fmla="*/ 260 h 435"/>
                <a:gd name="T62" fmla="*/ 143 w 504"/>
                <a:gd name="T63" fmla="*/ 256 h 435"/>
                <a:gd name="T64" fmla="*/ 127 w 504"/>
                <a:gd name="T65" fmla="*/ 251 h 435"/>
                <a:gd name="T66" fmla="*/ 118 w 504"/>
                <a:gd name="T67" fmla="*/ 258 h 435"/>
                <a:gd name="T68" fmla="*/ 99 w 504"/>
                <a:gd name="T69" fmla="*/ 247 h 435"/>
                <a:gd name="T70" fmla="*/ 105 w 504"/>
                <a:gd name="T71" fmla="*/ 228 h 435"/>
                <a:gd name="T72" fmla="*/ 108 w 504"/>
                <a:gd name="T73" fmla="*/ 215 h 435"/>
                <a:gd name="T74" fmla="*/ 105 w 504"/>
                <a:gd name="T75" fmla="*/ 201 h 435"/>
                <a:gd name="T76" fmla="*/ 89 w 504"/>
                <a:gd name="T77" fmla="*/ 190 h 435"/>
                <a:gd name="T78" fmla="*/ 86 w 504"/>
                <a:gd name="T79" fmla="*/ 171 h 435"/>
                <a:gd name="T80" fmla="*/ 101 w 504"/>
                <a:gd name="T81" fmla="*/ 169 h 435"/>
                <a:gd name="T82" fmla="*/ 93 w 504"/>
                <a:gd name="T83" fmla="*/ 148 h 435"/>
                <a:gd name="T84" fmla="*/ 78 w 504"/>
                <a:gd name="T85" fmla="*/ 139 h 435"/>
                <a:gd name="T86" fmla="*/ 68 w 504"/>
                <a:gd name="T87" fmla="*/ 129 h 435"/>
                <a:gd name="T88" fmla="*/ 72 w 504"/>
                <a:gd name="T89" fmla="*/ 116 h 435"/>
                <a:gd name="T90" fmla="*/ 55 w 504"/>
                <a:gd name="T91" fmla="*/ 125 h 435"/>
                <a:gd name="T92" fmla="*/ 42 w 504"/>
                <a:gd name="T93" fmla="*/ 123 h 435"/>
                <a:gd name="T94" fmla="*/ 46 w 504"/>
                <a:gd name="T95" fmla="*/ 114 h 435"/>
                <a:gd name="T96" fmla="*/ 30 w 504"/>
                <a:gd name="T97" fmla="*/ 104 h 435"/>
                <a:gd name="T98" fmla="*/ 46 w 504"/>
                <a:gd name="T99" fmla="*/ 106 h 435"/>
                <a:gd name="T100" fmla="*/ 40 w 504"/>
                <a:gd name="T101" fmla="*/ 97 h 435"/>
                <a:gd name="T102" fmla="*/ 34 w 504"/>
                <a:gd name="T103" fmla="*/ 82 h 435"/>
                <a:gd name="T104" fmla="*/ 32 w 504"/>
                <a:gd name="T105" fmla="*/ 68 h 435"/>
                <a:gd name="T106" fmla="*/ 11 w 504"/>
                <a:gd name="T107" fmla="*/ 72 h 435"/>
                <a:gd name="T108" fmla="*/ 25 w 504"/>
                <a:gd name="T109" fmla="*/ 59 h 435"/>
                <a:gd name="T110" fmla="*/ 21 w 504"/>
                <a:gd name="T111" fmla="*/ 40 h 435"/>
                <a:gd name="T112" fmla="*/ 6 w 504"/>
                <a:gd name="T113" fmla="*/ 53 h 435"/>
                <a:gd name="T114" fmla="*/ 6 w 504"/>
                <a:gd name="T115" fmla="*/ 38 h 435"/>
                <a:gd name="T116" fmla="*/ 2 w 504"/>
                <a:gd name="T117" fmla="*/ 21 h 435"/>
                <a:gd name="T118" fmla="*/ 13 w 504"/>
                <a:gd name="T119" fmla="*/ 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" h="435">
                  <a:moveTo>
                    <a:pt x="504" y="429"/>
                  </a:moveTo>
                  <a:lnTo>
                    <a:pt x="502" y="429"/>
                  </a:lnTo>
                  <a:lnTo>
                    <a:pt x="502" y="427"/>
                  </a:lnTo>
                  <a:lnTo>
                    <a:pt x="500" y="427"/>
                  </a:lnTo>
                  <a:lnTo>
                    <a:pt x="498" y="426"/>
                  </a:lnTo>
                  <a:lnTo>
                    <a:pt x="498" y="424"/>
                  </a:lnTo>
                  <a:lnTo>
                    <a:pt x="496" y="424"/>
                  </a:lnTo>
                  <a:lnTo>
                    <a:pt x="496" y="422"/>
                  </a:lnTo>
                  <a:lnTo>
                    <a:pt x="496" y="420"/>
                  </a:lnTo>
                  <a:lnTo>
                    <a:pt x="494" y="420"/>
                  </a:lnTo>
                  <a:lnTo>
                    <a:pt x="494" y="418"/>
                  </a:lnTo>
                  <a:lnTo>
                    <a:pt x="492" y="418"/>
                  </a:lnTo>
                  <a:lnTo>
                    <a:pt x="492" y="416"/>
                  </a:lnTo>
                  <a:lnTo>
                    <a:pt x="490" y="414"/>
                  </a:lnTo>
                  <a:lnTo>
                    <a:pt x="488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3" y="414"/>
                  </a:lnTo>
                  <a:lnTo>
                    <a:pt x="483" y="416"/>
                  </a:lnTo>
                  <a:lnTo>
                    <a:pt x="481" y="416"/>
                  </a:lnTo>
                  <a:lnTo>
                    <a:pt x="479" y="414"/>
                  </a:lnTo>
                  <a:lnTo>
                    <a:pt x="479" y="416"/>
                  </a:lnTo>
                  <a:lnTo>
                    <a:pt x="477" y="416"/>
                  </a:lnTo>
                  <a:lnTo>
                    <a:pt x="475" y="416"/>
                  </a:lnTo>
                  <a:lnTo>
                    <a:pt x="475" y="418"/>
                  </a:lnTo>
                  <a:lnTo>
                    <a:pt x="473" y="418"/>
                  </a:lnTo>
                  <a:lnTo>
                    <a:pt x="471" y="418"/>
                  </a:lnTo>
                  <a:lnTo>
                    <a:pt x="471" y="420"/>
                  </a:lnTo>
                  <a:lnTo>
                    <a:pt x="471" y="422"/>
                  </a:lnTo>
                  <a:lnTo>
                    <a:pt x="471" y="424"/>
                  </a:lnTo>
                  <a:lnTo>
                    <a:pt x="471" y="426"/>
                  </a:lnTo>
                  <a:lnTo>
                    <a:pt x="471" y="427"/>
                  </a:lnTo>
                  <a:lnTo>
                    <a:pt x="471" y="429"/>
                  </a:lnTo>
                  <a:lnTo>
                    <a:pt x="473" y="429"/>
                  </a:lnTo>
                  <a:lnTo>
                    <a:pt x="473" y="431"/>
                  </a:lnTo>
                  <a:lnTo>
                    <a:pt x="471" y="433"/>
                  </a:lnTo>
                  <a:lnTo>
                    <a:pt x="469" y="433"/>
                  </a:lnTo>
                  <a:lnTo>
                    <a:pt x="469" y="435"/>
                  </a:lnTo>
                  <a:lnTo>
                    <a:pt x="468" y="435"/>
                  </a:lnTo>
                  <a:lnTo>
                    <a:pt x="466" y="435"/>
                  </a:lnTo>
                  <a:lnTo>
                    <a:pt x="466" y="433"/>
                  </a:lnTo>
                  <a:lnTo>
                    <a:pt x="464" y="433"/>
                  </a:lnTo>
                  <a:lnTo>
                    <a:pt x="462" y="433"/>
                  </a:lnTo>
                  <a:lnTo>
                    <a:pt x="460" y="433"/>
                  </a:lnTo>
                  <a:lnTo>
                    <a:pt x="460" y="431"/>
                  </a:lnTo>
                  <a:lnTo>
                    <a:pt x="458" y="431"/>
                  </a:lnTo>
                  <a:lnTo>
                    <a:pt x="458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7"/>
                  </a:lnTo>
                  <a:lnTo>
                    <a:pt x="452" y="427"/>
                  </a:lnTo>
                  <a:lnTo>
                    <a:pt x="452" y="426"/>
                  </a:lnTo>
                  <a:lnTo>
                    <a:pt x="452" y="424"/>
                  </a:lnTo>
                  <a:lnTo>
                    <a:pt x="450" y="424"/>
                  </a:lnTo>
                  <a:lnTo>
                    <a:pt x="450" y="422"/>
                  </a:lnTo>
                  <a:lnTo>
                    <a:pt x="450" y="420"/>
                  </a:lnTo>
                  <a:lnTo>
                    <a:pt x="449" y="420"/>
                  </a:lnTo>
                  <a:lnTo>
                    <a:pt x="449" y="418"/>
                  </a:lnTo>
                  <a:lnTo>
                    <a:pt x="449" y="416"/>
                  </a:lnTo>
                  <a:lnTo>
                    <a:pt x="449" y="414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9" y="410"/>
                  </a:lnTo>
                  <a:lnTo>
                    <a:pt x="449" y="408"/>
                  </a:lnTo>
                  <a:lnTo>
                    <a:pt x="449" y="407"/>
                  </a:lnTo>
                  <a:lnTo>
                    <a:pt x="449" y="405"/>
                  </a:lnTo>
                  <a:lnTo>
                    <a:pt x="449" y="403"/>
                  </a:lnTo>
                  <a:lnTo>
                    <a:pt x="447" y="403"/>
                  </a:lnTo>
                  <a:lnTo>
                    <a:pt x="447" y="401"/>
                  </a:lnTo>
                  <a:lnTo>
                    <a:pt x="447" y="399"/>
                  </a:lnTo>
                  <a:lnTo>
                    <a:pt x="445" y="397"/>
                  </a:lnTo>
                  <a:lnTo>
                    <a:pt x="445" y="395"/>
                  </a:lnTo>
                  <a:lnTo>
                    <a:pt x="443" y="395"/>
                  </a:lnTo>
                  <a:lnTo>
                    <a:pt x="441" y="395"/>
                  </a:lnTo>
                  <a:lnTo>
                    <a:pt x="439" y="393"/>
                  </a:lnTo>
                  <a:lnTo>
                    <a:pt x="437" y="393"/>
                  </a:lnTo>
                  <a:lnTo>
                    <a:pt x="437" y="391"/>
                  </a:lnTo>
                  <a:lnTo>
                    <a:pt x="435" y="391"/>
                  </a:lnTo>
                  <a:lnTo>
                    <a:pt x="435" y="389"/>
                  </a:lnTo>
                  <a:lnTo>
                    <a:pt x="433" y="389"/>
                  </a:lnTo>
                  <a:lnTo>
                    <a:pt x="431" y="391"/>
                  </a:lnTo>
                  <a:lnTo>
                    <a:pt x="430" y="391"/>
                  </a:lnTo>
                  <a:lnTo>
                    <a:pt x="428" y="391"/>
                  </a:lnTo>
                  <a:lnTo>
                    <a:pt x="428" y="393"/>
                  </a:lnTo>
                  <a:lnTo>
                    <a:pt x="426" y="393"/>
                  </a:lnTo>
                  <a:lnTo>
                    <a:pt x="426" y="395"/>
                  </a:lnTo>
                  <a:lnTo>
                    <a:pt x="424" y="395"/>
                  </a:lnTo>
                  <a:lnTo>
                    <a:pt x="422" y="395"/>
                  </a:lnTo>
                  <a:lnTo>
                    <a:pt x="420" y="397"/>
                  </a:lnTo>
                  <a:lnTo>
                    <a:pt x="418" y="397"/>
                  </a:lnTo>
                  <a:lnTo>
                    <a:pt x="416" y="397"/>
                  </a:lnTo>
                  <a:lnTo>
                    <a:pt x="414" y="397"/>
                  </a:lnTo>
                  <a:lnTo>
                    <a:pt x="412" y="397"/>
                  </a:lnTo>
                  <a:lnTo>
                    <a:pt x="411" y="397"/>
                  </a:lnTo>
                  <a:lnTo>
                    <a:pt x="411" y="399"/>
                  </a:lnTo>
                  <a:lnTo>
                    <a:pt x="409" y="399"/>
                  </a:lnTo>
                  <a:lnTo>
                    <a:pt x="407" y="399"/>
                  </a:lnTo>
                  <a:lnTo>
                    <a:pt x="405" y="397"/>
                  </a:lnTo>
                  <a:lnTo>
                    <a:pt x="403" y="397"/>
                  </a:lnTo>
                  <a:lnTo>
                    <a:pt x="401" y="397"/>
                  </a:lnTo>
                  <a:lnTo>
                    <a:pt x="399" y="397"/>
                  </a:lnTo>
                  <a:lnTo>
                    <a:pt x="397" y="397"/>
                  </a:lnTo>
                  <a:lnTo>
                    <a:pt x="395" y="399"/>
                  </a:lnTo>
                  <a:lnTo>
                    <a:pt x="395" y="401"/>
                  </a:lnTo>
                  <a:lnTo>
                    <a:pt x="393" y="401"/>
                  </a:lnTo>
                  <a:lnTo>
                    <a:pt x="392" y="401"/>
                  </a:lnTo>
                  <a:lnTo>
                    <a:pt x="390" y="401"/>
                  </a:lnTo>
                  <a:lnTo>
                    <a:pt x="388" y="401"/>
                  </a:lnTo>
                  <a:lnTo>
                    <a:pt x="386" y="401"/>
                  </a:lnTo>
                  <a:lnTo>
                    <a:pt x="386" y="399"/>
                  </a:lnTo>
                  <a:lnTo>
                    <a:pt x="384" y="399"/>
                  </a:lnTo>
                  <a:lnTo>
                    <a:pt x="384" y="397"/>
                  </a:lnTo>
                  <a:lnTo>
                    <a:pt x="382" y="395"/>
                  </a:lnTo>
                  <a:lnTo>
                    <a:pt x="382" y="393"/>
                  </a:lnTo>
                  <a:lnTo>
                    <a:pt x="382" y="391"/>
                  </a:lnTo>
                  <a:lnTo>
                    <a:pt x="380" y="391"/>
                  </a:lnTo>
                  <a:lnTo>
                    <a:pt x="380" y="389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78" y="386"/>
                  </a:lnTo>
                  <a:lnTo>
                    <a:pt x="378" y="384"/>
                  </a:lnTo>
                  <a:lnTo>
                    <a:pt x="378" y="382"/>
                  </a:lnTo>
                  <a:lnTo>
                    <a:pt x="378" y="380"/>
                  </a:lnTo>
                  <a:lnTo>
                    <a:pt x="378" y="378"/>
                  </a:lnTo>
                  <a:lnTo>
                    <a:pt x="378" y="376"/>
                  </a:lnTo>
                  <a:lnTo>
                    <a:pt x="378" y="374"/>
                  </a:lnTo>
                  <a:lnTo>
                    <a:pt x="378" y="372"/>
                  </a:lnTo>
                  <a:lnTo>
                    <a:pt x="378" y="370"/>
                  </a:lnTo>
                  <a:lnTo>
                    <a:pt x="378" y="369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80" y="361"/>
                  </a:lnTo>
                  <a:lnTo>
                    <a:pt x="382" y="361"/>
                  </a:lnTo>
                  <a:lnTo>
                    <a:pt x="382" y="359"/>
                  </a:lnTo>
                  <a:lnTo>
                    <a:pt x="384" y="359"/>
                  </a:lnTo>
                  <a:lnTo>
                    <a:pt x="384" y="357"/>
                  </a:lnTo>
                  <a:lnTo>
                    <a:pt x="386" y="357"/>
                  </a:lnTo>
                  <a:lnTo>
                    <a:pt x="386" y="355"/>
                  </a:lnTo>
                  <a:lnTo>
                    <a:pt x="388" y="355"/>
                  </a:lnTo>
                  <a:lnTo>
                    <a:pt x="388" y="353"/>
                  </a:lnTo>
                  <a:lnTo>
                    <a:pt x="388" y="351"/>
                  </a:lnTo>
                  <a:lnTo>
                    <a:pt x="388" y="350"/>
                  </a:lnTo>
                  <a:lnTo>
                    <a:pt x="388" y="348"/>
                  </a:lnTo>
                  <a:lnTo>
                    <a:pt x="388" y="346"/>
                  </a:lnTo>
                  <a:lnTo>
                    <a:pt x="388" y="344"/>
                  </a:lnTo>
                  <a:lnTo>
                    <a:pt x="388" y="342"/>
                  </a:lnTo>
                  <a:lnTo>
                    <a:pt x="388" y="340"/>
                  </a:lnTo>
                  <a:lnTo>
                    <a:pt x="386" y="340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4" y="336"/>
                  </a:lnTo>
                  <a:lnTo>
                    <a:pt x="382" y="336"/>
                  </a:lnTo>
                  <a:lnTo>
                    <a:pt x="382" y="334"/>
                  </a:lnTo>
                  <a:lnTo>
                    <a:pt x="380" y="334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4" y="334"/>
                  </a:lnTo>
                  <a:lnTo>
                    <a:pt x="372" y="334"/>
                  </a:lnTo>
                  <a:lnTo>
                    <a:pt x="371" y="334"/>
                  </a:lnTo>
                  <a:lnTo>
                    <a:pt x="369" y="334"/>
                  </a:lnTo>
                  <a:lnTo>
                    <a:pt x="367" y="336"/>
                  </a:lnTo>
                  <a:lnTo>
                    <a:pt x="365" y="336"/>
                  </a:lnTo>
                  <a:lnTo>
                    <a:pt x="363" y="336"/>
                  </a:lnTo>
                  <a:lnTo>
                    <a:pt x="361" y="336"/>
                  </a:lnTo>
                  <a:lnTo>
                    <a:pt x="361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7" y="342"/>
                  </a:lnTo>
                  <a:lnTo>
                    <a:pt x="357" y="344"/>
                  </a:lnTo>
                  <a:lnTo>
                    <a:pt x="357" y="346"/>
                  </a:lnTo>
                  <a:lnTo>
                    <a:pt x="359" y="346"/>
                  </a:lnTo>
                  <a:lnTo>
                    <a:pt x="359" y="348"/>
                  </a:lnTo>
                  <a:lnTo>
                    <a:pt x="359" y="350"/>
                  </a:lnTo>
                  <a:lnTo>
                    <a:pt x="361" y="350"/>
                  </a:lnTo>
                  <a:lnTo>
                    <a:pt x="361" y="351"/>
                  </a:lnTo>
                  <a:lnTo>
                    <a:pt x="363" y="351"/>
                  </a:lnTo>
                  <a:lnTo>
                    <a:pt x="363" y="353"/>
                  </a:lnTo>
                  <a:lnTo>
                    <a:pt x="363" y="355"/>
                  </a:lnTo>
                  <a:lnTo>
                    <a:pt x="363" y="357"/>
                  </a:lnTo>
                  <a:lnTo>
                    <a:pt x="363" y="359"/>
                  </a:lnTo>
                  <a:lnTo>
                    <a:pt x="361" y="359"/>
                  </a:lnTo>
                  <a:lnTo>
                    <a:pt x="361" y="361"/>
                  </a:lnTo>
                  <a:lnTo>
                    <a:pt x="359" y="363"/>
                  </a:lnTo>
                  <a:lnTo>
                    <a:pt x="359" y="365"/>
                  </a:lnTo>
                  <a:lnTo>
                    <a:pt x="357" y="365"/>
                  </a:lnTo>
                  <a:lnTo>
                    <a:pt x="357" y="367"/>
                  </a:lnTo>
                  <a:lnTo>
                    <a:pt x="355" y="367"/>
                  </a:lnTo>
                  <a:lnTo>
                    <a:pt x="355" y="369"/>
                  </a:lnTo>
                  <a:lnTo>
                    <a:pt x="353" y="369"/>
                  </a:lnTo>
                  <a:lnTo>
                    <a:pt x="353" y="370"/>
                  </a:lnTo>
                  <a:lnTo>
                    <a:pt x="352" y="370"/>
                  </a:lnTo>
                  <a:lnTo>
                    <a:pt x="352" y="372"/>
                  </a:lnTo>
                  <a:lnTo>
                    <a:pt x="350" y="372"/>
                  </a:lnTo>
                  <a:lnTo>
                    <a:pt x="348" y="372"/>
                  </a:lnTo>
                  <a:lnTo>
                    <a:pt x="346" y="372"/>
                  </a:lnTo>
                  <a:lnTo>
                    <a:pt x="344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340" y="370"/>
                  </a:lnTo>
                  <a:lnTo>
                    <a:pt x="338" y="370"/>
                  </a:lnTo>
                  <a:lnTo>
                    <a:pt x="336" y="369"/>
                  </a:lnTo>
                  <a:lnTo>
                    <a:pt x="336" y="367"/>
                  </a:lnTo>
                  <a:lnTo>
                    <a:pt x="336" y="365"/>
                  </a:lnTo>
                  <a:lnTo>
                    <a:pt x="334" y="365"/>
                  </a:lnTo>
                  <a:lnTo>
                    <a:pt x="334" y="363"/>
                  </a:lnTo>
                  <a:lnTo>
                    <a:pt x="334" y="361"/>
                  </a:lnTo>
                  <a:lnTo>
                    <a:pt x="333" y="361"/>
                  </a:lnTo>
                  <a:lnTo>
                    <a:pt x="331" y="359"/>
                  </a:lnTo>
                  <a:lnTo>
                    <a:pt x="329" y="359"/>
                  </a:lnTo>
                  <a:lnTo>
                    <a:pt x="329" y="357"/>
                  </a:lnTo>
                  <a:lnTo>
                    <a:pt x="329" y="355"/>
                  </a:lnTo>
                  <a:lnTo>
                    <a:pt x="327" y="355"/>
                  </a:lnTo>
                  <a:lnTo>
                    <a:pt x="325" y="355"/>
                  </a:lnTo>
                  <a:lnTo>
                    <a:pt x="323" y="355"/>
                  </a:lnTo>
                  <a:lnTo>
                    <a:pt x="323" y="353"/>
                  </a:lnTo>
                  <a:lnTo>
                    <a:pt x="321" y="351"/>
                  </a:lnTo>
                  <a:lnTo>
                    <a:pt x="319" y="351"/>
                  </a:lnTo>
                  <a:lnTo>
                    <a:pt x="319" y="353"/>
                  </a:lnTo>
                  <a:lnTo>
                    <a:pt x="319" y="355"/>
                  </a:lnTo>
                  <a:lnTo>
                    <a:pt x="317" y="357"/>
                  </a:lnTo>
                  <a:lnTo>
                    <a:pt x="317" y="359"/>
                  </a:lnTo>
                  <a:lnTo>
                    <a:pt x="317" y="361"/>
                  </a:lnTo>
                  <a:lnTo>
                    <a:pt x="315" y="363"/>
                  </a:lnTo>
                  <a:lnTo>
                    <a:pt x="315" y="365"/>
                  </a:lnTo>
                  <a:lnTo>
                    <a:pt x="314" y="365"/>
                  </a:lnTo>
                  <a:lnTo>
                    <a:pt x="312" y="365"/>
                  </a:lnTo>
                  <a:lnTo>
                    <a:pt x="310" y="365"/>
                  </a:lnTo>
                  <a:lnTo>
                    <a:pt x="308" y="363"/>
                  </a:lnTo>
                  <a:lnTo>
                    <a:pt x="306" y="363"/>
                  </a:lnTo>
                  <a:lnTo>
                    <a:pt x="304" y="363"/>
                  </a:lnTo>
                  <a:lnTo>
                    <a:pt x="304" y="361"/>
                  </a:lnTo>
                  <a:lnTo>
                    <a:pt x="302" y="359"/>
                  </a:lnTo>
                  <a:lnTo>
                    <a:pt x="300" y="359"/>
                  </a:lnTo>
                  <a:lnTo>
                    <a:pt x="298" y="359"/>
                  </a:lnTo>
                  <a:lnTo>
                    <a:pt x="296" y="359"/>
                  </a:lnTo>
                  <a:lnTo>
                    <a:pt x="296" y="361"/>
                  </a:lnTo>
                  <a:lnTo>
                    <a:pt x="295" y="363"/>
                  </a:lnTo>
                  <a:lnTo>
                    <a:pt x="295" y="365"/>
                  </a:lnTo>
                  <a:lnTo>
                    <a:pt x="295" y="367"/>
                  </a:lnTo>
                  <a:lnTo>
                    <a:pt x="295" y="369"/>
                  </a:lnTo>
                  <a:lnTo>
                    <a:pt x="295" y="370"/>
                  </a:lnTo>
                  <a:lnTo>
                    <a:pt x="293" y="372"/>
                  </a:lnTo>
                  <a:lnTo>
                    <a:pt x="293" y="374"/>
                  </a:lnTo>
                  <a:lnTo>
                    <a:pt x="291" y="376"/>
                  </a:lnTo>
                  <a:lnTo>
                    <a:pt x="291" y="374"/>
                  </a:lnTo>
                  <a:lnTo>
                    <a:pt x="289" y="374"/>
                  </a:lnTo>
                  <a:lnTo>
                    <a:pt x="287" y="374"/>
                  </a:lnTo>
                  <a:lnTo>
                    <a:pt x="285" y="376"/>
                  </a:lnTo>
                  <a:lnTo>
                    <a:pt x="283" y="376"/>
                  </a:lnTo>
                  <a:lnTo>
                    <a:pt x="281" y="376"/>
                  </a:lnTo>
                  <a:lnTo>
                    <a:pt x="281" y="378"/>
                  </a:lnTo>
                  <a:lnTo>
                    <a:pt x="279" y="378"/>
                  </a:lnTo>
                  <a:lnTo>
                    <a:pt x="277" y="380"/>
                  </a:lnTo>
                  <a:lnTo>
                    <a:pt x="276" y="380"/>
                  </a:lnTo>
                  <a:lnTo>
                    <a:pt x="274" y="380"/>
                  </a:lnTo>
                  <a:lnTo>
                    <a:pt x="274" y="382"/>
                  </a:lnTo>
                  <a:lnTo>
                    <a:pt x="272" y="382"/>
                  </a:lnTo>
                  <a:lnTo>
                    <a:pt x="272" y="380"/>
                  </a:lnTo>
                  <a:lnTo>
                    <a:pt x="270" y="380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68" y="376"/>
                  </a:lnTo>
                  <a:lnTo>
                    <a:pt x="266" y="376"/>
                  </a:lnTo>
                  <a:lnTo>
                    <a:pt x="264" y="376"/>
                  </a:lnTo>
                  <a:lnTo>
                    <a:pt x="264" y="374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0" y="372"/>
                  </a:lnTo>
                  <a:lnTo>
                    <a:pt x="260" y="370"/>
                  </a:lnTo>
                  <a:lnTo>
                    <a:pt x="258" y="370"/>
                  </a:lnTo>
                  <a:lnTo>
                    <a:pt x="258" y="369"/>
                  </a:lnTo>
                  <a:lnTo>
                    <a:pt x="258" y="367"/>
                  </a:lnTo>
                  <a:lnTo>
                    <a:pt x="257" y="367"/>
                  </a:lnTo>
                  <a:lnTo>
                    <a:pt x="257" y="365"/>
                  </a:lnTo>
                  <a:lnTo>
                    <a:pt x="257" y="363"/>
                  </a:lnTo>
                  <a:lnTo>
                    <a:pt x="257" y="361"/>
                  </a:lnTo>
                  <a:lnTo>
                    <a:pt x="255" y="359"/>
                  </a:lnTo>
                  <a:lnTo>
                    <a:pt x="255" y="357"/>
                  </a:lnTo>
                  <a:lnTo>
                    <a:pt x="253" y="357"/>
                  </a:lnTo>
                  <a:lnTo>
                    <a:pt x="253" y="355"/>
                  </a:lnTo>
                  <a:lnTo>
                    <a:pt x="253" y="353"/>
                  </a:lnTo>
                  <a:lnTo>
                    <a:pt x="253" y="351"/>
                  </a:lnTo>
                  <a:lnTo>
                    <a:pt x="253" y="350"/>
                  </a:lnTo>
                  <a:lnTo>
                    <a:pt x="251" y="350"/>
                  </a:lnTo>
                  <a:lnTo>
                    <a:pt x="251" y="348"/>
                  </a:lnTo>
                  <a:lnTo>
                    <a:pt x="249" y="348"/>
                  </a:lnTo>
                  <a:lnTo>
                    <a:pt x="249" y="346"/>
                  </a:lnTo>
                  <a:lnTo>
                    <a:pt x="247" y="346"/>
                  </a:lnTo>
                  <a:lnTo>
                    <a:pt x="245" y="346"/>
                  </a:lnTo>
                  <a:lnTo>
                    <a:pt x="245" y="344"/>
                  </a:lnTo>
                  <a:lnTo>
                    <a:pt x="243" y="344"/>
                  </a:lnTo>
                  <a:lnTo>
                    <a:pt x="243" y="342"/>
                  </a:lnTo>
                  <a:lnTo>
                    <a:pt x="243" y="340"/>
                  </a:lnTo>
                  <a:lnTo>
                    <a:pt x="245" y="338"/>
                  </a:lnTo>
                  <a:lnTo>
                    <a:pt x="243" y="338"/>
                  </a:lnTo>
                  <a:lnTo>
                    <a:pt x="243" y="336"/>
                  </a:lnTo>
                  <a:lnTo>
                    <a:pt x="241" y="336"/>
                  </a:lnTo>
                  <a:lnTo>
                    <a:pt x="241" y="334"/>
                  </a:lnTo>
                  <a:lnTo>
                    <a:pt x="239" y="334"/>
                  </a:lnTo>
                  <a:lnTo>
                    <a:pt x="238" y="334"/>
                  </a:lnTo>
                  <a:lnTo>
                    <a:pt x="238" y="332"/>
                  </a:lnTo>
                  <a:lnTo>
                    <a:pt x="236" y="332"/>
                  </a:lnTo>
                  <a:lnTo>
                    <a:pt x="234" y="332"/>
                  </a:lnTo>
                  <a:lnTo>
                    <a:pt x="232" y="332"/>
                  </a:lnTo>
                  <a:lnTo>
                    <a:pt x="230" y="332"/>
                  </a:lnTo>
                  <a:lnTo>
                    <a:pt x="228" y="332"/>
                  </a:lnTo>
                  <a:lnTo>
                    <a:pt x="226" y="332"/>
                  </a:lnTo>
                  <a:lnTo>
                    <a:pt x="224" y="332"/>
                  </a:lnTo>
                  <a:lnTo>
                    <a:pt x="224" y="334"/>
                  </a:lnTo>
                  <a:lnTo>
                    <a:pt x="222" y="334"/>
                  </a:lnTo>
                  <a:lnTo>
                    <a:pt x="222" y="336"/>
                  </a:lnTo>
                  <a:lnTo>
                    <a:pt x="222" y="338"/>
                  </a:lnTo>
                  <a:lnTo>
                    <a:pt x="224" y="338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2" y="342"/>
                  </a:lnTo>
                  <a:lnTo>
                    <a:pt x="222" y="344"/>
                  </a:lnTo>
                  <a:lnTo>
                    <a:pt x="220" y="344"/>
                  </a:lnTo>
                  <a:lnTo>
                    <a:pt x="219" y="344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5" y="340"/>
                  </a:lnTo>
                  <a:lnTo>
                    <a:pt x="215" y="338"/>
                  </a:lnTo>
                  <a:lnTo>
                    <a:pt x="215" y="336"/>
                  </a:lnTo>
                  <a:lnTo>
                    <a:pt x="215" y="334"/>
                  </a:lnTo>
                  <a:lnTo>
                    <a:pt x="215" y="332"/>
                  </a:lnTo>
                  <a:lnTo>
                    <a:pt x="213" y="332"/>
                  </a:lnTo>
                  <a:lnTo>
                    <a:pt x="211" y="332"/>
                  </a:lnTo>
                  <a:lnTo>
                    <a:pt x="209" y="332"/>
                  </a:lnTo>
                  <a:lnTo>
                    <a:pt x="209" y="331"/>
                  </a:lnTo>
                  <a:lnTo>
                    <a:pt x="207" y="331"/>
                  </a:lnTo>
                  <a:lnTo>
                    <a:pt x="207" y="332"/>
                  </a:lnTo>
                  <a:lnTo>
                    <a:pt x="207" y="331"/>
                  </a:lnTo>
                  <a:lnTo>
                    <a:pt x="207" y="329"/>
                  </a:lnTo>
                  <a:lnTo>
                    <a:pt x="205" y="329"/>
                  </a:lnTo>
                  <a:lnTo>
                    <a:pt x="207" y="327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5" y="323"/>
                  </a:lnTo>
                  <a:lnTo>
                    <a:pt x="205" y="321"/>
                  </a:lnTo>
                  <a:lnTo>
                    <a:pt x="203" y="321"/>
                  </a:lnTo>
                  <a:lnTo>
                    <a:pt x="203" y="323"/>
                  </a:lnTo>
                  <a:lnTo>
                    <a:pt x="201" y="323"/>
                  </a:lnTo>
                  <a:lnTo>
                    <a:pt x="200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196" y="319"/>
                  </a:lnTo>
                  <a:lnTo>
                    <a:pt x="194" y="317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92" y="313"/>
                  </a:lnTo>
                  <a:lnTo>
                    <a:pt x="194" y="312"/>
                  </a:lnTo>
                  <a:lnTo>
                    <a:pt x="196" y="312"/>
                  </a:lnTo>
                  <a:lnTo>
                    <a:pt x="196" y="313"/>
                  </a:lnTo>
                  <a:lnTo>
                    <a:pt x="198" y="313"/>
                  </a:lnTo>
                  <a:lnTo>
                    <a:pt x="200" y="313"/>
                  </a:lnTo>
                  <a:lnTo>
                    <a:pt x="201" y="313"/>
                  </a:lnTo>
                  <a:lnTo>
                    <a:pt x="203" y="313"/>
                  </a:lnTo>
                  <a:lnTo>
                    <a:pt x="205" y="313"/>
                  </a:lnTo>
                  <a:lnTo>
                    <a:pt x="207" y="313"/>
                  </a:lnTo>
                  <a:lnTo>
                    <a:pt x="207" y="315"/>
                  </a:lnTo>
                  <a:lnTo>
                    <a:pt x="209" y="315"/>
                  </a:lnTo>
                  <a:lnTo>
                    <a:pt x="211" y="317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3" y="313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09" y="310"/>
                  </a:lnTo>
                  <a:lnTo>
                    <a:pt x="209" y="308"/>
                  </a:lnTo>
                  <a:lnTo>
                    <a:pt x="207" y="308"/>
                  </a:lnTo>
                  <a:lnTo>
                    <a:pt x="207" y="306"/>
                  </a:lnTo>
                  <a:lnTo>
                    <a:pt x="207" y="304"/>
                  </a:lnTo>
                  <a:lnTo>
                    <a:pt x="207" y="302"/>
                  </a:lnTo>
                  <a:lnTo>
                    <a:pt x="209" y="300"/>
                  </a:lnTo>
                  <a:lnTo>
                    <a:pt x="209" y="298"/>
                  </a:lnTo>
                  <a:lnTo>
                    <a:pt x="209" y="296"/>
                  </a:lnTo>
                  <a:lnTo>
                    <a:pt x="209" y="294"/>
                  </a:lnTo>
                  <a:lnTo>
                    <a:pt x="209" y="293"/>
                  </a:lnTo>
                  <a:lnTo>
                    <a:pt x="209" y="291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1" y="287"/>
                  </a:lnTo>
                  <a:lnTo>
                    <a:pt x="213" y="287"/>
                  </a:lnTo>
                  <a:lnTo>
                    <a:pt x="213" y="285"/>
                  </a:lnTo>
                  <a:lnTo>
                    <a:pt x="211" y="283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1" y="275"/>
                  </a:lnTo>
                  <a:lnTo>
                    <a:pt x="200" y="275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4" y="277"/>
                  </a:lnTo>
                  <a:lnTo>
                    <a:pt x="192" y="277"/>
                  </a:lnTo>
                  <a:lnTo>
                    <a:pt x="190" y="275"/>
                  </a:lnTo>
                  <a:lnTo>
                    <a:pt x="188" y="275"/>
                  </a:lnTo>
                  <a:lnTo>
                    <a:pt x="188" y="274"/>
                  </a:lnTo>
                  <a:lnTo>
                    <a:pt x="188" y="272"/>
                  </a:lnTo>
                  <a:lnTo>
                    <a:pt x="186" y="272"/>
                  </a:lnTo>
                  <a:lnTo>
                    <a:pt x="186" y="270"/>
                  </a:lnTo>
                  <a:lnTo>
                    <a:pt x="188" y="268"/>
                  </a:lnTo>
                  <a:lnTo>
                    <a:pt x="188" y="266"/>
                  </a:lnTo>
                  <a:lnTo>
                    <a:pt x="188" y="264"/>
                  </a:lnTo>
                  <a:lnTo>
                    <a:pt x="186" y="264"/>
                  </a:lnTo>
                  <a:lnTo>
                    <a:pt x="186" y="262"/>
                  </a:lnTo>
                  <a:lnTo>
                    <a:pt x="184" y="262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81" y="260"/>
                  </a:lnTo>
                  <a:lnTo>
                    <a:pt x="179" y="260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3" y="260"/>
                  </a:lnTo>
                  <a:lnTo>
                    <a:pt x="171" y="260"/>
                  </a:lnTo>
                  <a:lnTo>
                    <a:pt x="171" y="262"/>
                  </a:lnTo>
                  <a:lnTo>
                    <a:pt x="169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5" y="260"/>
                  </a:lnTo>
                  <a:lnTo>
                    <a:pt x="165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60"/>
                  </a:lnTo>
                  <a:lnTo>
                    <a:pt x="156" y="260"/>
                  </a:lnTo>
                  <a:lnTo>
                    <a:pt x="156" y="258"/>
                  </a:lnTo>
                  <a:lnTo>
                    <a:pt x="156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5"/>
                  </a:lnTo>
                  <a:lnTo>
                    <a:pt x="150" y="255"/>
                  </a:lnTo>
                  <a:lnTo>
                    <a:pt x="150" y="253"/>
                  </a:lnTo>
                  <a:lnTo>
                    <a:pt x="148" y="253"/>
                  </a:lnTo>
                  <a:lnTo>
                    <a:pt x="148" y="255"/>
                  </a:lnTo>
                  <a:lnTo>
                    <a:pt x="146" y="255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3" y="256"/>
                  </a:lnTo>
                  <a:lnTo>
                    <a:pt x="141" y="256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41" y="251"/>
                  </a:lnTo>
                  <a:lnTo>
                    <a:pt x="139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7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7" y="249"/>
                  </a:lnTo>
                  <a:lnTo>
                    <a:pt x="127" y="251"/>
                  </a:lnTo>
                  <a:lnTo>
                    <a:pt x="125" y="251"/>
                  </a:lnTo>
                  <a:lnTo>
                    <a:pt x="124" y="251"/>
                  </a:lnTo>
                  <a:lnTo>
                    <a:pt x="124" y="253"/>
                  </a:lnTo>
                  <a:lnTo>
                    <a:pt x="122" y="253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4" y="258"/>
                  </a:lnTo>
                  <a:lnTo>
                    <a:pt x="122" y="258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2"/>
                  </a:lnTo>
                  <a:lnTo>
                    <a:pt x="122" y="260"/>
                  </a:lnTo>
                  <a:lnTo>
                    <a:pt x="120" y="260"/>
                  </a:lnTo>
                  <a:lnTo>
                    <a:pt x="118" y="258"/>
                  </a:lnTo>
                  <a:lnTo>
                    <a:pt x="116" y="258"/>
                  </a:lnTo>
                  <a:lnTo>
                    <a:pt x="116" y="256"/>
                  </a:lnTo>
                  <a:lnTo>
                    <a:pt x="116" y="255"/>
                  </a:lnTo>
                  <a:lnTo>
                    <a:pt x="114" y="255"/>
                  </a:lnTo>
                  <a:lnTo>
                    <a:pt x="112" y="255"/>
                  </a:lnTo>
                  <a:lnTo>
                    <a:pt x="112" y="253"/>
                  </a:lnTo>
                  <a:lnTo>
                    <a:pt x="110" y="253"/>
                  </a:lnTo>
                  <a:lnTo>
                    <a:pt x="108" y="253"/>
                  </a:lnTo>
                  <a:lnTo>
                    <a:pt x="106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103" y="249"/>
                  </a:lnTo>
                  <a:lnTo>
                    <a:pt x="101" y="249"/>
                  </a:lnTo>
                  <a:lnTo>
                    <a:pt x="99" y="247"/>
                  </a:lnTo>
                  <a:lnTo>
                    <a:pt x="99" y="245"/>
                  </a:lnTo>
                  <a:lnTo>
                    <a:pt x="97" y="245"/>
                  </a:lnTo>
                  <a:lnTo>
                    <a:pt x="97" y="243"/>
                  </a:lnTo>
                  <a:lnTo>
                    <a:pt x="97" y="241"/>
                  </a:lnTo>
                  <a:lnTo>
                    <a:pt x="97" y="239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4"/>
                  </a:lnTo>
                  <a:lnTo>
                    <a:pt x="99" y="232"/>
                  </a:lnTo>
                  <a:lnTo>
                    <a:pt x="101" y="232"/>
                  </a:lnTo>
                  <a:lnTo>
                    <a:pt x="101" y="230"/>
                  </a:lnTo>
                  <a:lnTo>
                    <a:pt x="103" y="230"/>
                  </a:lnTo>
                  <a:lnTo>
                    <a:pt x="105" y="230"/>
                  </a:lnTo>
                  <a:lnTo>
                    <a:pt x="105" y="228"/>
                  </a:lnTo>
                  <a:lnTo>
                    <a:pt x="105" y="226"/>
                  </a:lnTo>
                  <a:lnTo>
                    <a:pt x="105" y="224"/>
                  </a:lnTo>
                  <a:lnTo>
                    <a:pt x="105" y="222"/>
                  </a:lnTo>
                  <a:lnTo>
                    <a:pt x="103" y="220"/>
                  </a:lnTo>
                  <a:lnTo>
                    <a:pt x="103" y="218"/>
                  </a:lnTo>
                  <a:lnTo>
                    <a:pt x="101" y="218"/>
                  </a:lnTo>
                  <a:lnTo>
                    <a:pt x="101" y="217"/>
                  </a:lnTo>
                  <a:lnTo>
                    <a:pt x="101" y="215"/>
                  </a:lnTo>
                  <a:lnTo>
                    <a:pt x="101" y="213"/>
                  </a:lnTo>
                  <a:lnTo>
                    <a:pt x="103" y="213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6" y="215"/>
                  </a:lnTo>
                  <a:lnTo>
                    <a:pt x="108" y="215"/>
                  </a:lnTo>
                  <a:lnTo>
                    <a:pt x="110" y="215"/>
                  </a:lnTo>
                  <a:lnTo>
                    <a:pt x="110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4" y="211"/>
                  </a:lnTo>
                  <a:lnTo>
                    <a:pt x="116" y="209"/>
                  </a:lnTo>
                  <a:lnTo>
                    <a:pt x="114" y="207"/>
                  </a:lnTo>
                  <a:lnTo>
                    <a:pt x="112" y="205"/>
                  </a:lnTo>
                  <a:lnTo>
                    <a:pt x="110" y="205"/>
                  </a:lnTo>
                  <a:lnTo>
                    <a:pt x="108" y="205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5" y="203"/>
                  </a:lnTo>
                  <a:lnTo>
                    <a:pt x="105" y="201"/>
                  </a:lnTo>
                  <a:lnTo>
                    <a:pt x="103" y="201"/>
                  </a:lnTo>
                  <a:lnTo>
                    <a:pt x="103" y="199"/>
                  </a:lnTo>
                  <a:lnTo>
                    <a:pt x="103" y="198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101" y="194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2"/>
                  </a:lnTo>
                  <a:lnTo>
                    <a:pt x="91" y="192"/>
                  </a:lnTo>
                  <a:lnTo>
                    <a:pt x="89" y="192"/>
                  </a:lnTo>
                  <a:lnTo>
                    <a:pt x="89" y="190"/>
                  </a:lnTo>
                  <a:lnTo>
                    <a:pt x="87" y="190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79"/>
                  </a:lnTo>
                  <a:lnTo>
                    <a:pt x="87" y="177"/>
                  </a:lnTo>
                  <a:lnTo>
                    <a:pt x="87" y="175"/>
                  </a:lnTo>
                  <a:lnTo>
                    <a:pt x="87" y="173"/>
                  </a:lnTo>
                  <a:lnTo>
                    <a:pt x="86" y="173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9" y="171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3" y="175"/>
                  </a:lnTo>
                  <a:lnTo>
                    <a:pt x="95" y="175"/>
                  </a:lnTo>
                  <a:lnTo>
                    <a:pt x="97" y="175"/>
                  </a:lnTo>
                  <a:lnTo>
                    <a:pt x="99" y="175"/>
                  </a:lnTo>
                  <a:lnTo>
                    <a:pt x="101" y="175"/>
                  </a:lnTo>
                  <a:lnTo>
                    <a:pt x="103" y="173"/>
                  </a:lnTo>
                  <a:lnTo>
                    <a:pt x="103" y="171"/>
                  </a:lnTo>
                  <a:lnTo>
                    <a:pt x="101" y="171"/>
                  </a:lnTo>
                  <a:lnTo>
                    <a:pt x="101" y="169"/>
                  </a:lnTo>
                  <a:lnTo>
                    <a:pt x="101" y="167"/>
                  </a:lnTo>
                  <a:lnTo>
                    <a:pt x="101" y="165"/>
                  </a:lnTo>
                  <a:lnTo>
                    <a:pt x="101" y="163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4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5" y="150"/>
                  </a:lnTo>
                  <a:lnTo>
                    <a:pt x="93" y="148"/>
                  </a:lnTo>
                  <a:lnTo>
                    <a:pt x="91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7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1"/>
                  </a:lnTo>
                  <a:lnTo>
                    <a:pt x="82" y="141"/>
                  </a:lnTo>
                  <a:lnTo>
                    <a:pt x="82" y="139"/>
                  </a:lnTo>
                  <a:lnTo>
                    <a:pt x="80" y="139"/>
                  </a:lnTo>
                  <a:lnTo>
                    <a:pt x="78" y="139"/>
                  </a:lnTo>
                  <a:lnTo>
                    <a:pt x="76" y="139"/>
                  </a:lnTo>
                  <a:lnTo>
                    <a:pt x="74" y="139"/>
                  </a:lnTo>
                  <a:lnTo>
                    <a:pt x="74" y="141"/>
                  </a:lnTo>
                  <a:lnTo>
                    <a:pt x="72" y="141"/>
                  </a:lnTo>
                  <a:lnTo>
                    <a:pt x="72" y="139"/>
                  </a:lnTo>
                  <a:lnTo>
                    <a:pt x="70" y="139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67" y="137"/>
                  </a:lnTo>
                  <a:lnTo>
                    <a:pt x="67" y="135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67" y="129"/>
                  </a:lnTo>
                  <a:lnTo>
                    <a:pt x="68" y="129"/>
                  </a:lnTo>
                  <a:lnTo>
                    <a:pt x="68" y="127"/>
                  </a:lnTo>
                  <a:lnTo>
                    <a:pt x="70" y="127"/>
                  </a:lnTo>
                  <a:lnTo>
                    <a:pt x="70" y="125"/>
                  </a:lnTo>
                  <a:lnTo>
                    <a:pt x="72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18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0" y="116"/>
                  </a:lnTo>
                  <a:lnTo>
                    <a:pt x="68" y="118"/>
                  </a:lnTo>
                  <a:lnTo>
                    <a:pt x="67" y="118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3" y="120"/>
                  </a:lnTo>
                  <a:lnTo>
                    <a:pt x="63" y="118"/>
                  </a:lnTo>
                  <a:lnTo>
                    <a:pt x="61" y="118"/>
                  </a:lnTo>
                  <a:lnTo>
                    <a:pt x="61" y="120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5" y="127"/>
                  </a:lnTo>
                  <a:lnTo>
                    <a:pt x="53" y="127"/>
                  </a:lnTo>
                  <a:lnTo>
                    <a:pt x="53" y="129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1" y="114"/>
                  </a:lnTo>
                  <a:lnTo>
                    <a:pt x="51" y="112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48" y="114"/>
                  </a:lnTo>
                  <a:lnTo>
                    <a:pt x="46" y="114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36" y="112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30" y="110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2" y="103"/>
                  </a:lnTo>
                  <a:lnTo>
                    <a:pt x="34" y="103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40" y="103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4" y="103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51" y="106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6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2" y="95"/>
                  </a:lnTo>
                  <a:lnTo>
                    <a:pt x="32" y="93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2" y="85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5" y="66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3B24959-5112-4939-A803-69AAB40E8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016"/>
              <a:ext cx="477" cy="395"/>
            </a:xfrm>
            <a:custGeom>
              <a:avLst/>
              <a:gdLst>
                <a:gd name="T0" fmla="*/ 355 w 477"/>
                <a:gd name="T1" fmla="*/ 211 h 395"/>
                <a:gd name="T2" fmla="*/ 367 w 477"/>
                <a:gd name="T3" fmla="*/ 221 h 395"/>
                <a:gd name="T4" fmla="*/ 386 w 477"/>
                <a:gd name="T5" fmla="*/ 222 h 395"/>
                <a:gd name="T6" fmla="*/ 393 w 477"/>
                <a:gd name="T7" fmla="*/ 234 h 395"/>
                <a:gd name="T8" fmla="*/ 405 w 477"/>
                <a:gd name="T9" fmla="*/ 241 h 395"/>
                <a:gd name="T10" fmla="*/ 418 w 477"/>
                <a:gd name="T11" fmla="*/ 245 h 395"/>
                <a:gd name="T12" fmla="*/ 420 w 477"/>
                <a:gd name="T13" fmla="*/ 255 h 395"/>
                <a:gd name="T14" fmla="*/ 439 w 477"/>
                <a:gd name="T15" fmla="*/ 260 h 395"/>
                <a:gd name="T16" fmla="*/ 456 w 477"/>
                <a:gd name="T17" fmla="*/ 268 h 395"/>
                <a:gd name="T18" fmla="*/ 458 w 477"/>
                <a:gd name="T19" fmla="*/ 285 h 395"/>
                <a:gd name="T20" fmla="*/ 473 w 477"/>
                <a:gd name="T21" fmla="*/ 295 h 395"/>
                <a:gd name="T22" fmla="*/ 473 w 477"/>
                <a:gd name="T23" fmla="*/ 310 h 395"/>
                <a:gd name="T24" fmla="*/ 465 w 477"/>
                <a:gd name="T25" fmla="*/ 321 h 395"/>
                <a:gd name="T26" fmla="*/ 446 w 477"/>
                <a:gd name="T27" fmla="*/ 333 h 395"/>
                <a:gd name="T28" fmla="*/ 435 w 477"/>
                <a:gd name="T29" fmla="*/ 335 h 395"/>
                <a:gd name="T30" fmla="*/ 418 w 477"/>
                <a:gd name="T31" fmla="*/ 329 h 395"/>
                <a:gd name="T32" fmla="*/ 399 w 477"/>
                <a:gd name="T33" fmla="*/ 329 h 395"/>
                <a:gd name="T34" fmla="*/ 374 w 477"/>
                <a:gd name="T35" fmla="*/ 331 h 395"/>
                <a:gd name="T36" fmla="*/ 344 w 477"/>
                <a:gd name="T37" fmla="*/ 340 h 395"/>
                <a:gd name="T38" fmla="*/ 329 w 477"/>
                <a:gd name="T39" fmla="*/ 331 h 395"/>
                <a:gd name="T40" fmla="*/ 306 w 477"/>
                <a:gd name="T41" fmla="*/ 340 h 395"/>
                <a:gd name="T42" fmla="*/ 281 w 477"/>
                <a:gd name="T43" fmla="*/ 348 h 395"/>
                <a:gd name="T44" fmla="*/ 262 w 477"/>
                <a:gd name="T45" fmla="*/ 359 h 395"/>
                <a:gd name="T46" fmla="*/ 251 w 477"/>
                <a:gd name="T47" fmla="*/ 333 h 395"/>
                <a:gd name="T48" fmla="*/ 239 w 477"/>
                <a:gd name="T49" fmla="*/ 308 h 395"/>
                <a:gd name="T50" fmla="*/ 218 w 477"/>
                <a:gd name="T51" fmla="*/ 306 h 395"/>
                <a:gd name="T52" fmla="*/ 188 w 477"/>
                <a:gd name="T53" fmla="*/ 306 h 395"/>
                <a:gd name="T54" fmla="*/ 161 w 477"/>
                <a:gd name="T55" fmla="*/ 340 h 395"/>
                <a:gd name="T56" fmla="*/ 125 w 477"/>
                <a:gd name="T57" fmla="*/ 365 h 395"/>
                <a:gd name="T58" fmla="*/ 102 w 477"/>
                <a:gd name="T59" fmla="*/ 373 h 395"/>
                <a:gd name="T60" fmla="*/ 83 w 477"/>
                <a:gd name="T61" fmla="*/ 393 h 395"/>
                <a:gd name="T62" fmla="*/ 45 w 477"/>
                <a:gd name="T63" fmla="*/ 371 h 395"/>
                <a:gd name="T64" fmla="*/ 17 w 477"/>
                <a:gd name="T65" fmla="*/ 359 h 395"/>
                <a:gd name="T66" fmla="*/ 0 w 477"/>
                <a:gd name="T67" fmla="*/ 310 h 395"/>
                <a:gd name="T68" fmla="*/ 13 w 477"/>
                <a:gd name="T69" fmla="*/ 285 h 395"/>
                <a:gd name="T70" fmla="*/ 25 w 477"/>
                <a:gd name="T71" fmla="*/ 264 h 395"/>
                <a:gd name="T72" fmla="*/ 15 w 477"/>
                <a:gd name="T73" fmla="*/ 234 h 395"/>
                <a:gd name="T74" fmla="*/ 23 w 477"/>
                <a:gd name="T75" fmla="*/ 221 h 395"/>
                <a:gd name="T76" fmla="*/ 13 w 477"/>
                <a:gd name="T77" fmla="*/ 202 h 395"/>
                <a:gd name="T78" fmla="*/ 36 w 477"/>
                <a:gd name="T79" fmla="*/ 188 h 395"/>
                <a:gd name="T80" fmla="*/ 72 w 477"/>
                <a:gd name="T81" fmla="*/ 167 h 395"/>
                <a:gd name="T82" fmla="*/ 83 w 477"/>
                <a:gd name="T83" fmla="*/ 147 h 395"/>
                <a:gd name="T84" fmla="*/ 76 w 477"/>
                <a:gd name="T85" fmla="*/ 124 h 395"/>
                <a:gd name="T86" fmla="*/ 66 w 477"/>
                <a:gd name="T87" fmla="*/ 93 h 395"/>
                <a:gd name="T88" fmla="*/ 64 w 477"/>
                <a:gd name="T89" fmla="*/ 67 h 395"/>
                <a:gd name="T90" fmla="*/ 104 w 477"/>
                <a:gd name="T91" fmla="*/ 48 h 395"/>
                <a:gd name="T92" fmla="*/ 127 w 477"/>
                <a:gd name="T93" fmla="*/ 46 h 395"/>
                <a:gd name="T94" fmla="*/ 135 w 477"/>
                <a:gd name="T95" fmla="*/ 15 h 395"/>
                <a:gd name="T96" fmla="*/ 150 w 477"/>
                <a:gd name="T97" fmla="*/ 2 h 395"/>
                <a:gd name="T98" fmla="*/ 165 w 477"/>
                <a:gd name="T99" fmla="*/ 33 h 395"/>
                <a:gd name="T100" fmla="*/ 156 w 477"/>
                <a:gd name="T101" fmla="*/ 82 h 395"/>
                <a:gd name="T102" fmla="*/ 190 w 477"/>
                <a:gd name="T103" fmla="*/ 80 h 395"/>
                <a:gd name="T104" fmla="*/ 220 w 477"/>
                <a:gd name="T105" fmla="*/ 72 h 395"/>
                <a:gd name="T106" fmla="*/ 237 w 477"/>
                <a:gd name="T107" fmla="*/ 95 h 395"/>
                <a:gd name="T108" fmla="*/ 234 w 477"/>
                <a:gd name="T109" fmla="*/ 133 h 395"/>
                <a:gd name="T110" fmla="*/ 266 w 477"/>
                <a:gd name="T111" fmla="*/ 133 h 395"/>
                <a:gd name="T112" fmla="*/ 294 w 477"/>
                <a:gd name="T113" fmla="*/ 112 h 395"/>
                <a:gd name="T114" fmla="*/ 334 w 477"/>
                <a:gd name="T115" fmla="*/ 116 h 395"/>
                <a:gd name="T116" fmla="*/ 361 w 477"/>
                <a:gd name="T117" fmla="*/ 124 h 395"/>
                <a:gd name="T118" fmla="*/ 357 w 477"/>
                <a:gd name="T119" fmla="*/ 175 h 395"/>
                <a:gd name="T120" fmla="*/ 344 w 477"/>
                <a:gd name="T121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395">
                  <a:moveTo>
                    <a:pt x="342" y="205"/>
                  </a:moveTo>
                  <a:lnTo>
                    <a:pt x="344" y="207"/>
                  </a:lnTo>
                  <a:lnTo>
                    <a:pt x="346" y="209"/>
                  </a:lnTo>
                  <a:lnTo>
                    <a:pt x="348" y="209"/>
                  </a:lnTo>
                  <a:lnTo>
                    <a:pt x="349" y="211"/>
                  </a:lnTo>
                  <a:lnTo>
                    <a:pt x="349" y="213"/>
                  </a:lnTo>
                  <a:lnTo>
                    <a:pt x="351" y="213"/>
                  </a:lnTo>
                  <a:lnTo>
                    <a:pt x="353" y="213"/>
                  </a:lnTo>
                  <a:lnTo>
                    <a:pt x="355" y="213"/>
                  </a:lnTo>
                  <a:lnTo>
                    <a:pt x="355" y="211"/>
                  </a:lnTo>
                  <a:lnTo>
                    <a:pt x="357" y="211"/>
                  </a:lnTo>
                  <a:lnTo>
                    <a:pt x="359" y="211"/>
                  </a:lnTo>
                  <a:lnTo>
                    <a:pt x="359" y="213"/>
                  </a:lnTo>
                  <a:lnTo>
                    <a:pt x="361" y="213"/>
                  </a:lnTo>
                  <a:lnTo>
                    <a:pt x="359" y="215"/>
                  </a:lnTo>
                  <a:lnTo>
                    <a:pt x="359" y="217"/>
                  </a:lnTo>
                  <a:lnTo>
                    <a:pt x="361" y="217"/>
                  </a:lnTo>
                  <a:lnTo>
                    <a:pt x="363" y="219"/>
                  </a:lnTo>
                  <a:lnTo>
                    <a:pt x="365" y="221"/>
                  </a:lnTo>
                  <a:lnTo>
                    <a:pt x="367" y="221"/>
                  </a:lnTo>
                  <a:lnTo>
                    <a:pt x="368" y="221"/>
                  </a:lnTo>
                  <a:lnTo>
                    <a:pt x="370" y="222"/>
                  </a:lnTo>
                  <a:lnTo>
                    <a:pt x="372" y="221"/>
                  </a:lnTo>
                  <a:lnTo>
                    <a:pt x="374" y="219"/>
                  </a:lnTo>
                  <a:lnTo>
                    <a:pt x="376" y="219"/>
                  </a:lnTo>
                  <a:lnTo>
                    <a:pt x="380" y="219"/>
                  </a:lnTo>
                  <a:lnTo>
                    <a:pt x="380" y="221"/>
                  </a:lnTo>
                  <a:lnTo>
                    <a:pt x="382" y="221"/>
                  </a:lnTo>
                  <a:lnTo>
                    <a:pt x="384" y="222"/>
                  </a:lnTo>
                  <a:lnTo>
                    <a:pt x="386" y="222"/>
                  </a:lnTo>
                  <a:lnTo>
                    <a:pt x="386" y="224"/>
                  </a:lnTo>
                  <a:lnTo>
                    <a:pt x="387" y="224"/>
                  </a:lnTo>
                  <a:lnTo>
                    <a:pt x="389" y="224"/>
                  </a:lnTo>
                  <a:lnTo>
                    <a:pt x="389" y="226"/>
                  </a:lnTo>
                  <a:lnTo>
                    <a:pt x="391" y="226"/>
                  </a:lnTo>
                  <a:lnTo>
                    <a:pt x="391" y="228"/>
                  </a:lnTo>
                  <a:lnTo>
                    <a:pt x="393" y="228"/>
                  </a:lnTo>
                  <a:lnTo>
                    <a:pt x="393" y="230"/>
                  </a:lnTo>
                  <a:lnTo>
                    <a:pt x="393" y="232"/>
                  </a:lnTo>
                  <a:lnTo>
                    <a:pt x="393" y="234"/>
                  </a:lnTo>
                  <a:lnTo>
                    <a:pt x="395" y="236"/>
                  </a:lnTo>
                  <a:lnTo>
                    <a:pt x="395" y="238"/>
                  </a:lnTo>
                  <a:lnTo>
                    <a:pt x="393" y="238"/>
                  </a:lnTo>
                  <a:lnTo>
                    <a:pt x="395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5" y="241"/>
                  </a:lnTo>
                  <a:lnTo>
                    <a:pt x="406" y="240"/>
                  </a:lnTo>
                  <a:lnTo>
                    <a:pt x="408" y="238"/>
                  </a:lnTo>
                  <a:lnTo>
                    <a:pt x="410" y="238"/>
                  </a:lnTo>
                  <a:lnTo>
                    <a:pt x="410" y="240"/>
                  </a:lnTo>
                  <a:lnTo>
                    <a:pt x="410" y="241"/>
                  </a:lnTo>
                  <a:lnTo>
                    <a:pt x="412" y="243"/>
                  </a:lnTo>
                  <a:lnTo>
                    <a:pt x="412" y="245"/>
                  </a:lnTo>
                  <a:lnTo>
                    <a:pt x="414" y="245"/>
                  </a:lnTo>
                  <a:lnTo>
                    <a:pt x="416" y="245"/>
                  </a:lnTo>
                  <a:lnTo>
                    <a:pt x="418" y="245"/>
                  </a:lnTo>
                  <a:lnTo>
                    <a:pt x="418" y="247"/>
                  </a:lnTo>
                  <a:lnTo>
                    <a:pt x="418" y="249"/>
                  </a:lnTo>
                  <a:lnTo>
                    <a:pt x="416" y="249"/>
                  </a:lnTo>
                  <a:lnTo>
                    <a:pt x="416" y="251"/>
                  </a:lnTo>
                  <a:lnTo>
                    <a:pt x="414" y="253"/>
                  </a:lnTo>
                  <a:lnTo>
                    <a:pt x="414" y="255"/>
                  </a:lnTo>
                  <a:lnTo>
                    <a:pt x="416" y="257"/>
                  </a:lnTo>
                  <a:lnTo>
                    <a:pt x="418" y="257"/>
                  </a:lnTo>
                  <a:lnTo>
                    <a:pt x="420" y="257"/>
                  </a:lnTo>
                  <a:lnTo>
                    <a:pt x="420" y="255"/>
                  </a:lnTo>
                  <a:lnTo>
                    <a:pt x="422" y="255"/>
                  </a:lnTo>
                  <a:lnTo>
                    <a:pt x="424" y="253"/>
                  </a:lnTo>
                  <a:lnTo>
                    <a:pt x="425" y="255"/>
                  </a:lnTo>
                  <a:lnTo>
                    <a:pt x="425" y="260"/>
                  </a:lnTo>
                  <a:lnTo>
                    <a:pt x="425" y="262"/>
                  </a:lnTo>
                  <a:lnTo>
                    <a:pt x="427" y="264"/>
                  </a:lnTo>
                  <a:lnTo>
                    <a:pt x="429" y="266"/>
                  </a:lnTo>
                  <a:lnTo>
                    <a:pt x="433" y="264"/>
                  </a:lnTo>
                  <a:lnTo>
                    <a:pt x="435" y="262"/>
                  </a:lnTo>
                  <a:lnTo>
                    <a:pt x="439" y="260"/>
                  </a:lnTo>
                  <a:lnTo>
                    <a:pt x="441" y="260"/>
                  </a:lnTo>
                  <a:lnTo>
                    <a:pt x="441" y="262"/>
                  </a:lnTo>
                  <a:lnTo>
                    <a:pt x="443" y="260"/>
                  </a:lnTo>
                  <a:lnTo>
                    <a:pt x="446" y="259"/>
                  </a:lnTo>
                  <a:lnTo>
                    <a:pt x="448" y="260"/>
                  </a:lnTo>
                  <a:lnTo>
                    <a:pt x="450" y="259"/>
                  </a:lnTo>
                  <a:lnTo>
                    <a:pt x="452" y="260"/>
                  </a:lnTo>
                  <a:lnTo>
                    <a:pt x="454" y="260"/>
                  </a:lnTo>
                  <a:lnTo>
                    <a:pt x="456" y="262"/>
                  </a:lnTo>
                  <a:lnTo>
                    <a:pt x="456" y="268"/>
                  </a:lnTo>
                  <a:lnTo>
                    <a:pt x="458" y="270"/>
                  </a:lnTo>
                  <a:lnTo>
                    <a:pt x="458" y="272"/>
                  </a:lnTo>
                  <a:lnTo>
                    <a:pt x="460" y="272"/>
                  </a:lnTo>
                  <a:lnTo>
                    <a:pt x="462" y="276"/>
                  </a:lnTo>
                  <a:lnTo>
                    <a:pt x="462" y="278"/>
                  </a:lnTo>
                  <a:lnTo>
                    <a:pt x="462" y="279"/>
                  </a:lnTo>
                  <a:lnTo>
                    <a:pt x="460" y="281"/>
                  </a:lnTo>
                  <a:lnTo>
                    <a:pt x="458" y="281"/>
                  </a:lnTo>
                  <a:lnTo>
                    <a:pt x="458" y="283"/>
                  </a:lnTo>
                  <a:lnTo>
                    <a:pt x="458" y="285"/>
                  </a:lnTo>
                  <a:lnTo>
                    <a:pt x="460" y="285"/>
                  </a:lnTo>
                  <a:lnTo>
                    <a:pt x="460" y="287"/>
                  </a:lnTo>
                  <a:lnTo>
                    <a:pt x="465" y="287"/>
                  </a:lnTo>
                  <a:lnTo>
                    <a:pt x="467" y="287"/>
                  </a:lnTo>
                  <a:lnTo>
                    <a:pt x="469" y="289"/>
                  </a:lnTo>
                  <a:lnTo>
                    <a:pt x="471" y="289"/>
                  </a:lnTo>
                  <a:lnTo>
                    <a:pt x="473" y="289"/>
                  </a:lnTo>
                  <a:lnTo>
                    <a:pt x="473" y="291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3" y="297"/>
                  </a:lnTo>
                  <a:lnTo>
                    <a:pt x="473" y="298"/>
                  </a:lnTo>
                  <a:lnTo>
                    <a:pt x="473" y="300"/>
                  </a:lnTo>
                  <a:lnTo>
                    <a:pt x="475" y="300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7" y="306"/>
                  </a:lnTo>
                  <a:lnTo>
                    <a:pt x="477" y="308"/>
                  </a:lnTo>
                  <a:lnTo>
                    <a:pt x="475" y="308"/>
                  </a:lnTo>
                  <a:lnTo>
                    <a:pt x="473" y="310"/>
                  </a:lnTo>
                  <a:lnTo>
                    <a:pt x="473" y="312"/>
                  </a:lnTo>
                  <a:lnTo>
                    <a:pt x="471" y="312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7"/>
                  </a:lnTo>
                  <a:lnTo>
                    <a:pt x="471" y="317"/>
                  </a:lnTo>
                  <a:lnTo>
                    <a:pt x="469" y="319"/>
                  </a:lnTo>
                  <a:lnTo>
                    <a:pt x="467" y="319"/>
                  </a:lnTo>
                  <a:lnTo>
                    <a:pt x="465" y="321"/>
                  </a:lnTo>
                  <a:lnTo>
                    <a:pt x="462" y="323"/>
                  </a:lnTo>
                  <a:lnTo>
                    <a:pt x="460" y="323"/>
                  </a:lnTo>
                  <a:lnTo>
                    <a:pt x="458" y="325"/>
                  </a:lnTo>
                  <a:lnTo>
                    <a:pt x="456" y="325"/>
                  </a:lnTo>
                  <a:lnTo>
                    <a:pt x="454" y="325"/>
                  </a:lnTo>
                  <a:lnTo>
                    <a:pt x="454" y="327"/>
                  </a:lnTo>
                  <a:lnTo>
                    <a:pt x="454" y="329"/>
                  </a:lnTo>
                  <a:lnTo>
                    <a:pt x="450" y="329"/>
                  </a:lnTo>
                  <a:lnTo>
                    <a:pt x="448" y="333"/>
                  </a:lnTo>
                  <a:lnTo>
                    <a:pt x="446" y="333"/>
                  </a:lnTo>
                  <a:lnTo>
                    <a:pt x="446" y="335"/>
                  </a:lnTo>
                  <a:lnTo>
                    <a:pt x="446" y="336"/>
                  </a:lnTo>
                  <a:lnTo>
                    <a:pt x="444" y="336"/>
                  </a:lnTo>
                  <a:lnTo>
                    <a:pt x="443" y="336"/>
                  </a:lnTo>
                  <a:lnTo>
                    <a:pt x="443" y="338"/>
                  </a:lnTo>
                  <a:lnTo>
                    <a:pt x="441" y="338"/>
                  </a:lnTo>
                  <a:lnTo>
                    <a:pt x="439" y="338"/>
                  </a:lnTo>
                  <a:lnTo>
                    <a:pt x="437" y="336"/>
                  </a:lnTo>
                  <a:lnTo>
                    <a:pt x="435" y="336"/>
                  </a:lnTo>
                  <a:lnTo>
                    <a:pt x="435" y="335"/>
                  </a:lnTo>
                  <a:lnTo>
                    <a:pt x="433" y="335"/>
                  </a:lnTo>
                  <a:lnTo>
                    <a:pt x="433" y="333"/>
                  </a:lnTo>
                  <a:lnTo>
                    <a:pt x="431" y="333"/>
                  </a:lnTo>
                  <a:lnTo>
                    <a:pt x="431" y="331"/>
                  </a:lnTo>
                  <a:lnTo>
                    <a:pt x="429" y="331"/>
                  </a:lnTo>
                  <a:lnTo>
                    <a:pt x="427" y="331"/>
                  </a:lnTo>
                  <a:lnTo>
                    <a:pt x="425" y="331"/>
                  </a:lnTo>
                  <a:lnTo>
                    <a:pt x="424" y="329"/>
                  </a:lnTo>
                  <a:lnTo>
                    <a:pt x="420" y="327"/>
                  </a:lnTo>
                  <a:lnTo>
                    <a:pt x="418" y="329"/>
                  </a:lnTo>
                  <a:lnTo>
                    <a:pt x="416" y="327"/>
                  </a:lnTo>
                  <a:lnTo>
                    <a:pt x="414" y="327"/>
                  </a:lnTo>
                  <a:lnTo>
                    <a:pt x="412" y="327"/>
                  </a:lnTo>
                  <a:lnTo>
                    <a:pt x="410" y="327"/>
                  </a:lnTo>
                  <a:lnTo>
                    <a:pt x="408" y="327"/>
                  </a:lnTo>
                  <a:lnTo>
                    <a:pt x="406" y="327"/>
                  </a:lnTo>
                  <a:lnTo>
                    <a:pt x="405" y="329"/>
                  </a:lnTo>
                  <a:lnTo>
                    <a:pt x="403" y="329"/>
                  </a:lnTo>
                  <a:lnTo>
                    <a:pt x="401" y="329"/>
                  </a:lnTo>
                  <a:lnTo>
                    <a:pt x="399" y="329"/>
                  </a:lnTo>
                  <a:lnTo>
                    <a:pt x="395" y="329"/>
                  </a:lnTo>
                  <a:lnTo>
                    <a:pt x="391" y="329"/>
                  </a:lnTo>
                  <a:lnTo>
                    <a:pt x="389" y="331"/>
                  </a:lnTo>
                  <a:lnTo>
                    <a:pt x="387" y="329"/>
                  </a:lnTo>
                  <a:lnTo>
                    <a:pt x="386" y="329"/>
                  </a:lnTo>
                  <a:lnTo>
                    <a:pt x="384" y="329"/>
                  </a:lnTo>
                  <a:lnTo>
                    <a:pt x="382" y="329"/>
                  </a:lnTo>
                  <a:lnTo>
                    <a:pt x="378" y="329"/>
                  </a:lnTo>
                  <a:lnTo>
                    <a:pt x="376" y="329"/>
                  </a:lnTo>
                  <a:lnTo>
                    <a:pt x="374" y="331"/>
                  </a:lnTo>
                  <a:lnTo>
                    <a:pt x="368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5" y="329"/>
                  </a:lnTo>
                  <a:lnTo>
                    <a:pt x="353" y="333"/>
                  </a:lnTo>
                  <a:lnTo>
                    <a:pt x="349" y="335"/>
                  </a:lnTo>
                  <a:lnTo>
                    <a:pt x="349" y="336"/>
                  </a:lnTo>
                  <a:lnTo>
                    <a:pt x="346" y="338"/>
                  </a:lnTo>
                  <a:lnTo>
                    <a:pt x="346" y="340"/>
                  </a:lnTo>
                  <a:lnTo>
                    <a:pt x="344" y="340"/>
                  </a:lnTo>
                  <a:lnTo>
                    <a:pt x="342" y="342"/>
                  </a:lnTo>
                  <a:lnTo>
                    <a:pt x="340" y="340"/>
                  </a:lnTo>
                  <a:lnTo>
                    <a:pt x="338" y="338"/>
                  </a:lnTo>
                  <a:lnTo>
                    <a:pt x="336" y="338"/>
                  </a:lnTo>
                  <a:lnTo>
                    <a:pt x="336" y="336"/>
                  </a:lnTo>
                  <a:lnTo>
                    <a:pt x="334" y="335"/>
                  </a:lnTo>
                  <a:lnTo>
                    <a:pt x="334" y="333"/>
                  </a:lnTo>
                  <a:lnTo>
                    <a:pt x="334" y="331"/>
                  </a:lnTo>
                  <a:lnTo>
                    <a:pt x="332" y="331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1"/>
                  </a:lnTo>
                  <a:lnTo>
                    <a:pt x="321" y="331"/>
                  </a:lnTo>
                  <a:lnTo>
                    <a:pt x="321" y="333"/>
                  </a:lnTo>
                  <a:lnTo>
                    <a:pt x="319" y="333"/>
                  </a:lnTo>
                  <a:lnTo>
                    <a:pt x="317" y="335"/>
                  </a:lnTo>
                  <a:lnTo>
                    <a:pt x="313" y="338"/>
                  </a:lnTo>
                  <a:lnTo>
                    <a:pt x="311" y="338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4" y="340"/>
                  </a:lnTo>
                  <a:lnTo>
                    <a:pt x="300" y="342"/>
                  </a:lnTo>
                  <a:lnTo>
                    <a:pt x="296" y="342"/>
                  </a:lnTo>
                  <a:lnTo>
                    <a:pt x="294" y="342"/>
                  </a:lnTo>
                  <a:lnTo>
                    <a:pt x="291" y="342"/>
                  </a:lnTo>
                  <a:lnTo>
                    <a:pt x="289" y="344"/>
                  </a:lnTo>
                  <a:lnTo>
                    <a:pt x="287" y="344"/>
                  </a:lnTo>
                  <a:lnTo>
                    <a:pt x="285" y="344"/>
                  </a:lnTo>
                  <a:lnTo>
                    <a:pt x="283" y="346"/>
                  </a:lnTo>
                  <a:lnTo>
                    <a:pt x="281" y="348"/>
                  </a:lnTo>
                  <a:lnTo>
                    <a:pt x="279" y="350"/>
                  </a:lnTo>
                  <a:lnTo>
                    <a:pt x="277" y="354"/>
                  </a:lnTo>
                  <a:lnTo>
                    <a:pt x="275" y="355"/>
                  </a:lnTo>
                  <a:lnTo>
                    <a:pt x="272" y="357"/>
                  </a:lnTo>
                  <a:lnTo>
                    <a:pt x="270" y="359"/>
                  </a:lnTo>
                  <a:lnTo>
                    <a:pt x="268" y="359"/>
                  </a:lnTo>
                  <a:lnTo>
                    <a:pt x="268" y="361"/>
                  </a:lnTo>
                  <a:lnTo>
                    <a:pt x="266" y="361"/>
                  </a:lnTo>
                  <a:lnTo>
                    <a:pt x="264" y="361"/>
                  </a:lnTo>
                  <a:lnTo>
                    <a:pt x="262" y="359"/>
                  </a:lnTo>
                  <a:lnTo>
                    <a:pt x="264" y="357"/>
                  </a:lnTo>
                  <a:lnTo>
                    <a:pt x="262" y="355"/>
                  </a:lnTo>
                  <a:lnTo>
                    <a:pt x="260" y="354"/>
                  </a:lnTo>
                  <a:lnTo>
                    <a:pt x="256" y="350"/>
                  </a:lnTo>
                  <a:lnTo>
                    <a:pt x="256" y="348"/>
                  </a:lnTo>
                  <a:lnTo>
                    <a:pt x="254" y="348"/>
                  </a:lnTo>
                  <a:lnTo>
                    <a:pt x="254" y="346"/>
                  </a:lnTo>
                  <a:lnTo>
                    <a:pt x="254" y="342"/>
                  </a:lnTo>
                  <a:lnTo>
                    <a:pt x="253" y="338"/>
                  </a:lnTo>
                  <a:lnTo>
                    <a:pt x="251" y="333"/>
                  </a:lnTo>
                  <a:lnTo>
                    <a:pt x="249" y="327"/>
                  </a:lnTo>
                  <a:lnTo>
                    <a:pt x="247" y="325"/>
                  </a:lnTo>
                  <a:lnTo>
                    <a:pt x="245" y="321"/>
                  </a:lnTo>
                  <a:lnTo>
                    <a:pt x="243" y="317"/>
                  </a:lnTo>
                  <a:lnTo>
                    <a:pt x="243" y="316"/>
                  </a:lnTo>
                  <a:lnTo>
                    <a:pt x="243" y="314"/>
                  </a:lnTo>
                  <a:lnTo>
                    <a:pt x="243" y="312"/>
                  </a:lnTo>
                  <a:lnTo>
                    <a:pt x="243" y="310"/>
                  </a:lnTo>
                  <a:lnTo>
                    <a:pt x="241" y="308"/>
                  </a:lnTo>
                  <a:lnTo>
                    <a:pt x="239" y="308"/>
                  </a:lnTo>
                  <a:lnTo>
                    <a:pt x="239" y="306"/>
                  </a:lnTo>
                  <a:lnTo>
                    <a:pt x="237" y="306"/>
                  </a:lnTo>
                  <a:lnTo>
                    <a:pt x="235" y="308"/>
                  </a:lnTo>
                  <a:lnTo>
                    <a:pt x="234" y="308"/>
                  </a:lnTo>
                  <a:lnTo>
                    <a:pt x="232" y="308"/>
                  </a:lnTo>
                  <a:lnTo>
                    <a:pt x="230" y="308"/>
                  </a:lnTo>
                  <a:lnTo>
                    <a:pt x="228" y="308"/>
                  </a:lnTo>
                  <a:lnTo>
                    <a:pt x="224" y="308"/>
                  </a:lnTo>
                  <a:lnTo>
                    <a:pt x="222" y="308"/>
                  </a:lnTo>
                  <a:lnTo>
                    <a:pt x="218" y="306"/>
                  </a:lnTo>
                  <a:lnTo>
                    <a:pt x="216" y="306"/>
                  </a:lnTo>
                  <a:lnTo>
                    <a:pt x="215" y="304"/>
                  </a:lnTo>
                  <a:lnTo>
                    <a:pt x="213" y="302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09" y="302"/>
                  </a:lnTo>
                  <a:lnTo>
                    <a:pt x="203" y="302"/>
                  </a:lnTo>
                  <a:lnTo>
                    <a:pt x="199" y="304"/>
                  </a:lnTo>
                  <a:lnTo>
                    <a:pt x="192" y="306"/>
                  </a:lnTo>
                  <a:lnTo>
                    <a:pt x="188" y="306"/>
                  </a:lnTo>
                  <a:lnTo>
                    <a:pt x="184" y="308"/>
                  </a:lnTo>
                  <a:lnTo>
                    <a:pt x="180" y="310"/>
                  </a:lnTo>
                  <a:lnTo>
                    <a:pt x="178" y="314"/>
                  </a:lnTo>
                  <a:lnTo>
                    <a:pt x="175" y="317"/>
                  </a:lnTo>
                  <a:lnTo>
                    <a:pt x="173" y="323"/>
                  </a:lnTo>
                  <a:lnTo>
                    <a:pt x="171" y="327"/>
                  </a:lnTo>
                  <a:lnTo>
                    <a:pt x="167" y="333"/>
                  </a:lnTo>
                  <a:lnTo>
                    <a:pt x="165" y="336"/>
                  </a:lnTo>
                  <a:lnTo>
                    <a:pt x="163" y="338"/>
                  </a:lnTo>
                  <a:lnTo>
                    <a:pt x="161" y="340"/>
                  </a:lnTo>
                  <a:lnTo>
                    <a:pt x="159" y="342"/>
                  </a:lnTo>
                  <a:lnTo>
                    <a:pt x="156" y="344"/>
                  </a:lnTo>
                  <a:lnTo>
                    <a:pt x="150" y="348"/>
                  </a:lnTo>
                  <a:lnTo>
                    <a:pt x="146" y="350"/>
                  </a:lnTo>
                  <a:lnTo>
                    <a:pt x="144" y="352"/>
                  </a:lnTo>
                  <a:lnTo>
                    <a:pt x="140" y="355"/>
                  </a:lnTo>
                  <a:lnTo>
                    <a:pt x="137" y="357"/>
                  </a:lnTo>
                  <a:lnTo>
                    <a:pt x="133" y="359"/>
                  </a:lnTo>
                  <a:lnTo>
                    <a:pt x="129" y="361"/>
                  </a:lnTo>
                  <a:lnTo>
                    <a:pt x="125" y="365"/>
                  </a:lnTo>
                  <a:lnTo>
                    <a:pt x="121" y="367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2" y="369"/>
                  </a:lnTo>
                  <a:lnTo>
                    <a:pt x="110" y="369"/>
                  </a:lnTo>
                  <a:lnTo>
                    <a:pt x="108" y="369"/>
                  </a:lnTo>
                  <a:lnTo>
                    <a:pt x="106" y="369"/>
                  </a:lnTo>
                  <a:lnTo>
                    <a:pt x="104" y="371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1" y="374"/>
                  </a:lnTo>
                  <a:lnTo>
                    <a:pt x="101" y="376"/>
                  </a:lnTo>
                  <a:lnTo>
                    <a:pt x="97" y="380"/>
                  </a:lnTo>
                  <a:lnTo>
                    <a:pt x="97" y="384"/>
                  </a:lnTo>
                  <a:lnTo>
                    <a:pt x="95" y="386"/>
                  </a:lnTo>
                  <a:lnTo>
                    <a:pt x="91" y="390"/>
                  </a:lnTo>
                  <a:lnTo>
                    <a:pt x="89" y="393"/>
                  </a:lnTo>
                  <a:lnTo>
                    <a:pt x="87" y="395"/>
                  </a:lnTo>
                  <a:lnTo>
                    <a:pt x="85" y="395"/>
                  </a:lnTo>
                  <a:lnTo>
                    <a:pt x="83" y="393"/>
                  </a:lnTo>
                  <a:lnTo>
                    <a:pt x="80" y="390"/>
                  </a:lnTo>
                  <a:lnTo>
                    <a:pt x="76" y="384"/>
                  </a:lnTo>
                  <a:lnTo>
                    <a:pt x="74" y="380"/>
                  </a:lnTo>
                  <a:lnTo>
                    <a:pt x="70" y="376"/>
                  </a:lnTo>
                  <a:lnTo>
                    <a:pt x="68" y="374"/>
                  </a:lnTo>
                  <a:lnTo>
                    <a:pt x="66" y="371"/>
                  </a:lnTo>
                  <a:lnTo>
                    <a:pt x="64" y="371"/>
                  </a:lnTo>
                  <a:lnTo>
                    <a:pt x="57" y="371"/>
                  </a:lnTo>
                  <a:lnTo>
                    <a:pt x="53" y="371"/>
                  </a:lnTo>
                  <a:lnTo>
                    <a:pt x="45" y="371"/>
                  </a:lnTo>
                  <a:lnTo>
                    <a:pt x="38" y="371"/>
                  </a:lnTo>
                  <a:lnTo>
                    <a:pt x="32" y="371"/>
                  </a:lnTo>
                  <a:lnTo>
                    <a:pt x="28" y="371"/>
                  </a:lnTo>
                  <a:lnTo>
                    <a:pt x="26" y="371"/>
                  </a:lnTo>
                  <a:lnTo>
                    <a:pt x="25" y="371"/>
                  </a:lnTo>
                  <a:lnTo>
                    <a:pt x="23" y="371"/>
                  </a:lnTo>
                  <a:lnTo>
                    <a:pt x="21" y="369"/>
                  </a:lnTo>
                  <a:lnTo>
                    <a:pt x="19" y="367"/>
                  </a:lnTo>
                  <a:lnTo>
                    <a:pt x="19" y="365"/>
                  </a:lnTo>
                  <a:lnTo>
                    <a:pt x="17" y="359"/>
                  </a:lnTo>
                  <a:lnTo>
                    <a:pt x="13" y="355"/>
                  </a:lnTo>
                  <a:lnTo>
                    <a:pt x="11" y="350"/>
                  </a:lnTo>
                  <a:lnTo>
                    <a:pt x="9" y="348"/>
                  </a:lnTo>
                  <a:lnTo>
                    <a:pt x="7" y="344"/>
                  </a:lnTo>
                  <a:lnTo>
                    <a:pt x="6" y="338"/>
                  </a:lnTo>
                  <a:lnTo>
                    <a:pt x="2" y="335"/>
                  </a:lnTo>
                  <a:lnTo>
                    <a:pt x="2" y="333"/>
                  </a:lnTo>
                  <a:lnTo>
                    <a:pt x="0" y="329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2" y="293"/>
                  </a:lnTo>
                  <a:lnTo>
                    <a:pt x="4" y="291"/>
                  </a:lnTo>
                  <a:lnTo>
                    <a:pt x="6" y="287"/>
                  </a:lnTo>
                  <a:lnTo>
                    <a:pt x="7" y="287"/>
                  </a:lnTo>
                  <a:lnTo>
                    <a:pt x="9" y="285"/>
                  </a:lnTo>
                  <a:lnTo>
                    <a:pt x="13" y="285"/>
                  </a:lnTo>
                  <a:lnTo>
                    <a:pt x="17" y="283"/>
                  </a:lnTo>
                  <a:lnTo>
                    <a:pt x="19" y="283"/>
                  </a:lnTo>
                  <a:lnTo>
                    <a:pt x="21" y="281"/>
                  </a:lnTo>
                  <a:lnTo>
                    <a:pt x="23" y="281"/>
                  </a:lnTo>
                  <a:lnTo>
                    <a:pt x="25" y="279"/>
                  </a:lnTo>
                  <a:lnTo>
                    <a:pt x="25" y="278"/>
                  </a:lnTo>
                  <a:lnTo>
                    <a:pt x="25" y="274"/>
                  </a:lnTo>
                  <a:lnTo>
                    <a:pt x="26" y="268"/>
                  </a:lnTo>
                  <a:lnTo>
                    <a:pt x="25" y="266"/>
                  </a:lnTo>
                  <a:lnTo>
                    <a:pt x="25" y="264"/>
                  </a:lnTo>
                  <a:lnTo>
                    <a:pt x="25" y="260"/>
                  </a:lnTo>
                  <a:lnTo>
                    <a:pt x="25" y="255"/>
                  </a:lnTo>
                  <a:lnTo>
                    <a:pt x="26" y="249"/>
                  </a:lnTo>
                  <a:lnTo>
                    <a:pt x="26" y="245"/>
                  </a:lnTo>
                  <a:lnTo>
                    <a:pt x="25" y="241"/>
                  </a:lnTo>
                  <a:lnTo>
                    <a:pt x="25" y="240"/>
                  </a:lnTo>
                  <a:lnTo>
                    <a:pt x="25" y="238"/>
                  </a:lnTo>
                  <a:lnTo>
                    <a:pt x="23" y="238"/>
                  </a:lnTo>
                  <a:lnTo>
                    <a:pt x="19" y="236"/>
                  </a:lnTo>
                  <a:lnTo>
                    <a:pt x="15" y="234"/>
                  </a:lnTo>
                  <a:lnTo>
                    <a:pt x="11" y="234"/>
                  </a:lnTo>
                  <a:lnTo>
                    <a:pt x="9" y="234"/>
                  </a:lnTo>
                  <a:lnTo>
                    <a:pt x="7" y="232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7" y="226"/>
                  </a:lnTo>
                  <a:lnTo>
                    <a:pt x="9" y="224"/>
                  </a:lnTo>
                  <a:lnTo>
                    <a:pt x="15" y="222"/>
                  </a:lnTo>
                  <a:lnTo>
                    <a:pt x="19" y="222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6" y="219"/>
                  </a:lnTo>
                  <a:lnTo>
                    <a:pt x="26" y="217"/>
                  </a:lnTo>
                  <a:lnTo>
                    <a:pt x="25" y="215"/>
                  </a:lnTo>
                  <a:lnTo>
                    <a:pt x="23" y="213"/>
                  </a:lnTo>
                  <a:lnTo>
                    <a:pt x="21" y="211"/>
                  </a:lnTo>
                  <a:lnTo>
                    <a:pt x="19" y="207"/>
                  </a:lnTo>
                  <a:lnTo>
                    <a:pt x="17" y="204"/>
                  </a:lnTo>
                  <a:lnTo>
                    <a:pt x="13" y="202"/>
                  </a:lnTo>
                  <a:lnTo>
                    <a:pt x="11" y="200"/>
                  </a:lnTo>
                  <a:lnTo>
                    <a:pt x="9" y="198"/>
                  </a:lnTo>
                  <a:lnTo>
                    <a:pt x="7" y="196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7" y="194"/>
                  </a:lnTo>
                  <a:lnTo>
                    <a:pt x="23" y="194"/>
                  </a:lnTo>
                  <a:lnTo>
                    <a:pt x="28" y="192"/>
                  </a:lnTo>
                  <a:lnTo>
                    <a:pt x="34" y="190"/>
                  </a:lnTo>
                  <a:lnTo>
                    <a:pt x="36" y="188"/>
                  </a:lnTo>
                  <a:lnTo>
                    <a:pt x="38" y="186"/>
                  </a:lnTo>
                  <a:lnTo>
                    <a:pt x="42" y="183"/>
                  </a:lnTo>
                  <a:lnTo>
                    <a:pt x="42" y="179"/>
                  </a:lnTo>
                  <a:lnTo>
                    <a:pt x="44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51" y="171"/>
                  </a:lnTo>
                  <a:lnTo>
                    <a:pt x="57" y="169"/>
                  </a:lnTo>
                  <a:lnTo>
                    <a:pt x="66" y="169"/>
                  </a:lnTo>
                  <a:lnTo>
                    <a:pt x="72" y="167"/>
                  </a:lnTo>
                  <a:lnTo>
                    <a:pt x="78" y="166"/>
                  </a:lnTo>
                  <a:lnTo>
                    <a:pt x="85" y="166"/>
                  </a:lnTo>
                  <a:lnTo>
                    <a:pt x="87" y="164"/>
                  </a:lnTo>
                  <a:lnTo>
                    <a:pt x="89" y="164"/>
                  </a:lnTo>
                  <a:lnTo>
                    <a:pt x="91" y="164"/>
                  </a:lnTo>
                  <a:lnTo>
                    <a:pt x="89" y="162"/>
                  </a:lnTo>
                  <a:lnTo>
                    <a:pt x="87" y="156"/>
                  </a:lnTo>
                  <a:lnTo>
                    <a:pt x="83" y="152"/>
                  </a:lnTo>
                  <a:lnTo>
                    <a:pt x="83" y="148"/>
                  </a:lnTo>
                  <a:lnTo>
                    <a:pt x="83" y="147"/>
                  </a:lnTo>
                  <a:lnTo>
                    <a:pt x="83" y="143"/>
                  </a:lnTo>
                  <a:lnTo>
                    <a:pt x="83" y="141"/>
                  </a:lnTo>
                  <a:lnTo>
                    <a:pt x="83" y="139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3" y="129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6" y="124"/>
                  </a:lnTo>
                  <a:lnTo>
                    <a:pt x="74" y="122"/>
                  </a:lnTo>
                  <a:lnTo>
                    <a:pt x="72" y="120"/>
                  </a:lnTo>
                  <a:lnTo>
                    <a:pt x="70" y="118"/>
                  </a:lnTo>
                  <a:lnTo>
                    <a:pt x="68" y="116"/>
                  </a:lnTo>
                  <a:lnTo>
                    <a:pt x="66" y="114"/>
                  </a:lnTo>
                  <a:lnTo>
                    <a:pt x="66" y="110"/>
                  </a:lnTo>
                  <a:lnTo>
                    <a:pt x="66" y="107"/>
                  </a:lnTo>
                  <a:lnTo>
                    <a:pt x="66" y="101"/>
                  </a:lnTo>
                  <a:lnTo>
                    <a:pt x="66" y="97"/>
                  </a:lnTo>
                  <a:lnTo>
                    <a:pt x="66" y="93"/>
                  </a:lnTo>
                  <a:lnTo>
                    <a:pt x="66" y="90"/>
                  </a:lnTo>
                  <a:lnTo>
                    <a:pt x="64" y="84"/>
                  </a:lnTo>
                  <a:lnTo>
                    <a:pt x="64" y="80"/>
                  </a:lnTo>
                  <a:lnTo>
                    <a:pt x="63" y="76"/>
                  </a:lnTo>
                  <a:lnTo>
                    <a:pt x="63" y="72"/>
                  </a:lnTo>
                  <a:lnTo>
                    <a:pt x="63" y="71"/>
                  </a:lnTo>
                  <a:lnTo>
                    <a:pt x="63" y="69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4" y="67"/>
                  </a:lnTo>
                  <a:lnTo>
                    <a:pt x="70" y="65"/>
                  </a:lnTo>
                  <a:lnTo>
                    <a:pt x="74" y="61"/>
                  </a:lnTo>
                  <a:lnTo>
                    <a:pt x="78" y="59"/>
                  </a:lnTo>
                  <a:lnTo>
                    <a:pt x="82" y="57"/>
                  </a:lnTo>
                  <a:lnTo>
                    <a:pt x="87" y="53"/>
                  </a:lnTo>
                  <a:lnTo>
                    <a:pt x="93" y="52"/>
                  </a:lnTo>
                  <a:lnTo>
                    <a:pt x="95" y="50"/>
                  </a:lnTo>
                  <a:lnTo>
                    <a:pt x="99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6"/>
                  </a:lnTo>
                  <a:lnTo>
                    <a:pt x="127" y="44"/>
                  </a:lnTo>
                  <a:lnTo>
                    <a:pt x="129" y="42"/>
                  </a:lnTo>
                  <a:lnTo>
                    <a:pt x="131" y="36"/>
                  </a:lnTo>
                  <a:lnTo>
                    <a:pt x="133" y="33"/>
                  </a:lnTo>
                  <a:lnTo>
                    <a:pt x="133" y="31"/>
                  </a:lnTo>
                  <a:lnTo>
                    <a:pt x="133" y="27"/>
                  </a:lnTo>
                  <a:lnTo>
                    <a:pt x="135" y="25"/>
                  </a:lnTo>
                  <a:lnTo>
                    <a:pt x="135" y="21"/>
                  </a:lnTo>
                  <a:lnTo>
                    <a:pt x="135" y="19"/>
                  </a:lnTo>
                  <a:lnTo>
                    <a:pt x="135" y="15"/>
                  </a:lnTo>
                  <a:lnTo>
                    <a:pt x="137" y="12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9" y="2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1" y="17"/>
                  </a:lnTo>
                  <a:lnTo>
                    <a:pt x="163" y="23"/>
                  </a:lnTo>
                  <a:lnTo>
                    <a:pt x="163" y="29"/>
                  </a:lnTo>
                  <a:lnTo>
                    <a:pt x="165" y="33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3" y="44"/>
                  </a:lnTo>
                  <a:lnTo>
                    <a:pt x="159" y="52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54" y="72"/>
                  </a:lnTo>
                  <a:lnTo>
                    <a:pt x="154" y="78"/>
                  </a:lnTo>
                  <a:lnTo>
                    <a:pt x="156" y="82"/>
                  </a:lnTo>
                  <a:lnTo>
                    <a:pt x="158" y="84"/>
                  </a:lnTo>
                  <a:lnTo>
                    <a:pt x="159" y="86"/>
                  </a:lnTo>
                  <a:lnTo>
                    <a:pt x="161" y="88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73" y="86"/>
                  </a:lnTo>
                  <a:lnTo>
                    <a:pt x="178" y="84"/>
                  </a:lnTo>
                  <a:lnTo>
                    <a:pt x="184" y="82"/>
                  </a:lnTo>
                  <a:lnTo>
                    <a:pt x="190" y="80"/>
                  </a:lnTo>
                  <a:lnTo>
                    <a:pt x="196" y="78"/>
                  </a:lnTo>
                  <a:lnTo>
                    <a:pt x="203" y="76"/>
                  </a:lnTo>
                  <a:lnTo>
                    <a:pt x="207" y="74"/>
                  </a:lnTo>
                  <a:lnTo>
                    <a:pt x="209" y="72"/>
                  </a:lnTo>
                  <a:lnTo>
                    <a:pt x="211" y="72"/>
                  </a:lnTo>
                  <a:lnTo>
                    <a:pt x="213" y="71"/>
                  </a:lnTo>
                  <a:lnTo>
                    <a:pt x="215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80"/>
                  </a:lnTo>
                  <a:lnTo>
                    <a:pt x="226" y="82"/>
                  </a:lnTo>
                  <a:lnTo>
                    <a:pt x="228" y="84"/>
                  </a:lnTo>
                  <a:lnTo>
                    <a:pt x="232" y="86"/>
                  </a:lnTo>
                  <a:lnTo>
                    <a:pt x="234" y="88"/>
                  </a:lnTo>
                  <a:lnTo>
                    <a:pt x="235" y="91"/>
                  </a:lnTo>
                  <a:lnTo>
                    <a:pt x="237" y="93"/>
                  </a:lnTo>
                  <a:lnTo>
                    <a:pt x="237" y="95"/>
                  </a:lnTo>
                  <a:lnTo>
                    <a:pt x="234" y="103"/>
                  </a:lnTo>
                  <a:lnTo>
                    <a:pt x="232" y="107"/>
                  </a:lnTo>
                  <a:lnTo>
                    <a:pt x="232" y="110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0" y="118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29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5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9" y="135"/>
                  </a:lnTo>
                  <a:lnTo>
                    <a:pt x="253" y="135"/>
                  </a:lnTo>
                  <a:lnTo>
                    <a:pt x="256" y="135"/>
                  </a:lnTo>
                  <a:lnTo>
                    <a:pt x="262" y="133"/>
                  </a:lnTo>
                  <a:lnTo>
                    <a:pt x="266" y="133"/>
                  </a:lnTo>
                  <a:lnTo>
                    <a:pt x="270" y="131"/>
                  </a:lnTo>
                  <a:lnTo>
                    <a:pt x="273" y="131"/>
                  </a:lnTo>
                  <a:lnTo>
                    <a:pt x="275" y="129"/>
                  </a:lnTo>
                  <a:lnTo>
                    <a:pt x="279" y="128"/>
                  </a:lnTo>
                  <a:lnTo>
                    <a:pt x="281" y="124"/>
                  </a:lnTo>
                  <a:lnTo>
                    <a:pt x="283" y="122"/>
                  </a:lnTo>
                  <a:lnTo>
                    <a:pt x="285" y="120"/>
                  </a:lnTo>
                  <a:lnTo>
                    <a:pt x="289" y="116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300" y="110"/>
                  </a:lnTo>
                  <a:lnTo>
                    <a:pt x="306" y="110"/>
                  </a:lnTo>
                  <a:lnTo>
                    <a:pt x="311" y="109"/>
                  </a:lnTo>
                  <a:lnTo>
                    <a:pt x="315" y="109"/>
                  </a:lnTo>
                  <a:lnTo>
                    <a:pt x="319" y="110"/>
                  </a:lnTo>
                  <a:lnTo>
                    <a:pt x="321" y="110"/>
                  </a:lnTo>
                  <a:lnTo>
                    <a:pt x="325" y="112"/>
                  </a:lnTo>
                  <a:lnTo>
                    <a:pt x="329" y="114"/>
                  </a:lnTo>
                  <a:lnTo>
                    <a:pt x="330" y="116"/>
                  </a:lnTo>
                  <a:lnTo>
                    <a:pt x="334" y="116"/>
                  </a:lnTo>
                  <a:lnTo>
                    <a:pt x="338" y="116"/>
                  </a:lnTo>
                  <a:lnTo>
                    <a:pt x="342" y="116"/>
                  </a:lnTo>
                  <a:lnTo>
                    <a:pt x="344" y="116"/>
                  </a:lnTo>
                  <a:lnTo>
                    <a:pt x="348" y="116"/>
                  </a:lnTo>
                  <a:lnTo>
                    <a:pt x="349" y="116"/>
                  </a:lnTo>
                  <a:lnTo>
                    <a:pt x="351" y="116"/>
                  </a:lnTo>
                  <a:lnTo>
                    <a:pt x="355" y="118"/>
                  </a:lnTo>
                  <a:lnTo>
                    <a:pt x="357" y="120"/>
                  </a:lnTo>
                  <a:lnTo>
                    <a:pt x="359" y="120"/>
                  </a:lnTo>
                  <a:lnTo>
                    <a:pt x="361" y="124"/>
                  </a:lnTo>
                  <a:lnTo>
                    <a:pt x="363" y="129"/>
                  </a:lnTo>
                  <a:lnTo>
                    <a:pt x="363" y="133"/>
                  </a:lnTo>
                  <a:lnTo>
                    <a:pt x="363" y="143"/>
                  </a:lnTo>
                  <a:lnTo>
                    <a:pt x="363" y="150"/>
                  </a:lnTo>
                  <a:lnTo>
                    <a:pt x="363" y="156"/>
                  </a:lnTo>
                  <a:lnTo>
                    <a:pt x="363" y="162"/>
                  </a:lnTo>
                  <a:lnTo>
                    <a:pt x="361" y="167"/>
                  </a:lnTo>
                  <a:lnTo>
                    <a:pt x="361" y="171"/>
                  </a:lnTo>
                  <a:lnTo>
                    <a:pt x="359" y="173"/>
                  </a:lnTo>
                  <a:lnTo>
                    <a:pt x="357" y="175"/>
                  </a:lnTo>
                  <a:lnTo>
                    <a:pt x="355" y="177"/>
                  </a:lnTo>
                  <a:lnTo>
                    <a:pt x="351" y="177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8" y="183"/>
                  </a:lnTo>
                  <a:lnTo>
                    <a:pt x="348" y="185"/>
                  </a:lnTo>
                  <a:lnTo>
                    <a:pt x="348" y="186"/>
                  </a:lnTo>
                  <a:lnTo>
                    <a:pt x="348" y="190"/>
                  </a:lnTo>
                  <a:lnTo>
                    <a:pt x="348" y="194"/>
                  </a:lnTo>
                  <a:lnTo>
                    <a:pt x="344" y="198"/>
                  </a:lnTo>
                  <a:lnTo>
                    <a:pt x="344" y="200"/>
                  </a:lnTo>
                  <a:lnTo>
                    <a:pt x="342" y="202"/>
                  </a:lnTo>
                  <a:lnTo>
                    <a:pt x="342" y="205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10C186E-953B-436D-A31A-AB2D423C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2094"/>
              <a:ext cx="764" cy="935"/>
            </a:xfrm>
            <a:custGeom>
              <a:avLst/>
              <a:gdLst>
                <a:gd name="T0" fmla="*/ 112 w 764"/>
                <a:gd name="T1" fmla="*/ 228 h 935"/>
                <a:gd name="T2" fmla="*/ 89 w 764"/>
                <a:gd name="T3" fmla="*/ 198 h 935"/>
                <a:gd name="T4" fmla="*/ 70 w 764"/>
                <a:gd name="T5" fmla="*/ 167 h 935"/>
                <a:gd name="T6" fmla="*/ 60 w 764"/>
                <a:gd name="T7" fmla="*/ 133 h 935"/>
                <a:gd name="T8" fmla="*/ 72 w 764"/>
                <a:gd name="T9" fmla="*/ 95 h 935"/>
                <a:gd name="T10" fmla="*/ 51 w 764"/>
                <a:gd name="T11" fmla="*/ 78 h 935"/>
                <a:gd name="T12" fmla="*/ 28 w 764"/>
                <a:gd name="T13" fmla="*/ 55 h 935"/>
                <a:gd name="T14" fmla="*/ 0 w 764"/>
                <a:gd name="T15" fmla="*/ 34 h 935"/>
                <a:gd name="T16" fmla="*/ 13 w 764"/>
                <a:gd name="T17" fmla="*/ 15 h 935"/>
                <a:gd name="T18" fmla="*/ 34 w 764"/>
                <a:gd name="T19" fmla="*/ 23 h 935"/>
                <a:gd name="T20" fmla="*/ 62 w 764"/>
                <a:gd name="T21" fmla="*/ 29 h 935"/>
                <a:gd name="T22" fmla="*/ 89 w 764"/>
                <a:gd name="T23" fmla="*/ 36 h 935"/>
                <a:gd name="T24" fmla="*/ 117 w 764"/>
                <a:gd name="T25" fmla="*/ 48 h 935"/>
                <a:gd name="T26" fmla="*/ 138 w 764"/>
                <a:gd name="T27" fmla="*/ 46 h 935"/>
                <a:gd name="T28" fmla="*/ 157 w 764"/>
                <a:gd name="T29" fmla="*/ 25 h 935"/>
                <a:gd name="T30" fmla="*/ 182 w 764"/>
                <a:gd name="T31" fmla="*/ 15 h 935"/>
                <a:gd name="T32" fmla="*/ 203 w 764"/>
                <a:gd name="T33" fmla="*/ 10 h 935"/>
                <a:gd name="T34" fmla="*/ 222 w 764"/>
                <a:gd name="T35" fmla="*/ 10 h 935"/>
                <a:gd name="T36" fmla="*/ 237 w 764"/>
                <a:gd name="T37" fmla="*/ 0 h 935"/>
                <a:gd name="T38" fmla="*/ 239 w 764"/>
                <a:gd name="T39" fmla="*/ 19 h 935"/>
                <a:gd name="T40" fmla="*/ 233 w 764"/>
                <a:gd name="T41" fmla="*/ 42 h 935"/>
                <a:gd name="T42" fmla="*/ 233 w 764"/>
                <a:gd name="T43" fmla="*/ 69 h 935"/>
                <a:gd name="T44" fmla="*/ 277 w 764"/>
                <a:gd name="T45" fmla="*/ 78 h 935"/>
                <a:gd name="T46" fmla="*/ 300 w 764"/>
                <a:gd name="T47" fmla="*/ 97 h 935"/>
                <a:gd name="T48" fmla="*/ 292 w 764"/>
                <a:gd name="T49" fmla="*/ 120 h 935"/>
                <a:gd name="T50" fmla="*/ 279 w 764"/>
                <a:gd name="T51" fmla="*/ 133 h 935"/>
                <a:gd name="T52" fmla="*/ 268 w 764"/>
                <a:gd name="T53" fmla="*/ 154 h 935"/>
                <a:gd name="T54" fmla="*/ 273 w 764"/>
                <a:gd name="T55" fmla="*/ 175 h 935"/>
                <a:gd name="T56" fmla="*/ 323 w 764"/>
                <a:gd name="T57" fmla="*/ 190 h 935"/>
                <a:gd name="T58" fmla="*/ 353 w 764"/>
                <a:gd name="T59" fmla="*/ 220 h 935"/>
                <a:gd name="T60" fmla="*/ 370 w 764"/>
                <a:gd name="T61" fmla="*/ 253 h 935"/>
                <a:gd name="T62" fmla="*/ 391 w 764"/>
                <a:gd name="T63" fmla="*/ 279 h 935"/>
                <a:gd name="T64" fmla="*/ 368 w 764"/>
                <a:gd name="T65" fmla="*/ 287 h 935"/>
                <a:gd name="T66" fmla="*/ 349 w 764"/>
                <a:gd name="T67" fmla="*/ 302 h 935"/>
                <a:gd name="T68" fmla="*/ 323 w 764"/>
                <a:gd name="T69" fmla="*/ 300 h 935"/>
                <a:gd name="T70" fmla="*/ 315 w 764"/>
                <a:gd name="T71" fmla="*/ 333 h 935"/>
                <a:gd name="T72" fmla="*/ 307 w 764"/>
                <a:gd name="T73" fmla="*/ 369 h 935"/>
                <a:gd name="T74" fmla="*/ 319 w 764"/>
                <a:gd name="T75" fmla="*/ 395 h 935"/>
                <a:gd name="T76" fmla="*/ 338 w 764"/>
                <a:gd name="T77" fmla="*/ 428 h 935"/>
                <a:gd name="T78" fmla="*/ 385 w 764"/>
                <a:gd name="T79" fmla="*/ 431 h 935"/>
                <a:gd name="T80" fmla="*/ 402 w 764"/>
                <a:gd name="T81" fmla="*/ 490 h 935"/>
                <a:gd name="T82" fmla="*/ 433 w 764"/>
                <a:gd name="T83" fmla="*/ 471 h 935"/>
                <a:gd name="T84" fmla="*/ 477 w 764"/>
                <a:gd name="T85" fmla="*/ 481 h 935"/>
                <a:gd name="T86" fmla="*/ 505 w 764"/>
                <a:gd name="T87" fmla="*/ 481 h 935"/>
                <a:gd name="T88" fmla="*/ 551 w 764"/>
                <a:gd name="T89" fmla="*/ 496 h 935"/>
                <a:gd name="T90" fmla="*/ 627 w 764"/>
                <a:gd name="T91" fmla="*/ 534 h 935"/>
                <a:gd name="T92" fmla="*/ 688 w 764"/>
                <a:gd name="T93" fmla="*/ 551 h 935"/>
                <a:gd name="T94" fmla="*/ 714 w 764"/>
                <a:gd name="T95" fmla="*/ 545 h 935"/>
                <a:gd name="T96" fmla="*/ 718 w 764"/>
                <a:gd name="T97" fmla="*/ 585 h 935"/>
                <a:gd name="T98" fmla="*/ 727 w 764"/>
                <a:gd name="T99" fmla="*/ 644 h 935"/>
                <a:gd name="T100" fmla="*/ 737 w 764"/>
                <a:gd name="T101" fmla="*/ 676 h 935"/>
                <a:gd name="T102" fmla="*/ 762 w 764"/>
                <a:gd name="T103" fmla="*/ 749 h 935"/>
                <a:gd name="T104" fmla="*/ 737 w 764"/>
                <a:gd name="T105" fmla="*/ 760 h 935"/>
                <a:gd name="T106" fmla="*/ 739 w 764"/>
                <a:gd name="T107" fmla="*/ 785 h 935"/>
                <a:gd name="T108" fmla="*/ 745 w 764"/>
                <a:gd name="T109" fmla="*/ 813 h 935"/>
                <a:gd name="T110" fmla="*/ 748 w 764"/>
                <a:gd name="T111" fmla="*/ 832 h 935"/>
                <a:gd name="T112" fmla="*/ 729 w 764"/>
                <a:gd name="T113" fmla="*/ 878 h 935"/>
                <a:gd name="T114" fmla="*/ 724 w 764"/>
                <a:gd name="T115" fmla="*/ 931 h 935"/>
                <a:gd name="T116" fmla="*/ 697 w 764"/>
                <a:gd name="T117" fmla="*/ 912 h 935"/>
                <a:gd name="T118" fmla="*/ 678 w 764"/>
                <a:gd name="T119" fmla="*/ 91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4" h="935">
                  <a:moveTo>
                    <a:pt x="131" y="247"/>
                  </a:moveTo>
                  <a:lnTo>
                    <a:pt x="129" y="245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7" y="241"/>
                  </a:lnTo>
                  <a:lnTo>
                    <a:pt x="125" y="241"/>
                  </a:lnTo>
                  <a:lnTo>
                    <a:pt x="125" y="239"/>
                  </a:lnTo>
                  <a:lnTo>
                    <a:pt x="123" y="238"/>
                  </a:lnTo>
                  <a:lnTo>
                    <a:pt x="123" y="236"/>
                  </a:lnTo>
                  <a:lnTo>
                    <a:pt x="121" y="234"/>
                  </a:lnTo>
                  <a:lnTo>
                    <a:pt x="119" y="234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6" y="232"/>
                  </a:lnTo>
                  <a:lnTo>
                    <a:pt x="114" y="230"/>
                  </a:lnTo>
                  <a:lnTo>
                    <a:pt x="114" y="228"/>
                  </a:lnTo>
                  <a:lnTo>
                    <a:pt x="112" y="228"/>
                  </a:lnTo>
                  <a:lnTo>
                    <a:pt x="110" y="226"/>
                  </a:lnTo>
                  <a:lnTo>
                    <a:pt x="110" y="222"/>
                  </a:lnTo>
                  <a:lnTo>
                    <a:pt x="108" y="220"/>
                  </a:lnTo>
                  <a:lnTo>
                    <a:pt x="106" y="219"/>
                  </a:lnTo>
                  <a:lnTo>
                    <a:pt x="104" y="217"/>
                  </a:lnTo>
                  <a:lnTo>
                    <a:pt x="100" y="215"/>
                  </a:lnTo>
                  <a:lnTo>
                    <a:pt x="97" y="215"/>
                  </a:lnTo>
                  <a:lnTo>
                    <a:pt x="93" y="215"/>
                  </a:lnTo>
                  <a:lnTo>
                    <a:pt x="91" y="215"/>
                  </a:lnTo>
                  <a:lnTo>
                    <a:pt x="89" y="213"/>
                  </a:lnTo>
                  <a:lnTo>
                    <a:pt x="87" y="211"/>
                  </a:lnTo>
                  <a:lnTo>
                    <a:pt x="87" y="209"/>
                  </a:lnTo>
                  <a:lnTo>
                    <a:pt x="85" y="205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4"/>
                  </a:lnTo>
                  <a:lnTo>
                    <a:pt x="87" y="192"/>
                  </a:lnTo>
                  <a:lnTo>
                    <a:pt x="87" y="188"/>
                  </a:lnTo>
                  <a:lnTo>
                    <a:pt x="87" y="184"/>
                  </a:lnTo>
                  <a:lnTo>
                    <a:pt x="87" y="181"/>
                  </a:lnTo>
                  <a:lnTo>
                    <a:pt x="85" y="177"/>
                  </a:lnTo>
                  <a:lnTo>
                    <a:pt x="83" y="175"/>
                  </a:lnTo>
                  <a:lnTo>
                    <a:pt x="83" y="173"/>
                  </a:lnTo>
                  <a:lnTo>
                    <a:pt x="81" y="173"/>
                  </a:lnTo>
                  <a:lnTo>
                    <a:pt x="79" y="173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74" y="169"/>
                  </a:lnTo>
                  <a:lnTo>
                    <a:pt x="72" y="169"/>
                  </a:lnTo>
                  <a:lnTo>
                    <a:pt x="70" y="167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0" y="162"/>
                  </a:lnTo>
                  <a:lnTo>
                    <a:pt x="70" y="160"/>
                  </a:lnTo>
                  <a:lnTo>
                    <a:pt x="72" y="158"/>
                  </a:lnTo>
                  <a:lnTo>
                    <a:pt x="72" y="156"/>
                  </a:lnTo>
                  <a:lnTo>
                    <a:pt x="70" y="154"/>
                  </a:lnTo>
                  <a:lnTo>
                    <a:pt x="68" y="152"/>
                  </a:lnTo>
                  <a:lnTo>
                    <a:pt x="64" y="150"/>
                  </a:lnTo>
                  <a:lnTo>
                    <a:pt x="62" y="146"/>
                  </a:lnTo>
                  <a:lnTo>
                    <a:pt x="59" y="144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9" y="139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4" y="112"/>
                  </a:lnTo>
                  <a:lnTo>
                    <a:pt x="74" y="108"/>
                  </a:lnTo>
                  <a:lnTo>
                    <a:pt x="74" y="107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2" y="95"/>
                  </a:lnTo>
                  <a:lnTo>
                    <a:pt x="70" y="95"/>
                  </a:lnTo>
                  <a:lnTo>
                    <a:pt x="68" y="95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5" y="95"/>
                  </a:lnTo>
                  <a:lnTo>
                    <a:pt x="53" y="95"/>
                  </a:lnTo>
                  <a:lnTo>
                    <a:pt x="51" y="91"/>
                  </a:lnTo>
                  <a:lnTo>
                    <a:pt x="51" y="89"/>
                  </a:lnTo>
                  <a:lnTo>
                    <a:pt x="53" y="88"/>
                  </a:lnTo>
                  <a:lnTo>
                    <a:pt x="51" y="86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6"/>
                  </a:lnTo>
                  <a:lnTo>
                    <a:pt x="53" y="72"/>
                  </a:lnTo>
                  <a:lnTo>
                    <a:pt x="51" y="69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4" y="55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5" y="51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5" y="32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8" y="34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7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1"/>
                  </a:lnTo>
                  <a:lnTo>
                    <a:pt x="129" y="50"/>
                  </a:lnTo>
                  <a:lnTo>
                    <a:pt x="129" y="48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3" y="46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4" y="32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2" y="29"/>
                  </a:lnTo>
                  <a:lnTo>
                    <a:pt x="154" y="27"/>
                  </a:lnTo>
                  <a:lnTo>
                    <a:pt x="155" y="27"/>
                  </a:lnTo>
                  <a:lnTo>
                    <a:pt x="157" y="25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7" y="21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4" y="19"/>
                  </a:lnTo>
                  <a:lnTo>
                    <a:pt x="176" y="19"/>
                  </a:lnTo>
                  <a:lnTo>
                    <a:pt x="178" y="17"/>
                  </a:lnTo>
                  <a:lnTo>
                    <a:pt x="180" y="17"/>
                  </a:lnTo>
                  <a:lnTo>
                    <a:pt x="182" y="15"/>
                  </a:lnTo>
                  <a:lnTo>
                    <a:pt x="184" y="15"/>
                  </a:lnTo>
                  <a:lnTo>
                    <a:pt x="186" y="15"/>
                  </a:lnTo>
                  <a:lnTo>
                    <a:pt x="186" y="13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90" y="10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199" y="10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3" y="10"/>
                  </a:lnTo>
                  <a:lnTo>
                    <a:pt x="205" y="8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2" y="6"/>
                  </a:lnTo>
                  <a:lnTo>
                    <a:pt x="212" y="8"/>
                  </a:lnTo>
                  <a:lnTo>
                    <a:pt x="214" y="10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22" y="10"/>
                  </a:lnTo>
                  <a:lnTo>
                    <a:pt x="224" y="10"/>
                  </a:lnTo>
                  <a:lnTo>
                    <a:pt x="224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26" y="8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0" y="4"/>
                  </a:lnTo>
                  <a:lnTo>
                    <a:pt x="231" y="4"/>
                  </a:lnTo>
                  <a:lnTo>
                    <a:pt x="231" y="6"/>
                  </a:lnTo>
                  <a:lnTo>
                    <a:pt x="233" y="4"/>
                  </a:lnTo>
                  <a:lnTo>
                    <a:pt x="233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3" y="2"/>
                  </a:lnTo>
                  <a:lnTo>
                    <a:pt x="243" y="4"/>
                  </a:lnTo>
                  <a:lnTo>
                    <a:pt x="241" y="6"/>
                  </a:lnTo>
                  <a:lnTo>
                    <a:pt x="241" y="8"/>
                  </a:lnTo>
                  <a:lnTo>
                    <a:pt x="239" y="8"/>
                  </a:lnTo>
                  <a:lnTo>
                    <a:pt x="239" y="10"/>
                  </a:lnTo>
                  <a:lnTo>
                    <a:pt x="239" y="12"/>
                  </a:lnTo>
                  <a:lnTo>
                    <a:pt x="239" y="13"/>
                  </a:lnTo>
                  <a:lnTo>
                    <a:pt x="239" y="15"/>
                  </a:lnTo>
                  <a:lnTo>
                    <a:pt x="239" y="17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41" y="23"/>
                  </a:lnTo>
                  <a:lnTo>
                    <a:pt x="239" y="23"/>
                  </a:lnTo>
                  <a:lnTo>
                    <a:pt x="239" y="25"/>
                  </a:lnTo>
                  <a:lnTo>
                    <a:pt x="241" y="25"/>
                  </a:lnTo>
                  <a:lnTo>
                    <a:pt x="239" y="25"/>
                  </a:lnTo>
                  <a:lnTo>
                    <a:pt x="239" y="27"/>
                  </a:lnTo>
                  <a:lnTo>
                    <a:pt x="237" y="27"/>
                  </a:lnTo>
                  <a:lnTo>
                    <a:pt x="237" y="29"/>
                  </a:lnTo>
                  <a:lnTo>
                    <a:pt x="235" y="29"/>
                  </a:lnTo>
                  <a:lnTo>
                    <a:pt x="235" y="31"/>
                  </a:lnTo>
                  <a:lnTo>
                    <a:pt x="235" y="32"/>
                  </a:lnTo>
                  <a:lnTo>
                    <a:pt x="235" y="34"/>
                  </a:lnTo>
                  <a:lnTo>
                    <a:pt x="235" y="36"/>
                  </a:lnTo>
                  <a:lnTo>
                    <a:pt x="235" y="38"/>
                  </a:lnTo>
                  <a:lnTo>
                    <a:pt x="233" y="40"/>
                  </a:lnTo>
                  <a:lnTo>
                    <a:pt x="233" y="42"/>
                  </a:lnTo>
                  <a:lnTo>
                    <a:pt x="233" y="44"/>
                  </a:lnTo>
                  <a:lnTo>
                    <a:pt x="233" y="46"/>
                  </a:lnTo>
                  <a:lnTo>
                    <a:pt x="233" y="48"/>
                  </a:lnTo>
                  <a:lnTo>
                    <a:pt x="235" y="50"/>
                  </a:lnTo>
                  <a:lnTo>
                    <a:pt x="233" y="51"/>
                  </a:lnTo>
                  <a:lnTo>
                    <a:pt x="231" y="51"/>
                  </a:lnTo>
                  <a:lnTo>
                    <a:pt x="231" y="53"/>
                  </a:lnTo>
                  <a:lnTo>
                    <a:pt x="231" y="55"/>
                  </a:lnTo>
                  <a:lnTo>
                    <a:pt x="231" y="57"/>
                  </a:lnTo>
                  <a:lnTo>
                    <a:pt x="231" y="59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30" y="63"/>
                  </a:lnTo>
                  <a:lnTo>
                    <a:pt x="230" y="65"/>
                  </a:lnTo>
                  <a:lnTo>
                    <a:pt x="231" y="67"/>
                  </a:lnTo>
                  <a:lnTo>
                    <a:pt x="231" y="69"/>
                  </a:lnTo>
                  <a:lnTo>
                    <a:pt x="233" y="69"/>
                  </a:lnTo>
                  <a:lnTo>
                    <a:pt x="235" y="72"/>
                  </a:lnTo>
                  <a:lnTo>
                    <a:pt x="235" y="74"/>
                  </a:lnTo>
                  <a:lnTo>
                    <a:pt x="239" y="76"/>
                  </a:lnTo>
                  <a:lnTo>
                    <a:pt x="241" y="78"/>
                  </a:lnTo>
                  <a:lnTo>
                    <a:pt x="243" y="78"/>
                  </a:lnTo>
                  <a:lnTo>
                    <a:pt x="245" y="80"/>
                  </a:lnTo>
                  <a:lnTo>
                    <a:pt x="249" y="80"/>
                  </a:lnTo>
                  <a:lnTo>
                    <a:pt x="252" y="78"/>
                  </a:lnTo>
                  <a:lnTo>
                    <a:pt x="254" y="78"/>
                  </a:lnTo>
                  <a:lnTo>
                    <a:pt x="258" y="78"/>
                  </a:lnTo>
                  <a:lnTo>
                    <a:pt x="262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71" y="78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80"/>
                  </a:lnTo>
                  <a:lnTo>
                    <a:pt x="281" y="80"/>
                  </a:lnTo>
                  <a:lnTo>
                    <a:pt x="281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5" y="84"/>
                  </a:lnTo>
                  <a:lnTo>
                    <a:pt x="287" y="84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90" y="86"/>
                  </a:lnTo>
                  <a:lnTo>
                    <a:pt x="290" y="89"/>
                  </a:lnTo>
                  <a:lnTo>
                    <a:pt x="292" y="89"/>
                  </a:lnTo>
                  <a:lnTo>
                    <a:pt x="292" y="91"/>
                  </a:lnTo>
                  <a:lnTo>
                    <a:pt x="294" y="93"/>
                  </a:lnTo>
                  <a:lnTo>
                    <a:pt x="296" y="93"/>
                  </a:lnTo>
                  <a:lnTo>
                    <a:pt x="298" y="95"/>
                  </a:lnTo>
                  <a:lnTo>
                    <a:pt x="300" y="97"/>
                  </a:lnTo>
                  <a:lnTo>
                    <a:pt x="302" y="97"/>
                  </a:lnTo>
                  <a:lnTo>
                    <a:pt x="302" y="99"/>
                  </a:lnTo>
                  <a:lnTo>
                    <a:pt x="304" y="99"/>
                  </a:lnTo>
                  <a:lnTo>
                    <a:pt x="304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4" y="107"/>
                  </a:lnTo>
                  <a:lnTo>
                    <a:pt x="302" y="107"/>
                  </a:lnTo>
                  <a:lnTo>
                    <a:pt x="302" y="108"/>
                  </a:lnTo>
                  <a:lnTo>
                    <a:pt x="300" y="108"/>
                  </a:lnTo>
                  <a:lnTo>
                    <a:pt x="298" y="110"/>
                  </a:lnTo>
                  <a:lnTo>
                    <a:pt x="298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6" y="116"/>
                  </a:lnTo>
                  <a:lnTo>
                    <a:pt x="294" y="118"/>
                  </a:lnTo>
                  <a:lnTo>
                    <a:pt x="292" y="120"/>
                  </a:lnTo>
                  <a:lnTo>
                    <a:pt x="292" y="118"/>
                  </a:lnTo>
                  <a:lnTo>
                    <a:pt x="290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8" y="124"/>
                  </a:lnTo>
                  <a:lnTo>
                    <a:pt x="288" y="126"/>
                  </a:lnTo>
                  <a:lnTo>
                    <a:pt x="287" y="126"/>
                  </a:lnTo>
                  <a:lnTo>
                    <a:pt x="287" y="127"/>
                  </a:lnTo>
                  <a:lnTo>
                    <a:pt x="285" y="127"/>
                  </a:lnTo>
                  <a:lnTo>
                    <a:pt x="283" y="127"/>
                  </a:lnTo>
                  <a:lnTo>
                    <a:pt x="281" y="126"/>
                  </a:lnTo>
                  <a:lnTo>
                    <a:pt x="281" y="127"/>
                  </a:lnTo>
                  <a:lnTo>
                    <a:pt x="281" y="129"/>
                  </a:lnTo>
                  <a:lnTo>
                    <a:pt x="281" y="131"/>
                  </a:lnTo>
                  <a:lnTo>
                    <a:pt x="279" y="131"/>
                  </a:lnTo>
                  <a:lnTo>
                    <a:pt x="279" y="133"/>
                  </a:lnTo>
                  <a:lnTo>
                    <a:pt x="277" y="133"/>
                  </a:lnTo>
                  <a:lnTo>
                    <a:pt x="277" y="135"/>
                  </a:lnTo>
                  <a:lnTo>
                    <a:pt x="275" y="137"/>
                  </a:lnTo>
                  <a:lnTo>
                    <a:pt x="275" y="139"/>
                  </a:lnTo>
                  <a:lnTo>
                    <a:pt x="275" y="141"/>
                  </a:lnTo>
                  <a:lnTo>
                    <a:pt x="277" y="141"/>
                  </a:lnTo>
                  <a:lnTo>
                    <a:pt x="277" y="143"/>
                  </a:lnTo>
                  <a:lnTo>
                    <a:pt x="275" y="144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8" y="148"/>
                  </a:lnTo>
                  <a:lnTo>
                    <a:pt x="268" y="150"/>
                  </a:lnTo>
                  <a:lnTo>
                    <a:pt x="268" y="152"/>
                  </a:lnTo>
                  <a:lnTo>
                    <a:pt x="268" y="154"/>
                  </a:lnTo>
                  <a:lnTo>
                    <a:pt x="266" y="154"/>
                  </a:lnTo>
                  <a:lnTo>
                    <a:pt x="266" y="156"/>
                  </a:lnTo>
                  <a:lnTo>
                    <a:pt x="268" y="156"/>
                  </a:lnTo>
                  <a:lnTo>
                    <a:pt x="268" y="158"/>
                  </a:lnTo>
                  <a:lnTo>
                    <a:pt x="268" y="160"/>
                  </a:lnTo>
                  <a:lnTo>
                    <a:pt x="266" y="160"/>
                  </a:lnTo>
                  <a:lnTo>
                    <a:pt x="266" y="162"/>
                  </a:lnTo>
                  <a:lnTo>
                    <a:pt x="268" y="162"/>
                  </a:lnTo>
                  <a:lnTo>
                    <a:pt x="268" y="163"/>
                  </a:lnTo>
                  <a:lnTo>
                    <a:pt x="268" y="165"/>
                  </a:lnTo>
                  <a:lnTo>
                    <a:pt x="268" y="167"/>
                  </a:lnTo>
                  <a:lnTo>
                    <a:pt x="266" y="169"/>
                  </a:lnTo>
                  <a:lnTo>
                    <a:pt x="266" y="171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1" y="175"/>
                  </a:lnTo>
                  <a:lnTo>
                    <a:pt x="273" y="175"/>
                  </a:lnTo>
                  <a:lnTo>
                    <a:pt x="273" y="177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85" y="179"/>
                  </a:lnTo>
                  <a:lnTo>
                    <a:pt x="290" y="181"/>
                  </a:lnTo>
                  <a:lnTo>
                    <a:pt x="294" y="181"/>
                  </a:lnTo>
                  <a:lnTo>
                    <a:pt x="296" y="181"/>
                  </a:lnTo>
                  <a:lnTo>
                    <a:pt x="298" y="182"/>
                  </a:lnTo>
                  <a:lnTo>
                    <a:pt x="300" y="184"/>
                  </a:lnTo>
                  <a:lnTo>
                    <a:pt x="304" y="184"/>
                  </a:lnTo>
                  <a:lnTo>
                    <a:pt x="306" y="186"/>
                  </a:lnTo>
                  <a:lnTo>
                    <a:pt x="309" y="186"/>
                  </a:lnTo>
                  <a:lnTo>
                    <a:pt x="311" y="188"/>
                  </a:lnTo>
                  <a:lnTo>
                    <a:pt x="315" y="188"/>
                  </a:lnTo>
                  <a:lnTo>
                    <a:pt x="319" y="188"/>
                  </a:lnTo>
                  <a:lnTo>
                    <a:pt x="321" y="190"/>
                  </a:lnTo>
                  <a:lnTo>
                    <a:pt x="323" y="190"/>
                  </a:lnTo>
                  <a:lnTo>
                    <a:pt x="325" y="192"/>
                  </a:lnTo>
                  <a:lnTo>
                    <a:pt x="328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8"/>
                  </a:lnTo>
                  <a:lnTo>
                    <a:pt x="334" y="200"/>
                  </a:lnTo>
                  <a:lnTo>
                    <a:pt x="336" y="201"/>
                  </a:lnTo>
                  <a:lnTo>
                    <a:pt x="336" y="203"/>
                  </a:lnTo>
                  <a:lnTo>
                    <a:pt x="336" y="205"/>
                  </a:lnTo>
                  <a:lnTo>
                    <a:pt x="338" y="207"/>
                  </a:lnTo>
                  <a:lnTo>
                    <a:pt x="340" y="211"/>
                  </a:lnTo>
                  <a:lnTo>
                    <a:pt x="342" y="213"/>
                  </a:lnTo>
                  <a:lnTo>
                    <a:pt x="344" y="215"/>
                  </a:lnTo>
                  <a:lnTo>
                    <a:pt x="344" y="219"/>
                  </a:lnTo>
                  <a:lnTo>
                    <a:pt x="347" y="220"/>
                  </a:lnTo>
                  <a:lnTo>
                    <a:pt x="349" y="220"/>
                  </a:lnTo>
                  <a:lnTo>
                    <a:pt x="353" y="220"/>
                  </a:lnTo>
                  <a:lnTo>
                    <a:pt x="355" y="220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1" y="224"/>
                  </a:lnTo>
                  <a:lnTo>
                    <a:pt x="363" y="228"/>
                  </a:lnTo>
                  <a:lnTo>
                    <a:pt x="363" y="230"/>
                  </a:lnTo>
                  <a:lnTo>
                    <a:pt x="363" y="232"/>
                  </a:lnTo>
                  <a:lnTo>
                    <a:pt x="363" y="236"/>
                  </a:lnTo>
                  <a:lnTo>
                    <a:pt x="363" y="238"/>
                  </a:lnTo>
                  <a:lnTo>
                    <a:pt x="364" y="239"/>
                  </a:lnTo>
                  <a:lnTo>
                    <a:pt x="364" y="241"/>
                  </a:lnTo>
                  <a:lnTo>
                    <a:pt x="364" y="245"/>
                  </a:lnTo>
                  <a:lnTo>
                    <a:pt x="366" y="247"/>
                  </a:lnTo>
                  <a:lnTo>
                    <a:pt x="366" y="251"/>
                  </a:lnTo>
                  <a:lnTo>
                    <a:pt x="366" y="253"/>
                  </a:lnTo>
                  <a:lnTo>
                    <a:pt x="368" y="253"/>
                  </a:lnTo>
                  <a:lnTo>
                    <a:pt x="370" y="253"/>
                  </a:lnTo>
                  <a:lnTo>
                    <a:pt x="374" y="253"/>
                  </a:lnTo>
                  <a:lnTo>
                    <a:pt x="376" y="253"/>
                  </a:lnTo>
                  <a:lnTo>
                    <a:pt x="380" y="255"/>
                  </a:lnTo>
                  <a:lnTo>
                    <a:pt x="382" y="255"/>
                  </a:lnTo>
                  <a:lnTo>
                    <a:pt x="382" y="257"/>
                  </a:lnTo>
                  <a:lnTo>
                    <a:pt x="383" y="258"/>
                  </a:lnTo>
                  <a:lnTo>
                    <a:pt x="383" y="260"/>
                  </a:lnTo>
                  <a:lnTo>
                    <a:pt x="385" y="264"/>
                  </a:lnTo>
                  <a:lnTo>
                    <a:pt x="387" y="266"/>
                  </a:lnTo>
                  <a:lnTo>
                    <a:pt x="387" y="268"/>
                  </a:lnTo>
                  <a:lnTo>
                    <a:pt x="389" y="270"/>
                  </a:lnTo>
                  <a:lnTo>
                    <a:pt x="389" y="272"/>
                  </a:lnTo>
                  <a:lnTo>
                    <a:pt x="391" y="274"/>
                  </a:lnTo>
                  <a:lnTo>
                    <a:pt x="391" y="276"/>
                  </a:lnTo>
                  <a:lnTo>
                    <a:pt x="393" y="277"/>
                  </a:lnTo>
                  <a:lnTo>
                    <a:pt x="393" y="279"/>
                  </a:lnTo>
                  <a:lnTo>
                    <a:pt x="391" y="279"/>
                  </a:lnTo>
                  <a:lnTo>
                    <a:pt x="391" y="281"/>
                  </a:lnTo>
                  <a:lnTo>
                    <a:pt x="389" y="281"/>
                  </a:lnTo>
                  <a:lnTo>
                    <a:pt x="389" y="283"/>
                  </a:lnTo>
                  <a:lnTo>
                    <a:pt x="387" y="283"/>
                  </a:lnTo>
                  <a:lnTo>
                    <a:pt x="387" y="285"/>
                  </a:lnTo>
                  <a:lnTo>
                    <a:pt x="385" y="285"/>
                  </a:lnTo>
                  <a:lnTo>
                    <a:pt x="383" y="285"/>
                  </a:lnTo>
                  <a:lnTo>
                    <a:pt x="382" y="287"/>
                  </a:lnTo>
                  <a:lnTo>
                    <a:pt x="380" y="287"/>
                  </a:lnTo>
                  <a:lnTo>
                    <a:pt x="378" y="287"/>
                  </a:lnTo>
                  <a:lnTo>
                    <a:pt x="378" y="289"/>
                  </a:lnTo>
                  <a:lnTo>
                    <a:pt x="376" y="289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70" y="289"/>
                  </a:lnTo>
                  <a:lnTo>
                    <a:pt x="368" y="289"/>
                  </a:lnTo>
                  <a:lnTo>
                    <a:pt x="368" y="287"/>
                  </a:lnTo>
                  <a:lnTo>
                    <a:pt x="366" y="287"/>
                  </a:lnTo>
                  <a:lnTo>
                    <a:pt x="364" y="287"/>
                  </a:lnTo>
                  <a:lnTo>
                    <a:pt x="363" y="289"/>
                  </a:lnTo>
                  <a:lnTo>
                    <a:pt x="361" y="291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1" y="296"/>
                  </a:lnTo>
                  <a:lnTo>
                    <a:pt x="361" y="298"/>
                  </a:lnTo>
                  <a:lnTo>
                    <a:pt x="359" y="298"/>
                  </a:lnTo>
                  <a:lnTo>
                    <a:pt x="359" y="300"/>
                  </a:lnTo>
                  <a:lnTo>
                    <a:pt x="359" y="302"/>
                  </a:lnTo>
                  <a:lnTo>
                    <a:pt x="357" y="304"/>
                  </a:lnTo>
                  <a:lnTo>
                    <a:pt x="355" y="304"/>
                  </a:lnTo>
                  <a:lnTo>
                    <a:pt x="355" y="302"/>
                  </a:lnTo>
                  <a:lnTo>
                    <a:pt x="353" y="302"/>
                  </a:lnTo>
                  <a:lnTo>
                    <a:pt x="351" y="302"/>
                  </a:lnTo>
                  <a:lnTo>
                    <a:pt x="349" y="302"/>
                  </a:lnTo>
                  <a:lnTo>
                    <a:pt x="347" y="302"/>
                  </a:lnTo>
                  <a:lnTo>
                    <a:pt x="347" y="300"/>
                  </a:lnTo>
                  <a:lnTo>
                    <a:pt x="345" y="298"/>
                  </a:lnTo>
                  <a:lnTo>
                    <a:pt x="344" y="298"/>
                  </a:lnTo>
                  <a:lnTo>
                    <a:pt x="342" y="298"/>
                  </a:lnTo>
                  <a:lnTo>
                    <a:pt x="340" y="298"/>
                  </a:lnTo>
                  <a:lnTo>
                    <a:pt x="338" y="298"/>
                  </a:lnTo>
                  <a:lnTo>
                    <a:pt x="336" y="296"/>
                  </a:lnTo>
                  <a:lnTo>
                    <a:pt x="334" y="296"/>
                  </a:lnTo>
                  <a:lnTo>
                    <a:pt x="332" y="296"/>
                  </a:lnTo>
                  <a:lnTo>
                    <a:pt x="330" y="296"/>
                  </a:lnTo>
                  <a:lnTo>
                    <a:pt x="330" y="298"/>
                  </a:lnTo>
                  <a:lnTo>
                    <a:pt x="328" y="298"/>
                  </a:lnTo>
                  <a:lnTo>
                    <a:pt x="328" y="296"/>
                  </a:lnTo>
                  <a:lnTo>
                    <a:pt x="326" y="298"/>
                  </a:lnTo>
                  <a:lnTo>
                    <a:pt x="325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19" y="304"/>
                  </a:lnTo>
                  <a:lnTo>
                    <a:pt x="317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9" y="312"/>
                  </a:lnTo>
                  <a:lnTo>
                    <a:pt x="319" y="314"/>
                  </a:lnTo>
                  <a:lnTo>
                    <a:pt x="321" y="315"/>
                  </a:lnTo>
                  <a:lnTo>
                    <a:pt x="321" y="317"/>
                  </a:lnTo>
                  <a:lnTo>
                    <a:pt x="321" y="319"/>
                  </a:lnTo>
                  <a:lnTo>
                    <a:pt x="321" y="321"/>
                  </a:lnTo>
                  <a:lnTo>
                    <a:pt x="321" y="323"/>
                  </a:lnTo>
                  <a:lnTo>
                    <a:pt x="319" y="325"/>
                  </a:lnTo>
                  <a:lnTo>
                    <a:pt x="317" y="327"/>
                  </a:lnTo>
                  <a:lnTo>
                    <a:pt x="315" y="329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6"/>
                  </a:lnTo>
                  <a:lnTo>
                    <a:pt x="315" y="338"/>
                  </a:lnTo>
                  <a:lnTo>
                    <a:pt x="315" y="342"/>
                  </a:lnTo>
                  <a:lnTo>
                    <a:pt x="315" y="344"/>
                  </a:lnTo>
                  <a:lnTo>
                    <a:pt x="315" y="346"/>
                  </a:lnTo>
                  <a:lnTo>
                    <a:pt x="315" y="350"/>
                  </a:lnTo>
                  <a:lnTo>
                    <a:pt x="313" y="350"/>
                  </a:lnTo>
                  <a:lnTo>
                    <a:pt x="313" y="352"/>
                  </a:lnTo>
                  <a:lnTo>
                    <a:pt x="315" y="353"/>
                  </a:lnTo>
                  <a:lnTo>
                    <a:pt x="315" y="355"/>
                  </a:lnTo>
                  <a:lnTo>
                    <a:pt x="315" y="357"/>
                  </a:lnTo>
                  <a:lnTo>
                    <a:pt x="313" y="359"/>
                  </a:lnTo>
                  <a:lnTo>
                    <a:pt x="311" y="361"/>
                  </a:lnTo>
                  <a:lnTo>
                    <a:pt x="311" y="363"/>
                  </a:lnTo>
                  <a:lnTo>
                    <a:pt x="309" y="367"/>
                  </a:lnTo>
                  <a:lnTo>
                    <a:pt x="307" y="369"/>
                  </a:lnTo>
                  <a:lnTo>
                    <a:pt x="307" y="371"/>
                  </a:lnTo>
                  <a:lnTo>
                    <a:pt x="309" y="372"/>
                  </a:lnTo>
                  <a:lnTo>
                    <a:pt x="309" y="376"/>
                  </a:lnTo>
                  <a:lnTo>
                    <a:pt x="309" y="378"/>
                  </a:lnTo>
                  <a:lnTo>
                    <a:pt x="309" y="380"/>
                  </a:lnTo>
                  <a:lnTo>
                    <a:pt x="307" y="382"/>
                  </a:lnTo>
                  <a:lnTo>
                    <a:pt x="306" y="384"/>
                  </a:lnTo>
                  <a:lnTo>
                    <a:pt x="306" y="386"/>
                  </a:lnTo>
                  <a:lnTo>
                    <a:pt x="304" y="386"/>
                  </a:lnTo>
                  <a:lnTo>
                    <a:pt x="306" y="388"/>
                  </a:lnTo>
                  <a:lnTo>
                    <a:pt x="306" y="390"/>
                  </a:lnTo>
                  <a:lnTo>
                    <a:pt x="306" y="391"/>
                  </a:lnTo>
                  <a:lnTo>
                    <a:pt x="307" y="393"/>
                  </a:lnTo>
                  <a:lnTo>
                    <a:pt x="309" y="393"/>
                  </a:lnTo>
                  <a:lnTo>
                    <a:pt x="313" y="395"/>
                  </a:lnTo>
                  <a:lnTo>
                    <a:pt x="317" y="395"/>
                  </a:lnTo>
                  <a:lnTo>
                    <a:pt x="319" y="395"/>
                  </a:lnTo>
                  <a:lnTo>
                    <a:pt x="321" y="397"/>
                  </a:lnTo>
                  <a:lnTo>
                    <a:pt x="323" y="399"/>
                  </a:lnTo>
                  <a:lnTo>
                    <a:pt x="325" y="401"/>
                  </a:lnTo>
                  <a:lnTo>
                    <a:pt x="326" y="403"/>
                  </a:lnTo>
                  <a:lnTo>
                    <a:pt x="326" y="405"/>
                  </a:lnTo>
                  <a:lnTo>
                    <a:pt x="326" y="407"/>
                  </a:lnTo>
                  <a:lnTo>
                    <a:pt x="326" y="409"/>
                  </a:lnTo>
                  <a:lnTo>
                    <a:pt x="326" y="410"/>
                  </a:lnTo>
                  <a:lnTo>
                    <a:pt x="326" y="414"/>
                  </a:lnTo>
                  <a:lnTo>
                    <a:pt x="326" y="416"/>
                  </a:lnTo>
                  <a:lnTo>
                    <a:pt x="326" y="418"/>
                  </a:lnTo>
                  <a:lnTo>
                    <a:pt x="326" y="420"/>
                  </a:lnTo>
                  <a:lnTo>
                    <a:pt x="326" y="422"/>
                  </a:lnTo>
                  <a:lnTo>
                    <a:pt x="328" y="424"/>
                  </a:lnTo>
                  <a:lnTo>
                    <a:pt x="334" y="426"/>
                  </a:lnTo>
                  <a:lnTo>
                    <a:pt x="336" y="426"/>
                  </a:lnTo>
                  <a:lnTo>
                    <a:pt x="338" y="428"/>
                  </a:lnTo>
                  <a:lnTo>
                    <a:pt x="342" y="428"/>
                  </a:lnTo>
                  <a:lnTo>
                    <a:pt x="344" y="429"/>
                  </a:lnTo>
                  <a:lnTo>
                    <a:pt x="345" y="431"/>
                  </a:lnTo>
                  <a:lnTo>
                    <a:pt x="347" y="431"/>
                  </a:lnTo>
                  <a:lnTo>
                    <a:pt x="347" y="429"/>
                  </a:lnTo>
                  <a:lnTo>
                    <a:pt x="349" y="429"/>
                  </a:lnTo>
                  <a:lnTo>
                    <a:pt x="353" y="428"/>
                  </a:lnTo>
                  <a:lnTo>
                    <a:pt x="357" y="428"/>
                  </a:lnTo>
                  <a:lnTo>
                    <a:pt x="361" y="426"/>
                  </a:lnTo>
                  <a:lnTo>
                    <a:pt x="366" y="424"/>
                  </a:lnTo>
                  <a:lnTo>
                    <a:pt x="370" y="424"/>
                  </a:lnTo>
                  <a:lnTo>
                    <a:pt x="372" y="424"/>
                  </a:lnTo>
                  <a:lnTo>
                    <a:pt x="378" y="424"/>
                  </a:lnTo>
                  <a:lnTo>
                    <a:pt x="380" y="426"/>
                  </a:lnTo>
                  <a:lnTo>
                    <a:pt x="382" y="428"/>
                  </a:lnTo>
                  <a:lnTo>
                    <a:pt x="383" y="429"/>
                  </a:lnTo>
                  <a:lnTo>
                    <a:pt x="385" y="431"/>
                  </a:lnTo>
                  <a:lnTo>
                    <a:pt x="389" y="433"/>
                  </a:lnTo>
                  <a:lnTo>
                    <a:pt x="389" y="435"/>
                  </a:lnTo>
                  <a:lnTo>
                    <a:pt x="391" y="437"/>
                  </a:lnTo>
                  <a:lnTo>
                    <a:pt x="391" y="439"/>
                  </a:lnTo>
                  <a:lnTo>
                    <a:pt x="393" y="441"/>
                  </a:lnTo>
                  <a:lnTo>
                    <a:pt x="395" y="441"/>
                  </a:lnTo>
                  <a:lnTo>
                    <a:pt x="395" y="445"/>
                  </a:lnTo>
                  <a:lnTo>
                    <a:pt x="397" y="450"/>
                  </a:lnTo>
                  <a:lnTo>
                    <a:pt x="397" y="454"/>
                  </a:lnTo>
                  <a:lnTo>
                    <a:pt x="397" y="458"/>
                  </a:lnTo>
                  <a:lnTo>
                    <a:pt x="399" y="464"/>
                  </a:lnTo>
                  <a:lnTo>
                    <a:pt x="399" y="469"/>
                  </a:lnTo>
                  <a:lnTo>
                    <a:pt x="401" y="473"/>
                  </a:lnTo>
                  <a:lnTo>
                    <a:pt x="401" y="479"/>
                  </a:lnTo>
                  <a:lnTo>
                    <a:pt x="402" y="481"/>
                  </a:lnTo>
                  <a:lnTo>
                    <a:pt x="402" y="486"/>
                  </a:lnTo>
                  <a:lnTo>
                    <a:pt x="402" y="490"/>
                  </a:lnTo>
                  <a:lnTo>
                    <a:pt x="404" y="496"/>
                  </a:lnTo>
                  <a:lnTo>
                    <a:pt x="404" y="500"/>
                  </a:lnTo>
                  <a:lnTo>
                    <a:pt x="406" y="507"/>
                  </a:lnTo>
                  <a:lnTo>
                    <a:pt x="408" y="507"/>
                  </a:lnTo>
                  <a:lnTo>
                    <a:pt x="414" y="505"/>
                  </a:lnTo>
                  <a:lnTo>
                    <a:pt x="418" y="504"/>
                  </a:lnTo>
                  <a:lnTo>
                    <a:pt x="421" y="502"/>
                  </a:lnTo>
                  <a:lnTo>
                    <a:pt x="425" y="498"/>
                  </a:lnTo>
                  <a:lnTo>
                    <a:pt x="425" y="496"/>
                  </a:lnTo>
                  <a:lnTo>
                    <a:pt x="425" y="492"/>
                  </a:lnTo>
                  <a:lnTo>
                    <a:pt x="425" y="488"/>
                  </a:lnTo>
                  <a:lnTo>
                    <a:pt x="423" y="485"/>
                  </a:lnTo>
                  <a:lnTo>
                    <a:pt x="423" y="483"/>
                  </a:lnTo>
                  <a:lnTo>
                    <a:pt x="425" y="481"/>
                  </a:lnTo>
                  <a:lnTo>
                    <a:pt x="427" y="479"/>
                  </a:lnTo>
                  <a:lnTo>
                    <a:pt x="429" y="475"/>
                  </a:lnTo>
                  <a:lnTo>
                    <a:pt x="433" y="471"/>
                  </a:lnTo>
                  <a:lnTo>
                    <a:pt x="435" y="471"/>
                  </a:lnTo>
                  <a:lnTo>
                    <a:pt x="437" y="473"/>
                  </a:lnTo>
                  <a:lnTo>
                    <a:pt x="439" y="475"/>
                  </a:lnTo>
                  <a:lnTo>
                    <a:pt x="440" y="475"/>
                  </a:lnTo>
                  <a:lnTo>
                    <a:pt x="442" y="479"/>
                  </a:lnTo>
                  <a:lnTo>
                    <a:pt x="446" y="479"/>
                  </a:lnTo>
                  <a:lnTo>
                    <a:pt x="450" y="481"/>
                  </a:lnTo>
                  <a:lnTo>
                    <a:pt x="454" y="481"/>
                  </a:lnTo>
                  <a:lnTo>
                    <a:pt x="459" y="483"/>
                  </a:lnTo>
                  <a:lnTo>
                    <a:pt x="463" y="483"/>
                  </a:lnTo>
                  <a:lnTo>
                    <a:pt x="467" y="483"/>
                  </a:lnTo>
                  <a:lnTo>
                    <a:pt x="469" y="485"/>
                  </a:lnTo>
                  <a:lnTo>
                    <a:pt x="471" y="485"/>
                  </a:lnTo>
                  <a:lnTo>
                    <a:pt x="473" y="483"/>
                  </a:lnTo>
                  <a:lnTo>
                    <a:pt x="475" y="483"/>
                  </a:lnTo>
                  <a:lnTo>
                    <a:pt x="477" y="483"/>
                  </a:lnTo>
                  <a:lnTo>
                    <a:pt x="477" y="481"/>
                  </a:lnTo>
                  <a:lnTo>
                    <a:pt x="478" y="481"/>
                  </a:lnTo>
                  <a:lnTo>
                    <a:pt x="480" y="481"/>
                  </a:lnTo>
                  <a:lnTo>
                    <a:pt x="482" y="479"/>
                  </a:lnTo>
                  <a:lnTo>
                    <a:pt x="484" y="481"/>
                  </a:lnTo>
                  <a:lnTo>
                    <a:pt x="486" y="479"/>
                  </a:lnTo>
                  <a:lnTo>
                    <a:pt x="490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4" y="481"/>
                  </a:lnTo>
                  <a:lnTo>
                    <a:pt x="496" y="483"/>
                  </a:lnTo>
                  <a:lnTo>
                    <a:pt x="497" y="483"/>
                  </a:lnTo>
                  <a:lnTo>
                    <a:pt x="499" y="481"/>
                  </a:lnTo>
                  <a:lnTo>
                    <a:pt x="499" y="479"/>
                  </a:lnTo>
                  <a:lnTo>
                    <a:pt x="501" y="481"/>
                  </a:lnTo>
                  <a:lnTo>
                    <a:pt x="503" y="481"/>
                  </a:lnTo>
                  <a:lnTo>
                    <a:pt x="503" y="483"/>
                  </a:lnTo>
                  <a:lnTo>
                    <a:pt x="505" y="481"/>
                  </a:lnTo>
                  <a:lnTo>
                    <a:pt x="505" y="483"/>
                  </a:lnTo>
                  <a:lnTo>
                    <a:pt x="507" y="483"/>
                  </a:lnTo>
                  <a:lnTo>
                    <a:pt x="509" y="485"/>
                  </a:lnTo>
                  <a:lnTo>
                    <a:pt x="507" y="486"/>
                  </a:lnTo>
                  <a:lnTo>
                    <a:pt x="509" y="486"/>
                  </a:lnTo>
                  <a:lnTo>
                    <a:pt x="509" y="488"/>
                  </a:lnTo>
                  <a:lnTo>
                    <a:pt x="511" y="490"/>
                  </a:lnTo>
                  <a:lnTo>
                    <a:pt x="513" y="492"/>
                  </a:lnTo>
                  <a:lnTo>
                    <a:pt x="515" y="494"/>
                  </a:lnTo>
                  <a:lnTo>
                    <a:pt x="516" y="496"/>
                  </a:lnTo>
                  <a:lnTo>
                    <a:pt x="518" y="496"/>
                  </a:lnTo>
                  <a:lnTo>
                    <a:pt x="520" y="496"/>
                  </a:lnTo>
                  <a:lnTo>
                    <a:pt x="524" y="496"/>
                  </a:lnTo>
                  <a:lnTo>
                    <a:pt x="530" y="496"/>
                  </a:lnTo>
                  <a:lnTo>
                    <a:pt x="535" y="496"/>
                  </a:lnTo>
                  <a:lnTo>
                    <a:pt x="543" y="496"/>
                  </a:lnTo>
                  <a:lnTo>
                    <a:pt x="551" y="496"/>
                  </a:lnTo>
                  <a:lnTo>
                    <a:pt x="560" y="496"/>
                  </a:lnTo>
                  <a:lnTo>
                    <a:pt x="564" y="496"/>
                  </a:lnTo>
                  <a:lnTo>
                    <a:pt x="566" y="496"/>
                  </a:lnTo>
                  <a:lnTo>
                    <a:pt x="568" y="496"/>
                  </a:lnTo>
                  <a:lnTo>
                    <a:pt x="570" y="498"/>
                  </a:lnTo>
                  <a:lnTo>
                    <a:pt x="572" y="498"/>
                  </a:lnTo>
                  <a:lnTo>
                    <a:pt x="573" y="500"/>
                  </a:lnTo>
                  <a:lnTo>
                    <a:pt x="577" y="502"/>
                  </a:lnTo>
                  <a:lnTo>
                    <a:pt x="583" y="507"/>
                  </a:lnTo>
                  <a:lnTo>
                    <a:pt x="589" y="513"/>
                  </a:lnTo>
                  <a:lnTo>
                    <a:pt x="592" y="515"/>
                  </a:lnTo>
                  <a:lnTo>
                    <a:pt x="600" y="519"/>
                  </a:lnTo>
                  <a:lnTo>
                    <a:pt x="606" y="521"/>
                  </a:lnTo>
                  <a:lnTo>
                    <a:pt x="611" y="524"/>
                  </a:lnTo>
                  <a:lnTo>
                    <a:pt x="617" y="528"/>
                  </a:lnTo>
                  <a:lnTo>
                    <a:pt x="621" y="530"/>
                  </a:lnTo>
                  <a:lnTo>
                    <a:pt x="627" y="534"/>
                  </a:lnTo>
                  <a:lnTo>
                    <a:pt x="634" y="538"/>
                  </a:lnTo>
                  <a:lnTo>
                    <a:pt x="640" y="542"/>
                  </a:lnTo>
                  <a:lnTo>
                    <a:pt x="648" y="543"/>
                  </a:lnTo>
                  <a:lnTo>
                    <a:pt x="655" y="547"/>
                  </a:lnTo>
                  <a:lnTo>
                    <a:pt x="657" y="547"/>
                  </a:lnTo>
                  <a:lnTo>
                    <a:pt x="661" y="551"/>
                  </a:lnTo>
                  <a:lnTo>
                    <a:pt x="665" y="551"/>
                  </a:lnTo>
                  <a:lnTo>
                    <a:pt x="667" y="553"/>
                  </a:lnTo>
                  <a:lnTo>
                    <a:pt x="668" y="553"/>
                  </a:lnTo>
                  <a:lnTo>
                    <a:pt x="670" y="553"/>
                  </a:lnTo>
                  <a:lnTo>
                    <a:pt x="670" y="551"/>
                  </a:lnTo>
                  <a:lnTo>
                    <a:pt x="672" y="553"/>
                  </a:lnTo>
                  <a:lnTo>
                    <a:pt x="674" y="551"/>
                  </a:lnTo>
                  <a:lnTo>
                    <a:pt x="676" y="551"/>
                  </a:lnTo>
                  <a:lnTo>
                    <a:pt x="680" y="551"/>
                  </a:lnTo>
                  <a:lnTo>
                    <a:pt x="682" y="551"/>
                  </a:lnTo>
                  <a:lnTo>
                    <a:pt x="688" y="551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5" y="549"/>
                  </a:lnTo>
                  <a:lnTo>
                    <a:pt x="697" y="549"/>
                  </a:lnTo>
                  <a:lnTo>
                    <a:pt x="699" y="549"/>
                  </a:lnTo>
                  <a:lnTo>
                    <a:pt x="701" y="549"/>
                  </a:lnTo>
                  <a:lnTo>
                    <a:pt x="701" y="547"/>
                  </a:lnTo>
                  <a:lnTo>
                    <a:pt x="703" y="547"/>
                  </a:lnTo>
                  <a:lnTo>
                    <a:pt x="705" y="547"/>
                  </a:lnTo>
                  <a:lnTo>
                    <a:pt x="707" y="545"/>
                  </a:lnTo>
                  <a:lnTo>
                    <a:pt x="708" y="545"/>
                  </a:lnTo>
                  <a:lnTo>
                    <a:pt x="708" y="543"/>
                  </a:lnTo>
                  <a:lnTo>
                    <a:pt x="710" y="543"/>
                  </a:lnTo>
                  <a:lnTo>
                    <a:pt x="710" y="542"/>
                  </a:lnTo>
                  <a:lnTo>
                    <a:pt x="712" y="542"/>
                  </a:lnTo>
                  <a:lnTo>
                    <a:pt x="714" y="543"/>
                  </a:lnTo>
                  <a:lnTo>
                    <a:pt x="714" y="545"/>
                  </a:lnTo>
                  <a:lnTo>
                    <a:pt x="716" y="549"/>
                  </a:lnTo>
                  <a:lnTo>
                    <a:pt x="716" y="553"/>
                  </a:lnTo>
                  <a:lnTo>
                    <a:pt x="718" y="557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8" y="562"/>
                  </a:lnTo>
                  <a:lnTo>
                    <a:pt x="718" y="564"/>
                  </a:lnTo>
                  <a:lnTo>
                    <a:pt x="716" y="566"/>
                  </a:lnTo>
                  <a:lnTo>
                    <a:pt x="716" y="568"/>
                  </a:lnTo>
                  <a:lnTo>
                    <a:pt x="718" y="570"/>
                  </a:lnTo>
                  <a:lnTo>
                    <a:pt x="718" y="572"/>
                  </a:lnTo>
                  <a:lnTo>
                    <a:pt x="718" y="574"/>
                  </a:lnTo>
                  <a:lnTo>
                    <a:pt x="718" y="576"/>
                  </a:lnTo>
                  <a:lnTo>
                    <a:pt x="718" y="578"/>
                  </a:lnTo>
                  <a:lnTo>
                    <a:pt x="718" y="579"/>
                  </a:lnTo>
                  <a:lnTo>
                    <a:pt x="718" y="581"/>
                  </a:lnTo>
                  <a:lnTo>
                    <a:pt x="718" y="585"/>
                  </a:lnTo>
                  <a:lnTo>
                    <a:pt x="718" y="587"/>
                  </a:lnTo>
                  <a:lnTo>
                    <a:pt x="718" y="589"/>
                  </a:lnTo>
                  <a:lnTo>
                    <a:pt x="718" y="591"/>
                  </a:lnTo>
                  <a:lnTo>
                    <a:pt x="718" y="593"/>
                  </a:lnTo>
                  <a:lnTo>
                    <a:pt x="720" y="597"/>
                  </a:lnTo>
                  <a:lnTo>
                    <a:pt x="720" y="598"/>
                  </a:lnTo>
                  <a:lnTo>
                    <a:pt x="720" y="604"/>
                  </a:lnTo>
                  <a:lnTo>
                    <a:pt x="722" y="610"/>
                  </a:lnTo>
                  <a:lnTo>
                    <a:pt x="724" y="614"/>
                  </a:lnTo>
                  <a:lnTo>
                    <a:pt x="724" y="617"/>
                  </a:lnTo>
                  <a:lnTo>
                    <a:pt x="724" y="621"/>
                  </a:lnTo>
                  <a:lnTo>
                    <a:pt x="726" y="625"/>
                  </a:lnTo>
                  <a:lnTo>
                    <a:pt x="726" y="629"/>
                  </a:lnTo>
                  <a:lnTo>
                    <a:pt x="727" y="633"/>
                  </a:lnTo>
                  <a:lnTo>
                    <a:pt x="727" y="638"/>
                  </a:lnTo>
                  <a:lnTo>
                    <a:pt x="727" y="640"/>
                  </a:lnTo>
                  <a:lnTo>
                    <a:pt x="727" y="644"/>
                  </a:lnTo>
                  <a:lnTo>
                    <a:pt x="727" y="646"/>
                  </a:lnTo>
                  <a:lnTo>
                    <a:pt x="727" y="648"/>
                  </a:lnTo>
                  <a:lnTo>
                    <a:pt x="727" y="652"/>
                  </a:lnTo>
                  <a:lnTo>
                    <a:pt x="727" y="654"/>
                  </a:lnTo>
                  <a:lnTo>
                    <a:pt x="729" y="655"/>
                  </a:lnTo>
                  <a:lnTo>
                    <a:pt x="727" y="657"/>
                  </a:lnTo>
                  <a:lnTo>
                    <a:pt x="727" y="659"/>
                  </a:lnTo>
                  <a:lnTo>
                    <a:pt x="727" y="661"/>
                  </a:lnTo>
                  <a:lnTo>
                    <a:pt x="729" y="661"/>
                  </a:lnTo>
                  <a:lnTo>
                    <a:pt x="729" y="663"/>
                  </a:lnTo>
                  <a:lnTo>
                    <a:pt x="729" y="665"/>
                  </a:lnTo>
                  <a:lnTo>
                    <a:pt x="731" y="667"/>
                  </a:lnTo>
                  <a:lnTo>
                    <a:pt x="731" y="669"/>
                  </a:lnTo>
                  <a:lnTo>
                    <a:pt x="733" y="671"/>
                  </a:lnTo>
                  <a:lnTo>
                    <a:pt x="735" y="673"/>
                  </a:lnTo>
                  <a:lnTo>
                    <a:pt x="737" y="674"/>
                  </a:lnTo>
                  <a:lnTo>
                    <a:pt x="737" y="676"/>
                  </a:lnTo>
                  <a:lnTo>
                    <a:pt x="739" y="678"/>
                  </a:lnTo>
                  <a:lnTo>
                    <a:pt x="739" y="680"/>
                  </a:lnTo>
                  <a:lnTo>
                    <a:pt x="741" y="684"/>
                  </a:lnTo>
                  <a:lnTo>
                    <a:pt x="745" y="693"/>
                  </a:lnTo>
                  <a:lnTo>
                    <a:pt x="746" y="699"/>
                  </a:lnTo>
                  <a:lnTo>
                    <a:pt x="748" y="705"/>
                  </a:lnTo>
                  <a:lnTo>
                    <a:pt x="752" y="714"/>
                  </a:lnTo>
                  <a:lnTo>
                    <a:pt x="754" y="722"/>
                  </a:lnTo>
                  <a:lnTo>
                    <a:pt x="758" y="730"/>
                  </a:lnTo>
                  <a:lnTo>
                    <a:pt x="760" y="735"/>
                  </a:lnTo>
                  <a:lnTo>
                    <a:pt x="762" y="739"/>
                  </a:lnTo>
                  <a:lnTo>
                    <a:pt x="762" y="741"/>
                  </a:lnTo>
                  <a:lnTo>
                    <a:pt x="762" y="743"/>
                  </a:lnTo>
                  <a:lnTo>
                    <a:pt x="764" y="745"/>
                  </a:lnTo>
                  <a:lnTo>
                    <a:pt x="764" y="747"/>
                  </a:lnTo>
                  <a:lnTo>
                    <a:pt x="762" y="747"/>
                  </a:lnTo>
                  <a:lnTo>
                    <a:pt x="762" y="749"/>
                  </a:lnTo>
                  <a:lnTo>
                    <a:pt x="760" y="750"/>
                  </a:lnTo>
                  <a:lnTo>
                    <a:pt x="758" y="750"/>
                  </a:lnTo>
                  <a:lnTo>
                    <a:pt x="756" y="750"/>
                  </a:lnTo>
                  <a:lnTo>
                    <a:pt x="754" y="750"/>
                  </a:lnTo>
                  <a:lnTo>
                    <a:pt x="752" y="750"/>
                  </a:lnTo>
                  <a:lnTo>
                    <a:pt x="750" y="752"/>
                  </a:lnTo>
                  <a:lnTo>
                    <a:pt x="748" y="750"/>
                  </a:lnTo>
                  <a:lnTo>
                    <a:pt x="748" y="752"/>
                  </a:lnTo>
                  <a:lnTo>
                    <a:pt x="746" y="752"/>
                  </a:lnTo>
                  <a:lnTo>
                    <a:pt x="745" y="752"/>
                  </a:lnTo>
                  <a:lnTo>
                    <a:pt x="743" y="752"/>
                  </a:lnTo>
                  <a:lnTo>
                    <a:pt x="743" y="754"/>
                  </a:lnTo>
                  <a:lnTo>
                    <a:pt x="741" y="754"/>
                  </a:lnTo>
                  <a:lnTo>
                    <a:pt x="739" y="754"/>
                  </a:lnTo>
                  <a:lnTo>
                    <a:pt x="739" y="756"/>
                  </a:lnTo>
                  <a:lnTo>
                    <a:pt x="737" y="758"/>
                  </a:lnTo>
                  <a:lnTo>
                    <a:pt x="737" y="760"/>
                  </a:lnTo>
                  <a:lnTo>
                    <a:pt x="735" y="760"/>
                  </a:lnTo>
                  <a:lnTo>
                    <a:pt x="733" y="760"/>
                  </a:lnTo>
                  <a:lnTo>
                    <a:pt x="731" y="762"/>
                  </a:lnTo>
                  <a:lnTo>
                    <a:pt x="729" y="762"/>
                  </a:lnTo>
                  <a:lnTo>
                    <a:pt x="729" y="764"/>
                  </a:lnTo>
                  <a:lnTo>
                    <a:pt x="731" y="764"/>
                  </a:lnTo>
                  <a:lnTo>
                    <a:pt x="733" y="764"/>
                  </a:lnTo>
                  <a:lnTo>
                    <a:pt x="733" y="766"/>
                  </a:lnTo>
                  <a:lnTo>
                    <a:pt x="735" y="768"/>
                  </a:lnTo>
                  <a:lnTo>
                    <a:pt x="735" y="769"/>
                  </a:lnTo>
                  <a:lnTo>
                    <a:pt x="735" y="771"/>
                  </a:lnTo>
                  <a:lnTo>
                    <a:pt x="735" y="773"/>
                  </a:lnTo>
                  <a:lnTo>
                    <a:pt x="735" y="775"/>
                  </a:lnTo>
                  <a:lnTo>
                    <a:pt x="737" y="777"/>
                  </a:lnTo>
                  <a:lnTo>
                    <a:pt x="739" y="779"/>
                  </a:lnTo>
                  <a:lnTo>
                    <a:pt x="739" y="783"/>
                  </a:lnTo>
                  <a:lnTo>
                    <a:pt x="739" y="785"/>
                  </a:lnTo>
                  <a:lnTo>
                    <a:pt x="739" y="787"/>
                  </a:lnTo>
                  <a:lnTo>
                    <a:pt x="739" y="788"/>
                  </a:lnTo>
                  <a:lnTo>
                    <a:pt x="739" y="790"/>
                  </a:lnTo>
                  <a:lnTo>
                    <a:pt x="739" y="792"/>
                  </a:lnTo>
                  <a:lnTo>
                    <a:pt x="739" y="794"/>
                  </a:lnTo>
                  <a:lnTo>
                    <a:pt x="737" y="796"/>
                  </a:lnTo>
                  <a:lnTo>
                    <a:pt x="737" y="798"/>
                  </a:lnTo>
                  <a:lnTo>
                    <a:pt x="739" y="798"/>
                  </a:lnTo>
                  <a:lnTo>
                    <a:pt x="739" y="800"/>
                  </a:lnTo>
                  <a:lnTo>
                    <a:pt x="741" y="802"/>
                  </a:lnTo>
                  <a:lnTo>
                    <a:pt x="743" y="802"/>
                  </a:lnTo>
                  <a:lnTo>
                    <a:pt x="743" y="804"/>
                  </a:lnTo>
                  <a:lnTo>
                    <a:pt x="745" y="806"/>
                  </a:lnTo>
                  <a:lnTo>
                    <a:pt x="745" y="807"/>
                  </a:lnTo>
                  <a:lnTo>
                    <a:pt x="745" y="809"/>
                  </a:lnTo>
                  <a:lnTo>
                    <a:pt x="745" y="811"/>
                  </a:lnTo>
                  <a:lnTo>
                    <a:pt x="745" y="813"/>
                  </a:lnTo>
                  <a:lnTo>
                    <a:pt x="746" y="813"/>
                  </a:lnTo>
                  <a:lnTo>
                    <a:pt x="748" y="813"/>
                  </a:lnTo>
                  <a:lnTo>
                    <a:pt x="750" y="813"/>
                  </a:lnTo>
                  <a:lnTo>
                    <a:pt x="750" y="815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9"/>
                  </a:lnTo>
                  <a:lnTo>
                    <a:pt x="752" y="821"/>
                  </a:lnTo>
                  <a:lnTo>
                    <a:pt x="752" y="823"/>
                  </a:lnTo>
                  <a:lnTo>
                    <a:pt x="750" y="823"/>
                  </a:lnTo>
                  <a:lnTo>
                    <a:pt x="750" y="825"/>
                  </a:lnTo>
                  <a:lnTo>
                    <a:pt x="750" y="826"/>
                  </a:lnTo>
                  <a:lnTo>
                    <a:pt x="748" y="826"/>
                  </a:lnTo>
                  <a:lnTo>
                    <a:pt x="748" y="828"/>
                  </a:lnTo>
                  <a:lnTo>
                    <a:pt x="746" y="828"/>
                  </a:lnTo>
                  <a:lnTo>
                    <a:pt x="746" y="830"/>
                  </a:lnTo>
                  <a:lnTo>
                    <a:pt x="748" y="832"/>
                  </a:lnTo>
                  <a:lnTo>
                    <a:pt x="748" y="834"/>
                  </a:lnTo>
                  <a:lnTo>
                    <a:pt x="750" y="834"/>
                  </a:lnTo>
                  <a:lnTo>
                    <a:pt x="752" y="836"/>
                  </a:lnTo>
                  <a:lnTo>
                    <a:pt x="752" y="838"/>
                  </a:lnTo>
                  <a:lnTo>
                    <a:pt x="754" y="840"/>
                  </a:lnTo>
                  <a:lnTo>
                    <a:pt x="754" y="842"/>
                  </a:lnTo>
                  <a:lnTo>
                    <a:pt x="752" y="842"/>
                  </a:lnTo>
                  <a:lnTo>
                    <a:pt x="750" y="844"/>
                  </a:lnTo>
                  <a:lnTo>
                    <a:pt x="746" y="844"/>
                  </a:lnTo>
                  <a:lnTo>
                    <a:pt x="746" y="845"/>
                  </a:lnTo>
                  <a:lnTo>
                    <a:pt x="746" y="847"/>
                  </a:lnTo>
                  <a:lnTo>
                    <a:pt x="746" y="849"/>
                  </a:lnTo>
                  <a:lnTo>
                    <a:pt x="745" y="851"/>
                  </a:lnTo>
                  <a:lnTo>
                    <a:pt x="745" y="853"/>
                  </a:lnTo>
                  <a:lnTo>
                    <a:pt x="737" y="863"/>
                  </a:lnTo>
                  <a:lnTo>
                    <a:pt x="733" y="868"/>
                  </a:lnTo>
                  <a:lnTo>
                    <a:pt x="729" y="878"/>
                  </a:lnTo>
                  <a:lnTo>
                    <a:pt x="724" y="885"/>
                  </a:lnTo>
                  <a:lnTo>
                    <a:pt x="724" y="889"/>
                  </a:lnTo>
                  <a:lnTo>
                    <a:pt x="722" y="891"/>
                  </a:lnTo>
                  <a:lnTo>
                    <a:pt x="722" y="893"/>
                  </a:lnTo>
                  <a:lnTo>
                    <a:pt x="722" y="897"/>
                  </a:lnTo>
                  <a:lnTo>
                    <a:pt x="722" y="899"/>
                  </a:lnTo>
                  <a:lnTo>
                    <a:pt x="722" y="902"/>
                  </a:lnTo>
                  <a:lnTo>
                    <a:pt x="722" y="906"/>
                  </a:lnTo>
                  <a:lnTo>
                    <a:pt x="722" y="910"/>
                  </a:lnTo>
                  <a:lnTo>
                    <a:pt x="722" y="914"/>
                  </a:lnTo>
                  <a:lnTo>
                    <a:pt x="724" y="918"/>
                  </a:lnTo>
                  <a:lnTo>
                    <a:pt x="724" y="920"/>
                  </a:lnTo>
                  <a:lnTo>
                    <a:pt x="726" y="923"/>
                  </a:lnTo>
                  <a:lnTo>
                    <a:pt x="726" y="925"/>
                  </a:lnTo>
                  <a:lnTo>
                    <a:pt x="726" y="927"/>
                  </a:lnTo>
                  <a:lnTo>
                    <a:pt x="724" y="929"/>
                  </a:lnTo>
                  <a:lnTo>
                    <a:pt x="724" y="931"/>
                  </a:lnTo>
                  <a:lnTo>
                    <a:pt x="722" y="931"/>
                  </a:lnTo>
                  <a:lnTo>
                    <a:pt x="720" y="931"/>
                  </a:lnTo>
                  <a:lnTo>
                    <a:pt x="718" y="931"/>
                  </a:lnTo>
                  <a:lnTo>
                    <a:pt x="716" y="931"/>
                  </a:lnTo>
                  <a:lnTo>
                    <a:pt x="714" y="931"/>
                  </a:lnTo>
                  <a:lnTo>
                    <a:pt x="712" y="931"/>
                  </a:lnTo>
                  <a:lnTo>
                    <a:pt x="710" y="929"/>
                  </a:lnTo>
                  <a:lnTo>
                    <a:pt x="708" y="927"/>
                  </a:lnTo>
                  <a:lnTo>
                    <a:pt x="708" y="923"/>
                  </a:lnTo>
                  <a:lnTo>
                    <a:pt x="705" y="920"/>
                  </a:lnTo>
                  <a:lnTo>
                    <a:pt x="703" y="918"/>
                  </a:lnTo>
                  <a:lnTo>
                    <a:pt x="703" y="916"/>
                  </a:lnTo>
                  <a:lnTo>
                    <a:pt x="703" y="914"/>
                  </a:lnTo>
                  <a:lnTo>
                    <a:pt x="701" y="912"/>
                  </a:lnTo>
                  <a:lnTo>
                    <a:pt x="701" y="910"/>
                  </a:lnTo>
                  <a:lnTo>
                    <a:pt x="697" y="910"/>
                  </a:lnTo>
                  <a:lnTo>
                    <a:pt x="697" y="912"/>
                  </a:lnTo>
                  <a:lnTo>
                    <a:pt x="695" y="912"/>
                  </a:lnTo>
                  <a:lnTo>
                    <a:pt x="693" y="912"/>
                  </a:lnTo>
                  <a:lnTo>
                    <a:pt x="693" y="910"/>
                  </a:lnTo>
                  <a:lnTo>
                    <a:pt x="691" y="910"/>
                  </a:lnTo>
                  <a:lnTo>
                    <a:pt x="691" y="908"/>
                  </a:lnTo>
                  <a:lnTo>
                    <a:pt x="691" y="906"/>
                  </a:lnTo>
                  <a:lnTo>
                    <a:pt x="689" y="906"/>
                  </a:lnTo>
                  <a:lnTo>
                    <a:pt x="689" y="904"/>
                  </a:lnTo>
                  <a:lnTo>
                    <a:pt x="688" y="906"/>
                  </a:lnTo>
                  <a:lnTo>
                    <a:pt x="686" y="906"/>
                  </a:lnTo>
                  <a:lnTo>
                    <a:pt x="684" y="906"/>
                  </a:lnTo>
                  <a:lnTo>
                    <a:pt x="682" y="906"/>
                  </a:lnTo>
                  <a:lnTo>
                    <a:pt x="680" y="906"/>
                  </a:lnTo>
                  <a:lnTo>
                    <a:pt x="678" y="910"/>
                  </a:lnTo>
                  <a:lnTo>
                    <a:pt x="678" y="912"/>
                  </a:lnTo>
                  <a:lnTo>
                    <a:pt x="678" y="914"/>
                  </a:lnTo>
                  <a:lnTo>
                    <a:pt x="678" y="916"/>
                  </a:lnTo>
                  <a:lnTo>
                    <a:pt x="676" y="918"/>
                  </a:lnTo>
                  <a:lnTo>
                    <a:pt x="676" y="921"/>
                  </a:lnTo>
                  <a:lnTo>
                    <a:pt x="674" y="927"/>
                  </a:lnTo>
                  <a:lnTo>
                    <a:pt x="670" y="935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42202C-204B-425F-AD08-426623C08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2341"/>
              <a:ext cx="840" cy="792"/>
            </a:xfrm>
            <a:custGeom>
              <a:avLst/>
              <a:gdLst>
                <a:gd name="T0" fmla="*/ 759 w 840"/>
                <a:gd name="T1" fmla="*/ 699 h 792"/>
                <a:gd name="T2" fmla="*/ 576 w 840"/>
                <a:gd name="T3" fmla="*/ 661 h 792"/>
                <a:gd name="T4" fmla="*/ 388 w 840"/>
                <a:gd name="T5" fmla="*/ 633 h 792"/>
                <a:gd name="T6" fmla="*/ 384 w 840"/>
                <a:gd name="T7" fmla="*/ 654 h 792"/>
                <a:gd name="T8" fmla="*/ 356 w 840"/>
                <a:gd name="T9" fmla="*/ 665 h 792"/>
                <a:gd name="T10" fmla="*/ 339 w 840"/>
                <a:gd name="T11" fmla="*/ 678 h 792"/>
                <a:gd name="T12" fmla="*/ 329 w 840"/>
                <a:gd name="T13" fmla="*/ 648 h 792"/>
                <a:gd name="T14" fmla="*/ 295 w 840"/>
                <a:gd name="T15" fmla="*/ 663 h 792"/>
                <a:gd name="T16" fmla="*/ 291 w 840"/>
                <a:gd name="T17" fmla="*/ 703 h 792"/>
                <a:gd name="T18" fmla="*/ 263 w 840"/>
                <a:gd name="T19" fmla="*/ 714 h 792"/>
                <a:gd name="T20" fmla="*/ 238 w 840"/>
                <a:gd name="T21" fmla="*/ 731 h 792"/>
                <a:gd name="T22" fmla="*/ 223 w 840"/>
                <a:gd name="T23" fmla="*/ 735 h 792"/>
                <a:gd name="T24" fmla="*/ 202 w 840"/>
                <a:gd name="T25" fmla="*/ 754 h 792"/>
                <a:gd name="T26" fmla="*/ 194 w 840"/>
                <a:gd name="T27" fmla="*/ 783 h 792"/>
                <a:gd name="T28" fmla="*/ 177 w 840"/>
                <a:gd name="T29" fmla="*/ 775 h 792"/>
                <a:gd name="T30" fmla="*/ 162 w 840"/>
                <a:gd name="T31" fmla="*/ 756 h 792"/>
                <a:gd name="T32" fmla="*/ 153 w 840"/>
                <a:gd name="T33" fmla="*/ 747 h 792"/>
                <a:gd name="T34" fmla="*/ 143 w 840"/>
                <a:gd name="T35" fmla="*/ 741 h 792"/>
                <a:gd name="T36" fmla="*/ 137 w 840"/>
                <a:gd name="T37" fmla="*/ 722 h 792"/>
                <a:gd name="T38" fmla="*/ 126 w 840"/>
                <a:gd name="T39" fmla="*/ 718 h 792"/>
                <a:gd name="T40" fmla="*/ 137 w 840"/>
                <a:gd name="T41" fmla="*/ 701 h 792"/>
                <a:gd name="T42" fmla="*/ 132 w 840"/>
                <a:gd name="T43" fmla="*/ 678 h 792"/>
                <a:gd name="T44" fmla="*/ 116 w 840"/>
                <a:gd name="T45" fmla="*/ 663 h 792"/>
                <a:gd name="T46" fmla="*/ 107 w 840"/>
                <a:gd name="T47" fmla="*/ 648 h 792"/>
                <a:gd name="T48" fmla="*/ 111 w 840"/>
                <a:gd name="T49" fmla="*/ 633 h 792"/>
                <a:gd name="T50" fmla="*/ 92 w 840"/>
                <a:gd name="T51" fmla="*/ 625 h 792"/>
                <a:gd name="T52" fmla="*/ 90 w 840"/>
                <a:gd name="T53" fmla="*/ 600 h 792"/>
                <a:gd name="T54" fmla="*/ 105 w 840"/>
                <a:gd name="T55" fmla="*/ 581 h 792"/>
                <a:gd name="T56" fmla="*/ 99 w 840"/>
                <a:gd name="T57" fmla="*/ 545 h 792"/>
                <a:gd name="T58" fmla="*/ 126 w 840"/>
                <a:gd name="T59" fmla="*/ 534 h 792"/>
                <a:gd name="T60" fmla="*/ 145 w 840"/>
                <a:gd name="T61" fmla="*/ 498 h 792"/>
                <a:gd name="T62" fmla="*/ 166 w 840"/>
                <a:gd name="T63" fmla="*/ 479 h 792"/>
                <a:gd name="T64" fmla="*/ 187 w 840"/>
                <a:gd name="T65" fmla="*/ 475 h 792"/>
                <a:gd name="T66" fmla="*/ 210 w 840"/>
                <a:gd name="T67" fmla="*/ 486 h 792"/>
                <a:gd name="T68" fmla="*/ 204 w 840"/>
                <a:gd name="T69" fmla="*/ 475 h 792"/>
                <a:gd name="T70" fmla="*/ 194 w 840"/>
                <a:gd name="T71" fmla="*/ 450 h 792"/>
                <a:gd name="T72" fmla="*/ 215 w 840"/>
                <a:gd name="T73" fmla="*/ 433 h 792"/>
                <a:gd name="T74" fmla="*/ 196 w 840"/>
                <a:gd name="T75" fmla="*/ 420 h 792"/>
                <a:gd name="T76" fmla="*/ 175 w 840"/>
                <a:gd name="T77" fmla="*/ 407 h 792"/>
                <a:gd name="T78" fmla="*/ 154 w 840"/>
                <a:gd name="T79" fmla="*/ 386 h 792"/>
                <a:gd name="T80" fmla="*/ 124 w 840"/>
                <a:gd name="T81" fmla="*/ 374 h 792"/>
                <a:gd name="T82" fmla="*/ 105 w 840"/>
                <a:gd name="T83" fmla="*/ 388 h 792"/>
                <a:gd name="T84" fmla="*/ 82 w 840"/>
                <a:gd name="T85" fmla="*/ 369 h 792"/>
                <a:gd name="T86" fmla="*/ 63 w 840"/>
                <a:gd name="T87" fmla="*/ 357 h 792"/>
                <a:gd name="T88" fmla="*/ 35 w 840"/>
                <a:gd name="T89" fmla="*/ 329 h 792"/>
                <a:gd name="T90" fmla="*/ 2 w 840"/>
                <a:gd name="T91" fmla="*/ 272 h 792"/>
                <a:gd name="T92" fmla="*/ 18 w 840"/>
                <a:gd name="T93" fmla="*/ 241 h 792"/>
                <a:gd name="T94" fmla="*/ 42 w 840"/>
                <a:gd name="T95" fmla="*/ 222 h 792"/>
                <a:gd name="T96" fmla="*/ 50 w 840"/>
                <a:gd name="T97" fmla="*/ 198 h 792"/>
                <a:gd name="T98" fmla="*/ 59 w 840"/>
                <a:gd name="T99" fmla="*/ 182 h 792"/>
                <a:gd name="T100" fmla="*/ 118 w 840"/>
                <a:gd name="T101" fmla="*/ 171 h 792"/>
                <a:gd name="T102" fmla="*/ 135 w 840"/>
                <a:gd name="T103" fmla="*/ 165 h 792"/>
                <a:gd name="T104" fmla="*/ 153 w 840"/>
                <a:gd name="T105" fmla="*/ 154 h 792"/>
                <a:gd name="T106" fmla="*/ 166 w 840"/>
                <a:gd name="T107" fmla="*/ 127 h 792"/>
                <a:gd name="T108" fmla="*/ 200 w 840"/>
                <a:gd name="T109" fmla="*/ 97 h 792"/>
                <a:gd name="T110" fmla="*/ 232 w 840"/>
                <a:gd name="T111" fmla="*/ 97 h 792"/>
                <a:gd name="T112" fmla="*/ 265 w 840"/>
                <a:gd name="T113" fmla="*/ 99 h 792"/>
                <a:gd name="T114" fmla="*/ 282 w 840"/>
                <a:gd name="T115" fmla="*/ 87 h 792"/>
                <a:gd name="T116" fmla="*/ 295 w 840"/>
                <a:gd name="T117" fmla="*/ 72 h 792"/>
                <a:gd name="T118" fmla="*/ 305 w 840"/>
                <a:gd name="T119" fmla="*/ 53 h 792"/>
                <a:gd name="T120" fmla="*/ 297 w 840"/>
                <a:gd name="T121" fmla="*/ 36 h 792"/>
                <a:gd name="T122" fmla="*/ 293 w 840"/>
                <a:gd name="T123" fmla="*/ 1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0" h="792">
                  <a:moveTo>
                    <a:pt x="840" y="688"/>
                  </a:moveTo>
                  <a:lnTo>
                    <a:pt x="838" y="692"/>
                  </a:lnTo>
                  <a:lnTo>
                    <a:pt x="838" y="697"/>
                  </a:lnTo>
                  <a:lnTo>
                    <a:pt x="837" y="699"/>
                  </a:lnTo>
                  <a:lnTo>
                    <a:pt x="835" y="701"/>
                  </a:lnTo>
                  <a:lnTo>
                    <a:pt x="833" y="703"/>
                  </a:lnTo>
                  <a:lnTo>
                    <a:pt x="833" y="705"/>
                  </a:lnTo>
                  <a:lnTo>
                    <a:pt x="833" y="707"/>
                  </a:lnTo>
                  <a:lnTo>
                    <a:pt x="831" y="714"/>
                  </a:lnTo>
                  <a:lnTo>
                    <a:pt x="825" y="712"/>
                  </a:lnTo>
                  <a:lnTo>
                    <a:pt x="814" y="711"/>
                  </a:lnTo>
                  <a:lnTo>
                    <a:pt x="789" y="705"/>
                  </a:lnTo>
                  <a:lnTo>
                    <a:pt x="774" y="703"/>
                  </a:lnTo>
                  <a:lnTo>
                    <a:pt x="759" y="699"/>
                  </a:lnTo>
                  <a:lnTo>
                    <a:pt x="742" y="697"/>
                  </a:lnTo>
                  <a:lnTo>
                    <a:pt x="730" y="693"/>
                  </a:lnTo>
                  <a:lnTo>
                    <a:pt x="721" y="692"/>
                  </a:lnTo>
                  <a:lnTo>
                    <a:pt x="709" y="690"/>
                  </a:lnTo>
                  <a:lnTo>
                    <a:pt x="694" y="686"/>
                  </a:lnTo>
                  <a:lnTo>
                    <a:pt x="675" y="682"/>
                  </a:lnTo>
                  <a:lnTo>
                    <a:pt x="645" y="676"/>
                  </a:lnTo>
                  <a:lnTo>
                    <a:pt x="624" y="671"/>
                  </a:lnTo>
                  <a:lnTo>
                    <a:pt x="593" y="665"/>
                  </a:lnTo>
                  <a:lnTo>
                    <a:pt x="590" y="665"/>
                  </a:lnTo>
                  <a:lnTo>
                    <a:pt x="586" y="663"/>
                  </a:lnTo>
                  <a:lnTo>
                    <a:pt x="582" y="661"/>
                  </a:lnTo>
                  <a:lnTo>
                    <a:pt x="580" y="661"/>
                  </a:lnTo>
                  <a:lnTo>
                    <a:pt x="576" y="661"/>
                  </a:lnTo>
                  <a:lnTo>
                    <a:pt x="574" y="661"/>
                  </a:lnTo>
                  <a:lnTo>
                    <a:pt x="569" y="661"/>
                  </a:lnTo>
                  <a:lnTo>
                    <a:pt x="567" y="663"/>
                  </a:lnTo>
                  <a:lnTo>
                    <a:pt x="565" y="663"/>
                  </a:lnTo>
                  <a:lnTo>
                    <a:pt x="565" y="661"/>
                  </a:lnTo>
                  <a:lnTo>
                    <a:pt x="506" y="648"/>
                  </a:lnTo>
                  <a:lnTo>
                    <a:pt x="498" y="646"/>
                  </a:lnTo>
                  <a:lnTo>
                    <a:pt x="430" y="633"/>
                  </a:lnTo>
                  <a:lnTo>
                    <a:pt x="400" y="625"/>
                  </a:lnTo>
                  <a:lnTo>
                    <a:pt x="390" y="623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1"/>
                  </a:lnTo>
                  <a:lnTo>
                    <a:pt x="388" y="633"/>
                  </a:lnTo>
                  <a:lnTo>
                    <a:pt x="386" y="635"/>
                  </a:lnTo>
                  <a:lnTo>
                    <a:pt x="384" y="636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90" y="640"/>
                  </a:lnTo>
                  <a:lnTo>
                    <a:pt x="394" y="642"/>
                  </a:lnTo>
                  <a:lnTo>
                    <a:pt x="396" y="642"/>
                  </a:lnTo>
                  <a:lnTo>
                    <a:pt x="398" y="648"/>
                  </a:lnTo>
                  <a:lnTo>
                    <a:pt x="398" y="650"/>
                  </a:lnTo>
                  <a:lnTo>
                    <a:pt x="396" y="650"/>
                  </a:lnTo>
                  <a:lnTo>
                    <a:pt x="396" y="652"/>
                  </a:lnTo>
                  <a:lnTo>
                    <a:pt x="394" y="652"/>
                  </a:lnTo>
                  <a:lnTo>
                    <a:pt x="388" y="654"/>
                  </a:lnTo>
                  <a:lnTo>
                    <a:pt x="384" y="654"/>
                  </a:lnTo>
                  <a:lnTo>
                    <a:pt x="382" y="654"/>
                  </a:lnTo>
                  <a:lnTo>
                    <a:pt x="379" y="654"/>
                  </a:lnTo>
                  <a:lnTo>
                    <a:pt x="377" y="654"/>
                  </a:lnTo>
                  <a:lnTo>
                    <a:pt x="375" y="654"/>
                  </a:lnTo>
                  <a:lnTo>
                    <a:pt x="371" y="657"/>
                  </a:lnTo>
                  <a:lnTo>
                    <a:pt x="367" y="657"/>
                  </a:lnTo>
                  <a:lnTo>
                    <a:pt x="365" y="657"/>
                  </a:lnTo>
                  <a:lnTo>
                    <a:pt x="363" y="657"/>
                  </a:lnTo>
                  <a:lnTo>
                    <a:pt x="362" y="659"/>
                  </a:lnTo>
                  <a:lnTo>
                    <a:pt x="360" y="659"/>
                  </a:lnTo>
                  <a:lnTo>
                    <a:pt x="358" y="661"/>
                  </a:lnTo>
                  <a:lnTo>
                    <a:pt x="356" y="661"/>
                  </a:lnTo>
                  <a:lnTo>
                    <a:pt x="356" y="663"/>
                  </a:lnTo>
                  <a:lnTo>
                    <a:pt x="356" y="665"/>
                  </a:lnTo>
                  <a:lnTo>
                    <a:pt x="356" y="667"/>
                  </a:lnTo>
                  <a:lnTo>
                    <a:pt x="354" y="671"/>
                  </a:lnTo>
                  <a:lnTo>
                    <a:pt x="354" y="673"/>
                  </a:lnTo>
                  <a:lnTo>
                    <a:pt x="352" y="674"/>
                  </a:lnTo>
                  <a:lnTo>
                    <a:pt x="348" y="676"/>
                  </a:lnTo>
                  <a:lnTo>
                    <a:pt x="344" y="676"/>
                  </a:lnTo>
                  <a:lnTo>
                    <a:pt x="344" y="678"/>
                  </a:lnTo>
                  <a:lnTo>
                    <a:pt x="344" y="680"/>
                  </a:lnTo>
                  <a:lnTo>
                    <a:pt x="343" y="682"/>
                  </a:lnTo>
                  <a:lnTo>
                    <a:pt x="343" y="684"/>
                  </a:lnTo>
                  <a:lnTo>
                    <a:pt x="341" y="684"/>
                  </a:lnTo>
                  <a:lnTo>
                    <a:pt x="341" y="680"/>
                  </a:lnTo>
                  <a:lnTo>
                    <a:pt x="341" y="678"/>
                  </a:lnTo>
                  <a:lnTo>
                    <a:pt x="339" y="678"/>
                  </a:lnTo>
                  <a:lnTo>
                    <a:pt x="337" y="676"/>
                  </a:lnTo>
                  <a:lnTo>
                    <a:pt x="335" y="674"/>
                  </a:lnTo>
                  <a:lnTo>
                    <a:pt x="335" y="671"/>
                  </a:lnTo>
                  <a:lnTo>
                    <a:pt x="335" y="667"/>
                  </a:lnTo>
                  <a:lnTo>
                    <a:pt x="333" y="665"/>
                  </a:lnTo>
                  <a:lnTo>
                    <a:pt x="333" y="663"/>
                  </a:lnTo>
                  <a:lnTo>
                    <a:pt x="331" y="663"/>
                  </a:lnTo>
                  <a:lnTo>
                    <a:pt x="331" y="661"/>
                  </a:lnTo>
                  <a:lnTo>
                    <a:pt x="333" y="657"/>
                  </a:lnTo>
                  <a:lnTo>
                    <a:pt x="333" y="654"/>
                  </a:lnTo>
                  <a:lnTo>
                    <a:pt x="333" y="652"/>
                  </a:lnTo>
                  <a:lnTo>
                    <a:pt x="335" y="650"/>
                  </a:lnTo>
                  <a:lnTo>
                    <a:pt x="333" y="650"/>
                  </a:lnTo>
                  <a:lnTo>
                    <a:pt x="329" y="648"/>
                  </a:lnTo>
                  <a:lnTo>
                    <a:pt x="322" y="648"/>
                  </a:lnTo>
                  <a:lnTo>
                    <a:pt x="320" y="648"/>
                  </a:lnTo>
                  <a:lnTo>
                    <a:pt x="318" y="648"/>
                  </a:lnTo>
                  <a:lnTo>
                    <a:pt x="316" y="648"/>
                  </a:lnTo>
                  <a:lnTo>
                    <a:pt x="314" y="648"/>
                  </a:lnTo>
                  <a:lnTo>
                    <a:pt x="310" y="650"/>
                  </a:lnTo>
                  <a:lnTo>
                    <a:pt x="308" y="650"/>
                  </a:lnTo>
                  <a:lnTo>
                    <a:pt x="308" y="652"/>
                  </a:lnTo>
                  <a:lnTo>
                    <a:pt x="306" y="652"/>
                  </a:lnTo>
                  <a:lnTo>
                    <a:pt x="305" y="654"/>
                  </a:lnTo>
                  <a:lnTo>
                    <a:pt x="303" y="655"/>
                  </a:lnTo>
                  <a:lnTo>
                    <a:pt x="301" y="659"/>
                  </a:lnTo>
                  <a:lnTo>
                    <a:pt x="297" y="661"/>
                  </a:lnTo>
                  <a:lnTo>
                    <a:pt x="295" y="663"/>
                  </a:lnTo>
                  <a:lnTo>
                    <a:pt x="295" y="665"/>
                  </a:lnTo>
                  <a:lnTo>
                    <a:pt x="295" y="669"/>
                  </a:lnTo>
                  <a:lnTo>
                    <a:pt x="295" y="671"/>
                  </a:lnTo>
                  <a:lnTo>
                    <a:pt x="295" y="674"/>
                  </a:lnTo>
                  <a:lnTo>
                    <a:pt x="295" y="676"/>
                  </a:lnTo>
                  <a:lnTo>
                    <a:pt x="293" y="678"/>
                  </a:lnTo>
                  <a:lnTo>
                    <a:pt x="293" y="680"/>
                  </a:lnTo>
                  <a:lnTo>
                    <a:pt x="291" y="682"/>
                  </a:lnTo>
                  <a:lnTo>
                    <a:pt x="291" y="684"/>
                  </a:lnTo>
                  <a:lnTo>
                    <a:pt x="291" y="688"/>
                  </a:lnTo>
                  <a:lnTo>
                    <a:pt x="291" y="693"/>
                  </a:lnTo>
                  <a:lnTo>
                    <a:pt x="291" y="699"/>
                  </a:lnTo>
                  <a:lnTo>
                    <a:pt x="291" y="701"/>
                  </a:lnTo>
                  <a:lnTo>
                    <a:pt x="291" y="703"/>
                  </a:lnTo>
                  <a:lnTo>
                    <a:pt x="291" y="705"/>
                  </a:lnTo>
                  <a:lnTo>
                    <a:pt x="289" y="705"/>
                  </a:lnTo>
                  <a:lnTo>
                    <a:pt x="287" y="707"/>
                  </a:lnTo>
                  <a:lnTo>
                    <a:pt x="286" y="709"/>
                  </a:lnTo>
                  <a:lnTo>
                    <a:pt x="282" y="709"/>
                  </a:lnTo>
                  <a:lnTo>
                    <a:pt x="280" y="709"/>
                  </a:lnTo>
                  <a:lnTo>
                    <a:pt x="278" y="709"/>
                  </a:lnTo>
                  <a:lnTo>
                    <a:pt x="274" y="709"/>
                  </a:lnTo>
                  <a:lnTo>
                    <a:pt x="272" y="707"/>
                  </a:lnTo>
                  <a:lnTo>
                    <a:pt x="270" y="705"/>
                  </a:lnTo>
                  <a:lnTo>
                    <a:pt x="270" y="707"/>
                  </a:lnTo>
                  <a:lnTo>
                    <a:pt x="267" y="711"/>
                  </a:lnTo>
                  <a:lnTo>
                    <a:pt x="265" y="714"/>
                  </a:lnTo>
                  <a:lnTo>
                    <a:pt x="263" y="714"/>
                  </a:lnTo>
                  <a:lnTo>
                    <a:pt x="261" y="714"/>
                  </a:lnTo>
                  <a:lnTo>
                    <a:pt x="259" y="716"/>
                  </a:lnTo>
                  <a:lnTo>
                    <a:pt x="257" y="718"/>
                  </a:lnTo>
                  <a:lnTo>
                    <a:pt x="253" y="724"/>
                  </a:lnTo>
                  <a:lnTo>
                    <a:pt x="251" y="728"/>
                  </a:lnTo>
                  <a:lnTo>
                    <a:pt x="249" y="733"/>
                  </a:lnTo>
                  <a:lnTo>
                    <a:pt x="249" y="735"/>
                  </a:lnTo>
                  <a:lnTo>
                    <a:pt x="248" y="735"/>
                  </a:lnTo>
                  <a:lnTo>
                    <a:pt x="246" y="735"/>
                  </a:lnTo>
                  <a:lnTo>
                    <a:pt x="244" y="735"/>
                  </a:lnTo>
                  <a:lnTo>
                    <a:pt x="242" y="733"/>
                  </a:lnTo>
                  <a:lnTo>
                    <a:pt x="240" y="731"/>
                  </a:lnTo>
                  <a:lnTo>
                    <a:pt x="238" y="730"/>
                  </a:lnTo>
                  <a:lnTo>
                    <a:pt x="238" y="731"/>
                  </a:lnTo>
                  <a:lnTo>
                    <a:pt x="236" y="733"/>
                  </a:lnTo>
                  <a:lnTo>
                    <a:pt x="236" y="735"/>
                  </a:lnTo>
                  <a:lnTo>
                    <a:pt x="234" y="735"/>
                  </a:lnTo>
                  <a:lnTo>
                    <a:pt x="232" y="735"/>
                  </a:lnTo>
                  <a:lnTo>
                    <a:pt x="232" y="737"/>
                  </a:lnTo>
                  <a:lnTo>
                    <a:pt x="230" y="739"/>
                  </a:lnTo>
                  <a:lnTo>
                    <a:pt x="229" y="741"/>
                  </a:lnTo>
                  <a:lnTo>
                    <a:pt x="229" y="743"/>
                  </a:lnTo>
                  <a:lnTo>
                    <a:pt x="227" y="745"/>
                  </a:lnTo>
                  <a:lnTo>
                    <a:pt x="225" y="743"/>
                  </a:lnTo>
                  <a:lnTo>
                    <a:pt x="225" y="741"/>
                  </a:lnTo>
                  <a:lnTo>
                    <a:pt x="225" y="739"/>
                  </a:lnTo>
                  <a:lnTo>
                    <a:pt x="223" y="737"/>
                  </a:lnTo>
                  <a:lnTo>
                    <a:pt x="223" y="735"/>
                  </a:lnTo>
                  <a:lnTo>
                    <a:pt x="223" y="733"/>
                  </a:lnTo>
                  <a:lnTo>
                    <a:pt x="221" y="733"/>
                  </a:lnTo>
                  <a:lnTo>
                    <a:pt x="219" y="731"/>
                  </a:lnTo>
                  <a:lnTo>
                    <a:pt x="217" y="731"/>
                  </a:lnTo>
                  <a:lnTo>
                    <a:pt x="215" y="731"/>
                  </a:lnTo>
                  <a:lnTo>
                    <a:pt x="213" y="731"/>
                  </a:lnTo>
                  <a:lnTo>
                    <a:pt x="213" y="733"/>
                  </a:lnTo>
                  <a:lnTo>
                    <a:pt x="211" y="735"/>
                  </a:lnTo>
                  <a:lnTo>
                    <a:pt x="211" y="739"/>
                  </a:lnTo>
                  <a:lnTo>
                    <a:pt x="208" y="743"/>
                  </a:lnTo>
                  <a:lnTo>
                    <a:pt x="206" y="749"/>
                  </a:lnTo>
                  <a:lnTo>
                    <a:pt x="204" y="750"/>
                  </a:lnTo>
                  <a:lnTo>
                    <a:pt x="202" y="752"/>
                  </a:lnTo>
                  <a:lnTo>
                    <a:pt x="202" y="754"/>
                  </a:lnTo>
                  <a:lnTo>
                    <a:pt x="202" y="758"/>
                  </a:lnTo>
                  <a:lnTo>
                    <a:pt x="202" y="760"/>
                  </a:lnTo>
                  <a:lnTo>
                    <a:pt x="202" y="764"/>
                  </a:lnTo>
                  <a:lnTo>
                    <a:pt x="202" y="766"/>
                  </a:lnTo>
                  <a:lnTo>
                    <a:pt x="202" y="767"/>
                  </a:lnTo>
                  <a:lnTo>
                    <a:pt x="200" y="767"/>
                  </a:lnTo>
                  <a:lnTo>
                    <a:pt x="200" y="769"/>
                  </a:lnTo>
                  <a:lnTo>
                    <a:pt x="198" y="769"/>
                  </a:lnTo>
                  <a:lnTo>
                    <a:pt x="196" y="771"/>
                  </a:lnTo>
                  <a:lnTo>
                    <a:pt x="196" y="773"/>
                  </a:lnTo>
                  <a:lnTo>
                    <a:pt x="196" y="775"/>
                  </a:lnTo>
                  <a:lnTo>
                    <a:pt x="196" y="779"/>
                  </a:lnTo>
                  <a:lnTo>
                    <a:pt x="196" y="781"/>
                  </a:lnTo>
                  <a:lnTo>
                    <a:pt x="194" y="783"/>
                  </a:lnTo>
                  <a:lnTo>
                    <a:pt x="191" y="785"/>
                  </a:lnTo>
                  <a:lnTo>
                    <a:pt x="189" y="788"/>
                  </a:lnTo>
                  <a:lnTo>
                    <a:pt x="187" y="790"/>
                  </a:lnTo>
                  <a:lnTo>
                    <a:pt x="185" y="792"/>
                  </a:lnTo>
                  <a:lnTo>
                    <a:pt x="183" y="792"/>
                  </a:lnTo>
                  <a:lnTo>
                    <a:pt x="183" y="788"/>
                  </a:lnTo>
                  <a:lnTo>
                    <a:pt x="181" y="786"/>
                  </a:lnTo>
                  <a:lnTo>
                    <a:pt x="181" y="785"/>
                  </a:lnTo>
                  <a:lnTo>
                    <a:pt x="181" y="781"/>
                  </a:lnTo>
                  <a:lnTo>
                    <a:pt x="179" y="781"/>
                  </a:lnTo>
                  <a:lnTo>
                    <a:pt x="179" y="779"/>
                  </a:lnTo>
                  <a:lnTo>
                    <a:pt x="179" y="777"/>
                  </a:lnTo>
                  <a:lnTo>
                    <a:pt x="179" y="775"/>
                  </a:lnTo>
                  <a:lnTo>
                    <a:pt x="177" y="775"/>
                  </a:lnTo>
                  <a:lnTo>
                    <a:pt x="177" y="773"/>
                  </a:lnTo>
                  <a:lnTo>
                    <a:pt x="177" y="771"/>
                  </a:lnTo>
                  <a:lnTo>
                    <a:pt x="175" y="769"/>
                  </a:lnTo>
                  <a:lnTo>
                    <a:pt x="173" y="767"/>
                  </a:lnTo>
                  <a:lnTo>
                    <a:pt x="172" y="767"/>
                  </a:lnTo>
                  <a:lnTo>
                    <a:pt x="170" y="767"/>
                  </a:lnTo>
                  <a:lnTo>
                    <a:pt x="168" y="766"/>
                  </a:lnTo>
                  <a:lnTo>
                    <a:pt x="166" y="764"/>
                  </a:lnTo>
                  <a:lnTo>
                    <a:pt x="164" y="764"/>
                  </a:lnTo>
                  <a:lnTo>
                    <a:pt x="162" y="762"/>
                  </a:lnTo>
                  <a:lnTo>
                    <a:pt x="164" y="760"/>
                  </a:lnTo>
                  <a:lnTo>
                    <a:pt x="164" y="758"/>
                  </a:lnTo>
                  <a:lnTo>
                    <a:pt x="162" y="758"/>
                  </a:lnTo>
                  <a:lnTo>
                    <a:pt x="162" y="756"/>
                  </a:lnTo>
                  <a:lnTo>
                    <a:pt x="160" y="756"/>
                  </a:lnTo>
                  <a:lnTo>
                    <a:pt x="160" y="754"/>
                  </a:lnTo>
                  <a:lnTo>
                    <a:pt x="158" y="752"/>
                  </a:lnTo>
                  <a:lnTo>
                    <a:pt x="154" y="758"/>
                  </a:lnTo>
                  <a:lnTo>
                    <a:pt x="153" y="758"/>
                  </a:lnTo>
                  <a:lnTo>
                    <a:pt x="151" y="758"/>
                  </a:lnTo>
                  <a:lnTo>
                    <a:pt x="149" y="758"/>
                  </a:lnTo>
                  <a:lnTo>
                    <a:pt x="149" y="756"/>
                  </a:lnTo>
                  <a:lnTo>
                    <a:pt x="147" y="756"/>
                  </a:lnTo>
                  <a:lnTo>
                    <a:pt x="147" y="754"/>
                  </a:lnTo>
                  <a:lnTo>
                    <a:pt x="149" y="752"/>
                  </a:lnTo>
                  <a:lnTo>
                    <a:pt x="151" y="750"/>
                  </a:lnTo>
                  <a:lnTo>
                    <a:pt x="151" y="749"/>
                  </a:lnTo>
                  <a:lnTo>
                    <a:pt x="153" y="747"/>
                  </a:lnTo>
                  <a:lnTo>
                    <a:pt x="154" y="747"/>
                  </a:lnTo>
                  <a:lnTo>
                    <a:pt x="154" y="745"/>
                  </a:lnTo>
                  <a:lnTo>
                    <a:pt x="156" y="747"/>
                  </a:lnTo>
                  <a:lnTo>
                    <a:pt x="158" y="745"/>
                  </a:lnTo>
                  <a:lnTo>
                    <a:pt x="158" y="743"/>
                  </a:lnTo>
                  <a:lnTo>
                    <a:pt x="160" y="741"/>
                  </a:lnTo>
                  <a:lnTo>
                    <a:pt x="158" y="739"/>
                  </a:lnTo>
                  <a:lnTo>
                    <a:pt x="158" y="737"/>
                  </a:lnTo>
                  <a:lnTo>
                    <a:pt x="154" y="737"/>
                  </a:lnTo>
                  <a:lnTo>
                    <a:pt x="149" y="737"/>
                  </a:lnTo>
                  <a:lnTo>
                    <a:pt x="147" y="735"/>
                  </a:lnTo>
                  <a:lnTo>
                    <a:pt x="147" y="737"/>
                  </a:lnTo>
                  <a:lnTo>
                    <a:pt x="145" y="739"/>
                  </a:lnTo>
                  <a:lnTo>
                    <a:pt x="143" y="741"/>
                  </a:lnTo>
                  <a:lnTo>
                    <a:pt x="141" y="741"/>
                  </a:lnTo>
                  <a:lnTo>
                    <a:pt x="139" y="741"/>
                  </a:lnTo>
                  <a:lnTo>
                    <a:pt x="137" y="739"/>
                  </a:lnTo>
                  <a:lnTo>
                    <a:pt x="137" y="737"/>
                  </a:lnTo>
                  <a:lnTo>
                    <a:pt x="137" y="735"/>
                  </a:lnTo>
                  <a:lnTo>
                    <a:pt x="137" y="733"/>
                  </a:lnTo>
                  <a:lnTo>
                    <a:pt x="139" y="731"/>
                  </a:lnTo>
                  <a:lnTo>
                    <a:pt x="139" y="730"/>
                  </a:lnTo>
                  <a:lnTo>
                    <a:pt x="139" y="728"/>
                  </a:lnTo>
                  <a:lnTo>
                    <a:pt x="141" y="728"/>
                  </a:lnTo>
                  <a:lnTo>
                    <a:pt x="141" y="726"/>
                  </a:lnTo>
                  <a:lnTo>
                    <a:pt x="139" y="724"/>
                  </a:lnTo>
                  <a:lnTo>
                    <a:pt x="137" y="724"/>
                  </a:lnTo>
                  <a:lnTo>
                    <a:pt x="137" y="722"/>
                  </a:lnTo>
                  <a:lnTo>
                    <a:pt x="135" y="722"/>
                  </a:lnTo>
                  <a:lnTo>
                    <a:pt x="135" y="720"/>
                  </a:lnTo>
                  <a:lnTo>
                    <a:pt x="134" y="722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8"/>
                  </a:lnTo>
                  <a:lnTo>
                    <a:pt x="128" y="728"/>
                  </a:lnTo>
                  <a:lnTo>
                    <a:pt x="126" y="728"/>
                  </a:lnTo>
                  <a:lnTo>
                    <a:pt x="126" y="726"/>
                  </a:lnTo>
                  <a:lnTo>
                    <a:pt x="126" y="724"/>
                  </a:lnTo>
                  <a:lnTo>
                    <a:pt x="124" y="722"/>
                  </a:lnTo>
                  <a:lnTo>
                    <a:pt x="124" y="720"/>
                  </a:lnTo>
                  <a:lnTo>
                    <a:pt x="124" y="718"/>
                  </a:lnTo>
                  <a:lnTo>
                    <a:pt x="126" y="718"/>
                  </a:lnTo>
                  <a:lnTo>
                    <a:pt x="126" y="716"/>
                  </a:lnTo>
                  <a:lnTo>
                    <a:pt x="128" y="714"/>
                  </a:lnTo>
                  <a:lnTo>
                    <a:pt x="128" y="712"/>
                  </a:lnTo>
                  <a:lnTo>
                    <a:pt x="128" y="711"/>
                  </a:lnTo>
                  <a:lnTo>
                    <a:pt x="128" y="709"/>
                  </a:lnTo>
                  <a:lnTo>
                    <a:pt x="130" y="709"/>
                  </a:lnTo>
                  <a:lnTo>
                    <a:pt x="130" y="707"/>
                  </a:lnTo>
                  <a:lnTo>
                    <a:pt x="130" y="705"/>
                  </a:lnTo>
                  <a:lnTo>
                    <a:pt x="132" y="701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5" y="699"/>
                  </a:lnTo>
                  <a:lnTo>
                    <a:pt x="135" y="701"/>
                  </a:lnTo>
                  <a:lnTo>
                    <a:pt x="137" y="701"/>
                  </a:lnTo>
                  <a:lnTo>
                    <a:pt x="137" y="699"/>
                  </a:lnTo>
                  <a:lnTo>
                    <a:pt x="139" y="699"/>
                  </a:lnTo>
                  <a:lnTo>
                    <a:pt x="139" y="697"/>
                  </a:lnTo>
                  <a:lnTo>
                    <a:pt x="139" y="695"/>
                  </a:lnTo>
                  <a:lnTo>
                    <a:pt x="139" y="693"/>
                  </a:lnTo>
                  <a:lnTo>
                    <a:pt x="139" y="692"/>
                  </a:lnTo>
                  <a:lnTo>
                    <a:pt x="139" y="690"/>
                  </a:lnTo>
                  <a:lnTo>
                    <a:pt x="137" y="688"/>
                  </a:lnTo>
                  <a:lnTo>
                    <a:pt x="135" y="688"/>
                  </a:lnTo>
                  <a:lnTo>
                    <a:pt x="135" y="686"/>
                  </a:lnTo>
                  <a:lnTo>
                    <a:pt x="134" y="684"/>
                  </a:lnTo>
                  <a:lnTo>
                    <a:pt x="134" y="682"/>
                  </a:lnTo>
                  <a:lnTo>
                    <a:pt x="134" y="680"/>
                  </a:lnTo>
                  <a:lnTo>
                    <a:pt x="132" y="678"/>
                  </a:lnTo>
                  <a:lnTo>
                    <a:pt x="134" y="678"/>
                  </a:lnTo>
                  <a:lnTo>
                    <a:pt x="132" y="676"/>
                  </a:lnTo>
                  <a:lnTo>
                    <a:pt x="132" y="674"/>
                  </a:lnTo>
                  <a:lnTo>
                    <a:pt x="132" y="673"/>
                  </a:lnTo>
                  <a:lnTo>
                    <a:pt x="132" y="671"/>
                  </a:lnTo>
                  <a:lnTo>
                    <a:pt x="130" y="671"/>
                  </a:lnTo>
                  <a:lnTo>
                    <a:pt x="128" y="669"/>
                  </a:lnTo>
                  <a:lnTo>
                    <a:pt x="126" y="669"/>
                  </a:lnTo>
                  <a:lnTo>
                    <a:pt x="124" y="667"/>
                  </a:lnTo>
                  <a:lnTo>
                    <a:pt x="124" y="665"/>
                  </a:lnTo>
                  <a:lnTo>
                    <a:pt x="122" y="663"/>
                  </a:lnTo>
                  <a:lnTo>
                    <a:pt x="120" y="663"/>
                  </a:lnTo>
                  <a:lnTo>
                    <a:pt x="118" y="663"/>
                  </a:lnTo>
                  <a:lnTo>
                    <a:pt x="116" y="663"/>
                  </a:lnTo>
                  <a:lnTo>
                    <a:pt x="115" y="663"/>
                  </a:lnTo>
                  <a:lnTo>
                    <a:pt x="113" y="663"/>
                  </a:lnTo>
                  <a:lnTo>
                    <a:pt x="111" y="663"/>
                  </a:lnTo>
                  <a:lnTo>
                    <a:pt x="109" y="663"/>
                  </a:lnTo>
                  <a:lnTo>
                    <a:pt x="107" y="663"/>
                  </a:lnTo>
                  <a:lnTo>
                    <a:pt x="105" y="661"/>
                  </a:lnTo>
                  <a:lnTo>
                    <a:pt x="105" y="657"/>
                  </a:lnTo>
                  <a:lnTo>
                    <a:pt x="103" y="657"/>
                  </a:lnTo>
                  <a:lnTo>
                    <a:pt x="101" y="655"/>
                  </a:lnTo>
                  <a:lnTo>
                    <a:pt x="103" y="654"/>
                  </a:lnTo>
                  <a:lnTo>
                    <a:pt x="105" y="652"/>
                  </a:lnTo>
                  <a:lnTo>
                    <a:pt x="107" y="652"/>
                  </a:lnTo>
                  <a:lnTo>
                    <a:pt x="107" y="650"/>
                  </a:lnTo>
                  <a:lnTo>
                    <a:pt x="107" y="648"/>
                  </a:lnTo>
                  <a:lnTo>
                    <a:pt x="109" y="646"/>
                  </a:lnTo>
                  <a:lnTo>
                    <a:pt x="109" y="644"/>
                  </a:lnTo>
                  <a:lnTo>
                    <a:pt x="111" y="644"/>
                  </a:lnTo>
                  <a:lnTo>
                    <a:pt x="109" y="642"/>
                  </a:lnTo>
                  <a:lnTo>
                    <a:pt x="111" y="642"/>
                  </a:lnTo>
                  <a:lnTo>
                    <a:pt x="111" y="640"/>
                  </a:lnTo>
                  <a:lnTo>
                    <a:pt x="113" y="640"/>
                  </a:lnTo>
                  <a:lnTo>
                    <a:pt x="113" y="638"/>
                  </a:lnTo>
                  <a:lnTo>
                    <a:pt x="115" y="638"/>
                  </a:lnTo>
                  <a:lnTo>
                    <a:pt x="115" y="636"/>
                  </a:lnTo>
                  <a:lnTo>
                    <a:pt x="115" y="635"/>
                  </a:lnTo>
                  <a:lnTo>
                    <a:pt x="113" y="635"/>
                  </a:lnTo>
                  <a:lnTo>
                    <a:pt x="111" y="635"/>
                  </a:lnTo>
                  <a:lnTo>
                    <a:pt x="111" y="633"/>
                  </a:lnTo>
                  <a:lnTo>
                    <a:pt x="113" y="631"/>
                  </a:lnTo>
                  <a:lnTo>
                    <a:pt x="111" y="631"/>
                  </a:lnTo>
                  <a:lnTo>
                    <a:pt x="109" y="629"/>
                  </a:lnTo>
                  <a:lnTo>
                    <a:pt x="107" y="629"/>
                  </a:lnTo>
                  <a:lnTo>
                    <a:pt x="105" y="629"/>
                  </a:lnTo>
                  <a:lnTo>
                    <a:pt x="105" y="627"/>
                  </a:lnTo>
                  <a:lnTo>
                    <a:pt x="103" y="629"/>
                  </a:lnTo>
                  <a:lnTo>
                    <a:pt x="101" y="629"/>
                  </a:lnTo>
                  <a:lnTo>
                    <a:pt x="97" y="629"/>
                  </a:lnTo>
                  <a:lnTo>
                    <a:pt x="97" y="631"/>
                  </a:lnTo>
                  <a:lnTo>
                    <a:pt x="96" y="629"/>
                  </a:lnTo>
                  <a:lnTo>
                    <a:pt x="94" y="629"/>
                  </a:lnTo>
                  <a:lnTo>
                    <a:pt x="92" y="627"/>
                  </a:lnTo>
                  <a:lnTo>
                    <a:pt x="92" y="625"/>
                  </a:lnTo>
                  <a:lnTo>
                    <a:pt x="90" y="623"/>
                  </a:lnTo>
                  <a:lnTo>
                    <a:pt x="90" y="621"/>
                  </a:lnTo>
                  <a:lnTo>
                    <a:pt x="92" y="621"/>
                  </a:lnTo>
                  <a:lnTo>
                    <a:pt x="92" y="617"/>
                  </a:lnTo>
                  <a:lnTo>
                    <a:pt x="92" y="616"/>
                  </a:lnTo>
                  <a:lnTo>
                    <a:pt x="92" y="614"/>
                  </a:lnTo>
                  <a:lnTo>
                    <a:pt x="92" y="612"/>
                  </a:lnTo>
                  <a:lnTo>
                    <a:pt x="90" y="612"/>
                  </a:lnTo>
                  <a:lnTo>
                    <a:pt x="90" y="610"/>
                  </a:lnTo>
                  <a:lnTo>
                    <a:pt x="90" y="608"/>
                  </a:lnTo>
                  <a:lnTo>
                    <a:pt x="88" y="606"/>
                  </a:lnTo>
                  <a:lnTo>
                    <a:pt x="88" y="604"/>
                  </a:lnTo>
                  <a:lnTo>
                    <a:pt x="88" y="602"/>
                  </a:lnTo>
                  <a:lnTo>
                    <a:pt x="90" y="600"/>
                  </a:lnTo>
                  <a:lnTo>
                    <a:pt x="88" y="600"/>
                  </a:lnTo>
                  <a:lnTo>
                    <a:pt x="88" y="598"/>
                  </a:lnTo>
                  <a:lnTo>
                    <a:pt x="90" y="595"/>
                  </a:lnTo>
                  <a:lnTo>
                    <a:pt x="92" y="593"/>
                  </a:lnTo>
                  <a:lnTo>
                    <a:pt x="92" y="591"/>
                  </a:lnTo>
                  <a:lnTo>
                    <a:pt x="94" y="591"/>
                  </a:lnTo>
                  <a:lnTo>
                    <a:pt x="96" y="591"/>
                  </a:lnTo>
                  <a:lnTo>
                    <a:pt x="97" y="589"/>
                  </a:lnTo>
                  <a:lnTo>
                    <a:pt x="99" y="589"/>
                  </a:lnTo>
                  <a:lnTo>
                    <a:pt x="101" y="587"/>
                  </a:lnTo>
                  <a:lnTo>
                    <a:pt x="103" y="587"/>
                  </a:lnTo>
                  <a:lnTo>
                    <a:pt x="103" y="585"/>
                  </a:lnTo>
                  <a:lnTo>
                    <a:pt x="105" y="583"/>
                  </a:lnTo>
                  <a:lnTo>
                    <a:pt x="105" y="581"/>
                  </a:lnTo>
                  <a:lnTo>
                    <a:pt x="107" y="578"/>
                  </a:lnTo>
                  <a:lnTo>
                    <a:pt x="109" y="576"/>
                  </a:lnTo>
                  <a:lnTo>
                    <a:pt x="111" y="576"/>
                  </a:lnTo>
                  <a:lnTo>
                    <a:pt x="111" y="574"/>
                  </a:lnTo>
                  <a:lnTo>
                    <a:pt x="113" y="572"/>
                  </a:lnTo>
                  <a:lnTo>
                    <a:pt x="111" y="568"/>
                  </a:lnTo>
                  <a:lnTo>
                    <a:pt x="111" y="566"/>
                  </a:lnTo>
                  <a:lnTo>
                    <a:pt x="109" y="560"/>
                  </a:lnTo>
                  <a:lnTo>
                    <a:pt x="107" y="557"/>
                  </a:lnTo>
                  <a:lnTo>
                    <a:pt x="103" y="555"/>
                  </a:lnTo>
                  <a:lnTo>
                    <a:pt x="99" y="553"/>
                  </a:lnTo>
                  <a:lnTo>
                    <a:pt x="99" y="549"/>
                  </a:lnTo>
                  <a:lnTo>
                    <a:pt x="99" y="547"/>
                  </a:lnTo>
                  <a:lnTo>
                    <a:pt x="99" y="545"/>
                  </a:lnTo>
                  <a:lnTo>
                    <a:pt x="101" y="543"/>
                  </a:lnTo>
                  <a:lnTo>
                    <a:pt x="103" y="541"/>
                  </a:lnTo>
                  <a:lnTo>
                    <a:pt x="105" y="540"/>
                  </a:lnTo>
                  <a:lnTo>
                    <a:pt x="107" y="538"/>
                  </a:lnTo>
                  <a:lnTo>
                    <a:pt x="109" y="536"/>
                  </a:lnTo>
                  <a:lnTo>
                    <a:pt x="109" y="534"/>
                  </a:lnTo>
                  <a:lnTo>
                    <a:pt x="111" y="534"/>
                  </a:lnTo>
                  <a:lnTo>
                    <a:pt x="113" y="534"/>
                  </a:lnTo>
                  <a:lnTo>
                    <a:pt x="115" y="534"/>
                  </a:lnTo>
                  <a:lnTo>
                    <a:pt x="116" y="534"/>
                  </a:lnTo>
                  <a:lnTo>
                    <a:pt x="118" y="534"/>
                  </a:lnTo>
                  <a:lnTo>
                    <a:pt x="120" y="534"/>
                  </a:lnTo>
                  <a:lnTo>
                    <a:pt x="124" y="534"/>
                  </a:lnTo>
                  <a:lnTo>
                    <a:pt x="126" y="534"/>
                  </a:lnTo>
                  <a:lnTo>
                    <a:pt x="128" y="534"/>
                  </a:lnTo>
                  <a:lnTo>
                    <a:pt x="130" y="530"/>
                  </a:lnTo>
                  <a:lnTo>
                    <a:pt x="132" y="528"/>
                  </a:lnTo>
                  <a:lnTo>
                    <a:pt x="134" y="524"/>
                  </a:lnTo>
                  <a:lnTo>
                    <a:pt x="135" y="521"/>
                  </a:lnTo>
                  <a:lnTo>
                    <a:pt x="135" y="517"/>
                  </a:lnTo>
                  <a:lnTo>
                    <a:pt x="135" y="513"/>
                  </a:lnTo>
                  <a:lnTo>
                    <a:pt x="135" y="511"/>
                  </a:lnTo>
                  <a:lnTo>
                    <a:pt x="135" y="509"/>
                  </a:lnTo>
                  <a:lnTo>
                    <a:pt x="137" y="507"/>
                  </a:lnTo>
                  <a:lnTo>
                    <a:pt x="139" y="503"/>
                  </a:lnTo>
                  <a:lnTo>
                    <a:pt x="139" y="502"/>
                  </a:lnTo>
                  <a:lnTo>
                    <a:pt x="143" y="500"/>
                  </a:lnTo>
                  <a:lnTo>
                    <a:pt x="145" y="498"/>
                  </a:lnTo>
                  <a:lnTo>
                    <a:pt x="149" y="498"/>
                  </a:lnTo>
                  <a:lnTo>
                    <a:pt x="151" y="498"/>
                  </a:lnTo>
                  <a:lnTo>
                    <a:pt x="154" y="496"/>
                  </a:lnTo>
                  <a:lnTo>
                    <a:pt x="156" y="496"/>
                  </a:lnTo>
                  <a:lnTo>
                    <a:pt x="160" y="492"/>
                  </a:lnTo>
                  <a:lnTo>
                    <a:pt x="162" y="492"/>
                  </a:lnTo>
                  <a:lnTo>
                    <a:pt x="164" y="490"/>
                  </a:lnTo>
                  <a:lnTo>
                    <a:pt x="166" y="490"/>
                  </a:lnTo>
                  <a:lnTo>
                    <a:pt x="166" y="488"/>
                  </a:lnTo>
                  <a:lnTo>
                    <a:pt x="168" y="486"/>
                  </a:lnTo>
                  <a:lnTo>
                    <a:pt x="168" y="484"/>
                  </a:lnTo>
                  <a:lnTo>
                    <a:pt x="168" y="483"/>
                  </a:lnTo>
                  <a:lnTo>
                    <a:pt x="168" y="481"/>
                  </a:lnTo>
                  <a:lnTo>
                    <a:pt x="166" y="479"/>
                  </a:lnTo>
                  <a:lnTo>
                    <a:pt x="166" y="477"/>
                  </a:lnTo>
                  <a:lnTo>
                    <a:pt x="166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70" y="469"/>
                  </a:lnTo>
                  <a:lnTo>
                    <a:pt x="173" y="467"/>
                  </a:lnTo>
                  <a:lnTo>
                    <a:pt x="175" y="467"/>
                  </a:lnTo>
                  <a:lnTo>
                    <a:pt x="177" y="469"/>
                  </a:lnTo>
                  <a:lnTo>
                    <a:pt x="179" y="469"/>
                  </a:lnTo>
                  <a:lnTo>
                    <a:pt x="181" y="471"/>
                  </a:lnTo>
                  <a:lnTo>
                    <a:pt x="183" y="471"/>
                  </a:lnTo>
                  <a:lnTo>
                    <a:pt x="183" y="473"/>
                  </a:lnTo>
                  <a:lnTo>
                    <a:pt x="185" y="473"/>
                  </a:lnTo>
                  <a:lnTo>
                    <a:pt x="187" y="475"/>
                  </a:lnTo>
                  <a:lnTo>
                    <a:pt x="189" y="477"/>
                  </a:lnTo>
                  <a:lnTo>
                    <a:pt x="187" y="479"/>
                  </a:lnTo>
                  <a:lnTo>
                    <a:pt x="189" y="479"/>
                  </a:lnTo>
                  <a:lnTo>
                    <a:pt x="189" y="481"/>
                  </a:lnTo>
                  <a:lnTo>
                    <a:pt x="191" y="481"/>
                  </a:lnTo>
                  <a:lnTo>
                    <a:pt x="192" y="483"/>
                  </a:lnTo>
                  <a:lnTo>
                    <a:pt x="194" y="483"/>
                  </a:lnTo>
                  <a:lnTo>
                    <a:pt x="196" y="484"/>
                  </a:lnTo>
                  <a:lnTo>
                    <a:pt x="198" y="484"/>
                  </a:lnTo>
                  <a:lnTo>
                    <a:pt x="200" y="486"/>
                  </a:lnTo>
                  <a:lnTo>
                    <a:pt x="202" y="486"/>
                  </a:lnTo>
                  <a:lnTo>
                    <a:pt x="204" y="486"/>
                  </a:lnTo>
                  <a:lnTo>
                    <a:pt x="208" y="486"/>
                  </a:lnTo>
                  <a:lnTo>
                    <a:pt x="210" y="486"/>
                  </a:lnTo>
                  <a:lnTo>
                    <a:pt x="210" y="484"/>
                  </a:lnTo>
                  <a:lnTo>
                    <a:pt x="211" y="484"/>
                  </a:lnTo>
                  <a:lnTo>
                    <a:pt x="213" y="483"/>
                  </a:lnTo>
                  <a:lnTo>
                    <a:pt x="215" y="481"/>
                  </a:lnTo>
                  <a:lnTo>
                    <a:pt x="215" y="479"/>
                  </a:lnTo>
                  <a:lnTo>
                    <a:pt x="215" y="477"/>
                  </a:lnTo>
                  <a:lnTo>
                    <a:pt x="213" y="477"/>
                  </a:lnTo>
                  <a:lnTo>
                    <a:pt x="211" y="477"/>
                  </a:lnTo>
                  <a:lnTo>
                    <a:pt x="210" y="479"/>
                  </a:lnTo>
                  <a:lnTo>
                    <a:pt x="208" y="479"/>
                  </a:lnTo>
                  <a:lnTo>
                    <a:pt x="206" y="479"/>
                  </a:lnTo>
                  <a:lnTo>
                    <a:pt x="204" y="479"/>
                  </a:lnTo>
                  <a:lnTo>
                    <a:pt x="204" y="477"/>
                  </a:lnTo>
                  <a:lnTo>
                    <a:pt x="204" y="475"/>
                  </a:lnTo>
                  <a:lnTo>
                    <a:pt x="204" y="473"/>
                  </a:lnTo>
                  <a:lnTo>
                    <a:pt x="204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0" y="464"/>
                  </a:lnTo>
                  <a:lnTo>
                    <a:pt x="198" y="462"/>
                  </a:lnTo>
                  <a:lnTo>
                    <a:pt x="196" y="460"/>
                  </a:lnTo>
                  <a:lnTo>
                    <a:pt x="196" y="458"/>
                  </a:lnTo>
                  <a:lnTo>
                    <a:pt x="194" y="456"/>
                  </a:lnTo>
                  <a:lnTo>
                    <a:pt x="192" y="456"/>
                  </a:lnTo>
                  <a:lnTo>
                    <a:pt x="192" y="454"/>
                  </a:lnTo>
                  <a:lnTo>
                    <a:pt x="192" y="452"/>
                  </a:lnTo>
                  <a:lnTo>
                    <a:pt x="194" y="452"/>
                  </a:lnTo>
                  <a:lnTo>
                    <a:pt x="194" y="450"/>
                  </a:lnTo>
                  <a:lnTo>
                    <a:pt x="196" y="448"/>
                  </a:lnTo>
                  <a:lnTo>
                    <a:pt x="198" y="446"/>
                  </a:lnTo>
                  <a:lnTo>
                    <a:pt x="202" y="445"/>
                  </a:lnTo>
                  <a:lnTo>
                    <a:pt x="202" y="443"/>
                  </a:lnTo>
                  <a:lnTo>
                    <a:pt x="204" y="441"/>
                  </a:lnTo>
                  <a:lnTo>
                    <a:pt x="206" y="439"/>
                  </a:lnTo>
                  <a:lnTo>
                    <a:pt x="208" y="439"/>
                  </a:lnTo>
                  <a:lnTo>
                    <a:pt x="210" y="439"/>
                  </a:lnTo>
                  <a:lnTo>
                    <a:pt x="211" y="439"/>
                  </a:lnTo>
                  <a:lnTo>
                    <a:pt x="211" y="437"/>
                  </a:lnTo>
                  <a:lnTo>
                    <a:pt x="213" y="437"/>
                  </a:lnTo>
                  <a:lnTo>
                    <a:pt x="213" y="435"/>
                  </a:lnTo>
                  <a:lnTo>
                    <a:pt x="213" y="433"/>
                  </a:lnTo>
                  <a:lnTo>
                    <a:pt x="215" y="433"/>
                  </a:lnTo>
                  <a:lnTo>
                    <a:pt x="215" y="431"/>
                  </a:lnTo>
                  <a:lnTo>
                    <a:pt x="215" y="429"/>
                  </a:lnTo>
                  <a:lnTo>
                    <a:pt x="217" y="429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3" y="426"/>
                  </a:lnTo>
                  <a:lnTo>
                    <a:pt x="211" y="427"/>
                  </a:lnTo>
                  <a:lnTo>
                    <a:pt x="208" y="426"/>
                  </a:lnTo>
                  <a:lnTo>
                    <a:pt x="206" y="424"/>
                  </a:lnTo>
                  <a:lnTo>
                    <a:pt x="204" y="422"/>
                  </a:lnTo>
                  <a:lnTo>
                    <a:pt x="202" y="422"/>
                  </a:lnTo>
                  <a:lnTo>
                    <a:pt x="200" y="420"/>
                  </a:lnTo>
                  <a:lnTo>
                    <a:pt x="198" y="420"/>
                  </a:lnTo>
                  <a:lnTo>
                    <a:pt x="196" y="420"/>
                  </a:lnTo>
                  <a:lnTo>
                    <a:pt x="194" y="420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192" y="414"/>
                  </a:lnTo>
                  <a:lnTo>
                    <a:pt x="191" y="414"/>
                  </a:lnTo>
                  <a:lnTo>
                    <a:pt x="189" y="414"/>
                  </a:lnTo>
                  <a:lnTo>
                    <a:pt x="189" y="412"/>
                  </a:lnTo>
                  <a:lnTo>
                    <a:pt x="187" y="412"/>
                  </a:lnTo>
                  <a:lnTo>
                    <a:pt x="185" y="412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79" y="410"/>
                  </a:lnTo>
                  <a:lnTo>
                    <a:pt x="177" y="408"/>
                  </a:lnTo>
                  <a:lnTo>
                    <a:pt x="175" y="407"/>
                  </a:lnTo>
                  <a:lnTo>
                    <a:pt x="173" y="405"/>
                  </a:lnTo>
                  <a:lnTo>
                    <a:pt x="172" y="403"/>
                  </a:lnTo>
                  <a:lnTo>
                    <a:pt x="170" y="403"/>
                  </a:lnTo>
                  <a:lnTo>
                    <a:pt x="168" y="403"/>
                  </a:lnTo>
                  <a:lnTo>
                    <a:pt x="166" y="403"/>
                  </a:lnTo>
                  <a:lnTo>
                    <a:pt x="164" y="401"/>
                  </a:lnTo>
                  <a:lnTo>
                    <a:pt x="162" y="401"/>
                  </a:lnTo>
                  <a:lnTo>
                    <a:pt x="160" y="399"/>
                  </a:lnTo>
                  <a:lnTo>
                    <a:pt x="158" y="397"/>
                  </a:lnTo>
                  <a:lnTo>
                    <a:pt x="158" y="395"/>
                  </a:lnTo>
                  <a:lnTo>
                    <a:pt x="158" y="393"/>
                  </a:lnTo>
                  <a:lnTo>
                    <a:pt x="156" y="391"/>
                  </a:lnTo>
                  <a:lnTo>
                    <a:pt x="156" y="389"/>
                  </a:lnTo>
                  <a:lnTo>
                    <a:pt x="154" y="386"/>
                  </a:lnTo>
                  <a:lnTo>
                    <a:pt x="153" y="384"/>
                  </a:lnTo>
                  <a:lnTo>
                    <a:pt x="151" y="382"/>
                  </a:lnTo>
                  <a:lnTo>
                    <a:pt x="149" y="380"/>
                  </a:lnTo>
                  <a:lnTo>
                    <a:pt x="147" y="378"/>
                  </a:lnTo>
                  <a:lnTo>
                    <a:pt x="143" y="376"/>
                  </a:lnTo>
                  <a:lnTo>
                    <a:pt x="141" y="374"/>
                  </a:lnTo>
                  <a:lnTo>
                    <a:pt x="137" y="372"/>
                  </a:lnTo>
                  <a:lnTo>
                    <a:pt x="134" y="369"/>
                  </a:lnTo>
                  <a:lnTo>
                    <a:pt x="132" y="369"/>
                  </a:lnTo>
                  <a:lnTo>
                    <a:pt x="130" y="369"/>
                  </a:lnTo>
                  <a:lnTo>
                    <a:pt x="128" y="369"/>
                  </a:lnTo>
                  <a:lnTo>
                    <a:pt x="126" y="370"/>
                  </a:lnTo>
                  <a:lnTo>
                    <a:pt x="126" y="372"/>
                  </a:lnTo>
                  <a:lnTo>
                    <a:pt x="124" y="374"/>
                  </a:lnTo>
                  <a:lnTo>
                    <a:pt x="124" y="376"/>
                  </a:lnTo>
                  <a:lnTo>
                    <a:pt x="120" y="378"/>
                  </a:lnTo>
                  <a:lnTo>
                    <a:pt x="120" y="380"/>
                  </a:lnTo>
                  <a:lnTo>
                    <a:pt x="120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8" y="386"/>
                  </a:lnTo>
                  <a:lnTo>
                    <a:pt x="116" y="388"/>
                  </a:lnTo>
                  <a:lnTo>
                    <a:pt x="115" y="389"/>
                  </a:lnTo>
                  <a:lnTo>
                    <a:pt x="113" y="388"/>
                  </a:lnTo>
                  <a:lnTo>
                    <a:pt x="111" y="388"/>
                  </a:lnTo>
                  <a:lnTo>
                    <a:pt x="109" y="388"/>
                  </a:lnTo>
                  <a:lnTo>
                    <a:pt x="107" y="388"/>
                  </a:lnTo>
                  <a:lnTo>
                    <a:pt x="105" y="388"/>
                  </a:lnTo>
                  <a:lnTo>
                    <a:pt x="105" y="386"/>
                  </a:lnTo>
                  <a:lnTo>
                    <a:pt x="103" y="384"/>
                  </a:lnTo>
                  <a:lnTo>
                    <a:pt x="101" y="384"/>
                  </a:lnTo>
                  <a:lnTo>
                    <a:pt x="99" y="382"/>
                  </a:lnTo>
                  <a:lnTo>
                    <a:pt x="99" y="380"/>
                  </a:lnTo>
                  <a:lnTo>
                    <a:pt x="97" y="378"/>
                  </a:lnTo>
                  <a:lnTo>
                    <a:pt x="96" y="378"/>
                  </a:lnTo>
                  <a:lnTo>
                    <a:pt x="96" y="376"/>
                  </a:lnTo>
                  <a:lnTo>
                    <a:pt x="90" y="374"/>
                  </a:lnTo>
                  <a:lnTo>
                    <a:pt x="88" y="372"/>
                  </a:lnTo>
                  <a:lnTo>
                    <a:pt x="86" y="372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2" y="365"/>
                  </a:lnTo>
                  <a:lnTo>
                    <a:pt x="82" y="363"/>
                  </a:lnTo>
                  <a:lnTo>
                    <a:pt x="80" y="361"/>
                  </a:lnTo>
                  <a:lnTo>
                    <a:pt x="80" y="359"/>
                  </a:lnTo>
                  <a:lnTo>
                    <a:pt x="77" y="359"/>
                  </a:lnTo>
                  <a:lnTo>
                    <a:pt x="75" y="357"/>
                  </a:lnTo>
                  <a:lnTo>
                    <a:pt x="73" y="357"/>
                  </a:lnTo>
                  <a:lnTo>
                    <a:pt x="71" y="355"/>
                  </a:lnTo>
                  <a:lnTo>
                    <a:pt x="69" y="357"/>
                  </a:lnTo>
                  <a:lnTo>
                    <a:pt x="67" y="357"/>
                  </a:lnTo>
                  <a:lnTo>
                    <a:pt x="65" y="355"/>
                  </a:lnTo>
                  <a:lnTo>
                    <a:pt x="65" y="357"/>
                  </a:lnTo>
                  <a:lnTo>
                    <a:pt x="63" y="357"/>
                  </a:lnTo>
                  <a:lnTo>
                    <a:pt x="63" y="355"/>
                  </a:lnTo>
                  <a:lnTo>
                    <a:pt x="61" y="355"/>
                  </a:lnTo>
                  <a:lnTo>
                    <a:pt x="61" y="353"/>
                  </a:lnTo>
                  <a:lnTo>
                    <a:pt x="61" y="351"/>
                  </a:lnTo>
                  <a:lnTo>
                    <a:pt x="59" y="351"/>
                  </a:lnTo>
                  <a:lnTo>
                    <a:pt x="57" y="351"/>
                  </a:lnTo>
                  <a:lnTo>
                    <a:pt x="56" y="351"/>
                  </a:lnTo>
                  <a:lnTo>
                    <a:pt x="56" y="350"/>
                  </a:lnTo>
                  <a:lnTo>
                    <a:pt x="52" y="348"/>
                  </a:lnTo>
                  <a:lnTo>
                    <a:pt x="48" y="344"/>
                  </a:lnTo>
                  <a:lnTo>
                    <a:pt x="44" y="340"/>
                  </a:lnTo>
                  <a:lnTo>
                    <a:pt x="40" y="336"/>
                  </a:lnTo>
                  <a:lnTo>
                    <a:pt x="37" y="332"/>
                  </a:lnTo>
                  <a:lnTo>
                    <a:pt x="35" y="329"/>
                  </a:lnTo>
                  <a:lnTo>
                    <a:pt x="31" y="327"/>
                  </a:lnTo>
                  <a:lnTo>
                    <a:pt x="25" y="321"/>
                  </a:lnTo>
                  <a:lnTo>
                    <a:pt x="18" y="315"/>
                  </a:lnTo>
                  <a:lnTo>
                    <a:pt x="14" y="312"/>
                  </a:lnTo>
                  <a:lnTo>
                    <a:pt x="12" y="310"/>
                  </a:lnTo>
                  <a:lnTo>
                    <a:pt x="8" y="306"/>
                  </a:lnTo>
                  <a:lnTo>
                    <a:pt x="4" y="300"/>
                  </a:lnTo>
                  <a:lnTo>
                    <a:pt x="0" y="298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2" y="279"/>
                  </a:lnTo>
                  <a:lnTo>
                    <a:pt x="2" y="272"/>
                  </a:lnTo>
                  <a:lnTo>
                    <a:pt x="2" y="264"/>
                  </a:lnTo>
                  <a:lnTo>
                    <a:pt x="4" y="257"/>
                  </a:lnTo>
                  <a:lnTo>
                    <a:pt x="4" y="253"/>
                  </a:lnTo>
                  <a:lnTo>
                    <a:pt x="4" y="247"/>
                  </a:lnTo>
                  <a:lnTo>
                    <a:pt x="4" y="243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6" y="239"/>
                  </a:lnTo>
                  <a:lnTo>
                    <a:pt x="8" y="239"/>
                  </a:lnTo>
                  <a:lnTo>
                    <a:pt x="10" y="239"/>
                  </a:lnTo>
                  <a:lnTo>
                    <a:pt x="12" y="239"/>
                  </a:lnTo>
                  <a:lnTo>
                    <a:pt x="14" y="239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9" y="239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5" y="238"/>
                  </a:lnTo>
                  <a:lnTo>
                    <a:pt x="27" y="238"/>
                  </a:lnTo>
                  <a:lnTo>
                    <a:pt x="29" y="238"/>
                  </a:lnTo>
                  <a:lnTo>
                    <a:pt x="31" y="236"/>
                  </a:lnTo>
                  <a:lnTo>
                    <a:pt x="33" y="236"/>
                  </a:lnTo>
                  <a:lnTo>
                    <a:pt x="33" y="234"/>
                  </a:lnTo>
                  <a:lnTo>
                    <a:pt x="35" y="234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40" y="226"/>
                  </a:lnTo>
                  <a:lnTo>
                    <a:pt x="42" y="222"/>
                  </a:lnTo>
                  <a:lnTo>
                    <a:pt x="44" y="219"/>
                  </a:lnTo>
                  <a:lnTo>
                    <a:pt x="46" y="217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0" y="200"/>
                  </a:lnTo>
                  <a:lnTo>
                    <a:pt x="50" y="198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4" y="194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50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57" y="181"/>
                  </a:lnTo>
                  <a:lnTo>
                    <a:pt x="59" y="182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92" y="181"/>
                  </a:lnTo>
                  <a:lnTo>
                    <a:pt x="97" y="181"/>
                  </a:lnTo>
                  <a:lnTo>
                    <a:pt x="105" y="181"/>
                  </a:lnTo>
                  <a:lnTo>
                    <a:pt x="107" y="181"/>
                  </a:lnTo>
                  <a:lnTo>
                    <a:pt x="109" y="181"/>
                  </a:lnTo>
                  <a:lnTo>
                    <a:pt x="111" y="179"/>
                  </a:lnTo>
                  <a:lnTo>
                    <a:pt x="115" y="179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6" y="175"/>
                  </a:lnTo>
                  <a:lnTo>
                    <a:pt x="116" y="173"/>
                  </a:lnTo>
                  <a:lnTo>
                    <a:pt x="118" y="171"/>
                  </a:lnTo>
                  <a:lnTo>
                    <a:pt x="120" y="171"/>
                  </a:lnTo>
                  <a:lnTo>
                    <a:pt x="122" y="171"/>
                  </a:lnTo>
                  <a:lnTo>
                    <a:pt x="122" y="173"/>
                  </a:lnTo>
                  <a:lnTo>
                    <a:pt x="124" y="173"/>
                  </a:lnTo>
                  <a:lnTo>
                    <a:pt x="126" y="173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5" y="167"/>
                  </a:lnTo>
                  <a:lnTo>
                    <a:pt x="135" y="165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41" y="163"/>
                  </a:lnTo>
                  <a:lnTo>
                    <a:pt x="141" y="162"/>
                  </a:lnTo>
                  <a:lnTo>
                    <a:pt x="143" y="162"/>
                  </a:lnTo>
                  <a:lnTo>
                    <a:pt x="143" y="160"/>
                  </a:lnTo>
                  <a:lnTo>
                    <a:pt x="143" y="158"/>
                  </a:lnTo>
                  <a:lnTo>
                    <a:pt x="145" y="158"/>
                  </a:lnTo>
                  <a:lnTo>
                    <a:pt x="147" y="156"/>
                  </a:lnTo>
                  <a:lnTo>
                    <a:pt x="149" y="156"/>
                  </a:lnTo>
                  <a:lnTo>
                    <a:pt x="149" y="158"/>
                  </a:lnTo>
                  <a:lnTo>
                    <a:pt x="151" y="156"/>
                  </a:lnTo>
                  <a:lnTo>
                    <a:pt x="151" y="154"/>
                  </a:lnTo>
                  <a:lnTo>
                    <a:pt x="153" y="154"/>
                  </a:lnTo>
                  <a:lnTo>
                    <a:pt x="153" y="156"/>
                  </a:lnTo>
                  <a:lnTo>
                    <a:pt x="153" y="154"/>
                  </a:lnTo>
                  <a:lnTo>
                    <a:pt x="153" y="152"/>
                  </a:lnTo>
                  <a:lnTo>
                    <a:pt x="153" y="150"/>
                  </a:lnTo>
                  <a:lnTo>
                    <a:pt x="154" y="148"/>
                  </a:lnTo>
                  <a:lnTo>
                    <a:pt x="154" y="146"/>
                  </a:lnTo>
                  <a:lnTo>
                    <a:pt x="154" y="144"/>
                  </a:lnTo>
                  <a:lnTo>
                    <a:pt x="156" y="143"/>
                  </a:lnTo>
                  <a:lnTo>
                    <a:pt x="156" y="141"/>
                  </a:lnTo>
                  <a:lnTo>
                    <a:pt x="156" y="139"/>
                  </a:lnTo>
                  <a:lnTo>
                    <a:pt x="158" y="135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6" y="127"/>
                  </a:lnTo>
                  <a:lnTo>
                    <a:pt x="168" y="124"/>
                  </a:lnTo>
                  <a:lnTo>
                    <a:pt x="170" y="120"/>
                  </a:lnTo>
                  <a:lnTo>
                    <a:pt x="172" y="118"/>
                  </a:lnTo>
                  <a:lnTo>
                    <a:pt x="173" y="114"/>
                  </a:lnTo>
                  <a:lnTo>
                    <a:pt x="177" y="112"/>
                  </a:lnTo>
                  <a:lnTo>
                    <a:pt x="179" y="110"/>
                  </a:lnTo>
                  <a:lnTo>
                    <a:pt x="183" y="106"/>
                  </a:lnTo>
                  <a:lnTo>
                    <a:pt x="185" y="105"/>
                  </a:lnTo>
                  <a:lnTo>
                    <a:pt x="189" y="103"/>
                  </a:lnTo>
                  <a:lnTo>
                    <a:pt x="191" y="101"/>
                  </a:lnTo>
                  <a:lnTo>
                    <a:pt x="192" y="99"/>
                  </a:lnTo>
                  <a:lnTo>
                    <a:pt x="194" y="99"/>
                  </a:lnTo>
                  <a:lnTo>
                    <a:pt x="196" y="97"/>
                  </a:lnTo>
                  <a:lnTo>
                    <a:pt x="200" y="97"/>
                  </a:lnTo>
                  <a:lnTo>
                    <a:pt x="202" y="95"/>
                  </a:lnTo>
                  <a:lnTo>
                    <a:pt x="204" y="93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1" y="91"/>
                  </a:lnTo>
                  <a:lnTo>
                    <a:pt x="213" y="91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23" y="93"/>
                  </a:lnTo>
                  <a:lnTo>
                    <a:pt x="225" y="93"/>
                  </a:lnTo>
                  <a:lnTo>
                    <a:pt x="227" y="93"/>
                  </a:lnTo>
                  <a:lnTo>
                    <a:pt x="229" y="95"/>
                  </a:lnTo>
                  <a:lnTo>
                    <a:pt x="230" y="95"/>
                  </a:lnTo>
                  <a:lnTo>
                    <a:pt x="232" y="97"/>
                  </a:lnTo>
                  <a:lnTo>
                    <a:pt x="234" y="97"/>
                  </a:lnTo>
                  <a:lnTo>
                    <a:pt x="238" y="99"/>
                  </a:lnTo>
                  <a:lnTo>
                    <a:pt x="240" y="99"/>
                  </a:lnTo>
                  <a:lnTo>
                    <a:pt x="244" y="101"/>
                  </a:lnTo>
                  <a:lnTo>
                    <a:pt x="246" y="101"/>
                  </a:lnTo>
                  <a:lnTo>
                    <a:pt x="248" y="101"/>
                  </a:lnTo>
                  <a:lnTo>
                    <a:pt x="251" y="103"/>
                  </a:lnTo>
                  <a:lnTo>
                    <a:pt x="253" y="103"/>
                  </a:lnTo>
                  <a:lnTo>
                    <a:pt x="257" y="103"/>
                  </a:lnTo>
                  <a:lnTo>
                    <a:pt x="259" y="103"/>
                  </a:lnTo>
                  <a:lnTo>
                    <a:pt x="259" y="101"/>
                  </a:lnTo>
                  <a:lnTo>
                    <a:pt x="261" y="99"/>
                  </a:lnTo>
                  <a:lnTo>
                    <a:pt x="263" y="99"/>
                  </a:lnTo>
                  <a:lnTo>
                    <a:pt x="265" y="99"/>
                  </a:lnTo>
                  <a:lnTo>
                    <a:pt x="267" y="99"/>
                  </a:lnTo>
                  <a:lnTo>
                    <a:pt x="268" y="99"/>
                  </a:lnTo>
                  <a:lnTo>
                    <a:pt x="270" y="99"/>
                  </a:lnTo>
                  <a:lnTo>
                    <a:pt x="270" y="97"/>
                  </a:lnTo>
                  <a:lnTo>
                    <a:pt x="272" y="97"/>
                  </a:lnTo>
                  <a:lnTo>
                    <a:pt x="274" y="97"/>
                  </a:lnTo>
                  <a:lnTo>
                    <a:pt x="274" y="95"/>
                  </a:lnTo>
                  <a:lnTo>
                    <a:pt x="276" y="93"/>
                  </a:lnTo>
                  <a:lnTo>
                    <a:pt x="278" y="93"/>
                  </a:lnTo>
                  <a:lnTo>
                    <a:pt x="280" y="93"/>
                  </a:lnTo>
                  <a:lnTo>
                    <a:pt x="282" y="93"/>
                  </a:lnTo>
                  <a:lnTo>
                    <a:pt x="282" y="91"/>
                  </a:lnTo>
                  <a:lnTo>
                    <a:pt x="282" y="89"/>
                  </a:lnTo>
                  <a:lnTo>
                    <a:pt x="282" y="87"/>
                  </a:lnTo>
                  <a:lnTo>
                    <a:pt x="284" y="89"/>
                  </a:lnTo>
                  <a:lnTo>
                    <a:pt x="284" y="87"/>
                  </a:lnTo>
                  <a:lnTo>
                    <a:pt x="284" y="86"/>
                  </a:lnTo>
                  <a:lnTo>
                    <a:pt x="286" y="86"/>
                  </a:lnTo>
                  <a:lnTo>
                    <a:pt x="287" y="84"/>
                  </a:lnTo>
                  <a:lnTo>
                    <a:pt x="287" y="82"/>
                  </a:lnTo>
                  <a:lnTo>
                    <a:pt x="289" y="82"/>
                  </a:lnTo>
                  <a:lnTo>
                    <a:pt x="291" y="80"/>
                  </a:lnTo>
                  <a:lnTo>
                    <a:pt x="293" y="80"/>
                  </a:lnTo>
                  <a:lnTo>
                    <a:pt x="293" y="78"/>
                  </a:lnTo>
                  <a:lnTo>
                    <a:pt x="293" y="76"/>
                  </a:lnTo>
                  <a:lnTo>
                    <a:pt x="295" y="76"/>
                  </a:lnTo>
                  <a:lnTo>
                    <a:pt x="295" y="74"/>
                  </a:lnTo>
                  <a:lnTo>
                    <a:pt x="295" y="72"/>
                  </a:lnTo>
                  <a:lnTo>
                    <a:pt x="295" y="70"/>
                  </a:lnTo>
                  <a:lnTo>
                    <a:pt x="297" y="70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299" y="67"/>
                  </a:lnTo>
                  <a:lnTo>
                    <a:pt x="299" y="65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3" y="57"/>
                  </a:lnTo>
                  <a:lnTo>
                    <a:pt x="303" y="55"/>
                  </a:lnTo>
                  <a:lnTo>
                    <a:pt x="305" y="55"/>
                  </a:lnTo>
                  <a:lnTo>
                    <a:pt x="305" y="53"/>
                  </a:lnTo>
                  <a:lnTo>
                    <a:pt x="306" y="53"/>
                  </a:lnTo>
                  <a:lnTo>
                    <a:pt x="306" y="51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06" y="46"/>
                  </a:lnTo>
                  <a:lnTo>
                    <a:pt x="308" y="44"/>
                  </a:lnTo>
                  <a:lnTo>
                    <a:pt x="306" y="42"/>
                  </a:lnTo>
                  <a:lnTo>
                    <a:pt x="305" y="42"/>
                  </a:lnTo>
                  <a:lnTo>
                    <a:pt x="305" y="40"/>
                  </a:lnTo>
                  <a:lnTo>
                    <a:pt x="303" y="38"/>
                  </a:lnTo>
                  <a:lnTo>
                    <a:pt x="301" y="36"/>
                  </a:lnTo>
                  <a:lnTo>
                    <a:pt x="299" y="36"/>
                  </a:lnTo>
                  <a:lnTo>
                    <a:pt x="297" y="36"/>
                  </a:lnTo>
                  <a:lnTo>
                    <a:pt x="297" y="34"/>
                  </a:lnTo>
                  <a:lnTo>
                    <a:pt x="297" y="32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9" y="29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3"/>
                  </a:lnTo>
                  <a:lnTo>
                    <a:pt x="299" y="21"/>
                  </a:lnTo>
                  <a:lnTo>
                    <a:pt x="299" y="19"/>
                  </a:lnTo>
                  <a:lnTo>
                    <a:pt x="297" y="17"/>
                  </a:lnTo>
                  <a:lnTo>
                    <a:pt x="297" y="15"/>
                  </a:lnTo>
                  <a:lnTo>
                    <a:pt x="295" y="13"/>
                  </a:lnTo>
                  <a:lnTo>
                    <a:pt x="293" y="11"/>
                  </a:lnTo>
                  <a:lnTo>
                    <a:pt x="293" y="10"/>
                  </a:lnTo>
                  <a:lnTo>
                    <a:pt x="291" y="8"/>
                  </a:lnTo>
                  <a:lnTo>
                    <a:pt x="291" y="6"/>
                  </a:lnTo>
                  <a:lnTo>
                    <a:pt x="289" y="4"/>
                  </a:lnTo>
                  <a:lnTo>
                    <a:pt x="289" y="2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1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7338297-1686-492D-A3E1-BB41B61A5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194"/>
              <a:ext cx="1059" cy="811"/>
            </a:xfrm>
            <a:custGeom>
              <a:avLst/>
              <a:gdLst>
                <a:gd name="T0" fmla="*/ 204 w 1059"/>
                <a:gd name="T1" fmla="*/ 617 h 811"/>
                <a:gd name="T2" fmla="*/ 196 w 1059"/>
                <a:gd name="T3" fmla="*/ 604 h 811"/>
                <a:gd name="T4" fmla="*/ 183 w 1059"/>
                <a:gd name="T5" fmla="*/ 583 h 811"/>
                <a:gd name="T6" fmla="*/ 143 w 1059"/>
                <a:gd name="T7" fmla="*/ 577 h 811"/>
                <a:gd name="T8" fmla="*/ 116 w 1059"/>
                <a:gd name="T9" fmla="*/ 549 h 811"/>
                <a:gd name="T10" fmla="*/ 107 w 1059"/>
                <a:gd name="T11" fmla="*/ 524 h 811"/>
                <a:gd name="T12" fmla="*/ 107 w 1059"/>
                <a:gd name="T13" fmla="*/ 494 h 811"/>
                <a:gd name="T14" fmla="*/ 101 w 1059"/>
                <a:gd name="T15" fmla="*/ 467 h 811"/>
                <a:gd name="T16" fmla="*/ 88 w 1059"/>
                <a:gd name="T17" fmla="*/ 444 h 811"/>
                <a:gd name="T18" fmla="*/ 69 w 1059"/>
                <a:gd name="T19" fmla="*/ 444 h 811"/>
                <a:gd name="T20" fmla="*/ 57 w 1059"/>
                <a:gd name="T21" fmla="*/ 421 h 811"/>
                <a:gd name="T22" fmla="*/ 40 w 1059"/>
                <a:gd name="T23" fmla="*/ 404 h 811"/>
                <a:gd name="T24" fmla="*/ 35 w 1059"/>
                <a:gd name="T25" fmla="*/ 378 h 811"/>
                <a:gd name="T26" fmla="*/ 33 w 1059"/>
                <a:gd name="T27" fmla="*/ 323 h 811"/>
                <a:gd name="T28" fmla="*/ 27 w 1059"/>
                <a:gd name="T29" fmla="*/ 294 h 811"/>
                <a:gd name="T30" fmla="*/ 6 w 1059"/>
                <a:gd name="T31" fmla="*/ 268 h 811"/>
                <a:gd name="T32" fmla="*/ 12 w 1059"/>
                <a:gd name="T33" fmla="*/ 230 h 811"/>
                <a:gd name="T34" fmla="*/ 84 w 1059"/>
                <a:gd name="T35" fmla="*/ 192 h 811"/>
                <a:gd name="T36" fmla="*/ 107 w 1059"/>
                <a:gd name="T37" fmla="*/ 167 h 811"/>
                <a:gd name="T38" fmla="*/ 97 w 1059"/>
                <a:gd name="T39" fmla="*/ 142 h 811"/>
                <a:gd name="T40" fmla="*/ 137 w 1059"/>
                <a:gd name="T41" fmla="*/ 80 h 811"/>
                <a:gd name="T42" fmla="*/ 223 w 1059"/>
                <a:gd name="T43" fmla="*/ 68 h 811"/>
                <a:gd name="T44" fmla="*/ 304 w 1059"/>
                <a:gd name="T45" fmla="*/ 142 h 811"/>
                <a:gd name="T46" fmla="*/ 413 w 1059"/>
                <a:gd name="T47" fmla="*/ 148 h 811"/>
                <a:gd name="T48" fmla="*/ 479 w 1059"/>
                <a:gd name="T49" fmla="*/ 142 h 811"/>
                <a:gd name="T50" fmla="*/ 525 w 1059"/>
                <a:gd name="T51" fmla="*/ 119 h 811"/>
                <a:gd name="T52" fmla="*/ 567 w 1059"/>
                <a:gd name="T53" fmla="*/ 108 h 811"/>
                <a:gd name="T54" fmla="*/ 586 w 1059"/>
                <a:gd name="T55" fmla="*/ 83 h 811"/>
                <a:gd name="T56" fmla="*/ 641 w 1059"/>
                <a:gd name="T57" fmla="*/ 85 h 811"/>
                <a:gd name="T58" fmla="*/ 664 w 1059"/>
                <a:gd name="T59" fmla="*/ 70 h 811"/>
                <a:gd name="T60" fmla="*/ 700 w 1059"/>
                <a:gd name="T61" fmla="*/ 47 h 811"/>
                <a:gd name="T62" fmla="*/ 742 w 1059"/>
                <a:gd name="T63" fmla="*/ 36 h 811"/>
                <a:gd name="T64" fmla="*/ 761 w 1059"/>
                <a:gd name="T65" fmla="*/ 9 h 811"/>
                <a:gd name="T66" fmla="*/ 804 w 1059"/>
                <a:gd name="T67" fmla="*/ 13 h 811"/>
                <a:gd name="T68" fmla="*/ 808 w 1059"/>
                <a:gd name="T69" fmla="*/ 42 h 811"/>
                <a:gd name="T70" fmla="*/ 842 w 1059"/>
                <a:gd name="T71" fmla="*/ 53 h 811"/>
                <a:gd name="T72" fmla="*/ 890 w 1059"/>
                <a:gd name="T73" fmla="*/ 99 h 811"/>
                <a:gd name="T74" fmla="*/ 895 w 1059"/>
                <a:gd name="T75" fmla="*/ 135 h 811"/>
                <a:gd name="T76" fmla="*/ 928 w 1059"/>
                <a:gd name="T77" fmla="*/ 182 h 811"/>
                <a:gd name="T78" fmla="*/ 966 w 1059"/>
                <a:gd name="T79" fmla="*/ 224 h 811"/>
                <a:gd name="T80" fmla="*/ 1004 w 1059"/>
                <a:gd name="T81" fmla="*/ 226 h 811"/>
                <a:gd name="T82" fmla="*/ 1038 w 1059"/>
                <a:gd name="T83" fmla="*/ 222 h 811"/>
                <a:gd name="T84" fmla="*/ 1047 w 1059"/>
                <a:gd name="T85" fmla="*/ 237 h 811"/>
                <a:gd name="T86" fmla="*/ 1032 w 1059"/>
                <a:gd name="T87" fmla="*/ 273 h 811"/>
                <a:gd name="T88" fmla="*/ 1038 w 1059"/>
                <a:gd name="T89" fmla="*/ 300 h 811"/>
                <a:gd name="T90" fmla="*/ 1044 w 1059"/>
                <a:gd name="T91" fmla="*/ 332 h 811"/>
                <a:gd name="T92" fmla="*/ 1002 w 1059"/>
                <a:gd name="T93" fmla="*/ 349 h 811"/>
                <a:gd name="T94" fmla="*/ 1019 w 1059"/>
                <a:gd name="T95" fmla="*/ 385 h 811"/>
                <a:gd name="T96" fmla="*/ 1008 w 1059"/>
                <a:gd name="T97" fmla="*/ 410 h 811"/>
                <a:gd name="T98" fmla="*/ 987 w 1059"/>
                <a:gd name="T99" fmla="*/ 446 h 811"/>
                <a:gd name="T100" fmla="*/ 992 w 1059"/>
                <a:gd name="T101" fmla="*/ 490 h 811"/>
                <a:gd name="T102" fmla="*/ 973 w 1059"/>
                <a:gd name="T103" fmla="*/ 539 h 811"/>
                <a:gd name="T104" fmla="*/ 949 w 1059"/>
                <a:gd name="T105" fmla="*/ 625 h 811"/>
                <a:gd name="T106" fmla="*/ 971 w 1059"/>
                <a:gd name="T107" fmla="*/ 657 h 811"/>
                <a:gd name="T108" fmla="*/ 983 w 1059"/>
                <a:gd name="T109" fmla="*/ 697 h 811"/>
                <a:gd name="T110" fmla="*/ 1011 w 1059"/>
                <a:gd name="T111" fmla="*/ 716 h 811"/>
                <a:gd name="T112" fmla="*/ 1044 w 1059"/>
                <a:gd name="T113" fmla="*/ 729 h 811"/>
                <a:gd name="T114" fmla="*/ 1055 w 1059"/>
                <a:gd name="T115" fmla="*/ 750 h 811"/>
                <a:gd name="T116" fmla="*/ 1038 w 1059"/>
                <a:gd name="T117" fmla="*/ 777 h 811"/>
                <a:gd name="T118" fmla="*/ 1042 w 1059"/>
                <a:gd name="T119" fmla="*/ 80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9" h="811">
                  <a:moveTo>
                    <a:pt x="223" y="628"/>
                  </a:moveTo>
                  <a:lnTo>
                    <a:pt x="221" y="628"/>
                  </a:lnTo>
                  <a:lnTo>
                    <a:pt x="219" y="628"/>
                  </a:lnTo>
                  <a:lnTo>
                    <a:pt x="217" y="627"/>
                  </a:lnTo>
                  <a:lnTo>
                    <a:pt x="215" y="625"/>
                  </a:lnTo>
                  <a:lnTo>
                    <a:pt x="219" y="625"/>
                  </a:lnTo>
                  <a:lnTo>
                    <a:pt x="217" y="623"/>
                  </a:lnTo>
                  <a:lnTo>
                    <a:pt x="217" y="621"/>
                  </a:lnTo>
                  <a:lnTo>
                    <a:pt x="213" y="623"/>
                  </a:lnTo>
                  <a:lnTo>
                    <a:pt x="211" y="623"/>
                  </a:lnTo>
                  <a:lnTo>
                    <a:pt x="209" y="623"/>
                  </a:lnTo>
                  <a:lnTo>
                    <a:pt x="209" y="621"/>
                  </a:lnTo>
                  <a:lnTo>
                    <a:pt x="208" y="623"/>
                  </a:lnTo>
                  <a:lnTo>
                    <a:pt x="206" y="621"/>
                  </a:lnTo>
                  <a:lnTo>
                    <a:pt x="204" y="621"/>
                  </a:lnTo>
                  <a:lnTo>
                    <a:pt x="204" y="619"/>
                  </a:lnTo>
                  <a:lnTo>
                    <a:pt x="204" y="617"/>
                  </a:lnTo>
                  <a:lnTo>
                    <a:pt x="202" y="617"/>
                  </a:lnTo>
                  <a:lnTo>
                    <a:pt x="202" y="615"/>
                  </a:lnTo>
                  <a:lnTo>
                    <a:pt x="202" y="613"/>
                  </a:lnTo>
                  <a:lnTo>
                    <a:pt x="200" y="613"/>
                  </a:lnTo>
                  <a:lnTo>
                    <a:pt x="200" y="611"/>
                  </a:lnTo>
                  <a:lnTo>
                    <a:pt x="200" y="609"/>
                  </a:lnTo>
                  <a:lnTo>
                    <a:pt x="198" y="609"/>
                  </a:lnTo>
                  <a:lnTo>
                    <a:pt x="198" y="611"/>
                  </a:lnTo>
                  <a:lnTo>
                    <a:pt x="196" y="611"/>
                  </a:lnTo>
                  <a:lnTo>
                    <a:pt x="196" y="613"/>
                  </a:lnTo>
                  <a:lnTo>
                    <a:pt x="194" y="611"/>
                  </a:lnTo>
                  <a:lnTo>
                    <a:pt x="192" y="611"/>
                  </a:lnTo>
                  <a:lnTo>
                    <a:pt x="194" y="611"/>
                  </a:lnTo>
                  <a:lnTo>
                    <a:pt x="196" y="609"/>
                  </a:lnTo>
                  <a:lnTo>
                    <a:pt x="196" y="608"/>
                  </a:lnTo>
                  <a:lnTo>
                    <a:pt x="196" y="606"/>
                  </a:lnTo>
                  <a:lnTo>
                    <a:pt x="196" y="604"/>
                  </a:lnTo>
                  <a:lnTo>
                    <a:pt x="196" y="602"/>
                  </a:lnTo>
                  <a:lnTo>
                    <a:pt x="196" y="600"/>
                  </a:lnTo>
                  <a:lnTo>
                    <a:pt x="194" y="600"/>
                  </a:lnTo>
                  <a:lnTo>
                    <a:pt x="194" y="598"/>
                  </a:lnTo>
                  <a:lnTo>
                    <a:pt x="192" y="598"/>
                  </a:lnTo>
                  <a:lnTo>
                    <a:pt x="190" y="598"/>
                  </a:lnTo>
                  <a:lnTo>
                    <a:pt x="189" y="598"/>
                  </a:lnTo>
                  <a:lnTo>
                    <a:pt x="189" y="596"/>
                  </a:lnTo>
                  <a:lnTo>
                    <a:pt x="189" y="594"/>
                  </a:lnTo>
                  <a:lnTo>
                    <a:pt x="189" y="592"/>
                  </a:lnTo>
                  <a:lnTo>
                    <a:pt x="189" y="591"/>
                  </a:lnTo>
                  <a:lnTo>
                    <a:pt x="189" y="589"/>
                  </a:lnTo>
                  <a:lnTo>
                    <a:pt x="187" y="589"/>
                  </a:lnTo>
                  <a:lnTo>
                    <a:pt x="187" y="587"/>
                  </a:lnTo>
                  <a:lnTo>
                    <a:pt x="187" y="585"/>
                  </a:lnTo>
                  <a:lnTo>
                    <a:pt x="185" y="585"/>
                  </a:lnTo>
                  <a:lnTo>
                    <a:pt x="183" y="583"/>
                  </a:lnTo>
                  <a:lnTo>
                    <a:pt x="181" y="583"/>
                  </a:lnTo>
                  <a:lnTo>
                    <a:pt x="179" y="583"/>
                  </a:lnTo>
                  <a:lnTo>
                    <a:pt x="177" y="583"/>
                  </a:lnTo>
                  <a:lnTo>
                    <a:pt x="177" y="585"/>
                  </a:lnTo>
                  <a:lnTo>
                    <a:pt x="175" y="585"/>
                  </a:lnTo>
                  <a:lnTo>
                    <a:pt x="175" y="587"/>
                  </a:lnTo>
                  <a:lnTo>
                    <a:pt x="173" y="585"/>
                  </a:lnTo>
                  <a:lnTo>
                    <a:pt x="170" y="585"/>
                  </a:lnTo>
                  <a:lnTo>
                    <a:pt x="164" y="579"/>
                  </a:lnTo>
                  <a:lnTo>
                    <a:pt x="162" y="579"/>
                  </a:lnTo>
                  <a:lnTo>
                    <a:pt x="160" y="579"/>
                  </a:lnTo>
                  <a:lnTo>
                    <a:pt x="158" y="579"/>
                  </a:lnTo>
                  <a:lnTo>
                    <a:pt x="156" y="579"/>
                  </a:lnTo>
                  <a:lnTo>
                    <a:pt x="154" y="579"/>
                  </a:lnTo>
                  <a:lnTo>
                    <a:pt x="154" y="581"/>
                  </a:lnTo>
                  <a:lnTo>
                    <a:pt x="149" y="579"/>
                  </a:lnTo>
                  <a:lnTo>
                    <a:pt x="143" y="577"/>
                  </a:lnTo>
                  <a:lnTo>
                    <a:pt x="135" y="575"/>
                  </a:lnTo>
                  <a:lnTo>
                    <a:pt x="130" y="575"/>
                  </a:lnTo>
                  <a:lnTo>
                    <a:pt x="128" y="573"/>
                  </a:lnTo>
                  <a:lnTo>
                    <a:pt x="128" y="572"/>
                  </a:lnTo>
                  <a:lnTo>
                    <a:pt x="126" y="570"/>
                  </a:lnTo>
                  <a:lnTo>
                    <a:pt x="124" y="566"/>
                  </a:lnTo>
                  <a:lnTo>
                    <a:pt x="124" y="564"/>
                  </a:lnTo>
                  <a:lnTo>
                    <a:pt x="122" y="564"/>
                  </a:lnTo>
                  <a:lnTo>
                    <a:pt x="122" y="562"/>
                  </a:lnTo>
                  <a:lnTo>
                    <a:pt x="120" y="560"/>
                  </a:lnTo>
                  <a:lnTo>
                    <a:pt x="120" y="558"/>
                  </a:lnTo>
                  <a:lnTo>
                    <a:pt x="120" y="556"/>
                  </a:lnTo>
                  <a:lnTo>
                    <a:pt x="118" y="554"/>
                  </a:lnTo>
                  <a:lnTo>
                    <a:pt x="118" y="553"/>
                  </a:lnTo>
                  <a:lnTo>
                    <a:pt x="118" y="551"/>
                  </a:lnTo>
                  <a:lnTo>
                    <a:pt x="116" y="551"/>
                  </a:lnTo>
                  <a:lnTo>
                    <a:pt x="116" y="549"/>
                  </a:lnTo>
                  <a:lnTo>
                    <a:pt x="114" y="549"/>
                  </a:lnTo>
                  <a:lnTo>
                    <a:pt x="113" y="549"/>
                  </a:lnTo>
                  <a:lnTo>
                    <a:pt x="111" y="547"/>
                  </a:lnTo>
                  <a:lnTo>
                    <a:pt x="109" y="545"/>
                  </a:lnTo>
                  <a:lnTo>
                    <a:pt x="107" y="543"/>
                  </a:lnTo>
                  <a:lnTo>
                    <a:pt x="105" y="541"/>
                  </a:lnTo>
                  <a:lnTo>
                    <a:pt x="105" y="539"/>
                  </a:lnTo>
                  <a:lnTo>
                    <a:pt x="103" y="537"/>
                  </a:lnTo>
                  <a:lnTo>
                    <a:pt x="101" y="535"/>
                  </a:lnTo>
                  <a:lnTo>
                    <a:pt x="99" y="534"/>
                  </a:lnTo>
                  <a:lnTo>
                    <a:pt x="99" y="532"/>
                  </a:lnTo>
                  <a:lnTo>
                    <a:pt x="99" y="530"/>
                  </a:lnTo>
                  <a:lnTo>
                    <a:pt x="99" y="528"/>
                  </a:lnTo>
                  <a:lnTo>
                    <a:pt x="101" y="526"/>
                  </a:lnTo>
                  <a:lnTo>
                    <a:pt x="103" y="524"/>
                  </a:lnTo>
                  <a:lnTo>
                    <a:pt x="105" y="524"/>
                  </a:lnTo>
                  <a:lnTo>
                    <a:pt x="107" y="524"/>
                  </a:lnTo>
                  <a:lnTo>
                    <a:pt x="109" y="522"/>
                  </a:lnTo>
                  <a:lnTo>
                    <a:pt x="111" y="520"/>
                  </a:lnTo>
                  <a:lnTo>
                    <a:pt x="109" y="518"/>
                  </a:lnTo>
                  <a:lnTo>
                    <a:pt x="107" y="518"/>
                  </a:lnTo>
                  <a:lnTo>
                    <a:pt x="107" y="516"/>
                  </a:lnTo>
                  <a:lnTo>
                    <a:pt x="107" y="515"/>
                  </a:lnTo>
                  <a:lnTo>
                    <a:pt x="105" y="515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3" y="509"/>
                  </a:lnTo>
                  <a:lnTo>
                    <a:pt x="105" y="507"/>
                  </a:lnTo>
                  <a:lnTo>
                    <a:pt x="107" y="505"/>
                  </a:lnTo>
                  <a:lnTo>
                    <a:pt x="107" y="503"/>
                  </a:lnTo>
                  <a:lnTo>
                    <a:pt x="109" y="501"/>
                  </a:lnTo>
                  <a:lnTo>
                    <a:pt x="109" y="497"/>
                  </a:lnTo>
                  <a:lnTo>
                    <a:pt x="109" y="496"/>
                  </a:lnTo>
                  <a:lnTo>
                    <a:pt x="107" y="494"/>
                  </a:lnTo>
                  <a:lnTo>
                    <a:pt x="107" y="492"/>
                  </a:lnTo>
                  <a:lnTo>
                    <a:pt x="105" y="490"/>
                  </a:lnTo>
                  <a:lnTo>
                    <a:pt x="103" y="486"/>
                  </a:lnTo>
                  <a:lnTo>
                    <a:pt x="99" y="484"/>
                  </a:lnTo>
                  <a:lnTo>
                    <a:pt x="99" y="482"/>
                  </a:lnTo>
                  <a:lnTo>
                    <a:pt x="97" y="480"/>
                  </a:lnTo>
                  <a:lnTo>
                    <a:pt x="97" y="478"/>
                  </a:lnTo>
                  <a:lnTo>
                    <a:pt x="97" y="477"/>
                  </a:lnTo>
                  <a:lnTo>
                    <a:pt x="97" y="475"/>
                  </a:lnTo>
                  <a:lnTo>
                    <a:pt x="95" y="475"/>
                  </a:lnTo>
                  <a:lnTo>
                    <a:pt x="95" y="473"/>
                  </a:lnTo>
                  <a:lnTo>
                    <a:pt x="95" y="471"/>
                  </a:lnTo>
                  <a:lnTo>
                    <a:pt x="95" y="469"/>
                  </a:lnTo>
                  <a:lnTo>
                    <a:pt x="97" y="469"/>
                  </a:lnTo>
                  <a:lnTo>
                    <a:pt x="99" y="469"/>
                  </a:lnTo>
                  <a:lnTo>
                    <a:pt x="101" y="469"/>
                  </a:lnTo>
                  <a:lnTo>
                    <a:pt x="101" y="467"/>
                  </a:lnTo>
                  <a:lnTo>
                    <a:pt x="101" y="465"/>
                  </a:lnTo>
                  <a:lnTo>
                    <a:pt x="99" y="465"/>
                  </a:lnTo>
                  <a:lnTo>
                    <a:pt x="97" y="463"/>
                  </a:lnTo>
                  <a:lnTo>
                    <a:pt x="95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0" y="461"/>
                  </a:lnTo>
                  <a:lnTo>
                    <a:pt x="92" y="459"/>
                  </a:lnTo>
                  <a:lnTo>
                    <a:pt x="92" y="458"/>
                  </a:lnTo>
                  <a:lnTo>
                    <a:pt x="92" y="456"/>
                  </a:lnTo>
                  <a:lnTo>
                    <a:pt x="92" y="454"/>
                  </a:lnTo>
                  <a:lnTo>
                    <a:pt x="92" y="452"/>
                  </a:lnTo>
                  <a:lnTo>
                    <a:pt x="90" y="452"/>
                  </a:lnTo>
                  <a:lnTo>
                    <a:pt x="90" y="450"/>
                  </a:lnTo>
                  <a:lnTo>
                    <a:pt x="90" y="448"/>
                  </a:lnTo>
                  <a:lnTo>
                    <a:pt x="88" y="446"/>
                  </a:lnTo>
                  <a:lnTo>
                    <a:pt x="88" y="444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0"/>
                  </a:lnTo>
                  <a:lnTo>
                    <a:pt x="90" y="439"/>
                  </a:lnTo>
                  <a:lnTo>
                    <a:pt x="90" y="437"/>
                  </a:lnTo>
                  <a:lnTo>
                    <a:pt x="92" y="435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86" y="433"/>
                  </a:lnTo>
                  <a:lnTo>
                    <a:pt x="84" y="435"/>
                  </a:lnTo>
                  <a:lnTo>
                    <a:pt x="80" y="437"/>
                  </a:lnTo>
                  <a:lnTo>
                    <a:pt x="76" y="439"/>
                  </a:lnTo>
                  <a:lnTo>
                    <a:pt x="73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39"/>
                  </a:lnTo>
                  <a:lnTo>
                    <a:pt x="65" y="437"/>
                  </a:lnTo>
                  <a:lnTo>
                    <a:pt x="65" y="435"/>
                  </a:lnTo>
                  <a:lnTo>
                    <a:pt x="65" y="433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5" y="427"/>
                  </a:lnTo>
                  <a:lnTo>
                    <a:pt x="63" y="427"/>
                  </a:lnTo>
                  <a:lnTo>
                    <a:pt x="63" y="425"/>
                  </a:lnTo>
                  <a:lnTo>
                    <a:pt x="61" y="425"/>
                  </a:lnTo>
                  <a:lnTo>
                    <a:pt x="61" y="423"/>
                  </a:lnTo>
                  <a:lnTo>
                    <a:pt x="59" y="423"/>
                  </a:lnTo>
                  <a:lnTo>
                    <a:pt x="59" y="421"/>
                  </a:lnTo>
                  <a:lnTo>
                    <a:pt x="57" y="421"/>
                  </a:lnTo>
                  <a:lnTo>
                    <a:pt x="57" y="420"/>
                  </a:lnTo>
                  <a:lnTo>
                    <a:pt x="56" y="418"/>
                  </a:lnTo>
                  <a:lnTo>
                    <a:pt x="54" y="418"/>
                  </a:lnTo>
                  <a:lnTo>
                    <a:pt x="52" y="416"/>
                  </a:lnTo>
                  <a:lnTo>
                    <a:pt x="50" y="416"/>
                  </a:lnTo>
                  <a:lnTo>
                    <a:pt x="48" y="416"/>
                  </a:lnTo>
                  <a:lnTo>
                    <a:pt x="46" y="416"/>
                  </a:lnTo>
                  <a:lnTo>
                    <a:pt x="44" y="416"/>
                  </a:lnTo>
                  <a:lnTo>
                    <a:pt x="44" y="414"/>
                  </a:lnTo>
                  <a:lnTo>
                    <a:pt x="42" y="414"/>
                  </a:lnTo>
                  <a:lnTo>
                    <a:pt x="40" y="414"/>
                  </a:lnTo>
                  <a:lnTo>
                    <a:pt x="40" y="412"/>
                  </a:lnTo>
                  <a:lnTo>
                    <a:pt x="40" y="410"/>
                  </a:lnTo>
                  <a:lnTo>
                    <a:pt x="38" y="408"/>
                  </a:lnTo>
                  <a:lnTo>
                    <a:pt x="38" y="406"/>
                  </a:lnTo>
                  <a:lnTo>
                    <a:pt x="38" y="404"/>
                  </a:lnTo>
                  <a:lnTo>
                    <a:pt x="40" y="404"/>
                  </a:lnTo>
                  <a:lnTo>
                    <a:pt x="42" y="404"/>
                  </a:lnTo>
                  <a:lnTo>
                    <a:pt x="42" y="402"/>
                  </a:lnTo>
                  <a:lnTo>
                    <a:pt x="44" y="402"/>
                  </a:lnTo>
                  <a:lnTo>
                    <a:pt x="44" y="401"/>
                  </a:lnTo>
                  <a:lnTo>
                    <a:pt x="42" y="401"/>
                  </a:lnTo>
                  <a:lnTo>
                    <a:pt x="42" y="399"/>
                  </a:lnTo>
                  <a:lnTo>
                    <a:pt x="40" y="399"/>
                  </a:lnTo>
                  <a:lnTo>
                    <a:pt x="40" y="397"/>
                  </a:lnTo>
                  <a:lnTo>
                    <a:pt x="42" y="395"/>
                  </a:lnTo>
                  <a:lnTo>
                    <a:pt x="42" y="393"/>
                  </a:lnTo>
                  <a:lnTo>
                    <a:pt x="42" y="391"/>
                  </a:lnTo>
                  <a:lnTo>
                    <a:pt x="40" y="389"/>
                  </a:lnTo>
                  <a:lnTo>
                    <a:pt x="40" y="387"/>
                  </a:lnTo>
                  <a:lnTo>
                    <a:pt x="38" y="385"/>
                  </a:lnTo>
                  <a:lnTo>
                    <a:pt x="37" y="383"/>
                  </a:lnTo>
                  <a:lnTo>
                    <a:pt x="35" y="382"/>
                  </a:lnTo>
                  <a:lnTo>
                    <a:pt x="35" y="378"/>
                  </a:lnTo>
                  <a:lnTo>
                    <a:pt x="35" y="376"/>
                  </a:lnTo>
                  <a:lnTo>
                    <a:pt x="35" y="372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5" y="363"/>
                  </a:lnTo>
                  <a:lnTo>
                    <a:pt x="33" y="361"/>
                  </a:lnTo>
                  <a:lnTo>
                    <a:pt x="31" y="357"/>
                  </a:lnTo>
                  <a:lnTo>
                    <a:pt x="31" y="353"/>
                  </a:lnTo>
                  <a:lnTo>
                    <a:pt x="29" y="349"/>
                  </a:lnTo>
                  <a:lnTo>
                    <a:pt x="29" y="347"/>
                  </a:lnTo>
                  <a:lnTo>
                    <a:pt x="31" y="344"/>
                  </a:lnTo>
                  <a:lnTo>
                    <a:pt x="33" y="340"/>
                  </a:lnTo>
                  <a:lnTo>
                    <a:pt x="35" y="336"/>
                  </a:lnTo>
                  <a:lnTo>
                    <a:pt x="35" y="334"/>
                  </a:lnTo>
                  <a:lnTo>
                    <a:pt x="35" y="332"/>
                  </a:lnTo>
                  <a:lnTo>
                    <a:pt x="35" y="328"/>
                  </a:lnTo>
                  <a:lnTo>
                    <a:pt x="33" y="323"/>
                  </a:lnTo>
                  <a:lnTo>
                    <a:pt x="31" y="319"/>
                  </a:lnTo>
                  <a:lnTo>
                    <a:pt x="31" y="313"/>
                  </a:lnTo>
                  <a:lnTo>
                    <a:pt x="29" y="313"/>
                  </a:lnTo>
                  <a:lnTo>
                    <a:pt x="27" y="311"/>
                  </a:lnTo>
                  <a:lnTo>
                    <a:pt x="25" y="311"/>
                  </a:lnTo>
                  <a:lnTo>
                    <a:pt x="23" y="309"/>
                  </a:lnTo>
                  <a:lnTo>
                    <a:pt x="21" y="309"/>
                  </a:lnTo>
                  <a:lnTo>
                    <a:pt x="21" y="307"/>
                  </a:lnTo>
                  <a:lnTo>
                    <a:pt x="19" y="306"/>
                  </a:lnTo>
                  <a:lnTo>
                    <a:pt x="19" y="304"/>
                  </a:lnTo>
                  <a:lnTo>
                    <a:pt x="18" y="302"/>
                  </a:lnTo>
                  <a:lnTo>
                    <a:pt x="19" y="300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3" y="296"/>
                  </a:lnTo>
                  <a:lnTo>
                    <a:pt x="25" y="296"/>
                  </a:lnTo>
                  <a:lnTo>
                    <a:pt x="27" y="294"/>
                  </a:lnTo>
                  <a:lnTo>
                    <a:pt x="29" y="294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7" y="290"/>
                  </a:lnTo>
                  <a:lnTo>
                    <a:pt x="27" y="288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1" y="285"/>
                  </a:lnTo>
                  <a:lnTo>
                    <a:pt x="19" y="283"/>
                  </a:lnTo>
                  <a:lnTo>
                    <a:pt x="18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4" y="273"/>
                  </a:lnTo>
                  <a:lnTo>
                    <a:pt x="12" y="273"/>
                  </a:lnTo>
                  <a:lnTo>
                    <a:pt x="8" y="269"/>
                  </a:lnTo>
                  <a:lnTo>
                    <a:pt x="6" y="268"/>
                  </a:lnTo>
                  <a:lnTo>
                    <a:pt x="6" y="266"/>
                  </a:lnTo>
                  <a:lnTo>
                    <a:pt x="4" y="266"/>
                  </a:lnTo>
                  <a:lnTo>
                    <a:pt x="4" y="264"/>
                  </a:lnTo>
                  <a:lnTo>
                    <a:pt x="4" y="262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4" y="249"/>
                  </a:lnTo>
                  <a:lnTo>
                    <a:pt x="2" y="247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4" y="237"/>
                  </a:lnTo>
                  <a:lnTo>
                    <a:pt x="8" y="233"/>
                  </a:lnTo>
                  <a:lnTo>
                    <a:pt x="12" y="230"/>
                  </a:lnTo>
                  <a:lnTo>
                    <a:pt x="21" y="224"/>
                  </a:lnTo>
                  <a:lnTo>
                    <a:pt x="29" y="218"/>
                  </a:lnTo>
                  <a:lnTo>
                    <a:pt x="37" y="214"/>
                  </a:lnTo>
                  <a:lnTo>
                    <a:pt x="42" y="211"/>
                  </a:lnTo>
                  <a:lnTo>
                    <a:pt x="48" y="209"/>
                  </a:lnTo>
                  <a:lnTo>
                    <a:pt x="50" y="207"/>
                  </a:lnTo>
                  <a:lnTo>
                    <a:pt x="52" y="207"/>
                  </a:lnTo>
                  <a:lnTo>
                    <a:pt x="54" y="207"/>
                  </a:lnTo>
                  <a:lnTo>
                    <a:pt x="56" y="209"/>
                  </a:lnTo>
                  <a:lnTo>
                    <a:pt x="59" y="209"/>
                  </a:lnTo>
                  <a:lnTo>
                    <a:pt x="61" y="209"/>
                  </a:lnTo>
                  <a:lnTo>
                    <a:pt x="63" y="207"/>
                  </a:lnTo>
                  <a:lnTo>
                    <a:pt x="67" y="203"/>
                  </a:lnTo>
                  <a:lnTo>
                    <a:pt x="73" y="199"/>
                  </a:lnTo>
                  <a:lnTo>
                    <a:pt x="76" y="193"/>
                  </a:lnTo>
                  <a:lnTo>
                    <a:pt x="80" y="192"/>
                  </a:lnTo>
                  <a:lnTo>
                    <a:pt x="84" y="192"/>
                  </a:lnTo>
                  <a:lnTo>
                    <a:pt x="90" y="192"/>
                  </a:lnTo>
                  <a:lnTo>
                    <a:pt x="95" y="192"/>
                  </a:lnTo>
                  <a:lnTo>
                    <a:pt x="99" y="192"/>
                  </a:lnTo>
                  <a:lnTo>
                    <a:pt x="103" y="190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4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9" y="178"/>
                  </a:lnTo>
                  <a:lnTo>
                    <a:pt x="111" y="176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3"/>
                  </a:lnTo>
                  <a:lnTo>
                    <a:pt x="109" y="171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5"/>
                  </a:lnTo>
                  <a:lnTo>
                    <a:pt x="107" y="163"/>
                  </a:lnTo>
                  <a:lnTo>
                    <a:pt x="107" y="161"/>
                  </a:lnTo>
                  <a:lnTo>
                    <a:pt x="105" y="161"/>
                  </a:lnTo>
                  <a:lnTo>
                    <a:pt x="103" y="159"/>
                  </a:lnTo>
                  <a:lnTo>
                    <a:pt x="101" y="157"/>
                  </a:lnTo>
                  <a:lnTo>
                    <a:pt x="99" y="157"/>
                  </a:lnTo>
                  <a:lnTo>
                    <a:pt x="97" y="156"/>
                  </a:lnTo>
                  <a:lnTo>
                    <a:pt x="95" y="156"/>
                  </a:lnTo>
                  <a:lnTo>
                    <a:pt x="95" y="154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4" y="148"/>
                  </a:lnTo>
                  <a:lnTo>
                    <a:pt x="94" y="146"/>
                  </a:lnTo>
                  <a:lnTo>
                    <a:pt x="95" y="146"/>
                  </a:lnTo>
                  <a:lnTo>
                    <a:pt x="95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97" y="137"/>
                  </a:lnTo>
                  <a:lnTo>
                    <a:pt x="99" y="137"/>
                  </a:lnTo>
                  <a:lnTo>
                    <a:pt x="99" y="135"/>
                  </a:lnTo>
                  <a:lnTo>
                    <a:pt x="101" y="135"/>
                  </a:lnTo>
                  <a:lnTo>
                    <a:pt x="103" y="133"/>
                  </a:lnTo>
                  <a:lnTo>
                    <a:pt x="105" y="133"/>
                  </a:lnTo>
                  <a:lnTo>
                    <a:pt x="105" y="131"/>
                  </a:lnTo>
                  <a:lnTo>
                    <a:pt x="107" y="129"/>
                  </a:lnTo>
                  <a:lnTo>
                    <a:pt x="109" y="127"/>
                  </a:lnTo>
                  <a:lnTo>
                    <a:pt x="111" y="121"/>
                  </a:lnTo>
                  <a:lnTo>
                    <a:pt x="116" y="114"/>
                  </a:lnTo>
                  <a:lnTo>
                    <a:pt x="122" y="106"/>
                  </a:lnTo>
                  <a:lnTo>
                    <a:pt x="126" y="99"/>
                  </a:lnTo>
                  <a:lnTo>
                    <a:pt x="133" y="87"/>
                  </a:lnTo>
                  <a:lnTo>
                    <a:pt x="137" y="80"/>
                  </a:lnTo>
                  <a:lnTo>
                    <a:pt x="141" y="74"/>
                  </a:lnTo>
                  <a:lnTo>
                    <a:pt x="143" y="72"/>
                  </a:lnTo>
                  <a:lnTo>
                    <a:pt x="143" y="70"/>
                  </a:lnTo>
                  <a:lnTo>
                    <a:pt x="145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52" y="72"/>
                  </a:lnTo>
                  <a:lnTo>
                    <a:pt x="160" y="74"/>
                  </a:lnTo>
                  <a:lnTo>
                    <a:pt x="168" y="76"/>
                  </a:lnTo>
                  <a:lnTo>
                    <a:pt x="173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94" y="74"/>
                  </a:lnTo>
                  <a:lnTo>
                    <a:pt x="206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7" y="70"/>
                  </a:lnTo>
                  <a:lnTo>
                    <a:pt x="228" y="78"/>
                  </a:lnTo>
                  <a:lnTo>
                    <a:pt x="232" y="81"/>
                  </a:lnTo>
                  <a:lnTo>
                    <a:pt x="236" y="91"/>
                  </a:lnTo>
                  <a:lnTo>
                    <a:pt x="242" y="100"/>
                  </a:lnTo>
                  <a:lnTo>
                    <a:pt x="246" y="110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5" y="127"/>
                  </a:lnTo>
                  <a:lnTo>
                    <a:pt x="261" y="131"/>
                  </a:lnTo>
                  <a:lnTo>
                    <a:pt x="266" y="137"/>
                  </a:lnTo>
                  <a:lnTo>
                    <a:pt x="270" y="140"/>
                  </a:lnTo>
                  <a:lnTo>
                    <a:pt x="276" y="142"/>
                  </a:lnTo>
                  <a:lnTo>
                    <a:pt x="282" y="142"/>
                  </a:lnTo>
                  <a:lnTo>
                    <a:pt x="293" y="144"/>
                  </a:lnTo>
                  <a:lnTo>
                    <a:pt x="304" y="142"/>
                  </a:lnTo>
                  <a:lnTo>
                    <a:pt x="318" y="146"/>
                  </a:lnTo>
                  <a:lnTo>
                    <a:pt x="325" y="146"/>
                  </a:lnTo>
                  <a:lnTo>
                    <a:pt x="333" y="148"/>
                  </a:lnTo>
                  <a:lnTo>
                    <a:pt x="342" y="148"/>
                  </a:lnTo>
                  <a:lnTo>
                    <a:pt x="350" y="150"/>
                  </a:lnTo>
                  <a:lnTo>
                    <a:pt x="354" y="152"/>
                  </a:lnTo>
                  <a:lnTo>
                    <a:pt x="360" y="154"/>
                  </a:lnTo>
                  <a:lnTo>
                    <a:pt x="369" y="156"/>
                  </a:lnTo>
                  <a:lnTo>
                    <a:pt x="371" y="157"/>
                  </a:lnTo>
                  <a:lnTo>
                    <a:pt x="375" y="157"/>
                  </a:lnTo>
                  <a:lnTo>
                    <a:pt x="379" y="156"/>
                  </a:lnTo>
                  <a:lnTo>
                    <a:pt x="384" y="154"/>
                  </a:lnTo>
                  <a:lnTo>
                    <a:pt x="388" y="152"/>
                  </a:lnTo>
                  <a:lnTo>
                    <a:pt x="399" y="150"/>
                  </a:lnTo>
                  <a:lnTo>
                    <a:pt x="405" y="148"/>
                  </a:lnTo>
                  <a:lnTo>
                    <a:pt x="411" y="148"/>
                  </a:lnTo>
                  <a:lnTo>
                    <a:pt x="413" y="148"/>
                  </a:lnTo>
                  <a:lnTo>
                    <a:pt x="415" y="146"/>
                  </a:lnTo>
                  <a:lnTo>
                    <a:pt x="417" y="148"/>
                  </a:lnTo>
                  <a:lnTo>
                    <a:pt x="420" y="148"/>
                  </a:lnTo>
                  <a:lnTo>
                    <a:pt x="422" y="148"/>
                  </a:lnTo>
                  <a:lnTo>
                    <a:pt x="424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7" y="142"/>
                  </a:lnTo>
                  <a:lnTo>
                    <a:pt x="441" y="144"/>
                  </a:lnTo>
                  <a:lnTo>
                    <a:pt x="449" y="146"/>
                  </a:lnTo>
                  <a:lnTo>
                    <a:pt x="456" y="146"/>
                  </a:lnTo>
                  <a:lnTo>
                    <a:pt x="464" y="146"/>
                  </a:lnTo>
                  <a:lnTo>
                    <a:pt x="470" y="144"/>
                  </a:lnTo>
                  <a:lnTo>
                    <a:pt x="475" y="144"/>
                  </a:lnTo>
                  <a:lnTo>
                    <a:pt x="479" y="142"/>
                  </a:lnTo>
                  <a:lnTo>
                    <a:pt x="481" y="142"/>
                  </a:lnTo>
                  <a:lnTo>
                    <a:pt x="483" y="140"/>
                  </a:lnTo>
                  <a:lnTo>
                    <a:pt x="485" y="138"/>
                  </a:lnTo>
                  <a:lnTo>
                    <a:pt x="489" y="135"/>
                  </a:lnTo>
                  <a:lnTo>
                    <a:pt x="491" y="135"/>
                  </a:lnTo>
                  <a:lnTo>
                    <a:pt x="493" y="135"/>
                  </a:lnTo>
                  <a:lnTo>
                    <a:pt x="494" y="137"/>
                  </a:lnTo>
                  <a:lnTo>
                    <a:pt x="496" y="140"/>
                  </a:lnTo>
                  <a:lnTo>
                    <a:pt x="500" y="144"/>
                  </a:lnTo>
                  <a:lnTo>
                    <a:pt x="504" y="144"/>
                  </a:lnTo>
                  <a:lnTo>
                    <a:pt x="508" y="144"/>
                  </a:lnTo>
                  <a:lnTo>
                    <a:pt x="512" y="142"/>
                  </a:lnTo>
                  <a:lnTo>
                    <a:pt x="515" y="140"/>
                  </a:lnTo>
                  <a:lnTo>
                    <a:pt x="517" y="137"/>
                  </a:lnTo>
                  <a:lnTo>
                    <a:pt x="519" y="133"/>
                  </a:lnTo>
                  <a:lnTo>
                    <a:pt x="523" y="123"/>
                  </a:lnTo>
                  <a:lnTo>
                    <a:pt x="525" y="119"/>
                  </a:lnTo>
                  <a:lnTo>
                    <a:pt x="527" y="118"/>
                  </a:lnTo>
                  <a:lnTo>
                    <a:pt x="531" y="116"/>
                  </a:lnTo>
                  <a:lnTo>
                    <a:pt x="534" y="114"/>
                  </a:lnTo>
                  <a:lnTo>
                    <a:pt x="538" y="110"/>
                  </a:lnTo>
                  <a:lnTo>
                    <a:pt x="544" y="108"/>
                  </a:lnTo>
                  <a:lnTo>
                    <a:pt x="546" y="106"/>
                  </a:lnTo>
                  <a:lnTo>
                    <a:pt x="548" y="106"/>
                  </a:lnTo>
                  <a:lnTo>
                    <a:pt x="550" y="108"/>
                  </a:lnTo>
                  <a:lnTo>
                    <a:pt x="551" y="108"/>
                  </a:lnTo>
                  <a:lnTo>
                    <a:pt x="553" y="108"/>
                  </a:lnTo>
                  <a:lnTo>
                    <a:pt x="557" y="108"/>
                  </a:lnTo>
                  <a:lnTo>
                    <a:pt x="559" y="108"/>
                  </a:lnTo>
                  <a:lnTo>
                    <a:pt x="561" y="108"/>
                  </a:lnTo>
                  <a:lnTo>
                    <a:pt x="563" y="106"/>
                  </a:lnTo>
                  <a:lnTo>
                    <a:pt x="565" y="106"/>
                  </a:lnTo>
                  <a:lnTo>
                    <a:pt x="567" y="106"/>
                  </a:lnTo>
                  <a:lnTo>
                    <a:pt x="567" y="108"/>
                  </a:lnTo>
                  <a:lnTo>
                    <a:pt x="569" y="108"/>
                  </a:lnTo>
                  <a:lnTo>
                    <a:pt x="570" y="106"/>
                  </a:lnTo>
                  <a:lnTo>
                    <a:pt x="572" y="106"/>
                  </a:lnTo>
                  <a:lnTo>
                    <a:pt x="574" y="104"/>
                  </a:lnTo>
                  <a:lnTo>
                    <a:pt x="574" y="100"/>
                  </a:lnTo>
                  <a:lnTo>
                    <a:pt x="574" y="97"/>
                  </a:lnTo>
                  <a:lnTo>
                    <a:pt x="574" y="95"/>
                  </a:lnTo>
                  <a:lnTo>
                    <a:pt x="574" y="93"/>
                  </a:lnTo>
                  <a:lnTo>
                    <a:pt x="576" y="93"/>
                  </a:lnTo>
                  <a:lnTo>
                    <a:pt x="576" y="91"/>
                  </a:lnTo>
                  <a:lnTo>
                    <a:pt x="578" y="89"/>
                  </a:lnTo>
                  <a:lnTo>
                    <a:pt x="578" y="87"/>
                  </a:lnTo>
                  <a:lnTo>
                    <a:pt x="578" y="85"/>
                  </a:lnTo>
                  <a:lnTo>
                    <a:pt x="580" y="83"/>
                  </a:lnTo>
                  <a:lnTo>
                    <a:pt x="582" y="83"/>
                  </a:lnTo>
                  <a:lnTo>
                    <a:pt x="584" y="83"/>
                  </a:lnTo>
                  <a:lnTo>
                    <a:pt x="586" y="83"/>
                  </a:lnTo>
                  <a:lnTo>
                    <a:pt x="591" y="81"/>
                  </a:lnTo>
                  <a:lnTo>
                    <a:pt x="593" y="81"/>
                  </a:lnTo>
                  <a:lnTo>
                    <a:pt x="599" y="83"/>
                  </a:lnTo>
                  <a:lnTo>
                    <a:pt x="603" y="83"/>
                  </a:lnTo>
                  <a:lnTo>
                    <a:pt x="607" y="87"/>
                  </a:lnTo>
                  <a:lnTo>
                    <a:pt x="612" y="89"/>
                  </a:lnTo>
                  <a:lnTo>
                    <a:pt x="618" y="89"/>
                  </a:lnTo>
                  <a:lnTo>
                    <a:pt x="620" y="89"/>
                  </a:lnTo>
                  <a:lnTo>
                    <a:pt x="622" y="91"/>
                  </a:lnTo>
                  <a:lnTo>
                    <a:pt x="624" y="89"/>
                  </a:lnTo>
                  <a:lnTo>
                    <a:pt x="627" y="89"/>
                  </a:lnTo>
                  <a:lnTo>
                    <a:pt x="631" y="87"/>
                  </a:lnTo>
                  <a:lnTo>
                    <a:pt x="633" y="87"/>
                  </a:lnTo>
                  <a:lnTo>
                    <a:pt x="635" y="85"/>
                  </a:lnTo>
                  <a:lnTo>
                    <a:pt x="637" y="85"/>
                  </a:lnTo>
                  <a:lnTo>
                    <a:pt x="639" y="85"/>
                  </a:lnTo>
                  <a:lnTo>
                    <a:pt x="641" y="85"/>
                  </a:lnTo>
                  <a:lnTo>
                    <a:pt x="643" y="83"/>
                  </a:lnTo>
                  <a:lnTo>
                    <a:pt x="643" y="81"/>
                  </a:lnTo>
                  <a:lnTo>
                    <a:pt x="645" y="81"/>
                  </a:lnTo>
                  <a:lnTo>
                    <a:pt x="646" y="81"/>
                  </a:lnTo>
                  <a:lnTo>
                    <a:pt x="648" y="81"/>
                  </a:lnTo>
                  <a:lnTo>
                    <a:pt x="648" y="83"/>
                  </a:lnTo>
                  <a:lnTo>
                    <a:pt x="650" y="83"/>
                  </a:lnTo>
                  <a:lnTo>
                    <a:pt x="652" y="83"/>
                  </a:lnTo>
                  <a:lnTo>
                    <a:pt x="654" y="81"/>
                  </a:lnTo>
                  <a:lnTo>
                    <a:pt x="658" y="81"/>
                  </a:lnTo>
                  <a:lnTo>
                    <a:pt x="658" y="80"/>
                  </a:lnTo>
                  <a:lnTo>
                    <a:pt x="658" y="78"/>
                  </a:lnTo>
                  <a:lnTo>
                    <a:pt x="662" y="78"/>
                  </a:lnTo>
                  <a:lnTo>
                    <a:pt x="664" y="76"/>
                  </a:lnTo>
                  <a:lnTo>
                    <a:pt x="664" y="74"/>
                  </a:lnTo>
                  <a:lnTo>
                    <a:pt x="664" y="72"/>
                  </a:lnTo>
                  <a:lnTo>
                    <a:pt x="664" y="70"/>
                  </a:lnTo>
                  <a:lnTo>
                    <a:pt x="665" y="68"/>
                  </a:lnTo>
                  <a:lnTo>
                    <a:pt x="667" y="68"/>
                  </a:lnTo>
                  <a:lnTo>
                    <a:pt x="669" y="66"/>
                  </a:lnTo>
                  <a:lnTo>
                    <a:pt x="671" y="66"/>
                  </a:lnTo>
                  <a:lnTo>
                    <a:pt x="673" y="62"/>
                  </a:lnTo>
                  <a:lnTo>
                    <a:pt x="675" y="61"/>
                  </a:lnTo>
                  <a:lnTo>
                    <a:pt x="677" y="59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3" y="59"/>
                  </a:lnTo>
                  <a:lnTo>
                    <a:pt x="684" y="59"/>
                  </a:lnTo>
                  <a:lnTo>
                    <a:pt x="688" y="59"/>
                  </a:lnTo>
                  <a:lnTo>
                    <a:pt x="692" y="57"/>
                  </a:lnTo>
                  <a:lnTo>
                    <a:pt x="694" y="53"/>
                  </a:lnTo>
                  <a:lnTo>
                    <a:pt x="696" y="51"/>
                  </a:lnTo>
                  <a:lnTo>
                    <a:pt x="698" y="47"/>
                  </a:lnTo>
                  <a:lnTo>
                    <a:pt x="700" y="47"/>
                  </a:lnTo>
                  <a:lnTo>
                    <a:pt x="705" y="47"/>
                  </a:lnTo>
                  <a:lnTo>
                    <a:pt x="707" y="45"/>
                  </a:lnTo>
                  <a:lnTo>
                    <a:pt x="709" y="47"/>
                  </a:lnTo>
                  <a:lnTo>
                    <a:pt x="711" y="49"/>
                  </a:lnTo>
                  <a:lnTo>
                    <a:pt x="713" y="51"/>
                  </a:lnTo>
                  <a:lnTo>
                    <a:pt x="715" y="53"/>
                  </a:lnTo>
                  <a:lnTo>
                    <a:pt x="717" y="51"/>
                  </a:lnTo>
                  <a:lnTo>
                    <a:pt x="717" y="49"/>
                  </a:lnTo>
                  <a:lnTo>
                    <a:pt x="719" y="43"/>
                  </a:lnTo>
                  <a:lnTo>
                    <a:pt x="721" y="40"/>
                  </a:lnTo>
                  <a:lnTo>
                    <a:pt x="723" y="38"/>
                  </a:lnTo>
                  <a:lnTo>
                    <a:pt x="726" y="36"/>
                  </a:lnTo>
                  <a:lnTo>
                    <a:pt x="728" y="36"/>
                  </a:lnTo>
                  <a:lnTo>
                    <a:pt x="730" y="36"/>
                  </a:lnTo>
                  <a:lnTo>
                    <a:pt x="734" y="36"/>
                  </a:lnTo>
                  <a:lnTo>
                    <a:pt x="738" y="36"/>
                  </a:lnTo>
                  <a:lnTo>
                    <a:pt x="742" y="36"/>
                  </a:lnTo>
                  <a:lnTo>
                    <a:pt x="742" y="38"/>
                  </a:lnTo>
                  <a:lnTo>
                    <a:pt x="743" y="38"/>
                  </a:lnTo>
                  <a:lnTo>
                    <a:pt x="747" y="38"/>
                  </a:lnTo>
                  <a:lnTo>
                    <a:pt x="751" y="36"/>
                  </a:lnTo>
                  <a:lnTo>
                    <a:pt x="753" y="34"/>
                  </a:lnTo>
                  <a:lnTo>
                    <a:pt x="755" y="32"/>
                  </a:lnTo>
                  <a:lnTo>
                    <a:pt x="757" y="30"/>
                  </a:lnTo>
                  <a:lnTo>
                    <a:pt x="757" y="28"/>
                  </a:lnTo>
                  <a:lnTo>
                    <a:pt x="755" y="23"/>
                  </a:lnTo>
                  <a:lnTo>
                    <a:pt x="755" y="19"/>
                  </a:lnTo>
                  <a:lnTo>
                    <a:pt x="755" y="17"/>
                  </a:lnTo>
                  <a:lnTo>
                    <a:pt x="755" y="15"/>
                  </a:lnTo>
                  <a:lnTo>
                    <a:pt x="755" y="13"/>
                  </a:lnTo>
                  <a:lnTo>
                    <a:pt x="755" y="11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61" y="9"/>
                  </a:lnTo>
                  <a:lnTo>
                    <a:pt x="761" y="7"/>
                  </a:lnTo>
                  <a:lnTo>
                    <a:pt x="761" y="5"/>
                  </a:lnTo>
                  <a:lnTo>
                    <a:pt x="762" y="4"/>
                  </a:lnTo>
                  <a:lnTo>
                    <a:pt x="764" y="2"/>
                  </a:lnTo>
                  <a:lnTo>
                    <a:pt x="766" y="2"/>
                  </a:lnTo>
                  <a:lnTo>
                    <a:pt x="768" y="2"/>
                  </a:lnTo>
                  <a:lnTo>
                    <a:pt x="772" y="0"/>
                  </a:lnTo>
                  <a:lnTo>
                    <a:pt x="776" y="2"/>
                  </a:lnTo>
                  <a:lnTo>
                    <a:pt x="783" y="2"/>
                  </a:lnTo>
                  <a:lnTo>
                    <a:pt x="791" y="2"/>
                  </a:lnTo>
                  <a:lnTo>
                    <a:pt x="800" y="2"/>
                  </a:lnTo>
                  <a:lnTo>
                    <a:pt x="806" y="2"/>
                  </a:lnTo>
                  <a:lnTo>
                    <a:pt x="804" y="5"/>
                  </a:lnTo>
                  <a:lnTo>
                    <a:pt x="806" y="7"/>
                  </a:lnTo>
                  <a:lnTo>
                    <a:pt x="806" y="9"/>
                  </a:lnTo>
                  <a:lnTo>
                    <a:pt x="804" y="11"/>
                  </a:lnTo>
                  <a:lnTo>
                    <a:pt x="804" y="13"/>
                  </a:lnTo>
                  <a:lnTo>
                    <a:pt x="802" y="15"/>
                  </a:lnTo>
                  <a:lnTo>
                    <a:pt x="800" y="15"/>
                  </a:lnTo>
                  <a:lnTo>
                    <a:pt x="799" y="15"/>
                  </a:lnTo>
                  <a:lnTo>
                    <a:pt x="797" y="17"/>
                  </a:lnTo>
                  <a:lnTo>
                    <a:pt x="795" y="17"/>
                  </a:lnTo>
                  <a:lnTo>
                    <a:pt x="799" y="19"/>
                  </a:lnTo>
                  <a:lnTo>
                    <a:pt x="800" y="19"/>
                  </a:lnTo>
                  <a:lnTo>
                    <a:pt x="804" y="21"/>
                  </a:lnTo>
                  <a:lnTo>
                    <a:pt x="804" y="23"/>
                  </a:lnTo>
                  <a:lnTo>
                    <a:pt x="804" y="26"/>
                  </a:lnTo>
                  <a:lnTo>
                    <a:pt x="804" y="28"/>
                  </a:lnTo>
                  <a:lnTo>
                    <a:pt x="802" y="30"/>
                  </a:lnTo>
                  <a:lnTo>
                    <a:pt x="800" y="32"/>
                  </a:lnTo>
                  <a:lnTo>
                    <a:pt x="800" y="34"/>
                  </a:lnTo>
                  <a:lnTo>
                    <a:pt x="802" y="38"/>
                  </a:lnTo>
                  <a:lnTo>
                    <a:pt x="806" y="40"/>
                  </a:lnTo>
                  <a:lnTo>
                    <a:pt x="808" y="42"/>
                  </a:lnTo>
                  <a:lnTo>
                    <a:pt x="810" y="42"/>
                  </a:lnTo>
                  <a:lnTo>
                    <a:pt x="810" y="43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7"/>
                  </a:lnTo>
                  <a:lnTo>
                    <a:pt x="818" y="47"/>
                  </a:lnTo>
                  <a:lnTo>
                    <a:pt x="819" y="47"/>
                  </a:lnTo>
                  <a:lnTo>
                    <a:pt x="821" y="47"/>
                  </a:lnTo>
                  <a:lnTo>
                    <a:pt x="823" y="47"/>
                  </a:lnTo>
                  <a:lnTo>
                    <a:pt x="825" y="47"/>
                  </a:lnTo>
                  <a:lnTo>
                    <a:pt x="827" y="45"/>
                  </a:lnTo>
                  <a:lnTo>
                    <a:pt x="829" y="43"/>
                  </a:lnTo>
                  <a:lnTo>
                    <a:pt x="833" y="43"/>
                  </a:lnTo>
                  <a:lnTo>
                    <a:pt x="837" y="45"/>
                  </a:lnTo>
                  <a:lnTo>
                    <a:pt x="838" y="47"/>
                  </a:lnTo>
                  <a:lnTo>
                    <a:pt x="842" y="49"/>
                  </a:lnTo>
                  <a:lnTo>
                    <a:pt x="842" y="53"/>
                  </a:lnTo>
                  <a:lnTo>
                    <a:pt x="844" y="55"/>
                  </a:lnTo>
                  <a:lnTo>
                    <a:pt x="846" y="57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48" y="62"/>
                  </a:lnTo>
                  <a:lnTo>
                    <a:pt x="848" y="64"/>
                  </a:lnTo>
                  <a:lnTo>
                    <a:pt x="850" y="66"/>
                  </a:lnTo>
                  <a:lnTo>
                    <a:pt x="856" y="68"/>
                  </a:lnTo>
                  <a:lnTo>
                    <a:pt x="863" y="72"/>
                  </a:lnTo>
                  <a:lnTo>
                    <a:pt x="869" y="74"/>
                  </a:lnTo>
                  <a:lnTo>
                    <a:pt x="876" y="78"/>
                  </a:lnTo>
                  <a:lnTo>
                    <a:pt x="878" y="78"/>
                  </a:lnTo>
                  <a:lnTo>
                    <a:pt x="882" y="81"/>
                  </a:lnTo>
                  <a:lnTo>
                    <a:pt x="886" y="85"/>
                  </a:lnTo>
                  <a:lnTo>
                    <a:pt x="888" y="89"/>
                  </a:lnTo>
                  <a:lnTo>
                    <a:pt x="888" y="93"/>
                  </a:lnTo>
                  <a:lnTo>
                    <a:pt x="890" y="99"/>
                  </a:lnTo>
                  <a:lnTo>
                    <a:pt x="890" y="104"/>
                  </a:lnTo>
                  <a:lnTo>
                    <a:pt x="890" y="108"/>
                  </a:lnTo>
                  <a:lnTo>
                    <a:pt x="892" y="112"/>
                  </a:lnTo>
                  <a:lnTo>
                    <a:pt x="892" y="114"/>
                  </a:lnTo>
                  <a:lnTo>
                    <a:pt x="894" y="116"/>
                  </a:lnTo>
                  <a:lnTo>
                    <a:pt x="895" y="118"/>
                  </a:lnTo>
                  <a:lnTo>
                    <a:pt x="899" y="116"/>
                  </a:lnTo>
                  <a:lnTo>
                    <a:pt x="901" y="118"/>
                  </a:lnTo>
                  <a:lnTo>
                    <a:pt x="903" y="118"/>
                  </a:lnTo>
                  <a:lnTo>
                    <a:pt x="903" y="119"/>
                  </a:lnTo>
                  <a:lnTo>
                    <a:pt x="901" y="121"/>
                  </a:lnTo>
                  <a:lnTo>
                    <a:pt x="899" y="123"/>
                  </a:lnTo>
                  <a:lnTo>
                    <a:pt x="899" y="125"/>
                  </a:lnTo>
                  <a:lnTo>
                    <a:pt x="897" y="129"/>
                  </a:lnTo>
                  <a:lnTo>
                    <a:pt x="895" y="131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4" y="137"/>
                  </a:lnTo>
                  <a:lnTo>
                    <a:pt x="895" y="140"/>
                  </a:lnTo>
                  <a:lnTo>
                    <a:pt x="897" y="146"/>
                  </a:lnTo>
                  <a:lnTo>
                    <a:pt x="899" y="148"/>
                  </a:lnTo>
                  <a:lnTo>
                    <a:pt x="899" y="150"/>
                  </a:lnTo>
                  <a:lnTo>
                    <a:pt x="899" y="154"/>
                  </a:lnTo>
                  <a:lnTo>
                    <a:pt x="899" y="156"/>
                  </a:lnTo>
                  <a:lnTo>
                    <a:pt x="899" y="157"/>
                  </a:lnTo>
                  <a:lnTo>
                    <a:pt x="901" y="159"/>
                  </a:lnTo>
                  <a:lnTo>
                    <a:pt x="909" y="165"/>
                  </a:lnTo>
                  <a:lnTo>
                    <a:pt x="913" y="169"/>
                  </a:lnTo>
                  <a:lnTo>
                    <a:pt x="914" y="169"/>
                  </a:lnTo>
                  <a:lnTo>
                    <a:pt x="918" y="173"/>
                  </a:lnTo>
                  <a:lnTo>
                    <a:pt x="922" y="176"/>
                  </a:lnTo>
                  <a:lnTo>
                    <a:pt x="924" y="178"/>
                  </a:lnTo>
                  <a:lnTo>
                    <a:pt x="926" y="180"/>
                  </a:lnTo>
                  <a:lnTo>
                    <a:pt x="928" y="182"/>
                  </a:lnTo>
                  <a:lnTo>
                    <a:pt x="932" y="184"/>
                  </a:lnTo>
                  <a:lnTo>
                    <a:pt x="935" y="188"/>
                  </a:lnTo>
                  <a:lnTo>
                    <a:pt x="939" y="195"/>
                  </a:lnTo>
                  <a:lnTo>
                    <a:pt x="941" y="201"/>
                  </a:lnTo>
                  <a:lnTo>
                    <a:pt x="945" y="211"/>
                  </a:lnTo>
                  <a:lnTo>
                    <a:pt x="945" y="214"/>
                  </a:lnTo>
                  <a:lnTo>
                    <a:pt x="947" y="216"/>
                  </a:lnTo>
                  <a:lnTo>
                    <a:pt x="949" y="218"/>
                  </a:lnTo>
                  <a:lnTo>
                    <a:pt x="951" y="222"/>
                  </a:lnTo>
                  <a:lnTo>
                    <a:pt x="952" y="224"/>
                  </a:lnTo>
                  <a:lnTo>
                    <a:pt x="954" y="226"/>
                  </a:lnTo>
                  <a:lnTo>
                    <a:pt x="956" y="226"/>
                  </a:lnTo>
                  <a:lnTo>
                    <a:pt x="964" y="230"/>
                  </a:lnTo>
                  <a:lnTo>
                    <a:pt x="964" y="228"/>
                  </a:lnTo>
                  <a:lnTo>
                    <a:pt x="964" y="226"/>
                  </a:lnTo>
                  <a:lnTo>
                    <a:pt x="964" y="224"/>
                  </a:lnTo>
                  <a:lnTo>
                    <a:pt x="966" y="224"/>
                  </a:lnTo>
                  <a:lnTo>
                    <a:pt x="968" y="224"/>
                  </a:lnTo>
                  <a:lnTo>
                    <a:pt x="970" y="226"/>
                  </a:lnTo>
                  <a:lnTo>
                    <a:pt x="971" y="226"/>
                  </a:lnTo>
                  <a:lnTo>
                    <a:pt x="973" y="226"/>
                  </a:lnTo>
                  <a:lnTo>
                    <a:pt x="975" y="226"/>
                  </a:lnTo>
                  <a:lnTo>
                    <a:pt x="977" y="224"/>
                  </a:lnTo>
                  <a:lnTo>
                    <a:pt x="977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3" y="220"/>
                  </a:lnTo>
                  <a:lnTo>
                    <a:pt x="985" y="220"/>
                  </a:lnTo>
                  <a:lnTo>
                    <a:pt x="989" y="220"/>
                  </a:lnTo>
                  <a:lnTo>
                    <a:pt x="990" y="222"/>
                  </a:lnTo>
                  <a:lnTo>
                    <a:pt x="992" y="224"/>
                  </a:lnTo>
                  <a:lnTo>
                    <a:pt x="994" y="224"/>
                  </a:lnTo>
                  <a:lnTo>
                    <a:pt x="1002" y="224"/>
                  </a:lnTo>
                  <a:lnTo>
                    <a:pt x="1004" y="226"/>
                  </a:lnTo>
                  <a:lnTo>
                    <a:pt x="1006" y="228"/>
                  </a:lnTo>
                  <a:lnTo>
                    <a:pt x="1008" y="228"/>
                  </a:lnTo>
                  <a:lnTo>
                    <a:pt x="1009" y="228"/>
                  </a:lnTo>
                  <a:lnTo>
                    <a:pt x="1011" y="230"/>
                  </a:lnTo>
                  <a:lnTo>
                    <a:pt x="1013" y="231"/>
                  </a:lnTo>
                  <a:lnTo>
                    <a:pt x="1013" y="233"/>
                  </a:lnTo>
                  <a:lnTo>
                    <a:pt x="1015" y="233"/>
                  </a:lnTo>
                  <a:lnTo>
                    <a:pt x="1017" y="235"/>
                  </a:lnTo>
                  <a:lnTo>
                    <a:pt x="1019" y="235"/>
                  </a:lnTo>
                  <a:lnTo>
                    <a:pt x="1019" y="233"/>
                  </a:lnTo>
                  <a:lnTo>
                    <a:pt x="1023" y="230"/>
                  </a:lnTo>
                  <a:lnTo>
                    <a:pt x="1025" y="230"/>
                  </a:lnTo>
                  <a:lnTo>
                    <a:pt x="1025" y="228"/>
                  </a:lnTo>
                  <a:lnTo>
                    <a:pt x="1027" y="226"/>
                  </a:lnTo>
                  <a:lnTo>
                    <a:pt x="1028" y="226"/>
                  </a:lnTo>
                  <a:lnTo>
                    <a:pt x="1032" y="224"/>
                  </a:lnTo>
                  <a:lnTo>
                    <a:pt x="1038" y="222"/>
                  </a:lnTo>
                  <a:lnTo>
                    <a:pt x="1044" y="222"/>
                  </a:lnTo>
                  <a:lnTo>
                    <a:pt x="1047" y="220"/>
                  </a:lnTo>
                  <a:lnTo>
                    <a:pt x="1049" y="218"/>
                  </a:lnTo>
                  <a:lnTo>
                    <a:pt x="1053" y="218"/>
                  </a:lnTo>
                  <a:lnTo>
                    <a:pt x="1053" y="220"/>
                  </a:lnTo>
                  <a:lnTo>
                    <a:pt x="1055" y="220"/>
                  </a:lnTo>
                  <a:lnTo>
                    <a:pt x="1055" y="222"/>
                  </a:lnTo>
                  <a:lnTo>
                    <a:pt x="1055" y="224"/>
                  </a:lnTo>
                  <a:lnTo>
                    <a:pt x="1053" y="224"/>
                  </a:lnTo>
                  <a:lnTo>
                    <a:pt x="1053" y="226"/>
                  </a:lnTo>
                  <a:lnTo>
                    <a:pt x="1051" y="228"/>
                  </a:lnTo>
                  <a:lnTo>
                    <a:pt x="1051" y="230"/>
                  </a:lnTo>
                  <a:lnTo>
                    <a:pt x="1051" y="231"/>
                  </a:lnTo>
                  <a:lnTo>
                    <a:pt x="1049" y="231"/>
                  </a:lnTo>
                  <a:lnTo>
                    <a:pt x="1049" y="233"/>
                  </a:lnTo>
                  <a:lnTo>
                    <a:pt x="1047" y="235"/>
                  </a:lnTo>
                  <a:lnTo>
                    <a:pt x="1047" y="237"/>
                  </a:lnTo>
                  <a:lnTo>
                    <a:pt x="1047" y="239"/>
                  </a:lnTo>
                  <a:lnTo>
                    <a:pt x="1049" y="239"/>
                  </a:lnTo>
                  <a:lnTo>
                    <a:pt x="1051" y="241"/>
                  </a:lnTo>
                  <a:lnTo>
                    <a:pt x="1049" y="243"/>
                  </a:lnTo>
                  <a:lnTo>
                    <a:pt x="1051" y="243"/>
                  </a:lnTo>
                  <a:lnTo>
                    <a:pt x="1051" y="245"/>
                  </a:lnTo>
                  <a:lnTo>
                    <a:pt x="1051" y="247"/>
                  </a:lnTo>
                  <a:lnTo>
                    <a:pt x="1049" y="249"/>
                  </a:lnTo>
                  <a:lnTo>
                    <a:pt x="1049" y="250"/>
                  </a:lnTo>
                  <a:lnTo>
                    <a:pt x="1047" y="252"/>
                  </a:lnTo>
                  <a:lnTo>
                    <a:pt x="1046" y="258"/>
                  </a:lnTo>
                  <a:lnTo>
                    <a:pt x="1044" y="262"/>
                  </a:lnTo>
                  <a:lnTo>
                    <a:pt x="1042" y="264"/>
                  </a:lnTo>
                  <a:lnTo>
                    <a:pt x="1040" y="269"/>
                  </a:lnTo>
                  <a:lnTo>
                    <a:pt x="1038" y="271"/>
                  </a:lnTo>
                  <a:lnTo>
                    <a:pt x="1036" y="273"/>
                  </a:lnTo>
                  <a:lnTo>
                    <a:pt x="1032" y="273"/>
                  </a:lnTo>
                  <a:lnTo>
                    <a:pt x="1032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2" y="281"/>
                  </a:lnTo>
                  <a:lnTo>
                    <a:pt x="1030" y="281"/>
                  </a:lnTo>
                  <a:lnTo>
                    <a:pt x="1030" y="283"/>
                  </a:lnTo>
                  <a:lnTo>
                    <a:pt x="1030" y="285"/>
                  </a:lnTo>
                  <a:lnTo>
                    <a:pt x="1032" y="285"/>
                  </a:lnTo>
                  <a:lnTo>
                    <a:pt x="1030" y="287"/>
                  </a:lnTo>
                  <a:lnTo>
                    <a:pt x="1032" y="288"/>
                  </a:lnTo>
                  <a:lnTo>
                    <a:pt x="1034" y="290"/>
                  </a:lnTo>
                  <a:lnTo>
                    <a:pt x="1034" y="292"/>
                  </a:lnTo>
                  <a:lnTo>
                    <a:pt x="1036" y="294"/>
                  </a:lnTo>
                  <a:lnTo>
                    <a:pt x="1036" y="296"/>
                  </a:lnTo>
                  <a:lnTo>
                    <a:pt x="1038" y="296"/>
                  </a:lnTo>
                  <a:lnTo>
                    <a:pt x="1038" y="298"/>
                  </a:lnTo>
                  <a:lnTo>
                    <a:pt x="1038" y="300"/>
                  </a:lnTo>
                  <a:lnTo>
                    <a:pt x="1038" y="302"/>
                  </a:lnTo>
                  <a:lnTo>
                    <a:pt x="1040" y="302"/>
                  </a:lnTo>
                  <a:lnTo>
                    <a:pt x="1044" y="306"/>
                  </a:lnTo>
                  <a:lnTo>
                    <a:pt x="1046" y="307"/>
                  </a:lnTo>
                  <a:lnTo>
                    <a:pt x="1047" y="309"/>
                  </a:lnTo>
                  <a:lnTo>
                    <a:pt x="1047" y="311"/>
                  </a:lnTo>
                  <a:lnTo>
                    <a:pt x="1049" y="313"/>
                  </a:lnTo>
                  <a:lnTo>
                    <a:pt x="1051" y="315"/>
                  </a:lnTo>
                  <a:lnTo>
                    <a:pt x="1051" y="317"/>
                  </a:lnTo>
                  <a:lnTo>
                    <a:pt x="1049" y="319"/>
                  </a:lnTo>
                  <a:lnTo>
                    <a:pt x="1047" y="321"/>
                  </a:lnTo>
                  <a:lnTo>
                    <a:pt x="1047" y="323"/>
                  </a:lnTo>
                  <a:lnTo>
                    <a:pt x="1047" y="325"/>
                  </a:lnTo>
                  <a:lnTo>
                    <a:pt x="1046" y="326"/>
                  </a:lnTo>
                  <a:lnTo>
                    <a:pt x="1046" y="328"/>
                  </a:lnTo>
                  <a:lnTo>
                    <a:pt x="1046" y="330"/>
                  </a:lnTo>
                  <a:lnTo>
                    <a:pt x="1044" y="332"/>
                  </a:lnTo>
                  <a:lnTo>
                    <a:pt x="1040" y="332"/>
                  </a:lnTo>
                  <a:lnTo>
                    <a:pt x="1032" y="332"/>
                  </a:lnTo>
                  <a:lnTo>
                    <a:pt x="1030" y="332"/>
                  </a:lnTo>
                  <a:lnTo>
                    <a:pt x="1028" y="332"/>
                  </a:lnTo>
                  <a:lnTo>
                    <a:pt x="1027" y="332"/>
                  </a:lnTo>
                  <a:lnTo>
                    <a:pt x="1025" y="332"/>
                  </a:lnTo>
                  <a:lnTo>
                    <a:pt x="1023" y="330"/>
                  </a:lnTo>
                  <a:lnTo>
                    <a:pt x="1021" y="330"/>
                  </a:lnTo>
                  <a:lnTo>
                    <a:pt x="1019" y="330"/>
                  </a:lnTo>
                  <a:lnTo>
                    <a:pt x="1017" y="332"/>
                  </a:lnTo>
                  <a:lnTo>
                    <a:pt x="1015" y="332"/>
                  </a:lnTo>
                  <a:lnTo>
                    <a:pt x="1013" y="334"/>
                  </a:lnTo>
                  <a:lnTo>
                    <a:pt x="1011" y="334"/>
                  </a:lnTo>
                  <a:lnTo>
                    <a:pt x="1008" y="338"/>
                  </a:lnTo>
                  <a:lnTo>
                    <a:pt x="1006" y="342"/>
                  </a:lnTo>
                  <a:lnTo>
                    <a:pt x="1004" y="345"/>
                  </a:lnTo>
                  <a:lnTo>
                    <a:pt x="1002" y="349"/>
                  </a:lnTo>
                  <a:lnTo>
                    <a:pt x="1002" y="353"/>
                  </a:lnTo>
                  <a:lnTo>
                    <a:pt x="1002" y="355"/>
                  </a:lnTo>
                  <a:lnTo>
                    <a:pt x="1002" y="357"/>
                  </a:lnTo>
                  <a:lnTo>
                    <a:pt x="998" y="359"/>
                  </a:lnTo>
                  <a:lnTo>
                    <a:pt x="996" y="361"/>
                  </a:lnTo>
                  <a:lnTo>
                    <a:pt x="994" y="363"/>
                  </a:lnTo>
                  <a:lnTo>
                    <a:pt x="992" y="366"/>
                  </a:lnTo>
                  <a:lnTo>
                    <a:pt x="992" y="370"/>
                  </a:lnTo>
                  <a:lnTo>
                    <a:pt x="992" y="372"/>
                  </a:lnTo>
                  <a:lnTo>
                    <a:pt x="994" y="374"/>
                  </a:lnTo>
                  <a:lnTo>
                    <a:pt x="998" y="376"/>
                  </a:lnTo>
                  <a:lnTo>
                    <a:pt x="1004" y="378"/>
                  </a:lnTo>
                  <a:lnTo>
                    <a:pt x="1009" y="380"/>
                  </a:lnTo>
                  <a:lnTo>
                    <a:pt x="1013" y="382"/>
                  </a:lnTo>
                  <a:lnTo>
                    <a:pt x="1017" y="382"/>
                  </a:lnTo>
                  <a:lnTo>
                    <a:pt x="1017" y="383"/>
                  </a:lnTo>
                  <a:lnTo>
                    <a:pt x="1019" y="385"/>
                  </a:lnTo>
                  <a:lnTo>
                    <a:pt x="1019" y="389"/>
                  </a:lnTo>
                  <a:lnTo>
                    <a:pt x="1019" y="391"/>
                  </a:lnTo>
                  <a:lnTo>
                    <a:pt x="1021" y="391"/>
                  </a:lnTo>
                  <a:lnTo>
                    <a:pt x="1023" y="393"/>
                  </a:lnTo>
                  <a:lnTo>
                    <a:pt x="1023" y="395"/>
                  </a:lnTo>
                  <a:lnTo>
                    <a:pt x="1021" y="395"/>
                  </a:lnTo>
                  <a:lnTo>
                    <a:pt x="1021" y="397"/>
                  </a:lnTo>
                  <a:lnTo>
                    <a:pt x="1019" y="399"/>
                  </a:lnTo>
                  <a:lnTo>
                    <a:pt x="1017" y="401"/>
                  </a:lnTo>
                  <a:lnTo>
                    <a:pt x="1015" y="401"/>
                  </a:lnTo>
                  <a:lnTo>
                    <a:pt x="1015" y="402"/>
                  </a:lnTo>
                  <a:lnTo>
                    <a:pt x="1013" y="402"/>
                  </a:lnTo>
                  <a:lnTo>
                    <a:pt x="1013" y="404"/>
                  </a:lnTo>
                  <a:lnTo>
                    <a:pt x="1013" y="406"/>
                  </a:lnTo>
                  <a:lnTo>
                    <a:pt x="1011" y="408"/>
                  </a:lnTo>
                  <a:lnTo>
                    <a:pt x="1009" y="410"/>
                  </a:lnTo>
                  <a:lnTo>
                    <a:pt x="1008" y="410"/>
                  </a:lnTo>
                  <a:lnTo>
                    <a:pt x="1008" y="412"/>
                  </a:lnTo>
                  <a:lnTo>
                    <a:pt x="1006" y="414"/>
                  </a:lnTo>
                  <a:lnTo>
                    <a:pt x="1004" y="416"/>
                  </a:lnTo>
                  <a:lnTo>
                    <a:pt x="1004" y="418"/>
                  </a:lnTo>
                  <a:lnTo>
                    <a:pt x="1004" y="420"/>
                  </a:lnTo>
                  <a:lnTo>
                    <a:pt x="1002" y="425"/>
                  </a:lnTo>
                  <a:lnTo>
                    <a:pt x="1002" y="427"/>
                  </a:lnTo>
                  <a:lnTo>
                    <a:pt x="1002" y="431"/>
                  </a:lnTo>
                  <a:lnTo>
                    <a:pt x="1002" y="433"/>
                  </a:lnTo>
                  <a:lnTo>
                    <a:pt x="1002" y="435"/>
                  </a:lnTo>
                  <a:lnTo>
                    <a:pt x="1000" y="437"/>
                  </a:lnTo>
                  <a:lnTo>
                    <a:pt x="998" y="437"/>
                  </a:lnTo>
                  <a:lnTo>
                    <a:pt x="996" y="439"/>
                  </a:lnTo>
                  <a:lnTo>
                    <a:pt x="992" y="440"/>
                  </a:lnTo>
                  <a:lnTo>
                    <a:pt x="992" y="442"/>
                  </a:lnTo>
                  <a:lnTo>
                    <a:pt x="989" y="444"/>
                  </a:lnTo>
                  <a:lnTo>
                    <a:pt x="987" y="446"/>
                  </a:lnTo>
                  <a:lnTo>
                    <a:pt x="983" y="446"/>
                  </a:lnTo>
                  <a:lnTo>
                    <a:pt x="981" y="448"/>
                  </a:lnTo>
                  <a:lnTo>
                    <a:pt x="979" y="450"/>
                  </a:lnTo>
                  <a:lnTo>
                    <a:pt x="977" y="452"/>
                  </a:lnTo>
                  <a:lnTo>
                    <a:pt x="977" y="454"/>
                  </a:lnTo>
                  <a:lnTo>
                    <a:pt x="979" y="456"/>
                  </a:lnTo>
                  <a:lnTo>
                    <a:pt x="981" y="458"/>
                  </a:lnTo>
                  <a:lnTo>
                    <a:pt x="983" y="461"/>
                  </a:lnTo>
                  <a:lnTo>
                    <a:pt x="987" y="467"/>
                  </a:lnTo>
                  <a:lnTo>
                    <a:pt x="987" y="469"/>
                  </a:lnTo>
                  <a:lnTo>
                    <a:pt x="990" y="471"/>
                  </a:lnTo>
                  <a:lnTo>
                    <a:pt x="992" y="473"/>
                  </a:lnTo>
                  <a:lnTo>
                    <a:pt x="994" y="475"/>
                  </a:lnTo>
                  <a:lnTo>
                    <a:pt x="992" y="478"/>
                  </a:lnTo>
                  <a:lnTo>
                    <a:pt x="992" y="482"/>
                  </a:lnTo>
                  <a:lnTo>
                    <a:pt x="994" y="486"/>
                  </a:lnTo>
                  <a:lnTo>
                    <a:pt x="992" y="490"/>
                  </a:lnTo>
                  <a:lnTo>
                    <a:pt x="992" y="494"/>
                  </a:lnTo>
                  <a:lnTo>
                    <a:pt x="994" y="497"/>
                  </a:lnTo>
                  <a:lnTo>
                    <a:pt x="996" y="499"/>
                  </a:lnTo>
                  <a:lnTo>
                    <a:pt x="998" y="501"/>
                  </a:lnTo>
                  <a:lnTo>
                    <a:pt x="1000" y="501"/>
                  </a:lnTo>
                  <a:lnTo>
                    <a:pt x="1002" y="503"/>
                  </a:lnTo>
                  <a:lnTo>
                    <a:pt x="1000" y="507"/>
                  </a:lnTo>
                  <a:lnTo>
                    <a:pt x="996" y="511"/>
                  </a:lnTo>
                  <a:lnTo>
                    <a:pt x="989" y="518"/>
                  </a:lnTo>
                  <a:lnTo>
                    <a:pt x="989" y="520"/>
                  </a:lnTo>
                  <a:lnTo>
                    <a:pt x="987" y="524"/>
                  </a:lnTo>
                  <a:lnTo>
                    <a:pt x="987" y="528"/>
                  </a:lnTo>
                  <a:lnTo>
                    <a:pt x="985" y="532"/>
                  </a:lnTo>
                  <a:lnTo>
                    <a:pt x="981" y="535"/>
                  </a:lnTo>
                  <a:lnTo>
                    <a:pt x="977" y="537"/>
                  </a:lnTo>
                  <a:lnTo>
                    <a:pt x="975" y="539"/>
                  </a:lnTo>
                  <a:lnTo>
                    <a:pt x="973" y="539"/>
                  </a:lnTo>
                  <a:lnTo>
                    <a:pt x="970" y="541"/>
                  </a:lnTo>
                  <a:lnTo>
                    <a:pt x="966" y="545"/>
                  </a:lnTo>
                  <a:lnTo>
                    <a:pt x="964" y="549"/>
                  </a:lnTo>
                  <a:lnTo>
                    <a:pt x="962" y="553"/>
                  </a:lnTo>
                  <a:lnTo>
                    <a:pt x="960" y="558"/>
                  </a:lnTo>
                  <a:lnTo>
                    <a:pt x="960" y="566"/>
                  </a:lnTo>
                  <a:lnTo>
                    <a:pt x="958" y="572"/>
                  </a:lnTo>
                  <a:lnTo>
                    <a:pt x="956" y="579"/>
                  </a:lnTo>
                  <a:lnTo>
                    <a:pt x="952" y="591"/>
                  </a:lnTo>
                  <a:lnTo>
                    <a:pt x="951" y="600"/>
                  </a:lnTo>
                  <a:lnTo>
                    <a:pt x="949" y="604"/>
                  </a:lnTo>
                  <a:lnTo>
                    <a:pt x="949" y="608"/>
                  </a:lnTo>
                  <a:lnTo>
                    <a:pt x="949" y="609"/>
                  </a:lnTo>
                  <a:lnTo>
                    <a:pt x="949" y="611"/>
                  </a:lnTo>
                  <a:lnTo>
                    <a:pt x="949" y="615"/>
                  </a:lnTo>
                  <a:lnTo>
                    <a:pt x="949" y="623"/>
                  </a:lnTo>
                  <a:lnTo>
                    <a:pt x="949" y="625"/>
                  </a:lnTo>
                  <a:lnTo>
                    <a:pt x="949" y="628"/>
                  </a:lnTo>
                  <a:lnTo>
                    <a:pt x="951" y="630"/>
                  </a:lnTo>
                  <a:lnTo>
                    <a:pt x="952" y="632"/>
                  </a:lnTo>
                  <a:lnTo>
                    <a:pt x="954" y="634"/>
                  </a:lnTo>
                  <a:lnTo>
                    <a:pt x="956" y="636"/>
                  </a:lnTo>
                  <a:lnTo>
                    <a:pt x="958" y="638"/>
                  </a:lnTo>
                  <a:lnTo>
                    <a:pt x="962" y="638"/>
                  </a:lnTo>
                  <a:lnTo>
                    <a:pt x="968" y="640"/>
                  </a:lnTo>
                  <a:lnTo>
                    <a:pt x="970" y="642"/>
                  </a:lnTo>
                  <a:lnTo>
                    <a:pt x="971" y="644"/>
                  </a:lnTo>
                  <a:lnTo>
                    <a:pt x="971" y="646"/>
                  </a:lnTo>
                  <a:lnTo>
                    <a:pt x="971" y="647"/>
                  </a:lnTo>
                  <a:lnTo>
                    <a:pt x="971" y="649"/>
                  </a:lnTo>
                  <a:lnTo>
                    <a:pt x="971" y="651"/>
                  </a:lnTo>
                  <a:lnTo>
                    <a:pt x="971" y="653"/>
                  </a:lnTo>
                  <a:lnTo>
                    <a:pt x="971" y="655"/>
                  </a:lnTo>
                  <a:lnTo>
                    <a:pt x="971" y="657"/>
                  </a:lnTo>
                  <a:lnTo>
                    <a:pt x="971" y="659"/>
                  </a:lnTo>
                  <a:lnTo>
                    <a:pt x="971" y="661"/>
                  </a:lnTo>
                  <a:lnTo>
                    <a:pt x="970" y="663"/>
                  </a:lnTo>
                  <a:lnTo>
                    <a:pt x="970" y="665"/>
                  </a:lnTo>
                  <a:lnTo>
                    <a:pt x="970" y="668"/>
                  </a:lnTo>
                  <a:lnTo>
                    <a:pt x="970" y="672"/>
                  </a:lnTo>
                  <a:lnTo>
                    <a:pt x="970" y="674"/>
                  </a:lnTo>
                  <a:lnTo>
                    <a:pt x="970" y="676"/>
                  </a:lnTo>
                  <a:lnTo>
                    <a:pt x="971" y="680"/>
                  </a:lnTo>
                  <a:lnTo>
                    <a:pt x="973" y="682"/>
                  </a:lnTo>
                  <a:lnTo>
                    <a:pt x="975" y="684"/>
                  </a:lnTo>
                  <a:lnTo>
                    <a:pt x="975" y="685"/>
                  </a:lnTo>
                  <a:lnTo>
                    <a:pt x="977" y="687"/>
                  </a:lnTo>
                  <a:lnTo>
                    <a:pt x="979" y="691"/>
                  </a:lnTo>
                  <a:lnTo>
                    <a:pt x="979" y="693"/>
                  </a:lnTo>
                  <a:lnTo>
                    <a:pt x="981" y="695"/>
                  </a:lnTo>
                  <a:lnTo>
                    <a:pt x="983" y="697"/>
                  </a:lnTo>
                  <a:lnTo>
                    <a:pt x="985" y="699"/>
                  </a:lnTo>
                  <a:lnTo>
                    <a:pt x="985" y="701"/>
                  </a:lnTo>
                  <a:lnTo>
                    <a:pt x="987" y="703"/>
                  </a:lnTo>
                  <a:lnTo>
                    <a:pt x="989" y="703"/>
                  </a:lnTo>
                  <a:lnTo>
                    <a:pt x="990" y="704"/>
                  </a:lnTo>
                  <a:lnTo>
                    <a:pt x="992" y="706"/>
                  </a:lnTo>
                  <a:lnTo>
                    <a:pt x="994" y="706"/>
                  </a:lnTo>
                  <a:lnTo>
                    <a:pt x="994" y="708"/>
                  </a:lnTo>
                  <a:lnTo>
                    <a:pt x="998" y="710"/>
                  </a:lnTo>
                  <a:lnTo>
                    <a:pt x="1000" y="710"/>
                  </a:lnTo>
                  <a:lnTo>
                    <a:pt x="1002" y="712"/>
                  </a:lnTo>
                  <a:lnTo>
                    <a:pt x="1004" y="712"/>
                  </a:lnTo>
                  <a:lnTo>
                    <a:pt x="1006" y="714"/>
                  </a:lnTo>
                  <a:lnTo>
                    <a:pt x="1008" y="714"/>
                  </a:lnTo>
                  <a:lnTo>
                    <a:pt x="1009" y="714"/>
                  </a:lnTo>
                  <a:lnTo>
                    <a:pt x="1011" y="714"/>
                  </a:lnTo>
                  <a:lnTo>
                    <a:pt x="1011" y="716"/>
                  </a:lnTo>
                  <a:lnTo>
                    <a:pt x="1013" y="716"/>
                  </a:lnTo>
                  <a:lnTo>
                    <a:pt x="1015" y="716"/>
                  </a:lnTo>
                  <a:lnTo>
                    <a:pt x="1017" y="716"/>
                  </a:lnTo>
                  <a:lnTo>
                    <a:pt x="1019" y="718"/>
                  </a:lnTo>
                  <a:lnTo>
                    <a:pt x="1021" y="718"/>
                  </a:lnTo>
                  <a:lnTo>
                    <a:pt x="1023" y="720"/>
                  </a:lnTo>
                  <a:lnTo>
                    <a:pt x="1027" y="720"/>
                  </a:lnTo>
                  <a:lnTo>
                    <a:pt x="1028" y="720"/>
                  </a:lnTo>
                  <a:lnTo>
                    <a:pt x="1030" y="722"/>
                  </a:lnTo>
                  <a:lnTo>
                    <a:pt x="1032" y="722"/>
                  </a:lnTo>
                  <a:lnTo>
                    <a:pt x="1034" y="723"/>
                  </a:lnTo>
                  <a:lnTo>
                    <a:pt x="1036" y="723"/>
                  </a:lnTo>
                  <a:lnTo>
                    <a:pt x="1038" y="725"/>
                  </a:lnTo>
                  <a:lnTo>
                    <a:pt x="1040" y="725"/>
                  </a:lnTo>
                  <a:lnTo>
                    <a:pt x="1040" y="727"/>
                  </a:lnTo>
                  <a:lnTo>
                    <a:pt x="1042" y="727"/>
                  </a:lnTo>
                  <a:lnTo>
                    <a:pt x="1044" y="729"/>
                  </a:lnTo>
                  <a:lnTo>
                    <a:pt x="1046" y="731"/>
                  </a:lnTo>
                  <a:lnTo>
                    <a:pt x="1047" y="731"/>
                  </a:lnTo>
                  <a:lnTo>
                    <a:pt x="1047" y="733"/>
                  </a:lnTo>
                  <a:lnTo>
                    <a:pt x="1047" y="735"/>
                  </a:lnTo>
                  <a:lnTo>
                    <a:pt x="1049" y="737"/>
                  </a:lnTo>
                  <a:lnTo>
                    <a:pt x="1051" y="739"/>
                  </a:lnTo>
                  <a:lnTo>
                    <a:pt x="1053" y="739"/>
                  </a:lnTo>
                  <a:lnTo>
                    <a:pt x="1053" y="741"/>
                  </a:lnTo>
                  <a:lnTo>
                    <a:pt x="1055" y="741"/>
                  </a:lnTo>
                  <a:lnTo>
                    <a:pt x="1057" y="742"/>
                  </a:lnTo>
                  <a:lnTo>
                    <a:pt x="1059" y="742"/>
                  </a:lnTo>
                  <a:lnTo>
                    <a:pt x="1059" y="744"/>
                  </a:lnTo>
                  <a:lnTo>
                    <a:pt x="1059" y="746"/>
                  </a:lnTo>
                  <a:lnTo>
                    <a:pt x="1057" y="746"/>
                  </a:lnTo>
                  <a:lnTo>
                    <a:pt x="1057" y="748"/>
                  </a:lnTo>
                  <a:lnTo>
                    <a:pt x="1057" y="750"/>
                  </a:lnTo>
                  <a:lnTo>
                    <a:pt x="1055" y="750"/>
                  </a:lnTo>
                  <a:lnTo>
                    <a:pt x="1055" y="752"/>
                  </a:lnTo>
                  <a:lnTo>
                    <a:pt x="1055" y="754"/>
                  </a:lnTo>
                  <a:lnTo>
                    <a:pt x="1053" y="754"/>
                  </a:lnTo>
                  <a:lnTo>
                    <a:pt x="1053" y="756"/>
                  </a:lnTo>
                  <a:lnTo>
                    <a:pt x="1051" y="756"/>
                  </a:lnTo>
                  <a:lnTo>
                    <a:pt x="1049" y="758"/>
                  </a:lnTo>
                  <a:lnTo>
                    <a:pt x="1049" y="760"/>
                  </a:lnTo>
                  <a:lnTo>
                    <a:pt x="1047" y="761"/>
                  </a:lnTo>
                  <a:lnTo>
                    <a:pt x="1047" y="763"/>
                  </a:lnTo>
                  <a:lnTo>
                    <a:pt x="1046" y="765"/>
                  </a:lnTo>
                  <a:lnTo>
                    <a:pt x="1044" y="767"/>
                  </a:lnTo>
                  <a:lnTo>
                    <a:pt x="1044" y="769"/>
                  </a:lnTo>
                  <a:lnTo>
                    <a:pt x="1042" y="771"/>
                  </a:lnTo>
                  <a:lnTo>
                    <a:pt x="1042" y="773"/>
                  </a:lnTo>
                  <a:lnTo>
                    <a:pt x="1042" y="775"/>
                  </a:lnTo>
                  <a:lnTo>
                    <a:pt x="1040" y="775"/>
                  </a:lnTo>
                  <a:lnTo>
                    <a:pt x="1038" y="777"/>
                  </a:lnTo>
                  <a:lnTo>
                    <a:pt x="1038" y="779"/>
                  </a:lnTo>
                  <a:lnTo>
                    <a:pt x="1036" y="779"/>
                  </a:lnTo>
                  <a:lnTo>
                    <a:pt x="1034" y="780"/>
                  </a:lnTo>
                  <a:lnTo>
                    <a:pt x="1032" y="780"/>
                  </a:lnTo>
                  <a:lnTo>
                    <a:pt x="1032" y="782"/>
                  </a:lnTo>
                  <a:lnTo>
                    <a:pt x="1030" y="782"/>
                  </a:lnTo>
                  <a:lnTo>
                    <a:pt x="1030" y="784"/>
                  </a:lnTo>
                  <a:lnTo>
                    <a:pt x="1030" y="788"/>
                  </a:lnTo>
                  <a:lnTo>
                    <a:pt x="1032" y="790"/>
                  </a:lnTo>
                  <a:lnTo>
                    <a:pt x="1032" y="792"/>
                  </a:lnTo>
                  <a:lnTo>
                    <a:pt x="1034" y="794"/>
                  </a:lnTo>
                  <a:lnTo>
                    <a:pt x="1034" y="796"/>
                  </a:lnTo>
                  <a:lnTo>
                    <a:pt x="1036" y="798"/>
                  </a:lnTo>
                  <a:lnTo>
                    <a:pt x="1036" y="799"/>
                  </a:lnTo>
                  <a:lnTo>
                    <a:pt x="1038" y="801"/>
                  </a:lnTo>
                  <a:lnTo>
                    <a:pt x="1040" y="803"/>
                  </a:lnTo>
                  <a:lnTo>
                    <a:pt x="1042" y="805"/>
                  </a:lnTo>
                  <a:lnTo>
                    <a:pt x="1044" y="807"/>
                  </a:lnTo>
                  <a:lnTo>
                    <a:pt x="1046" y="809"/>
                  </a:lnTo>
                  <a:lnTo>
                    <a:pt x="1047" y="809"/>
                  </a:lnTo>
                  <a:lnTo>
                    <a:pt x="1049" y="811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25E6850-D755-4B1F-86CE-9D5CFD693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822"/>
              <a:ext cx="834" cy="323"/>
            </a:xfrm>
            <a:custGeom>
              <a:avLst/>
              <a:gdLst>
                <a:gd name="T0" fmla="*/ 830 w 834"/>
                <a:gd name="T1" fmla="*/ 204 h 323"/>
                <a:gd name="T2" fmla="*/ 826 w 834"/>
                <a:gd name="T3" fmla="*/ 230 h 323"/>
                <a:gd name="T4" fmla="*/ 823 w 834"/>
                <a:gd name="T5" fmla="*/ 257 h 323"/>
                <a:gd name="T6" fmla="*/ 817 w 834"/>
                <a:gd name="T7" fmla="*/ 272 h 323"/>
                <a:gd name="T8" fmla="*/ 804 w 834"/>
                <a:gd name="T9" fmla="*/ 276 h 323"/>
                <a:gd name="T10" fmla="*/ 796 w 834"/>
                <a:gd name="T11" fmla="*/ 282 h 323"/>
                <a:gd name="T12" fmla="*/ 785 w 834"/>
                <a:gd name="T13" fmla="*/ 274 h 323"/>
                <a:gd name="T14" fmla="*/ 771 w 834"/>
                <a:gd name="T15" fmla="*/ 282 h 323"/>
                <a:gd name="T16" fmla="*/ 758 w 834"/>
                <a:gd name="T17" fmla="*/ 287 h 323"/>
                <a:gd name="T18" fmla="*/ 741 w 834"/>
                <a:gd name="T19" fmla="*/ 293 h 323"/>
                <a:gd name="T20" fmla="*/ 724 w 834"/>
                <a:gd name="T21" fmla="*/ 301 h 323"/>
                <a:gd name="T22" fmla="*/ 714 w 834"/>
                <a:gd name="T23" fmla="*/ 316 h 323"/>
                <a:gd name="T24" fmla="*/ 703 w 834"/>
                <a:gd name="T25" fmla="*/ 322 h 323"/>
                <a:gd name="T26" fmla="*/ 686 w 834"/>
                <a:gd name="T27" fmla="*/ 316 h 323"/>
                <a:gd name="T28" fmla="*/ 667 w 834"/>
                <a:gd name="T29" fmla="*/ 312 h 323"/>
                <a:gd name="T30" fmla="*/ 652 w 834"/>
                <a:gd name="T31" fmla="*/ 306 h 323"/>
                <a:gd name="T32" fmla="*/ 633 w 834"/>
                <a:gd name="T33" fmla="*/ 301 h 323"/>
                <a:gd name="T34" fmla="*/ 615 w 834"/>
                <a:gd name="T35" fmla="*/ 297 h 323"/>
                <a:gd name="T36" fmla="*/ 598 w 834"/>
                <a:gd name="T37" fmla="*/ 291 h 323"/>
                <a:gd name="T38" fmla="*/ 585 w 834"/>
                <a:gd name="T39" fmla="*/ 287 h 323"/>
                <a:gd name="T40" fmla="*/ 568 w 834"/>
                <a:gd name="T41" fmla="*/ 278 h 323"/>
                <a:gd name="T42" fmla="*/ 562 w 834"/>
                <a:gd name="T43" fmla="*/ 261 h 323"/>
                <a:gd name="T44" fmla="*/ 558 w 834"/>
                <a:gd name="T45" fmla="*/ 246 h 323"/>
                <a:gd name="T46" fmla="*/ 564 w 834"/>
                <a:gd name="T47" fmla="*/ 228 h 323"/>
                <a:gd name="T48" fmla="*/ 562 w 834"/>
                <a:gd name="T49" fmla="*/ 208 h 323"/>
                <a:gd name="T50" fmla="*/ 553 w 834"/>
                <a:gd name="T51" fmla="*/ 192 h 323"/>
                <a:gd name="T52" fmla="*/ 538 w 834"/>
                <a:gd name="T53" fmla="*/ 183 h 323"/>
                <a:gd name="T54" fmla="*/ 515 w 834"/>
                <a:gd name="T55" fmla="*/ 183 h 323"/>
                <a:gd name="T56" fmla="*/ 494 w 834"/>
                <a:gd name="T57" fmla="*/ 190 h 323"/>
                <a:gd name="T58" fmla="*/ 486 w 834"/>
                <a:gd name="T59" fmla="*/ 208 h 323"/>
                <a:gd name="T60" fmla="*/ 503 w 834"/>
                <a:gd name="T61" fmla="*/ 228 h 323"/>
                <a:gd name="T62" fmla="*/ 490 w 834"/>
                <a:gd name="T63" fmla="*/ 244 h 323"/>
                <a:gd name="T64" fmla="*/ 475 w 834"/>
                <a:gd name="T65" fmla="*/ 257 h 323"/>
                <a:gd name="T66" fmla="*/ 450 w 834"/>
                <a:gd name="T67" fmla="*/ 263 h 323"/>
                <a:gd name="T68" fmla="*/ 435 w 834"/>
                <a:gd name="T69" fmla="*/ 280 h 323"/>
                <a:gd name="T70" fmla="*/ 414 w 834"/>
                <a:gd name="T71" fmla="*/ 276 h 323"/>
                <a:gd name="T72" fmla="*/ 395 w 834"/>
                <a:gd name="T73" fmla="*/ 265 h 323"/>
                <a:gd name="T74" fmla="*/ 385 w 834"/>
                <a:gd name="T75" fmla="*/ 247 h 323"/>
                <a:gd name="T76" fmla="*/ 374 w 834"/>
                <a:gd name="T77" fmla="*/ 228 h 323"/>
                <a:gd name="T78" fmla="*/ 365 w 834"/>
                <a:gd name="T79" fmla="*/ 223 h 323"/>
                <a:gd name="T80" fmla="*/ 359 w 834"/>
                <a:gd name="T81" fmla="*/ 213 h 323"/>
                <a:gd name="T82" fmla="*/ 347 w 834"/>
                <a:gd name="T83" fmla="*/ 198 h 323"/>
                <a:gd name="T84" fmla="*/ 313 w 834"/>
                <a:gd name="T85" fmla="*/ 196 h 323"/>
                <a:gd name="T86" fmla="*/ 275 w 834"/>
                <a:gd name="T87" fmla="*/ 192 h 323"/>
                <a:gd name="T88" fmla="*/ 270 w 834"/>
                <a:gd name="T89" fmla="*/ 219 h 323"/>
                <a:gd name="T90" fmla="*/ 254 w 834"/>
                <a:gd name="T91" fmla="*/ 225 h 323"/>
                <a:gd name="T92" fmla="*/ 256 w 834"/>
                <a:gd name="T93" fmla="*/ 208 h 323"/>
                <a:gd name="T94" fmla="*/ 264 w 834"/>
                <a:gd name="T95" fmla="*/ 192 h 323"/>
                <a:gd name="T96" fmla="*/ 249 w 834"/>
                <a:gd name="T97" fmla="*/ 187 h 323"/>
                <a:gd name="T98" fmla="*/ 251 w 834"/>
                <a:gd name="T99" fmla="*/ 171 h 323"/>
                <a:gd name="T100" fmla="*/ 249 w 834"/>
                <a:gd name="T101" fmla="*/ 141 h 323"/>
                <a:gd name="T102" fmla="*/ 216 w 834"/>
                <a:gd name="T103" fmla="*/ 118 h 323"/>
                <a:gd name="T104" fmla="*/ 165 w 834"/>
                <a:gd name="T105" fmla="*/ 109 h 323"/>
                <a:gd name="T106" fmla="*/ 129 w 834"/>
                <a:gd name="T107" fmla="*/ 99 h 323"/>
                <a:gd name="T108" fmla="*/ 116 w 834"/>
                <a:gd name="T109" fmla="*/ 90 h 323"/>
                <a:gd name="T110" fmla="*/ 110 w 834"/>
                <a:gd name="T111" fmla="*/ 73 h 323"/>
                <a:gd name="T112" fmla="*/ 89 w 834"/>
                <a:gd name="T113" fmla="*/ 71 h 323"/>
                <a:gd name="T114" fmla="*/ 72 w 834"/>
                <a:gd name="T115" fmla="*/ 69 h 323"/>
                <a:gd name="T116" fmla="*/ 42 w 834"/>
                <a:gd name="T117" fmla="*/ 63 h 323"/>
                <a:gd name="T118" fmla="*/ 11 w 834"/>
                <a:gd name="T119" fmla="*/ 37 h 323"/>
                <a:gd name="T120" fmla="*/ 0 w 834"/>
                <a:gd name="T121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4" h="323">
                  <a:moveTo>
                    <a:pt x="826" y="183"/>
                  </a:moveTo>
                  <a:lnTo>
                    <a:pt x="828" y="185"/>
                  </a:lnTo>
                  <a:lnTo>
                    <a:pt x="830" y="187"/>
                  </a:lnTo>
                  <a:lnTo>
                    <a:pt x="830" y="189"/>
                  </a:lnTo>
                  <a:lnTo>
                    <a:pt x="832" y="189"/>
                  </a:lnTo>
                  <a:lnTo>
                    <a:pt x="834" y="190"/>
                  </a:lnTo>
                  <a:lnTo>
                    <a:pt x="832" y="192"/>
                  </a:lnTo>
                  <a:lnTo>
                    <a:pt x="832" y="196"/>
                  </a:lnTo>
                  <a:lnTo>
                    <a:pt x="832" y="198"/>
                  </a:lnTo>
                  <a:lnTo>
                    <a:pt x="832" y="200"/>
                  </a:lnTo>
                  <a:lnTo>
                    <a:pt x="830" y="204"/>
                  </a:lnTo>
                  <a:lnTo>
                    <a:pt x="830" y="206"/>
                  </a:lnTo>
                  <a:lnTo>
                    <a:pt x="830" y="208"/>
                  </a:lnTo>
                  <a:lnTo>
                    <a:pt x="828" y="211"/>
                  </a:lnTo>
                  <a:lnTo>
                    <a:pt x="828" y="213"/>
                  </a:lnTo>
                  <a:lnTo>
                    <a:pt x="828" y="217"/>
                  </a:lnTo>
                  <a:lnTo>
                    <a:pt x="828" y="219"/>
                  </a:lnTo>
                  <a:lnTo>
                    <a:pt x="828" y="221"/>
                  </a:lnTo>
                  <a:lnTo>
                    <a:pt x="826" y="223"/>
                  </a:lnTo>
                  <a:lnTo>
                    <a:pt x="826" y="225"/>
                  </a:lnTo>
                  <a:lnTo>
                    <a:pt x="826" y="228"/>
                  </a:lnTo>
                  <a:lnTo>
                    <a:pt x="826" y="230"/>
                  </a:lnTo>
                  <a:lnTo>
                    <a:pt x="826" y="232"/>
                  </a:lnTo>
                  <a:lnTo>
                    <a:pt x="826" y="234"/>
                  </a:lnTo>
                  <a:lnTo>
                    <a:pt x="826" y="236"/>
                  </a:lnTo>
                  <a:lnTo>
                    <a:pt x="826" y="238"/>
                  </a:lnTo>
                  <a:lnTo>
                    <a:pt x="826" y="240"/>
                  </a:lnTo>
                  <a:lnTo>
                    <a:pt x="826" y="244"/>
                  </a:lnTo>
                  <a:lnTo>
                    <a:pt x="826" y="246"/>
                  </a:lnTo>
                  <a:lnTo>
                    <a:pt x="826" y="247"/>
                  </a:lnTo>
                  <a:lnTo>
                    <a:pt x="824" y="251"/>
                  </a:lnTo>
                  <a:lnTo>
                    <a:pt x="824" y="253"/>
                  </a:lnTo>
                  <a:lnTo>
                    <a:pt x="823" y="257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1" y="261"/>
                  </a:lnTo>
                  <a:lnTo>
                    <a:pt x="821" y="263"/>
                  </a:lnTo>
                  <a:lnTo>
                    <a:pt x="821" y="265"/>
                  </a:lnTo>
                  <a:lnTo>
                    <a:pt x="819" y="266"/>
                  </a:lnTo>
                  <a:lnTo>
                    <a:pt x="821" y="268"/>
                  </a:lnTo>
                  <a:lnTo>
                    <a:pt x="821" y="270"/>
                  </a:lnTo>
                  <a:lnTo>
                    <a:pt x="821" y="272"/>
                  </a:lnTo>
                  <a:lnTo>
                    <a:pt x="819" y="272"/>
                  </a:lnTo>
                  <a:lnTo>
                    <a:pt x="817" y="272"/>
                  </a:lnTo>
                  <a:lnTo>
                    <a:pt x="815" y="272"/>
                  </a:lnTo>
                  <a:lnTo>
                    <a:pt x="815" y="274"/>
                  </a:lnTo>
                  <a:lnTo>
                    <a:pt x="813" y="274"/>
                  </a:lnTo>
                  <a:lnTo>
                    <a:pt x="811" y="274"/>
                  </a:lnTo>
                  <a:lnTo>
                    <a:pt x="811" y="272"/>
                  </a:lnTo>
                  <a:lnTo>
                    <a:pt x="809" y="272"/>
                  </a:lnTo>
                  <a:lnTo>
                    <a:pt x="807" y="274"/>
                  </a:lnTo>
                  <a:lnTo>
                    <a:pt x="807" y="276"/>
                  </a:lnTo>
                  <a:lnTo>
                    <a:pt x="805" y="278"/>
                  </a:lnTo>
                  <a:lnTo>
                    <a:pt x="805" y="276"/>
                  </a:lnTo>
                  <a:lnTo>
                    <a:pt x="804" y="276"/>
                  </a:lnTo>
                  <a:lnTo>
                    <a:pt x="804" y="278"/>
                  </a:lnTo>
                  <a:lnTo>
                    <a:pt x="802" y="278"/>
                  </a:lnTo>
                  <a:lnTo>
                    <a:pt x="800" y="278"/>
                  </a:lnTo>
                  <a:lnTo>
                    <a:pt x="798" y="278"/>
                  </a:lnTo>
                  <a:lnTo>
                    <a:pt x="798" y="280"/>
                  </a:lnTo>
                  <a:lnTo>
                    <a:pt x="800" y="280"/>
                  </a:lnTo>
                  <a:lnTo>
                    <a:pt x="800" y="282"/>
                  </a:lnTo>
                  <a:lnTo>
                    <a:pt x="798" y="282"/>
                  </a:lnTo>
                  <a:lnTo>
                    <a:pt x="798" y="284"/>
                  </a:lnTo>
                  <a:lnTo>
                    <a:pt x="798" y="282"/>
                  </a:lnTo>
                  <a:lnTo>
                    <a:pt x="796" y="282"/>
                  </a:lnTo>
                  <a:lnTo>
                    <a:pt x="794" y="282"/>
                  </a:lnTo>
                  <a:lnTo>
                    <a:pt x="794" y="280"/>
                  </a:lnTo>
                  <a:lnTo>
                    <a:pt x="794" y="278"/>
                  </a:lnTo>
                  <a:lnTo>
                    <a:pt x="792" y="278"/>
                  </a:lnTo>
                  <a:lnTo>
                    <a:pt x="790" y="280"/>
                  </a:lnTo>
                  <a:lnTo>
                    <a:pt x="788" y="282"/>
                  </a:lnTo>
                  <a:lnTo>
                    <a:pt x="786" y="280"/>
                  </a:lnTo>
                  <a:lnTo>
                    <a:pt x="786" y="278"/>
                  </a:lnTo>
                  <a:lnTo>
                    <a:pt x="786" y="276"/>
                  </a:lnTo>
                  <a:lnTo>
                    <a:pt x="785" y="276"/>
                  </a:lnTo>
                  <a:lnTo>
                    <a:pt x="785" y="274"/>
                  </a:lnTo>
                  <a:lnTo>
                    <a:pt x="783" y="274"/>
                  </a:lnTo>
                  <a:lnTo>
                    <a:pt x="781" y="274"/>
                  </a:lnTo>
                  <a:lnTo>
                    <a:pt x="779" y="276"/>
                  </a:lnTo>
                  <a:lnTo>
                    <a:pt x="779" y="278"/>
                  </a:lnTo>
                  <a:lnTo>
                    <a:pt x="779" y="280"/>
                  </a:lnTo>
                  <a:lnTo>
                    <a:pt x="777" y="282"/>
                  </a:lnTo>
                  <a:lnTo>
                    <a:pt x="775" y="278"/>
                  </a:lnTo>
                  <a:lnTo>
                    <a:pt x="775" y="280"/>
                  </a:lnTo>
                  <a:lnTo>
                    <a:pt x="773" y="282"/>
                  </a:lnTo>
                  <a:lnTo>
                    <a:pt x="773" y="280"/>
                  </a:lnTo>
                  <a:lnTo>
                    <a:pt x="771" y="282"/>
                  </a:lnTo>
                  <a:lnTo>
                    <a:pt x="769" y="282"/>
                  </a:lnTo>
                  <a:lnTo>
                    <a:pt x="767" y="282"/>
                  </a:lnTo>
                  <a:lnTo>
                    <a:pt x="767" y="284"/>
                  </a:lnTo>
                  <a:lnTo>
                    <a:pt x="766" y="284"/>
                  </a:lnTo>
                  <a:lnTo>
                    <a:pt x="764" y="284"/>
                  </a:lnTo>
                  <a:lnTo>
                    <a:pt x="764" y="282"/>
                  </a:lnTo>
                  <a:lnTo>
                    <a:pt x="762" y="282"/>
                  </a:lnTo>
                  <a:lnTo>
                    <a:pt x="762" y="284"/>
                  </a:lnTo>
                  <a:lnTo>
                    <a:pt x="760" y="285"/>
                  </a:lnTo>
                  <a:lnTo>
                    <a:pt x="760" y="287"/>
                  </a:lnTo>
                  <a:lnTo>
                    <a:pt x="758" y="287"/>
                  </a:lnTo>
                  <a:lnTo>
                    <a:pt x="756" y="287"/>
                  </a:lnTo>
                  <a:lnTo>
                    <a:pt x="754" y="289"/>
                  </a:lnTo>
                  <a:lnTo>
                    <a:pt x="752" y="289"/>
                  </a:lnTo>
                  <a:lnTo>
                    <a:pt x="750" y="291"/>
                  </a:lnTo>
                  <a:lnTo>
                    <a:pt x="748" y="291"/>
                  </a:lnTo>
                  <a:lnTo>
                    <a:pt x="747" y="293"/>
                  </a:lnTo>
                  <a:lnTo>
                    <a:pt x="745" y="293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1" y="291"/>
                  </a:lnTo>
                  <a:lnTo>
                    <a:pt x="741" y="293"/>
                  </a:lnTo>
                  <a:lnTo>
                    <a:pt x="741" y="295"/>
                  </a:lnTo>
                  <a:lnTo>
                    <a:pt x="739" y="295"/>
                  </a:lnTo>
                  <a:lnTo>
                    <a:pt x="737" y="295"/>
                  </a:lnTo>
                  <a:lnTo>
                    <a:pt x="735" y="295"/>
                  </a:lnTo>
                  <a:lnTo>
                    <a:pt x="733" y="297"/>
                  </a:lnTo>
                  <a:lnTo>
                    <a:pt x="731" y="295"/>
                  </a:lnTo>
                  <a:lnTo>
                    <a:pt x="731" y="297"/>
                  </a:lnTo>
                  <a:lnTo>
                    <a:pt x="729" y="299"/>
                  </a:lnTo>
                  <a:lnTo>
                    <a:pt x="728" y="299"/>
                  </a:lnTo>
                  <a:lnTo>
                    <a:pt x="726" y="301"/>
                  </a:lnTo>
                  <a:lnTo>
                    <a:pt x="724" y="301"/>
                  </a:lnTo>
                  <a:lnTo>
                    <a:pt x="722" y="301"/>
                  </a:lnTo>
                  <a:lnTo>
                    <a:pt x="722" y="303"/>
                  </a:lnTo>
                  <a:lnTo>
                    <a:pt x="720" y="303"/>
                  </a:lnTo>
                  <a:lnTo>
                    <a:pt x="718" y="304"/>
                  </a:lnTo>
                  <a:lnTo>
                    <a:pt x="718" y="306"/>
                  </a:lnTo>
                  <a:lnTo>
                    <a:pt x="718" y="308"/>
                  </a:lnTo>
                  <a:lnTo>
                    <a:pt x="718" y="310"/>
                  </a:lnTo>
                  <a:lnTo>
                    <a:pt x="716" y="310"/>
                  </a:lnTo>
                  <a:lnTo>
                    <a:pt x="716" y="312"/>
                  </a:lnTo>
                  <a:lnTo>
                    <a:pt x="716" y="314"/>
                  </a:lnTo>
                  <a:lnTo>
                    <a:pt x="714" y="316"/>
                  </a:lnTo>
                  <a:lnTo>
                    <a:pt x="712" y="316"/>
                  </a:lnTo>
                  <a:lnTo>
                    <a:pt x="712" y="318"/>
                  </a:lnTo>
                  <a:lnTo>
                    <a:pt x="710" y="318"/>
                  </a:lnTo>
                  <a:lnTo>
                    <a:pt x="710" y="316"/>
                  </a:lnTo>
                  <a:lnTo>
                    <a:pt x="709" y="316"/>
                  </a:lnTo>
                  <a:lnTo>
                    <a:pt x="707" y="316"/>
                  </a:lnTo>
                  <a:lnTo>
                    <a:pt x="707" y="318"/>
                  </a:lnTo>
                  <a:lnTo>
                    <a:pt x="705" y="318"/>
                  </a:lnTo>
                  <a:lnTo>
                    <a:pt x="703" y="318"/>
                  </a:lnTo>
                  <a:lnTo>
                    <a:pt x="703" y="320"/>
                  </a:lnTo>
                  <a:lnTo>
                    <a:pt x="703" y="322"/>
                  </a:lnTo>
                  <a:lnTo>
                    <a:pt x="703" y="323"/>
                  </a:lnTo>
                  <a:lnTo>
                    <a:pt x="701" y="322"/>
                  </a:lnTo>
                  <a:lnTo>
                    <a:pt x="699" y="322"/>
                  </a:lnTo>
                  <a:lnTo>
                    <a:pt x="699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3" y="320"/>
                  </a:lnTo>
                  <a:lnTo>
                    <a:pt x="691" y="320"/>
                  </a:lnTo>
                  <a:lnTo>
                    <a:pt x="690" y="318"/>
                  </a:lnTo>
                  <a:lnTo>
                    <a:pt x="688" y="316"/>
                  </a:lnTo>
                  <a:lnTo>
                    <a:pt x="686" y="316"/>
                  </a:lnTo>
                  <a:lnTo>
                    <a:pt x="684" y="316"/>
                  </a:lnTo>
                  <a:lnTo>
                    <a:pt x="682" y="316"/>
                  </a:lnTo>
                  <a:lnTo>
                    <a:pt x="680" y="316"/>
                  </a:lnTo>
                  <a:lnTo>
                    <a:pt x="678" y="316"/>
                  </a:lnTo>
                  <a:lnTo>
                    <a:pt x="676" y="316"/>
                  </a:lnTo>
                  <a:lnTo>
                    <a:pt x="676" y="314"/>
                  </a:lnTo>
                  <a:lnTo>
                    <a:pt x="674" y="314"/>
                  </a:lnTo>
                  <a:lnTo>
                    <a:pt x="672" y="314"/>
                  </a:lnTo>
                  <a:lnTo>
                    <a:pt x="671" y="314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0"/>
                  </a:lnTo>
                  <a:lnTo>
                    <a:pt x="665" y="308"/>
                  </a:lnTo>
                  <a:lnTo>
                    <a:pt x="663" y="308"/>
                  </a:lnTo>
                  <a:lnTo>
                    <a:pt x="663" y="310"/>
                  </a:lnTo>
                  <a:lnTo>
                    <a:pt x="661" y="312"/>
                  </a:lnTo>
                  <a:lnTo>
                    <a:pt x="659" y="310"/>
                  </a:lnTo>
                  <a:lnTo>
                    <a:pt x="657" y="310"/>
                  </a:lnTo>
                  <a:lnTo>
                    <a:pt x="655" y="310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2" y="306"/>
                  </a:lnTo>
                  <a:lnTo>
                    <a:pt x="650" y="304"/>
                  </a:lnTo>
                  <a:lnTo>
                    <a:pt x="648" y="304"/>
                  </a:lnTo>
                  <a:lnTo>
                    <a:pt x="646" y="304"/>
                  </a:lnTo>
                  <a:lnTo>
                    <a:pt x="644" y="304"/>
                  </a:lnTo>
                  <a:lnTo>
                    <a:pt x="642" y="304"/>
                  </a:lnTo>
                  <a:lnTo>
                    <a:pt x="640" y="304"/>
                  </a:lnTo>
                  <a:lnTo>
                    <a:pt x="638" y="304"/>
                  </a:lnTo>
                  <a:lnTo>
                    <a:pt x="636" y="303"/>
                  </a:lnTo>
                  <a:lnTo>
                    <a:pt x="636" y="301"/>
                  </a:lnTo>
                  <a:lnTo>
                    <a:pt x="634" y="301"/>
                  </a:lnTo>
                  <a:lnTo>
                    <a:pt x="633" y="301"/>
                  </a:lnTo>
                  <a:lnTo>
                    <a:pt x="631" y="303"/>
                  </a:lnTo>
                  <a:lnTo>
                    <a:pt x="629" y="304"/>
                  </a:lnTo>
                  <a:lnTo>
                    <a:pt x="627" y="303"/>
                  </a:lnTo>
                  <a:lnTo>
                    <a:pt x="629" y="303"/>
                  </a:lnTo>
                  <a:lnTo>
                    <a:pt x="629" y="301"/>
                  </a:lnTo>
                  <a:lnTo>
                    <a:pt x="625" y="301"/>
                  </a:lnTo>
                  <a:lnTo>
                    <a:pt x="623" y="301"/>
                  </a:lnTo>
                  <a:lnTo>
                    <a:pt x="621" y="299"/>
                  </a:lnTo>
                  <a:lnTo>
                    <a:pt x="619" y="299"/>
                  </a:lnTo>
                  <a:lnTo>
                    <a:pt x="617" y="297"/>
                  </a:lnTo>
                  <a:lnTo>
                    <a:pt x="615" y="297"/>
                  </a:lnTo>
                  <a:lnTo>
                    <a:pt x="614" y="297"/>
                  </a:lnTo>
                  <a:lnTo>
                    <a:pt x="612" y="297"/>
                  </a:lnTo>
                  <a:lnTo>
                    <a:pt x="610" y="295"/>
                  </a:lnTo>
                  <a:lnTo>
                    <a:pt x="608" y="295"/>
                  </a:lnTo>
                  <a:lnTo>
                    <a:pt x="608" y="293"/>
                  </a:lnTo>
                  <a:lnTo>
                    <a:pt x="606" y="293"/>
                  </a:lnTo>
                  <a:lnTo>
                    <a:pt x="604" y="293"/>
                  </a:lnTo>
                  <a:lnTo>
                    <a:pt x="604" y="291"/>
                  </a:lnTo>
                  <a:lnTo>
                    <a:pt x="602" y="291"/>
                  </a:lnTo>
                  <a:lnTo>
                    <a:pt x="600" y="291"/>
                  </a:lnTo>
                  <a:lnTo>
                    <a:pt x="598" y="291"/>
                  </a:lnTo>
                  <a:lnTo>
                    <a:pt x="598" y="289"/>
                  </a:lnTo>
                  <a:lnTo>
                    <a:pt x="596" y="289"/>
                  </a:lnTo>
                  <a:lnTo>
                    <a:pt x="596" y="287"/>
                  </a:lnTo>
                  <a:lnTo>
                    <a:pt x="595" y="287"/>
                  </a:lnTo>
                  <a:lnTo>
                    <a:pt x="593" y="287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87"/>
                  </a:lnTo>
                  <a:lnTo>
                    <a:pt x="589" y="285"/>
                  </a:lnTo>
                  <a:lnTo>
                    <a:pt x="587" y="287"/>
                  </a:lnTo>
                  <a:lnTo>
                    <a:pt x="585" y="287"/>
                  </a:lnTo>
                  <a:lnTo>
                    <a:pt x="583" y="287"/>
                  </a:lnTo>
                  <a:lnTo>
                    <a:pt x="581" y="287"/>
                  </a:lnTo>
                  <a:lnTo>
                    <a:pt x="579" y="285"/>
                  </a:lnTo>
                  <a:lnTo>
                    <a:pt x="577" y="285"/>
                  </a:lnTo>
                  <a:lnTo>
                    <a:pt x="577" y="284"/>
                  </a:lnTo>
                  <a:lnTo>
                    <a:pt x="576" y="284"/>
                  </a:lnTo>
                  <a:lnTo>
                    <a:pt x="574" y="284"/>
                  </a:lnTo>
                  <a:lnTo>
                    <a:pt x="572" y="284"/>
                  </a:lnTo>
                  <a:lnTo>
                    <a:pt x="570" y="282"/>
                  </a:lnTo>
                  <a:lnTo>
                    <a:pt x="568" y="280"/>
                  </a:lnTo>
                  <a:lnTo>
                    <a:pt x="568" y="278"/>
                  </a:lnTo>
                  <a:lnTo>
                    <a:pt x="566" y="278"/>
                  </a:lnTo>
                  <a:lnTo>
                    <a:pt x="566" y="276"/>
                  </a:lnTo>
                  <a:lnTo>
                    <a:pt x="564" y="276"/>
                  </a:lnTo>
                  <a:lnTo>
                    <a:pt x="564" y="274"/>
                  </a:lnTo>
                  <a:lnTo>
                    <a:pt x="564" y="272"/>
                  </a:lnTo>
                  <a:lnTo>
                    <a:pt x="564" y="270"/>
                  </a:lnTo>
                  <a:lnTo>
                    <a:pt x="564" y="268"/>
                  </a:lnTo>
                  <a:lnTo>
                    <a:pt x="562" y="266"/>
                  </a:lnTo>
                  <a:lnTo>
                    <a:pt x="560" y="265"/>
                  </a:lnTo>
                  <a:lnTo>
                    <a:pt x="560" y="263"/>
                  </a:lnTo>
                  <a:lnTo>
                    <a:pt x="562" y="261"/>
                  </a:lnTo>
                  <a:lnTo>
                    <a:pt x="562" y="259"/>
                  </a:lnTo>
                  <a:lnTo>
                    <a:pt x="560" y="259"/>
                  </a:lnTo>
                  <a:lnTo>
                    <a:pt x="560" y="257"/>
                  </a:lnTo>
                  <a:lnTo>
                    <a:pt x="558" y="255"/>
                  </a:lnTo>
                  <a:lnTo>
                    <a:pt x="560" y="253"/>
                  </a:lnTo>
                  <a:lnTo>
                    <a:pt x="560" y="251"/>
                  </a:lnTo>
                  <a:lnTo>
                    <a:pt x="558" y="251"/>
                  </a:lnTo>
                  <a:lnTo>
                    <a:pt x="558" y="249"/>
                  </a:lnTo>
                  <a:lnTo>
                    <a:pt x="558" y="247"/>
                  </a:lnTo>
                  <a:lnTo>
                    <a:pt x="557" y="247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60" y="244"/>
                  </a:lnTo>
                  <a:lnTo>
                    <a:pt x="560" y="242"/>
                  </a:lnTo>
                  <a:lnTo>
                    <a:pt x="560" y="240"/>
                  </a:lnTo>
                  <a:lnTo>
                    <a:pt x="560" y="238"/>
                  </a:lnTo>
                  <a:lnTo>
                    <a:pt x="560" y="236"/>
                  </a:lnTo>
                  <a:lnTo>
                    <a:pt x="560" y="234"/>
                  </a:lnTo>
                  <a:lnTo>
                    <a:pt x="560" y="232"/>
                  </a:lnTo>
                  <a:lnTo>
                    <a:pt x="562" y="230"/>
                  </a:lnTo>
                  <a:lnTo>
                    <a:pt x="562" y="228"/>
                  </a:lnTo>
                  <a:lnTo>
                    <a:pt x="564" y="228"/>
                  </a:lnTo>
                  <a:lnTo>
                    <a:pt x="564" y="227"/>
                  </a:lnTo>
                  <a:lnTo>
                    <a:pt x="564" y="225"/>
                  </a:lnTo>
                  <a:lnTo>
                    <a:pt x="566" y="223"/>
                  </a:lnTo>
                  <a:lnTo>
                    <a:pt x="566" y="221"/>
                  </a:lnTo>
                  <a:lnTo>
                    <a:pt x="566" y="219"/>
                  </a:lnTo>
                  <a:lnTo>
                    <a:pt x="566" y="217"/>
                  </a:lnTo>
                  <a:lnTo>
                    <a:pt x="564" y="215"/>
                  </a:lnTo>
                  <a:lnTo>
                    <a:pt x="564" y="213"/>
                  </a:lnTo>
                  <a:lnTo>
                    <a:pt x="564" y="211"/>
                  </a:lnTo>
                  <a:lnTo>
                    <a:pt x="562" y="209"/>
                  </a:lnTo>
                  <a:lnTo>
                    <a:pt x="562" y="208"/>
                  </a:lnTo>
                  <a:lnTo>
                    <a:pt x="562" y="206"/>
                  </a:lnTo>
                  <a:lnTo>
                    <a:pt x="562" y="204"/>
                  </a:lnTo>
                  <a:lnTo>
                    <a:pt x="562" y="202"/>
                  </a:lnTo>
                  <a:lnTo>
                    <a:pt x="560" y="202"/>
                  </a:lnTo>
                  <a:lnTo>
                    <a:pt x="560" y="200"/>
                  </a:lnTo>
                  <a:lnTo>
                    <a:pt x="560" y="198"/>
                  </a:lnTo>
                  <a:lnTo>
                    <a:pt x="558" y="196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5" y="194"/>
                  </a:lnTo>
                  <a:lnTo>
                    <a:pt x="553" y="192"/>
                  </a:lnTo>
                  <a:lnTo>
                    <a:pt x="551" y="192"/>
                  </a:lnTo>
                  <a:lnTo>
                    <a:pt x="549" y="192"/>
                  </a:lnTo>
                  <a:lnTo>
                    <a:pt x="547" y="190"/>
                  </a:lnTo>
                  <a:lnTo>
                    <a:pt x="547" y="189"/>
                  </a:lnTo>
                  <a:lnTo>
                    <a:pt x="545" y="187"/>
                  </a:lnTo>
                  <a:lnTo>
                    <a:pt x="547" y="187"/>
                  </a:lnTo>
                  <a:lnTo>
                    <a:pt x="547" y="185"/>
                  </a:lnTo>
                  <a:lnTo>
                    <a:pt x="545" y="183"/>
                  </a:lnTo>
                  <a:lnTo>
                    <a:pt x="541" y="183"/>
                  </a:lnTo>
                  <a:lnTo>
                    <a:pt x="539" y="183"/>
                  </a:lnTo>
                  <a:lnTo>
                    <a:pt x="538" y="183"/>
                  </a:lnTo>
                  <a:lnTo>
                    <a:pt x="534" y="183"/>
                  </a:lnTo>
                  <a:lnTo>
                    <a:pt x="532" y="181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24" y="181"/>
                  </a:lnTo>
                  <a:lnTo>
                    <a:pt x="524" y="183"/>
                  </a:lnTo>
                  <a:lnTo>
                    <a:pt x="522" y="183"/>
                  </a:lnTo>
                  <a:lnTo>
                    <a:pt x="520" y="183"/>
                  </a:lnTo>
                  <a:lnTo>
                    <a:pt x="519" y="183"/>
                  </a:lnTo>
                  <a:lnTo>
                    <a:pt x="517" y="183"/>
                  </a:lnTo>
                  <a:lnTo>
                    <a:pt x="515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3"/>
                  </a:lnTo>
                  <a:lnTo>
                    <a:pt x="505" y="183"/>
                  </a:lnTo>
                  <a:lnTo>
                    <a:pt x="503" y="183"/>
                  </a:lnTo>
                  <a:lnTo>
                    <a:pt x="501" y="185"/>
                  </a:lnTo>
                  <a:lnTo>
                    <a:pt x="500" y="185"/>
                  </a:lnTo>
                  <a:lnTo>
                    <a:pt x="498" y="187"/>
                  </a:lnTo>
                  <a:lnTo>
                    <a:pt x="496" y="187"/>
                  </a:lnTo>
                  <a:lnTo>
                    <a:pt x="494" y="189"/>
                  </a:lnTo>
                  <a:lnTo>
                    <a:pt x="494" y="190"/>
                  </a:lnTo>
                  <a:lnTo>
                    <a:pt x="490" y="190"/>
                  </a:lnTo>
                  <a:lnTo>
                    <a:pt x="488" y="190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2" y="196"/>
                  </a:lnTo>
                  <a:lnTo>
                    <a:pt x="482" y="198"/>
                  </a:lnTo>
                  <a:lnTo>
                    <a:pt x="482" y="200"/>
                  </a:lnTo>
                  <a:lnTo>
                    <a:pt x="482" y="202"/>
                  </a:lnTo>
                  <a:lnTo>
                    <a:pt x="482" y="204"/>
                  </a:lnTo>
                  <a:lnTo>
                    <a:pt x="484" y="206"/>
                  </a:lnTo>
                  <a:lnTo>
                    <a:pt x="486" y="208"/>
                  </a:lnTo>
                  <a:lnTo>
                    <a:pt x="488" y="211"/>
                  </a:lnTo>
                  <a:lnTo>
                    <a:pt x="490" y="211"/>
                  </a:lnTo>
                  <a:lnTo>
                    <a:pt x="492" y="213"/>
                  </a:lnTo>
                  <a:lnTo>
                    <a:pt x="494" y="215"/>
                  </a:lnTo>
                  <a:lnTo>
                    <a:pt x="496" y="217"/>
                  </a:lnTo>
                  <a:lnTo>
                    <a:pt x="496" y="219"/>
                  </a:lnTo>
                  <a:lnTo>
                    <a:pt x="498" y="221"/>
                  </a:lnTo>
                  <a:lnTo>
                    <a:pt x="500" y="223"/>
                  </a:lnTo>
                  <a:lnTo>
                    <a:pt x="500" y="225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3" y="230"/>
                  </a:lnTo>
                  <a:lnTo>
                    <a:pt x="503" y="232"/>
                  </a:lnTo>
                  <a:lnTo>
                    <a:pt x="503" y="234"/>
                  </a:lnTo>
                  <a:lnTo>
                    <a:pt x="505" y="234"/>
                  </a:lnTo>
                  <a:lnTo>
                    <a:pt x="503" y="236"/>
                  </a:lnTo>
                  <a:lnTo>
                    <a:pt x="501" y="238"/>
                  </a:lnTo>
                  <a:lnTo>
                    <a:pt x="500" y="240"/>
                  </a:lnTo>
                  <a:lnTo>
                    <a:pt x="498" y="240"/>
                  </a:lnTo>
                  <a:lnTo>
                    <a:pt x="496" y="242"/>
                  </a:lnTo>
                  <a:lnTo>
                    <a:pt x="494" y="244"/>
                  </a:lnTo>
                  <a:lnTo>
                    <a:pt x="490" y="244"/>
                  </a:lnTo>
                  <a:lnTo>
                    <a:pt x="488" y="244"/>
                  </a:lnTo>
                  <a:lnTo>
                    <a:pt x="486" y="244"/>
                  </a:lnTo>
                  <a:lnTo>
                    <a:pt x="484" y="244"/>
                  </a:lnTo>
                  <a:lnTo>
                    <a:pt x="482" y="244"/>
                  </a:lnTo>
                  <a:lnTo>
                    <a:pt x="482" y="246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81" y="251"/>
                  </a:lnTo>
                  <a:lnTo>
                    <a:pt x="479" y="253"/>
                  </a:lnTo>
                  <a:lnTo>
                    <a:pt x="477" y="255"/>
                  </a:lnTo>
                  <a:lnTo>
                    <a:pt x="475" y="257"/>
                  </a:lnTo>
                  <a:lnTo>
                    <a:pt x="473" y="257"/>
                  </a:lnTo>
                  <a:lnTo>
                    <a:pt x="471" y="259"/>
                  </a:lnTo>
                  <a:lnTo>
                    <a:pt x="469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1" y="261"/>
                  </a:lnTo>
                  <a:lnTo>
                    <a:pt x="460" y="261"/>
                  </a:lnTo>
                  <a:lnTo>
                    <a:pt x="458" y="263"/>
                  </a:lnTo>
                  <a:lnTo>
                    <a:pt x="454" y="263"/>
                  </a:lnTo>
                  <a:lnTo>
                    <a:pt x="452" y="263"/>
                  </a:lnTo>
                  <a:lnTo>
                    <a:pt x="450" y="263"/>
                  </a:lnTo>
                  <a:lnTo>
                    <a:pt x="450" y="265"/>
                  </a:lnTo>
                  <a:lnTo>
                    <a:pt x="446" y="266"/>
                  </a:lnTo>
                  <a:lnTo>
                    <a:pt x="444" y="268"/>
                  </a:lnTo>
                  <a:lnTo>
                    <a:pt x="444" y="270"/>
                  </a:lnTo>
                  <a:lnTo>
                    <a:pt x="442" y="272"/>
                  </a:lnTo>
                  <a:lnTo>
                    <a:pt x="442" y="274"/>
                  </a:lnTo>
                  <a:lnTo>
                    <a:pt x="441" y="274"/>
                  </a:lnTo>
                  <a:lnTo>
                    <a:pt x="439" y="276"/>
                  </a:lnTo>
                  <a:lnTo>
                    <a:pt x="437" y="278"/>
                  </a:lnTo>
                  <a:lnTo>
                    <a:pt x="435" y="278"/>
                  </a:lnTo>
                  <a:lnTo>
                    <a:pt x="435" y="280"/>
                  </a:lnTo>
                  <a:lnTo>
                    <a:pt x="433" y="280"/>
                  </a:lnTo>
                  <a:lnTo>
                    <a:pt x="431" y="280"/>
                  </a:lnTo>
                  <a:lnTo>
                    <a:pt x="429" y="282"/>
                  </a:lnTo>
                  <a:lnTo>
                    <a:pt x="427" y="284"/>
                  </a:lnTo>
                  <a:lnTo>
                    <a:pt x="425" y="284"/>
                  </a:lnTo>
                  <a:lnTo>
                    <a:pt x="423" y="282"/>
                  </a:lnTo>
                  <a:lnTo>
                    <a:pt x="422" y="282"/>
                  </a:lnTo>
                  <a:lnTo>
                    <a:pt x="420" y="280"/>
                  </a:lnTo>
                  <a:lnTo>
                    <a:pt x="418" y="278"/>
                  </a:lnTo>
                  <a:lnTo>
                    <a:pt x="416" y="276"/>
                  </a:lnTo>
                  <a:lnTo>
                    <a:pt x="414" y="276"/>
                  </a:lnTo>
                  <a:lnTo>
                    <a:pt x="412" y="274"/>
                  </a:lnTo>
                  <a:lnTo>
                    <a:pt x="410" y="272"/>
                  </a:lnTo>
                  <a:lnTo>
                    <a:pt x="408" y="270"/>
                  </a:lnTo>
                  <a:lnTo>
                    <a:pt x="406" y="270"/>
                  </a:lnTo>
                  <a:lnTo>
                    <a:pt x="404" y="270"/>
                  </a:lnTo>
                  <a:lnTo>
                    <a:pt x="403" y="270"/>
                  </a:lnTo>
                  <a:lnTo>
                    <a:pt x="401" y="270"/>
                  </a:lnTo>
                  <a:lnTo>
                    <a:pt x="399" y="270"/>
                  </a:lnTo>
                  <a:lnTo>
                    <a:pt x="397" y="268"/>
                  </a:lnTo>
                  <a:lnTo>
                    <a:pt x="395" y="266"/>
                  </a:lnTo>
                  <a:lnTo>
                    <a:pt x="395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5" y="259"/>
                  </a:lnTo>
                  <a:lnTo>
                    <a:pt x="395" y="257"/>
                  </a:lnTo>
                  <a:lnTo>
                    <a:pt x="393" y="257"/>
                  </a:lnTo>
                  <a:lnTo>
                    <a:pt x="393" y="255"/>
                  </a:lnTo>
                  <a:lnTo>
                    <a:pt x="391" y="255"/>
                  </a:lnTo>
                  <a:lnTo>
                    <a:pt x="389" y="253"/>
                  </a:lnTo>
                  <a:lnTo>
                    <a:pt x="389" y="251"/>
                  </a:lnTo>
                  <a:lnTo>
                    <a:pt x="387" y="249"/>
                  </a:lnTo>
                  <a:lnTo>
                    <a:pt x="385" y="247"/>
                  </a:lnTo>
                  <a:lnTo>
                    <a:pt x="384" y="246"/>
                  </a:lnTo>
                  <a:lnTo>
                    <a:pt x="382" y="244"/>
                  </a:lnTo>
                  <a:lnTo>
                    <a:pt x="380" y="244"/>
                  </a:lnTo>
                  <a:lnTo>
                    <a:pt x="380" y="242"/>
                  </a:lnTo>
                  <a:lnTo>
                    <a:pt x="378" y="240"/>
                  </a:lnTo>
                  <a:lnTo>
                    <a:pt x="376" y="238"/>
                  </a:lnTo>
                  <a:lnTo>
                    <a:pt x="376" y="236"/>
                  </a:lnTo>
                  <a:lnTo>
                    <a:pt x="376" y="234"/>
                  </a:lnTo>
                  <a:lnTo>
                    <a:pt x="376" y="232"/>
                  </a:lnTo>
                  <a:lnTo>
                    <a:pt x="374" y="230"/>
                  </a:lnTo>
                  <a:lnTo>
                    <a:pt x="374" y="228"/>
                  </a:lnTo>
                  <a:lnTo>
                    <a:pt x="372" y="228"/>
                  </a:lnTo>
                  <a:lnTo>
                    <a:pt x="372" y="227"/>
                  </a:lnTo>
                  <a:lnTo>
                    <a:pt x="370" y="227"/>
                  </a:lnTo>
                  <a:lnTo>
                    <a:pt x="368" y="227"/>
                  </a:lnTo>
                  <a:lnTo>
                    <a:pt x="366" y="227"/>
                  </a:lnTo>
                  <a:lnTo>
                    <a:pt x="365" y="227"/>
                  </a:lnTo>
                  <a:lnTo>
                    <a:pt x="361" y="227"/>
                  </a:lnTo>
                  <a:lnTo>
                    <a:pt x="361" y="225"/>
                  </a:lnTo>
                  <a:lnTo>
                    <a:pt x="361" y="223"/>
                  </a:lnTo>
                  <a:lnTo>
                    <a:pt x="363" y="223"/>
                  </a:lnTo>
                  <a:lnTo>
                    <a:pt x="365" y="223"/>
                  </a:lnTo>
                  <a:lnTo>
                    <a:pt x="365" y="221"/>
                  </a:lnTo>
                  <a:lnTo>
                    <a:pt x="366" y="221"/>
                  </a:lnTo>
                  <a:lnTo>
                    <a:pt x="366" y="219"/>
                  </a:lnTo>
                  <a:lnTo>
                    <a:pt x="366" y="217"/>
                  </a:lnTo>
                  <a:lnTo>
                    <a:pt x="366" y="215"/>
                  </a:lnTo>
                  <a:lnTo>
                    <a:pt x="366" y="213"/>
                  </a:lnTo>
                  <a:lnTo>
                    <a:pt x="366" y="211"/>
                  </a:lnTo>
                  <a:lnTo>
                    <a:pt x="365" y="211"/>
                  </a:lnTo>
                  <a:lnTo>
                    <a:pt x="363" y="213"/>
                  </a:lnTo>
                  <a:lnTo>
                    <a:pt x="361" y="213"/>
                  </a:lnTo>
                  <a:lnTo>
                    <a:pt x="359" y="213"/>
                  </a:lnTo>
                  <a:lnTo>
                    <a:pt x="357" y="213"/>
                  </a:lnTo>
                  <a:lnTo>
                    <a:pt x="357" y="211"/>
                  </a:lnTo>
                  <a:lnTo>
                    <a:pt x="355" y="211"/>
                  </a:lnTo>
                  <a:lnTo>
                    <a:pt x="355" y="209"/>
                  </a:lnTo>
                  <a:lnTo>
                    <a:pt x="353" y="208"/>
                  </a:lnTo>
                  <a:lnTo>
                    <a:pt x="351" y="206"/>
                  </a:lnTo>
                  <a:lnTo>
                    <a:pt x="349" y="206"/>
                  </a:lnTo>
                  <a:lnTo>
                    <a:pt x="349" y="204"/>
                  </a:lnTo>
                  <a:lnTo>
                    <a:pt x="349" y="202"/>
                  </a:lnTo>
                  <a:lnTo>
                    <a:pt x="347" y="200"/>
                  </a:lnTo>
                  <a:lnTo>
                    <a:pt x="347" y="198"/>
                  </a:lnTo>
                  <a:lnTo>
                    <a:pt x="346" y="198"/>
                  </a:lnTo>
                  <a:lnTo>
                    <a:pt x="344" y="200"/>
                  </a:lnTo>
                  <a:lnTo>
                    <a:pt x="340" y="202"/>
                  </a:lnTo>
                  <a:lnTo>
                    <a:pt x="336" y="202"/>
                  </a:lnTo>
                  <a:lnTo>
                    <a:pt x="334" y="202"/>
                  </a:lnTo>
                  <a:lnTo>
                    <a:pt x="330" y="200"/>
                  </a:lnTo>
                  <a:lnTo>
                    <a:pt x="328" y="200"/>
                  </a:lnTo>
                  <a:lnTo>
                    <a:pt x="327" y="200"/>
                  </a:lnTo>
                  <a:lnTo>
                    <a:pt x="319" y="198"/>
                  </a:lnTo>
                  <a:lnTo>
                    <a:pt x="315" y="198"/>
                  </a:lnTo>
                  <a:lnTo>
                    <a:pt x="313" y="196"/>
                  </a:lnTo>
                  <a:lnTo>
                    <a:pt x="308" y="196"/>
                  </a:lnTo>
                  <a:lnTo>
                    <a:pt x="298" y="194"/>
                  </a:lnTo>
                  <a:lnTo>
                    <a:pt x="296" y="192"/>
                  </a:lnTo>
                  <a:lnTo>
                    <a:pt x="294" y="192"/>
                  </a:lnTo>
                  <a:lnTo>
                    <a:pt x="289" y="190"/>
                  </a:lnTo>
                  <a:lnTo>
                    <a:pt x="285" y="190"/>
                  </a:lnTo>
                  <a:lnTo>
                    <a:pt x="283" y="190"/>
                  </a:lnTo>
                  <a:lnTo>
                    <a:pt x="279" y="189"/>
                  </a:lnTo>
                  <a:lnTo>
                    <a:pt x="277" y="190"/>
                  </a:lnTo>
                  <a:lnTo>
                    <a:pt x="275" y="190"/>
                  </a:lnTo>
                  <a:lnTo>
                    <a:pt x="275" y="192"/>
                  </a:lnTo>
                  <a:lnTo>
                    <a:pt x="273" y="194"/>
                  </a:lnTo>
                  <a:lnTo>
                    <a:pt x="273" y="198"/>
                  </a:lnTo>
                  <a:lnTo>
                    <a:pt x="275" y="202"/>
                  </a:lnTo>
                  <a:lnTo>
                    <a:pt x="273" y="204"/>
                  </a:lnTo>
                  <a:lnTo>
                    <a:pt x="271" y="206"/>
                  </a:lnTo>
                  <a:lnTo>
                    <a:pt x="270" y="208"/>
                  </a:lnTo>
                  <a:lnTo>
                    <a:pt x="270" y="211"/>
                  </a:lnTo>
                  <a:lnTo>
                    <a:pt x="270" y="213"/>
                  </a:lnTo>
                  <a:lnTo>
                    <a:pt x="270" y="215"/>
                  </a:lnTo>
                  <a:lnTo>
                    <a:pt x="270" y="217"/>
                  </a:lnTo>
                  <a:lnTo>
                    <a:pt x="270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6" y="223"/>
                  </a:lnTo>
                  <a:lnTo>
                    <a:pt x="266" y="225"/>
                  </a:lnTo>
                  <a:lnTo>
                    <a:pt x="264" y="227"/>
                  </a:lnTo>
                  <a:lnTo>
                    <a:pt x="262" y="228"/>
                  </a:lnTo>
                  <a:lnTo>
                    <a:pt x="260" y="228"/>
                  </a:lnTo>
                  <a:lnTo>
                    <a:pt x="258" y="228"/>
                  </a:lnTo>
                  <a:lnTo>
                    <a:pt x="258" y="227"/>
                  </a:lnTo>
                  <a:lnTo>
                    <a:pt x="256" y="225"/>
                  </a:lnTo>
                  <a:lnTo>
                    <a:pt x="254" y="225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19"/>
                  </a:lnTo>
                  <a:lnTo>
                    <a:pt x="252" y="219"/>
                  </a:lnTo>
                  <a:lnTo>
                    <a:pt x="251" y="219"/>
                  </a:lnTo>
                  <a:lnTo>
                    <a:pt x="249" y="215"/>
                  </a:lnTo>
                  <a:lnTo>
                    <a:pt x="251" y="213"/>
                  </a:lnTo>
                  <a:lnTo>
                    <a:pt x="252" y="209"/>
                  </a:lnTo>
                  <a:lnTo>
                    <a:pt x="254" y="209"/>
                  </a:lnTo>
                  <a:lnTo>
                    <a:pt x="256" y="208"/>
                  </a:lnTo>
                  <a:lnTo>
                    <a:pt x="258" y="208"/>
                  </a:lnTo>
                  <a:lnTo>
                    <a:pt x="260" y="208"/>
                  </a:lnTo>
                  <a:lnTo>
                    <a:pt x="260" y="206"/>
                  </a:lnTo>
                  <a:lnTo>
                    <a:pt x="262" y="206"/>
                  </a:lnTo>
                  <a:lnTo>
                    <a:pt x="262" y="204"/>
                  </a:lnTo>
                  <a:lnTo>
                    <a:pt x="264" y="204"/>
                  </a:lnTo>
                  <a:lnTo>
                    <a:pt x="266" y="202"/>
                  </a:lnTo>
                  <a:lnTo>
                    <a:pt x="268" y="196"/>
                  </a:lnTo>
                  <a:lnTo>
                    <a:pt x="268" y="194"/>
                  </a:lnTo>
                  <a:lnTo>
                    <a:pt x="266" y="192"/>
                  </a:lnTo>
                  <a:lnTo>
                    <a:pt x="264" y="192"/>
                  </a:lnTo>
                  <a:lnTo>
                    <a:pt x="262" y="192"/>
                  </a:lnTo>
                  <a:lnTo>
                    <a:pt x="260" y="192"/>
                  </a:lnTo>
                  <a:lnTo>
                    <a:pt x="258" y="192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2"/>
                  </a:lnTo>
                  <a:lnTo>
                    <a:pt x="251" y="192"/>
                  </a:lnTo>
                  <a:lnTo>
                    <a:pt x="249" y="192"/>
                  </a:lnTo>
                  <a:lnTo>
                    <a:pt x="249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9" y="185"/>
                  </a:lnTo>
                  <a:lnTo>
                    <a:pt x="249" y="183"/>
                  </a:lnTo>
                  <a:lnTo>
                    <a:pt x="247" y="183"/>
                  </a:lnTo>
                  <a:lnTo>
                    <a:pt x="245" y="179"/>
                  </a:lnTo>
                  <a:lnTo>
                    <a:pt x="243" y="179"/>
                  </a:lnTo>
                  <a:lnTo>
                    <a:pt x="245" y="177"/>
                  </a:lnTo>
                  <a:lnTo>
                    <a:pt x="247" y="175"/>
                  </a:lnTo>
                  <a:lnTo>
                    <a:pt x="249" y="175"/>
                  </a:lnTo>
                  <a:lnTo>
                    <a:pt x="251" y="175"/>
                  </a:lnTo>
                  <a:lnTo>
                    <a:pt x="251" y="173"/>
                  </a:lnTo>
                  <a:lnTo>
                    <a:pt x="251" y="171"/>
                  </a:lnTo>
                  <a:lnTo>
                    <a:pt x="251" y="170"/>
                  </a:lnTo>
                  <a:lnTo>
                    <a:pt x="249" y="168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51" y="160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49" y="152"/>
                  </a:lnTo>
                  <a:lnTo>
                    <a:pt x="247" y="151"/>
                  </a:lnTo>
                  <a:lnTo>
                    <a:pt x="247" y="147"/>
                  </a:lnTo>
                  <a:lnTo>
                    <a:pt x="249" y="141"/>
                  </a:lnTo>
                  <a:lnTo>
                    <a:pt x="249" y="139"/>
                  </a:lnTo>
                  <a:lnTo>
                    <a:pt x="249" y="135"/>
                  </a:lnTo>
                  <a:lnTo>
                    <a:pt x="249" y="133"/>
                  </a:lnTo>
                  <a:lnTo>
                    <a:pt x="247" y="132"/>
                  </a:lnTo>
                  <a:lnTo>
                    <a:pt x="245" y="132"/>
                  </a:lnTo>
                  <a:lnTo>
                    <a:pt x="241" y="130"/>
                  </a:lnTo>
                  <a:lnTo>
                    <a:pt x="237" y="128"/>
                  </a:lnTo>
                  <a:lnTo>
                    <a:pt x="233" y="126"/>
                  </a:lnTo>
                  <a:lnTo>
                    <a:pt x="228" y="122"/>
                  </a:lnTo>
                  <a:lnTo>
                    <a:pt x="222" y="120"/>
                  </a:lnTo>
                  <a:lnTo>
                    <a:pt x="216" y="118"/>
                  </a:lnTo>
                  <a:lnTo>
                    <a:pt x="213" y="114"/>
                  </a:lnTo>
                  <a:lnTo>
                    <a:pt x="209" y="113"/>
                  </a:lnTo>
                  <a:lnTo>
                    <a:pt x="205" y="109"/>
                  </a:lnTo>
                  <a:lnTo>
                    <a:pt x="201" y="107"/>
                  </a:lnTo>
                  <a:lnTo>
                    <a:pt x="195" y="107"/>
                  </a:lnTo>
                  <a:lnTo>
                    <a:pt x="190" y="105"/>
                  </a:lnTo>
                  <a:lnTo>
                    <a:pt x="186" y="105"/>
                  </a:lnTo>
                  <a:lnTo>
                    <a:pt x="180" y="107"/>
                  </a:lnTo>
                  <a:lnTo>
                    <a:pt x="176" y="107"/>
                  </a:lnTo>
                  <a:lnTo>
                    <a:pt x="171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9" y="109"/>
                  </a:lnTo>
                  <a:lnTo>
                    <a:pt x="156" y="107"/>
                  </a:lnTo>
                  <a:lnTo>
                    <a:pt x="150" y="105"/>
                  </a:lnTo>
                  <a:lnTo>
                    <a:pt x="146" y="103"/>
                  </a:lnTo>
                  <a:lnTo>
                    <a:pt x="140" y="99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1" y="97"/>
                  </a:lnTo>
                  <a:lnTo>
                    <a:pt x="129" y="99"/>
                  </a:lnTo>
                  <a:lnTo>
                    <a:pt x="125" y="99"/>
                  </a:lnTo>
                  <a:lnTo>
                    <a:pt x="123" y="101"/>
                  </a:lnTo>
                  <a:lnTo>
                    <a:pt x="121" y="101"/>
                  </a:lnTo>
                  <a:lnTo>
                    <a:pt x="118" y="101"/>
                  </a:lnTo>
                  <a:lnTo>
                    <a:pt x="116" y="101"/>
                  </a:lnTo>
                  <a:lnTo>
                    <a:pt x="114" y="99"/>
                  </a:lnTo>
                  <a:lnTo>
                    <a:pt x="112" y="99"/>
                  </a:lnTo>
                  <a:lnTo>
                    <a:pt x="112" y="95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16" y="90"/>
                  </a:lnTo>
                  <a:lnTo>
                    <a:pt x="118" y="90"/>
                  </a:lnTo>
                  <a:lnTo>
                    <a:pt x="119" y="86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8" y="78"/>
                  </a:lnTo>
                  <a:lnTo>
                    <a:pt x="118" y="76"/>
                  </a:lnTo>
                  <a:lnTo>
                    <a:pt x="114" y="75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0" y="73"/>
                  </a:lnTo>
                  <a:lnTo>
                    <a:pt x="108" y="71"/>
                  </a:lnTo>
                  <a:lnTo>
                    <a:pt x="106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7" y="67"/>
                  </a:lnTo>
                  <a:lnTo>
                    <a:pt x="95" y="67"/>
                  </a:lnTo>
                  <a:lnTo>
                    <a:pt x="93" y="67"/>
                  </a:lnTo>
                  <a:lnTo>
                    <a:pt x="93" y="69"/>
                  </a:lnTo>
                  <a:lnTo>
                    <a:pt x="89" y="71"/>
                  </a:lnTo>
                  <a:lnTo>
                    <a:pt x="87" y="73"/>
                  </a:lnTo>
                  <a:lnTo>
                    <a:pt x="83" y="75"/>
                  </a:lnTo>
                  <a:lnTo>
                    <a:pt x="83" y="76"/>
                  </a:lnTo>
                  <a:lnTo>
                    <a:pt x="81" y="76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8" y="75"/>
                  </a:lnTo>
                  <a:lnTo>
                    <a:pt x="76" y="73"/>
                  </a:lnTo>
                  <a:lnTo>
                    <a:pt x="74" y="71"/>
                  </a:lnTo>
                  <a:lnTo>
                    <a:pt x="74" y="69"/>
                  </a:lnTo>
                  <a:lnTo>
                    <a:pt x="72" y="69"/>
                  </a:lnTo>
                  <a:lnTo>
                    <a:pt x="70" y="69"/>
                  </a:lnTo>
                  <a:lnTo>
                    <a:pt x="66" y="69"/>
                  </a:lnTo>
                  <a:lnTo>
                    <a:pt x="62" y="69"/>
                  </a:lnTo>
                  <a:lnTo>
                    <a:pt x="59" y="69"/>
                  </a:lnTo>
                  <a:lnTo>
                    <a:pt x="57" y="71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40" y="59"/>
                  </a:lnTo>
                  <a:lnTo>
                    <a:pt x="38" y="56"/>
                  </a:lnTo>
                  <a:lnTo>
                    <a:pt x="36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29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BE03E29-134C-4900-945D-9AD428E96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17"/>
              <a:ext cx="950" cy="768"/>
            </a:xfrm>
            <a:custGeom>
              <a:avLst/>
              <a:gdLst>
                <a:gd name="T0" fmla="*/ 46 w 950"/>
                <a:gd name="T1" fmla="*/ 580 h 768"/>
                <a:gd name="T2" fmla="*/ 49 w 950"/>
                <a:gd name="T3" fmla="*/ 546 h 768"/>
                <a:gd name="T4" fmla="*/ 25 w 950"/>
                <a:gd name="T5" fmla="*/ 519 h 768"/>
                <a:gd name="T6" fmla="*/ 4 w 950"/>
                <a:gd name="T7" fmla="*/ 494 h 768"/>
                <a:gd name="T8" fmla="*/ 23 w 950"/>
                <a:gd name="T9" fmla="*/ 468 h 768"/>
                <a:gd name="T10" fmla="*/ 61 w 950"/>
                <a:gd name="T11" fmla="*/ 475 h 768"/>
                <a:gd name="T12" fmla="*/ 80 w 950"/>
                <a:gd name="T13" fmla="*/ 473 h 768"/>
                <a:gd name="T14" fmla="*/ 80 w 950"/>
                <a:gd name="T15" fmla="*/ 435 h 768"/>
                <a:gd name="T16" fmla="*/ 65 w 950"/>
                <a:gd name="T17" fmla="*/ 403 h 768"/>
                <a:gd name="T18" fmla="*/ 48 w 950"/>
                <a:gd name="T19" fmla="*/ 375 h 768"/>
                <a:gd name="T20" fmla="*/ 30 w 950"/>
                <a:gd name="T21" fmla="*/ 340 h 768"/>
                <a:gd name="T22" fmla="*/ 55 w 950"/>
                <a:gd name="T23" fmla="*/ 314 h 768"/>
                <a:gd name="T24" fmla="*/ 63 w 950"/>
                <a:gd name="T25" fmla="*/ 289 h 768"/>
                <a:gd name="T26" fmla="*/ 110 w 950"/>
                <a:gd name="T27" fmla="*/ 238 h 768"/>
                <a:gd name="T28" fmla="*/ 101 w 950"/>
                <a:gd name="T29" fmla="*/ 143 h 768"/>
                <a:gd name="T30" fmla="*/ 124 w 950"/>
                <a:gd name="T31" fmla="*/ 114 h 768"/>
                <a:gd name="T32" fmla="*/ 154 w 950"/>
                <a:gd name="T33" fmla="*/ 80 h 768"/>
                <a:gd name="T34" fmla="*/ 228 w 950"/>
                <a:gd name="T35" fmla="*/ 14 h 768"/>
                <a:gd name="T36" fmla="*/ 260 w 950"/>
                <a:gd name="T37" fmla="*/ 10 h 768"/>
                <a:gd name="T38" fmla="*/ 249 w 950"/>
                <a:gd name="T39" fmla="*/ 67 h 768"/>
                <a:gd name="T40" fmla="*/ 277 w 950"/>
                <a:gd name="T41" fmla="*/ 90 h 768"/>
                <a:gd name="T42" fmla="*/ 287 w 950"/>
                <a:gd name="T43" fmla="*/ 109 h 768"/>
                <a:gd name="T44" fmla="*/ 403 w 950"/>
                <a:gd name="T45" fmla="*/ 107 h 768"/>
                <a:gd name="T46" fmla="*/ 519 w 950"/>
                <a:gd name="T47" fmla="*/ 97 h 768"/>
                <a:gd name="T48" fmla="*/ 545 w 950"/>
                <a:gd name="T49" fmla="*/ 86 h 768"/>
                <a:gd name="T50" fmla="*/ 593 w 950"/>
                <a:gd name="T51" fmla="*/ 99 h 768"/>
                <a:gd name="T52" fmla="*/ 621 w 950"/>
                <a:gd name="T53" fmla="*/ 95 h 768"/>
                <a:gd name="T54" fmla="*/ 625 w 950"/>
                <a:gd name="T55" fmla="*/ 122 h 768"/>
                <a:gd name="T56" fmla="*/ 678 w 950"/>
                <a:gd name="T57" fmla="*/ 145 h 768"/>
                <a:gd name="T58" fmla="*/ 715 w 950"/>
                <a:gd name="T59" fmla="*/ 217 h 768"/>
                <a:gd name="T60" fmla="*/ 658 w 950"/>
                <a:gd name="T61" fmla="*/ 242 h 768"/>
                <a:gd name="T62" fmla="*/ 604 w 950"/>
                <a:gd name="T63" fmla="*/ 228 h 768"/>
                <a:gd name="T64" fmla="*/ 561 w 950"/>
                <a:gd name="T65" fmla="*/ 266 h 768"/>
                <a:gd name="T66" fmla="*/ 545 w 950"/>
                <a:gd name="T67" fmla="*/ 339 h 768"/>
                <a:gd name="T68" fmla="*/ 582 w 950"/>
                <a:gd name="T69" fmla="*/ 333 h 768"/>
                <a:gd name="T70" fmla="*/ 614 w 950"/>
                <a:gd name="T71" fmla="*/ 308 h 768"/>
                <a:gd name="T72" fmla="*/ 715 w 950"/>
                <a:gd name="T73" fmla="*/ 318 h 768"/>
                <a:gd name="T74" fmla="*/ 715 w 950"/>
                <a:gd name="T75" fmla="*/ 340 h 768"/>
                <a:gd name="T76" fmla="*/ 697 w 950"/>
                <a:gd name="T77" fmla="*/ 386 h 768"/>
                <a:gd name="T78" fmla="*/ 635 w 950"/>
                <a:gd name="T79" fmla="*/ 428 h 768"/>
                <a:gd name="T80" fmla="*/ 602 w 950"/>
                <a:gd name="T81" fmla="*/ 449 h 768"/>
                <a:gd name="T82" fmla="*/ 608 w 950"/>
                <a:gd name="T83" fmla="*/ 479 h 768"/>
                <a:gd name="T84" fmla="*/ 557 w 950"/>
                <a:gd name="T85" fmla="*/ 527 h 768"/>
                <a:gd name="T86" fmla="*/ 587 w 950"/>
                <a:gd name="T87" fmla="*/ 553 h 768"/>
                <a:gd name="T88" fmla="*/ 618 w 950"/>
                <a:gd name="T89" fmla="*/ 574 h 768"/>
                <a:gd name="T90" fmla="*/ 656 w 950"/>
                <a:gd name="T91" fmla="*/ 578 h 768"/>
                <a:gd name="T92" fmla="*/ 678 w 950"/>
                <a:gd name="T93" fmla="*/ 553 h 768"/>
                <a:gd name="T94" fmla="*/ 711 w 950"/>
                <a:gd name="T95" fmla="*/ 557 h 768"/>
                <a:gd name="T96" fmla="*/ 720 w 950"/>
                <a:gd name="T97" fmla="*/ 578 h 768"/>
                <a:gd name="T98" fmla="*/ 751 w 950"/>
                <a:gd name="T99" fmla="*/ 599 h 768"/>
                <a:gd name="T100" fmla="*/ 772 w 950"/>
                <a:gd name="T101" fmla="*/ 620 h 768"/>
                <a:gd name="T102" fmla="*/ 791 w 950"/>
                <a:gd name="T103" fmla="*/ 639 h 768"/>
                <a:gd name="T104" fmla="*/ 806 w 950"/>
                <a:gd name="T105" fmla="*/ 663 h 768"/>
                <a:gd name="T106" fmla="*/ 832 w 950"/>
                <a:gd name="T107" fmla="*/ 667 h 768"/>
                <a:gd name="T108" fmla="*/ 857 w 950"/>
                <a:gd name="T109" fmla="*/ 688 h 768"/>
                <a:gd name="T110" fmla="*/ 872 w 950"/>
                <a:gd name="T111" fmla="*/ 703 h 768"/>
                <a:gd name="T112" fmla="*/ 897 w 950"/>
                <a:gd name="T113" fmla="*/ 711 h 768"/>
                <a:gd name="T114" fmla="*/ 918 w 950"/>
                <a:gd name="T115" fmla="*/ 720 h 768"/>
                <a:gd name="T116" fmla="*/ 925 w 950"/>
                <a:gd name="T117" fmla="*/ 751 h 768"/>
                <a:gd name="T118" fmla="*/ 944 w 950"/>
                <a:gd name="T119" fmla="*/ 76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0" h="768">
                  <a:moveTo>
                    <a:pt x="63" y="612"/>
                  </a:moveTo>
                  <a:lnTo>
                    <a:pt x="65" y="608"/>
                  </a:lnTo>
                  <a:lnTo>
                    <a:pt x="67" y="606"/>
                  </a:lnTo>
                  <a:lnTo>
                    <a:pt x="67" y="605"/>
                  </a:lnTo>
                  <a:lnTo>
                    <a:pt x="67" y="601"/>
                  </a:lnTo>
                  <a:lnTo>
                    <a:pt x="67" y="599"/>
                  </a:lnTo>
                  <a:lnTo>
                    <a:pt x="65" y="597"/>
                  </a:lnTo>
                  <a:lnTo>
                    <a:pt x="65" y="595"/>
                  </a:lnTo>
                  <a:lnTo>
                    <a:pt x="65" y="593"/>
                  </a:lnTo>
                  <a:lnTo>
                    <a:pt x="63" y="591"/>
                  </a:lnTo>
                  <a:lnTo>
                    <a:pt x="61" y="591"/>
                  </a:lnTo>
                  <a:lnTo>
                    <a:pt x="57" y="587"/>
                  </a:lnTo>
                  <a:lnTo>
                    <a:pt x="53" y="586"/>
                  </a:lnTo>
                  <a:lnTo>
                    <a:pt x="49" y="584"/>
                  </a:lnTo>
                  <a:lnTo>
                    <a:pt x="48" y="582"/>
                  </a:lnTo>
                  <a:lnTo>
                    <a:pt x="48" y="580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4" y="578"/>
                  </a:lnTo>
                  <a:lnTo>
                    <a:pt x="42" y="578"/>
                  </a:lnTo>
                  <a:lnTo>
                    <a:pt x="38" y="578"/>
                  </a:lnTo>
                  <a:lnTo>
                    <a:pt x="36" y="576"/>
                  </a:lnTo>
                  <a:lnTo>
                    <a:pt x="34" y="574"/>
                  </a:lnTo>
                  <a:lnTo>
                    <a:pt x="32" y="572"/>
                  </a:lnTo>
                  <a:lnTo>
                    <a:pt x="32" y="570"/>
                  </a:lnTo>
                  <a:lnTo>
                    <a:pt x="30" y="567"/>
                  </a:lnTo>
                  <a:lnTo>
                    <a:pt x="32" y="563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40" y="553"/>
                  </a:lnTo>
                  <a:lnTo>
                    <a:pt x="44" y="551"/>
                  </a:lnTo>
                  <a:lnTo>
                    <a:pt x="44" y="549"/>
                  </a:lnTo>
                  <a:lnTo>
                    <a:pt x="46" y="548"/>
                  </a:lnTo>
                  <a:lnTo>
                    <a:pt x="49" y="546"/>
                  </a:lnTo>
                  <a:lnTo>
                    <a:pt x="51" y="544"/>
                  </a:lnTo>
                  <a:lnTo>
                    <a:pt x="51" y="540"/>
                  </a:lnTo>
                  <a:lnTo>
                    <a:pt x="51" y="538"/>
                  </a:lnTo>
                  <a:lnTo>
                    <a:pt x="51" y="536"/>
                  </a:lnTo>
                  <a:lnTo>
                    <a:pt x="49" y="534"/>
                  </a:lnTo>
                  <a:lnTo>
                    <a:pt x="49" y="532"/>
                  </a:lnTo>
                  <a:lnTo>
                    <a:pt x="49" y="530"/>
                  </a:lnTo>
                  <a:lnTo>
                    <a:pt x="48" y="529"/>
                  </a:lnTo>
                  <a:lnTo>
                    <a:pt x="46" y="527"/>
                  </a:lnTo>
                  <a:lnTo>
                    <a:pt x="48" y="527"/>
                  </a:lnTo>
                  <a:lnTo>
                    <a:pt x="42" y="523"/>
                  </a:lnTo>
                  <a:lnTo>
                    <a:pt x="36" y="521"/>
                  </a:lnTo>
                  <a:lnTo>
                    <a:pt x="34" y="521"/>
                  </a:lnTo>
                  <a:lnTo>
                    <a:pt x="32" y="519"/>
                  </a:lnTo>
                  <a:lnTo>
                    <a:pt x="29" y="519"/>
                  </a:lnTo>
                  <a:lnTo>
                    <a:pt x="27" y="519"/>
                  </a:lnTo>
                  <a:lnTo>
                    <a:pt x="25" y="519"/>
                  </a:lnTo>
                  <a:lnTo>
                    <a:pt x="25" y="517"/>
                  </a:lnTo>
                  <a:lnTo>
                    <a:pt x="23" y="517"/>
                  </a:lnTo>
                  <a:lnTo>
                    <a:pt x="23" y="515"/>
                  </a:lnTo>
                  <a:lnTo>
                    <a:pt x="21" y="515"/>
                  </a:lnTo>
                  <a:lnTo>
                    <a:pt x="19" y="513"/>
                  </a:lnTo>
                  <a:lnTo>
                    <a:pt x="17" y="513"/>
                  </a:lnTo>
                  <a:lnTo>
                    <a:pt x="15" y="511"/>
                  </a:lnTo>
                  <a:lnTo>
                    <a:pt x="13" y="510"/>
                  </a:lnTo>
                  <a:lnTo>
                    <a:pt x="13" y="508"/>
                  </a:lnTo>
                  <a:lnTo>
                    <a:pt x="13" y="506"/>
                  </a:lnTo>
                  <a:lnTo>
                    <a:pt x="13" y="504"/>
                  </a:lnTo>
                  <a:lnTo>
                    <a:pt x="11" y="500"/>
                  </a:lnTo>
                  <a:lnTo>
                    <a:pt x="10" y="498"/>
                  </a:lnTo>
                  <a:lnTo>
                    <a:pt x="8" y="498"/>
                  </a:lnTo>
                  <a:lnTo>
                    <a:pt x="6" y="496"/>
                  </a:lnTo>
                  <a:lnTo>
                    <a:pt x="6" y="494"/>
                  </a:lnTo>
                  <a:lnTo>
                    <a:pt x="4" y="494"/>
                  </a:lnTo>
                  <a:lnTo>
                    <a:pt x="2" y="492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2" y="487"/>
                  </a:lnTo>
                  <a:lnTo>
                    <a:pt x="2" y="485"/>
                  </a:lnTo>
                  <a:lnTo>
                    <a:pt x="2" y="481"/>
                  </a:lnTo>
                  <a:lnTo>
                    <a:pt x="4" y="481"/>
                  </a:lnTo>
                  <a:lnTo>
                    <a:pt x="6" y="479"/>
                  </a:lnTo>
                  <a:lnTo>
                    <a:pt x="8" y="479"/>
                  </a:lnTo>
                  <a:lnTo>
                    <a:pt x="8" y="477"/>
                  </a:lnTo>
                  <a:lnTo>
                    <a:pt x="10" y="477"/>
                  </a:lnTo>
                  <a:lnTo>
                    <a:pt x="11" y="475"/>
                  </a:lnTo>
                  <a:lnTo>
                    <a:pt x="11" y="473"/>
                  </a:lnTo>
                  <a:lnTo>
                    <a:pt x="15" y="472"/>
                  </a:lnTo>
                  <a:lnTo>
                    <a:pt x="17" y="470"/>
                  </a:lnTo>
                  <a:lnTo>
                    <a:pt x="21" y="470"/>
                  </a:lnTo>
                  <a:lnTo>
                    <a:pt x="23" y="468"/>
                  </a:lnTo>
                  <a:lnTo>
                    <a:pt x="25" y="468"/>
                  </a:lnTo>
                  <a:lnTo>
                    <a:pt x="27" y="468"/>
                  </a:lnTo>
                  <a:lnTo>
                    <a:pt x="29" y="466"/>
                  </a:lnTo>
                  <a:lnTo>
                    <a:pt x="30" y="466"/>
                  </a:lnTo>
                  <a:lnTo>
                    <a:pt x="32" y="464"/>
                  </a:lnTo>
                  <a:lnTo>
                    <a:pt x="36" y="464"/>
                  </a:lnTo>
                  <a:lnTo>
                    <a:pt x="38" y="464"/>
                  </a:lnTo>
                  <a:lnTo>
                    <a:pt x="40" y="464"/>
                  </a:lnTo>
                  <a:lnTo>
                    <a:pt x="42" y="464"/>
                  </a:lnTo>
                  <a:lnTo>
                    <a:pt x="44" y="466"/>
                  </a:lnTo>
                  <a:lnTo>
                    <a:pt x="48" y="466"/>
                  </a:lnTo>
                  <a:lnTo>
                    <a:pt x="51" y="468"/>
                  </a:lnTo>
                  <a:lnTo>
                    <a:pt x="53" y="468"/>
                  </a:lnTo>
                  <a:lnTo>
                    <a:pt x="55" y="470"/>
                  </a:lnTo>
                  <a:lnTo>
                    <a:pt x="57" y="472"/>
                  </a:lnTo>
                  <a:lnTo>
                    <a:pt x="59" y="473"/>
                  </a:lnTo>
                  <a:lnTo>
                    <a:pt x="61" y="475"/>
                  </a:lnTo>
                  <a:lnTo>
                    <a:pt x="61" y="477"/>
                  </a:lnTo>
                  <a:lnTo>
                    <a:pt x="61" y="479"/>
                  </a:lnTo>
                  <a:lnTo>
                    <a:pt x="63" y="479"/>
                  </a:lnTo>
                  <a:lnTo>
                    <a:pt x="65" y="479"/>
                  </a:lnTo>
                  <a:lnTo>
                    <a:pt x="65" y="481"/>
                  </a:lnTo>
                  <a:lnTo>
                    <a:pt x="65" y="483"/>
                  </a:lnTo>
                  <a:lnTo>
                    <a:pt x="67" y="485"/>
                  </a:lnTo>
                  <a:lnTo>
                    <a:pt x="70" y="487"/>
                  </a:lnTo>
                  <a:lnTo>
                    <a:pt x="70" y="489"/>
                  </a:lnTo>
                  <a:lnTo>
                    <a:pt x="72" y="487"/>
                  </a:lnTo>
                  <a:lnTo>
                    <a:pt x="74" y="487"/>
                  </a:lnTo>
                  <a:lnTo>
                    <a:pt x="76" y="487"/>
                  </a:lnTo>
                  <a:lnTo>
                    <a:pt x="78" y="485"/>
                  </a:lnTo>
                  <a:lnTo>
                    <a:pt x="78" y="483"/>
                  </a:lnTo>
                  <a:lnTo>
                    <a:pt x="80" y="481"/>
                  </a:lnTo>
                  <a:lnTo>
                    <a:pt x="80" y="475"/>
                  </a:lnTo>
                  <a:lnTo>
                    <a:pt x="80" y="473"/>
                  </a:lnTo>
                  <a:lnTo>
                    <a:pt x="80" y="468"/>
                  </a:lnTo>
                  <a:lnTo>
                    <a:pt x="80" y="466"/>
                  </a:lnTo>
                  <a:lnTo>
                    <a:pt x="82" y="464"/>
                  </a:lnTo>
                  <a:lnTo>
                    <a:pt x="82" y="462"/>
                  </a:lnTo>
                  <a:lnTo>
                    <a:pt x="84" y="462"/>
                  </a:lnTo>
                  <a:lnTo>
                    <a:pt x="86" y="458"/>
                  </a:lnTo>
                  <a:lnTo>
                    <a:pt x="86" y="456"/>
                  </a:lnTo>
                  <a:lnTo>
                    <a:pt x="87" y="454"/>
                  </a:lnTo>
                  <a:lnTo>
                    <a:pt x="87" y="453"/>
                  </a:lnTo>
                  <a:lnTo>
                    <a:pt x="87" y="451"/>
                  </a:lnTo>
                  <a:lnTo>
                    <a:pt x="86" y="447"/>
                  </a:lnTo>
                  <a:lnTo>
                    <a:pt x="84" y="445"/>
                  </a:lnTo>
                  <a:lnTo>
                    <a:pt x="84" y="443"/>
                  </a:lnTo>
                  <a:lnTo>
                    <a:pt x="84" y="441"/>
                  </a:lnTo>
                  <a:lnTo>
                    <a:pt x="82" y="439"/>
                  </a:lnTo>
                  <a:lnTo>
                    <a:pt x="80" y="437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6" y="434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28"/>
                  </a:lnTo>
                  <a:lnTo>
                    <a:pt x="68" y="426"/>
                  </a:lnTo>
                  <a:lnTo>
                    <a:pt x="70" y="424"/>
                  </a:lnTo>
                  <a:lnTo>
                    <a:pt x="70" y="422"/>
                  </a:lnTo>
                  <a:lnTo>
                    <a:pt x="70" y="418"/>
                  </a:lnTo>
                  <a:lnTo>
                    <a:pt x="70" y="416"/>
                  </a:lnTo>
                  <a:lnTo>
                    <a:pt x="70" y="415"/>
                  </a:lnTo>
                  <a:lnTo>
                    <a:pt x="68" y="415"/>
                  </a:lnTo>
                  <a:lnTo>
                    <a:pt x="68" y="411"/>
                  </a:lnTo>
                  <a:lnTo>
                    <a:pt x="67" y="409"/>
                  </a:lnTo>
                  <a:lnTo>
                    <a:pt x="67" y="407"/>
                  </a:lnTo>
                  <a:lnTo>
                    <a:pt x="67" y="405"/>
                  </a:lnTo>
                  <a:lnTo>
                    <a:pt x="65" y="403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9"/>
                  </a:lnTo>
                  <a:lnTo>
                    <a:pt x="65" y="397"/>
                  </a:lnTo>
                  <a:lnTo>
                    <a:pt x="65" y="396"/>
                  </a:lnTo>
                  <a:lnTo>
                    <a:pt x="65" y="394"/>
                  </a:lnTo>
                  <a:lnTo>
                    <a:pt x="63" y="392"/>
                  </a:lnTo>
                  <a:lnTo>
                    <a:pt x="61" y="390"/>
                  </a:lnTo>
                  <a:lnTo>
                    <a:pt x="61" y="388"/>
                  </a:lnTo>
                  <a:lnTo>
                    <a:pt x="59" y="386"/>
                  </a:lnTo>
                  <a:lnTo>
                    <a:pt x="57" y="384"/>
                  </a:lnTo>
                  <a:lnTo>
                    <a:pt x="57" y="382"/>
                  </a:lnTo>
                  <a:lnTo>
                    <a:pt x="55" y="382"/>
                  </a:lnTo>
                  <a:lnTo>
                    <a:pt x="53" y="380"/>
                  </a:lnTo>
                  <a:lnTo>
                    <a:pt x="51" y="377"/>
                  </a:lnTo>
                  <a:lnTo>
                    <a:pt x="49" y="375"/>
                  </a:lnTo>
                  <a:lnTo>
                    <a:pt x="48" y="375"/>
                  </a:lnTo>
                  <a:lnTo>
                    <a:pt x="44" y="375"/>
                  </a:lnTo>
                  <a:lnTo>
                    <a:pt x="44" y="373"/>
                  </a:lnTo>
                  <a:lnTo>
                    <a:pt x="42" y="371"/>
                  </a:lnTo>
                  <a:lnTo>
                    <a:pt x="40" y="371"/>
                  </a:lnTo>
                  <a:lnTo>
                    <a:pt x="38" y="371"/>
                  </a:lnTo>
                  <a:lnTo>
                    <a:pt x="36" y="369"/>
                  </a:lnTo>
                  <a:lnTo>
                    <a:pt x="34" y="367"/>
                  </a:lnTo>
                  <a:lnTo>
                    <a:pt x="32" y="365"/>
                  </a:lnTo>
                  <a:lnTo>
                    <a:pt x="30" y="361"/>
                  </a:lnTo>
                  <a:lnTo>
                    <a:pt x="29" y="361"/>
                  </a:lnTo>
                  <a:lnTo>
                    <a:pt x="29" y="358"/>
                  </a:lnTo>
                  <a:lnTo>
                    <a:pt x="29" y="356"/>
                  </a:lnTo>
                  <a:lnTo>
                    <a:pt x="29" y="354"/>
                  </a:lnTo>
                  <a:lnTo>
                    <a:pt x="29" y="352"/>
                  </a:lnTo>
                  <a:lnTo>
                    <a:pt x="30" y="348"/>
                  </a:lnTo>
                  <a:lnTo>
                    <a:pt x="30" y="342"/>
                  </a:lnTo>
                  <a:lnTo>
                    <a:pt x="30" y="340"/>
                  </a:lnTo>
                  <a:lnTo>
                    <a:pt x="32" y="339"/>
                  </a:lnTo>
                  <a:lnTo>
                    <a:pt x="32" y="337"/>
                  </a:lnTo>
                  <a:lnTo>
                    <a:pt x="34" y="333"/>
                  </a:lnTo>
                  <a:lnTo>
                    <a:pt x="36" y="331"/>
                  </a:lnTo>
                  <a:lnTo>
                    <a:pt x="36" y="329"/>
                  </a:lnTo>
                  <a:lnTo>
                    <a:pt x="38" y="327"/>
                  </a:lnTo>
                  <a:lnTo>
                    <a:pt x="38" y="325"/>
                  </a:lnTo>
                  <a:lnTo>
                    <a:pt x="40" y="325"/>
                  </a:lnTo>
                  <a:lnTo>
                    <a:pt x="40" y="323"/>
                  </a:lnTo>
                  <a:lnTo>
                    <a:pt x="44" y="320"/>
                  </a:lnTo>
                  <a:lnTo>
                    <a:pt x="48" y="318"/>
                  </a:lnTo>
                  <a:lnTo>
                    <a:pt x="48" y="316"/>
                  </a:lnTo>
                  <a:lnTo>
                    <a:pt x="49" y="316"/>
                  </a:lnTo>
                  <a:lnTo>
                    <a:pt x="49" y="314"/>
                  </a:lnTo>
                  <a:lnTo>
                    <a:pt x="51" y="314"/>
                  </a:lnTo>
                  <a:lnTo>
                    <a:pt x="53" y="314"/>
                  </a:lnTo>
                  <a:lnTo>
                    <a:pt x="55" y="314"/>
                  </a:lnTo>
                  <a:lnTo>
                    <a:pt x="59" y="316"/>
                  </a:lnTo>
                  <a:lnTo>
                    <a:pt x="61" y="316"/>
                  </a:lnTo>
                  <a:lnTo>
                    <a:pt x="63" y="316"/>
                  </a:lnTo>
                  <a:lnTo>
                    <a:pt x="65" y="316"/>
                  </a:lnTo>
                  <a:lnTo>
                    <a:pt x="65" y="314"/>
                  </a:lnTo>
                  <a:lnTo>
                    <a:pt x="67" y="312"/>
                  </a:lnTo>
                  <a:lnTo>
                    <a:pt x="67" y="310"/>
                  </a:lnTo>
                  <a:lnTo>
                    <a:pt x="67" y="308"/>
                  </a:lnTo>
                  <a:lnTo>
                    <a:pt x="67" y="306"/>
                  </a:lnTo>
                  <a:lnTo>
                    <a:pt x="67" y="304"/>
                  </a:lnTo>
                  <a:lnTo>
                    <a:pt x="67" y="303"/>
                  </a:lnTo>
                  <a:lnTo>
                    <a:pt x="67" y="301"/>
                  </a:lnTo>
                  <a:lnTo>
                    <a:pt x="67" y="299"/>
                  </a:lnTo>
                  <a:lnTo>
                    <a:pt x="65" y="297"/>
                  </a:lnTo>
                  <a:lnTo>
                    <a:pt x="65" y="295"/>
                  </a:lnTo>
                  <a:lnTo>
                    <a:pt x="63" y="291"/>
                  </a:lnTo>
                  <a:lnTo>
                    <a:pt x="63" y="289"/>
                  </a:lnTo>
                  <a:lnTo>
                    <a:pt x="61" y="287"/>
                  </a:lnTo>
                  <a:lnTo>
                    <a:pt x="59" y="287"/>
                  </a:lnTo>
                  <a:lnTo>
                    <a:pt x="57" y="285"/>
                  </a:lnTo>
                  <a:lnTo>
                    <a:pt x="53" y="285"/>
                  </a:lnTo>
                  <a:lnTo>
                    <a:pt x="51" y="285"/>
                  </a:lnTo>
                  <a:lnTo>
                    <a:pt x="55" y="282"/>
                  </a:lnTo>
                  <a:lnTo>
                    <a:pt x="63" y="276"/>
                  </a:lnTo>
                  <a:lnTo>
                    <a:pt x="70" y="270"/>
                  </a:lnTo>
                  <a:lnTo>
                    <a:pt x="84" y="261"/>
                  </a:lnTo>
                  <a:lnTo>
                    <a:pt x="91" y="255"/>
                  </a:lnTo>
                  <a:lnTo>
                    <a:pt x="95" y="251"/>
                  </a:lnTo>
                  <a:lnTo>
                    <a:pt x="97" y="251"/>
                  </a:lnTo>
                  <a:lnTo>
                    <a:pt x="99" y="247"/>
                  </a:lnTo>
                  <a:lnTo>
                    <a:pt x="101" y="246"/>
                  </a:lnTo>
                  <a:lnTo>
                    <a:pt x="103" y="242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0" y="236"/>
                  </a:lnTo>
                  <a:lnTo>
                    <a:pt x="110" y="234"/>
                  </a:lnTo>
                  <a:lnTo>
                    <a:pt x="110" y="230"/>
                  </a:lnTo>
                  <a:lnTo>
                    <a:pt x="110" y="228"/>
                  </a:lnTo>
                  <a:lnTo>
                    <a:pt x="110" y="227"/>
                  </a:lnTo>
                  <a:lnTo>
                    <a:pt x="110" y="225"/>
                  </a:lnTo>
                  <a:lnTo>
                    <a:pt x="114" y="221"/>
                  </a:lnTo>
                  <a:lnTo>
                    <a:pt x="122" y="215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0"/>
                  </a:lnTo>
                  <a:lnTo>
                    <a:pt x="125" y="194"/>
                  </a:lnTo>
                  <a:lnTo>
                    <a:pt x="122" y="189"/>
                  </a:lnTo>
                  <a:lnTo>
                    <a:pt x="118" y="179"/>
                  </a:lnTo>
                  <a:lnTo>
                    <a:pt x="110" y="168"/>
                  </a:lnTo>
                  <a:lnTo>
                    <a:pt x="105" y="152"/>
                  </a:lnTo>
                  <a:lnTo>
                    <a:pt x="101" y="143"/>
                  </a:lnTo>
                  <a:lnTo>
                    <a:pt x="103" y="141"/>
                  </a:lnTo>
                  <a:lnTo>
                    <a:pt x="103" y="139"/>
                  </a:lnTo>
                  <a:lnTo>
                    <a:pt x="103" y="137"/>
                  </a:lnTo>
                  <a:lnTo>
                    <a:pt x="105" y="135"/>
                  </a:lnTo>
                  <a:lnTo>
                    <a:pt x="105" y="133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10" y="126"/>
                  </a:lnTo>
                  <a:lnTo>
                    <a:pt x="112" y="124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8" y="120"/>
                  </a:lnTo>
                  <a:lnTo>
                    <a:pt x="120" y="118"/>
                  </a:lnTo>
                  <a:lnTo>
                    <a:pt x="122" y="116"/>
                  </a:lnTo>
                  <a:lnTo>
                    <a:pt x="124" y="116"/>
                  </a:lnTo>
                  <a:lnTo>
                    <a:pt x="124" y="114"/>
                  </a:lnTo>
                  <a:lnTo>
                    <a:pt x="127" y="111"/>
                  </a:lnTo>
                  <a:lnTo>
                    <a:pt x="129" y="107"/>
                  </a:lnTo>
                  <a:lnTo>
                    <a:pt x="131" y="103"/>
                  </a:lnTo>
                  <a:lnTo>
                    <a:pt x="133" y="101"/>
                  </a:lnTo>
                  <a:lnTo>
                    <a:pt x="133" y="99"/>
                  </a:lnTo>
                  <a:lnTo>
                    <a:pt x="135" y="99"/>
                  </a:lnTo>
                  <a:lnTo>
                    <a:pt x="141" y="99"/>
                  </a:lnTo>
                  <a:lnTo>
                    <a:pt x="141" y="97"/>
                  </a:lnTo>
                  <a:lnTo>
                    <a:pt x="144" y="95"/>
                  </a:lnTo>
                  <a:lnTo>
                    <a:pt x="146" y="94"/>
                  </a:lnTo>
                  <a:lnTo>
                    <a:pt x="148" y="94"/>
                  </a:lnTo>
                  <a:lnTo>
                    <a:pt x="152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58" y="76"/>
                  </a:lnTo>
                  <a:lnTo>
                    <a:pt x="160" y="75"/>
                  </a:lnTo>
                  <a:lnTo>
                    <a:pt x="163" y="73"/>
                  </a:lnTo>
                  <a:lnTo>
                    <a:pt x="169" y="71"/>
                  </a:lnTo>
                  <a:lnTo>
                    <a:pt x="171" y="67"/>
                  </a:lnTo>
                  <a:lnTo>
                    <a:pt x="175" y="61"/>
                  </a:lnTo>
                  <a:lnTo>
                    <a:pt x="179" y="61"/>
                  </a:lnTo>
                  <a:lnTo>
                    <a:pt x="181" y="57"/>
                  </a:lnTo>
                  <a:lnTo>
                    <a:pt x="188" y="52"/>
                  </a:lnTo>
                  <a:lnTo>
                    <a:pt x="203" y="38"/>
                  </a:lnTo>
                  <a:lnTo>
                    <a:pt x="215" y="29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28" y="16"/>
                  </a:lnTo>
                  <a:lnTo>
                    <a:pt x="228" y="14"/>
                  </a:lnTo>
                  <a:lnTo>
                    <a:pt x="230" y="12"/>
                  </a:lnTo>
                  <a:lnTo>
                    <a:pt x="230" y="10"/>
                  </a:lnTo>
                  <a:lnTo>
                    <a:pt x="234" y="6"/>
                  </a:lnTo>
                  <a:lnTo>
                    <a:pt x="234" y="4"/>
                  </a:lnTo>
                  <a:lnTo>
                    <a:pt x="236" y="4"/>
                  </a:lnTo>
                  <a:lnTo>
                    <a:pt x="236" y="2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257" y="6"/>
                  </a:lnTo>
                  <a:lnTo>
                    <a:pt x="258" y="8"/>
                  </a:lnTo>
                  <a:lnTo>
                    <a:pt x="260" y="10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8" y="25"/>
                  </a:lnTo>
                  <a:lnTo>
                    <a:pt x="270" y="33"/>
                  </a:lnTo>
                  <a:lnTo>
                    <a:pt x="274" y="38"/>
                  </a:lnTo>
                  <a:lnTo>
                    <a:pt x="274" y="40"/>
                  </a:lnTo>
                  <a:lnTo>
                    <a:pt x="276" y="42"/>
                  </a:lnTo>
                  <a:lnTo>
                    <a:pt x="270" y="46"/>
                  </a:lnTo>
                  <a:lnTo>
                    <a:pt x="264" y="48"/>
                  </a:lnTo>
                  <a:lnTo>
                    <a:pt x="258" y="52"/>
                  </a:lnTo>
                  <a:lnTo>
                    <a:pt x="253" y="54"/>
                  </a:lnTo>
                  <a:lnTo>
                    <a:pt x="251" y="56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7" y="86"/>
                  </a:lnTo>
                  <a:lnTo>
                    <a:pt x="249" y="88"/>
                  </a:lnTo>
                  <a:lnTo>
                    <a:pt x="251" y="92"/>
                  </a:lnTo>
                  <a:lnTo>
                    <a:pt x="253" y="94"/>
                  </a:lnTo>
                  <a:lnTo>
                    <a:pt x="253" y="95"/>
                  </a:lnTo>
                  <a:lnTo>
                    <a:pt x="255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2" y="92"/>
                  </a:lnTo>
                  <a:lnTo>
                    <a:pt x="266" y="90"/>
                  </a:lnTo>
                  <a:lnTo>
                    <a:pt x="270" y="92"/>
                  </a:lnTo>
                  <a:lnTo>
                    <a:pt x="274" y="90"/>
                  </a:lnTo>
                  <a:lnTo>
                    <a:pt x="277" y="90"/>
                  </a:lnTo>
                  <a:lnTo>
                    <a:pt x="281" y="90"/>
                  </a:lnTo>
                  <a:lnTo>
                    <a:pt x="287" y="90"/>
                  </a:lnTo>
                  <a:lnTo>
                    <a:pt x="295" y="88"/>
                  </a:lnTo>
                  <a:lnTo>
                    <a:pt x="300" y="88"/>
                  </a:lnTo>
                  <a:lnTo>
                    <a:pt x="306" y="88"/>
                  </a:lnTo>
                  <a:lnTo>
                    <a:pt x="308" y="88"/>
                  </a:lnTo>
                  <a:lnTo>
                    <a:pt x="310" y="88"/>
                  </a:lnTo>
                  <a:lnTo>
                    <a:pt x="310" y="90"/>
                  </a:lnTo>
                  <a:lnTo>
                    <a:pt x="310" y="97"/>
                  </a:lnTo>
                  <a:lnTo>
                    <a:pt x="308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6" y="107"/>
                  </a:lnTo>
                  <a:lnTo>
                    <a:pt x="291" y="107"/>
                  </a:lnTo>
                  <a:lnTo>
                    <a:pt x="287" y="109"/>
                  </a:lnTo>
                  <a:lnTo>
                    <a:pt x="285" y="109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81" y="116"/>
                  </a:lnTo>
                  <a:lnTo>
                    <a:pt x="279" y="124"/>
                  </a:lnTo>
                  <a:lnTo>
                    <a:pt x="281" y="128"/>
                  </a:lnTo>
                  <a:lnTo>
                    <a:pt x="281" y="130"/>
                  </a:lnTo>
                  <a:lnTo>
                    <a:pt x="281" y="132"/>
                  </a:lnTo>
                  <a:lnTo>
                    <a:pt x="281" y="137"/>
                  </a:lnTo>
                  <a:lnTo>
                    <a:pt x="279" y="139"/>
                  </a:lnTo>
                  <a:lnTo>
                    <a:pt x="281" y="143"/>
                  </a:lnTo>
                  <a:lnTo>
                    <a:pt x="298" y="137"/>
                  </a:lnTo>
                  <a:lnTo>
                    <a:pt x="312" y="133"/>
                  </a:lnTo>
                  <a:lnTo>
                    <a:pt x="327" y="130"/>
                  </a:lnTo>
                  <a:lnTo>
                    <a:pt x="378" y="116"/>
                  </a:lnTo>
                  <a:lnTo>
                    <a:pt x="393" y="111"/>
                  </a:lnTo>
                  <a:lnTo>
                    <a:pt x="403" y="107"/>
                  </a:lnTo>
                  <a:lnTo>
                    <a:pt x="429" y="99"/>
                  </a:lnTo>
                  <a:lnTo>
                    <a:pt x="456" y="90"/>
                  </a:lnTo>
                  <a:lnTo>
                    <a:pt x="469" y="90"/>
                  </a:lnTo>
                  <a:lnTo>
                    <a:pt x="477" y="90"/>
                  </a:lnTo>
                  <a:lnTo>
                    <a:pt x="481" y="90"/>
                  </a:lnTo>
                  <a:lnTo>
                    <a:pt x="483" y="90"/>
                  </a:lnTo>
                  <a:lnTo>
                    <a:pt x="483" y="88"/>
                  </a:lnTo>
                  <a:lnTo>
                    <a:pt x="485" y="86"/>
                  </a:lnTo>
                  <a:lnTo>
                    <a:pt x="488" y="84"/>
                  </a:lnTo>
                  <a:lnTo>
                    <a:pt x="490" y="84"/>
                  </a:lnTo>
                  <a:lnTo>
                    <a:pt x="492" y="86"/>
                  </a:lnTo>
                  <a:lnTo>
                    <a:pt x="498" y="88"/>
                  </a:lnTo>
                  <a:lnTo>
                    <a:pt x="502" y="90"/>
                  </a:lnTo>
                  <a:lnTo>
                    <a:pt x="509" y="94"/>
                  </a:lnTo>
                  <a:lnTo>
                    <a:pt x="513" y="95"/>
                  </a:lnTo>
                  <a:lnTo>
                    <a:pt x="517" y="97"/>
                  </a:lnTo>
                  <a:lnTo>
                    <a:pt x="519" y="97"/>
                  </a:lnTo>
                  <a:lnTo>
                    <a:pt x="521" y="97"/>
                  </a:lnTo>
                  <a:lnTo>
                    <a:pt x="523" y="95"/>
                  </a:lnTo>
                  <a:lnTo>
                    <a:pt x="524" y="95"/>
                  </a:lnTo>
                  <a:lnTo>
                    <a:pt x="524" y="97"/>
                  </a:lnTo>
                  <a:lnTo>
                    <a:pt x="526" y="97"/>
                  </a:lnTo>
                  <a:lnTo>
                    <a:pt x="528" y="95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4" y="94"/>
                  </a:lnTo>
                  <a:lnTo>
                    <a:pt x="534" y="92"/>
                  </a:lnTo>
                  <a:lnTo>
                    <a:pt x="534" y="90"/>
                  </a:lnTo>
                  <a:lnTo>
                    <a:pt x="534" y="88"/>
                  </a:lnTo>
                  <a:lnTo>
                    <a:pt x="536" y="88"/>
                  </a:lnTo>
                  <a:lnTo>
                    <a:pt x="536" y="86"/>
                  </a:lnTo>
                  <a:lnTo>
                    <a:pt x="538" y="86"/>
                  </a:lnTo>
                  <a:lnTo>
                    <a:pt x="542" y="86"/>
                  </a:lnTo>
                  <a:lnTo>
                    <a:pt x="545" y="86"/>
                  </a:lnTo>
                  <a:lnTo>
                    <a:pt x="551" y="86"/>
                  </a:lnTo>
                  <a:lnTo>
                    <a:pt x="557" y="86"/>
                  </a:lnTo>
                  <a:lnTo>
                    <a:pt x="561" y="88"/>
                  </a:lnTo>
                  <a:lnTo>
                    <a:pt x="566" y="88"/>
                  </a:lnTo>
                  <a:lnTo>
                    <a:pt x="574" y="86"/>
                  </a:lnTo>
                  <a:lnTo>
                    <a:pt x="580" y="86"/>
                  </a:lnTo>
                  <a:lnTo>
                    <a:pt x="582" y="86"/>
                  </a:lnTo>
                  <a:lnTo>
                    <a:pt x="583" y="86"/>
                  </a:lnTo>
                  <a:lnTo>
                    <a:pt x="585" y="86"/>
                  </a:lnTo>
                  <a:lnTo>
                    <a:pt x="589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3" y="90"/>
                  </a:lnTo>
                  <a:lnTo>
                    <a:pt x="595" y="92"/>
                  </a:lnTo>
                  <a:lnTo>
                    <a:pt x="597" y="92"/>
                  </a:lnTo>
                  <a:lnTo>
                    <a:pt x="595" y="95"/>
                  </a:lnTo>
                  <a:lnTo>
                    <a:pt x="593" y="99"/>
                  </a:lnTo>
                  <a:lnTo>
                    <a:pt x="593" y="101"/>
                  </a:lnTo>
                  <a:lnTo>
                    <a:pt x="591" y="103"/>
                  </a:lnTo>
                  <a:lnTo>
                    <a:pt x="591" y="105"/>
                  </a:lnTo>
                  <a:lnTo>
                    <a:pt x="593" y="105"/>
                  </a:lnTo>
                  <a:lnTo>
                    <a:pt x="593" y="107"/>
                  </a:lnTo>
                  <a:lnTo>
                    <a:pt x="595" y="107"/>
                  </a:lnTo>
                  <a:lnTo>
                    <a:pt x="597" y="107"/>
                  </a:lnTo>
                  <a:lnTo>
                    <a:pt x="601" y="105"/>
                  </a:lnTo>
                  <a:lnTo>
                    <a:pt x="602" y="103"/>
                  </a:lnTo>
                  <a:lnTo>
                    <a:pt x="606" y="101"/>
                  </a:lnTo>
                  <a:lnTo>
                    <a:pt x="608" y="99"/>
                  </a:lnTo>
                  <a:lnTo>
                    <a:pt x="612" y="97"/>
                  </a:lnTo>
                  <a:lnTo>
                    <a:pt x="614" y="95"/>
                  </a:lnTo>
                  <a:lnTo>
                    <a:pt x="618" y="94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1" y="95"/>
                  </a:lnTo>
                  <a:lnTo>
                    <a:pt x="623" y="97"/>
                  </a:lnTo>
                  <a:lnTo>
                    <a:pt x="625" y="97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7" y="101"/>
                  </a:lnTo>
                  <a:lnTo>
                    <a:pt x="629" y="101"/>
                  </a:lnTo>
                  <a:lnTo>
                    <a:pt x="629" y="103"/>
                  </a:lnTo>
                  <a:lnTo>
                    <a:pt x="631" y="103"/>
                  </a:lnTo>
                  <a:lnTo>
                    <a:pt x="629" y="105"/>
                  </a:lnTo>
                  <a:lnTo>
                    <a:pt x="629" y="107"/>
                  </a:lnTo>
                  <a:lnTo>
                    <a:pt x="625" y="109"/>
                  </a:lnTo>
                  <a:lnTo>
                    <a:pt x="623" y="113"/>
                  </a:lnTo>
                  <a:lnTo>
                    <a:pt x="621" y="114"/>
                  </a:lnTo>
                  <a:lnTo>
                    <a:pt x="620" y="118"/>
                  </a:lnTo>
                  <a:lnTo>
                    <a:pt x="620" y="120"/>
                  </a:lnTo>
                  <a:lnTo>
                    <a:pt x="623" y="120"/>
                  </a:lnTo>
                  <a:lnTo>
                    <a:pt x="625" y="122"/>
                  </a:lnTo>
                  <a:lnTo>
                    <a:pt x="629" y="124"/>
                  </a:lnTo>
                  <a:lnTo>
                    <a:pt x="631" y="124"/>
                  </a:lnTo>
                  <a:lnTo>
                    <a:pt x="633" y="126"/>
                  </a:lnTo>
                  <a:lnTo>
                    <a:pt x="639" y="128"/>
                  </a:lnTo>
                  <a:lnTo>
                    <a:pt x="642" y="128"/>
                  </a:lnTo>
                  <a:lnTo>
                    <a:pt x="646" y="130"/>
                  </a:lnTo>
                  <a:lnTo>
                    <a:pt x="650" y="132"/>
                  </a:lnTo>
                  <a:lnTo>
                    <a:pt x="654" y="133"/>
                  </a:lnTo>
                  <a:lnTo>
                    <a:pt x="656" y="135"/>
                  </a:lnTo>
                  <a:lnTo>
                    <a:pt x="659" y="139"/>
                  </a:lnTo>
                  <a:lnTo>
                    <a:pt x="665" y="141"/>
                  </a:lnTo>
                  <a:lnTo>
                    <a:pt x="667" y="143"/>
                  </a:lnTo>
                  <a:lnTo>
                    <a:pt x="669" y="145"/>
                  </a:lnTo>
                  <a:lnTo>
                    <a:pt x="673" y="145"/>
                  </a:lnTo>
                  <a:lnTo>
                    <a:pt x="675" y="145"/>
                  </a:lnTo>
                  <a:lnTo>
                    <a:pt x="677" y="143"/>
                  </a:lnTo>
                  <a:lnTo>
                    <a:pt x="678" y="145"/>
                  </a:lnTo>
                  <a:lnTo>
                    <a:pt x="680" y="145"/>
                  </a:lnTo>
                  <a:lnTo>
                    <a:pt x="682" y="147"/>
                  </a:lnTo>
                  <a:lnTo>
                    <a:pt x="684" y="149"/>
                  </a:lnTo>
                  <a:lnTo>
                    <a:pt x="686" y="154"/>
                  </a:lnTo>
                  <a:lnTo>
                    <a:pt x="686" y="160"/>
                  </a:lnTo>
                  <a:lnTo>
                    <a:pt x="690" y="164"/>
                  </a:lnTo>
                  <a:lnTo>
                    <a:pt x="692" y="168"/>
                  </a:lnTo>
                  <a:lnTo>
                    <a:pt x="694" y="170"/>
                  </a:lnTo>
                  <a:lnTo>
                    <a:pt x="696" y="173"/>
                  </a:lnTo>
                  <a:lnTo>
                    <a:pt x="696" y="177"/>
                  </a:lnTo>
                  <a:lnTo>
                    <a:pt x="697" y="181"/>
                  </a:lnTo>
                  <a:lnTo>
                    <a:pt x="699" y="189"/>
                  </a:lnTo>
                  <a:lnTo>
                    <a:pt x="703" y="194"/>
                  </a:lnTo>
                  <a:lnTo>
                    <a:pt x="709" y="206"/>
                  </a:lnTo>
                  <a:lnTo>
                    <a:pt x="711" y="211"/>
                  </a:lnTo>
                  <a:lnTo>
                    <a:pt x="713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6" y="221"/>
                  </a:lnTo>
                  <a:lnTo>
                    <a:pt x="715" y="223"/>
                  </a:lnTo>
                  <a:lnTo>
                    <a:pt x="711" y="227"/>
                  </a:lnTo>
                  <a:lnTo>
                    <a:pt x="705" y="228"/>
                  </a:lnTo>
                  <a:lnTo>
                    <a:pt x="699" y="234"/>
                  </a:lnTo>
                  <a:lnTo>
                    <a:pt x="696" y="234"/>
                  </a:lnTo>
                  <a:lnTo>
                    <a:pt x="688" y="240"/>
                  </a:lnTo>
                  <a:lnTo>
                    <a:pt x="682" y="242"/>
                  </a:lnTo>
                  <a:lnTo>
                    <a:pt x="678" y="244"/>
                  </a:lnTo>
                  <a:lnTo>
                    <a:pt x="673" y="246"/>
                  </a:lnTo>
                  <a:lnTo>
                    <a:pt x="669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1" y="246"/>
                  </a:lnTo>
                  <a:lnTo>
                    <a:pt x="659" y="244"/>
                  </a:lnTo>
                  <a:lnTo>
                    <a:pt x="658" y="242"/>
                  </a:lnTo>
                  <a:lnTo>
                    <a:pt x="656" y="240"/>
                  </a:lnTo>
                  <a:lnTo>
                    <a:pt x="652" y="238"/>
                  </a:lnTo>
                  <a:lnTo>
                    <a:pt x="648" y="234"/>
                  </a:lnTo>
                  <a:lnTo>
                    <a:pt x="646" y="232"/>
                  </a:lnTo>
                  <a:lnTo>
                    <a:pt x="640" y="228"/>
                  </a:lnTo>
                  <a:lnTo>
                    <a:pt x="637" y="228"/>
                  </a:lnTo>
                  <a:lnTo>
                    <a:pt x="635" y="227"/>
                  </a:lnTo>
                  <a:lnTo>
                    <a:pt x="633" y="227"/>
                  </a:lnTo>
                  <a:lnTo>
                    <a:pt x="629" y="227"/>
                  </a:lnTo>
                  <a:lnTo>
                    <a:pt x="625" y="227"/>
                  </a:lnTo>
                  <a:lnTo>
                    <a:pt x="623" y="228"/>
                  </a:lnTo>
                  <a:lnTo>
                    <a:pt x="620" y="227"/>
                  </a:lnTo>
                  <a:lnTo>
                    <a:pt x="616" y="228"/>
                  </a:lnTo>
                  <a:lnTo>
                    <a:pt x="612" y="227"/>
                  </a:lnTo>
                  <a:lnTo>
                    <a:pt x="610" y="227"/>
                  </a:lnTo>
                  <a:lnTo>
                    <a:pt x="606" y="227"/>
                  </a:lnTo>
                  <a:lnTo>
                    <a:pt x="604" y="228"/>
                  </a:lnTo>
                  <a:lnTo>
                    <a:pt x="601" y="230"/>
                  </a:lnTo>
                  <a:lnTo>
                    <a:pt x="597" y="230"/>
                  </a:lnTo>
                  <a:lnTo>
                    <a:pt x="595" y="230"/>
                  </a:lnTo>
                  <a:lnTo>
                    <a:pt x="591" y="232"/>
                  </a:lnTo>
                  <a:lnTo>
                    <a:pt x="587" y="232"/>
                  </a:lnTo>
                  <a:lnTo>
                    <a:pt x="585" y="232"/>
                  </a:lnTo>
                  <a:lnTo>
                    <a:pt x="582" y="232"/>
                  </a:lnTo>
                  <a:lnTo>
                    <a:pt x="580" y="234"/>
                  </a:lnTo>
                  <a:lnTo>
                    <a:pt x="578" y="236"/>
                  </a:lnTo>
                  <a:lnTo>
                    <a:pt x="578" y="240"/>
                  </a:lnTo>
                  <a:lnTo>
                    <a:pt x="578" y="242"/>
                  </a:lnTo>
                  <a:lnTo>
                    <a:pt x="578" y="247"/>
                  </a:lnTo>
                  <a:lnTo>
                    <a:pt x="578" y="249"/>
                  </a:lnTo>
                  <a:lnTo>
                    <a:pt x="574" y="253"/>
                  </a:lnTo>
                  <a:lnTo>
                    <a:pt x="568" y="259"/>
                  </a:lnTo>
                  <a:lnTo>
                    <a:pt x="562" y="265"/>
                  </a:lnTo>
                  <a:lnTo>
                    <a:pt x="561" y="266"/>
                  </a:lnTo>
                  <a:lnTo>
                    <a:pt x="561" y="270"/>
                  </a:lnTo>
                  <a:lnTo>
                    <a:pt x="559" y="282"/>
                  </a:lnTo>
                  <a:lnTo>
                    <a:pt x="559" y="287"/>
                  </a:lnTo>
                  <a:lnTo>
                    <a:pt x="559" y="291"/>
                  </a:lnTo>
                  <a:lnTo>
                    <a:pt x="555" y="297"/>
                  </a:lnTo>
                  <a:lnTo>
                    <a:pt x="549" y="303"/>
                  </a:lnTo>
                  <a:lnTo>
                    <a:pt x="543" y="310"/>
                  </a:lnTo>
                  <a:lnTo>
                    <a:pt x="536" y="316"/>
                  </a:lnTo>
                  <a:lnTo>
                    <a:pt x="530" y="321"/>
                  </a:lnTo>
                  <a:lnTo>
                    <a:pt x="530" y="323"/>
                  </a:lnTo>
                  <a:lnTo>
                    <a:pt x="532" y="331"/>
                  </a:lnTo>
                  <a:lnTo>
                    <a:pt x="534" y="331"/>
                  </a:lnTo>
                  <a:lnTo>
                    <a:pt x="536" y="331"/>
                  </a:lnTo>
                  <a:lnTo>
                    <a:pt x="538" y="333"/>
                  </a:lnTo>
                  <a:lnTo>
                    <a:pt x="540" y="335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7" y="340"/>
                  </a:lnTo>
                  <a:lnTo>
                    <a:pt x="549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40"/>
                  </a:lnTo>
                  <a:lnTo>
                    <a:pt x="559" y="340"/>
                  </a:lnTo>
                  <a:lnTo>
                    <a:pt x="561" y="340"/>
                  </a:lnTo>
                  <a:lnTo>
                    <a:pt x="564" y="342"/>
                  </a:lnTo>
                  <a:lnTo>
                    <a:pt x="568" y="342"/>
                  </a:lnTo>
                  <a:lnTo>
                    <a:pt x="572" y="340"/>
                  </a:lnTo>
                  <a:lnTo>
                    <a:pt x="574" y="340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39"/>
                  </a:lnTo>
                  <a:lnTo>
                    <a:pt x="574" y="337"/>
                  </a:lnTo>
                  <a:lnTo>
                    <a:pt x="578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3" y="335"/>
                  </a:lnTo>
                  <a:lnTo>
                    <a:pt x="585" y="335"/>
                  </a:lnTo>
                  <a:lnTo>
                    <a:pt x="587" y="335"/>
                  </a:lnTo>
                  <a:lnTo>
                    <a:pt x="589" y="335"/>
                  </a:lnTo>
                  <a:lnTo>
                    <a:pt x="593" y="333"/>
                  </a:lnTo>
                  <a:lnTo>
                    <a:pt x="593" y="331"/>
                  </a:lnTo>
                  <a:lnTo>
                    <a:pt x="595" y="331"/>
                  </a:lnTo>
                  <a:lnTo>
                    <a:pt x="593" y="329"/>
                  </a:lnTo>
                  <a:lnTo>
                    <a:pt x="595" y="327"/>
                  </a:lnTo>
                  <a:lnTo>
                    <a:pt x="601" y="323"/>
                  </a:lnTo>
                  <a:lnTo>
                    <a:pt x="604" y="320"/>
                  </a:lnTo>
                  <a:lnTo>
                    <a:pt x="606" y="316"/>
                  </a:lnTo>
                  <a:lnTo>
                    <a:pt x="608" y="314"/>
                  </a:lnTo>
                  <a:lnTo>
                    <a:pt x="610" y="312"/>
                  </a:lnTo>
                  <a:lnTo>
                    <a:pt x="612" y="310"/>
                  </a:lnTo>
                  <a:lnTo>
                    <a:pt x="614" y="308"/>
                  </a:lnTo>
                  <a:lnTo>
                    <a:pt x="618" y="308"/>
                  </a:lnTo>
                  <a:lnTo>
                    <a:pt x="631" y="306"/>
                  </a:lnTo>
                  <a:lnTo>
                    <a:pt x="652" y="301"/>
                  </a:lnTo>
                  <a:lnTo>
                    <a:pt x="669" y="299"/>
                  </a:lnTo>
                  <a:lnTo>
                    <a:pt x="696" y="295"/>
                  </a:lnTo>
                  <a:lnTo>
                    <a:pt x="697" y="295"/>
                  </a:lnTo>
                  <a:lnTo>
                    <a:pt x="699" y="297"/>
                  </a:lnTo>
                  <a:lnTo>
                    <a:pt x="701" y="299"/>
                  </a:lnTo>
                  <a:lnTo>
                    <a:pt x="703" y="301"/>
                  </a:lnTo>
                  <a:lnTo>
                    <a:pt x="707" y="303"/>
                  </a:lnTo>
                  <a:lnTo>
                    <a:pt x="709" y="306"/>
                  </a:lnTo>
                  <a:lnTo>
                    <a:pt x="711" y="310"/>
                  </a:lnTo>
                  <a:lnTo>
                    <a:pt x="713" y="312"/>
                  </a:lnTo>
                  <a:lnTo>
                    <a:pt x="715" y="314"/>
                  </a:lnTo>
                  <a:lnTo>
                    <a:pt x="716" y="316"/>
                  </a:lnTo>
                  <a:lnTo>
                    <a:pt x="716" y="318"/>
                  </a:lnTo>
                  <a:lnTo>
                    <a:pt x="715" y="318"/>
                  </a:lnTo>
                  <a:lnTo>
                    <a:pt x="715" y="320"/>
                  </a:lnTo>
                  <a:lnTo>
                    <a:pt x="713" y="320"/>
                  </a:lnTo>
                  <a:lnTo>
                    <a:pt x="709" y="321"/>
                  </a:lnTo>
                  <a:lnTo>
                    <a:pt x="705" y="321"/>
                  </a:lnTo>
                  <a:lnTo>
                    <a:pt x="699" y="323"/>
                  </a:lnTo>
                  <a:lnTo>
                    <a:pt x="697" y="325"/>
                  </a:lnTo>
                  <a:lnTo>
                    <a:pt x="696" y="327"/>
                  </a:lnTo>
                  <a:lnTo>
                    <a:pt x="696" y="329"/>
                  </a:lnTo>
                  <a:lnTo>
                    <a:pt x="697" y="331"/>
                  </a:lnTo>
                  <a:lnTo>
                    <a:pt x="699" y="333"/>
                  </a:lnTo>
                  <a:lnTo>
                    <a:pt x="701" y="333"/>
                  </a:lnTo>
                  <a:lnTo>
                    <a:pt x="705" y="333"/>
                  </a:lnTo>
                  <a:lnTo>
                    <a:pt x="709" y="335"/>
                  </a:lnTo>
                  <a:lnTo>
                    <a:pt x="713" y="337"/>
                  </a:lnTo>
                  <a:lnTo>
                    <a:pt x="715" y="337"/>
                  </a:lnTo>
                  <a:lnTo>
                    <a:pt x="715" y="339"/>
                  </a:lnTo>
                  <a:lnTo>
                    <a:pt x="715" y="340"/>
                  </a:lnTo>
                  <a:lnTo>
                    <a:pt x="716" y="344"/>
                  </a:lnTo>
                  <a:lnTo>
                    <a:pt x="716" y="348"/>
                  </a:lnTo>
                  <a:lnTo>
                    <a:pt x="715" y="354"/>
                  </a:lnTo>
                  <a:lnTo>
                    <a:pt x="715" y="359"/>
                  </a:lnTo>
                  <a:lnTo>
                    <a:pt x="715" y="363"/>
                  </a:lnTo>
                  <a:lnTo>
                    <a:pt x="715" y="365"/>
                  </a:lnTo>
                  <a:lnTo>
                    <a:pt x="716" y="367"/>
                  </a:lnTo>
                  <a:lnTo>
                    <a:pt x="715" y="373"/>
                  </a:lnTo>
                  <a:lnTo>
                    <a:pt x="715" y="377"/>
                  </a:lnTo>
                  <a:lnTo>
                    <a:pt x="715" y="378"/>
                  </a:lnTo>
                  <a:lnTo>
                    <a:pt x="713" y="380"/>
                  </a:lnTo>
                  <a:lnTo>
                    <a:pt x="711" y="380"/>
                  </a:lnTo>
                  <a:lnTo>
                    <a:pt x="709" y="382"/>
                  </a:lnTo>
                  <a:lnTo>
                    <a:pt x="707" y="382"/>
                  </a:lnTo>
                  <a:lnTo>
                    <a:pt x="703" y="384"/>
                  </a:lnTo>
                  <a:lnTo>
                    <a:pt x="699" y="384"/>
                  </a:lnTo>
                  <a:lnTo>
                    <a:pt x="697" y="386"/>
                  </a:lnTo>
                  <a:lnTo>
                    <a:pt x="696" y="386"/>
                  </a:lnTo>
                  <a:lnTo>
                    <a:pt x="694" y="390"/>
                  </a:lnTo>
                  <a:lnTo>
                    <a:pt x="692" y="392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9"/>
                  </a:lnTo>
                  <a:lnTo>
                    <a:pt x="690" y="405"/>
                  </a:lnTo>
                  <a:lnTo>
                    <a:pt x="690" y="409"/>
                  </a:lnTo>
                  <a:lnTo>
                    <a:pt x="690" y="413"/>
                  </a:lnTo>
                  <a:lnTo>
                    <a:pt x="690" y="428"/>
                  </a:lnTo>
                  <a:lnTo>
                    <a:pt x="686" y="428"/>
                  </a:lnTo>
                  <a:lnTo>
                    <a:pt x="680" y="428"/>
                  </a:lnTo>
                  <a:lnTo>
                    <a:pt x="673" y="428"/>
                  </a:lnTo>
                  <a:lnTo>
                    <a:pt x="659" y="428"/>
                  </a:lnTo>
                  <a:lnTo>
                    <a:pt x="652" y="428"/>
                  </a:lnTo>
                  <a:lnTo>
                    <a:pt x="640" y="428"/>
                  </a:lnTo>
                  <a:lnTo>
                    <a:pt x="635" y="428"/>
                  </a:lnTo>
                  <a:lnTo>
                    <a:pt x="633" y="428"/>
                  </a:lnTo>
                  <a:lnTo>
                    <a:pt x="631" y="428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627" y="434"/>
                  </a:lnTo>
                  <a:lnTo>
                    <a:pt x="627" y="435"/>
                  </a:lnTo>
                  <a:lnTo>
                    <a:pt x="625" y="437"/>
                  </a:lnTo>
                  <a:lnTo>
                    <a:pt x="625" y="439"/>
                  </a:lnTo>
                  <a:lnTo>
                    <a:pt x="623" y="443"/>
                  </a:lnTo>
                  <a:lnTo>
                    <a:pt x="620" y="445"/>
                  </a:lnTo>
                  <a:lnTo>
                    <a:pt x="618" y="445"/>
                  </a:lnTo>
                  <a:lnTo>
                    <a:pt x="616" y="445"/>
                  </a:lnTo>
                  <a:lnTo>
                    <a:pt x="614" y="445"/>
                  </a:lnTo>
                  <a:lnTo>
                    <a:pt x="610" y="445"/>
                  </a:lnTo>
                  <a:lnTo>
                    <a:pt x="608" y="445"/>
                  </a:lnTo>
                  <a:lnTo>
                    <a:pt x="606" y="447"/>
                  </a:lnTo>
                  <a:lnTo>
                    <a:pt x="602" y="449"/>
                  </a:lnTo>
                  <a:lnTo>
                    <a:pt x="595" y="451"/>
                  </a:lnTo>
                  <a:lnTo>
                    <a:pt x="593" y="451"/>
                  </a:lnTo>
                  <a:lnTo>
                    <a:pt x="591" y="451"/>
                  </a:lnTo>
                  <a:lnTo>
                    <a:pt x="591" y="453"/>
                  </a:lnTo>
                  <a:lnTo>
                    <a:pt x="591" y="454"/>
                  </a:lnTo>
                  <a:lnTo>
                    <a:pt x="593" y="456"/>
                  </a:lnTo>
                  <a:lnTo>
                    <a:pt x="595" y="460"/>
                  </a:lnTo>
                  <a:lnTo>
                    <a:pt x="597" y="462"/>
                  </a:lnTo>
                  <a:lnTo>
                    <a:pt x="599" y="464"/>
                  </a:lnTo>
                  <a:lnTo>
                    <a:pt x="599" y="466"/>
                  </a:lnTo>
                  <a:lnTo>
                    <a:pt x="602" y="470"/>
                  </a:lnTo>
                  <a:lnTo>
                    <a:pt x="604" y="472"/>
                  </a:lnTo>
                  <a:lnTo>
                    <a:pt x="604" y="473"/>
                  </a:lnTo>
                  <a:lnTo>
                    <a:pt x="606" y="475"/>
                  </a:lnTo>
                  <a:lnTo>
                    <a:pt x="608" y="475"/>
                  </a:lnTo>
                  <a:lnTo>
                    <a:pt x="608" y="477"/>
                  </a:lnTo>
                  <a:lnTo>
                    <a:pt x="608" y="479"/>
                  </a:lnTo>
                  <a:lnTo>
                    <a:pt x="606" y="481"/>
                  </a:lnTo>
                  <a:lnTo>
                    <a:pt x="601" y="487"/>
                  </a:lnTo>
                  <a:lnTo>
                    <a:pt x="597" y="492"/>
                  </a:lnTo>
                  <a:lnTo>
                    <a:pt x="593" y="494"/>
                  </a:lnTo>
                  <a:lnTo>
                    <a:pt x="589" y="496"/>
                  </a:lnTo>
                  <a:lnTo>
                    <a:pt x="587" y="496"/>
                  </a:lnTo>
                  <a:lnTo>
                    <a:pt x="583" y="498"/>
                  </a:lnTo>
                  <a:lnTo>
                    <a:pt x="583" y="500"/>
                  </a:lnTo>
                  <a:lnTo>
                    <a:pt x="582" y="502"/>
                  </a:lnTo>
                  <a:lnTo>
                    <a:pt x="580" y="502"/>
                  </a:lnTo>
                  <a:lnTo>
                    <a:pt x="564" y="511"/>
                  </a:lnTo>
                  <a:lnTo>
                    <a:pt x="549" y="519"/>
                  </a:lnTo>
                  <a:lnTo>
                    <a:pt x="549" y="521"/>
                  </a:lnTo>
                  <a:lnTo>
                    <a:pt x="549" y="523"/>
                  </a:lnTo>
                  <a:lnTo>
                    <a:pt x="551" y="525"/>
                  </a:lnTo>
                  <a:lnTo>
                    <a:pt x="555" y="527"/>
                  </a:lnTo>
                  <a:lnTo>
                    <a:pt x="557" y="527"/>
                  </a:lnTo>
                  <a:lnTo>
                    <a:pt x="557" y="529"/>
                  </a:lnTo>
                  <a:lnTo>
                    <a:pt x="555" y="530"/>
                  </a:lnTo>
                  <a:lnTo>
                    <a:pt x="557" y="530"/>
                  </a:lnTo>
                  <a:lnTo>
                    <a:pt x="561" y="530"/>
                  </a:lnTo>
                  <a:lnTo>
                    <a:pt x="562" y="532"/>
                  </a:lnTo>
                  <a:lnTo>
                    <a:pt x="566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70" y="542"/>
                  </a:lnTo>
                  <a:lnTo>
                    <a:pt x="572" y="544"/>
                  </a:lnTo>
                  <a:lnTo>
                    <a:pt x="574" y="546"/>
                  </a:lnTo>
                  <a:lnTo>
                    <a:pt x="578" y="546"/>
                  </a:lnTo>
                  <a:lnTo>
                    <a:pt x="582" y="548"/>
                  </a:lnTo>
                  <a:lnTo>
                    <a:pt x="582" y="549"/>
                  </a:lnTo>
                  <a:lnTo>
                    <a:pt x="583" y="549"/>
                  </a:lnTo>
                  <a:lnTo>
                    <a:pt x="585" y="551"/>
                  </a:lnTo>
                  <a:lnTo>
                    <a:pt x="587" y="553"/>
                  </a:lnTo>
                  <a:lnTo>
                    <a:pt x="589" y="553"/>
                  </a:lnTo>
                  <a:lnTo>
                    <a:pt x="591" y="555"/>
                  </a:lnTo>
                  <a:lnTo>
                    <a:pt x="591" y="557"/>
                  </a:lnTo>
                  <a:lnTo>
                    <a:pt x="591" y="559"/>
                  </a:lnTo>
                  <a:lnTo>
                    <a:pt x="593" y="561"/>
                  </a:lnTo>
                  <a:lnTo>
                    <a:pt x="593" y="563"/>
                  </a:lnTo>
                  <a:lnTo>
                    <a:pt x="593" y="565"/>
                  </a:lnTo>
                  <a:lnTo>
                    <a:pt x="593" y="567"/>
                  </a:lnTo>
                  <a:lnTo>
                    <a:pt x="593" y="568"/>
                  </a:lnTo>
                  <a:lnTo>
                    <a:pt x="595" y="570"/>
                  </a:lnTo>
                  <a:lnTo>
                    <a:pt x="597" y="572"/>
                  </a:lnTo>
                  <a:lnTo>
                    <a:pt x="601" y="574"/>
                  </a:lnTo>
                  <a:lnTo>
                    <a:pt x="602" y="576"/>
                  </a:lnTo>
                  <a:lnTo>
                    <a:pt x="608" y="576"/>
                  </a:lnTo>
                  <a:lnTo>
                    <a:pt x="612" y="576"/>
                  </a:lnTo>
                  <a:lnTo>
                    <a:pt x="614" y="574"/>
                  </a:lnTo>
                  <a:lnTo>
                    <a:pt x="618" y="574"/>
                  </a:lnTo>
                  <a:lnTo>
                    <a:pt x="621" y="572"/>
                  </a:lnTo>
                  <a:lnTo>
                    <a:pt x="623" y="570"/>
                  </a:lnTo>
                  <a:lnTo>
                    <a:pt x="623" y="568"/>
                  </a:lnTo>
                  <a:lnTo>
                    <a:pt x="625" y="567"/>
                  </a:lnTo>
                  <a:lnTo>
                    <a:pt x="627" y="567"/>
                  </a:lnTo>
                  <a:lnTo>
                    <a:pt x="629" y="568"/>
                  </a:lnTo>
                  <a:lnTo>
                    <a:pt x="631" y="570"/>
                  </a:lnTo>
                  <a:lnTo>
                    <a:pt x="633" y="570"/>
                  </a:lnTo>
                  <a:lnTo>
                    <a:pt x="635" y="574"/>
                  </a:lnTo>
                  <a:lnTo>
                    <a:pt x="639" y="576"/>
                  </a:lnTo>
                  <a:lnTo>
                    <a:pt x="640" y="578"/>
                  </a:lnTo>
                  <a:lnTo>
                    <a:pt x="644" y="580"/>
                  </a:lnTo>
                  <a:lnTo>
                    <a:pt x="646" y="580"/>
                  </a:lnTo>
                  <a:lnTo>
                    <a:pt x="648" y="580"/>
                  </a:lnTo>
                  <a:lnTo>
                    <a:pt x="650" y="580"/>
                  </a:lnTo>
                  <a:lnTo>
                    <a:pt x="652" y="580"/>
                  </a:lnTo>
                  <a:lnTo>
                    <a:pt x="656" y="578"/>
                  </a:lnTo>
                  <a:lnTo>
                    <a:pt x="659" y="574"/>
                  </a:lnTo>
                  <a:lnTo>
                    <a:pt x="661" y="572"/>
                  </a:lnTo>
                  <a:lnTo>
                    <a:pt x="663" y="572"/>
                  </a:lnTo>
                  <a:lnTo>
                    <a:pt x="663" y="570"/>
                  </a:lnTo>
                  <a:lnTo>
                    <a:pt x="665" y="568"/>
                  </a:lnTo>
                  <a:lnTo>
                    <a:pt x="667" y="567"/>
                  </a:lnTo>
                  <a:lnTo>
                    <a:pt x="667" y="565"/>
                  </a:lnTo>
                  <a:lnTo>
                    <a:pt x="667" y="563"/>
                  </a:lnTo>
                  <a:lnTo>
                    <a:pt x="669" y="563"/>
                  </a:lnTo>
                  <a:lnTo>
                    <a:pt x="671" y="563"/>
                  </a:lnTo>
                  <a:lnTo>
                    <a:pt x="673" y="561"/>
                  </a:lnTo>
                  <a:lnTo>
                    <a:pt x="677" y="561"/>
                  </a:lnTo>
                  <a:lnTo>
                    <a:pt x="678" y="561"/>
                  </a:lnTo>
                  <a:lnTo>
                    <a:pt x="678" y="559"/>
                  </a:lnTo>
                  <a:lnTo>
                    <a:pt x="678" y="557"/>
                  </a:lnTo>
                  <a:lnTo>
                    <a:pt x="678" y="555"/>
                  </a:lnTo>
                  <a:lnTo>
                    <a:pt x="678" y="553"/>
                  </a:lnTo>
                  <a:lnTo>
                    <a:pt x="680" y="553"/>
                  </a:lnTo>
                  <a:lnTo>
                    <a:pt x="682" y="553"/>
                  </a:lnTo>
                  <a:lnTo>
                    <a:pt x="686" y="553"/>
                  </a:lnTo>
                  <a:lnTo>
                    <a:pt x="688" y="555"/>
                  </a:lnTo>
                  <a:lnTo>
                    <a:pt x="690" y="555"/>
                  </a:lnTo>
                  <a:lnTo>
                    <a:pt x="692" y="553"/>
                  </a:lnTo>
                  <a:lnTo>
                    <a:pt x="694" y="551"/>
                  </a:lnTo>
                  <a:lnTo>
                    <a:pt x="696" y="551"/>
                  </a:lnTo>
                  <a:lnTo>
                    <a:pt x="697" y="551"/>
                  </a:lnTo>
                  <a:lnTo>
                    <a:pt x="699" y="551"/>
                  </a:lnTo>
                  <a:lnTo>
                    <a:pt x="699" y="553"/>
                  </a:lnTo>
                  <a:lnTo>
                    <a:pt x="703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7" y="553"/>
                  </a:lnTo>
                  <a:lnTo>
                    <a:pt x="709" y="555"/>
                  </a:lnTo>
                  <a:lnTo>
                    <a:pt x="711" y="557"/>
                  </a:lnTo>
                  <a:lnTo>
                    <a:pt x="715" y="557"/>
                  </a:lnTo>
                  <a:lnTo>
                    <a:pt x="715" y="559"/>
                  </a:lnTo>
                  <a:lnTo>
                    <a:pt x="716" y="559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6" y="561"/>
                  </a:lnTo>
                  <a:lnTo>
                    <a:pt x="715" y="561"/>
                  </a:lnTo>
                  <a:lnTo>
                    <a:pt x="716" y="563"/>
                  </a:lnTo>
                  <a:lnTo>
                    <a:pt x="718" y="565"/>
                  </a:lnTo>
                  <a:lnTo>
                    <a:pt x="718" y="567"/>
                  </a:lnTo>
                  <a:lnTo>
                    <a:pt x="716" y="568"/>
                  </a:lnTo>
                  <a:lnTo>
                    <a:pt x="716" y="570"/>
                  </a:lnTo>
                  <a:lnTo>
                    <a:pt x="716" y="572"/>
                  </a:lnTo>
                  <a:lnTo>
                    <a:pt x="716" y="574"/>
                  </a:lnTo>
                  <a:lnTo>
                    <a:pt x="716" y="576"/>
                  </a:lnTo>
                  <a:lnTo>
                    <a:pt x="718" y="578"/>
                  </a:lnTo>
                  <a:lnTo>
                    <a:pt x="720" y="578"/>
                  </a:lnTo>
                  <a:lnTo>
                    <a:pt x="722" y="580"/>
                  </a:lnTo>
                  <a:lnTo>
                    <a:pt x="722" y="582"/>
                  </a:lnTo>
                  <a:lnTo>
                    <a:pt x="724" y="582"/>
                  </a:lnTo>
                  <a:lnTo>
                    <a:pt x="724" y="584"/>
                  </a:lnTo>
                  <a:lnTo>
                    <a:pt x="726" y="586"/>
                  </a:lnTo>
                  <a:lnTo>
                    <a:pt x="728" y="587"/>
                  </a:lnTo>
                  <a:lnTo>
                    <a:pt x="732" y="589"/>
                  </a:lnTo>
                  <a:lnTo>
                    <a:pt x="734" y="591"/>
                  </a:lnTo>
                  <a:lnTo>
                    <a:pt x="737" y="595"/>
                  </a:lnTo>
                  <a:lnTo>
                    <a:pt x="739" y="595"/>
                  </a:lnTo>
                  <a:lnTo>
                    <a:pt x="741" y="597"/>
                  </a:lnTo>
                  <a:lnTo>
                    <a:pt x="743" y="597"/>
                  </a:lnTo>
                  <a:lnTo>
                    <a:pt x="745" y="599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1" y="597"/>
                  </a:lnTo>
                  <a:lnTo>
                    <a:pt x="751" y="599"/>
                  </a:lnTo>
                  <a:lnTo>
                    <a:pt x="751" y="601"/>
                  </a:lnTo>
                  <a:lnTo>
                    <a:pt x="753" y="603"/>
                  </a:lnTo>
                  <a:lnTo>
                    <a:pt x="754" y="605"/>
                  </a:lnTo>
                  <a:lnTo>
                    <a:pt x="754" y="606"/>
                  </a:lnTo>
                  <a:lnTo>
                    <a:pt x="754" y="608"/>
                  </a:lnTo>
                  <a:lnTo>
                    <a:pt x="756" y="608"/>
                  </a:lnTo>
                  <a:lnTo>
                    <a:pt x="758" y="610"/>
                  </a:lnTo>
                  <a:lnTo>
                    <a:pt x="760" y="610"/>
                  </a:lnTo>
                  <a:lnTo>
                    <a:pt x="762" y="612"/>
                  </a:lnTo>
                  <a:lnTo>
                    <a:pt x="764" y="612"/>
                  </a:lnTo>
                  <a:lnTo>
                    <a:pt x="764" y="614"/>
                  </a:lnTo>
                  <a:lnTo>
                    <a:pt x="766" y="614"/>
                  </a:lnTo>
                  <a:lnTo>
                    <a:pt x="766" y="616"/>
                  </a:lnTo>
                  <a:lnTo>
                    <a:pt x="768" y="616"/>
                  </a:lnTo>
                  <a:lnTo>
                    <a:pt x="770" y="616"/>
                  </a:lnTo>
                  <a:lnTo>
                    <a:pt x="770" y="618"/>
                  </a:lnTo>
                  <a:lnTo>
                    <a:pt x="772" y="620"/>
                  </a:lnTo>
                  <a:lnTo>
                    <a:pt x="773" y="624"/>
                  </a:lnTo>
                  <a:lnTo>
                    <a:pt x="773" y="625"/>
                  </a:lnTo>
                  <a:lnTo>
                    <a:pt x="772" y="625"/>
                  </a:lnTo>
                  <a:lnTo>
                    <a:pt x="772" y="627"/>
                  </a:lnTo>
                  <a:lnTo>
                    <a:pt x="773" y="629"/>
                  </a:lnTo>
                  <a:lnTo>
                    <a:pt x="773" y="631"/>
                  </a:lnTo>
                  <a:lnTo>
                    <a:pt x="775" y="631"/>
                  </a:lnTo>
                  <a:lnTo>
                    <a:pt x="775" y="633"/>
                  </a:lnTo>
                  <a:lnTo>
                    <a:pt x="777" y="633"/>
                  </a:lnTo>
                  <a:lnTo>
                    <a:pt x="777" y="635"/>
                  </a:lnTo>
                  <a:lnTo>
                    <a:pt x="779" y="635"/>
                  </a:lnTo>
                  <a:lnTo>
                    <a:pt x="781" y="635"/>
                  </a:lnTo>
                  <a:lnTo>
                    <a:pt x="781" y="637"/>
                  </a:lnTo>
                  <a:lnTo>
                    <a:pt x="783" y="637"/>
                  </a:lnTo>
                  <a:lnTo>
                    <a:pt x="785" y="639"/>
                  </a:lnTo>
                  <a:lnTo>
                    <a:pt x="787" y="641"/>
                  </a:lnTo>
                  <a:lnTo>
                    <a:pt x="791" y="639"/>
                  </a:lnTo>
                  <a:lnTo>
                    <a:pt x="791" y="641"/>
                  </a:lnTo>
                  <a:lnTo>
                    <a:pt x="792" y="641"/>
                  </a:lnTo>
                  <a:lnTo>
                    <a:pt x="792" y="643"/>
                  </a:lnTo>
                  <a:lnTo>
                    <a:pt x="794" y="644"/>
                  </a:lnTo>
                  <a:lnTo>
                    <a:pt x="796" y="646"/>
                  </a:lnTo>
                  <a:lnTo>
                    <a:pt x="796" y="648"/>
                  </a:lnTo>
                  <a:lnTo>
                    <a:pt x="798" y="650"/>
                  </a:lnTo>
                  <a:lnTo>
                    <a:pt x="800" y="652"/>
                  </a:lnTo>
                  <a:lnTo>
                    <a:pt x="800" y="654"/>
                  </a:lnTo>
                  <a:lnTo>
                    <a:pt x="802" y="656"/>
                  </a:lnTo>
                  <a:lnTo>
                    <a:pt x="800" y="658"/>
                  </a:lnTo>
                  <a:lnTo>
                    <a:pt x="798" y="658"/>
                  </a:lnTo>
                  <a:lnTo>
                    <a:pt x="800" y="662"/>
                  </a:lnTo>
                  <a:lnTo>
                    <a:pt x="802" y="662"/>
                  </a:lnTo>
                  <a:lnTo>
                    <a:pt x="802" y="663"/>
                  </a:lnTo>
                  <a:lnTo>
                    <a:pt x="804" y="663"/>
                  </a:lnTo>
                  <a:lnTo>
                    <a:pt x="806" y="663"/>
                  </a:lnTo>
                  <a:lnTo>
                    <a:pt x="808" y="663"/>
                  </a:lnTo>
                  <a:lnTo>
                    <a:pt x="810" y="663"/>
                  </a:lnTo>
                  <a:lnTo>
                    <a:pt x="811" y="662"/>
                  </a:lnTo>
                  <a:lnTo>
                    <a:pt x="813" y="662"/>
                  </a:lnTo>
                  <a:lnTo>
                    <a:pt x="815" y="660"/>
                  </a:lnTo>
                  <a:lnTo>
                    <a:pt x="817" y="660"/>
                  </a:lnTo>
                  <a:lnTo>
                    <a:pt x="819" y="660"/>
                  </a:lnTo>
                  <a:lnTo>
                    <a:pt x="821" y="660"/>
                  </a:lnTo>
                  <a:lnTo>
                    <a:pt x="821" y="662"/>
                  </a:lnTo>
                  <a:lnTo>
                    <a:pt x="821" y="663"/>
                  </a:lnTo>
                  <a:lnTo>
                    <a:pt x="823" y="663"/>
                  </a:lnTo>
                  <a:lnTo>
                    <a:pt x="825" y="663"/>
                  </a:lnTo>
                  <a:lnTo>
                    <a:pt x="825" y="665"/>
                  </a:lnTo>
                  <a:lnTo>
                    <a:pt x="827" y="663"/>
                  </a:lnTo>
                  <a:lnTo>
                    <a:pt x="829" y="665"/>
                  </a:lnTo>
                  <a:lnTo>
                    <a:pt x="830" y="667"/>
                  </a:lnTo>
                  <a:lnTo>
                    <a:pt x="832" y="667"/>
                  </a:lnTo>
                  <a:lnTo>
                    <a:pt x="832" y="669"/>
                  </a:lnTo>
                  <a:lnTo>
                    <a:pt x="834" y="671"/>
                  </a:lnTo>
                  <a:lnTo>
                    <a:pt x="834" y="673"/>
                  </a:lnTo>
                  <a:lnTo>
                    <a:pt x="836" y="675"/>
                  </a:lnTo>
                  <a:lnTo>
                    <a:pt x="840" y="675"/>
                  </a:lnTo>
                  <a:lnTo>
                    <a:pt x="840" y="677"/>
                  </a:lnTo>
                  <a:lnTo>
                    <a:pt x="846" y="677"/>
                  </a:lnTo>
                  <a:lnTo>
                    <a:pt x="848" y="679"/>
                  </a:lnTo>
                  <a:lnTo>
                    <a:pt x="851" y="679"/>
                  </a:lnTo>
                  <a:lnTo>
                    <a:pt x="851" y="681"/>
                  </a:lnTo>
                  <a:lnTo>
                    <a:pt x="853" y="681"/>
                  </a:lnTo>
                  <a:lnTo>
                    <a:pt x="855" y="681"/>
                  </a:lnTo>
                  <a:lnTo>
                    <a:pt x="855" y="682"/>
                  </a:lnTo>
                  <a:lnTo>
                    <a:pt x="859" y="684"/>
                  </a:lnTo>
                  <a:lnTo>
                    <a:pt x="859" y="686"/>
                  </a:lnTo>
                  <a:lnTo>
                    <a:pt x="857" y="686"/>
                  </a:lnTo>
                  <a:lnTo>
                    <a:pt x="857" y="688"/>
                  </a:lnTo>
                  <a:lnTo>
                    <a:pt x="857" y="690"/>
                  </a:lnTo>
                  <a:lnTo>
                    <a:pt x="857" y="692"/>
                  </a:lnTo>
                  <a:lnTo>
                    <a:pt x="857" y="694"/>
                  </a:lnTo>
                  <a:lnTo>
                    <a:pt x="859" y="694"/>
                  </a:lnTo>
                  <a:lnTo>
                    <a:pt x="859" y="696"/>
                  </a:lnTo>
                  <a:lnTo>
                    <a:pt x="861" y="698"/>
                  </a:lnTo>
                  <a:lnTo>
                    <a:pt x="863" y="698"/>
                  </a:lnTo>
                  <a:lnTo>
                    <a:pt x="865" y="698"/>
                  </a:lnTo>
                  <a:lnTo>
                    <a:pt x="867" y="696"/>
                  </a:lnTo>
                  <a:lnTo>
                    <a:pt x="868" y="696"/>
                  </a:lnTo>
                  <a:lnTo>
                    <a:pt x="868" y="698"/>
                  </a:lnTo>
                  <a:lnTo>
                    <a:pt x="870" y="698"/>
                  </a:lnTo>
                  <a:lnTo>
                    <a:pt x="872" y="698"/>
                  </a:lnTo>
                  <a:lnTo>
                    <a:pt x="870" y="700"/>
                  </a:lnTo>
                  <a:lnTo>
                    <a:pt x="870" y="701"/>
                  </a:lnTo>
                  <a:lnTo>
                    <a:pt x="872" y="701"/>
                  </a:lnTo>
                  <a:lnTo>
                    <a:pt x="872" y="703"/>
                  </a:lnTo>
                  <a:lnTo>
                    <a:pt x="872" y="705"/>
                  </a:lnTo>
                  <a:lnTo>
                    <a:pt x="872" y="707"/>
                  </a:lnTo>
                  <a:lnTo>
                    <a:pt x="874" y="709"/>
                  </a:lnTo>
                  <a:lnTo>
                    <a:pt x="876" y="709"/>
                  </a:lnTo>
                  <a:lnTo>
                    <a:pt x="876" y="707"/>
                  </a:lnTo>
                  <a:lnTo>
                    <a:pt x="878" y="707"/>
                  </a:lnTo>
                  <a:lnTo>
                    <a:pt x="878" y="705"/>
                  </a:lnTo>
                  <a:lnTo>
                    <a:pt x="880" y="705"/>
                  </a:lnTo>
                  <a:lnTo>
                    <a:pt x="882" y="707"/>
                  </a:lnTo>
                  <a:lnTo>
                    <a:pt x="886" y="707"/>
                  </a:lnTo>
                  <a:lnTo>
                    <a:pt x="887" y="707"/>
                  </a:lnTo>
                  <a:lnTo>
                    <a:pt x="891" y="705"/>
                  </a:lnTo>
                  <a:lnTo>
                    <a:pt x="893" y="705"/>
                  </a:lnTo>
                  <a:lnTo>
                    <a:pt x="893" y="707"/>
                  </a:lnTo>
                  <a:lnTo>
                    <a:pt x="895" y="707"/>
                  </a:lnTo>
                  <a:lnTo>
                    <a:pt x="897" y="709"/>
                  </a:lnTo>
                  <a:lnTo>
                    <a:pt x="897" y="711"/>
                  </a:lnTo>
                  <a:lnTo>
                    <a:pt x="899" y="711"/>
                  </a:lnTo>
                  <a:lnTo>
                    <a:pt x="897" y="713"/>
                  </a:lnTo>
                  <a:lnTo>
                    <a:pt x="897" y="715"/>
                  </a:lnTo>
                  <a:lnTo>
                    <a:pt x="899" y="717"/>
                  </a:lnTo>
                  <a:lnTo>
                    <a:pt x="899" y="719"/>
                  </a:lnTo>
                  <a:lnTo>
                    <a:pt x="899" y="722"/>
                  </a:lnTo>
                  <a:lnTo>
                    <a:pt x="901" y="722"/>
                  </a:lnTo>
                  <a:lnTo>
                    <a:pt x="901" y="724"/>
                  </a:lnTo>
                  <a:lnTo>
                    <a:pt x="901" y="726"/>
                  </a:lnTo>
                  <a:lnTo>
                    <a:pt x="903" y="726"/>
                  </a:lnTo>
                  <a:lnTo>
                    <a:pt x="905" y="724"/>
                  </a:lnTo>
                  <a:lnTo>
                    <a:pt x="906" y="724"/>
                  </a:lnTo>
                  <a:lnTo>
                    <a:pt x="910" y="722"/>
                  </a:lnTo>
                  <a:lnTo>
                    <a:pt x="912" y="722"/>
                  </a:lnTo>
                  <a:lnTo>
                    <a:pt x="914" y="722"/>
                  </a:lnTo>
                  <a:lnTo>
                    <a:pt x="916" y="720"/>
                  </a:lnTo>
                  <a:lnTo>
                    <a:pt x="918" y="720"/>
                  </a:lnTo>
                  <a:lnTo>
                    <a:pt x="920" y="722"/>
                  </a:lnTo>
                  <a:lnTo>
                    <a:pt x="920" y="724"/>
                  </a:lnTo>
                  <a:lnTo>
                    <a:pt x="920" y="728"/>
                  </a:lnTo>
                  <a:lnTo>
                    <a:pt x="920" y="730"/>
                  </a:lnTo>
                  <a:lnTo>
                    <a:pt x="922" y="730"/>
                  </a:lnTo>
                  <a:lnTo>
                    <a:pt x="924" y="732"/>
                  </a:lnTo>
                  <a:lnTo>
                    <a:pt x="924" y="734"/>
                  </a:lnTo>
                  <a:lnTo>
                    <a:pt x="924" y="736"/>
                  </a:lnTo>
                  <a:lnTo>
                    <a:pt x="924" y="738"/>
                  </a:lnTo>
                  <a:lnTo>
                    <a:pt x="924" y="739"/>
                  </a:lnTo>
                  <a:lnTo>
                    <a:pt x="924" y="741"/>
                  </a:lnTo>
                  <a:lnTo>
                    <a:pt x="924" y="743"/>
                  </a:lnTo>
                  <a:lnTo>
                    <a:pt x="922" y="745"/>
                  </a:lnTo>
                  <a:lnTo>
                    <a:pt x="922" y="747"/>
                  </a:lnTo>
                  <a:lnTo>
                    <a:pt x="922" y="749"/>
                  </a:lnTo>
                  <a:lnTo>
                    <a:pt x="924" y="751"/>
                  </a:lnTo>
                  <a:lnTo>
                    <a:pt x="925" y="751"/>
                  </a:lnTo>
                  <a:lnTo>
                    <a:pt x="927" y="751"/>
                  </a:lnTo>
                  <a:lnTo>
                    <a:pt x="929" y="751"/>
                  </a:lnTo>
                  <a:lnTo>
                    <a:pt x="931" y="751"/>
                  </a:lnTo>
                  <a:lnTo>
                    <a:pt x="933" y="751"/>
                  </a:lnTo>
                  <a:lnTo>
                    <a:pt x="933" y="753"/>
                  </a:lnTo>
                  <a:lnTo>
                    <a:pt x="933" y="755"/>
                  </a:lnTo>
                  <a:lnTo>
                    <a:pt x="933" y="756"/>
                  </a:lnTo>
                  <a:lnTo>
                    <a:pt x="935" y="756"/>
                  </a:lnTo>
                  <a:lnTo>
                    <a:pt x="937" y="756"/>
                  </a:lnTo>
                  <a:lnTo>
                    <a:pt x="939" y="756"/>
                  </a:lnTo>
                  <a:lnTo>
                    <a:pt x="941" y="756"/>
                  </a:lnTo>
                  <a:lnTo>
                    <a:pt x="943" y="756"/>
                  </a:lnTo>
                  <a:lnTo>
                    <a:pt x="943" y="758"/>
                  </a:lnTo>
                  <a:lnTo>
                    <a:pt x="943" y="760"/>
                  </a:lnTo>
                  <a:lnTo>
                    <a:pt x="943" y="762"/>
                  </a:lnTo>
                  <a:lnTo>
                    <a:pt x="943" y="764"/>
                  </a:lnTo>
                  <a:lnTo>
                    <a:pt x="944" y="764"/>
                  </a:lnTo>
                  <a:lnTo>
                    <a:pt x="946" y="764"/>
                  </a:lnTo>
                  <a:lnTo>
                    <a:pt x="946" y="766"/>
                  </a:lnTo>
                  <a:lnTo>
                    <a:pt x="948" y="766"/>
                  </a:lnTo>
                  <a:lnTo>
                    <a:pt x="950" y="768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06E4EAE-32DF-4990-B63C-CE4BE7D6E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529"/>
              <a:ext cx="1009" cy="557"/>
            </a:xfrm>
            <a:custGeom>
              <a:avLst/>
              <a:gdLst>
                <a:gd name="T0" fmla="*/ 956 w 1009"/>
                <a:gd name="T1" fmla="*/ 163 h 557"/>
                <a:gd name="T2" fmla="*/ 978 w 1009"/>
                <a:gd name="T3" fmla="*/ 163 h 557"/>
                <a:gd name="T4" fmla="*/ 992 w 1009"/>
                <a:gd name="T5" fmla="*/ 177 h 557"/>
                <a:gd name="T6" fmla="*/ 999 w 1009"/>
                <a:gd name="T7" fmla="*/ 192 h 557"/>
                <a:gd name="T8" fmla="*/ 994 w 1009"/>
                <a:gd name="T9" fmla="*/ 213 h 557"/>
                <a:gd name="T10" fmla="*/ 971 w 1009"/>
                <a:gd name="T11" fmla="*/ 228 h 557"/>
                <a:gd name="T12" fmla="*/ 948 w 1009"/>
                <a:gd name="T13" fmla="*/ 247 h 557"/>
                <a:gd name="T14" fmla="*/ 902 w 1009"/>
                <a:gd name="T15" fmla="*/ 270 h 557"/>
                <a:gd name="T16" fmla="*/ 866 w 1009"/>
                <a:gd name="T17" fmla="*/ 296 h 557"/>
                <a:gd name="T18" fmla="*/ 845 w 1009"/>
                <a:gd name="T19" fmla="*/ 295 h 557"/>
                <a:gd name="T20" fmla="*/ 828 w 1009"/>
                <a:gd name="T21" fmla="*/ 329 h 557"/>
                <a:gd name="T22" fmla="*/ 819 w 1009"/>
                <a:gd name="T23" fmla="*/ 365 h 557"/>
                <a:gd name="T24" fmla="*/ 815 w 1009"/>
                <a:gd name="T25" fmla="*/ 399 h 557"/>
                <a:gd name="T26" fmla="*/ 790 w 1009"/>
                <a:gd name="T27" fmla="*/ 437 h 557"/>
                <a:gd name="T28" fmla="*/ 804 w 1009"/>
                <a:gd name="T29" fmla="*/ 445 h 557"/>
                <a:gd name="T30" fmla="*/ 823 w 1009"/>
                <a:gd name="T31" fmla="*/ 456 h 557"/>
                <a:gd name="T32" fmla="*/ 838 w 1009"/>
                <a:gd name="T33" fmla="*/ 460 h 557"/>
                <a:gd name="T34" fmla="*/ 847 w 1009"/>
                <a:gd name="T35" fmla="*/ 469 h 557"/>
                <a:gd name="T36" fmla="*/ 863 w 1009"/>
                <a:gd name="T37" fmla="*/ 477 h 557"/>
                <a:gd name="T38" fmla="*/ 882 w 1009"/>
                <a:gd name="T39" fmla="*/ 479 h 557"/>
                <a:gd name="T40" fmla="*/ 901 w 1009"/>
                <a:gd name="T41" fmla="*/ 481 h 557"/>
                <a:gd name="T42" fmla="*/ 901 w 1009"/>
                <a:gd name="T43" fmla="*/ 492 h 557"/>
                <a:gd name="T44" fmla="*/ 918 w 1009"/>
                <a:gd name="T45" fmla="*/ 509 h 557"/>
                <a:gd name="T46" fmla="*/ 939 w 1009"/>
                <a:gd name="T47" fmla="*/ 505 h 557"/>
                <a:gd name="T48" fmla="*/ 937 w 1009"/>
                <a:gd name="T49" fmla="*/ 517 h 557"/>
                <a:gd name="T50" fmla="*/ 785 w 1009"/>
                <a:gd name="T51" fmla="*/ 545 h 557"/>
                <a:gd name="T52" fmla="*/ 433 w 1009"/>
                <a:gd name="T53" fmla="*/ 545 h 557"/>
                <a:gd name="T54" fmla="*/ 158 w 1009"/>
                <a:gd name="T55" fmla="*/ 538 h 557"/>
                <a:gd name="T56" fmla="*/ 150 w 1009"/>
                <a:gd name="T57" fmla="*/ 521 h 557"/>
                <a:gd name="T58" fmla="*/ 173 w 1009"/>
                <a:gd name="T59" fmla="*/ 505 h 557"/>
                <a:gd name="T60" fmla="*/ 196 w 1009"/>
                <a:gd name="T61" fmla="*/ 488 h 557"/>
                <a:gd name="T62" fmla="*/ 192 w 1009"/>
                <a:gd name="T63" fmla="*/ 458 h 557"/>
                <a:gd name="T64" fmla="*/ 163 w 1009"/>
                <a:gd name="T65" fmla="*/ 433 h 557"/>
                <a:gd name="T66" fmla="*/ 137 w 1009"/>
                <a:gd name="T67" fmla="*/ 414 h 557"/>
                <a:gd name="T68" fmla="*/ 121 w 1009"/>
                <a:gd name="T69" fmla="*/ 435 h 557"/>
                <a:gd name="T70" fmla="*/ 85 w 1009"/>
                <a:gd name="T71" fmla="*/ 452 h 557"/>
                <a:gd name="T72" fmla="*/ 80 w 1009"/>
                <a:gd name="T73" fmla="*/ 424 h 557"/>
                <a:gd name="T74" fmla="*/ 74 w 1009"/>
                <a:gd name="T75" fmla="*/ 391 h 557"/>
                <a:gd name="T76" fmla="*/ 74 w 1009"/>
                <a:gd name="T77" fmla="*/ 367 h 557"/>
                <a:gd name="T78" fmla="*/ 99 w 1009"/>
                <a:gd name="T79" fmla="*/ 333 h 557"/>
                <a:gd name="T80" fmla="*/ 129 w 1009"/>
                <a:gd name="T81" fmla="*/ 329 h 557"/>
                <a:gd name="T82" fmla="*/ 184 w 1009"/>
                <a:gd name="T83" fmla="*/ 334 h 557"/>
                <a:gd name="T84" fmla="*/ 190 w 1009"/>
                <a:gd name="T85" fmla="*/ 306 h 557"/>
                <a:gd name="T86" fmla="*/ 207 w 1009"/>
                <a:gd name="T87" fmla="*/ 306 h 557"/>
                <a:gd name="T88" fmla="*/ 230 w 1009"/>
                <a:gd name="T89" fmla="*/ 306 h 557"/>
                <a:gd name="T90" fmla="*/ 249 w 1009"/>
                <a:gd name="T91" fmla="*/ 291 h 557"/>
                <a:gd name="T92" fmla="*/ 241 w 1009"/>
                <a:gd name="T93" fmla="*/ 270 h 557"/>
                <a:gd name="T94" fmla="*/ 197 w 1009"/>
                <a:gd name="T95" fmla="*/ 251 h 557"/>
                <a:gd name="T96" fmla="*/ 156 w 1009"/>
                <a:gd name="T97" fmla="*/ 222 h 557"/>
                <a:gd name="T98" fmla="*/ 156 w 1009"/>
                <a:gd name="T99" fmla="*/ 177 h 557"/>
                <a:gd name="T100" fmla="*/ 135 w 1009"/>
                <a:gd name="T101" fmla="*/ 154 h 557"/>
                <a:gd name="T102" fmla="*/ 125 w 1009"/>
                <a:gd name="T103" fmla="*/ 105 h 557"/>
                <a:gd name="T104" fmla="*/ 97 w 1009"/>
                <a:gd name="T105" fmla="*/ 78 h 557"/>
                <a:gd name="T106" fmla="*/ 74 w 1009"/>
                <a:gd name="T107" fmla="*/ 65 h 557"/>
                <a:gd name="T108" fmla="*/ 47 w 1009"/>
                <a:gd name="T109" fmla="*/ 69 h 557"/>
                <a:gd name="T110" fmla="*/ 23 w 1009"/>
                <a:gd name="T111" fmla="*/ 65 h 557"/>
                <a:gd name="T112" fmla="*/ 0 w 1009"/>
                <a:gd name="T113" fmla="*/ 40 h 557"/>
                <a:gd name="T114" fmla="*/ 23 w 1009"/>
                <a:gd name="T115" fmla="*/ 32 h 557"/>
                <a:gd name="T116" fmla="*/ 51 w 1009"/>
                <a:gd name="T117" fmla="*/ 1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557">
                  <a:moveTo>
                    <a:pt x="946" y="156"/>
                  </a:moveTo>
                  <a:lnTo>
                    <a:pt x="948" y="156"/>
                  </a:lnTo>
                  <a:lnTo>
                    <a:pt x="950" y="156"/>
                  </a:lnTo>
                  <a:lnTo>
                    <a:pt x="952" y="156"/>
                  </a:lnTo>
                  <a:lnTo>
                    <a:pt x="954" y="156"/>
                  </a:lnTo>
                  <a:lnTo>
                    <a:pt x="956" y="156"/>
                  </a:lnTo>
                  <a:lnTo>
                    <a:pt x="958" y="156"/>
                  </a:lnTo>
                  <a:lnTo>
                    <a:pt x="958" y="158"/>
                  </a:lnTo>
                  <a:lnTo>
                    <a:pt x="956" y="158"/>
                  </a:lnTo>
                  <a:lnTo>
                    <a:pt x="956" y="160"/>
                  </a:lnTo>
                  <a:lnTo>
                    <a:pt x="956" y="162"/>
                  </a:lnTo>
                  <a:lnTo>
                    <a:pt x="956" y="163"/>
                  </a:lnTo>
                  <a:lnTo>
                    <a:pt x="958" y="165"/>
                  </a:lnTo>
                  <a:lnTo>
                    <a:pt x="958" y="167"/>
                  </a:lnTo>
                  <a:lnTo>
                    <a:pt x="959" y="167"/>
                  </a:lnTo>
                  <a:lnTo>
                    <a:pt x="963" y="165"/>
                  </a:lnTo>
                  <a:lnTo>
                    <a:pt x="965" y="163"/>
                  </a:lnTo>
                  <a:lnTo>
                    <a:pt x="967" y="165"/>
                  </a:lnTo>
                  <a:lnTo>
                    <a:pt x="969" y="163"/>
                  </a:lnTo>
                  <a:lnTo>
                    <a:pt x="971" y="163"/>
                  </a:lnTo>
                  <a:lnTo>
                    <a:pt x="973" y="163"/>
                  </a:lnTo>
                  <a:lnTo>
                    <a:pt x="975" y="163"/>
                  </a:lnTo>
                  <a:lnTo>
                    <a:pt x="977" y="163"/>
                  </a:lnTo>
                  <a:lnTo>
                    <a:pt x="978" y="163"/>
                  </a:lnTo>
                  <a:lnTo>
                    <a:pt x="980" y="163"/>
                  </a:lnTo>
                  <a:lnTo>
                    <a:pt x="982" y="163"/>
                  </a:lnTo>
                  <a:lnTo>
                    <a:pt x="982" y="165"/>
                  </a:lnTo>
                  <a:lnTo>
                    <a:pt x="982" y="167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6" y="171"/>
                  </a:lnTo>
                  <a:lnTo>
                    <a:pt x="988" y="171"/>
                  </a:lnTo>
                  <a:lnTo>
                    <a:pt x="988" y="173"/>
                  </a:lnTo>
                  <a:lnTo>
                    <a:pt x="990" y="173"/>
                  </a:lnTo>
                  <a:lnTo>
                    <a:pt x="992" y="175"/>
                  </a:lnTo>
                  <a:lnTo>
                    <a:pt x="992" y="177"/>
                  </a:lnTo>
                  <a:lnTo>
                    <a:pt x="994" y="177"/>
                  </a:lnTo>
                  <a:lnTo>
                    <a:pt x="994" y="179"/>
                  </a:lnTo>
                  <a:lnTo>
                    <a:pt x="994" y="181"/>
                  </a:lnTo>
                  <a:lnTo>
                    <a:pt x="994" y="182"/>
                  </a:lnTo>
                  <a:lnTo>
                    <a:pt x="994" y="184"/>
                  </a:lnTo>
                  <a:lnTo>
                    <a:pt x="996" y="184"/>
                  </a:lnTo>
                  <a:lnTo>
                    <a:pt x="996" y="186"/>
                  </a:lnTo>
                  <a:lnTo>
                    <a:pt x="997" y="186"/>
                  </a:lnTo>
                  <a:lnTo>
                    <a:pt x="997" y="188"/>
                  </a:lnTo>
                  <a:lnTo>
                    <a:pt x="999" y="188"/>
                  </a:lnTo>
                  <a:lnTo>
                    <a:pt x="999" y="190"/>
                  </a:lnTo>
                  <a:lnTo>
                    <a:pt x="999" y="192"/>
                  </a:lnTo>
                  <a:lnTo>
                    <a:pt x="1001" y="194"/>
                  </a:lnTo>
                  <a:lnTo>
                    <a:pt x="1003" y="194"/>
                  </a:lnTo>
                  <a:lnTo>
                    <a:pt x="1003" y="196"/>
                  </a:lnTo>
                  <a:lnTo>
                    <a:pt x="1005" y="196"/>
                  </a:lnTo>
                  <a:lnTo>
                    <a:pt x="1005" y="198"/>
                  </a:lnTo>
                  <a:lnTo>
                    <a:pt x="1007" y="198"/>
                  </a:lnTo>
                  <a:lnTo>
                    <a:pt x="1009" y="198"/>
                  </a:lnTo>
                  <a:lnTo>
                    <a:pt x="1005" y="203"/>
                  </a:lnTo>
                  <a:lnTo>
                    <a:pt x="1003" y="205"/>
                  </a:lnTo>
                  <a:lnTo>
                    <a:pt x="999" y="209"/>
                  </a:lnTo>
                  <a:lnTo>
                    <a:pt x="996" y="211"/>
                  </a:lnTo>
                  <a:lnTo>
                    <a:pt x="994" y="213"/>
                  </a:lnTo>
                  <a:lnTo>
                    <a:pt x="992" y="213"/>
                  </a:lnTo>
                  <a:lnTo>
                    <a:pt x="988" y="211"/>
                  </a:lnTo>
                  <a:lnTo>
                    <a:pt x="984" y="211"/>
                  </a:lnTo>
                  <a:lnTo>
                    <a:pt x="982" y="211"/>
                  </a:lnTo>
                  <a:lnTo>
                    <a:pt x="980" y="211"/>
                  </a:lnTo>
                  <a:lnTo>
                    <a:pt x="980" y="213"/>
                  </a:lnTo>
                  <a:lnTo>
                    <a:pt x="978" y="215"/>
                  </a:lnTo>
                  <a:lnTo>
                    <a:pt x="978" y="219"/>
                  </a:lnTo>
                  <a:lnTo>
                    <a:pt x="977" y="220"/>
                  </a:lnTo>
                  <a:lnTo>
                    <a:pt x="975" y="222"/>
                  </a:lnTo>
                  <a:lnTo>
                    <a:pt x="973" y="224"/>
                  </a:lnTo>
                  <a:lnTo>
                    <a:pt x="971" y="228"/>
                  </a:lnTo>
                  <a:lnTo>
                    <a:pt x="971" y="230"/>
                  </a:lnTo>
                  <a:lnTo>
                    <a:pt x="969" y="232"/>
                  </a:lnTo>
                  <a:lnTo>
                    <a:pt x="965" y="234"/>
                  </a:lnTo>
                  <a:lnTo>
                    <a:pt x="963" y="236"/>
                  </a:lnTo>
                  <a:lnTo>
                    <a:pt x="963" y="238"/>
                  </a:lnTo>
                  <a:lnTo>
                    <a:pt x="961" y="238"/>
                  </a:lnTo>
                  <a:lnTo>
                    <a:pt x="959" y="238"/>
                  </a:lnTo>
                  <a:lnTo>
                    <a:pt x="958" y="238"/>
                  </a:lnTo>
                  <a:lnTo>
                    <a:pt x="956" y="239"/>
                  </a:lnTo>
                  <a:lnTo>
                    <a:pt x="954" y="241"/>
                  </a:lnTo>
                  <a:lnTo>
                    <a:pt x="952" y="245"/>
                  </a:lnTo>
                  <a:lnTo>
                    <a:pt x="948" y="247"/>
                  </a:lnTo>
                  <a:lnTo>
                    <a:pt x="944" y="249"/>
                  </a:lnTo>
                  <a:lnTo>
                    <a:pt x="940" y="249"/>
                  </a:lnTo>
                  <a:lnTo>
                    <a:pt x="937" y="249"/>
                  </a:lnTo>
                  <a:lnTo>
                    <a:pt x="931" y="251"/>
                  </a:lnTo>
                  <a:lnTo>
                    <a:pt x="927" y="255"/>
                  </a:lnTo>
                  <a:lnTo>
                    <a:pt x="923" y="257"/>
                  </a:lnTo>
                  <a:lnTo>
                    <a:pt x="918" y="258"/>
                  </a:lnTo>
                  <a:lnTo>
                    <a:pt x="912" y="262"/>
                  </a:lnTo>
                  <a:lnTo>
                    <a:pt x="910" y="264"/>
                  </a:lnTo>
                  <a:lnTo>
                    <a:pt x="908" y="268"/>
                  </a:lnTo>
                  <a:lnTo>
                    <a:pt x="904" y="268"/>
                  </a:lnTo>
                  <a:lnTo>
                    <a:pt x="902" y="270"/>
                  </a:lnTo>
                  <a:lnTo>
                    <a:pt x="899" y="272"/>
                  </a:lnTo>
                  <a:lnTo>
                    <a:pt x="897" y="272"/>
                  </a:lnTo>
                  <a:lnTo>
                    <a:pt x="893" y="276"/>
                  </a:lnTo>
                  <a:lnTo>
                    <a:pt x="891" y="279"/>
                  </a:lnTo>
                  <a:lnTo>
                    <a:pt x="887" y="285"/>
                  </a:lnTo>
                  <a:lnTo>
                    <a:pt x="885" y="291"/>
                  </a:lnTo>
                  <a:lnTo>
                    <a:pt x="882" y="295"/>
                  </a:lnTo>
                  <a:lnTo>
                    <a:pt x="880" y="295"/>
                  </a:lnTo>
                  <a:lnTo>
                    <a:pt x="876" y="296"/>
                  </a:lnTo>
                  <a:lnTo>
                    <a:pt x="872" y="296"/>
                  </a:lnTo>
                  <a:lnTo>
                    <a:pt x="868" y="296"/>
                  </a:lnTo>
                  <a:lnTo>
                    <a:pt x="866" y="296"/>
                  </a:lnTo>
                  <a:lnTo>
                    <a:pt x="864" y="295"/>
                  </a:lnTo>
                  <a:lnTo>
                    <a:pt x="863" y="295"/>
                  </a:lnTo>
                  <a:lnTo>
                    <a:pt x="861" y="291"/>
                  </a:lnTo>
                  <a:lnTo>
                    <a:pt x="857" y="287"/>
                  </a:lnTo>
                  <a:lnTo>
                    <a:pt x="857" y="289"/>
                  </a:lnTo>
                  <a:lnTo>
                    <a:pt x="855" y="289"/>
                  </a:lnTo>
                  <a:lnTo>
                    <a:pt x="851" y="289"/>
                  </a:lnTo>
                  <a:lnTo>
                    <a:pt x="849" y="291"/>
                  </a:lnTo>
                  <a:lnTo>
                    <a:pt x="847" y="291"/>
                  </a:lnTo>
                  <a:lnTo>
                    <a:pt x="847" y="293"/>
                  </a:lnTo>
                  <a:lnTo>
                    <a:pt x="845" y="293"/>
                  </a:lnTo>
                  <a:lnTo>
                    <a:pt x="845" y="295"/>
                  </a:lnTo>
                  <a:lnTo>
                    <a:pt x="844" y="295"/>
                  </a:lnTo>
                  <a:lnTo>
                    <a:pt x="844" y="296"/>
                  </a:lnTo>
                  <a:lnTo>
                    <a:pt x="842" y="298"/>
                  </a:lnTo>
                  <a:lnTo>
                    <a:pt x="840" y="302"/>
                  </a:lnTo>
                  <a:lnTo>
                    <a:pt x="838" y="306"/>
                  </a:lnTo>
                  <a:lnTo>
                    <a:pt x="838" y="310"/>
                  </a:lnTo>
                  <a:lnTo>
                    <a:pt x="836" y="314"/>
                  </a:lnTo>
                  <a:lnTo>
                    <a:pt x="834" y="319"/>
                  </a:lnTo>
                  <a:lnTo>
                    <a:pt x="832" y="321"/>
                  </a:lnTo>
                  <a:lnTo>
                    <a:pt x="830" y="325"/>
                  </a:lnTo>
                  <a:lnTo>
                    <a:pt x="830" y="327"/>
                  </a:lnTo>
                  <a:lnTo>
                    <a:pt x="828" y="329"/>
                  </a:lnTo>
                  <a:lnTo>
                    <a:pt x="828" y="331"/>
                  </a:lnTo>
                  <a:lnTo>
                    <a:pt x="826" y="333"/>
                  </a:lnTo>
                  <a:lnTo>
                    <a:pt x="826" y="336"/>
                  </a:lnTo>
                  <a:lnTo>
                    <a:pt x="828" y="338"/>
                  </a:lnTo>
                  <a:lnTo>
                    <a:pt x="828" y="344"/>
                  </a:lnTo>
                  <a:lnTo>
                    <a:pt x="830" y="348"/>
                  </a:lnTo>
                  <a:lnTo>
                    <a:pt x="830" y="350"/>
                  </a:lnTo>
                  <a:lnTo>
                    <a:pt x="830" y="355"/>
                  </a:lnTo>
                  <a:lnTo>
                    <a:pt x="828" y="359"/>
                  </a:lnTo>
                  <a:lnTo>
                    <a:pt x="826" y="361"/>
                  </a:lnTo>
                  <a:lnTo>
                    <a:pt x="823" y="363"/>
                  </a:lnTo>
                  <a:lnTo>
                    <a:pt x="819" y="365"/>
                  </a:lnTo>
                  <a:lnTo>
                    <a:pt x="817" y="367"/>
                  </a:lnTo>
                  <a:lnTo>
                    <a:pt x="815" y="371"/>
                  </a:lnTo>
                  <a:lnTo>
                    <a:pt x="815" y="372"/>
                  </a:lnTo>
                  <a:lnTo>
                    <a:pt x="813" y="376"/>
                  </a:lnTo>
                  <a:lnTo>
                    <a:pt x="813" y="382"/>
                  </a:lnTo>
                  <a:lnTo>
                    <a:pt x="813" y="384"/>
                  </a:lnTo>
                  <a:lnTo>
                    <a:pt x="813" y="388"/>
                  </a:lnTo>
                  <a:lnTo>
                    <a:pt x="813" y="390"/>
                  </a:lnTo>
                  <a:lnTo>
                    <a:pt x="813" y="391"/>
                  </a:lnTo>
                  <a:lnTo>
                    <a:pt x="813" y="393"/>
                  </a:lnTo>
                  <a:lnTo>
                    <a:pt x="815" y="395"/>
                  </a:lnTo>
                  <a:lnTo>
                    <a:pt x="815" y="399"/>
                  </a:lnTo>
                  <a:lnTo>
                    <a:pt x="815" y="401"/>
                  </a:lnTo>
                  <a:lnTo>
                    <a:pt x="813" y="403"/>
                  </a:lnTo>
                  <a:lnTo>
                    <a:pt x="811" y="405"/>
                  </a:lnTo>
                  <a:lnTo>
                    <a:pt x="806" y="410"/>
                  </a:lnTo>
                  <a:lnTo>
                    <a:pt x="802" y="416"/>
                  </a:lnTo>
                  <a:lnTo>
                    <a:pt x="796" y="422"/>
                  </a:lnTo>
                  <a:lnTo>
                    <a:pt x="792" y="428"/>
                  </a:lnTo>
                  <a:lnTo>
                    <a:pt x="790" y="429"/>
                  </a:lnTo>
                  <a:lnTo>
                    <a:pt x="790" y="431"/>
                  </a:lnTo>
                  <a:lnTo>
                    <a:pt x="790" y="433"/>
                  </a:lnTo>
                  <a:lnTo>
                    <a:pt x="788" y="435"/>
                  </a:lnTo>
                  <a:lnTo>
                    <a:pt x="790" y="437"/>
                  </a:lnTo>
                  <a:lnTo>
                    <a:pt x="792" y="437"/>
                  </a:lnTo>
                  <a:lnTo>
                    <a:pt x="794" y="437"/>
                  </a:lnTo>
                  <a:lnTo>
                    <a:pt x="796" y="439"/>
                  </a:lnTo>
                  <a:lnTo>
                    <a:pt x="798" y="439"/>
                  </a:lnTo>
                  <a:lnTo>
                    <a:pt x="800" y="437"/>
                  </a:lnTo>
                  <a:lnTo>
                    <a:pt x="802" y="437"/>
                  </a:lnTo>
                  <a:lnTo>
                    <a:pt x="804" y="437"/>
                  </a:lnTo>
                  <a:lnTo>
                    <a:pt x="806" y="437"/>
                  </a:lnTo>
                  <a:lnTo>
                    <a:pt x="806" y="439"/>
                  </a:lnTo>
                  <a:lnTo>
                    <a:pt x="806" y="441"/>
                  </a:lnTo>
                  <a:lnTo>
                    <a:pt x="804" y="443"/>
                  </a:lnTo>
                  <a:lnTo>
                    <a:pt x="804" y="445"/>
                  </a:lnTo>
                  <a:lnTo>
                    <a:pt x="806" y="445"/>
                  </a:lnTo>
                  <a:lnTo>
                    <a:pt x="807" y="445"/>
                  </a:lnTo>
                  <a:lnTo>
                    <a:pt x="809" y="447"/>
                  </a:lnTo>
                  <a:lnTo>
                    <a:pt x="811" y="447"/>
                  </a:lnTo>
                  <a:lnTo>
                    <a:pt x="813" y="447"/>
                  </a:lnTo>
                  <a:lnTo>
                    <a:pt x="815" y="448"/>
                  </a:lnTo>
                  <a:lnTo>
                    <a:pt x="817" y="448"/>
                  </a:lnTo>
                  <a:lnTo>
                    <a:pt x="819" y="450"/>
                  </a:lnTo>
                  <a:lnTo>
                    <a:pt x="821" y="450"/>
                  </a:lnTo>
                  <a:lnTo>
                    <a:pt x="823" y="452"/>
                  </a:lnTo>
                  <a:lnTo>
                    <a:pt x="823" y="454"/>
                  </a:lnTo>
                  <a:lnTo>
                    <a:pt x="823" y="456"/>
                  </a:lnTo>
                  <a:lnTo>
                    <a:pt x="823" y="458"/>
                  </a:lnTo>
                  <a:lnTo>
                    <a:pt x="825" y="460"/>
                  </a:lnTo>
                  <a:lnTo>
                    <a:pt x="825" y="462"/>
                  </a:lnTo>
                  <a:lnTo>
                    <a:pt x="826" y="462"/>
                  </a:lnTo>
                  <a:lnTo>
                    <a:pt x="828" y="462"/>
                  </a:lnTo>
                  <a:lnTo>
                    <a:pt x="828" y="464"/>
                  </a:lnTo>
                  <a:lnTo>
                    <a:pt x="830" y="464"/>
                  </a:lnTo>
                  <a:lnTo>
                    <a:pt x="832" y="464"/>
                  </a:lnTo>
                  <a:lnTo>
                    <a:pt x="834" y="462"/>
                  </a:lnTo>
                  <a:lnTo>
                    <a:pt x="834" y="460"/>
                  </a:lnTo>
                  <a:lnTo>
                    <a:pt x="836" y="460"/>
                  </a:lnTo>
                  <a:lnTo>
                    <a:pt x="838" y="460"/>
                  </a:lnTo>
                  <a:lnTo>
                    <a:pt x="840" y="460"/>
                  </a:lnTo>
                  <a:lnTo>
                    <a:pt x="842" y="460"/>
                  </a:lnTo>
                  <a:lnTo>
                    <a:pt x="844" y="458"/>
                  </a:lnTo>
                  <a:lnTo>
                    <a:pt x="845" y="458"/>
                  </a:lnTo>
                  <a:lnTo>
                    <a:pt x="847" y="458"/>
                  </a:lnTo>
                  <a:lnTo>
                    <a:pt x="849" y="460"/>
                  </a:lnTo>
                  <a:lnTo>
                    <a:pt x="851" y="460"/>
                  </a:lnTo>
                  <a:lnTo>
                    <a:pt x="851" y="464"/>
                  </a:lnTo>
                  <a:lnTo>
                    <a:pt x="847" y="464"/>
                  </a:lnTo>
                  <a:lnTo>
                    <a:pt x="847" y="466"/>
                  </a:lnTo>
                  <a:lnTo>
                    <a:pt x="847" y="467"/>
                  </a:lnTo>
                  <a:lnTo>
                    <a:pt x="847" y="469"/>
                  </a:lnTo>
                  <a:lnTo>
                    <a:pt x="847" y="471"/>
                  </a:lnTo>
                  <a:lnTo>
                    <a:pt x="849" y="473"/>
                  </a:lnTo>
                  <a:lnTo>
                    <a:pt x="851" y="473"/>
                  </a:lnTo>
                  <a:lnTo>
                    <a:pt x="851" y="475"/>
                  </a:lnTo>
                  <a:lnTo>
                    <a:pt x="853" y="473"/>
                  </a:lnTo>
                  <a:lnTo>
                    <a:pt x="855" y="471"/>
                  </a:lnTo>
                  <a:lnTo>
                    <a:pt x="857" y="469"/>
                  </a:lnTo>
                  <a:lnTo>
                    <a:pt x="859" y="469"/>
                  </a:lnTo>
                  <a:lnTo>
                    <a:pt x="861" y="471"/>
                  </a:lnTo>
                  <a:lnTo>
                    <a:pt x="864" y="473"/>
                  </a:lnTo>
                  <a:lnTo>
                    <a:pt x="864" y="475"/>
                  </a:lnTo>
                  <a:lnTo>
                    <a:pt x="863" y="477"/>
                  </a:lnTo>
                  <a:lnTo>
                    <a:pt x="863" y="479"/>
                  </a:lnTo>
                  <a:lnTo>
                    <a:pt x="863" y="481"/>
                  </a:lnTo>
                  <a:lnTo>
                    <a:pt x="864" y="481"/>
                  </a:lnTo>
                  <a:lnTo>
                    <a:pt x="864" y="483"/>
                  </a:lnTo>
                  <a:lnTo>
                    <a:pt x="866" y="483"/>
                  </a:lnTo>
                  <a:lnTo>
                    <a:pt x="868" y="483"/>
                  </a:lnTo>
                  <a:lnTo>
                    <a:pt x="870" y="483"/>
                  </a:lnTo>
                  <a:lnTo>
                    <a:pt x="872" y="483"/>
                  </a:lnTo>
                  <a:lnTo>
                    <a:pt x="876" y="483"/>
                  </a:lnTo>
                  <a:lnTo>
                    <a:pt x="878" y="481"/>
                  </a:lnTo>
                  <a:lnTo>
                    <a:pt x="880" y="479"/>
                  </a:lnTo>
                  <a:lnTo>
                    <a:pt x="882" y="479"/>
                  </a:lnTo>
                  <a:lnTo>
                    <a:pt x="883" y="479"/>
                  </a:lnTo>
                  <a:lnTo>
                    <a:pt x="885" y="479"/>
                  </a:lnTo>
                  <a:lnTo>
                    <a:pt x="887" y="481"/>
                  </a:lnTo>
                  <a:lnTo>
                    <a:pt x="887" y="483"/>
                  </a:lnTo>
                  <a:lnTo>
                    <a:pt x="889" y="483"/>
                  </a:lnTo>
                  <a:lnTo>
                    <a:pt x="891" y="485"/>
                  </a:lnTo>
                  <a:lnTo>
                    <a:pt x="893" y="483"/>
                  </a:lnTo>
                  <a:lnTo>
                    <a:pt x="895" y="483"/>
                  </a:lnTo>
                  <a:lnTo>
                    <a:pt x="895" y="481"/>
                  </a:lnTo>
                  <a:lnTo>
                    <a:pt x="897" y="481"/>
                  </a:lnTo>
                  <a:lnTo>
                    <a:pt x="899" y="481"/>
                  </a:lnTo>
                  <a:lnTo>
                    <a:pt x="901" y="481"/>
                  </a:lnTo>
                  <a:lnTo>
                    <a:pt x="902" y="481"/>
                  </a:lnTo>
                  <a:lnTo>
                    <a:pt x="904" y="481"/>
                  </a:lnTo>
                  <a:lnTo>
                    <a:pt x="906" y="481"/>
                  </a:lnTo>
                  <a:lnTo>
                    <a:pt x="906" y="483"/>
                  </a:lnTo>
                  <a:lnTo>
                    <a:pt x="906" y="485"/>
                  </a:lnTo>
                  <a:lnTo>
                    <a:pt x="904" y="485"/>
                  </a:lnTo>
                  <a:lnTo>
                    <a:pt x="904" y="486"/>
                  </a:lnTo>
                  <a:lnTo>
                    <a:pt x="902" y="488"/>
                  </a:lnTo>
                  <a:lnTo>
                    <a:pt x="901" y="488"/>
                  </a:lnTo>
                  <a:lnTo>
                    <a:pt x="899" y="488"/>
                  </a:lnTo>
                  <a:lnTo>
                    <a:pt x="901" y="490"/>
                  </a:lnTo>
                  <a:lnTo>
                    <a:pt x="901" y="492"/>
                  </a:lnTo>
                  <a:lnTo>
                    <a:pt x="902" y="494"/>
                  </a:lnTo>
                  <a:lnTo>
                    <a:pt x="904" y="496"/>
                  </a:lnTo>
                  <a:lnTo>
                    <a:pt x="906" y="498"/>
                  </a:lnTo>
                  <a:lnTo>
                    <a:pt x="908" y="500"/>
                  </a:lnTo>
                  <a:lnTo>
                    <a:pt x="910" y="500"/>
                  </a:lnTo>
                  <a:lnTo>
                    <a:pt x="910" y="502"/>
                  </a:lnTo>
                  <a:lnTo>
                    <a:pt x="910" y="500"/>
                  </a:lnTo>
                  <a:lnTo>
                    <a:pt x="912" y="500"/>
                  </a:lnTo>
                  <a:lnTo>
                    <a:pt x="912" y="504"/>
                  </a:lnTo>
                  <a:lnTo>
                    <a:pt x="912" y="505"/>
                  </a:lnTo>
                  <a:lnTo>
                    <a:pt x="916" y="507"/>
                  </a:lnTo>
                  <a:lnTo>
                    <a:pt x="918" y="509"/>
                  </a:lnTo>
                  <a:lnTo>
                    <a:pt x="920" y="509"/>
                  </a:lnTo>
                  <a:lnTo>
                    <a:pt x="921" y="509"/>
                  </a:lnTo>
                  <a:lnTo>
                    <a:pt x="923" y="511"/>
                  </a:lnTo>
                  <a:lnTo>
                    <a:pt x="925" y="515"/>
                  </a:lnTo>
                  <a:lnTo>
                    <a:pt x="927" y="515"/>
                  </a:lnTo>
                  <a:lnTo>
                    <a:pt x="931" y="513"/>
                  </a:lnTo>
                  <a:lnTo>
                    <a:pt x="933" y="513"/>
                  </a:lnTo>
                  <a:lnTo>
                    <a:pt x="933" y="511"/>
                  </a:lnTo>
                  <a:lnTo>
                    <a:pt x="933" y="509"/>
                  </a:lnTo>
                  <a:lnTo>
                    <a:pt x="935" y="507"/>
                  </a:lnTo>
                  <a:lnTo>
                    <a:pt x="937" y="505"/>
                  </a:lnTo>
                  <a:lnTo>
                    <a:pt x="939" y="505"/>
                  </a:lnTo>
                  <a:lnTo>
                    <a:pt x="940" y="505"/>
                  </a:lnTo>
                  <a:lnTo>
                    <a:pt x="940" y="504"/>
                  </a:lnTo>
                  <a:lnTo>
                    <a:pt x="940" y="505"/>
                  </a:lnTo>
                  <a:lnTo>
                    <a:pt x="942" y="507"/>
                  </a:lnTo>
                  <a:lnTo>
                    <a:pt x="940" y="507"/>
                  </a:lnTo>
                  <a:lnTo>
                    <a:pt x="939" y="507"/>
                  </a:lnTo>
                  <a:lnTo>
                    <a:pt x="939" y="509"/>
                  </a:lnTo>
                  <a:lnTo>
                    <a:pt x="940" y="513"/>
                  </a:lnTo>
                  <a:lnTo>
                    <a:pt x="940" y="515"/>
                  </a:lnTo>
                  <a:lnTo>
                    <a:pt x="940" y="517"/>
                  </a:lnTo>
                  <a:lnTo>
                    <a:pt x="939" y="517"/>
                  </a:lnTo>
                  <a:lnTo>
                    <a:pt x="937" y="517"/>
                  </a:lnTo>
                  <a:lnTo>
                    <a:pt x="935" y="519"/>
                  </a:lnTo>
                  <a:lnTo>
                    <a:pt x="933" y="519"/>
                  </a:lnTo>
                  <a:lnTo>
                    <a:pt x="933" y="521"/>
                  </a:lnTo>
                  <a:lnTo>
                    <a:pt x="933" y="523"/>
                  </a:lnTo>
                  <a:lnTo>
                    <a:pt x="935" y="523"/>
                  </a:lnTo>
                  <a:lnTo>
                    <a:pt x="935" y="524"/>
                  </a:lnTo>
                  <a:lnTo>
                    <a:pt x="937" y="526"/>
                  </a:lnTo>
                  <a:lnTo>
                    <a:pt x="897" y="526"/>
                  </a:lnTo>
                  <a:lnTo>
                    <a:pt x="838" y="526"/>
                  </a:lnTo>
                  <a:lnTo>
                    <a:pt x="838" y="547"/>
                  </a:lnTo>
                  <a:lnTo>
                    <a:pt x="792" y="542"/>
                  </a:lnTo>
                  <a:lnTo>
                    <a:pt x="785" y="545"/>
                  </a:lnTo>
                  <a:lnTo>
                    <a:pt x="764" y="549"/>
                  </a:lnTo>
                  <a:lnTo>
                    <a:pt x="764" y="557"/>
                  </a:lnTo>
                  <a:lnTo>
                    <a:pt x="733" y="557"/>
                  </a:lnTo>
                  <a:lnTo>
                    <a:pt x="733" y="551"/>
                  </a:lnTo>
                  <a:lnTo>
                    <a:pt x="652" y="551"/>
                  </a:lnTo>
                  <a:lnTo>
                    <a:pt x="602" y="551"/>
                  </a:lnTo>
                  <a:lnTo>
                    <a:pt x="578" y="551"/>
                  </a:lnTo>
                  <a:lnTo>
                    <a:pt x="532" y="551"/>
                  </a:lnTo>
                  <a:lnTo>
                    <a:pt x="498" y="551"/>
                  </a:lnTo>
                  <a:lnTo>
                    <a:pt x="492" y="551"/>
                  </a:lnTo>
                  <a:lnTo>
                    <a:pt x="450" y="547"/>
                  </a:lnTo>
                  <a:lnTo>
                    <a:pt x="433" y="545"/>
                  </a:lnTo>
                  <a:lnTo>
                    <a:pt x="406" y="545"/>
                  </a:lnTo>
                  <a:lnTo>
                    <a:pt x="389" y="547"/>
                  </a:lnTo>
                  <a:lnTo>
                    <a:pt x="370" y="547"/>
                  </a:lnTo>
                  <a:lnTo>
                    <a:pt x="353" y="547"/>
                  </a:lnTo>
                  <a:lnTo>
                    <a:pt x="351" y="547"/>
                  </a:lnTo>
                  <a:lnTo>
                    <a:pt x="292" y="547"/>
                  </a:lnTo>
                  <a:lnTo>
                    <a:pt x="277" y="547"/>
                  </a:lnTo>
                  <a:lnTo>
                    <a:pt x="251" y="545"/>
                  </a:lnTo>
                  <a:lnTo>
                    <a:pt x="216" y="542"/>
                  </a:lnTo>
                  <a:lnTo>
                    <a:pt x="182" y="540"/>
                  </a:lnTo>
                  <a:lnTo>
                    <a:pt x="180" y="542"/>
                  </a:lnTo>
                  <a:lnTo>
                    <a:pt x="158" y="538"/>
                  </a:lnTo>
                  <a:lnTo>
                    <a:pt x="148" y="538"/>
                  </a:lnTo>
                  <a:lnTo>
                    <a:pt x="144" y="538"/>
                  </a:lnTo>
                  <a:lnTo>
                    <a:pt x="137" y="538"/>
                  </a:lnTo>
                  <a:lnTo>
                    <a:pt x="131" y="538"/>
                  </a:lnTo>
                  <a:lnTo>
                    <a:pt x="131" y="536"/>
                  </a:lnTo>
                  <a:lnTo>
                    <a:pt x="133" y="532"/>
                  </a:lnTo>
                  <a:lnTo>
                    <a:pt x="135" y="530"/>
                  </a:lnTo>
                  <a:lnTo>
                    <a:pt x="137" y="528"/>
                  </a:lnTo>
                  <a:lnTo>
                    <a:pt x="140" y="528"/>
                  </a:lnTo>
                  <a:lnTo>
                    <a:pt x="144" y="524"/>
                  </a:lnTo>
                  <a:lnTo>
                    <a:pt x="146" y="523"/>
                  </a:lnTo>
                  <a:lnTo>
                    <a:pt x="150" y="521"/>
                  </a:lnTo>
                  <a:lnTo>
                    <a:pt x="150" y="517"/>
                  </a:lnTo>
                  <a:lnTo>
                    <a:pt x="152" y="515"/>
                  </a:lnTo>
                  <a:lnTo>
                    <a:pt x="152" y="513"/>
                  </a:lnTo>
                  <a:lnTo>
                    <a:pt x="152" y="511"/>
                  </a:lnTo>
                  <a:lnTo>
                    <a:pt x="152" y="507"/>
                  </a:lnTo>
                  <a:lnTo>
                    <a:pt x="154" y="507"/>
                  </a:lnTo>
                  <a:lnTo>
                    <a:pt x="158" y="505"/>
                  </a:lnTo>
                  <a:lnTo>
                    <a:pt x="159" y="505"/>
                  </a:lnTo>
                  <a:lnTo>
                    <a:pt x="163" y="505"/>
                  </a:lnTo>
                  <a:lnTo>
                    <a:pt x="167" y="505"/>
                  </a:lnTo>
                  <a:lnTo>
                    <a:pt x="169" y="505"/>
                  </a:lnTo>
                  <a:lnTo>
                    <a:pt x="173" y="505"/>
                  </a:lnTo>
                  <a:lnTo>
                    <a:pt x="175" y="507"/>
                  </a:lnTo>
                  <a:lnTo>
                    <a:pt x="178" y="507"/>
                  </a:lnTo>
                  <a:lnTo>
                    <a:pt x="180" y="507"/>
                  </a:lnTo>
                  <a:lnTo>
                    <a:pt x="182" y="507"/>
                  </a:lnTo>
                  <a:lnTo>
                    <a:pt x="186" y="507"/>
                  </a:lnTo>
                  <a:lnTo>
                    <a:pt x="188" y="505"/>
                  </a:lnTo>
                  <a:lnTo>
                    <a:pt x="190" y="504"/>
                  </a:lnTo>
                  <a:lnTo>
                    <a:pt x="190" y="502"/>
                  </a:lnTo>
                  <a:lnTo>
                    <a:pt x="192" y="498"/>
                  </a:lnTo>
                  <a:lnTo>
                    <a:pt x="194" y="494"/>
                  </a:lnTo>
                  <a:lnTo>
                    <a:pt x="194" y="492"/>
                  </a:lnTo>
                  <a:lnTo>
                    <a:pt x="196" y="488"/>
                  </a:lnTo>
                  <a:lnTo>
                    <a:pt x="196" y="485"/>
                  </a:lnTo>
                  <a:lnTo>
                    <a:pt x="197" y="479"/>
                  </a:lnTo>
                  <a:lnTo>
                    <a:pt x="197" y="475"/>
                  </a:lnTo>
                  <a:lnTo>
                    <a:pt x="197" y="473"/>
                  </a:lnTo>
                  <a:lnTo>
                    <a:pt x="197" y="469"/>
                  </a:lnTo>
                  <a:lnTo>
                    <a:pt x="197" y="467"/>
                  </a:lnTo>
                  <a:lnTo>
                    <a:pt x="197" y="466"/>
                  </a:lnTo>
                  <a:lnTo>
                    <a:pt x="197" y="464"/>
                  </a:lnTo>
                  <a:lnTo>
                    <a:pt x="196" y="464"/>
                  </a:lnTo>
                  <a:lnTo>
                    <a:pt x="194" y="462"/>
                  </a:lnTo>
                  <a:lnTo>
                    <a:pt x="194" y="460"/>
                  </a:lnTo>
                  <a:lnTo>
                    <a:pt x="192" y="458"/>
                  </a:lnTo>
                  <a:lnTo>
                    <a:pt x="190" y="458"/>
                  </a:lnTo>
                  <a:lnTo>
                    <a:pt x="188" y="458"/>
                  </a:lnTo>
                  <a:lnTo>
                    <a:pt x="186" y="456"/>
                  </a:lnTo>
                  <a:lnTo>
                    <a:pt x="184" y="456"/>
                  </a:lnTo>
                  <a:lnTo>
                    <a:pt x="182" y="454"/>
                  </a:lnTo>
                  <a:lnTo>
                    <a:pt x="177" y="450"/>
                  </a:lnTo>
                  <a:lnTo>
                    <a:pt x="173" y="447"/>
                  </a:lnTo>
                  <a:lnTo>
                    <a:pt x="169" y="443"/>
                  </a:lnTo>
                  <a:lnTo>
                    <a:pt x="167" y="439"/>
                  </a:lnTo>
                  <a:lnTo>
                    <a:pt x="167" y="437"/>
                  </a:lnTo>
                  <a:lnTo>
                    <a:pt x="165" y="435"/>
                  </a:lnTo>
                  <a:lnTo>
                    <a:pt x="163" y="433"/>
                  </a:lnTo>
                  <a:lnTo>
                    <a:pt x="161" y="431"/>
                  </a:lnTo>
                  <a:lnTo>
                    <a:pt x="159" y="431"/>
                  </a:lnTo>
                  <a:lnTo>
                    <a:pt x="158" y="429"/>
                  </a:lnTo>
                  <a:lnTo>
                    <a:pt x="156" y="428"/>
                  </a:lnTo>
                  <a:lnTo>
                    <a:pt x="152" y="424"/>
                  </a:lnTo>
                  <a:lnTo>
                    <a:pt x="148" y="422"/>
                  </a:lnTo>
                  <a:lnTo>
                    <a:pt x="146" y="420"/>
                  </a:lnTo>
                  <a:lnTo>
                    <a:pt x="146" y="418"/>
                  </a:lnTo>
                  <a:lnTo>
                    <a:pt x="144" y="418"/>
                  </a:lnTo>
                  <a:lnTo>
                    <a:pt x="142" y="416"/>
                  </a:lnTo>
                  <a:lnTo>
                    <a:pt x="140" y="414"/>
                  </a:lnTo>
                  <a:lnTo>
                    <a:pt x="137" y="414"/>
                  </a:lnTo>
                  <a:lnTo>
                    <a:pt x="133" y="414"/>
                  </a:lnTo>
                  <a:lnTo>
                    <a:pt x="129" y="412"/>
                  </a:lnTo>
                  <a:lnTo>
                    <a:pt x="127" y="414"/>
                  </a:lnTo>
                  <a:lnTo>
                    <a:pt x="123" y="414"/>
                  </a:lnTo>
                  <a:lnTo>
                    <a:pt x="121" y="414"/>
                  </a:lnTo>
                  <a:lnTo>
                    <a:pt x="120" y="416"/>
                  </a:lnTo>
                  <a:lnTo>
                    <a:pt x="118" y="418"/>
                  </a:lnTo>
                  <a:lnTo>
                    <a:pt x="118" y="420"/>
                  </a:lnTo>
                  <a:lnTo>
                    <a:pt x="118" y="424"/>
                  </a:lnTo>
                  <a:lnTo>
                    <a:pt x="120" y="429"/>
                  </a:lnTo>
                  <a:lnTo>
                    <a:pt x="120" y="433"/>
                  </a:lnTo>
                  <a:lnTo>
                    <a:pt x="121" y="435"/>
                  </a:lnTo>
                  <a:lnTo>
                    <a:pt x="121" y="437"/>
                  </a:lnTo>
                  <a:lnTo>
                    <a:pt x="121" y="439"/>
                  </a:lnTo>
                  <a:lnTo>
                    <a:pt x="121" y="441"/>
                  </a:lnTo>
                  <a:lnTo>
                    <a:pt x="120" y="441"/>
                  </a:lnTo>
                  <a:lnTo>
                    <a:pt x="116" y="443"/>
                  </a:lnTo>
                  <a:lnTo>
                    <a:pt x="106" y="447"/>
                  </a:lnTo>
                  <a:lnTo>
                    <a:pt x="101" y="448"/>
                  </a:lnTo>
                  <a:lnTo>
                    <a:pt x="95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48"/>
                  </a:lnTo>
                  <a:lnTo>
                    <a:pt x="85" y="447"/>
                  </a:lnTo>
                  <a:lnTo>
                    <a:pt x="83" y="443"/>
                  </a:lnTo>
                  <a:lnTo>
                    <a:pt x="83" y="439"/>
                  </a:lnTo>
                  <a:lnTo>
                    <a:pt x="83" y="437"/>
                  </a:lnTo>
                  <a:lnTo>
                    <a:pt x="82" y="435"/>
                  </a:lnTo>
                  <a:lnTo>
                    <a:pt x="82" y="433"/>
                  </a:lnTo>
                  <a:lnTo>
                    <a:pt x="82" y="429"/>
                  </a:lnTo>
                  <a:lnTo>
                    <a:pt x="82" y="428"/>
                  </a:lnTo>
                  <a:lnTo>
                    <a:pt x="82" y="426"/>
                  </a:lnTo>
                  <a:lnTo>
                    <a:pt x="80" y="424"/>
                  </a:lnTo>
                  <a:lnTo>
                    <a:pt x="80" y="422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78" y="414"/>
                  </a:lnTo>
                  <a:lnTo>
                    <a:pt x="78" y="412"/>
                  </a:lnTo>
                  <a:lnTo>
                    <a:pt x="78" y="409"/>
                  </a:lnTo>
                  <a:lnTo>
                    <a:pt x="78" y="407"/>
                  </a:lnTo>
                  <a:lnTo>
                    <a:pt x="78" y="403"/>
                  </a:lnTo>
                  <a:lnTo>
                    <a:pt x="78" y="401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4" y="391"/>
                  </a:lnTo>
                  <a:lnTo>
                    <a:pt x="72" y="390"/>
                  </a:lnTo>
                  <a:lnTo>
                    <a:pt x="72" y="388"/>
                  </a:lnTo>
                  <a:lnTo>
                    <a:pt x="72" y="386"/>
                  </a:lnTo>
                  <a:lnTo>
                    <a:pt x="72" y="384"/>
                  </a:lnTo>
                  <a:lnTo>
                    <a:pt x="74" y="384"/>
                  </a:lnTo>
                  <a:lnTo>
                    <a:pt x="74" y="382"/>
                  </a:lnTo>
                  <a:lnTo>
                    <a:pt x="74" y="380"/>
                  </a:lnTo>
                  <a:lnTo>
                    <a:pt x="74" y="376"/>
                  </a:lnTo>
                  <a:lnTo>
                    <a:pt x="72" y="374"/>
                  </a:lnTo>
                  <a:lnTo>
                    <a:pt x="72" y="372"/>
                  </a:lnTo>
                  <a:lnTo>
                    <a:pt x="72" y="371"/>
                  </a:lnTo>
                  <a:lnTo>
                    <a:pt x="74" y="367"/>
                  </a:lnTo>
                  <a:lnTo>
                    <a:pt x="76" y="365"/>
                  </a:lnTo>
                  <a:lnTo>
                    <a:pt x="76" y="363"/>
                  </a:lnTo>
                  <a:lnTo>
                    <a:pt x="78" y="363"/>
                  </a:lnTo>
                  <a:lnTo>
                    <a:pt x="82" y="359"/>
                  </a:lnTo>
                  <a:lnTo>
                    <a:pt x="85" y="355"/>
                  </a:lnTo>
                  <a:lnTo>
                    <a:pt x="87" y="353"/>
                  </a:lnTo>
                  <a:lnTo>
                    <a:pt x="89" y="350"/>
                  </a:lnTo>
                  <a:lnTo>
                    <a:pt x="91" y="346"/>
                  </a:lnTo>
                  <a:lnTo>
                    <a:pt x="91" y="342"/>
                  </a:lnTo>
                  <a:lnTo>
                    <a:pt x="93" y="340"/>
                  </a:lnTo>
                  <a:lnTo>
                    <a:pt x="97" y="336"/>
                  </a:lnTo>
                  <a:lnTo>
                    <a:pt x="99" y="333"/>
                  </a:lnTo>
                  <a:lnTo>
                    <a:pt x="104" y="329"/>
                  </a:lnTo>
                  <a:lnTo>
                    <a:pt x="108" y="325"/>
                  </a:lnTo>
                  <a:lnTo>
                    <a:pt x="112" y="323"/>
                  </a:lnTo>
                  <a:lnTo>
                    <a:pt x="114" y="323"/>
                  </a:lnTo>
                  <a:lnTo>
                    <a:pt x="116" y="323"/>
                  </a:lnTo>
                  <a:lnTo>
                    <a:pt x="118" y="323"/>
                  </a:lnTo>
                  <a:lnTo>
                    <a:pt x="120" y="325"/>
                  </a:lnTo>
                  <a:lnTo>
                    <a:pt x="121" y="327"/>
                  </a:lnTo>
                  <a:lnTo>
                    <a:pt x="123" y="327"/>
                  </a:lnTo>
                  <a:lnTo>
                    <a:pt x="127" y="329"/>
                  </a:lnTo>
                  <a:lnTo>
                    <a:pt x="129" y="331"/>
                  </a:lnTo>
                  <a:lnTo>
                    <a:pt x="129" y="329"/>
                  </a:lnTo>
                  <a:lnTo>
                    <a:pt x="137" y="333"/>
                  </a:lnTo>
                  <a:lnTo>
                    <a:pt x="139" y="334"/>
                  </a:lnTo>
                  <a:lnTo>
                    <a:pt x="146" y="334"/>
                  </a:lnTo>
                  <a:lnTo>
                    <a:pt x="156" y="334"/>
                  </a:lnTo>
                  <a:lnTo>
                    <a:pt x="165" y="334"/>
                  </a:lnTo>
                  <a:lnTo>
                    <a:pt x="167" y="336"/>
                  </a:lnTo>
                  <a:lnTo>
                    <a:pt x="169" y="334"/>
                  </a:lnTo>
                  <a:lnTo>
                    <a:pt x="173" y="334"/>
                  </a:lnTo>
                  <a:lnTo>
                    <a:pt x="177" y="334"/>
                  </a:lnTo>
                  <a:lnTo>
                    <a:pt x="182" y="338"/>
                  </a:lnTo>
                  <a:lnTo>
                    <a:pt x="184" y="336"/>
                  </a:lnTo>
                  <a:lnTo>
                    <a:pt x="184" y="334"/>
                  </a:lnTo>
                  <a:lnTo>
                    <a:pt x="184" y="333"/>
                  </a:lnTo>
                  <a:lnTo>
                    <a:pt x="186" y="331"/>
                  </a:lnTo>
                  <a:lnTo>
                    <a:pt x="186" y="329"/>
                  </a:lnTo>
                  <a:lnTo>
                    <a:pt x="186" y="323"/>
                  </a:lnTo>
                  <a:lnTo>
                    <a:pt x="186" y="321"/>
                  </a:lnTo>
                  <a:lnTo>
                    <a:pt x="186" y="319"/>
                  </a:lnTo>
                  <a:lnTo>
                    <a:pt x="186" y="315"/>
                  </a:lnTo>
                  <a:lnTo>
                    <a:pt x="188" y="312"/>
                  </a:lnTo>
                  <a:lnTo>
                    <a:pt x="188" y="310"/>
                  </a:lnTo>
                  <a:lnTo>
                    <a:pt x="190" y="308"/>
                  </a:lnTo>
                  <a:lnTo>
                    <a:pt x="188" y="308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7" y="306"/>
                  </a:lnTo>
                  <a:lnTo>
                    <a:pt x="199" y="306"/>
                  </a:lnTo>
                  <a:lnTo>
                    <a:pt x="201" y="306"/>
                  </a:lnTo>
                  <a:lnTo>
                    <a:pt x="201" y="308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7" y="308"/>
                  </a:lnTo>
                  <a:lnTo>
                    <a:pt x="207" y="306"/>
                  </a:lnTo>
                  <a:lnTo>
                    <a:pt x="209" y="308"/>
                  </a:lnTo>
                  <a:lnTo>
                    <a:pt x="211" y="306"/>
                  </a:lnTo>
                  <a:lnTo>
                    <a:pt x="213" y="308"/>
                  </a:lnTo>
                  <a:lnTo>
                    <a:pt x="215" y="308"/>
                  </a:lnTo>
                  <a:lnTo>
                    <a:pt x="216" y="308"/>
                  </a:lnTo>
                  <a:lnTo>
                    <a:pt x="218" y="308"/>
                  </a:lnTo>
                  <a:lnTo>
                    <a:pt x="220" y="306"/>
                  </a:lnTo>
                  <a:lnTo>
                    <a:pt x="222" y="306"/>
                  </a:lnTo>
                  <a:lnTo>
                    <a:pt x="224" y="306"/>
                  </a:lnTo>
                  <a:lnTo>
                    <a:pt x="226" y="308"/>
                  </a:lnTo>
                  <a:lnTo>
                    <a:pt x="228" y="308"/>
                  </a:lnTo>
                  <a:lnTo>
                    <a:pt x="230" y="306"/>
                  </a:lnTo>
                  <a:lnTo>
                    <a:pt x="230" y="304"/>
                  </a:lnTo>
                  <a:lnTo>
                    <a:pt x="230" y="302"/>
                  </a:lnTo>
                  <a:lnTo>
                    <a:pt x="230" y="300"/>
                  </a:lnTo>
                  <a:lnTo>
                    <a:pt x="232" y="300"/>
                  </a:lnTo>
                  <a:lnTo>
                    <a:pt x="234" y="300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7" y="298"/>
                  </a:lnTo>
                  <a:lnTo>
                    <a:pt x="241" y="295"/>
                  </a:lnTo>
                  <a:lnTo>
                    <a:pt x="243" y="293"/>
                  </a:lnTo>
                  <a:lnTo>
                    <a:pt x="245" y="293"/>
                  </a:lnTo>
                  <a:lnTo>
                    <a:pt x="249" y="291"/>
                  </a:lnTo>
                  <a:lnTo>
                    <a:pt x="251" y="287"/>
                  </a:lnTo>
                  <a:lnTo>
                    <a:pt x="253" y="285"/>
                  </a:lnTo>
                  <a:lnTo>
                    <a:pt x="254" y="283"/>
                  </a:lnTo>
                  <a:lnTo>
                    <a:pt x="254" y="281"/>
                  </a:lnTo>
                  <a:lnTo>
                    <a:pt x="251" y="279"/>
                  </a:lnTo>
                  <a:lnTo>
                    <a:pt x="251" y="277"/>
                  </a:lnTo>
                  <a:lnTo>
                    <a:pt x="249" y="276"/>
                  </a:lnTo>
                  <a:lnTo>
                    <a:pt x="247" y="276"/>
                  </a:lnTo>
                  <a:lnTo>
                    <a:pt x="245" y="274"/>
                  </a:lnTo>
                  <a:lnTo>
                    <a:pt x="243" y="272"/>
                  </a:lnTo>
                  <a:lnTo>
                    <a:pt x="241" y="272"/>
                  </a:lnTo>
                  <a:lnTo>
                    <a:pt x="241" y="270"/>
                  </a:lnTo>
                  <a:lnTo>
                    <a:pt x="237" y="270"/>
                  </a:lnTo>
                  <a:lnTo>
                    <a:pt x="235" y="268"/>
                  </a:lnTo>
                  <a:lnTo>
                    <a:pt x="232" y="268"/>
                  </a:lnTo>
                  <a:lnTo>
                    <a:pt x="228" y="268"/>
                  </a:lnTo>
                  <a:lnTo>
                    <a:pt x="222" y="266"/>
                  </a:lnTo>
                  <a:lnTo>
                    <a:pt x="218" y="264"/>
                  </a:lnTo>
                  <a:lnTo>
                    <a:pt x="215" y="262"/>
                  </a:lnTo>
                  <a:lnTo>
                    <a:pt x="211" y="260"/>
                  </a:lnTo>
                  <a:lnTo>
                    <a:pt x="203" y="253"/>
                  </a:lnTo>
                  <a:lnTo>
                    <a:pt x="201" y="253"/>
                  </a:lnTo>
                  <a:lnTo>
                    <a:pt x="199" y="251"/>
                  </a:lnTo>
                  <a:lnTo>
                    <a:pt x="197" y="251"/>
                  </a:lnTo>
                  <a:lnTo>
                    <a:pt x="194" y="249"/>
                  </a:lnTo>
                  <a:lnTo>
                    <a:pt x="192" y="249"/>
                  </a:lnTo>
                  <a:lnTo>
                    <a:pt x="190" y="249"/>
                  </a:lnTo>
                  <a:lnTo>
                    <a:pt x="182" y="245"/>
                  </a:lnTo>
                  <a:lnTo>
                    <a:pt x="177" y="243"/>
                  </a:lnTo>
                  <a:lnTo>
                    <a:pt x="171" y="239"/>
                  </a:lnTo>
                  <a:lnTo>
                    <a:pt x="167" y="236"/>
                  </a:lnTo>
                  <a:lnTo>
                    <a:pt x="163" y="232"/>
                  </a:lnTo>
                  <a:lnTo>
                    <a:pt x="159" y="230"/>
                  </a:lnTo>
                  <a:lnTo>
                    <a:pt x="158" y="228"/>
                  </a:lnTo>
                  <a:lnTo>
                    <a:pt x="158" y="224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59" y="211"/>
                  </a:lnTo>
                  <a:lnTo>
                    <a:pt x="159" y="203"/>
                  </a:lnTo>
                  <a:lnTo>
                    <a:pt x="159" y="200"/>
                  </a:lnTo>
                  <a:lnTo>
                    <a:pt x="161" y="194"/>
                  </a:lnTo>
                  <a:lnTo>
                    <a:pt x="159" y="188"/>
                  </a:lnTo>
                  <a:lnTo>
                    <a:pt x="159" y="184"/>
                  </a:lnTo>
                  <a:lnTo>
                    <a:pt x="159" y="182"/>
                  </a:lnTo>
                  <a:lnTo>
                    <a:pt x="158" y="179"/>
                  </a:lnTo>
                  <a:lnTo>
                    <a:pt x="156" y="177"/>
                  </a:lnTo>
                  <a:lnTo>
                    <a:pt x="156" y="173"/>
                  </a:lnTo>
                  <a:lnTo>
                    <a:pt x="154" y="171"/>
                  </a:lnTo>
                  <a:lnTo>
                    <a:pt x="150" y="169"/>
                  </a:lnTo>
                  <a:lnTo>
                    <a:pt x="148" y="167"/>
                  </a:lnTo>
                  <a:lnTo>
                    <a:pt x="146" y="165"/>
                  </a:lnTo>
                  <a:lnTo>
                    <a:pt x="142" y="163"/>
                  </a:lnTo>
                  <a:lnTo>
                    <a:pt x="139" y="163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8"/>
                  </a:lnTo>
                  <a:lnTo>
                    <a:pt x="135" y="154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1" y="139"/>
                  </a:lnTo>
                  <a:lnTo>
                    <a:pt x="129" y="129"/>
                  </a:lnTo>
                  <a:lnTo>
                    <a:pt x="129" y="124"/>
                  </a:lnTo>
                  <a:lnTo>
                    <a:pt x="129" y="120"/>
                  </a:lnTo>
                  <a:lnTo>
                    <a:pt x="127" y="118"/>
                  </a:lnTo>
                  <a:lnTo>
                    <a:pt x="127" y="116"/>
                  </a:lnTo>
                  <a:lnTo>
                    <a:pt x="127" y="112"/>
                  </a:lnTo>
                  <a:lnTo>
                    <a:pt x="127" y="110"/>
                  </a:lnTo>
                  <a:lnTo>
                    <a:pt x="127" y="108"/>
                  </a:lnTo>
                  <a:lnTo>
                    <a:pt x="125" y="105"/>
                  </a:lnTo>
                  <a:lnTo>
                    <a:pt x="123" y="103"/>
                  </a:lnTo>
                  <a:lnTo>
                    <a:pt x="121" y="101"/>
                  </a:lnTo>
                  <a:lnTo>
                    <a:pt x="118" y="97"/>
                  </a:lnTo>
                  <a:lnTo>
                    <a:pt x="116" y="95"/>
                  </a:lnTo>
                  <a:lnTo>
                    <a:pt x="112" y="91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4" y="84"/>
                  </a:lnTo>
                  <a:lnTo>
                    <a:pt x="102" y="84"/>
                  </a:lnTo>
                  <a:lnTo>
                    <a:pt x="101" y="82"/>
                  </a:lnTo>
                  <a:lnTo>
                    <a:pt x="99" y="80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3" y="76"/>
                  </a:lnTo>
                  <a:lnTo>
                    <a:pt x="91" y="74"/>
                  </a:lnTo>
                  <a:lnTo>
                    <a:pt x="89" y="72"/>
                  </a:lnTo>
                  <a:lnTo>
                    <a:pt x="87" y="70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2" y="67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5"/>
                  </a:lnTo>
                  <a:lnTo>
                    <a:pt x="72" y="65"/>
                  </a:lnTo>
                  <a:lnTo>
                    <a:pt x="70" y="65"/>
                  </a:lnTo>
                  <a:lnTo>
                    <a:pt x="68" y="67"/>
                  </a:lnTo>
                  <a:lnTo>
                    <a:pt x="64" y="67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7"/>
                  </a:lnTo>
                  <a:lnTo>
                    <a:pt x="51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9" y="19"/>
                  </a:lnTo>
                  <a:lnTo>
                    <a:pt x="51" y="17"/>
                  </a:lnTo>
                  <a:lnTo>
                    <a:pt x="53" y="15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9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0F6364F-F8E2-4E0F-86D9-27D8FC9AB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316"/>
              <a:ext cx="859" cy="775"/>
            </a:xfrm>
            <a:custGeom>
              <a:avLst/>
              <a:gdLst>
                <a:gd name="T0" fmla="*/ 810 w 859"/>
                <a:gd name="T1" fmla="*/ 650 h 775"/>
                <a:gd name="T2" fmla="*/ 833 w 859"/>
                <a:gd name="T3" fmla="*/ 660 h 775"/>
                <a:gd name="T4" fmla="*/ 821 w 859"/>
                <a:gd name="T5" fmla="*/ 682 h 775"/>
                <a:gd name="T6" fmla="*/ 850 w 859"/>
                <a:gd name="T7" fmla="*/ 696 h 775"/>
                <a:gd name="T8" fmla="*/ 857 w 859"/>
                <a:gd name="T9" fmla="*/ 724 h 775"/>
                <a:gd name="T10" fmla="*/ 842 w 859"/>
                <a:gd name="T11" fmla="*/ 743 h 775"/>
                <a:gd name="T12" fmla="*/ 859 w 859"/>
                <a:gd name="T13" fmla="*/ 753 h 775"/>
                <a:gd name="T14" fmla="*/ 737 w 859"/>
                <a:gd name="T15" fmla="*/ 774 h 775"/>
                <a:gd name="T16" fmla="*/ 656 w 859"/>
                <a:gd name="T17" fmla="*/ 751 h 775"/>
                <a:gd name="T18" fmla="*/ 392 w 859"/>
                <a:gd name="T19" fmla="*/ 730 h 775"/>
                <a:gd name="T20" fmla="*/ 388 w 859"/>
                <a:gd name="T21" fmla="*/ 726 h 775"/>
                <a:gd name="T22" fmla="*/ 359 w 859"/>
                <a:gd name="T23" fmla="*/ 709 h 775"/>
                <a:gd name="T24" fmla="*/ 350 w 859"/>
                <a:gd name="T25" fmla="*/ 694 h 775"/>
                <a:gd name="T26" fmla="*/ 319 w 859"/>
                <a:gd name="T27" fmla="*/ 696 h 775"/>
                <a:gd name="T28" fmla="*/ 302 w 859"/>
                <a:gd name="T29" fmla="*/ 680 h 775"/>
                <a:gd name="T30" fmla="*/ 283 w 859"/>
                <a:gd name="T31" fmla="*/ 677 h 775"/>
                <a:gd name="T32" fmla="*/ 261 w 859"/>
                <a:gd name="T33" fmla="*/ 658 h 775"/>
                <a:gd name="T34" fmla="*/ 245 w 859"/>
                <a:gd name="T35" fmla="*/ 642 h 775"/>
                <a:gd name="T36" fmla="*/ 270 w 859"/>
                <a:gd name="T37" fmla="*/ 585 h 775"/>
                <a:gd name="T38" fmla="*/ 285 w 859"/>
                <a:gd name="T39" fmla="*/ 538 h 775"/>
                <a:gd name="T40" fmla="*/ 312 w 859"/>
                <a:gd name="T41" fmla="*/ 502 h 775"/>
                <a:gd name="T42" fmla="*/ 357 w 859"/>
                <a:gd name="T43" fmla="*/ 483 h 775"/>
                <a:gd name="T44" fmla="*/ 414 w 859"/>
                <a:gd name="T45" fmla="*/ 451 h 775"/>
                <a:gd name="T46" fmla="*/ 443 w 859"/>
                <a:gd name="T47" fmla="*/ 424 h 775"/>
                <a:gd name="T48" fmla="*/ 452 w 859"/>
                <a:gd name="T49" fmla="*/ 401 h 775"/>
                <a:gd name="T50" fmla="*/ 437 w 859"/>
                <a:gd name="T51" fmla="*/ 380 h 775"/>
                <a:gd name="T52" fmla="*/ 411 w 859"/>
                <a:gd name="T53" fmla="*/ 375 h 775"/>
                <a:gd name="T54" fmla="*/ 394 w 859"/>
                <a:gd name="T55" fmla="*/ 361 h 775"/>
                <a:gd name="T56" fmla="*/ 373 w 859"/>
                <a:gd name="T57" fmla="*/ 348 h 775"/>
                <a:gd name="T58" fmla="*/ 363 w 859"/>
                <a:gd name="T59" fmla="*/ 323 h 775"/>
                <a:gd name="T60" fmla="*/ 344 w 859"/>
                <a:gd name="T61" fmla="*/ 308 h 775"/>
                <a:gd name="T62" fmla="*/ 321 w 859"/>
                <a:gd name="T63" fmla="*/ 301 h 775"/>
                <a:gd name="T64" fmla="*/ 310 w 859"/>
                <a:gd name="T65" fmla="*/ 285 h 775"/>
                <a:gd name="T66" fmla="*/ 278 w 859"/>
                <a:gd name="T67" fmla="*/ 264 h 775"/>
                <a:gd name="T68" fmla="*/ 253 w 859"/>
                <a:gd name="T69" fmla="*/ 263 h 775"/>
                <a:gd name="T70" fmla="*/ 234 w 859"/>
                <a:gd name="T71" fmla="*/ 238 h 775"/>
                <a:gd name="T72" fmla="*/ 219 w 859"/>
                <a:gd name="T73" fmla="*/ 217 h 775"/>
                <a:gd name="T74" fmla="*/ 198 w 859"/>
                <a:gd name="T75" fmla="*/ 198 h 775"/>
                <a:gd name="T76" fmla="*/ 167 w 859"/>
                <a:gd name="T77" fmla="*/ 175 h 775"/>
                <a:gd name="T78" fmla="*/ 158 w 859"/>
                <a:gd name="T79" fmla="*/ 152 h 775"/>
                <a:gd name="T80" fmla="*/ 129 w 859"/>
                <a:gd name="T81" fmla="*/ 160 h 775"/>
                <a:gd name="T82" fmla="*/ 99 w 859"/>
                <a:gd name="T83" fmla="*/ 181 h 775"/>
                <a:gd name="T84" fmla="*/ 59 w 859"/>
                <a:gd name="T85" fmla="*/ 177 h 775"/>
                <a:gd name="T86" fmla="*/ 33 w 859"/>
                <a:gd name="T87" fmla="*/ 150 h 775"/>
                <a:gd name="T88" fmla="*/ 0 w 859"/>
                <a:gd name="T89" fmla="*/ 124 h 775"/>
                <a:gd name="T90" fmla="*/ 57 w 859"/>
                <a:gd name="T91" fmla="*/ 76 h 775"/>
                <a:gd name="T92" fmla="*/ 61 w 859"/>
                <a:gd name="T93" fmla="*/ 46 h 775"/>
                <a:gd name="T94" fmla="*/ 110 w 859"/>
                <a:gd name="T95" fmla="*/ 29 h 775"/>
                <a:gd name="T96" fmla="*/ 166 w 859"/>
                <a:gd name="T97" fmla="*/ 71 h 775"/>
                <a:gd name="T98" fmla="*/ 228 w 859"/>
                <a:gd name="T99" fmla="*/ 95 h 775"/>
                <a:gd name="T100" fmla="*/ 262 w 859"/>
                <a:gd name="T101" fmla="*/ 67 h 775"/>
                <a:gd name="T102" fmla="*/ 316 w 859"/>
                <a:gd name="T103" fmla="*/ 17 h 775"/>
                <a:gd name="T104" fmla="*/ 369 w 859"/>
                <a:gd name="T105" fmla="*/ 8 h 775"/>
                <a:gd name="T106" fmla="*/ 392 w 859"/>
                <a:gd name="T107" fmla="*/ 33 h 775"/>
                <a:gd name="T108" fmla="*/ 416 w 859"/>
                <a:gd name="T109" fmla="*/ 55 h 775"/>
                <a:gd name="T110" fmla="*/ 458 w 859"/>
                <a:gd name="T111" fmla="*/ 35 h 775"/>
                <a:gd name="T112" fmla="*/ 487 w 859"/>
                <a:gd name="T113" fmla="*/ 40 h 775"/>
                <a:gd name="T114" fmla="*/ 532 w 859"/>
                <a:gd name="T115" fmla="*/ 29 h 775"/>
                <a:gd name="T116" fmla="*/ 570 w 859"/>
                <a:gd name="T117" fmla="*/ 31 h 775"/>
                <a:gd name="T118" fmla="*/ 591 w 859"/>
                <a:gd name="T119" fmla="*/ 2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9" h="775">
                  <a:moveTo>
                    <a:pt x="806" y="623"/>
                  </a:moveTo>
                  <a:lnTo>
                    <a:pt x="806" y="625"/>
                  </a:lnTo>
                  <a:lnTo>
                    <a:pt x="808" y="625"/>
                  </a:lnTo>
                  <a:lnTo>
                    <a:pt x="806" y="627"/>
                  </a:lnTo>
                  <a:lnTo>
                    <a:pt x="806" y="629"/>
                  </a:lnTo>
                  <a:lnTo>
                    <a:pt x="806" y="631"/>
                  </a:lnTo>
                  <a:lnTo>
                    <a:pt x="808" y="633"/>
                  </a:lnTo>
                  <a:lnTo>
                    <a:pt x="808" y="635"/>
                  </a:lnTo>
                  <a:lnTo>
                    <a:pt x="808" y="637"/>
                  </a:lnTo>
                  <a:lnTo>
                    <a:pt x="810" y="637"/>
                  </a:lnTo>
                  <a:lnTo>
                    <a:pt x="810" y="639"/>
                  </a:lnTo>
                  <a:lnTo>
                    <a:pt x="810" y="641"/>
                  </a:lnTo>
                  <a:lnTo>
                    <a:pt x="810" y="642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8"/>
                  </a:lnTo>
                  <a:lnTo>
                    <a:pt x="810" y="650"/>
                  </a:lnTo>
                  <a:lnTo>
                    <a:pt x="810" y="652"/>
                  </a:lnTo>
                  <a:lnTo>
                    <a:pt x="812" y="654"/>
                  </a:lnTo>
                  <a:lnTo>
                    <a:pt x="814" y="654"/>
                  </a:lnTo>
                  <a:lnTo>
                    <a:pt x="815" y="656"/>
                  </a:lnTo>
                  <a:lnTo>
                    <a:pt x="815" y="654"/>
                  </a:lnTo>
                  <a:lnTo>
                    <a:pt x="819" y="654"/>
                  </a:lnTo>
                  <a:lnTo>
                    <a:pt x="821" y="654"/>
                  </a:lnTo>
                  <a:lnTo>
                    <a:pt x="823" y="652"/>
                  </a:lnTo>
                  <a:lnTo>
                    <a:pt x="823" y="654"/>
                  </a:lnTo>
                  <a:lnTo>
                    <a:pt x="825" y="654"/>
                  </a:lnTo>
                  <a:lnTo>
                    <a:pt x="827" y="654"/>
                  </a:lnTo>
                  <a:lnTo>
                    <a:pt x="829" y="656"/>
                  </a:lnTo>
                  <a:lnTo>
                    <a:pt x="831" y="656"/>
                  </a:lnTo>
                  <a:lnTo>
                    <a:pt x="829" y="658"/>
                  </a:lnTo>
                  <a:lnTo>
                    <a:pt x="829" y="660"/>
                  </a:lnTo>
                  <a:lnTo>
                    <a:pt x="831" y="660"/>
                  </a:lnTo>
                  <a:lnTo>
                    <a:pt x="833" y="660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29" y="665"/>
                  </a:lnTo>
                  <a:lnTo>
                    <a:pt x="829" y="667"/>
                  </a:lnTo>
                  <a:lnTo>
                    <a:pt x="827" y="667"/>
                  </a:lnTo>
                  <a:lnTo>
                    <a:pt x="829" y="669"/>
                  </a:lnTo>
                  <a:lnTo>
                    <a:pt x="827" y="669"/>
                  </a:lnTo>
                  <a:lnTo>
                    <a:pt x="827" y="671"/>
                  </a:lnTo>
                  <a:lnTo>
                    <a:pt x="825" y="673"/>
                  </a:lnTo>
                  <a:lnTo>
                    <a:pt x="825" y="675"/>
                  </a:lnTo>
                  <a:lnTo>
                    <a:pt x="825" y="677"/>
                  </a:lnTo>
                  <a:lnTo>
                    <a:pt x="823" y="677"/>
                  </a:lnTo>
                  <a:lnTo>
                    <a:pt x="821" y="679"/>
                  </a:lnTo>
                  <a:lnTo>
                    <a:pt x="819" y="680"/>
                  </a:lnTo>
                  <a:lnTo>
                    <a:pt x="821" y="682"/>
                  </a:lnTo>
                  <a:lnTo>
                    <a:pt x="823" y="682"/>
                  </a:lnTo>
                  <a:lnTo>
                    <a:pt x="823" y="686"/>
                  </a:lnTo>
                  <a:lnTo>
                    <a:pt x="825" y="688"/>
                  </a:lnTo>
                  <a:lnTo>
                    <a:pt x="827" y="688"/>
                  </a:lnTo>
                  <a:lnTo>
                    <a:pt x="829" y="688"/>
                  </a:lnTo>
                  <a:lnTo>
                    <a:pt x="831" y="688"/>
                  </a:lnTo>
                  <a:lnTo>
                    <a:pt x="833" y="688"/>
                  </a:lnTo>
                  <a:lnTo>
                    <a:pt x="834" y="688"/>
                  </a:lnTo>
                  <a:lnTo>
                    <a:pt x="836" y="688"/>
                  </a:lnTo>
                  <a:lnTo>
                    <a:pt x="838" y="688"/>
                  </a:lnTo>
                  <a:lnTo>
                    <a:pt x="840" y="688"/>
                  </a:lnTo>
                  <a:lnTo>
                    <a:pt x="842" y="690"/>
                  </a:lnTo>
                  <a:lnTo>
                    <a:pt x="842" y="692"/>
                  </a:lnTo>
                  <a:lnTo>
                    <a:pt x="844" y="694"/>
                  </a:lnTo>
                  <a:lnTo>
                    <a:pt x="846" y="694"/>
                  </a:lnTo>
                  <a:lnTo>
                    <a:pt x="848" y="696"/>
                  </a:lnTo>
                  <a:lnTo>
                    <a:pt x="850" y="696"/>
                  </a:lnTo>
                  <a:lnTo>
                    <a:pt x="850" y="698"/>
                  </a:lnTo>
                  <a:lnTo>
                    <a:pt x="850" y="699"/>
                  </a:lnTo>
                  <a:lnTo>
                    <a:pt x="850" y="701"/>
                  </a:lnTo>
                  <a:lnTo>
                    <a:pt x="852" y="703"/>
                  </a:lnTo>
                  <a:lnTo>
                    <a:pt x="850" y="703"/>
                  </a:lnTo>
                  <a:lnTo>
                    <a:pt x="852" y="705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3" y="711"/>
                  </a:lnTo>
                  <a:lnTo>
                    <a:pt x="853" y="713"/>
                  </a:lnTo>
                  <a:lnTo>
                    <a:pt x="855" y="713"/>
                  </a:lnTo>
                  <a:lnTo>
                    <a:pt x="857" y="715"/>
                  </a:lnTo>
                  <a:lnTo>
                    <a:pt x="857" y="717"/>
                  </a:lnTo>
                  <a:lnTo>
                    <a:pt x="857" y="718"/>
                  </a:lnTo>
                  <a:lnTo>
                    <a:pt x="857" y="720"/>
                  </a:lnTo>
                  <a:lnTo>
                    <a:pt x="857" y="722"/>
                  </a:lnTo>
                  <a:lnTo>
                    <a:pt x="857" y="724"/>
                  </a:lnTo>
                  <a:lnTo>
                    <a:pt x="855" y="724"/>
                  </a:lnTo>
                  <a:lnTo>
                    <a:pt x="855" y="726"/>
                  </a:lnTo>
                  <a:lnTo>
                    <a:pt x="853" y="726"/>
                  </a:lnTo>
                  <a:lnTo>
                    <a:pt x="853" y="724"/>
                  </a:lnTo>
                  <a:lnTo>
                    <a:pt x="852" y="724"/>
                  </a:lnTo>
                  <a:lnTo>
                    <a:pt x="850" y="724"/>
                  </a:lnTo>
                  <a:lnTo>
                    <a:pt x="850" y="726"/>
                  </a:lnTo>
                  <a:lnTo>
                    <a:pt x="848" y="730"/>
                  </a:lnTo>
                  <a:lnTo>
                    <a:pt x="848" y="732"/>
                  </a:lnTo>
                  <a:lnTo>
                    <a:pt x="848" y="734"/>
                  </a:lnTo>
                  <a:lnTo>
                    <a:pt x="846" y="734"/>
                  </a:lnTo>
                  <a:lnTo>
                    <a:pt x="846" y="736"/>
                  </a:lnTo>
                  <a:lnTo>
                    <a:pt x="846" y="737"/>
                  </a:lnTo>
                  <a:lnTo>
                    <a:pt x="846" y="739"/>
                  </a:lnTo>
                  <a:lnTo>
                    <a:pt x="844" y="741"/>
                  </a:lnTo>
                  <a:lnTo>
                    <a:pt x="844" y="743"/>
                  </a:lnTo>
                  <a:lnTo>
                    <a:pt x="842" y="743"/>
                  </a:lnTo>
                  <a:lnTo>
                    <a:pt x="842" y="745"/>
                  </a:lnTo>
                  <a:lnTo>
                    <a:pt x="842" y="747"/>
                  </a:lnTo>
                  <a:lnTo>
                    <a:pt x="844" y="749"/>
                  </a:lnTo>
                  <a:lnTo>
                    <a:pt x="844" y="751"/>
                  </a:lnTo>
                  <a:lnTo>
                    <a:pt x="844" y="753"/>
                  </a:lnTo>
                  <a:lnTo>
                    <a:pt x="846" y="753"/>
                  </a:lnTo>
                  <a:lnTo>
                    <a:pt x="848" y="753"/>
                  </a:lnTo>
                  <a:lnTo>
                    <a:pt x="850" y="751"/>
                  </a:lnTo>
                  <a:lnTo>
                    <a:pt x="850" y="749"/>
                  </a:lnTo>
                  <a:lnTo>
                    <a:pt x="852" y="747"/>
                  </a:lnTo>
                  <a:lnTo>
                    <a:pt x="853" y="745"/>
                  </a:lnTo>
                  <a:lnTo>
                    <a:pt x="853" y="747"/>
                  </a:lnTo>
                  <a:lnTo>
                    <a:pt x="855" y="747"/>
                  </a:lnTo>
                  <a:lnTo>
                    <a:pt x="855" y="749"/>
                  </a:lnTo>
                  <a:lnTo>
                    <a:pt x="857" y="749"/>
                  </a:lnTo>
                  <a:lnTo>
                    <a:pt x="859" y="751"/>
                  </a:lnTo>
                  <a:lnTo>
                    <a:pt x="859" y="753"/>
                  </a:lnTo>
                  <a:lnTo>
                    <a:pt x="857" y="753"/>
                  </a:lnTo>
                  <a:lnTo>
                    <a:pt x="831" y="755"/>
                  </a:lnTo>
                  <a:lnTo>
                    <a:pt x="808" y="755"/>
                  </a:lnTo>
                  <a:lnTo>
                    <a:pt x="791" y="753"/>
                  </a:lnTo>
                  <a:lnTo>
                    <a:pt x="781" y="755"/>
                  </a:lnTo>
                  <a:lnTo>
                    <a:pt x="781" y="749"/>
                  </a:lnTo>
                  <a:lnTo>
                    <a:pt x="772" y="749"/>
                  </a:lnTo>
                  <a:lnTo>
                    <a:pt x="764" y="749"/>
                  </a:lnTo>
                  <a:lnTo>
                    <a:pt x="762" y="755"/>
                  </a:lnTo>
                  <a:lnTo>
                    <a:pt x="755" y="755"/>
                  </a:lnTo>
                  <a:lnTo>
                    <a:pt x="751" y="755"/>
                  </a:lnTo>
                  <a:lnTo>
                    <a:pt x="749" y="756"/>
                  </a:lnTo>
                  <a:lnTo>
                    <a:pt x="747" y="758"/>
                  </a:lnTo>
                  <a:lnTo>
                    <a:pt x="747" y="760"/>
                  </a:lnTo>
                  <a:lnTo>
                    <a:pt x="743" y="766"/>
                  </a:lnTo>
                  <a:lnTo>
                    <a:pt x="741" y="770"/>
                  </a:lnTo>
                  <a:lnTo>
                    <a:pt x="737" y="774"/>
                  </a:lnTo>
                  <a:lnTo>
                    <a:pt x="732" y="775"/>
                  </a:lnTo>
                  <a:lnTo>
                    <a:pt x="730" y="775"/>
                  </a:lnTo>
                  <a:lnTo>
                    <a:pt x="728" y="775"/>
                  </a:lnTo>
                  <a:lnTo>
                    <a:pt x="728" y="774"/>
                  </a:lnTo>
                  <a:lnTo>
                    <a:pt x="728" y="772"/>
                  </a:lnTo>
                  <a:lnTo>
                    <a:pt x="728" y="770"/>
                  </a:lnTo>
                  <a:lnTo>
                    <a:pt x="728" y="768"/>
                  </a:lnTo>
                  <a:lnTo>
                    <a:pt x="728" y="766"/>
                  </a:lnTo>
                  <a:lnTo>
                    <a:pt x="726" y="766"/>
                  </a:lnTo>
                  <a:lnTo>
                    <a:pt x="720" y="764"/>
                  </a:lnTo>
                  <a:lnTo>
                    <a:pt x="715" y="764"/>
                  </a:lnTo>
                  <a:lnTo>
                    <a:pt x="711" y="764"/>
                  </a:lnTo>
                  <a:lnTo>
                    <a:pt x="711" y="753"/>
                  </a:lnTo>
                  <a:lnTo>
                    <a:pt x="699" y="755"/>
                  </a:lnTo>
                  <a:lnTo>
                    <a:pt x="680" y="753"/>
                  </a:lnTo>
                  <a:lnTo>
                    <a:pt x="658" y="753"/>
                  </a:lnTo>
                  <a:lnTo>
                    <a:pt x="656" y="751"/>
                  </a:lnTo>
                  <a:lnTo>
                    <a:pt x="616" y="751"/>
                  </a:lnTo>
                  <a:lnTo>
                    <a:pt x="585" y="749"/>
                  </a:lnTo>
                  <a:lnTo>
                    <a:pt x="585" y="762"/>
                  </a:lnTo>
                  <a:lnTo>
                    <a:pt x="565" y="760"/>
                  </a:lnTo>
                  <a:lnTo>
                    <a:pt x="492" y="756"/>
                  </a:lnTo>
                  <a:lnTo>
                    <a:pt x="466" y="756"/>
                  </a:lnTo>
                  <a:lnTo>
                    <a:pt x="416" y="758"/>
                  </a:lnTo>
                  <a:lnTo>
                    <a:pt x="409" y="753"/>
                  </a:lnTo>
                  <a:lnTo>
                    <a:pt x="394" y="743"/>
                  </a:lnTo>
                  <a:lnTo>
                    <a:pt x="392" y="739"/>
                  </a:lnTo>
                  <a:lnTo>
                    <a:pt x="390" y="737"/>
                  </a:lnTo>
                  <a:lnTo>
                    <a:pt x="390" y="736"/>
                  </a:lnTo>
                  <a:lnTo>
                    <a:pt x="388" y="736"/>
                  </a:lnTo>
                  <a:lnTo>
                    <a:pt x="388" y="734"/>
                  </a:lnTo>
                  <a:lnTo>
                    <a:pt x="388" y="732"/>
                  </a:lnTo>
                  <a:lnTo>
                    <a:pt x="390" y="732"/>
                  </a:lnTo>
                  <a:lnTo>
                    <a:pt x="392" y="730"/>
                  </a:lnTo>
                  <a:lnTo>
                    <a:pt x="394" y="730"/>
                  </a:lnTo>
                  <a:lnTo>
                    <a:pt x="395" y="730"/>
                  </a:lnTo>
                  <a:lnTo>
                    <a:pt x="395" y="728"/>
                  </a:lnTo>
                  <a:lnTo>
                    <a:pt x="395" y="726"/>
                  </a:lnTo>
                  <a:lnTo>
                    <a:pt x="394" y="722"/>
                  </a:lnTo>
                  <a:lnTo>
                    <a:pt x="394" y="720"/>
                  </a:lnTo>
                  <a:lnTo>
                    <a:pt x="395" y="720"/>
                  </a:lnTo>
                  <a:lnTo>
                    <a:pt x="397" y="720"/>
                  </a:lnTo>
                  <a:lnTo>
                    <a:pt x="395" y="718"/>
                  </a:lnTo>
                  <a:lnTo>
                    <a:pt x="395" y="717"/>
                  </a:lnTo>
                  <a:lnTo>
                    <a:pt x="395" y="718"/>
                  </a:lnTo>
                  <a:lnTo>
                    <a:pt x="394" y="718"/>
                  </a:lnTo>
                  <a:lnTo>
                    <a:pt x="392" y="718"/>
                  </a:lnTo>
                  <a:lnTo>
                    <a:pt x="390" y="720"/>
                  </a:lnTo>
                  <a:lnTo>
                    <a:pt x="388" y="722"/>
                  </a:lnTo>
                  <a:lnTo>
                    <a:pt x="388" y="724"/>
                  </a:lnTo>
                  <a:lnTo>
                    <a:pt x="388" y="726"/>
                  </a:lnTo>
                  <a:lnTo>
                    <a:pt x="386" y="726"/>
                  </a:lnTo>
                  <a:lnTo>
                    <a:pt x="382" y="728"/>
                  </a:lnTo>
                  <a:lnTo>
                    <a:pt x="380" y="728"/>
                  </a:lnTo>
                  <a:lnTo>
                    <a:pt x="378" y="724"/>
                  </a:lnTo>
                  <a:lnTo>
                    <a:pt x="376" y="722"/>
                  </a:lnTo>
                  <a:lnTo>
                    <a:pt x="375" y="722"/>
                  </a:lnTo>
                  <a:lnTo>
                    <a:pt x="373" y="722"/>
                  </a:lnTo>
                  <a:lnTo>
                    <a:pt x="371" y="720"/>
                  </a:lnTo>
                  <a:lnTo>
                    <a:pt x="367" y="718"/>
                  </a:lnTo>
                  <a:lnTo>
                    <a:pt x="367" y="717"/>
                  </a:lnTo>
                  <a:lnTo>
                    <a:pt x="367" y="713"/>
                  </a:lnTo>
                  <a:lnTo>
                    <a:pt x="365" y="713"/>
                  </a:lnTo>
                  <a:lnTo>
                    <a:pt x="365" y="715"/>
                  </a:lnTo>
                  <a:lnTo>
                    <a:pt x="365" y="713"/>
                  </a:lnTo>
                  <a:lnTo>
                    <a:pt x="363" y="713"/>
                  </a:lnTo>
                  <a:lnTo>
                    <a:pt x="361" y="711"/>
                  </a:lnTo>
                  <a:lnTo>
                    <a:pt x="359" y="709"/>
                  </a:lnTo>
                  <a:lnTo>
                    <a:pt x="357" y="707"/>
                  </a:lnTo>
                  <a:lnTo>
                    <a:pt x="356" y="705"/>
                  </a:lnTo>
                  <a:lnTo>
                    <a:pt x="356" y="703"/>
                  </a:lnTo>
                  <a:lnTo>
                    <a:pt x="354" y="701"/>
                  </a:lnTo>
                  <a:lnTo>
                    <a:pt x="356" y="701"/>
                  </a:lnTo>
                  <a:lnTo>
                    <a:pt x="357" y="701"/>
                  </a:lnTo>
                  <a:lnTo>
                    <a:pt x="359" y="699"/>
                  </a:lnTo>
                  <a:lnTo>
                    <a:pt x="359" y="698"/>
                  </a:lnTo>
                  <a:lnTo>
                    <a:pt x="361" y="698"/>
                  </a:lnTo>
                  <a:lnTo>
                    <a:pt x="361" y="696"/>
                  </a:lnTo>
                  <a:lnTo>
                    <a:pt x="361" y="694"/>
                  </a:lnTo>
                  <a:lnTo>
                    <a:pt x="359" y="694"/>
                  </a:lnTo>
                  <a:lnTo>
                    <a:pt x="357" y="694"/>
                  </a:lnTo>
                  <a:lnTo>
                    <a:pt x="356" y="694"/>
                  </a:lnTo>
                  <a:lnTo>
                    <a:pt x="354" y="694"/>
                  </a:lnTo>
                  <a:lnTo>
                    <a:pt x="352" y="694"/>
                  </a:lnTo>
                  <a:lnTo>
                    <a:pt x="350" y="694"/>
                  </a:lnTo>
                  <a:lnTo>
                    <a:pt x="350" y="696"/>
                  </a:lnTo>
                  <a:lnTo>
                    <a:pt x="348" y="696"/>
                  </a:lnTo>
                  <a:lnTo>
                    <a:pt x="346" y="698"/>
                  </a:lnTo>
                  <a:lnTo>
                    <a:pt x="344" y="696"/>
                  </a:lnTo>
                  <a:lnTo>
                    <a:pt x="342" y="696"/>
                  </a:lnTo>
                  <a:lnTo>
                    <a:pt x="342" y="694"/>
                  </a:lnTo>
                  <a:lnTo>
                    <a:pt x="340" y="692"/>
                  </a:lnTo>
                  <a:lnTo>
                    <a:pt x="338" y="692"/>
                  </a:lnTo>
                  <a:lnTo>
                    <a:pt x="337" y="692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7" y="696"/>
                  </a:lnTo>
                  <a:lnTo>
                    <a:pt x="325" y="696"/>
                  </a:lnTo>
                  <a:lnTo>
                    <a:pt x="323" y="696"/>
                  </a:lnTo>
                  <a:lnTo>
                    <a:pt x="321" y="696"/>
                  </a:lnTo>
                  <a:lnTo>
                    <a:pt x="319" y="696"/>
                  </a:lnTo>
                  <a:lnTo>
                    <a:pt x="319" y="694"/>
                  </a:lnTo>
                  <a:lnTo>
                    <a:pt x="318" y="694"/>
                  </a:lnTo>
                  <a:lnTo>
                    <a:pt x="318" y="692"/>
                  </a:lnTo>
                  <a:lnTo>
                    <a:pt x="318" y="690"/>
                  </a:lnTo>
                  <a:lnTo>
                    <a:pt x="319" y="688"/>
                  </a:lnTo>
                  <a:lnTo>
                    <a:pt x="319" y="686"/>
                  </a:lnTo>
                  <a:lnTo>
                    <a:pt x="316" y="684"/>
                  </a:lnTo>
                  <a:lnTo>
                    <a:pt x="314" y="682"/>
                  </a:lnTo>
                  <a:lnTo>
                    <a:pt x="312" y="682"/>
                  </a:lnTo>
                  <a:lnTo>
                    <a:pt x="310" y="684"/>
                  </a:lnTo>
                  <a:lnTo>
                    <a:pt x="308" y="686"/>
                  </a:lnTo>
                  <a:lnTo>
                    <a:pt x="306" y="688"/>
                  </a:lnTo>
                  <a:lnTo>
                    <a:pt x="306" y="686"/>
                  </a:lnTo>
                  <a:lnTo>
                    <a:pt x="304" y="686"/>
                  </a:lnTo>
                  <a:lnTo>
                    <a:pt x="302" y="684"/>
                  </a:lnTo>
                  <a:lnTo>
                    <a:pt x="302" y="682"/>
                  </a:lnTo>
                  <a:lnTo>
                    <a:pt x="302" y="680"/>
                  </a:lnTo>
                  <a:lnTo>
                    <a:pt x="302" y="679"/>
                  </a:lnTo>
                  <a:lnTo>
                    <a:pt x="302" y="677"/>
                  </a:lnTo>
                  <a:lnTo>
                    <a:pt x="306" y="677"/>
                  </a:lnTo>
                  <a:lnTo>
                    <a:pt x="306" y="673"/>
                  </a:lnTo>
                  <a:lnTo>
                    <a:pt x="304" y="673"/>
                  </a:lnTo>
                  <a:lnTo>
                    <a:pt x="302" y="671"/>
                  </a:lnTo>
                  <a:lnTo>
                    <a:pt x="300" y="671"/>
                  </a:lnTo>
                  <a:lnTo>
                    <a:pt x="299" y="671"/>
                  </a:lnTo>
                  <a:lnTo>
                    <a:pt x="297" y="673"/>
                  </a:lnTo>
                  <a:lnTo>
                    <a:pt x="295" y="673"/>
                  </a:lnTo>
                  <a:lnTo>
                    <a:pt x="293" y="673"/>
                  </a:lnTo>
                  <a:lnTo>
                    <a:pt x="291" y="673"/>
                  </a:lnTo>
                  <a:lnTo>
                    <a:pt x="289" y="673"/>
                  </a:lnTo>
                  <a:lnTo>
                    <a:pt x="289" y="675"/>
                  </a:lnTo>
                  <a:lnTo>
                    <a:pt x="287" y="677"/>
                  </a:lnTo>
                  <a:lnTo>
                    <a:pt x="285" y="677"/>
                  </a:lnTo>
                  <a:lnTo>
                    <a:pt x="283" y="677"/>
                  </a:lnTo>
                  <a:lnTo>
                    <a:pt x="283" y="675"/>
                  </a:lnTo>
                  <a:lnTo>
                    <a:pt x="281" y="675"/>
                  </a:lnTo>
                  <a:lnTo>
                    <a:pt x="280" y="675"/>
                  </a:lnTo>
                  <a:lnTo>
                    <a:pt x="280" y="673"/>
                  </a:lnTo>
                  <a:lnTo>
                    <a:pt x="278" y="671"/>
                  </a:lnTo>
                  <a:lnTo>
                    <a:pt x="278" y="669"/>
                  </a:lnTo>
                  <a:lnTo>
                    <a:pt x="278" y="667"/>
                  </a:lnTo>
                  <a:lnTo>
                    <a:pt x="278" y="665"/>
                  </a:lnTo>
                  <a:lnTo>
                    <a:pt x="276" y="663"/>
                  </a:lnTo>
                  <a:lnTo>
                    <a:pt x="274" y="663"/>
                  </a:lnTo>
                  <a:lnTo>
                    <a:pt x="272" y="661"/>
                  </a:lnTo>
                  <a:lnTo>
                    <a:pt x="270" y="661"/>
                  </a:lnTo>
                  <a:lnTo>
                    <a:pt x="268" y="660"/>
                  </a:lnTo>
                  <a:lnTo>
                    <a:pt x="266" y="660"/>
                  </a:lnTo>
                  <a:lnTo>
                    <a:pt x="264" y="660"/>
                  </a:lnTo>
                  <a:lnTo>
                    <a:pt x="262" y="658"/>
                  </a:lnTo>
                  <a:lnTo>
                    <a:pt x="261" y="658"/>
                  </a:lnTo>
                  <a:lnTo>
                    <a:pt x="259" y="658"/>
                  </a:lnTo>
                  <a:lnTo>
                    <a:pt x="259" y="656"/>
                  </a:lnTo>
                  <a:lnTo>
                    <a:pt x="261" y="654"/>
                  </a:lnTo>
                  <a:lnTo>
                    <a:pt x="261" y="652"/>
                  </a:lnTo>
                  <a:lnTo>
                    <a:pt x="261" y="650"/>
                  </a:lnTo>
                  <a:lnTo>
                    <a:pt x="259" y="650"/>
                  </a:lnTo>
                  <a:lnTo>
                    <a:pt x="257" y="650"/>
                  </a:lnTo>
                  <a:lnTo>
                    <a:pt x="255" y="650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49" y="650"/>
                  </a:lnTo>
                  <a:lnTo>
                    <a:pt x="247" y="650"/>
                  </a:lnTo>
                  <a:lnTo>
                    <a:pt x="245" y="650"/>
                  </a:lnTo>
                  <a:lnTo>
                    <a:pt x="243" y="648"/>
                  </a:lnTo>
                  <a:lnTo>
                    <a:pt x="245" y="646"/>
                  </a:lnTo>
                  <a:lnTo>
                    <a:pt x="245" y="644"/>
                  </a:lnTo>
                  <a:lnTo>
                    <a:pt x="245" y="642"/>
                  </a:lnTo>
                  <a:lnTo>
                    <a:pt x="247" y="641"/>
                  </a:lnTo>
                  <a:lnTo>
                    <a:pt x="251" y="635"/>
                  </a:lnTo>
                  <a:lnTo>
                    <a:pt x="257" y="629"/>
                  </a:lnTo>
                  <a:lnTo>
                    <a:pt x="261" y="623"/>
                  </a:lnTo>
                  <a:lnTo>
                    <a:pt x="266" y="618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0" y="612"/>
                  </a:lnTo>
                  <a:lnTo>
                    <a:pt x="270" y="608"/>
                  </a:lnTo>
                  <a:lnTo>
                    <a:pt x="268" y="606"/>
                  </a:lnTo>
                  <a:lnTo>
                    <a:pt x="268" y="604"/>
                  </a:lnTo>
                  <a:lnTo>
                    <a:pt x="268" y="603"/>
                  </a:lnTo>
                  <a:lnTo>
                    <a:pt x="268" y="601"/>
                  </a:lnTo>
                  <a:lnTo>
                    <a:pt x="268" y="597"/>
                  </a:lnTo>
                  <a:lnTo>
                    <a:pt x="268" y="595"/>
                  </a:lnTo>
                  <a:lnTo>
                    <a:pt x="268" y="589"/>
                  </a:lnTo>
                  <a:lnTo>
                    <a:pt x="270" y="585"/>
                  </a:lnTo>
                  <a:lnTo>
                    <a:pt x="270" y="584"/>
                  </a:lnTo>
                  <a:lnTo>
                    <a:pt x="272" y="580"/>
                  </a:lnTo>
                  <a:lnTo>
                    <a:pt x="274" y="578"/>
                  </a:lnTo>
                  <a:lnTo>
                    <a:pt x="278" y="576"/>
                  </a:lnTo>
                  <a:lnTo>
                    <a:pt x="281" y="574"/>
                  </a:lnTo>
                  <a:lnTo>
                    <a:pt x="283" y="572"/>
                  </a:lnTo>
                  <a:lnTo>
                    <a:pt x="285" y="568"/>
                  </a:lnTo>
                  <a:lnTo>
                    <a:pt x="285" y="563"/>
                  </a:lnTo>
                  <a:lnTo>
                    <a:pt x="285" y="561"/>
                  </a:lnTo>
                  <a:lnTo>
                    <a:pt x="283" y="557"/>
                  </a:lnTo>
                  <a:lnTo>
                    <a:pt x="283" y="551"/>
                  </a:lnTo>
                  <a:lnTo>
                    <a:pt x="281" y="549"/>
                  </a:lnTo>
                  <a:lnTo>
                    <a:pt x="281" y="546"/>
                  </a:lnTo>
                  <a:lnTo>
                    <a:pt x="283" y="544"/>
                  </a:lnTo>
                  <a:lnTo>
                    <a:pt x="283" y="542"/>
                  </a:lnTo>
                  <a:lnTo>
                    <a:pt x="285" y="540"/>
                  </a:lnTo>
                  <a:lnTo>
                    <a:pt x="285" y="538"/>
                  </a:lnTo>
                  <a:lnTo>
                    <a:pt x="287" y="534"/>
                  </a:lnTo>
                  <a:lnTo>
                    <a:pt x="289" y="532"/>
                  </a:lnTo>
                  <a:lnTo>
                    <a:pt x="291" y="527"/>
                  </a:lnTo>
                  <a:lnTo>
                    <a:pt x="293" y="523"/>
                  </a:lnTo>
                  <a:lnTo>
                    <a:pt x="293" y="519"/>
                  </a:lnTo>
                  <a:lnTo>
                    <a:pt x="295" y="515"/>
                  </a:lnTo>
                  <a:lnTo>
                    <a:pt x="297" y="511"/>
                  </a:lnTo>
                  <a:lnTo>
                    <a:pt x="299" y="509"/>
                  </a:lnTo>
                  <a:lnTo>
                    <a:pt x="299" y="508"/>
                  </a:lnTo>
                  <a:lnTo>
                    <a:pt x="300" y="508"/>
                  </a:lnTo>
                  <a:lnTo>
                    <a:pt x="300" y="506"/>
                  </a:lnTo>
                  <a:lnTo>
                    <a:pt x="302" y="506"/>
                  </a:lnTo>
                  <a:lnTo>
                    <a:pt x="302" y="504"/>
                  </a:lnTo>
                  <a:lnTo>
                    <a:pt x="304" y="504"/>
                  </a:lnTo>
                  <a:lnTo>
                    <a:pt x="306" y="502"/>
                  </a:lnTo>
                  <a:lnTo>
                    <a:pt x="310" y="502"/>
                  </a:lnTo>
                  <a:lnTo>
                    <a:pt x="312" y="502"/>
                  </a:lnTo>
                  <a:lnTo>
                    <a:pt x="312" y="500"/>
                  </a:lnTo>
                  <a:lnTo>
                    <a:pt x="316" y="504"/>
                  </a:lnTo>
                  <a:lnTo>
                    <a:pt x="318" y="508"/>
                  </a:lnTo>
                  <a:lnTo>
                    <a:pt x="319" y="508"/>
                  </a:lnTo>
                  <a:lnTo>
                    <a:pt x="321" y="509"/>
                  </a:lnTo>
                  <a:lnTo>
                    <a:pt x="323" y="509"/>
                  </a:lnTo>
                  <a:lnTo>
                    <a:pt x="327" y="509"/>
                  </a:lnTo>
                  <a:lnTo>
                    <a:pt x="331" y="509"/>
                  </a:lnTo>
                  <a:lnTo>
                    <a:pt x="335" y="508"/>
                  </a:lnTo>
                  <a:lnTo>
                    <a:pt x="337" y="508"/>
                  </a:lnTo>
                  <a:lnTo>
                    <a:pt x="340" y="504"/>
                  </a:lnTo>
                  <a:lnTo>
                    <a:pt x="342" y="498"/>
                  </a:lnTo>
                  <a:lnTo>
                    <a:pt x="346" y="492"/>
                  </a:lnTo>
                  <a:lnTo>
                    <a:pt x="348" y="489"/>
                  </a:lnTo>
                  <a:lnTo>
                    <a:pt x="352" y="485"/>
                  </a:lnTo>
                  <a:lnTo>
                    <a:pt x="354" y="485"/>
                  </a:lnTo>
                  <a:lnTo>
                    <a:pt x="357" y="483"/>
                  </a:lnTo>
                  <a:lnTo>
                    <a:pt x="359" y="481"/>
                  </a:lnTo>
                  <a:lnTo>
                    <a:pt x="363" y="481"/>
                  </a:lnTo>
                  <a:lnTo>
                    <a:pt x="365" y="477"/>
                  </a:lnTo>
                  <a:lnTo>
                    <a:pt x="367" y="475"/>
                  </a:lnTo>
                  <a:lnTo>
                    <a:pt x="373" y="471"/>
                  </a:lnTo>
                  <a:lnTo>
                    <a:pt x="378" y="470"/>
                  </a:lnTo>
                  <a:lnTo>
                    <a:pt x="382" y="468"/>
                  </a:lnTo>
                  <a:lnTo>
                    <a:pt x="386" y="464"/>
                  </a:lnTo>
                  <a:lnTo>
                    <a:pt x="392" y="462"/>
                  </a:lnTo>
                  <a:lnTo>
                    <a:pt x="395" y="462"/>
                  </a:lnTo>
                  <a:lnTo>
                    <a:pt x="399" y="462"/>
                  </a:lnTo>
                  <a:lnTo>
                    <a:pt x="403" y="460"/>
                  </a:lnTo>
                  <a:lnTo>
                    <a:pt x="407" y="458"/>
                  </a:lnTo>
                  <a:lnTo>
                    <a:pt x="409" y="454"/>
                  </a:lnTo>
                  <a:lnTo>
                    <a:pt x="411" y="452"/>
                  </a:lnTo>
                  <a:lnTo>
                    <a:pt x="413" y="451"/>
                  </a:lnTo>
                  <a:lnTo>
                    <a:pt x="414" y="451"/>
                  </a:lnTo>
                  <a:lnTo>
                    <a:pt x="416" y="451"/>
                  </a:lnTo>
                  <a:lnTo>
                    <a:pt x="418" y="451"/>
                  </a:lnTo>
                  <a:lnTo>
                    <a:pt x="418" y="449"/>
                  </a:lnTo>
                  <a:lnTo>
                    <a:pt x="420" y="447"/>
                  </a:lnTo>
                  <a:lnTo>
                    <a:pt x="424" y="445"/>
                  </a:lnTo>
                  <a:lnTo>
                    <a:pt x="426" y="443"/>
                  </a:lnTo>
                  <a:lnTo>
                    <a:pt x="426" y="441"/>
                  </a:lnTo>
                  <a:lnTo>
                    <a:pt x="428" y="437"/>
                  </a:lnTo>
                  <a:lnTo>
                    <a:pt x="430" y="435"/>
                  </a:lnTo>
                  <a:lnTo>
                    <a:pt x="432" y="433"/>
                  </a:lnTo>
                  <a:lnTo>
                    <a:pt x="433" y="432"/>
                  </a:lnTo>
                  <a:lnTo>
                    <a:pt x="433" y="428"/>
                  </a:lnTo>
                  <a:lnTo>
                    <a:pt x="435" y="426"/>
                  </a:lnTo>
                  <a:lnTo>
                    <a:pt x="435" y="424"/>
                  </a:lnTo>
                  <a:lnTo>
                    <a:pt x="437" y="424"/>
                  </a:lnTo>
                  <a:lnTo>
                    <a:pt x="439" y="424"/>
                  </a:lnTo>
                  <a:lnTo>
                    <a:pt x="443" y="424"/>
                  </a:lnTo>
                  <a:lnTo>
                    <a:pt x="447" y="426"/>
                  </a:lnTo>
                  <a:lnTo>
                    <a:pt x="449" y="426"/>
                  </a:lnTo>
                  <a:lnTo>
                    <a:pt x="451" y="424"/>
                  </a:lnTo>
                  <a:lnTo>
                    <a:pt x="454" y="422"/>
                  </a:lnTo>
                  <a:lnTo>
                    <a:pt x="458" y="418"/>
                  </a:lnTo>
                  <a:lnTo>
                    <a:pt x="460" y="416"/>
                  </a:lnTo>
                  <a:lnTo>
                    <a:pt x="464" y="411"/>
                  </a:lnTo>
                  <a:lnTo>
                    <a:pt x="462" y="411"/>
                  </a:lnTo>
                  <a:lnTo>
                    <a:pt x="460" y="411"/>
                  </a:lnTo>
                  <a:lnTo>
                    <a:pt x="460" y="409"/>
                  </a:lnTo>
                  <a:lnTo>
                    <a:pt x="458" y="409"/>
                  </a:lnTo>
                  <a:lnTo>
                    <a:pt x="458" y="407"/>
                  </a:lnTo>
                  <a:lnTo>
                    <a:pt x="456" y="407"/>
                  </a:lnTo>
                  <a:lnTo>
                    <a:pt x="454" y="405"/>
                  </a:lnTo>
                  <a:lnTo>
                    <a:pt x="454" y="403"/>
                  </a:lnTo>
                  <a:lnTo>
                    <a:pt x="454" y="401"/>
                  </a:lnTo>
                  <a:lnTo>
                    <a:pt x="452" y="401"/>
                  </a:lnTo>
                  <a:lnTo>
                    <a:pt x="452" y="399"/>
                  </a:lnTo>
                  <a:lnTo>
                    <a:pt x="451" y="399"/>
                  </a:lnTo>
                  <a:lnTo>
                    <a:pt x="451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9" y="394"/>
                  </a:lnTo>
                  <a:lnTo>
                    <a:pt x="449" y="392"/>
                  </a:lnTo>
                  <a:lnTo>
                    <a:pt x="449" y="390"/>
                  </a:lnTo>
                  <a:lnTo>
                    <a:pt x="447" y="390"/>
                  </a:lnTo>
                  <a:lnTo>
                    <a:pt x="447" y="388"/>
                  </a:lnTo>
                  <a:lnTo>
                    <a:pt x="445" y="386"/>
                  </a:lnTo>
                  <a:lnTo>
                    <a:pt x="443" y="386"/>
                  </a:lnTo>
                  <a:lnTo>
                    <a:pt x="443" y="384"/>
                  </a:lnTo>
                  <a:lnTo>
                    <a:pt x="441" y="384"/>
                  </a:lnTo>
                  <a:lnTo>
                    <a:pt x="441" y="382"/>
                  </a:lnTo>
                  <a:lnTo>
                    <a:pt x="439" y="382"/>
                  </a:lnTo>
                  <a:lnTo>
                    <a:pt x="437" y="380"/>
                  </a:lnTo>
                  <a:lnTo>
                    <a:pt x="437" y="378"/>
                  </a:lnTo>
                  <a:lnTo>
                    <a:pt x="437" y="376"/>
                  </a:lnTo>
                  <a:lnTo>
                    <a:pt x="435" y="376"/>
                  </a:lnTo>
                  <a:lnTo>
                    <a:pt x="433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8"/>
                  </a:lnTo>
                  <a:lnTo>
                    <a:pt x="420" y="376"/>
                  </a:lnTo>
                  <a:lnTo>
                    <a:pt x="418" y="378"/>
                  </a:lnTo>
                  <a:lnTo>
                    <a:pt x="414" y="380"/>
                  </a:lnTo>
                  <a:lnTo>
                    <a:pt x="413" y="380"/>
                  </a:lnTo>
                  <a:lnTo>
                    <a:pt x="413" y="378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3"/>
                  </a:lnTo>
                  <a:lnTo>
                    <a:pt x="411" y="371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399" y="367"/>
                  </a:lnTo>
                  <a:lnTo>
                    <a:pt x="397" y="367"/>
                  </a:lnTo>
                  <a:lnTo>
                    <a:pt x="397" y="365"/>
                  </a:lnTo>
                  <a:lnTo>
                    <a:pt x="395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4" y="361"/>
                  </a:lnTo>
                  <a:lnTo>
                    <a:pt x="394" y="359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lnTo>
                    <a:pt x="382" y="352"/>
                  </a:lnTo>
                  <a:lnTo>
                    <a:pt x="380" y="352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5" y="352"/>
                  </a:lnTo>
                  <a:lnTo>
                    <a:pt x="373" y="350"/>
                  </a:lnTo>
                  <a:lnTo>
                    <a:pt x="373" y="348"/>
                  </a:lnTo>
                  <a:lnTo>
                    <a:pt x="373" y="346"/>
                  </a:lnTo>
                  <a:lnTo>
                    <a:pt x="375" y="344"/>
                  </a:lnTo>
                  <a:lnTo>
                    <a:pt x="375" y="342"/>
                  </a:lnTo>
                  <a:lnTo>
                    <a:pt x="375" y="340"/>
                  </a:lnTo>
                  <a:lnTo>
                    <a:pt x="375" y="339"/>
                  </a:lnTo>
                  <a:lnTo>
                    <a:pt x="375" y="337"/>
                  </a:lnTo>
                  <a:lnTo>
                    <a:pt x="375" y="335"/>
                  </a:lnTo>
                  <a:lnTo>
                    <a:pt x="375" y="333"/>
                  </a:lnTo>
                  <a:lnTo>
                    <a:pt x="373" y="331"/>
                  </a:lnTo>
                  <a:lnTo>
                    <a:pt x="371" y="331"/>
                  </a:lnTo>
                  <a:lnTo>
                    <a:pt x="371" y="329"/>
                  </a:lnTo>
                  <a:lnTo>
                    <a:pt x="371" y="325"/>
                  </a:lnTo>
                  <a:lnTo>
                    <a:pt x="371" y="323"/>
                  </a:lnTo>
                  <a:lnTo>
                    <a:pt x="369" y="321"/>
                  </a:lnTo>
                  <a:lnTo>
                    <a:pt x="367" y="321"/>
                  </a:lnTo>
                  <a:lnTo>
                    <a:pt x="365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57" y="325"/>
                  </a:lnTo>
                  <a:lnTo>
                    <a:pt x="356" y="325"/>
                  </a:lnTo>
                  <a:lnTo>
                    <a:pt x="354" y="327"/>
                  </a:lnTo>
                  <a:lnTo>
                    <a:pt x="352" y="327"/>
                  </a:lnTo>
                  <a:lnTo>
                    <a:pt x="352" y="325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50" y="320"/>
                  </a:lnTo>
                  <a:lnTo>
                    <a:pt x="350" y="318"/>
                  </a:lnTo>
                  <a:lnTo>
                    <a:pt x="348" y="316"/>
                  </a:lnTo>
                  <a:lnTo>
                    <a:pt x="348" y="314"/>
                  </a:lnTo>
                  <a:lnTo>
                    <a:pt x="350" y="312"/>
                  </a:lnTo>
                  <a:lnTo>
                    <a:pt x="348" y="312"/>
                  </a:lnTo>
                  <a:lnTo>
                    <a:pt x="348" y="310"/>
                  </a:lnTo>
                  <a:lnTo>
                    <a:pt x="346" y="308"/>
                  </a:lnTo>
                  <a:lnTo>
                    <a:pt x="344" y="308"/>
                  </a:lnTo>
                  <a:lnTo>
                    <a:pt x="344" y="306"/>
                  </a:lnTo>
                  <a:lnTo>
                    <a:pt x="342" y="306"/>
                  </a:lnTo>
                  <a:lnTo>
                    <a:pt x="338" y="308"/>
                  </a:lnTo>
                  <a:lnTo>
                    <a:pt x="337" y="308"/>
                  </a:lnTo>
                  <a:lnTo>
                    <a:pt x="333" y="308"/>
                  </a:lnTo>
                  <a:lnTo>
                    <a:pt x="331" y="306"/>
                  </a:lnTo>
                  <a:lnTo>
                    <a:pt x="329" y="306"/>
                  </a:lnTo>
                  <a:lnTo>
                    <a:pt x="329" y="308"/>
                  </a:lnTo>
                  <a:lnTo>
                    <a:pt x="327" y="308"/>
                  </a:lnTo>
                  <a:lnTo>
                    <a:pt x="327" y="310"/>
                  </a:lnTo>
                  <a:lnTo>
                    <a:pt x="325" y="310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3" y="304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21" y="301"/>
                  </a:lnTo>
                  <a:lnTo>
                    <a:pt x="323" y="299"/>
                  </a:lnTo>
                  <a:lnTo>
                    <a:pt x="321" y="299"/>
                  </a:lnTo>
                  <a:lnTo>
                    <a:pt x="319" y="299"/>
                  </a:lnTo>
                  <a:lnTo>
                    <a:pt x="319" y="297"/>
                  </a:lnTo>
                  <a:lnTo>
                    <a:pt x="318" y="297"/>
                  </a:lnTo>
                  <a:lnTo>
                    <a:pt x="316" y="299"/>
                  </a:lnTo>
                  <a:lnTo>
                    <a:pt x="314" y="299"/>
                  </a:lnTo>
                  <a:lnTo>
                    <a:pt x="312" y="299"/>
                  </a:lnTo>
                  <a:lnTo>
                    <a:pt x="310" y="297"/>
                  </a:lnTo>
                  <a:lnTo>
                    <a:pt x="310" y="295"/>
                  </a:lnTo>
                  <a:lnTo>
                    <a:pt x="308" y="295"/>
                  </a:lnTo>
                  <a:lnTo>
                    <a:pt x="308" y="293"/>
                  </a:lnTo>
                  <a:lnTo>
                    <a:pt x="308" y="291"/>
                  </a:lnTo>
                  <a:lnTo>
                    <a:pt x="308" y="289"/>
                  </a:lnTo>
                  <a:lnTo>
                    <a:pt x="308" y="287"/>
                  </a:lnTo>
                  <a:lnTo>
                    <a:pt x="310" y="287"/>
                  </a:lnTo>
                  <a:lnTo>
                    <a:pt x="310" y="285"/>
                  </a:lnTo>
                  <a:lnTo>
                    <a:pt x="306" y="283"/>
                  </a:lnTo>
                  <a:lnTo>
                    <a:pt x="306" y="282"/>
                  </a:lnTo>
                  <a:lnTo>
                    <a:pt x="304" y="282"/>
                  </a:lnTo>
                  <a:lnTo>
                    <a:pt x="302" y="282"/>
                  </a:lnTo>
                  <a:lnTo>
                    <a:pt x="302" y="280"/>
                  </a:lnTo>
                  <a:lnTo>
                    <a:pt x="299" y="280"/>
                  </a:lnTo>
                  <a:lnTo>
                    <a:pt x="297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87" y="276"/>
                  </a:lnTo>
                  <a:lnTo>
                    <a:pt x="285" y="274"/>
                  </a:lnTo>
                  <a:lnTo>
                    <a:pt x="285" y="272"/>
                  </a:lnTo>
                  <a:lnTo>
                    <a:pt x="283" y="270"/>
                  </a:lnTo>
                  <a:lnTo>
                    <a:pt x="283" y="268"/>
                  </a:lnTo>
                  <a:lnTo>
                    <a:pt x="281" y="268"/>
                  </a:lnTo>
                  <a:lnTo>
                    <a:pt x="280" y="266"/>
                  </a:lnTo>
                  <a:lnTo>
                    <a:pt x="278" y="264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4" y="264"/>
                  </a:lnTo>
                  <a:lnTo>
                    <a:pt x="272" y="264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8" y="261"/>
                  </a:lnTo>
                  <a:lnTo>
                    <a:pt x="266" y="261"/>
                  </a:lnTo>
                  <a:lnTo>
                    <a:pt x="264" y="263"/>
                  </a:lnTo>
                  <a:lnTo>
                    <a:pt x="262" y="263"/>
                  </a:lnTo>
                  <a:lnTo>
                    <a:pt x="261" y="264"/>
                  </a:lnTo>
                  <a:lnTo>
                    <a:pt x="259" y="264"/>
                  </a:lnTo>
                  <a:lnTo>
                    <a:pt x="257" y="264"/>
                  </a:lnTo>
                  <a:lnTo>
                    <a:pt x="255" y="264"/>
                  </a:lnTo>
                  <a:lnTo>
                    <a:pt x="253" y="264"/>
                  </a:lnTo>
                  <a:lnTo>
                    <a:pt x="253" y="263"/>
                  </a:lnTo>
                  <a:lnTo>
                    <a:pt x="251" y="263"/>
                  </a:lnTo>
                  <a:lnTo>
                    <a:pt x="249" y="259"/>
                  </a:lnTo>
                  <a:lnTo>
                    <a:pt x="251" y="259"/>
                  </a:lnTo>
                  <a:lnTo>
                    <a:pt x="253" y="257"/>
                  </a:lnTo>
                  <a:lnTo>
                    <a:pt x="251" y="255"/>
                  </a:lnTo>
                  <a:lnTo>
                    <a:pt x="251" y="253"/>
                  </a:lnTo>
                  <a:lnTo>
                    <a:pt x="249" y="251"/>
                  </a:lnTo>
                  <a:lnTo>
                    <a:pt x="247" y="249"/>
                  </a:lnTo>
                  <a:lnTo>
                    <a:pt x="247" y="247"/>
                  </a:lnTo>
                  <a:lnTo>
                    <a:pt x="245" y="245"/>
                  </a:lnTo>
                  <a:lnTo>
                    <a:pt x="243" y="244"/>
                  </a:lnTo>
                  <a:lnTo>
                    <a:pt x="243" y="242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38" y="242"/>
                  </a:lnTo>
                  <a:lnTo>
                    <a:pt x="236" y="240"/>
                  </a:lnTo>
                  <a:lnTo>
                    <a:pt x="234" y="238"/>
                  </a:lnTo>
                  <a:lnTo>
                    <a:pt x="232" y="238"/>
                  </a:lnTo>
                  <a:lnTo>
                    <a:pt x="232" y="236"/>
                  </a:lnTo>
                  <a:lnTo>
                    <a:pt x="230" y="236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6" y="234"/>
                  </a:lnTo>
                  <a:lnTo>
                    <a:pt x="226" y="232"/>
                  </a:lnTo>
                  <a:lnTo>
                    <a:pt x="224" y="232"/>
                  </a:lnTo>
                  <a:lnTo>
                    <a:pt x="224" y="230"/>
                  </a:lnTo>
                  <a:lnTo>
                    <a:pt x="223" y="228"/>
                  </a:lnTo>
                  <a:lnTo>
                    <a:pt x="223" y="226"/>
                  </a:lnTo>
                  <a:lnTo>
                    <a:pt x="224" y="226"/>
                  </a:lnTo>
                  <a:lnTo>
                    <a:pt x="224" y="225"/>
                  </a:lnTo>
                  <a:lnTo>
                    <a:pt x="223" y="221"/>
                  </a:lnTo>
                  <a:lnTo>
                    <a:pt x="221" y="219"/>
                  </a:lnTo>
                  <a:lnTo>
                    <a:pt x="221" y="217"/>
                  </a:lnTo>
                  <a:lnTo>
                    <a:pt x="219" y="217"/>
                  </a:lnTo>
                  <a:lnTo>
                    <a:pt x="217" y="217"/>
                  </a:lnTo>
                  <a:lnTo>
                    <a:pt x="217" y="215"/>
                  </a:lnTo>
                  <a:lnTo>
                    <a:pt x="215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1"/>
                  </a:lnTo>
                  <a:lnTo>
                    <a:pt x="209" y="211"/>
                  </a:lnTo>
                  <a:lnTo>
                    <a:pt x="207" y="209"/>
                  </a:lnTo>
                  <a:lnTo>
                    <a:pt x="205" y="209"/>
                  </a:lnTo>
                  <a:lnTo>
                    <a:pt x="205" y="207"/>
                  </a:lnTo>
                  <a:lnTo>
                    <a:pt x="205" y="206"/>
                  </a:lnTo>
                  <a:lnTo>
                    <a:pt x="204" y="204"/>
                  </a:lnTo>
                  <a:lnTo>
                    <a:pt x="202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8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5" y="192"/>
                  </a:lnTo>
                  <a:lnTo>
                    <a:pt x="183" y="190"/>
                  </a:lnTo>
                  <a:lnTo>
                    <a:pt x="179" y="188"/>
                  </a:lnTo>
                  <a:lnTo>
                    <a:pt x="177" y="187"/>
                  </a:lnTo>
                  <a:lnTo>
                    <a:pt x="175" y="185"/>
                  </a:lnTo>
                  <a:lnTo>
                    <a:pt x="175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7" y="177"/>
                  </a:lnTo>
                  <a:lnTo>
                    <a:pt x="167" y="175"/>
                  </a:lnTo>
                  <a:lnTo>
                    <a:pt x="167" y="173"/>
                  </a:lnTo>
                  <a:lnTo>
                    <a:pt x="167" y="171"/>
                  </a:lnTo>
                  <a:lnTo>
                    <a:pt x="167" y="169"/>
                  </a:lnTo>
                  <a:lnTo>
                    <a:pt x="169" y="168"/>
                  </a:lnTo>
                  <a:lnTo>
                    <a:pt x="169" y="166"/>
                  </a:lnTo>
                  <a:lnTo>
                    <a:pt x="167" y="164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9" y="162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2" y="158"/>
                  </a:lnTo>
                  <a:lnTo>
                    <a:pt x="160" y="156"/>
                  </a:lnTo>
                  <a:lnTo>
                    <a:pt x="158" y="154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4" y="152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1" y="154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29" y="158"/>
                  </a:lnTo>
                  <a:lnTo>
                    <a:pt x="129" y="160"/>
                  </a:lnTo>
                  <a:lnTo>
                    <a:pt x="129" y="162"/>
                  </a:lnTo>
                  <a:lnTo>
                    <a:pt x="128" y="162"/>
                  </a:lnTo>
                  <a:lnTo>
                    <a:pt x="124" y="162"/>
                  </a:lnTo>
                  <a:lnTo>
                    <a:pt x="122" y="164"/>
                  </a:lnTo>
                  <a:lnTo>
                    <a:pt x="120" y="164"/>
                  </a:lnTo>
                  <a:lnTo>
                    <a:pt x="118" y="164"/>
                  </a:lnTo>
                  <a:lnTo>
                    <a:pt x="118" y="166"/>
                  </a:lnTo>
                  <a:lnTo>
                    <a:pt x="118" y="168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0" y="175"/>
                  </a:lnTo>
                  <a:lnTo>
                    <a:pt x="107" y="179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1"/>
                  </a:lnTo>
                  <a:lnTo>
                    <a:pt x="91" y="179"/>
                  </a:lnTo>
                  <a:lnTo>
                    <a:pt x="90" y="177"/>
                  </a:lnTo>
                  <a:lnTo>
                    <a:pt x="86" y="175"/>
                  </a:lnTo>
                  <a:lnTo>
                    <a:pt x="84" y="171"/>
                  </a:lnTo>
                  <a:lnTo>
                    <a:pt x="82" y="171"/>
                  </a:lnTo>
                  <a:lnTo>
                    <a:pt x="80" y="169"/>
                  </a:lnTo>
                  <a:lnTo>
                    <a:pt x="78" y="168"/>
                  </a:lnTo>
                  <a:lnTo>
                    <a:pt x="76" y="168"/>
                  </a:lnTo>
                  <a:lnTo>
                    <a:pt x="74" y="169"/>
                  </a:lnTo>
                  <a:lnTo>
                    <a:pt x="74" y="171"/>
                  </a:lnTo>
                  <a:lnTo>
                    <a:pt x="72" y="173"/>
                  </a:lnTo>
                  <a:lnTo>
                    <a:pt x="69" y="175"/>
                  </a:lnTo>
                  <a:lnTo>
                    <a:pt x="65" y="175"/>
                  </a:lnTo>
                  <a:lnTo>
                    <a:pt x="63" y="177"/>
                  </a:lnTo>
                  <a:lnTo>
                    <a:pt x="59" y="177"/>
                  </a:lnTo>
                  <a:lnTo>
                    <a:pt x="53" y="177"/>
                  </a:lnTo>
                  <a:lnTo>
                    <a:pt x="52" y="175"/>
                  </a:lnTo>
                  <a:lnTo>
                    <a:pt x="48" y="173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2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0" y="154"/>
                  </a:lnTo>
                  <a:lnTo>
                    <a:pt x="38" y="154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29" y="147"/>
                  </a:lnTo>
                  <a:lnTo>
                    <a:pt x="25" y="147"/>
                  </a:lnTo>
                  <a:lnTo>
                    <a:pt x="23" y="145"/>
                  </a:lnTo>
                  <a:lnTo>
                    <a:pt x="21" y="143"/>
                  </a:lnTo>
                  <a:lnTo>
                    <a:pt x="21" y="141"/>
                  </a:lnTo>
                  <a:lnTo>
                    <a:pt x="19" y="139"/>
                  </a:lnTo>
                  <a:lnTo>
                    <a:pt x="17" y="137"/>
                  </a:lnTo>
                  <a:lnTo>
                    <a:pt x="13" y="133"/>
                  </a:lnTo>
                  <a:lnTo>
                    <a:pt x="12" y="131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15" y="112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1"/>
                  </a:lnTo>
                  <a:lnTo>
                    <a:pt x="34" y="99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4" y="95"/>
                  </a:lnTo>
                  <a:lnTo>
                    <a:pt x="48" y="93"/>
                  </a:lnTo>
                  <a:lnTo>
                    <a:pt x="52" y="88"/>
                  </a:lnTo>
                  <a:lnTo>
                    <a:pt x="57" y="82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3" y="71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6" y="61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3" y="50"/>
                  </a:lnTo>
                  <a:lnTo>
                    <a:pt x="57" y="48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4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6"/>
                  </a:lnTo>
                  <a:lnTo>
                    <a:pt x="78" y="35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103" y="29"/>
                  </a:lnTo>
                  <a:lnTo>
                    <a:pt x="110" y="29"/>
                  </a:lnTo>
                  <a:lnTo>
                    <a:pt x="124" y="29"/>
                  </a:lnTo>
                  <a:lnTo>
                    <a:pt x="131" y="29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3" y="33"/>
                  </a:lnTo>
                  <a:lnTo>
                    <a:pt x="143" y="35"/>
                  </a:lnTo>
                  <a:lnTo>
                    <a:pt x="147" y="38"/>
                  </a:lnTo>
                  <a:lnTo>
                    <a:pt x="148" y="44"/>
                  </a:lnTo>
                  <a:lnTo>
                    <a:pt x="150" y="48"/>
                  </a:lnTo>
                  <a:lnTo>
                    <a:pt x="152" y="50"/>
                  </a:lnTo>
                  <a:lnTo>
                    <a:pt x="154" y="55"/>
                  </a:lnTo>
                  <a:lnTo>
                    <a:pt x="158" y="59"/>
                  </a:lnTo>
                  <a:lnTo>
                    <a:pt x="160" y="65"/>
                  </a:lnTo>
                  <a:lnTo>
                    <a:pt x="160" y="67"/>
                  </a:lnTo>
                  <a:lnTo>
                    <a:pt x="162" y="69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7" y="71"/>
                  </a:lnTo>
                  <a:lnTo>
                    <a:pt x="169" y="71"/>
                  </a:lnTo>
                  <a:lnTo>
                    <a:pt x="173" y="71"/>
                  </a:lnTo>
                  <a:lnTo>
                    <a:pt x="179" y="71"/>
                  </a:lnTo>
                  <a:lnTo>
                    <a:pt x="186" y="71"/>
                  </a:lnTo>
                  <a:lnTo>
                    <a:pt x="194" y="71"/>
                  </a:lnTo>
                  <a:lnTo>
                    <a:pt x="198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9" y="74"/>
                  </a:lnTo>
                  <a:lnTo>
                    <a:pt x="211" y="76"/>
                  </a:lnTo>
                  <a:lnTo>
                    <a:pt x="215" y="80"/>
                  </a:lnTo>
                  <a:lnTo>
                    <a:pt x="217" y="84"/>
                  </a:lnTo>
                  <a:lnTo>
                    <a:pt x="221" y="90"/>
                  </a:lnTo>
                  <a:lnTo>
                    <a:pt x="224" y="93"/>
                  </a:lnTo>
                  <a:lnTo>
                    <a:pt x="226" y="95"/>
                  </a:lnTo>
                  <a:lnTo>
                    <a:pt x="228" y="95"/>
                  </a:lnTo>
                  <a:lnTo>
                    <a:pt x="230" y="93"/>
                  </a:lnTo>
                  <a:lnTo>
                    <a:pt x="232" y="90"/>
                  </a:lnTo>
                  <a:lnTo>
                    <a:pt x="236" y="86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42" y="76"/>
                  </a:lnTo>
                  <a:lnTo>
                    <a:pt x="242" y="74"/>
                  </a:lnTo>
                  <a:lnTo>
                    <a:pt x="243" y="73"/>
                  </a:lnTo>
                  <a:lnTo>
                    <a:pt x="243" y="71"/>
                  </a:lnTo>
                  <a:lnTo>
                    <a:pt x="245" y="71"/>
                  </a:lnTo>
                  <a:lnTo>
                    <a:pt x="247" y="69"/>
                  </a:lnTo>
                  <a:lnTo>
                    <a:pt x="249" y="69"/>
                  </a:lnTo>
                  <a:lnTo>
                    <a:pt x="251" y="69"/>
                  </a:lnTo>
                  <a:lnTo>
                    <a:pt x="253" y="69"/>
                  </a:lnTo>
                  <a:lnTo>
                    <a:pt x="257" y="69"/>
                  </a:lnTo>
                  <a:lnTo>
                    <a:pt x="259" y="69"/>
                  </a:lnTo>
                  <a:lnTo>
                    <a:pt x="262" y="67"/>
                  </a:lnTo>
                  <a:lnTo>
                    <a:pt x="266" y="65"/>
                  </a:lnTo>
                  <a:lnTo>
                    <a:pt x="270" y="61"/>
                  </a:lnTo>
                  <a:lnTo>
                    <a:pt x="274" y="59"/>
                  </a:lnTo>
                  <a:lnTo>
                    <a:pt x="278" y="57"/>
                  </a:lnTo>
                  <a:lnTo>
                    <a:pt x="281" y="55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91" y="48"/>
                  </a:lnTo>
                  <a:lnTo>
                    <a:pt x="297" y="44"/>
                  </a:lnTo>
                  <a:lnTo>
                    <a:pt x="300" y="42"/>
                  </a:lnTo>
                  <a:lnTo>
                    <a:pt x="302" y="40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12" y="27"/>
                  </a:lnTo>
                  <a:lnTo>
                    <a:pt x="314" y="23"/>
                  </a:lnTo>
                  <a:lnTo>
                    <a:pt x="316" y="17"/>
                  </a:lnTo>
                  <a:lnTo>
                    <a:pt x="319" y="14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3" y="6"/>
                  </a:lnTo>
                  <a:lnTo>
                    <a:pt x="340" y="4"/>
                  </a:lnTo>
                  <a:lnTo>
                    <a:pt x="344" y="2"/>
                  </a:lnTo>
                  <a:lnTo>
                    <a:pt x="350" y="2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4" y="2"/>
                  </a:lnTo>
                  <a:lnTo>
                    <a:pt x="356" y="4"/>
                  </a:lnTo>
                  <a:lnTo>
                    <a:pt x="357" y="6"/>
                  </a:lnTo>
                  <a:lnTo>
                    <a:pt x="359" y="6"/>
                  </a:lnTo>
                  <a:lnTo>
                    <a:pt x="363" y="8"/>
                  </a:lnTo>
                  <a:lnTo>
                    <a:pt x="365" y="8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6" y="8"/>
                  </a:lnTo>
                  <a:lnTo>
                    <a:pt x="378" y="6"/>
                  </a:lnTo>
                  <a:lnTo>
                    <a:pt x="380" y="6"/>
                  </a:lnTo>
                  <a:lnTo>
                    <a:pt x="380" y="8"/>
                  </a:lnTo>
                  <a:lnTo>
                    <a:pt x="382" y="8"/>
                  </a:lnTo>
                  <a:lnTo>
                    <a:pt x="384" y="10"/>
                  </a:lnTo>
                  <a:lnTo>
                    <a:pt x="384" y="12"/>
                  </a:lnTo>
                  <a:lnTo>
                    <a:pt x="384" y="14"/>
                  </a:lnTo>
                  <a:lnTo>
                    <a:pt x="384" y="16"/>
                  </a:lnTo>
                  <a:lnTo>
                    <a:pt x="384" y="17"/>
                  </a:lnTo>
                  <a:lnTo>
                    <a:pt x="386" y="21"/>
                  </a:lnTo>
                  <a:lnTo>
                    <a:pt x="388" y="25"/>
                  </a:lnTo>
                  <a:lnTo>
                    <a:pt x="390" y="27"/>
                  </a:lnTo>
                  <a:lnTo>
                    <a:pt x="392" y="33"/>
                  </a:lnTo>
                  <a:lnTo>
                    <a:pt x="394" y="38"/>
                  </a:lnTo>
                  <a:lnTo>
                    <a:pt x="395" y="42"/>
                  </a:lnTo>
                  <a:lnTo>
                    <a:pt x="395" y="46"/>
                  </a:lnTo>
                  <a:lnTo>
                    <a:pt x="395" y="48"/>
                  </a:lnTo>
                  <a:lnTo>
                    <a:pt x="397" y="48"/>
                  </a:lnTo>
                  <a:lnTo>
                    <a:pt x="397" y="50"/>
                  </a:lnTo>
                  <a:lnTo>
                    <a:pt x="401" y="54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3" y="59"/>
                  </a:lnTo>
                  <a:lnTo>
                    <a:pt x="405" y="61"/>
                  </a:lnTo>
                  <a:lnTo>
                    <a:pt x="407" y="61"/>
                  </a:lnTo>
                  <a:lnTo>
                    <a:pt x="409" y="61"/>
                  </a:lnTo>
                  <a:lnTo>
                    <a:pt x="409" y="59"/>
                  </a:lnTo>
                  <a:lnTo>
                    <a:pt x="411" y="59"/>
                  </a:lnTo>
                  <a:lnTo>
                    <a:pt x="413" y="57"/>
                  </a:lnTo>
                  <a:lnTo>
                    <a:pt x="416" y="55"/>
                  </a:lnTo>
                  <a:lnTo>
                    <a:pt x="418" y="54"/>
                  </a:lnTo>
                  <a:lnTo>
                    <a:pt x="420" y="50"/>
                  </a:lnTo>
                  <a:lnTo>
                    <a:pt x="422" y="48"/>
                  </a:lnTo>
                  <a:lnTo>
                    <a:pt x="424" y="46"/>
                  </a:lnTo>
                  <a:lnTo>
                    <a:pt x="426" y="44"/>
                  </a:lnTo>
                  <a:lnTo>
                    <a:pt x="428" y="44"/>
                  </a:lnTo>
                  <a:lnTo>
                    <a:pt x="430" y="44"/>
                  </a:lnTo>
                  <a:lnTo>
                    <a:pt x="432" y="42"/>
                  </a:lnTo>
                  <a:lnTo>
                    <a:pt x="435" y="42"/>
                  </a:lnTo>
                  <a:lnTo>
                    <a:pt x="437" y="42"/>
                  </a:lnTo>
                  <a:lnTo>
                    <a:pt x="441" y="42"/>
                  </a:lnTo>
                  <a:lnTo>
                    <a:pt x="445" y="40"/>
                  </a:lnTo>
                  <a:lnTo>
                    <a:pt x="447" y="40"/>
                  </a:lnTo>
                  <a:lnTo>
                    <a:pt x="451" y="40"/>
                  </a:lnTo>
                  <a:lnTo>
                    <a:pt x="452" y="38"/>
                  </a:lnTo>
                  <a:lnTo>
                    <a:pt x="454" y="38"/>
                  </a:lnTo>
                  <a:lnTo>
                    <a:pt x="458" y="35"/>
                  </a:lnTo>
                  <a:lnTo>
                    <a:pt x="460" y="33"/>
                  </a:lnTo>
                  <a:lnTo>
                    <a:pt x="462" y="33"/>
                  </a:lnTo>
                  <a:lnTo>
                    <a:pt x="462" y="31"/>
                  </a:lnTo>
                  <a:lnTo>
                    <a:pt x="464" y="31"/>
                  </a:lnTo>
                  <a:lnTo>
                    <a:pt x="466" y="31"/>
                  </a:lnTo>
                  <a:lnTo>
                    <a:pt x="470" y="31"/>
                  </a:lnTo>
                  <a:lnTo>
                    <a:pt x="473" y="31"/>
                  </a:lnTo>
                  <a:lnTo>
                    <a:pt x="475" y="31"/>
                  </a:lnTo>
                  <a:lnTo>
                    <a:pt x="475" y="33"/>
                  </a:lnTo>
                  <a:lnTo>
                    <a:pt x="475" y="35"/>
                  </a:lnTo>
                  <a:lnTo>
                    <a:pt x="477" y="36"/>
                  </a:lnTo>
                  <a:lnTo>
                    <a:pt x="477" y="38"/>
                  </a:lnTo>
                  <a:lnTo>
                    <a:pt x="479" y="38"/>
                  </a:lnTo>
                  <a:lnTo>
                    <a:pt x="481" y="40"/>
                  </a:lnTo>
                  <a:lnTo>
                    <a:pt x="483" y="42"/>
                  </a:lnTo>
                  <a:lnTo>
                    <a:pt x="485" y="40"/>
                  </a:lnTo>
                  <a:lnTo>
                    <a:pt x="487" y="40"/>
                  </a:lnTo>
                  <a:lnTo>
                    <a:pt x="487" y="38"/>
                  </a:lnTo>
                  <a:lnTo>
                    <a:pt x="490" y="36"/>
                  </a:lnTo>
                  <a:lnTo>
                    <a:pt x="490" y="35"/>
                  </a:lnTo>
                  <a:lnTo>
                    <a:pt x="494" y="33"/>
                  </a:lnTo>
                  <a:lnTo>
                    <a:pt x="496" y="29"/>
                  </a:lnTo>
                  <a:lnTo>
                    <a:pt x="502" y="29"/>
                  </a:lnTo>
                  <a:lnTo>
                    <a:pt x="504" y="29"/>
                  </a:lnTo>
                  <a:lnTo>
                    <a:pt x="509" y="31"/>
                  </a:lnTo>
                  <a:lnTo>
                    <a:pt x="515" y="31"/>
                  </a:lnTo>
                  <a:lnTo>
                    <a:pt x="517" y="29"/>
                  </a:lnTo>
                  <a:lnTo>
                    <a:pt x="519" y="29"/>
                  </a:lnTo>
                  <a:lnTo>
                    <a:pt x="523" y="29"/>
                  </a:lnTo>
                  <a:lnTo>
                    <a:pt x="525" y="29"/>
                  </a:lnTo>
                  <a:lnTo>
                    <a:pt x="527" y="29"/>
                  </a:lnTo>
                  <a:lnTo>
                    <a:pt x="528" y="29"/>
                  </a:lnTo>
                  <a:lnTo>
                    <a:pt x="530" y="31"/>
                  </a:lnTo>
                  <a:lnTo>
                    <a:pt x="532" y="29"/>
                  </a:lnTo>
                  <a:lnTo>
                    <a:pt x="536" y="29"/>
                  </a:lnTo>
                  <a:lnTo>
                    <a:pt x="540" y="29"/>
                  </a:lnTo>
                  <a:lnTo>
                    <a:pt x="542" y="29"/>
                  </a:lnTo>
                  <a:lnTo>
                    <a:pt x="544" y="29"/>
                  </a:lnTo>
                  <a:lnTo>
                    <a:pt x="546" y="29"/>
                  </a:lnTo>
                  <a:lnTo>
                    <a:pt x="547" y="27"/>
                  </a:lnTo>
                  <a:lnTo>
                    <a:pt x="549" y="27"/>
                  </a:lnTo>
                  <a:lnTo>
                    <a:pt x="551" y="27"/>
                  </a:lnTo>
                  <a:lnTo>
                    <a:pt x="553" y="27"/>
                  </a:lnTo>
                  <a:lnTo>
                    <a:pt x="555" y="27"/>
                  </a:lnTo>
                  <a:lnTo>
                    <a:pt x="557" y="27"/>
                  </a:lnTo>
                  <a:lnTo>
                    <a:pt x="559" y="29"/>
                  </a:lnTo>
                  <a:lnTo>
                    <a:pt x="561" y="27"/>
                  </a:lnTo>
                  <a:lnTo>
                    <a:pt x="565" y="29"/>
                  </a:lnTo>
                  <a:lnTo>
                    <a:pt x="566" y="31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31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4" y="35"/>
                  </a:lnTo>
                  <a:lnTo>
                    <a:pt x="576" y="35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80" y="38"/>
                  </a:lnTo>
                  <a:lnTo>
                    <a:pt x="582" y="38"/>
                  </a:lnTo>
                  <a:lnTo>
                    <a:pt x="584" y="38"/>
                  </a:lnTo>
                  <a:lnTo>
                    <a:pt x="584" y="36"/>
                  </a:lnTo>
                  <a:lnTo>
                    <a:pt x="585" y="36"/>
                  </a:lnTo>
                  <a:lnTo>
                    <a:pt x="587" y="36"/>
                  </a:lnTo>
                  <a:lnTo>
                    <a:pt x="587" y="35"/>
                  </a:lnTo>
                  <a:lnTo>
                    <a:pt x="587" y="33"/>
                  </a:lnTo>
                  <a:lnTo>
                    <a:pt x="589" y="33"/>
                  </a:lnTo>
                  <a:lnTo>
                    <a:pt x="591" y="29"/>
                  </a:lnTo>
                  <a:lnTo>
                    <a:pt x="595" y="29"/>
                  </a:lnTo>
                  <a:lnTo>
                    <a:pt x="595" y="27"/>
                  </a:lnTo>
                  <a:lnTo>
                    <a:pt x="595" y="25"/>
                  </a:lnTo>
                  <a:lnTo>
                    <a:pt x="597" y="25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0A173B9-5871-4E39-ADC4-51730DBD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333"/>
              <a:ext cx="338" cy="606"/>
            </a:xfrm>
            <a:custGeom>
              <a:avLst/>
              <a:gdLst>
                <a:gd name="T0" fmla="*/ 15 w 338"/>
                <a:gd name="T1" fmla="*/ 0 h 606"/>
                <a:gd name="T2" fmla="*/ 38 w 338"/>
                <a:gd name="T3" fmla="*/ 16 h 606"/>
                <a:gd name="T4" fmla="*/ 44 w 338"/>
                <a:gd name="T5" fmla="*/ 29 h 606"/>
                <a:gd name="T6" fmla="*/ 45 w 338"/>
                <a:gd name="T7" fmla="*/ 46 h 606"/>
                <a:gd name="T8" fmla="*/ 45 w 338"/>
                <a:gd name="T9" fmla="*/ 57 h 606"/>
                <a:gd name="T10" fmla="*/ 53 w 338"/>
                <a:gd name="T11" fmla="*/ 69 h 606"/>
                <a:gd name="T12" fmla="*/ 66 w 338"/>
                <a:gd name="T13" fmla="*/ 80 h 606"/>
                <a:gd name="T14" fmla="*/ 72 w 338"/>
                <a:gd name="T15" fmla="*/ 88 h 606"/>
                <a:gd name="T16" fmla="*/ 76 w 338"/>
                <a:gd name="T17" fmla="*/ 95 h 606"/>
                <a:gd name="T18" fmla="*/ 83 w 338"/>
                <a:gd name="T19" fmla="*/ 105 h 606"/>
                <a:gd name="T20" fmla="*/ 93 w 338"/>
                <a:gd name="T21" fmla="*/ 109 h 606"/>
                <a:gd name="T22" fmla="*/ 104 w 338"/>
                <a:gd name="T23" fmla="*/ 120 h 606"/>
                <a:gd name="T24" fmla="*/ 114 w 338"/>
                <a:gd name="T25" fmla="*/ 122 h 606"/>
                <a:gd name="T26" fmla="*/ 120 w 338"/>
                <a:gd name="T27" fmla="*/ 133 h 606"/>
                <a:gd name="T28" fmla="*/ 127 w 338"/>
                <a:gd name="T29" fmla="*/ 141 h 606"/>
                <a:gd name="T30" fmla="*/ 131 w 338"/>
                <a:gd name="T31" fmla="*/ 151 h 606"/>
                <a:gd name="T32" fmla="*/ 131 w 338"/>
                <a:gd name="T33" fmla="*/ 156 h 606"/>
                <a:gd name="T34" fmla="*/ 129 w 338"/>
                <a:gd name="T35" fmla="*/ 171 h 606"/>
                <a:gd name="T36" fmla="*/ 135 w 338"/>
                <a:gd name="T37" fmla="*/ 183 h 606"/>
                <a:gd name="T38" fmla="*/ 146 w 338"/>
                <a:gd name="T39" fmla="*/ 187 h 606"/>
                <a:gd name="T40" fmla="*/ 154 w 338"/>
                <a:gd name="T41" fmla="*/ 185 h 606"/>
                <a:gd name="T42" fmla="*/ 163 w 338"/>
                <a:gd name="T43" fmla="*/ 185 h 606"/>
                <a:gd name="T44" fmla="*/ 169 w 338"/>
                <a:gd name="T45" fmla="*/ 194 h 606"/>
                <a:gd name="T46" fmla="*/ 171 w 338"/>
                <a:gd name="T47" fmla="*/ 206 h 606"/>
                <a:gd name="T48" fmla="*/ 171 w 338"/>
                <a:gd name="T49" fmla="*/ 215 h 606"/>
                <a:gd name="T50" fmla="*/ 159 w 338"/>
                <a:gd name="T51" fmla="*/ 236 h 606"/>
                <a:gd name="T52" fmla="*/ 146 w 338"/>
                <a:gd name="T53" fmla="*/ 246 h 606"/>
                <a:gd name="T54" fmla="*/ 131 w 338"/>
                <a:gd name="T55" fmla="*/ 247 h 606"/>
                <a:gd name="T56" fmla="*/ 125 w 338"/>
                <a:gd name="T57" fmla="*/ 265 h 606"/>
                <a:gd name="T58" fmla="*/ 121 w 338"/>
                <a:gd name="T59" fmla="*/ 306 h 606"/>
                <a:gd name="T60" fmla="*/ 156 w 338"/>
                <a:gd name="T61" fmla="*/ 337 h 606"/>
                <a:gd name="T62" fmla="*/ 178 w 338"/>
                <a:gd name="T63" fmla="*/ 359 h 606"/>
                <a:gd name="T64" fmla="*/ 186 w 338"/>
                <a:gd name="T65" fmla="*/ 363 h 606"/>
                <a:gd name="T66" fmla="*/ 201 w 338"/>
                <a:gd name="T67" fmla="*/ 369 h 606"/>
                <a:gd name="T68" fmla="*/ 209 w 338"/>
                <a:gd name="T69" fmla="*/ 380 h 606"/>
                <a:gd name="T70" fmla="*/ 224 w 338"/>
                <a:gd name="T71" fmla="*/ 392 h 606"/>
                <a:gd name="T72" fmla="*/ 237 w 338"/>
                <a:gd name="T73" fmla="*/ 396 h 606"/>
                <a:gd name="T74" fmla="*/ 245 w 338"/>
                <a:gd name="T75" fmla="*/ 382 h 606"/>
                <a:gd name="T76" fmla="*/ 262 w 338"/>
                <a:gd name="T77" fmla="*/ 382 h 606"/>
                <a:gd name="T78" fmla="*/ 277 w 338"/>
                <a:gd name="T79" fmla="*/ 399 h 606"/>
                <a:gd name="T80" fmla="*/ 289 w 338"/>
                <a:gd name="T81" fmla="*/ 411 h 606"/>
                <a:gd name="T82" fmla="*/ 304 w 338"/>
                <a:gd name="T83" fmla="*/ 420 h 606"/>
                <a:gd name="T84" fmla="*/ 315 w 338"/>
                <a:gd name="T85" fmla="*/ 426 h 606"/>
                <a:gd name="T86" fmla="*/ 329 w 338"/>
                <a:gd name="T87" fmla="*/ 434 h 606"/>
                <a:gd name="T88" fmla="*/ 336 w 338"/>
                <a:gd name="T89" fmla="*/ 441 h 606"/>
                <a:gd name="T90" fmla="*/ 327 w 338"/>
                <a:gd name="T91" fmla="*/ 447 h 606"/>
                <a:gd name="T92" fmla="*/ 313 w 338"/>
                <a:gd name="T93" fmla="*/ 460 h 606"/>
                <a:gd name="T94" fmla="*/ 323 w 338"/>
                <a:gd name="T95" fmla="*/ 475 h 606"/>
                <a:gd name="T96" fmla="*/ 329 w 338"/>
                <a:gd name="T97" fmla="*/ 487 h 606"/>
                <a:gd name="T98" fmla="*/ 332 w 338"/>
                <a:gd name="T99" fmla="*/ 492 h 606"/>
                <a:gd name="T100" fmla="*/ 317 w 338"/>
                <a:gd name="T101" fmla="*/ 492 h 606"/>
                <a:gd name="T102" fmla="*/ 308 w 338"/>
                <a:gd name="T103" fmla="*/ 483 h 606"/>
                <a:gd name="T104" fmla="*/ 294 w 338"/>
                <a:gd name="T105" fmla="*/ 475 h 606"/>
                <a:gd name="T106" fmla="*/ 289 w 338"/>
                <a:gd name="T107" fmla="*/ 491 h 606"/>
                <a:gd name="T108" fmla="*/ 277 w 338"/>
                <a:gd name="T109" fmla="*/ 504 h 606"/>
                <a:gd name="T110" fmla="*/ 258 w 338"/>
                <a:gd name="T111" fmla="*/ 515 h 606"/>
                <a:gd name="T112" fmla="*/ 251 w 338"/>
                <a:gd name="T113" fmla="*/ 538 h 606"/>
                <a:gd name="T114" fmla="*/ 234 w 338"/>
                <a:gd name="T115" fmla="*/ 542 h 606"/>
                <a:gd name="T116" fmla="*/ 220 w 338"/>
                <a:gd name="T117" fmla="*/ 553 h 606"/>
                <a:gd name="T118" fmla="*/ 232 w 338"/>
                <a:gd name="T119" fmla="*/ 576 h 606"/>
                <a:gd name="T120" fmla="*/ 224 w 338"/>
                <a:gd name="T121" fmla="*/ 593 h 606"/>
                <a:gd name="T122" fmla="*/ 213 w 338"/>
                <a:gd name="T123" fmla="*/ 60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" h="606">
                  <a:moveTo>
                    <a:pt x="0" y="8"/>
                  </a:move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47" y="40"/>
                  </a:lnTo>
                  <a:lnTo>
                    <a:pt x="47" y="42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4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9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7" y="71"/>
                  </a:lnTo>
                  <a:lnTo>
                    <a:pt x="61" y="73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0" y="88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6" y="94"/>
                  </a:lnTo>
                  <a:lnTo>
                    <a:pt x="76" y="95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80" y="103"/>
                  </a:lnTo>
                  <a:lnTo>
                    <a:pt x="82" y="103"/>
                  </a:lnTo>
                  <a:lnTo>
                    <a:pt x="82" y="105"/>
                  </a:lnTo>
                  <a:lnTo>
                    <a:pt x="83" y="105"/>
                  </a:lnTo>
                  <a:lnTo>
                    <a:pt x="83" y="107"/>
                  </a:lnTo>
                  <a:lnTo>
                    <a:pt x="83" y="105"/>
                  </a:lnTo>
                  <a:lnTo>
                    <a:pt x="85" y="105"/>
                  </a:lnTo>
                  <a:lnTo>
                    <a:pt x="87" y="107"/>
                  </a:lnTo>
                  <a:lnTo>
                    <a:pt x="89" y="107"/>
                  </a:lnTo>
                  <a:lnTo>
                    <a:pt x="89" y="109"/>
                  </a:lnTo>
                  <a:lnTo>
                    <a:pt x="91" y="109"/>
                  </a:lnTo>
                  <a:lnTo>
                    <a:pt x="93" y="109"/>
                  </a:lnTo>
                  <a:lnTo>
                    <a:pt x="95" y="111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101" y="118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6" y="120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08" y="120"/>
                  </a:lnTo>
                  <a:lnTo>
                    <a:pt x="110" y="120"/>
                  </a:lnTo>
                  <a:lnTo>
                    <a:pt x="112" y="120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6" y="124"/>
                  </a:lnTo>
                  <a:lnTo>
                    <a:pt x="118" y="126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18" y="132"/>
                  </a:lnTo>
                  <a:lnTo>
                    <a:pt x="118" y="133"/>
                  </a:lnTo>
                  <a:lnTo>
                    <a:pt x="120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3" y="135"/>
                  </a:lnTo>
                  <a:lnTo>
                    <a:pt x="125" y="135"/>
                  </a:lnTo>
                  <a:lnTo>
                    <a:pt x="125" y="137"/>
                  </a:lnTo>
                  <a:lnTo>
                    <a:pt x="125" y="139"/>
                  </a:lnTo>
                  <a:lnTo>
                    <a:pt x="127" y="139"/>
                  </a:lnTo>
                  <a:lnTo>
                    <a:pt x="127" y="141"/>
                  </a:lnTo>
                  <a:lnTo>
                    <a:pt x="129" y="141"/>
                  </a:lnTo>
                  <a:lnTo>
                    <a:pt x="129" y="143"/>
                  </a:lnTo>
                  <a:lnTo>
                    <a:pt x="129" y="145"/>
                  </a:lnTo>
                  <a:lnTo>
                    <a:pt x="129" y="147"/>
                  </a:lnTo>
                  <a:lnTo>
                    <a:pt x="131" y="147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1" y="151"/>
                  </a:lnTo>
                  <a:lnTo>
                    <a:pt x="129" y="151"/>
                  </a:lnTo>
                  <a:lnTo>
                    <a:pt x="129" y="152"/>
                  </a:lnTo>
                  <a:lnTo>
                    <a:pt x="127" y="152"/>
                  </a:lnTo>
                  <a:lnTo>
                    <a:pt x="129" y="152"/>
                  </a:lnTo>
                  <a:lnTo>
                    <a:pt x="131" y="154"/>
                  </a:lnTo>
                  <a:lnTo>
                    <a:pt x="133" y="154"/>
                  </a:lnTo>
                  <a:lnTo>
                    <a:pt x="133" y="156"/>
                  </a:lnTo>
                  <a:lnTo>
                    <a:pt x="131" y="156"/>
                  </a:lnTo>
                  <a:lnTo>
                    <a:pt x="131" y="158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6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29" y="171"/>
                  </a:lnTo>
                  <a:lnTo>
                    <a:pt x="129" y="173"/>
                  </a:lnTo>
                  <a:lnTo>
                    <a:pt x="127" y="175"/>
                  </a:lnTo>
                  <a:lnTo>
                    <a:pt x="129" y="177"/>
                  </a:lnTo>
                  <a:lnTo>
                    <a:pt x="129" y="179"/>
                  </a:lnTo>
                  <a:lnTo>
                    <a:pt x="131" y="179"/>
                  </a:lnTo>
                  <a:lnTo>
                    <a:pt x="133" y="181"/>
                  </a:lnTo>
                  <a:lnTo>
                    <a:pt x="135" y="181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9" y="185"/>
                  </a:lnTo>
                  <a:lnTo>
                    <a:pt x="140" y="185"/>
                  </a:lnTo>
                  <a:lnTo>
                    <a:pt x="140" y="187"/>
                  </a:lnTo>
                  <a:lnTo>
                    <a:pt x="142" y="185"/>
                  </a:lnTo>
                  <a:lnTo>
                    <a:pt x="144" y="187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8" y="189"/>
                  </a:lnTo>
                  <a:lnTo>
                    <a:pt x="150" y="189"/>
                  </a:lnTo>
                  <a:lnTo>
                    <a:pt x="152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5"/>
                  </a:lnTo>
                  <a:lnTo>
                    <a:pt x="154" y="183"/>
                  </a:lnTo>
                  <a:lnTo>
                    <a:pt x="156" y="183"/>
                  </a:lnTo>
                  <a:lnTo>
                    <a:pt x="156" y="185"/>
                  </a:lnTo>
                  <a:lnTo>
                    <a:pt x="156" y="183"/>
                  </a:lnTo>
                  <a:lnTo>
                    <a:pt x="158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9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2"/>
                  </a:lnTo>
                  <a:lnTo>
                    <a:pt x="169" y="194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7" y="204"/>
                  </a:lnTo>
                  <a:lnTo>
                    <a:pt x="169" y="204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5" y="208"/>
                  </a:lnTo>
                  <a:lnTo>
                    <a:pt x="173" y="208"/>
                  </a:lnTo>
                  <a:lnTo>
                    <a:pt x="173" y="209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71" y="219"/>
                  </a:lnTo>
                  <a:lnTo>
                    <a:pt x="169" y="221"/>
                  </a:lnTo>
                  <a:lnTo>
                    <a:pt x="167" y="225"/>
                  </a:lnTo>
                  <a:lnTo>
                    <a:pt x="165" y="227"/>
                  </a:lnTo>
                  <a:lnTo>
                    <a:pt x="163" y="230"/>
                  </a:lnTo>
                  <a:lnTo>
                    <a:pt x="161" y="234"/>
                  </a:lnTo>
                  <a:lnTo>
                    <a:pt x="159" y="236"/>
                  </a:lnTo>
                  <a:lnTo>
                    <a:pt x="159" y="238"/>
                  </a:lnTo>
                  <a:lnTo>
                    <a:pt x="156" y="242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2" y="244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6" y="246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40" y="247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7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29" y="247"/>
                  </a:lnTo>
                  <a:lnTo>
                    <a:pt x="127" y="247"/>
                  </a:lnTo>
                  <a:lnTo>
                    <a:pt x="127" y="249"/>
                  </a:lnTo>
                  <a:lnTo>
                    <a:pt x="125" y="249"/>
                  </a:lnTo>
                  <a:lnTo>
                    <a:pt x="125" y="251"/>
                  </a:lnTo>
                  <a:lnTo>
                    <a:pt x="125" y="255"/>
                  </a:lnTo>
                  <a:lnTo>
                    <a:pt x="125" y="261"/>
                  </a:lnTo>
                  <a:lnTo>
                    <a:pt x="125" y="265"/>
                  </a:lnTo>
                  <a:lnTo>
                    <a:pt x="123" y="272"/>
                  </a:lnTo>
                  <a:lnTo>
                    <a:pt x="123" y="280"/>
                  </a:lnTo>
                  <a:lnTo>
                    <a:pt x="123" y="287"/>
                  </a:lnTo>
                  <a:lnTo>
                    <a:pt x="123" y="293"/>
                  </a:lnTo>
                  <a:lnTo>
                    <a:pt x="123" y="299"/>
                  </a:lnTo>
                  <a:lnTo>
                    <a:pt x="123" y="303"/>
                  </a:lnTo>
                  <a:lnTo>
                    <a:pt x="121" y="303"/>
                  </a:lnTo>
                  <a:lnTo>
                    <a:pt x="121" y="306"/>
                  </a:lnTo>
                  <a:lnTo>
                    <a:pt x="125" y="308"/>
                  </a:lnTo>
                  <a:lnTo>
                    <a:pt x="129" y="314"/>
                  </a:lnTo>
                  <a:lnTo>
                    <a:pt x="133" y="318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6" y="329"/>
                  </a:lnTo>
                  <a:lnTo>
                    <a:pt x="152" y="335"/>
                  </a:lnTo>
                  <a:lnTo>
                    <a:pt x="156" y="337"/>
                  </a:lnTo>
                  <a:lnTo>
                    <a:pt x="158" y="340"/>
                  </a:lnTo>
                  <a:lnTo>
                    <a:pt x="161" y="344"/>
                  </a:lnTo>
                  <a:lnTo>
                    <a:pt x="165" y="348"/>
                  </a:lnTo>
                  <a:lnTo>
                    <a:pt x="169" y="352"/>
                  </a:lnTo>
                  <a:lnTo>
                    <a:pt x="173" y="356"/>
                  </a:lnTo>
                  <a:lnTo>
                    <a:pt x="177" y="358"/>
                  </a:lnTo>
                  <a:lnTo>
                    <a:pt x="177" y="359"/>
                  </a:lnTo>
                  <a:lnTo>
                    <a:pt x="178" y="359"/>
                  </a:lnTo>
                  <a:lnTo>
                    <a:pt x="180" y="359"/>
                  </a:lnTo>
                  <a:lnTo>
                    <a:pt x="182" y="359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4" y="363"/>
                  </a:lnTo>
                  <a:lnTo>
                    <a:pt x="184" y="365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8" y="365"/>
                  </a:lnTo>
                  <a:lnTo>
                    <a:pt x="190" y="365"/>
                  </a:lnTo>
                  <a:lnTo>
                    <a:pt x="192" y="363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7"/>
                  </a:lnTo>
                  <a:lnTo>
                    <a:pt x="201" y="367"/>
                  </a:lnTo>
                  <a:lnTo>
                    <a:pt x="201" y="369"/>
                  </a:lnTo>
                  <a:lnTo>
                    <a:pt x="203" y="371"/>
                  </a:lnTo>
                  <a:lnTo>
                    <a:pt x="203" y="373"/>
                  </a:lnTo>
                  <a:lnTo>
                    <a:pt x="203" y="375"/>
                  </a:lnTo>
                  <a:lnTo>
                    <a:pt x="203" y="377"/>
                  </a:lnTo>
                  <a:lnTo>
                    <a:pt x="205" y="378"/>
                  </a:lnTo>
                  <a:lnTo>
                    <a:pt x="207" y="378"/>
                  </a:lnTo>
                  <a:lnTo>
                    <a:pt x="207" y="380"/>
                  </a:lnTo>
                  <a:lnTo>
                    <a:pt x="209" y="380"/>
                  </a:lnTo>
                  <a:lnTo>
                    <a:pt x="211" y="382"/>
                  </a:lnTo>
                  <a:lnTo>
                    <a:pt x="217" y="384"/>
                  </a:lnTo>
                  <a:lnTo>
                    <a:pt x="217" y="386"/>
                  </a:lnTo>
                  <a:lnTo>
                    <a:pt x="218" y="386"/>
                  </a:lnTo>
                  <a:lnTo>
                    <a:pt x="220" y="388"/>
                  </a:lnTo>
                  <a:lnTo>
                    <a:pt x="220" y="390"/>
                  </a:lnTo>
                  <a:lnTo>
                    <a:pt x="222" y="392"/>
                  </a:lnTo>
                  <a:lnTo>
                    <a:pt x="224" y="392"/>
                  </a:lnTo>
                  <a:lnTo>
                    <a:pt x="226" y="394"/>
                  </a:lnTo>
                  <a:lnTo>
                    <a:pt x="226" y="396"/>
                  </a:lnTo>
                  <a:lnTo>
                    <a:pt x="228" y="396"/>
                  </a:lnTo>
                  <a:lnTo>
                    <a:pt x="230" y="396"/>
                  </a:lnTo>
                  <a:lnTo>
                    <a:pt x="232" y="396"/>
                  </a:lnTo>
                  <a:lnTo>
                    <a:pt x="234" y="396"/>
                  </a:lnTo>
                  <a:lnTo>
                    <a:pt x="236" y="397"/>
                  </a:lnTo>
                  <a:lnTo>
                    <a:pt x="237" y="396"/>
                  </a:lnTo>
                  <a:lnTo>
                    <a:pt x="239" y="394"/>
                  </a:lnTo>
                  <a:lnTo>
                    <a:pt x="239" y="392"/>
                  </a:lnTo>
                  <a:lnTo>
                    <a:pt x="241" y="392"/>
                  </a:lnTo>
                  <a:lnTo>
                    <a:pt x="241" y="390"/>
                  </a:lnTo>
                  <a:lnTo>
                    <a:pt x="241" y="388"/>
                  </a:lnTo>
                  <a:lnTo>
                    <a:pt x="241" y="386"/>
                  </a:lnTo>
                  <a:lnTo>
                    <a:pt x="245" y="384"/>
                  </a:lnTo>
                  <a:lnTo>
                    <a:pt x="245" y="382"/>
                  </a:lnTo>
                  <a:lnTo>
                    <a:pt x="247" y="380"/>
                  </a:lnTo>
                  <a:lnTo>
                    <a:pt x="247" y="378"/>
                  </a:lnTo>
                  <a:lnTo>
                    <a:pt x="249" y="377"/>
                  </a:lnTo>
                  <a:lnTo>
                    <a:pt x="251" y="377"/>
                  </a:lnTo>
                  <a:lnTo>
                    <a:pt x="253" y="377"/>
                  </a:lnTo>
                  <a:lnTo>
                    <a:pt x="255" y="377"/>
                  </a:lnTo>
                  <a:lnTo>
                    <a:pt x="258" y="380"/>
                  </a:lnTo>
                  <a:lnTo>
                    <a:pt x="262" y="382"/>
                  </a:lnTo>
                  <a:lnTo>
                    <a:pt x="264" y="384"/>
                  </a:lnTo>
                  <a:lnTo>
                    <a:pt x="268" y="386"/>
                  </a:lnTo>
                  <a:lnTo>
                    <a:pt x="270" y="388"/>
                  </a:lnTo>
                  <a:lnTo>
                    <a:pt x="272" y="390"/>
                  </a:lnTo>
                  <a:lnTo>
                    <a:pt x="274" y="392"/>
                  </a:lnTo>
                  <a:lnTo>
                    <a:pt x="275" y="394"/>
                  </a:lnTo>
                  <a:lnTo>
                    <a:pt x="277" y="397"/>
                  </a:lnTo>
                  <a:lnTo>
                    <a:pt x="277" y="399"/>
                  </a:lnTo>
                  <a:lnTo>
                    <a:pt x="279" y="401"/>
                  </a:lnTo>
                  <a:lnTo>
                    <a:pt x="279" y="403"/>
                  </a:lnTo>
                  <a:lnTo>
                    <a:pt x="279" y="405"/>
                  </a:lnTo>
                  <a:lnTo>
                    <a:pt x="281" y="407"/>
                  </a:lnTo>
                  <a:lnTo>
                    <a:pt x="283" y="409"/>
                  </a:lnTo>
                  <a:lnTo>
                    <a:pt x="285" y="409"/>
                  </a:lnTo>
                  <a:lnTo>
                    <a:pt x="287" y="411"/>
                  </a:lnTo>
                  <a:lnTo>
                    <a:pt x="289" y="411"/>
                  </a:lnTo>
                  <a:lnTo>
                    <a:pt x="291" y="411"/>
                  </a:lnTo>
                  <a:lnTo>
                    <a:pt x="293" y="411"/>
                  </a:lnTo>
                  <a:lnTo>
                    <a:pt x="294" y="413"/>
                  </a:lnTo>
                  <a:lnTo>
                    <a:pt x="296" y="415"/>
                  </a:lnTo>
                  <a:lnTo>
                    <a:pt x="298" y="416"/>
                  </a:lnTo>
                  <a:lnTo>
                    <a:pt x="300" y="418"/>
                  </a:lnTo>
                  <a:lnTo>
                    <a:pt x="302" y="418"/>
                  </a:lnTo>
                  <a:lnTo>
                    <a:pt x="304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0" y="420"/>
                  </a:lnTo>
                  <a:lnTo>
                    <a:pt x="310" y="422"/>
                  </a:lnTo>
                  <a:lnTo>
                    <a:pt x="312" y="422"/>
                  </a:lnTo>
                  <a:lnTo>
                    <a:pt x="313" y="422"/>
                  </a:lnTo>
                  <a:lnTo>
                    <a:pt x="315" y="424"/>
                  </a:lnTo>
                  <a:lnTo>
                    <a:pt x="315" y="426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9" y="428"/>
                  </a:lnTo>
                  <a:lnTo>
                    <a:pt x="321" y="428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7" y="432"/>
                  </a:lnTo>
                  <a:lnTo>
                    <a:pt x="329" y="434"/>
                  </a:lnTo>
                  <a:lnTo>
                    <a:pt x="332" y="435"/>
                  </a:lnTo>
                  <a:lnTo>
                    <a:pt x="334" y="434"/>
                  </a:lnTo>
                  <a:lnTo>
                    <a:pt x="336" y="434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6" y="439"/>
                  </a:lnTo>
                  <a:lnTo>
                    <a:pt x="336" y="441"/>
                  </a:lnTo>
                  <a:lnTo>
                    <a:pt x="334" y="441"/>
                  </a:lnTo>
                  <a:lnTo>
                    <a:pt x="334" y="443"/>
                  </a:lnTo>
                  <a:lnTo>
                    <a:pt x="334" y="445"/>
                  </a:lnTo>
                  <a:lnTo>
                    <a:pt x="332" y="445"/>
                  </a:lnTo>
                  <a:lnTo>
                    <a:pt x="332" y="447"/>
                  </a:lnTo>
                  <a:lnTo>
                    <a:pt x="331" y="447"/>
                  </a:lnTo>
                  <a:lnTo>
                    <a:pt x="329" y="447"/>
                  </a:lnTo>
                  <a:lnTo>
                    <a:pt x="327" y="447"/>
                  </a:lnTo>
                  <a:lnTo>
                    <a:pt x="325" y="449"/>
                  </a:lnTo>
                  <a:lnTo>
                    <a:pt x="323" y="451"/>
                  </a:lnTo>
                  <a:lnTo>
                    <a:pt x="323" y="453"/>
                  </a:lnTo>
                  <a:lnTo>
                    <a:pt x="319" y="454"/>
                  </a:lnTo>
                  <a:lnTo>
                    <a:pt x="317" y="456"/>
                  </a:lnTo>
                  <a:lnTo>
                    <a:pt x="315" y="458"/>
                  </a:lnTo>
                  <a:lnTo>
                    <a:pt x="315" y="460"/>
                  </a:lnTo>
                  <a:lnTo>
                    <a:pt x="313" y="460"/>
                  </a:lnTo>
                  <a:lnTo>
                    <a:pt x="313" y="462"/>
                  </a:lnTo>
                  <a:lnTo>
                    <a:pt x="313" y="464"/>
                  </a:lnTo>
                  <a:lnTo>
                    <a:pt x="315" y="464"/>
                  </a:lnTo>
                  <a:lnTo>
                    <a:pt x="317" y="466"/>
                  </a:lnTo>
                  <a:lnTo>
                    <a:pt x="317" y="468"/>
                  </a:lnTo>
                  <a:lnTo>
                    <a:pt x="319" y="470"/>
                  </a:lnTo>
                  <a:lnTo>
                    <a:pt x="321" y="472"/>
                  </a:lnTo>
                  <a:lnTo>
                    <a:pt x="323" y="475"/>
                  </a:lnTo>
                  <a:lnTo>
                    <a:pt x="323" y="477"/>
                  </a:lnTo>
                  <a:lnTo>
                    <a:pt x="325" y="479"/>
                  </a:lnTo>
                  <a:lnTo>
                    <a:pt x="325" y="481"/>
                  </a:lnTo>
                  <a:lnTo>
                    <a:pt x="325" y="483"/>
                  </a:lnTo>
                  <a:lnTo>
                    <a:pt x="325" y="485"/>
                  </a:lnTo>
                  <a:lnTo>
                    <a:pt x="325" y="487"/>
                  </a:lnTo>
                  <a:lnTo>
                    <a:pt x="327" y="487"/>
                  </a:lnTo>
                  <a:lnTo>
                    <a:pt x="329" y="487"/>
                  </a:lnTo>
                  <a:lnTo>
                    <a:pt x="331" y="487"/>
                  </a:lnTo>
                  <a:lnTo>
                    <a:pt x="332" y="485"/>
                  </a:lnTo>
                  <a:lnTo>
                    <a:pt x="334" y="485"/>
                  </a:lnTo>
                  <a:lnTo>
                    <a:pt x="336" y="485"/>
                  </a:lnTo>
                  <a:lnTo>
                    <a:pt x="336" y="487"/>
                  </a:lnTo>
                  <a:lnTo>
                    <a:pt x="336" y="489"/>
                  </a:lnTo>
                  <a:lnTo>
                    <a:pt x="334" y="491"/>
                  </a:lnTo>
                  <a:lnTo>
                    <a:pt x="332" y="492"/>
                  </a:lnTo>
                  <a:lnTo>
                    <a:pt x="331" y="492"/>
                  </a:lnTo>
                  <a:lnTo>
                    <a:pt x="331" y="494"/>
                  </a:lnTo>
                  <a:lnTo>
                    <a:pt x="329" y="494"/>
                  </a:lnTo>
                  <a:lnTo>
                    <a:pt x="325" y="494"/>
                  </a:lnTo>
                  <a:lnTo>
                    <a:pt x="323" y="494"/>
                  </a:lnTo>
                  <a:lnTo>
                    <a:pt x="321" y="494"/>
                  </a:lnTo>
                  <a:lnTo>
                    <a:pt x="319" y="492"/>
                  </a:lnTo>
                  <a:lnTo>
                    <a:pt x="317" y="492"/>
                  </a:lnTo>
                  <a:lnTo>
                    <a:pt x="315" y="491"/>
                  </a:lnTo>
                  <a:lnTo>
                    <a:pt x="313" y="491"/>
                  </a:lnTo>
                  <a:lnTo>
                    <a:pt x="312" y="489"/>
                  </a:lnTo>
                  <a:lnTo>
                    <a:pt x="310" y="489"/>
                  </a:lnTo>
                  <a:lnTo>
                    <a:pt x="310" y="487"/>
                  </a:lnTo>
                  <a:lnTo>
                    <a:pt x="308" y="487"/>
                  </a:lnTo>
                  <a:lnTo>
                    <a:pt x="310" y="485"/>
                  </a:lnTo>
                  <a:lnTo>
                    <a:pt x="308" y="483"/>
                  </a:lnTo>
                  <a:lnTo>
                    <a:pt x="306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2" y="479"/>
                  </a:lnTo>
                  <a:lnTo>
                    <a:pt x="300" y="477"/>
                  </a:lnTo>
                  <a:lnTo>
                    <a:pt x="298" y="477"/>
                  </a:lnTo>
                  <a:lnTo>
                    <a:pt x="296" y="475"/>
                  </a:lnTo>
                  <a:lnTo>
                    <a:pt x="294" y="475"/>
                  </a:lnTo>
                  <a:lnTo>
                    <a:pt x="291" y="477"/>
                  </a:lnTo>
                  <a:lnTo>
                    <a:pt x="289" y="479"/>
                  </a:lnTo>
                  <a:lnTo>
                    <a:pt x="289" y="481"/>
                  </a:lnTo>
                  <a:lnTo>
                    <a:pt x="287" y="483"/>
                  </a:lnTo>
                  <a:lnTo>
                    <a:pt x="287" y="485"/>
                  </a:lnTo>
                  <a:lnTo>
                    <a:pt x="287" y="487"/>
                  </a:lnTo>
                  <a:lnTo>
                    <a:pt x="289" y="489"/>
                  </a:lnTo>
                  <a:lnTo>
                    <a:pt x="289" y="491"/>
                  </a:lnTo>
                  <a:lnTo>
                    <a:pt x="289" y="492"/>
                  </a:lnTo>
                  <a:lnTo>
                    <a:pt x="289" y="494"/>
                  </a:lnTo>
                  <a:lnTo>
                    <a:pt x="287" y="496"/>
                  </a:lnTo>
                  <a:lnTo>
                    <a:pt x="287" y="498"/>
                  </a:lnTo>
                  <a:lnTo>
                    <a:pt x="285" y="498"/>
                  </a:lnTo>
                  <a:lnTo>
                    <a:pt x="283" y="500"/>
                  </a:lnTo>
                  <a:lnTo>
                    <a:pt x="281" y="500"/>
                  </a:lnTo>
                  <a:lnTo>
                    <a:pt x="277" y="504"/>
                  </a:lnTo>
                  <a:lnTo>
                    <a:pt x="275" y="504"/>
                  </a:lnTo>
                  <a:lnTo>
                    <a:pt x="272" y="506"/>
                  </a:lnTo>
                  <a:lnTo>
                    <a:pt x="270" y="506"/>
                  </a:lnTo>
                  <a:lnTo>
                    <a:pt x="266" y="506"/>
                  </a:lnTo>
                  <a:lnTo>
                    <a:pt x="264" y="508"/>
                  </a:lnTo>
                  <a:lnTo>
                    <a:pt x="260" y="510"/>
                  </a:lnTo>
                  <a:lnTo>
                    <a:pt x="260" y="511"/>
                  </a:lnTo>
                  <a:lnTo>
                    <a:pt x="258" y="515"/>
                  </a:lnTo>
                  <a:lnTo>
                    <a:pt x="256" y="517"/>
                  </a:lnTo>
                  <a:lnTo>
                    <a:pt x="256" y="519"/>
                  </a:lnTo>
                  <a:lnTo>
                    <a:pt x="256" y="521"/>
                  </a:lnTo>
                  <a:lnTo>
                    <a:pt x="256" y="525"/>
                  </a:lnTo>
                  <a:lnTo>
                    <a:pt x="256" y="529"/>
                  </a:lnTo>
                  <a:lnTo>
                    <a:pt x="255" y="532"/>
                  </a:lnTo>
                  <a:lnTo>
                    <a:pt x="253" y="536"/>
                  </a:lnTo>
                  <a:lnTo>
                    <a:pt x="251" y="538"/>
                  </a:lnTo>
                  <a:lnTo>
                    <a:pt x="249" y="542"/>
                  </a:lnTo>
                  <a:lnTo>
                    <a:pt x="247" y="542"/>
                  </a:lnTo>
                  <a:lnTo>
                    <a:pt x="245" y="542"/>
                  </a:lnTo>
                  <a:lnTo>
                    <a:pt x="241" y="542"/>
                  </a:lnTo>
                  <a:lnTo>
                    <a:pt x="239" y="542"/>
                  </a:lnTo>
                  <a:lnTo>
                    <a:pt x="237" y="542"/>
                  </a:lnTo>
                  <a:lnTo>
                    <a:pt x="236" y="542"/>
                  </a:lnTo>
                  <a:lnTo>
                    <a:pt x="234" y="542"/>
                  </a:lnTo>
                  <a:lnTo>
                    <a:pt x="232" y="542"/>
                  </a:lnTo>
                  <a:lnTo>
                    <a:pt x="230" y="542"/>
                  </a:lnTo>
                  <a:lnTo>
                    <a:pt x="230" y="544"/>
                  </a:lnTo>
                  <a:lnTo>
                    <a:pt x="228" y="546"/>
                  </a:lnTo>
                  <a:lnTo>
                    <a:pt x="226" y="548"/>
                  </a:lnTo>
                  <a:lnTo>
                    <a:pt x="224" y="549"/>
                  </a:lnTo>
                  <a:lnTo>
                    <a:pt x="222" y="551"/>
                  </a:lnTo>
                  <a:lnTo>
                    <a:pt x="220" y="553"/>
                  </a:lnTo>
                  <a:lnTo>
                    <a:pt x="220" y="555"/>
                  </a:lnTo>
                  <a:lnTo>
                    <a:pt x="220" y="557"/>
                  </a:lnTo>
                  <a:lnTo>
                    <a:pt x="220" y="561"/>
                  </a:lnTo>
                  <a:lnTo>
                    <a:pt x="224" y="563"/>
                  </a:lnTo>
                  <a:lnTo>
                    <a:pt x="228" y="565"/>
                  </a:lnTo>
                  <a:lnTo>
                    <a:pt x="230" y="568"/>
                  </a:lnTo>
                  <a:lnTo>
                    <a:pt x="232" y="574"/>
                  </a:lnTo>
                  <a:lnTo>
                    <a:pt x="232" y="576"/>
                  </a:lnTo>
                  <a:lnTo>
                    <a:pt x="234" y="580"/>
                  </a:lnTo>
                  <a:lnTo>
                    <a:pt x="232" y="582"/>
                  </a:lnTo>
                  <a:lnTo>
                    <a:pt x="232" y="584"/>
                  </a:lnTo>
                  <a:lnTo>
                    <a:pt x="230" y="584"/>
                  </a:lnTo>
                  <a:lnTo>
                    <a:pt x="228" y="586"/>
                  </a:lnTo>
                  <a:lnTo>
                    <a:pt x="226" y="589"/>
                  </a:lnTo>
                  <a:lnTo>
                    <a:pt x="226" y="591"/>
                  </a:lnTo>
                  <a:lnTo>
                    <a:pt x="224" y="593"/>
                  </a:lnTo>
                  <a:lnTo>
                    <a:pt x="224" y="595"/>
                  </a:lnTo>
                  <a:lnTo>
                    <a:pt x="222" y="595"/>
                  </a:lnTo>
                  <a:lnTo>
                    <a:pt x="220" y="597"/>
                  </a:lnTo>
                  <a:lnTo>
                    <a:pt x="218" y="597"/>
                  </a:lnTo>
                  <a:lnTo>
                    <a:pt x="217" y="599"/>
                  </a:lnTo>
                  <a:lnTo>
                    <a:pt x="215" y="599"/>
                  </a:lnTo>
                  <a:lnTo>
                    <a:pt x="213" y="599"/>
                  </a:lnTo>
                  <a:lnTo>
                    <a:pt x="213" y="601"/>
                  </a:lnTo>
                  <a:lnTo>
                    <a:pt x="211" y="603"/>
                  </a:lnTo>
                  <a:lnTo>
                    <a:pt x="209" y="606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22DFB29-E6CC-49CA-AD4B-DAC7436B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767"/>
              <a:ext cx="1237" cy="1347"/>
            </a:xfrm>
            <a:custGeom>
              <a:avLst/>
              <a:gdLst>
                <a:gd name="T0" fmla="*/ 579 w 1237"/>
                <a:gd name="T1" fmla="*/ 168 h 1347"/>
                <a:gd name="T2" fmla="*/ 830 w 1237"/>
                <a:gd name="T3" fmla="*/ 291 h 1347"/>
                <a:gd name="T4" fmla="*/ 1007 w 1237"/>
                <a:gd name="T5" fmla="*/ 223 h 1347"/>
                <a:gd name="T6" fmla="*/ 1041 w 1237"/>
                <a:gd name="T7" fmla="*/ 223 h 1347"/>
                <a:gd name="T8" fmla="*/ 1072 w 1237"/>
                <a:gd name="T9" fmla="*/ 244 h 1347"/>
                <a:gd name="T10" fmla="*/ 1098 w 1237"/>
                <a:gd name="T11" fmla="*/ 282 h 1347"/>
                <a:gd name="T12" fmla="*/ 1153 w 1237"/>
                <a:gd name="T13" fmla="*/ 397 h 1347"/>
                <a:gd name="T14" fmla="*/ 1138 w 1237"/>
                <a:gd name="T15" fmla="*/ 413 h 1347"/>
                <a:gd name="T16" fmla="*/ 1110 w 1237"/>
                <a:gd name="T17" fmla="*/ 411 h 1347"/>
                <a:gd name="T18" fmla="*/ 1087 w 1237"/>
                <a:gd name="T19" fmla="*/ 415 h 1347"/>
                <a:gd name="T20" fmla="*/ 1064 w 1237"/>
                <a:gd name="T21" fmla="*/ 428 h 1347"/>
                <a:gd name="T22" fmla="*/ 1043 w 1237"/>
                <a:gd name="T23" fmla="*/ 432 h 1347"/>
                <a:gd name="T24" fmla="*/ 1032 w 1237"/>
                <a:gd name="T25" fmla="*/ 447 h 1347"/>
                <a:gd name="T26" fmla="*/ 1197 w 1237"/>
                <a:gd name="T27" fmla="*/ 684 h 1347"/>
                <a:gd name="T28" fmla="*/ 1222 w 1237"/>
                <a:gd name="T29" fmla="*/ 762 h 1347"/>
                <a:gd name="T30" fmla="*/ 1218 w 1237"/>
                <a:gd name="T31" fmla="*/ 804 h 1347"/>
                <a:gd name="T32" fmla="*/ 1189 w 1237"/>
                <a:gd name="T33" fmla="*/ 823 h 1347"/>
                <a:gd name="T34" fmla="*/ 1174 w 1237"/>
                <a:gd name="T35" fmla="*/ 848 h 1347"/>
                <a:gd name="T36" fmla="*/ 1157 w 1237"/>
                <a:gd name="T37" fmla="*/ 893 h 1347"/>
                <a:gd name="T38" fmla="*/ 984 w 1237"/>
                <a:gd name="T39" fmla="*/ 1038 h 1347"/>
                <a:gd name="T40" fmla="*/ 946 w 1237"/>
                <a:gd name="T41" fmla="*/ 1039 h 1347"/>
                <a:gd name="T42" fmla="*/ 929 w 1237"/>
                <a:gd name="T43" fmla="*/ 1034 h 1347"/>
                <a:gd name="T44" fmla="*/ 910 w 1237"/>
                <a:gd name="T45" fmla="*/ 1020 h 1347"/>
                <a:gd name="T46" fmla="*/ 885 w 1237"/>
                <a:gd name="T47" fmla="*/ 1026 h 1347"/>
                <a:gd name="T48" fmla="*/ 842 w 1237"/>
                <a:gd name="T49" fmla="*/ 1038 h 1347"/>
                <a:gd name="T50" fmla="*/ 811 w 1237"/>
                <a:gd name="T51" fmla="*/ 1036 h 1347"/>
                <a:gd name="T52" fmla="*/ 789 w 1237"/>
                <a:gd name="T53" fmla="*/ 1045 h 1347"/>
                <a:gd name="T54" fmla="*/ 754 w 1237"/>
                <a:gd name="T55" fmla="*/ 1055 h 1347"/>
                <a:gd name="T56" fmla="*/ 718 w 1237"/>
                <a:gd name="T57" fmla="*/ 1017 h 1347"/>
                <a:gd name="T58" fmla="*/ 674 w 1237"/>
                <a:gd name="T59" fmla="*/ 1009 h 1347"/>
                <a:gd name="T60" fmla="*/ 648 w 1237"/>
                <a:gd name="T61" fmla="*/ 1005 h 1347"/>
                <a:gd name="T62" fmla="*/ 625 w 1237"/>
                <a:gd name="T63" fmla="*/ 1015 h 1347"/>
                <a:gd name="T64" fmla="*/ 606 w 1237"/>
                <a:gd name="T65" fmla="*/ 1043 h 1347"/>
                <a:gd name="T66" fmla="*/ 583 w 1237"/>
                <a:gd name="T67" fmla="*/ 1057 h 1347"/>
                <a:gd name="T68" fmla="*/ 564 w 1237"/>
                <a:gd name="T69" fmla="*/ 1083 h 1347"/>
                <a:gd name="T70" fmla="*/ 570 w 1237"/>
                <a:gd name="T71" fmla="*/ 1112 h 1347"/>
                <a:gd name="T72" fmla="*/ 543 w 1237"/>
                <a:gd name="T73" fmla="*/ 1106 h 1347"/>
                <a:gd name="T74" fmla="*/ 536 w 1237"/>
                <a:gd name="T75" fmla="*/ 1129 h 1347"/>
                <a:gd name="T76" fmla="*/ 498 w 1237"/>
                <a:gd name="T77" fmla="*/ 1136 h 1347"/>
                <a:gd name="T78" fmla="*/ 446 w 1237"/>
                <a:gd name="T79" fmla="*/ 1140 h 1347"/>
                <a:gd name="T80" fmla="*/ 456 w 1237"/>
                <a:gd name="T81" fmla="*/ 1169 h 1347"/>
                <a:gd name="T82" fmla="*/ 454 w 1237"/>
                <a:gd name="T83" fmla="*/ 1199 h 1347"/>
                <a:gd name="T84" fmla="*/ 427 w 1237"/>
                <a:gd name="T85" fmla="*/ 1199 h 1347"/>
                <a:gd name="T86" fmla="*/ 407 w 1237"/>
                <a:gd name="T87" fmla="*/ 1209 h 1347"/>
                <a:gd name="T88" fmla="*/ 395 w 1237"/>
                <a:gd name="T89" fmla="*/ 1222 h 1347"/>
                <a:gd name="T90" fmla="*/ 410 w 1237"/>
                <a:gd name="T91" fmla="*/ 1226 h 1347"/>
                <a:gd name="T92" fmla="*/ 418 w 1237"/>
                <a:gd name="T93" fmla="*/ 1245 h 1347"/>
                <a:gd name="T94" fmla="*/ 427 w 1237"/>
                <a:gd name="T95" fmla="*/ 1267 h 1347"/>
                <a:gd name="T96" fmla="*/ 427 w 1237"/>
                <a:gd name="T97" fmla="*/ 1283 h 1347"/>
                <a:gd name="T98" fmla="*/ 401 w 1237"/>
                <a:gd name="T99" fmla="*/ 1264 h 1347"/>
                <a:gd name="T100" fmla="*/ 376 w 1237"/>
                <a:gd name="T101" fmla="*/ 1267 h 1347"/>
                <a:gd name="T102" fmla="*/ 363 w 1237"/>
                <a:gd name="T103" fmla="*/ 1247 h 1347"/>
                <a:gd name="T104" fmla="*/ 346 w 1237"/>
                <a:gd name="T105" fmla="*/ 1256 h 1347"/>
                <a:gd name="T106" fmla="*/ 331 w 1237"/>
                <a:gd name="T107" fmla="*/ 1279 h 1347"/>
                <a:gd name="T108" fmla="*/ 237 w 1237"/>
                <a:gd name="T109" fmla="*/ 1304 h 1347"/>
                <a:gd name="T110" fmla="*/ 47 w 1237"/>
                <a:gd name="T111" fmla="*/ 1347 h 1347"/>
                <a:gd name="T112" fmla="*/ 55 w 1237"/>
                <a:gd name="T113" fmla="*/ 1313 h 1347"/>
                <a:gd name="T114" fmla="*/ 0 w 1237"/>
                <a:gd name="T115" fmla="*/ 1288 h 1347"/>
                <a:gd name="T116" fmla="*/ 21 w 1237"/>
                <a:gd name="T117" fmla="*/ 1233 h 1347"/>
                <a:gd name="T118" fmla="*/ 42 w 1237"/>
                <a:gd name="T119" fmla="*/ 124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7" h="1347">
                  <a:moveTo>
                    <a:pt x="355" y="0"/>
                  </a:moveTo>
                  <a:lnTo>
                    <a:pt x="355" y="23"/>
                  </a:lnTo>
                  <a:lnTo>
                    <a:pt x="359" y="25"/>
                  </a:lnTo>
                  <a:lnTo>
                    <a:pt x="359" y="52"/>
                  </a:lnTo>
                  <a:lnTo>
                    <a:pt x="433" y="52"/>
                  </a:lnTo>
                  <a:lnTo>
                    <a:pt x="560" y="152"/>
                  </a:lnTo>
                  <a:lnTo>
                    <a:pt x="566" y="158"/>
                  </a:lnTo>
                  <a:lnTo>
                    <a:pt x="568" y="156"/>
                  </a:lnTo>
                  <a:lnTo>
                    <a:pt x="570" y="158"/>
                  </a:lnTo>
                  <a:lnTo>
                    <a:pt x="572" y="160"/>
                  </a:lnTo>
                  <a:lnTo>
                    <a:pt x="572" y="162"/>
                  </a:lnTo>
                  <a:lnTo>
                    <a:pt x="572" y="164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6" y="169"/>
                  </a:lnTo>
                  <a:lnTo>
                    <a:pt x="579" y="169"/>
                  </a:lnTo>
                  <a:lnTo>
                    <a:pt x="579" y="168"/>
                  </a:lnTo>
                  <a:lnTo>
                    <a:pt x="581" y="169"/>
                  </a:lnTo>
                  <a:lnTo>
                    <a:pt x="695" y="261"/>
                  </a:lnTo>
                  <a:lnTo>
                    <a:pt x="697" y="263"/>
                  </a:lnTo>
                  <a:lnTo>
                    <a:pt x="699" y="263"/>
                  </a:lnTo>
                  <a:lnTo>
                    <a:pt x="703" y="268"/>
                  </a:lnTo>
                  <a:lnTo>
                    <a:pt x="705" y="268"/>
                  </a:lnTo>
                  <a:lnTo>
                    <a:pt x="709" y="272"/>
                  </a:lnTo>
                  <a:lnTo>
                    <a:pt x="711" y="274"/>
                  </a:lnTo>
                  <a:lnTo>
                    <a:pt x="714" y="274"/>
                  </a:lnTo>
                  <a:lnTo>
                    <a:pt x="716" y="274"/>
                  </a:lnTo>
                  <a:lnTo>
                    <a:pt x="714" y="276"/>
                  </a:lnTo>
                  <a:lnTo>
                    <a:pt x="720" y="282"/>
                  </a:lnTo>
                  <a:lnTo>
                    <a:pt x="739" y="283"/>
                  </a:lnTo>
                  <a:lnTo>
                    <a:pt x="741" y="283"/>
                  </a:lnTo>
                  <a:lnTo>
                    <a:pt x="743" y="283"/>
                  </a:lnTo>
                  <a:lnTo>
                    <a:pt x="745" y="283"/>
                  </a:lnTo>
                  <a:lnTo>
                    <a:pt x="830" y="291"/>
                  </a:lnTo>
                  <a:lnTo>
                    <a:pt x="901" y="299"/>
                  </a:lnTo>
                  <a:lnTo>
                    <a:pt x="939" y="244"/>
                  </a:lnTo>
                  <a:lnTo>
                    <a:pt x="954" y="245"/>
                  </a:lnTo>
                  <a:lnTo>
                    <a:pt x="971" y="217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8" y="221"/>
                  </a:lnTo>
                  <a:lnTo>
                    <a:pt x="990" y="221"/>
                  </a:lnTo>
                  <a:lnTo>
                    <a:pt x="992" y="223"/>
                  </a:lnTo>
                  <a:lnTo>
                    <a:pt x="994" y="223"/>
                  </a:lnTo>
                  <a:lnTo>
                    <a:pt x="996" y="223"/>
                  </a:lnTo>
                  <a:lnTo>
                    <a:pt x="998" y="223"/>
                  </a:lnTo>
                  <a:lnTo>
                    <a:pt x="1001" y="223"/>
                  </a:lnTo>
                  <a:lnTo>
                    <a:pt x="1003" y="221"/>
                  </a:lnTo>
                  <a:lnTo>
                    <a:pt x="1005" y="221"/>
                  </a:lnTo>
                  <a:lnTo>
                    <a:pt x="1007" y="221"/>
                  </a:lnTo>
                  <a:lnTo>
                    <a:pt x="1007" y="223"/>
                  </a:lnTo>
                  <a:lnTo>
                    <a:pt x="1009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5" y="221"/>
                  </a:lnTo>
                  <a:lnTo>
                    <a:pt x="1017" y="223"/>
                  </a:lnTo>
                  <a:lnTo>
                    <a:pt x="1018" y="223"/>
                  </a:lnTo>
                  <a:lnTo>
                    <a:pt x="1020" y="223"/>
                  </a:lnTo>
                  <a:lnTo>
                    <a:pt x="1022" y="223"/>
                  </a:lnTo>
                  <a:lnTo>
                    <a:pt x="1024" y="223"/>
                  </a:lnTo>
                  <a:lnTo>
                    <a:pt x="1026" y="223"/>
                  </a:lnTo>
                  <a:lnTo>
                    <a:pt x="1028" y="223"/>
                  </a:lnTo>
                  <a:lnTo>
                    <a:pt x="1032" y="225"/>
                  </a:lnTo>
                  <a:lnTo>
                    <a:pt x="1034" y="225"/>
                  </a:lnTo>
                  <a:lnTo>
                    <a:pt x="1036" y="225"/>
                  </a:lnTo>
                  <a:lnTo>
                    <a:pt x="1037" y="226"/>
                  </a:lnTo>
                  <a:lnTo>
                    <a:pt x="1039" y="225"/>
                  </a:lnTo>
                  <a:lnTo>
                    <a:pt x="1041" y="223"/>
                  </a:lnTo>
                  <a:lnTo>
                    <a:pt x="1043" y="223"/>
                  </a:lnTo>
                  <a:lnTo>
                    <a:pt x="1045" y="223"/>
                  </a:lnTo>
                  <a:lnTo>
                    <a:pt x="1047" y="221"/>
                  </a:lnTo>
                  <a:lnTo>
                    <a:pt x="1049" y="221"/>
                  </a:lnTo>
                  <a:lnTo>
                    <a:pt x="1051" y="221"/>
                  </a:lnTo>
                  <a:lnTo>
                    <a:pt x="1051" y="223"/>
                  </a:lnTo>
                  <a:lnTo>
                    <a:pt x="1053" y="225"/>
                  </a:lnTo>
                  <a:lnTo>
                    <a:pt x="1053" y="226"/>
                  </a:lnTo>
                  <a:lnTo>
                    <a:pt x="1053" y="228"/>
                  </a:lnTo>
                  <a:lnTo>
                    <a:pt x="1055" y="230"/>
                  </a:lnTo>
                  <a:lnTo>
                    <a:pt x="1053" y="232"/>
                  </a:lnTo>
                  <a:lnTo>
                    <a:pt x="1055" y="232"/>
                  </a:lnTo>
                  <a:lnTo>
                    <a:pt x="1055" y="236"/>
                  </a:lnTo>
                  <a:lnTo>
                    <a:pt x="1058" y="236"/>
                  </a:lnTo>
                  <a:lnTo>
                    <a:pt x="1062" y="238"/>
                  </a:lnTo>
                  <a:lnTo>
                    <a:pt x="1066" y="242"/>
                  </a:lnTo>
                  <a:lnTo>
                    <a:pt x="1072" y="244"/>
                  </a:lnTo>
                  <a:lnTo>
                    <a:pt x="1077" y="245"/>
                  </a:lnTo>
                  <a:lnTo>
                    <a:pt x="1083" y="245"/>
                  </a:lnTo>
                  <a:lnTo>
                    <a:pt x="1087" y="247"/>
                  </a:lnTo>
                  <a:lnTo>
                    <a:pt x="1085" y="253"/>
                  </a:lnTo>
                  <a:lnTo>
                    <a:pt x="1085" y="257"/>
                  </a:lnTo>
                  <a:lnTo>
                    <a:pt x="1085" y="259"/>
                  </a:lnTo>
                  <a:lnTo>
                    <a:pt x="1085" y="261"/>
                  </a:lnTo>
                  <a:lnTo>
                    <a:pt x="1085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1" y="266"/>
                  </a:lnTo>
                  <a:lnTo>
                    <a:pt x="1081" y="268"/>
                  </a:lnTo>
                  <a:lnTo>
                    <a:pt x="1081" y="270"/>
                  </a:lnTo>
                  <a:lnTo>
                    <a:pt x="1081" y="272"/>
                  </a:lnTo>
                  <a:lnTo>
                    <a:pt x="1087" y="276"/>
                  </a:lnTo>
                  <a:lnTo>
                    <a:pt x="1093" y="278"/>
                  </a:lnTo>
                  <a:lnTo>
                    <a:pt x="1098" y="282"/>
                  </a:lnTo>
                  <a:lnTo>
                    <a:pt x="1104" y="283"/>
                  </a:lnTo>
                  <a:lnTo>
                    <a:pt x="1108" y="287"/>
                  </a:lnTo>
                  <a:lnTo>
                    <a:pt x="1112" y="291"/>
                  </a:lnTo>
                  <a:lnTo>
                    <a:pt x="1115" y="297"/>
                  </a:lnTo>
                  <a:lnTo>
                    <a:pt x="1121" y="304"/>
                  </a:lnTo>
                  <a:lnTo>
                    <a:pt x="1127" y="312"/>
                  </a:lnTo>
                  <a:lnTo>
                    <a:pt x="1127" y="335"/>
                  </a:lnTo>
                  <a:lnTo>
                    <a:pt x="1129" y="350"/>
                  </a:lnTo>
                  <a:lnTo>
                    <a:pt x="1142" y="367"/>
                  </a:lnTo>
                  <a:lnTo>
                    <a:pt x="1153" y="380"/>
                  </a:lnTo>
                  <a:lnTo>
                    <a:pt x="1153" y="382"/>
                  </a:lnTo>
                  <a:lnTo>
                    <a:pt x="1155" y="384"/>
                  </a:lnTo>
                  <a:lnTo>
                    <a:pt x="1155" y="390"/>
                  </a:lnTo>
                  <a:lnTo>
                    <a:pt x="1153" y="390"/>
                  </a:lnTo>
                  <a:lnTo>
                    <a:pt x="1153" y="392"/>
                  </a:lnTo>
                  <a:lnTo>
                    <a:pt x="1153" y="396"/>
                  </a:lnTo>
                  <a:lnTo>
                    <a:pt x="1153" y="397"/>
                  </a:lnTo>
                  <a:lnTo>
                    <a:pt x="1153" y="399"/>
                  </a:lnTo>
                  <a:lnTo>
                    <a:pt x="1153" y="403"/>
                  </a:lnTo>
                  <a:lnTo>
                    <a:pt x="1157" y="409"/>
                  </a:lnTo>
                  <a:lnTo>
                    <a:pt x="1157" y="411"/>
                  </a:lnTo>
                  <a:lnTo>
                    <a:pt x="1155" y="411"/>
                  </a:lnTo>
                  <a:lnTo>
                    <a:pt x="1153" y="411"/>
                  </a:lnTo>
                  <a:lnTo>
                    <a:pt x="1151" y="411"/>
                  </a:lnTo>
                  <a:lnTo>
                    <a:pt x="1150" y="413"/>
                  </a:lnTo>
                  <a:lnTo>
                    <a:pt x="1150" y="415"/>
                  </a:lnTo>
                  <a:lnTo>
                    <a:pt x="1150" y="416"/>
                  </a:lnTo>
                  <a:lnTo>
                    <a:pt x="1148" y="416"/>
                  </a:lnTo>
                  <a:lnTo>
                    <a:pt x="1146" y="416"/>
                  </a:lnTo>
                  <a:lnTo>
                    <a:pt x="1144" y="416"/>
                  </a:lnTo>
                  <a:lnTo>
                    <a:pt x="1142" y="415"/>
                  </a:lnTo>
                  <a:lnTo>
                    <a:pt x="1142" y="413"/>
                  </a:lnTo>
                  <a:lnTo>
                    <a:pt x="1140" y="413"/>
                  </a:lnTo>
                  <a:lnTo>
                    <a:pt x="1138" y="413"/>
                  </a:lnTo>
                  <a:lnTo>
                    <a:pt x="1138" y="415"/>
                  </a:lnTo>
                  <a:lnTo>
                    <a:pt x="1134" y="411"/>
                  </a:lnTo>
                  <a:lnTo>
                    <a:pt x="1132" y="411"/>
                  </a:lnTo>
                  <a:lnTo>
                    <a:pt x="1131" y="413"/>
                  </a:lnTo>
                  <a:lnTo>
                    <a:pt x="1129" y="413"/>
                  </a:lnTo>
                  <a:lnTo>
                    <a:pt x="1127" y="411"/>
                  </a:lnTo>
                  <a:lnTo>
                    <a:pt x="1125" y="413"/>
                  </a:lnTo>
                  <a:lnTo>
                    <a:pt x="1123" y="413"/>
                  </a:lnTo>
                  <a:lnTo>
                    <a:pt x="1123" y="415"/>
                  </a:lnTo>
                  <a:lnTo>
                    <a:pt x="1123" y="416"/>
                  </a:lnTo>
                  <a:lnTo>
                    <a:pt x="1119" y="418"/>
                  </a:lnTo>
                  <a:lnTo>
                    <a:pt x="1117" y="416"/>
                  </a:lnTo>
                  <a:lnTo>
                    <a:pt x="1117" y="415"/>
                  </a:lnTo>
                  <a:lnTo>
                    <a:pt x="1115" y="413"/>
                  </a:lnTo>
                  <a:lnTo>
                    <a:pt x="1115" y="411"/>
                  </a:lnTo>
                  <a:lnTo>
                    <a:pt x="1112" y="411"/>
                  </a:lnTo>
                  <a:lnTo>
                    <a:pt x="1110" y="411"/>
                  </a:lnTo>
                  <a:lnTo>
                    <a:pt x="1108" y="413"/>
                  </a:lnTo>
                  <a:lnTo>
                    <a:pt x="1104" y="413"/>
                  </a:lnTo>
                  <a:lnTo>
                    <a:pt x="1102" y="413"/>
                  </a:lnTo>
                  <a:lnTo>
                    <a:pt x="1100" y="413"/>
                  </a:lnTo>
                  <a:lnTo>
                    <a:pt x="1098" y="415"/>
                  </a:lnTo>
                  <a:lnTo>
                    <a:pt x="1096" y="415"/>
                  </a:lnTo>
                  <a:lnTo>
                    <a:pt x="1096" y="413"/>
                  </a:lnTo>
                  <a:lnTo>
                    <a:pt x="1096" y="411"/>
                  </a:lnTo>
                  <a:lnTo>
                    <a:pt x="1094" y="411"/>
                  </a:lnTo>
                  <a:lnTo>
                    <a:pt x="1094" y="413"/>
                  </a:lnTo>
                  <a:lnTo>
                    <a:pt x="1093" y="413"/>
                  </a:lnTo>
                  <a:lnTo>
                    <a:pt x="1093" y="415"/>
                  </a:lnTo>
                  <a:lnTo>
                    <a:pt x="1091" y="416"/>
                  </a:lnTo>
                  <a:lnTo>
                    <a:pt x="1089" y="418"/>
                  </a:lnTo>
                  <a:lnTo>
                    <a:pt x="1087" y="418"/>
                  </a:lnTo>
                  <a:lnTo>
                    <a:pt x="1087" y="416"/>
                  </a:lnTo>
                  <a:lnTo>
                    <a:pt x="1087" y="415"/>
                  </a:lnTo>
                  <a:lnTo>
                    <a:pt x="1085" y="415"/>
                  </a:lnTo>
                  <a:lnTo>
                    <a:pt x="1083" y="415"/>
                  </a:lnTo>
                  <a:lnTo>
                    <a:pt x="1081" y="416"/>
                  </a:lnTo>
                  <a:lnTo>
                    <a:pt x="1081" y="418"/>
                  </a:lnTo>
                  <a:lnTo>
                    <a:pt x="1081" y="420"/>
                  </a:lnTo>
                  <a:lnTo>
                    <a:pt x="1079" y="420"/>
                  </a:lnTo>
                  <a:lnTo>
                    <a:pt x="1079" y="422"/>
                  </a:lnTo>
                  <a:lnTo>
                    <a:pt x="1077" y="422"/>
                  </a:lnTo>
                  <a:lnTo>
                    <a:pt x="1075" y="422"/>
                  </a:lnTo>
                  <a:lnTo>
                    <a:pt x="1074" y="422"/>
                  </a:lnTo>
                  <a:lnTo>
                    <a:pt x="1072" y="422"/>
                  </a:lnTo>
                  <a:lnTo>
                    <a:pt x="1072" y="424"/>
                  </a:lnTo>
                  <a:lnTo>
                    <a:pt x="1070" y="426"/>
                  </a:lnTo>
                  <a:lnTo>
                    <a:pt x="1068" y="426"/>
                  </a:lnTo>
                  <a:lnTo>
                    <a:pt x="1066" y="426"/>
                  </a:lnTo>
                  <a:lnTo>
                    <a:pt x="1066" y="428"/>
                  </a:lnTo>
                  <a:lnTo>
                    <a:pt x="1064" y="428"/>
                  </a:lnTo>
                  <a:lnTo>
                    <a:pt x="1062" y="428"/>
                  </a:lnTo>
                  <a:lnTo>
                    <a:pt x="1060" y="428"/>
                  </a:lnTo>
                  <a:lnTo>
                    <a:pt x="1058" y="430"/>
                  </a:lnTo>
                  <a:lnTo>
                    <a:pt x="1056" y="432"/>
                  </a:lnTo>
                  <a:lnTo>
                    <a:pt x="1056" y="434"/>
                  </a:lnTo>
                  <a:lnTo>
                    <a:pt x="1056" y="435"/>
                  </a:lnTo>
                  <a:lnTo>
                    <a:pt x="1055" y="437"/>
                  </a:lnTo>
                  <a:lnTo>
                    <a:pt x="1053" y="437"/>
                  </a:lnTo>
                  <a:lnTo>
                    <a:pt x="1053" y="435"/>
                  </a:lnTo>
                  <a:lnTo>
                    <a:pt x="1051" y="435"/>
                  </a:lnTo>
                  <a:lnTo>
                    <a:pt x="1051" y="434"/>
                  </a:lnTo>
                  <a:lnTo>
                    <a:pt x="1051" y="432"/>
                  </a:lnTo>
                  <a:lnTo>
                    <a:pt x="1051" y="430"/>
                  </a:lnTo>
                  <a:lnTo>
                    <a:pt x="1049" y="430"/>
                  </a:lnTo>
                  <a:lnTo>
                    <a:pt x="1047" y="430"/>
                  </a:lnTo>
                  <a:lnTo>
                    <a:pt x="1045" y="430"/>
                  </a:lnTo>
                  <a:lnTo>
                    <a:pt x="1043" y="432"/>
                  </a:lnTo>
                  <a:lnTo>
                    <a:pt x="1041" y="430"/>
                  </a:lnTo>
                  <a:lnTo>
                    <a:pt x="1039" y="430"/>
                  </a:lnTo>
                  <a:lnTo>
                    <a:pt x="1037" y="430"/>
                  </a:lnTo>
                  <a:lnTo>
                    <a:pt x="1037" y="432"/>
                  </a:lnTo>
                  <a:lnTo>
                    <a:pt x="1036" y="432"/>
                  </a:lnTo>
                  <a:lnTo>
                    <a:pt x="1036" y="434"/>
                  </a:lnTo>
                  <a:lnTo>
                    <a:pt x="1034" y="434"/>
                  </a:lnTo>
                  <a:lnTo>
                    <a:pt x="1034" y="435"/>
                  </a:lnTo>
                  <a:lnTo>
                    <a:pt x="1032" y="435"/>
                  </a:lnTo>
                  <a:lnTo>
                    <a:pt x="1032" y="437"/>
                  </a:lnTo>
                  <a:lnTo>
                    <a:pt x="1030" y="437"/>
                  </a:lnTo>
                  <a:lnTo>
                    <a:pt x="1030" y="439"/>
                  </a:lnTo>
                  <a:lnTo>
                    <a:pt x="1030" y="441"/>
                  </a:lnTo>
                  <a:lnTo>
                    <a:pt x="1028" y="443"/>
                  </a:lnTo>
                  <a:lnTo>
                    <a:pt x="1030" y="443"/>
                  </a:lnTo>
                  <a:lnTo>
                    <a:pt x="1032" y="445"/>
                  </a:lnTo>
                  <a:lnTo>
                    <a:pt x="1032" y="447"/>
                  </a:lnTo>
                  <a:lnTo>
                    <a:pt x="1030" y="447"/>
                  </a:lnTo>
                  <a:lnTo>
                    <a:pt x="1030" y="449"/>
                  </a:lnTo>
                  <a:lnTo>
                    <a:pt x="1028" y="449"/>
                  </a:lnTo>
                  <a:lnTo>
                    <a:pt x="1026" y="451"/>
                  </a:lnTo>
                  <a:lnTo>
                    <a:pt x="1026" y="453"/>
                  </a:lnTo>
                  <a:lnTo>
                    <a:pt x="1026" y="454"/>
                  </a:lnTo>
                  <a:lnTo>
                    <a:pt x="1028" y="456"/>
                  </a:lnTo>
                  <a:lnTo>
                    <a:pt x="1028" y="458"/>
                  </a:lnTo>
                  <a:lnTo>
                    <a:pt x="1041" y="477"/>
                  </a:lnTo>
                  <a:lnTo>
                    <a:pt x="1106" y="563"/>
                  </a:lnTo>
                  <a:lnTo>
                    <a:pt x="1159" y="633"/>
                  </a:lnTo>
                  <a:lnTo>
                    <a:pt x="1161" y="635"/>
                  </a:lnTo>
                  <a:lnTo>
                    <a:pt x="1163" y="637"/>
                  </a:lnTo>
                  <a:lnTo>
                    <a:pt x="1163" y="639"/>
                  </a:lnTo>
                  <a:lnTo>
                    <a:pt x="1172" y="652"/>
                  </a:lnTo>
                  <a:lnTo>
                    <a:pt x="1191" y="675"/>
                  </a:lnTo>
                  <a:lnTo>
                    <a:pt x="1197" y="684"/>
                  </a:lnTo>
                  <a:lnTo>
                    <a:pt x="1210" y="703"/>
                  </a:lnTo>
                  <a:lnTo>
                    <a:pt x="1224" y="720"/>
                  </a:lnTo>
                  <a:lnTo>
                    <a:pt x="1235" y="734"/>
                  </a:lnTo>
                  <a:lnTo>
                    <a:pt x="1235" y="736"/>
                  </a:lnTo>
                  <a:lnTo>
                    <a:pt x="1233" y="737"/>
                  </a:lnTo>
                  <a:lnTo>
                    <a:pt x="1231" y="739"/>
                  </a:lnTo>
                  <a:lnTo>
                    <a:pt x="1231" y="741"/>
                  </a:lnTo>
                  <a:lnTo>
                    <a:pt x="1233" y="743"/>
                  </a:lnTo>
                  <a:lnTo>
                    <a:pt x="1233" y="745"/>
                  </a:lnTo>
                  <a:lnTo>
                    <a:pt x="1235" y="747"/>
                  </a:lnTo>
                  <a:lnTo>
                    <a:pt x="1235" y="749"/>
                  </a:lnTo>
                  <a:lnTo>
                    <a:pt x="1237" y="751"/>
                  </a:lnTo>
                  <a:lnTo>
                    <a:pt x="1235" y="753"/>
                  </a:lnTo>
                  <a:lnTo>
                    <a:pt x="1235" y="755"/>
                  </a:lnTo>
                  <a:lnTo>
                    <a:pt x="1227" y="760"/>
                  </a:lnTo>
                  <a:lnTo>
                    <a:pt x="1226" y="762"/>
                  </a:lnTo>
                  <a:lnTo>
                    <a:pt x="1222" y="762"/>
                  </a:lnTo>
                  <a:lnTo>
                    <a:pt x="1222" y="764"/>
                  </a:lnTo>
                  <a:lnTo>
                    <a:pt x="1220" y="764"/>
                  </a:lnTo>
                  <a:lnTo>
                    <a:pt x="1220" y="766"/>
                  </a:lnTo>
                  <a:lnTo>
                    <a:pt x="1220" y="770"/>
                  </a:lnTo>
                  <a:lnTo>
                    <a:pt x="1218" y="779"/>
                  </a:lnTo>
                  <a:lnTo>
                    <a:pt x="1220" y="779"/>
                  </a:lnTo>
                  <a:lnTo>
                    <a:pt x="1220" y="781"/>
                  </a:lnTo>
                  <a:lnTo>
                    <a:pt x="1224" y="781"/>
                  </a:lnTo>
                  <a:lnTo>
                    <a:pt x="1224" y="783"/>
                  </a:lnTo>
                  <a:lnTo>
                    <a:pt x="1216" y="787"/>
                  </a:lnTo>
                  <a:lnTo>
                    <a:pt x="1214" y="789"/>
                  </a:lnTo>
                  <a:lnTo>
                    <a:pt x="1214" y="791"/>
                  </a:lnTo>
                  <a:lnTo>
                    <a:pt x="1214" y="793"/>
                  </a:lnTo>
                  <a:lnTo>
                    <a:pt x="1216" y="794"/>
                  </a:lnTo>
                  <a:lnTo>
                    <a:pt x="1216" y="796"/>
                  </a:lnTo>
                  <a:lnTo>
                    <a:pt x="1216" y="800"/>
                  </a:lnTo>
                  <a:lnTo>
                    <a:pt x="1218" y="804"/>
                  </a:lnTo>
                  <a:lnTo>
                    <a:pt x="1218" y="806"/>
                  </a:lnTo>
                  <a:lnTo>
                    <a:pt x="1216" y="806"/>
                  </a:lnTo>
                  <a:lnTo>
                    <a:pt x="1214" y="808"/>
                  </a:lnTo>
                  <a:lnTo>
                    <a:pt x="1210" y="806"/>
                  </a:lnTo>
                  <a:lnTo>
                    <a:pt x="1208" y="806"/>
                  </a:lnTo>
                  <a:lnTo>
                    <a:pt x="1205" y="808"/>
                  </a:lnTo>
                  <a:lnTo>
                    <a:pt x="1203" y="810"/>
                  </a:lnTo>
                  <a:lnTo>
                    <a:pt x="1201" y="810"/>
                  </a:lnTo>
                  <a:lnTo>
                    <a:pt x="1197" y="810"/>
                  </a:lnTo>
                  <a:lnTo>
                    <a:pt x="1195" y="812"/>
                  </a:lnTo>
                  <a:lnTo>
                    <a:pt x="1195" y="813"/>
                  </a:lnTo>
                  <a:lnTo>
                    <a:pt x="1197" y="815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3" y="821"/>
                  </a:lnTo>
                  <a:lnTo>
                    <a:pt x="1191" y="821"/>
                  </a:lnTo>
                  <a:lnTo>
                    <a:pt x="1189" y="823"/>
                  </a:lnTo>
                  <a:lnTo>
                    <a:pt x="1189" y="825"/>
                  </a:lnTo>
                  <a:lnTo>
                    <a:pt x="1188" y="825"/>
                  </a:lnTo>
                  <a:lnTo>
                    <a:pt x="1186" y="825"/>
                  </a:lnTo>
                  <a:lnTo>
                    <a:pt x="1184" y="827"/>
                  </a:lnTo>
                  <a:lnTo>
                    <a:pt x="1184" y="829"/>
                  </a:lnTo>
                  <a:lnTo>
                    <a:pt x="1186" y="831"/>
                  </a:lnTo>
                  <a:lnTo>
                    <a:pt x="1186" y="832"/>
                  </a:lnTo>
                  <a:lnTo>
                    <a:pt x="1184" y="834"/>
                  </a:lnTo>
                  <a:lnTo>
                    <a:pt x="1182" y="836"/>
                  </a:lnTo>
                  <a:lnTo>
                    <a:pt x="1182" y="838"/>
                  </a:lnTo>
                  <a:lnTo>
                    <a:pt x="1180" y="838"/>
                  </a:lnTo>
                  <a:lnTo>
                    <a:pt x="1176" y="838"/>
                  </a:lnTo>
                  <a:lnTo>
                    <a:pt x="1174" y="840"/>
                  </a:lnTo>
                  <a:lnTo>
                    <a:pt x="1174" y="842"/>
                  </a:lnTo>
                  <a:lnTo>
                    <a:pt x="1174" y="844"/>
                  </a:lnTo>
                  <a:lnTo>
                    <a:pt x="1174" y="846"/>
                  </a:lnTo>
                  <a:lnTo>
                    <a:pt x="1174" y="848"/>
                  </a:lnTo>
                  <a:lnTo>
                    <a:pt x="1174" y="850"/>
                  </a:lnTo>
                  <a:lnTo>
                    <a:pt x="1172" y="848"/>
                  </a:lnTo>
                  <a:lnTo>
                    <a:pt x="1170" y="850"/>
                  </a:lnTo>
                  <a:lnTo>
                    <a:pt x="1170" y="851"/>
                  </a:lnTo>
                  <a:lnTo>
                    <a:pt x="1170" y="853"/>
                  </a:lnTo>
                  <a:lnTo>
                    <a:pt x="1172" y="855"/>
                  </a:lnTo>
                  <a:lnTo>
                    <a:pt x="1172" y="859"/>
                  </a:lnTo>
                  <a:lnTo>
                    <a:pt x="1172" y="863"/>
                  </a:lnTo>
                  <a:lnTo>
                    <a:pt x="1174" y="863"/>
                  </a:lnTo>
                  <a:lnTo>
                    <a:pt x="1176" y="865"/>
                  </a:lnTo>
                  <a:lnTo>
                    <a:pt x="1176" y="867"/>
                  </a:lnTo>
                  <a:lnTo>
                    <a:pt x="1174" y="869"/>
                  </a:lnTo>
                  <a:lnTo>
                    <a:pt x="1174" y="870"/>
                  </a:lnTo>
                  <a:lnTo>
                    <a:pt x="1174" y="872"/>
                  </a:lnTo>
                  <a:lnTo>
                    <a:pt x="1176" y="872"/>
                  </a:lnTo>
                  <a:lnTo>
                    <a:pt x="1180" y="874"/>
                  </a:lnTo>
                  <a:lnTo>
                    <a:pt x="1157" y="893"/>
                  </a:lnTo>
                  <a:lnTo>
                    <a:pt x="1144" y="895"/>
                  </a:lnTo>
                  <a:lnTo>
                    <a:pt x="1142" y="903"/>
                  </a:lnTo>
                  <a:lnTo>
                    <a:pt x="1119" y="922"/>
                  </a:lnTo>
                  <a:lnTo>
                    <a:pt x="1117" y="924"/>
                  </a:lnTo>
                  <a:lnTo>
                    <a:pt x="1102" y="927"/>
                  </a:lnTo>
                  <a:lnTo>
                    <a:pt x="1094" y="937"/>
                  </a:lnTo>
                  <a:lnTo>
                    <a:pt x="1068" y="958"/>
                  </a:lnTo>
                  <a:lnTo>
                    <a:pt x="1055" y="977"/>
                  </a:lnTo>
                  <a:lnTo>
                    <a:pt x="1041" y="988"/>
                  </a:lnTo>
                  <a:lnTo>
                    <a:pt x="1036" y="996"/>
                  </a:lnTo>
                  <a:lnTo>
                    <a:pt x="1034" y="998"/>
                  </a:lnTo>
                  <a:lnTo>
                    <a:pt x="1007" y="1024"/>
                  </a:lnTo>
                  <a:lnTo>
                    <a:pt x="1003" y="1028"/>
                  </a:lnTo>
                  <a:lnTo>
                    <a:pt x="1001" y="1030"/>
                  </a:lnTo>
                  <a:lnTo>
                    <a:pt x="996" y="1034"/>
                  </a:lnTo>
                  <a:lnTo>
                    <a:pt x="990" y="1036"/>
                  </a:lnTo>
                  <a:lnTo>
                    <a:pt x="984" y="1038"/>
                  </a:lnTo>
                  <a:lnTo>
                    <a:pt x="982" y="1038"/>
                  </a:lnTo>
                  <a:lnTo>
                    <a:pt x="980" y="1038"/>
                  </a:lnTo>
                  <a:lnTo>
                    <a:pt x="977" y="1038"/>
                  </a:lnTo>
                  <a:lnTo>
                    <a:pt x="975" y="1039"/>
                  </a:lnTo>
                  <a:lnTo>
                    <a:pt x="973" y="1038"/>
                  </a:lnTo>
                  <a:lnTo>
                    <a:pt x="971" y="1038"/>
                  </a:lnTo>
                  <a:lnTo>
                    <a:pt x="969" y="1038"/>
                  </a:lnTo>
                  <a:lnTo>
                    <a:pt x="967" y="1038"/>
                  </a:lnTo>
                  <a:lnTo>
                    <a:pt x="965" y="1038"/>
                  </a:lnTo>
                  <a:lnTo>
                    <a:pt x="961" y="1038"/>
                  </a:lnTo>
                  <a:lnTo>
                    <a:pt x="960" y="1038"/>
                  </a:lnTo>
                  <a:lnTo>
                    <a:pt x="958" y="1039"/>
                  </a:lnTo>
                  <a:lnTo>
                    <a:pt x="956" y="1041"/>
                  </a:lnTo>
                  <a:lnTo>
                    <a:pt x="952" y="1039"/>
                  </a:lnTo>
                  <a:lnTo>
                    <a:pt x="950" y="1039"/>
                  </a:lnTo>
                  <a:lnTo>
                    <a:pt x="948" y="1039"/>
                  </a:lnTo>
                  <a:lnTo>
                    <a:pt x="946" y="1039"/>
                  </a:lnTo>
                  <a:lnTo>
                    <a:pt x="944" y="1039"/>
                  </a:lnTo>
                  <a:lnTo>
                    <a:pt x="942" y="1039"/>
                  </a:lnTo>
                  <a:lnTo>
                    <a:pt x="941" y="1041"/>
                  </a:lnTo>
                  <a:lnTo>
                    <a:pt x="937" y="1041"/>
                  </a:lnTo>
                  <a:lnTo>
                    <a:pt x="935" y="1041"/>
                  </a:lnTo>
                  <a:lnTo>
                    <a:pt x="935" y="1043"/>
                  </a:lnTo>
                  <a:lnTo>
                    <a:pt x="935" y="1045"/>
                  </a:lnTo>
                  <a:lnTo>
                    <a:pt x="933" y="1045"/>
                  </a:lnTo>
                  <a:lnTo>
                    <a:pt x="933" y="1043"/>
                  </a:lnTo>
                  <a:lnTo>
                    <a:pt x="933" y="1041"/>
                  </a:lnTo>
                  <a:lnTo>
                    <a:pt x="933" y="1039"/>
                  </a:lnTo>
                  <a:lnTo>
                    <a:pt x="931" y="1038"/>
                  </a:lnTo>
                  <a:lnTo>
                    <a:pt x="931" y="1036"/>
                  </a:lnTo>
                  <a:lnTo>
                    <a:pt x="933" y="1036"/>
                  </a:lnTo>
                  <a:lnTo>
                    <a:pt x="931" y="1034"/>
                  </a:lnTo>
                  <a:lnTo>
                    <a:pt x="931" y="1032"/>
                  </a:lnTo>
                  <a:lnTo>
                    <a:pt x="929" y="1034"/>
                  </a:lnTo>
                  <a:lnTo>
                    <a:pt x="927" y="1032"/>
                  </a:lnTo>
                  <a:lnTo>
                    <a:pt x="925" y="1032"/>
                  </a:lnTo>
                  <a:lnTo>
                    <a:pt x="923" y="1032"/>
                  </a:lnTo>
                  <a:lnTo>
                    <a:pt x="923" y="1030"/>
                  </a:lnTo>
                  <a:lnTo>
                    <a:pt x="923" y="1028"/>
                  </a:lnTo>
                  <a:lnTo>
                    <a:pt x="923" y="1026"/>
                  </a:lnTo>
                  <a:lnTo>
                    <a:pt x="922" y="1026"/>
                  </a:lnTo>
                  <a:lnTo>
                    <a:pt x="920" y="1028"/>
                  </a:lnTo>
                  <a:lnTo>
                    <a:pt x="918" y="1028"/>
                  </a:lnTo>
                  <a:lnTo>
                    <a:pt x="918" y="1026"/>
                  </a:lnTo>
                  <a:lnTo>
                    <a:pt x="916" y="1026"/>
                  </a:lnTo>
                  <a:lnTo>
                    <a:pt x="914" y="1026"/>
                  </a:lnTo>
                  <a:lnTo>
                    <a:pt x="914" y="1024"/>
                  </a:lnTo>
                  <a:lnTo>
                    <a:pt x="912" y="1024"/>
                  </a:lnTo>
                  <a:lnTo>
                    <a:pt x="912" y="1022"/>
                  </a:lnTo>
                  <a:lnTo>
                    <a:pt x="912" y="1020"/>
                  </a:lnTo>
                  <a:lnTo>
                    <a:pt x="910" y="1020"/>
                  </a:lnTo>
                  <a:lnTo>
                    <a:pt x="908" y="1020"/>
                  </a:lnTo>
                  <a:lnTo>
                    <a:pt x="908" y="1022"/>
                  </a:lnTo>
                  <a:lnTo>
                    <a:pt x="906" y="1022"/>
                  </a:lnTo>
                  <a:lnTo>
                    <a:pt x="904" y="1022"/>
                  </a:lnTo>
                  <a:lnTo>
                    <a:pt x="903" y="1022"/>
                  </a:lnTo>
                  <a:lnTo>
                    <a:pt x="901" y="1022"/>
                  </a:lnTo>
                  <a:lnTo>
                    <a:pt x="899" y="1022"/>
                  </a:lnTo>
                  <a:lnTo>
                    <a:pt x="899" y="1020"/>
                  </a:lnTo>
                  <a:lnTo>
                    <a:pt x="897" y="1022"/>
                  </a:lnTo>
                  <a:lnTo>
                    <a:pt x="895" y="1022"/>
                  </a:lnTo>
                  <a:lnTo>
                    <a:pt x="895" y="1024"/>
                  </a:lnTo>
                  <a:lnTo>
                    <a:pt x="893" y="1024"/>
                  </a:lnTo>
                  <a:lnTo>
                    <a:pt x="891" y="1024"/>
                  </a:lnTo>
                  <a:lnTo>
                    <a:pt x="891" y="1022"/>
                  </a:lnTo>
                  <a:lnTo>
                    <a:pt x="889" y="1020"/>
                  </a:lnTo>
                  <a:lnTo>
                    <a:pt x="885" y="1022"/>
                  </a:lnTo>
                  <a:lnTo>
                    <a:pt x="885" y="1026"/>
                  </a:lnTo>
                  <a:lnTo>
                    <a:pt x="884" y="1024"/>
                  </a:lnTo>
                  <a:lnTo>
                    <a:pt x="882" y="1024"/>
                  </a:lnTo>
                  <a:lnTo>
                    <a:pt x="880" y="1026"/>
                  </a:lnTo>
                  <a:lnTo>
                    <a:pt x="878" y="1026"/>
                  </a:lnTo>
                  <a:lnTo>
                    <a:pt x="874" y="1028"/>
                  </a:lnTo>
                  <a:lnTo>
                    <a:pt x="872" y="1026"/>
                  </a:lnTo>
                  <a:lnTo>
                    <a:pt x="866" y="1024"/>
                  </a:lnTo>
                  <a:lnTo>
                    <a:pt x="865" y="1026"/>
                  </a:lnTo>
                  <a:lnTo>
                    <a:pt x="865" y="1028"/>
                  </a:lnTo>
                  <a:lnTo>
                    <a:pt x="859" y="1030"/>
                  </a:lnTo>
                  <a:lnTo>
                    <a:pt x="859" y="1034"/>
                  </a:lnTo>
                  <a:lnTo>
                    <a:pt x="853" y="1034"/>
                  </a:lnTo>
                  <a:lnTo>
                    <a:pt x="851" y="1034"/>
                  </a:lnTo>
                  <a:lnTo>
                    <a:pt x="847" y="1036"/>
                  </a:lnTo>
                  <a:lnTo>
                    <a:pt x="846" y="1034"/>
                  </a:lnTo>
                  <a:lnTo>
                    <a:pt x="844" y="1036"/>
                  </a:lnTo>
                  <a:lnTo>
                    <a:pt x="842" y="1038"/>
                  </a:lnTo>
                  <a:lnTo>
                    <a:pt x="838" y="1036"/>
                  </a:lnTo>
                  <a:lnTo>
                    <a:pt x="834" y="1034"/>
                  </a:lnTo>
                  <a:lnTo>
                    <a:pt x="832" y="1038"/>
                  </a:lnTo>
                  <a:lnTo>
                    <a:pt x="832" y="1039"/>
                  </a:lnTo>
                  <a:lnTo>
                    <a:pt x="830" y="1038"/>
                  </a:lnTo>
                  <a:lnTo>
                    <a:pt x="828" y="1038"/>
                  </a:lnTo>
                  <a:lnTo>
                    <a:pt x="828" y="1039"/>
                  </a:lnTo>
                  <a:lnTo>
                    <a:pt x="827" y="1039"/>
                  </a:lnTo>
                  <a:lnTo>
                    <a:pt x="825" y="1039"/>
                  </a:lnTo>
                  <a:lnTo>
                    <a:pt x="825" y="1036"/>
                  </a:lnTo>
                  <a:lnTo>
                    <a:pt x="821" y="1034"/>
                  </a:lnTo>
                  <a:lnTo>
                    <a:pt x="819" y="1034"/>
                  </a:lnTo>
                  <a:lnTo>
                    <a:pt x="817" y="1034"/>
                  </a:lnTo>
                  <a:lnTo>
                    <a:pt x="815" y="1036"/>
                  </a:lnTo>
                  <a:lnTo>
                    <a:pt x="813" y="1034"/>
                  </a:lnTo>
                  <a:lnTo>
                    <a:pt x="811" y="1034"/>
                  </a:lnTo>
                  <a:lnTo>
                    <a:pt x="811" y="1036"/>
                  </a:lnTo>
                  <a:lnTo>
                    <a:pt x="809" y="1034"/>
                  </a:lnTo>
                  <a:lnTo>
                    <a:pt x="808" y="1034"/>
                  </a:lnTo>
                  <a:lnTo>
                    <a:pt x="808" y="1032"/>
                  </a:lnTo>
                  <a:lnTo>
                    <a:pt x="808" y="1030"/>
                  </a:lnTo>
                  <a:lnTo>
                    <a:pt x="806" y="1032"/>
                  </a:lnTo>
                  <a:lnTo>
                    <a:pt x="804" y="1032"/>
                  </a:lnTo>
                  <a:lnTo>
                    <a:pt x="802" y="1036"/>
                  </a:lnTo>
                  <a:lnTo>
                    <a:pt x="802" y="1038"/>
                  </a:lnTo>
                  <a:lnTo>
                    <a:pt x="802" y="1039"/>
                  </a:lnTo>
                  <a:lnTo>
                    <a:pt x="798" y="1041"/>
                  </a:lnTo>
                  <a:lnTo>
                    <a:pt x="796" y="1045"/>
                  </a:lnTo>
                  <a:lnTo>
                    <a:pt x="794" y="1041"/>
                  </a:lnTo>
                  <a:lnTo>
                    <a:pt x="789" y="1039"/>
                  </a:lnTo>
                  <a:lnTo>
                    <a:pt x="787" y="1041"/>
                  </a:lnTo>
                  <a:lnTo>
                    <a:pt x="787" y="1043"/>
                  </a:lnTo>
                  <a:lnTo>
                    <a:pt x="787" y="1045"/>
                  </a:lnTo>
                  <a:lnTo>
                    <a:pt x="789" y="1045"/>
                  </a:lnTo>
                  <a:lnTo>
                    <a:pt x="787" y="1045"/>
                  </a:lnTo>
                  <a:lnTo>
                    <a:pt x="785" y="1045"/>
                  </a:lnTo>
                  <a:lnTo>
                    <a:pt x="783" y="1045"/>
                  </a:lnTo>
                  <a:lnTo>
                    <a:pt x="783" y="1047"/>
                  </a:lnTo>
                  <a:lnTo>
                    <a:pt x="779" y="1049"/>
                  </a:lnTo>
                  <a:lnTo>
                    <a:pt x="777" y="1051"/>
                  </a:lnTo>
                  <a:lnTo>
                    <a:pt x="773" y="1051"/>
                  </a:lnTo>
                  <a:lnTo>
                    <a:pt x="771" y="1051"/>
                  </a:lnTo>
                  <a:lnTo>
                    <a:pt x="769" y="1049"/>
                  </a:lnTo>
                  <a:lnTo>
                    <a:pt x="766" y="1047"/>
                  </a:lnTo>
                  <a:lnTo>
                    <a:pt x="762" y="1047"/>
                  </a:lnTo>
                  <a:lnTo>
                    <a:pt x="760" y="1049"/>
                  </a:lnTo>
                  <a:lnTo>
                    <a:pt x="758" y="1049"/>
                  </a:lnTo>
                  <a:lnTo>
                    <a:pt x="758" y="1051"/>
                  </a:lnTo>
                  <a:lnTo>
                    <a:pt x="756" y="1053"/>
                  </a:lnTo>
                  <a:lnTo>
                    <a:pt x="754" y="1053"/>
                  </a:lnTo>
                  <a:lnTo>
                    <a:pt x="754" y="1055"/>
                  </a:lnTo>
                  <a:lnTo>
                    <a:pt x="750" y="1057"/>
                  </a:lnTo>
                  <a:lnTo>
                    <a:pt x="747" y="1053"/>
                  </a:lnTo>
                  <a:lnTo>
                    <a:pt x="745" y="1055"/>
                  </a:lnTo>
                  <a:lnTo>
                    <a:pt x="739" y="1053"/>
                  </a:lnTo>
                  <a:lnTo>
                    <a:pt x="733" y="1049"/>
                  </a:lnTo>
                  <a:lnTo>
                    <a:pt x="731" y="1047"/>
                  </a:lnTo>
                  <a:lnTo>
                    <a:pt x="731" y="1045"/>
                  </a:lnTo>
                  <a:lnTo>
                    <a:pt x="731" y="1041"/>
                  </a:lnTo>
                  <a:lnTo>
                    <a:pt x="731" y="1038"/>
                  </a:lnTo>
                  <a:lnTo>
                    <a:pt x="730" y="1034"/>
                  </a:lnTo>
                  <a:lnTo>
                    <a:pt x="728" y="1030"/>
                  </a:lnTo>
                  <a:lnTo>
                    <a:pt x="724" y="1028"/>
                  </a:lnTo>
                  <a:lnTo>
                    <a:pt x="726" y="1022"/>
                  </a:lnTo>
                  <a:lnTo>
                    <a:pt x="724" y="1019"/>
                  </a:lnTo>
                  <a:lnTo>
                    <a:pt x="722" y="1019"/>
                  </a:lnTo>
                  <a:lnTo>
                    <a:pt x="718" y="1020"/>
                  </a:lnTo>
                  <a:lnTo>
                    <a:pt x="718" y="1017"/>
                  </a:lnTo>
                  <a:lnTo>
                    <a:pt x="718" y="1015"/>
                  </a:lnTo>
                  <a:lnTo>
                    <a:pt x="716" y="1011"/>
                  </a:lnTo>
                  <a:lnTo>
                    <a:pt x="714" y="1009"/>
                  </a:lnTo>
                  <a:lnTo>
                    <a:pt x="712" y="1009"/>
                  </a:lnTo>
                  <a:lnTo>
                    <a:pt x="709" y="1005"/>
                  </a:lnTo>
                  <a:lnTo>
                    <a:pt x="707" y="1003"/>
                  </a:lnTo>
                  <a:lnTo>
                    <a:pt x="703" y="1001"/>
                  </a:lnTo>
                  <a:lnTo>
                    <a:pt x="703" y="1007"/>
                  </a:lnTo>
                  <a:lnTo>
                    <a:pt x="701" y="1013"/>
                  </a:lnTo>
                  <a:lnTo>
                    <a:pt x="699" y="1015"/>
                  </a:lnTo>
                  <a:lnTo>
                    <a:pt x="697" y="1017"/>
                  </a:lnTo>
                  <a:lnTo>
                    <a:pt x="693" y="1017"/>
                  </a:lnTo>
                  <a:lnTo>
                    <a:pt x="690" y="1017"/>
                  </a:lnTo>
                  <a:lnTo>
                    <a:pt x="684" y="1015"/>
                  </a:lnTo>
                  <a:lnTo>
                    <a:pt x="678" y="1015"/>
                  </a:lnTo>
                  <a:lnTo>
                    <a:pt x="676" y="1011"/>
                  </a:lnTo>
                  <a:lnTo>
                    <a:pt x="674" y="1009"/>
                  </a:lnTo>
                  <a:lnTo>
                    <a:pt x="678" y="1005"/>
                  </a:lnTo>
                  <a:lnTo>
                    <a:pt x="678" y="1001"/>
                  </a:lnTo>
                  <a:lnTo>
                    <a:pt x="669" y="1005"/>
                  </a:lnTo>
                  <a:lnTo>
                    <a:pt x="669" y="1009"/>
                  </a:lnTo>
                  <a:lnTo>
                    <a:pt x="669" y="1013"/>
                  </a:lnTo>
                  <a:lnTo>
                    <a:pt x="667" y="1015"/>
                  </a:lnTo>
                  <a:lnTo>
                    <a:pt x="669" y="1015"/>
                  </a:lnTo>
                  <a:lnTo>
                    <a:pt x="667" y="1017"/>
                  </a:lnTo>
                  <a:lnTo>
                    <a:pt x="663" y="1017"/>
                  </a:lnTo>
                  <a:lnTo>
                    <a:pt x="663" y="1015"/>
                  </a:lnTo>
                  <a:lnTo>
                    <a:pt x="661" y="1011"/>
                  </a:lnTo>
                  <a:lnTo>
                    <a:pt x="659" y="1009"/>
                  </a:lnTo>
                  <a:lnTo>
                    <a:pt x="657" y="1007"/>
                  </a:lnTo>
                  <a:lnTo>
                    <a:pt x="654" y="1009"/>
                  </a:lnTo>
                  <a:lnTo>
                    <a:pt x="652" y="1007"/>
                  </a:lnTo>
                  <a:lnTo>
                    <a:pt x="650" y="1007"/>
                  </a:lnTo>
                  <a:lnTo>
                    <a:pt x="648" y="1005"/>
                  </a:lnTo>
                  <a:lnTo>
                    <a:pt x="646" y="1005"/>
                  </a:lnTo>
                  <a:lnTo>
                    <a:pt x="646" y="1007"/>
                  </a:lnTo>
                  <a:lnTo>
                    <a:pt x="646" y="1005"/>
                  </a:lnTo>
                  <a:lnTo>
                    <a:pt x="644" y="1003"/>
                  </a:lnTo>
                  <a:lnTo>
                    <a:pt x="642" y="1003"/>
                  </a:lnTo>
                  <a:lnTo>
                    <a:pt x="640" y="1001"/>
                  </a:lnTo>
                  <a:lnTo>
                    <a:pt x="638" y="1001"/>
                  </a:lnTo>
                  <a:lnTo>
                    <a:pt x="636" y="1003"/>
                  </a:lnTo>
                  <a:lnTo>
                    <a:pt x="636" y="1005"/>
                  </a:lnTo>
                  <a:lnTo>
                    <a:pt x="635" y="1007"/>
                  </a:lnTo>
                  <a:lnTo>
                    <a:pt x="633" y="1007"/>
                  </a:lnTo>
                  <a:lnTo>
                    <a:pt x="629" y="1009"/>
                  </a:lnTo>
                  <a:lnTo>
                    <a:pt x="631" y="1011"/>
                  </a:lnTo>
                  <a:lnTo>
                    <a:pt x="631" y="1013"/>
                  </a:lnTo>
                  <a:lnTo>
                    <a:pt x="631" y="1015"/>
                  </a:lnTo>
                  <a:lnTo>
                    <a:pt x="629" y="1015"/>
                  </a:lnTo>
                  <a:lnTo>
                    <a:pt x="625" y="1015"/>
                  </a:lnTo>
                  <a:lnTo>
                    <a:pt x="617" y="1015"/>
                  </a:lnTo>
                  <a:lnTo>
                    <a:pt x="616" y="1015"/>
                  </a:lnTo>
                  <a:lnTo>
                    <a:pt x="614" y="1019"/>
                  </a:lnTo>
                  <a:lnTo>
                    <a:pt x="610" y="1019"/>
                  </a:lnTo>
                  <a:lnTo>
                    <a:pt x="606" y="1019"/>
                  </a:lnTo>
                  <a:lnTo>
                    <a:pt x="606" y="1022"/>
                  </a:lnTo>
                  <a:lnTo>
                    <a:pt x="604" y="1024"/>
                  </a:lnTo>
                  <a:lnTo>
                    <a:pt x="602" y="1026"/>
                  </a:lnTo>
                  <a:lnTo>
                    <a:pt x="602" y="1028"/>
                  </a:lnTo>
                  <a:lnTo>
                    <a:pt x="600" y="1030"/>
                  </a:lnTo>
                  <a:lnTo>
                    <a:pt x="600" y="1032"/>
                  </a:lnTo>
                  <a:lnTo>
                    <a:pt x="600" y="1034"/>
                  </a:lnTo>
                  <a:lnTo>
                    <a:pt x="600" y="1038"/>
                  </a:lnTo>
                  <a:lnTo>
                    <a:pt x="602" y="1039"/>
                  </a:lnTo>
                  <a:lnTo>
                    <a:pt x="602" y="1041"/>
                  </a:lnTo>
                  <a:lnTo>
                    <a:pt x="604" y="1041"/>
                  </a:lnTo>
                  <a:lnTo>
                    <a:pt x="606" y="1043"/>
                  </a:lnTo>
                  <a:lnTo>
                    <a:pt x="608" y="1047"/>
                  </a:lnTo>
                  <a:lnTo>
                    <a:pt x="606" y="1049"/>
                  </a:lnTo>
                  <a:lnTo>
                    <a:pt x="604" y="1049"/>
                  </a:lnTo>
                  <a:lnTo>
                    <a:pt x="602" y="1049"/>
                  </a:lnTo>
                  <a:lnTo>
                    <a:pt x="600" y="1049"/>
                  </a:lnTo>
                  <a:lnTo>
                    <a:pt x="600" y="1051"/>
                  </a:lnTo>
                  <a:lnTo>
                    <a:pt x="598" y="1053"/>
                  </a:lnTo>
                  <a:lnTo>
                    <a:pt x="600" y="1055"/>
                  </a:lnTo>
                  <a:lnTo>
                    <a:pt x="598" y="1058"/>
                  </a:lnTo>
                  <a:lnTo>
                    <a:pt x="597" y="1058"/>
                  </a:lnTo>
                  <a:lnTo>
                    <a:pt x="595" y="1057"/>
                  </a:lnTo>
                  <a:lnTo>
                    <a:pt x="593" y="1058"/>
                  </a:lnTo>
                  <a:lnTo>
                    <a:pt x="591" y="1058"/>
                  </a:lnTo>
                  <a:lnTo>
                    <a:pt x="589" y="1057"/>
                  </a:lnTo>
                  <a:lnTo>
                    <a:pt x="587" y="1055"/>
                  </a:lnTo>
                  <a:lnTo>
                    <a:pt x="585" y="1055"/>
                  </a:lnTo>
                  <a:lnTo>
                    <a:pt x="583" y="1057"/>
                  </a:lnTo>
                  <a:lnTo>
                    <a:pt x="583" y="1058"/>
                  </a:lnTo>
                  <a:lnTo>
                    <a:pt x="583" y="1060"/>
                  </a:lnTo>
                  <a:lnTo>
                    <a:pt x="583" y="1062"/>
                  </a:lnTo>
                  <a:lnTo>
                    <a:pt x="583" y="1064"/>
                  </a:lnTo>
                  <a:lnTo>
                    <a:pt x="581" y="1064"/>
                  </a:lnTo>
                  <a:lnTo>
                    <a:pt x="581" y="1066"/>
                  </a:lnTo>
                  <a:lnTo>
                    <a:pt x="579" y="1068"/>
                  </a:lnTo>
                  <a:lnTo>
                    <a:pt x="578" y="1072"/>
                  </a:lnTo>
                  <a:lnTo>
                    <a:pt x="576" y="1072"/>
                  </a:lnTo>
                  <a:lnTo>
                    <a:pt x="572" y="1076"/>
                  </a:lnTo>
                  <a:lnTo>
                    <a:pt x="570" y="1074"/>
                  </a:lnTo>
                  <a:lnTo>
                    <a:pt x="568" y="1072"/>
                  </a:lnTo>
                  <a:lnTo>
                    <a:pt x="566" y="1074"/>
                  </a:lnTo>
                  <a:lnTo>
                    <a:pt x="564" y="1074"/>
                  </a:lnTo>
                  <a:lnTo>
                    <a:pt x="562" y="1076"/>
                  </a:lnTo>
                  <a:lnTo>
                    <a:pt x="564" y="1079"/>
                  </a:lnTo>
                  <a:lnTo>
                    <a:pt x="564" y="1083"/>
                  </a:lnTo>
                  <a:lnTo>
                    <a:pt x="566" y="1087"/>
                  </a:lnTo>
                  <a:lnTo>
                    <a:pt x="568" y="1091"/>
                  </a:lnTo>
                  <a:lnTo>
                    <a:pt x="568" y="1093"/>
                  </a:lnTo>
                  <a:lnTo>
                    <a:pt x="570" y="1095"/>
                  </a:lnTo>
                  <a:lnTo>
                    <a:pt x="572" y="1095"/>
                  </a:lnTo>
                  <a:lnTo>
                    <a:pt x="572" y="1098"/>
                  </a:lnTo>
                  <a:lnTo>
                    <a:pt x="572" y="1100"/>
                  </a:lnTo>
                  <a:lnTo>
                    <a:pt x="578" y="1102"/>
                  </a:lnTo>
                  <a:lnTo>
                    <a:pt x="574" y="1104"/>
                  </a:lnTo>
                  <a:lnTo>
                    <a:pt x="574" y="1106"/>
                  </a:lnTo>
                  <a:lnTo>
                    <a:pt x="578" y="1106"/>
                  </a:lnTo>
                  <a:lnTo>
                    <a:pt x="579" y="1110"/>
                  </a:lnTo>
                  <a:lnTo>
                    <a:pt x="576" y="1110"/>
                  </a:lnTo>
                  <a:lnTo>
                    <a:pt x="574" y="1108"/>
                  </a:lnTo>
                  <a:lnTo>
                    <a:pt x="572" y="1108"/>
                  </a:lnTo>
                  <a:lnTo>
                    <a:pt x="572" y="1110"/>
                  </a:lnTo>
                  <a:lnTo>
                    <a:pt x="570" y="1112"/>
                  </a:lnTo>
                  <a:lnTo>
                    <a:pt x="572" y="1114"/>
                  </a:lnTo>
                  <a:lnTo>
                    <a:pt x="570" y="1115"/>
                  </a:lnTo>
                  <a:lnTo>
                    <a:pt x="568" y="1115"/>
                  </a:lnTo>
                  <a:lnTo>
                    <a:pt x="566" y="1117"/>
                  </a:lnTo>
                  <a:lnTo>
                    <a:pt x="564" y="1115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62" y="1110"/>
                  </a:lnTo>
                  <a:lnTo>
                    <a:pt x="559" y="1112"/>
                  </a:lnTo>
                  <a:lnTo>
                    <a:pt x="553" y="1114"/>
                  </a:lnTo>
                  <a:lnTo>
                    <a:pt x="553" y="1117"/>
                  </a:lnTo>
                  <a:lnTo>
                    <a:pt x="551" y="1117"/>
                  </a:lnTo>
                  <a:lnTo>
                    <a:pt x="549" y="1115"/>
                  </a:lnTo>
                  <a:lnTo>
                    <a:pt x="547" y="1115"/>
                  </a:lnTo>
                  <a:lnTo>
                    <a:pt x="543" y="1114"/>
                  </a:lnTo>
                  <a:lnTo>
                    <a:pt x="543" y="1110"/>
                  </a:lnTo>
                  <a:lnTo>
                    <a:pt x="543" y="1106"/>
                  </a:lnTo>
                  <a:lnTo>
                    <a:pt x="541" y="1106"/>
                  </a:lnTo>
                  <a:lnTo>
                    <a:pt x="540" y="1102"/>
                  </a:lnTo>
                  <a:lnTo>
                    <a:pt x="540" y="1100"/>
                  </a:lnTo>
                  <a:lnTo>
                    <a:pt x="534" y="1098"/>
                  </a:lnTo>
                  <a:lnTo>
                    <a:pt x="530" y="1098"/>
                  </a:lnTo>
                  <a:lnTo>
                    <a:pt x="528" y="1098"/>
                  </a:lnTo>
                  <a:lnTo>
                    <a:pt x="524" y="1102"/>
                  </a:lnTo>
                  <a:lnTo>
                    <a:pt x="522" y="1108"/>
                  </a:lnTo>
                  <a:lnTo>
                    <a:pt x="522" y="1110"/>
                  </a:lnTo>
                  <a:lnTo>
                    <a:pt x="522" y="1112"/>
                  </a:lnTo>
                  <a:lnTo>
                    <a:pt x="522" y="1114"/>
                  </a:lnTo>
                  <a:lnTo>
                    <a:pt x="526" y="1119"/>
                  </a:lnTo>
                  <a:lnTo>
                    <a:pt x="532" y="1119"/>
                  </a:lnTo>
                  <a:lnTo>
                    <a:pt x="530" y="1121"/>
                  </a:lnTo>
                  <a:lnTo>
                    <a:pt x="534" y="1123"/>
                  </a:lnTo>
                  <a:lnTo>
                    <a:pt x="532" y="1129"/>
                  </a:lnTo>
                  <a:lnTo>
                    <a:pt x="536" y="1129"/>
                  </a:lnTo>
                  <a:lnTo>
                    <a:pt x="536" y="1133"/>
                  </a:lnTo>
                  <a:lnTo>
                    <a:pt x="534" y="1134"/>
                  </a:lnTo>
                  <a:lnTo>
                    <a:pt x="534" y="1136"/>
                  </a:lnTo>
                  <a:lnTo>
                    <a:pt x="536" y="1136"/>
                  </a:lnTo>
                  <a:lnTo>
                    <a:pt x="534" y="1138"/>
                  </a:lnTo>
                  <a:lnTo>
                    <a:pt x="530" y="1138"/>
                  </a:lnTo>
                  <a:lnTo>
                    <a:pt x="524" y="1144"/>
                  </a:lnTo>
                  <a:lnTo>
                    <a:pt x="521" y="1144"/>
                  </a:lnTo>
                  <a:lnTo>
                    <a:pt x="519" y="1146"/>
                  </a:lnTo>
                  <a:lnTo>
                    <a:pt x="515" y="1142"/>
                  </a:lnTo>
                  <a:lnTo>
                    <a:pt x="513" y="1142"/>
                  </a:lnTo>
                  <a:lnTo>
                    <a:pt x="511" y="1138"/>
                  </a:lnTo>
                  <a:lnTo>
                    <a:pt x="507" y="1136"/>
                  </a:lnTo>
                  <a:lnTo>
                    <a:pt x="505" y="1138"/>
                  </a:lnTo>
                  <a:lnTo>
                    <a:pt x="503" y="1134"/>
                  </a:lnTo>
                  <a:lnTo>
                    <a:pt x="500" y="1134"/>
                  </a:lnTo>
                  <a:lnTo>
                    <a:pt x="498" y="1136"/>
                  </a:lnTo>
                  <a:lnTo>
                    <a:pt x="496" y="1134"/>
                  </a:lnTo>
                  <a:lnTo>
                    <a:pt x="486" y="1136"/>
                  </a:lnTo>
                  <a:lnTo>
                    <a:pt x="484" y="1138"/>
                  </a:lnTo>
                  <a:lnTo>
                    <a:pt x="481" y="1136"/>
                  </a:lnTo>
                  <a:lnTo>
                    <a:pt x="479" y="1133"/>
                  </a:lnTo>
                  <a:lnTo>
                    <a:pt x="475" y="1134"/>
                  </a:lnTo>
                  <a:lnTo>
                    <a:pt x="473" y="1134"/>
                  </a:lnTo>
                  <a:lnTo>
                    <a:pt x="473" y="1129"/>
                  </a:lnTo>
                  <a:lnTo>
                    <a:pt x="469" y="1127"/>
                  </a:lnTo>
                  <a:lnTo>
                    <a:pt x="467" y="1125"/>
                  </a:lnTo>
                  <a:lnTo>
                    <a:pt x="462" y="1127"/>
                  </a:lnTo>
                  <a:lnTo>
                    <a:pt x="460" y="1125"/>
                  </a:lnTo>
                  <a:lnTo>
                    <a:pt x="456" y="1127"/>
                  </a:lnTo>
                  <a:lnTo>
                    <a:pt x="454" y="1127"/>
                  </a:lnTo>
                  <a:lnTo>
                    <a:pt x="448" y="1133"/>
                  </a:lnTo>
                  <a:lnTo>
                    <a:pt x="446" y="1136"/>
                  </a:lnTo>
                  <a:lnTo>
                    <a:pt x="446" y="1140"/>
                  </a:lnTo>
                  <a:lnTo>
                    <a:pt x="443" y="1138"/>
                  </a:lnTo>
                  <a:lnTo>
                    <a:pt x="441" y="1142"/>
                  </a:lnTo>
                  <a:lnTo>
                    <a:pt x="443" y="1144"/>
                  </a:lnTo>
                  <a:lnTo>
                    <a:pt x="443" y="1146"/>
                  </a:lnTo>
                  <a:lnTo>
                    <a:pt x="441" y="1148"/>
                  </a:lnTo>
                  <a:lnTo>
                    <a:pt x="445" y="1150"/>
                  </a:lnTo>
                  <a:lnTo>
                    <a:pt x="446" y="1152"/>
                  </a:lnTo>
                  <a:lnTo>
                    <a:pt x="450" y="1153"/>
                  </a:lnTo>
                  <a:lnTo>
                    <a:pt x="454" y="1153"/>
                  </a:lnTo>
                  <a:lnTo>
                    <a:pt x="454" y="1157"/>
                  </a:lnTo>
                  <a:lnTo>
                    <a:pt x="458" y="1157"/>
                  </a:lnTo>
                  <a:lnTo>
                    <a:pt x="460" y="1161"/>
                  </a:lnTo>
                  <a:lnTo>
                    <a:pt x="458" y="1165"/>
                  </a:lnTo>
                  <a:lnTo>
                    <a:pt x="456" y="1163"/>
                  </a:lnTo>
                  <a:lnTo>
                    <a:pt x="456" y="1165"/>
                  </a:lnTo>
                  <a:lnTo>
                    <a:pt x="458" y="1167"/>
                  </a:lnTo>
                  <a:lnTo>
                    <a:pt x="456" y="1169"/>
                  </a:lnTo>
                  <a:lnTo>
                    <a:pt x="454" y="1169"/>
                  </a:lnTo>
                  <a:lnTo>
                    <a:pt x="456" y="1171"/>
                  </a:lnTo>
                  <a:lnTo>
                    <a:pt x="456" y="1172"/>
                  </a:lnTo>
                  <a:lnTo>
                    <a:pt x="456" y="1174"/>
                  </a:lnTo>
                  <a:lnTo>
                    <a:pt x="456" y="1178"/>
                  </a:lnTo>
                  <a:lnTo>
                    <a:pt x="454" y="1180"/>
                  </a:lnTo>
                  <a:lnTo>
                    <a:pt x="456" y="1184"/>
                  </a:lnTo>
                  <a:lnTo>
                    <a:pt x="458" y="1184"/>
                  </a:lnTo>
                  <a:lnTo>
                    <a:pt x="458" y="1188"/>
                  </a:lnTo>
                  <a:lnTo>
                    <a:pt x="456" y="1188"/>
                  </a:lnTo>
                  <a:lnTo>
                    <a:pt x="458" y="1193"/>
                  </a:lnTo>
                  <a:lnTo>
                    <a:pt x="460" y="1195"/>
                  </a:lnTo>
                  <a:lnTo>
                    <a:pt x="462" y="1193"/>
                  </a:lnTo>
                  <a:lnTo>
                    <a:pt x="462" y="1195"/>
                  </a:lnTo>
                  <a:lnTo>
                    <a:pt x="460" y="1197"/>
                  </a:lnTo>
                  <a:lnTo>
                    <a:pt x="458" y="1199"/>
                  </a:lnTo>
                  <a:lnTo>
                    <a:pt x="454" y="1199"/>
                  </a:lnTo>
                  <a:lnTo>
                    <a:pt x="454" y="1197"/>
                  </a:lnTo>
                  <a:lnTo>
                    <a:pt x="450" y="1195"/>
                  </a:lnTo>
                  <a:lnTo>
                    <a:pt x="450" y="1193"/>
                  </a:lnTo>
                  <a:lnTo>
                    <a:pt x="450" y="1191"/>
                  </a:lnTo>
                  <a:lnTo>
                    <a:pt x="448" y="1191"/>
                  </a:lnTo>
                  <a:lnTo>
                    <a:pt x="446" y="1193"/>
                  </a:lnTo>
                  <a:lnTo>
                    <a:pt x="443" y="1191"/>
                  </a:lnTo>
                  <a:lnTo>
                    <a:pt x="441" y="1191"/>
                  </a:lnTo>
                  <a:lnTo>
                    <a:pt x="439" y="1191"/>
                  </a:lnTo>
                  <a:lnTo>
                    <a:pt x="437" y="1191"/>
                  </a:lnTo>
                  <a:lnTo>
                    <a:pt x="435" y="1191"/>
                  </a:lnTo>
                  <a:lnTo>
                    <a:pt x="433" y="1191"/>
                  </a:lnTo>
                  <a:lnTo>
                    <a:pt x="431" y="1193"/>
                  </a:lnTo>
                  <a:lnTo>
                    <a:pt x="431" y="1195"/>
                  </a:lnTo>
                  <a:lnTo>
                    <a:pt x="429" y="1195"/>
                  </a:lnTo>
                  <a:lnTo>
                    <a:pt x="429" y="1197"/>
                  </a:lnTo>
                  <a:lnTo>
                    <a:pt x="427" y="1199"/>
                  </a:lnTo>
                  <a:lnTo>
                    <a:pt x="426" y="1201"/>
                  </a:lnTo>
                  <a:lnTo>
                    <a:pt x="426" y="1203"/>
                  </a:lnTo>
                  <a:lnTo>
                    <a:pt x="424" y="1205"/>
                  </a:lnTo>
                  <a:lnTo>
                    <a:pt x="422" y="1205"/>
                  </a:lnTo>
                  <a:lnTo>
                    <a:pt x="422" y="1207"/>
                  </a:lnTo>
                  <a:lnTo>
                    <a:pt x="424" y="1207"/>
                  </a:lnTo>
                  <a:lnTo>
                    <a:pt x="422" y="1207"/>
                  </a:lnTo>
                  <a:lnTo>
                    <a:pt x="422" y="1209"/>
                  </a:lnTo>
                  <a:lnTo>
                    <a:pt x="420" y="1209"/>
                  </a:lnTo>
                  <a:lnTo>
                    <a:pt x="418" y="1209"/>
                  </a:lnTo>
                  <a:lnTo>
                    <a:pt x="416" y="1209"/>
                  </a:lnTo>
                  <a:lnTo>
                    <a:pt x="414" y="1209"/>
                  </a:lnTo>
                  <a:lnTo>
                    <a:pt x="412" y="1209"/>
                  </a:lnTo>
                  <a:lnTo>
                    <a:pt x="410" y="1210"/>
                  </a:lnTo>
                  <a:lnTo>
                    <a:pt x="410" y="1209"/>
                  </a:lnTo>
                  <a:lnTo>
                    <a:pt x="408" y="1209"/>
                  </a:lnTo>
                  <a:lnTo>
                    <a:pt x="407" y="1209"/>
                  </a:lnTo>
                  <a:lnTo>
                    <a:pt x="405" y="1209"/>
                  </a:lnTo>
                  <a:lnTo>
                    <a:pt x="403" y="1209"/>
                  </a:lnTo>
                  <a:lnTo>
                    <a:pt x="401" y="1209"/>
                  </a:lnTo>
                  <a:lnTo>
                    <a:pt x="399" y="1209"/>
                  </a:lnTo>
                  <a:lnTo>
                    <a:pt x="399" y="1210"/>
                  </a:lnTo>
                  <a:lnTo>
                    <a:pt x="397" y="1210"/>
                  </a:lnTo>
                  <a:lnTo>
                    <a:pt x="395" y="1210"/>
                  </a:lnTo>
                  <a:lnTo>
                    <a:pt x="395" y="1212"/>
                  </a:lnTo>
                  <a:lnTo>
                    <a:pt x="395" y="1214"/>
                  </a:lnTo>
                  <a:lnTo>
                    <a:pt x="395" y="1216"/>
                  </a:lnTo>
                  <a:lnTo>
                    <a:pt x="395" y="1218"/>
                  </a:lnTo>
                  <a:lnTo>
                    <a:pt x="395" y="1220"/>
                  </a:lnTo>
                  <a:lnTo>
                    <a:pt x="393" y="1220"/>
                  </a:lnTo>
                  <a:lnTo>
                    <a:pt x="391" y="1220"/>
                  </a:lnTo>
                  <a:lnTo>
                    <a:pt x="391" y="1222"/>
                  </a:lnTo>
                  <a:lnTo>
                    <a:pt x="393" y="1222"/>
                  </a:lnTo>
                  <a:lnTo>
                    <a:pt x="395" y="1222"/>
                  </a:lnTo>
                  <a:lnTo>
                    <a:pt x="397" y="1224"/>
                  </a:lnTo>
                  <a:lnTo>
                    <a:pt x="397" y="1226"/>
                  </a:lnTo>
                  <a:lnTo>
                    <a:pt x="399" y="1226"/>
                  </a:lnTo>
                  <a:lnTo>
                    <a:pt x="401" y="1226"/>
                  </a:lnTo>
                  <a:lnTo>
                    <a:pt x="403" y="1226"/>
                  </a:lnTo>
                  <a:lnTo>
                    <a:pt x="403" y="1224"/>
                  </a:lnTo>
                  <a:lnTo>
                    <a:pt x="405" y="1224"/>
                  </a:lnTo>
                  <a:lnTo>
                    <a:pt x="405" y="1222"/>
                  </a:lnTo>
                  <a:lnTo>
                    <a:pt x="403" y="1222"/>
                  </a:lnTo>
                  <a:lnTo>
                    <a:pt x="403" y="1220"/>
                  </a:lnTo>
                  <a:lnTo>
                    <a:pt x="401" y="1220"/>
                  </a:lnTo>
                  <a:lnTo>
                    <a:pt x="401" y="1218"/>
                  </a:lnTo>
                  <a:lnTo>
                    <a:pt x="403" y="1218"/>
                  </a:lnTo>
                  <a:lnTo>
                    <a:pt x="405" y="1220"/>
                  </a:lnTo>
                  <a:lnTo>
                    <a:pt x="407" y="1222"/>
                  </a:lnTo>
                  <a:lnTo>
                    <a:pt x="410" y="1224"/>
                  </a:lnTo>
                  <a:lnTo>
                    <a:pt x="410" y="1226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9"/>
                  </a:lnTo>
                  <a:lnTo>
                    <a:pt x="416" y="1231"/>
                  </a:lnTo>
                  <a:lnTo>
                    <a:pt x="416" y="1233"/>
                  </a:lnTo>
                  <a:lnTo>
                    <a:pt x="414" y="1233"/>
                  </a:lnTo>
                  <a:lnTo>
                    <a:pt x="414" y="1235"/>
                  </a:lnTo>
                  <a:lnTo>
                    <a:pt x="414" y="1237"/>
                  </a:lnTo>
                  <a:lnTo>
                    <a:pt x="416" y="1237"/>
                  </a:lnTo>
                  <a:lnTo>
                    <a:pt x="418" y="1237"/>
                  </a:lnTo>
                  <a:lnTo>
                    <a:pt x="420" y="1239"/>
                  </a:lnTo>
                  <a:lnTo>
                    <a:pt x="418" y="1239"/>
                  </a:lnTo>
                  <a:lnTo>
                    <a:pt x="416" y="1241"/>
                  </a:lnTo>
                  <a:lnTo>
                    <a:pt x="416" y="1243"/>
                  </a:lnTo>
                  <a:lnTo>
                    <a:pt x="416" y="1245"/>
                  </a:lnTo>
                  <a:lnTo>
                    <a:pt x="418" y="1245"/>
                  </a:lnTo>
                  <a:lnTo>
                    <a:pt x="418" y="1247"/>
                  </a:lnTo>
                  <a:lnTo>
                    <a:pt x="420" y="1248"/>
                  </a:lnTo>
                  <a:lnTo>
                    <a:pt x="420" y="1250"/>
                  </a:lnTo>
                  <a:lnTo>
                    <a:pt x="422" y="1250"/>
                  </a:lnTo>
                  <a:lnTo>
                    <a:pt x="424" y="1250"/>
                  </a:lnTo>
                  <a:lnTo>
                    <a:pt x="424" y="1252"/>
                  </a:lnTo>
                  <a:lnTo>
                    <a:pt x="422" y="1254"/>
                  </a:lnTo>
                  <a:lnTo>
                    <a:pt x="422" y="1256"/>
                  </a:lnTo>
                  <a:lnTo>
                    <a:pt x="422" y="1258"/>
                  </a:lnTo>
                  <a:lnTo>
                    <a:pt x="424" y="1260"/>
                  </a:lnTo>
                  <a:lnTo>
                    <a:pt x="424" y="1262"/>
                  </a:lnTo>
                  <a:lnTo>
                    <a:pt x="422" y="1264"/>
                  </a:lnTo>
                  <a:lnTo>
                    <a:pt x="422" y="1266"/>
                  </a:lnTo>
                  <a:lnTo>
                    <a:pt x="424" y="1266"/>
                  </a:lnTo>
                  <a:lnTo>
                    <a:pt x="424" y="1267"/>
                  </a:lnTo>
                  <a:lnTo>
                    <a:pt x="426" y="1267"/>
                  </a:lnTo>
                  <a:lnTo>
                    <a:pt x="427" y="1267"/>
                  </a:lnTo>
                  <a:lnTo>
                    <a:pt x="427" y="1269"/>
                  </a:lnTo>
                  <a:lnTo>
                    <a:pt x="429" y="1269"/>
                  </a:lnTo>
                  <a:lnTo>
                    <a:pt x="429" y="1271"/>
                  </a:lnTo>
                  <a:lnTo>
                    <a:pt x="431" y="1271"/>
                  </a:lnTo>
                  <a:lnTo>
                    <a:pt x="431" y="1273"/>
                  </a:lnTo>
                  <a:lnTo>
                    <a:pt x="433" y="1275"/>
                  </a:lnTo>
                  <a:lnTo>
                    <a:pt x="433" y="1273"/>
                  </a:lnTo>
                  <a:lnTo>
                    <a:pt x="435" y="1273"/>
                  </a:lnTo>
                  <a:lnTo>
                    <a:pt x="435" y="1275"/>
                  </a:lnTo>
                  <a:lnTo>
                    <a:pt x="435" y="1277"/>
                  </a:lnTo>
                  <a:lnTo>
                    <a:pt x="435" y="1279"/>
                  </a:lnTo>
                  <a:lnTo>
                    <a:pt x="433" y="1279"/>
                  </a:lnTo>
                  <a:lnTo>
                    <a:pt x="431" y="1279"/>
                  </a:lnTo>
                  <a:lnTo>
                    <a:pt x="431" y="1281"/>
                  </a:lnTo>
                  <a:lnTo>
                    <a:pt x="433" y="1283"/>
                  </a:lnTo>
                  <a:lnTo>
                    <a:pt x="431" y="1283"/>
                  </a:lnTo>
                  <a:lnTo>
                    <a:pt x="427" y="1283"/>
                  </a:lnTo>
                  <a:lnTo>
                    <a:pt x="426" y="1279"/>
                  </a:lnTo>
                  <a:lnTo>
                    <a:pt x="426" y="1277"/>
                  </a:lnTo>
                  <a:lnTo>
                    <a:pt x="424" y="1275"/>
                  </a:lnTo>
                  <a:lnTo>
                    <a:pt x="424" y="1273"/>
                  </a:lnTo>
                  <a:lnTo>
                    <a:pt x="422" y="1273"/>
                  </a:lnTo>
                  <a:lnTo>
                    <a:pt x="420" y="1271"/>
                  </a:lnTo>
                  <a:lnTo>
                    <a:pt x="418" y="1271"/>
                  </a:lnTo>
                  <a:lnTo>
                    <a:pt x="416" y="1269"/>
                  </a:lnTo>
                  <a:lnTo>
                    <a:pt x="414" y="1269"/>
                  </a:lnTo>
                  <a:lnTo>
                    <a:pt x="412" y="1267"/>
                  </a:lnTo>
                  <a:lnTo>
                    <a:pt x="410" y="1267"/>
                  </a:lnTo>
                  <a:lnTo>
                    <a:pt x="408" y="1267"/>
                  </a:lnTo>
                  <a:lnTo>
                    <a:pt x="407" y="1267"/>
                  </a:lnTo>
                  <a:lnTo>
                    <a:pt x="407" y="1266"/>
                  </a:lnTo>
                  <a:lnTo>
                    <a:pt x="405" y="1264"/>
                  </a:lnTo>
                  <a:lnTo>
                    <a:pt x="403" y="1264"/>
                  </a:lnTo>
                  <a:lnTo>
                    <a:pt x="401" y="1264"/>
                  </a:lnTo>
                  <a:lnTo>
                    <a:pt x="401" y="1266"/>
                  </a:lnTo>
                  <a:lnTo>
                    <a:pt x="399" y="1266"/>
                  </a:lnTo>
                  <a:lnTo>
                    <a:pt x="397" y="1266"/>
                  </a:lnTo>
                  <a:lnTo>
                    <a:pt x="395" y="1266"/>
                  </a:lnTo>
                  <a:lnTo>
                    <a:pt x="393" y="1267"/>
                  </a:lnTo>
                  <a:lnTo>
                    <a:pt x="391" y="1267"/>
                  </a:lnTo>
                  <a:lnTo>
                    <a:pt x="389" y="1269"/>
                  </a:lnTo>
                  <a:lnTo>
                    <a:pt x="388" y="1269"/>
                  </a:lnTo>
                  <a:lnTo>
                    <a:pt x="386" y="1269"/>
                  </a:lnTo>
                  <a:lnTo>
                    <a:pt x="386" y="1271"/>
                  </a:lnTo>
                  <a:lnTo>
                    <a:pt x="384" y="1271"/>
                  </a:lnTo>
                  <a:lnTo>
                    <a:pt x="384" y="1269"/>
                  </a:lnTo>
                  <a:lnTo>
                    <a:pt x="382" y="1269"/>
                  </a:lnTo>
                  <a:lnTo>
                    <a:pt x="380" y="1269"/>
                  </a:lnTo>
                  <a:lnTo>
                    <a:pt x="378" y="1269"/>
                  </a:lnTo>
                  <a:lnTo>
                    <a:pt x="378" y="1267"/>
                  </a:lnTo>
                  <a:lnTo>
                    <a:pt x="376" y="1267"/>
                  </a:lnTo>
                  <a:lnTo>
                    <a:pt x="376" y="1266"/>
                  </a:lnTo>
                  <a:lnTo>
                    <a:pt x="374" y="1264"/>
                  </a:lnTo>
                  <a:lnTo>
                    <a:pt x="374" y="1262"/>
                  </a:lnTo>
                  <a:lnTo>
                    <a:pt x="374" y="1260"/>
                  </a:lnTo>
                  <a:lnTo>
                    <a:pt x="372" y="1260"/>
                  </a:lnTo>
                  <a:lnTo>
                    <a:pt x="372" y="1258"/>
                  </a:lnTo>
                  <a:lnTo>
                    <a:pt x="372" y="1256"/>
                  </a:lnTo>
                  <a:lnTo>
                    <a:pt x="372" y="1254"/>
                  </a:lnTo>
                  <a:lnTo>
                    <a:pt x="372" y="1252"/>
                  </a:lnTo>
                  <a:lnTo>
                    <a:pt x="370" y="1252"/>
                  </a:lnTo>
                  <a:lnTo>
                    <a:pt x="370" y="1250"/>
                  </a:lnTo>
                  <a:lnTo>
                    <a:pt x="370" y="1248"/>
                  </a:lnTo>
                  <a:lnTo>
                    <a:pt x="369" y="1248"/>
                  </a:lnTo>
                  <a:lnTo>
                    <a:pt x="367" y="1248"/>
                  </a:lnTo>
                  <a:lnTo>
                    <a:pt x="365" y="1248"/>
                  </a:lnTo>
                  <a:lnTo>
                    <a:pt x="365" y="1247"/>
                  </a:lnTo>
                  <a:lnTo>
                    <a:pt x="363" y="1247"/>
                  </a:lnTo>
                  <a:lnTo>
                    <a:pt x="361" y="1247"/>
                  </a:lnTo>
                  <a:lnTo>
                    <a:pt x="359" y="1247"/>
                  </a:lnTo>
                  <a:lnTo>
                    <a:pt x="359" y="1248"/>
                  </a:lnTo>
                  <a:lnTo>
                    <a:pt x="357" y="1248"/>
                  </a:lnTo>
                  <a:lnTo>
                    <a:pt x="355" y="1248"/>
                  </a:lnTo>
                  <a:lnTo>
                    <a:pt x="353" y="1248"/>
                  </a:lnTo>
                  <a:lnTo>
                    <a:pt x="353" y="1247"/>
                  </a:lnTo>
                  <a:lnTo>
                    <a:pt x="353" y="1245"/>
                  </a:lnTo>
                  <a:lnTo>
                    <a:pt x="351" y="1245"/>
                  </a:lnTo>
                  <a:lnTo>
                    <a:pt x="351" y="1247"/>
                  </a:lnTo>
                  <a:lnTo>
                    <a:pt x="350" y="1247"/>
                  </a:lnTo>
                  <a:lnTo>
                    <a:pt x="348" y="1247"/>
                  </a:lnTo>
                  <a:lnTo>
                    <a:pt x="346" y="1248"/>
                  </a:lnTo>
                  <a:lnTo>
                    <a:pt x="346" y="1250"/>
                  </a:lnTo>
                  <a:lnTo>
                    <a:pt x="346" y="1252"/>
                  </a:lnTo>
                  <a:lnTo>
                    <a:pt x="346" y="1254"/>
                  </a:lnTo>
                  <a:lnTo>
                    <a:pt x="346" y="1256"/>
                  </a:lnTo>
                  <a:lnTo>
                    <a:pt x="346" y="1258"/>
                  </a:lnTo>
                  <a:lnTo>
                    <a:pt x="346" y="1260"/>
                  </a:lnTo>
                  <a:lnTo>
                    <a:pt x="346" y="1262"/>
                  </a:lnTo>
                  <a:lnTo>
                    <a:pt x="346" y="1264"/>
                  </a:lnTo>
                  <a:lnTo>
                    <a:pt x="346" y="1266"/>
                  </a:lnTo>
                  <a:lnTo>
                    <a:pt x="344" y="1267"/>
                  </a:lnTo>
                  <a:lnTo>
                    <a:pt x="344" y="1269"/>
                  </a:lnTo>
                  <a:lnTo>
                    <a:pt x="342" y="1269"/>
                  </a:lnTo>
                  <a:lnTo>
                    <a:pt x="340" y="1269"/>
                  </a:lnTo>
                  <a:lnTo>
                    <a:pt x="340" y="1271"/>
                  </a:lnTo>
                  <a:lnTo>
                    <a:pt x="338" y="1273"/>
                  </a:lnTo>
                  <a:lnTo>
                    <a:pt x="336" y="1275"/>
                  </a:lnTo>
                  <a:lnTo>
                    <a:pt x="334" y="1275"/>
                  </a:lnTo>
                  <a:lnTo>
                    <a:pt x="334" y="1277"/>
                  </a:lnTo>
                  <a:lnTo>
                    <a:pt x="332" y="1277"/>
                  </a:lnTo>
                  <a:lnTo>
                    <a:pt x="332" y="1279"/>
                  </a:lnTo>
                  <a:lnTo>
                    <a:pt x="331" y="1279"/>
                  </a:lnTo>
                  <a:lnTo>
                    <a:pt x="329" y="1281"/>
                  </a:lnTo>
                  <a:lnTo>
                    <a:pt x="327" y="1281"/>
                  </a:lnTo>
                  <a:lnTo>
                    <a:pt x="327" y="1283"/>
                  </a:lnTo>
                  <a:lnTo>
                    <a:pt x="329" y="1283"/>
                  </a:lnTo>
                  <a:lnTo>
                    <a:pt x="329" y="1285"/>
                  </a:lnTo>
                  <a:lnTo>
                    <a:pt x="327" y="1286"/>
                  </a:lnTo>
                  <a:lnTo>
                    <a:pt x="327" y="1288"/>
                  </a:lnTo>
                  <a:lnTo>
                    <a:pt x="325" y="1290"/>
                  </a:lnTo>
                  <a:lnTo>
                    <a:pt x="323" y="1292"/>
                  </a:lnTo>
                  <a:lnTo>
                    <a:pt x="317" y="1296"/>
                  </a:lnTo>
                  <a:lnTo>
                    <a:pt x="310" y="1300"/>
                  </a:lnTo>
                  <a:lnTo>
                    <a:pt x="308" y="1302"/>
                  </a:lnTo>
                  <a:lnTo>
                    <a:pt x="306" y="1304"/>
                  </a:lnTo>
                  <a:lnTo>
                    <a:pt x="298" y="1304"/>
                  </a:lnTo>
                  <a:lnTo>
                    <a:pt x="287" y="1304"/>
                  </a:lnTo>
                  <a:lnTo>
                    <a:pt x="264" y="1304"/>
                  </a:lnTo>
                  <a:lnTo>
                    <a:pt x="237" y="1304"/>
                  </a:lnTo>
                  <a:lnTo>
                    <a:pt x="218" y="1304"/>
                  </a:lnTo>
                  <a:lnTo>
                    <a:pt x="213" y="1304"/>
                  </a:lnTo>
                  <a:lnTo>
                    <a:pt x="186" y="1304"/>
                  </a:lnTo>
                  <a:lnTo>
                    <a:pt x="161" y="1304"/>
                  </a:lnTo>
                  <a:lnTo>
                    <a:pt x="150" y="1304"/>
                  </a:lnTo>
                  <a:lnTo>
                    <a:pt x="142" y="1307"/>
                  </a:lnTo>
                  <a:lnTo>
                    <a:pt x="135" y="1309"/>
                  </a:lnTo>
                  <a:lnTo>
                    <a:pt x="129" y="1313"/>
                  </a:lnTo>
                  <a:lnTo>
                    <a:pt x="123" y="1315"/>
                  </a:lnTo>
                  <a:lnTo>
                    <a:pt x="114" y="1319"/>
                  </a:lnTo>
                  <a:lnTo>
                    <a:pt x="106" y="1323"/>
                  </a:lnTo>
                  <a:lnTo>
                    <a:pt x="91" y="1328"/>
                  </a:lnTo>
                  <a:lnTo>
                    <a:pt x="82" y="1334"/>
                  </a:lnTo>
                  <a:lnTo>
                    <a:pt x="68" y="1340"/>
                  </a:lnTo>
                  <a:lnTo>
                    <a:pt x="57" y="1343"/>
                  </a:lnTo>
                  <a:lnTo>
                    <a:pt x="51" y="1347"/>
                  </a:lnTo>
                  <a:lnTo>
                    <a:pt x="47" y="1347"/>
                  </a:lnTo>
                  <a:lnTo>
                    <a:pt x="47" y="1345"/>
                  </a:lnTo>
                  <a:lnTo>
                    <a:pt x="49" y="1343"/>
                  </a:lnTo>
                  <a:lnTo>
                    <a:pt x="51" y="1340"/>
                  </a:lnTo>
                  <a:lnTo>
                    <a:pt x="51" y="1338"/>
                  </a:lnTo>
                  <a:lnTo>
                    <a:pt x="53" y="1336"/>
                  </a:lnTo>
                  <a:lnTo>
                    <a:pt x="53" y="1334"/>
                  </a:lnTo>
                  <a:lnTo>
                    <a:pt x="53" y="1332"/>
                  </a:lnTo>
                  <a:lnTo>
                    <a:pt x="53" y="1330"/>
                  </a:lnTo>
                  <a:lnTo>
                    <a:pt x="53" y="1328"/>
                  </a:lnTo>
                  <a:lnTo>
                    <a:pt x="53" y="1326"/>
                  </a:lnTo>
                  <a:lnTo>
                    <a:pt x="55" y="1324"/>
                  </a:lnTo>
                  <a:lnTo>
                    <a:pt x="55" y="1323"/>
                  </a:lnTo>
                  <a:lnTo>
                    <a:pt x="57" y="1321"/>
                  </a:lnTo>
                  <a:lnTo>
                    <a:pt x="55" y="1321"/>
                  </a:lnTo>
                  <a:lnTo>
                    <a:pt x="55" y="1319"/>
                  </a:lnTo>
                  <a:lnTo>
                    <a:pt x="53" y="1317"/>
                  </a:lnTo>
                  <a:lnTo>
                    <a:pt x="55" y="1313"/>
                  </a:lnTo>
                  <a:lnTo>
                    <a:pt x="53" y="1311"/>
                  </a:lnTo>
                  <a:lnTo>
                    <a:pt x="51" y="1311"/>
                  </a:lnTo>
                  <a:lnTo>
                    <a:pt x="49" y="1313"/>
                  </a:lnTo>
                  <a:lnTo>
                    <a:pt x="47" y="1313"/>
                  </a:lnTo>
                  <a:lnTo>
                    <a:pt x="46" y="1311"/>
                  </a:lnTo>
                  <a:lnTo>
                    <a:pt x="47" y="1309"/>
                  </a:lnTo>
                  <a:lnTo>
                    <a:pt x="47" y="1307"/>
                  </a:lnTo>
                  <a:lnTo>
                    <a:pt x="49" y="1307"/>
                  </a:lnTo>
                  <a:lnTo>
                    <a:pt x="49" y="1304"/>
                  </a:lnTo>
                  <a:lnTo>
                    <a:pt x="51" y="1304"/>
                  </a:lnTo>
                  <a:lnTo>
                    <a:pt x="49" y="1302"/>
                  </a:lnTo>
                  <a:lnTo>
                    <a:pt x="51" y="1300"/>
                  </a:lnTo>
                  <a:lnTo>
                    <a:pt x="49" y="1300"/>
                  </a:lnTo>
                  <a:lnTo>
                    <a:pt x="44" y="1298"/>
                  </a:lnTo>
                  <a:lnTo>
                    <a:pt x="38" y="1296"/>
                  </a:lnTo>
                  <a:lnTo>
                    <a:pt x="19" y="1292"/>
                  </a:lnTo>
                  <a:lnTo>
                    <a:pt x="0" y="1288"/>
                  </a:lnTo>
                  <a:lnTo>
                    <a:pt x="2" y="1281"/>
                  </a:lnTo>
                  <a:lnTo>
                    <a:pt x="2" y="1279"/>
                  </a:lnTo>
                  <a:lnTo>
                    <a:pt x="2" y="1277"/>
                  </a:lnTo>
                  <a:lnTo>
                    <a:pt x="4" y="1275"/>
                  </a:lnTo>
                  <a:lnTo>
                    <a:pt x="6" y="1273"/>
                  </a:lnTo>
                  <a:lnTo>
                    <a:pt x="7" y="1271"/>
                  </a:lnTo>
                  <a:lnTo>
                    <a:pt x="7" y="1266"/>
                  </a:lnTo>
                  <a:lnTo>
                    <a:pt x="9" y="1262"/>
                  </a:lnTo>
                  <a:lnTo>
                    <a:pt x="13" y="1254"/>
                  </a:lnTo>
                  <a:lnTo>
                    <a:pt x="15" y="1248"/>
                  </a:lnTo>
                  <a:lnTo>
                    <a:pt x="15" y="1245"/>
                  </a:lnTo>
                  <a:lnTo>
                    <a:pt x="17" y="1243"/>
                  </a:lnTo>
                  <a:lnTo>
                    <a:pt x="17" y="1241"/>
                  </a:lnTo>
                  <a:lnTo>
                    <a:pt x="17" y="1239"/>
                  </a:lnTo>
                  <a:lnTo>
                    <a:pt x="17" y="1237"/>
                  </a:lnTo>
                  <a:lnTo>
                    <a:pt x="19" y="1233"/>
                  </a:lnTo>
                  <a:lnTo>
                    <a:pt x="21" y="1233"/>
                  </a:lnTo>
                  <a:lnTo>
                    <a:pt x="23" y="1233"/>
                  </a:lnTo>
                  <a:lnTo>
                    <a:pt x="25" y="1233"/>
                  </a:lnTo>
                  <a:lnTo>
                    <a:pt x="27" y="1233"/>
                  </a:lnTo>
                  <a:lnTo>
                    <a:pt x="28" y="1231"/>
                  </a:lnTo>
                  <a:lnTo>
                    <a:pt x="28" y="1233"/>
                  </a:lnTo>
                  <a:lnTo>
                    <a:pt x="30" y="1233"/>
                  </a:lnTo>
                  <a:lnTo>
                    <a:pt x="30" y="1235"/>
                  </a:lnTo>
                  <a:lnTo>
                    <a:pt x="30" y="1237"/>
                  </a:lnTo>
                  <a:lnTo>
                    <a:pt x="32" y="1237"/>
                  </a:lnTo>
                  <a:lnTo>
                    <a:pt x="32" y="1239"/>
                  </a:lnTo>
                  <a:lnTo>
                    <a:pt x="34" y="1239"/>
                  </a:lnTo>
                  <a:lnTo>
                    <a:pt x="36" y="1239"/>
                  </a:lnTo>
                  <a:lnTo>
                    <a:pt x="36" y="1237"/>
                  </a:lnTo>
                  <a:lnTo>
                    <a:pt x="40" y="1237"/>
                  </a:lnTo>
                  <a:lnTo>
                    <a:pt x="40" y="1239"/>
                  </a:lnTo>
                  <a:lnTo>
                    <a:pt x="42" y="1241"/>
                  </a:lnTo>
                  <a:lnTo>
                    <a:pt x="42" y="1243"/>
                  </a:lnTo>
                  <a:lnTo>
                    <a:pt x="42" y="1245"/>
                  </a:lnTo>
                  <a:lnTo>
                    <a:pt x="44" y="1247"/>
                  </a:lnTo>
                  <a:lnTo>
                    <a:pt x="47" y="1250"/>
                  </a:lnTo>
                  <a:lnTo>
                    <a:pt x="47" y="1254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EE181A3-B92D-425D-8891-6B8EBC11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460"/>
              <a:ext cx="612" cy="1565"/>
            </a:xfrm>
            <a:custGeom>
              <a:avLst/>
              <a:gdLst>
                <a:gd name="T0" fmla="*/ 570 w 612"/>
                <a:gd name="T1" fmla="*/ 1544 h 1565"/>
                <a:gd name="T2" fmla="*/ 594 w 612"/>
                <a:gd name="T3" fmla="*/ 1478 h 1565"/>
                <a:gd name="T4" fmla="*/ 600 w 612"/>
                <a:gd name="T5" fmla="*/ 1457 h 1565"/>
                <a:gd name="T6" fmla="*/ 587 w 612"/>
                <a:gd name="T7" fmla="*/ 1434 h 1565"/>
                <a:gd name="T8" fmla="*/ 583 w 612"/>
                <a:gd name="T9" fmla="*/ 1402 h 1565"/>
                <a:gd name="T10" fmla="*/ 594 w 612"/>
                <a:gd name="T11" fmla="*/ 1386 h 1565"/>
                <a:gd name="T12" fmla="*/ 606 w 612"/>
                <a:gd name="T13" fmla="*/ 1364 h 1565"/>
                <a:gd name="T14" fmla="*/ 577 w 612"/>
                <a:gd name="T15" fmla="*/ 1295 h 1565"/>
                <a:gd name="T16" fmla="*/ 572 w 612"/>
                <a:gd name="T17" fmla="*/ 1248 h 1565"/>
                <a:gd name="T18" fmla="*/ 564 w 612"/>
                <a:gd name="T19" fmla="*/ 1202 h 1565"/>
                <a:gd name="T20" fmla="*/ 553 w 612"/>
                <a:gd name="T21" fmla="*/ 1181 h 1565"/>
                <a:gd name="T22" fmla="*/ 516 w 612"/>
                <a:gd name="T23" fmla="*/ 1187 h 1565"/>
                <a:gd name="T24" fmla="*/ 431 w 612"/>
                <a:gd name="T25" fmla="*/ 1141 h 1565"/>
                <a:gd name="T26" fmla="*/ 363 w 612"/>
                <a:gd name="T27" fmla="*/ 1128 h 1565"/>
                <a:gd name="T28" fmla="*/ 342 w 612"/>
                <a:gd name="T29" fmla="*/ 1115 h 1565"/>
                <a:gd name="T30" fmla="*/ 307 w 612"/>
                <a:gd name="T31" fmla="*/ 1117 h 1565"/>
                <a:gd name="T32" fmla="*/ 273 w 612"/>
                <a:gd name="T33" fmla="*/ 1130 h 1565"/>
                <a:gd name="T34" fmla="*/ 245 w 612"/>
                <a:gd name="T35" fmla="*/ 1088 h 1565"/>
                <a:gd name="T36" fmla="*/ 209 w 612"/>
                <a:gd name="T37" fmla="*/ 1060 h 1565"/>
                <a:gd name="T38" fmla="*/ 174 w 612"/>
                <a:gd name="T39" fmla="*/ 1048 h 1565"/>
                <a:gd name="T40" fmla="*/ 152 w 612"/>
                <a:gd name="T41" fmla="*/ 1020 h 1565"/>
                <a:gd name="T42" fmla="*/ 161 w 612"/>
                <a:gd name="T43" fmla="*/ 986 h 1565"/>
                <a:gd name="T44" fmla="*/ 169 w 612"/>
                <a:gd name="T45" fmla="*/ 949 h 1565"/>
                <a:gd name="T46" fmla="*/ 182 w 612"/>
                <a:gd name="T47" fmla="*/ 930 h 1565"/>
                <a:gd name="T48" fmla="*/ 207 w 612"/>
                <a:gd name="T49" fmla="*/ 932 h 1565"/>
                <a:gd name="T50" fmla="*/ 228 w 612"/>
                <a:gd name="T51" fmla="*/ 921 h 1565"/>
                <a:gd name="T52" fmla="*/ 235 w 612"/>
                <a:gd name="T53" fmla="*/ 900 h 1565"/>
                <a:gd name="T54" fmla="*/ 211 w 612"/>
                <a:gd name="T55" fmla="*/ 872 h 1565"/>
                <a:gd name="T56" fmla="*/ 184 w 612"/>
                <a:gd name="T57" fmla="*/ 839 h 1565"/>
                <a:gd name="T58" fmla="*/ 148 w 612"/>
                <a:gd name="T59" fmla="*/ 818 h 1565"/>
                <a:gd name="T60" fmla="*/ 116 w 612"/>
                <a:gd name="T61" fmla="*/ 797 h 1565"/>
                <a:gd name="T62" fmla="*/ 123 w 612"/>
                <a:gd name="T63" fmla="*/ 780 h 1565"/>
                <a:gd name="T64" fmla="*/ 135 w 612"/>
                <a:gd name="T65" fmla="*/ 761 h 1565"/>
                <a:gd name="T66" fmla="*/ 150 w 612"/>
                <a:gd name="T67" fmla="*/ 742 h 1565"/>
                <a:gd name="T68" fmla="*/ 136 w 612"/>
                <a:gd name="T69" fmla="*/ 720 h 1565"/>
                <a:gd name="T70" fmla="*/ 102 w 612"/>
                <a:gd name="T71" fmla="*/ 712 h 1565"/>
                <a:gd name="T72" fmla="*/ 79 w 612"/>
                <a:gd name="T73" fmla="*/ 691 h 1565"/>
                <a:gd name="T74" fmla="*/ 85 w 612"/>
                <a:gd name="T75" fmla="*/ 663 h 1565"/>
                <a:gd name="T76" fmla="*/ 89 w 612"/>
                <a:gd name="T77" fmla="*/ 640 h 1565"/>
                <a:gd name="T78" fmla="*/ 100 w 612"/>
                <a:gd name="T79" fmla="*/ 608 h 1565"/>
                <a:gd name="T80" fmla="*/ 104 w 612"/>
                <a:gd name="T81" fmla="*/ 568 h 1565"/>
                <a:gd name="T82" fmla="*/ 89 w 612"/>
                <a:gd name="T83" fmla="*/ 535 h 1565"/>
                <a:gd name="T84" fmla="*/ 93 w 612"/>
                <a:gd name="T85" fmla="*/ 509 h 1565"/>
                <a:gd name="T86" fmla="*/ 108 w 612"/>
                <a:gd name="T87" fmla="*/ 482 h 1565"/>
                <a:gd name="T88" fmla="*/ 91 w 612"/>
                <a:gd name="T89" fmla="*/ 461 h 1565"/>
                <a:gd name="T90" fmla="*/ 60 w 612"/>
                <a:gd name="T91" fmla="*/ 448 h 1565"/>
                <a:gd name="T92" fmla="*/ 30 w 612"/>
                <a:gd name="T93" fmla="*/ 427 h 1565"/>
                <a:gd name="T94" fmla="*/ 22 w 612"/>
                <a:gd name="T95" fmla="*/ 387 h 1565"/>
                <a:gd name="T96" fmla="*/ 0 w 612"/>
                <a:gd name="T97" fmla="*/ 349 h 1565"/>
                <a:gd name="T98" fmla="*/ 28 w 612"/>
                <a:gd name="T99" fmla="*/ 271 h 1565"/>
                <a:gd name="T100" fmla="*/ 43 w 612"/>
                <a:gd name="T101" fmla="*/ 216 h 1565"/>
                <a:gd name="T102" fmla="*/ 43 w 612"/>
                <a:gd name="T103" fmla="*/ 176 h 1565"/>
                <a:gd name="T104" fmla="*/ 62 w 612"/>
                <a:gd name="T105" fmla="*/ 142 h 1565"/>
                <a:gd name="T106" fmla="*/ 68 w 612"/>
                <a:gd name="T107" fmla="*/ 116 h 1565"/>
                <a:gd name="T108" fmla="*/ 57 w 612"/>
                <a:gd name="T109" fmla="*/ 76 h 1565"/>
                <a:gd name="T110" fmla="*/ 97 w 612"/>
                <a:gd name="T111" fmla="*/ 62 h 1565"/>
                <a:gd name="T112" fmla="*/ 110 w 612"/>
                <a:gd name="T113" fmla="*/ 36 h 1565"/>
                <a:gd name="T114" fmla="*/ 138 w 612"/>
                <a:gd name="T115" fmla="*/ 2 h 1565"/>
                <a:gd name="T116" fmla="*/ 182 w 612"/>
                <a:gd name="T117" fmla="*/ 11 h 1565"/>
                <a:gd name="T118" fmla="*/ 237 w 612"/>
                <a:gd name="T119" fmla="*/ 11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2" h="1565">
                  <a:moveTo>
                    <a:pt x="556" y="1561"/>
                  </a:moveTo>
                  <a:lnTo>
                    <a:pt x="558" y="1563"/>
                  </a:lnTo>
                  <a:lnTo>
                    <a:pt x="560" y="1565"/>
                  </a:lnTo>
                  <a:lnTo>
                    <a:pt x="562" y="1565"/>
                  </a:lnTo>
                  <a:lnTo>
                    <a:pt x="564" y="1565"/>
                  </a:lnTo>
                  <a:lnTo>
                    <a:pt x="566" y="1565"/>
                  </a:lnTo>
                  <a:lnTo>
                    <a:pt x="568" y="1565"/>
                  </a:lnTo>
                  <a:lnTo>
                    <a:pt x="570" y="1565"/>
                  </a:lnTo>
                  <a:lnTo>
                    <a:pt x="572" y="1565"/>
                  </a:lnTo>
                  <a:lnTo>
                    <a:pt x="572" y="1563"/>
                  </a:lnTo>
                  <a:lnTo>
                    <a:pt x="574" y="1561"/>
                  </a:lnTo>
                  <a:lnTo>
                    <a:pt x="574" y="1559"/>
                  </a:lnTo>
                  <a:lnTo>
                    <a:pt x="574" y="1557"/>
                  </a:lnTo>
                  <a:lnTo>
                    <a:pt x="572" y="1554"/>
                  </a:lnTo>
                  <a:lnTo>
                    <a:pt x="572" y="1552"/>
                  </a:lnTo>
                  <a:lnTo>
                    <a:pt x="570" y="1548"/>
                  </a:lnTo>
                  <a:lnTo>
                    <a:pt x="570" y="1544"/>
                  </a:lnTo>
                  <a:lnTo>
                    <a:pt x="570" y="1540"/>
                  </a:lnTo>
                  <a:lnTo>
                    <a:pt x="570" y="1536"/>
                  </a:lnTo>
                  <a:lnTo>
                    <a:pt x="570" y="1533"/>
                  </a:lnTo>
                  <a:lnTo>
                    <a:pt x="570" y="1531"/>
                  </a:lnTo>
                  <a:lnTo>
                    <a:pt x="570" y="1527"/>
                  </a:lnTo>
                  <a:lnTo>
                    <a:pt x="570" y="1525"/>
                  </a:lnTo>
                  <a:lnTo>
                    <a:pt x="572" y="1523"/>
                  </a:lnTo>
                  <a:lnTo>
                    <a:pt x="572" y="1519"/>
                  </a:lnTo>
                  <a:lnTo>
                    <a:pt x="577" y="1512"/>
                  </a:lnTo>
                  <a:lnTo>
                    <a:pt x="581" y="1502"/>
                  </a:lnTo>
                  <a:lnTo>
                    <a:pt x="585" y="1497"/>
                  </a:lnTo>
                  <a:lnTo>
                    <a:pt x="593" y="1487"/>
                  </a:lnTo>
                  <a:lnTo>
                    <a:pt x="593" y="1485"/>
                  </a:lnTo>
                  <a:lnTo>
                    <a:pt x="594" y="1483"/>
                  </a:lnTo>
                  <a:lnTo>
                    <a:pt x="594" y="1481"/>
                  </a:lnTo>
                  <a:lnTo>
                    <a:pt x="594" y="1479"/>
                  </a:lnTo>
                  <a:lnTo>
                    <a:pt x="594" y="1478"/>
                  </a:lnTo>
                  <a:lnTo>
                    <a:pt x="598" y="1478"/>
                  </a:lnTo>
                  <a:lnTo>
                    <a:pt x="600" y="1476"/>
                  </a:lnTo>
                  <a:lnTo>
                    <a:pt x="602" y="1476"/>
                  </a:lnTo>
                  <a:lnTo>
                    <a:pt x="602" y="1474"/>
                  </a:lnTo>
                  <a:lnTo>
                    <a:pt x="600" y="1472"/>
                  </a:lnTo>
                  <a:lnTo>
                    <a:pt x="600" y="1470"/>
                  </a:lnTo>
                  <a:lnTo>
                    <a:pt x="598" y="1468"/>
                  </a:lnTo>
                  <a:lnTo>
                    <a:pt x="596" y="1468"/>
                  </a:lnTo>
                  <a:lnTo>
                    <a:pt x="596" y="1466"/>
                  </a:lnTo>
                  <a:lnTo>
                    <a:pt x="594" y="1464"/>
                  </a:lnTo>
                  <a:lnTo>
                    <a:pt x="594" y="1462"/>
                  </a:lnTo>
                  <a:lnTo>
                    <a:pt x="596" y="1462"/>
                  </a:lnTo>
                  <a:lnTo>
                    <a:pt x="596" y="1460"/>
                  </a:lnTo>
                  <a:lnTo>
                    <a:pt x="598" y="1460"/>
                  </a:lnTo>
                  <a:lnTo>
                    <a:pt x="598" y="1459"/>
                  </a:lnTo>
                  <a:lnTo>
                    <a:pt x="598" y="1457"/>
                  </a:lnTo>
                  <a:lnTo>
                    <a:pt x="600" y="1457"/>
                  </a:lnTo>
                  <a:lnTo>
                    <a:pt x="600" y="1455"/>
                  </a:lnTo>
                  <a:lnTo>
                    <a:pt x="600" y="1453"/>
                  </a:lnTo>
                  <a:lnTo>
                    <a:pt x="600" y="1451"/>
                  </a:lnTo>
                  <a:lnTo>
                    <a:pt x="598" y="1451"/>
                  </a:lnTo>
                  <a:lnTo>
                    <a:pt x="598" y="1449"/>
                  </a:lnTo>
                  <a:lnTo>
                    <a:pt x="598" y="1447"/>
                  </a:lnTo>
                  <a:lnTo>
                    <a:pt x="596" y="1447"/>
                  </a:lnTo>
                  <a:lnTo>
                    <a:pt x="594" y="1447"/>
                  </a:lnTo>
                  <a:lnTo>
                    <a:pt x="593" y="1447"/>
                  </a:lnTo>
                  <a:lnTo>
                    <a:pt x="593" y="1445"/>
                  </a:lnTo>
                  <a:lnTo>
                    <a:pt x="593" y="1443"/>
                  </a:lnTo>
                  <a:lnTo>
                    <a:pt x="593" y="1441"/>
                  </a:lnTo>
                  <a:lnTo>
                    <a:pt x="593" y="1440"/>
                  </a:lnTo>
                  <a:lnTo>
                    <a:pt x="591" y="1438"/>
                  </a:lnTo>
                  <a:lnTo>
                    <a:pt x="591" y="1436"/>
                  </a:lnTo>
                  <a:lnTo>
                    <a:pt x="589" y="1436"/>
                  </a:lnTo>
                  <a:lnTo>
                    <a:pt x="587" y="1434"/>
                  </a:lnTo>
                  <a:lnTo>
                    <a:pt x="587" y="1432"/>
                  </a:lnTo>
                  <a:lnTo>
                    <a:pt x="585" y="1432"/>
                  </a:lnTo>
                  <a:lnTo>
                    <a:pt x="585" y="1430"/>
                  </a:lnTo>
                  <a:lnTo>
                    <a:pt x="587" y="1428"/>
                  </a:lnTo>
                  <a:lnTo>
                    <a:pt x="587" y="1426"/>
                  </a:lnTo>
                  <a:lnTo>
                    <a:pt x="587" y="1424"/>
                  </a:lnTo>
                  <a:lnTo>
                    <a:pt x="587" y="1422"/>
                  </a:lnTo>
                  <a:lnTo>
                    <a:pt x="587" y="1421"/>
                  </a:lnTo>
                  <a:lnTo>
                    <a:pt x="587" y="1419"/>
                  </a:lnTo>
                  <a:lnTo>
                    <a:pt x="587" y="1417"/>
                  </a:lnTo>
                  <a:lnTo>
                    <a:pt x="587" y="1413"/>
                  </a:lnTo>
                  <a:lnTo>
                    <a:pt x="585" y="1411"/>
                  </a:lnTo>
                  <a:lnTo>
                    <a:pt x="583" y="1409"/>
                  </a:lnTo>
                  <a:lnTo>
                    <a:pt x="583" y="1407"/>
                  </a:lnTo>
                  <a:lnTo>
                    <a:pt x="583" y="1405"/>
                  </a:lnTo>
                  <a:lnTo>
                    <a:pt x="583" y="1403"/>
                  </a:lnTo>
                  <a:lnTo>
                    <a:pt x="583" y="1402"/>
                  </a:lnTo>
                  <a:lnTo>
                    <a:pt x="581" y="1400"/>
                  </a:lnTo>
                  <a:lnTo>
                    <a:pt x="581" y="1398"/>
                  </a:lnTo>
                  <a:lnTo>
                    <a:pt x="579" y="1398"/>
                  </a:lnTo>
                  <a:lnTo>
                    <a:pt x="577" y="1398"/>
                  </a:lnTo>
                  <a:lnTo>
                    <a:pt x="577" y="1396"/>
                  </a:lnTo>
                  <a:lnTo>
                    <a:pt x="579" y="1396"/>
                  </a:lnTo>
                  <a:lnTo>
                    <a:pt x="581" y="1394"/>
                  </a:lnTo>
                  <a:lnTo>
                    <a:pt x="583" y="1394"/>
                  </a:lnTo>
                  <a:lnTo>
                    <a:pt x="585" y="1394"/>
                  </a:lnTo>
                  <a:lnTo>
                    <a:pt x="585" y="1392"/>
                  </a:lnTo>
                  <a:lnTo>
                    <a:pt x="587" y="1390"/>
                  </a:lnTo>
                  <a:lnTo>
                    <a:pt x="587" y="1388"/>
                  </a:lnTo>
                  <a:lnTo>
                    <a:pt x="589" y="1388"/>
                  </a:lnTo>
                  <a:lnTo>
                    <a:pt x="591" y="1388"/>
                  </a:lnTo>
                  <a:lnTo>
                    <a:pt x="591" y="1386"/>
                  </a:lnTo>
                  <a:lnTo>
                    <a:pt x="593" y="1386"/>
                  </a:lnTo>
                  <a:lnTo>
                    <a:pt x="594" y="1386"/>
                  </a:lnTo>
                  <a:lnTo>
                    <a:pt x="596" y="1386"/>
                  </a:lnTo>
                  <a:lnTo>
                    <a:pt x="596" y="1384"/>
                  </a:lnTo>
                  <a:lnTo>
                    <a:pt x="598" y="1386"/>
                  </a:lnTo>
                  <a:lnTo>
                    <a:pt x="600" y="1384"/>
                  </a:lnTo>
                  <a:lnTo>
                    <a:pt x="602" y="1384"/>
                  </a:lnTo>
                  <a:lnTo>
                    <a:pt x="604" y="1384"/>
                  </a:lnTo>
                  <a:lnTo>
                    <a:pt x="606" y="1384"/>
                  </a:lnTo>
                  <a:lnTo>
                    <a:pt x="608" y="1384"/>
                  </a:lnTo>
                  <a:lnTo>
                    <a:pt x="610" y="1383"/>
                  </a:lnTo>
                  <a:lnTo>
                    <a:pt x="610" y="1381"/>
                  </a:lnTo>
                  <a:lnTo>
                    <a:pt x="612" y="1381"/>
                  </a:lnTo>
                  <a:lnTo>
                    <a:pt x="612" y="1379"/>
                  </a:lnTo>
                  <a:lnTo>
                    <a:pt x="610" y="1377"/>
                  </a:lnTo>
                  <a:lnTo>
                    <a:pt x="610" y="1375"/>
                  </a:lnTo>
                  <a:lnTo>
                    <a:pt x="610" y="1373"/>
                  </a:lnTo>
                  <a:lnTo>
                    <a:pt x="608" y="1369"/>
                  </a:lnTo>
                  <a:lnTo>
                    <a:pt x="606" y="1364"/>
                  </a:lnTo>
                  <a:lnTo>
                    <a:pt x="602" y="1356"/>
                  </a:lnTo>
                  <a:lnTo>
                    <a:pt x="600" y="1348"/>
                  </a:lnTo>
                  <a:lnTo>
                    <a:pt x="596" y="1339"/>
                  </a:lnTo>
                  <a:lnTo>
                    <a:pt x="594" y="1333"/>
                  </a:lnTo>
                  <a:lnTo>
                    <a:pt x="593" y="1327"/>
                  </a:lnTo>
                  <a:lnTo>
                    <a:pt x="589" y="1318"/>
                  </a:lnTo>
                  <a:lnTo>
                    <a:pt x="587" y="1314"/>
                  </a:lnTo>
                  <a:lnTo>
                    <a:pt x="587" y="1312"/>
                  </a:lnTo>
                  <a:lnTo>
                    <a:pt x="585" y="1310"/>
                  </a:lnTo>
                  <a:lnTo>
                    <a:pt x="585" y="1308"/>
                  </a:lnTo>
                  <a:lnTo>
                    <a:pt x="583" y="1307"/>
                  </a:lnTo>
                  <a:lnTo>
                    <a:pt x="581" y="1305"/>
                  </a:lnTo>
                  <a:lnTo>
                    <a:pt x="579" y="1303"/>
                  </a:lnTo>
                  <a:lnTo>
                    <a:pt x="579" y="1301"/>
                  </a:lnTo>
                  <a:lnTo>
                    <a:pt x="577" y="1299"/>
                  </a:lnTo>
                  <a:lnTo>
                    <a:pt x="577" y="1297"/>
                  </a:lnTo>
                  <a:lnTo>
                    <a:pt x="577" y="1295"/>
                  </a:lnTo>
                  <a:lnTo>
                    <a:pt x="575" y="1295"/>
                  </a:lnTo>
                  <a:lnTo>
                    <a:pt x="575" y="1293"/>
                  </a:lnTo>
                  <a:lnTo>
                    <a:pt x="575" y="1291"/>
                  </a:lnTo>
                  <a:lnTo>
                    <a:pt x="577" y="1289"/>
                  </a:lnTo>
                  <a:lnTo>
                    <a:pt x="575" y="1288"/>
                  </a:lnTo>
                  <a:lnTo>
                    <a:pt x="575" y="1286"/>
                  </a:lnTo>
                  <a:lnTo>
                    <a:pt x="575" y="1282"/>
                  </a:lnTo>
                  <a:lnTo>
                    <a:pt x="575" y="1280"/>
                  </a:lnTo>
                  <a:lnTo>
                    <a:pt x="575" y="1278"/>
                  </a:lnTo>
                  <a:lnTo>
                    <a:pt x="575" y="1274"/>
                  </a:lnTo>
                  <a:lnTo>
                    <a:pt x="575" y="1272"/>
                  </a:lnTo>
                  <a:lnTo>
                    <a:pt x="575" y="1267"/>
                  </a:lnTo>
                  <a:lnTo>
                    <a:pt x="574" y="1263"/>
                  </a:lnTo>
                  <a:lnTo>
                    <a:pt x="574" y="1259"/>
                  </a:lnTo>
                  <a:lnTo>
                    <a:pt x="572" y="1255"/>
                  </a:lnTo>
                  <a:lnTo>
                    <a:pt x="572" y="1251"/>
                  </a:lnTo>
                  <a:lnTo>
                    <a:pt x="572" y="1248"/>
                  </a:lnTo>
                  <a:lnTo>
                    <a:pt x="570" y="1244"/>
                  </a:lnTo>
                  <a:lnTo>
                    <a:pt x="568" y="1238"/>
                  </a:lnTo>
                  <a:lnTo>
                    <a:pt x="568" y="1232"/>
                  </a:lnTo>
                  <a:lnTo>
                    <a:pt x="568" y="1231"/>
                  </a:lnTo>
                  <a:lnTo>
                    <a:pt x="566" y="1227"/>
                  </a:lnTo>
                  <a:lnTo>
                    <a:pt x="566" y="1225"/>
                  </a:lnTo>
                  <a:lnTo>
                    <a:pt x="566" y="1223"/>
                  </a:lnTo>
                  <a:lnTo>
                    <a:pt x="566" y="1221"/>
                  </a:lnTo>
                  <a:lnTo>
                    <a:pt x="566" y="1219"/>
                  </a:lnTo>
                  <a:lnTo>
                    <a:pt x="566" y="1215"/>
                  </a:lnTo>
                  <a:lnTo>
                    <a:pt x="566" y="1213"/>
                  </a:lnTo>
                  <a:lnTo>
                    <a:pt x="566" y="1212"/>
                  </a:lnTo>
                  <a:lnTo>
                    <a:pt x="566" y="1210"/>
                  </a:lnTo>
                  <a:lnTo>
                    <a:pt x="566" y="1208"/>
                  </a:lnTo>
                  <a:lnTo>
                    <a:pt x="566" y="1206"/>
                  </a:lnTo>
                  <a:lnTo>
                    <a:pt x="566" y="1204"/>
                  </a:lnTo>
                  <a:lnTo>
                    <a:pt x="564" y="1202"/>
                  </a:lnTo>
                  <a:lnTo>
                    <a:pt x="564" y="1200"/>
                  </a:lnTo>
                  <a:lnTo>
                    <a:pt x="566" y="1198"/>
                  </a:lnTo>
                  <a:lnTo>
                    <a:pt x="566" y="1196"/>
                  </a:lnTo>
                  <a:lnTo>
                    <a:pt x="566" y="1195"/>
                  </a:lnTo>
                  <a:lnTo>
                    <a:pt x="566" y="1193"/>
                  </a:lnTo>
                  <a:lnTo>
                    <a:pt x="566" y="1191"/>
                  </a:lnTo>
                  <a:lnTo>
                    <a:pt x="564" y="1187"/>
                  </a:lnTo>
                  <a:lnTo>
                    <a:pt x="564" y="1183"/>
                  </a:lnTo>
                  <a:lnTo>
                    <a:pt x="562" y="1179"/>
                  </a:lnTo>
                  <a:lnTo>
                    <a:pt x="562" y="1177"/>
                  </a:lnTo>
                  <a:lnTo>
                    <a:pt x="560" y="1176"/>
                  </a:lnTo>
                  <a:lnTo>
                    <a:pt x="558" y="1176"/>
                  </a:lnTo>
                  <a:lnTo>
                    <a:pt x="558" y="1177"/>
                  </a:lnTo>
                  <a:lnTo>
                    <a:pt x="556" y="1177"/>
                  </a:lnTo>
                  <a:lnTo>
                    <a:pt x="556" y="1179"/>
                  </a:lnTo>
                  <a:lnTo>
                    <a:pt x="555" y="1179"/>
                  </a:lnTo>
                  <a:lnTo>
                    <a:pt x="553" y="1181"/>
                  </a:lnTo>
                  <a:lnTo>
                    <a:pt x="551" y="1181"/>
                  </a:lnTo>
                  <a:lnTo>
                    <a:pt x="549" y="1181"/>
                  </a:lnTo>
                  <a:lnTo>
                    <a:pt x="549" y="1183"/>
                  </a:lnTo>
                  <a:lnTo>
                    <a:pt x="547" y="1183"/>
                  </a:lnTo>
                  <a:lnTo>
                    <a:pt x="545" y="1183"/>
                  </a:lnTo>
                  <a:lnTo>
                    <a:pt x="543" y="1183"/>
                  </a:lnTo>
                  <a:lnTo>
                    <a:pt x="541" y="1185"/>
                  </a:lnTo>
                  <a:lnTo>
                    <a:pt x="539" y="1185"/>
                  </a:lnTo>
                  <a:lnTo>
                    <a:pt x="536" y="1185"/>
                  </a:lnTo>
                  <a:lnTo>
                    <a:pt x="530" y="1185"/>
                  </a:lnTo>
                  <a:lnTo>
                    <a:pt x="528" y="1185"/>
                  </a:lnTo>
                  <a:lnTo>
                    <a:pt x="524" y="1185"/>
                  </a:lnTo>
                  <a:lnTo>
                    <a:pt x="522" y="1185"/>
                  </a:lnTo>
                  <a:lnTo>
                    <a:pt x="520" y="1187"/>
                  </a:lnTo>
                  <a:lnTo>
                    <a:pt x="518" y="1185"/>
                  </a:lnTo>
                  <a:lnTo>
                    <a:pt x="518" y="1187"/>
                  </a:lnTo>
                  <a:lnTo>
                    <a:pt x="516" y="1187"/>
                  </a:lnTo>
                  <a:lnTo>
                    <a:pt x="515" y="1187"/>
                  </a:lnTo>
                  <a:lnTo>
                    <a:pt x="513" y="1185"/>
                  </a:lnTo>
                  <a:lnTo>
                    <a:pt x="509" y="1185"/>
                  </a:lnTo>
                  <a:lnTo>
                    <a:pt x="505" y="1181"/>
                  </a:lnTo>
                  <a:lnTo>
                    <a:pt x="503" y="1181"/>
                  </a:lnTo>
                  <a:lnTo>
                    <a:pt x="496" y="1177"/>
                  </a:lnTo>
                  <a:lnTo>
                    <a:pt x="488" y="1176"/>
                  </a:lnTo>
                  <a:lnTo>
                    <a:pt x="482" y="1172"/>
                  </a:lnTo>
                  <a:lnTo>
                    <a:pt x="475" y="1168"/>
                  </a:lnTo>
                  <a:lnTo>
                    <a:pt x="469" y="1164"/>
                  </a:lnTo>
                  <a:lnTo>
                    <a:pt x="465" y="1162"/>
                  </a:lnTo>
                  <a:lnTo>
                    <a:pt x="459" y="1158"/>
                  </a:lnTo>
                  <a:lnTo>
                    <a:pt x="454" y="1155"/>
                  </a:lnTo>
                  <a:lnTo>
                    <a:pt x="448" y="1153"/>
                  </a:lnTo>
                  <a:lnTo>
                    <a:pt x="440" y="1149"/>
                  </a:lnTo>
                  <a:lnTo>
                    <a:pt x="437" y="1147"/>
                  </a:lnTo>
                  <a:lnTo>
                    <a:pt x="431" y="1141"/>
                  </a:lnTo>
                  <a:lnTo>
                    <a:pt x="425" y="1136"/>
                  </a:lnTo>
                  <a:lnTo>
                    <a:pt x="421" y="1134"/>
                  </a:lnTo>
                  <a:lnTo>
                    <a:pt x="420" y="1132"/>
                  </a:lnTo>
                  <a:lnTo>
                    <a:pt x="418" y="1132"/>
                  </a:lnTo>
                  <a:lnTo>
                    <a:pt x="416" y="1130"/>
                  </a:lnTo>
                  <a:lnTo>
                    <a:pt x="414" y="1130"/>
                  </a:lnTo>
                  <a:lnTo>
                    <a:pt x="412" y="1130"/>
                  </a:lnTo>
                  <a:lnTo>
                    <a:pt x="408" y="1130"/>
                  </a:lnTo>
                  <a:lnTo>
                    <a:pt x="399" y="1130"/>
                  </a:lnTo>
                  <a:lnTo>
                    <a:pt x="391" y="1130"/>
                  </a:lnTo>
                  <a:lnTo>
                    <a:pt x="383" y="1130"/>
                  </a:lnTo>
                  <a:lnTo>
                    <a:pt x="378" y="1130"/>
                  </a:lnTo>
                  <a:lnTo>
                    <a:pt x="372" y="1130"/>
                  </a:lnTo>
                  <a:lnTo>
                    <a:pt x="368" y="1130"/>
                  </a:lnTo>
                  <a:lnTo>
                    <a:pt x="366" y="1130"/>
                  </a:lnTo>
                  <a:lnTo>
                    <a:pt x="364" y="1130"/>
                  </a:lnTo>
                  <a:lnTo>
                    <a:pt x="363" y="1128"/>
                  </a:lnTo>
                  <a:lnTo>
                    <a:pt x="361" y="1126"/>
                  </a:lnTo>
                  <a:lnTo>
                    <a:pt x="359" y="1124"/>
                  </a:lnTo>
                  <a:lnTo>
                    <a:pt x="357" y="1122"/>
                  </a:lnTo>
                  <a:lnTo>
                    <a:pt x="357" y="1120"/>
                  </a:lnTo>
                  <a:lnTo>
                    <a:pt x="355" y="1120"/>
                  </a:lnTo>
                  <a:lnTo>
                    <a:pt x="357" y="1119"/>
                  </a:lnTo>
                  <a:lnTo>
                    <a:pt x="355" y="1117"/>
                  </a:lnTo>
                  <a:lnTo>
                    <a:pt x="353" y="1117"/>
                  </a:lnTo>
                  <a:lnTo>
                    <a:pt x="353" y="1115"/>
                  </a:lnTo>
                  <a:lnTo>
                    <a:pt x="351" y="1117"/>
                  </a:lnTo>
                  <a:lnTo>
                    <a:pt x="351" y="1115"/>
                  </a:lnTo>
                  <a:lnTo>
                    <a:pt x="349" y="1115"/>
                  </a:lnTo>
                  <a:lnTo>
                    <a:pt x="347" y="1113"/>
                  </a:lnTo>
                  <a:lnTo>
                    <a:pt x="347" y="1115"/>
                  </a:lnTo>
                  <a:lnTo>
                    <a:pt x="345" y="1117"/>
                  </a:lnTo>
                  <a:lnTo>
                    <a:pt x="344" y="1117"/>
                  </a:lnTo>
                  <a:lnTo>
                    <a:pt x="342" y="1115"/>
                  </a:lnTo>
                  <a:lnTo>
                    <a:pt x="342" y="1113"/>
                  </a:lnTo>
                  <a:lnTo>
                    <a:pt x="340" y="1113"/>
                  </a:lnTo>
                  <a:lnTo>
                    <a:pt x="338" y="1113"/>
                  </a:lnTo>
                  <a:lnTo>
                    <a:pt x="334" y="1113"/>
                  </a:lnTo>
                  <a:lnTo>
                    <a:pt x="332" y="1115"/>
                  </a:lnTo>
                  <a:lnTo>
                    <a:pt x="330" y="1113"/>
                  </a:lnTo>
                  <a:lnTo>
                    <a:pt x="328" y="1115"/>
                  </a:lnTo>
                  <a:lnTo>
                    <a:pt x="326" y="1115"/>
                  </a:lnTo>
                  <a:lnTo>
                    <a:pt x="325" y="1115"/>
                  </a:lnTo>
                  <a:lnTo>
                    <a:pt x="325" y="1117"/>
                  </a:lnTo>
                  <a:lnTo>
                    <a:pt x="323" y="1117"/>
                  </a:lnTo>
                  <a:lnTo>
                    <a:pt x="321" y="1117"/>
                  </a:lnTo>
                  <a:lnTo>
                    <a:pt x="319" y="1119"/>
                  </a:lnTo>
                  <a:lnTo>
                    <a:pt x="317" y="1119"/>
                  </a:lnTo>
                  <a:lnTo>
                    <a:pt x="315" y="1117"/>
                  </a:lnTo>
                  <a:lnTo>
                    <a:pt x="311" y="1117"/>
                  </a:lnTo>
                  <a:lnTo>
                    <a:pt x="307" y="1117"/>
                  </a:lnTo>
                  <a:lnTo>
                    <a:pt x="302" y="1115"/>
                  </a:lnTo>
                  <a:lnTo>
                    <a:pt x="298" y="1115"/>
                  </a:lnTo>
                  <a:lnTo>
                    <a:pt x="294" y="1113"/>
                  </a:lnTo>
                  <a:lnTo>
                    <a:pt x="290" y="1113"/>
                  </a:lnTo>
                  <a:lnTo>
                    <a:pt x="288" y="1109"/>
                  </a:lnTo>
                  <a:lnTo>
                    <a:pt x="287" y="1109"/>
                  </a:lnTo>
                  <a:lnTo>
                    <a:pt x="285" y="1107"/>
                  </a:lnTo>
                  <a:lnTo>
                    <a:pt x="283" y="1105"/>
                  </a:lnTo>
                  <a:lnTo>
                    <a:pt x="281" y="1105"/>
                  </a:lnTo>
                  <a:lnTo>
                    <a:pt x="277" y="1109"/>
                  </a:lnTo>
                  <a:lnTo>
                    <a:pt x="275" y="1113"/>
                  </a:lnTo>
                  <a:lnTo>
                    <a:pt x="273" y="1115"/>
                  </a:lnTo>
                  <a:lnTo>
                    <a:pt x="271" y="1117"/>
                  </a:lnTo>
                  <a:lnTo>
                    <a:pt x="271" y="1119"/>
                  </a:lnTo>
                  <a:lnTo>
                    <a:pt x="273" y="1122"/>
                  </a:lnTo>
                  <a:lnTo>
                    <a:pt x="273" y="1126"/>
                  </a:lnTo>
                  <a:lnTo>
                    <a:pt x="273" y="1130"/>
                  </a:lnTo>
                  <a:lnTo>
                    <a:pt x="273" y="1132"/>
                  </a:lnTo>
                  <a:lnTo>
                    <a:pt x="269" y="1136"/>
                  </a:lnTo>
                  <a:lnTo>
                    <a:pt x="266" y="1138"/>
                  </a:lnTo>
                  <a:lnTo>
                    <a:pt x="262" y="1139"/>
                  </a:lnTo>
                  <a:lnTo>
                    <a:pt x="256" y="1141"/>
                  </a:lnTo>
                  <a:lnTo>
                    <a:pt x="254" y="1141"/>
                  </a:lnTo>
                  <a:lnTo>
                    <a:pt x="252" y="1134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50" y="1120"/>
                  </a:lnTo>
                  <a:lnTo>
                    <a:pt x="250" y="1115"/>
                  </a:lnTo>
                  <a:lnTo>
                    <a:pt x="249" y="1113"/>
                  </a:lnTo>
                  <a:lnTo>
                    <a:pt x="249" y="1107"/>
                  </a:lnTo>
                  <a:lnTo>
                    <a:pt x="247" y="1103"/>
                  </a:lnTo>
                  <a:lnTo>
                    <a:pt x="247" y="1098"/>
                  </a:lnTo>
                  <a:lnTo>
                    <a:pt x="245" y="1092"/>
                  </a:lnTo>
                  <a:lnTo>
                    <a:pt x="245" y="1088"/>
                  </a:lnTo>
                  <a:lnTo>
                    <a:pt x="245" y="1084"/>
                  </a:lnTo>
                  <a:lnTo>
                    <a:pt x="243" y="1079"/>
                  </a:lnTo>
                  <a:lnTo>
                    <a:pt x="243" y="1075"/>
                  </a:lnTo>
                  <a:lnTo>
                    <a:pt x="241" y="1075"/>
                  </a:lnTo>
                  <a:lnTo>
                    <a:pt x="239" y="1073"/>
                  </a:lnTo>
                  <a:lnTo>
                    <a:pt x="239" y="1071"/>
                  </a:lnTo>
                  <a:lnTo>
                    <a:pt x="237" y="1069"/>
                  </a:lnTo>
                  <a:lnTo>
                    <a:pt x="237" y="1067"/>
                  </a:lnTo>
                  <a:lnTo>
                    <a:pt x="233" y="1065"/>
                  </a:lnTo>
                  <a:lnTo>
                    <a:pt x="231" y="1063"/>
                  </a:lnTo>
                  <a:lnTo>
                    <a:pt x="230" y="1062"/>
                  </a:lnTo>
                  <a:lnTo>
                    <a:pt x="228" y="1060"/>
                  </a:lnTo>
                  <a:lnTo>
                    <a:pt x="226" y="1058"/>
                  </a:lnTo>
                  <a:lnTo>
                    <a:pt x="220" y="1058"/>
                  </a:lnTo>
                  <a:lnTo>
                    <a:pt x="218" y="1058"/>
                  </a:lnTo>
                  <a:lnTo>
                    <a:pt x="214" y="1058"/>
                  </a:lnTo>
                  <a:lnTo>
                    <a:pt x="209" y="1060"/>
                  </a:lnTo>
                  <a:lnTo>
                    <a:pt x="205" y="1062"/>
                  </a:lnTo>
                  <a:lnTo>
                    <a:pt x="201" y="1062"/>
                  </a:lnTo>
                  <a:lnTo>
                    <a:pt x="197" y="1063"/>
                  </a:lnTo>
                  <a:lnTo>
                    <a:pt x="195" y="1063"/>
                  </a:lnTo>
                  <a:lnTo>
                    <a:pt x="195" y="1065"/>
                  </a:lnTo>
                  <a:lnTo>
                    <a:pt x="193" y="1065"/>
                  </a:lnTo>
                  <a:lnTo>
                    <a:pt x="192" y="1063"/>
                  </a:lnTo>
                  <a:lnTo>
                    <a:pt x="190" y="1062"/>
                  </a:lnTo>
                  <a:lnTo>
                    <a:pt x="186" y="1062"/>
                  </a:lnTo>
                  <a:lnTo>
                    <a:pt x="184" y="1060"/>
                  </a:lnTo>
                  <a:lnTo>
                    <a:pt x="182" y="1060"/>
                  </a:lnTo>
                  <a:lnTo>
                    <a:pt x="176" y="1058"/>
                  </a:lnTo>
                  <a:lnTo>
                    <a:pt x="174" y="1056"/>
                  </a:lnTo>
                  <a:lnTo>
                    <a:pt x="174" y="1054"/>
                  </a:lnTo>
                  <a:lnTo>
                    <a:pt x="174" y="1052"/>
                  </a:lnTo>
                  <a:lnTo>
                    <a:pt x="174" y="1050"/>
                  </a:lnTo>
                  <a:lnTo>
                    <a:pt x="174" y="1048"/>
                  </a:lnTo>
                  <a:lnTo>
                    <a:pt x="174" y="1044"/>
                  </a:lnTo>
                  <a:lnTo>
                    <a:pt x="174" y="1043"/>
                  </a:lnTo>
                  <a:lnTo>
                    <a:pt x="174" y="1041"/>
                  </a:lnTo>
                  <a:lnTo>
                    <a:pt x="174" y="1039"/>
                  </a:lnTo>
                  <a:lnTo>
                    <a:pt x="174" y="1037"/>
                  </a:lnTo>
                  <a:lnTo>
                    <a:pt x="173" y="1035"/>
                  </a:lnTo>
                  <a:lnTo>
                    <a:pt x="171" y="1033"/>
                  </a:lnTo>
                  <a:lnTo>
                    <a:pt x="169" y="1031"/>
                  </a:lnTo>
                  <a:lnTo>
                    <a:pt x="167" y="1029"/>
                  </a:lnTo>
                  <a:lnTo>
                    <a:pt x="165" y="1029"/>
                  </a:lnTo>
                  <a:lnTo>
                    <a:pt x="161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4" y="1025"/>
                  </a:lnTo>
                  <a:lnTo>
                    <a:pt x="154" y="1024"/>
                  </a:lnTo>
                  <a:lnTo>
                    <a:pt x="154" y="1022"/>
                  </a:lnTo>
                  <a:lnTo>
                    <a:pt x="152" y="1020"/>
                  </a:lnTo>
                  <a:lnTo>
                    <a:pt x="154" y="1020"/>
                  </a:lnTo>
                  <a:lnTo>
                    <a:pt x="154" y="1018"/>
                  </a:lnTo>
                  <a:lnTo>
                    <a:pt x="155" y="1016"/>
                  </a:lnTo>
                  <a:lnTo>
                    <a:pt x="157" y="1014"/>
                  </a:lnTo>
                  <a:lnTo>
                    <a:pt x="157" y="1012"/>
                  </a:lnTo>
                  <a:lnTo>
                    <a:pt x="157" y="1010"/>
                  </a:lnTo>
                  <a:lnTo>
                    <a:pt x="157" y="1006"/>
                  </a:lnTo>
                  <a:lnTo>
                    <a:pt x="155" y="1005"/>
                  </a:lnTo>
                  <a:lnTo>
                    <a:pt x="155" y="1003"/>
                  </a:lnTo>
                  <a:lnTo>
                    <a:pt x="157" y="1001"/>
                  </a:lnTo>
                  <a:lnTo>
                    <a:pt x="159" y="997"/>
                  </a:lnTo>
                  <a:lnTo>
                    <a:pt x="159" y="995"/>
                  </a:lnTo>
                  <a:lnTo>
                    <a:pt x="161" y="993"/>
                  </a:lnTo>
                  <a:lnTo>
                    <a:pt x="163" y="991"/>
                  </a:lnTo>
                  <a:lnTo>
                    <a:pt x="163" y="989"/>
                  </a:lnTo>
                  <a:lnTo>
                    <a:pt x="163" y="987"/>
                  </a:lnTo>
                  <a:lnTo>
                    <a:pt x="161" y="986"/>
                  </a:lnTo>
                  <a:lnTo>
                    <a:pt x="161" y="984"/>
                  </a:lnTo>
                  <a:lnTo>
                    <a:pt x="163" y="984"/>
                  </a:lnTo>
                  <a:lnTo>
                    <a:pt x="163" y="980"/>
                  </a:lnTo>
                  <a:lnTo>
                    <a:pt x="163" y="978"/>
                  </a:lnTo>
                  <a:lnTo>
                    <a:pt x="163" y="976"/>
                  </a:lnTo>
                  <a:lnTo>
                    <a:pt x="163" y="972"/>
                  </a:lnTo>
                  <a:lnTo>
                    <a:pt x="163" y="970"/>
                  </a:lnTo>
                  <a:lnTo>
                    <a:pt x="163" y="968"/>
                  </a:lnTo>
                  <a:lnTo>
                    <a:pt x="163" y="967"/>
                  </a:lnTo>
                  <a:lnTo>
                    <a:pt x="163" y="963"/>
                  </a:lnTo>
                  <a:lnTo>
                    <a:pt x="165" y="961"/>
                  </a:lnTo>
                  <a:lnTo>
                    <a:pt x="167" y="959"/>
                  </a:lnTo>
                  <a:lnTo>
                    <a:pt x="169" y="957"/>
                  </a:lnTo>
                  <a:lnTo>
                    <a:pt x="169" y="955"/>
                  </a:lnTo>
                  <a:lnTo>
                    <a:pt x="169" y="953"/>
                  </a:lnTo>
                  <a:lnTo>
                    <a:pt x="169" y="951"/>
                  </a:lnTo>
                  <a:lnTo>
                    <a:pt x="169" y="949"/>
                  </a:lnTo>
                  <a:lnTo>
                    <a:pt x="167" y="948"/>
                  </a:lnTo>
                  <a:lnTo>
                    <a:pt x="167" y="946"/>
                  </a:lnTo>
                  <a:lnTo>
                    <a:pt x="165" y="944"/>
                  </a:lnTo>
                  <a:lnTo>
                    <a:pt x="165" y="942"/>
                  </a:lnTo>
                  <a:lnTo>
                    <a:pt x="165" y="940"/>
                  </a:lnTo>
                  <a:lnTo>
                    <a:pt x="167" y="938"/>
                  </a:lnTo>
                  <a:lnTo>
                    <a:pt x="169" y="936"/>
                  </a:lnTo>
                  <a:lnTo>
                    <a:pt x="171" y="936"/>
                  </a:lnTo>
                  <a:lnTo>
                    <a:pt x="171" y="934"/>
                  </a:lnTo>
                  <a:lnTo>
                    <a:pt x="173" y="934"/>
                  </a:lnTo>
                  <a:lnTo>
                    <a:pt x="174" y="932"/>
                  </a:lnTo>
                  <a:lnTo>
                    <a:pt x="176" y="930"/>
                  </a:lnTo>
                  <a:lnTo>
                    <a:pt x="176" y="932"/>
                  </a:lnTo>
                  <a:lnTo>
                    <a:pt x="178" y="932"/>
                  </a:lnTo>
                  <a:lnTo>
                    <a:pt x="178" y="930"/>
                  </a:lnTo>
                  <a:lnTo>
                    <a:pt x="180" y="930"/>
                  </a:lnTo>
                  <a:lnTo>
                    <a:pt x="182" y="930"/>
                  </a:lnTo>
                  <a:lnTo>
                    <a:pt x="184" y="930"/>
                  </a:lnTo>
                  <a:lnTo>
                    <a:pt x="186" y="932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2" y="932"/>
                  </a:lnTo>
                  <a:lnTo>
                    <a:pt x="193" y="932"/>
                  </a:lnTo>
                  <a:lnTo>
                    <a:pt x="195" y="934"/>
                  </a:lnTo>
                  <a:lnTo>
                    <a:pt x="195" y="936"/>
                  </a:lnTo>
                  <a:lnTo>
                    <a:pt x="197" y="936"/>
                  </a:lnTo>
                  <a:lnTo>
                    <a:pt x="199" y="936"/>
                  </a:lnTo>
                  <a:lnTo>
                    <a:pt x="201" y="936"/>
                  </a:lnTo>
                  <a:lnTo>
                    <a:pt x="203" y="936"/>
                  </a:lnTo>
                  <a:lnTo>
                    <a:pt x="203" y="938"/>
                  </a:lnTo>
                  <a:lnTo>
                    <a:pt x="205" y="938"/>
                  </a:lnTo>
                  <a:lnTo>
                    <a:pt x="207" y="936"/>
                  </a:lnTo>
                  <a:lnTo>
                    <a:pt x="207" y="934"/>
                  </a:lnTo>
                  <a:lnTo>
                    <a:pt x="207" y="932"/>
                  </a:lnTo>
                  <a:lnTo>
                    <a:pt x="209" y="932"/>
                  </a:lnTo>
                  <a:lnTo>
                    <a:pt x="209" y="930"/>
                  </a:lnTo>
                  <a:lnTo>
                    <a:pt x="209" y="929"/>
                  </a:lnTo>
                  <a:lnTo>
                    <a:pt x="209" y="927"/>
                  </a:lnTo>
                  <a:lnTo>
                    <a:pt x="209" y="925"/>
                  </a:lnTo>
                  <a:lnTo>
                    <a:pt x="211" y="923"/>
                  </a:lnTo>
                  <a:lnTo>
                    <a:pt x="212" y="921"/>
                  </a:lnTo>
                  <a:lnTo>
                    <a:pt x="214" y="921"/>
                  </a:lnTo>
                  <a:lnTo>
                    <a:pt x="216" y="921"/>
                  </a:lnTo>
                  <a:lnTo>
                    <a:pt x="216" y="923"/>
                  </a:lnTo>
                  <a:lnTo>
                    <a:pt x="218" y="923"/>
                  </a:lnTo>
                  <a:lnTo>
                    <a:pt x="220" y="923"/>
                  </a:lnTo>
                  <a:lnTo>
                    <a:pt x="222" y="923"/>
                  </a:lnTo>
                  <a:lnTo>
                    <a:pt x="224" y="923"/>
                  </a:lnTo>
                  <a:lnTo>
                    <a:pt x="226" y="923"/>
                  </a:lnTo>
                  <a:lnTo>
                    <a:pt x="226" y="921"/>
                  </a:lnTo>
                  <a:lnTo>
                    <a:pt x="228" y="921"/>
                  </a:lnTo>
                  <a:lnTo>
                    <a:pt x="230" y="921"/>
                  </a:lnTo>
                  <a:lnTo>
                    <a:pt x="231" y="919"/>
                  </a:lnTo>
                  <a:lnTo>
                    <a:pt x="233" y="919"/>
                  </a:lnTo>
                  <a:lnTo>
                    <a:pt x="235" y="919"/>
                  </a:lnTo>
                  <a:lnTo>
                    <a:pt x="235" y="917"/>
                  </a:lnTo>
                  <a:lnTo>
                    <a:pt x="237" y="917"/>
                  </a:lnTo>
                  <a:lnTo>
                    <a:pt x="237" y="915"/>
                  </a:lnTo>
                  <a:lnTo>
                    <a:pt x="239" y="915"/>
                  </a:lnTo>
                  <a:lnTo>
                    <a:pt x="239" y="913"/>
                  </a:lnTo>
                  <a:lnTo>
                    <a:pt x="241" y="913"/>
                  </a:lnTo>
                  <a:lnTo>
                    <a:pt x="241" y="911"/>
                  </a:lnTo>
                  <a:lnTo>
                    <a:pt x="239" y="910"/>
                  </a:lnTo>
                  <a:lnTo>
                    <a:pt x="239" y="908"/>
                  </a:lnTo>
                  <a:lnTo>
                    <a:pt x="237" y="906"/>
                  </a:lnTo>
                  <a:lnTo>
                    <a:pt x="237" y="904"/>
                  </a:lnTo>
                  <a:lnTo>
                    <a:pt x="235" y="902"/>
                  </a:lnTo>
                  <a:lnTo>
                    <a:pt x="235" y="900"/>
                  </a:lnTo>
                  <a:lnTo>
                    <a:pt x="233" y="898"/>
                  </a:lnTo>
                  <a:lnTo>
                    <a:pt x="231" y="894"/>
                  </a:lnTo>
                  <a:lnTo>
                    <a:pt x="231" y="892"/>
                  </a:lnTo>
                  <a:lnTo>
                    <a:pt x="230" y="891"/>
                  </a:lnTo>
                  <a:lnTo>
                    <a:pt x="230" y="889"/>
                  </a:lnTo>
                  <a:lnTo>
                    <a:pt x="228" y="889"/>
                  </a:lnTo>
                  <a:lnTo>
                    <a:pt x="224" y="887"/>
                  </a:lnTo>
                  <a:lnTo>
                    <a:pt x="222" y="887"/>
                  </a:lnTo>
                  <a:lnTo>
                    <a:pt x="218" y="887"/>
                  </a:lnTo>
                  <a:lnTo>
                    <a:pt x="216" y="887"/>
                  </a:lnTo>
                  <a:lnTo>
                    <a:pt x="214" y="887"/>
                  </a:lnTo>
                  <a:lnTo>
                    <a:pt x="214" y="885"/>
                  </a:lnTo>
                  <a:lnTo>
                    <a:pt x="214" y="881"/>
                  </a:lnTo>
                  <a:lnTo>
                    <a:pt x="212" y="879"/>
                  </a:lnTo>
                  <a:lnTo>
                    <a:pt x="212" y="875"/>
                  </a:lnTo>
                  <a:lnTo>
                    <a:pt x="212" y="873"/>
                  </a:lnTo>
                  <a:lnTo>
                    <a:pt x="211" y="872"/>
                  </a:lnTo>
                  <a:lnTo>
                    <a:pt x="211" y="870"/>
                  </a:lnTo>
                  <a:lnTo>
                    <a:pt x="211" y="866"/>
                  </a:lnTo>
                  <a:lnTo>
                    <a:pt x="211" y="864"/>
                  </a:lnTo>
                  <a:lnTo>
                    <a:pt x="211" y="862"/>
                  </a:lnTo>
                  <a:lnTo>
                    <a:pt x="209" y="858"/>
                  </a:lnTo>
                  <a:lnTo>
                    <a:pt x="209" y="856"/>
                  </a:lnTo>
                  <a:lnTo>
                    <a:pt x="205" y="856"/>
                  </a:lnTo>
                  <a:lnTo>
                    <a:pt x="203" y="854"/>
                  </a:lnTo>
                  <a:lnTo>
                    <a:pt x="201" y="854"/>
                  </a:lnTo>
                  <a:lnTo>
                    <a:pt x="197" y="854"/>
                  </a:lnTo>
                  <a:lnTo>
                    <a:pt x="195" y="854"/>
                  </a:lnTo>
                  <a:lnTo>
                    <a:pt x="192" y="853"/>
                  </a:lnTo>
                  <a:lnTo>
                    <a:pt x="192" y="849"/>
                  </a:lnTo>
                  <a:lnTo>
                    <a:pt x="190" y="847"/>
                  </a:lnTo>
                  <a:lnTo>
                    <a:pt x="188" y="845"/>
                  </a:lnTo>
                  <a:lnTo>
                    <a:pt x="186" y="841"/>
                  </a:lnTo>
                  <a:lnTo>
                    <a:pt x="184" y="839"/>
                  </a:lnTo>
                  <a:lnTo>
                    <a:pt x="184" y="837"/>
                  </a:lnTo>
                  <a:lnTo>
                    <a:pt x="184" y="835"/>
                  </a:lnTo>
                  <a:lnTo>
                    <a:pt x="182" y="834"/>
                  </a:lnTo>
                  <a:lnTo>
                    <a:pt x="180" y="832"/>
                  </a:lnTo>
                  <a:lnTo>
                    <a:pt x="178" y="830"/>
                  </a:lnTo>
                  <a:lnTo>
                    <a:pt x="178" y="828"/>
                  </a:lnTo>
                  <a:lnTo>
                    <a:pt x="176" y="828"/>
                  </a:lnTo>
                  <a:lnTo>
                    <a:pt x="173" y="826"/>
                  </a:lnTo>
                  <a:lnTo>
                    <a:pt x="171" y="824"/>
                  </a:lnTo>
                  <a:lnTo>
                    <a:pt x="169" y="824"/>
                  </a:lnTo>
                  <a:lnTo>
                    <a:pt x="167" y="822"/>
                  </a:lnTo>
                  <a:lnTo>
                    <a:pt x="163" y="822"/>
                  </a:lnTo>
                  <a:lnTo>
                    <a:pt x="159" y="822"/>
                  </a:lnTo>
                  <a:lnTo>
                    <a:pt x="157" y="820"/>
                  </a:lnTo>
                  <a:lnTo>
                    <a:pt x="154" y="820"/>
                  </a:lnTo>
                  <a:lnTo>
                    <a:pt x="152" y="818"/>
                  </a:lnTo>
                  <a:lnTo>
                    <a:pt x="148" y="818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2" y="815"/>
                  </a:lnTo>
                  <a:lnTo>
                    <a:pt x="138" y="815"/>
                  </a:lnTo>
                  <a:lnTo>
                    <a:pt x="133" y="813"/>
                  </a:lnTo>
                  <a:lnTo>
                    <a:pt x="125" y="811"/>
                  </a:lnTo>
                  <a:lnTo>
                    <a:pt x="123" y="811"/>
                  </a:lnTo>
                  <a:lnTo>
                    <a:pt x="121" y="811"/>
                  </a:lnTo>
                  <a:lnTo>
                    <a:pt x="121" y="809"/>
                  </a:lnTo>
                  <a:lnTo>
                    <a:pt x="119" y="809"/>
                  </a:lnTo>
                  <a:lnTo>
                    <a:pt x="117" y="807"/>
                  </a:lnTo>
                  <a:lnTo>
                    <a:pt x="116" y="807"/>
                  </a:lnTo>
                  <a:lnTo>
                    <a:pt x="114" y="805"/>
                  </a:lnTo>
                  <a:lnTo>
                    <a:pt x="114" y="803"/>
                  </a:lnTo>
                  <a:lnTo>
                    <a:pt x="116" y="801"/>
                  </a:lnTo>
                  <a:lnTo>
                    <a:pt x="116" y="799"/>
                  </a:lnTo>
                  <a:lnTo>
                    <a:pt x="116" y="797"/>
                  </a:lnTo>
                  <a:lnTo>
                    <a:pt x="116" y="796"/>
                  </a:lnTo>
                  <a:lnTo>
                    <a:pt x="114" y="796"/>
                  </a:lnTo>
                  <a:lnTo>
                    <a:pt x="114" y="794"/>
                  </a:lnTo>
                  <a:lnTo>
                    <a:pt x="116" y="794"/>
                  </a:lnTo>
                  <a:lnTo>
                    <a:pt x="116" y="792"/>
                  </a:lnTo>
                  <a:lnTo>
                    <a:pt x="116" y="790"/>
                  </a:lnTo>
                  <a:lnTo>
                    <a:pt x="114" y="790"/>
                  </a:lnTo>
                  <a:lnTo>
                    <a:pt x="114" y="788"/>
                  </a:lnTo>
                  <a:lnTo>
                    <a:pt x="116" y="788"/>
                  </a:lnTo>
                  <a:lnTo>
                    <a:pt x="116" y="786"/>
                  </a:lnTo>
                  <a:lnTo>
                    <a:pt x="116" y="784"/>
                  </a:lnTo>
                  <a:lnTo>
                    <a:pt x="116" y="782"/>
                  </a:lnTo>
                  <a:lnTo>
                    <a:pt x="117" y="782"/>
                  </a:lnTo>
                  <a:lnTo>
                    <a:pt x="119" y="782"/>
                  </a:lnTo>
                  <a:lnTo>
                    <a:pt x="121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3" y="778"/>
                  </a:lnTo>
                  <a:lnTo>
                    <a:pt x="125" y="777"/>
                  </a:lnTo>
                  <a:lnTo>
                    <a:pt x="125" y="775"/>
                  </a:lnTo>
                  <a:lnTo>
                    <a:pt x="123" y="775"/>
                  </a:lnTo>
                  <a:lnTo>
                    <a:pt x="123" y="773"/>
                  </a:lnTo>
                  <a:lnTo>
                    <a:pt x="123" y="771"/>
                  </a:lnTo>
                  <a:lnTo>
                    <a:pt x="125" y="769"/>
                  </a:lnTo>
                  <a:lnTo>
                    <a:pt x="125" y="767"/>
                  </a:lnTo>
                  <a:lnTo>
                    <a:pt x="127" y="767"/>
                  </a:lnTo>
                  <a:lnTo>
                    <a:pt x="127" y="765"/>
                  </a:lnTo>
                  <a:lnTo>
                    <a:pt x="129" y="765"/>
                  </a:lnTo>
                  <a:lnTo>
                    <a:pt x="129" y="763"/>
                  </a:lnTo>
                  <a:lnTo>
                    <a:pt x="129" y="761"/>
                  </a:lnTo>
                  <a:lnTo>
                    <a:pt x="129" y="760"/>
                  </a:lnTo>
                  <a:lnTo>
                    <a:pt x="131" y="761"/>
                  </a:lnTo>
                  <a:lnTo>
                    <a:pt x="133" y="761"/>
                  </a:lnTo>
                  <a:lnTo>
                    <a:pt x="135" y="761"/>
                  </a:lnTo>
                  <a:lnTo>
                    <a:pt x="135" y="760"/>
                  </a:lnTo>
                  <a:lnTo>
                    <a:pt x="136" y="760"/>
                  </a:lnTo>
                  <a:lnTo>
                    <a:pt x="136" y="758"/>
                  </a:lnTo>
                  <a:lnTo>
                    <a:pt x="136" y="756"/>
                  </a:lnTo>
                  <a:lnTo>
                    <a:pt x="138" y="756"/>
                  </a:lnTo>
                  <a:lnTo>
                    <a:pt x="138" y="754"/>
                  </a:lnTo>
                  <a:lnTo>
                    <a:pt x="138" y="752"/>
                  </a:lnTo>
                  <a:lnTo>
                    <a:pt x="140" y="752"/>
                  </a:lnTo>
                  <a:lnTo>
                    <a:pt x="140" y="754"/>
                  </a:lnTo>
                  <a:lnTo>
                    <a:pt x="142" y="752"/>
                  </a:lnTo>
                  <a:lnTo>
                    <a:pt x="144" y="750"/>
                  </a:lnTo>
                  <a:lnTo>
                    <a:pt x="144" y="748"/>
                  </a:lnTo>
                  <a:lnTo>
                    <a:pt x="146" y="748"/>
                  </a:lnTo>
                  <a:lnTo>
                    <a:pt x="146" y="746"/>
                  </a:lnTo>
                  <a:lnTo>
                    <a:pt x="146" y="744"/>
                  </a:lnTo>
                  <a:lnTo>
                    <a:pt x="148" y="742"/>
                  </a:lnTo>
                  <a:lnTo>
                    <a:pt x="150" y="742"/>
                  </a:lnTo>
                  <a:lnTo>
                    <a:pt x="150" y="741"/>
                  </a:lnTo>
                  <a:lnTo>
                    <a:pt x="152" y="741"/>
                  </a:lnTo>
                  <a:lnTo>
                    <a:pt x="152" y="739"/>
                  </a:lnTo>
                  <a:lnTo>
                    <a:pt x="154" y="737"/>
                  </a:lnTo>
                  <a:lnTo>
                    <a:pt x="152" y="735"/>
                  </a:lnTo>
                  <a:lnTo>
                    <a:pt x="152" y="733"/>
                  </a:lnTo>
                  <a:lnTo>
                    <a:pt x="150" y="733"/>
                  </a:lnTo>
                  <a:lnTo>
                    <a:pt x="150" y="731"/>
                  </a:lnTo>
                  <a:lnTo>
                    <a:pt x="148" y="731"/>
                  </a:lnTo>
                  <a:lnTo>
                    <a:pt x="146" y="729"/>
                  </a:lnTo>
                  <a:lnTo>
                    <a:pt x="144" y="727"/>
                  </a:lnTo>
                  <a:lnTo>
                    <a:pt x="142" y="727"/>
                  </a:lnTo>
                  <a:lnTo>
                    <a:pt x="140" y="725"/>
                  </a:lnTo>
                  <a:lnTo>
                    <a:pt x="140" y="723"/>
                  </a:lnTo>
                  <a:lnTo>
                    <a:pt x="138" y="723"/>
                  </a:lnTo>
                  <a:lnTo>
                    <a:pt x="138" y="720"/>
                  </a:lnTo>
                  <a:lnTo>
                    <a:pt x="136" y="720"/>
                  </a:lnTo>
                  <a:lnTo>
                    <a:pt x="136" y="718"/>
                  </a:lnTo>
                  <a:lnTo>
                    <a:pt x="135" y="718"/>
                  </a:lnTo>
                  <a:lnTo>
                    <a:pt x="133" y="718"/>
                  </a:lnTo>
                  <a:lnTo>
                    <a:pt x="131" y="718"/>
                  </a:lnTo>
                  <a:lnTo>
                    <a:pt x="131" y="716"/>
                  </a:lnTo>
                  <a:lnTo>
                    <a:pt x="129" y="716"/>
                  </a:lnTo>
                  <a:lnTo>
                    <a:pt x="129" y="714"/>
                  </a:lnTo>
                  <a:lnTo>
                    <a:pt x="127" y="714"/>
                  </a:lnTo>
                  <a:lnTo>
                    <a:pt x="125" y="712"/>
                  </a:lnTo>
                  <a:lnTo>
                    <a:pt x="123" y="712"/>
                  </a:lnTo>
                  <a:lnTo>
                    <a:pt x="121" y="712"/>
                  </a:lnTo>
                  <a:lnTo>
                    <a:pt x="119" y="712"/>
                  </a:lnTo>
                  <a:lnTo>
                    <a:pt x="116" y="712"/>
                  </a:lnTo>
                  <a:lnTo>
                    <a:pt x="114" y="712"/>
                  </a:lnTo>
                  <a:lnTo>
                    <a:pt x="110" y="712"/>
                  </a:lnTo>
                  <a:lnTo>
                    <a:pt x="106" y="712"/>
                  </a:lnTo>
                  <a:lnTo>
                    <a:pt x="102" y="712"/>
                  </a:lnTo>
                  <a:lnTo>
                    <a:pt x="100" y="712"/>
                  </a:lnTo>
                  <a:lnTo>
                    <a:pt x="97" y="714"/>
                  </a:lnTo>
                  <a:lnTo>
                    <a:pt x="93" y="714"/>
                  </a:lnTo>
                  <a:lnTo>
                    <a:pt x="91" y="712"/>
                  </a:lnTo>
                  <a:lnTo>
                    <a:pt x="89" y="712"/>
                  </a:lnTo>
                  <a:lnTo>
                    <a:pt x="87" y="710"/>
                  </a:lnTo>
                  <a:lnTo>
                    <a:pt x="83" y="708"/>
                  </a:lnTo>
                  <a:lnTo>
                    <a:pt x="83" y="706"/>
                  </a:lnTo>
                  <a:lnTo>
                    <a:pt x="81" y="703"/>
                  </a:lnTo>
                  <a:lnTo>
                    <a:pt x="79" y="703"/>
                  </a:lnTo>
                  <a:lnTo>
                    <a:pt x="79" y="701"/>
                  </a:lnTo>
                  <a:lnTo>
                    <a:pt x="78" y="699"/>
                  </a:lnTo>
                  <a:lnTo>
                    <a:pt x="78" y="697"/>
                  </a:lnTo>
                  <a:lnTo>
                    <a:pt x="78" y="695"/>
                  </a:lnTo>
                  <a:lnTo>
                    <a:pt x="78" y="693"/>
                  </a:lnTo>
                  <a:lnTo>
                    <a:pt x="79" y="693"/>
                  </a:lnTo>
                  <a:lnTo>
                    <a:pt x="79" y="691"/>
                  </a:lnTo>
                  <a:lnTo>
                    <a:pt x="79" y="689"/>
                  </a:lnTo>
                  <a:lnTo>
                    <a:pt x="79" y="687"/>
                  </a:lnTo>
                  <a:lnTo>
                    <a:pt x="79" y="685"/>
                  </a:lnTo>
                  <a:lnTo>
                    <a:pt x="81" y="685"/>
                  </a:lnTo>
                  <a:lnTo>
                    <a:pt x="83" y="684"/>
                  </a:lnTo>
                  <a:lnTo>
                    <a:pt x="81" y="682"/>
                  </a:lnTo>
                  <a:lnTo>
                    <a:pt x="81" y="680"/>
                  </a:lnTo>
                  <a:lnTo>
                    <a:pt x="81" y="678"/>
                  </a:lnTo>
                  <a:lnTo>
                    <a:pt x="81" y="676"/>
                  </a:lnTo>
                  <a:lnTo>
                    <a:pt x="81" y="674"/>
                  </a:lnTo>
                  <a:lnTo>
                    <a:pt x="83" y="672"/>
                  </a:lnTo>
                  <a:lnTo>
                    <a:pt x="83" y="670"/>
                  </a:lnTo>
                  <a:lnTo>
                    <a:pt x="83" y="668"/>
                  </a:lnTo>
                  <a:lnTo>
                    <a:pt x="83" y="666"/>
                  </a:lnTo>
                  <a:lnTo>
                    <a:pt x="83" y="665"/>
                  </a:lnTo>
                  <a:lnTo>
                    <a:pt x="83" y="663"/>
                  </a:lnTo>
                  <a:lnTo>
                    <a:pt x="85" y="663"/>
                  </a:lnTo>
                  <a:lnTo>
                    <a:pt x="85" y="661"/>
                  </a:lnTo>
                  <a:lnTo>
                    <a:pt x="87" y="661"/>
                  </a:lnTo>
                  <a:lnTo>
                    <a:pt x="87" y="659"/>
                  </a:lnTo>
                  <a:lnTo>
                    <a:pt x="89" y="659"/>
                  </a:lnTo>
                  <a:lnTo>
                    <a:pt x="87" y="659"/>
                  </a:lnTo>
                  <a:lnTo>
                    <a:pt x="87" y="657"/>
                  </a:lnTo>
                  <a:lnTo>
                    <a:pt x="89" y="657"/>
                  </a:lnTo>
                  <a:lnTo>
                    <a:pt x="87" y="655"/>
                  </a:lnTo>
                  <a:lnTo>
                    <a:pt x="87" y="653"/>
                  </a:lnTo>
                  <a:lnTo>
                    <a:pt x="87" y="651"/>
                  </a:lnTo>
                  <a:lnTo>
                    <a:pt x="87" y="649"/>
                  </a:lnTo>
                  <a:lnTo>
                    <a:pt x="87" y="647"/>
                  </a:lnTo>
                  <a:lnTo>
                    <a:pt x="87" y="646"/>
                  </a:lnTo>
                  <a:lnTo>
                    <a:pt x="87" y="644"/>
                  </a:lnTo>
                  <a:lnTo>
                    <a:pt x="87" y="642"/>
                  </a:lnTo>
                  <a:lnTo>
                    <a:pt x="89" y="642"/>
                  </a:lnTo>
                  <a:lnTo>
                    <a:pt x="89" y="640"/>
                  </a:lnTo>
                  <a:lnTo>
                    <a:pt x="91" y="638"/>
                  </a:lnTo>
                  <a:lnTo>
                    <a:pt x="91" y="636"/>
                  </a:lnTo>
                  <a:lnTo>
                    <a:pt x="93" y="634"/>
                  </a:lnTo>
                  <a:lnTo>
                    <a:pt x="95" y="634"/>
                  </a:lnTo>
                  <a:lnTo>
                    <a:pt x="95" y="632"/>
                  </a:lnTo>
                  <a:lnTo>
                    <a:pt x="95" y="630"/>
                  </a:lnTo>
                  <a:lnTo>
                    <a:pt x="93" y="628"/>
                  </a:lnTo>
                  <a:lnTo>
                    <a:pt x="95" y="627"/>
                  </a:lnTo>
                  <a:lnTo>
                    <a:pt x="95" y="625"/>
                  </a:lnTo>
                  <a:lnTo>
                    <a:pt x="95" y="623"/>
                  </a:lnTo>
                  <a:lnTo>
                    <a:pt x="97" y="623"/>
                  </a:lnTo>
                  <a:lnTo>
                    <a:pt x="97" y="621"/>
                  </a:lnTo>
                  <a:lnTo>
                    <a:pt x="97" y="619"/>
                  </a:lnTo>
                  <a:lnTo>
                    <a:pt x="98" y="615"/>
                  </a:lnTo>
                  <a:lnTo>
                    <a:pt x="98" y="613"/>
                  </a:lnTo>
                  <a:lnTo>
                    <a:pt x="100" y="609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4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0" y="587"/>
                  </a:lnTo>
                  <a:lnTo>
                    <a:pt x="100" y="585"/>
                  </a:lnTo>
                  <a:lnTo>
                    <a:pt x="102" y="583"/>
                  </a:lnTo>
                  <a:lnTo>
                    <a:pt x="102" y="581"/>
                  </a:lnTo>
                  <a:lnTo>
                    <a:pt x="102" y="579"/>
                  </a:lnTo>
                  <a:lnTo>
                    <a:pt x="102" y="575"/>
                  </a:lnTo>
                  <a:lnTo>
                    <a:pt x="102" y="573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4" y="566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6" y="558"/>
                  </a:lnTo>
                  <a:lnTo>
                    <a:pt x="106" y="554"/>
                  </a:lnTo>
                  <a:lnTo>
                    <a:pt x="108" y="552"/>
                  </a:lnTo>
                  <a:lnTo>
                    <a:pt x="106" y="551"/>
                  </a:lnTo>
                  <a:lnTo>
                    <a:pt x="104" y="551"/>
                  </a:lnTo>
                  <a:lnTo>
                    <a:pt x="104" y="549"/>
                  </a:lnTo>
                  <a:lnTo>
                    <a:pt x="102" y="547"/>
                  </a:lnTo>
                  <a:lnTo>
                    <a:pt x="100" y="545"/>
                  </a:lnTo>
                  <a:lnTo>
                    <a:pt x="98" y="543"/>
                  </a:lnTo>
                  <a:lnTo>
                    <a:pt x="97" y="543"/>
                  </a:lnTo>
                  <a:lnTo>
                    <a:pt x="95" y="541"/>
                  </a:lnTo>
                  <a:lnTo>
                    <a:pt x="93" y="539"/>
                  </a:lnTo>
                  <a:lnTo>
                    <a:pt x="91" y="537"/>
                  </a:lnTo>
                  <a:lnTo>
                    <a:pt x="89" y="535"/>
                  </a:lnTo>
                  <a:lnTo>
                    <a:pt x="87" y="533"/>
                  </a:lnTo>
                  <a:lnTo>
                    <a:pt x="87" y="532"/>
                  </a:lnTo>
                  <a:lnTo>
                    <a:pt x="85" y="530"/>
                  </a:lnTo>
                  <a:lnTo>
                    <a:pt x="85" y="528"/>
                  </a:lnTo>
                  <a:lnTo>
                    <a:pt x="83" y="526"/>
                  </a:lnTo>
                  <a:lnTo>
                    <a:pt x="83" y="524"/>
                  </a:lnTo>
                  <a:lnTo>
                    <a:pt x="81" y="522"/>
                  </a:lnTo>
                  <a:lnTo>
                    <a:pt x="81" y="518"/>
                  </a:lnTo>
                  <a:lnTo>
                    <a:pt x="81" y="516"/>
                  </a:lnTo>
                  <a:lnTo>
                    <a:pt x="83" y="516"/>
                  </a:lnTo>
                  <a:lnTo>
                    <a:pt x="83" y="514"/>
                  </a:lnTo>
                  <a:lnTo>
                    <a:pt x="85" y="514"/>
                  </a:lnTo>
                  <a:lnTo>
                    <a:pt x="87" y="513"/>
                  </a:lnTo>
                  <a:lnTo>
                    <a:pt x="89" y="513"/>
                  </a:lnTo>
                  <a:lnTo>
                    <a:pt x="89" y="511"/>
                  </a:lnTo>
                  <a:lnTo>
                    <a:pt x="91" y="509"/>
                  </a:lnTo>
                  <a:lnTo>
                    <a:pt x="93" y="509"/>
                  </a:lnTo>
                  <a:lnTo>
                    <a:pt x="93" y="507"/>
                  </a:lnTo>
                  <a:lnTo>
                    <a:pt x="93" y="505"/>
                  </a:lnTo>
                  <a:lnTo>
                    <a:pt x="95" y="503"/>
                  </a:lnTo>
                  <a:lnTo>
                    <a:pt x="95" y="501"/>
                  </a:lnTo>
                  <a:lnTo>
                    <a:pt x="97" y="499"/>
                  </a:lnTo>
                  <a:lnTo>
                    <a:pt x="98" y="497"/>
                  </a:lnTo>
                  <a:lnTo>
                    <a:pt x="98" y="495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2" y="490"/>
                  </a:lnTo>
                  <a:lnTo>
                    <a:pt x="104" y="490"/>
                  </a:lnTo>
                  <a:lnTo>
                    <a:pt x="104" y="488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6" y="484"/>
                  </a:lnTo>
                  <a:lnTo>
                    <a:pt x="108" y="484"/>
                  </a:lnTo>
                  <a:lnTo>
                    <a:pt x="108" y="482"/>
                  </a:lnTo>
                  <a:lnTo>
                    <a:pt x="108" y="480"/>
                  </a:lnTo>
                  <a:lnTo>
                    <a:pt x="110" y="480"/>
                  </a:lnTo>
                  <a:lnTo>
                    <a:pt x="110" y="478"/>
                  </a:lnTo>
                  <a:lnTo>
                    <a:pt x="110" y="476"/>
                  </a:lnTo>
                  <a:lnTo>
                    <a:pt x="108" y="476"/>
                  </a:lnTo>
                  <a:lnTo>
                    <a:pt x="106" y="475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2" y="473"/>
                  </a:lnTo>
                  <a:lnTo>
                    <a:pt x="100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7" y="465"/>
                  </a:lnTo>
                  <a:lnTo>
                    <a:pt x="95" y="463"/>
                  </a:lnTo>
                  <a:lnTo>
                    <a:pt x="93" y="461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89" y="459"/>
                  </a:lnTo>
                  <a:lnTo>
                    <a:pt x="87" y="457"/>
                  </a:lnTo>
                  <a:lnTo>
                    <a:pt x="85" y="457"/>
                  </a:lnTo>
                  <a:lnTo>
                    <a:pt x="83" y="456"/>
                  </a:lnTo>
                  <a:lnTo>
                    <a:pt x="81" y="456"/>
                  </a:lnTo>
                  <a:lnTo>
                    <a:pt x="79" y="454"/>
                  </a:lnTo>
                  <a:lnTo>
                    <a:pt x="78" y="454"/>
                  </a:lnTo>
                  <a:lnTo>
                    <a:pt x="74" y="454"/>
                  </a:lnTo>
                  <a:lnTo>
                    <a:pt x="72" y="452"/>
                  </a:lnTo>
                  <a:lnTo>
                    <a:pt x="70" y="452"/>
                  </a:lnTo>
                  <a:lnTo>
                    <a:pt x="68" y="450"/>
                  </a:lnTo>
                  <a:lnTo>
                    <a:pt x="66" y="450"/>
                  </a:lnTo>
                  <a:lnTo>
                    <a:pt x="64" y="450"/>
                  </a:lnTo>
                  <a:lnTo>
                    <a:pt x="62" y="450"/>
                  </a:lnTo>
                  <a:lnTo>
                    <a:pt x="62" y="448"/>
                  </a:lnTo>
                  <a:lnTo>
                    <a:pt x="60" y="448"/>
                  </a:lnTo>
                  <a:lnTo>
                    <a:pt x="59" y="448"/>
                  </a:lnTo>
                  <a:lnTo>
                    <a:pt x="57" y="448"/>
                  </a:lnTo>
                  <a:lnTo>
                    <a:pt x="55" y="446"/>
                  </a:lnTo>
                  <a:lnTo>
                    <a:pt x="53" y="446"/>
                  </a:lnTo>
                  <a:lnTo>
                    <a:pt x="51" y="444"/>
                  </a:lnTo>
                  <a:lnTo>
                    <a:pt x="49" y="444"/>
                  </a:lnTo>
                  <a:lnTo>
                    <a:pt x="45" y="442"/>
                  </a:lnTo>
                  <a:lnTo>
                    <a:pt x="45" y="440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40" y="437"/>
                  </a:lnTo>
                  <a:lnTo>
                    <a:pt x="38" y="437"/>
                  </a:lnTo>
                  <a:lnTo>
                    <a:pt x="36" y="435"/>
                  </a:lnTo>
                  <a:lnTo>
                    <a:pt x="36" y="433"/>
                  </a:lnTo>
                  <a:lnTo>
                    <a:pt x="34" y="431"/>
                  </a:lnTo>
                  <a:lnTo>
                    <a:pt x="32" y="429"/>
                  </a:lnTo>
                  <a:lnTo>
                    <a:pt x="30" y="427"/>
                  </a:lnTo>
                  <a:lnTo>
                    <a:pt x="30" y="425"/>
                  </a:lnTo>
                  <a:lnTo>
                    <a:pt x="28" y="421"/>
                  </a:lnTo>
                  <a:lnTo>
                    <a:pt x="26" y="419"/>
                  </a:lnTo>
                  <a:lnTo>
                    <a:pt x="26" y="418"/>
                  </a:lnTo>
                  <a:lnTo>
                    <a:pt x="24" y="416"/>
                  </a:lnTo>
                  <a:lnTo>
                    <a:pt x="22" y="414"/>
                  </a:lnTo>
                  <a:lnTo>
                    <a:pt x="21" y="410"/>
                  </a:lnTo>
                  <a:lnTo>
                    <a:pt x="21" y="408"/>
                  </a:lnTo>
                  <a:lnTo>
                    <a:pt x="21" y="406"/>
                  </a:lnTo>
                  <a:lnTo>
                    <a:pt x="21" y="402"/>
                  </a:lnTo>
                  <a:lnTo>
                    <a:pt x="21" y="399"/>
                  </a:lnTo>
                  <a:lnTo>
                    <a:pt x="21" y="397"/>
                  </a:lnTo>
                  <a:lnTo>
                    <a:pt x="22" y="395"/>
                  </a:lnTo>
                  <a:lnTo>
                    <a:pt x="22" y="393"/>
                  </a:lnTo>
                  <a:lnTo>
                    <a:pt x="22" y="391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2" y="383"/>
                  </a:lnTo>
                  <a:lnTo>
                    <a:pt x="22" y="381"/>
                  </a:lnTo>
                  <a:lnTo>
                    <a:pt x="22" y="380"/>
                  </a:lnTo>
                  <a:lnTo>
                    <a:pt x="22" y="378"/>
                  </a:lnTo>
                  <a:lnTo>
                    <a:pt x="21" y="376"/>
                  </a:lnTo>
                  <a:lnTo>
                    <a:pt x="19" y="374"/>
                  </a:lnTo>
                  <a:lnTo>
                    <a:pt x="13" y="372"/>
                  </a:lnTo>
                  <a:lnTo>
                    <a:pt x="9" y="372"/>
                  </a:lnTo>
                  <a:lnTo>
                    <a:pt x="7" y="370"/>
                  </a:lnTo>
                  <a:lnTo>
                    <a:pt x="5" y="368"/>
                  </a:lnTo>
                  <a:lnTo>
                    <a:pt x="3" y="366"/>
                  </a:lnTo>
                  <a:lnTo>
                    <a:pt x="2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4"/>
                  </a:lnTo>
                  <a:lnTo>
                    <a:pt x="3" y="325"/>
                  </a:lnTo>
                  <a:lnTo>
                    <a:pt x="7" y="313"/>
                  </a:lnTo>
                  <a:lnTo>
                    <a:pt x="9" y="306"/>
                  </a:lnTo>
                  <a:lnTo>
                    <a:pt x="11" y="300"/>
                  </a:lnTo>
                  <a:lnTo>
                    <a:pt x="11" y="292"/>
                  </a:lnTo>
                  <a:lnTo>
                    <a:pt x="13" y="287"/>
                  </a:lnTo>
                  <a:lnTo>
                    <a:pt x="15" y="283"/>
                  </a:lnTo>
                  <a:lnTo>
                    <a:pt x="17" y="279"/>
                  </a:lnTo>
                  <a:lnTo>
                    <a:pt x="21" y="275"/>
                  </a:lnTo>
                  <a:lnTo>
                    <a:pt x="24" y="273"/>
                  </a:lnTo>
                  <a:lnTo>
                    <a:pt x="26" y="273"/>
                  </a:lnTo>
                  <a:lnTo>
                    <a:pt x="28" y="271"/>
                  </a:lnTo>
                  <a:lnTo>
                    <a:pt x="32" y="269"/>
                  </a:lnTo>
                  <a:lnTo>
                    <a:pt x="36" y="266"/>
                  </a:lnTo>
                  <a:lnTo>
                    <a:pt x="38" y="262"/>
                  </a:lnTo>
                  <a:lnTo>
                    <a:pt x="38" y="258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7" y="245"/>
                  </a:lnTo>
                  <a:lnTo>
                    <a:pt x="51" y="241"/>
                  </a:lnTo>
                  <a:lnTo>
                    <a:pt x="53" y="237"/>
                  </a:lnTo>
                  <a:lnTo>
                    <a:pt x="51" y="235"/>
                  </a:lnTo>
                  <a:lnTo>
                    <a:pt x="49" y="235"/>
                  </a:lnTo>
                  <a:lnTo>
                    <a:pt x="47" y="233"/>
                  </a:lnTo>
                  <a:lnTo>
                    <a:pt x="45" y="231"/>
                  </a:lnTo>
                  <a:lnTo>
                    <a:pt x="43" y="228"/>
                  </a:lnTo>
                  <a:lnTo>
                    <a:pt x="43" y="224"/>
                  </a:lnTo>
                  <a:lnTo>
                    <a:pt x="45" y="220"/>
                  </a:lnTo>
                  <a:lnTo>
                    <a:pt x="43" y="216"/>
                  </a:lnTo>
                  <a:lnTo>
                    <a:pt x="43" y="212"/>
                  </a:lnTo>
                  <a:lnTo>
                    <a:pt x="45" y="209"/>
                  </a:lnTo>
                  <a:lnTo>
                    <a:pt x="43" y="207"/>
                  </a:lnTo>
                  <a:lnTo>
                    <a:pt x="41" y="205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34" y="195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32" y="182"/>
                  </a:lnTo>
                  <a:lnTo>
                    <a:pt x="34" y="180"/>
                  </a:lnTo>
                  <a:lnTo>
                    <a:pt x="38" y="180"/>
                  </a:lnTo>
                  <a:lnTo>
                    <a:pt x="40" y="178"/>
                  </a:lnTo>
                  <a:lnTo>
                    <a:pt x="43" y="176"/>
                  </a:lnTo>
                  <a:lnTo>
                    <a:pt x="43" y="174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5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5" y="150"/>
                  </a:lnTo>
                  <a:lnTo>
                    <a:pt x="57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0" y="144"/>
                  </a:lnTo>
                  <a:lnTo>
                    <a:pt x="62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5"/>
                  </a:lnTo>
                  <a:lnTo>
                    <a:pt x="68" y="135"/>
                  </a:lnTo>
                  <a:lnTo>
                    <a:pt x="70" y="133"/>
                  </a:lnTo>
                  <a:lnTo>
                    <a:pt x="72" y="131"/>
                  </a:lnTo>
                  <a:lnTo>
                    <a:pt x="72" y="129"/>
                  </a:lnTo>
                  <a:lnTo>
                    <a:pt x="74" y="129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0" y="125"/>
                  </a:lnTo>
                  <a:lnTo>
                    <a:pt x="70" y="123"/>
                  </a:lnTo>
                  <a:lnTo>
                    <a:pt x="70" y="119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4"/>
                  </a:lnTo>
                  <a:lnTo>
                    <a:pt x="55" y="112"/>
                  </a:lnTo>
                  <a:lnTo>
                    <a:pt x="49" y="110"/>
                  </a:lnTo>
                  <a:lnTo>
                    <a:pt x="45" y="108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3" y="100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49" y="93"/>
                  </a:lnTo>
                  <a:lnTo>
                    <a:pt x="53" y="91"/>
                  </a:lnTo>
                  <a:lnTo>
                    <a:pt x="53" y="89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5" y="79"/>
                  </a:lnTo>
                  <a:lnTo>
                    <a:pt x="57" y="76"/>
                  </a:lnTo>
                  <a:lnTo>
                    <a:pt x="59" y="72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91" y="66"/>
                  </a:lnTo>
                  <a:lnTo>
                    <a:pt x="95" y="66"/>
                  </a:lnTo>
                  <a:lnTo>
                    <a:pt x="97" y="64"/>
                  </a:lnTo>
                  <a:lnTo>
                    <a:pt x="97" y="62"/>
                  </a:lnTo>
                  <a:lnTo>
                    <a:pt x="97" y="60"/>
                  </a:lnTo>
                  <a:lnTo>
                    <a:pt x="98" y="59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98" y="45"/>
                  </a:lnTo>
                  <a:lnTo>
                    <a:pt x="98" y="43"/>
                  </a:lnTo>
                  <a:lnTo>
                    <a:pt x="97" y="41"/>
                  </a:lnTo>
                  <a:lnTo>
                    <a:pt x="100" y="41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4"/>
                  </a:lnTo>
                  <a:lnTo>
                    <a:pt x="114" y="32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4"/>
                  </a:lnTo>
                  <a:lnTo>
                    <a:pt x="117" y="22"/>
                  </a:lnTo>
                  <a:lnTo>
                    <a:pt x="119" y="21"/>
                  </a:lnTo>
                  <a:lnTo>
                    <a:pt x="121" y="17"/>
                  </a:lnTo>
                  <a:lnTo>
                    <a:pt x="123" y="13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25" y="3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3" y="7"/>
                  </a:lnTo>
                  <a:lnTo>
                    <a:pt x="174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2" y="11"/>
                  </a:lnTo>
                  <a:lnTo>
                    <a:pt x="186" y="15"/>
                  </a:lnTo>
                  <a:lnTo>
                    <a:pt x="190" y="19"/>
                  </a:lnTo>
                  <a:lnTo>
                    <a:pt x="192" y="21"/>
                  </a:lnTo>
                  <a:lnTo>
                    <a:pt x="195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7" y="19"/>
                  </a:lnTo>
                  <a:lnTo>
                    <a:pt x="212" y="19"/>
                  </a:lnTo>
                  <a:lnTo>
                    <a:pt x="218" y="19"/>
                  </a:lnTo>
                  <a:lnTo>
                    <a:pt x="220" y="21"/>
                  </a:lnTo>
                  <a:lnTo>
                    <a:pt x="222" y="21"/>
                  </a:lnTo>
                  <a:lnTo>
                    <a:pt x="224" y="21"/>
                  </a:lnTo>
                  <a:lnTo>
                    <a:pt x="226" y="21"/>
                  </a:lnTo>
                  <a:lnTo>
                    <a:pt x="228" y="21"/>
                  </a:lnTo>
                  <a:lnTo>
                    <a:pt x="231" y="17"/>
                  </a:lnTo>
                  <a:lnTo>
                    <a:pt x="235" y="13"/>
                  </a:lnTo>
                  <a:lnTo>
                    <a:pt x="237" y="11"/>
                  </a:lnTo>
                  <a:lnTo>
                    <a:pt x="237" y="9"/>
                  </a:lnTo>
                  <a:lnTo>
                    <a:pt x="237" y="7"/>
                  </a:lnTo>
                  <a:lnTo>
                    <a:pt x="239" y="5"/>
                  </a:lnTo>
                  <a:lnTo>
                    <a:pt x="241" y="3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D173174-85E3-487C-81CA-C6B80CA4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8"/>
              <a:ext cx="623" cy="380"/>
            </a:xfrm>
            <a:custGeom>
              <a:avLst/>
              <a:gdLst>
                <a:gd name="T0" fmla="*/ 34 w 623"/>
                <a:gd name="T1" fmla="*/ 0 h 380"/>
                <a:gd name="T2" fmla="*/ 44 w 623"/>
                <a:gd name="T3" fmla="*/ 5 h 380"/>
                <a:gd name="T4" fmla="*/ 46 w 623"/>
                <a:gd name="T5" fmla="*/ 26 h 380"/>
                <a:gd name="T6" fmla="*/ 38 w 623"/>
                <a:gd name="T7" fmla="*/ 43 h 380"/>
                <a:gd name="T8" fmla="*/ 44 w 623"/>
                <a:gd name="T9" fmla="*/ 55 h 380"/>
                <a:gd name="T10" fmla="*/ 59 w 623"/>
                <a:gd name="T11" fmla="*/ 55 h 380"/>
                <a:gd name="T12" fmla="*/ 80 w 623"/>
                <a:gd name="T13" fmla="*/ 87 h 380"/>
                <a:gd name="T14" fmla="*/ 110 w 623"/>
                <a:gd name="T15" fmla="*/ 146 h 380"/>
                <a:gd name="T16" fmla="*/ 146 w 623"/>
                <a:gd name="T17" fmla="*/ 173 h 380"/>
                <a:gd name="T18" fmla="*/ 148 w 623"/>
                <a:gd name="T19" fmla="*/ 182 h 380"/>
                <a:gd name="T20" fmla="*/ 158 w 623"/>
                <a:gd name="T21" fmla="*/ 190 h 380"/>
                <a:gd name="T22" fmla="*/ 167 w 623"/>
                <a:gd name="T23" fmla="*/ 218 h 380"/>
                <a:gd name="T24" fmla="*/ 270 w 623"/>
                <a:gd name="T25" fmla="*/ 252 h 380"/>
                <a:gd name="T26" fmla="*/ 285 w 623"/>
                <a:gd name="T27" fmla="*/ 281 h 380"/>
                <a:gd name="T28" fmla="*/ 306 w 623"/>
                <a:gd name="T29" fmla="*/ 287 h 380"/>
                <a:gd name="T30" fmla="*/ 310 w 623"/>
                <a:gd name="T31" fmla="*/ 298 h 380"/>
                <a:gd name="T32" fmla="*/ 312 w 623"/>
                <a:gd name="T33" fmla="*/ 315 h 380"/>
                <a:gd name="T34" fmla="*/ 321 w 623"/>
                <a:gd name="T35" fmla="*/ 327 h 380"/>
                <a:gd name="T36" fmla="*/ 333 w 623"/>
                <a:gd name="T37" fmla="*/ 332 h 380"/>
                <a:gd name="T38" fmla="*/ 344 w 623"/>
                <a:gd name="T39" fmla="*/ 336 h 380"/>
                <a:gd name="T40" fmla="*/ 353 w 623"/>
                <a:gd name="T41" fmla="*/ 340 h 380"/>
                <a:gd name="T42" fmla="*/ 361 w 623"/>
                <a:gd name="T43" fmla="*/ 351 h 380"/>
                <a:gd name="T44" fmla="*/ 361 w 623"/>
                <a:gd name="T45" fmla="*/ 364 h 380"/>
                <a:gd name="T46" fmla="*/ 371 w 623"/>
                <a:gd name="T47" fmla="*/ 376 h 380"/>
                <a:gd name="T48" fmla="*/ 378 w 623"/>
                <a:gd name="T49" fmla="*/ 376 h 380"/>
                <a:gd name="T50" fmla="*/ 384 w 623"/>
                <a:gd name="T51" fmla="*/ 368 h 380"/>
                <a:gd name="T52" fmla="*/ 391 w 623"/>
                <a:gd name="T53" fmla="*/ 364 h 380"/>
                <a:gd name="T54" fmla="*/ 397 w 623"/>
                <a:gd name="T55" fmla="*/ 361 h 380"/>
                <a:gd name="T56" fmla="*/ 405 w 623"/>
                <a:gd name="T57" fmla="*/ 359 h 380"/>
                <a:gd name="T58" fmla="*/ 410 w 623"/>
                <a:gd name="T59" fmla="*/ 368 h 380"/>
                <a:gd name="T60" fmla="*/ 414 w 623"/>
                <a:gd name="T61" fmla="*/ 374 h 380"/>
                <a:gd name="T62" fmla="*/ 424 w 623"/>
                <a:gd name="T63" fmla="*/ 370 h 380"/>
                <a:gd name="T64" fmla="*/ 424 w 623"/>
                <a:gd name="T65" fmla="*/ 361 h 380"/>
                <a:gd name="T66" fmla="*/ 431 w 623"/>
                <a:gd name="T67" fmla="*/ 357 h 380"/>
                <a:gd name="T68" fmla="*/ 433 w 623"/>
                <a:gd name="T69" fmla="*/ 364 h 380"/>
                <a:gd name="T70" fmla="*/ 439 w 623"/>
                <a:gd name="T71" fmla="*/ 372 h 380"/>
                <a:gd name="T72" fmla="*/ 450 w 623"/>
                <a:gd name="T73" fmla="*/ 370 h 380"/>
                <a:gd name="T74" fmla="*/ 460 w 623"/>
                <a:gd name="T75" fmla="*/ 366 h 380"/>
                <a:gd name="T76" fmla="*/ 469 w 623"/>
                <a:gd name="T77" fmla="*/ 366 h 380"/>
                <a:gd name="T78" fmla="*/ 479 w 623"/>
                <a:gd name="T79" fmla="*/ 372 h 380"/>
                <a:gd name="T80" fmla="*/ 488 w 623"/>
                <a:gd name="T81" fmla="*/ 368 h 380"/>
                <a:gd name="T82" fmla="*/ 486 w 623"/>
                <a:gd name="T83" fmla="*/ 355 h 380"/>
                <a:gd name="T84" fmla="*/ 486 w 623"/>
                <a:gd name="T85" fmla="*/ 345 h 380"/>
                <a:gd name="T86" fmla="*/ 496 w 623"/>
                <a:gd name="T87" fmla="*/ 345 h 380"/>
                <a:gd name="T88" fmla="*/ 502 w 623"/>
                <a:gd name="T89" fmla="*/ 355 h 380"/>
                <a:gd name="T90" fmla="*/ 509 w 623"/>
                <a:gd name="T91" fmla="*/ 359 h 380"/>
                <a:gd name="T92" fmla="*/ 519 w 623"/>
                <a:gd name="T93" fmla="*/ 357 h 380"/>
                <a:gd name="T94" fmla="*/ 526 w 623"/>
                <a:gd name="T95" fmla="*/ 353 h 380"/>
                <a:gd name="T96" fmla="*/ 528 w 623"/>
                <a:gd name="T97" fmla="*/ 345 h 380"/>
                <a:gd name="T98" fmla="*/ 526 w 623"/>
                <a:gd name="T99" fmla="*/ 338 h 380"/>
                <a:gd name="T100" fmla="*/ 538 w 623"/>
                <a:gd name="T101" fmla="*/ 334 h 380"/>
                <a:gd name="T102" fmla="*/ 547 w 623"/>
                <a:gd name="T103" fmla="*/ 340 h 380"/>
                <a:gd name="T104" fmla="*/ 555 w 623"/>
                <a:gd name="T105" fmla="*/ 330 h 380"/>
                <a:gd name="T106" fmla="*/ 561 w 623"/>
                <a:gd name="T107" fmla="*/ 327 h 380"/>
                <a:gd name="T108" fmla="*/ 572 w 623"/>
                <a:gd name="T109" fmla="*/ 317 h 380"/>
                <a:gd name="T110" fmla="*/ 580 w 623"/>
                <a:gd name="T111" fmla="*/ 311 h 380"/>
                <a:gd name="T112" fmla="*/ 589 w 623"/>
                <a:gd name="T113" fmla="*/ 309 h 380"/>
                <a:gd name="T114" fmla="*/ 604 w 623"/>
                <a:gd name="T115" fmla="*/ 309 h 380"/>
                <a:gd name="T116" fmla="*/ 614 w 623"/>
                <a:gd name="T117" fmla="*/ 309 h 380"/>
                <a:gd name="T118" fmla="*/ 623 w 623"/>
                <a:gd name="T119" fmla="*/ 30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" h="380">
                  <a:moveTo>
                    <a:pt x="0" y="5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2" y="53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7"/>
                  </a:lnTo>
                  <a:lnTo>
                    <a:pt x="53" y="57"/>
                  </a:lnTo>
                  <a:lnTo>
                    <a:pt x="59" y="55"/>
                  </a:lnTo>
                  <a:lnTo>
                    <a:pt x="63" y="55"/>
                  </a:lnTo>
                  <a:lnTo>
                    <a:pt x="68" y="53"/>
                  </a:lnTo>
                  <a:lnTo>
                    <a:pt x="70" y="61"/>
                  </a:lnTo>
                  <a:lnTo>
                    <a:pt x="72" y="70"/>
                  </a:lnTo>
                  <a:lnTo>
                    <a:pt x="76" y="80"/>
                  </a:lnTo>
                  <a:lnTo>
                    <a:pt x="80" y="87"/>
                  </a:lnTo>
                  <a:lnTo>
                    <a:pt x="84" y="99"/>
                  </a:lnTo>
                  <a:lnTo>
                    <a:pt x="87" y="108"/>
                  </a:lnTo>
                  <a:lnTo>
                    <a:pt x="91" y="114"/>
                  </a:lnTo>
                  <a:lnTo>
                    <a:pt x="97" y="123"/>
                  </a:lnTo>
                  <a:lnTo>
                    <a:pt x="101" y="131"/>
                  </a:lnTo>
                  <a:lnTo>
                    <a:pt x="110" y="146"/>
                  </a:lnTo>
                  <a:lnTo>
                    <a:pt x="112" y="150"/>
                  </a:lnTo>
                  <a:lnTo>
                    <a:pt x="114" y="152"/>
                  </a:lnTo>
                  <a:lnTo>
                    <a:pt x="122" y="156"/>
                  </a:lnTo>
                  <a:lnTo>
                    <a:pt x="135" y="165"/>
                  </a:lnTo>
                  <a:lnTo>
                    <a:pt x="144" y="171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0" y="182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4" y="186"/>
                  </a:lnTo>
                  <a:lnTo>
                    <a:pt x="156" y="190"/>
                  </a:lnTo>
                  <a:lnTo>
                    <a:pt x="158" y="190"/>
                  </a:lnTo>
                  <a:lnTo>
                    <a:pt x="158" y="192"/>
                  </a:lnTo>
                  <a:lnTo>
                    <a:pt x="158" y="194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6" y="199"/>
                  </a:lnTo>
                  <a:lnTo>
                    <a:pt x="167" y="218"/>
                  </a:lnTo>
                  <a:lnTo>
                    <a:pt x="180" y="218"/>
                  </a:lnTo>
                  <a:lnTo>
                    <a:pt x="211" y="230"/>
                  </a:lnTo>
                  <a:lnTo>
                    <a:pt x="222" y="235"/>
                  </a:lnTo>
                  <a:lnTo>
                    <a:pt x="251" y="245"/>
                  </a:lnTo>
                  <a:lnTo>
                    <a:pt x="268" y="251"/>
                  </a:lnTo>
                  <a:lnTo>
                    <a:pt x="270" y="252"/>
                  </a:lnTo>
                  <a:lnTo>
                    <a:pt x="270" y="254"/>
                  </a:lnTo>
                  <a:lnTo>
                    <a:pt x="274" y="266"/>
                  </a:lnTo>
                  <a:lnTo>
                    <a:pt x="277" y="279"/>
                  </a:lnTo>
                  <a:lnTo>
                    <a:pt x="281" y="281"/>
                  </a:lnTo>
                  <a:lnTo>
                    <a:pt x="283" y="281"/>
                  </a:lnTo>
                  <a:lnTo>
                    <a:pt x="285" y="281"/>
                  </a:lnTo>
                  <a:lnTo>
                    <a:pt x="291" y="283"/>
                  </a:lnTo>
                  <a:lnTo>
                    <a:pt x="295" y="283"/>
                  </a:lnTo>
                  <a:lnTo>
                    <a:pt x="300" y="285"/>
                  </a:lnTo>
                  <a:lnTo>
                    <a:pt x="302" y="287"/>
                  </a:lnTo>
                  <a:lnTo>
                    <a:pt x="304" y="287"/>
                  </a:lnTo>
                  <a:lnTo>
                    <a:pt x="306" y="287"/>
                  </a:lnTo>
                  <a:lnTo>
                    <a:pt x="306" y="289"/>
                  </a:lnTo>
                  <a:lnTo>
                    <a:pt x="308" y="289"/>
                  </a:lnTo>
                  <a:lnTo>
                    <a:pt x="308" y="292"/>
                  </a:lnTo>
                  <a:lnTo>
                    <a:pt x="310" y="294"/>
                  </a:lnTo>
                  <a:lnTo>
                    <a:pt x="310" y="296"/>
                  </a:lnTo>
                  <a:lnTo>
                    <a:pt x="310" y="298"/>
                  </a:lnTo>
                  <a:lnTo>
                    <a:pt x="308" y="302"/>
                  </a:lnTo>
                  <a:lnTo>
                    <a:pt x="310" y="302"/>
                  </a:lnTo>
                  <a:lnTo>
                    <a:pt x="310" y="304"/>
                  </a:lnTo>
                  <a:lnTo>
                    <a:pt x="310" y="306"/>
                  </a:lnTo>
                  <a:lnTo>
                    <a:pt x="312" y="311"/>
                  </a:lnTo>
                  <a:lnTo>
                    <a:pt x="312" y="315"/>
                  </a:lnTo>
                  <a:lnTo>
                    <a:pt x="314" y="315"/>
                  </a:lnTo>
                  <a:lnTo>
                    <a:pt x="314" y="317"/>
                  </a:lnTo>
                  <a:lnTo>
                    <a:pt x="315" y="319"/>
                  </a:lnTo>
                  <a:lnTo>
                    <a:pt x="317" y="319"/>
                  </a:lnTo>
                  <a:lnTo>
                    <a:pt x="319" y="325"/>
                  </a:lnTo>
                  <a:lnTo>
                    <a:pt x="321" y="327"/>
                  </a:lnTo>
                  <a:lnTo>
                    <a:pt x="323" y="328"/>
                  </a:lnTo>
                  <a:lnTo>
                    <a:pt x="325" y="328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31" y="332"/>
                  </a:lnTo>
                  <a:lnTo>
                    <a:pt x="333" y="332"/>
                  </a:lnTo>
                  <a:lnTo>
                    <a:pt x="334" y="332"/>
                  </a:lnTo>
                  <a:lnTo>
                    <a:pt x="336" y="334"/>
                  </a:lnTo>
                  <a:lnTo>
                    <a:pt x="338" y="334"/>
                  </a:lnTo>
                  <a:lnTo>
                    <a:pt x="338" y="336"/>
                  </a:lnTo>
                  <a:lnTo>
                    <a:pt x="340" y="336"/>
                  </a:lnTo>
                  <a:lnTo>
                    <a:pt x="344" y="336"/>
                  </a:lnTo>
                  <a:lnTo>
                    <a:pt x="344" y="338"/>
                  </a:lnTo>
                  <a:lnTo>
                    <a:pt x="346" y="338"/>
                  </a:lnTo>
                  <a:lnTo>
                    <a:pt x="348" y="340"/>
                  </a:lnTo>
                  <a:lnTo>
                    <a:pt x="350" y="340"/>
                  </a:lnTo>
                  <a:lnTo>
                    <a:pt x="352" y="340"/>
                  </a:lnTo>
                  <a:lnTo>
                    <a:pt x="353" y="340"/>
                  </a:lnTo>
                  <a:lnTo>
                    <a:pt x="355" y="342"/>
                  </a:lnTo>
                  <a:lnTo>
                    <a:pt x="357" y="342"/>
                  </a:lnTo>
                  <a:lnTo>
                    <a:pt x="359" y="344"/>
                  </a:lnTo>
                  <a:lnTo>
                    <a:pt x="359" y="347"/>
                  </a:lnTo>
                  <a:lnTo>
                    <a:pt x="361" y="349"/>
                  </a:lnTo>
                  <a:lnTo>
                    <a:pt x="361" y="351"/>
                  </a:lnTo>
                  <a:lnTo>
                    <a:pt x="361" y="353"/>
                  </a:lnTo>
                  <a:lnTo>
                    <a:pt x="361" y="355"/>
                  </a:lnTo>
                  <a:lnTo>
                    <a:pt x="361" y="357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1" y="364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5" y="370"/>
                  </a:lnTo>
                  <a:lnTo>
                    <a:pt x="367" y="374"/>
                  </a:lnTo>
                  <a:lnTo>
                    <a:pt x="369" y="376"/>
                  </a:lnTo>
                  <a:lnTo>
                    <a:pt x="371" y="376"/>
                  </a:lnTo>
                  <a:lnTo>
                    <a:pt x="372" y="376"/>
                  </a:lnTo>
                  <a:lnTo>
                    <a:pt x="372" y="378"/>
                  </a:lnTo>
                  <a:lnTo>
                    <a:pt x="374" y="380"/>
                  </a:lnTo>
                  <a:lnTo>
                    <a:pt x="376" y="380"/>
                  </a:lnTo>
                  <a:lnTo>
                    <a:pt x="378" y="378"/>
                  </a:lnTo>
                  <a:lnTo>
                    <a:pt x="378" y="376"/>
                  </a:lnTo>
                  <a:lnTo>
                    <a:pt x="380" y="374"/>
                  </a:lnTo>
                  <a:lnTo>
                    <a:pt x="382" y="374"/>
                  </a:lnTo>
                  <a:lnTo>
                    <a:pt x="382" y="372"/>
                  </a:lnTo>
                  <a:lnTo>
                    <a:pt x="382" y="370"/>
                  </a:lnTo>
                  <a:lnTo>
                    <a:pt x="384" y="370"/>
                  </a:lnTo>
                  <a:lnTo>
                    <a:pt x="384" y="368"/>
                  </a:lnTo>
                  <a:lnTo>
                    <a:pt x="384" y="366"/>
                  </a:lnTo>
                  <a:lnTo>
                    <a:pt x="384" y="364"/>
                  </a:lnTo>
                  <a:lnTo>
                    <a:pt x="386" y="364"/>
                  </a:lnTo>
                  <a:lnTo>
                    <a:pt x="388" y="364"/>
                  </a:lnTo>
                  <a:lnTo>
                    <a:pt x="390" y="364"/>
                  </a:lnTo>
                  <a:lnTo>
                    <a:pt x="391" y="364"/>
                  </a:lnTo>
                  <a:lnTo>
                    <a:pt x="393" y="364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7" y="361"/>
                  </a:lnTo>
                  <a:lnTo>
                    <a:pt x="397" y="359"/>
                  </a:lnTo>
                  <a:lnTo>
                    <a:pt x="399" y="357"/>
                  </a:lnTo>
                  <a:lnTo>
                    <a:pt x="401" y="357"/>
                  </a:lnTo>
                  <a:lnTo>
                    <a:pt x="403" y="357"/>
                  </a:lnTo>
                  <a:lnTo>
                    <a:pt x="403" y="359"/>
                  </a:lnTo>
                  <a:lnTo>
                    <a:pt x="405" y="359"/>
                  </a:lnTo>
                  <a:lnTo>
                    <a:pt x="407" y="359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9" y="364"/>
                  </a:lnTo>
                  <a:lnTo>
                    <a:pt x="409" y="366"/>
                  </a:lnTo>
                  <a:lnTo>
                    <a:pt x="410" y="368"/>
                  </a:lnTo>
                  <a:lnTo>
                    <a:pt x="410" y="370"/>
                  </a:lnTo>
                  <a:lnTo>
                    <a:pt x="409" y="372"/>
                  </a:lnTo>
                  <a:lnTo>
                    <a:pt x="410" y="372"/>
                  </a:lnTo>
                  <a:lnTo>
                    <a:pt x="410" y="374"/>
                  </a:lnTo>
                  <a:lnTo>
                    <a:pt x="412" y="374"/>
                  </a:lnTo>
                  <a:lnTo>
                    <a:pt x="414" y="374"/>
                  </a:lnTo>
                  <a:lnTo>
                    <a:pt x="418" y="374"/>
                  </a:lnTo>
                  <a:lnTo>
                    <a:pt x="420" y="374"/>
                  </a:lnTo>
                  <a:lnTo>
                    <a:pt x="420" y="372"/>
                  </a:lnTo>
                  <a:lnTo>
                    <a:pt x="422" y="372"/>
                  </a:lnTo>
                  <a:lnTo>
                    <a:pt x="422" y="370"/>
                  </a:lnTo>
                  <a:lnTo>
                    <a:pt x="424" y="370"/>
                  </a:lnTo>
                  <a:lnTo>
                    <a:pt x="424" y="368"/>
                  </a:lnTo>
                  <a:lnTo>
                    <a:pt x="424" y="366"/>
                  </a:lnTo>
                  <a:lnTo>
                    <a:pt x="422" y="366"/>
                  </a:lnTo>
                  <a:lnTo>
                    <a:pt x="422" y="364"/>
                  </a:lnTo>
                  <a:lnTo>
                    <a:pt x="424" y="363"/>
                  </a:lnTo>
                  <a:lnTo>
                    <a:pt x="424" y="361"/>
                  </a:lnTo>
                  <a:lnTo>
                    <a:pt x="424" y="359"/>
                  </a:lnTo>
                  <a:lnTo>
                    <a:pt x="426" y="359"/>
                  </a:lnTo>
                  <a:lnTo>
                    <a:pt x="428" y="359"/>
                  </a:lnTo>
                  <a:lnTo>
                    <a:pt x="429" y="359"/>
                  </a:lnTo>
                  <a:lnTo>
                    <a:pt x="431" y="359"/>
                  </a:lnTo>
                  <a:lnTo>
                    <a:pt x="431" y="357"/>
                  </a:lnTo>
                  <a:lnTo>
                    <a:pt x="433" y="357"/>
                  </a:lnTo>
                  <a:lnTo>
                    <a:pt x="435" y="359"/>
                  </a:lnTo>
                  <a:lnTo>
                    <a:pt x="433" y="359"/>
                  </a:lnTo>
                  <a:lnTo>
                    <a:pt x="435" y="361"/>
                  </a:lnTo>
                  <a:lnTo>
                    <a:pt x="433" y="361"/>
                  </a:lnTo>
                  <a:lnTo>
                    <a:pt x="433" y="364"/>
                  </a:lnTo>
                  <a:lnTo>
                    <a:pt x="433" y="366"/>
                  </a:lnTo>
                  <a:lnTo>
                    <a:pt x="433" y="368"/>
                  </a:lnTo>
                  <a:lnTo>
                    <a:pt x="435" y="368"/>
                  </a:lnTo>
                  <a:lnTo>
                    <a:pt x="435" y="370"/>
                  </a:lnTo>
                  <a:lnTo>
                    <a:pt x="437" y="372"/>
                  </a:lnTo>
                  <a:lnTo>
                    <a:pt x="439" y="372"/>
                  </a:lnTo>
                  <a:lnTo>
                    <a:pt x="441" y="372"/>
                  </a:lnTo>
                  <a:lnTo>
                    <a:pt x="443" y="372"/>
                  </a:lnTo>
                  <a:lnTo>
                    <a:pt x="445" y="372"/>
                  </a:lnTo>
                  <a:lnTo>
                    <a:pt x="447" y="372"/>
                  </a:lnTo>
                  <a:lnTo>
                    <a:pt x="448" y="370"/>
                  </a:lnTo>
                  <a:lnTo>
                    <a:pt x="450" y="370"/>
                  </a:lnTo>
                  <a:lnTo>
                    <a:pt x="454" y="370"/>
                  </a:lnTo>
                  <a:lnTo>
                    <a:pt x="456" y="370"/>
                  </a:lnTo>
                  <a:lnTo>
                    <a:pt x="456" y="368"/>
                  </a:lnTo>
                  <a:lnTo>
                    <a:pt x="458" y="368"/>
                  </a:lnTo>
                  <a:lnTo>
                    <a:pt x="458" y="366"/>
                  </a:lnTo>
                  <a:lnTo>
                    <a:pt x="460" y="366"/>
                  </a:lnTo>
                  <a:lnTo>
                    <a:pt x="462" y="366"/>
                  </a:lnTo>
                  <a:lnTo>
                    <a:pt x="462" y="364"/>
                  </a:lnTo>
                  <a:lnTo>
                    <a:pt x="464" y="364"/>
                  </a:lnTo>
                  <a:lnTo>
                    <a:pt x="466" y="366"/>
                  </a:lnTo>
                  <a:lnTo>
                    <a:pt x="467" y="366"/>
                  </a:lnTo>
                  <a:lnTo>
                    <a:pt x="469" y="366"/>
                  </a:lnTo>
                  <a:lnTo>
                    <a:pt x="469" y="368"/>
                  </a:lnTo>
                  <a:lnTo>
                    <a:pt x="471" y="368"/>
                  </a:lnTo>
                  <a:lnTo>
                    <a:pt x="473" y="368"/>
                  </a:lnTo>
                  <a:lnTo>
                    <a:pt x="475" y="370"/>
                  </a:lnTo>
                  <a:lnTo>
                    <a:pt x="477" y="372"/>
                  </a:lnTo>
                  <a:lnTo>
                    <a:pt x="479" y="372"/>
                  </a:lnTo>
                  <a:lnTo>
                    <a:pt x="481" y="372"/>
                  </a:lnTo>
                  <a:lnTo>
                    <a:pt x="483" y="374"/>
                  </a:lnTo>
                  <a:lnTo>
                    <a:pt x="485" y="374"/>
                  </a:lnTo>
                  <a:lnTo>
                    <a:pt x="486" y="372"/>
                  </a:lnTo>
                  <a:lnTo>
                    <a:pt x="488" y="370"/>
                  </a:lnTo>
                  <a:lnTo>
                    <a:pt x="488" y="368"/>
                  </a:lnTo>
                  <a:lnTo>
                    <a:pt x="490" y="366"/>
                  </a:lnTo>
                  <a:lnTo>
                    <a:pt x="488" y="363"/>
                  </a:lnTo>
                  <a:lnTo>
                    <a:pt x="488" y="361"/>
                  </a:lnTo>
                  <a:lnTo>
                    <a:pt x="488" y="359"/>
                  </a:lnTo>
                  <a:lnTo>
                    <a:pt x="486" y="357"/>
                  </a:lnTo>
                  <a:lnTo>
                    <a:pt x="486" y="355"/>
                  </a:lnTo>
                  <a:lnTo>
                    <a:pt x="485" y="355"/>
                  </a:lnTo>
                  <a:lnTo>
                    <a:pt x="486" y="353"/>
                  </a:lnTo>
                  <a:lnTo>
                    <a:pt x="485" y="351"/>
                  </a:lnTo>
                  <a:lnTo>
                    <a:pt x="485" y="349"/>
                  </a:lnTo>
                  <a:lnTo>
                    <a:pt x="485" y="347"/>
                  </a:lnTo>
                  <a:lnTo>
                    <a:pt x="486" y="345"/>
                  </a:lnTo>
                  <a:lnTo>
                    <a:pt x="490" y="345"/>
                  </a:lnTo>
                  <a:lnTo>
                    <a:pt x="492" y="345"/>
                  </a:lnTo>
                  <a:lnTo>
                    <a:pt x="492" y="344"/>
                  </a:lnTo>
                  <a:lnTo>
                    <a:pt x="494" y="344"/>
                  </a:lnTo>
                  <a:lnTo>
                    <a:pt x="496" y="344"/>
                  </a:lnTo>
                  <a:lnTo>
                    <a:pt x="496" y="345"/>
                  </a:lnTo>
                  <a:lnTo>
                    <a:pt x="498" y="345"/>
                  </a:lnTo>
                  <a:lnTo>
                    <a:pt x="498" y="347"/>
                  </a:lnTo>
                  <a:lnTo>
                    <a:pt x="500" y="349"/>
                  </a:lnTo>
                  <a:lnTo>
                    <a:pt x="500" y="351"/>
                  </a:lnTo>
                  <a:lnTo>
                    <a:pt x="502" y="353"/>
                  </a:lnTo>
                  <a:lnTo>
                    <a:pt x="502" y="355"/>
                  </a:lnTo>
                  <a:lnTo>
                    <a:pt x="504" y="357"/>
                  </a:lnTo>
                  <a:lnTo>
                    <a:pt x="505" y="357"/>
                  </a:lnTo>
                  <a:lnTo>
                    <a:pt x="505" y="359"/>
                  </a:lnTo>
                  <a:lnTo>
                    <a:pt x="507" y="357"/>
                  </a:lnTo>
                  <a:lnTo>
                    <a:pt x="507" y="359"/>
                  </a:lnTo>
                  <a:lnTo>
                    <a:pt x="509" y="359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5" y="359"/>
                  </a:lnTo>
                  <a:lnTo>
                    <a:pt x="515" y="357"/>
                  </a:lnTo>
                  <a:lnTo>
                    <a:pt x="517" y="357"/>
                  </a:lnTo>
                  <a:lnTo>
                    <a:pt x="519" y="357"/>
                  </a:lnTo>
                  <a:lnTo>
                    <a:pt x="519" y="355"/>
                  </a:lnTo>
                  <a:lnTo>
                    <a:pt x="521" y="355"/>
                  </a:lnTo>
                  <a:lnTo>
                    <a:pt x="523" y="355"/>
                  </a:lnTo>
                  <a:lnTo>
                    <a:pt x="524" y="355"/>
                  </a:lnTo>
                  <a:lnTo>
                    <a:pt x="524" y="353"/>
                  </a:lnTo>
                  <a:lnTo>
                    <a:pt x="526" y="353"/>
                  </a:lnTo>
                  <a:lnTo>
                    <a:pt x="528" y="351"/>
                  </a:lnTo>
                  <a:lnTo>
                    <a:pt x="530" y="351"/>
                  </a:lnTo>
                  <a:lnTo>
                    <a:pt x="530" y="349"/>
                  </a:lnTo>
                  <a:lnTo>
                    <a:pt x="530" y="347"/>
                  </a:lnTo>
                  <a:lnTo>
                    <a:pt x="530" y="345"/>
                  </a:lnTo>
                  <a:lnTo>
                    <a:pt x="528" y="345"/>
                  </a:lnTo>
                  <a:lnTo>
                    <a:pt x="526" y="345"/>
                  </a:lnTo>
                  <a:lnTo>
                    <a:pt x="526" y="344"/>
                  </a:lnTo>
                  <a:lnTo>
                    <a:pt x="524" y="342"/>
                  </a:lnTo>
                  <a:lnTo>
                    <a:pt x="524" y="340"/>
                  </a:lnTo>
                  <a:lnTo>
                    <a:pt x="526" y="340"/>
                  </a:lnTo>
                  <a:lnTo>
                    <a:pt x="526" y="338"/>
                  </a:lnTo>
                  <a:lnTo>
                    <a:pt x="528" y="336"/>
                  </a:lnTo>
                  <a:lnTo>
                    <a:pt x="530" y="334"/>
                  </a:lnTo>
                  <a:lnTo>
                    <a:pt x="532" y="334"/>
                  </a:lnTo>
                  <a:lnTo>
                    <a:pt x="534" y="334"/>
                  </a:lnTo>
                  <a:lnTo>
                    <a:pt x="536" y="334"/>
                  </a:lnTo>
                  <a:lnTo>
                    <a:pt x="538" y="334"/>
                  </a:lnTo>
                  <a:lnTo>
                    <a:pt x="540" y="336"/>
                  </a:lnTo>
                  <a:lnTo>
                    <a:pt x="540" y="338"/>
                  </a:lnTo>
                  <a:lnTo>
                    <a:pt x="542" y="338"/>
                  </a:lnTo>
                  <a:lnTo>
                    <a:pt x="543" y="340"/>
                  </a:lnTo>
                  <a:lnTo>
                    <a:pt x="545" y="340"/>
                  </a:lnTo>
                  <a:lnTo>
                    <a:pt x="547" y="340"/>
                  </a:lnTo>
                  <a:lnTo>
                    <a:pt x="549" y="338"/>
                  </a:lnTo>
                  <a:lnTo>
                    <a:pt x="551" y="338"/>
                  </a:lnTo>
                  <a:lnTo>
                    <a:pt x="553" y="338"/>
                  </a:lnTo>
                  <a:lnTo>
                    <a:pt x="555" y="336"/>
                  </a:lnTo>
                  <a:lnTo>
                    <a:pt x="555" y="334"/>
                  </a:lnTo>
                  <a:lnTo>
                    <a:pt x="555" y="330"/>
                  </a:lnTo>
                  <a:lnTo>
                    <a:pt x="555" y="328"/>
                  </a:lnTo>
                  <a:lnTo>
                    <a:pt x="555" y="327"/>
                  </a:lnTo>
                  <a:lnTo>
                    <a:pt x="557" y="327"/>
                  </a:lnTo>
                  <a:lnTo>
                    <a:pt x="559" y="328"/>
                  </a:lnTo>
                  <a:lnTo>
                    <a:pt x="561" y="328"/>
                  </a:lnTo>
                  <a:lnTo>
                    <a:pt x="561" y="327"/>
                  </a:lnTo>
                  <a:lnTo>
                    <a:pt x="564" y="327"/>
                  </a:lnTo>
                  <a:lnTo>
                    <a:pt x="566" y="325"/>
                  </a:lnTo>
                  <a:lnTo>
                    <a:pt x="566" y="323"/>
                  </a:lnTo>
                  <a:lnTo>
                    <a:pt x="568" y="321"/>
                  </a:lnTo>
                  <a:lnTo>
                    <a:pt x="570" y="317"/>
                  </a:lnTo>
                  <a:lnTo>
                    <a:pt x="572" y="317"/>
                  </a:lnTo>
                  <a:lnTo>
                    <a:pt x="574" y="315"/>
                  </a:lnTo>
                  <a:lnTo>
                    <a:pt x="576" y="315"/>
                  </a:lnTo>
                  <a:lnTo>
                    <a:pt x="576" y="313"/>
                  </a:lnTo>
                  <a:lnTo>
                    <a:pt x="578" y="313"/>
                  </a:lnTo>
                  <a:lnTo>
                    <a:pt x="578" y="311"/>
                  </a:lnTo>
                  <a:lnTo>
                    <a:pt x="580" y="311"/>
                  </a:lnTo>
                  <a:lnTo>
                    <a:pt x="581" y="311"/>
                  </a:lnTo>
                  <a:lnTo>
                    <a:pt x="581" y="309"/>
                  </a:lnTo>
                  <a:lnTo>
                    <a:pt x="583" y="309"/>
                  </a:lnTo>
                  <a:lnTo>
                    <a:pt x="585" y="311"/>
                  </a:lnTo>
                  <a:lnTo>
                    <a:pt x="587" y="309"/>
                  </a:lnTo>
                  <a:lnTo>
                    <a:pt x="589" y="309"/>
                  </a:lnTo>
                  <a:lnTo>
                    <a:pt x="593" y="309"/>
                  </a:lnTo>
                  <a:lnTo>
                    <a:pt x="595" y="309"/>
                  </a:lnTo>
                  <a:lnTo>
                    <a:pt x="597" y="309"/>
                  </a:lnTo>
                  <a:lnTo>
                    <a:pt x="600" y="309"/>
                  </a:lnTo>
                  <a:lnTo>
                    <a:pt x="602" y="309"/>
                  </a:lnTo>
                  <a:lnTo>
                    <a:pt x="604" y="309"/>
                  </a:lnTo>
                  <a:lnTo>
                    <a:pt x="606" y="309"/>
                  </a:lnTo>
                  <a:lnTo>
                    <a:pt x="608" y="308"/>
                  </a:lnTo>
                  <a:lnTo>
                    <a:pt x="610" y="308"/>
                  </a:lnTo>
                  <a:lnTo>
                    <a:pt x="612" y="308"/>
                  </a:lnTo>
                  <a:lnTo>
                    <a:pt x="612" y="309"/>
                  </a:lnTo>
                  <a:lnTo>
                    <a:pt x="614" y="309"/>
                  </a:lnTo>
                  <a:lnTo>
                    <a:pt x="618" y="309"/>
                  </a:lnTo>
                  <a:lnTo>
                    <a:pt x="618" y="308"/>
                  </a:lnTo>
                  <a:lnTo>
                    <a:pt x="619" y="308"/>
                  </a:lnTo>
                  <a:lnTo>
                    <a:pt x="619" y="309"/>
                  </a:lnTo>
                  <a:lnTo>
                    <a:pt x="621" y="309"/>
                  </a:lnTo>
                  <a:lnTo>
                    <a:pt x="623" y="309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C675DEF-D6A4-4EB1-9609-6E3293B4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" y="2377"/>
              <a:ext cx="1000" cy="692"/>
            </a:xfrm>
            <a:custGeom>
              <a:avLst/>
              <a:gdLst>
                <a:gd name="T0" fmla="*/ 0 w 1000"/>
                <a:gd name="T1" fmla="*/ 673 h 692"/>
                <a:gd name="T2" fmla="*/ 51 w 1000"/>
                <a:gd name="T3" fmla="*/ 633 h 692"/>
                <a:gd name="T4" fmla="*/ 101 w 1000"/>
                <a:gd name="T5" fmla="*/ 581 h 692"/>
                <a:gd name="T6" fmla="*/ 141 w 1000"/>
                <a:gd name="T7" fmla="*/ 545 h 692"/>
                <a:gd name="T8" fmla="*/ 150 w 1000"/>
                <a:gd name="T9" fmla="*/ 448 h 692"/>
                <a:gd name="T10" fmla="*/ 181 w 1000"/>
                <a:gd name="T11" fmla="*/ 422 h 692"/>
                <a:gd name="T12" fmla="*/ 177 w 1000"/>
                <a:gd name="T13" fmla="*/ 388 h 692"/>
                <a:gd name="T14" fmla="*/ 175 w 1000"/>
                <a:gd name="T15" fmla="*/ 353 h 692"/>
                <a:gd name="T16" fmla="*/ 154 w 1000"/>
                <a:gd name="T17" fmla="*/ 314 h 692"/>
                <a:gd name="T18" fmla="*/ 122 w 1000"/>
                <a:gd name="T19" fmla="*/ 308 h 692"/>
                <a:gd name="T20" fmla="*/ 139 w 1000"/>
                <a:gd name="T21" fmla="*/ 264 h 692"/>
                <a:gd name="T22" fmla="*/ 143 w 1000"/>
                <a:gd name="T23" fmla="*/ 224 h 692"/>
                <a:gd name="T24" fmla="*/ 122 w 1000"/>
                <a:gd name="T25" fmla="*/ 211 h 692"/>
                <a:gd name="T26" fmla="*/ 110 w 1000"/>
                <a:gd name="T27" fmla="*/ 196 h 692"/>
                <a:gd name="T28" fmla="*/ 87 w 1000"/>
                <a:gd name="T29" fmla="*/ 188 h 692"/>
                <a:gd name="T30" fmla="*/ 68 w 1000"/>
                <a:gd name="T31" fmla="*/ 183 h 692"/>
                <a:gd name="T32" fmla="*/ 57 w 1000"/>
                <a:gd name="T33" fmla="*/ 171 h 692"/>
                <a:gd name="T34" fmla="*/ 72 w 1000"/>
                <a:gd name="T35" fmla="*/ 173 h 692"/>
                <a:gd name="T36" fmla="*/ 91 w 1000"/>
                <a:gd name="T37" fmla="*/ 175 h 692"/>
                <a:gd name="T38" fmla="*/ 114 w 1000"/>
                <a:gd name="T39" fmla="*/ 169 h 692"/>
                <a:gd name="T40" fmla="*/ 131 w 1000"/>
                <a:gd name="T41" fmla="*/ 160 h 692"/>
                <a:gd name="T42" fmla="*/ 146 w 1000"/>
                <a:gd name="T43" fmla="*/ 167 h 692"/>
                <a:gd name="T44" fmla="*/ 158 w 1000"/>
                <a:gd name="T45" fmla="*/ 148 h 692"/>
                <a:gd name="T46" fmla="*/ 179 w 1000"/>
                <a:gd name="T47" fmla="*/ 133 h 692"/>
                <a:gd name="T48" fmla="*/ 196 w 1000"/>
                <a:gd name="T49" fmla="*/ 118 h 692"/>
                <a:gd name="T50" fmla="*/ 213 w 1000"/>
                <a:gd name="T51" fmla="*/ 99 h 692"/>
                <a:gd name="T52" fmla="*/ 238 w 1000"/>
                <a:gd name="T53" fmla="*/ 88 h 692"/>
                <a:gd name="T54" fmla="*/ 260 w 1000"/>
                <a:gd name="T55" fmla="*/ 78 h 692"/>
                <a:gd name="T56" fmla="*/ 285 w 1000"/>
                <a:gd name="T57" fmla="*/ 76 h 692"/>
                <a:gd name="T58" fmla="*/ 315 w 1000"/>
                <a:gd name="T59" fmla="*/ 74 h 692"/>
                <a:gd name="T60" fmla="*/ 338 w 1000"/>
                <a:gd name="T61" fmla="*/ 65 h 692"/>
                <a:gd name="T62" fmla="*/ 372 w 1000"/>
                <a:gd name="T63" fmla="*/ 67 h 692"/>
                <a:gd name="T64" fmla="*/ 401 w 1000"/>
                <a:gd name="T65" fmla="*/ 57 h 692"/>
                <a:gd name="T66" fmla="*/ 431 w 1000"/>
                <a:gd name="T67" fmla="*/ 61 h 692"/>
                <a:gd name="T68" fmla="*/ 458 w 1000"/>
                <a:gd name="T69" fmla="*/ 63 h 692"/>
                <a:gd name="T70" fmla="*/ 479 w 1000"/>
                <a:gd name="T71" fmla="*/ 48 h 692"/>
                <a:gd name="T72" fmla="*/ 500 w 1000"/>
                <a:gd name="T73" fmla="*/ 27 h 692"/>
                <a:gd name="T74" fmla="*/ 553 w 1000"/>
                <a:gd name="T75" fmla="*/ 31 h 692"/>
                <a:gd name="T76" fmla="*/ 604 w 1000"/>
                <a:gd name="T77" fmla="*/ 12 h 692"/>
                <a:gd name="T78" fmla="*/ 633 w 1000"/>
                <a:gd name="T79" fmla="*/ 10 h 692"/>
                <a:gd name="T80" fmla="*/ 633 w 1000"/>
                <a:gd name="T81" fmla="*/ 46 h 692"/>
                <a:gd name="T82" fmla="*/ 652 w 1000"/>
                <a:gd name="T83" fmla="*/ 67 h 692"/>
                <a:gd name="T84" fmla="*/ 650 w 1000"/>
                <a:gd name="T85" fmla="*/ 86 h 692"/>
                <a:gd name="T86" fmla="*/ 656 w 1000"/>
                <a:gd name="T87" fmla="*/ 116 h 692"/>
                <a:gd name="T88" fmla="*/ 646 w 1000"/>
                <a:gd name="T89" fmla="*/ 173 h 692"/>
                <a:gd name="T90" fmla="*/ 623 w 1000"/>
                <a:gd name="T91" fmla="*/ 202 h 692"/>
                <a:gd name="T92" fmla="*/ 644 w 1000"/>
                <a:gd name="T93" fmla="*/ 241 h 692"/>
                <a:gd name="T94" fmla="*/ 673 w 1000"/>
                <a:gd name="T95" fmla="*/ 224 h 692"/>
                <a:gd name="T96" fmla="*/ 703 w 1000"/>
                <a:gd name="T97" fmla="*/ 224 h 692"/>
                <a:gd name="T98" fmla="*/ 726 w 1000"/>
                <a:gd name="T99" fmla="*/ 236 h 692"/>
                <a:gd name="T100" fmla="*/ 749 w 1000"/>
                <a:gd name="T101" fmla="*/ 213 h 692"/>
                <a:gd name="T102" fmla="*/ 764 w 1000"/>
                <a:gd name="T103" fmla="*/ 188 h 692"/>
                <a:gd name="T104" fmla="*/ 772 w 1000"/>
                <a:gd name="T105" fmla="*/ 158 h 692"/>
                <a:gd name="T106" fmla="*/ 796 w 1000"/>
                <a:gd name="T107" fmla="*/ 110 h 692"/>
                <a:gd name="T108" fmla="*/ 895 w 1000"/>
                <a:gd name="T109" fmla="*/ 93 h 692"/>
                <a:gd name="T110" fmla="*/ 944 w 1000"/>
                <a:gd name="T111" fmla="*/ 105 h 692"/>
                <a:gd name="T112" fmla="*/ 950 w 1000"/>
                <a:gd name="T113" fmla="*/ 131 h 692"/>
                <a:gd name="T114" fmla="*/ 963 w 1000"/>
                <a:gd name="T115" fmla="*/ 152 h 692"/>
                <a:gd name="T116" fmla="*/ 988 w 1000"/>
                <a:gd name="T117" fmla="*/ 154 h 692"/>
                <a:gd name="T118" fmla="*/ 994 w 1000"/>
                <a:gd name="T119" fmla="*/ 17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" h="692">
                  <a:moveTo>
                    <a:pt x="63" y="692"/>
                  </a:moveTo>
                  <a:lnTo>
                    <a:pt x="59" y="690"/>
                  </a:lnTo>
                  <a:lnTo>
                    <a:pt x="57" y="688"/>
                  </a:lnTo>
                  <a:lnTo>
                    <a:pt x="53" y="684"/>
                  </a:lnTo>
                  <a:lnTo>
                    <a:pt x="48" y="682"/>
                  </a:lnTo>
                  <a:lnTo>
                    <a:pt x="46" y="680"/>
                  </a:lnTo>
                  <a:lnTo>
                    <a:pt x="40" y="680"/>
                  </a:lnTo>
                  <a:lnTo>
                    <a:pt x="36" y="678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8" y="680"/>
                  </a:lnTo>
                  <a:lnTo>
                    <a:pt x="8" y="678"/>
                  </a:lnTo>
                  <a:lnTo>
                    <a:pt x="6" y="676"/>
                  </a:lnTo>
                  <a:lnTo>
                    <a:pt x="4" y="676"/>
                  </a:lnTo>
                  <a:lnTo>
                    <a:pt x="4" y="675"/>
                  </a:lnTo>
                  <a:lnTo>
                    <a:pt x="2" y="673"/>
                  </a:lnTo>
                  <a:lnTo>
                    <a:pt x="0" y="673"/>
                  </a:lnTo>
                  <a:lnTo>
                    <a:pt x="2" y="671"/>
                  </a:lnTo>
                  <a:lnTo>
                    <a:pt x="0" y="665"/>
                  </a:lnTo>
                  <a:lnTo>
                    <a:pt x="0" y="659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42"/>
                  </a:lnTo>
                  <a:lnTo>
                    <a:pt x="2" y="640"/>
                  </a:lnTo>
                  <a:lnTo>
                    <a:pt x="6" y="640"/>
                  </a:lnTo>
                  <a:lnTo>
                    <a:pt x="8" y="640"/>
                  </a:lnTo>
                  <a:lnTo>
                    <a:pt x="13" y="640"/>
                  </a:lnTo>
                  <a:lnTo>
                    <a:pt x="17" y="640"/>
                  </a:lnTo>
                  <a:lnTo>
                    <a:pt x="25" y="638"/>
                  </a:lnTo>
                  <a:lnTo>
                    <a:pt x="36" y="635"/>
                  </a:lnTo>
                  <a:lnTo>
                    <a:pt x="46" y="633"/>
                  </a:lnTo>
                  <a:lnTo>
                    <a:pt x="49" y="633"/>
                  </a:lnTo>
                  <a:lnTo>
                    <a:pt x="51" y="633"/>
                  </a:lnTo>
                  <a:lnTo>
                    <a:pt x="59" y="629"/>
                  </a:lnTo>
                  <a:lnTo>
                    <a:pt x="65" y="627"/>
                  </a:lnTo>
                  <a:lnTo>
                    <a:pt x="70" y="625"/>
                  </a:lnTo>
                  <a:lnTo>
                    <a:pt x="74" y="621"/>
                  </a:lnTo>
                  <a:lnTo>
                    <a:pt x="78" y="619"/>
                  </a:lnTo>
                  <a:lnTo>
                    <a:pt x="80" y="618"/>
                  </a:lnTo>
                  <a:lnTo>
                    <a:pt x="84" y="618"/>
                  </a:lnTo>
                  <a:lnTo>
                    <a:pt x="86" y="616"/>
                  </a:lnTo>
                  <a:lnTo>
                    <a:pt x="89" y="614"/>
                  </a:lnTo>
                  <a:lnTo>
                    <a:pt x="99" y="606"/>
                  </a:lnTo>
                  <a:lnTo>
                    <a:pt x="101" y="600"/>
                  </a:lnTo>
                  <a:lnTo>
                    <a:pt x="103" y="595"/>
                  </a:lnTo>
                  <a:lnTo>
                    <a:pt x="103" y="591"/>
                  </a:lnTo>
                  <a:lnTo>
                    <a:pt x="103" y="589"/>
                  </a:lnTo>
                  <a:lnTo>
                    <a:pt x="103" y="587"/>
                  </a:lnTo>
                  <a:lnTo>
                    <a:pt x="103" y="583"/>
                  </a:lnTo>
                  <a:lnTo>
                    <a:pt x="101" y="581"/>
                  </a:lnTo>
                  <a:lnTo>
                    <a:pt x="101" y="580"/>
                  </a:lnTo>
                  <a:lnTo>
                    <a:pt x="101" y="576"/>
                  </a:lnTo>
                  <a:lnTo>
                    <a:pt x="101" y="574"/>
                  </a:lnTo>
                  <a:lnTo>
                    <a:pt x="101" y="572"/>
                  </a:lnTo>
                  <a:lnTo>
                    <a:pt x="101" y="570"/>
                  </a:lnTo>
                  <a:lnTo>
                    <a:pt x="101" y="568"/>
                  </a:lnTo>
                  <a:lnTo>
                    <a:pt x="101" y="566"/>
                  </a:lnTo>
                  <a:lnTo>
                    <a:pt x="101" y="564"/>
                  </a:lnTo>
                  <a:lnTo>
                    <a:pt x="101" y="562"/>
                  </a:lnTo>
                  <a:lnTo>
                    <a:pt x="101" y="561"/>
                  </a:lnTo>
                  <a:lnTo>
                    <a:pt x="106" y="561"/>
                  </a:lnTo>
                  <a:lnTo>
                    <a:pt x="108" y="559"/>
                  </a:lnTo>
                  <a:lnTo>
                    <a:pt x="112" y="557"/>
                  </a:lnTo>
                  <a:lnTo>
                    <a:pt x="120" y="551"/>
                  </a:lnTo>
                  <a:lnTo>
                    <a:pt x="129" y="549"/>
                  </a:lnTo>
                  <a:lnTo>
                    <a:pt x="137" y="545"/>
                  </a:lnTo>
                  <a:lnTo>
                    <a:pt x="141" y="545"/>
                  </a:lnTo>
                  <a:lnTo>
                    <a:pt x="143" y="543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6" y="536"/>
                  </a:lnTo>
                  <a:lnTo>
                    <a:pt x="148" y="534"/>
                  </a:lnTo>
                  <a:lnTo>
                    <a:pt x="148" y="530"/>
                  </a:lnTo>
                  <a:lnTo>
                    <a:pt x="148" y="524"/>
                  </a:lnTo>
                  <a:lnTo>
                    <a:pt x="148" y="521"/>
                  </a:lnTo>
                  <a:lnTo>
                    <a:pt x="146" y="513"/>
                  </a:lnTo>
                  <a:lnTo>
                    <a:pt x="146" y="505"/>
                  </a:lnTo>
                  <a:lnTo>
                    <a:pt x="144" y="494"/>
                  </a:lnTo>
                  <a:lnTo>
                    <a:pt x="144" y="479"/>
                  </a:lnTo>
                  <a:lnTo>
                    <a:pt x="146" y="469"/>
                  </a:lnTo>
                  <a:lnTo>
                    <a:pt x="148" y="460"/>
                  </a:lnTo>
                  <a:lnTo>
                    <a:pt x="150" y="454"/>
                  </a:lnTo>
                  <a:lnTo>
                    <a:pt x="150" y="450"/>
                  </a:lnTo>
                  <a:lnTo>
                    <a:pt x="150" y="448"/>
                  </a:lnTo>
                  <a:lnTo>
                    <a:pt x="152" y="445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8" y="443"/>
                  </a:lnTo>
                  <a:lnTo>
                    <a:pt x="160" y="441"/>
                  </a:lnTo>
                  <a:lnTo>
                    <a:pt x="162" y="439"/>
                  </a:lnTo>
                  <a:lnTo>
                    <a:pt x="163" y="437"/>
                  </a:lnTo>
                  <a:lnTo>
                    <a:pt x="165" y="435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1" y="433"/>
                  </a:lnTo>
                  <a:lnTo>
                    <a:pt x="171" y="431"/>
                  </a:lnTo>
                  <a:lnTo>
                    <a:pt x="171" y="429"/>
                  </a:lnTo>
                  <a:lnTo>
                    <a:pt x="175" y="428"/>
                  </a:lnTo>
                  <a:lnTo>
                    <a:pt x="179" y="426"/>
                  </a:lnTo>
                  <a:lnTo>
                    <a:pt x="181" y="424"/>
                  </a:lnTo>
                  <a:lnTo>
                    <a:pt x="181" y="422"/>
                  </a:lnTo>
                  <a:lnTo>
                    <a:pt x="181" y="418"/>
                  </a:lnTo>
                  <a:lnTo>
                    <a:pt x="181" y="416"/>
                  </a:lnTo>
                  <a:lnTo>
                    <a:pt x="179" y="412"/>
                  </a:lnTo>
                  <a:lnTo>
                    <a:pt x="177" y="412"/>
                  </a:lnTo>
                  <a:lnTo>
                    <a:pt x="177" y="409"/>
                  </a:lnTo>
                  <a:lnTo>
                    <a:pt x="175" y="407"/>
                  </a:lnTo>
                  <a:lnTo>
                    <a:pt x="173" y="405"/>
                  </a:lnTo>
                  <a:lnTo>
                    <a:pt x="173" y="403"/>
                  </a:lnTo>
                  <a:lnTo>
                    <a:pt x="175" y="401"/>
                  </a:lnTo>
                  <a:lnTo>
                    <a:pt x="175" y="397"/>
                  </a:lnTo>
                  <a:lnTo>
                    <a:pt x="175" y="395"/>
                  </a:lnTo>
                  <a:lnTo>
                    <a:pt x="177" y="393"/>
                  </a:lnTo>
                  <a:lnTo>
                    <a:pt x="177" y="391"/>
                  </a:lnTo>
                  <a:lnTo>
                    <a:pt x="177" y="390"/>
                  </a:lnTo>
                  <a:lnTo>
                    <a:pt x="179" y="390"/>
                  </a:lnTo>
                  <a:lnTo>
                    <a:pt x="179" y="388"/>
                  </a:lnTo>
                  <a:lnTo>
                    <a:pt x="177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5" y="382"/>
                  </a:lnTo>
                  <a:lnTo>
                    <a:pt x="175" y="380"/>
                  </a:lnTo>
                  <a:lnTo>
                    <a:pt x="175" y="378"/>
                  </a:lnTo>
                  <a:lnTo>
                    <a:pt x="175" y="376"/>
                  </a:lnTo>
                  <a:lnTo>
                    <a:pt x="175" y="374"/>
                  </a:lnTo>
                  <a:lnTo>
                    <a:pt x="177" y="371"/>
                  </a:lnTo>
                  <a:lnTo>
                    <a:pt x="177" y="369"/>
                  </a:lnTo>
                  <a:lnTo>
                    <a:pt x="177" y="367"/>
                  </a:lnTo>
                  <a:lnTo>
                    <a:pt x="177" y="365"/>
                  </a:lnTo>
                  <a:lnTo>
                    <a:pt x="179" y="363"/>
                  </a:lnTo>
                  <a:lnTo>
                    <a:pt x="179" y="361"/>
                  </a:lnTo>
                  <a:lnTo>
                    <a:pt x="179" y="359"/>
                  </a:lnTo>
                  <a:lnTo>
                    <a:pt x="177" y="357"/>
                  </a:lnTo>
                  <a:lnTo>
                    <a:pt x="177" y="355"/>
                  </a:lnTo>
                  <a:lnTo>
                    <a:pt x="175" y="353"/>
                  </a:lnTo>
                  <a:lnTo>
                    <a:pt x="175" y="352"/>
                  </a:lnTo>
                  <a:lnTo>
                    <a:pt x="175" y="350"/>
                  </a:lnTo>
                  <a:lnTo>
                    <a:pt x="173" y="348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0"/>
                  </a:lnTo>
                  <a:lnTo>
                    <a:pt x="171" y="334"/>
                  </a:lnTo>
                  <a:lnTo>
                    <a:pt x="169" y="331"/>
                  </a:lnTo>
                  <a:lnTo>
                    <a:pt x="167" y="327"/>
                  </a:lnTo>
                  <a:lnTo>
                    <a:pt x="165" y="325"/>
                  </a:lnTo>
                  <a:lnTo>
                    <a:pt x="163" y="323"/>
                  </a:lnTo>
                  <a:lnTo>
                    <a:pt x="160" y="321"/>
                  </a:lnTo>
                  <a:lnTo>
                    <a:pt x="160" y="319"/>
                  </a:lnTo>
                  <a:lnTo>
                    <a:pt x="160" y="315"/>
                  </a:lnTo>
                  <a:lnTo>
                    <a:pt x="158" y="315"/>
                  </a:lnTo>
                  <a:lnTo>
                    <a:pt x="156" y="314"/>
                  </a:lnTo>
                  <a:lnTo>
                    <a:pt x="154" y="314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6" y="314"/>
                  </a:lnTo>
                  <a:lnTo>
                    <a:pt x="144" y="314"/>
                  </a:lnTo>
                  <a:lnTo>
                    <a:pt x="143" y="314"/>
                  </a:lnTo>
                  <a:lnTo>
                    <a:pt x="141" y="314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1" y="314"/>
                  </a:lnTo>
                  <a:lnTo>
                    <a:pt x="129" y="314"/>
                  </a:lnTo>
                  <a:lnTo>
                    <a:pt x="127" y="312"/>
                  </a:lnTo>
                  <a:lnTo>
                    <a:pt x="125" y="310"/>
                  </a:lnTo>
                  <a:lnTo>
                    <a:pt x="124" y="310"/>
                  </a:lnTo>
                  <a:lnTo>
                    <a:pt x="122" y="308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22" y="298"/>
                  </a:lnTo>
                  <a:lnTo>
                    <a:pt x="124" y="295"/>
                  </a:lnTo>
                  <a:lnTo>
                    <a:pt x="125" y="293"/>
                  </a:lnTo>
                  <a:lnTo>
                    <a:pt x="127" y="291"/>
                  </a:lnTo>
                  <a:lnTo>
                    <a:pt x="127" y="289"/>
                  </a:lnTo>
                  <a:lnTo>
                    <a:pt x="127" y="285"/>
                  </a:lnTo>
                  <a:lnTo>
                    <a:pt x="127" y="283"/>
                  </a:lnTo>
                  <a:lnTo>
                    <a:pt x="129" y="283"/>
                  </a:lnTo>
                  <a:lnTo>
                    <a:pt x="131" y="281"/>
                  </a:lnTo>
                  <a:lnTo>
                    <a:pt x="133" y="278"/>
                  </a:lnTo>
                  <a:lnTo>
                    <a:pt x="135" y="276"/>
                  </a:lnTo>
                  <a:lnTo>
                    <a:pt x="137" y="272"/>
                  </a:lnTo>
                  <a:lnTo>
                    <a:pt x="137" y="268"/>
                  </a:lnTo>
                  <a:lnTo>
                    <a:pt x="139" y="266"/>
                  </a:lnTo>
                  <a:lnTo>
                    <a:pt x="139" y="264"/>
                  </a:lnTo>
                  <a:lnTo>
                    <a:pt x="137" y="262"/>
                  </a:lnTo>
                  <a:lnTo>
                    <a:pt x="137" y="260"/>
                  </a:lnTo>
                  <a:lnTo>
                    <a:pt x="137" y="259"/>
                  </a:lnTo>
                  <a:lnTo>
                    <a:pt x="137" y="257"/>
                  </a:lnTo>
                  <a:lnTo>
                    <a:pt x="137" y="255"/>
                  </a:lnTo>
                  <a:lnTo>
                    <a:pt x="137" y="253"/>
                  </a:lnTo>
                  <a:lnTo>
                    <a:pt x="135" y="251"/>
                  </a:lnTo>
                  <a:lnTo>
                    <a:pt x="137" y="249"/>
                  </a:lnTo>
                  <a:lnTo>
                    <a:pt x="137" y="247"/>
                  </a:lnTo>
                  <a:lnTo>
                    <a:pt x="137" y="245"/>
                  </a:lnTo>
                  <a:lnTo>
                    <a:pt x="139" y="245"/>
                  </a:lnTo>
                  <a:lnTo>
                    <a:pt x="139" y="241"/>
                  </a:lnTo>
                  <a:lnTo>
                    <a:pt x="139" y="236"/>
                  </a:lnTo>
                  <a:lnTo>
                    <a:pt x="141" y="234"/>
                  </a:lnTo>
                  <a:lnTo>
                    <a:pt x="143" y="230"/>
                  </a:lnTo>
                  <a:lnTo>
                    <a:pt x="143" y="226"/>
                  </a:lnTo>
                  <a:lnTo>
                    <a:pt x="143" y="224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41" y="219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9" y="217"/>
                  </a:lnTo>
                  <a:lnTo>
                    <a:pt x="137" y="217"/>
                  </a:lnTo>
                  <a:lnTo>
                    <a:pt x="135" y="219"/>
                  </a:lnTo>
                  <a:lnTo>
                    <a:pt x="133" y="219"/>
                  </a:lnTo>
                  <a:lnTo>
                    <a:pt x="131" y="219"/>
                  </a:lnTo>
                  <a:lnTo>
                    <a:pt x="129" y="217"/>
                  </a:lnTo>
                  <a:lnTo>
                    <a:pt x="127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4" y="215"/>
                  </a:lnTo>
                  <a:lnTo>
                    <a:pt x="122" y="213"/>
                  </a:lnTo>
                  <a:lnTo>
                    <a:pt x="122" y="211"/>
                  </a:lnTo>
                  <a:lnTo>
                    <a:pt x="122" y="209"/>
                  </a:lnTo>
                  <a:lnTo>
                    <a:pt x="124" y="209"/>
                  </a:lnTo>
                  <a:lnTo>
                    <a:pt x="125" y="209"/>
                  </a:lnTo>
                  <a:lnTo>
                    <a:pt x="125" y="207"/>
                  </a:lnTo>
                  <a:lnTo>
                    <a:pt x="124" y="205"/>
                  </a:lnTo>
                  <a:lnTo>
                    <a:pt x="124" y="203"/>
                  </a:lnTo>
                  <a:lnTo>
                    <a:pt x="124" y="202"/>
                  </a:lnTo>
                  <a:lnTo>
                    <a:pt x="122" y="202"/>
                  </a:lnTo>
                  <a:lnTo>
                    <a:pt x="120" y="202"/>
                  </a:lnTo>
                  <a:lnTo>
                    <a:pt x="118" y="203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198"/>
                  </a:lnTo>
                  <a:lnTo>
                    <a:pt x="114" y="196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5" y="194"/>
                  </a:lnTo>
                  <a:lnTo>
                    <a:pt x="103" y="192"/>
                  </a:lnTo>
                  <a:lnTo>
                    <a:pt x="103" y="190"/>
                  </a:lnTo>
                  <a:lnTo>
                    <a:pt x="101" y="190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0"/>
                  </a:lnTo>
                  <a:lnTo>
                    <a:pt x="91" y="192"/>
                  </a:lnTo>
                  <a:lnTo>
                    <a:pt x="91" y="194"/>
                  </a:lnTo>
                  <a:lnTo>
                    <a:pt x="91" y="192"/>
                  </a:lnTo>
                  <a:lnTo>
                    <a:pt x="89" y="192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6" y="196"/>
                  </a:lnTo>
                  <a:lnTo>
                    <a:pt x="84" y="194"/>
                  </a:lnTo>
                  <a:lnTo>
                    <a:pt x="82" y="192"/>
                  </a:lnTo>
                  <a:lnTo>
                    <a:pt x="82" y="190"/>
                  </a:lnTo>
                  <a:lnTo>
                    <a:pt x="80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8" y="183"/>
                  </a:lnTo>
                  <a:lnTo>
                    <a:pt x="68" y="181"/>
                  </a:lnTo>
                  <a:lnTo>
                    <a:pt x="67" y="181"/>
                  </a:lnTo>
                  <a:lnTo>
                    <a:pt x="65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1" y="183"/>
                  </a:lnTo>
                  <a:lnTo>
                    <a:pt x="59" y="183"/>
                  </a:lnTo>
                  <a:lnTo>
                    <a:pt x="61" y="181"/>
                  </a:lnTo>
                  <a:lnTo>
                    <a:pt x="59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3" y="173"/>
                  </a:lnTo>
                  <a:lnTo>
                    <a:pt x="55" y="171"/>
                  </a:lnTo>
                  <a:lnTo>
                    <a:pt x="57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5" y="167"/>
                  </a:lnTo>
                  <a:lnTo>
                    <a:pt x="67" y="167"/>
                  </a:lnTo>
                  <a:lnTo>
                    <a:pt x="68" y="165"/>
                  </a:lnTo>
                  <a:lnTo>
                    <a:pt x="68" y="167"/>
                  </a:lnTo>
                  <a:lnTo>
                    <a:pt x="67" y="169"/>
                  </a:lnTo>
                  <a:lnTo>
                    <a:pt x="68" y="171"/>
                  </a:lnTo>
                  <a:lnTo>
                    <a:pt x="68" y="169"/>
                  </a:lnTo>
                  <a:lnTo>
                    <a:pt x="70" y="169"/>
                  </a:lnTo>
                  <a:lnTo>
                    <a:pt x="72" y="167"/>
                  </a:lnTo>
                  <a:lnTo>
                    <a:pt x="72" y="169"/>
                  </a:lnTo>
                  <a:lnTo>
                    <a:pt x="70" y="169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80" y="173"/>
                  </a:lnTo>
                  <a:lnTo>
                    <a:pt x="80" y="175"/>
                  </a:lnTo>
                  <a:lnTo>
                    <a:pt x="82" y="177"/>
                  </a:lnTo>
                  <a:lnTo>
                    <a:pt x="82" y="179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6" y="181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9" y="177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5" y="173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99" y="171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5"/>
                  </a:lnTo>
                  <a:lnTo>
                    <a:pt x="105" y="167"/>
                  </a:lnTo>
                  <a:lnTo>
                    <a:pt x="106" y="167"/>
                  </a:lnTo>
                  <a:lnTo>
                    <a:pt x="108" y="167"/>
                  </a:lnTo>
                  <a:lnTo>
                    <a:pt x="110" y="167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71"/>
                  </a:lnTo>
                  <a:lnTo>
                    <a:pt x="116" y="169"/>
                  </a:lnTo>
                  <a:lnTo>
                    <a:pt x="118" y="169"/>
                  </a:lnTo>
                  <a:lnTo>
                    <a:pt x="118" y="167"/>
                  </a:lnTo>
                  <a:lnTo>
                    <a:pt x="118" y="165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0" y="162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7" y="160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31" y="158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5"/>
                  </a:lnTo>
                  <a:lnTo>
                    <a:pt x="131" y="167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5" y="167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9" y="171"/>
                  </a:lnTo>
                  <a:lnTo>
                    <a:pt x="141" y="171"/>
                  </a:lnTo>
                  <a:lnTo>
                    <a:pt x="143" y="171"/>
                  </a:lnTo>
                  <a:lnTo>
                    <a:pt x="143" y="169"/>
                  </a:lnTo>
                  <a:lnTo>
                    <a:pt x="143" y="167"/>
                  </a:lnTo>
                  <a:lnTo>
                    <a:pt x="144" y="167"/>
                  </a:lnTo>
                  <a:lnTo>
                    <a:pt x="146" y="167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0" y="165"/>
                  </a:lnTo>
                  <a:lnTo>
                    <a:pt x="148" y="164"/>
                  </a:lnTo>
                  <a:lnTo>
                    <a:pt x="150" y="162"/>
                  </a:lnTo>
                  <a:lnTo>
                    <a:pt x="152" y="162"/>
                  </a:lnTo>
                  <a:lnTo>
                    <a:pt x="152" y="160"/>
                  </a:lnTo>
                  <a:lnTo>
                    <a:pt x="150" y="160"/>
                  </a:lnTo>
                  <a:lnTo>
                    <a:pt x="148" y="158"/>
                  </a:lnTo>
                  <a:lnTo>
                    <a:pt x="150" y="158"/>
                  </a:lnTo>
                  <a:lnTo>
                    <a:pt x="152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6" y="148"/>
                  </a:lnTo>
                  <a:lnTo>
                    <a:pt x="158" y="148"/>
                  </a:lnTo>
                  <a:lnTo>
                    <a:pt x="160" y="150"/>
                  </a:lnTo>
                  <a:lnTo>
                    <a:pt x="162" y="148"/>
                  </a:lnTo>
                  <a:lnTo>
                    <a:pt x="162" y="146"/>
                  </a:lnTo>
                  <a:lnTo>
                    <a:pt x="163" y="146"/>
                  </a:lnTo>
                  <a:lnTo>
                    <a:pt x="165" y="146"/>
                  </a:lnTo>
                  <a:lnTo>
                    <a:pt x="165" y="145"/>
                  </a:lnTo>
                  <a:lnTo>
                    <a:pt x="167" y="145"/>
                  </a:lnTo>
                  <a:lnTo>
                    <a:pt x="169" y="143"/>
                  </a:lnTo>
                  <a:lnTo>
                    <a:pt x="167" y="141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5" y="135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81" y="131"/>
                  </a:lnTo>
                  <a:lnTo>
                    <a:pt x="182" y="131"/>
                  </a:lnTo>
                  <a:lnTo>
                    <a:pt x="182" y="129"/>
                  </a:lnTo>
                  <a:lnTo>
                    <a:pt x="184" y="131"/>
                  </a:lnTo>
                  <a:lnTo>
                    <a:pt x="186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90" y="127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4" y="120"/>
                  </a:lnTo>
                  <a:lnTo>
                    <a:pt x="196" y="12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4"/>
                  </a:lnTo>
                  <a:lnTo>
                    <a:pt x="198" y="112"/>
                  </a:lnTo>
                  <a:lnTo>
                    <a:pt x="200" y="112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1" y="108"/>
                  </a:lnTo>
                  <a:lnTo>
                    <a:pt x="203" y="107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1" y="99"/>
                  </a:lnTo>
                  <a:lnTo>
                    <a:pt x="213" y="99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5" y="99"/>
                  </a:lnTo>
                  <a:lnTo>
                    <a:pt x="217" y="99"/>
                  </a:lnTo>
                  <a:lnTo>
                    <a:pt x="217" y="101"/>
                  </a:lnTo>
                  <a:lnTo>
                    <a:pt x="219" y="101"/>
                  </a:lnTo>
                  <a:lnTo>
                    <a:pt x="219" y="99"/>
                  </a:lnTo>
                  <a:lnTo>
                    <a:pt x="220" y="99"/>
                  </a:lnTo>
                  <a:lnTo>
                    <a:pt x="220" y="97"/>
                  </a:lnTo>
                  <a:lnTo>
                    <a:pt x="222" y="97"/>
                  </a:lnTo>
                  <a:lnTo>
                    <a:pt x="224" y="95"/>
                  </a:lnTo>
                  <a:lnTo>
                    <a:pt x="226" y="93"/>
                  </a:lnTo>
                  <a:lnTo>
                    <a:pt x="230" y="91"/>
                  </a:lnTo>
                  <a:lnTo>
                    <a:pt x="232" y="91"/>
                  </a:lnTo>
                  <a:lnTo>
                    <a:pt x="234" y="89"/>
                  </a:lnTo>
                  <a:lnTo>
                    <a:pt x="236" y="89"/>
                  </a:lnTo>
                  <a:lnTo>
                    <a:pt x="238" y="88"/>
                  </a:lnTo>
                  <a:lnTo>
                    <a:pt x="239" y="88"/>
                  </a:lnTo>
                  <a:lnTo>
                    <a:pt x="239" y="89"/>
                  </a:lnTo>
                  <a:lnTo>
                    <a:pt x="241" y="89"/>
                  </a:lnTo>
                  <a:lnTo>
                    <a:pt x="243" y="89"/>
                  </a:lnTo>
                  <a:lnTo>
                    <a:pt x="245" y="88"/>
                  </a:lnTo>
                  <a:lnTo>
                    <a:pt x="245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57" y="80"/>
                  </a:lnTo>
                  <a:lnTo>
                    <a:pt x="257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4" y="80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68" y="82"/>
                  </a:lnTo>
                  <a:lnTo>
                    <a:pt x="270" y="82"/>
                  </a:lnTo>
                  <a:lnTo>
                    <a:pt x="270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4" y="78"/>
                  </a:lnTo>
                  <a:lnTo>
                    <a:pt x="276" y="78"/>
                  </a:lnTo>
                  <a:lnTo>
                    <a:pt x="277" y="78"/>
                  </a:lnTo>
                  <a:lnTo>
                    <a:pt x="279" y="78"/>
                  </a:lnTo>
                  <a:lnTo>
                    <a:pt x="281" y="78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1" y="76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6" y="76"/>
                  </a:lnTo>
                  <a:lnTo>
                    <a:pt x="298" y="76"/>
                  </a:lnTo>
                  <a:lnTo>
                    <a:pt x="298" y="74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6"/>
                  </a:lnTo>
                  <a:lnTo>
                    <a:pt x="314" y="76"/>
                  </a:lnTo>
                  <a:lnTo>
                    <a:pt x="314" y="74"/>
                  </a:lnTo>
                  <a:lnTo>
                    <a:pt x="315" y="74"/>
                  </a:lnTo>
                  <a:lnTo>
                    <a:pt x="315" y="72"/>
                  </a:lnTo>
                  <a:lnTo>
                    <a:pt x="317" y="70"/>
                  </a:lnTo>
                  <a:lnTo>
                    <a:pt x="319" y="70"/>
                  </a:lnTo>
                  <a:lnTo>
                    <a:pt x="321" y="72"/>
                  </a:lnTo>
                  <a:lnTo>
                    <a:pt x="323" y="72"/>
                  </a:lnTo>
                  <a:lnTo>
                    <a:pt x="325" y="72"/>
                  </a:lnTo>
                  <a:lnTo>
                    <a:pt x="325" y="70"/>
                  </a:lnTo>
                  <a:lnTo>
                    <a:pt x="327" y="70"/>
                  </a:lnTo>
                  <a:lnTo>
                    <a:pt x="327" y="69"/>
                  </a:lnTo>
                  <a:lnTo>
                    <a:pt x="329" y="69"/>
                  </a:lnTo>
                  <a:lnTo>
                    <a:pt x="329" y="70"/>
                  </a:lnTo>
                  <a:lnTo>
                    <a:pt x="331" y="70"/>
                  </a:lnTo>
                  <a:lnTo>
                    <a:pt x="333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7"/>
                  </a:lnTo>
                  <a:lnTo>
                    <a:pt x="338" y="65"/>
                  </a:lnTo>
                  <a:lnTo>
                    <a:pt x="340" y="65"/>
                  </a:lnTo>
                  <a:lnTo>
                    <a:pt x="344" y="65"/>
                  </a:lnTo>
                  <a:lnTo>
                    <a:pt x="350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3" y="69"/>
                  </a:lnTo>
                  <a:lnTo>
                    <a:pt x="357" y="69"/>
                  </a:lnTo>
                  <a:lnTo>
                    <a:pt x="357" y="67"/>
                  </a:lnTo>
                  <a:lnTo>
                    <a:pt x="359" y="65"/>
                  </a:lnTo>
                  <a:lnTo>
                    <a:pt x="361" y="65"/>
                  </a:lnTo>
                  <a:lnTo>
                    <a:pt x="361" y="67"/>
                  </a:lnTo>
                  <a:lnTo>
                    <a:pt x="363" y="65"/>
                  </a:lnTo>
                  <a:lnTo>
                    <a:pt x="365" y="65"/>
                  </a:lnTo>
                  <a:lnTo>
                    <a:pt x="367" y="65"/>
                  </a:lnTo>
                  <a:lnTo>
                    <a:pt x="369" y="65"/>
                  </a:lnTo>
                  <a:lnTo>
                    <a:pt x="371" y="67"/>
                  </a:lnTo>
                  <a:lnTo>
                    <a:pt x="372" y="67"/>
                  </a:lnTo>
                  <a:lnTo>
                    <a:pt x="374" y="65"/>
                  </a:lnTo>
                  <a:lnTo>
                    <a:pt x="376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4" y="67"/>
                  </a:lnTo>
                  <a:lnTo>
                    <a:pt x="388" y="67"/>
                  </a:lnTo>
                  <a:lnTo>
                    <a:pt x="390" y="65"/>
                  </a:lnTo>
                  <a:lnTo>
                    <a:pt x="390" y="63"/>
                  </a:lnTo>
                  <a:lnTo>
                    <a:pt x="391" y="61"/>
                  </a:lnTo>
                  <a:lnTo>
                    <a:pt x="393" y="61"/>
                  </a:lnTo>
                  <a:lnTo>
                    <a:pt x="395" y="61"/>
                  </a:lnTo>
                  <a:lnTo>
                    <a:pt x="397" y="61"/>
                  </a:lnTo>
                  <a:lnTo>
                    <a:pt x="397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1" y="57"/>
                  </a:lnTo>
                  <a:lnTo>
                    <a:pt x="403" y="57"/>
                  </a:lnTo>
                  <a:lnTo>
                    <a:pt x="403" y="59"/>
                  </a:lnTo>
                  <a:lnTo>
                    <a:pt x="407" y="59"/>
                  </a:lnTo>
                  <a:lnTo>
                    <a:pt x="409" y="55"/>
                  </a:lnTo>
                  <a:lnTo>
                    <a:pt x="410" y="55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14" y="59"/>
                  </a:lnTo>
                  <a:lnTo>
                    <a:pt x="418" y="63"/>
                  </a:lnTo>
                  <a:lnTo>
                    <a:pt x="420" y="61"/>
                  </a:lnTo>
                  <a:lnTo>
                    <a:pt x="422" y="59"/>
                  </a:lnTo>
                  <a:lnTo>
                    <a:pt x="424" y="59"/>
                  </a:lnTo>
                  <a:lnTo>
                    <a:pt x="426" y="59"/>
                  </a:lnTo>
                  <a:lnTo>
                    <a:pt x="426" y="61"/>
                  </a:lnTo>
                  <a:lnTo>
                    <a:pt x="428" y="61"/>
                  </a:lnTo>
                  <a:lnTo>
                    <a:pt x="429" y="61"/>
                  </a:lnTo>
                  <a:lnTo>
                    <a:pt x="431" y="61"/>
                  </a:lnTo>
                  <a:lnTo>
                    <a:pt x="433" y="61"/>
                  </a:lnTo>
                  <a:lnTo>
                    <a:pt x="435" y="61"/>
                  </a:lnTo>
                  <a:lnTo>
                    <a:pt x="435" y="59"/>
                  </a:lnTo>
                  <a:lnTo>
                    <a:pt x="437" y="61"/>
                  </a:lnTo>
                  <a:lnTo>
                    <a:pt x="437" y="63"/>
                  </a:lnTo>
                  <a:lnTo>
                    <a:pt x="439" y="63"/>
                  </a:lnTo>
                  <a:lnTo>
                    <a:pt x="441" y="63"/>
                  </a:lnTo>
                  <a:lnTo>
                    <a:pt x="445" y="61"/>
                  </a:lnTo>
                  <a:lnTo>
                    <a:pt x="447" y="61"/>
                  </a:lnTo>
                  <a:lnTo>
                    <a:pt x="448" y="63"/>
                  </a:lnTo>
                  <a:lnTo>
                    <a:pt x="448" y="61"/>
                  </a:lnTo>
                  <a:lnTo>
                    <a:pt x="450" y="61"/>
                  </a:lnTo>
                  <a:lnTo>
                    <a:pt x="452" y="63"/>
                  </a:lnTo>
                  <a:lnTo>
                    <a:pt x="452" y="65"/>
                  </a:lnTo>
                  <a:lnTo>
                    <a:pt x="454" y="65"/>
                  </a:lnTo>
                  <a:lnTo>
                    <a:pt x="454" y="63"/>
                  </a:lnTo>
                  <a:lnTo>
                    <a:pt x="458" y="63"/>
                  </a:lnTo>
                  <a:lnTo>
                    <a:pt x="460" y="63"/>
                  </a:lnTo>
                  <a:lnTo>
                    <a:pt x="462" y="63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6" y="67"/>
                  </a:lnTo>
                  <a:lnTo>
                    <a:pt x="467" y="67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3" y="63"/>
                  </a:lnTo>
                  <a:lnTo>
                    <a:pt x="475" y="61"/>
                  </a:lnTo>
                  <a:lnTo>
                    <a:pt x="475" y="59"/>
                  </a:lnTo>
                  <a:lnTo>
                    <a:pt x="477" y="57"/>
                  </a:lnTo>
                  <a:lnTo>
                    <a:pt x="477" y="53"/>
                  </a:lnTo>
                  <a:lnTo>
                    <a:pt x="477" y="51"/>
                  </a:lnTo>
                  <a:lnTo>
                    <a:pt x="479" y="50"/>
                  </a:lnTo>
                  <a:lnTo>
                    <a:pt x="477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3" y="48"/>
                  </a:lnTo>
                  <a:lnTo>
                    <a:pt x="481" y="46"/>
                  </a:lnTo>
                  <a:lnTo>
                    <a:pt x="483" y="44"/>
                  </a:lnTo>
                  <a:lnTo>
                    <a:pt x="483" y="42"/>
                  </a:lnTo>
                  <a:lnTo>
                    <a:pt x="483" y="38"/>
                  </a:lnTo>
                  <a:lnTo>
                    <a:pt x="485" y="38"/>
                  </a:lnTo>
                  <a:lnTo>
                    <a:pt x="486" y="36"/>
                  </a:lnTo>
                  <a:lnTo>
                    <a:pt x="486" y="34"/>
                  </a:lnTo>
                  <a:lnTo>
                    <a:pt x="488" y="32"/>
                  </a:lnTo>
                  <a:lnTo>
                    <a:pt x="490" y="31"/>
                  </a:lnTo>
                  <a:lnTo>
                    <a:pt x="490" y="29"/>
                  </a:lnTo>
                  <a:lnTo>
                    <a:pt x="492" y="27"/>
                  </a:lnTo>
                  <a:lnTo>
                    <a:pt x="494" y="27"/>
                  </a:lnTo>
                  <a:lnTo>
                    <a:pt x="496" y="27"/>
                  </a:lnTo>
                  <a:lnTo>
                    <a:pt x="498" y="27"/>
                  </a:lnTo>
                  <a:lnTo>
                    <a:pt x="500" y="27"/>
                  </a:lnTo>
                  <a:lnTo>
                    <a:pt x="504" y="27"/>
                  </a:lnTo>
                  <a:lnTo>
                    <a:pt x="507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19" y="27"/>
                  </a:lnTo>
                  <a:lnTo>
                    <a:pt x="521" y="29"/>
                  </a:lnTo>
                  <a:lnTo>
                    <a:pt x="523" y="29"/>
                  </a:lnTo>
                  <a:lnTo>
                    <a:pt x="524" y="29"/>
                  </a:lnTo>
                  <a:lnTo>
                    <a:pt x="524" y="31"/>
                  </a:lnTo>
                  <a:lnTo>
                    <a:pt x="526" y="32"/>
                  </a:lnTo>
                  <a:lnTo>
                    <a:pt x="528" y="32"/>
                  </a:lnTo>
                  <a:lnTo>
                    <a:pt x="532" y="32"/>
                  </a:lnTo>
                  <a:lnTo>
                    <a:pt x="536" y="31"/>
                  </a:lnTo>
                  <a:lnTo>
                    <a:pt x="545" y="31"/>
                  </a:lnTo>
                  <a:lnTo>
                    <a:pt x="549" y="32"/>
                  </a:lnTo>
                  <a:lnTo>
                    <a:pt x="553" y="31"/>
                  </a:lnTo>
                  <a:lnTo>
                    <a:pt x="555" y="31"/>
                  </a:lnTo>
                  <a:lnTo>
                    <a:pt x="559" y="27"/>
                  </a:lnTo>
                  <a:lnTo>
                    <a:pt x="566" y="23"/>
                  </a:lnTo>
                  <a:lnTo>
                    <a:pt x="570" y="21"/>
                  </a:lnTo>
                  <a:lnTo>
                    <a:pt x="574" y="21"/>
                  </a:lnTo>
                  <a:lnTo>
                    <a:pt x="580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3" y="21"/>
                  </a:lnTo>
                  <a:lnTo>
                    <a:pt x="595" y="21"/>
                  </a:lnTo>
                  <a:lnTo>
                    <a:pt x="597" y="21"/>
                  </a:lnTo>
                  <a:lnTo>
                    <a:pt x="597" y="19"/>
                  </a:lnTo>
                  <a:lnTo>
                    <a:pt x="599" y="17"/>
                  </a:lnTo>
                  <a:lnTo>
                    <a:pt x="600" y="15"/>
                  </a:lnTo>
                  <a:lnTo>
                    <a:pt x="602" y="15"/>
                  </a:lnTo>
                  <a:lnTo>
                    <a:pt x="604" y="13"/>
                  </a:lnTo>
                  <a:lnTo>
                    <a:pt x="604" y="12"/>
                  </a:lnTo>
                  <a:lnTo>
                    <a:pt x="606" y="10"/>
                  </a:lnTo>
                  <a:lnTo>
                    <a:pt x="606" y="8"/>
                  </a:lnTo>
                  <a:lnTo>
                    <a:pt x="608" y="6"/>
                  </a:lnTo>
                  <a:lnTo>
                    <a:pt x="608" y="4"/>
                  </a:lnTo>
                  <a:lnTo>
                    <a:pt x="610" y="4"/>
                  </a:lnTo>
                  <a:lnTo>
                    <a:pt x="610" y="2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1" y="2"/>
                  </a:lnTo>
                  <a:lnTo>
                    <a:pt x="623" y="4"/>
                  </a:lnTo>
                  <a:lnTo>
                    <a:pt x="625" y="6"/>
                  </a:lnTo>
                  <a:lnTo>
                    <a:pt x="627" y="6"/>
                  </a:lnTo>
                  <a:lnTo>
                    <a:pt x="629" y="8"/>
                  </a:lnTo>
                  <a:lnTo>
                    <a:pt x="631" y="12"/>
                  </a:lnTo>
                  <a:lnTo>
                    <a:pt x="631" y="8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7" y="12"/>
                  </a:lnTo>
                  <a:lnTo>
                    <a:pt x="637" y="13"/>
                  </a:lnTo>
                  <a:lnTo>
                    <a:pt x="639" y="17"/>
                  </a:lnTo>
                  <a:lnTo>
                    <a:pt x="640" y="17"/>
                  </a:lnTo>
                  <a:lnTo>
                    <a:pt x="640" y="19"/>
                  </a:lnTo>
                  <a:lnTo>
                    <a:pt x="642" y="21"/>
                  </a:lnTo>
                  <a:lnTo>
                    <a:pt x="642" y="23"/>
                  </a:lnTo>
                  <a:lnTo>
                    <a:pt x="642" y="25"/>
                  </a:lnTo>
                  <a:lnTo>
                    <a:pt x="642" y="27"/>
                  </a:lnTo>
                  <a:lnTo>
                    <a:pt x="640" y="29"/>
                  </a:lnTo>
                  <a:lnTo>
                    <a:pt x="640" y="34"/>
                  </a:lnTo>
                  <a:lnTo>
                    <a:pt x="639" y="36"/>
                  </a:lnTo>
                  <a:lnTo>
                    <a:pt x="637" y="40"/>
                  </a:lnTo>
                  <a:lnTo>
                    <a:pt x="635" y="42"/>
                  </a:lnTo>
                  <a:lnTo>
                    <a:pt x="633" y="44"/>
                  </a:lnTo>
                  <a:lnTo>
                    <a:pt x="633" y="46"/>
                  </a:lnTo>
                  <a:lnTo>
                    <a:pt x="633" y="50"/>
                  </a:lnTo>
                  <a:lnTo>
                    <a:pt x="633" y="53"/>
                  </a:lnTo>
                  <a:lnTo>
                    <a:pt x="633" y="55"/>
                  </a:lnTo>
                  <a:lnTo>
                    <a:pt x="631" y="57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5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9" y="67"/>
                  </a:lnTo>
                  <a:lnTo>
                    <a:pt x="640" y="67"/>
                  </a:lnTo>
                  <a:lnTo>
                    <a:pt x="642" y="65"/>
                  </a:lnTo>
                  <a:lnTo>
                    <a:pt x="644" y="65"/>
                  </a:lnTo>
                  <a:lnTo>
                    <a:pt x="646" y="65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7"/>
                  </a:lnTo>
                  <a:lnTo>
                    <a:pt x="654" y="65"/>
                  </a:lnTo>
                  <a:lnTo>
                    <a:pt x="656" y="67"/>
                  </a:lnTo>
                  <a:lnTo>
                    <a:pt x="658" y="67"/>
                  </a:lnTo>
                  <a:lnTo>
                    <a:pt x="659" y="67"/>
                  </a:lnTo>
                  <a:lnTo>
                    <a:pt x="663" y="67"/>
                  </a:lnTo>
                  <a:lnTo>
                    <a:pt x="663" y="69"/>
                  </a:lnTo>
                  <a:lnTo>
                    <a:pt x="663" y="70"/>
                  </a:lnTo>
                  <a:lnTo>
                    <a:pt x="663" y="72"/>
                  </a:lnTo>
                  <a:lnTo>
                    <a:pt x="661" y="74"/>
                  </a:lnTo>
                  <a:lnTo>
                    <a:pt x="659" y="78"/>
                  </a:lnTo>
                  <a:lnTo>
                    <a:pt x="659" y="80"/>
                  </a:lnTo>
                  <a:lnTo>
                    <a:pt x="659" y="82"/>
                  </a:lnTo>
                  <a:lnTo>
                    <a:pt x="658" y="82"/>
                  </a:lnTo>
                  <a:lnTo>
                    <a:pt x="656" y="84"/>
                  </a:lnTo>
                  <a:lnTo>
                    <a:pt x="654" y="84"/>
                  </a:lnTo>
                  <a:lnTo>
                    <a:pt x="652" y="86"/>
                  </a:lnTo>
                  <a:lnTo>
                    <a:pt x="650" y="86"/>
                  </a:lnTo>
                  <a:lnTo>
                    <a:pt x="648" y="86"/>
                  </a:lnTo>
                  <a:lnTo>
                    <a:pt x="648" y="88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2" y="91"/>
                  </a:lnTo>
                  <a:lnTo>
                    <a:pt x="654" y="93"/>
                  </a:lnTo>
                  <a:lnTo>
                    <a:pt x="654" y="97"/>
                  </a:lnTo>
                  <a:lnTo>
                    <a:pt x="654" y="99"/>
                  </a:lnTo>
                  <a:lnTo>
                    <a:pt x="654" y="101"/>
                  </a:lnTo>
                  <a:lnTo>
                    <a:pt x="652" y="103"/>
                  </a:lnTo>
                  <a:lnTo>
                    <a:pt x="650" y="105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4" y="114"/>
                  </a:lnTo>
                  <a:lnTo>
                    <a:pt x="656" y="116"/>
                  </a:lnTo>
                  <a:lnTo>
                    <a:pt x="656" y="118"/>
                  </a:lnTo>
                  <a:lnTo>
                    <a:pt x="654" y="120"/>
                  </a:lnTo>
                  <a:lnTo>
                    <a:pt x="652" y="120"/>
                  </a:lnTo>
                  <a:lnTo>
                    <a:pt x="652" y="122"/>
                  </a:lnTo>
                  <a:lnTo>
                    <a:pt x="650" y="124"/>
                  </a:lnTo>
                  <a:lnTo>
                    <a:pt x="650" y="127"/>
                  </a:lnTo>
                  <a:lnTo>
                    <a:pt x="650" y="133"/>
                  </a:lnTo>
                  <a:lnTo>
                    <a:pt x="650" y="139"/>
                  </a:lnTo>
                  <a:lnTo>
                    <a:pt x="650" y="143"/>
                  </a:lnTo>
                  <a:lnTo>
                    <a:pt x="650" y="148"/>
                  </a:lnTo>
                  <a:lnTo>
                    <a:pt x="648" y="152"/>
                  </a:lnTo>
                  <a:lnTo>
                    <a:pt x="648" y="156"/>
                  </a:lnTo>
                  <a:lnTo>
                    <a:pt x="648" y="160"/>
                  </a:lnTo>
                  <a:lnTo>
                    <a:pt x="648" y="164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73"/>
                  </a:lnTo>
                  <a:lnTo>
                    <a:pt x="644" y="175"/>
                  </a:lnTo>
                  <a:lnTo>
                    <a:pt x="644" y="179"/>
                  </a:lnTo>
                  <a:lnTo>
                    <a:pt x="644" y="181"/>
                  </a:lnTo>
                  <a:lnTo>
                    <a:pt x="642" y="181"/>
                  </a:lnTo>
                  <a:lnTo>
                    <a:pt x="642" y="183"/>
                  </a:lnTo>
                  <a:lnTo>
                    <a:pt x="640" y="183"/>
                  </a:lnTo>
                  <a:lnTo>
                    <a:pt x="640" y="184"/>
                  </a:lnTo>
                  <a:lnTo>
                    <a:pt x="637" y="184"/>
                  </a:lnTo>
                  <a:lnTo>
                    <a:pt x="635" y="184"/>
                  </a:lnTo>
                  <a:lnTo>
                    <a:pt x="631" y="190"/>
                  </a:lnTo>
                  <a:lnTo>
                    <a:pt x="629" y="192"/>
                  </a:lnTo>
                  <a:lnTo>
                    <a:pt x="627" y="190"/>
                  </a:lnTo>
                  <a:lnTo>
                    <a:pt x="627" y="192"/>
                  </a:lnTo>
                  <a:lnTo>
                    <a:pt x="625" y="192"/>
                  </a:lnTo>
                  <a:lnTo>
                    <a:pt x="623" y="196"/>
                  </a:lnTo>
                  <a:lnTo>
                    <a:pt x="623" y="198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3" y="205"/>
                  </a:lnTo>
                  <a:lnTo>
                    <a:pt x="625" y="207"/>
                  </a:lnTo>
                  <a:lnTo>
                    <a:pt x="625" y="211"/>
                  </a:lnTo>
                  <a:lnTo>
                    <a:pt x="625" y="213"/>
                  </a:lnTo>
                  <a:lnTo>
                    <a:pt x="627" y="215"/>
                  </a:lnTo>
                  <a:lnTo>
                    <a:pt x="627" y="219"/>
                  </a:lnTo>
                  <a:lnTo>
                    <a:pt x="627" y="222"/>
                  </a:lnTo>
                  <a:lnTo>
                    <a:pt x="627" y="224"/>
                  </a:lnTo>
                  <a:lnTo>
                    <a:pt x="627" y="226"/>
                  </a:lnTo>
                  <a:lnTo>
                    <a:pt x="629" y="228"/>
                  </a:lnTo>
                  <a:lnTo>
                    <a:pt x="631" y="232"/>
                  </a:lnTo>
                  <a:lnTo>
                    <a:pt x="633" y="232"/>
                  </a:lnTo>
                  <a:lnTo>
                    <a:pt x="637" y="236"/>
                  </a:lnTo>
                  <a:lnTo>
                    <a:pt x="639" y="238"/>
                  </a:lnTo>
                  <a:lnTo>
                    <a:pt x="640" y="240"/>
                  </a:lnTo>
                  <a:lnTo>
                    <a:pt x="644" y="241"/>
                  </a:lnTo>
                  <a:lnTo>
                    <a:pt x="646" y="243"/>
                  </a:lnTo>
                  <a:lnTo>
                    <a:pt x="648" y="245"/>
                  </a:lnTo>
                  <a:lnTo>
                    <a:pt x="650" y="245"/>
                  </a:lnTo>
                  <a:lnTo>
                    <a:pt x="652" y="249"/>
                  </a:lnTo>
                  <a:lnTo>
                    <a:pt x="654" y="249"/>
                  </a:lnTo>
                  <a:lnTo>
                    <a:pt x="656" y="247"/>
                  </a:lnTo>
                  <a:lnTo>
                    <a:pt x="658" y="247"/>
                  </a:lnTo>
                  <a:lnTo>
                    <a:pt x="658" y="245"/>
                  </a:lnTo>
                  <a:lnTo>
                    <a:pt x="658" y="243"/>
                  </a:lnTo>
                  <a:lnTo>
                    <a:pt x="659" y="241"/>
                  </a:lnTo>
                  <a:lnTo>
                    <a:pt x="663" y="238"/>
                  </a:lnTo>
                  <a:lnTo>
                    <a:pt x="665" y="236"/>
                  </a:lnTo>
                  <a:lnTo>
                    <a:pt x="667" y="234"/>
                  </a:lnTo>
                  <a:lnTo>
                    <a:pt x="669" y="234"/>
                  </a:lnTo>
                  <a:lnTo>
                    <a:pt x="669" y="230"/>
                  </a:lnTo>
                  <a:lnTo>
                    <a:pt x="671" y="226"/>
                  </a:lnTo>
                  <a:lnTo>
                    <a:pt x="673" y="224"/>
                  </a:lnTo>
                  <a:lnTo>
                    <a:pt x="675" y="222"/>
                  </a:lnTo>
                  <a:lnTo>
                    <a:pt x="677" y="221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4" y="221"/>
                  </a:lnTo>
                  <a:lnTo>
                    <a:pt x="686" y="221"/>
                  </a:lnTo>
                  <a:lnTo>
                    <a:pt x="686" y="222"/>
                  </a:lnTo>
                  <a:lnTo>
                    <a:pt x="688" y="222"/>
                  </a:lnTo>
                  <a:lnTo>
                    <a:pt x="690" y="224"/>
                  </a:lnTo>
                  <a:lnTo>
                    <a:pt x="692" y="224"/>
                  </a:lnTo>
                  <a:lnTo>
                    <a:pt x="694" y="222"/>
                  </a:lnTo>
                  <a:lnTo>
                    <a:pt x="696" y="222"/>
                  </a:lnTo>
                  <a:lnTo>
                    <a:pt x="697" y="222"/>
                  </a:lnTo>
                  <a:lnTo>
                    <a:pt x="697" y="224"/>
                  </a:lnTo>
                  <a:lnTo>
                    <a:pt x="699" y="226"/>
                  </a:lnTo>
                  <a:lnTo>
                    <a:pt x="701" y="226"/>
                  </a:lnTo>
                  <a:lnTo>
                    <a:pt x="703" y="224"/>
                  </a:lnTo>
                  <a:lnTo>
                    <a:pt x="705" y="224"/>
                  </a:lnTo>
                  <a:lnTo>
                    <a:pt x="705" y="226"/>
                  </a:lnTo>
                  <a:lnTo>
                    <a:pt x="707" y="226"/>
                  </a:lnTo>
                  <a:lnTo>
                    <a:pt x="707" y="228"/>
                  </a:lnTo>
                  <a:lnTo>
                    <a:pt x="709" y="232"/>
                  </a:lnTo>
                  <a:lnTo>
                    <a:pt x="711" y="234"/>
                  </a:lnTo>
                  <a:lnTo>
                    <a:pt x="711" y="236"/>
                  </a:lnTo>
                  <a:lnTo>
                    <a:pt x="713" y="238"/>
                  </a:lnTo>
                  <a:lnTo>
                    <a:pt x="713" y="240"/>
                  </a:lnTo>
                  <a:lnTo>
                    <a:pt x="715" y="240"/>
                  </a:lnTo>
                  <a:lnTo>
                    <a:pt x="716" y="240"/>
                  </a:lnTo>
                  <a:lnTo>
                    <a:pt x="718" y="240"/>
                  </a:lnTo>
                  <a:lnTo>
                    <a:pt x="720" y="240"/>
                  </a:lnTo>
                  <a:lnTo>
                    <a:pt x="720" y="238"/>
                  </a:lnTo>
                  <a:lnTo>
                    <a:pt x="722" y="236"/>
                  </a:lnTo>
                  <a:lnTo>
                    <a:pt x="724" y="236"/>
                  </a:lnTo>
                  <a:lnTo>
                    <a:pt x="726" y="236"/>
                  </a:lnTo>
                  <a:lnTo>
                    <a:pt x="728" y="236"/>
                  </a:lnTo>
                  <a:lnTo>
                    <a:pt x="728" y="234"/>
                  </a:lnTo>
                  <a:lnTo>
                    <a:pt x="730" y="234"/>
                  </a:lnTo>
                  <a:lnTo>
                    <a:pt x="732" y="232"/>
                  </a:lnTo>
                  <a:lnTo>
                    <a:pt x="734" y="232"/>
                  </a:lnTo>
                  <a:lnTo>
                    <a:pt x="735" y="230"/>
                  </a:lnTo>
                  <a:lnTo>
                    <a:pt x="737" y="228"/>
                  </a:lnTo>
                  <a:lnTo>
                    <a:pt x="741" y="228"/>
                  </a:lnTo>
                  <a:lnTo>
                    <a:pt x="743" y="226"/>
                  </a:lnTo>
                  <a:lnTo>
                    <a:pt x="745" y="226"/>
                  </a:lnTo>
                  <a:lnTo>
                    <a:pt x="747" y="224"/>
                  </a:lnTo>
                  <a:lnTo>
                    <a:pt x="747" y="222"/>
                  </a:lnTo>
                  <a:lnTo>
                    <a:pt x="749" y="221"/>
                  </a:lnTo>
                  <a:lnTo>
                    <a:pt x="751" y="219"/>
                  </a:lnTo>
                  <a:lnTo>
                    <a:pt x="751" y="217"/>
                  </a:lnTo>
                  <a:lnTo>
                    <a:pt x="751" y="215"/>
                  </a:lnTo>
                  <a:lnTo>
                    <a:pt x="749" y="213"/>
                  </a:lnTo>
                  <a:lnTo>
                    <a:pt x="749" y="211"/>
                  </a:lnTo>
                  <a:lnTo>
                    <a:pt x="751" y="209"/>
                  </a:lnTo>
                  <a:lnTo>
                    <a:pt x="751" y="207"/>
                  </a:lnTo>
                  <a:lnTo>
                    <a:pt x="754" y="207"/>
                  </a:lnTo>
                  <a:lnTo>
                    <a:pt x="754" y="205"/>
                  </a:lnTo>
                  <a:lnTo>
                    <a:pt x="754" y="203"/>
                  </a:lnTo>
                  <a:lnTo>
                    <a:pt x="754" y="202"/>
                  </a:lnTo>
                  <a:lnTo>
                    <a:pt x="756" y="202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198"/>
                  </a:lnTo>
                  <a:lnTo>
                    <a:pt x="760" y="196"/>
                  </a:lnTo>
                  <a:lnTo>
                    <a:pt x="762" y="194"/>
                  </a:lnTo>
                  <a:lnTo>
                    <a:pt x="764" y="192"/>
                  </a:lnTo>
                  <a:lnTo>
                    <a:pt x="762" y="190"/>
                  </a:lnTo>
                  <a:lnTo>
                    <a:pt x="764" y="190"/>
                  </a:lnTo>
                  <a:lnTo>
                    <a:pt x="764" y="188"/>
                  </a:lnTo>
                  <a:lnTo>
                    <a:pt x="766" y="188"/>
                  </a:lnTo>
                  <a:lnTo>
                    <a:pt x="766" y="190"/>
                  </a:lnTo>
                  <a:lnTo>
                    <a:pt x="766" y="188"/>
                  </a:lnTo>
                  <a:lnTo>
                    <a:pt x="766" y="186"/>
                  </a:lnTo>
                  <a:lnTo>
                    <a:pt x="764" y="184"/>
                  </a:lnTo>
                  <a:lnTo>
                    <a:pt x="764" y="183"/>
                  </a:lnTo>
                  <a:lnTo>
                    <a:pt x="764" y="181"/>
                  </a:lnTo>
                  <a:lnTo>
                    <a:pt x="764" y="179"/>
                  </a:lnTo>
                  <a:lnTo>
                    <a:pt x="766" y="173"/>
                  </a:lnTo>
                  <a:lnTo>
                    <a:pt x="766" y="171"/>
                  </a:lnTo>
                  <a:lnTo>
                    <a:pt x="766" y="167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8" y="162"/>
                  </a:lnTo>
                  <a:lnTo>
                    <a:pt x="770" y="162"/>
                  </a:lnTo>
                  <a:lnTo>
                    <a:pt x="772" y="160"/>
                  </a:lnTo>
                  <a:lnTo>
                    <a:pt x="772" y="158"/>
                  </a:lnTo>
                  <a:lnTo>
                    <a:pt x="773" y="156"/>
                  </a:lnTo>
                  <a:lnTo>
                    <a:pt x="775" y="150"/>
                  </a:lnTo>
                  <a:lnTo>
                    <a:pt x="775" y="148"/>
                  </a:lnTo>
                  <a:lnTo>
                    <a:pt x="777" y="143"/>
                  </a:lnTo>
                  <a:lnTo>
                    <a:pt x="777" y="141"/>
                  </a:lnTo>
                  <a:lnTo>
                    <a:pt x="777" y="135"/>
                  </a:lnTo>
                  <a:lnTo>
                    <a:pt x="779" y="131"/>
                  </a:lnTo>
                  <a:lnTo>
                    <a:pt x="779" y="126"/>
                  </a:lnTo>
                  <a:lnTo>
                    <a:pt x="781" y="124"/>
                  </a:lnTo>
                  <a:lnTo>
                    <a:pt x="781" y="122"/>
                  </a:lnTo>
                  <a:lnTo>
                    <a:pt x="781" y="118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2"/>
                  </a:lnTo>
                  <a:lnTo>
                    <a:pt x="783" y="112"/>
                  </a:lnTo>
                  <a:lnTo>
                    <a:pt x="791" y="110"/>
                  </a:lnTo>
                  <a:lnTo>
                    <a:pt x="796" y="110"/>
                  </a:lnTo>
                  <a:lnTo>
                    <a:pt x="806" y="108"/>
                  </a:lnTo>
                  <a:lnTo>
                    <a:pt x="815" y="108"/>
                  </a:lnTo>
                  <a:lnTo>
                    <a:pt x="825" y="108"/>
                  </a:lnTo>
                  <a:lnTo>
                    <a:pt x="834" y="107"/>
                  </a:lnTo>
                  <a:lnTo>
                    <a:pt x="844" y="105"/>
                  </a:lnTo>
                  <a:lnTo>
                    <a:pt x="851" y="105"/>
                  </a:lnTo>
                  <a:lnTo>
                    <a:pt x="857" y="105"/>
                  </a:lnTo>
                  <a:lnTo>
                    <a:pt x="859" y="105"/>
                  </a:lnTo>
                  <a:lnTo>
                    <a:pt x="861" y="103"/>
                  </a:lnTo>
                  <a:lnTo>
                    <a:pt x="863" y="101"/>
                  </a:lnTo>
                  <a:lnTo>
                    <a:pt x="867" y="97"/>
                  </a:lnTo>
                  <a:lnTo>
                    <a:pt x="870" y="93"/>
                  </a:lnTo>
                  <a:lnTo>
                    <a:pt x="874" y="91"/>
                  </a:lnTo>
                  <a:lnTo>
                    <a:pt x="880" y="91"/>
                  </a:lnTo>
                  <a:lnTo>
                    <a:pt x="886" y="91"/>
                  </a:lnTo>
                  <a:lnTo>
                    <a:pt x="891" y="93"/>
                  </a:lnTo>
                  <a:lnTo>
                    <a:pt x="895" y="93"/>
                  </a:lnTo>
                  <a:lnTo>
                    <a:pt x="901" y="93"/>
                  </a:lnTo>
                  <a:lnTo>
                    <a:pt x="906" y="95"/>
                  </a:lnTo>
                  <a:lnTo>
                    <a:pt x="914" y="97"/>
                  </a:lnTo>
                  <a:lnTo>
                    <a:pt x="916" y="99"/>
                  </a:lnTo>
                  <a:lnTo>
                    <a:pt x="918" y="99"/>
                  </a:lnTo>
                  <a:lnTo>
                    <a:pt x="922" y="101"/>
                  </a:lnTo>
                  <a:lnTo>
                    <a:pt x="924" y="101"/>
                  </a:lnTo>
                  <a:lnTo>
                    <a:pt x="925" y="103"/>
                  </a:lnTo>
                  <a:lnTo>
                    <a:pt x="931" y="105"/>
                  </a:lnTo>
                  <a:lnTo>
                    <a:pt x="933" y="105"/>
                  </a:lnTo>
                  <a:lnTo>
                    <a:pt x="935" y="105"/>
                  </a:lnTo>
                  <a:lnTo>
                    <a:pt x="937" y="105"/>
                  </a:lnTo>
                  <a:lnTo>
                    <a:pt x="939" y="105"/>
                  </a:lnTo>
                  <a:lnTo>
                    <a:pt x="941" y="105"/>
                  </a:lnTo>
                  <a:lnTo>
                    <a:pt x="943" y="107"/>
                  </a:lnTo>
                  <a:lnTo>
                    <a:pt x="943" y="105"/>
                  </a:lnTo>
                  <a:lnTo>
                    <a:pt x="944" y="105"/>
                  </a:lnTo>
                  <a:lnTo>
                    <a:pt x="946" y="105"/>
                  </a:lnTo>
                  <a:lnTo>
                    <a:pt x="946" y="107"/>
                  </a:lnTo>
                  <a:lnTo>
                    <a:pt x="944" y="108"/>
                  </a:lnTo>
                  <a:lnTo>
                    <a:pt x="944" y="110"/>
                  </a:lnTo>
                  <a:lnTo>
                    <a:pt x="943" y="112"/>
                  </a:lnTo>
                  <a:lnTo>
                    <a:pt x="943" y="114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3" y="120"/>
                  </a:lnTo>
                  <a:lnTo>
                    <a:pt x="944" y="122"/>
                  </a:lnTo>
                  <a:lnTo>
                    <a:pt x="946" y="122"/>
                  </a:lnTo>
                  <a:lnTo>
                    <a:pt x="946" y="124"/>
                  </a:lnTo>
                  <a:lnTo>
                    <a:pt x="948" y="126"/>
                  </a:lnTo>
                  <a:lnTo>
                    <a:pt x="948" y="127"/>
                  </a:lnTo>
                  <a:lnTo>
                    <a:pt x="950" y="127"/>
                  </a:lnTo>
                  <a:lnTo>
                    <a:pt x="950" y="129"/>
                  </a:lnTo>
                  <a:lnTo>
                    <a:pt x="950" y="131"/>
                  </a:lnTo>
                  <a:lnTo>
                    <a:pt x="950" y="133"/>
                  </a:lnTo>
                  <a:lnTo>
                    <a:pt x="950" y="135"/>
                  </a:lnTo>
                  <a:lnTo>
                    <a:pt x="952" y="137"/>
                  </a:lnTo>
                  <a:lnTo>
                    <a:pt x="952" y="139"/>
                  </a:lnTo>
                  <a:lnTo>
                    <a:pt x="954" y="141"/>
                  </a:lnTo>
                  <a:lnTo>
                    <a:pt x="956" y="141"/>
                  </a:lnTo>
                  <a:lnTo>
                    <a:pt x="956" y="143"/>
                  </a:lnTo>
                  <a:lnTo>
                    <a:pt x="958" y="143"/>
                  </a:lnTo>
                  <a:lnTo>
                    <a:pt x="958" y="145"/>
                  </a:lnTo>
                  <a:lnTo>
                    <a:pt x="958" y="146"/>
                  </a:lnTo>
                  <a:lnTo>
                    <a:pt x="958" y="148"/>
                  </a:lnTo>
                  <a:lnTo>
                    <a:pt x="960" y="150"/>
                  </a:lnTo>
                  <a:lnTo>
                    <a:pt x="960" y="152"/>
                  </a:lnTo>
                  <a:lnTo>
                    <a:pt x="960" y="154"/>
                  </a:lnTo>
                  <a:lnTo>
                    <a:pt x="962" y="154"/>
                  </a:lnTo>
                  <a:lnTo>
                    <a:pt x="963" y="154"/>
                  </a:lnTo>
                  <a:lnTo>
                    <a:pt x="963" y="152"/>
                  </a:lnTo>
                  <a:lnTo>
                    <a:pt x="965" y="152"/>
                  </a:lnTo>
                  <a:lnTo>
                    <a:pt x="967" y="150"/>
                  </a:lnTo>
                  <a:lnTo>
                    <a:pt x="969" y="150"/>
                  </a:lnTo>
                  <a:lnTo>
                    <a:pt x="969" y="148"/>
                  </a:lnTo>
                  <a:lnTo>
                    <a:pt x="971" y="148"/>
                  </a:lnTo>
                  <a:lnTo>
                    <a:pt x="973" y="146"/>
                  </a:lnTo>
                  <a:lnTo>
                    <a:pt x="975" y="146"/>
                  </a:lnTo>
                  <a:lnTo>
                    <a:pt x="977" y="146"/>
                  </a:lnTo>
                  <a:lnTo>
                    <a:pt x="979" y="146"/>
                  </a:lnTo>
                  <a:lnTo>
                    <a:pt x="981" y="146"/>
                  </a:lnTo>
                  <a:lnTo>
                    <a:pt x="982" y="148"/>
                  </a:lnTo>
                  <a:lnTo>
                    <a:pt x="984" y="148"/>
                  </a:lnTo>
                  <a:lnTo>
                    <a:pt x="986" y="148"/>
                  </a:lnTo>
                  <a:lnTo>
                    <a:pt x="986" y="150"/>
                  </a:lnTo>
                  <a:lnTo>
                    <a:pt x="986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8" y="156"/>
                  </a:lnTo>
                  <a:lnTo>
                    <a:pt x="988" y="158"/>
                  </a:lnTo>
                  <a:lnTo>
                    <a:pt x="988" y="160"/>
                  </a:lnTo>
                  <a:lnTo>
                    <a:pt x="986" y="160"/>
                  </a:lnTo>
                  <a:lnTo>
                    <a:pt x="986" y="162"/>
                  </a:lnTo>
                  <a:lnTo>
                    <a:pt x="986" y="164"/>
                  </a:lnTo>
                  <a:lnTo>
                    <a:pt x="984" y="164"/>
                  </a:lnTo>
                  <a:lnTo>
                    <a:pt x="984" y="165"/>
                  </a:lnTo>
                  <a:lnTo>
                    <a:pt x="982" y="167"/>
                  </a:lnTo>
                  <a:lnTo>
                    <a:pt x="984" y="167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8" y="169"/>
                  </a:lnTo>
                  <a:lnTo>
                    <a:pt x="990" y="169"/>
                  </a:lnTo>
                  <a:lnTo>
                    <a:pt x="990" y="171"/>
                  </a:lnTo>
                  <a:lnTo>
                    <a:pt x="992" y="171"/>
                  </a:lnTo>
                  <a:lnTo>
                    <a:pt x="994" y="171"/>
                  </a:lnTo>
                  <a:lnTo>
                    <a:pt x="996" y="171"/>
                  </a:lnTo>
                  <a:lnTo>
                    <a:pt x="998" y="173"/>
                  </a:lnTo>
                  <a:lnTo>
                    <a:pt x="998" y="171"/>
                  </a:lnTo>
                  <a:lnTo>
                    <a:pt x="1000" y="171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94FD7C6-374B-434B-B79C-22033CFF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548"/>
              <a:ext cx="663" cy="481"/>
            </a:xfrm>
            <a:custGeom>
              <a:avLst/>
              <a:gdLst>
                <a:gd name="T0" fmla="*/ 15 w 663"/>
                <a:gd name="T1" fmla="*/ 19 h 481"/>
                <a:gd name="T2" fmla="*/ 28 w 663"/>
                <a:gd name="T3" fmla="*/ 42 h 481"/>
                <a:gd name="T4" fmla="*/ 60 w 663"/>
                <a:gd name="T5" fmla="*/ 57 h 481"/>
                <a:gd name="T6" fmla="*/ 85 w 663"/>
                <a:gd name="T7" fmla="*/ 61 h 481"/>
                <a:gd name="T8" fmla="*/ 108 w 663"/>
                <a:gd name="T9" fmla="*/ 61 h 481"/>
                <a:gd name="T10" fmla="*/ 129 w 663"/>
                <a:gd name="T11" fmla="*/ 38 h 481"/>
                <a:gd name="T12" fmla="*/ 155 w 663"/>
                <a:gd name="T13" fmla="*/ 40 h 481"/>
                <a:gd name="T14" fmla="*/ 188 w 663"/>
                <a:gd name="T15" fmla="*/ 42 h 481"/>
                <a:gd name="T16" fmla="*/ 212 w 663"/>
                <a:gd name="T17" fmla="*/ 51 h 481"/>
                <a:gd name="T18" fmla="*/ 235 w 663"/>
                <a:gd name="T19" fmla="*/ 61 h 481"/>
                <a:gd name="T20" fmla="*/ 254 w 663"/>
                <a:gd name="T21" fmla="*/ 67 h 481"/>
                <a:gd name="T22" fmla="*/ 275 w 663"/>
                <a:gd name="T23" fmla="*/ 72 h 481"/>
                <a:gd name="T24" fmla="*/ 298 w 663"/>
                <a:gd name="T25" fmla="*/ 80 h 481"/>
                <a:gd name="T26" fmla="*/ 321 w 663"/>
                <a:gd name="T27" fmla="*/ 88 h 481"/>
                <a:gd name="T28" fmla="*/ 317 w 663"/>
                <a:gd name="T29" fmla="*/ 101 h 481"/>
                <a:gd name="T30" fmla="*/ 307 w 663"/>
                <a:gd name="T31" fmla="*/ 125 h 481"/>
                <a:gd name="T32" fmla="*/ 298 w 663"/>
                <a:gd name="T33" fmla="*/ 141 h 481"/>
                <a:gd name="T34" fmla="*/ 317 w 663"/>
                <a:gd name="T35" fmla="*/ 162 h 481"/>
                <a:gd name="T36" fmla="*/ 347 w 663"/>
                <a:gd name="T37" fmla="*/ 169 h 481"/>
                <a:gd name="T38" fmla="*/ 370 w 663"/>
                <a:gd name="T39" fmla="*/ 171 h 481"/>
                <a:gd name="T40" fmla="*/ 370 w 663"/>
                <a:gd name="T41" fmla="*/ 194 h 481"/>
                <a:gd name="T42" fmla="*/ 376 w 663"/>
                <a:gd name="T43" fmla="*/ 213 h 481"/>
                <a:gd name="T44" fmla="*/ 399 w 663"/>
                <a:gd name="T45" fmla="*/ 217 h 481"/>
                <a:gd name="T46" fmla="*/ 421 w 663"/>
                <a:gd name="T47" fmla="*/ 209 h 481"/>
                <a:gd name="T48" fmla="*/ 444 w 663"/>
                <a:gd name="T49" fmla="*/ 203 h 481"/>
                <a:gd name="T50" fmla="*/ 473 w 663"/>
                <a:gd name="T51" fmla="*/ 192 h 481"/>
                <a:gd name="T52" fmla="*/ 492 w 663"/>
                <a:gd name="T53" fmla="*/ 184 h 481"/>
                <a:gd name="T54" fmla="*/ 509 w 663"/>
                <a:gd name="T55" fmla="*/ 169 h 481"/>
                <a:gd name="T56" fmla="*/ 522 w 663"/>
                <a:gd name="T57" fmla="*/ 158 h 481"/>
                <a:gd name="T58" fmla="*/ 543 w 663"/>
                <a:gd name="T59" fmla="*/ 165 h 481"/>
                <a:gd name="T60" fmla="*/ 553 w 663"/>
                <a:gd name="T61" fmla="*/ 179 h 481"/>
                <a:gd name="T62" fmla="*/ 575 w 663"/>
                <a:gd name="T63" fmla="*/ 181 h 481"/>
                <a:gd name="T64" fmla="*/ 596 w 663"/>
                <a:gd name="T65" fmla="*/ 173 h 481"/>
                <a:gd name="T66" fmla="*/ 621 w 663"/>
                <a:gd name="T67" fmla="*/ 190 h 481"/>
                <a:gd name="T68" fmla="*/ 634 w 663"/>
                <a:gd name="T69" fmla="*/ 181 h 481"/>
                <a:gd name="T70" fmla="*/ 657 w 663"/>
                <a:gd name="T71" fmla="*/ 190 h 481"/>
                <a:gd name="T72" fmla="*/ 646 w 663"/>
                <a:gd name="T73" fmla="*/ 224 h 481"/>
                <a:gd name="T74" fmla="*/ 659 w 663"/>
                <a:gd name="T75" fmla="*/ 249 h 481"/>
                <a:gd name="T76" fmla="*/ 657 w 663"/>
                <a:gd name="T77" fmla="*/ 291 h 481"/>
                <a:gd name="T78" fmla="*/ 653 w 663"/>
                <a:gd name="T79" fmla="*/ 334 h 481"/>
                <a:gd name="T80" fmla="*/ 615 w 663"/>
                <a:gd name="T81" fmla="*/ 329 h 481"/>
                <a:gd name="T82" fmla="*/ 572 w 663"/>
                <a:gd name="T83" fmla="*/ 306 h 481"/>
                <a:gd name="T84" fmla="*/ 537 w 663"/>
                <a:gd name="T85" fmla="*/ 295 h 481"/>
                <a:gd name="T86" fmla="*/ 509 w 663"/>
                <a:gd name="T87" fmla="*/ 306 h 481"/>
                <a:gd name="T88" fmla="*/ 482 w 663"/>
                <a:gd name="T89" fmla="*/ 308 h 481"/>
                <a:gd name="T90" fmla="*/ 463 w 663"/>
                <a:gd name="T91" fmla="*/ 293 h 481"/>
                <a:gd name="T92" fmla="*/ 435 w 663"/>
                <a:gd name="T93" fmla="*/ 298 h 481"/>
                <a:gd name="T94" fmla="*/ 412 w 663"/>
                <a:gd name="T95" fmla="*/ 315 h 481"/>
                <a:gd name="T96" fmla="*/ 395 w 663"/>
                <a:gd name="T97" fmla="*/ 342 h 481"/>
                <a:gd name="T98" fmla="*/ 374 w 663"/>
                <a:gd name="T99" fmla="*/ 369 h 481"/>
                <a:gd name="T100" fmla="*/ 374 w 663"/>
                <a:gd name="T101" fmla="*/ 395 h 481"/>
                <a:gd name="T102" fmla="*/ 353 w 663"/>
                <a:gd name="T103" fmla="*/ 393 h 481"/>
                <a:gd name="T104" fmla="*/ 334 w 663"/>
                <a:gd name="T105" fmla="*/ 386 h 481"/>
                <a:gd name="T106" fmla="*/ 317 w 663"/>
                <a:gd name="T107" fmla="*/ 405 h 481"/>
                <a:gd name="T108" fmla="*/ 288 w 663"/>
                <a:gd name="T109" fmla="*/ 409 h 481"/>
                <a:gd name="T110" fmla="*/ 264 w 663"/>
                <a:gd name="T111" fmla="*/ 428 h 481"/>
                <a:gd name="T112" fmla="*/ 243 w 663"/>
                <a:gd name="T113" fmla="*/ 429 h 481"/>
                <a:gd name="T114" fmla="*/ 231 w 663"/>
                <a:gd name="T115" fmla="*/ 454 h 481"/>
                <a:gd name="T116" fmla="*/ 214 w 663"/>
                <a:gd name="T117" fmla="*/ 473 h 481"/>
                <a:gd name="T118" fmla="*/ 210 w 663"/>
                <a:gd name="T119" fmla="*/ 46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3" h="481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45" y="53"/>
                  </a:lnTo>
                  <a:lnTo>
                    <a:pt x="47" y="53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5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5" y="53"/>
                  </a:lnTo>
                  <a:lnTo>
                    <a:pt x="57" y="55"/>
                  </a:lnTo>
                  <a:lnTo>
                    <a:pt x="58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6" y="63"/>
                  </a:lnTo>
                  <a:lnTo>
                    <a:pt x="68" y="63"/>
                  </a:lnTo>
                  <a:lnTo>
                    <a:pt x="70" y="63"/>
                  </a:lnTo>
                  <a:lnTo>
                    <a:pt x="70" y="65"/>
                  </a:lnTo>
                  <a:lnTo>
                    <a:pt x="72" y="65"/>
                  </a:lnTo>
                  <a:lnTo>
                    <a:pt x="74" y="65"/>
                  </a:lnTo>
                  <a:lnTo>
                    <a:pt x="76" y="65"/>
                  </a:lnTo>
                  <a:lnTo>
                    <a:pt x="77" y="63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3" y="65"/>
                  </a:lnTo>
                  <a:lnTo>
                    <a:pt x="95" y="65"/>
                  </a:lnTo>
                  <a:lnTo>
                    <a:pt x="96" y="65"/>
                  </a:lnTo>
                  <a:lnTo>
                    <a:pt x="98" y="67"/>
                  </a:lnTo>
                  <a:lnTo>
                    <a:pt x="100" y="69"/>
                  </a:lnTo>
                  <a:lnTo>
                    <a:pt x="102" y="67"/>
                  </a:lnTo>
                  <a:lnTo>
                    <a:pt x="102" y="65"/>
                  </a:lnTo>
                  <a:lnTo>
                    <a:pt x="104" y="65"/>
                  </a:lnTo>
                  <a:lnTo>
                    <a:pt x="104" y="63"/>
                  </a:lnTo>
                  <a:lnTo>
                    <a:pt x="106" y="63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0" y="57"/>
                  </a:lnTo>
                  <a:lnTo>
                    <a:pt x="112" y="55"/>
                  </a:lnTo>
                  <a:lnTo>
                    <a:pt x="114" y="55"/>
                  </a:lnTo>
                  <a:lnTo>
                    <a:pt x="115" y="53"/>
                  </a:lnTo>
                  <a:lnTo>
                    <a:pt x="115" y="51"/>
                  </a:lnTo>
                  <a:lnTo>
                    <a:pt x="117" y="51"/>
                  </a:lnTo>
                  <a:lnTo>
                    <a:pt x="119" y="50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0"/>
                  </a:lnTo>
                  <a:lnTo>
                    <a:pt x="150" y="40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5" y="40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2" y="42"/>
                  </a:lnTo>
                  <a:lnTo>
                    <a:pt x="174" y="42"/>
                  </a:lnTo>
                  <a:lnTo>
                    <a:pt x="176" y="42"/>
                  </a:lnTo>
                  <a:lnTo>
                    <a:pt x="178" y="42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4" y="42"/>
                  </a:lnTo>
                  <a:lnTo>
                    <a:pt x="186" y="42"/>
                  </a:lnTo>
                  <a:lnTo>
                    <a:pt x="188" y="42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3" y="38"/>
                  </a:lnTo>
                  <a:lnTo>
                    <a:pt x="195" y="38"/>
                  </a:lnTo>
                  <a:lnTo>
                    <a:pt x="197" y="40"/>
                  </a:lnTo>
                  <a:lnTo>
                    <a:pt x="199" y="38"/>
                  </a:lnTo>
                  <a:lnTo>
                    <a:pt x="201" y="38"/>
                  </a:lnTo>
                  <a:lnTo>
                    <a:pt x="203" y="40"/>
                  </a:lnTo>
                  <a:lnTo>
                    <a:pt x="203" y="42"/>
                  </a:lnTo>
                  <a:lnTo>
                    <a:pt x="205" y="44"/>
                  </a:lnTo>
                  <a:lnTo>
                    <a:pt x="205" y="46"/>
                  </a:lnTo>
                  <a:lnTo>
                    <a:pt x="207" y="46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210" y="50"/>
                  </a:lnTo>
                  <a:lnTo>
                    <a:pt x="212" y="50"/>
                  </a:lnTo>
                  <a:lnTo>
                    <a:pt x="212" y="51"/>
                  </a:lnTo>
                  <a:lnTo>
                    <a:pt x="214" y="51"/>
                  </a:lnTo>
                  <a:lnTo>
                    <a:pt x="214" y="53"/>
                  </a:lnTo>
                  <a:lnTo>
                    <a:pt x="216" y="53"/>
                  </a:lnTo>
                  <a:lnTo>
                    <a:pt x="218" y="53"/>
                  </a:lnTo>
                  <a:lnTo>
                    <a:pt x="220" y="53"/>
                  </a:lnTo>
                  <a:lnTo>
                    <a:pt x="220" y="55"/>
                  </a:lnTo>
                  <a:lnTo>
                    <a:pt x="220" y="57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29" y="61"/>
                  </a:lnTo>
                  <a:lnTo>
                    <a:pt x="229" y="63"/>
                  </a:lnTo>
                  <a:lnTo>
                    <a:pt x="231" y="63"/>
                  </a:lnTo>
                  <a:lnTo>
                    <a:pt x="233" y="61"/>
                  </a:lnTo>
                  <a:lnTo>
                    <a:pt x="235" y="61"/>
                  </a:lnTo>
                  <a:lnTo>
                    <a:pt x="237" y="61"/>
                  </a:lnTo>
                  <a:lnTo>
                    <a:pt x="235" y="63"/>
                  </a:lnTo>
                  <a:lnTo>
                    <a:pt x="237" y="63"/>
                  </a:lnTo>
                  <a:lnTo>
                    <a:pt x="239" y="63"/>
                  </a:lnTo>
                  <a:lnTo>
                    <a:pt x="241" y="63"/>
                  </a:lnTo>
                  <a:lnTo>
                    <a:pt x="243" y="65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7" y="67"/>
                  </a:lnTo>
                  <a:lnTo>
                    <a:pt x="247" y="69"/>
                  </a:lnTo>
                  <a:lnTo>
                    <a:pt x="248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4" y="69"/>
                  </a:lnTo>
                  <a:lnTo>
                    <a:pt x="254" y="67"/>
                  </a:lnTo>
                  <a:lnTo>
                    <a:pt x="256" y="67"/>
                  </a:lnTo>
                  <a:lnTo>
                    <a:pt x="258" y="67"/>
                  </a:lnTo>
                  <a:lnTo>
                    <a:pt x="258" y="65"/>
                  </a:lnTo>
                  <a:lnTo>
                    <a:pt x="260" y="65"/>
                  </a:lnTo>
                  <a:lnTo>
                    <a:pt x="262" y="67"/>
                  </a:lnTo>
                  <a:lnTo>
                    <a:pt x="264" y="67"/>
                  </a:lnTo>
                  <a:lnTo>
                    <a:pt x="266" y="67"/>
                  </a:lnTo>
                  <a:lnTo>
                    <a:pt x="266" y="69"/>
                  </a:lnTo>
                  <a:lnTo>
                    <a:pt x="267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0"/>
                  </a:lnTo>
                  <a:lnTo>
                    <a:pt x="273" y="70"/>
                  </a:lnTo>
                  <a:lnTo>
                    <a:pt x="275" y="70"/>
                  </a:lnTo>
                  <a:lnTo>
                    <a:pt x="277" y="70"/>
                  </a:lnTo>
                  <a:lnTo>
                    <a:pt x="275" y="70"/>
                  </a:lnTo>
                  <a:lnTo>
                    <a:pt x="275" y="72"/>
                  </a:lnTo>
                  <a:lnTo>
                    <a:pt x="277" y="72"/>
                  </a:lnTo>
                  <a:lnTo>
                    <a:pt x="277" y="74"/>
                  </a:lnTo>
                  <a:lnTo>
                    <a:pt x="279" y="74"/>
                  </a:lnTo>
                  <a:lnTo>
                    <a:pt x="279" y="72"/>
                  </a:lnTo>
                  <a:lnTo>
                    <a:pt x="281" y="74"/>
                  </a:lnTo>
                  <a:lnTo>
                    <a:pt x="283" y="74"/>
                  </a:lnTo>
                  <a:lnTo>
                    <a:pt x="285" y="74"/>
                  </a:lnTo>
                  <a:lnTo>
                    <a:pt x="286" y="74"/>
                  </a:lnTo>
                  <a:lnTo>
                    <a:pt x="288" y="74"/>
                  </a:lnTo>
                  <a:lnTo>
                    <a:pt x="288" y="76"/>
                  </a:lnTo>
                  <a:lnTo>
                    <a:pt x="290" y="76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4" y="80"/>
                  </a:lnTo>
                  <a:lnTo>
                    <a:pt x="296" y="78"/>
                  </a:lnTo>
                  <a:lnTo>
                    <a:pt x="296" y="80"/>
                  </a:lnTo>
                  <a:lnTo>
                    <a:pt x="298" y="80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2" y="76"/>
                  </a:lnTo>
                  <a:lnTo>
                    <a:pt x="302" y="78"/>
                  </a:lnTo>
                  <a:lnTo>
                    <a:pt x="304" y="78"/>
                  </a:lnTo>
                  <a:lnTo>
                    <a:pt x="305" y="78"/>
                  </a:lnTo>
                  <a:lnTo>
                    <a:pt x="305" y="80"/>
                  </a:lnTo>
                  <a:lnTo>
                    <a:pt x="307" y="82"/>
                  </a:lnTo>
                  <a:lnTo>
                    <a:pt x="309" y="84"/>
                  </a:lnTo>
                  <a:lnTo>
                    <a:pt x="311" y="84"/>
                  </a:lnTo>
                  <a:lnTo>
                    <a:pt x="311" y="86"/>
                  </a:lnTo>
                  <a:lnTo>
                    <a:pt x="313" y="86"/>
                  </a:lnTo>
                  <a:lnTo>
                    <a:pt x="313" y="88"/>
                  </a:lnTo>
                  <a:lnTo>
                    <a:pt x="315" y="88"/>
                  </a:lnTo>
                  <a:lnTo>
                    <a:pt x="317" y="88"/>
                  </a:lnTo>
                  <a:lnTo>
                    <a:pt x="319" y="88"/>
                  </a:lnTo>
                  <a:lnTo>
                    <a:pt x="321" y="88"/>
                  </a:lnTo>
                  <a:lnTo>
                    <a:pt x="323" y="86"/>
                  </a:lnTo>
                  <a:lnTo>
                    <a:pt x="323" y="84"/>
                  </a:lnTo>
                  <a:lnTo>
                    <a:pt x="324" y="86"/>
                  </a:lnTo>
                  <a:lnTo>
                    <a:pt x="326" y="86"/>
                  </a:lnTo>
                  <a:lnTo>
                    <a:pt x="328" y="86"/>
                  </a:lnTo>
                  <a:lnTo>
                    <a:pt x="328" y="88"/>
                  </a:lnTo>
                  <a:lnTo>
                    <a:pt x="326" y="89"/>
                  </a:lnTo>
                  <a:lnTo>
                    <a:pt x="326" y="91"/>
                  </a:lnTo>
                  <a:lnTo>
                    <a:pt x="324" y="91"/>
                  </a:lnTo>
                  <a:lnTo>
                    <a:pt x="326" y="93"/>
                  </a:lnTo>
                  <a:lnTo>
                    <a:pt x="324" y="93"/>
                  </a:lnTo>
                  <a:lnTo>
                    <a:pt x="323" y="95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99"/>
                  </a:lnTo>
                  <a:lnTo>
                    <a:pt x="317" y="99"/>
                  </a:lnTo>
                  <a:lnTo>
                    <a:pt x="317" y="101"/>
                  </a:lnTo>
                  <a:lnTo>
                    <a:pt x="317" y="103"/>
                  </a:lnTo>
                  <a:lnTo>
                    <a:pt x="315" y="103"/>
                  </a:lnTo>
                  <a:lnTo>
                    <a:pt x="315" y="105"/>
                  </a:lnTo>
                  <a:lnTo>
                    <a:pt x="313" y="105"/>
                  </a:lnTo>
                  <a:lnTo>
                    <a:pt x="311" y="107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09" y="110"/>
                  </a:lnTo>
                  <a:lnTo>
                    <a:pt x="309" y="112"/>
                  </a:lnTo>
                  <a:lnTo>
                    <a:pt x="309" y="114"/>
                  </a:lnTo>
                  <a:lnTo>
                    <a:pt x="309" y="116"/>
                  </a:lnTo>
                  <a:lnTo>
                    <a:pt x="309" y="118"/>
                  </a:lnTo>
                  <a:lnTo>
                    <a:pt x="309" y="120"/>
                  </a:lnTo>
                  <a:lnTo>
                    <a:pt x="309" y="122"/>
                  </a:lnTo>
                  <a:lnTo>
                    <a:pt x="309" y="124"/>
                  </a:lnTo>
                  <a:lnTo>
                    <a:pt x="307" y="124"/>
                  </a:lnTo>
                  <a:lnTo>
                    <a:pt x="307" y="125"/>
                  </a:lnTo>
                  <a:lnTo>
                    <a:pt x="305" y="125"/>
                  </a:lnTo>
                  <a:lnTo>
                    <a:pt x="305" y="127"/>
                  </a:lnTo>
                  <a:lnTo>
                    <a:pt x="304" y="127"/>
                  </a:lnTo>
                  <a:lnTo>
                    <a:pt x="304" y="129"/>
                  </a:lnTo>
                  <a:lnTo>
                    <a:pt x="302" y="129"/>
                  </a:lnTo>
                  <a:lnTo>
                    <a:pt x="302" y="131"/>
                  </a:lnTo>
                  <a:lnTo>
                    <a:pt x="300" y="131"/>
                  </a:lnTo>
                  <a:lnTo>
                    <a:pt x="298" y="131"/>
                  </a:lnTo>
                  <a:lnTo>
                    <a:pt x="296" y="131"/>
                  </a:lnTo>
                  <a:lnTo>
                    <a:pt x="294" y="133"/>
                  </a:lnTo>
                  <a:lnTo>
                    <a:pt x="292" y="133"/>
                  </a:lnTo>
                  <a:lnTo>
                    <a:pt x="294" y="135"/>
                  </a:lnTo>
                  <a:lnTo>
                    <a:pt x="294" y="137"/>
                  </a:lnTo>
                  <a:lnTo>
                    <a:pt x="296" y="137"/>
                  </a:lnTo>
                  <a:lnTo>
                    <a:pt x="296" y="139"/>
                  </a:lnTo>
                  <a:lnTo>
                    <a:pt x="296" y="141"/>
                  </a:lnTo>
                  <a:lnTo>
                    <a:pt x="298" y="141"/>
                  </a:lnTo>
                  <a:lnTo>
                    <a:pt x="298" y="143"/>
                  </a:lnTo>
                  <a:lnTo>
                    <a:pt x="300" y="144"/>
                  </a:lnTo>
                  <a:lnTo>
                    <a:pt x="300" y="146"/>
                  </a:lnTo>
                  <a:lnTo>
                    <a:pt x="302" y="146"/>
                  </a:lnTo>
                  <a:lnTo>
                    <a:pt x="304" y="146"/>
                  </a:lnTo>
                  <a:lnTo>
                    <a:pt x="305" y="148"/>
                  </a:lnTo>
                  <a:lnTo>
                    <a:pt x="307" y="148"/>
                  </a:lnTo>
                  <a:lnTo>
                    <a:pt x="307" y="150"/>
                  </a:lnTo>
                  <a:lnTo>
                    <a:pt x="309" y="150"/>
                  </a:lnTo>
                  <a:lnTo>
                    <a:pt x="309" y="152"/>
                  </a:lnTo>
                  <a:lnTo>
                    <a:pt x="311" y="152"/>
                  </a:lnTo>
                  <a:lnTo>
                    <a:pt x="313" y="154"/>
                  </a:lnTo>
                  <a:lnTo>
                    <a:pt x="315" y="156"/>
                  </a:lnTo>
                  <a:lnTo>
                    <a:pt x="317" y="156"/>
                  </a:lnTo>
                  <a:lnTo>
                    <a:pt x="317" y="158"/>
                  </a:lnTo>
                  <a:lnTo>
                    <a:pt x="317" y="160"/>
                  </a:lnTo>
                  <a:lnTo>
                    <a:pt x="317" y="162"/>
                  </a:lnTo>
                  <a:lnTo>
                    <a:pt x="317" y="163"/>
                  </a:lnTo>
                  <a:lnTo>
                    <a:pt x="319" y="165"/>
                  </a:lnTo>
                  <a:lnTo>
                    <a:pt x="321" y="165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6" y="167"/>
                  </a:lnTo>
                  <a:lnTo>
                    <a:pt x="328" y="167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4" y="169"/>
                  </a:lnTo>
                  <a:lnTo>
                    <a:pt x="336" y="169"/>
                  </a:lnTo>
                  <a:lnTo>
                    <a:pt x="338" y="169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3" y="169"/>
                  </a:lnTo>
                  <a:lnTo>
                    <a:pt x="345" y="169"/>
                  </a:lnTo>
                  <a:lnTo>
                    <a:pt x="347" y="169"/>
                  </a:lnTo>
                  <a:lnTo>
                    <a:pt x="349" y="169"/>
                  </a:lnTo>
                  <a:lnTo>
                    <a:pt x="349" y="167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7" y="171"/>
                  </a:lnTo>
                  <a:lnTo>
                    <a:pt x="359" y="171"/>
                  </a:lnTo>
                  <a:lnTo>
                    <a:pt x="361" y="171"/>
                  </a:lnTo>
                  <a:lnTo>
                    <a:pt x="362" y="169"/>
                  </a:lnTo>
                  <a:lnTo>
                    <a:pt x="362" y="171"/>
                  </a:lnTo>
                  <a:lnTo>
                    <a:pt x="364" y="169"/>
                  </a:lnTo>
                  <a:lnTo>
                    <a:pt x="366" y="169"/>
                  </a:lnTo>
                  <a:lnTo>
                    <a:pt x="368" y="169"/>
                  </a:lnTo>
                  <a:lnTo>
                    <a:pt x="368" y="171"/>
                  </a:lnTo>
                  <a:lnTo>
                    <a:pt x="370" y="171"/>
                  </a:lnTo>
                  <a:lnTo>
                    <a:pt x="370" y="169"/>
                  </a:lnTo>
                  <a:lnTo>
                    <a:pt x="372" y="169"/>
                  </a:lnTo>
                  <a:lnTo>
                    <a:pt x="372" y="171"/>
                  </a:lnTo>
                  <a:lnTo>
                    <a:pt x="370" y="173"/>
                  </a:lnTo>
                  <a:lnTo>
                    <a:pt x="370" y="175"/>
                  </a:lnTo>
                  <a:lnTo>
                    <a:pt x="370" y="177"/>
                  </a:lnTo>
                  <a:lnTo>
                    <a:pt x="370" y="179"/>
                  </a:lnTo>
                  <a:lnTo>
                    <a:pt x="370" y="181"/>
                  </a:lnTo>
                  <a:lnTo>
                    <a:pt x="370" y="182"/>
                  </a:lnTo>
                  <a:lnTo>
                    <a:pt x="368" y="182"/>
                  </a:lnTo>
                  <a:lnTo>
                    <a:pt x="368" y="184"/>
                  </a:lnTo>
                  <a:lnTo>
                    <a:pt x="368" y="186"/>
                  </a:lnTo>
                  <a:lnTo>
                    <a:pt x="368" y="188"/>
                  </a:lnTo>
                  <a:lnTo>
                    <a:pt x="368" y="190"/>
                  </a:lnTo>
                  <a:lnTo>
                    <a:pt x="368" y="192"/>
                  </a:lnTo>
                  <a:lnTo>
                    <a:pt x="370" y="192"/>
                  </a:lnTo>
                  <a:lnTo>
                    <a:pt x="370" y="194"/>
                  </a:lnTo>
                  <a:lnTo>
                    <a:pt x="370" y="196"/>
                  </a:lnTo>
                  <a:lnTo>
                    <a:pt x="368" y="198"/>
                  </a:lnTo>
                  <a:lnTo>
                    <a:pt x="366" y="198"/>
                  </a:lnTo>
                  <a:lnTo>
                    <a:pt x="364" y="198"/>
                  </a:lnTo>
                  <a:lnTo>
                    <a:pt x="364" y="200"/>
                  </a:lnTo>
                  <a:lnTo>
                    <a:pt x="362" y="200"/>
                  </a:lnTo>
                  <a:lnTo>
                    <a:pt x="364" y="201"/>
                  </a:lnTo>
                  <a:lnTo>
                    <a:pt x="364" y="203"/>
                  </a:lnTo>
                  <a:lnTo>
                    <a:pt x="364" y="205"/>
                  </a:lnTo>
                  <a:lnTo>
                    <a:pt x="366" y="205"/>
                  </a:lnTo>
                  <a:lnTo>
                    <a:pt x="366" y="207"/>
                  </a:lnTo>
                  <a:lnTo>
                    <a:pt x="368" y="209"/>
                  </a:lnTo>
                  <a:lnTo>
                    <a:pt x="370" y="209"/>
                  </a:lnTo>
                  <a:lnTo>
                    <a:pt x="372" y="211"/>
                  </a:lnTo>
                  <a:lnTo>
                    <a:pt x="374" y="211"/>
                  </a:lnTo>
                  <a:lnTo>
                    <a:pt x="374" y="213"/>
                  </a:lnTo>
                  <a:lnTo>
                    <a:pt x="376" y="213"/>
                  </a:lnTo>
                  <a:lnTo>
                    <a:pt x="376" y="215"/>
                  </a:lnTo>
                  <a:lnTo>
                    <a:pt x="376" y="217"/>
                  </a:lnTo>
                  <a:lnTo>
                    <a:pt x="378" y="217"/>
                  </a:lnTo>
                  <a:lnTo>
                    <a:pt x="380" y="217"/>
                  </a:lnTo>
                  <a:lnTo>
                    <a:pt x="380" y="219"/>
                  </a:lnTo>
                  <a:lnTo>
                    <a:pt x="381" y="219"/>
                  </a:lnTo>
                  <a:lnTo>
                    <a:pt x="383" y="219"/>
                  </a:lnTo>
                  <a:lnTo>
                    <a:pt x="385" y="219"/>
                  </a:lnTo>
                  <a:lnTo>
                    <a:pt x="387" y="219"/>
                  </a:lnTo>
                  <a:lnTo>
                    <a:pt x="389" y="219"/>
                  </a:lnTo>
                  <a:lnTo>
                    <a:pt x="391" y="219"/>
                  </a:lnTo>
                  <a:lnTo>
                    <a:pt x="393" y="219"/>
                  </a:lnTo>
                  <a:lnTo>
                    <a:pt x="395" y="219"/>
                  </a:lnTo>
                  <a:lnTo>
                    <a:pt x="397" y="219"/>
                  </a:lnTo>
                  <a:lnTo>
                    <a:pt x="399" y="219"/>
                  </a:lnTo>
                  <a:lnTo>
                    <a:pt x="401" y="219"/>
                  </a:lnTo>
                  <a:lnTo>
                    <a:pt x="399" y="217"/>
                  </a:lnTo>
                  <a:lnTo>
                    <a:pt x="401" y="217"/>
                  </a:lnTo>
                  <a:lnTo>
                    <a:pt x="402" y="217"/>
                  </a:lnTo>
                  <a:lnTo>
                    <a:pt x="402" y="215"/>
                  </a:lnTo>
                  <a:lnTo>
                    <a:pt x="404" y="215"/>
                  </a:lnTo>
                  <a:lnTo>
                    <a:pt x="404" y="213"/>
                  </a:lnTo>
                  <a:lnTo>
                    <a:pt x="406" y="213"/>
                  </a:lnTo>
                  <a:lnTo>
                    <a:pt x="406" y="211"/>
                  </a:lnTo>
                  <a:lnTo>
                    <a:pt x="408" y="211"/>
                  </a:lnTo>
                  <a:lnTo>
                    <a:pt x="410" y="211"/>
                  </a:lnTo>
                  <a:lnTo>
                    <a:pt x="410" y="209"/>
                  </a:lnTo>
                  <a:lnTo>
                    <a:pt x="412" y="209"/>
                  </a:lnTo>
                  <a:lnTo>
                    <a:pt x="414" y="207"/>
                  </a:lnTo>
                  <a:lnTo>
                    <a:pt x="416" y="207"/>
                  </a:lnTo>
                  <a:lnTo>
                    <a:pt x="418" y="207"/>
                  </a:lnTo>
                  <a:lnTo>
                    <a:pt x="420" y="207"/>
                  </a:lnTo>
                  <a:lnTo>
                    <a:pt x="421" y="207"/>
                  </a:lnTo>
                  <a:lnTo>
                    <a:pt x="421" y="209"/>
                  </a:lnTo>
                  <a:lnTo>
                    <a:pt x="423" y="209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5" y="209"/>
                  </a:lnTo>
                  <a:lnTo>
                    <a:pt x="427" y="211"/>
                  </a:lnTo>
                  <a:lnTo>
                    <a:pt x="429" y="211"/>
                  </a:lnTo>
                  <a:lnTo>
                    <a:pt x="431" y="211"/>
                  </a:lnTo>
                  <a:lnTo>
                    <a:pt x="433" y="211"/>
                  </a:lnTo>
                  <a:lnTo>
                    <a:pt x="435" y="211"/>
                  </a:lnTo>
                  <a:lnTo>
                    <a:pt x="437" y="209"/>
                  </a:lnTo>
                  <a:lnTo>
                    <a:pt x="439" y="209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0" y="205"/>
                  </a:lnTo>
                  <a:lnTo>
                    <a:pt x="442" y="205"/>
                  </a:lnTo>
                  <a:lnTo>
                    <a:pt x="442" y="203"/>
                  </a:lnTo>
                  <a:lnTo>
                    <a:pt x="444" y="203"/>
                  </a:lnTo>
                  <a:lnTo>
                    <a:pt x="446" y="203"/>
                  </a:lnTo>
                  <a:lnTo>
                    <a:pt x="448" y="201"/>
                  </a:lnTo>
                  <a:lnTo>
                    <a:pt x="450" y="201"/>
                  </a:lnTo>
                  <a:lnTo>
                    <a:pt x="450" y="200"/>
                  </a:lnTo>
                  <a:lnTo>
                    <a:pt x="452" y="200"/>
                  </a:lnTo>
                  <a:lnTo>
                    <a:pt x="454" y="198"/>
                  </a:lnTo>
                  <a:lnTo>
                    <a:pt x="456" y="198"/>
                  </a:lnTo>
                  <a:lnTo>
                    <a:pt x="458" y="198"/>
                  </a:lnTo>
                  <a:lnTo>
                    <a:pt x="459" y="198"/>
                  </a:lnTo>
                  <a:lnTo>
                    <a:pt x="461" y="198"/>
                  </a:lnTo>
                  <a:lnTo>
                    <a:pt x="463" y="196"/>
                  </a:lnTo>
                  <a:lnTo>
                    <a:pt x="465" y="196"/>
                  </a:lnTo>
                  <a:lnTo>
                    <a:pt x="467" y="196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3" y="192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77" y="192"/>
                  </a:lnTo>
                  <a:lnTo>
                    <a:pt x="478" y="192"/>
                  </a:lnTo>
                  <a:lnTo>
                    <a:pt x="478" y="190"/>
                  </a:lnTo>
                  <a:lnTo>
                    <a:pt x="480" y="192"/>
                  </a:lnTo>
                  <a:lnTo>
                    <a:pt x="480" y="190"/>
                  </a:lnTo>
                  <a:lnTo>
                    <a:pt x="482" y="188"/>
                  </a:lnTo>
                  <a:lnTo>
                    <a:pt x="484" y="188"/>
                  </a:lnTo>
                  <a:lnTo>
                    <a:pt x="486" y="188"/>
                  </a:lnTo>
                  <a:lnTo>
                    <a:pt x="488" y="188"/>
                  </a:lnTo>
                  <a:lnTo>
                    <a:pt x="490" y="188"/>
                  </a:lnTo>
                  <a:lnTo>
                    <a:pt x="490" y="186"/>
                  </a:lnTo>
                  <a:lnTo>
                    <a:pt x="488" y="186"/>
                  </a:lnTo>
                  <a:lnTo>
                    <a:pt x="490" y="186"/>
                  </a:lnTo>
                  <a:lnTo>
                    <a:pt x="490" y="184"/>
                  </a:lnTo>
                  <a:lnTo>
                    <a:pt x="492" y="184"/>
                  </a:lnTo>
                  <a:lnTo>
                    <a:pt x="494" y="184"/>
                  </a:lnTo>
                  <a:lnTo>
                    <a:pt x="496" y="184"/>
                  </a:lnTo>
                  <a:lnTo>
                    <a:pt x="496" y="182"/>
                  </a:lnTo>
                  <a:lnTo>
                    <a:pt x="496" y="181"/>
                  </a:lnTo>
                  <a:lnTo>
                    <a:pt x="497" y="181"/>
                  </a:lnTo>
                  <a:lnTo>
                    <a:pt x="499" y="179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501" y="175"/>
                  </a:lnTo>
                  <a:lnTo>
                    <a:pt x="501" y="173"/>
                  </a:lnTo>
                  <a:lnTo>
                    <a:pt x="503" y="173"/>
                  </a:lnTo>
                  <a:lnTo>
                    <a:pt x="503" y="171"/>
                  </a:lnTo>
                  <a:lnTo>
                    <a:pt x="503" y="169"/>
                  </a:lnTo>
                  <a:lnTo>
                    <a:pt x="503" y="167"/>
                  </a:lnTo>
                  <a:lnTo>
                    <a:pt x="505" y="169"/>
                  </a:lnTo>
                  <a:lnTo>
                    <a:pt x="507" y="169"/>
                  </a:lnTo>
                  <a:lnTo>
                    <a:pt x="509" y="169"/>
                  </a:lnTo>
                  <a:lnTo>
                    <a:pt x="511" y="169"/>
                  </a:lnTo>
                  <a:lnTo>
                    <a:pt x="511" y="167"/>
                  </a:lnTo>
                  <a:lnTo>
                    <a:pt x="513" y="167"/>
                  </a:lnTo>
                  <a:lnTo>
                    <a:pt x="513" y="165"/>
                  </a:lnTo>
                  <a:lnTo>
                    <a:pt x="513" y="163"/>
                  </a:lnTo>
                  <a:lnTo>
                    <a:pt x="511" y="163"/>
                  </a:lnTo>
                  <a:lnTo>
                    <a:pt x="511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3" y="160"/>
                  </a:lnTo>
                  <a:lnTo>
                    <a:pt x="513" y="158"/>
                  </a:lnTo>
                  <a:lnTo>
                    <a:pt x="515" y="158"/>
                  </a:lnTo>
                  <a:lnTo>
                    <a:pt x="516" y="158"/>
                  </a:lnTo>
                  <a:lnTo>
                    <a:pt x="518" y="160"/>
                  </a:lnTo>
                  <a:lnTo>
                    <a:pt x="520" y="160"/>
                  </a:lnTo>
                  <a:lnTo>
                    <a:pt x="520" y="158"/>
                  </a:lnTo>
                  <a:lnTo>
                    <a:pt x="522" y="158"/>
                  </a:lnTo>
                  <a:lnTo>
                    <a:pt x="522" y="156"/>
                  </a:lnTo>
                  <a:lnTo>
                    <a:pt x="524" y="156"/>
                  </a:lnTo>
                  <a:lnTo>
                    <a:pt x="526" y="156"/>
                  </a:lnTo>
                  <a:lnTo>
                    <a:pt x="526" y="158"/>
                  </a:lnTo>
                  <a:lnTo>
                    <a:pt x="526" y="160"/>
                  </a:lnTo>
                  <a:lnTo>
                    <a:pt x="528" y="160"/>
                  </a:lnTo>
                  <a:lnTo>
                    <a:pt x="528" y="162"/>
                  </a:lnTo>
                  <a:lnTo>
                    <a:pt x="530" y="162"/>
                  </a:lnTo>
                  <a:lnTo>
                    <a:pt x="532" y="160"/>
                  </a:lnTo>
                  <a:lnTo>
                    <a:pt x="532" y="158"/>
                  </a:lnTo>
                  <a:lnTo>
                    <a:pt x="534" y="158"/>
                  </a:lnTo>
                  <a:lnTo>
                    <a:pt x="535" y="160"/>
                  </a:lnTo>
                  <a:lnTo>
                    <a:pt x="537" y="160"/>
                  </a:lnTo>
                  <a:lnTo>
                    <a:pt x="537" y="162"/>
                  </a:lnTo>
                  <a:lnTo>
                    <a:pt x="539" y="163"/>
                  </a:lnTo>
                  <a:lnTo>
                    <a:pt x="541" y="165"/>
                  </a:lnTo>
                  <a:lnTo>
                    <a:pt x="543" y="165"/>
                  </a:lnTo>
                  <a:lnTo>
                    <a:pt x="545" y="165"/>
                  </a:lnTo>
                  <a:lnTo>
                    <a:pt x="547" y="165"/>
                  </a:lnTo>
                  <a:lnTo>
                    <a:pt x="549" y="165"/>
                  </a:lnTo>
                  <a:lnTo>
                    <a:pt x="547" y="167"/>
                  </a:lnTo>
                  <a:lnTo>
                    <a:pt x="547" y="169"/>
                  </a:lnTo>
                  <a:lnTo>
                    <a:pt x="545" y="169"/>
                  </a:lnTo>
                  <a:lnTo>
                    <a:pt x="543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5" y="175"/>
                  </a:lnTo>
                  <a:lnTo>
                    <a:pt x="545" y="177"/>
                  </a:lnTo>
                  <a:lnTo>
                    <a:pt x="545" y="179"/>
                  </a:lnTo>
                  <a:lnTo>
                    <a:pt x="547" y="179"/>
                  </a:lnTo>
                  <a:lnTo>
                    <a:pt x="547" y="181"/>
                  </a:lnTo>
                  <a:lnTo>
                    <a:pt x="549" y="179"/>
                  </a:lnTo>
                  <a:lnTo>
                    <a:pt x="551" y="179"/>
                  </a:lnTo>
                  <a:lnTo>
                    <a:pt x="553" y="179"/>
                  </a:lnTo>
                  <a:lnTo>
                    <a:pt x="554" y="179"/>
                  </a:lnTo>
                  <a:lnTo>
                    <a:pt x="556" y="181"/>
                  </a:lnTo>
                  <a:lnTo>
                    <a:pt x="560" y="181"/>
                  </a:lnTo>
                  <a:lnTo>
                    <a:pt x="560" y="184"/>
                  </a:lnTo>
                  <a:lnTo>
                    <a:pt x="562" y="186"/>
                  </a:lnTo>
                  <a:lnTo>
                    <a:pt x="564" y="186"/>
                  </a:lnTo>
                  <a:lnTo>
                    <a:pt x="564" y="188"/>
                  </a:lnTo>
                  <a:lnTo>
                    <a:pt x="566" y="188"/>
                  </a:lnTo>
                  <a:lnTo>
                    <a:pt x="564" y="186"/>
                  </a:lnTo>
                  <a:lnTo>
                    <a:pt x="566" y="184"/>
                  </a:lnTo>
                  <a:lnTo>
                    <a:pt x="568" y="184"/>
                  </a:lnTo>
                  <a:lnTo>
                    <a:pt x="570" y="184"/>
                  </a:lnTo>
                  <a:lnTo>
                    <a:pt x="570" y="182"/>
                  </a:lnTo>
                  <a:lnTo>
                    <a:pt x="570" y="181"/>
                  </a:lnTo>
                  <a:lnTo>
                    <a:pt x="572" y="181"/>
                  </a:lnTo>
                  <a:lnTo>
                    <a:pt x="573" y="181"/>
                  </a:lnTo>
                  <a:lnTo>
                    <a:pt x="575" y="181"/>
                  </a:lnTo>
                  <a:lnTo>
                    <a:pt x="577" y="179"/>
                  </a:lnTo>
                  <a:lnTo>
                    <a:pt x="579" y="177"/>
                  </a:lnTo>
                  <a:lnTo>
                    <a:pt x="579" y="175"/>
                  </a:lnTo>
                  <a:lnTo>
                    <a:pt x="583" y="175"/>
                  </a:lnTo>
                  <a:lnTo>
                    <a:pt x="585" y="175"/>
                  </a:lnTo>
                  <a:lnTo>
                    <a:pt x="585" y="177"/>
                  </a:lnTo>
                  <a:lnTo>
                    <a:pt x="589" y="177"/>
                  </a:lnTo>
                  <a:lnTo>
                    <a:pt x="591" y="179"/>
                  </a:lnTo>
                  <a:lnTo>
                    <a:pt x="592" y="181"/>
                  </a:lnTo>
                  <a:lnTo>
                    <a:pt x="592" y="179"/>
                  </a:lnTo>
                  <a:lnTo>
                    <a:pt x="592" y="177"/>
                  </a:lnTo>
                  <a:lnTo>
                    <a:pt x="592" y="175"/>
                  </a:lnTo>
                  <a:lnTo>
                    <a:pt x="591" y="173"/>
                  </a:lnTo>
                  <a:lnTo>
                    <a:pt x="592" y="171"/>
                  </a:lnTo>
                  <a:lnTo>
                    <a:pt x="594" y="171"/>
                  </a:lnTo>
                  <a:lnTo>
                    <a:pt x="594" y="173"/>
                  </a:lnTo>
                  <a:lnTo>
                    <a:pt x="596" y="173"/>
                  </a:lnTo>
                  <a:lnTo>
                    <a:pt x="598" y="173"/>
                  </a:lnTo>
                  <a:lnTo>
                    <a:pt x="600" y="175"/>
                  </a:lnTo>
                  <a:lnTo>
                    <a:pt x="602" y="177"/>
                  </a:lnTo>
                  <a:lnTo>
                    <a:pt x="604" y="179"/>
                  </a:lnTo>
                  <a:lnTo>
                    <a:pt x="606" y="181"/>
                  </a:lnTo>
                  <a:lnTo>
                    <a:pt x="608" y="182"/>
                  </a:lnTo>
                  <a:lnTo>
                    <a:pt x="608" y="184"/>
                  </a:lnTo>
                  <a:lnTo>
                    <a:pt x="608" y="186"/>
                  </a:lnTo>
                  <a:lnTo>
                    <a:pt x="610" y="186"/>
                  </a:lnTo>
                  <a:lnTo>
                    <a:pt x="611" y="186"/>
                  </a:lnTo>
                  <a:lnTo>
                    <a:pt x="611" y="188"/>
                  </a:lnTo>
                  <a:lnTo>
                    <a:pt x="613" y="188"/>
                  </a:lnTo>
                  <a:lnTo>
                    <a:pt x="615" y="190"/>
                  </a:lnTo>
                  <a:lnTo>
                    <a:pt x="617" y="190"/>
                  </a:lnTo>
                  <a:lnTo>
                    <a:pt x="617" y="192"/>
                  </a:lnTo>
                  <a:lnTo>
                    <a:pt x="619" y="192"/>
                  </a:lnTo>
                  <a:lnTo>
                    <a:pt x="621" y="190"/>
                  </a:lnTo>
                  <a:lnTo>
                    <a:pt x="623" y="190"/>
                  </a:lnTo>
                  <a:lnTo>
                    <a:pt x="625" y="192"/>
                  </a:lnTo>
                  <a:lnTo>
                    <a:pt x="627" y="192"/>
                  </a:lnTo>
                  <a:lnTo>
                    <a:pt x="627" y="190"/>
                  </a:lnTo>
                  <a:lnTo>
                    <a:pt x="627" y="188"/>
                  </a:lnTo>
                  <a:lnTo>
                    <a:pt x="627" y="186"/>
                  </a:lnTo>
                  <a:lnTo>
                    <a:pt x="625" y="184"/>
                  </a:lnTo>
                  <a:lnTo>
                    <a:pt x="623" y="182"/>
                  </a:lnTo>
                  <a:lnTo>
                    <a:pt x="623" y="181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5" y="177"/>
                  </a:lnTo>
                  <a:lnTo>
                    <a:pt x="627" y="179"/>
                  </a:lnTo>
                  <a:lnTo>
                    <a:pt x="629" y="179"/>
                  </a:lnTo>
                  <a:lnTo>
                    <a:pt x="630" y="181"/>
                  </a:lnTo>
                  <a:lnTo>
                    <a:pt x="632" y="181"/>
                  </a:lnTo>
                  <a:lnTo>
                    <a:pt x="634" y="181"/>
                  </a:lnTo>
                  <a:lnTo>
                    <a:pt x="634" y="182"/>
                  </a:lnTo>
                  <a:lnTo>
                    <a:pt x="634" y="184"/>
                  </a:lnTo>
                  <a:lnTo>
                    <a:pt x="636" y="184"/>
                  </a:lnTo>
                  <a:lnTo>
                    <a:pt x="638" y="184"/>
                  </a:lnTo>
                  <a:lnTo>
                    <a:pt x="638" y="186"/>
                  </a:lnTo>
                  <a:lnTo>
                    <a:pt x="640" y="184"/>
                  </a:lnTo>
                  <a:lnTo>
                    <a:pt x="642" y="184"/>
                  </a:lnTo>
                  <a:lnTo>
                    <a:pt x="644" y="184"/>
                  </a:lnTo>
                  <a:lnTo>
                    <a:pt x="646" y="182"/>
                  </a:lnTo>
                  <a:lnTo>
                    <a:pt x="648" y="182"/>
                  </a:lnTo>
                  <a:lnTo>
                    <a:pt x="648" y="184"/>
                  </a:lnTo>
                  <a:lnTo>
                    <a:pt x="649" y="184"/>
                  </a:lnTo>
                  <a:lnTo>
                    <a:pt x="651" y="184"/>
                  </a:lnTo>
                  <a:lnTo>
                    <a:pt x="653" y="186"/>
                  </a:lnTo>
                  <a:lnTo>
                    <a:pt x="655" y="186"/>
                  </a:lnTo>
                  <a:lnTo>
                    <a:pt x="655" y="188"/>
                  </a:lnTo>
                  <a:lnTo>
                    <a:pt x="657" y="190"/>
                  </a:lnTo>
                  <a:lnTo>
                    <a:pt x="657" y="192"/>
                  </a:lnTo>
                  <a:lnTo>
                    <a:pt x="659" y="192"/>
                  </a:lnTo>
                  <a:lnTo>
                    <a:pt x="659" y="194"/>
                  </a:lnTo>
                  <a:lnTo>
                    <a:pt x="661" y="198"/>
                  </a:lnTo>
                  <a:lnTo>
                    <a:pt x="661" y="203"/>
                  </a:lnTo>
                  <a:lnTo>
                    <a:pt x="659" y="205"/>
                  </a:lnTo>
                  <a:lnTo>
                    <a:pt x="659" y="207"/>
                  </a:lnTo>
                  <a:lnTo>
                    <a:pt x="659" y="209"/>
                  </a:lnTo>
                  <a:lnTo>
                    <a:pt x="657" y="209"/>
                  </a:lnTo>
                  <a:lnTo>
                    <a:pt x="657" y="211"/>
                  </a:lnTo>
                  <a:lnTo>
                    <a:pt x="655" y="213"/>
                  </a:lnTo>
                  <a:lnTo>
                    <a:pt x="653" y="215"/>
                  </a:lnTo>
                  <a:lnTo>
                    <a:pt x="651" y="217"/>
                  </a:lnTo>
                  <a:lnTo>
                    <a:pt x="648" y="219"/>
                  </a:lnTo>
                  <a:lnTo>
                    <a:pt x="646" y="220"/>
                  </a:lnTo>
                  <a:lnTo>
                    <a:pt x="646" y="222"/>
                  </a:lnTo>
                  <a:lnTo>
                    <a:pt x="646" y="224"/>
                  </a:lnTo>
                  <a:lnTo>
                    <a:pt x="646" y="226"/>
                  </a:lnTo>
                  <a:lnTo>
                    <a:pt x="648" y="228"/>
                  </a:lnTo>
                  <a:lnTo>
                    <a:pt x="649" y="228"/>
                  </a:lnTo>
                  <a:lnTo>
                    <a:pt x="651" y="228"/>
                  </a:lnTo>
                  <a:lnTo>
                    <a:pt x="653" y="228"/>
                  </a:lnTo>
                  <a:lnTo>
                    <a:pt x="655" y="228"/>
                  </a:lnTo>
                  <a:lnTo>
                    <a:pt x="657" y="230"/>
                  </a:lnTo>
                  <a:lnTo>
                    <a:pt x="659" y="232"/>
                  </a:lnTo>
                  <a:lnTo>
                    <a:pt x="661" y="232"/>
                  </a:lnTo>
                  <a:lnTo>
                    <a:pt x="661" y="234"/>
                  </a:lnTo>
                  <a:lnTo>
                    <a:pt x="661" y="236"/>
                  </a:lnTo>
                  <a:lnTo>
                    <a:pt x="661" y="238"/>
                  </a:lnTo>
                  <a:lnTo>
                    <a:pt x="661" y="241"/>
                  </a:lnTo>
                  <a:lnTo>
                    <a:pt x="661" y="243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59" y="249"/>
                  </a:lnTo>
                  <a:lnTo>
                    <a:pt x="661" y="253"/>
                  </a:lnTo>
                  <a:lnTo>
                    <a:pt x="661" y="255"/>
                  </a:lnTo>
                  <a:lnTo>
                    <a:pt x="663" y="258"/>
                  </a:lnTo>
                  <a:lnTo>
                    <a:pt x="663" y="260"/>
                  </a:lnTo>
                  <a:lnTo>
                    <a:pt x="663" y="262"/>
                  </a:lnTo>
                  <a:lnTo>
                    <a:pt x="663" y="266"/>
                  </a:lnTo>
                  <a:lnTo>
                    <a:pt x="661" y="272"/>
                  </a:lnTo>
                  <a:lnTo>
                    <a:pt x="661" y="274"/>
                  </a:lnTo>
                  <a:lnTo>
                    <a:pt x="659" y="276"/>
                  </a:lnTo>
                  <a:lnTo>
                    <a:pt x="659" y="277"/>
                  </a:lnTo>
                  <a:lnTo>
                    <a:pt x="657" y="279"/>
                  </a:lnTo>
                  <a:lnTo>
                    <a:pt x="657" y="281"/>
                  </a:lnTo>
                  <a:lnTo>
                    <a:pt x="659" y="283"/>
                  </a:lnTo>
                  <a:lnTo>
                    <a:pt x="659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7" y="291"/>
                  </a:lnTo>
                  <a:lnTo>
                    <a:pt x="657" y="293"/>
                  </a:lnTo>
                  <a:lnTo>
                    <a:pt x="655" y="295"/>
                  </a:lnTo>
                  <a:lnTo>
                    <a:pt x="655" y="296"/>
                  </a:lnTo>
                  <a:lnTo>
                    <a:pt x="655" y="298"/>
                  </a:lnTo>
                  <a:lnTo>
                    <a:pt x="653" y="300"/>
                  </a:lnTo>
                  <a:lnTo>
                    <a:pt x="653" y="306"/>
                  </a:lnTo>
                  <a:lnTo>
                    <a:pt x="653" y="308"/>
                  </a:lnTo>
                  <a:lnTo>
                    <a:pt x="653" y="310"/>
                  </a:lnTo>
                  <a:lnTo>
                    <a:pt x="653" y="312"/>
                  </a:lnTo>
                  <a:lnTo>
                    <a:pt x="655" y="315"/>
                  </a:lnTo>
                  <a:lnTo>
                    <a:pt x="655" y="319"/>
                  </a:lnTo>
                  <a:lnTo>
                    <a:pt x="655" y="323"/>
                  </a:lnTo>
                  <a:lnTo>
                    <a:pt x="655" y="327"/>
                  </a:lnTo>
                  <a:lnTo>
                    <a:pt x="655" y="329"/>
                  </a:lnTo>
                  <a:lnTo>
                    <a:pt x="655" y="331"/>
                  </a:lnTo>
                  <a:lnTo>
                    <a:pt x="653" y="333"/>
                  </a:lnTo>
                  <a:lnTo>
                    <a:pt x="653" y="334"/>
                  </a:lnTo>
                  <a:lnTo>
                    <a:pt x="651" y="334"/>
                  </a:lnTo>
                  <a:lnTo>
                    <a:pt x="649" y="336"/>
                  </a:lnTo>
                  <a:lnTo>
                    <a:pt x="649" y="334"/>
                  </a:lnTo>
                  <a:lnTo>
                    <a:pt x="648" y="334"/>
                  </a:lnTo>
                  <a:lnTo>
                    <a:pt x="646" y="336"/>
                  </a:lnTo>
                  <a:lnTo>
                    <a:pt x="644" y="334"/>
                  </a:lnTo>
                  <a:lnTo>
                    <a:pt x="640" y="334"/>
                  </a:lnTo>
                  <a:lnTo>
                    <a:pt x="638" y="334"/>
                  </a:lnTo>
                  <a:lnTo>
                    <a:pt x="636" y="334"/>
                  </a:lnTo>
                  <a:lnTo>
                    <a:pt x="634" y="334"/>
                  </a:lnTo>
                  <a:lnTo>
                    <a:pt x="632" y="334"/>
                  </a:lnTo>
                  <a:lnTo>
                    <a:pt x="630" y="333"/>
                  </a:lnTo>
                  <a:lnTo>
                    <a:pt x="629" y="333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1" y="329"/>
                  </a:lnTo>
                  <a:lnTo>
                    <a:pt x="615" y="329"/>
                  </a:lnTo>
                  <a:lnTo>
                    <a:pt x="613" y="327"/>
                  </a:lnTo>
                  <a:lnTo>
                    <a:pt x="610" y="325"/>
                  </a:lnTo>
                  <a:lnTo>
                    <a:pt x="608" y="323"/>
                  </a:lnTo>
                  <a:lnTo>
                    <a:pt x="606" y="323"/>
                  </a:lnTo>
                  <a:lnTo>
                    <a:pt x="604" y="321"/>
                  </a:lnTo>
                  <a:lnTo>
                    <a:pt x="602" y="319"/>
                  </a:lnTo>
                  <a:lnTo>
                    <a:pt x="600" y="319"/>
                  </a:lnTo>
                  <a:lnTo>
                    <a:pt x="598" y="317"/>
                  </a:lnTo>
                  <a:lnTo>
                    <a:pt x="596" y="317"/>
                  </a:lnTo>
                  <a:lnTo>
                    <a:pt x="594" y="317"/>
                  </a:lnTo>
                  <a:lnTo>
                    <a:pt x="592" y="315"/>
                  </a:lnTo>
                  <a:lnTo>
                    <a:pt x="591" y="315"/>
                  </a:lnTo>
                  <a:lnTo>
                    <a:pt x="589" y="314"/>
                  </a:lnTo>
                  <a:lnTo>
                    <a:pt x="587" y="314"/>
                  </a:lnTo>
                  <a:lnTo>
                    <a:pt x="581" y="312"/>
                  </a:lnTo>
                  <a:lnTo>
                    <a:pt x="575" y="308"/>
                  </a:lnTo>
                  <a:lnTo>
                    <a:pt x="572" y="306"/>
                  </a:lnTo>
                  <a:lnTo>
                    <a:pt x="568" y="304"/>
                  </a:lnTo>
                  <a:lnTo>
                    <a:pt x="564" y="304"/>
                  </a:lnTo>
                  <a:lnTo>
                    <a:pt x="562" y="302"/>
                  </a:lnTo>
                  <a:lnTo>
                    <a:pt x="560" y="300"/>
                  </a:lnTo>
                  <a:lnTo>
                    <a:pt x="558" y="298"/>
                  </a:lnTo>
                  <a:lnTo>
                    <a:pt x="556" y="298"/>
                  </a:lnTo>
                  <a:lnTo>
                    <a:pt x="554" y="298"/>
                  </a:lnTo>
                  <a:lnTo>
                    <a:pt x="554" y="296"/>
                  </a:lnTo>
                  <a:lnTo>
                    <a:pt x="553" y="296"/>
                  </a:lnTo>
                  <a:lnTo>
                    <a:pt x="551" y="295"/>
                  </a:lnTo>
                  <a:lnTo>
                    <a:pt x="549" y="295"/>
                  </a:lnTo>
                  <a:lnTo>
                    <a:pt x="547" y="295"/>
                  </a:lnTo>
                  <a:lnTo>
                    <a:pt x="545" y="295"/>
                  </a:lnTo>
                  <a:lnTo>
                    <a:pt x="543" y="295"/>
                  </a:lnTo>
                  <a:lnTo>
                    <a:pt x="541" y="295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5" y="295"/>
                  </a:lnTo>
                  <a:lnTo>
                    <a:pt x="534" y="295"/>
                  </a:lnTo>
                  <a:lnTo>
                    <a:pt x="532" y="295"/>
                  </a:lnTo>
                  <a:lnTo>
                    <a:pt x="532" y="296"/>
                  </a:lnTo>
                  <a:lnTo>
                    <a:pt x="530" y="296"/>
                  </a:lnTo>
                  <a:lnTo>
                    <a:pt x="528" y="298"/>
                  </a:lnTo>
                  <a:lnTo>
                    <a:pt x="526" y="300"/>
                  </a:lnTo>
                  <a:lnTo>
                    <a:pt x="524" y="300"/>
                  </a:lnTo>
                  <a:lnTo>
                    <a:pt x="524" y="302"/>
                  </a:lnTo>
                  <a:lnTo>
                    <a:pt x="522" y="304"/>
                  </a:lnTo>
                  <a:lnTo>
                    <a:pt x="520" y="306"/>
                  </a:lnTo>
                  <a:lnTo>
                    <a:pt x="518" y="306"/>
                  </a:lnTo>
                  <a:lnTo>
                    <a:pt x="516" y="306"/>
                  </a:lnTo>
                  <a:lnTo>
                    <a:pt x="515" y="306"/>
                  </a:lnTo>
                  <a:lnTo>
                    <a:pt x="513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07" y="306"/>
                  </a:lnTo>
                  <a:lnTo>
                    <a:pt x="505" y="308"/>
                  </a:lnTo>
                  <a:lnTo>
                    <a:pt x="503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6" y="308"/>
                  </a:lnTo>
                  <a:lnTo>
                    <a:pt x="494" y="310"/>
                  </a:lnTo>
                  <a:lnTo>
                    <a:pt x="492" y="310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86" y="314"/>
                  </a:lnTo>
                  <a:lnTo>
                    <a:pt x="486" y="312"/>
                  </a:lnTo>
                  <a:lnTo>
                    <a:pt x="484" y="312"/>
                  </a:lnTo>
                  <a:lnTo>
                    <a:pt x="482" y="312"/>
                  </a:lnTo>
                  <a:lnTo>
                    <a:pt x="482" y="310"/>
                  </a:lnTo>
                  <a:lnTo>
                    <a:pt x="482" y="308"/>
                  </a:lnTo>
                  <a:lnTo>
                    <a:pt x="480" y="308"/>
                  </a:lnTo>
                  <a:lnTo>
                    <a:pt x="480" y="306"/>
                  </a:lnTo>
                  <a:lnTo>
                    <a:pt x="478" y="304"/>
                  </a:lnTo>
                  <a:lnTo>
                    <a:pt x="478" y="302"/>
                  </a:lnTo>
                  <a:lnTo>
                    <a:pt x="477" y="302"/>
                  </a:lnTo>
                  <a:lnTo>
                    <a:pt x="477" y="300"/>
                  </a:lnTo>
                  <a:lnTo>
                    <a:pt x="475" y="300"/>
                  </a:lnTo>
                  <a:lnTo>
                    <a:pt x="475" y="298"/>
                  </a:lnTo>
                  <a:lnTo>
                    <a:pt x="473" y="298"/>
                  </a:lnTo>
                  <a:lnTo>
                    <a:pt x="473" y="296"/>
                  </a:lnTo>
                  <a:lnTo>
                    <a:pt x="471" y="296"/>
                  </a:lnTo>
                  <a:lnTo>
                    <a:pt x="469" y="295"/>
                  </a:lnTo>
                  <a:lnTo>
                    <a:pt x="467" y="293"/>
                  </a:lnTo>
                  <a:lnTo>
                    <a:pt x="465" y="293"/>
                  </a:lnTo>
                  <a:lnTo>
                    <a:pt x="465" y="291"/>
                  </a:lnTo>
                  <a:lnTo>
                    <a:pt x="465" y="293"/>
                  </a:lnTo>
                  <a:lnTo>
                    <a:pt x="463" y="293"/>
                  </a:lnTo>
                  <a:lnTo>
                    <a:pt x="461" y="293"/>
                  </a:lnTo>
                  <a:lnTo>
                    <a:pt x="461" y="295"/>
                  </a:lnTo>
                  <a:lnTo>
                    <a:pt x="459" y="295"/>
                  </a:lnTo>
                  <a:lnTo>
                    <a:pt x="459" y="296"/>
                  </a:lnTo>
                  <a:lnTo>
                    <a:pt x="458" y="296"/>
                  </a:lnTo>
                  <a:lnTo>
                    <a:pt x="456" y="298"/>
                  </a:lnTo>
                  <a:lnTo>
                    <a:pt x="454" y="298"/>
                  </a:lnTo>
                  <a:lnTo>
                    <a:pt x="452" y="298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2" y="298"/>
                  </a:lnTo>
                  <a:lnTo>
                    <a:pt x="440" y="298"/>
                  </a:lnTo>
                  <a:lnTo>
                    <a:pt x="439" y="298"/>
                  </a:lnTo>
                  <a:lnTo>
                    <a:pt x="437" y="298"/>
                  </a:lnTo>
                  <a:lnTo>
                    <a:pt x="435" y="298"/>
                  </a:lnTo>
                  <a:lnTo>
                    <a:pt x="433" y="298"/>
                  </a:lnTo>
                  <a:lnTo>
                    <a:pt x="431" y="300"/>
                  </a:lnTo>
                  <a:lnTo>
                    <a:pt x="429" y="300"/>
                  </a:lnTo>
                  <a:lnTo>
                    <a:pt x="427" y="300"/>
                  </a:lnTo>
                  <a:lnTo>
                    <a:pt x="427" y="302"/>
                  </a:lnTo>
                  <a:lnTo>
                    <a:pt x="425" y="302"/>
                  </a:lnTo>
                  <a:lnTo>
                    <a:pt x="423" y="302"/>
                  </a:lnTo>
                  <a:lnTo>
                    <a:pt x="421" y="302"/>
                  </a:lnTo>
                  <a:lnTo>
                    <a:pt x="421" y="304"/>
                  </a:lnTo>
                  <a:lnTo>
                    <a:pt x="420" y="304"/>
                  </a:lnTo>
                  <a:lnTo>
                    <a:pt x="418" y="306"/>
                  </a:lnTo>
                  <a:lnTo>
                    <a:pt x="416" y="308"/>
                  </a:lnTo>
                  <a:lnTo>
                    <a:pt x="414" y="310"/>
                  </a:lnTo>
                  <a:lnTo>
                    <a:pt x="414" y="312"/>
                  </a:lnTo>
                  <a:lnTo>
                    <a:pt x="414" y="314"/>
                  </a:lnTo>
                  <a:lnTo>
                    <a:pt x="412" y="314"/>
                  </a:lnTo>
                  <a:lnTo>
                    <a:pt x="412" y="315"/>
                  </a:lnTo>
                  <a:lnTo>
                    <a:pt x="410" y="317"/>
                  </a:lnTo>
                  <a:lnTo>
                    <a:pt x="410" y="319"/>
                  </a:lnTo>
                  <a:lnTo>
                    <a:pt x="408" y="319"/>
                  </a:lnTo>
                  <a:lnTo>
                    <a:pt x="408" y="321"/>
                  </a:lnTo>
                  <a:lnTo>
                    <a:pt x="406" y="323"/>
                  </a:lnTo>
                  <a:lnTo>
                    <a:pt x="406" y="325"/>
                  </a:lnTo>
                  <a:lnTo>
                    <a:pt x="404" y="325"/>
                  </a:lnTo>
                  <a:lnTo>
                    <a:pt x="404" y="327"/>
                  </a:lnTo>
                  <a:lnTo>
                    <a:pt x="404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1" y="334"/>
                  </a:lnTo>
                  <a:lnTo>
                    <a:pt x="401" y="336"/>
                  </a:lnTo>
                  <a:lnTo>
                    <a:pt x="399" y="336"/>
                  </a:lnTo>
                  <a:lnTo>
                    <a:pt x="399" y="338"/>
                  </a:lnTo>
                  <a:lnTo>
                    <a:pt x="397" y="340"/>
                  </a:lnTo>
                  <a:lnTo>
                    <a:pt x="395" y="342"/>
                  </a:lnTo>
                  <a:lnTo>
                    <a:pt x="393" y="342"/>
                  </a:lnTo>
                  <a:lnTo>
                    <a:pt x="393" y="344"/>
                  </a:lnTo>
                  <a:lnTo>
                    <a:pt x="391" y="344"/>
                  </a:lnTo>
                  <a:lnTo>
                    <a:pt x="391" y="346"/>
                  </a:lnTo>
                  <a:lnTo>
                    <a:pt x="389" y="346"/>
                  </a:lnTo>
                  <a:lnTo>
                    <a:pt x="389" y="348"/>
                  </a:lnTo>
                  <a:lnTo>
                    <a:pt x="387" y="348"/>
                  </a:lnTo>
                  <a:lnTo>
                    <a:pt x="380" y="353"/>
                  </a:lnTo>
                  <a:lnTo>
                    <a:pt x="380" y="355"/>
                  </a:lnTo>
                  <a:lnTo>
                    <a:pt x="378" y="357"/>
                  </a:lnTo>
                  <a:lnTo>
                    <a:pt x="376" y="359"/>
                  </a:lnTo>
                  <a:lnTo>
                    <a:pt x="376" y="361"/>
                  </a:lnTo>
                  <a:lnTo>
                    <a:pt x="376" y="363"/>
                  </a:lnTo>
                  <a:lnTo>
                    <a:pt x="374" y="363"/>
                  </a:lnTo>
                  <a:lnTo>
                    <a:pt x="374" y="365"/>
                  </a:lnTo>
                  <a:lnTo>
                    <a:pt x="374" y="367"/>
                  </a:lnTo>
                  <a:lnTo>
                    <a:pt x="374" y="369"/>
                  </a:lnTo>
                  <a:lnTo>
                    <a:pt x="374" y="371"/>
                  </a:lnTo>
                  <a:lnTo>
                    <a:pt x="374" y="372"/>
                  </a:lnTo>
                  <a:lnTo>
                    <a:pt x="374" y="374"/>
                  </a:lnTo>
                  <a:lnTo>
                    <a:pt x="376" y="376"/>
                  </a:lnTo>
                  <a:lnTo>
                    <a:pt x="376" y="378"/>
                  </a:lnTo>
                  <a:lnTo>
                    <a:pt x="376" y="380"/>
                  </a:lnTo>
                  <a:lnTo>
                    <a:pt x="378" y="380"/>
                  </a:lnTo>
                  <a:lnTo>
                    <a:pt x="378" y="382"/>
                  </a:lnTo>
                  <a:lnTo>
                    <a:pt x="376" y="382"/>
                  </a:lnTo>
                  <a:lnTo>
                    <a:pt x="376" y="384"/>
                  </a:lnTo>
                  <a:lnTo>
                    <a:pt x="376" y="386"/>
                  </a:lnTo>
                  <a:lnTo>
                    <a:pt x="376" y="388"/>
                  </a:lnTo>
                  <a:lnTo>
                    <a:pt x="376" y="390"/>
                  </a:lnTo>
                  <a:lnTo>
                    <a:pt x="374" y="390"/>
                  </a:lnTo>
                  <a:lnTo>
                    <a:pt x="374" y="391"/>
                  </a:lnTo>
                  <a:lnTo>
                    <a:pt x="374" y="393"/>
                  </a:lnTo>
                  <a:lnTo>
                    <a:pt x="374" y="395"/>
                  </a:lnTo>
                  <a:lnTo>
                    <a:pt x="374" y="393"/>
                  </a:lnTo>
                  <a:lnTo>
                    <a:pt x="372" y="393"/>
                  </a:lnTo>
                  <a:lnTo>
                    <a:pt x="370" y="393"/>
                  </a:lnTo>
                  <a:lnTo>
                    <a:pt x="368" y="393"/>
                  </a:lnTo>
                  <a:lnTo>
                    <a:pt x="366" y="393"/>
                  </a:lnTo>
                  <a:lnTo>
                    <a:pt x="366" y="395"/>
                  </a:lnTo>
                  <a:lnTo>
                    <a:pt x="366" y="397"/>
                  </a:lnTo>
                  <a:lnTo>
                    <a:pt x="364" y="397"/>
                  </a:lnTo>
                  <a:lnTo>
                    <a:pt x="362" y="399"/>
                  </a:lnTo>
                  <a:lnTo>
                    <a:pt x="362" y="401"/>
                  </a:lnTo>
                  <a:lnTo>
                    <a:pt x="361" y="401"/>
                  </a:lnTo>
                  <a:lnTo>
                    <a:pt x="359" y="401"/>
                  </a:lnTo>
                  <a:lnTo>
                    <a:pt x="357" y="399"/>
                  </a:lnTo>
                  <a:lnTo>
                    <a:pt x="357" y="397"/>
                  </a:lnTo>
                  <a:lnTo>
                    <a:pt x="355" y="395"/>
                  </a:lnTo>
                  <a:lnTo>
                    <a:pt x="353" y="395"/>
                  </a:lnTo>
                  <a:lnTo>
                    <a:pt x="353" y="393"/>
                  </a:lnTo>
                  <a:lnTo>
                    <a:pt x="353" y="391"/>
                  </a:lnTo>
                  <a:lnTo>
                    <a:pt x="355" y="391"/>
                  </a:lnTo>
                  <a:lnTo>
                    <a:pt x="353" y="390"/>
                  </a:lnTo>
                  <a:lnTo>
                    <a:pt x="353" y="391"/>
                  </a:lnTo>
                  <a:lnTo>
                    <a:pt x="351" y="391"/>
                  </a:lnTo>
                  <a:lnTo>
                    <a:pt x="351" y="390"/>
                  </a:lnTo>
                  <a:lnTo>
                    <a:pt x="351" y="388"/>
                  </a:lnTo>
                  <a:lnTo>
                    <a:pt x="349" y="388"/>
                  </a:lnTo>
                  <a:lnTo>
                    <a:pt x="347" y="388"/>
                  </a:lnTo>
                  <a:lnTo>
                    <a:pt x="345" y="386"/>
                  </a:lnTo>
                  <a:lnTo>
                    <a:pt x="343" y="384"/>
                  </a:lnTo>
                  <a:lnTo>
                    <a:pt x="342" y="384"/>
                  </a:lnTo>
                  <a:lnTo>
                    <a:pt x="342" y="382"/>
                  </a:lnTo>
                  <a:lnTo>
                    <a:pt x="340" y="382"/>
                  </a:lnTo>
                  <a:lnTo>
                    <a:pt x="338" y="384"/>
                  </a:lnTo>
                  <a:lnTo>
                    <a:pt x="336" y="384"/>
                  </a:lnTo>
                  <a:lnTo>
                    <a:pt x="334" y="386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32" y="390"/>
                  </a:lnTo>
                  <a:lnTo>
                    <a:pt x="332" y="391"/>
                  </a:lnTo>
                  <a:lnTo>
                    <a:pt x="330" y="391"/>
                  </a:lnTo>
                  <a:lnTo>
                    <a:pt x="330" y="393"/>
                  </a:lnTo>
                  <a:lnTo>
                    <a:pt x="328" y="393"/>
                  </a:lnTo>
                  <a:lnTo>
                    <a:pt x="328" y="395"/>
                  </a:lnTo>
                  <a:lnTo>
                    <a:pt x="326" y="395"/>
                  </a:lnTo>
                  <a:lnTo>
                    <a:pt x="326" y="397"/>
                  </a:lnTo>
                  <a:lnTo>
                    <a:pt x="324" y="397"/>
                  </a:lnTo>
                  <a:lnTo>
                    <a:pt x="324" y="399"/>
                  </a:lnTo>
                  <a:lnTo>
                    <a:pt x="323" y="399"/>
                  </a:lnTo>
                  <a:lnTo>
                    <a:pt x="321" y="401"/>
                  </a:lnTo>
                  <a:lnTo>
                    <a:pt x="319" y="401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5" y="405"/>
                  </a:lnTo>
                  <a:lnTo>
                    <a:pt x="313" y="405"/>
                  </a:lnTo>
                  <a:lnTo>
                    <a:pt x="311" y="407"/>
                  </a:lnTo>
                  <a:lnTo>
                    <a:pt x="309" y="407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5" y="409"/>
                  </a:lnTo>
                  <a:lnTo>
                    <a:pt x="304" y="409"/>
                  </a:lnTo>
                  <a:lnTo>
                    <a:pt x="302" y="410"/>
                  </a:lnTo>
                  <a:lnTo>
                    <a:pt x="300" y="410"/>
                  </a:lnTo>
                  <a:lnTo>
                    <a:pt x="300" y="409"/>
                  </a:lnTo>
                  <a:lnTo>
                    <a:pt x="298" y="409"/>
                  </a:lnTo>
                  <a:lnTo>
                    <a:pt x="296" y="409"/>
                  </a:lnTo>
                  <a:lnTo>
                    <a:pt x="294" y="409"/>
                  </a:lnTo>
                  <a:lnTo>
                    <a:pt x="292" y="409"/>
                  </a:lnTo>
                  <a:lnTo>
                    <a:pt x="290" y="409"/>
                  </a:lnTo>
                  <a:lnTo>
                    <a:pt x="288" y="409"/>
                  </a:lnTo>
                  <a:lnTo>
                    <a:pt x="286" y="409"/>
                  </a:lnTo>
                  <a:lnTo>
                    <a:pt x="285" y="409"/>
                  </a:lnTo>
                  <a:lnTo>
                    <a:pt x="283" y="409"/>
                  </a:lnTo>
                  <a:lnTo>
                    <a:pt x="281" y="409"/>
                  </a:lnTo>
                  <a:lnTo>
                    <a:pt x="281" y="410"/>
                  </a:lnTo>
                  <a:lnTo>
                    <a:pt x="281" y="412"/>
                  </a:lnTo>
                  <a:lnTo>
                    <a:pt x="281" y="414"/>
                  </a:lnTo>
                  <a:lnTo>
                    <a:pt x="279" y="416"/>
                  </a:lnTo>
                  <a:lnTo>
                    <a:pt x="279" y="418"/>
                  </a:lnTo>
                  <a:lnTo>
                    <a:pt x="277" y="420"/>
                  </a:lnTo>
                  <a:lnTo>
                    <a:pt x="275" y="422"/>
                  </a:lnTo>
                  <a:lnTo>
                    <a:pt x="275" y="424"/>
                  </a:lnTo>
                  <a:lnTo>
                    <a:pt x="273" y="426"/>
                  </a:lnTo>
                  <a:lnTo>
                    <a:pt x="269" y="428"/>
                  </a:lnTo>
                  <a:lnTo>
                    <a:pt x="267" y="428"/>
                  </a:lnTo>
                  <a:lnTo>
                    <a:pt x="266" y="428"/>
                  </a:lnTo>
                  <a:lnTo>
                    <a:pt x="264" y="428"/>
                  </a:lnTo>
                  <a:lnTo>
                    <a:pt x="262" y="428"/>
                  </a:lnTo>
                  <a:lnTo>
                    <a:pt x="260" y="428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58" y="424"/>
                  </a:lnTo>
                  <a:lnTo>
                    <a:pt x="256" y="424"/>
                  </a:lnTo>
                  <a:lnTo>
                    <a:pt x="256" y="422"/>
                  </a:lnTo>
                  <a:lnTo>
                    <a:pt x="254" y="422"/>
                  </a:lnTo>
                  <a:lnTo>
                    <a:pt x="254" y="420"/>
                  </a:lnTo>
                  <a:lnTo>
                    <a:pt x="252" y="420"/>
                  </a:lnTo>
                  <a:lnTo>
                    <a:pt x="250" y="422"/>
                  </a:lnTo>
                  <a:lnTo>
                    <a:pt x="248" y="422"/>
                  </a:lnTo>
                  <a:lnTo>
                    <a:pt x="247" y="422"/>
                  </a:lnTo>
                  <a:lnTo>
                    <a:pt x="245" y="424"/>
                  </a:lnTo>
                  <a:lnTo>
                    <a:pt x="245" y="426"/>
                  </a:lnTo>
                  <a:lnTo>
                    <a:pt x="243" y="428"/>
                  </a:lnTo>
                  <a:lnTo>
                    <a:pt x="243" y="429"/>
                  </a:lnTo>
                  <a:lnTo>
                    <a:pt x="243" y="431"/>
                  </a:lnTo>
                  <a:lnTo>
                    <a:pt x="245" y="431"/>
                  </a:lnTo>
                  <a:lnTo>
                    <a:pt x="245" y="433"/>
                  </a:lnTo>
                  <a:lnTo>
                    <a:pt x="245" y="435"/>
                  </a:lnTo>
                  <a:lnTo>
                    <a:pt x="245" y="437"/>
                  </a:lnTo>
                  <a:lnTo>
                    <a:pt x="243" y="437"/>
                  </a:lnTo>
                  <a:lnTo>
                    <a:pt x="241" y="439"/>
                  </a:lnTo>
                  <a:lnTo>
                    <a:pt x="243" y="439"/>
                  </a:lnTo>
                  <a:lnTo>
                    <a:pt x="241" y="439"/>
                  </a:lnTo>
                  <a:lnTo>
                    <a:pt x="241" y="441"/>
                  </a:lnTo>
                  <a:lnTo>
                    <a:pt x="239" y="443"/>
                  </a:lnTo>
                  <a:lnTo>
                    <a:pt x="237" y="445"/>
                  </a:lnTo>
                  <a:lnTo>
                    <a:pt x="237" y="447"/>
                  </a:lnTo>
                  <a:lnTo>
                    <a:pt x="235" y="448"/>
                  </a:lnTo>
                  <a:lnTo>
                    <a:pt x="235" y="450"/>
                  </a:lnTo>
                  <a:lnTo>
                    <a:pt x="233" y="452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9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4" y="460"/>
                  </a:lnTo>
                  <a:lnTo>
                    <a:pt x="224" y="462"/>
                  </a:lnTo>
                  <a:lnTo>
                    <a:pt x="222" y="462"/>
                  </a:lnTo>
                  <a:lnTo>
                    <a:pt x="222" y="464"/>
                  </a:lnTo>
                  <a:lnTo>
                    <a:pt x="220" y="464"/>
                  </a:lnTo>
                  <a:lnTo>
                    <a:pt x="220" y="466"/>
                  </a:lnTo>
                  <a:lnTo>
                    <a:pt x="218" y="466"/>
                  </a:lnTo>
                  <a:lnTo>
                    <a:pt x="218" y="467"/>
                  </a:lnTo>
                  <a:lnTo>
                    <a:pt x="216" y="467"/>
                  </a:lnTo>
                  <a:lnTo>
                    <a:pt x="216" y="469"/>
                  </a:lnTo>
                  <a:lnTo>
                    <a:pt x="214" y="469"/>
                  </a:lnTo>
                  <a:lnTo>
                    <a:pt x="214" y="471"/>
                  </a:lnTo>
                  <a:lnTo>
                    <a:pt x="214" y="473"/>
                  </a:lnTo>
                  <a:lnTo>
                    <a:pt x="214" y="475"/>
                  </a:lnTo>
                  <a:lnTo>
                    <a:pt x="214" y="477"/>
                  </a:lnTo>
                  <a:lnTo>
                    <a:pt x="214" y="479"/>
                  </a:lnTo>
                  <a:lnTo>
                    <a:pt x="212" y="481"/>
                  </a:lnTo>
                  <a:lnTo>
                    <a:pt x="210" y="481"/>
                  </a:lnTo>
                  <a:lnTo>
                    <a:pt x="210" y="479"/>
                  </a:lnTo>
                  <a:lnTo>
                    <a:pt x="210" y="477"/>
                  </a:lnTo>
                  <a:lnTo>
                    <a:pt x="210" y="475"/>
                  </a:lnTo>
                  <a:lnTo>
                    <a:pt x="209" y="475"/>
                  </a:lnTo>
                  <a:lnTo>
                    <a:pt x="209" y="473"/>
                  </a:lnTo>
                  <a:lnTo>
                    <a:pt x="207" y="473"/>
                  </a:lnTo>
                  <a:lnTo>
                    <a:pt x="207" y="471"/>
                  </a:lnTo>
                  <a:lnTo>
                    <a:pt x="207" y="469"/>
                  </a:lnTo>
                  <a:lnTo>
                    <a:pt x="209" y="469"/>
                  </a:lnTo>
                  <a:lnTo>
                    <a:pt x="210" y="469"/>
                  </a:lnTo>
                  <a:lnTo>
                    <a:pt x="210" y="467"/>
                  </a:lnTo>
                  <a:lnTo>
                    <a:pt x="210" y="466"/>
                  </a:lnTo>
                  <a:lnTo>
                    <a:pt x="209" y="466"/>
                  </a:lnTo>
                  <a:lnTo>
                    <a:pt x="207" y="466"/>
                  </a:lnTo>
                  <a:lnTo>
                    <a:pt x="205" y="467"/>
                  </a:lnTo>
                  <a:lnTo>
                    <a:pt x="203" y="467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3BEDBB6-55DB-409A-9888-0C9A9536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3015"/>
              <a:ext cx="1127" cy="261"/>
            </a:xfrm>
            <a:custGeom>
              <a:avLst/>
              <a:gdLst>
                <a:gd name="T0" fmla="*/ 1117 w 1127"/>
                <a:gd name="T1" fmla="*/ 18 h 261"/>
                <a:gd name="T2" fmla="*/ 1104 w 1127"/>
                <a:gd name="T3" fmla="*/ 31 h 261"/>
                <a:gd name="T4" fmla="*/ 1115 w 1127"/>
                <a:gd name="T5" fmla="*/ 42 h 261"/>
                <a:gd name="T6" fmla="*/ 1104 w 1127"/>
                <a:gd name="T7" fmla="*/ 63 h 261"/>
                <a:gd name="T8" fmla="*/ 1083 w 1127"/>
                <a:gd name="T9" fmla="*/ 78 h 261"/>
                <a:gd name="T10" fmla="*/ 1070 w 1127"/>
                <a:gd name="T11" fmla="*/ 97 h 261"/>
                <a:gd name="T12" fmla="*/ 1074 w 1127"/>
                <a:gd name="T13" fmla="*/ 111 h 261"/>
                <a:gd name="T14" fmla="*/ 1058 w 1127"/>
                <a:gd name="T15" fmla="*/ 130 h 261"/>
                <a:gd name="T16" fmla="*/ 1041 w 1127"/>
                <a:gd name="T17" fmla="*/ 131 h 261"/>
                <a:gd name="T18" fmla="*/ 1024 w 1127"/>
                <a:gd name="T19" fmla="*/ 137 h 261"/>
                <a:gd name="T20" fmla="*/ 1034 w 1127"/>
                <a:gd name="T21" fmla="*/ 152 h 261"/>
                <a:gd name="T22" fmla="*/ 1009 w 1127"/>
                <a:gd name="T23" fmla="*/ 156 h 261"/>
                <a:gd name="T24" fmla="*/ 986 w 1127"/>
                <a:gd name="T25" fmla="*/ 156 h 261"/>
                <a:gd name="T26" fmla="*/ 971 w 1127"/>
                <a:gd name="T27" fmla="*/ 177 h 261"/>
                <a:gd name="T28" fmla="*/ 954 w 1127"/>
                <a:gd name="T29" fmla="*/ 206 h 261"/>
                <a:gd name="T30" fmla="*/ 956 w 1127"/>
                <a:gd name="T31" fmla="*/ 225 h 261"/>
                <a:gd name="T32" fmla="*/ 943 w 1127"/>
                <a:gd name="T33" fmla="*/ 240 h 261"/>
                <a:gd name="T34" fmla="*/ 916 w 1127"/>
                <a:gd name="T35" fmla="*/ 249 h 261"/>
                <a:gd name="T36" fmla="*/ 903 w 1127"/>
                <a:gd name="T37" fmla="*/ 249 h 261"/>
                <a:gd name="T38" fmla="*/ 880 w 1127"/>
                <a:gd name="T39" fmla="*/ 234 h 261"/>
                <a:gd name="T40" fmla="*/ 853 w 1127"/>
                <a:gd name="T41" fmla="*/ 225 h 261"/>
                <a:gd name="T42" fmla="*/ 838 w 1127"/>
                <a:gd name="T43" fmla="*/ 219 h 261"/>
                <a:gd name="T44" fmla="*/ 819 w 1127"/>
                <a:gd name="T45" fmla="*/ 207 h 261"/>
                <a:gd name="T46" fmla="*/ 806 w 1127"/>
                <a:gd name="T47" fmla="*/ 187 h 261"/>
                <a:gd name="T48" fmla="*/ 785 w 1127"/>
                <a:gd name="T49" fmla="*/ 194 h 261"/>
                <a:gd name="T50" fmla="*/ 768 w 1127"/>
                <a:gd name="T51" fmla="*/ 207 h 261"/>
                <a:gd name="T52" fmla="*/ 743 w 1127"/>
                <a:gd name="T53" fmla="*/ 211 h 261"/>
                <a:gd name="T54" fmla="*/ 718 w 1127"/>
                <a:gd name="T55" fmla="*/ 228 h 261"/>
                <a:gd name="T56" fmla="*/ 697 w 1127"/>
                <a:gd name="T57" fmla="*/ 242 h 261"/>
                <a:gd name="T58" fmla="*/ 677 w 1127"/>
                <a:gd name="T59" fmla="*/ 226 h 261"/>
                <a:gd name="T60" fmla="*/ 656 w 1127"/>
                <a:gd name="T61" fmla="*/ 217 h 261"/>
                <a:gd name="T62" fmla="*/ 627 w 1127"/>
                <a:gd name="T63" fmla="*/ 215 h 261"/>
                <a:gd name="T64" fmla="*/ 608 w 1127"/>
                <a:gd name="T65" fmla="*/ 209 h 261"/>
                <a:gd name="T66" fmla="*/ 597 w 1127"/>
                <a:gd name="T67" fmla="*/ 185 h 261"/>
                <a:gd name="T68" fmla="*/ 585 w 1127"/>
                <a:gd name="T69" fmla="*/ 158 h 261"/>
                <a:gd name="T70" fmla="*/ 572 w 1127"/>
                <a:gd name="T71" fmla="*/ 133 h 261"/>
                <a:gd name="T72" fmla="*/ 545 w 1127"/>
                <a:gd name="T73" fmla="*/ 135 h 261"/>
                <a:gd name="T74" fmla="*/ 515 w 1127"/>
                <a:gd name="T75" fmla="*/ 137 h 261"/>
                <a:gd name="T76" fmla="*/ 492 w 1127"/>
                <a:gd name="T77" fmla="*/ 150 h 261"/>
                <a:gd name="T78" fmla="*/ 475 w 1127"/>
                <a:gd name="T79" fmla="*/ 168 h 261"/>
                <a:gd name="T80" fmla="*/ 447 w 1127"/>
                <a:gd name="T81" fmla="*/ 192 h 261"/>
                <a:gd name="T82" fmla="*/ 418 w 1127"/>
                <a:gd name="T83" fmla="*/ 187 h 261"/>
                <a:gd name="T84" fmla="*/ 393 w 1127"/>
                <a:gd name="T85" fmla="*/ 168 h 261"/>
                <a:gd name="T86" fmla="*/ 382 w 1127"/>
                <a:gd name="T87" fmla="*/ 143 h 261"/>
                <a:gd name="T88" fmla="*/ 359 w 1127"/>
                <a:gd name="T89" fmla="*/ 131 h 261"/>
                <a:gd name="T90" fmla="*/ 327 w 1127"/>
                <a:gd name="T91" fmla="*/ 130 h 261"/>
                <a:gd name="T92" fmla="*/ 302 w 1127"/>
                <a:gd name="T93" fmla="*/ 130 h 261"/>
                <a:gd name="T94" fmla="*/ 272 w 1127"/>
                <a:gd name="T95" fmla="*/ 130 h 261"/>
                <a:gd name="T96" fmla="*/ 247 w 1127"/>
                <a:gd name="T97" fmla="*/ 130 h 261"/>
                <a:gd name="T98" fmla="*/ 234 w 1127"/>
                <a:gd name="T99" fmla="*/ 152 h 261"/>
                <a:gd name="T100" fmla="*/ 207 w 1127"/>
                <a:gd name="T101" fmla="*/ 158 h 261"/>
                <a:gd name="T102" fmla="*/ 177 w 1127"/>
                <a:gd name="T103" fmla="*/ 162 h 261"/>
                <a:gd name="T104" fmla="*/ 144 w 1127"/>
                <a:gd name="T105" fmla="*/ 169 h 261"/>
                <a:gd name="T106" fmla="*/ 120 w 1127"/>
                <a:gd name="T107" fmla="*/ 183 h 261"/>
                <a:gd name="T108" fmla="*/ 99 w 1127"/>
                <a:gd name="T109" fmla="*/ 175 h 261"/>
                <a:gd name="T110" fmla="*/ 91 w 1127"/>
                <a:gd name="T111" fmla="*/ 143 h 261"/>
                <a:gd name="T112" fmla="*/ 67 w 1127"/>
                <a:gd name="T113" fmla="*/ 145 h 261"/>
                <a:gd name="T114" fmla="*/ 63 w 1127"/>
                <a:gd name="T115" fmla="*/ 112 h 261"/>
                <a:gd name="T116" fmla="*/ 38 w 1127"/>
                <a:gd name="T117" fmla="*/ 90 h 261"/>
                <a:gd name="T118" fmla="*/ 8 w 1127"/>
                <a:gd name="T119" fmla="*/ 7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7" h="261">
                  <a:moveTo>
                    <a:pt x="1127" y="0"/>
                  </a:moveTo>
                  <a:lnTo>
                    <a:pt x="1125" y="2"/>
                  </a:lnTo>
                  <a:lnTo>
                    <a:pt x="1125" y="4"/>
                  </a:lnTo>
                  <a:lnTo>
                    <a:pt x="1123" y="4"/>
                  </a:lnTo>
                  <a:lnTo>
                    <a:pt x="1123" y="6"/>
                  </a:lnTo>
                  <a:lnTo>
                    <a:pt x="1121" y="6"/>
                  </a:lnTo>
                  <a:lnTo>
                    <a:pt x="1121" y="8"/>
                  </a:lnTo>
                  <a:lnTo>
                    <a:pt x="1119" y="8"/>
                  </a:lnTo>
                  <a:lnTo>
                    <a:pt x="1119" y="10"/>
                  </a:lnTo>
                  <a:lnTo>
                    <a:pt x="1119" y="12"/>
                  </a:lnTo>
                  <a:lnTo>
                    <a:pt x="1121" y="14"/>
                  </a:lnTo>
                  <a:lnTo>
                    <a:pt x="1123" y="14"/>
                  </a:lnTo>
                  <a:lnTo>
                    <a:pt x="1123" y="16"/>
                  </a:lnTo>
                  <a:lnTo>
                    <a:pt x="1123" y="18"/>
                  </a:lnTo>
                  <a:lnTo>
                    <a:pt x="1121" y="18"/>
                  </a:lnTo>
                  <a:lnTo>
                    <a:pt x="1119" y="18"/>
                  </a:lnTo>
                  <a:lnTo>
                    <a:pt x="1117" y="18"/>
                  </a:lnTo>
                  <a:lnTo>
                    <a:pt x="1115" y="18"/>
                  </a:lnTo>
                  <a:lnTo>
                    <a:pt x="1114" y="18"/>
                  </a:lnTo>
                  <a:lnTo>
                    <a:pt x="1114" y="19"/>
                  </a:lnTo>
                  <a:lnTo>
                    <a:pt x="1112" y="19"/>
                  </a:lnTo>
                  <a:lnTo>
                    <a:pt x="1112" y="18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08" y="19"/>
                  </a:lnTo>
                  <a:lnTo>
                    <a:pt x="1108" y="21"/>
                  </a:lnTo>
                  <a:lnTo>
                    <a:pt x="1110" y="21"/>
                  </a:lnTo>
                  <a:lnTo>
                    <a:pt x="1110" y="23"/>
                  </a:lnTo>
                  <a:lnTo>
                    <a:pt x="1108" y="25"/>
                  </a:lnTo>
                  <a:lnTo>
                    <a:pt x="1106" y="25"/>
                  </a:lnTo>
                  <a:lnTo>
                    <a:pt x="1106" y="27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3"/>
                  </a:lnTo>
                  <a:lnTo>
                    <a:pt x="1108" y="33"/>
                  </a:lnTo>
                  <a:lnTo>
                    <a:pt x="1110" y="33"/>
                  </a:lnTo>
                  <a:lnTo>
                    <a:pt x="1110" y="31"/>
                  </a:lnTo>
                  <a:lnTo>
                    <a:pt x="1112" y="31"/>
                  </a:lnTo>
                  <a:lnTo>
                    <a:pt x="1114" y="29"/>
                  </a:lnTo>
                  <a:lnTo>
                    <a:pt x="1115" y="29"/>
                  </a:lnTo>
                  <a:lnTo>
                    <a:pt x="1115" y="31"/>
                  </a:lnTo>
                  <a:lnTo>
                    <a:pt x="1115" y="33"/>
                  </a:lnTo>
                  <a:lnTo>
                    <a:pt x="1117" y="33"/>
                  </a:lnTo>
                  <a:lnTo>
                    <a:pt x="1117" y="35"/>
                  </a:lnTo>
                  <a:lnTo>
                    <a:pt x="1117" y="37"/>
                  </a:lnTo>
                  <a:lnTo>
                    <a:pt x="1117" y="38"/>
                  </a:lnTo>
                  <a:lnTo>
                    <a:pt x="1117" y="40"/>
                  </a:lnTo>
                  <a:lnTo>
                    <a:pt x="1115" y="40"/>
                  </a:lnTo>
                  <a:lnTo>
                    <a:pt x="1115" y="42"/>
                  </a:lnTo>
                  <a:lnTo>
                    <a:pt x="1114" y="42"/>
                  </a:lnTo>
                  <a:lnTo>
                    <a:pt x="1114" y="44"/>
                  </a:lnTo>
                  <a:lnTo>
                    <a:pt x="1112" y="44"/>
                  </a:lnTo>
                  <a:lnTo>
                    <a:pt x="1112" y="46"/>
                  </a:lnTo>
                  <a:lnTo>
                    <a:pt x="1114" y="48"/>
                  </a:lnTo>
                  <a:lnTo>
                    <a:pt x="1112" y="48"/>
                  </a:lnTo>
                  <a:lnTo>
                    <a:pt x="1112" y="50"/>
                  </a:lnTo>
                  <a:lnTo>
                    <a:pt x="1110" y="50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6" y="56"/>
                  </a:lnTo>
                  <a:lnTo>
                    <a:pt x="1102" y="56"/>
                  </a:lnTo>
                  <a:lnTo>
                    <a:pt x="1100" y="56"/>
                  </a:lnTo>
                  <a:lnTo>
                    <a:pt x="1100" y="59"/>
                  </a:lnTo>
                  <a:lnTo>
                    <a:pt x="1104" y="63"/>
                  </a:lnTo>
                  <a:lnTo>
                    <a:pt x="1104" y="65"/>
                  </a:lnTo>
                  <a:lnTo>
                    <a:pt x="1104" y="67"/>
                  </a:lnTo>
                  <a:lnTo>
                    <a:pt x="1104" y="69"/>
                  </a:lnTo>
                  <a:lnTo>
                    <a:pt x="1102" y="71"/>
                  </a:lnTo>
                  <a:lnTo>
                    <a:pt x="1100" y="71"/>
                  </a:lnTo>
                  <a:lnTo>
                    <a:pt x="1096" y="69"/>
                  </a:lnTo>
                  <a:lnTo>
                    <a:pt x="1096" y="71"/>
                  </a:lnTo>
                  <a:lnTo>
                    <a:pt x="1095" y="75"/>
                  </a:lnTo>
                  <a:lnTo>
                    <a:pt x="1095" y="76"/>
                  </a:lnTo>
                  <a:lnTo>
                    <a:pt x="1095" y="78"/>
                  </a:lnTo>
                  <a:lnTo>
                    <a:pt x="1095" y="80"/>
                  </a:lnTo>
                  <a:lnTo>
                    <a:pt x="1093" y="82"/>
                  </a:lnTo>
                  <a:lnTo>
                    <a:pt x="1089" y="80"/>
                  </a:lnTo>
                  <a:lnTo>
                    <a:pt x="1087" y="82"/>
                  </a:lnTo>
                  <a:lnTo>
                    <a:pt x="1083" y="82"/>
                  </a:lnTo>
                  <a:lnTo>
                    <a:pt x="1083" y="80"/>
                  </a:lnTo>
                  <a:lnTo>
                    <a:pt x="1083" y="78"/>
                  </a:lnTo>
                  <a:lnTo>
                    <a:pt x="1083" y="76"/>
                  </a:lnTo>
                  <a:lnTo>
                    <a:pt x="1081" y="76"/>
                  </a:lnTo>
                  <a:lnTo>
                    <a:pt x="1079" y="76"/>
                  </a:lnTo>
                  <a:lnTo>
                    <a:pt x="1077" y="78"/>
                  </a:lnTo>
                  <a:lnTo>
                    <a:pt x="1077" y="76"/>
                  </a:lnTo>
                  <a:lnTo>
                    <a:pt x="1076" y="75"/>
                  </a:lnTo>
                  <a:lnTo>
                    <a:pt x="1076" y="76"/>
                  </a:lnTo>
                  <a:lnTo>
                    <a:pt x="1074" y="78"/>
                  </a:lnTo>
                  <a:lnTo>
                    <a:pt x="1074" y="80"/>
                  </a:lnTo>
                  <a:lnTo>
                    <a:pt x="1076" y="84"/>
                  </a:lnTo>
                  <a:lnTo>
                    <a:pt x="1076" y="86"/>
                  </a:lnTo>
                  <a:lnTo>
                    <a:pt x="1074" y="88"/>
                  </a:lnTo>
                  <a:lnTo>
                    <a:pt x="1072" y="88"/>
                  </a:lnTo>
                  <a:lnTo>
                    <a:pt x="1070" y="92"/>
                  </a:lnTo>
                  <a:lnTo>
                    <a:pt x="1068" y="93"/>
                  </a:lnTo>
                  <a:lnTo>
                    <a:pt x="1070" y="93"/>
                  </a:lnTo>
                  <a:lnTo>
                    <a:pt x="1070" y="97"/>
                  </a:lnTo>
                  <a:lnTo>
                    <a:pt x="1070" y="99"/>
                  </a:lnTo>
                  <a:lnTo>
                    <a:pt x="1070" y="101"/>
                  </a:lnTo>
                  <a:lnTo>
                    <a:pt x="1068" y="101"/>
                  </a:lnTo>
                  <a:lnTo>
                    <a:pt x="1066" y="99"/>
                  </a:lnTo>
                  <a:lnTo>
                    <a:pt x="1064" y="99"/>
                  </a:lnTo>
                  <a:lnTo>
                    <a:pt x="1064" y="101"/>
                  </a:lnTo>
                  <a:lnTo>
                    <a:pt x="1064" y="105"/>
                  </a:lnTo>
                  <a:lnTo>
                    <a:pt x="1068" y="109"/>
                  </a:lnTo>
                  <a:lnTo>
                    <a:pt x="1068" y="111"/>
                  </a:lnTo>
                  <a:lnTo>
                    <a:pt x="1070" y="111"/>
                  </a:lnTo>
                  <a:lnTo>
                    <a:pt x="1072" y="109"/>
                  </a:lnTo>
                  <a:lnTo>
                    <a:pt x="1072" y="107"/>
                  </a:lnTo>
                  <a:lnTo>
                    <a:pt x="1072" y="105"/>
                  </a:lnTo>
                  <a:lnTo>
                    <a:pt x="1074" y="105"/>
                  </a:lnTo>
                  <a:lnTo>
                    <a:pt x="1074" y="109"/>
                  </a:lnTo>
                  <a:lnTo>
                    <a:pt x="1072" y="109"/>
                  </a:lnTo>
                  <a:lnTo>
                    <a:pt x="1074" y="111"/>
                  </a:lnTo>
                  <a:lnTo>
                    <a:pt x="1074" y="112"/>
                  </a:lnTo>
                  <a:lnTo>
                    <a:pt x="1074" y="114"/>
                  </a:lnTo>
                  <a:lnTo>
                    <a:pt x="1074" y="116"/>
                  </a:lnTo>
                  <a:lnTo>
                    <a:pt x="1074" y="118"/>
                  </a:lnTo>
                  <a:lnTo>
                    <a:pt x="1076" y="122"/>
                  </a:lnTo>
                  <a:lnTo>
                    <a:pt x="1076" y="124"/>
                  </a:lnTo>
                  <a:lnTo>
                    <a:pt x="1074" y="126"/>
                  </a:lnTo>
                  <a:lnTo>
                    <a:pt x="1072" y="126"/>
                  </a:lnTo>
                  <a:lnTo>
                    <a:pt x="1070" y="126"/>
                  </a:lnTo>
                  <a:lnTo>
                    <a:pt x="1068" y="122"/>
                  </a:lnTo>
                  <a:lnTo>
                    <a:pt x="1066" y="122"/>
                  </a:lnTo>
                  <a:lnTo>
                    <a:pt x="1064" y="122"/>
                  </a:lnTo>
                  <a:lnTo>
                    <a:pt x="1062" y="122"/>
                  </a:lnTo>
                  <a:lnTo>
                    <a:pt x="1060" y="122"/>
                  </a:lnTo>
                  <a:lnTo>
                    <a:pt x="1060" y="126"/>
                  </a:lnTo>
                  <a:lnTo>
                    <a:pt x="1060" y="130"/>
                  </a:lnTo>
                  <a:lnTo>
                    <a:pt x="1058" y="130"/>
                  </a:lnTo>
                  <a:lnTo>
                    <a:pt x="1057" y="130"/>
                  </a:lnTo>
                  <a:lnTo>
                    <a:pt x="1055" y="128"/>
                  </a:lnTo>
                  <a:lnTo>
                    <a:pt x="1053" y="126"/>
                  </a:lnTo>
                  <a:lnTo>
                    <a:pt x="1055" y="124"/>
                  </a:lnTo>
                  <a:lnTo>
                    <a:pt x="1055" y="122"/>
                  </a:lnTo>
                  <a:lnTo>
                    <a:pt x="1053" y="122"/>
                  </a:lnTo>
                  <a:lnTo>
                    <a:pt x="1053" y="120"/>
                  </a:lnTo>
                  <a:lnTo>
                    <a:pt x="1051" y="120"/>
                  </a:lnTo>
                  <a:lnTo>
                    <a:pt x="1049" y="120"/>
                  </a:lnTo>
                  <a:lnTo>
                    <a:pt x="1047" y="122"/>
                  </a:lnTo>
                  <a:lnTo>
                    <a:pt x="1045" y="126"/>
                  </a:lnTo>
                  <a:lnTo>
                    <a:pt x="1045" y="128"/>
                  </a:lnTo>
                  <a:lnTo>
                    <a:pt x="1043" y="130"/>
                  </a:lnTo>
                  <a:lnTo>
                    <a:pt x="1043" y="131"/>
                  </a:lnTo>
                  <a:lnTo>
                    <a:pt x="1043" y="133"/>
                  </a:lnTo>
                  <a:lnTo>
                    <a:pt x="1041" y="133"/>
                  </a:lnTo>
                  <a:lnTo>
                    <a:pt x="1041" y="131"/>
                  </a:lnTo>
                  <a:lnTo>
                    <a:pt x="1039" y="130"/>
                  </a:lnTo>
                  <a:lnTo>
                    <a:pt x="1038" y="128"/>
                  </a:lnTo>
                  <a:lnTo>
                    <a:pt x="1036" y="126"/>
                  </a:lnTo>
                  <a:lnTo>
                    <a:pt x="1034" y="124"/>
                  </a:lnTo>
                  <a:lnTo>
                    <a:pt x="1032" y="124"/>
                  </a:lnTo>
                  <a:lnTo>
                    <a:pt x="1030" y="124"/>
                  </a:lnTo>
                  <a:lnTo>
                    <a:pt x="1030" y="126"/>
                  </a:lnTo>
                  <a:lnTo>
                    <a:pt x="1028" y="126"/>
                  </a:lnTo>
                  <a:lnTo>
                    <a:pt x="1030" y="130"/>
                  </a:lnTo>
                  <a:lnTo>
                    <a:pt x="1032" y="130"/>
                  </a:lnTo>
                  <a:lnTo>
                    <a:pt x="1032" y="131"/>
                  </a:lnTo>
                  <a:lnTo>
                    <a:pt x="1032" y="133"/>
                  </a:lnTo>
                  <a:lnTo>
                    <a:pt x="1032" y="135"/>
                  </a:lnTo>
                  <a:lnTo>
                    <a:pt x="1030" y="135"/>
                  </a:lnTo>
                  <a:lnTo>
                    <a:pt x="1028" y="137"/>
                  </a:lnTo>
                  <a:lnTo>
                    <a:pt x="1026" y="137"/>
                  </a:lnTo>
                  <a:lnTo>
                    <a:pt x="1024" y="137"/>
                  </a:lnTo>
                  <a:lnTo>
                    <a:pt x="1022" y="135"/>
                  </a:lnTo>
                  <a:lnTo>
                    <a:pt x="1022" y="137"/>
                  </a:lnTo>
                  <a:lnTo>
                    <a:pt x="1020" y="137"/>
                  </a:lnTo>
                  <a:lnTo>
                    <a:pt x="1020" y="139"/>
                  </a:lnTo>
                  <a:lnTo>
                    <a:pt x="1022" y="139"/>
                  </a:lnTo>
                  <a:lnTo>
                    <a:pt x="1022" y="141"/>
                  </a:lnTo>
                  <a:lnTo>
                    <a:pt x="1024" y="143"/>
                  </a:lnTo>
                  <a:lnTo>
                    <a:pt x="1026" y="143"/>
                  </a:lnTo>
                  <a:lnTo>
                    <a:pt x="1028" y="143"/>
                  </a:lnTo>
                  <a:lnTo>
                    <a:pt x="1028" y="145"/>
                  </a:lnTo>
                  <a:lnTo>
                    <a:pt x="1030" y="145"/>
                  </a:lnTo>
                  <a:lnTo>
                    <a:pt x="1030" y="147"/>
                  </a:lnTo>
                  <a:lnTo>
                    <a:pt x="1030" y="149"/>
                  </a:lnTo>
                  <a:lnTo>
                    <a:pt x="1032" y="149"/>
                  </a:lnTo>
                  <a:lnTo>
                    <a:pt x="1032" y="150"/>
                  </a:lnTo>
                  <a:lnTo>
                    <a:pt x="1034" y="150"/>
                  </a:lnTo>
                  <a:lnTo>
                    <a:pt x="1034" y="152"/>
                  </a:lnTo>
                  <a:lnTo>
                    <a:pt x="1034" y="154"/>
                  </a:lnTo>
                  <a:lnTo>
                    <a:pt x="1032" y="154"/>
                  </a:lnTo>
                  <a:lnTo>
                    <a:pt x="1032" y="156"/>
                  </a:lnTo>
                  <a:lnTo>
                    <a:pt x="1030" y="156"/>
                  </a:lnTo>
                  <a:lnTo>
                    <a:pt x="1028" y="158"/>
                  </a:lnTo>
                  <a:lnTo>
                    <a:pt x="1026" y="158"/>
                  </a:lnTo>
                  <a:lnTo>
                    <a:pt x="1024" y="158"/>
                  </a:lnTo>
                  <a:lnTo>
                    <a:pt x="1022" y="158"/>
                  </a:lnTo>
                  <a:lnTo>
                    <a:pt x="1022" y="160"/>
                  </a:lnTo>
                  <a:lnTo>
                    <a:pt x="1020" y="160"/>
                  </a:lnTo>
                  <a:lnTo>
                    <a:pt x="1019" y="160"/>
                  </a:lnTo>
                  <a:lnTo>
                    <a:pt x="1017" y="160"/>
                  </a:lnTo>
                  <a:lnTo>
                    <a:pt x="1015" y="160"/>
                  </a:lnTo>
                  <a:lnTo>
                    <a:pt x="1013" y="160"/>
                  </a:lnTo>
                  <a:lnTo>
                    <a:pt x="1011" y="158"/>
                  </a:lnTo>
                  <a:lnTo>
                    <a:pt x="1009" y="158"/>
                  </a:lnTo>
                  <a:lnTo>
                    <a:pt x="1009" y="156"/>
                  </a:lnTo>
                  <a:lnTo>
                    <a:pt x="1011" y="152"/>
                  </a:lnTo>
                  <a:lnTo>
                    <a:pt x="1011" y="149"/>
                  </a:lnTo>
                  <a:lnTo>
                    <a:pt x="1009" y="149"/>
                  </a:lnTo>
                  <a:lnTo>
                    <a:pt x="1007" y="149"/>
                  </a:lnTo>
                  <a:lnTo>
                    <a:pt x="1005" y="149"/>
                  </a:lnTo>
                  <a:lnTo>
                    <a:pt x="1001" y="150"/>
                  </a:lnTo>
                  <a:lnTo>
                    <a:pt x="1000" y="150"/>
                  </a:lnTo>
                  <a:lnTo>
                    <a:pt x="998" y="150"/>
                  </a:lnTo>
                  <a:lnTo>
                    <a:pt x="996" y="150"/>
                  </a:lnTo>
                  <a:lnTo>
                    <a:pt x="994" y="149"/>
                  </a:lnTo>
                  <a:lnTo>
                    <a:pt x="994" y="147"/>
                  </a:lnTo>
                  <a:lnTo>
                    <a:pt x="992" y="149"/>
                  </a:lnTo>
                  <a:lnTo>
                    <a:pt x="990" y="149"/>
                  </a:lnTo>
                  <a:lnTo>
                    <a:pt x="990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6" y="156"/>
                  </a:lnTo>
                  <a:lnTo>
                    <a:pt x="986" y="154"/>
                  </a:lnTo>
                  <a:lnTo>
                    <a:pt x="984" y="154"/>
                  </a:lnTo>
                  <a:lnTo>
                    <a:pt x="984" y="156"/>
                  </a:lnTo>
                  <a:lnTo>
                    <a:pt x="984" y="154"/>
                  </a:lnTo>
                  <a:lnTo>
                    <a:pt x="982" y="154"/>
                  </a:lnTo>
                  <a:lnTo>
                    <a:pt x="982" y="158"/>
                  </a:lnTo>
                  <a:lnTo>
                    <a:pt x="982" y="160"/>
                  </a:lnTo>
                  <a:lnTo>
                    <a:pt x="982" y="162"/>
                  </a:lnTo>
                  <a:lnTo>
                    <a:pt x="982" y="164"/>
                  </a:lnTo>
                  <a:lnTo>
                    <a:pt x="982" y="166"/>
                  </a:lnTo>
                  <a:lnTo>
                    <a:pt x="982" y="168"/>
                  </a:lnTo>
                  <a:lnTo>
                    <a:pt x="981" y="168"/>
                  </a:lnTo>
                  <a:lnTo>
                    <a:pt x="977" y="169"/>
                  </a:lnTo>
                  <a:lnTo>
                    <a:pt x="977" y="171"/>
                  </a:lnTo>
                  <a:lnTo>
                    <a:pt x="975" y="173"/>
                  </a:lnTo>
                  <a:lnTo>
                    <a:pt x="973" y="173"/>
                  </a:lnTo>
                  <a:lnTo>
                    <a:pt x="971" y="177"/>
                  </a:lnTo>
                  <a:lnTo>
                    <a:pt x="971" y="181"/>
                  </a:lnTo>
                  <a:lnTo>
                    <a:pt x="969" y="183"/>
                  </a:lnTo>
                  <a:lnTo>
                    <a:pt x="969" y="185"/>
                  </a:lnTo>
                  <a:lnTo>
                    <a:pt x="967" y="185"/>
                  </a:lnTo>
                  <a:lnTo>
                    <a:pt x="965" y="187"/>
                  </a:lnTo>
                  <a:lnTo>
                    <a:pt x="963" y="190"/>
                  </a:lnTo>
                  <a:lnTo>
                    <a:pt x="963" y="192"/>
                  </a:lnTo>
                  <a:lnTo>
                    <a:pt x="963" y="194"/>
                  </a:lnTo>
                  <a:lnTo>
                    <a:pt x="965" y="194"/>
                  </a:lnTo>
                  <a:lnTo>
                    <a:pt x="965" y="196"/>
                  </a:lnTo>
                  <a:lnTo>
                    <a:pt x="965" y="198"/>
                  </a:lnTo>
                  <a:lnTo>
                    <a:pt x="962" y="202"/>
                  </a:lnTo>
                  <a:lnTo>
                    <a:pt x="958" y="202"/>
                  </a:lnTo>
                  <a:lnTo>
                    <a:pt x="958" y="204"/>
                  </a:lnTo>
                  <a:lnTo>
                    <a:pt x="958" y="206"/>
                  </a:lnTo>
                  <a:lnTo>
                    <a:pt x="956" y="204"/>
                  </a:lnTo>
                  <a:lnTo>
                    <a:pt x="954" y="206"/>
                  </a:lnTo>
                  <a:lnTo>
                    <a:pt x="952" y="204"/>
                  </a:lnTo>
                  <a:lnTo>
                    <a:pt x="952" y="206"/>
                  </a:lnTo>
                  <a:lnTo>
                    <a:pt x="952" y="207"/>
                  </a:lnTo>
                  <a:lnTo>
                    <a:pt x="954" y="207"/>
                  </a:lnTo>
                  <a:lnTo>
                    <a:pt x="956" y="209"/>
                  </a:lnTo>
                  <a:lnTo>
                    <a:pt x="956" y="211"/>
                  </a:lnTo>
                  <a:lnTo>
                    <a:pt x="954" y="213"/>
                  </a:lnTo>
                  <a:lnTo>
                    <a:pt x="952" y="215"/>
                  </a:lnTo>
                  <a:lnTo>
                    <a:pt x="950" y="217"/>
                  </a:lnTo>
                  <a:lnTo>
                    <a:pt x="952" y="221"/>
                  </a:lnTo>
                  <a:lnTo>
                    <a:pt x="954" y="221"/>
                  </a:lnTo>
                  <a:lnTo>
                    <a:pt x="956" y="219"/>
                  </a:lnTo>
                  <a:lnTo>
                    <a:pt x="958" y="219"/>
                  </a:lnTo>
                  <a:lnTo>
                    <a:pt x="960" y="219"/>
                  </a:lnTo>
                  <a:lnTo>
                    <a:pt x="960" y="223"/>
                  </a:lnTo>
                  <a:lnTo>
                    <a:pt x="958" y="225"/>
                  </a:lnTo>
                  <a:lnTo>
                    <a:pt x="956" y="225"/>
                  </a:lnTo>
                  <a:lnTo>
                    <a:pt x="956" y="223"/>
                  </a:lnTo>
                  <a:lnTo>
                    <a:pt x="954" y="223"/>
                  </a:lnTo>
                  <a:lnTo>
                    <a:pt x="952" y="223"/>
                  </a:lnTo>
                  <a:lnTo>
                    <a:pt x="950" y="223"/>
                  </a:lnTo>
                  <a:lnTo>
                    <a:pt x="948" y="223"/>
                  </a:lnTo>
                  <a:lnTo>
                    <a:pt x="946" y="225"/>
                  </a:lnTo>
                  <a:lnTo>
                    <a:pt x="946" y="226"/>
                  </a:lnTo>
                  <a:lnTo>
                    <a:pt x="946" y="228"/>
                  </a:lnTo>
                  <a:lnTo>
                    <a:pt x="948" y="228"/>
                  </a:lnTo>
                  <a:lnTo>
                    <a:pt x="948" y="230"/>
                  </a:lnTo>
                  <a:lnTo>
                    <a:pt x="948" y="232"/>
                  </a:lnTo>
                  <a:lnTo>
                    <a:pt x="950" y="234"/>
                  </a:lnTo>
                  <a:lnTo>
                    <a:pt x="950" y="236"/>
                  </a:lnTo>
                  <a:lnTo>
                    <a:pt x="948" y="236"/>
                  </a:lnTo>
                  <a:lnTo>
                    <a:pt x="946" y="240"/>
                  </a:lnTo>
                  <a:lnTo>
                    <a:pt x="944" y="240"/>
                  </a:lnTo>
                  <a:lnTo>
                    <a:pt x="943" y="240"/>
                  </a:lnTo>
                  <a:lnTo>
                    <a:pt x="941" y="242"/>
                  </a:lnTo>
                  <a:lnTo>
                    <a:pt x="941" y="244"/>
                  </a:lnTo>
                  <a:lnTo>
                    <a:pt x="939" y="244"/>
                  </a:lnTo>
                  <a:lnTo>
                    <a:pt x="937" y="244"/>
                  </a:lnTo>
                  <a:lnTo>
                    <a:pt x="935" y="242"/>
                  </a:lnTo>
                  <a:lnTo>
                    <a:pt x="933" y="242"/>
                  </a:lnTo>
                  <a:lnTo>
                    <a:pt x="931" y="242"/>
                  </a:lnTo>
                  <a:lnTo>
                    <a:pt x="931" y="244"/>
                  </a:lnTo>
                  <a:lnTo>
                    <a:pt x="929" y="244"/>
                  </a:lnTo>
                  <a:lnTo>
                    <a:pt x="927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2" y="244"/>
                  </a:lnTo>
                  <a:lnTo>
                    <a:pt x="920" y="244"/>
                  </a:lnTo>
                  <a:lnTo>
                    <a:pt x="918" y="245"/>
                  </a:lnTo>
                  <a:lnTo>
                    <a:pt x="916" y="247"/>
                  </a:lnTo>
                  <a:lnTo>
                    <a:pt x="916" y="249"/>
                  </a:lnTo>
                  <a:lnTo>
                    <a:pt x="914" y="249"/>
                  </a:lnTo>
                  <a:lnTo>
                    <a:pt x="912" y="249"/>
                  </a:lnTo>
                  <a:lnTo>
                    <a:pt x="910" y="249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10" y="251"/>
                  </a:lnTo>
                  <a:lnTo>
                    <a:pt x="910" y="253"/>
                  </a:lnTo>
                  <a:lnTo>
                    <a:pt x="908" y="255"/>
                  </a:lnTo>
                  <a:lnTo>
                    <a:pt x="908" y="257"/>
                  </a:lnTo>
                  <a:lnTo>
                    <a:pt x="906" y="259"/>
                  </a:lnTo>
                  <a:lnTo>
                    <a:pt x="905" y="261"/>
                  </a:lnTo>
                  <a:lnTo>
                    <a:pt x="903" y="261"/>
                  </a:lnTo>
                  <a:lnTo>
                    <a:pt x="901" y="259"/>
                  </a:lnTo>
                  <a:lnTo>
                    <a:pt x="901" y="257"/>
                  </a:lnTo>
                  <a:lnTo>
                    <a:pt x="903" y="255"/>
                  </a:lnTo>
                  <a:lnTo>
                    <a:pt x="905" y="251"/>
                  </a:lnTo>
                  <a:lnTo>
                    <a:pt x="903" y="249"/>
                  </a:lnTo>
                  <a:lnTo>
                    <a:pt x="901" y="247"/>
                  </a:lnTo>
                  <a:lnTo>
                    <a:pt x="901" y="245"/>
                  </a:lnTo>
                  <a:lnTo>
                    <a:pt x="899" y="245"/>
                  </a:lnTo>
                  <a:lnTo>
                    <a:pt x="897" y="245"/>
                  </a:lnTo>
                  <a:lnTo>
                    <a:pt x="895" y="245"/>
                  </a:lnTo>
                  <a:lnTo>
                    <a:pt x="893" y="244"/>
                  </a:lnTo>
                  <a:lnTo>
                    <a:pt x="893" y="242"/>
                  </a:lnTo>
                  <a:lnTo>
                    <a:pt x="893" y="240"/>
                  </a:lnTo>
                  <a:lnTo>
                    <a:pt x="891" y="240"/>
                  </a:lnTo>
                  <a:lnTo>
                    <a:pt x="891" y="238"/>
                  </a:lnTo>
                  <a:lnTo>
                    <a:pt x="889" y="238"/>
                  </a:lnTo>
                  <a:lnTo>
                    <a:pt x="887" y="236"/>
                  </a:lnTo>
                  <a:lnTo>
                    <a:pt x="887" y="234"/>
                  </a:lnTo>
                  <a:lnTo>
                    <a:pt x="886" y="234"/>
                  </a:lnTo>
                  <a:lnTo>
                    <a:pt x="884" y="234"/>
                  </a:lnTo>
                  <a:lnTo>
                    <a:pt x="882" y="234"/>
                  </a:lnTo>
                  <a:lnTo>
                    <a:pt x="880" y="234"/>
                  </a:lnTo>
                  <a:lnTo>
                    <a:pt x="878" y="234"/>
                  </a:lnTo>
                  <a:lnTo>
                    <a:pt x="876" y="234"/>
                  </a:lnTo>
                  <a:lnTo>
                    <a:pt x="874" y="234"/>
                  </a:lnTo>
                  <a:lnTo>
                    <a:pt x="872" y="234"/>
                  </a:lnTo>
                  <a:lnTo>
                    <a:pt x="870" y="236"/>
                  </a:lnTo>
                  <a:lnTo>
                    <a:pt x="868" y="234"/>
                  </a:lnTo>
                  <a:lnTo>
                    <a:pt x="865" y="234"/>
                  </a:lnTo>
                  <a:lnTo>
                    <a:pt x="863" y="234"/>
                  </a:lnTo>
                  <a:lnTo>
                    <a:pt x="863" y="232"/>
                  </a:lnTo>
                  <a:lnTo>
                    <a:pt x="861" y="232"/>
                  </a:lnTo>
                  <a:lnTo>
                    <a:pt x="861" y="230"/>
                  </a:lnTo>
                  <a:lnTo>
                    <a:pt x="861" y="228"/>
                  </a:lnTo>
                  <a:lnTo>
                    <a:pt x="859" y="226"/>
                  </a:lnTo>
                  <a:lnTo>
                    <a:pt x="859" y="225"/>
                  </a:lnTo>
                  <a:lnTo>
                    <a:pt x="857" y="225"/>
                  </a:lnTo>
                  <a:lnTo>
                    <a:pt x="855" y="225"/>
                  </a:lnTo>
                  <a:lnTo>
                    <a:pt x="853" y="225"/>
                  </a:lnTo>
                  <a:lnTo>
                    <a:pt x="851" y="225"/>
                  </a:lnTo>
                  <a:lnTo>
                    <a:pt x="851" y="226"/>
                  </a:lnTo>
                  <a:lnTo>
                    <a:pt x="849" y="226"/>
                  </a:lnTo>
                  <a:lnTo>
                    <a:pt x="849" y="225"/>
                  </a:lnTo>
                  <a:lnTo>
                    <a:pt x="848" y="225"/>
                  </a:lnTo>
                  <a:lnTo>
                    <a:pt x="848" y="223"/>
                  </a:lnTo>
                  <a:lnTo>
                    <a:pt x="846" y="223"/>
                  </a:lnTo>
                  <a:lnTo>
                    <a:pt x="844" y="223"/>
                  </a:lnTo>
                  <a:lnTo>
                    <a:pt x="844" y="221"/>
                  </a:lnTo>
                  <a:lnTo>
                    <a:pt x="844" y="219"/>
                  </a:lnTo>
                  <a:lnTo>
                    <a:pt x="844" y="217"/>
                  </a:lnTo>
                  <a:lnTo>
                    <a:pt x="842" y="217"/>
                  </a:lnTo>
                  <a:lnTo>
                    <a:pt x="842" y="219"/>
                  </a:lnTo>
                  <a:lnTo>
                    <a:pt x="840" y="219"/>
                  </a:lnTo>
                  <a:lnTo>
                    <a:pt x="840" y="221"/>
                  </a:lnTo>
                  <a:lnTo>
                    <a:pt x="838" y="221"/>
                  </a:lnTo>
                  <a:lnTo>
                    <a:pt x="838" y="219"/>
                  </a:lnTo>
                  <a:lnTo>
                    <a:pt x="836" y="221"/>
                  </a:lnTo>
                  <a:lnTo>
                    <a:pt x="834" y="219"/>
                  </a:lnTo>
                  <a:lnTo>
                    <a:pt x="834" y="217"/>
                  </a:lnTo>
                  <a:lnTo>
                    <a:pt x="834" y="219"/>
                  </a:lnTo>
                  <a:lnTo>
                    <a:pt x="832" y="219"/>
                  </a:lnTo>
                  <a:lnTo>
                    <a:pt x="830" y="219"/>
                  </a:lnTo>
                  <a:lnTo>
                    <a:pt x="830" y="217"/>
                  </a:lnTo>
                  <a:lnTo>
                    <a:pt x="829" y="217"/>
                  </a:lnTo>
                  <a:lnTo>
                    <a:pt x="827" y="217"/>
                  </a:lnTo>
                  <a:lnTo>
                    <a:pt x="827" y="215"/>
                  </a:lnTo>
                  <a:lnTo>
                    <a:pt x="825" y="215"/>
                  </a:lnTo>
                  <a:lnTo>
                    <a:pt x="825" y="213"/>
                  </a:lnTo>
                  <a:lnTo>
                    <a:pt x="823" y="213"/>
                  </a:lnTo>
                  <a:lnTo>
                    <a:pt x="821" y="211"/>
                  </a:lnTo>
                  <a:lnTo>
                    <a:pt x="821" y="209"/>
                  </a:lnTo>
                  <a:lnTo>
                    <a:pt x="819" y="209"/>
                  </a:lnTo>
                  <a:lnTo>
                    <a:pt x="819" y="207"/>
                  </a:lnTo>
                  <a:lnTo>
                    <a:pt x="817" y="207"/>
                  </a:lnTo>
                  <a:lnTo>
                    <a:pt x="817" y="206"/>
                  </a:lnTo>
                  <a:lnTo>
                    <a:pt x="817" y="204"/>
                  </a:lnTo>
                  <a:lnTo>
                    <a:pt x="815" y="204"/>
                  </a:lnTo>
                  <a:lnTo>
                    <a:pt x="815" y="202"/>
                  </a:lnTo>
                  <a:lnTo>
                    <a:pt x="813" y="200"/>
                  </a:lnTo>
                  <a:lnTo>
                    <a:pt x="813" y="198"/>
                  </a:lnTo>
                  <a:lnTo>
                    <a:pt x="811" y="198"/>
                  </a:lnTo>
                  <a:lnTo>
                    <a:pt x="811" y="196"/>
                  </a:lnTo>
                  <a:lnTo>
                    <a:pt x="811" y="194"/>
                  </a:lnTo>
                  <a:lnTo>
                    <a:pt x="810" y="194"/>
                  </a:lnTo>
                  <a:lnTo>
                    <a:pt x="810" y="192"/>
                  </a:lnTo>
                  <a:lnTo>
                    <a:pt x="810" y="190"/>
                  </a:lnTo>
                  <a:lnTo>
                    <a:pt x="808" y="190"/>
                  </a:lnTo>
                  <a:lnTo>
                    <a:pt x="808" y="188"/>
                  </a:lnTo>
                  <a:lnTo>
                    <a:pt x="808" y="187"/>
                  </a:lnTo>
                  <a:lnTo>
                    <a:pt x="806" y="187"/>
                  </a:lnTo>
                  <a:lnTo>
                    <a:pt x="806" y="185"/>
                  </a:lnTo>
                  <a:lnTo>
                    <a:pt x="804" y="183"/>
                  </a:lnTo>
                  <a:lnTo>
                    <a:pt x="802" y="183"/>
                  </a:lnTo>
                  <a:lnTo>
                    <a:pt x="800" y="183"/>
                  </a:lnTo>
                  <a:lnTo>
                    <a:pt x="800" y="185"/>
                  </a:lnTo>
                  <a:lnTo>
                    <a:pt x="798" y="185"/>
                  </a:lnTo>
                  <a:lnTo>
                    <a:pt x="798" y="187"/>
                  </a:lnTo>
                  <a:lnTo>
                    <a:pt x="796" y="188"/>
                  </a:lnTo>
                  <a:lnTo>
                    <a:pt x="796" y="190"/>
                  </a:lnTo>
                  <a:lnTo>
                    <a:pt x="794" y="190"/>
                  </a:lnTo>
                  <a:lnTo>
                    <a:pt x="792" y="190"/>
                  </a:lnTo>
                  <a:lnTo>
                    <a:pt x="792" y="192"/>
                  </a:lnTo>
                  <a:lnTo>
                    <a:pt x="791" y="192"/>
                  </a:lnTo>
                  <a:lnTo>
                    <a:pt x="789" y="192"/>
                  </a:lnTo>
                  <a:lnTo>
                    <a:pt x="789" y="194"/>
                  </a:lnTo>
                  <a:lnTo>
                    <a:pt x="787" y="194"/>
                  </a:lnTo>
                  <a:lnTo>
                    <a:pt x="785" y="194"/>
                  </a:lnTo>
                  <a:lnTo>
                    <a:pt x="785" y="196"/>
                  </a:lnTo>
                  <a:lnTo>
                    <a:pt x="785" y="198"/>
                  </a:lnTo>
                  <a:lnTo>
                    <a:pt x="783" y="198"/>
                  </a:lnTo>
                  <a:lnTo>
                    <a:pt x="783" y="200"/>
                  </a:lnTo>
                  <a:lnTo>
                    <a:pt x="781" y="200"/>
                  </a:lnTo>
                  <a:lnTo>
                    <a:pt x="779" y="200"/>
                  </a:lnTo>
                  <a:lnTo>
                    <a:pt x="779" y="202"/>
                  </a:lnTo>
                  <a:lnTo>
                    <a:pt x="777" y="200"/>
                  </a:lnTo>
                  <a:lnTo>
                    <a:pt x="777" y="202"/>
                  </a:lnTo>
                  <a:lnTo>
                    <a:pt x="775" y="202"/>
                  </a:lnTo>
                  <a:lnTo>
                    <a:pt x="773" y="202"/>
                  </a:lnTo>
                  <a:lnTo>
                    <a:pt x="773" y="204"/>
                  </a:lnTo>
                  <a:lnTo>
                    <a:pt x="772" y="204"/>
                  </a:lnTo>
                  <a:lnTo>
                    <a:pt x="772" y="206"/>
                  </a:lnTo>
                  <a:lnTo>
                    <a:pt x="770" y="206"/>
                  </a:lnTo>
                  <a:lnTo>
                    <a:pt x="770" y="207"/>
                  </a:lnTo>
                  <a:lnTo>
                    <a:pt x="768" y="207"/>
                  </a:lnTo>
                  <a:lnTo>
                    <a:pt x="766" y="207"/>
                  </a:lnTo>
                  <a:lnTo>
                    <a:pt x="766" y="209"/>
                  </a:lnTo>
                  <a:lnTo>
                    <a:pt x="764" y="209"/>
                  </a:lnTo>
                  <a:lnTo>
                    <a:pt x="762" y="207"/>
                  </a:lnTo>
                  <a:lnTo>
                    <a:pt x="760" y="207"/>
                  </a:lnTo>
                  <a:lnTo>
                    <a:pt x="760" y="209"/>
                  </a:lnTo>
                  <a:lnTo>
                    <a:pt x="760" y="207"/>
                  </a:lnTo>
                  <a:lnTo>
                    <a:pt x="758" y="207"/>
                  </a:lnTo>
                  <a:lnTo>
                    <a:pt x="758" y="209"/>
                  </a:lnTo>
                  <a:lnTo>
                    <a:pt x="756" y="209"/>
                  </a:lnTo>
                  <a:lnTo>
                    <a:pt x="754" y="211"/>
                  </a:lnTo>
                  <a:lnTo>
                    <a:pt x="753" y="211"/>
                  </a:lnTo>
                  <a:lnTo>
                    <a:pt x="751" y="211"/>
                  </a:lnTo>
                  <a:lnTo>
                    <a:pt x="749" y="211"/>
                  </a:lnTo>
                  <a:lnTo>
                    <a:pt x="747" y="211"/>
                  </a:lnTo>
                  <a:lnTo>
                    <a:pt x="745" y="211"/>
                  </a:lnTo>
                  <a:lnTo>
                    <a:pt x="743" y="211"/>
                  </a:lnTo>
                  <a:lnTo>
                    <a:pt x="741" y="211"/>
                  </a:lnTo>
                  <a:lnTo>
                    <a:pt x="739" y="213"/>
                  </a:lnTo>
                  <a:lnTo>
                    <a:pt x="737" y="213"/>
                  </a:lnTo>
                  <a:lnTo>
                    <a:pt x="735" y="213"/>
                  </a:lnTo>
                  <a:lnTo>
                    <a:pt x="734" y="213"/>
                  </a:lnTo>
                  <a:lnTo>
                    <a:pt x="732" y="213"/>
                  </a:lnTo>
                  <a:lnTo>
                    <a:pt x="730" y="213"/>
                  </a:lnTo>
                  <a:lnTo>
                    <a:pt x="728" y="213"/>
                  </a:lnTo>
                  <a:lnTo>
                    <a:pt x="726" y="215"/>
                  </a:lnTo>
                  <a:lnTo>
                    <a:pt x="724" y="215"/>
                  </a:lnTo>
                  <a:lnTo>
                    <a:pt x="724" y="217"/>
                  </a:lnTo>
                  <a:lnTo>
                    <a:pt x="722" y="219"/>
                  </a:lnTo>
                  <a:lnTo>
                    <a:pt x="722" y="221"/>
                  </a:lnTo>
                  <a:lnTo>
                    <a:pt x="722" y="223"/>
                  </a:lnTo>
                  <a:lnTo>
                    <a:pt x="720" y="225"/>
                  </a:lnTo>
                  <a:lnTo>
                    <a:pt x="720" y="226"/>
                  </a:lnTo>
                  <a:lnTo>
                    <a:pt x="718" y="228"/>
                  </a:lnTo>
                  <a:lnTo>
                    <a:pt x="718" y="230"/>
                  </a:lnTo>
                  <a:lnTo>
                    <a:pt x="716" y="230"/>
                  </a:lnTo>
                  <a:lnTo>
                    <a:pt x="716" y="232"/>
                  </a:lnTo>
                  <a:lnTo>
                    <a:pt x="715" y="232"/>
                  </a:lnTo>
                  <a:lnTo>
                    <a:pt x="715" y="234"/>
                  </a:lnTo>
                  <a:lnTo>
                    <a:pt x="713" y="234"/>
                  </a:lnTo>
                  <a:lnTo>
                    <a:pt x="711" y="234"/>
                  </a:lnTo>
                  <a:lnTo>
                    <a:pt x="709" y="234"/>
                  </a:lnTo>
                  <a:lnTo>
                    <a:pt x="707" y="234"/>
                  </a:lnTo>
                  <a:lnTo>
                    <a:pt x="705" y="236"/>
                  </a:lnTo>
                  <a:lnTo>
                    <a:pt x="705" y="238"/>
                  </a:lnTo>
                  <a:lnTo>
                    <a:pt x="703" y="238"/>
                  </a:lnTo>
                  <a:lnTo>
                    <a:pt x="703" y="240"/>
                  </a:lnTo>
                  <a:lnTo>
                    <a:pt x="701" y="242"/>
                  </a:lnTo>
                  <a:lnTo>
                    <a:pt x="699" y="244"/>
                  </a:lnTo>
                  <a:lnTo>
                    <a:pt x="697" y="244"/>
                  </a:lnTo>
                  <a:lnTo>
                    <a:pt x="697" y="242"/>
                  </a:lnTo>
                  <a:lnTo>
                    <a:pt x="696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92" y="244"/>
                  </a:lnTo>
                  <a:lnTo>
                    <a:pt x="690" y="242"/>
                  </a:lnTo>
                  <a:lnTo>
                    <a:pt x="688" y="240"/>
                  </a:lnTo>
                  <a:lnTo>
                    <a:pt x="686" y="240"/>
                  </a:lnTo>
                  <a:lnTo>
                    <a:pt x="684" y="240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82" y="236"/>
                  </a:lnTo>
                  <a:lnTo>
                    <a:pt x="680" y="236"/>
                  </a:lnTo>
                  <a:lnTo>
                    <a:pt x="680" y="234"/>
                  </a:lnTo>
                  <a:lnTo>
                    <a:pt x="678" y="232"/>
                  </a:lnTo>
                  <a:lnTo>
                    <a:pt x="678" y="230"/>
                  </a:lnTo>
                  <a:lnTo>
                    <a:pt x="678" y="228"/>
                  </a:lnTo>
                  <a:lnTo>
                    <a:pt x="677" y="226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3" y="217"/>
                  </a:lnTo>
                  <a:lnTo>
                    <a:pt x="673" y="219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7" y="219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1" y="219"/>
                  </a:lnTo>
                  <a:lnTo>
                    <a:pt x="659" y="219"/>
                  </a:lnTo>
                  <a:lnTo>
                    <a:pt x="659" y="217"/>
                  </a:lnTo>
                  <a:lnTo>
                    <a:pt x="658" y="217"/>
                  </a:lnTo>
                  <a:lnTo>
                    <a:pt x="658" y="215"/>
                  </a:lnTo>
                  <a:lnTo>
                    <a:pt x="656" y="217"/>
                  </a:lnTo>
                  <a:lnTo>
                    <a:pt x="654" y="217"/>
                  </a:lnTo>
                  <a:lnTo>
                    <a:pt x="652" y="219"/>
                  </a:lnTo>
                  <a:lnTo>
                    <a:pt x="650" y="217"/>
                  </a:lnTo>
                  <a:lnTo>
                    <a:pt x="648" y="217"/>
                  </a:lnTo>
                  <a:lnTo>
                    <a:pt x="646" y="217"/>
                  </a:lnTo>
                  <a:lnTo>
                    <a:pt x="644" y="217"/>
                  </a:lnTo>
                  <a:lnTo>
                    <a:pt x="642" y="215"/>
                  </a:lnTo>
                  <a:lnTo>
                    <a:pt x="640" y="215"/>
                  </a:lnTo>
                  <a:lnTo>
                    <a:pt x="639" y="215"/>
                  </a:lnTo>
                  <a:lnTo>
                    <a:pt x="637" y="215"/>
                  </a:lnTo>
                  <a:lnTo>
                    <a:pt x="637" y="213"/>
                  </a:lnTo>
                  <a:lnTo>
                    <a:pt x="635" y="213"/>
                  </a:lnTo>
                  <a:lnTo>
                    <a:pt x="633" y="213"/>
                  </a:lnTo>
                  <a:lnTo>
                    <a:pt x="631" y="213"/>
                  </a:lnTo>
                  <a:lnTo>
                    <a:pt x="629" y="213"/>
                  </a:lnTo>
                  <a:lnTo>
                    <a:pt x="629" y="215"/>
                  </a:lnTo>
                  <a:lnTo>
                    <a:pt x="627" y="215"/>
                  </a:lnTo>
                  <a:lnTo>
                    <a:pt x="625" y="215"/>
                  </a:lnTo>
                  <a:lnTo>
                    <a:pt x="625" y="217"/>
                  </a:lnTo>
                  <a:lnTo>
                    <a:pt x="623" y="217"/>
                  </a:lnTo>
                  <a:lnTo>
                    <a:pt x="623" y="219"/>
                  </a:lnTo>
                  <a:lnTo>
                    <a:pt x="621" y="219"/>
                  </a:lnTo>
                  <a:lnTo>
                    <a:pt x="620" y="219"/>
                  </a:lnTo>
                  <a:lnTo>
                    <a:pt x="618" y="219"/>
                  </a:lnTo>
                  <a:lnTo>
                    <a:pt x="616" y="221"/>
                  </a:lnTo>
                  <a:lnTo>
                    <a:pt x="616" y="219"/>
                  </a:lnTo>
                  <a:lnTo>
                    <a:pt x="614" y="219"/>
                  </a:lnTo>
                  <a:lnTo>
                    <a:pt x="612" y="219"/>
                  </a:lnTo>
                  <a:lnTo>
                    <a:pt x="612" y="217"/>
                  </a:lnTo>
                  <a:lnTo>
                    <a:pt x="610" y="217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08" y="211"/>
                  </a:lnTo>
                  <a:lnTo>
                    <a:pt x="608" y="209"/>
                  </a:lnTo>
                  <a:lnTo>
                    <a:pt x="608" y="207"/>
                  </a:lnTo>
                  <a:lnTo>
                    <a:pt x="606" y="207"/>
                  </a:lnTo>
                  <a:lnTo>
                    <a:pt x="606" y="206"/>
                  </a:lnTo>
                  <a:lnTo>
                    <a:pt x="604" y="204"/>
                  </a:lnTo>
                  <a:lnTo>
                    <a:pt x="604" y="202"/>
                  </a:lnTo>
                  <a:lnTo>
                    <a:pt x="604" y="200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196"/>
                  </a:lnTo>
                  <a:lnTo>
                    <a:pt x="601" y="196"/>
                  </a:lnTo>
                  <a:lnTo>
                    <a:pt x="601" y="194"/>
                  </a:lnTo>
                  <a:lnTo>
                    <a:pt x="601" y="192"/>
                  </a:lnTo>
                  <a:lnTo>
                    <a:pt x="599" y="190"/>
                  </a:lnTo>
                  <a:lnTo>
                    <a:pt x="599" y="188"/>
                  </a:lnTo>
                  <a:lnTo>
                    <a:pt x="599" y="187"/>
                  </a:lnTo>
                  <a:lnTo>
                    <a:pt x="597" y="187"/>
                  </a:lnTo>
                  <a:lnTo>
                    <a:pt x="597" y="185"/>
                  </a:lnTo>
                  <a:lnTo>
                    <a:pt x="595" y="183"/>
                  </a:lnTo>
                  <a:lnTo>
                    <a:pt x="595" y="181"/>
                  </a:lnTo>
                  <a:lnTo>
                    <a:pt x="595" y="179"/>
                  </a:lnTo>
                  <a:lnTo>
                    <a:pt x="593" y="179"/>
                  </a:lnTo>
                  <a:lnTo>
                    <a:pt x="593" y="177"/>
                  </a:lnTo>
                  <a:lnTo>
                    <a:pt x="593" y="175"/>
                  </a:lnTo>
                  <a:lnTo>
                    <a:pt x="591" y="173"/>
                  </a:lnTo>
                  <a:lnTo>
                    <a:pt x="591" y="171"/>
                  </a:lnTo>
                  <a:lnTo>
                    <a:pt x="589" y="171"/>
                  </a:lnTo>
                  <a:lnTo>
                    <a:pt x="589" y="169"/>
                  </a:lnTo>
                  <a:lnTo>
                    <a:pt x="589" y="168"/>
                  </a:lnTo>
                  <a:lnTo>
                    <a:pt x="587" y="166"/>
                  </a:lnTo>
                  <a:lnTo>
                    <a:pt x="587" y="164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5" y="160"/>
                  </a:lnTo>
                  <a:lnTo>
                    <a:pt x="585" y="158"/>
                  </a:lnTo>
                  <a:lnTo>
                    <a:pt x="583" y="158"/>
                  </a:lnTo>
                  <a:lnTo>
                    <a:pt x="583" y="156"/>
                  </a:lnTo>
                  <a:lnTo>
                    <a:pt x="583" y="154"/>
                  </a:lnTo>
                  <a:lnTo>
                    <a:pt x="582" y="154"/>
                  </a:lnTo>
                  <a:lnTo>
                    <a:pt x="582" y="152"/>
                  </a:lnTo>
                  <a:lnTo>
                    <a:pt x="582" y="150"/>
                  </a:lnTo>
                  <a:lnTo>
                    <a:pt x="580" y="149"/>
                  </a:lnTo>
                  <a:lnTo>
                    <a:pt x="580" y="147"/>
                  </a:lnTo>
                  <a:lnTo>
                    <a:pt x="578" y="145"/>
                  </a:lnTo>
                  <a:lnTo>
                    <a:pt x="578" y="143"/>
                  </a:lnTo>
                  <a:lnTo>
                    <a:pt x="576" y="141"/>
                  </a:lnTo>
                  <a:lnTo>
                    <a:pt x="576" y="139"/>
                  </a:lnTo>
                  <a:lnTo>
                    <a:pt x="576" y="137"/>
                  </a:lnTo>
                  <a:lnTo>
                    <a:pt x="574" y="137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2" y="133"/>
                  </a:lnTo>
                  <a:lnTo>
                    <a:pt x="570" y="133"/>
                  </a:lnTo>
                  <a:lnTo>
                    <a:pt x="568" y="133"/>
                  </a:lnTo>
                  <a:lnTo>
                    <a:pt x="566" y="133"/>
                  </a:lnTo>
                  <a:lnTo>
                    <a:pt x="566" y="131"/>
                  </a:lnTo>
                  <a:lnTo>
                    <a:pt x="564" y="131"/>
                  </a:lnTo>
                  <a:lnTo>
                    <a:pt x="563" y="131"/>
                  </a:lnTo>
                  <a:lnTo>
                    <a:pt x="561" y="130"/>
                  </a:lnTo>
                  <a:lnTo>
                    <a:pt x="559" y="131"/>
                  </a:lnTo>
                  <a:lnTo>
                    <a:pt x="557" y="133"/>
                  </a:lnTo>
                  <a:lnTo>
                    <a:pt x="555" y="133"/>
                  </a:lnTo>
                  <a:lnTo>
                    <a:pt x="555" y="135"/>
                  </a:lnTo>
                  <a:lnTo>
                    <a:pt x="553" y="137"/>
                  </a:lnTo>
                  <a:lnTo>
                    <a:pt x="551" y="137"/>
                  </a:lnTo>
                  <a:lnTo>
                    <a:pt x="549" y="137"/>
                  </a:lnTo>
                  <a:lnTo>
                    <a:pt x="549" y="135"/>
                  </a:lnTo>
                  <a:lnTo>
                    <a:pt x="547" y="135"/>
                  </a:lnTo>
                  <a:lnTo>
                    <a:pt x="545" y="135"/>
                  </a:lnTo>
                  <a:lnTo>
                    <a:pt x="544" y="135"/>
                  </a:lnTo>
                  <a:lnTo>
                    <a:pt x="542" y="135"/>
                  </a:lnTo>
                  <a:lnTo>
                    <a:pt x="542" y="137"/>
                  </a:lnTo>
                  <a:lnTo>
                    <a:pt x="540" y="137"/>
                  </a:lnTo>
                  <a:lnTo>
                    <a:pt x="538" y="137"/>
                  </a:lnTo>
                  <a:lnTo>
                    <a:pt x="536" y="139"/>
                  </a:lnTo>
                  <a:lnTo>
                    <a:pt x="534" y="139"/>
                  </a:lnTo>
                  <a:lnTo>
                    <a:pt x="532" y="139"/>
                  </a:lnTo>
                  <a:lnTo>
                    <a:pt x="530" y="139"/>
                  </a:lnTo>
                  <a:lnTo>
                    <a:pt x="528" y="137"/>
                  </a:lnTo>
                  <a:lnTo>
                    <a:pt x="526" y="137"/>
                  </a:lnTo>
                  <a:lnTo>
                    <a:pt x="524" y="137"/>
                  </a:lnTo>
                  <a:lnTo>
                    <a:pt x="523" y="135"/>
                  </a:lnTo>
                  <a:lnTo>
                    <a:pt x="521" y="135"/>
                  </a:lnTo>
                  <a:lnTo>
                    <a:pt x="519" y="135"/>
                  </a:lnTo>
                  <a:lnTo>
                    <a:pt x="517" y="135"/>
                  </a:lnTo>
                  <a:lnTo>
                    <a:pt x="515" y="137"/>
                  </a:lnTo>
                  <a:lnTo>
                    <a:pt x="513" y="137"/>
                  </a:lnTo>
                  <a:lnTo>
                    <a:pt x="513" y="139"/>
                  </a:lnTo>
                  <a:lnTo>
                    <a:pt x="511" y="139"/>
                  </a:lnTo>
                  <a:lnTo>
                    <a:pt x="509" y="141"/>
                  </a:lnTo>
                  <a:lnTo>
                    <a:pt x="507" y="141"/>
                  </a:lnTo>
                  <a:lnTo>
                    <a:pt x="507" y="143"/>
                  </a:lnTo>
                  <a:lnTo>
                    <a:pt x="505" y="143"/>
                  </a:lnTo>
                  <a:lnTo>
                    <a:pt x="504" y="143"/>
                  </a:lnTo>
                  <a:lnTo>
                    <a:pt x="502" y="145"/>
                  </a:lnTo>
                  <a:lnTo>
                    <a:pt x="500" y="145"/>
                  </a:lnTo>
                  <a:lnTo>
                    <a:pt x="498" y="145"/>
                  </a:lnTo>
                  <a:lnTo>
                    <a:pt x="498" y="147"/>
                  </a:lnTo>
                  <a:lnTo>
                    <a:pt x="496" y="147"/>
                  </a:lnTo>
                  <a:lnTo>
                    <a:pt x="494" y="147"/>
                  </a:lnTo>
                  <a:lnTo>
                    <a:pt x="494" y="149"/>
                  </a:lnTo>
                  <a:lnTo>
                    <a:pt x="492" y="149"/>
                  </a:lnTo>
                  <a:lnTo>
                    <a:pt x="492" y="150"/>
                  </a:lnTo>
                  <a:lnTo>
                    <a:pt x="490" y="150"/>
                  </a:lnTo>
                  <a:lnTo>
                    <a:pt x="488" y="152"/>
                  </a:lnTo>
                  <a:lnTo>
                    <a:pt x="486" y="152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88" y="156"/>
                  </a:lnTo>
                  <a:lnTo>
                    <a:pt x="488" y="158"/>
                  </a:lnTo>
                  <a:lnTo>
                    <a:pt x="488" y="160"/>
                  </a:lnTo>
                  <a:lnTo>
                    <a:pt x="488" y="162"/>
                  </a:lnTo>
                  <a:lnTo>
                    <a:pt x="486" y="164"/>
                  </a:lnTo>
                  <a:lnTo>
                    <a:pt x="485" y="164"/>
                  </a:lnTo>
                  <a:lnTo>
                    <a:pt x="485" y="166"/>
                  </a:lnTo>
                  <a:lnTo>
                    <a:pt x="483" y="166"/>
                  </a:lnTo>
                  <a:lnTo>
                    <a:pt x="481" y="166"/>
                  </a:lnTo>
                  <a:lnTo>
                    <a:pt x="479" y="168"/>
                  </a:lnTo>
                  <a:lnTo>
                    <a:pt x="477" y="168"/>
                  </a:lnTo>
                  <a:lnTo>
                    <a:pt x="475" y="168"/>
                  </a:lnTo>
                  <a:lnTo>
                    <a:pt x="473" y="169"/>
                  </a:lnTo>
                  <a:lnTo>
                    <a:pt x="471" y="169"/>
                  </a:lnTo>
                  <a:lnTo>
                    <a:pt x="471" y="171"/>
                  </a:lnTo>
                  <a:lnTo>
                    <a:pt x="469" y="171"/>
                  </a:lnTo>
                  <a:lnTo>
                    <a:pt x="467" y="173"/>
                  </a:lnTo>
                  <a:lnTo>
                    <a:pt x="466" y="175"/>
                  </a:lnTo>
                  <a:lnTo>
                    <a:pt x="466" y="177"/>
                  </a:lnTo>
                  <a:lnTo>
                    <a:pt x="464" y="177"/>
                  </a:lnTo>
                  <a:lnTo>
                    <a:pt x="462" y="179"/>
                  </a:lnTo>
                  <a:lnTo>
                    <a:pt x="460" y="181"/>
                  </a:lnTo>
                  <a:lnTo>
                    <a:pt x="458" y="181"/>
                  </a:lnTo>
                  <a:lnTo>
                    <a:pt x="456" y="183"/>
                  </a:lnTo>
                  <a:lnTo>
                    <a:pt x="454" y="185"/>
                  </a:lnTo>
                  <a:lnTo>
                    <a:pt x="452" y="187"/>
                  </a:lnTo>
                  <a:lnTo>
                    <a:pt x="450" y="188"/>
                  </a:lnTo>
                  <a:lnTo>
                    <a:pt x="448" y="190"/>
                  </a:lnTo>
                  <a:lnTo>
                    <a:pt x="447" y="192"/>
                  </a:lnTo>
                  <a:lnTo>
                    <a:pt x="445" y="192"/>
                  </a:lnTo>
                  <a:lnTo>
                    <a:pt x="443" y="192"/>
                  </a:lnTo>
                  <a:lnTo>
                    <a:pt x="441" y="194"/>
                  </a:lnTo>
                  <a:lnTo>
                    <a:pt x="439" y="194"/>
                  </a:lnTo>
                  <a:lnTo>
                    <a:pt x="437" y="194"/>
                  </a:lnTo>
                  <a:lnTo>
                    <a:pt x="435" y="194"/>
                  </a:lnTo>
                  <a:lnTo>
                    <a:pt x="433" y="194"/>
                  </a:lnTo>
                  <a:lnTo>
                    <a:pt x="431" y="194"/>
                  </a:lnTo>
                  <a:lnTo>
                    <a:pt x="429" y="194"/>
                  </a:lnTo>
                  <a:lnTo>
                    <a:pt x="428" y="194"/>
                  </a:lnTo>
                  <a:lnTo>
                    <a:pt x="426" y="194"/>
                  </a:lnTo>
                  <a:lnTo>
                    <a:pt x="424" y="192"/>
                  </a:lnTo>
                  <a:lnTo>
                    <a:pt x="422" y="190"/>
                  </a:lnTo>
                  <a:lnTo>
                    <a:pt x="422" y="188"/>
                  </a:lnTo>
                  <a:lnTo>
                    <a:pt x="420" y="188"/>
                  </a:lnTo>
                  <a:lnTo>
                    <a:pt x="420" y="187"/>
                  </a:lnTo>
                  <a:lnTo>
                    <a:pt x="418" y="187"/>
                  </a:lnTo>
                  <a:lnTo>
                    <a:pt x="418" y="185"/>
                  </a:lnTo>
                  <a:lnTo>
                    <a:pt x="416" y="185"/>
                  </a:lnTo>
                  <a:lnTo>
                    <a:pt x="412" y="183"/>
                  </a:lnTo>
                  <a:lnTo>
                    <a:pt x="410" y="181"/>
                  </a:lnTo>
                  <a:lnTo>
                    <a:pt x="409" y="181"/>
                  </a:lnTo>
                  <a:lnTo>
                    <a:pt x="407" y="181"/>
                  </a:lnTo>
                  <a:lnTo>
                    <a:pt x="405" y="181"/>
                  </a:lnTo>
                  <a:lnTo>
                    <a:pt x="403" y="181"/>
                  </a:lnTo>
                  <a:lnTo>
                    <a:pt x="399" y="179"/>
                  </a:lnTo>
                  <a:lnTo>
                    <a:pt x="397" y="177"/>
                  </a:lnTo>
                  <a:lnTo>
                    <a:pt x="395" y="177"/>
                  </a:lnTo>
                  <a:lnTo>
                    <a:pt x="395" y="175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93" y="171"/>
                  </a:lnTo>
                  <a:lnTo>
                    <a:pt x="393" y="169"/>
                  </a:lnTo>
                  <a:lnTo>
                    <a:pt x="393" y="168"/>
                  </a:lnTo>
                  <a:lnTo>
                    <a:pt x="393" y="166"/>
                  </a:lnTo>
                  <a:lnTo>
                    <a:pt x="391" y="166"/>
                  </a:lnTo>
                  <a:lnTo>
                    <a:pt x="391" y="164"/>
                  </a:lnTo>
                  <a:lnTo>
                    <a:pt x="391" y="162"/>
                  </a:lnTo>
                  <a:lnTo>
                    <a:pt x="391" y="160"/>
                  </a:lnTo>
                  <a:lnTo>
                    <a:pt x="390" y="160"/>
                  </a:lnTo>
                  <a:lnTo>
                    <a:pt x="388" y="158"/>
                  </a:lnTo>
                  <a:lnTo>
                    <a:pt x="386" y="158"/>
                  </a:lnTo>
                  <a:lnTo>
                    <a:pt x="386" y="156"/>
                  </a:lnTo>
                  <a:lnTo>
                    <a:pt x="384" y="154"/>
                  </a:lnTo>
                  <a:lnTo>
                    <a:pt x="384" y="152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9"/>
                  </a:lnTo>
                  <a:lnTo>
                    <a:pt x="382" y="147"/>
                  </a:lnTo>
                  <a:lnTo>
                    <a:pt x="382" y="145"/>
                  </a:lnTo>
                  <a:lnTo>
                    <a:pt x="382" y="143"/>
                  </a:lnTo>
                  <a:lnTo>
                    <a:pt x="382" y="141"/>
                  </a:lnTo>
                  <a:lnTo>
                    <a:pt x="380" y="141"/>
                  </a:lnTo>
                  <a:lnTo>
                    <a:pt x="378" y="139"/>
                  </a:lnTo>
                  <a:lnTo>
                    <a:pt x="376" y="139"/>
                  </a:lnTo>
                  <a:lnTo>
                    <a:pt x="376" y="137"/>
                  </a:lnTo>
                  <a:lnTo>
                    <a:pt x="376" y="135"/>
                  </a:lnTo>
                  <a:lnTo>
                    <a:pt x="376" y="133"/>
                  </a:lnTo>
                  <a:lnTo>
                    <a:pt x="374" y="133"/>
                  </a:lnTo>
                  <a:lnTo>
                    <a:pt x="372" y="133"/>
                  </a:lnTo>
                  <a:lnTo>
                    <a:pt x="371" y="133"/>
                  </a:lnTo>
                  <a:lnTo>
                    <a:pt x="369" y="133"/>
                  </a:lnTo>
                  <a:lnTo>
                    <a:pt x="369" y="131"/>
                  </a:lnTo>
                  <a:lnTo>
                    <a:pt x="367" y="131"/>
                  </a:lnTo>
                  <a:lnTo>
                    <a:pt x="365" y="131"/>
                  </a:lnTo>
                  <a:lnTo>
                    <a:pt x="363" y="131"/>
                  </a:lnTo>
                  <a:lnTo>
                    <a:pt x="361" y="131"/>
                  </a:lnTo>
                  <a:lnTo>
                    <a:pt x="359" y="131"/>
                  </a:lnTo>
                  <a:lnTo>
                    <a:pt x="357" y="131"/>
                  </a:lnTo>
                  <a:lnTo>
                    <a:pt x="355" y="131"/>
                  </a:lnTo>
                  <a:lnTo>
                    <a:pt x="353" y="131"/>
                  </a:lnTo>
                  <a:lnTo>
                    <a:pt x="352" y="131"/>
                  </a:lnTo>
                  <a:lnTo>
                    <a:pt x="350" y="131"/>
                  </a:lnTo>
                  <a:lnTo>
                    <a:pt x="348" y="131"/>
                  </a:lnTo>
                  <a:lnTo>
                    <a:pt x="346" y="130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40" y="130"/>
                  </a:lnTo>
                  <a:lnTo>
                    <a:pt x="338" y="130"/>
                  </a:lnTo>
                  <a:lnTo>
                    <a:pt x="336" y="130"/>
                  </a:lnTo>
                  <a:lnTo>
                    <a:pt x="334" y="130"/>
                  </a:lnTo>
                  <a:lnTo>
                    <a:pt x="333" y="130"/>
                  </a:lnTo>
                  <a:lnTo>
                    <a:pt x="331" y="130"/>
                  </a:lnTo>
                  <a:lnTo>
                    <a:pt x="329" y="130"/>
                  </a:lnTo>
                  <a:lnTo>
                    <a:pt x="327" y="130"/>
                  </a:lnTo>
                  <a:lnTo>
                    <a:pt x="325" y="130"/>
                  </a:lnTo>
                  <a:lnTo>
                    <a:pt x="323" y="130"/>
                  </a:lnTo>
                  <a:lnTo>
                    <a:pt x="321" y="130"/>
                  </a:lnTo>
                  <a:lnTo>
                    <a:pt x="319" y="130"/>
                  </a:lnTo>
                  <a:lnTo>
                    <a:pt x="317" y="130"/>
                  </a:lnTo>
                  <a:lnTo>
                    <a:pt x="317" y="131"/>
                  </a:lnTo>
                  <a:lnTo>
                    <a:pt x="315" y="131"/>
                  </a:lnTo>
                  <a:lnTo>
                    <a:pt x="315" y="133"/>
                  </a:lnTo>
                  <a:lnTo>
                    <a:pt x="314" y="133"/>
                  </a:lnTo>
                  <a:lnTo>
                    <a:pt x="312" y="133"/>
                  </a:lnTo>
                  <a:lnTo>
                    <a:pt x="310" y="133"/>
                  </a:lnTo>
                  <a:lnTo>
                    <a:pt x="310" y="131"/>
                  </a:lnTo>
                  <a:lnTo>
                    <a:pt x="310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4" y="130"/>
                  </a:lnTo>
                  <a:lnTo>
                    <a:pt x="302" y="130"/>
                  </a:lnTo>
                  <a:lnTo>
                    <a:pt x="300" y="130"/>
                  </a:lnTo>
                  <a:lnTo>
                    <a:pt x="298" y="130"/>
                  </a:lnTo>
                  <a:lnTo>
                    <a:pt x="296" y="130"/>
                  </a:lnTo>
                  <a:lnTo>
                    <a:pt x="295" y="130"/>
                  </a:lnTo>
                  <a:lnTo>
                    <a:pt x="293" y="130"/>
                  </a:lnTo>
                  <a:lnTo>
                    <a:pt x="291" y="130"/>
                  </a:lnTo>
                  <a:lnTo>
                    <a:pt x="289" y="130"/>
                  </a:lnTo>
                  <a:lnTo>
                    <a:pt x="287" y="130"/>
                  </a:lnTo>
                  <a:lnTo>
                    <a:pt x="285" y="130"/>
                  </a:lnTo>
                  <a:lnTo>
                    <a:pt x="283" y="130"/>
                  </a:lnTo>
                  <a:lnTo>
                    <a:pt x="283" y="131"/>
                  </a:lnTo>
                  <a:lnTo>
                    <a:pt x="281" y="131"/>
                  </a:lnTo>
                  <a:lnTo>
                    <a:pt x="279" y="131"/>
                  </a:lnTo>
                  <a:lnTo>
                    <a:pt x="277" y="131"/>
                  </a:lnTo>
                  <a:lnTo>
                    <a:pt x="276" y="131"/>
                  </a:lnTo>
                  <a:lnTo>
                    <a:pt x="274" y="131"/>
                  </a:lnTo>
                  <a:lnTo>
                    <a:pt x="272" y="130"/>
                  </a:lnTo>
                  <a:lnTo>
                    <a:pt x="270" y="128"/>
                  </a:lnTo>
                  <a:lnTo>
                    <a:pt x="268" y="128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4" y="124"/>
                  </a:lnTo>
                  <a:lnTo>
                    <a:pt x="262" y="124"/>
                  </a:lnTo>
                  <a:lnTo>
                    <a:pt x="260" y="124"/>
                  </a:lnTo>
                  <a:lnTo>
                    <a:pt x="258" y="124"/>
                  </a:lnTo>
                  <a:lnTo>
                    <a:pt x="257" y="122"/>
                  </a:lnTo>
                  <a:lnTo>
                    <a:pt x="255" y="122"/>
                  </a:lnTo>
                  <a:lnTo>
                    <a:pt x="253" y="122"/>
                  </a:lnTo>
                  <a:lnTo>
                    <a:pt x="251" y="124"/>
                  </a:lnTo>
                  <a:lnTo>
                    <a:pt x="249" y="124"/>
                  </a:lnTo>
                  <a:lnTo>
                    <a:pt x="249" y="126"/>
                  </a:lnTo>
                  <a:lnTo>
                    <a:pt x="249" y="128"/>
                  </a:lnTo>
                  <a:lnTo>
                    <a:pt x="247" y="128"/>
                  </a:lnTo>
                  <a:lnTo>
                    <a:pt x="247" y="130"/>
                  </a:lnTo>
                  <a:lnTo>
                    <a:pt x="245" y="130"/>
                  </a:lnTo>
                  <a:lnTo>
                    <a:pt x="243" y="130"/>
                  </a:lnTo>
                  <a:lnTo>
                    <a:pt x="243" y="131"/>
                  </a:lnTo>
                  <a:lnTo>
                    <a:pt x="243" y="133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39"/>
                  </a:lnTo>
                  <a:lnTo>
                    <a:pt x="239" y="141"/>
                  </a:lnTo>
                  <a:lnTo>
                    <a:pt x="238" y="141"/>
                  </a:lnTo>
                  <a:lnTo>
                    <a:pt x="238" y="143"/>
                  </a:lnTo>
                  <a:lnTo>
                    <a:pt x="236" y="145"/>
                  </a:lnTo>
                  <a:lnTo>
                    <a:pt x="236" y="147"/>
                  </a:lnTo>
                  <a:lnTo>
                    <a:pt x="234" y="149"/>
                  </a:lnTo>
                  <a:lnTo>
                    <a:pt x="234" y="150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8"/>
                  </a:lnTo>
                  <a:lnTo>
                    <a:pt x="228" y="158"/>
                  </a:lnTo>
                  <a:lnTo>
                    <a:pt x="226" y="158"/>
                  </a:lnTo>
                  <a:lnTo>
                    <a:pt x="224" y="158"/>
                  </a:lnTo>
                  <a:lnTo>
                    <a:pt x="222" y="158"/>
                  </a:lnTo>
                  <a:lnTo>
                    <a:pt x="222" y="156"/>
                  </a:lnTo>
                  <a:lnTo>
                    <a:pt x="220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5" y="158"/>
                  </a:lnTo>
                  <a:lnTo>
                    <a:pt x="213" y="158"/>
                  </a:lnTo>
                  <a:lnTo>
                    <a:pt x="211" y="158"/>
                  </a:lnTo>
                  <a:lnTo>
                    <a:pt x="209" y="158"/>
                  </a:lnTo>
                  <a:lnTo>
                    <a:pt x="207" y="158"/>
                  </a:lnTo>
                  <a:lnTo>
                    <a:pt x="207" y="160"/>
                  </a:lnTo>
                  <a:lnTo>
                    <a:pt x="205" y="160"/>
                  </a:lnTo>
                  <a:lnTo>
                    <a:pt x="203" y="162"/>
                  </a:lnTo>
                  <a:lnTo>
                    <a:pt x="201" y="162"/>
                  </a:lnTo>
                  <a:lnTo>
                    <a:pt x="200" y="162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4" y="164"/>
                  </a:lnTo>
                  <a:lnTo>
                    <a:pt x="192" y="164"/>
                  </a:lnTo>
                  <a:lnTo>
                    <a:pt x="190" y="164"/>
                  </a:lnTo>
                  <a:lnTo>
                    <a:pt x="188" y="164"/>
                  </a:lnTo>
                  <a:lnTo>
                    <a:pt x="186" y="164"/>
                  </a:lnTo>
                  <a:lnTo>
                    <a:pt x="184" y="164"/>
                  </a:lnTo>
                  <a:lnTo>
                    <a:pt x="182" y="164"/>
                  </a:lnTo>
                  <a:lnTo>
                    <a:pt x="181" y="162"/>
                  </a:lnTo>
                  <a:lnTo>
                    <a:pt x="179" y="162"/>
                  </a:lnTo>
                  <a:lnTo>
                    <a:pt x="177" y="162"/>
                  </a:lnTo>
                  <a:lnTo>
                    <a:pt x="175" y="164"/>
                  </a:lnTo>
                  <a:lnTo>
                    <a:pt x="171" y="164"/>
                  </a:lnTo>
                  <a:lnTo>
                    <a:pt x="169" y="164"/>
                  </a:lnTo>
                  <a:lnTo>
                    <a:pt x="167" y="164"/>
                  </a:lnTo>
                  <a:lnTo>
                    <a:pt x="165" y="164"/>
                  </a:lnTo>
                  <a:lnTo>
                    <a:pt x="163" y="164"/>
                  </a:lnTo>
                  <a:lnTo>
                    <a:pt x="162" y="166"/>
                  </a:lnTo>
                  <a:lnTo>
                    <a:pt x="160" y="166"/>
                  </a:lnTo>
                  <a:lnTo>
                    <a:pt x="158" y="166"/>
                  </a:lnTo>
                  <a:lnTo>
                    <a:pt x="156" y="168"/>
                  </a:lnTo>
                  <a:lnTo>
                    <a:pt x="154" y="168"/>
                  </a:lnTo>
                  <a:lnTo>
                    <a:pt x="152" y="168"/>
                  </a:lnTo>
                  <a:lnTo>
                    <a:pt x="150" y="168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6" y="169"/>
                  </a:lnTo>
                  <a:lnTo>
                    <a:pt x="144" y="169"/>
                  </a:lnTo>
                  <a:lnTo>
                    <a:pt x="144" y="171"/>
                  </a:lnTo>
                  <a:lnTo>
                    <a:pt x="143" y="171"/>
                  </a:lnTo>
                  <a:lnTo>
                    <a:pt x="141" y="173"/>
                  </a:lnTo>
                  <a:lnTo>
                    <a:pt x="139" y="173"/>
                  </a:lnTo>
                  <a:lnTo>
                    <a:pt x="137" y="173"/>
                  </a:lnTo>
                  <a:lnTo>
                    <a:pt x="137" y="175"/>
                  </a:lnTo>
                  <a:lnTo>
                    <a:pt x="135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1"/>
                  </a:lnTo>
                  <a:lnTo>
                    <a:pt x="122" y="181"/>
                  </a:lnTo>
                  <a:lnTo>
                    <a:pt x="120" y="183"/>
                  </a:lnTo>
                  <a:lnTo>
                    <a:pt x="118" y="183"/>
                  </a:lnTo>
                  <a:lnTo>
                    <a:pt x="116" y="183"/>
                  </a:lnTo>
                  <a:lnTo>
                    <a:pt x="114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5" y="183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3" y="179"/>
                  </a:lnTo>
                  <a:lnTo>
                    <a:pt x="103" y="177"/>
                  </a:lnTo>
                  <a:lnTo>
                    <a:pt x="101" y="177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7" y="171"/>
                  </a:lnTo>
                  <a:lnTo>
                    <a:pt x="97" y="169"/>
                  </a:lnTo>
                  <a:lnTo>
                    <a:pt x="95" y="168"/>
                  </a:lnTo>
                  <a:lnTo>
                    <a:pt x="95" y="166"/>
                  </a:lnTo>
                  <a:lnTo>
                    <a:pt x="93" y="164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3" y="158"/>
                  </a:lnTo>
                  <a:lnTo>
                    <a:pt x="93" y="156"/>
                  </a:lnTo>
                  <a:lnTo>
                    <a:pt x="93" y="154"/>
                  </a:lnTo>
                  <a:lnTo>
                    <a:pt x="93" y="152"/>
                  </a:lnTo>
                  <a:lnTo>
                    <a:pt x="93" y="150"/>
                  </a:lnTo>
                  <a:lnTo>
                    <a:pt x="93" y="149"/>
                  </a:lnTo>
                  <a:lnTo>
                    <a:pt x="93" y="147"/>
                  </a:lnTo>
                  <a:lnTo>
                    <a:pt x="91" y="145"/>
                  </a:lnTo>
                  <a:lnTo>
                    <a:pt x="91" y="143"/>
                  </a:lnTo>
                  <a:lnTo>
                    <a:pt x="89" y="143"/>
                  </a:lnTo>
                  <a:lnTo>
                    <a:pt x="89" y="141"/>
                  </a:lnTo>
                  <a:lnTo>
                    <a:pt x="87" y="141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4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78" y="141"/>
                  </a:lnTo>
                  <a:lnTo>
                    <a:pt x="76" y="141"/>
                  </a:lnTo>
                  <a:lnTo>
                    <a:pt x="74" y="143"/>
                  </a:lnTo>
                  <a:lnTo>
                    <a:pt x="72" y="145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7" y="147"/>
                  </a:lnTo>
                  <a:lnTo>
                    <a:pt x="67" y="145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7" y="137"/>
                  </a:lnTo>
                  <a:lnTo>
                    <a:pt x="67" y="135"/>
                  </a:lnTo>
                  <a:lnTo>
                    <a:pt x="65" y="133"/>
                  </a:lnTo>
                  <a:lnTo>
                    <a:pt x="65" y="131"/>
                  </a:lnTo>
                  <a:lnTo>
                    <a:pt x="65" y="130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4"/>
                  </a:lnTo>
                  <a:lnTo>
                    <a:pt x="65" y="122"/>
                  </a:lnTo>
                  <a:lnTo>
                    <a:pt x="65" y="120"/>
                  </a:lnTo>
                  <a:lnTo>
                    <a:pt x="65" y="118"/>
                  </a:lnTo>
                  <a:lnTo>
                    <a:pt x="63" y="116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59" y="105"/>
                  </a:lnTo>
                  <a:lnTo>
                    <a:pt x="57" y="103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6" y="95"/>
                  </a:lnTo>
                  <a:lnTo>
                    <a:pt x="44" y="93"/>
                  </a:lnTo>
                  <a:lnTo>
                    <a:pt x="42" y="93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4"/>
                  </a:lnTo>
                  <a:lnTo>
                    <a:pt x="23" y="84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7" y="82"/>
                  </a:lnTo>
                  <a:lnTo>
                    <a:pt x="15" y="80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5"/>
                  </a:lnTo>
                  <a:lnTo>
                    <a:pt x="4" y="75"/>
                  </a:lnTo>
                  <a:lnTo>
                    <a:pt x="2" y="73"/>
                  </a:lnTo>
                  <a:lnTo>
                    <a:pt x="0" y="71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EDE26BD-DC2A-42C3-8F46-A7FD81BC5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3069"/>
              <a:ext cx="19" cy="17"/>
            </a:xfrm>
            <a:custGeom>
              <a:avLst/>
              <a:gdLst>
                <a:gd name="T0" fmla="*/ 19 w 19"/>
                <a:gd name="T1" fmla="*/ 17 h 17"/>
                <a:gd name="T2" fmla="*/ 17 w 19"/>
                <a:gd name="T3" fmla="*/ 17 h 17"/>
                <a:gd name="T4" fmla="*/ 15 w 19"/>
                <a:gd name="T5" fmla="*/ 15 h 17"/>
                <a:gd name="T6" fmla="*/ 13 w 19"/>
                <a:gd name="T7" fmla="*/ 15 h 17"/>
                <a:gd name="T8" fmla="*/ 11 w 19"/>
                <a:gd name="T9" fmla="*/ 13 h 17"/>
                <a:gd name="T10" fmla="*/ 10 w 19"/>
                <a:gd name="T11" fmla="*/ 13 h 17"/>
                <a:gd name="T12" fmla="*/ 10 w 19"/>
                <a:gd name="T13" fmla="*/ 11 h 17"/>
                <a:gd name="T14" fmla="*/ 8 w 19"/>
                <a:gd name="T15" fmla="*/ 9 h 17"/>
                <a:gd name="T16" fmla="*/ 6 w 19"/>
                <a:gd name="T17" fmla="*/ 9 h 17"/>
                <a:gd name="T18" fmla="*/ 6 w 19"/>
                <a:gd name="T19" fmla="*/ 7 h 17"/>
                <a:gd name="T20" fmla="*/ 4 w 19"/>
                <a:gd name="T21" fmla="*/ 7 h 17"/>
                <a:gd name="T22" fmla="*/ 4 w 19"/>
                <a:gd name="T23" fmla="*/ 5 h 17"/>
                <a:gd name="T24" fmla="*/ 2 w 19"/>
                <a:gd name="T25" fmla="*/ 3 h 17"/>
                <a:gd name="T26" fmla="*/ 0 w 19"/>
                <a:gd name="T27" fmla="*/ 3 h 17"/>
                <a:gd name="T28" fmla="*/ 0 w 19"/>
                <a:gd name="T29" fmla="*/ 2 h 17"/>
                <a:gd name="T30" fmla="*/ 0 w 19"/>
                <a:gd name="T31" fmla="*/ 0 h 17"/>
                <a:gd name="T32" fmla="*/ 6 w 19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7">
                  <a:moveTo>
                    <a:pt x="19" y="17"/>
                  </a:moveTo>
                  <a:lnTo>
                    <a:pt x="17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1203219-76CA-4A2B-B74C-5193E6D2F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008"/>
              <a:ext cx="887" cy="1052"/>
            </a:xfrm>
            <a:custGeom>
              <a:avLst/>
              <a:gdLst>
                <a:gd name="T0" fmla="*/ 192 w 887"/>
                <a:gd name="T1" fmla="*/ 571 h 1052"/>
                <a:gd name="T2" fmla="*/ 163 w 887"/>
                <a:gd name="T3" fmla="*/ 511 h 1052"/>
                <a:gd name="T4" fmla="*/ 129 w 887"/>
                <a:gd name="T5" fmla="*/ 484 h 1052"/>
                <a:gd name="T6" fmla="*/ 51 w 887"/>
                <a:gd name="T7" fmla="*/ 465 h 1052"/>
                <a:gd name="T8" fmla="*/ 19 w 887"/>
                <a:gd name="T9" fmla="*/ 440 h 1052"/>
                <a:gd name="T10" fmla="*/ 28 w 887"/>
                <a:gd name="T11" fmla="*/ 338 h 1052"/>
                <a:gd name="T12" fmla="*/ 38 w 887"/>
                <a:gd name="T13" fmla="*/ 283 h 1052"/>
                <a:gd name="T14" fmla="*/ 68 w 887"/>
                <a:gd name="T15" fmla="*/ 186 h 1052"/>
                <a:gd name="T16" fmla="*/ 532 w 887"/>
                <a:gd name="T17" fmla="*/ 95 h 1052"/>
                <a:gd name="T18" fmla="*/ 676 w 887"/>
                <a:gd name="T19" fmla="*/ 186 h 1052"/>
                <a:gd name="T20" fmla="*/ 663 w 887"/>
                <a:gd name="T21" fmla="*/ 222 h 1052"/>
                <a:gd name="T22" fmla="*/ 682 w 887"/>
                <a:gd name="T23" fmla="*/ 271 h 1052"/>
                <a:gd name="T24" fmla="*/ 754 w 887"/>
                <a:gd name="T25" fmla="*/ 343 h 1052"/>
                <a:gd name="T26" fmla="*/ 760 w 887"/>
                <a:gd name="T27" fmla="*/ 370 h 1052"/>
                <a:gd name="T28" fmla="*/ 707 w 887"/>
                <a:gd name="T29" fmla="*/ 393 h 1052"/>
                <a:gd name="T30" fmla="*/ 657 w 887"/>
                <a:gd name="T31" fmla="*/ 435 h 1052"/>
                <a:gd name="T32" fmla="*/ 671 w 887"/>
                <a:gd name="T33" fmla="*/ 467 h 1052"/>
                <a:gd name="T34" fmla="*/ 671 w 887"/>
                <a:gd name="T35" fmla="*/ 488 h 1052"/>
                <a:gd name="T36" fmla="*/ 686 w 887"/>
                <a:gd name="T37" fmla="*/ 526 h 1052"/>
                <a:gd name="T38" fmla="*/ 693 w 887"/>
                <a:gd name="T39" fmla="*/ 573 h 1052"/>
                <a:gd name="T40" fmla="*/ 691 w 887"/>
                <a:gd name="T41" fmla="*/ 594 h 1052"/>
                <a:gd name="T42" fmla="*/ 712 w 887"/>
                <a:gd name="T43" fmla="*/ 609 h 1052"/>
                <a:gd name="T44" fmla="*/ 722 w 887"/>
                <a:gd name="T45" fmla="*/ 628 h 1052"/>
                <a:gd name="T46" fmla="*/ 741 w 887"/>
                <a:gd name="T47" fmla="*/ 630 h 1052"/>
                <a:gd name="T48" fmla="*/ 754 w 887"/>
                <a:gd name="T49" fmla="*/ 651 h 1052"/>
                <a:gd name="T50" fmla="*/ 758 w 887"/>
                <a:gd name="T51" fmla="*/ 676 h 1052"/>
                <a:gd name="T52" fmla="*/ 762 w 887"/>
                <a:gd name="T53" fmla="*/ 704 h 1052"/>
                <a:gd name="T54" fmla="*/ 762 w 887"/>
                <a:gd name="T55" fmla="*/ 731 h 1052"/>
                <a:gd name="T56" fmla="*/ 779 w 887"/>
                <a:gd name="T57" fmla="*/ 756 h 1052"/>
                <a:gd name="T58" fmla="*/ 828 w 887"/>
                <a:gd name="T59" fmla="*/ 773 h 1052"/>
                <a:gd name="T60" fmla="*/ 842 w 887"/>
                <a:gd name="T61" fmla="*/ 784 h 1052"/>
                <a:gd name="T62" fmla="*/ 851 w 887"/>
                <a:gd name="T63" fmla="*/ 797 h 1052"/>
                <a:gd name="T64" fmla="*/ 866 w 887"/>
                <a:gd name="T65" fmla="*/ 809 h 1052"/>
                <a:gd name="T66" fmla="*/ 885 w 887"/>
                <a:gd name="T67" fmla="*/ 833 h 1052"/>
                <a:gd name="T68" fmla="*/ 866 w 887"/>
                <a:gd name="T69" fmla="*/ 873 h 1052"/>
                <a:gd name="T70" fmla="*/ 824 w 887"/>
                <a:gd name="T71" fmla="*/ 854 h 1052"/>
                <a:gd name="T72" fmla="*/ 750 w 887"/>
                <a:gd name="T73" fmla="*/ 877 h 1052"/>
                <a:gd name="T74" fmla="*/ 680 w 887"/>
                <a:gd name="T75" fmla="*/ 889 h 1052"/>
                <a:gd name="T76" fmla="*/ 659 w 887"/>
                <a:gd name="T77" fmla="*/ 923 h 1052"/>
                <a:gd name="T78" fmla="*/ 631 w 887"/>
                <a:gd name="T79" fmla="*/ 942 h 1052"/>
                <a:gd name="T80" fmla="*/ 617 w 887"/>
                <a:gd name="T81" fmla="*/ 993 h 1052"/>
                <a:gd name="T82" fmla="*/ 610 w 887"/>
                <a:gd name="T83" fmla="*/ 1016 h 1052"/>
                <a:gd name="T84" fmla="*/ 596 w 887"/>
                <a:gd name="T85" fmla="*/ 995 h 1052"/>
                <a:gd name="T86" fmla="*/ 547 w 887"/>
                <a:gd name="T87" fmla="*/ 1003 h 1052"/>
                <a:gd name="T88" fmla="*/ 503 w 887"/>
                <a:gd name="T89" fmla="*/ 993 h 1052"/>
                <a:gd name="T90" fmla="*/ 294 w 887"/>
                <a:gd name="T91" fmla="*/ 1052 h 1052"/>
                <a:gd name="T92" fmla="*/ 317 w 887"/>
                <a:gd name="T93" fmla="*/ 1014 h 1052"/>
                <a:gd name="T94" fmla="*/ 275 w 887"/>
                <a:gd name="T95" fmla="*/ 1001 h 1052"/>
                <a:gd name="T96" fmla="*/ 266 w 887"/>
                <a:gd name="T97" fmla="*/ 963 h 1052"/>
                <a:gd name="T98" fmla="*/ 270 w 887"/>
                <a:gd name="T99" fmla="*/ 915 h 1052"/>
                <a:gd name="T100" fmla="*/ 241 w 887"/>
                <a:gd name="T101" fmla="*/ 925 h 1052"/>
                <a:gd name="T102" fmla="*/ 161 w 887"/>
                <a:gd name="T103" fmla="*/ 940 h 1052"/>
                <a:gd name="T104" fmla="*/ 142 w 887"/>
                <a:gd name="T105" fmla="*/ 925 h 1052"/>
                <a:gd name="T106" fmla="*/ 140 w 887"/>
                <a:gd name="T107" fmla="*/ 862 h 1052"/>
                <a:gd name="T108" fmla="*/ 157 w 887"/>
                <a:gd name="T109" fmla="*/ 824 h 1052"/>
                <a:gd name="T110" fmla="*/ 150 w 887"/>
                <a:gd name="T111" fmla="*/ 742 h 1052"/>
                <a:gd name="T112" fmla="*/ 233 w 887"/>
                <a:gd name="T113" fmla="*/ 739 h 1052"/>
                <a:gd name="T114" fmla="*/ 256 w 887"/>
                <a:gd name="T115" fmla="*/ 704 h 1052"/>
                <a:gd name="T116" fmla="*/ 277 w 887"/>
                <a:gd name="T117" fmla="*/ 672 h 1052"/>
                <a:gd name="T118" fmla="*/ 319 w 887"/>
                <a:gd name="T119" fmla="*/ 642 h 1052"/>
                <a:gd name="T120" fmla="*/ 262 w 887"/>
                <a:gd name="T121" fmla="*/ 63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7" h="1052">
                  <a:moveTo>
                    <a:pt x="211" y="611"/>
                  </a:moveTo>
                  <a:lnTo>
                    <a:pt x="211" y="607"/>
                  </a:lnTo>
                  <a:lnTo>
                    <a:pt x="211" y="606"/>
                  </a:lnTo>
                  <a:lnTo>
                    <a:pt x="209" y="604"/>
                  </a:lnTo>
                  <a:lnTo>
                    <a:pt x="209" y="602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05" y="592"/>
                  </a:lnTo>
                  <a:lnTo>
                    <a:pt x="201" y="588"/>
                  </a:lnTo>
                  <a:lnTo>
                    <a:pt x="199" y="583"/>
                  </a:lnTo>
                  <a:lnTo>
                    <a:pt x="197" y="581"/>
                  </a:lnTo>
                  <a:lnTo>
                    <a:pt x="195" y="581"/>
                  </a:lnTo>
                  <a:lnTo>
                    <a:pt x="194" y="579"/>
                  </a:lnTo>
                  <a:lnTo>
                    <a:pt x="192" y="579"/>
                  </a:lnTo>
                  <a:lnTo>
                    <a:pt x="192" y="577"/>
                  </a:lnTo>
                  <a:lnTo>
                    <a:pt x="192" y="571"/>
                  </a:lnTo>
                  <a:lnTo>
                    <a:pt x="190" y="554"/>
                  </a:lnTo>
                  <a:lnTo>
                    <a:pt x="190" y="526"/>
                  </a:lnTo>
                  <a:lnTo>
                    <a:pt x="190" y="514"/>
                  </a:lnTo>
                  <a:lnTo>
                    <a:pt x="190" y="512"/>
                  </a:lnTo>
                  <a:lnTo>
                    <a:pt x="188" y="512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2" y="511"/>
                  </a:lnTo>
                  <a:lnTo>
                    <a:pt x="180" y="511"/>
                  </a:lnTo>
                  <a:lnTo>
                    <a:pt x="178" y="512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1" y="512"/>
                  </a:lnTo>
                  <a:lnTo>
                    <a:pt x="167" y="511"/>
                  </a:lnTo>
                  <a:lnTo>
                    <a:pt x="165" y="511"/>
                  </a:lnTo>
                  <a:lnTo>
                    <a:pt x="163" y="511"/>
                  </a:lnTo>
                  <a:lnTo>
                    <a:pt x="161" y="509"/>
                  </a:lnTo>
                  <a:lnTo>
                    <a:pt x="159" y="509"/>
                  </a:lnTo>
                  <a:lnTo>
                    <a:pt x="157" y="505"/>
                  </a:lnTo>
                  <a:lnTo>
                    <a:pt x="156" y="505"/>
                  </a:lnTo>
                  <a:lnTo>
                    <a:pt x="156" y="503"/>
                  </a:lnTo>
                  <a:lnTo>
                    <a:pt x="152" y="501"/>
                  </a:lnTo>
                  <a:lnTo>
                    <a:pt x="152" y="497"/>
                  </a:lnTo>
                  <a:lnTo>
                    <a:pt x="150" y="495"/>
                  </a:lnTo>
                  <a:lnTo>
                    <a:pt x="150" y="492"/>
                  </a:lnTo>
                  <a:lnTo>
                    <a:pt x="150" y="490"/>
                  </a:lnTo>
                  <a:lnTo>
                    <a:pt x="150" y="488"/>
                  </a:lnTo>
                  <a:lnTo>
                    <a:pt x="148" y="488"/>
                  </a:lnTo>
                  <a:lnTo>
                    <a:pt x="146" y="486"/>
                  </a:lnTo>
                  <a:lnTo>
                    <a:pt x="144" y="486"/>
                  </a:lnTo>
                  <a:lnTo>
                    <a:pt x="137" y="484"/>
                  </a:lnTo>
                  <a:lnTo>
                    <a:pt x="129" y="484"/>
                  </a:lnTo>
                  <a:lnTo>
                    <a:pt x="118" y="482"/>
                  </a:lnTo>
                  <a:lnTo>
                    <a:pt x="106" y="478"/>
                  </a:lnTo>
                  <a:lnTo>
                    <a:pt x="99" y="476"/>
                  </a:lnTo>
                  <a:lnTo>
                    <a:pt x="91" y="476"/>
                  </a:lnTo>
                  <a:lnTo>
                    <a:pt x="87" y="474"/>
                  </a:lnTo>
                  <a:lnTo>
                    <a:pt x="83" y="474"/>
                  </a:lnTo>
                  <a:lnTo>
                    <a:pt x="80" y="474"/>
                  </a:lnTo>
                  <a:lnTo>
                    <a:pt x="78" y="474"/>
                  </a:lnTo>
                  <a:lnTo>
                    <a:pt x="78" y="473"/>
                  </a:lnTo>
                  <a:lnTo>
                    <a:pt x="74" y="471"/>
                  </a:lnTo>
                  <a:lnTo>
                    <a:pt x="70" y="471"/>
                  </a:lnTo>
                  <a:lnTo>
                    <a:pt x="66" y="471"/>
                  </a:lnTo>
                  <a:lnTo>
                    <a:pt x="62" y="471"/>
                  </a:lnTo>
                  <a:lnTo>
                    <a:pt x="57" y="469"/>
                  </a:lnTo>
                  <a:lnTo>
                    <a:pt x="55" y="467"/>
                  </a:lnTo>
                  <a:lnTo>
                    <a:pt x="51" y="465"/>
                  </a:lnTo>
                  <a:lnTo>
                    <a:pt x="47" y="463"/>
                  </a:lnTo>
                  <a:lnTo>
                    <a:pt x="45" y="463"/>
                  </a:lnTo>
                  <a:lnTo>
                    <a:pt x="42" y="459"/>
                  </a:lnTo>
                  <a:lnTo>
                    <a:pt x="40" y="459"/>
                  </a:lnTo>
                  <a:lnTo>
                    <a:pt x="36" y="454"/>
                  </a:lnTo>
                  <a:lnTo>
                    <a:pt x="34" y="454"/>
                  </a:lnTo>
                  <a:lnTo>
                    <a:pt x="32" y="454"/>
                  </a:lnTo>
                  <a:lnTo>
                    <a:pt x="32" y="452"/>
                  </a:lnTo>
                  <a:lnTo>
                    <a:pt x="28" y="450"/>
                  </a:lnTo>
                  <a:lnTo>
                    <a:pt x="28" y="448"/>
                  </a:lnTo>
                  <a:lnTo>
                    <a:pt x="26" y="446"/>
                  </a:lnTo>
                  <a:lnTo>
                    <a:pt x="24" y="444"/>
                  </a:lnTo>
                  <a:lnTo>
                    <a:pt x="23" y="444"/>
                  </a:lnTo>
                  <a:lnTo>
                    <a:pt x="21" y="444"/>
                  </a:lnTo>
                  <a:lnTo>
                    <a:pt x="19" y="442"/>
                  </a:lnTo>
                  <a:lnTo>
                    <a:pt x="19" y="440"/>
                  </a:lnTo>
                  <a:lnTo>
                    <a:pt x="15" y="438"/>
                  </a:lnTo>
                  <a:lnTo>
                    <a:pt x="5" y="427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24" y="412"/>
                  </a:lnTo>
                  <a:lnTo>
                    <a:pt x="47" y="402"/>
                  </a:lnTo>
                  <a:lnTo>
                    <a:pt x="45" y="398"/>
                  </a:lnTo>
                  <a:lnTo>
                    <a:pt x="42" y="387"/>
                  </a:lnTo>
                  <a:lnTo>
                    <a:pt x="40" y="381"/>
                  </a:lnTo>
                  <a:lnTo>
                    <a:pt x="38" y="379"/>
                  </a:lnTo>
                  <a:lnTo>
                    <a:pt x="36" y="376"/>
                  </a:lnTo>
                  <a:lnTo>
                    <a:pt x="36" y="374"/>
                  </a:lnTo>
                  <a:lnTo>
                    <a:pt x="36" y="370"/>
                  </a:lnTo>
                  <a:lnTo>
                    <a:pt x="28" y="357"/>
                  </a:lnTo>
                  <a:lnTo>
                    <a:pt x="28" y="349"/>
                  </a:lnTo>
                  <a:lnTo>
                    <a:pt x="28" y="338"/>
                  </a:lnTo>
                  <a:lnTo>
                    <a:pt x="28" y="311"/>
                  </a:lnTo>
                  <a:lnTo>
                    <a:pt x="28" y="304"/>
                  </a:lnTo>
                  <a:lnTo>
                    <a:pt x="28" y="298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30" y="294"/>
                  </a:lnTo>
                  <a:lnTo>
                    <a:pt x="30" y="292"/>
                  </a:lnTo>
                  <a:lnTo>
                    <a:pt x="32" y="290"/>
                  </a:lnTo>
                  <a:lnTo>
                    <a:pt x="30" y="288"/>
                  </a:lnTo>
                  <a:lnTo>
                    <a:pt x="32" y="288"/>
                  </a:lnTo>
                  <a:lnTo>
                    <a:pt x="32" y="286"/>
                  </a:lnTo>
                  <a:lnTo>
                    <a:pt x="34" y="286"/>
                  </a:lnTo>
                  <a:lnTo>
                    <a:pt x="34" y="285"/>
                  </a:lnTo>
                  <a:lnTo>
                    <a:pt x="36" y="285"/>
                  </a:lnTo>
                  <a:lnTo>
                    <a:pt x="36" y="283"/>
                  </a:lnTo>
                  <a:lnTo>
                    <a:pt x="38" y="283"/>
                  </a:lnTo>
                  <a:lnTo>
                    <a:pt x="38" y="281"/>
                  </a:lnTo>
                  <a:lnTo>
                    <a:pt x="40" y="275"/>
                  </a:lnTo>
                  <a:lnTo>
                    <a:pt x="42" y="273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5" y="267"/>
                  </a:lnTo>
                  <a:lnTo>
                    <a:pt x="45" y="264"/>
                  </a:lnTo>
                  <a:lnTo>
                    <a:pt x="45" y="262"/>
                  </a:lnTo>
                  <a:lnTo>
                    <a:pt x="47" y="260"/>
                  </a:lnTo>
                  <a:lnTo>
                    <a:pt x="49" y="258"/>
                  </a:lnTo>
                  <a:lnTo>
                    <a:pt x="49" y="256"/>
                  </a:lnTo>
                  <a:lnTo>
                    <a:pt x="51" y="250"/>
                  </a:lnTo>
                  <a:lnTo>
                    <a:pt x="53" y="248"/>
                  </a:lnTo>
                  <a:lnTo>
                    <a:pt x="62" y="218"/>
                  </a:lnTo>
                  <a:lnTo>
                    <a:pt x="72" y="190"/>
                  </a:lnTo>
                  <a:lnTo>
                    <a:pt x="68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70" y="152"/>
                  </a:lnTo>
                  <a:lnTo>
                    <a:pt x="89" y="138"/>
                  </a:lnTo>
                  <a:lnTo>
                    <a:pt x="171" y="102"/>
                  </a:lnTo>
                  <a:lnTo>
                    <a:pt x="180" y="95"/>
                  </a:lnTo>
                  <a:lnTo>
                    <a:pt x="226" y="51"/>
                  </a:lnTo>
                  <a:lnTo>
                    <a:pt x="252" y="32"/>
                  </a:lnTo>
                  <a:lnTo>
                    <a:pt x="289" y="7"/>
                  </a:lnTo>
                  <a:lnTo>
                    <a:pt x="298" y="0"/>
                  </a:lnTo>
                  <a:lnTo>
                    <a:pt x="408" y="30"/>
                  </a:lnTo>
                  <a:lnTo>
                    <a:pt x="431" y="41"/>
                  </a:lnTo>
                  <a:lnTo>
                    <a:pt x="482" y="66"/>
                  </a:lnTo>
                  <a:lnTo>
                    <a:pt x="530" y="95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6" y="96"/>
                  </a:lnTo>
                  <a:lnTo>
                    <a:pt x="537" y="96"/>
                  </a:lnTo>
                  <a:lnTo>
                    <a:pt x="539" y="98"/>
                  </a:lnTo>
                  <a:lnTo>
                    <a:pt x="539" y="100"/>
                  </a:lnTo>
                  <a:lnTo>
                    <a:pt x="537" y="100"/>
                  </a:lnTo>
                  <a:lnTo>
                    <a:pt x="539" y="102"/>
                  </a:lnTo>
                  <a:lnTo>
                    <a:pt x="539" y="100"/>
                  </a:lnTo>
                  <a:lnTo>
                    <a:pt x="562" y="121"/>
                  </a:lnTo>
                  <a:lnTo>
                    <a:pt x="574" y="131"/>
                  </a:lnTo>
                  <a:lnTo>
                    <a:pt x="579" y="136"/>
                  </a:lnTo>
                  <a:lnTo>
                    <a:pt x="595" y="150"/>
                  </a:lnTo>
                  <a:lnTo>
                    <a:pt x="612" y="163"/>
                  </a:lnTo>
                  <a:lnTo>
                    <a:pt x="650" y="182"/>
                  </a:lnTo>
                  <a:lnTo>
                    <a:pt x="676" y="184"/>
                  </a:lnTo>
                  <a:lnTo>
                    <a:pt x="676" y="186"/>
                  </a:lnTo>
                  <a:lnTo>
                    <a:pt x="678" y="188"/>
                  </a:lnTo>
                  <a:lnTo>
                    <a:pt x="678" y="191"/>
                  </a:lnTo>
                  <a:lnTo>
                    <a:pt x="678" y="195"/>
                  </a:lnTo>
                  <a:lnTo>
                    <a:pt x="672" y="199"/>
                  </a:lnTo>
                  <a:lnTo>
                    <a:pt x="672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9" y="205"/>
                  </a:lnTo>
                  <a:lnTo>
                    <a:pt x="665" y="209"/>
                  </a:lnTo>
                  <a:lnTo>
                    <a:pt x="665" y="210"/>
                  </a:lnTo>
                  <a:lnTo>
                    <a:pt x="663" y="212"/>
                  </a:lnTo>
                  <a:lnTo>
                    <a:pt x="663" y="214"/>
                  </a:lnTo>
                  <a:lnTo>
                    <a:pt x="661" y="216"/>
                  </a:lnTo>
                  <a:lnTo>
                    <a:pt x="661" y="218"/>
                  </a:lnTo>
                  <a:lnTo>
                    <a:pt x="661" y="220"/>
                  </a:lnTo>
                  <a:lnTo>
                    <a:pt x="663" y="222"/>
                  </a:lnTo>
                  <a:lnTo>
                    <a:pt x="663" y="224"/>
                  </a:lnTo>
                  <a:lnTo>
                    <a:pt x="663" y="226"/>
                  </a:lnTo>
                  <a:lnTo>
                    <a:pt x="661" y="228"/>
                  </a:lnTo>
                  <a:lnTo>
                    <a:pt x="661" y="229"/>
                  </a:lnTo>
                  <a:lnTo>
                    <a:pt x="659" y="231"/>
                  </a:lnTo>
                  <a:lnTo>
                    <a:pt x="659" y="233"/>
                  </a:lnTo>
                  <a:lnTo>
                    <a:pt x="661" y="237"/>
                  </a:lnTo>
                  <a:lnTo>
                    <a:pt x="661" y="241"/>
                  </a:lnTo>
                  <a:lnTo>
                    <a:pt x="663" y="247"/>
                  </a:lnTo>
                  <a:lnTo>
                    <a:pt x="665" y="254"/>
                  </a:lnTo>
                  <a:lnTo>
                    <a:pt x="667" y="258"/>
                  </a:lnTo>
                  <a:lnTo>
                    <a:pt x="669" y="260"/>
                  </a:lnTo>
                  <a:lnTo>
                    <a:pt x="671" y="262"/>
                  </a:lnTo>
                  <a:lnTo>
                    <a:pt x="674" y="264"/>
                  </a:lnTo>
                  <a:lnTo>
                    <a:pt x="678" y="267"/>
                  </a:lnTo>
                  <a:lnTo>
                    <a:pt x="682" y="271"/>
                  </a:lnTo>
                  <a:lnTo>
                    <a:pt x="688" y="277"/>
                  </a:lnTo>
                  <a:lnTo>
                    <a:pt x="690" y="281"/>
                  </a:lnTo>
                  <a:lnTo>
                    <a:pt x="695" y="285"/>
                  </a:lnTo>
                  <a:lnTo>
                    <a:pt x="707" y="296"/>
                  </a:lnTo>
                  <a:lnTo>
                    <a:pt x="716" y="307"/>
                  </a:lnTo>
                  <a:lnTo>
                    <a:pt x="724" y="315"/>
                  </a:lnTo>
                  <a:lnTo>
                    <a:pt x="735" y="324"/>
                  </a:lnTo>
                  <a:lnTo>
                    <a:pt x="741" y="330"/>
                  </a:lnTo>
                  <a:lnTo>
                    <a:pt x="747" y="334"/>
                  </a:lnTo>
                  <a:lnTo>
                    <a:pt x="747" y="336"/>
                  </a:lnTo>
                  <a:lnTo>
                    <a:pt x="747" y="338"/>
                  </a:lnTo>
                  <a:lnTo>
                    <a:pt x="748" y="340"/>
                  </a:lnTo>
                  <a:lnTo>
                    <a:pt x="748" y="342"/>
                  </a:lnTo>
                  <a:lnTo>
                    <a:pt x="750" y="342"/>
                  </a:lnTo>
                  <a:lnTo>
                    <a:pt x="752" y="343"/>
                  </a:lnTo>
                  <a:lnTo>
                    <a:pt x="754" y="343"/>
                  </a:lnTo>
                  <a:lnTo>
                    <a:pt x="756" y="345"/>
                  </a:lnTo>
                  <a:lnTo>
                    <a:pt x="758" y="347"/>
                  </a:lnTo>
                  <a:lnTo>
                    <a:pt x="760" y="347"/>
                  </a:lnTo>
                  <a:lnTo>
                    <a:pt x="760" y="349"/>
                  </a:lnTo>
                  <a:lnTo>
                    <a:pt x="760" y="351"/>
                  </a:lnTo>
                  <a:lnTo>
                    <a:pt x="760" y="353"/>
                  </a:lnTo>
                  <a:lnTo>
                    <a:pt x="760" y="355"/>
                  </a:lnTo>
                  <a:lnTo>
                    <a:pt x="762" y="357"/>
                  </a:lnTo>
                  <a:lnTo>
                    <a:pt x="762" y="359"/>
                  </a:lnTo>
                  <a:lnTo>
                    <a:pt x="762" y="360"/>
                  </a:lnTo>
                  <a:lnTo>
                    <a:pt x="764" y="360"/>
                  </a:lnTo>
                  <a:lnTo>
                    <a:pt x="764" y="362"/>
                  </a:lnTo>
                  <a:lnTo>
                    <a:pt x="762" y="364"/>
                  </a:lnTo>
                  <a:lnTo>
                    <a:pt x="760" y="366"/>
                  </a:lnTo>
                  <a:lnTo>
                    <a:pt x="760" y="368"/>
                  </a:lnTo>
                  <a:lnTo>
                    <a:pt x="760" y="370"/>
                  </a:lnTo>
                  <a:lnTo>
                    <a:pt x="760" y="372"/>
                  </a:lnTo>
                  <a:lnTo>
                    <a:pt x="758" y="374"/>
                  </a:lnTo>
                  <a:lnTo>
                    <a:pt x="756" y="376"/>
                  </a:lnTo>
                  <a:lnTo>
                    <a:pt x="752" y="378"/>
                  </a:lnTo>
                  <a:lnTo>
                    <a:pt x="748" y="378"/>
                  </a:lnTo>
                  <a:lnTo>
                    <a:pt x="743" y="378"/>
                  </a:lnTo>
                  <a:lnTo>
                    <a:pt x="737" y="378"/>
                  </a:lnTo>
                  <a:lnTo>
                    <a:pt x="733" y="378"/>
                  </a:lnTo>
                  <a:lnTo>
                    <a:pt x="729" y="379"/>
                  </a:lnTo>
                  <a:lnTo>
                    <a:pt x="726" y="385"/>
                  </a:lnTo>
                  <a:lnTo>
                    <a:pt x="720" y="389"/>
                  </a:lnTo>
                  <a:lnTo>
                    <a:pt x="716" y="393"/>
                  </a:lnTo>
                  <a:lnTo>
                    <a:pt x="714" y="395"/>
                  </a:lnTo>
                  <a:lnTo>
                    <a:pt x="712" y="395"/>
                  </a:lnTo>
                  <a:lnTo>
                    <a:pt x="709" y="395"/>
                  </a:lnTo>
                  <a:lnTo>
                    <a:pt x="707" y="393"/>
                  </a:lnTo>
                  <a:lnTo>
                    <a:pt x="705" y="393"/>
                  </a:lnTo>
                  <a:lnTo>
                    <a:pt x="703" y="393"/>
                  </a:lnTo>
                  <a:lnTo>
                    <a:pt x="701" y="395"/>
                  </a:lnTo>
                  <a:lnTo>
                    <a:pt x="695" y="397"/>
                  </a:lnTo>
                  <a:lnTo>
                    <a:pt x="690" y="400"/>
                  </a:lnTo>
                  <a:lnTo>
                    <a:pt x="682" y="404"/>
                  </a:lnTo>
                  <a:lnTo>
                    <a:pt x="674" y="410"/>
                  </a:lnTo>
                  <a:lnTo>
                    <a:pt x="665" y="416"/>
                  </a:lnTo>
                  <a:lnTo>
                    <a:pt x="661" y="419"/>
                  </a:lnTo>
                  <a:lnTo>
                    <a:pt x="657" y="423"/>
                  </a:lnTo>
                  <a:lnTo>
                    <a:pt x="655" y="423"/>
                  </a:lnTo>
                  <a:lnTo>
                    <a:pt x="653" y="425"/>
                  </a:lnTo>
                  <a:lnTo>
                    <a:pt x="653" y="427"/>
                  </a:lnTo>
                  <a:lnTo>
                    <a:pt x="653" y="429"/>
                  </a:lnTo>
                  <a:lnTo>
                    <a:pt x="655" y="433"/>
                  </a:lnTo>
                  <a:lnTo>
                    <a:pt x="657" y="435"/>
                  </a:lnTo>
                  <a:lnTo>
                    <a:pt x="657" y="436"/>
                  </a:lnTo>
                  <a:lnTo>
                    <a:pt x="657" y="438"/>
                  </a:lnTo>
                  <a:lnTo>
                    <a:pt x="657" y="440"/>
                  </a:lnTo>
                  <a:lnTo>
                    <a:pt x="657" y="444"/>
                  </a:lnTo>
                  <a:lnTo>
                    <a:pt x="657" y="448"/>
                  </a:lnTo>
                  <a:lnTo>
                    <a:pt x="657" y="450"/>
                  </a:lnTo>
                  <a:lnTo>
                    <a:pt x="657" y="452"/>
                  </a:lnTo>
                  <a:lnTo>
                    <a:pt x="659" y="452"/>
                  </a:lnTo>
                  <a:lnTo>
                    <a:pt x="659" y="454"/>
                  </a:lnTo>
                  <a:lnTo>
                    <a:pt x="661" y="455"/>
                  </a:lnTo>
                  <a:lnTo>
                    <a:pt x="665" y="459"/>
                  </a:lnTo>
                  <a:lnTo>
                    <a:pt x="667" y="459"/>
                  </a:lnTo>
                  <a:lnTo>
                    <a:pt x="669" y="461"/>
                  </a:lnTo>
                  <a:lnTo>
                    <a:pt x="671" y="463"/>
                  </a:lnTo>
                  <a:lnTo>
                    <a:pt x="671" y="465"/>
                  </a:lnTo>
                  <a:lnTo>
                    <a:pt x="671" y="467"/>
                  </a:lnTo>
                  <a:lnTo>
                    <a:pt x="672" y="469"/>
                  </a:lnTo>
                  <a:lnTo>
                    <a:pt x="674" y="471"/>
                  </a:lnTo>
                  <a:lnTo>
                    <a:pt x="676" y="473"/>
                  </a:lnTo>
                  <a:lnTo>
                    <a:pt x="678" y="473"/>
                  </a:lnTo>
                  <a:lnTo>
                    <a:pt x="680" y="474"/>
                  </a:lnTo>
                  <a:lnTo>
                    <a:pt x="680" y="476"/>
                  </a:lnTo>
                  <a:lnTo>
                    <a:pt x="682" y="476"/>
                  </a:lnTo>
                  <a:lnTo>
                    <a:pt x="682" y="478"/>
                  </a:lnTo>
                  <a:lnTo>
                    <a:pt x="682" y="480"/>
                  </a:lnTo>
                  <a:lnTo>
                    <a:pt x="680" y="480"/>
                  </a:lnTo>
                  <a:lnTo>
                    <a:pt x="678" y="482"/>
                  </a:lnTo>
                  <a:lnTo>
                    <a:pt x="676" y="482"/>
                  </a:lnTo>
                  <a:lnTo>
                    <a:pt x="674" y="482"/>
                  </a:lnTo>
                  <a:lnTo>
                    <a:pt x="674" y="484"/>
                  </a:lnTo>
                  <a:lnTo>
                    <a:pt x="672" y="486"/>
                  </a:lnTo>
                  <a:lnTo>
                    <a:pt x="671" y="488"/>
                  </a:lnTo>
                  <a:lnTo>
                    <a:pt x="672" y="490"/>
                  </a:lnTo>
                  <a:lnTo>
                    <a:pt x="672" y="492"/>
                  </a:lnTo>
                  <a:lnTo>
                    <a:pt x="674" y="493"/>
                  </a:lnTo>
                  <a:lnTo>
                    <a:pt x="674" y="495"/>
                  </a:lnTo>
                  <a:lnTo>
                    <a:pt x="676" y="495"/>
                  </a:lnTo>
                  <a:lnTo>
                    <a:pt x="678" y="497"/>
                  </a:lnTo>
                  <a:lnTo>
                    <a:pt x="680" y="497"/>
                  </a:lnTo>
                  <a:lnTo>
                    <a:pt x="682" y="499"/>
                  </a:lnTo>
                  <a:lnTo>
                    <a:pt x="684" y="499"/>
                  </a:lnTo>
                  <a:lnTo>
                    <a:pt x="684" y="505"/>
                  </a:lnTo>
                  <a:lnTo>
                    <a:pt x="686" y="509"/>
                  </a:lnTo>
                  <a:lnTo>
                    <a:pt x="688" y="514"/>
                  </a:lnTo>
                  <a:lnTo>
                    <a:pt x="688" y="518"/>
                  </a:lnTo>
                  <a:lnTo>
                    <a:pt x="688" y="520"/>
                  </a:lnTo>
                  <a:lnTo>
                    <a:pt x="688" y="522"/>
                  </a:lnTo>
                  <a:lnTo>
                    <a:pt x="686" y="526"/>
                  </a:lnTo>
                  <a:lnTo>
                    <a:pt x="684" y="530"/>
                  </a:lnTo>
                  <a:lnTo>
                    <a:pt x="682" y="533"/>
                  </a:lnTo>
                  <a:lnTo>
                    <a:pt x="682" y="535"/>
                  </a:lnTo>
                  <a:lnTo>
                    <a:pt x="684" y="539"/>
                  </a:lnTo>
                  <a:lnTo>
                    <a:pt x="684" y="543"/>
                  </a:lnTo>
                  <a:lnTo>
                    <a:pt x="686" y="547"/>
                  </a:lnTo>
                  <a:lnTo>
                    <a:pt x="688" y="549"/>
                  </a:lnTo>
                  <a:lnTo>
                    <a:pt x="690" y="550"/>
                  </a:lnTo>
                  <a:lnTo>
                    <a:pt x="690" y="554"/>
                  </a:lnTo>
                  <a:lnTo>
                    <a:pt x="688" y="558"/>
                  </a:lnTo>
                  <a:lnTo>
                    <a:pt x="688" y="562"/>
                  </a:lnTo>
                  <a:lnTo>
                    <a:pt x="688" y="564"/>
                  </a:lnTo>
                  <a:lnTo>
                    <a:pt x="688" y="568"/>
                  </a:lnTo>
                  <a:lnTo>
                    <a:pt x="690" y="569"/>
                  </a:lnTo>
                  <a:lnTo>
                    <a:pt x="691" y="571"/>
                  </a:lnTo>
                  <a:lnTo>
                    <a:pt x="693" y="573"/>
                  </a:lnTo>
                  <a:lnTo>
                    <a:pt x="693" y="575"/>
                  </a:lnTo>
                  <a:lnTo>
                    <a:pt x="695" y="577"/>
                  </a:lnTo>
                  <a:lnTo>
                    <a:pt x="695" y="579"/>
                  </a:lnTo>
                  <a:lnTo>
                    <a:pt x="695" y="581"/>
                  </a:lnTo>
                  <a:lnTo>
                    <a:pt x="693" y="583"/>
                  </a:lnTo>
                  <a:lnTo>
                    <a:pt x="693" y="585"/>
                  </a:lnTo>
                  <a:lnTo>
                    <a:pt x="695" y="585"/>
                  </a:lnTo>
                  <a:lnTo>
                    <a:pt x="695" y="587"/>
                  </a:lnTo>
                  <a:lnTo>
                    <a:pt x="697" y="587"/>
                  </a:lnTo>
                  <a:lnTo>
                    <a:pt x="697" y="588"/>
                  </a:lnTo>
                  <a:lnTo>
                    <a:pt x="695" y="588"/>
                  </a:lnTo>
                  <a:lnTo>
                    <a:pt x="695" y="590"/>
                  </a:lnTo>
                  <a:lnTo>
                    <a:pt x="693" y="590"/>
                  </a:lnTo>
                  <a:lnTo>
                    <a:pt x="691" y="590"/>
                  </a:lnTo>
                  <a:lnTo>
                    <a:pt x="691" y="592"/>
                  </a:lnTo>
                  <a:lnTo>
                    <a:pt x="691" y="594"/>
                  </a:lnTo>
                  <a:lnTo>
                    <a:pt x="693" y="596"/>
                  </a:lnTo>
                  <a:lnTo>
                    <a:pt x="693" y="598"/>
                  </a:lnTo>
                  <a:lnTo>
                    <a:pt x="693" y="600"/>
                  </a:lnTo>
                  <a:lnTo>
                    <a:pt x="695" y="600"/>
                  </a:lnTo>
                  <a:lnTo>
                    <a:pt x="697" y="600"/>
                  </a:lnTo>
                  <a:lnTo>
                    <a:pt x="697" y="602"/>
                  </a:lnTo>
                  <a:lnTo>
                    <a:pt x="699" y="602"/>
                  </a:lnTo>
                  <a:lnTo>
                    <a:pt x="701" y="602"/>
                  </a:lnTo>
                  <a:lnTo>
                    <a:pt x="703" y="602"/>
                  </a:lnTo>
                  <a:lnTo>
                    <a:pt x="705" y="602"/>
                  </a:lnTo>
                  <a:lnTo>
                    <a:pt x="707" y="604"/>
                  </a:lnTo>
                  <a:lnTo>
                    <a:pt x="709" y="604"/>
                  </a:lnTo>
                  <a:lnTo>
                    <a:pt x="710" y="606"/>
                  </a:lnTo>
                  <a:lnTo>
                    <a:pt x="710" y="607"/>
                  </a:lnTo>
                  <a:lnTo>
                    <a:pt x="712" y="607"/>
                  </a:lnTo>
                  <a:lnTo>
                    <a:pt x="712" y="609"/>
                  </a:lnTo>
                  <a:lnTo>
                    <a:pt x="714" y="609"/>
                  </a:lnTo>
                  <a:lnTo>
                    <a:pt x="714" y="611"/>
                  </a:lnTo>
                  <a:lnTo>
                    <a:pt x="716" y="611"/>
                  </a:lnTo>
                  <a:lnTo>
                    <a:pt x="716" y="613"/>
                  </a:lnTo>
                  <a:lnTo>
                    <a:pt x="718" y="613"/>
                  </a:lnTo>
                  <a:lnTo>
                    <a:pt x="718" y="615"/>
                  </a:lnTo>
                  <a:lnTo>
                    <a:pt x="718" y="617"/>
                  </a:lnTo>
                  <a:lnTo>
                    <a:pt x="718" y="619"/>
                  </a:lnTo>
                  <a:lnTo>
                    <a:pt x="718" y="621"/>
                  </a:lnTo>
                  <a:lnTo>
                    <a:pt x="718" y="623"/>
                  </a:lnTo>
                  <a:lnTo>
                    <a:pt x="718" y="625"/>
                  </a:lnTo>
                  <a:lnTo>
                    <a:pt x="718" y="626"/>
                  </a:lnTo>
                  <a:lnTo>
                    <a:pt x="720" y="626"/>
                  </a:lnTo>
                  <a:lnTo>
                    <a:pt x="720" y="628"/>
                  </a:lnTo>
                  <a:lnTo>
                    <a:pt x="722" y="630"/>
                  </a:lnTo>
                  <a:lnTo>
                    <a:pt x="722" y="628"/>
                  </a:lnTo>
                  <a:lnTo>
                    <a:pt x="724" y="628"/>
                  </a:lnTo>
                  <a:lnTo>
                    <a:pt x="726" y="626"/>
                  </a:lnTo>
                  <a:lnTo>
                    <a:pt x="729" y="625"/>
                  </a:lnTo>
                  <a:lnTo>
                    <a:pt x="733" y="623"/>
                  </a:lnTo>
                  <a:lnTo>
                    <a:pt x="737" y="621"/>
                  </a:lnTo>
                  <a:lnTo>
                    <a:pt x="739" y="619"/>
                  </a:lnTo>
                  <a:lnTo>
                    <a:pt x="741" y="619"/>
                  </a:lnTo>
                  <a:lnTo>
                    <a:pt x="743" y="619"/>
                  </a:lnTo>
                  <a:lnTo>
                    <a:pt x="743" y="621"/>
                  </a:lnTo>
                  <a:lnTo>
                    <a:pt x="745" y="621"/>
                  </a:lnTo>
                  <a:lnTo>
                    <a:pt x="743" y="623"/>
                  </a:lnTo>
                  <a:lnTo>
                    <a:pt x="743" y="625"/>
                  </a:lnTo>
                  <a:lnTo>
                    <a:pt x="743" y="626"/>
                  </a:lnTo>
                  <a:lnTo>
                    <a:pt x="743" y="628"/>
                  </a:lnTo>
                  <a:lnTo>
                    <a:pt x="743" y="630"/>
                  </a:lnTo>
                  <a:lnTo>
                    <a:pt x="741" y="630"/>
                  </a:lnTo>
                  <a:lnTo>
                    <a:pt x="741" y="632"/>
                  </a:lnTo>
                  <a:lnTo>
                    <a:pt x="743" y="634"/>
                  </a:lnTo>
                  <a:lnTo>
                    <a:pt x="743" y="636"/>
                  </a:lnTo>
                  <a:lnTo>
                    <a:pt x="743" y="638"/>
                  </a:lnTo>
                  <a:lnTo>
                    <a:pt x="745" y="638"/>
                  </a:lnTo>
                  <a:lnTo>
                    <a:pt x="745" y="640"/>
                  </a:lnTo>
                  <a:lnTo>
                    <a:pt x="745" y="642"/>
                  </a:lnTo>
                  <a:lnTo>
                    <a:pt x="745" y="644"/>
                  </a:lnTo>
                  <a:lnTo>
                    <a:pt x="745" y="645"/>
                  </a:lnTo>
                  <a:lnTo>
                    <a:pt x="743" y="647"/>
                  </a:lnTo>
                  <a:lnTo>
                    <a:pt x="745" y="649"/>
                  </a:lnTo>
                  <a:lnTo>
                    <a:pt x="747" y="649"/>
                  </a:lnTo>
                  <a:lnTo>
                    <a:pt x="748" y="649"/>
                  </a:lnTo>
                  <a:lnTo>
                    <a:pt x="750" y="649"/>
                  </a:lnTo>
                  <a:lnTo>
                    <a:pt x="752" y="651"/>
                  </a:lnTo>
                  <a:lnTo>
                    <a:pt x="754" y="651"/>
                  </a:lnTo>
                  <a:lnTo>
                    <a:pt x="754" y="653"/>
                  </a:lnTo>
                  <a:lnTo>
                    <a:pt x="754" y="655"/>
                  </a:lnTo>
                  <a:lnTo>
                    <a:pt x="752" y="655"/>
                  </a:lnTo>
                  <a:lnTo>
                    <a:pt x="750" y="655"/>
                  </a:lnTo>
                  <a:lnTo>
                    <a:pt x="748" y="655"/>
                  </a:lnTo>
                  <a:lnTo>
                    <a:pt x="748" y="657"/>
                  </a:lnTo>
                  <a:lnTo>
                    <a:pt x="748" y="659"/>
                  </a:lnTo>
                  <a:lnTo>
                    <a:pt x="748" y="661"/>
                  </a:lnTo>
                  <a:lnTo>
                    <a:pt x="750" y="661"/>
                  </a:lnTo>
                  <a:lnTo>
                    <a:pt x="750" y="663"/>
                  </a:lnTo>
                  <a:lnTo>
                    <a:pt x="750" y="664"/>
                  </a:lnTo>
                  <a:lnTo>
                    <a:pt x="750" y="666"/>
                  </a:lnTo>
                  <a:lnTo>
                    <a:pt x="752" y="668"/>
                  </a:lnTo>
                  <a:lnTo>
                    <a:pt x="752" y="670"/>
                  </a:lnTo>
                  <a:lnTo>
                    <a:pt x="756" y="672"/>
                  </a:lnTo>
                  <a:lnTo>
                    <a:pt x="758" y="676"/>
                  </a:lnTo>
                  <a:lnTo>
                    <a:pt x="760" y="678"/>
                  </a:lnTo>
                  <a:lnTo>
                    <a:pt x="760" y="680"/>
                  </a:lnTo>
                  <a:lnTo>
                    <a:pt x="762" y="682"/>
                  </a:lnTo>
                  <a:lnTo>
                    <a:pt x="762" y="683"/>
                  </a:lnTo>
                  <a:lnTo>
                    <a:pt x="762" y="687"/>
                  </a:lnTo>
                  <a:lnTo>
                    <a:pt x="760" y="689"/>
                  </a:lnTo>
                  <a:lnTo>
                    <a:pt x="760" y="691"/>
                  </a:lnTo>
                  <a:lnTo>
                    <a:pt x="758" y="693"/>
                  </a:lnTo>
                  <a:lnTo>
                    <a:pt x="756" y="695"/>
                  </a:lnTo>
                  <a:lnTo>
                    <a:pt x="756" y="697"/>
                  </a:lnTo>
                  <a:lnTo>
                    <a:pt x="756" y="699"/>
                  </a:lnTo>
                  <a:lnTo>
                    <a:pt x="758" y="701"/>
                  </a:lnTo>
                  <a:lnTo>
                    <a:pt x="760" y="701"/>
                  </a:lnTo>
                  <a:lnTo>
                    <a:pt x="760" y="702"/>
                  </a:lnTo>
                  <a:lnTo>
                    <a:pt x="760" y="704"/>
                  </a:lnTo>
                  <a:lnTo>
                    <a:pt x="762" y="704"/>
                  </a:lnTo>
                  <a:lnTo>
                    <a:pt x="764" y="706"/>
                  </a:lnTo>
                  <a:lnTo>
                    <a:pt x="762" y="708"/>
                  </a:lnTo>
                  <a:lnTo>
                    <a:pt x="760" y="710"/>
                  </a:lnTo>
                  <a:lnTo>
                    <a:pt x="758" y="710"/>
                  </a:lnTo>
                  <a:lnTo>
                    <a:pt x="756" y="710"/>
                  </a:lnTo>
                  <a:lnTo>
                    <a:pt x="754" y="712"/>
                  </a:lnTo>
                  <a:lnTo>
                    <a:pt x="752" y="714"/>
                  </a:lnTo>
                  <a:lnTo>
                    <a:pt x="752" y="716"/>
                  </a:lnTo>
                  <a:lnTo>
                    <a:pt x="752" y="718"/>
                  </a:lnTo>
                  <a:lnTo>
                    <a:pt x="752" y="720"/>
                  </a:lnTo>
                  <a:lnTo>
                    <a:pt x="754" y="721"/>
                  </a:lnTo>
                  <a:lnTo>
                    <a:pt x="756" y="723"/>
                  </a:lnTo>
                  <a:lnTo>
                    <a:pt x="758" y="725"/>
                  </a:lnTo>
                  <a:lnTo>
                    <a:pt x="758" y="727"/>
                  </a:lnTo>
                  <a:lnTo>
                    <a:pt x="760" y="729"/>
                  </a:lnTo>
                  <a:lnTo>
                    <a:pt x="762" y="731"/>
                  </a:lnTo>
                  <a:lnTo>
                    <a:pt x="764" y="733"/>
                  </a:lnTo>
                  <a:lnTo>
                    <a:pt x="766" y="735"/>
                  </a:lnTo>
                  <a:lnTo>
                    <a:pt x="767" y="735"/>
                  </a:lnTo>
                  <a:lnTo>
                    <a:pt x="769" y="735"/>
                  </a:lnTo>
                  <a:lnTo>
                    <a:pt x="769" y="737"/>
                  </a:lnTo>
                  <a:lnTo>
                    <a:pt x="771" y="737"/>
                  </a:lnTo>
                  <a:lnTo>
                    <a:pt x="771" y="739"/>
                  </a:lnTo>
                  <a:lnTo>
                    <a:pt x="771" y="740"/>
                  </a:lnTo>
                  <a:lnTo>
                    <a:pt x="773" y="742"/>
                  </a:lnTo>
                  <a:lnTo>
                    <a:pt x="773" y="744"/>
                  </a:lnTo>
                  <a:lnTo>
                    <a:pt x="773" y="746"/>
                  </a:lnTo>
                  <a:lnTo>
                    <a:pt x="775" y="748"/>
                  </a:lnTo>
                  <a:lnTo>
                    <a:pt x="775" y="750"/>
                  </a:lnTo>
                  <a:lnTo>
                    <a:pt x="777" y="750"/>
                  </a:lnTo>
                  <a:lnTo>
                    <a:pt x="777" y="752"/>
                  </a:lnTo>
                  <a:lnTo>
                    <a:pt x="779" y="756"/>
                  </a:lnTo>
                  <a:lnTo>
                    <a:pt x="781" y="758"/>
                  </a:lnTo>
                  <a:lnTo>
                    <a:pt x="781" y="759"/>
                  </a:lnTo>
                  <a:lnTo>
                    <a:pt x="783" y="761"/>
                  </a:lnTo>
                  <a:lnTo>
                    <a:pt x="788" y="761"/>
                  </a:lnTo>
                  <a:lnTo>
                    <a:pt x="796" y="763"/>
                  </a:lnTo>
                  <a:lnTo>
                    <a:pt x="802" y="765"/>
                  </a:lnTo>
                  <a:lnTo>
                    <a:pt x="807" y="767"/>
                  </a:lnTo>
                  <a:lnTo>
                    <a:pt x="807" y="765"/>
                  </a:lnTo>
                  <a:lnTo>
                    <a:pt x="809" y="765"/>
                  </a:lnTo>
                  <a:lnTo>
                    <a:pt x="811" y="765"/>
                  </a:lnTo>
                  <a:lnTo>
                    <a:pt x="813" y="765"/>
                  </a:lnTo>
                  <a:lnTo>
                    <a:pt x="815" y="765"/>
                  </a:lnTo>
                  <a:lnTo>
                    <a:pt x="817" y="765"/>
                  </a:lnTo>
                  <a:lnTo>
                    <a:pt x="823" y="771"/>
                  </a:lnTo>
                  <a:lnTo>
                    <a:pt x="826" y="771"/>
                  </a:lnTo>
                  <a:lnTo>
                    <a:pt x="828" y="773"/>
                  </a:lnTo>
                  <a:lnTo>
                    <a:pt x="828" y="771"/>
                  </a:lnTo>
                  <a:lnTo>
                    <a:pt x="830" y="771"/>
                  </a:lnTo>
                  <a:lnTo>
                    <a:pt x="830" y="769"/>
                  </a:lnTo>
                  <a:lnTo>
                    <a:pt x="832" y="769"/>
                  </a:lnTo>
                  <a:lnTo>
                    <a:pt x="834" y="769"/>
                  </a:lnTo>
                  <a:lnTo>
                    <a:pt x="836" y="769"/>
                  </a:lnTo>
                  <a:lnTo>
                    <a:pt x="838" y="771"/>
                  </a:lnTo>
                  <a:lnTo>
                    <a:pt x="840" y="771"/>
                  </a:lnTo>
                  <a:lnTo>
                    <a:pt x="840" y="773"/>
                  </a:lnTo>
                  <a:lnTo>
                    <a:pt x="840" y="775"/>
                  </a:lnTo>
                  <a:lnTo>
                    <a:pt x="842" y="775"/>
                  </a:lnTo>
                  <a:lnTo>
                    <a:pt x="842" y="777"/>
                  </a:lnTo>
                  <a:lnTo>
                    <a:pt x="842" y="778"/>
                  </a:lnTo>
                  <a:lnTo>
                    <a:pt x="842" y="780"/>
                  </a:lnTo>
                  <a:lnTo>
                    <a:pt x="842" y="782"/>
                  </a:lnTo>
                  <a:lnTo>
                    <a:pt x="842" y="784"/>
                  </a:lnTo>
                  <a:lnTo>
                    <a:pt x="843" y="784"/>
                  </a:lnTo>
                  <a:lnTo>
                    <a:pt x="845" y="784"/>
                  </a:lnTo>
                  <a:lnTo>
                    <a:pt x="847" y="784"/>
                  </a:lnTo>
                  <a:lnTo>
                    <a:pt x="847" y="786"/>
                  </a:lnTo>
                  <a:lnTo>
                    <a:pt x="849" y="786"/>
                  </a:lnTo>
                  <a:lnTo>
                    <a:pt x="849" y="788"/>
                  </a:lnTo>
                  <a:lnTo>
                    <a:pt x="849" y="790"/>
                  </a:lnTo>
                  <a:lnTo>
                    <a:pt x="849" y="792"/>
                  </a:lnTo>
                  <a:lnTo>
                    <a:pt x="849" y="794"/>
                  </a:lnTo>
                  <a:lnTo>
                    <a:pt x="849" y="795"/>
                  </a:lnTo>
                  <a:lnTo>
                    <a:pt x="847" y="797"/>
                  </a:lnTo>
                  <a:lnTo>
                    <a:pt x="845" y="797"/>
                  </a:lnTo>
                  <a:lnTo>
                    <a:pt x="847" y="797"/>
                  </a:lnTo>
                  <a:lnTo>
                    <a:pt x="849" y="799"/>
                  </a:lnTo>
                  <a:lnTo>
                    <a:pt x="849" y="797"/>
                  </a:lnTo>
                  <a:lnTo>
                    <a:pt x="851" y="797"/>
                  </a:lnTo>
                  <a:lnTo>
                    <a:pt x="851" y="795"/>
                  </a:lnTo>
                  <a:lnTo>
                    <a:pt x="853" y="795"/>
                  </a:lnTo>
                  <a:lnTo>
                    <a:pt x="853" y="797"/>
                  </a:lnTo>
                  <a:lnTo>
                    <a:pt x="853" y="799"/>
                  </a:lnTo>
                  <a:lnTo>
                    <a:pt x="855" y="799"/>
                  </a:lnTo>
                  <a:lnTo>
                    <a:pt x="855" y="801"/>
                  </a:lnTo>
                  <a:lnTo>
                    <a:pt x="855" y="803"/>
                  </a:lnTo>
                  <a:lnTo>
                    <a:pt x="857" y="803"/>
                  </a:lnTo>
                  <a:lnTo>
                    <a:pt x="857" y="805"/>
                  </a:lnTo>
                  <a:lnTo>
                    <a:pt x="857" y="807"/>
                  </a:lnTo>
                  <a:lnTo>
                    <a:pt x="859" y="807"/>
                  </a:lnTo>
                  <a:lnTo>
                    <a:pt x="861" y="809"/>
                  </a:lnTo>
                  <a:lnTo>
                    <a:pt x="862" y="807"/>
                  </a:lnTo>
                  <a:lnTo>
                    <a:pt x="862" y="809"/>
                  </a:lnTo>
                  <a:lnTo>
                    <a:pt x="864" y="809"/>
                  </a:lnTo>
                  <a:lnTo>
                    <a:pt x="866" y="809"/>
                  </a:lnTo>
                  <a:lnTo>
                    <a:pt x="870" y="807"/>
                  </a:lnTo>
                  <a:lnTo>
                    <a:pt x="870" y="809"/>
                  </a:lnTo>
                  <a:lnTo>
                    <a:pt x="872" y="811"/>
                  </a:lnTo>
                  <a:lnTo>
                    <a:pt x="868" y="811"/>
                  </a:lnTo>
                  <a:lnTo>
                    <a:pt x="870" y="813"/>
                  </a:lnTo>
                  <a:lnTo>
                    <a:pt x="872" y="814"/>
                  </a:lnTo>
                  <a:lnTo>
                    <a:pt x="874" y="814"/>
                  </a:lnTo>
                  <a:lnTo>
                    <a:pt x="876" y="814"/>
                  </a:lnTo>
                  <a:lnTo>
                    <a:pt x="876" y="818"/>
                  </a:lnTo>
                  <a:lnTo>
                    <a:pt x="876" y="820"/>
                  </a:lnTo>
                  <a:lnTo>
                    <a:pt x="876" y="822"/>
                  </a:lnTo>
                  <a:lnTo>
                    <a:pt x="878" y="824"/>
                  </a:lnTo>
                  <a:lnTo>
                    <a:pt x="880" y="826"/>
                  </a:lnTo>
                  <a:lnTo>
                    <a:pt x="881" y="830"/>
                  </a:lnTo>
                  <a:lnTo>
                    <a:pt x="883" y="832"/>
                  </a:lnTo>
                  <a:lnTo>
                    <a:pt x="885" y="833"/>
                  </a:lnTo>
                  <a:lnTo>
                    <a:pt x="885" y="837"/>
                  </a:lnTo>
                  <a:lnTo>
                    <a:pt x="887" y="839"/>
                  </a:lnTo>
                  <a:lnTo>
                    <a:pt x="887" y="843"/>
                  </a:lnTo>
                  <a:lnTo>
                    <a:pt x="887" y="849"/>
                  </a:lnTo>
                  <a:lnTo>
                    <a:pt x="887" y="851"/>
                  </a:lnTo>
                  <a:lnTo>
                    <a:pt x="885" y="854"/>
                  </a:lnTo>
                  <a:lnTo>
                    <a:pt x="885" y="858"/>
                  </a:lnTo>
                  <a:lnTo>
                    <a:pt x="881" y="866"/>
                  </a:lnTo>
                  <a:lnTo>
                    <a:pt x="881" y="868"/>
                  </a:lnTo>
                  <a:lnTo>
                    <a:pt x="881" y="870"/>
                  </a:lnTo>
                  <a:lnTo>
                    <a:pt x="881" y="871"/>
                  </a:lnTo>
                  <a:lnTo>
                    <a:pt x="881" y="873"/>
                  </a:lnTo>
                  <a:lnTo>
                    <a:pt x="881" y="875"/>
                  </a:lnTo>
                  <a:lnTo>
                    <a:pt x="880" y="875"/>
                  </a:lnTo>
                  <a:lnTo>
                    <a:pt x="878" y="875"/>
                  </a:lnTo>
                  <a:lnTo>
                    <a:pt x="866" y="873"/>
                  </a:lnTo>
                  <a:lnTo>
                    <a:pt x="862" y="871"/>
                  </a:lnTo>
                  <a:lnTo>
                    <a:pt x="861" y="871"/>
                  </a:lnTo>
                  <a:lnTo>
                    <a:pt x="859" y="871"/>
                  </a:lnTo>
                  <a:lnTo>
                    <a:pt x="857" y="870"/>
                  </a:lnTo>
                  <a:lnTo>
                    <a:pt x="855" y="868"/>
                  </a:lnTo>
                  <a:lnTo>
                    <a:pt x="851" y="864"/>
                  </a:lnTo>
                  <a:lnTo>
                    <a:pt x="847" y="860"/>
                  </a:lnTo>
                  <a:lnTo>
                    <a:pt x="845" y="856"/>
                  </a:lnTo>
                  <a:lnTo>
                    <a:pt x="843" y="854"/>
                  </a:lnTo>
                  <a:lnTo>
                    <a:pt x="842" y="852"/>
                  </a:lnTo>
                  <a:lnTo>
                    <a:pt x="840" y="852"/>
                  </a:lnTo>
                  <a:lnTo>
                    <a:pt x="836" y="854"/>
                  </a:lnTo>
                  <a:lnTo>
                    <a:pt x="834" y="854"/>
                  </a:lnTo>
                  <a:lnTo>
                    <a:pt x="830" y="854"/>
                  </a:lnTo>
                  <a:lnTo>
                    <a:pt x="828" y="854"/>
                  </a:lnTo>
                  <a:lnTo>
                    <a:pt x="824" y="854"/>
                  </a:lnTo>
                  <a:lnTo>
                    <a:pt x="819" y="856"/>
                  </a:lnTo>
                  <a:lnTo>
                    <a:pt x="813" y="856"/>
                  </a:lnTo>
                  <a:lnTo>
                    <a:pt x="809" y="856"/>
                  </a:lnTo>
                  <a:lnTo>
                    <a:pt x="804" y="856"/>
                  </a:lnTo>
                  <a:lnTo>
                    <a:pt x="800" y="856"/>
                  </a:lnTo>
                  <a:lnTo>
                    <a:pt x="796" y="854"/>
                  </a:lnTo>
                  <a:lnTo>
                    <a:pt x="796" y="856"/>
                  </a:lnTo>
                  <a:lnTo>
                    <a:pt x="788" y="860"/>
                  </a:lnTo>
                  <a:lnTo>
                    <a:pt x="781" y="864"/>
                  </a:lnTo>
                  <a:lnTo>
                    <a:pt x="775" y="866"/>
                  </a:lnTo>
                  <a:lnTo>
                    <a:pt x="769" y="868"/>
                  </a:lnTo>
                  <a:lnTo>
                    <a:pt x="767" y="870"/>
                  </a:lnTo>
                  <a:lnTo>
                    <a:pt x="762" y="873"/>
                  </a:lnTo>
                  <a:lnTo>
                    <a:pt x="758" y="875"/>
                  </a:lnTo>
                  <a:lnTo>
                    <a:pt x="754" y="877"/>
                  </a:lnTo>
                  <a:lnTo>
                    <a:pt x="750" y="877"/>
                  </a:lnTo>
                  <a:lnTo>
                    <a:pt x="743" y="879"/>
                  </a:lnTo>
                  <a:lnTo>
                    <a:pt x="739" y="879"/>
                  </a:lnTo>
                  <a:lnTo>
                    <a:pt x="733" y="877"/>
                  </a:lnTo>
                  <a:lnTo>
                    <a:pt x="728" y="877"/>
                  </a:lnTo>
                  <a:lnTo>
                    <a:pt x="722" y="875"/>
                  </a:lnTo>
                  <a:lnTo>
                    <a:pt x="718" y="875"/>
                  </a:lnTo>
                  <a:lnTo>
                    <a:pt x="716" y="875"/>
                  </a:lnTo>
                  <a:lnTo>
                    <a:pt x="712" y="877"/>
                  </a:lnTo>
                  <a:lnTo>
                    <a:pt x="707" y="879"/>
                  </a:lnTo>
                  <a:lnTo>
                    <a:pt x="699" y="881"/>
                  </a:lnTo>
                  <a:lnTo>
                    <a:pt x="697" y="881"/>
                  </a:lnTo>
                  <a:lnTo>
                    <a:pt x="693" y="883"/>
                  </a:lnTo>
                  <a:lnTo>
                    <a:pt x="690" y="885"/>
                  </a:lnTo>
                  <a:lnTo>
                    <a:pt x="686" y="887"/>
                  </a:lnTo>
                  <a:lnTo>
                    <a:pt x="682" y="889"/>
                  </a:lnTo>
                  <a:lnTo>
                    <a:pt x="680" y="889"/>
                  </a:lnTo>
                  <a:lnTo>
                    <a:pt x="676" y="892"/>
                  </a:lnTo>
                  <a:lnTo>
                    <a:pt x="672" y="896"/>
                  </a:lnTo>
                  <a:lnTo>
                    <a:pt x="671" y="900"/>
                  </a:lnTo>
                  <a:lnTo>
                    <a:pt x="671" y="902"/>
                  </a:lnTo>
                  <a:lnTo>
                    <a:pt x="671" y="904"/>
                  </a:lnTo>
                  <a:lnTo>
                    <a:pt x="671" y="906"/>
                  </a:lnTo>
                  <a:lnTo>
                    <a:pt x="672" y="908"/>
                  </a:lnTo>
                  <a:lnTo>
                    <a:pt x="672" y="909"/>
                  </a:lnTo>
                  <a:lnTo>
                    <a:pt x="672" y="911"/>
                  </a:lnTo>
                  <a:lnTo>
                    <a:pt x="671" y="913"/>
                  </a:lnTo>
                  <a:lnTo>
                    <a:pt x="669" y="917"/>
                  </a:lnTo>
                  <a:lnTo>
                    <a:pt x="667" y="919"/>
                  </a:lnTo>
                  <a:lnTo>
                    <a:pt x="663" y="921"/>
                  </a:lnTo>
                  <a:lnTo>
                    <a:pt x="661" y="921"/>
                  </a:lnTo>
                  <a:lnTo>
                    <a:pt x="661" y="923"/>
                  </a:lnTo>
                  <a:lnTo>
                    <a:pt x="659" y="923"/>
                  </a:lnTo>
                  <a:lnTo>
                    <a:pt x="657" y="923"/>
                  </a:lnTo>
                  <a:lnTo>
                    <a:pt x="657" y="921"/>
                  </a:lnTo>
                  <a:lnTo>
                    <a:pt x="655" y="923"/>
                  </a:lnTo>
                  <a:lnTo>
                    <a:pt x="653" y="923"/>
                  </a:lnTo>
                  <a:lnTo>
                    <a:pt x="652" y="923"/>
                  </a:lnTo>
                  <a:lnTo>
                    <a:pt x="650" y="925"/>
                  </a:lnTo>
                  <a:lnTo>
                    <a:pt x="648" y="925"/>
                  </a:lnTo>
                  <a:lnTo>
                    <a:pt x="644" y="927"/>
                  </a:lnTo>
                  <a:lnTo>
                    <a:pt x="642" y="927"/>
                  </a:lnTo>
                  <a:lnTo>
                    <a:pt x="638" y="927"/>
                  </a:lnTo>
                  <a:lnTo>
                    <a:pt x="636" y="927"/>
                  </a:lnTo>
                  <a:lnTo>
                    <a:pt x="634" y="928"/>
                  </a:lnTo>
                  <a:lnTo>
                    <a:pt x="633" y="930"/>
                  </a:lnTo>
                  <a:lnTo>
                    <a:pt x="631" y="932"/>
                  </a:lnTo>
                  <a:lnTo>
                    <a:pt x="631" y="938"/>
                  </a:lnTo>
                  <a:lnTo>
                    <a:pt x="631" y="942"/>
                  </a:lnTo>
                  <a:lnTo>
                    <a:pt x="629" y="944"/>
                  </a:lnTo>
                  <a:lnTo>
                    <a:pt x="627" y="947"/>
                  </a:lnTo>
                  <a:lnTo>
                    <a:pt x="625" y="951"/>
                  </a:lnTo>
                  <a:lnTo>
                    <a:pt x="621" y="955"/>
                  </a:lnTo>
                  <a:lnTo>
                    <a:pt x="615" y="959"/>
                  </a:lnTo>
                  <a:lnTo>
                    <a:pt x="614" y="963"/>
                  </a:lnTo>
                  <a:lnTo>
                    <a:pt x="612" y="965"/>
                  </a:lnTo>
                  <a:lnTo>
                    <a:pt x="610" y="968"/>
                  </a:lnTo>
                  <a:lnTo>
                    <a:pt x="610" y="974"/>
                  </a:lnTo>
                  <a:lnTo>
                    <a:pt x="608" y="978"/>
                  </a:lnTo>
                  <a:lnTo>
                    <a:pt x="610" y="982"/>
                  </a:lnTo>
                  <a:lnTo>
                    <a:pt x="610" y="985"/>
                  </a:lnTo>
                  <a:lnTo>
                    <a:pt x="612" y="987"/>
                  </a:lnTo>
                  <a:lnTo>
                    <a:pt x="614" y="989"/>
                  </a:lnTo>
                  <a:lnTo>
                    <a:pt x="615" y="991"/>
                  </a:lnTo>
                  <a:lnTo>
                    <a:pt x="617" y="993"/>
                  </a:lnTo>
                  <a:lnTo>
                    <a:pt x="619" y="993"/>
                  </a:lnTo>
                  <a:lnTo>
                    <a:pt x="619" y="995"/>
                  </a:lnTo>
                  <a:lnTo>
                    <a:pt x="621" y="995"/>
                  </a:lnTo>
                  <a:lnTo>
                    <a:pt x="623" y="997"/>
                  </a:lnTo>
                  <a:lnTo>
                    <a:pt x="625" y="997"/>
                  </a:lnTo>
                  <a:lnTo>
                    <a:pt x="627" y="999"/>
                  </a:lnTo>
                  <a:lnTo>
                    <a:pt x="627" y="1001"/>
                  </a:lnTo>
                  <a:lnTo>
                    <a:pt x="629" y="1003"/>
                  </a:lnTo>
                  <a:lnTo>
                    <a:pt x="631" y="1003"/>
                  </a:lnTo>
                  <a:lnTo>
                    <a:pt x="627" y="1004"/>
                  </a:lnTo>
                  <a:lnTo>
                    <a:pt x="625" y="1006"/>
                  </a:lnTo>
                  <a:lnTo>
                    <a:pt x="621" y="1008"/>
                  </a:lnTo>
                  <a:lnTo>
                    <a:pt x="619" y="1010"/>
                  </a:lnTo>
                  <a:lnTo>
                    <a:pt x="615" y="1012"/>
                  </a:lnTo>
                  <a:lnTo>
                    <a:pt x="614" y="1014"/>
                  </a:lnTo>
                  <a:lnTo>
                    <a:pt x="610" y="1016"/>
                  </a:lnTo>
                  <a:lnTo>
                    <a:pt x="608" y="1016"/>
                  </a:lnTo>
                  <a:lnTo>
                    <a:pt x="606" y="1016"/>
                  </a:lnTo>
                  <a:lnTo>
                    <a:pt x="606" y="1014"/>
                  </a:lnTo>
                  <a:lnTo>
                    <a:pt x="604" y="1014"/>
                  </a:lnTo>
                  <a:lnTo>
                    <a:pt x="604" y="1012"/>
                  </a:lnTo>
                  <a:lnTo>
                    <a:pt x="606" y="1010"/>
                  </a:lnTo>
                  <a:lnTo>
                    <a:pt x="606" y="1008"/>
                  </a:lnTo>
                  <a:lnTo>
                    <a:pt x="608" y="1004"/>
                  </a:lnTo>
                  <a:lnTo>
                    <a:pt x="610" y="1001"/>
                  </a:lnTo>
                  <a:lnTo>
                    <a:pt x="608" y="1001"/>
                  </a:lnTo>
                  <a:lnTo>
                    <a:pt x="606" y="999"/>
                  </a:lnTo>
                  <a:lnTo>
                    <a:pt x="606" y="997"/>
                  </a:lnTo>
                  <a:lnTo>
                    <a:pt x="604" y="997"/>
                  </a:lnTo>
                  <a:lnTo>
                    <a:pt x="602" y="995"/>
                  </a:lnTo>
                  <a:lnTo>
                    <a:pt x="598" y="995"/>
                  </a:lnTo>
                  <a:lnTo>
                    <a:pt x="596" y="995"/>
                  </a:lnTo>
                  <a:lnTo>
                    <a:pt x="595" y="995"/>
                  </a:lnTo>
                  <a:lnTo>
                    <a:pt x="593" y="995"/>
                  </a:lnTo>
                  <a:lnTo>
                    <a:pt x="587" y="995"/>
                  </a:lnTo>
                  <a:lnTo>
                    <a:pt x="579" y="997"/>
                  </a:lnTo>
                  <a:lnTo>
                    <a:pt x="574" y="997"/>
                  </a:lnTo>
                  <a:lnTo>
                    <a:pt x="570" y="995"/>
                  </a:lnTo>
                  <a:lnTo>
                    <a:pt x="564" y="995"/>
                  </a:lnTo>
                  <a:lnTo>
                    <a:pt x="558" y="995"/>
                  </a:lnTo>
                  <a:lnTo>
                    <a:pt x="555" y="995"/>
                  </a:lnTo>
                  <a:lnTo>
                    <a:pt x="551" y="995"/>
                  </a:lnTo>
                  <a:lnTo>
                    <a:pt x="549" y="995"/>
                  </a:lnTo>
                  <a:lnTo>
                    <a:pt x="549" y="997"/>
                  </a:lnTo>
                  <a:lnTo>
                    <a:pt x="547" y="997"/>
                  </a:lnTo>
                  <a:lnTo>
                    <a:pt x="547" y="999"/>
                  </a:lnTo>
                  <a:lnTo>
                    <a:pt x="547" y="1001"/>
                  </a:lnTo>
                  <a:lnTo>
                    <a:pt x="547" y="1003"/>
                  </a:lnTo>
                  <a:lnTo>
                    <a:pt x="547" y="1004"/>
                  </a:lnTo>
                  <a:lnTo>
                    <a:pt x="545" y="1004"/>
                  </a:lnTo>
                  <a:lnTo>
                    <a:pt x="541" y="1004"/>
                  </a:lnTo>
                  <a:lnTo>
                    <a:pt x="539" y="1006"/>
                  </a:lnTo>
                  <a:lnTo>
                    <a:pt x="537" y="1006"/>
                  </a:lnTo>
                  <a:lnTo>
                    <a:pt x="537" y="1004"/>
                  </a:lnTo>
                  <a:lnTo>
                    <a:pt x="536" y="1004"/>
                  </a:lnTo>
                  <a:lnTo>
                    <a:pt x="534" y="1006"/>
                  </a:lnTo>
                  <a:lnTo>
                    <a:pt x="532" y="1006"/>
                  </a:lnTo>
                  <a:lnTo>
                    <a:pt x="530" y="1006"/>
                  </a:lnTo>
                  <a:lnTo>
                    <a:pt x="526" y="1004"/>
                  </a:lnTo>
                  <a:lnTo>
                    <a:pt x="522" y="1003"/>
                  </a:lnTo>
                  <a:lnTo>
                    <a:pt x="515" y="999"/>
                  </a:lnTo>
                  <a:lnTo>
                    <a:pt x="511" y="997"/>
                  </a:lnTo>
                  <a:lnTo>
                    <a:pt x="505" y="995"/>
                  </a:lnTo>
                  <a:lnTo>
                    <a:pt x="503" y="993"/>
                  </a:lnTo>
                  <a:lnTo>
                    <a:pt x="501" y="993"/>
                  </a:lnTo>
                  <a:lnTo>
                    <a:pt x="498" y="995"/>
                  </a:lnTo>
                  <a:lnTo>
                    <a:pt x="496" y="997"/>
                  </a:lnTo>
                  <a:lnTo>
                    <a:pt x="496" y="999"/>
                  </a:lnTo>
                  <a:lnTo>
                    <a:pt x="494" y="999"/>
                  </a:lnTo>
                  <a:lnTo>
                    <a:pt x="490" y="999"/>
                  </a:lnTo>
                  <a:lnTo>
                    <a:pt x="482" y="999"/>
                  </a:lnTo>
                  <a:lnTo>
                    <a:pt x="469" y="999"/>
                  </a:lnTo>
                  <a:lnTo>
                    <a:pt x="442" y="1008"/>
                  </a:lnTo>
                  <a:lnTo>
                    <a:pt x="416" y="1016"/>
                  </a:lnTo>
                  <a:lnTo>
                    <a:pt x="406" y="1020"/>
                  </a:lnTo>
                  <a:lnTo>
                    <a:pt x="391" y="1025"/>
                  </a:lnTo>
                  <a:lnTo>
                    <a:pt x="340" y="1039"/>
                  </a:lnTo>
                  <a:lnTo>
                    <a:pt x="325" y="1042"/>
                  </a:lnTo>
                  <a:lnTo>
                    <a:pt x="311" y="1046"/>
                  </a:lnTo>
                  <a:lnTo>
                    <a:pt x="294" y="1052"/>
                  </a:lnTo>
                  <a:lnTo>
                    <a:pt x="292" y="1048"/>
                  </a:lnTo>
                  <a:lnTo>
                    <a:pt x="294" y="1046"/>
                  </a:lnTo>
                  <a:lnTo>
                    <a:pt x="294" y="1041"/>
                  </a:lnTo>
                  <a:lnTo>
                    <a:pt x="294" y="1039"/>
                  </a:lnTo>
                  <a:lnTo>
                    <a:pt x="294" y="1037"/>
                  </a:lnTo>
                  <a:lnTo>
                    <a:pt x="292" y="1033"/>
                  </a:lnTo>
                  <a:lnTo>
                    <a:pt x="294" y="1025"/>
                  </a:lnTo>
                  <a:lnTo>
                    <a:pt x="294" y="1018"/>
                  </a:lnTo>
                  <a:lnTo>
                    <a:pt x="296" y="1018"/>
                  </a:lnTo>
                  <a:lnTo>
                    <a:pt x="298" y="1018"/>
                  </a:lnTo>
                  <a:lnTo>
                    <a:pt x="300" y="1018"/>
                  </a:lnTo>
                  <a:lnTo>
                    <a:pt x="304" y="1016"/>
                  </a:lnTo>
                  <a:lnTo>
                    <a:pt x="309" y="1016"/>
                  </a:lnTo>
                  <a:lnTo>
                    <a:pt x="313" y="1016"/>
                  </a:lnTo>
                  <a:lnTo>
                    <a:pt x="315" y="1016"/>
                  </a:lnTo>
                  <a:lnTo>
                    <a:pt x="317" y="1014"/>
                  </a:lnTo>
                  <a:lnTo>
                    <a:pt x="319" y="1012"/>
                  </a:lnTo>
                  <a:lnTo>
                    <a:pt x="321" y="1010"/>
                  </a:lnTo>
                  <a:lnTo>
                    <a:pt x="323" y="1006"/>
                  </a:lnTo>
                  <a:lnTo>
                    <a:pt x="323" y="999"/>
                  </a:lnTo>
                  <a:lnTo>
                    <a:pt x="323" y="997"/>
                  </a:lnTo>
                  <a:lnTo>
                    <a:pt x="321" y="997"/>
                  </a:lnTo>
                  <a:lnTo>
                    <a:pt x="319" y="997"/>
                  </a:lnTo>
                  <a:lnTo>
                    <a:pt x="313" y="997"/>
                  </a:lnTo>
                  <a:lnTo>
                    <a:pt x="308" y="997"/>
                  </a:lnTo>
                  <a:lnTo>
                    <a:pt x="300" y="999"/>
                  </a:lnTo>
                  <a:lnTo>
                    <a:pt x="294" y="999"/>
                  </a:lnTo>
                  <a:lnTo>
                    <a:pt x="290" y="999"/>
                  </a:lnTo>
                  <a:lnTo>
                    <a:pt x="287" y="999"/>
                  </a:lnTo>
                  <a:lnTo>
                    <a:pt x="283" y="1001"/>
                  </a:lnTo>
                  <a:lnTo>
                    <a:pt x="279" y="999"/>
                  </a:lnTo>
                  <a:lnTo>
                    <a:pt x="275" y="1001"/>
                  </a:lnTo>
                  <a:lnTo>
                    <a:pt x="273" y="1001"/>
                  </a:lnTo>
                  <a:lnTo>
                    <a:pt x="271" y="1001"/>
                  </a:lnTo>
                  <a:lnTo>
                    <a:pt x="271" y="1003"/>
                  </a:lnTo>
                  <a:lnTo>
                    <a:pt x="270" y="1003"/>
                  </a:lnTo>
                  <a:lnTo>
                    <a:pt x="268" y="1003"/>
                  </a:lnTo>
                  <a:lnTo>
                    <a:pt x="266" y="1004"/>
                  </a:lnTo>
                  <a:lnTo>
                    <a:pt x="266" y="1003"/>
                  </a:lnTo>
                  <a:lnTo>
                    <a:pt x="264" y="1001"/>
                  </a:lnTo>
                  <a:lnTo>
                    <a:pt x="262" y="997"/>
                  </a:lnTo>
                  <a:lnTo>
                    <a:pt x="260" y="995"/>
                  </a:lnTo>
                  <a:lnTo>
                    <a:pt x="260" y="991"/>
                  </a:lnTo>
                  <a:lnTo>
                    <a:pt x="260" y="987"/>
                  </a:lnTo>
                  <a:lnTo>
                    <a:pt x="262" y="976"/>
                  </a:lnTo>
                  <a:lnTo>
                    <a:pt x="262" y="966"/>
                  </a:lnTo>
                  <a:lnTo>
                    <a:pt x="264" y="965"/>
                  </a:lnTo>
                  <a:lnTo>
                    <a:pt x="266" y="963"/>
                  </a:lnTo>
                  <a:lnTo>
                    <a:pt x="271" y="961"/>
                  </a:lnTo>
                  <a:lnTo>
                    <a:pt x="277" y="957"/>
                  </a:lnTo>
                  <a:lnTo>
                    <a:pt x="283" y="955"/>
                  </a:lnTo>
                  <a:lnTo>
                    <a:pt x="289" y="951"/>
                  </a:lnTo>
                  <a:lnTo>
                    <a:pt x="287" y="949"/>
                  </a:lnTo>
                  <a:lnTo>
                    <a:pt x="287" y="947"/>
                  </a:lnTo>
                  <a:lnTo>
                    <a:pt x="283" y="942"/>
                  </a:lnTo>
                  <a:lnTo>
                    <a:pt x="281" y="934"/>
                  </a:lnTo>
                  <a:lnTo>
                    <a:pt x="279" y="930"/>
                  </a:lnTo>
                  <a:lnTo>
                    <a:pt x="277" y="930"/>
                  </a:lnTo>
                  <a:lnTo>
                    <a:pt x="277" y="928"/>
                  </a:lnTo>
                  <a:lnTo>
                    <a:pt x="277" y="927"/>
                  </a:lnTo>
                  <a:lnTo>
                    <a:pt x="277" y="921"/>
                  </a:lnTo>
                  <a:lnTo>
                    <a:pt x="273" y="919"/>
                  </a:lnTo>
                  <a:lnTo>
                    <a:pt x="271" y="917"/>
                  </a:lnTo>
                  <a:lnTo>
                    <a:pt x="270" y="915"/>
                  </a:lnTo>
                  <a:lnTo>
                    <a:pt x="264" y="913"/>
                  </a:lnTo>
                  <a:lnTo>
                    <a:pt x="260" y="913"/>
                  </a:lnTo>
                  <a:lnTo>
                    <a:pt x="258" y="911"/>
                  </a:lnTo>
                  <a:lnTo>
                    <a:pt x="256" y="911"/>
                  </a:lnTo>
                  <a:lnTo>
                    <a:pt x="254" y="911"/>
                  </a:lnTo>
                  <a:lnTo>
                    <a:pt x="252" y="911"/>
                  </a:lnTo>
                  <a:lnTo>
                    <a:pt x="252" y="909"/>
                  </a:lnTo>
                  <a:lnTo>
                    <a:pt x="251" y="909"/>
                  </a:lnTo>
                  <a:lnTo>
                    <a:pt x="249" y="911"/>
                  </a:lnTo>
                  <a:lnTo>
                    <a:pt x="249" y="913"/>
                  </a:lnTo>
                  <a:lnTo>
                    <a:pt x="247" y="913"/>
                  </a:lnTo>
                  <a:lnTo>
                    <a:pt x="247" y="915"/>
                  </a:lnTo>
                  <a:lnTo>
                    <a:pt x="243" y="919"/>
                  </a:lnTo>
                  <a:lnTo>
                    <a:pt x="243" y="921"/>
                  </a:lnTo>
                  <a:lnTo>
                    <a:pt x="241" y="923"/>
                  </a:lnTo>
                  <a:lnTo>
                    <a:pt x="241" y="925"/>
                  </a:lnTo>
                  <a:lnTo>
                    <a:pt x="241" y="927"/>
                  </a:lnTo>
                  <a:lnTo>
                    <a:pt x="237" y="928"/>
                  </a:lnTo>
                  <a:lnTo>
                    <a:pt x="228" y="938"/>
                  </a:lnTo>
                  <a:lnTo>
                    <a:pt x="216" y="947"/>
                  </a:lnTo>
                  <a:lnTo>
                    <a:pt x="201" y="961"/>
                  </a:lnTo>
                  <a:lnTo>
                    <a:pt x="194" y="966"/>
                  </a:lnTo>
                  <a:lnTo>
                    <a:pt x="192" y="965"/>
                  </a:lnTo>
                  <a:lnTo>
                    <a:pt x="188" y="961"/>
                  </a:lnTo>
                  <a:lnTo>
                    <a:pt x="184" y="957"/>
                  </a:lnTo>
                  <a:lnTo>
                    <a:pt x="180" y="951"/>
                  </a:lnTo>
                  <a:lnTo>
                    <a:pt x="173" y="947"/>
                  </a:lnTo>
                  <a:lnTo>
                    <a:pt x="169" y="944"/>
                  </a:lnTo>
                  <a:lnTo>
                    <a:pt x="167" y="940"/>
                  </a:lnTo>
                  <a:lnTo>
                    <a:pt x="165" y="940"/>
                  </a:lnTo>
                  <a:lnTo>
                    <a:pt x="163" y="940"/>
                  </a:lnTo>
                  <a:lnTo>
                    <a:pt x="161" y="940"/>
                  </a:lnTo>
                  <a:lnTo>
                    <a:pt x="161" y="942"/>
                  </a:lnTo>
                  <a:lnTo>
                    <a:pt x="159" y="942"/>
                  </a:lnTo>
                  <a:lnTo>
                    <a:pt x="157" y="942"/>
                  </a:lnTo>
                  <a:lnTo>
                    <a:pt x="156" y="942"/>
                  </a:lnTo>
                  <a:lnTo>
                    <a:pt x="154" y="942"/>
                  </a:lnTo>
                  <a:lnTo>
                    <a:pt x="152" y="944"/>
                  </a:lnTo>
                  <a:lnTo>
                    <a:pt x="148" y="944"/>
                  </a:lnTo>
                  <a:lnTo>
                    <a:pt x="146" y="944"/>
                  </a:lnTo>
                  <a:lnTo>
                    <a:pt x="144" y="942"/>
                  </a:lnTo>
                  <a:lnTo>
                    <a:pt x="142" y="940"/>
                  </a:lnTo>
                  <a:lnTo>
                    <a:pt x="140" y="940"/>
                  </a:lnTo>
                  <a:lnTo>
                    <a:pt x="138" y="936"/>
                  </a:lnTo>
                  <a:lnTo>
                    <a:pt x="138" y="932"/>
                  </a:lnTo>
                  <a:lnTo>
                    <a:pt x="140" y="930"/>
                  </a:lnTo>
                  <a:lnTo>
                    <a:pt x="140" y="927"/>
                  </a:lnTo>
                  <a:lnTo>
                    <a:pt x="142" y="925"/>
                  </a:lnTo>
                  <a:lnTo>
                    <a:pt x="142" y="921"/>
                  </a:lnTo>
                  <a:lnTo>
                    <a:pt x="140" y="917"/>
                  </a:lnTo>
                  <a:lnTo>
                    <a:pt x="138" y="913"/>
                  </a:lnTo>
                  <a:lnTo>
                    <a:pt x="137" y="911"/>
                  </a:lnTo>
                  <a:lnTo>
                    <a:pt x="135" y="908"/>
                  </a:lnTo>
                  <a:lnTo>
                    <a:pt x="135" y="906"/>
                  </a:lnTo>
                  <a:lnTo>
                    <a:pt x="137" y="902"/>
                  </a:lnTo>
                  <a:lnTo>
                    <a:pt x="138" y="894"/>
                  </a:lnTo>
                  <a:lnTo>
                    <a:pt x="138" y="890"/>
                  </a:lnTo>
                  <a:lnTo>
                    <a:pt x="138" y="889"/>
                  </a:lnTo>
                  <a:lnTo>
                    <a:pt x="137" y="887"/>
                  </a:lnTo>
                  <a:lnTo>
                    <a:pt x="137" y="883"/>
                  </a:lnTo>
                  <a:lnTo>
                    <a:pt x="137" y="879"/>
                  </a:lnTo>
                  <a:lnTo>
                    <a:pt x="140" y="870"/>
                  </a:lnTo>
                  <a:lnTo>
                    <a:pt x="140" y="864"/>
                  </a:lnTo>
                  <a:lnTo>
                    <a:pt x="140" y="862"/>
                  </a:lnTo>
                  <a:lnTo>
                    <a:pt x="140" y="860"/>
                  </a:lnTo>
                  <a:lnTo>
                    <a:pt x="138" y="856"/>
                  </a:lnTo>
                  <a:lnTo>
                    <a:pt x="137" y="852"/>
                  </a:lnTo>
                  <a:lnTo>
                    <a:pt x="137" y="851"/>
                  </a:lnTo>
                  <a:lnTo>
                    <a:pt x="138" y="847"/>
                  </a:lnTo>
                  <a:lnTo>
                    <a:pt x="140" y="845"/>
                  </a:lnTo>
                  <a:lnTo>
                    <a:pt x="142" y="841"/>
                  </a:lnTo>
                  <a:lnTo>
                    <a:pt x="144" y="839"/>
                  </a:lnTo>
                  <a:lnTo>
                    <a:pt x="146" y="837"/>
                  </a:lnTo>
                  <a:lnTo>
                    <a:pt x="146" y="835"/>
                  </a:lnTo>
                  <a:lnTo>
                    <a:pt x="148" y="832"/>
                  </a:lnTo>
                  <a:lnTo>
                    <a:pt x="150" y="830"/>
                  </a:lnTo>
                  <a:lnTo>
                    <a:pt x="152" y="830"/>
                  </a:lnTo>
                  <a:lnTo>
                    <a:pt x="154" y="828"/>
                  </a:lnTo>
                  <a:lnTo>
                    <a:pt x="156" y="828"/>
                  </a:lnTo>
                  <a:lnTo>
                    <a:pt x="157" y="824"/>
                  </a:lnTo>
                  <a:lnTo>
                    <a:pt x="157" y="818"/>
                  </a:lnTo>
                  <a:lnTo>
                    <a:pt x="157" y="816"/>
                  </a:lnTo>
                  <a:lnTo>
                    <a:pt x="156" y="811"/>
                  </a:lnTo>
                  <a:lnTo>
                    <a:pt x="156" y="807"/>
                  </a:lnTo>
                  <a:lnTo>
                    <a:pt x="156" y="801"/>
                  </a:lnTo>
                  <a:lnTo>
                    <a:pt x="154" y="792"/>
                  </a:lnTo>
                  <a:lnTo>
                    <a:pt x="152" y="786"/>
                  </a:lnTo>
                  <a:lnTo>
                    <a:pt x="150" y="780"/>
                  </a:lnTo>
                  <a:lnTo>
                    <a:pt x="148" y="777"/>
                  </a:lnTo>
                  <a:lnTo>
                    <a:pt x="146" y="773"/>
                  </a:lnTo>
                  <a:lnTo>
                    <a:pt x="148" y="769"/>
                  </a:lnTo>
                  <a:lnTo>
                    <a:pt x="148" y="761"/>
                  </a:lnTo>
                  <a:lnTo>
                    <a:pt x="148" y="754"/>
                  </a:lnTo>
                  <a:lnTo>
                    <a:pt x="148" y="750"/>
                  </a:lnTo>
                  <a:lnTo>
                    <a:pt x="148" y="746"/>
                  </a:lnTo>
                  <a:lnTo>
                    <a:pt x="150" y="742"/>
                  </a:lnTo>
                  <a:lnTo>
                    <a:pt x="152" y="739"/>
                  </a:lnTo>
                  <a:lnTo>
                    <a:pt x="156" y="737"/>
                  </a:lnTo>
                  <a:lnTo>
                    <a:pt x="156" y="735"/>
                  </a:lnTo>
                  <a:lnTo>
                    <a:pt x="157" y="735"/>
                  </a:lnTo>
                  <a:lnTo>
                    <a:pt x="159" y="735"/>
                  </a:lnTo>
                  <a:lnTo>
                    <a:pt x="167" y="737"/>
                  </a:lnTo>
                  <a:lnTo>
                    <a:pt x="194" y="740"/>
                  </a:lnTo>
                  <a:lnTo>
                    <a:pt x="205" y="742"/>
                  </a:lnTo>
                  <a:lnTo>
                    <a:pt x="213" y="744"/>
                  </a:lnTo>
                  <a:lnTo>
                    <a:pt x="216" y="744"/>
                  </a:lnTo>
                  <a:lnTo>
                    <a:pt x="218" y="746"/>
                  </a:lnTo>
                  <a:lnTo>
                    <a:pt x="222" y="744"/>
                  </a:lnTo>
                  <a:lnTo>
                    <a:pt x="226" y="744"/>
                  </a:lnTo>
                  <a:lnTo>
                    <a:pt x="230" y="742"/>
                  </a:lnTo>
                  <a:lnTo>
                    <a:pt x="232" y="740"/>
                  </a:lnTo>
                  <a:lnTo>
                    <a:pt x="233" y="739"/>
                  </a:lnTo>
                  <a:lnTo>
                    <a:pt x="235" y="735"/>
                  </a:lnTo>
                  <a:lnTo>
                    <a:pt x="237" y="731"/>
                  </a:lnTo>
                  <a:lnTo>
                    <a:pt x="237" y="729"/>
                  </a:lnTo>
                  <a:lnTo>
                    <a:pt x="239" y="727"/>
                  </a:lnTo>
                  <a:lnTo>
                    <a:pt x="241" y="727"/>
                  </a:lnTo>
                  <a:lnTo>
                    <a:pt x="243" y="725"/>
                  </a:lnTo>
                  <a:lnTo>
                    <a:pt x="245" y="721"/>
                  </a:lnTo>
                  <a:lnTo>
                    <a:pt x="245" y="720"/>
                  </a:lnTo>
                  <a:lnTo>
                    <a:pt x="247" y="718"/>
                  </a:lnTo>
                  <a:lnTo>
                    <a:pt x="249" y="716"/>
                  </a:lnTo>
                  <a:lnTo>
                    <a:pt x="251" y="716"/>
                  </a:lnTo>
                  <a:lnTo>
                    <a:pt x="251" y="714"/>
                  </a:lnTo>
                  <a:lnTo>
                    <a:pt x="252" y="710"/>
                  </a:lnTo>
                  <a:lnTo>
                    <a:pt x="252" y="708"/>
                  </a:lnTo>
                  <a:lnTo>
                    <a:pt x="254" y="706"/>
                  </a:lnTo>
                  <a:lnTo>
                    <a:pt x="256" y="704"/>
                  </a:lnTo>
                  <a:lnTo>
                    <a:pt x="258" y="702"/>
                  </a:lnTo>
                  <a:lnTo>
                    <a:pt x="258" y="701"/>
                  </a:lnTo>
                  <a:lnTo>
                    <a:pt x="260" y="699"/>
                  </a:lnTo>
                  <a:lnTo>
                    <a:pt x="264" y="701"/>
                  </a:lnTo>
                  <a:lnTo>
                    <a:pt x="264" y="697"/>
                  </a:lnTo>
                  <a:lnTo>
                    <a:pt x="266" y="695"/>
                  </a:lnTo>
                  <a:lnTo>
                    <a:pt x="270" y="691"/>
                  </a:lnTo>
                  <a:lnTo>
                    <a:pt x="270" y="689"/>
                  </a:lnTo>
                  <a:lnTo>
                    <a:pt x="271" y="687"/>
                  </a:lnTo>
                  <a:lnTo>
                    <a:pt x="271" y="685"/>
                  </a:lnTo>
                  <a:lnTo>
                    <a:pt x="271" y="683"/>
                  </a:lnTo>
                  <a:lnTo>
                    <a:pt x="271" y="682"/>
                  </a:lnTo>
                  <a:lnTo>
                    <a:pt x="273" y="678"/>
                  </a:lnTo>
                  <a:lnTo>
                    <a:pt x="275" y="676"/>
                  </a:lnTo>
                  <a:lnTo>
                    <a:pt x="277" y="674"/>
                  </a:lnTo>
                  <a:lnTo>
                    <a:pt x="277" y="672"/>
                  </a:lnTo>
                  <a:lnTo>
                    <a:pt x="279" y="670"/>
                  </a:lnTo>
                  <a:lnTo>
                    <a:pt x="283" y="670"/>
                  </a:lnTo>
                  <a:lnTo>
                    <a:pt x="285" y="668"/>
                  </a:lnTo>
                  <a:lnTo>
                    <a:pt x="287" y="668"/>
                  </a:lnTo>
                  <a:lnTo>
                    <a:pt x="290" y="666"/>
                  </a:lnTo>
                  <a:lnTo>
                    <a:pt x="292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8" y="653"/>
                  </a:lnTo>
                  <a:lnTo>
                    <a:pt x="302" y="647"/>
                  </a:lnTo>
                  <a:lnTo>
                    <a:pt x="304" y="645"/>
                  </a:lnTo>
                  <a:lnTo>
                    <a:pt x="306" y="644"/>
                  </a:lnTo>
                  <a:lnTo>
                    <a:pt x="306" y="642"/>
                  </a:lnTo>
                  <a:lnTo>
                    <a:pt x="308" y="642"/>
                  </a:lnTo>
                  <a:lnTo>
                    <a:pt x="309" y="642"/>
                  </a:lnTo>
                  <a:lnTo>
                    <a:pt x="319" y="642"/>
                  </a:lnTo>
                  <a:lnTo>
                    <a:pt x="317" y="638"/>
                  </a:lnTo>
                  <a:lnTo>
                    <a:pt x="317" y="634"/>
                  </a:lnTo>
                  <a:lnTo>
                    <a:pt x="315" y="634"/>
                  </a:lnTo>
                  <a:lnTo>
                    <a:pt x="308" y="630"/>
                  </a:lnTo>
                  <a:lnTo>
                    <a:pt x="294" y="625"/>
                  </a:lnTo>
                  <a:lnTo>
                    <a:pt x="271" y="615"/>
                  </a:lnTo>
                  <a:lnTo>
                    <a:pt x="271" y="613"/>
                  </a:lnTo>
                  <a:lnTo>
                    <a:pt x="270" y="613"/>
                  </a:lnTo>
                  <a:lnTo>
                    <a:pt x="268" y="613"/>
                  </a:lnTo>
                  <a:lnTo>
                    <a:pt x="268" y="615"/>
                  </a:lnTo>
                  <a:lnTo>
                    <a:pt x="268" y="617"/>
                  </a:lnTo>
                  <a:lnTo>
                    <a:pt x="266" y="619"/>
                  </a:lnTo>
                  <a:lnTo>
                    <a:pt x="266" y="621"/>
                  </a:lnTo>
                  <a:lnTo>
                    <a:pt x="264" y="625"/>
                  </a:lnTo>
                  <a:lnTo>
                    <a:pt x="264" y="626"/>
                  </a:lnTo>
                  <a:lnTo>
                    <a:pt x="262" y="632"/>
                  </a:lnTo>
                  <a:lnTo>
                    <a:pt x="260" y="634"/>
                  </a:lnTo>
                  <a:lnTo>
                    <a:pt x="256" y="634"/>
                  </a:lnTo>
                  <a:lnTo>
                    <a:pt x="247" y="630"/>
                  </a:lnTo>
                  <a:lnTo>
                    <a:pt x="228" y="623"/>
                  </a:lnTo>
                  <a:lnTo>
                    <a:pt x="214" y="617"/>
                  </a:lnTo>
                  <a:lnTo>
                    <a:pt x="213" y="615"/>
                  </a:lnTo>
                  <a:lnTo>
                    <a:pt x="213" y="613"/>
                  </a:lnTo>
                  <a:lnTo>
                    <a:pt x="211" y="611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C454E25-D0FB-42E1-B492-6C45F636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003"/>
              <a:ext cx="986" cy="520"/>
            </a:xfrm>
            <a:custGeom>
              <a:avLst/>
              <a:gdLst>
                <a:gd name="T0" fmla="*/ 735 w 986"/>
                <a:gd name="T1" fmla="*/ 80 h 520"/>
                <a:gd name="T2" fmla="*/ 764 w 986"/>
                <a:gd name="T3" fmla="*/ 63 h 520"/>
                <a:gd name="T4" fmla="*/ 770 w 986"/>
                <a:gd name="T5" fmla="*/ 36 h 520"/>
                <a:gd name="T6" fmla="*/ 768 w 986"/>
                <a:gd name="T7" fmla="*/ 8 h 520"/>
                <a:gd name="T8" fmla="*/ 802 w 986"/>
                <a:gd name="T9" fmla="*/ 0 h 520"/>
                <a:gd name="T10" fmla="*/ 831 w 986"/>
                <a:gd name="T11" fmla="*/ 13 h 520"/>
                <a:gd name="T12" fmla="*/ 840 w 986"/>
                <a:gd name="T13" fmla="*/ 42 h 520"/>
                <a:gd name="T14" fmla="*/ 832 w 986"/>
                <a:gd name="T15" fmla="*/ 68 h 520"/>
                <a:gd name="T16" fmla="*/ 840 w 986"/>
                <a:gd name="T17" fmla="*/ 95 h 520"/>
                <a:gd name="T18" fmla="*/ 848 w 986"/>
                <a:gd name="T19" fmla="*/ 125 h 520"/>
                <a:gd name="T20" fmla="*/ 876 w 986"/>
                <a:gd name="T21" fmla="*/ 146 h 520"/>
                <a:gd name="T22" fmla="*/ 899 w 986"/>
                <a:gd name="T23" fmla="*/ 169 h 520"/>
                <a:gd name="T24" fmla="*/ 920 w 986"/>
                <a:gd name="T25" fmla="*/ 186 h 520"/>
                <a:gd name="T26" fmla="*/ 908 w 986"/>
                <a:gd name="T27" fmla="*/ 224 h 520"/>
                <a:gd name="T28" fmla="*/ 918 w 986"/>
                <a:gd name="T29" fmla="*/ 258 h 520"/>
                <a:gd name="T30" fmla="*/ 937 w 986"/>
                <a:gd name="T31" fmla="*/ 289 h 520"/>
                <a:gd name="T32" fmla="*/ 960 w 986"/>
                <a:gd name="T33" fmla="*/ 319 h 520"/>
                <a:gd name="T34" fmla="*/ 977 w 986"/>
                <a:gd name="T35" fmla="*/ 338 h 520"/>
                <a:gd name="T36" fmla="*/ 977 w 986"/>
                <a:gd name="T37" fmla="*/ 363 h 520"/>
                <a:gd name="T38" fmla="*/ 984 w 986"/>
                <a:gd name="T39" fmla="*/ 386 h 520"/>
                <a:gd name="T40" fmla="*/ 973 w 986"/>
                <a:gd name="T41" fmla="*/ 408 h 520"/>
                <a:gd name="T42" fmla="*/ 960 w 986"/>
                <a:gd name="T43" fmla="*/ 429 h 520"/>
                <a:gd name="T44" fmla="*/ 935 w 986"/>
                <a:gd name="T45" fmla="*/ 441 h 520"/>
                <a:gd name="T46" fmla="*/ 891 w 986"/>
                <a:gd name="T47" fmla="*/ 429 h 520"/>
                <a:gd name="T48" fmla="*/ 850 w 986"/>
                <a:gd name="T49" fmla="*/ 456 h 520"/>
                <a:gd name="T50" fmla="*/ 831 w 986"/>
                <a:gd name="T51" fmla="*/ 492 h 520"/>
                <a:gd name="T52" fmla="*/ 812 w 986"/>
                <a:gd name="T53" fmla="*/ 507 h 520"/>
                <a:gd name="T54" fmla="*/ 789 w 986"/>
                <a:gd name="T55" fmla="*/ 517 h 520"/>
                <a:gd name="T56" fmla="*/ 722 w 986"/>
                <a:gd name="T57" fmla="*/ 517 h 520"/>
                <a:gd name="T58" fmla="*/ 703 w 986"/>
                <a:gd name="T59" fmla="*/ 517 h 520"/>
                <a:gd name="T60" fmla="*/ 688 w 986"/>
                <a:gd name="T61" fmla="*/ 501 h 520"/>
                <a:gd name="T62" fmla="*/ 688 w 986"/>
                <a:gd name="T63" fmla="*/ 479 h 520"/>
                <a:gd name="T64" fmla="*/ 675 w 986"/>
                <a:gd name="T65" fmla="*/ 460 h 520"/>
                <a:gd name="T66" fmla="*/ 656 w 986"/>
                <a:gd name="T67" fmla="*/ 444 h 520"/>
                <a:gd name="T68" fmla="*/ 635 w 986"/>
                <a:gd name="T69" fmla="*/ 429 h 520"/>
                <a:gd name="T70" fmla="*/ 625 w 986"/>
                <a:gd name="T71" fmla="*/ 412 h 520"/>
                <a:gd name="T72" fmla="*/ 604 w 986"/>
                <a:gd name="T73" fmla="*/ 387 h 520"/>
                <a:gd name="T74" fmla="*/ 601 w 986"/>
                <a:gd name="T75" fmla="*/ 359 h 520"/>
                <a:gd name="T76" fmla="*/ 572 w 986"/>
                <a:gd name="T77" fmla="*/ 329 h 520"/>
                <a:gd name="T78" fmla="*/ 574 w 986"/>
                <a:gd name="T79" fmla="*/ 302 h 520"/>
                <a:gd name="T80" fmla="*/ 557 w 986"/>
                <a:gd name="T81" fmla="*/ 281 h 520"/>
                <a:gd name="T82" fmla="*/ 526 w 986"/>
                <a:gd name="T83" fmla="*/ 268 h 520"/>
                <a:gd name="T84" fmla="*/ 513 w 986"/>
                <a:gd name="T85" fmla="*/ 256 h 520"/>
                <a:gd name="T86" fmla="*/ 494 w 986"/>
                <a:gd name="T87" fmla="*/ 245 h 520"/>
                <a:gd name="T88" fmla="*/ 471 w 986"/>
                <a:gd name="T89" fmla="*/ 235 h 520"/>
                <a:gd name="T90" fmla="*/ 450 w 986"/>
                <a:gd name="T91" fmla="*/ 224 h 520"/>
                <a:gd name="T92" fmla="*/ 458 w 986"/>
                <a:gd name="T93" fmla="*/ 188 h 520"/>
                <a:gd name="T94" fmla="*/ 445 w 986"/>
                <a:gd name="T95" fmla="*/ 129 h 520"/>
                <a:gd name="T96" fmla="*/ 384 w 986"/>
                <a:gd name="T97" fmla="*/ 135 h 520"/>
                <a:gd name="T98" fmla="*/ 333 w 986"/>
                <a:gd name="T99" fmla="*/ 142 h 520"/>
                <a:gd name="T100" fmla="*/ 323 w 986"/>
                <a:gd name="T101" fmla="*/ 89 h 520"/>
                <a:gd name="T102" fmla="*/ 268 w 986"/>
                <a:gd name="T103" fmla="*/ 101 h 520"/>
                <a:gd name="T104" fmla="*/ 264 w 986"/>
                <a:gd name="T105" fmla="*/ 36 h 520"/>
                <a:gd name="T106" fmla="*/ 238 w 986"/>
                <a:gd name="T107" fmla="*/ 25 h 520"/>
                <a:gd name="T108" fmla="*/ 213 w 986"/>
                <a:gd name="T109" fmla="*/ 61 h 520"/>
                <a:gd name="T110" fmla="*/ 164 w 986"/>
                <a:gd name="T111" fmla="*/ 82 h 520"/>
                <a:gd name="T112" fmla="*/ 177 w 986"/>
                <a:gd name="T113" fmla="*/ 137 h 520"/>
                <a:gd name="T114" fmla="*/ 188 w 986"/>
                <a:gd name="T115" fmla="*/ 177 h 520"/>
                <a:gd name="T116" fmla="*/ 118 w 986"/>
                <a:gd name="T117" fmla="*/ 207 h 520"/>
                <a:gd name="T118" fmla="*/ 4 w 986"/>
                <a:gd name="T119" fmla="*/ 24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520">
                  <a:moveTo>
                    <a:pt x="709" y="99"/>
                  </a:moveTo>
                  <a:lnTo>
                    <a:pt x="709" y="97"/>
                  </a:lnTo>
                  <a:lnTo>
                    <a:pt x="711" y="97"/>
                  </a:lnTo>
                  <a:lnTo>
                    <a:pt x="713" y="95"/>
                  </a:lnTo>
                  <a:lnTo>
                    <a:pt x="715" y="93"/>
                  </a:lnTo>
                  <a:lnTo>
                    <a:pt x="716" y="93"/>
                  </a:lnTo>
                  <a:lnTo>
                    <a:pt x="716" y="91"/>
                  </a:lnTo>
                  <a:lnTo>
                    <a:pt x="718" y="89"/>
                  </a:lnTo>
                  <a:lnTo>
                    <a:pt x="718" y="87"/>
                  </a:lnTo>
                  <a:lnTo>
                    <a:pt x="720" y="85"/>
                  </a:lnTo>
                  <a:lnTo>
                    <a:pt x="724" y="84"/>
                  </a:lnTo>
                  <a:lnTo>
                    <a:pt x="724" y="82"/>
                  </a:lnTo>
                  <a:lnTo>
                    <a:pt x="726" y="82"/>
                  </a:lnTo>
                  <a:lnTo>
                    <a:pt x="728" y="82"/>
                  </a:lnTo>
                  <a:lnTo>
                    <a:pt x="732" y="82"/>
                  </a:lnTo>
                  <a:lnTo>
                    <a:pt x="734" y="80"/>
                  </a:lnTo>
                  <a:lnTo>
                    <a:pt x="735" y="80"/>
                  </a:lnTo>
                  <a:lnTo>
                    <a:pt x="739" y="80"/>
                  </a:lnTo>
                  <a:lnTo>
                    <a:pt x="741" y="80"/>
                  </a:lnTo>
                  <a:lnTo>
                    <a:pt x="743" y="78"/>
                  </a:lnTo>
                  <a:lnTo>
                    <a:pt x="745" y="78"/>
                  </a:lnTo>
                  <a:lnTo>
                    <a:pt x="747" y="76"/>
                  </a:lnTo>
                  <a:lnTo>
                    <a:pt x="749" y="76"/>
                  </a:lnTo>
                  <a:lnTo>
                    <a:pt x="751" y="74"/>
                  </a:lnTo>
                  <a:lnTo>
                    <a:pt x="753" y="72"/>
                  </a:lnTo>
                  <a:lnTo>
                    <a:pt x="755" y="70"/>
                  </a:lnTo>
                  <a:lnTo>
                    <a:pt x="755" y="68"/>
                  </a:lnTo>
                  <a:lnTo>
                    <a:pt x="755" y="66"/>
                  </a:lnTo>
                  <a:lnTo>
                    <a:pt x="756" y="65"/>
                  </a:lnTo>
                  <a:lnTo>
                    <a:pt x="756" y="63"/>
                  </a:lnTo>
                  <a:lnTo>
                    <a:pt x="758" y="63"/>
                  </a:lnTo>
                  <a:lnTo>
                    <a:pt x="760" y="63"/>
                  </a:lnTo>
                  <a:lnTo>
                    <a:pt x="762" y="63"/>
                  </a:lnTo>
                  <a:lnTo>
                    <a:pt x="764" y="63"/>
                  </a:lnTo>
                  <a:lnTo>
                    <a:pt x="768" y="63"/>
                  </a:lnTo>
                  <a:lnTo>
                    <a:pt x="770" y="61"/>
                  </a:lnTo>
                  <a:lnTo>
                    <a:pt x="772" y="59"/>
                  </a:lnTo>
                  <a:lnTo>
                    <a:pt x="774" y="59"/>
                  </a:lnTo>
                  <a:lnTo>
                    <a:pt x="775" y="57"/>
                  </a:lnTo>
                  <a:lnTo>
                    <a:pt x="777" y="55"/>
                  </a:lnTo>
                  <a:lnTo>
                    <a:pt x="779" y="53"/>
                  </a:lnTo>
                  <a:lnTo>
                    <a:pt x="777" y="53"/>
                  </a:lnTo>
                  <a:lnTo>
                    <a:pt x="777" y="51"/>
                  </a:lnTo>
                  <a:lnTo>
                    <a:pt x="777" y="49"/>
                  </a:lnTo>
                  <a:lnTo>
                    <a:pt x="777" y="47"/>
                  </a:lnTo>
                  <a:lnTo>
                    <a:pt x="775" y="46"/>
                  </a:lnTo>
                  <a:lnTo>
                    <a:pt x="774" y="44"/>
                  </a:lnTo>
                  <a:lnTo>
                    <a:pt x="774" y="42"/>
                  </a:lnTo>
                  <a:lnTo>
                    <a:pt x="772" y="40"/>
                  </a:lnTo>
                  <a:lnTo>
                    <a:pt x="770" y="38"/>
                  </a:lnTo>
                  <a:lnTo>
                    <a:pt x="770" y="36"/>
                  </a:lnTo>
                  <a:lnTo>
                    <a:pt x="768" y="34"/>
                  </a:lnTo>
                  <a:lnTo>
                    <a:pt x="766" y="32"/>
                  </a:lnTo>
                  <a:lnTo>
                    <a:pt x="764" y="30"/>
                  </a:lnTo>
                  <a:lnTo>
                    <a:pt x="762" y="30"/>
                  </a:lnTo>
                  <a:lnTo>
                    <a:pt x="760" y="27"/>
                  </a:lnTo>
                  <a:lnTo>
                    <a:pt x="758" y="25"/>
                  </a:lnTo>
                  <a:lnTo>
                    <a:pt x="756" y="23"/>
                  </a:lnTo>
                  <a:lnTo>
                    <a:pt x="756" y="21"/>
                  </a:lnTo>
                  <a:lnTo>
                    <a:pt x="756" y="19"/>
                  </a:lnTo>
                  <a:lnTo>
                    <a:pt x="756" y="17"/>
                  </a:lnTo>
                  <a:lnTo>
                    <a:pt x="756" y="15"/>
                  </a:lnTo>
                  <a:lnTo>
                    <a:pt x="758" y="13"/>
                  </a:lnTo>
                  <a:lnTo>
                    <a:pt x="758" y="11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8" y="9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74" y="4"/>
                  </a:lnTo>
                  <a:lnTo>
                    <a:pt x="775" y="4"/>
                  </a:lnTo>
                  <a:lnTo>
                    <a:pt x="777" y="2"/>
                  </a:lnTo>
                  <a:lnTo>
                    <a:pt x="779" y="2"/>
                  </a:lnTo>
                  <a:lnTo>
                    <a:pt x="783" y="2"/>
                  </a:lnTo>
                  <a:lnTo>
                    <a:pt x="785" y="2"/>
                  </a:lnTo>
                  <a:lnTo>
                    <a:pt x="787" y="2"/>
                  </a:lnTo>
                  <a:lnTo>
                    <a:pt x="789" y="2"/>
                  </a:lnTo>
                  <a:lnTo>
                    <a:pt x="791" y="2"/>
                  </a:lnTo>
                  <a:lnTo>
                    <a:pt x="793" y="2"/>
                  </a:lnTo>
                  <a:lnTo>
                    <a:pt x="794" y="2"/>
                  </a:lnTo>
                  <a:lnTo>
                    <a:pt x="796" y="2"/>
                  </a:lnTo>
                  <a:lnTo>
                    <a:pt x="798" y="2"/>
                  </a:lnTo>
                  <a:lnTo>
                    <a:pt x="798" y="0"/>
                  </a:lnTo>
                  <a:lnTo>
                    <a:pt x="802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2"/>
                  </a:lnTo>
                  <a:lnTo>
                    <a:pt x="812" y="2"/>
                  </a:lnTo>
                  <a:lnTo>
                    <a:pt x="813" y="2"/>
                  </a:lnTo>
                  <a:lnTo>
                    <a:pt x="815" y="2"/>
                  </a:lnTo>
                  <a:lnTo>
                    <a:pt x="819" y="2"/>
                  </a:lnTo>
                  <a:lnTo>
                    <a:pt x="821" y="4"/>
                  </a:lnTo>
                  <a:lnTo>
                    <a:pt x="821" y="6"/>
                  </a:lnTo>
                  <a:lnTo>
                    <a:pt x="819" y="6"/>
                  </a:lnTo>
                  <a:lnTo>
                    <a:pt x="821" y="8"/>
                  </a:lnTo>
                  <a:lnTo>
                    <a:pt x="821" y="9"/>
                  </a:lnTo>
                  <a:lnTo>
                    <a:pt x="823" y="11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9" y="13"/>
                  </a:lnTo>
                  <a:lnTo>
                    <a:pt x="831" y="13"/>
                  </a:lnTo>
                  <a:lnTo>
                    <a:pt x="832" y="13"/>
                  </a:lnTo>
                  <a:lnTo>
                    <a:pt x="832" y="15"/>
                  </a:lnTo>
                  <a:lnTo>
                    <a:pt x="834" y="17"/>
                  </a:lnTo>
                  <a:lnTo>
                    <a:pt x="834" y="19"/>
                  </a:lnTo>
                  <a:lnTo>
                    <a:pt x="834" y="21"/>
                  </a:lnTo>
                  <a:lnTo>
                    <a:pt x="836" y="21"/>
                  </a:lnTo>
                  <a:lnTo>
                    <a:pt x="836" y="23"/>
                  </a:lnTo>
                  <a:lnTo>
                    <a:pt x="836" y="25"/>
                  </a:lnTo>
                  <a:lnTo>
                    <a:pt x="836" y="27"/>
                  </a:lnTo>
                  <a:lnTo>
                    <a:pt x="836" y="28"/>
                  </a:lnTo>
                  <a:lnTo>
                    <a:pt x="838" y="30"/>
                  </a:lnTo>
                  <a:lnTo>
                    <a:pt x="838" y="32"/>
                  </a:lnTo>
                  <a:lnTo>
                    <a:pt x="838" y="34"/>
                  </a:lnTo>
                  <a:lnTo>
                    <a:pt x="840" y="36"/>
                  </a:lnTo>
                  <a:lnTo>
                    <a:pt x="840" y="38"/>
                  </a:lnTo>
                  <a:lnTo>
                    <a:pt x="840" y="40"/>
                  </a:lnTo>
                  <a:lnTo>
                    <a:pt x="840" y="42"/>
                  </a:lnTo>
                  <a:lnTo>
                    <a:pt x="838" y="44"/>
                  </a:lnTo>
                  <a:lnTo>
                    <a:pt x="838" y="46"/>
                  </a:lnTo>
                  <a:lnTo>
                    <a:pt x="838" y="47"/>
                  </a:lnTo>
                  <a:lnTo>
                    <a:pt x="836" y="47"/>
                  </a:lnTo>
                  <a:lnTo>
                    <a:pt x="836" y="49"/>
                  </a:lnTo>
                  <a:lnTo>
                    <a:pt x="834" y="51"/>
                  </a:lnTo>
                  <a:lnTo>
                    <a:pt x="834" y="53"/>
                  </a:lnTo>
                  <a:lnTo>
                    <a:pt x="834" y="55"/>
                  </a:lnTo>
                  <a:lnTo>
                    <a:pt x="834" y="57"/>
                  </a:lnTo>
                  <a:lnTo>
                    <a:pt x="834" y="59"/>
                  </a:lnTo>
                  <a:lnTo>
                    <a:pt x="834" y="61"/>
                  </a:lnTo>
                  <a:lnTo>
                    <a:pt x="834" y="63"/>
                  </a:lnTo>
                  <a:lnTo>
                    <a:pt x="834" y="65"/>
                  </a:lnTo>
                  <a:lnTo>
                    <a:pt x="832" y="65"/>
                  </a:lnTo>
                  <a:lnTo>
                    <a:pt x="831" y="66"/>
                  </a:lnTo>
                  <a:lnTo>
                    <a:pt x="832" y="66"/>
                  </a:lnTo>
                  <a:lnTo>
                    <a:pt x="832" y="68"/>
                  </a:lnTo>
                  <a:lnTo>
                    <a:pt x="832" y="70"/>
                  </a:lnTo>
                  <a:lnTo>
                    <a:pt x="834" y="70"/>
                  </a:lnTo>
                  <a:lnTo>
                    <a:pt x="834" y="72"/>
                  </a:lnTo>
                  <a:lnTo>
                    <a:pt x="832" y="74"/>
                  </a:lnTo>
                  <a:lnTo>
                    <a:pt x="834" y="76"/>
                  </a:lnTo>
                  <a:lnTo>
                    <a:pt x="834" y="78"/>
                  </a:lnTo>
                  <a:lnTo>
                    <a:pt x="836" y="78"/>
                  </a:lnTo>
                  <a:lnTo>
                    <a:pt x="836" y="80"/>
                  </a:lnTo>
                  <a:lnTo>
                    <a:pt x="834" y="82"/>
                  </a:lnTo>
                  <a:lnTo>
                    <a:pt x="834" y="84"/>
                  </a:lnTo>
                  <a:lnTo>
                    <a:pt x="836" y="85"/>
                  </a:lnTo>
                  <a:lnTo>
                    <a:pt x="838" y="87"/>
                  </a:lnTo>
                  <a:lnTo>
                    <a:pt x="838" y="89"/>
                  </a:lnTo>
                  <a:lnTo>
                    <a:pt x="838" y="91"/>
                  </a:lnTo>
                  <a:lnTo>
                    <a:pt x="838" y="93"/>
                  </a:lnTo>
                  <a:lnTo>
                    <a:pt x="838" y="95"/>
                  </a:lnTo>
                  <a:lnTo>
                    <a:pt x="840" y="95"/>
                  </a:lnTo>
                  <a:lnTo>
                    <a:pt x="840" y="97"/>
                  </a:lnTo>
                  <a:lnTo>
                    <a:pt x="842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6" y="103"/>
                  </a:lnTo>
                  <a:lnTo>
                    <a:pt x="848" y="103"/>
                  </a:lnTo>
                  <a:lnTo>
                    <a:pt x="850" y="103"/>
                  </a:lnTo>
                  <a:lnTo>
                    <a:pt x="848" y="104"/>
                  </a:lnTo>
                  <a:lnTo>
                    <a:pt x="848" y="106"/>
                  </a:lnTo>
                  <a:lnTo>
                    <a:pt x="848" y="108"/>
                  </a:lnTo>
                  <a:lnTo>
                    <a:pt x="848" y="110"/>
                  </a:lnTo>
                  <a:lnTo>
                    <a:pt x="848" y="112"/>
                  </a:lnTo>
                  <a:lnTo>
                    <a:pt x="848" y="114"/>
                  </a:lnTo>
                  <a:lnTo>
                    <a:pt x="848" y="116"/>
                  </a:lnTo>
                  <a:lnTo>
                    <a:pt x="848" y="120"/>
                  </a:lnTo>
                  <a:lnTo>
                    <a:pt x="848" y="122"/>
                  </a:lnTo>
                  <a:lnTo>
                    <a:pt x="848" y="125"/>
                  </a:lnTo>
                  <a:lnTo>
                    <a:pt x="848" y="127"/>
                  </a:lnTo>
                  <a:lnTo>
                    <a:pt x="848" y="129"/>
                  </a:lnTo>
                  <a:lnTo>
                    <a:pt x="848" y="133"/>
                  </a:lnTo>
                  <a:lnTo>
                    <a:pt x="848" y="135"/>
                  </a:lnTo>
                  <a:lnTo>
                    <a:pt x="848" y="137"/>
                  </a:lnTo>
                  <a:lnTo>
                    <a:pt x="850" y="139"/>
                  </a:lnTo>
                  <a:lnTo>
                    <a:pt x="851" y="141"/>
                  </a:lnTo>
                  <a:lnTo>
                    <a:pt x="853" y="142"/>
                  </a:lnTo>
                  <a:lnTo>
                    <a:pt x="855" y="144"/>
                  </a:lnTo>
                  <a:lnTo>
                    <a:pt x="857" y="146"/>
                  </a:lnTo>
                  <a:lnTo>
                    <a:pt x="859" y="148"/>
                  </a:lnTo>
                  <a:lnTo>
                    <a:pt x="863" y="148"/>
                  </a:lnTo>
                  <a:lnTo>
                    <a:pt x="867" y="148"/>
                  </a:lnTo>
                  <a:lnTo>
                    <a:pt x="869" y="148"/>
                  </a:lnTo>
                  <a:lnTo>
                    <a:pt x="870" y="148"/>
                  </a:lnTo>
                  <a:lnTo>
                    <a:pt x="872" y="146"/>
                  </a:lnTo>
                  <a:lnTo>
                    <a:pt x="876" y="146"/>
                  </a:lnTo>
                  <a:lnTo>
                    <a:pt x="878" y="146"/>
                  </a:lnTo>
                  <a:lnTo>
                    <a:pt x="882" y="146"/>
                  </a:lnTo>
                  <a:lnTo>
                    <a:pt x="884" y="146"/>
                  </a:lnTo>
                  <a:lnTo>
                    <a:pt x="886" y="146"/>
                  </a:lnTo>
                  <a:lnTo>
                    <a:pt x="889" y="146"/>
                  </a:lnTo>
                  <a:lnTo>
                    <a:pt x="891" y="146"/>
                  </a:lnTo>
                  <a:lnTo>
                    <a:pt x="893" y="146"/>
                  </a:lnTo>
                  <a:lnTo>
                    <a:pt x="897" y="148"/>
                  </a:lnTo>
                  <a:lnTo>
                    <a:pt x="899" y="148"/>
                  </a:lnTo>
                  <a:lnTo>
                    <a:pt x="899" y="152"/>
                  </a:lnTo>
                  <a:lnTo>
                    <a:pt x="899" y="154"/>
                  </a:lnTo>
                  <a:lnTo>
                    <a:pt x="899" y="156"/>
                  </a:lnTo>
                  <a:lnTo>
                    <a:pt x="899" y="158"/>
                  </a:lnTo>
                  <a:lnTo>
                    <a:pt x="899" y="160"/>
                  </a:lnTo>
                  <a:lnTo>
                    <a:pt x="901" y="163"/>
                  </a:lnTo>
                  <a:lnTo>
                    <a:pt x="899" y="167"/>
                  </a:lnTo>
                  <a:lnTo>
                    <a:pt x="899" y="169"/>
                  </a:lnTo>
                  <a:lnTo>
                    <a:pt x="899" y="171"/>
                  </a:lnTo>
                  <a:lnTo>
                    <a:pt x="899" y="173"/>
                  </a:lnTo>
                  <a:lnTo>
                    <a:pt x="899" y="177"/>
                  </a:lnTo>
                  <a:lnTo>
                    <a:pt x="901" y="179"/>
                  </a:lnTo>
                  <a:lnTo>
                    <a:pt x="899" y="180"/>
                  </a:lnTo>
                  <a:lnTo>
                    <a:pt x="899" y="182"/>
                  </a:lnTo>
                  <a:lnTo>
                    <a:pt x="901" y="186"/>
                  </a:lnTo>
                  <a:lnTo>
                    <a:pt x="903" y="186"/>
                  </a:lnTo>
                  <a:lnTo>
                    <a:pt x="905" y="186"/>
                  </a:lnTo>
                  <a:lnTo>
                    <a:pt x="907" y="186"/>
                  </a:lnTo>
                  <a:lnTo>
                    <a:pt x="908" y="186"/>
                  </a:lnTo>
                  <a:lnTo>
                    <a:pt x="910" y="186"/>
                  </a:lnTo>
                  <a:lnTo>
                    <a:pt x="912" y="186"/>
                  </a:lnTo>
                  <a:lnTo>
                    <a:pt x="914" y="186"/>
                  </a:lnTo>
                  <a:lnTo>
                    <a:pt x="916" y="186"/>
                  </a:lnTo>
                  <a:lnTo>
                    <a:pt x="918" y="186"/>
                  </a:lnTo>
                  <a:lnTo>
                    <a:pt x="920" y="186"/>
                  </a:lnTo>
                  <a:lnTo>
                    <a:pt x="922" y="190"/>
                  </a:lnTo>
                  <a:lnTo>
                    <a:pt x="922" y="194"/>
                  </a:lnTo>
                  <a:lnTo>
                    <a:pt x="922" y="198"/>
                  </a:lnTo>
                  <a:lnTo>
                    <a:pt x="922" y="199"/>
                  </a:lnTo>
                  <a:lnTo>
                    <a:pt x="922" y="203"/>
                  </a:lnTo>
                  <a:lnTo>
                    <a:pt x="920" y="205"/>
                  </a:lnTo>
                  <a:lnTo>
                    <a:pt x="920" y="207"/>
                  </a:lnTo>
                  <a:lnTo>
                    <a:pt x="918" y="209"/>
                  </a:lnTo>
                  <a:lnTo>
                    <a:pt x="916" y="209"/>
                  </a:lnTo>
                  <a:lnTo>
                    <a:pt x="914" y="211"/>
                  </a:lnTo>
                  <a:lnTo>
                    <a:pt x="912" y="211"/>
                  </a:lnTo>
                  <a:lnTo>
                    <a:pt x="912" y="213"/>
                  </a:lnTo>
                  <a:lnTo>
                    <a:pt x="910" y="213"/>
                  </a:lnTo>
                  <a:lnTo>
                    <a:pt x="910" y="215"/>
                  </a:lnTo>
                  <a:lnTo>
                    <a:pt x="910" y="218"/>
                  </a:lnTo>
                  <a:lnTo>
                    <a:pt x="910" y="220"/>
                  </a:lnTo>
                  <a:lnTo>
                    <a:pt x="908" y="224"/>
                  </a:lnTo>
                  <a:lnTo>
                    <a:pt x="908" y="226"/>
                  </a:lnTo>
                  <a:lnTo>
                    <a:pt x="907" y="228"/>
                  </a:lnTo>
                  <a:lnTo>
                    <a:pt x="907" y="230"/>
                  </a:lnTo>
                  <a:lnTo>
                    <a:pt x="907" y="232"/>
                  </a:lnTo>
                  <a:lnTo>
                    <a:pt x="907" y="234"/>
                  </a:lnTo>
                  <a:lnTo>
                    <a:pt x="907" y="235"/>
                  </a:lnTo>
                  <a:lnTo>
                    <a:pt x="910" y="237"/>
                  </a:lnTo>
                  <a:lnTo>
                    <a:pt x="912" y="241"/>
                  </a:lnTo>
                  <a:lnTo>
                    <a:pt x="916" y="243"/>
                  </a:lnTo>
                  <a:lnTo>
                    <a:pt x="918" y="245"/>
                  </a:lnTo>
                  <a:lnTo>
                    <a:pt x="920" y="247"/>
                  </a:lnTo>
                  <a:lnTo>
                    <a:pt x="920" y="249"/>
                  </a:lnTo>
                  <a:lnTo>
                    <a:pt x="918" y="251"/>
                  </a:lnTo>
                  <a:lnTo>
                    <a:pt x="918" y="253"/>
                  </a:lnTo>
                  <a:lnTo>
                    <a:pt x="918" y="254"/>
                  </a:lnTo>
                  <a:lnTo>
                    <a:pt x="918" y="256"/>
                  </a:lnTo>
                  <a:lnTo>
                    <a:pt x="918" y="258"/>
                  </a:lnTo>
                  <a:lnTo>
                    <a:pt x="920" y="260"/>
                  </a:lnTo>
                  <a:lnTo>
                    <a:pt x="922" y="260"/>
                  </a:lnTo>
                  <a:lnTo>
                    <a:pt x="922" y="262"/>
                  </a:lnTo>
                  <a:lnTo>
                    <a:pt x="924" y="262"/>
                  </a:lnTo>
                  <a:lnTo>
                    <a:pt x="926" y="262"/>
                  </a:lnTo>
                  <a:lnTo>
                    <a:pt x="927" y="264"/>
                  </a:lnTo>
                  <a:lnTo>
                    <a:pt x="929" y="264"/>
                  </a:lnTo>
                  <a:lnTo>
                    <a:pt x="931" y="264"/>
                  </a:lnTo>
                  <a:lnTo>
                    <a:pt x="931" y="266"/>
                  </a:lnTo>
                  <a:lnTo>
                    <a:pt x="933" y="268"/>
                  </a:lnTo>
                  <a:lnTo>
                    <a:pt x="935" y="272"/>
                  </a:lnTo>
                  <a:lnTo>
                    <a:pt x="935" y="275"/>
                  </a:lnTo>
                  <a:lnTo>
                    <a:pt x="935" y="279"/>
                  </a:lnTo>
                  <a:lnTo>
                    <a:pt x="935" y="283"/>
                  </a:lnTo>
                  <a:lnTo>
                    <a:pt x="937" y="285"/>
                  </a:lnTo>
                  <a:lnTo>
                    <a:pt x="937" y="287"/>
                  </a:lnTo>
                  <a:lnTo>
                    <a:pt x="937" y="289"/>
                  </a:lnTo>
                  <a:lnTo>
                    <a:pt x="937" y="291"/>
                  </a:lnTo>
                  <a:lnTo>
                    <a:pt x="935" y="292"/>
                  </a:lnTo>
                  <a:lnTo>
                    <a:pt x="935" y="294"/>
                  </a:lnTo>
                  <a:lnTo>
                    <a:pt x="933" y="296"/>
                  </a:lnTo>
                  <a:lnTo>
                    <a:pt x="935" y="300"/>
                  </a:lnTo>
                  <a:lnTo>
                    <a:pt x="935" y="302"/>
                  </a:lnTo>
                  <a:lnTo>
                    <a:pt x="937" y="304"/>
                  </a:lnTo>
                  <a:lnTo>
                    <a:pt x="939" y="306"/>
                  </a:lnTo>
                  <a:lnTo>
                    <a:pt x="941" y="306"/>
                  </a:lnTo>
                  <a:lnTo>
                    <a:pt x="945" y="306"/>
                  </a:lnTo>
                  <a:lnTo>
                    <a:pt x="948" y="306"/>
                  </a:lnTo>
                  <a:lnTo>
                    <a:pt x="952" y="308"/>
                  </a:lnTo>
                  <a:lnTo>
                    <a:pt x="954" y="310"/>
                  </a:lnTo>
                  <a:lnTo>
                    <a:pt x="956" y="311"/>
                  </a:lnTo>
                  <a:lnTo>
                    <a:pt x="958" y="313"/>
                  </a:lnTo>
                  <a:lnTo>
                    <a:pt x="958" y="317"/>
                  </a:lnTo>
                  <a:lnTo>
                    <a:pt x="960" y="319"/>
                  </a:lnTo>
                  <a:lnTo>
                    <a:pt x="962" y="319"/>
                  </a:lnTo>
                  <a:lnTo>
                    <a:pt x="962" y="321"/>
                  </a:lnTo>
                  <a:lnTo>
                    <a:pt x="964" y="323"/>
                  </a:lnTo>
                  <a:lnTo>
                    <a:pt x="965" y="323"/>
                  </a:lnTo>
                  <a:lnTo>
                    <a:pt x="967" y="323"/>
                  </a:lnTo>
                  <a:lnTo>
                    <a:pt x="967" y="325"/>
                  </a:lnTo>
                  <a:lnTo>
                    <a:pt x="969" y="325"/>
                  </a:lnTo>
                  <a:lnTo>
                    <a:pt x="971" y="327"/>
                  </a:lnTo>
                  <a:lnTo>
                    <a:pt x="971" y="329"/>
                  </a:lnTo>
                  <a:lnTo>
                    <a:pt x="973" y="330"/>
                  </a:lnTo>
                  <a:lnTo>
                    <a:pt x="973" y="332"/>
                  </a:lnTo>
                  <a:lnTo>
                    <a:pt x="975" y="332"/>
                  </a:lnTo>
                  <a:lnTo>
                    <a:pt x="975" y="334"/>
                  </a:lnTo>
                  <a:lnTo>
                    <a:pt x="977" y="334"/>
                  </a:lnTo>
                  <a:lnTo>
                    <a:pt x="977" y="336"/>
                  </a:lnTo>
                  <a:lnTo>
                    <a:pt x="979" y="338"/>
                  </a:lnTo>
                  <a:lnTo>
                    <a:pt x="977" y="338"/>
                  </a:lnTo>
                  <a:lnTo>
                    <a:pt x="975" y="338"/>
                  </a:lnTo>
                  <a:lnTo>
                    <a:pt x="973" y="338"/>
                  </a:lnTo>
                  <a:lnTo>
                    <a:pt x="971" y="338"/>
                  </a:lnTo>
                  <a:lnTo>
                    <a:pt x="969" y="338"/>
                  </a:lnTo>
                  <a:lnTo>
                    <a:pt x="967" y="340"/>
                  </a:lnTo>
                  <a:lnTo>
                    <a:pt x="967" y="342"/>
                  </a:lnTo>
                  <a:lnTo>
                    <a:pt x="969" y="344"/>
                  </a:lnTo>
                  <a:lnTo>
                    <a:pt x="969" y="346"/>
                  </a:lnTo>
                  <a:lnTo>
                    <a:pt x="971" y="348"/>
                  </a:lnTo>
                  <a:lnTo>
                    <a:pt x="971" y="349"/>
                  </a:lnTo>
                  <a:lnTo>
                    <a:pt x="973" y="351"/>
                  </a:lnTo>
                  <a:lnTo>
                    <a:pt x="975" y="353"/>
                  </a:lnTo>
                  <a:lnTo>
                    <a:pt x="975" y="355"/>
                  </a:lnTo>
                  <a:lnTo>
                    <a:pt x="977" y="357"/>
                  </a:lnTo>
                  <a:lnTo>
                    <a:pt x="977" y="359"/>
                  </a:lnTo>
                  <a:lnTo>
                    <a:pt x="977" y="361"/>
                  </a:lnTo>
                  <a:lnTo>
                    <a:pt x="977" y="363"/>
                  </a:lnTo>
                  <a:lnTo>
                    <a:pt x="977" y="365"/>
                  </a:lnTo>
                  <a:lnTo>
                    <a:pt x="977" y="367"/>
                  </a:lnTo>
                  <a:lnTo>
                    <a:pt x="975" y="367"/>
                  </a:lnTo>
                  <a:lnTo>
                    <a:pt x="975" y="368"/>
                  </a:lnTo>
                  <a:lnTo>
                    <a:pt x="975" y="370"/>
                  </a:lnTo>
                  <a:lnTo>
                    <a:pt x="975" y="372"/>
                  </a:lnTo>
                  <a:lnTo>
                    <a:pt x="975" y="374"/>
                  </a:lnTo>
                  <a:lnTo>
                    <a:pt x="977" y="374"/>
                  </a:lnTo>
                  <a:lnTo>
                    <a:pt x="979" y="374"/>
                  </a:lnTo>
                  <a:lnTo>
                    <a:pt x="981" y="376"/>
                  </a:lnTo>
                  <a:lnTo>
                    <a:pt x="983" y="378"/>
                  </a:lnTo>
                  <a:lnTo>
                    <a:pt x="983" y="380"/>
                  </a:lnTo>
                  <a:lnTo>
                    <a:pt x="984" y="380"/>
                  </a:lnTo>
                  <a:lnTo>
                    <a:pt x="986" y="382"/>
                  </a:lnTo>
                  <a:lnTo>
                    <a:pt x="984" y="384"/>
                  </a:lnTo>
                  <a:lnTo>
                    <a:pt x="986" y="384"/>
                  </a:lnTo>
                  <a:lnTo>
                    <a:pt x="984" y="386"/>
                  </a:lnTo>
                  <a:lnTo>
                    <a:pt x="984" y="387"/>
                  </a:lnTo>
                  <a:lnTo>
                    <a:pt x="984" y="389"/>
                  </a:lnTo>
                  <a:lnTo>
                    <a:pt x="984" y="391"/>
                  </a:lnTo>
                  <a:lnTo>
                    <a:pt x="983" y="391"/>
                  </a:lnTo>
                  <a:lnTo>
                    <a:pt x="983" y="393"/>
                  </a:lnTo>
                  <a:lnTo>
                    <a:pt x="981" y="393"/>
                  </a:lnTo>
                  <a:lnTo>
                    <a:pt x="981" y="395"/>
                  </a:lnTo>
                  <a:lnTo>
                    <a:pt x="981" y="397"/>
                  </a:lnTo>
                  <a:lnTo>
                    <a:pt x="979" y="397"/>
                  </a:lnTo>
                  <a:lnTo>
                    <a:pt x="979" y="399"/>
                  </a:lnTo>
                  <a:lnTo>
                    <a:pt x="979" y="401"/>
                  </a:lnTo>
                  <a:lnTo>
                    <a:pt x="977" y="403"/>
                  </a:lnTo>
                  <a:lnTo>
                    <a:pt x="977" y="405"/>
                  </a:lnTo>
                  <a:lnTo>
                    <a:pt x="977" y="406"/>
                  </a:lnTo>
                  <a:lnTo>
                    <a:pt x="975" y="406"/>
                  </a:lnTo>
                  <a:lnTo>
                    <a:pt x="975" y="408"/>
                  </a:lnTo>
                  <a:lnTo>
                    <a:pt x="973" y="408"/>
                  </a:lnTo>
                  <a:lnTo>
                    <a:pt x="973" y="410"/>
                  </a:lnTo>
                  <a:lnTo>
                    <a:pt x="973" y="412"/>
                  </a:lnTo>
                  <a:lnTo>
                    <a:pt x="973" y="414"/>
                  </a:lnTo>
                  <a:lnTo>
                    <a:pt x="971" y="414"/>
                  </a:lnTo>
                  <a:lnTo>
                    <a:pt x="971" y="416"/>
                  </a:lnTo>
                  <a:lnTo>
                    <a:pt x="971" y="418"/>
                  </a:lnTo>
                  <a:lnTo>
                    <a:pt x="969" y="418"/>
                  </a:lnTo>
                  <a:lnTo>
                    <a:pt x="967" y="420"/>
                  </a:lnTo>
                  <a:lnTo>
                    <a:pt x="965" y="420"/>
                  </a:lnTo>
                  <a:lnTo>
                    <a:pt x="965" y="422"/>
                  </a:lnTo>
                  <a:lnTo>
                    <a:pt x="964" y="424"/>
                  </a:lnTo>
                  <a:lnTo>
                    <a:pt x="962" y="424"/>
                  </a:lnTo>
                  <a:lnTo>
                    <a:pt x="962" y="425"/>
                  </a:lnTo>
                  <a:lnTo>
                    <a:pt x="962" y="427"/>
                  </a:lnTo>
                  <a:lnTo>
                    <a:pt x="960" y="425"/>
                  </a:lnTo>
                  <a:lnTo>
                    <a:pt x="960" y="427"/>
                  </a:lnTo>
                  <a:lnTo>
                    <a:pt x="960" y="429"/>
                  </a:lnTo>
                  <a:lnTo>
                    <a:pt x="960" y="431"/>
                  </a:lnTo>
                  <a:lnTo>
                    <a:pt x="958" y="431"/>
                  </a:lnTo>
                  <a:lnTo>
                    <a:pt x="956" y="431"/>
                  </a:lnTo>
                  <a:lnTo>
                    <a:pt x="954" y="431"/>
                  </a:lnTo>
                  <a:lnTo>
                    <a:pt x="952" y="433"/>
                  </a:lnTo>
                  <a:lnTo>
                    <a:pt x="952" y="435"/>
                  </a:lnTo>
                  <a:lnTo>
                    <a:pt x="950" y="435"/>
                  </a:lnTo>
                  <a:lnTo>
                    <a:pt x="948" y="435"/>
                  </a:lnTo>
                  <a:lnTo>
                    <a:pt x="948" y="437"/>
                  </a:lnTo>
                  <a:lnTo>
                    <a:pt x="946" y="437"/>
                  </a:lnTo>
                  <a:lnTo>
                    <a:pt x="945" y="437"/>
                  </a:lnTo>
                  <a:lnTo>
                    <a:pt x="943" y="437"/>
                  </a:lnTo>
                  <a:lnTo>
                    <a:pt x="941" y="437"/>
                  </a:lnTo>
                  <a:lnTo>
                    <a:pt x="939" y="437"/>
                  </a:lnTo>
                  <a:lnTo>
                    <a:pt x="937" y="439"/>
                  </a:lnTo>
                  <a:lnTo>
                    <a:pt x="937" y="441"/>
                  </a:lnTo>
                  <a:lnTo>
                    <a:pt x="935" y="441"/>
                  </a:lnTo>
                  <a:lnTo>
                    <a:pt x="931" y="441"/>
                  </a:lnTo>
                  <a:lnTo>
                    <a:pt x="929" y="441"/>
                  </a:lnTo>
                  <a:lnTo>
                    <a:pt x="926" y="439"/>
                  </a:lnTo>
                  <a:lnTo>
                    <a:pt x="924" y="439"/>
                  </a:lnTo>
                  <a:lnTo>
                    <a:pt x="922" y="439"/>
                  </a:lnTo>
                  <a:lnTo>
                    <a:pt x="918" y="437"/>
                  </a:lnTo>
                  <a:lnTo>
                    <a:pt x="916" y="437"/>
                  </a:lnTo>
                  <a:lnTo>
                    <a:pt x="912" y="435"/>
                  </a:lnTo>
                  <a:lnTo>
                    <a:pt x="910" y="435"/>
                  </a:lnTo>
                  <a:lnTo>
                    <a:pt x="908" y="433"/>
                  </a:lnTo>
                  <a:lnTo>
                    <a:pt x="907" y="433"/>
                  </a:lnTo>
                  <a:lnTo>
                    <a:pt x="905" y="431"/>
                  </a:lnTo>
                  <a:lnTo>
                    <a:pt x="903" y="431"/>
                  </a:lnTo>
                  <a:lnTo>
                    <a:pt x="901" y="431"/>
                  </a:lnTo>
                  <a:lnTo>
                    <a:pt x="897" y="429"/>
                  </a:lnTo>
                  <a:lnTo>
                    <a:pt x="895" y="429"/>
                  </a:lnTo>
                  <a:lnTo>
                    <a:pt x="891" y="429"/>
                  </a:lnTo>
                  <a:lnTo>
                    <a:pt x="889" y="429"/>
                  </a:lnTo>
                  <a:lnTo>
                    <a:pt x="888" y="431"/>
                  </a:lnTo>
                  <a:lnTo>
                    <a:pt x="886" y="431"/>
                  </a:lnTo>
                  <a:lnTo>
                    <a:pt x="882" y="431"/>
                  </a:lnTo>
                  <a:lnTo>
                    <a:pt x="880" y="433"/>
                  </a:lnTo>
                  <a:lnTo>
                    <a:pt x="878" y="435"/>
                  </a:lnTo>
                  <a:lnTo>
                    <a:pt x="874" y="435"/>
                  </a:lnTo>
                  <a:lnTo>
                    <a:pt x="872" y="437"/>
                  </a:lnTo>
                  <a:lnTo>
                    <a:pt x="870" y="437"/>
                  </a:lnTo>
                  <a:lnTo>
                    <a:pt x="869" y="439"/>
                  </a:lnTo>
                  <a:lnTo>
                    <a:pt x="867" y="441"/>
                  </a:lnTo>
                  <a:lnTo>
                    <a:pt x="863" y="443"/>
                  </a:lnTo>
                  <a:lnTo>
                    <a:pt x="861" y="444"/>
                  </a:lnTo>
                  <a:lnTo>
                    <a:pt x="857" y="448"/>
                  </a:lnTo>
                  <a:lnTo>
                    <a:pt x="855" y="450"/>
                  </a:lnTo>
                  <a:lnTo>
                    <a:pt x="851" y="452"/>
                  </a:lnTo>
                  <a:lnTo>
                    <a:pt x="850" y="456"/>
                  </a:lnTo>
                  <a:lnTo>
                    <a:pt x="848" y="458"/>
                  </a:lnTo>
                  <a:lnTo>
                    <a:pt x="846" y="462"/>
                  </a:lnTo>
                  <a:lnTo>
                    <a:pt x="844" y="465"/>
                  </a:lnTo>
                  <a:lnTo>
                    <a:pt x="840" y="469"/>
                  </a:lnTo>
                  <a:lnTo>
                    <a:pt x="838" y="469"/>
                  </a:lnTo>
                  <a:lnTo>
                    <a:pt x="836" y="473"/>
                  </a:lnTo>
                  <a:lnTo>
                    <a:pt x="834" y="477"/>
                  </a:lnTo>
                  <a:lnTo>
                    <a:pt x="834" y="479"/>
                  </a:lnTo>
                  <a:lnTo>
                    <a:pt x="834" y="481"/>
                  </a:lnTo>
                  <a:lnTo>
                    <a:pt x="832" y="482"/>
                  </a:lnTo>
                  <a:lnTo>
                    <a:pt x="832" y="484"/>
                  </a:lnTo>
                  <a:lnTo>
                    <a:pt x="832" y="486"/>
                  </a:lnTo>
                  <a:lnTo>
                    <a:pt x="831" y="488"/>
                  </a:lnTo>
                  <a:lnTo>
                    <a:pt x="831" y="490"/>
                  </a:lnTo>
                  <a:lnTo>
                    <a:pt x="831" y="492"/>
                  </a:lnTo>
                  <a:lnTo>
                    <a:pt x="831" y="494"/>
                  </a:lnTo>
                  <a:lnTo>
                    <a:pt x="831" y="492"/>
                  </a:lnTo>
                  <a:lnTo>
                    <a:pt x="829" y="492"/>
                  </a:lnTo>
                  <a:lnTo>
                    <a:pt x="829" y="494"/>
                  </a:lnTo>
                  <a:lnTo>
                    <a:pt x="827" y="496"/>
                  </a:lnTo>
                  <a:lnTo>
                    <a:pt x="827" y="494"/>
                  </a:lnTo>
                  <a:lnTo>
                    <a:pt x="825" y="494"/>
                  </a:lnTo>
                  <a:lnTo>
                    <a:pt x="823" y="496"/>
                  </a:lnTo>
                  <a:lnTo>
                    <a:pt x="821" y="496"/>
                  </a:lnTo>
                  <a:lnTo>
                    <a:pt x="821" y="498"/>
                  </a:lnTo>
                  <a:lnTo>
                    <a:pt x="821" y="500"/>
                  </a:lnTo>
                  <a:lnTo>
                    <a:pt x="819" y="500"/>
                  </a:lnTo>
                  <a:lnTo>
                    <a:pt x="819" y="501"/>
                  </a:lnTo>
                  <a:lnTo>
                    <a:pt x="817" y="501"/>
                  </a:lnTo>
                  <a:lnTo>
                    <a:pt x="815" y="503"/>
                  </a:lnTo>
                  <a:lnTo>
                    <a:pt x="813" y="503"/>
                  </a:lnTo>
                  <a:lnTo>
                    <a:pt x="813" y="505"/>
                  </a:lnTo>
                  <a:lnTo>
                    <a:pt x="812" y="505"/>
                  </a:lnTo>
                  <a:lnTo>
                    <a:pt x="812" y="507"/>
                  </a:lnTo>
                  <a:lnTo>
                    <a:pt x="810" y="509"/>
                  </a:lnTo>
                  <a:lnTo>
                    <a:pt x="808" y="509"/>
                  </a:lnTo>
                  <a:lnTo>
                    <a:pt x="808" y="511"/>
                  </a:lnTo>
                  <a:lnTo>
                    <a:pt x="806" y="511"/>
                  </a:lnTo>
                  <a:lnTo>
                    <a:pt x="804" y="513"/>
                  </a:lnTo>
                  <a:lnTo>
                    <a:pt x="804" y="511"/>
                  </a:lnTo>
                  <a:lnTo>
                    <a:pt x="802" y="511"/>
                  </a:lnTo>
                  <a:lnTo>
                    <a:pt x="800" y="511"/>
                  </a:lnTo>
                  <a:lnTo>
                    <a:pt x="800" y="509"/>
                  </a:lnTo>
                  <a:lnTo>
                    <a:pt x="798" y="509"/>
                  </a:lnTo>
                  <a:lnTo>
                    <a:pt x="796" y="509"/>
                  </a:lnTo>
                  <a:lnTo>
                    <a:pt x="794" y="511"/>
                  </a:lnTo>
                  <a:lnTo>
                    <a:pt x="794" y="513"/>
                  </a:lnTo>
                  <a:lnTo>
                    <a:pt x="793" y="513"/>
                  </a:lnTo>
                  <a:lnTo>
                    <a:pt x="793" y="515"/>
                  </a:lnTo>
                  <a:lnTo>
                    <a:pt x="793" y="517"/>
                  </a:lnTo>
                  <a:lnTo>
                    <a:pt x="789" y="517"/>
                  </a:lnTo>
                  <a:lnTo>
                    <a:pt x="787" y="519"/>
                  </a:lnTo>
                  <a:lnTo>
                    <a:pt x="785" y="519"/>
                  </a:lnTo>
                  <a:lnTo>
                    <a:pt x="783" y="519"/>
                  </a:lnTo>
                  <a:lnTo>
                    <a:pt x="775" y="519"/>
                  </a:lnTo>
                  <a:lnTo>
                    <a:pt x="770" y="519"/>
                  </a:lnTo>
                  <a:lnTo>
                    <a:pt x="756" y="520"/>
                  </a:lnTo>
                  <a:lnTo>
                    <a:pt x="745" y="520"/>
                  </a:lnTo>
                  <a:lnTo>
                    <a:pt x="737" y="520"/>
                  </a:lnTo>
                  <a:lnTo>
                    <a:pt x="735" y="519"/>
                  </a:lnTo>
                  <a:lnTo>
                    <a:pt x="734" y="519"/>
                  </a:lnTo>
                  <a:lnTo>
                    <a:pt x="730" y="519"/>
                  </a:lnTo>
                  <a:lnTo>
                    <a:pt x="728" y="520"/>
                  </a:lnTo>
                  <a:lnTo>
                    <a:pt x="726" y="520"/>
                  </a:lnTo>
                  <a:lnTo>
                    <a:pt x="726" y="519"/>
                  </a:lnTo>
                  <a:lnTo>
                    <a:pt x="726" y="517"/>
                  </a:lnTo>
                  <a:lnTo>
                    <a:pt x="724" y="517"/>
                  </a:lnTo>
                  <a:lnTo>
                    <a:pt x="722" y="517"/>
                  </a:lnTo>
                  <a:lnTo>
                    <a:pt x="720" y="515"/>
                  </a:lnTo>
                  <a:lnTo>
                    <a:pt x="718" y="513"/>
                  </a:lnTo>
                  <a:lnTo>
                    <a:pt x="716" y="513"/>
                  </a:lnTo>
                  <a:lnTo>
                    <a:pt x="715" y="513"/>
                  </a:lnTo>
                  <a:lnTo>
                    <a:pt x="713" y="513"/>
                  </a:lnTo>
                  <a:lnTo>
                    <a:pt x="713" y="515"/>
                  </a:lnTo>
                  <a:lnTo>
                    <a:pt x="713" y="513"/>
                  </a:lnTo>
                  <a:lnTo>
                    <a:pt x="711" y="513"/>
                  </a:lnTo>
                  <a:lnTo>
                    <a:pt x="711" y="515"/>
                  </a:lnTo>
                  <a:lnTo>
                    <a:pt x="713" y="515"/>
                  </a:lnTo>
                  <a:lnTo>
                    <a:pt x="711" y="515"/>
                  </a:lnTo>
                  <a:lnTo>
                    <a:pt x="711" y="517"/>
                  </a:lnTo>
                  <a:lnTo>
                    <a:pt x="709" y="517"/>
                  </a:lnTo>
                  <a:lnTo>
                    <a:pt x="707" y="519"/>
                  </a:lnTo>
                  <a:lnTo>
                    <a:pt x="705" y="519"/>
                  </a:lnTo>
                  <a:lnTo>
                    <a:pt x="703" y="519"/>
                  </a:lnTo>
                  <a:lnTo>
                    <a:pt x="703" y="517"/>
                  </a:lnTo>
                  <a:lnTo>
                    <a:pt x="701" y="517"/>
                  </a:lnTo>
                  <a:lnTo>
                    <a:pt x="699" y="515"/>
                  </a:lnTo>
                  <a:lnTo>
                    <a:pt x="697" y="517"/>
                  </a:lnTo>
                  <a:lnTo>
                    <a:pt x="697" y="515"/>
                  </a:lnTo>
                  <a:lnTo>
                    <a:pt x="696" y="515"/>
                  </a:lnTo>
                  <a:lnTo>
                    <a:pt x="694" y="515"/>
                  </a:lnTo>
                  <a:lnTo>
                    <a:pt x="694" y="513"/>
                  </a:lnTo>
                  <a:lnTo>
                    <a:pt x="692" y="513"/>
                  </a:lnTo>
                  <a:lnTo>
                    <a:pt x="692" y="511"/>
                  </a:lnTo>
                  <a:lnTo>
                    <a:pt x="690" y="511"/>
                  </a:lnTo>
                  <a:lnTo>
                    <a:pt x="688" y="509"/>
                  </a:lnTo>
                  <a:lnTo>
                    <a:pt x="686" y="509"/>
                  </a:lnTo>
                  <a:lnTo>
                    <a:pt x="686" y="507"/>
                  </a:lnTo>
                  <a:lnTo>
                    <a:pt x="684" y="505"/>
                  </a:lnTo>
                  <a:lnTo>
                    <a:pt x="686" y="503"/>
                  </a:lnTo>
                  <a:lnTo>
                    <a:pt x="686" y="501"/>
                  </a:lnTo>
                  <a:lnTo>
                    <a:pt x="688" y="501"/>
                  </a:lnTo>
                  <a:lnTo>
                    <a:pt x="688" y="500"/>
                  </a:lnTo>
                  <a:lnTo>
                    <a:pt x="688" y="496"/>
                  </a:lnTo>
                  <a:lnTo>
                    <a:pt x="688" y="494"/>
                  </a:lnTo>
                  <a:lnTo>
                    <a:pt x="688" y="492"/>
                  </a:lnTo>
                  <a:lnTo>
                    <a:pt x="688" y="490"/>
                  </a:lnTo>
                  <a:lnTo>
                    <a:pt x="688" y="488"/>
                  </a:lnTo>
                  <a:lnTo>
                    <a:pt x="688" y="486"/>
                  </a:lnTo>
                  <a:lnTo>
                    <a:pt x="690" y="486"/>
                  </a:lnTo>
                  <a:lnTo>
                    <a:pt x="690" y="484"/>
                  </a:lnTo>
                  <a:lnTo>
                    <a:pt x="688" y="484"/>
                  </a:lnTo>
                  <a:lnTo>
                    <a:pt x="686" y="482"/>
                  </a:lnTo>
                  <a:lnTo>
                    <a:pt x="684" y="482"/>
                  </a:lnTo>
                  <a:lnTo>
                    <a:pt x="686" y="482"/>
                  </a:lnTo>
                  <a:lnTo>
                    <a:pt x="686" y="481"/>
                  </a:lnTo>
                  <a:lnTo>
                    <a:pt x="688" y="481"/>
                  </a:lnTo>
                  <a:lnTo>
                    <a:pt x="690" y="479"/>
                  </a:lnTo>
                  <a:lnTo>
                    <a:pt x="688" y="479"/>
                  </a:lnTo>
                  <a:lnTo>
                    <a:pt x="688" y="477"/>
                  </a:lnTo>
                  <a:lnTo>
                    <a:pt x="686" y="477"/>
                  </a:lnTo>
                  <a:lnTo>
                    <a:pt x="686" y="475"/>
                  </a:lnTo>
                  <a:lnTo>
                    <a:pt x="686" y="473"/>
                  </a:lnTo>
                  <a:lnTo>
                    <a:pt x="686" y="471"/>
                  </a:lnTo>
                  <a:lnTo>
                    <a:pt x="684" y="471"/>
                  </a:lnTo>
                  <a:lnTo>
                    <a:pt x="684" y="469"/>
                  </a:lnTo>
                  <a:lnTo>
                    <a:pt x="682" y="469"/>
                  </a:lnTo>
                  <a:lnTo>
                    <a:pt x="682" y="467"/>
                  </a:lnTo>
                  <a:lnTo>
                    <a:pt x="682" y="465"/>
                  </a:lnTo>
                  <a:lnTo>
                    <a:pt x="680" y="465"/>
                  </a:lnTo>
                  <a:lnTo>
                    <a:pt x="678" y="465"/>
                  </a:lnTo>
                  <a:lnTo>
                    <a:pt x="678" y="463"/>
                  </a:lnTo>
                  <a:lnTo>
                    <a:pt x="677" y="463"/>
                  </a:lnTo>
                  <a:lnTo>
                    <a:pt x="675" y="463"/>
                  </a:lnTo>
                  <a:lnTo>
                    <a:pt x="675" y="462"/>
                  </a:lnTo>
                  <a:lnTo>
                    <a:pt x="675" y="460"/>
                  </a:lnTo>
                  <a:lnTo>
                    <a:pt x="673" y="458"/>
                  </a:lnTo>
                  <a:lnTo>
                    <a:pt x="675" y="456"/>
                  </a:lnTo>
                  <a:lnTo>
                    <a:pt x="673" y="454"/>
                  </a:lnTo>
                  <a:lnTo>
                    <a:pt x="671" y="454"/>
                  </a:lnTo>
                  <a:lnTo>
                    <a:pt x="671" y="452"/>
                  </a:lnTo>
                  <a:lnTo>
                    <a:pt x="671" y="450"/>
                  </a:lnTo>
                  <a:lnTo>
                    <a:pt x="669" y="450"/>
                  </a:lnTo>
                  <a:lnTo>
                    <a:pt x="667" y="450"/>
                  </a:lnTo>
                  <a:lnTo>
                    <a:pt x="665" y="450"/>
                  </a:lnTo>
                  <a:lnTo>
                    <a:pt x="665" y="452"/>
                  </a:lnTo>
                  <a:lnTo>
                    <a:pt x="665" y="450"/>
                  </a:lnTo>
                  <a:lnTo>
                    <a:pt x="663" y="450"/>
                  </a:lnTo>
                  <a:lnTo>
                    <a:pt x="661" y="450"/>
                  </a:lnTo>
                  <a:lnTo>
                    <a:pt x="659" y="448"/>
                  </a:lnTo>
                  <a:lnTo>
                    <a:pt x="658" y="448"/>
                  </a:lnTo>
                  <a:lnTo>
                    <a:pt x="656" y="446"/>
                  </a:lnTo>
                  <a:lnTo>
                    <a:pt x="656" y="444"/>
                  </a:lnTo>
                  <a:lnTo>
                    <a:pt x="654" y="444"/>
                  </a:lnTo>
                  <a:lnTo>
                    <a:pt x="654" y="443"/>
                  </a:lnTo>
                  <a:lnTo>
                    <a:pt x="652" y="441"/>
                  </a:lnTo>
                  <a:lnTo>
                    <a:pt x="650" y="439"/>
                  </a:lnTo>
                  <a:lnTo>
                    <a:pt x="648" y="439"/>
                  </a:lnTo>
                  <a:lnTo>
                    <a:pt x="646" y="439"/>
                  </a:lnTo>
                  <a:lnTo>
                    <a:pt x="646" y="437"/>
                  </a:lnTo>
                  <a:lnTo>
                    <a:pt x="644" y="437"/>
                  </a:lnTo>
                  <a:lnTo>
                    <a:pt x="642" y="435"/>
                  </a:lnTo>
                  <a:lnTo>
                    <a:pt x="640" y="435"/>
                  </a:lnTo>
                  <a:lnTo>
                    <a:pt x="640" y="437"/>
                  </a:lnTo>
                  <a:lnTo>
                    <a:pt x="640" y="435"/>
                  </a:lnTo>
                  <a:lnTo>
                    <a:pt x="639" y="435"/>
                  </a:lnTo>
                  <a:lnTo>
                    <a:pt x="639" y="433"/>
                  </a:lnTo>
                  <a:lnTo>
                    <a:pt x="637" y="433"/>
                  </a:lnTo>
                  <a:lnTo>
                    <a:pt x="635" y="431"/>
                  </a:lnTo>
                  <a:lnTo>
                    <a:pt x="635" y="429"/>
                  </a:lnTo>
                  <a:lnTo>
                    <a:pt x="633" y="429"/>
                  </a:lnTo>
                  <a:lnTo>
                    <a:pt x="633" y="427"/>
                  </a:lnTo>
                  <a:lnTo>
                    <a:pt x="633" y="425"/>
                  </a:lnTo>
                  <a:lnTo>
                    <a:pt x="633" y="424"/>
                  </a:lnTo>
                  <a:lnTo>
                    <a:pt x="631" y="425"/>
                  </a:lnTo>
                  <a:lnTo>
                    <a:pt x="631" y="424"/>
                  </a:lnTo>
                  <a:lnTo>
                    <a:pt x="629" y="424"/>
                  </a:lnTo>
                  <a:lnTo>
                    <a:pt x="631" y="422"/>
                  </a:lnTo>
                  <a:lnTo>
                    <a:pt x="631" y="420"/>
                  </a:lnTo>
                  <a:lnTo>
                    <a:pt x="629" y="420"/>
                  </a:lnTo>
                  <a:lnTo>
                    <a:pt x="629" y="418"/>
                  </a:lnTo>
                  <a:lnTo>
                    <a:pt x="627" y="418"/>
                  </a:lnTo>
                  <a:lnTo>
                    <a:pt x="627" y="416"/>
                  </a:lnTo>
                  <a:lnTo>
                    <a:pt x="625" y="416"/>
                  </a:lnTo>
                  <a:lnTo>
                    <a:pt x="625" y="414"/>
                  </a:lnTo>
                  <a:lnTo>
                    <a:pt x="623" y="412"/>
                  </a:lnTo>
                  <a:lnTo>
                    <a:pt x="625" y="412"/>
                  </a:lnTo>
                  <a:lnTo>
                    <a:pt x="625" y="410"/>
                  </a:lnTo>
                  <a:lnTo>
                    <a:pt x="623" y="410"/>
                  </a:lnTo>
                  <a:lnTo>
                    <a:pt x="623" y="408"/>
                  </a:lnTo>
                  <a:lnTo>
                    <a:pt x="621" y="408"/>
                  </a:lnTo>
                  <a:lnTo>
                    <a:pt x="621" y="406"/>
                  </a:lnTo>
                  <a:lnTo>
                    <a:pt x="621" y="405"/>
                  </a:lnTo>
                  <a:lnTo>
                    <a:pt x="620" y="405"/>
                  </a:lnTo>
                  <a:lnTo>
                    <a:pt x="618" y="403"/>
                  </a:lnTo>
                  <a:lnTo>
                    <a:pt x="614" y="401"/>
                  </a:lnTo>
                  <a:lnTo>
                    <a:pt x="610" y="399"/>
                  </a:lnTo>
                  <a:lnTo>
                    <a:pt x="610" y="397"/>
                  </a:lnTo>
                  <a:lnTo>
                    <a:pt x="610" y="395"/>
                  </a:lnTo>
                  <a:lnTo>
                    <a:pt x="608" y="393"/>
                  </a:lnTo>
                  <a:lnTo>
                    <a:pt x="608" y="391"/>
                  </a:lnTo>
                  <a:lnTo>
                    <a:pt x="606" y="391"/>
                  </a:lnTo>
                  <a:lnTo>
                    <a:pt x="606" y="389"/>
                  </a:lnTo>
                  <a:lnTo>
                    <a:pt x="604" y="387"/>
                  </a:lnTo>
                  <a:lnTo>
                    <a:pt x="602" y="387"/>
                  </a:lnTo>
                  <a:lnTo>
                    <a:pt x="602" y="386"/>
                  </a:lnTo>
                  <a:lnTo>
                    <a:pt x="601" y="384"/>
                  </a:lnTo>
                  <a:lnTo>
                    <a:pt x="601" y="382"/>
                  </a:lnTo>
                  <a:lnTo>
                    <a:pt x="602" y="382"/>
                  </a:lnTo>
                  <a:lnTo>
                    <a:pt x="601" y="382"/>
                  </a:lnTo>
                  <a:lnTo>
                    <a:pt x="602" y="380"/>
                  </a:lnTo>
                  <a:lnTo>
                    <a:pt x="602" y="378"/>
                  </a:lnTo>
                  <a:lnTo>
                    <a:pt x="602" y="376"/>
                  </a:lnTo>
                  <a:lnTo>
                    <a:pt x="602" y="374"/>
                  </a:lnTo>
                  <a:lnTo>
                    <a:pt x="604" y="372"/>
                  </a:lnTo>
                  <a:lnTo>
                    <a:pt x="604" y="370"/>
                  </a:lnTo>
                  <a:lnTo>
                    <a:pt x="604" y="367"/>
                  </a:lnTo>
                  <a:lnTo>
                    <a:pt x="604" y="365"/>
                  </a:lnTo>
                  <a:lnTo>
                    <a:pt x="602" y="363"/>
                  </a:lnTo>
                  <a:lnTo>
                    <a:pt x="602" y="359"/>
                  </a:lnTo>
                  <a:lnTo>
                    <a:pt x="601" y="359"/>
                  </a:lnTo>
                  <a:lnTo>
                    <a:pt x="601" y="357"/>
                  </a:lnTo>
                  <a:lnTo>
                    <a:pt x="599" y="357"/>
                  </a:lnTo>
                  <a:lnTo>
                    <a:pt x="599" y="355"/>
                  </a:lnTo>
                  <a:lnTo>
                    <a:pt x="599" y="353"/>
                  </a:lnTo>
                  <a:lnTo>
                    <a:pt x="599" y="351"/>
                  </a:lnTo>
                  <a:lnTo>
                    <a:pt x="599" y="349"/>
                  </a:lnTo>
                  <a:lnTo>
                    <a:pt x="597" y="348"/>
                  </a:lnTo>
                  <a:lnTo>
                    <a:pt x="595" y="346"/>
                  </a:lnTo>
                  <a:lnTo>
                    <a:pt x="595" y="344"/>
                  </a:lnTo>
                  <a:lnTo>
                    <a:pt x="591" y="342"/>
                  </a:lnTo>
                  <a:lnTo>
                    <a:pt x="587" y="338"/>
                  </a:lnTo>
                  <a:lnTo>
                    <a:pt x="583" y="336"/>
                  </a:lnTo>
                  <a:lnTo>
                    <a:pt x="580" y="334"/>
                  </a:lnTo>
                  <a:lnTo>
                    <a:pt x="578" y="334"/>
                  </a:lnTo>
                  <a:lnTo>
                    <a:pt x="574" y="330"/>
                  </a:lnTo>
                  <a:lnTo>
                    <a:pt x="574" y="329"/>
                  </a:lnTo>
                  <a:lnTo>
                    <a:pt x="572" y="329"/>
                  </a:lnTo>
                  <a:lnTo>
                    <a:pt x="572" y="327"/>
                  </a:lnTo>
                  <a:lnTo>
                    <a:pt x="572" y="325"/>
                  </a:lnTo>
                  <a:lnTo>
                    <a:pt x="574" y="325"/>
                  </a:lnTo>
                  <a:lnTo>
                    <a:pt x="574" y="323"/>
                  </a:lnTo>
                  <a:lnTo>
                    <a:pt x="576" y="321"/>
                  </a:lnTo>
                  <a:lnTo>
                    <a:pt x="578" y="321"/>
                  </a:lnTo>
                  <a:lnTo>
                    <a:pt x="578" y="319"/>
                  </a:lnTo>
                  <a:lnTo>
                    <a:pt x="578" y="317"/>
                  </a:lnTo>
                  <a:lnTo>
                    <a:pt x="578" y="315"/>
                  </a:lnTo>
                  <a:lnTo>
                    <a:pt x="576" y="313"/>
                  </a:lnTo>
                  <a:lnTo>
                    <a:pt x="574" y="313"/>
                  </a:lnTo>
                  <a:lnTo>
                    <a:pt x="574" y="311"/>
                  </a:lnTo>
                  <a:lnTo>
                    <a:pt x="574" y="310"/>
                  </a:lnTo>
                  <a:lnTo>
                    <a:pt x="574" y="308"/>
                  </a:lnTo>
                  <a:lnTo>
                    <a:pt x="574" y="306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2" y="302"/>
                  </a:lnTo>
                  <a:lnTo>
                    <a:pt x="570" y="302"/>
                  </a:lnTo>
                  <a:lnTo>
                    <a:pt x="568" y="300"/>
                  </a:lnTo>
                  <a:lnTo>
                    <a:pt x="566" y="300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59" y="298"/>
                  </a:lnTo>
                  <a:lnTo>
                    <a:pt x="559" y="296"/>
                  </a:lnTo>
                  <a:lnTo>
                    <a:pt x="559" y="294"/>
                  </a:lnTo>
                  <a:lnTo>
                    <a:pt x="561" y="294"/>
                  </a:lnTo>
                  <a:lnTo>
                    <a:pt x="563" y="292"/>
                  </a:lnTo>
                  <a:lnTo>
                    <a:pt x="563" y="291"/>
                  </a:lnTo>
                  <a:lnTo>
                    <a:pt x="563" y="289"/>
                  </a:lnTo>
                  <a:lnTo>
                    <a:pt x="561" y="285"/>
                  </a:lnTo>
                  <a:lnTo>
                    <a:pt x="559" y="285"/>
                  </a:lnTo>
                  <a:lnTo>
                    <a:pt x="559" y="283"/>
                  </a:lnTo>
                  <a:lnTo>
                    <a:pt x="557" y="281"/>
                  </a:lnTo>
                  <a:lnTo>
                    <a:pt x="557" y="275"/>
                  </a:lnTo>
                  <a:lnTo>
                    <a:pt x="555" y="273"/>
                  </a:lnTo>
                  <a:lnTo>
                    <a:pt x="553" y="273"/>
                  </a:lnTo>
                  <a:lnTo>
                    <a:pt x="551" y="272"/>
                  </a:lnTo>
                  <a:lnTo>
                    <a:pt x="549" y="273"/>
                  </a:lnTo>
                  <a:lnTo>
                    <a:pt x="547" y="272"/>
                  </a:lnTo>
                  <a:lnTo>
                    <a:pt x="544" y="273"/>
                  </a:lnTo>
                  <a:lnTo>
                    <a:pt x="542" y="275"/>
                  </a:lnTo>
                  <a:lnTo>
                    <a:pt x="542" y="273"/>
                  </a:lnTo>
                  <a:lnTo>
                    <a:pt x="540" y="273"/>
                  </a:lnTo>
                  <a:lnTo>
                    <a:pt x="536" y="275"/>
                  </a:lnTo>
                  <a:lnTo>
                    <a:pt x="534" y="277"/>
                  </a:lnTo>
                  <a:lnTo>
                    <a:pt x="530" y="279"/>
                  </a:lnTo>
                  <a:lnTo>
                    <a:pt x="528" y="277"/>
                  </a:lnTo>
                  <a:lnTo>
                    <a:pt x="526" y="275"/>
                  </a:lnTo>
                  <a:lnTo>
                    <a:pt x="526" y="273"/>
                  </a:lnTo>
                  <a:lnTo>
                    <a:pt x="526" y="268"/>
                  </a:lnTo>
                  <a:lnTo>
                    <a:pt x="525" y="266"/>
                  </a:lnTo>
                  <a:lnTo>
                    <a:pt x="523" y="268"/>
                  </a:lnTo>
                  <a:lnTo>
                    <a:pt x="521" y="268"/>
                  </a:lnTo>
                  <a:lnTo>
                    <a:pt x="521" y="270"/>
                  </a:lnTo>
                  <a:lnTo>
                    <a:pt x="519" y="270"/>
                  </a:lnTo>
                  <a:lnTo>
                    <a:pt x="517" y="270"/>
                  </a:lnTo>
                  <a:lnTo>
                    <a:pt x="515" y="268"/>
                  </a:lnTo>
                  <a:lnTo>
                    <a:pt x="515" y="266"/>
                  </a:lnTo>
                  <a:lnTo>
                    <a:pt x="517" y="264"/>
                  </a:lnTo>
                  <a:lnTo>
                    <a:pt x="517" y="262"/>
                  </a:lnTo>
                  <a:lnTo>
                    <a:pt x="519" y="262"/>
                  </a:lnTo>
                  <a:lnTo>
                    <a:pt x="519" y="260"/>
                  </a:lnTo>
                  <a:lnTo>
                    <a:pt x="519" y="258"/>
                  </a:lnTo>
                  <a:lnTo>
                    <a:pt x="517" y="258"/>
                  </a:lnTo>
                  <a:lnTo>
                    <a:pt x="515" y="258"/>
                  </a:lnTo>
                  <a:lnTo>
                    <a:pt x="513" y="258"/>
                  </a:lnTo>
                  <a:lnTo>
                    <a:pt x="513" y="256"/>
                  </a:lnTo>
                  <a:lnTo>
                    <a:pt x="511" y="254"/>
                  </a:lnTo>
                  <a:lnTo>
                    <a:pt x="511" y="253"/>
                  </a:lnTo>
                  <a:lnTo>
                    <a:pt x="511" y="251"/>
                  </a:lnTo>
                  <a:lnTo>
                    <a:pt x="509" y="251"/>
                  </a:lnTo>
                  <a:lnTo>
                    <a:pt x="507" y="253"/>
                  </a:lnTo>
                  <a:lnTo>
                    <a:pt x="506" y="254"/>
                  </a:lnTo>
                  <a:lnTo>
                    <a:pt x="504" y="256"/>
                  </a:lnTo>
                  <a:lnTo>
                    <a:pt x="502" y="256"/>
                  </a:lnTo>
                  <a:lnTo>
                    <a:pt x="500" y="258"/>
                  </a:lnTo>
                  <a:lnTo>
                    <a:pt x="498" y="256"/>
                  </a:lnTo>
                  <a:lnTo>
                    <a:pt x="496" y="254"/>
                  </a:lnTo>
                  <a:lnTo>
                    <a:pt x="496" y="253"/>
                  </a:lnTo>
                  <a:lnTo>
                    <a:pt x="494" y="251"/>
                  </a:lnTo>
                  <a:lnTo>
                    <a:pt x="496" y="251"/>
                  </a:lnTo>
                  <a:lnTo>
                    <a:pt x="496" y="249"/>
                  </a:lnTo>
                  <a:lnTo>
                    <a:pt x="494" y="247"/>
                  </a:lnTo>
                  <a:lnTo>
                    <a:pt x="494" y="245"/>
                  </a:lnTo>
                  <a:lnTo>
                    <a:pt x="494" y="243"/>
                  </a:lnTo>
                  <a:lnTo>
                    <a:pt x="494" y="241"/>
                  </a:lnTo>
                  <a:lnTo>
                    <a:pt x="492" y="241"/>
                  </a:lnTo>
                  <a:lnTo>
                    <a:pt x="492" y="239"/>
                  </a:lnTo>
                  <a:lnTo>
                    <a:pt x="490" y="239"/>
                  </a:lnTo>
                  <a:lnTo>
                    <a:pt x="490" y="237"/>
                  </a:lnTo>
                  <a:lnTo>
                    <a:pt x="488" y="237"/>
                  </a:lnTo>
                  <a:lnTo>
                    <a:pt x="487" y="237"/>
                  </a:lnTo>
                  <a:lnTo>
                    <a:pt x="487" y="235"/>
                  </a:lnTo>
                  <a:lnTo>
                    <a:pt x="485" y="235"/>
                  </a:lnTo>
                  <a:lnTo>
                    <a:pt x="483" y="234"/>
                  </a:lnTo>
                  <a:lnTo>
                    <a:pt x="481" y="234"/>
                  </a:lnTo>
                  <a:lnTo>
                    <a:pt x="481" y="232"/>
                  </a:lnTo>
                  <a:lnTo>
                    <a:pt x="477" y="232"/>
                  </a:lnTo>
                  <a:lnTo>
                    <a:pt x="475" y="232"/>
                  </a:lnTo>
                  <a:lnTo>
                    <a:pt x="473" y="234"/>
                  </a:lnTo>
                  <a:lnTo>
                    <a:pt x="471" y="235"/>
                  </a:lnTo>
                  <a:lnTo>
                    <a:pt x="469" y="234"/>
                  </a:lnTo>
                  <a:lnTo>
                    <a:pt x="468" y="234"/>
                  </a:lnTo>
                  <a:lnTo>
                    <a:pt x="466" y="234"/>
                  </a:lnTo>
                  <a:lnTo>
                    <a:pt x="464" y="232"/>
                  </a:lnTo>
                  <a:lnTo>
                    <a:pt x="462" y="230"/>
                  </a:lnTo>
                  <a:lnTo>
                    <a:pt x="460" y="230"/>
                  </a:lnTo>
                  <a:lnTo>
                    <a:pt x="460" y="228"/>
                  </a:lnTo>
                  <a:lnTo>
                    <a:pt x="462" y="226"/>
                  </a:lnTo>
                  <a:lnTo>
                    <a:pt x="460" y="226"/>
                  </a:lnTo>
                  <a:lnTo>
                    <a:pt x="460" y="224"/>
                  </a:lnTo>
                  <a:lnTo>
                    <a:pt x="458" y="224"/>
                  </a:lnTo>
                  <a:lnTo>
                    <a:pt x="456" y="224"/>
                  </a:lnTo>
                  <a:lnTo>
                    <a:pt x="456" y="226"/>
                  </a:lnTo>
                  <a:lnTo>
                    <a:pt x="454" y="226"/>
                  </a:lnTo>
                  <a:lnTo>
                    <a:pt x="452" y="226"/>
                  </a:lnTo>
                  <a:lnTo>
                    <a:pt x="450" y="226"/>
                  </a:lnTo>
                  <a:lnTo>
                    <a:pt x="450" y="224"/>
                  </a:lnTo>
                  <a:lnTo>
                    <a:pt x="449" y="222"/>
                  </a:lnTo>
                  <a:lnTo>
                    <a:pt x="447" y="222"/>
                  </a:lnTo>
                  <a:lnTo>
                    <a:pt x="445" y="220"/>
                  </a:lnTo>
                  <a:lnTo>
                    <a:pt x="443" y="218"/>
                  </a:lnTo>
                  <a:lnTo>
                    <a:pt x="443" y="215"/>
                  </a:lnTo>
                  <a:lnTo>
                    <a:pt x="445" y="213"/>
                  </a:lnTo>
                  <a:lnTo>
                    <a:pt x="445" y="211"/>
                  </a:lnTo>
                  <a:lnTo>
                    <a:pt x="449" y="207"/>
                  </a:lnTo>
                  <a:lnTo>
                    <a:pt x="449" y="203"/>
                  </a:lnTo>
                  <a:lnTo>
                    <a:pt x="449" y="199"/>
                  </a:lnTo>
                  <a:lnTo>
                    <a:pt x="449" y="198"/>
                  </a:lnTo>
                  <a:lnTo>
                    <a:pt x="449" y="196"/>
                  </a:lnTo>
                  <a:lnTo>
                    <a:pt x="449" y="194"/>
                  </a:lnTo>
                  <a:lnTo>
                    <a:pt x="450" y="194"/>
                  </a:lnTo>
                  <a:lnTo>
                    <a:pt x="452" y="190"/>
                  </a:lnTo>
                  <a:lnTo>
                    <a:pt x="456" y="190"/>
                  </a:lnTo>
                  <a:lnTo>
                    <a:pt x="458" y="188"/>
                  </a:lnTo>
                  <a:lnTo>
                    <a:pt x="460" y="186"/>
                  </a:lnTo>
                  <a:lnTo>
                    <a:pt x="462" y="184"/>
                  </a:lnTo>
                  <a:lnTo>
                    <a:pt x="462" y="180"/>
                  </a:lnTo>
                  <a:lnTo>
                    <a:pt x="464" y="175"/>
                  </a:lnTo>
                  <a:lnTo>
                    <a:pt x="464" y="169"/>
                  </a:lnTo>
                  <a:lnTo>
                    <a:pt x="464" y="163"/>
                  </a:lnTo>
                  <a:lnTo>
                    <a:pt x="464" y="156"/>
                  </a:lnTo>
                  <a:lnTo>
                    <a:pt x="464" y="146"/>
                  </a:lnTo>
                  <a:lnTo>
                    <a:pt x="464" y="142"/>
                  </a:lnTo>
                  <a:lnTo>
                    <a:pt x="462" y="137"/>
                  </a:lnTo>
                  <a:lnTo>
                    <a:pt x="460" y="133"/>
                  </a:lnTo>
                  <a:lnTo>
                    <a:pt x="458" y="133"/>
                  </a:lnTo>
                  <a:lnTo>
                    <a:pt x="456" y="131"/>
                  </a:lnTo>
                  <a:lnTo>
                    <a:pt x="452" y="129"/>
                  </a:lnTo>
                  <a:lnTo>
                    <a:pt x="450" y="129"/>
                  </a:lnTo>
                  <a:lnTo>
                    <a:pt x="449" y="129"/>
                  </a:lnTo>
                  <a:lnTo>
                    <a:pt x="445" y="129"/>
                  </a:lnTo>
                  <a:lnTo>
                    <a:pt x="443" y="129"/>
                  </a:lnTo>
                  <a:lnTo>
                    <a:pt x="439" y="129"/>
                  </a:lnTo>
                  <a:lnTo>
                    <a:pt x="435" y="129"/>
                  </a:lnTo>
                  <a:lnTo>
                    <a:pt x="431" y="129"/>
                  </a:lnTo>
                  <a:lnTo>
                    <a:pt x="430" y="127"/>
                  </a:lnTo>
                  <a:lnTo>
                    <a:pt x="426" y="125"/>
                  </a:lnTo>
                  <a:lnTo>
                    <a:pt x="422" y="123"/>
                  </a:lnTo>
                  <a:lnTo>
                    <a:pt x="420" y="123"/>
                  </a:lnTo>
                  <a:lnTo>
                    <a:pt x="416" y="122"/>
                  </a:lnTo>
                  <a:lnTo>
                    <a:pt x="412" y="122"/>
                  </a:lnTo>
                  <a:lnTo>
                    <a:pt x="407" y="123"/>
                  </a:lnTo>
                  <a:lnTo>
                    <a:pt x="401" y="123"/>
                  </a:lnTo>
                  <a:lnTo>
                    <a:pt x="395" y="125"/>
                  </a:lnTo>
                  <a:lnTo>
                    <a:pt x="393" y="125"/>
                  </a:lnTo>
                  <a:lnTo>
                    <a:pt x="390" y="129"/>
                  </a:lnTo>
                  <a:lnTo>
                    <a:pt x="386" y="133"/>
                  </a:lnTo>
                  <a:lnTo>
                    <a:pt x="384" y="135"/>
                  </a:lnTo>
                  <a:lnTo>
                    <a:pt x="382" y="137"/>
                  </a:lnTo>
                  <a:lnTo>
                    <a:pt x="380" y="141"/>
                  </a:lnTo>
                  <a:lnTo>
                    <a:pt x="376" y="142"/>
                  </a:lnTo>
                  <a:lnTo>
                    <a:pt x="374" y="144"/>
                  </a:lnTo>
                  <a:lnTo>
                    <a:pt x="371" y="144"/>
                  </a:lnTo>
                  <a:lnTo>
                    <a:pt x="367" y="146"/>
                  </a:lnTo>
                  <a:lnTo>
                    <a:pt x="363" y="146"/>
                  </a:lnTo>
                  <a:lnTo>
                    <a:pt x="357" y="148"/>
                  </a:lnTo>
                  <a:lnTo>
                    <a:pt x="354" y="148"/>
                  </a:lnTo>
                  <a:lnTo>
                    <a:pt x="350" y="148"/>
                  </a:lnTo>
                  <a:lnTo>
                    <a:pt x="344" y="150"/>
                  </a:lnTo>
                  <a:lnTo>
                    <a:pt x="340" y="150"/>
                  </a:lnTo>
                  <a:lnTo>
                    <a:pt x="338" y="150"/>
                  </a:lnTo>
                  <a:lnTo>
                    <a:pt x="336" y="150"/>
                  </a:lnTo>
                  <a:lnTo>
                    <a:pt x="335" y="148"/>
                  </a:lnTo>
                  <a:lnTo>
                    <a:pt x="335" y="146"/>
                  </a:lnTo>
                  <a:lnTo>
                    <a:pt x="333" y="142"/>
                  </a:lnTo>
                  <a:lnTo>
                    <a:pt x="333" y="139"/>
                  </a:lnTo>
                  <a:lnTo>
                    <a:pt x="331" y="135"/>
                  </a:lnTo>
                  <a:lnTo>
                    <a:pt x="331" y="131"/>
                  </a:lnTo>
                  <a:lnTo>
                    <a:pt x="331" y="129"/>
                  </a:lnTo>
                  <a:lnTo>
                    <a:pt x="331" y="127"/>
                  </a:lnTo>
                  <a:lnTo>
                    <a:pt x="333" y="123"/>
                  </a:lnTo>
                  <a:lnTo>
                    <a:pt x="333" y="120"/>
                  </a:lnTo>
                  <a:lnTo>
                    <a:pt x="335" y="116"/>
                  </a:lnTo>
                  <a:lnTo>
                    <a:pt x="338" y="108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5" y="101"/>
                  </a:lnTo>
                  <a:lnTo>
                    <a:pt x="333" y="99"/>
                  </a:lnTo>
                  <a:lnTo>
                    <a:pt x="329" y="97"/>
                  </a:lnTo>
                  <a:lnTo>
                    <a:pt x="327" y="95"/>
                  </a:lnTo>
                  <a:lnTo>
                    <a:pt x="325" y="93"/>
                  </a:lnTo>
                  <a:lnTo>
                    <a:pt x="323" y="89"/>
                  </a:lnTo>
                  <a:lnTo>
                    <a:pt x="323" y="87"/>
                  </a:lnTo>
                  <a:lnTo>
                    <a:pt x="321" y="85"/>
                  </a:lnTo>
                  <a:lnTo>
                    <a:pt x="319" y="85"/>
                  </a:lnTo>
                  <a:lnTo>
                    <a:pt x="317" y="85"/>
                  </a:lnTo>
                  <a:lnTo>
                    <a:pt x="316" y="85"/>
                  </a:lnTo>
                  <a:lnTo>
                    <a:pt x="314" y="84"/>
                  </a:lnTo>
                  <a:lnTo>
                    <a:pt x="312" y="85"/>
                  </a:lnTo>
                  <a:lnTo>
                    <a:pt x="310" y="85"/>
                  </a:lnTo>
                  <a:lnTo>
                    <a:pt x="308" y="87"/>
                  </a:lnTo>
                  <a:lnTo>
                    <a:pt x="304" y="89"/>
                  </a:lnTo>
                  <a:lnTo>
                    <a:pt x="297" y="91"/>
                  </a:lnTo>
                  <a:lnTo>
                    <a:pt x="291" y="93"/>
                  </a:lnTo>
                  <a:lnTo>
                    <a:pt x="285" y="95"/>
                  </a:lnTo>
                  <a:lnTo>
                    <a:pt x="279" y="97"/>
                  </a:lnTo>
                  <a:lnTo>
                    <a:pt x="274" y="99"/>
                  </a:lnTo>
                  <a:lnTo>
                    <a:pt x="270" y="101"/>
                  </a:lnTo>
                  <a:lnTo>
                    <a:pt x="268" y="101"/>
                  </a:lnTo>
                  <a:lnTo>
                    <a:pt x="266" y="101"/>
                  </a:lnTo>
                  <a:lnTo>
                    <a:pt x="262" y="101"/>
                  </a:lnTo>
                  <a:lnTo>
                    <a:pt x="260" y="99"/>
                  </a:lnTo>
                  <a:lnTo>
                    <a:pt x="259" y="97"/>
                  </a:lnTo>
                  <a:lnTo>
                    <a:pt x="257" y="95"/>
                  </a:lnTo>
                  <a:lnTo>
                    <a:pt x="255" y="91"/>
                  </a:lnTo>
                  <a:lnTo>
                    <a:pt x="255" y="85"/>
                  </a:lnTo>
                  <a:lnTo>
                    <a:pt x="255" y="82"/>
                  </a:lnTo>
                  <a:lnTo>
                    <a:pt x="257" y="74"/>
                  </a:lnTo>
                  <a:lnTo>
                    <a:pt x="260" y="65"/>
                  </a:lnTo>
                  <a:lnTo>
                    <a:pt x="264" y="57"/>
                  </a:lnTo>
                  <a:lnTo>
                    <a:pt x="268" y="53"/>
                  </a:lnTo>
                  <a:lnTo>
                    <a:pt x="268" y="51"/>
                  </a:lnTo>
                  <a:lnTo>
                    <a:pt x="266" y="49"/>
                  </a:lnTo>
                  <a:lnTo>
                    <a:pt x="266" y="46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62" y="30"/>
                  </a:lnTo>
                  <a:lnTo>
                    <a:pt x="260" y="27"/>
                  </a:lnTo>
                  <a:lnTo>
                    <a:pt x="259" y="25"/>
                  </a:lnTo>
                  <a:lnTo>
                    <a:pt x="255" y="23"/>
                  </a:lnTo>
                  <a:lnTo>
                    <a:pt x="255" y="21"/>
                  </a:lnTo>
                  <a:lnTo>
                    <a:pt x="253" y="19"/>
                  </a:lnTo>
                  <a:lnTo>
                    <a:pt x="253" y="15"/>
                  </a:lnTo>
                  <a:lnTo>
                    <a:pt x="251" y="15"/>
                  </a:lnTo>
                  <a:lnTo>
                    <a:pt x="247" y="15"/>
                  </a:lnTo>
                  <a:lnTo>
                    <a:pt x="243" y="13"/>
                  </a:lnTo>
                  <a:lnTo>
                    <a:pt x="241" y="13"/>
                  </a:lnTo>
                  <a:lnTo>
                    <a:pt x="240" y="15"/>
                  </a:lnTo>
                  <a:lnTo>
                    <a:pt x="240" y="17"/>
                  </a:lnTo>
                  <a:lnTo>
                    <a:pt x="240" y="19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8" y="25"/>
                  </a:lnTo>
                  <a:lnTo>
                    <a:pt x="236" y="28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6" y="38"/>
                  </a:lnTo>
                  <a:lnTo>
                    <a:pt x="234" y="40"/>
                  </a:lnTo>
                  <a:lnTo>
                    <a:pt x="234" y="44"/>
                  </a:lnTo>
                  <a:lnTo>
                    <a:pt x="234" y="46"/>
                  </a:lnTo>
                  <a:lnTo>
                    <a:pt x="232" y="49"/>
                  </a:lnTo>
                  <a:lnTo>
                    <a:pt x="230" y="55"/>
                  </a:lnTo>
                  <a:lnTo>
                    <a:pt x="228" y="57"/>
                  </a:lnTo>
                  <a:lnTo>
                    <a:pt x="228" y="59"/>
                  </a:lnTo>
                  <a:lnTo>
                    <a:pt x="226" y="61"/>
                  </a:lnTo>
                  <a:lnTo>
                    <a:pt x="224" y="61"/>
                  </a:lnTo>
                  <a:lnTo>
                    <a:pt x="222" y="61"/>
                  </a:lnTo>
                  <a:lnTo>
                    <a:pt x="219" y="61"/>
                  </a:lnTo>
                  <a:lnTo>
                    <a:pt x="215" y="61"/>
                  </a:lnTo>
                  <a:lnTo>
                    <a:pt x="213" y="61"/>
                  </a:lnTo>
                  <a:lnTo>
                    <a:pt x="209" y="61"/>
                  </a:lnTo>
                  <a:lnTo>
                    <a:pt x="209" y="63"/>
                  </a:lnTo>
                  <a:lnTo>
                    <a:pt x="207" y="61"/>
                  </a:lnTo>
                  <a:lnTo>
                    <a:pt x="205" y="61"/>
                  </a:lnTo>
                  <a:lnTo>
                    <a:pt x="203" y="61"/>
                  </a:lnTo>
                  <a:lnTo>
                    <a:pt x="200" y="63"/>
                  </a:lnTo>
                  <a:lnTo>
                    <a:pt x="196" y="63"/>
                  </a:lnTo>
                  <a:lnTo>
                    <a:pt x="194" y="65"/>
                  </a:lnTo>
                  <a:lnTo>
                    <a:pt x="188" y="66"/>
                  </a:lnTo>
                  <a:lnTo>
                    <a:pt x="183" y="70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1" y="78"/>
                  </a:lnTo>
                  <a:lnTo>
                    <a:pt x="165" y="80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4" y="82"/>
                  </a:lnTo>
                  <a:lnTo>
                    <a:pt x="164" y="84"/>
                  </a:lnTo>
                  <a:lnTo>
                    <a:pt x="164" y="85"/>
                  </a:lnTo>
                  <a:lnTo>
                    <a:pt x="164" y="89"/>
                  </a:lnTo>
                  <a:lnTo>
                    <a:pt x="165" y="93"/>
                  </a:lnTo>
                  <a:lnTo>
                    <a:pt x="165" y="97"/>
                  </a:lnTo>
                  <a:lnTo>
                    <a:pt x="167" y="103"/>
                  </a:lnTo>
                  <a:lnTo>
                    <a:pt x="167" y="106"/>
                  </a:lnTo>
                  <a:lnTo>
                    <a:pt x="167" y="110"/>
                  </a:lnTo>
                  <a:lnTo>
                    <a:pt x="167" y="114"/>
                  </a:lnTo>
                  <a:lnTo>
                    <a:pt x="167" y="120"/>
                  </a:lnTo>
                  <a:lnTo>
                    <a:pt x="167" y="123"/>
                  </a:lnTo>
                  <a:lnTo>
                    <a:pt x="167" y="127"/>
                  </a:lnTo>
                  <a:lnTo>
                    <a:pt x="169" y="129"/>
                  </a:lnTo>
                  <a:lnTo>
                    <a:pt x="171" y="131"/>
                  </a:lnTo>
                  <a:lnTo>
                    <a:pt x="173" y="133"/>
                  </a:lnTo>
                  <a:lnTo>
                    <a:pt x="175" y="135"/>
                  </a:lnTo>
                  <a:lnTo>
                    <a:pt x="177" y="137"/>
                  </a:lnTo>
                  <a:lnTo>
                    <a:pt x="179" y="139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6"/>
                  </a:lnTo>
                  <a:lnTo>
                    <a:pt x="186" y="148"/>
                  </a:lnTo>
                  <a:lnTo>
                    <a:pt x="184" y="152"/>
                  </a:lnTo>
                  <a:lnTo>
                    <a:pt x="184" y="154"/>
                  </a:lnTo>
                  <a:lnTo>
                    <a:pt x="184" y="156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5"/>
                  </a:lnTo>
                  <a:lnTo>
                    <a:pt x="188" y="169"/>
                  </a:lnTo>
                  <a:lnTo>
                    <a:pt x="190" y="175"/>
                  </a:lnTo>
                  <a:lnTo>
                    <a:pt x="192" y="177"/>
                  </a:lnTo>
                  <a:lnTo>
                    <a:pt x="190" y="177"/>
                  </a:lnTo>
                  <a:lnTo>
                    <a:pt x="188" y="177"/>
                  </a:lnTo>
                  <a:lnTo>
                    <a:pt x="186" y="179"/>
                  </a:lnTo>
                  <a:lnTo>
                    <a:pt x="179" y="179"/>
                  </a:lnTo>
                  <a:lnTo>
                    <a:pt x="173" y="180"/>
                  </a:lnTo>
                  <a:lnTo>
                    <a:pt x="167" y="182"/>
                  </a:lnTo>
                  <a:lnTo>
                    <a:pt x="158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3" y="192"/>
                  </a:lnTo>
                  <a:lnTo>
                    <a:pt x="143" y="196"/>
                  </a:lnTo>
                  <a:lnTo>
                    <a:pt x="139" y="199"/>
                  </a:lnTo>
                  <a:lnTo>
                    <a:pt x="137" y="201"/>
                  </a:lnTo>
                  <a:lnTo>
                    <a:pt x="135" y="203"/>
                  </a:lnTo>
                  <a:lnTo>
                    <a:pt x="129" y="205"/>
                  </a:lnTo>
                  <a:lnTo>
                    <a:pt x="124" y="207"/>
                  </a:lnTo>
                  <a:lnTo>
                    <a:pt x="118" y="207"/>
                  </a:lnTo>
                  <a:lnTo>
                    <a:pt x="114" y="207"/>
                  </a:lnTo>
                  <a:lnTo>
                    <a:pt x="112" y="209"/>
                  </a:lnTo>
                  <a:lnTo>
                    <a:pt x="108" y="209"/>
                  </a:lnTo>
                  <a:lnTo>
                    <a:pt x="107" y="209"/>
                  </a:lnTo>
                  <a:lnTo>
                    <a:pt x="80" y="213"/>
                  </a:lnTo>
                  <a:lnTo>
                    <a:pt x="63" y="215"/>
                  </a:lnTo>
                  <a:lnTo>
                    <a:pt x="42" y="220"/>
                  </a:lnTo>
                  <a:lnTo>
                    <a:pt x="29" y="222"/>
                  </a:lnTo>
                  <a:lnTo>
                    <a:pt x="25" y="222"/>
                  </a:lnTo>
                  <a:lnTo>
                    <a:pt x="23" y="224"/>
                  </a:lnTo>
                  <a:lnTo>
                    <a:pt x="21" y="226"/>
                  </a:lnTo>
                  <a:lnTo>
                    <a:pt x="19" y="228"/>
                  </a:lnTo>
                  <a:lnTo>
                    <a:pt x="17" y="230"/>
                  </a:lnTo>
                  <a:lnTo>
                    <a:pt x="15" y="234"/>
                  </a:lnTo>
                  <a:lnTo>
                    <a:pt x="12" y="237"/>
                  </a:lnTo>
                  <a:lnTo>
                    <a:pt x="6" y="241"/>
                  </a:lnTo>
                  <a:lnTo>
                    <a:pt x="4" y="243"/>
                  </a:lnTo>
                  <a:lnTo>
                    <a:pt x="6" y="245"/>
                  </a:lnTo>
                  <a:lnTo>
                    <a:pt x="4" y="245"/>
                  </a:lnTo>
                  <a:lnTo>
                    <a:pt x="4" y="247"/>
                  </a:lnTo>
                  <a:lnTo>
                    <a:pt x="0" y="249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F0758351-D546-441F-99AB-B5AB71349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1860"/>
              <a:ext cx="768" cy="399"/>
            </a:xfrm>
            <a:custGeom>
              <a:avLst/>
              <a:gdLst>
                <a:gd name="T0" fmla="*/ 44 w 768"/>
                <a:gd name="T1" fmla="*/ 396 h 399"/>
                <a:gd name="T2" fmla="*/ 27 w 768"/>
                <a:gd name="T3" fmla="*/ 397 h 399"/>
                <a:gd name="T4" fmla="*/ 6 w 768"/>
                <a:gd name="T5" fmla="*/ 388 h 399"/>
                <a:gd name="T6" fmla="*/ 29 w 768"/>
                <a:gd name="T7" fmla="*/ 348 h 399"/>
                <a:gd name="T8" fmla="*/ 48 w 768"/>
                <a:gd name="T9" fmla="*/ 304 h 399"/>
                <a:gd name="T10" fmla="*/ 65 w 768"/>
                <a:gd name="T11" fmla="*/ 287 h 399"/>
                <a:gd name="T12" fmla="*/ 93 w 768"/>
                <a:gd name="T13" fmla="*/ 285 h 399"/>
                <a:gd name="T14" fmla="*/ 122 w 768"/>
                <a:gd name="T15" fmla="*/ 295 h 399"/>
                <a:gd name="T16" fmla="*/ 148 w 768"/>
                <a:gd name="T17" fmla="*/ 301 h 399"/>
                <a:gd name="T18" fmla="*/ 185 w 768"/>
                <a:gd name="T19" fmla="*/ 276 h 399"/>
                <a:gd name="T20" fmla="*/ 166 w 768"/>
                <a:gd name="T21" fmla="*/ 230 h 399"/>
                <a:gd name="T22" fmla="*/ 148 w 768"/>
                <a:gd name="T23" fmla="*/ 202 h 399"/>
                <a:gd name="T24" fmla="*/ 124 w 768"/>
                <a:gd name="T25" fmla="*/ 190 h 399"/>
                <a:gd name="T26" fmla="*/ 93 w 768"/>
                <a:gd name="T27" fmla="*/ 177 h 399"/>
                <a:gd name="T28" fmla="*/ 99 w 768"/>
                <a:gd name="T29" fmla="*/ 160 h 399"/>
                <a:gd name="T30" fmla="*/ 88 w 768"/>
                <a:gd name="T31" fmla="*/ 152 h 399"/>
                <a:gd name="T32" fmla="*/ 76 w 768"/>
                <a:gd name="T33" fmla="*/ 141 h 399"/>
                <a:gd name="T34" fmla="*/ 67 w 768"/>
                <a:gd name="T35" fmla="*/ 116 h 399"/>
                <a:gd name="T36" fmla="*/ 88 w 768"/>
                <a:gd name="T37" fmla="*/ 86 h 399"/>
                <a:gd name="T38" fmla="*/ 107 w 768"/>
                <a:gd name="T39" fmla="*/ 73 h 399"/>
                <a:gd name="T40" fmla="*/ 120 w 768"/>
                <a:gd name="T41" fmla="*/ 69 h 399"/>
                <a:gd name="T42" fmla="*/ 128 w 768"/>
                <a:gd name="T43" fmla="*/ 50 h 399"/>
                <a:gd name="T44" fmla="*/ 154 w 768"/>
                <a:gd name="T45" fmla="*/ 29 h 399"/>
                <a:gd name="T46" fmla="*/ 196 w 768"/>
                <a:gd name="T47" fmla="*/ 27 h 399"/>
                <a:gd name="T48" fmla="*/ 238 w 768"/>
                <a:gd name="T49" fmla="*/ 12 h 399"/>
                <a:gd name="T50" fmla="*/ 281 w 768"/>
                <a:gd name="T51" fmla="*/ 2 h 399"/>
                <a:gd name="T52" fmla="*/ 304 w 768"/>
                <a:gd name="T53" fmla="*/ 8 h 399"/>
                <a:gd name="T54" fmla="*/ 337 w 768"/>
                <a:gd name="T55" fmla="*/ 23 h 399"/>
                <a:gd name="T56" fmla="*/ 354 w 768"/>
                <a:gd name="T57" fmla="*/ 10 h 399"/>
                <a:gd name="T58" fmla="*/ 376 w 768"/>
                <a:gd name="T59" fmla="*/ 31 h 399"/>
                <a:gd name="T60" fmla="*/ 405 w 768"/>
                <a:gd name="T61" fmla="*/ 31 h 399"/>
                <a:gd name="T62" fmla="*/ 416 w 768"/>
                <a:gd name="T63" fmla="*/ 37 h 399"/>
                <a:gd name="T64" fmla="*/ 437 w 768"/>
                <a:gd name="T65" fmla="*/ 33 h 399"/>
                <a:gd name="T66" fmla="*/ 451 w 768"/>
                <a:gd name="T67" fmla="*/ 40 h 399"/>
                <a:gd name="T68" fmla="*/ 445 w 768"/>
                <a:gd name="T69" fmla="*/ 57 h 399"/>
                <a:gd name="T70" fmla="*/ 464 w 768"/>
                <a:gd name="T71" fmla="*/ 59 h 399"/>
                <a:gd name="T72" fmla="*/ 494 w 768"/>
                <a:gd name="T73" fmla="*/ 71 h 399"/>
                <a:gd name="T74" fmla="*/ 538 w 768"/>
                <a:gd name="T75" fmla="*/ 71 h 399"/>
                <a:gd name="T76" fmla="*/ 578 w 768"/>
                <a:gd name="T77" fmla="*/ 94 h 399"/>
                <a:gd name="T78" fmla="*/ 584 w 768"/>
                <a:gd name="T79" fmla="*/ 118 h 399"/>
                <a:gd name="T80" fmla="*/ 584 w 768"/>
                <a:gd name="T81" fmla="*/ 137 h 399"/>
                <a:gd name="T82" fmla="*/ 582 w 768"/>
                <a:gd name="T83" fmla="*/ 149 h 399"/>
                <a:gd name="T84" fmla="*/ 593 w 768"/>
                <a:gd name="T85" fmla="*/ 154 h 399"/>
                <a:gd name="T86" fmla="*/ 595 w 768"/>
                <a:gd name="T87" fmla="*/ 168 h 399"/>
                <a:gd name="T88" fmla="*/ 584 w 768"/>
                <a:gd name="T89" fmla="*/ 181 h 399"/>
                <a:gd name="T90" fmla="*/ 591 w 768"/>
                <a:gd name="T91" fmla="*/ 190 h 399"/>
                <a:gd name="T92" fmla="*/ 603 w 768"/>
                <a:gd name="T93" fmla="*/ 179 h 399"/>
                <a:gd name="T94" fmla="*/ 606 w 768"/>
                <a:gd name="T95" fmla="*/ 156 h 399"/>
                <a:gd name="T96" fmla="*/ 629 w 768"/>
                <a:gd name="T97" fmla="*/ 154 h 399"/>
                <a:gd name="T98" fmla="*/ 667 w 768"/>
                <a:gd name="T99" fmla="*/ 164 h 399"/>
                <a:gd name="T100" fmla="*/ 682 w 768"/>
                <a:gd name="T101" fmla="*/ 168 h 399"/>
                <a:gd name="T102" fmla="*/ 696 w 768"/>
                <a:gd name="T103" fmla="*/ 175 h 399"/>
                <a:gd name="T104" fmla="*/ 698 w 768"/>
                <a:gd name="T105" fmla="*/ 185 h 399"/>
                <a:gd name="T106" fmla="*/ 705 w 768"/>
                <a:gd name="T107" fmla="*/ 189 h 399"/>
                <a:gd name="T108" fmla="*/ 713 w 768"/>
                <a:gd name="T109" fmla="*/ 204 h 399"/>
                <a:gd name="T110" fmla="*/ 726 w 768"/>
                <a:gd name="T111" fmla="*/ 217 h 399"/>
                <a:gd name="T112" fmla="*/ 732 w 768"/>
                <a:gd name="T113" fmla="*/ 232 h 399"/>
                <a:gd name="T114" fmla="*/ 749 w 768"/>
                <a:gd name="T115" fmla="*/ 238 h 399"/>
                <a:gd name="T116" fmla="*/ 766 w 768"/>
                <a:gd name="T117" fmla="*/ 24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8" h="399">
                  <a:moveTo>
                    <a:pt x="59" y="392"/>
                  </a:moveTo>
                  <a:lnTo>
                    <a:pt x="57" y="392"/>
                  </a:lnTo>
                  <a:lnTo>
                    <a:pt x="55" y="392"/>
                  </a:lnTo>
                  <a:lnTo>
                    <a:pt x="53" y="392"/>
                  </a:lnTo>
                  <a:lnTo>
                    <a:pt x="52" y="392"/>
                  </a:lnTo>
                  <a:lnTo>
                    <a:pt x="52" y="390"/>
                  </a:lnTo>
                  <a:lnTo>
                    <a:pt x="48" y="392"/>
                  </a:lnTo>
                  <a:lnTo>
                    <a:pt x="44" y="394"/>
                  </a:lnTo>
                  <a:lnTo>
                    <a:pt x="44" y="396"/>
                  </a:lnTo>
                  <a:lnTo>
                    <a:pt x="46" y="397"/>
                  </a:lnTo>
                  <a:lnTo>
                    <a:pt x="46" y="399"/>
                  </a:lnTo>
                  <a:lnTo>
                    <a:pt x="44" y="397"/>
                  </a:lnTo>
                  <a:lnTo>
                    <a:pt x="42" y="397"/>
                  </a:lnTo>
                  <a:lnTo>
                    <a:pt x="38" y="399"/>
                  </a:lnTo>
                  <a:lnTo>
                    <a:pt x="34" y="399"/>
                  </a:lnTo>
                  <a:lnTo>
                    <a:pt x="31" y="397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5" y="397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7" y="397"/>
                  </a:lnTo>
                  <a:lnTo>
                    <a:pt x="15" y="396"/>
                  </a:lnTo>
                  <a:lnTo>
                    <a:pt x="13" y="396"/>
                  </a:lnTo>
                  <a:lnTo>
                    <a:pt x="10" y="392"/>
                  </a:lnTo>
                  <a:lnTo>
                    <a:pt x="8" y="390"/>
                  </a:lnTo>
                  <a:lnTo>
                    <a:pt x="6" y="388"/>
                  </a:lnTo>
                  <a:lnTo>
                    <a:pt x="4" y="388"/>
                  </a:lnTo>
                  <a:lnTo>
                    <a:pt x="2" y="388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6" y="373"/>
                  </a:lnTo>
                  <a:lnTo>
                    <a:pt x="13" y="367"/>
                  </a:lnTo>
                  <a:lnTo>
                    <a:pt x="19" y="360"/>
                  </a:lnTo>
                  <a:lnTo>
                    <a:pt x="25" y="354"/>
                  </a:lnTo>
                  <a:lnTo>
                    <a:pt x="29" y="348"/>
                  </a:lnTo>
                  <a:lnTo>
                    <a:pt x="29" y="344"/>
                  </a:lnTo>
                  <a:lnTo>
                    <a:pt x="29" y="339"/>
                  </a:lnTo>
                  <a:lnTo>
                    <a:pt x="31" y="327"/>
                  </a:lnTo>
                  <a:lnTo>
                    <a:pt x="31" y="323"/>
                  </a:lnTo>
                  <a:lnTo>
                    <a:pt x="32" y="322"/>
                  </a:lnTo>
                  <a:lnTo>
                    <a:pt x="38" y="316"/>
                  </a:lnTo>
                  <a:lnTo>
                    <a:pt x="44" y="310"/>
                  </a:lnTo>
                  <a:lnTo>
                    <a:pt x="48" y="306"/>
                  </a:lnTo>
                  <a:lnTo>
                    <a:pt x="48" y="304"/>
                  </a:lnTo>
                  <a:lnTo>
                    <a:pt x="48" y="299"/>
                  </a:lnTo>
                  <a:lnTo>
                    <a:pt x="48" y="297"/>
                  </a:lnTo>
                  <a:lnTo>
                    <a:pt x="48" y="293"/>
                  </a:lnTo>
                  <a:lnTo>
                    <a:pt x="50" y="291"/>
                  </a:lnTo>
                  <a:lnTo>
                    <a:pt x="52" y="289"/>
                  </a:lnTo>
                  <a:lnTo>
                    <a:pt x="55" y="289"/>
                  </a:lnTo>
                  <a:lnTo>
                    <a:pt x="57" y="289"/>
                  </a:lnTo>
                  <a:lnTo>
                    <a:pt x="61" y="289"/>
                  </a:lnTo>
                  <a:lnTo>
                    <a:pt x="65" y="287"/>
                  </a:lnTo>
                  <a:lnTo>
                    <a:pt x="67" y="287"/>
                  </a:lnTo>
                  <a:lnTo>
                    <a:pt x="71" y="287"/>
                  </a:lnTo>
                  <a:lnTo>
                    <a:pt x="74" y="285"/>
                  </a:lnTo>
                  <a:lnTo>
                    <a:pt x="76" y="284"/>
                  </a:lnTo>
                  <a:lnTo>
                    <a:pt x="80" y="284"/>
                  </a:lnTo>
                  <a:lnTo>
                    <a:pt x="82" y="284"/>
                  </a:lnTo>
                  <a:lnTo>
                    <a:pt x="86" y="285"/>
                  </a:lnTo>
                  <a:lnTo>
                    <a:pt x="90" y="284"/>
                  </a:lnTo>
                  <a:lnTo>
                    <a:pt x="93" y="285"/>
                  </a:lnTo>
                  <a:lnTo>
                    <a:pt x="95" y="284"/>
                  </a:lnTo>
                  <a:lnTo>
                    <a:pt x="99" y="284"/>
                  </a:lnTo>
                  <a:lnTo>
                    <a:pt x="103" y="284"/>
                  </a:lnTo>
                  <a:lnTo>
                    <a:pt x="105" y="284"/>
                  </a:lnTo>
                  <a:lnTo>
                    <a:pt x="107" y="285"/>
                  </a:lnTo>
                  <a:lnTo>
                    <a:pt x="110" y="285"/>
                  </a:lnTo>
                  <a:lnTo>
                    <a:pt x="116" y="289"/>
                  </a:lnTo>
                  <a:lnTo>
                    <a:pt x="118" y="291"/>
                  </a:lnTo>
                  <a:lnTo>
                    <a:pt x="122" y="295"/>
                  </a:lnTo>
                  <a:lnTo>
                    <a:pt x="126" y="297"/>
                  </a:lnTo>
                  <a:lnTo>
                    <a:pt x="128" y="299"/>
                  </a:lnTo>
                  <a:lnTo>
                    <a:pt x="129" y="301"/>
                  </a:lnTo>
                  <a:lnTo>
                    <a:pt x="131" y="303"/>
                  </a:lnTo>
                  <a:lnTo>
                    <a:pt x="133" y="304"/>
                  </a:lnTo>
                  <a:lnTo>
                    <a:pt x="135" y="304"/>
                  </a:lnTo>
                  <a:lnTo>
                    <a:pt x="139" y="304"/>
                  </a:lnTo>
                  <a:lnTo>
                    <a:pt x="143" y="303"/>
                  </a:lnTo>
                  <a:lnTo>
                    <a:pt x="148" y="301"/>
                  </a:lnTo>
                  <a:lnTo>
                    <a:pt x="152" y="299"/>
                  </a:lnTo>
                  <a:lnTo>
                    <a:pt x="158" y="297"/>
                  </a:lnTo>
                  <a:lnTo>
                    <a:pt x="166" y="291"/>
                  </a:lnTo>
                  <a:lnTo>
                    <a:pt x="169" y="291"/>
                  </a:lnTo>
                  <a:lnTo>
                    <a:pt x="175" y="285"/>
                  </a:lnTo>
                  <a:lnTo>
                    <a:pt x="181" y="284"/>
                  </a:lnTo>
                  <a:lnTo>
                    <a:pt x="185" y="280"/>
                  </a:lnTo>
                  <a:lnTo>
                    <a:pt x="186" y="278"/>
                  </a:lnTo>
                  <a:lnTo>
                    <a:pt x="185" y="276"/>
                  </a:lnTo>
                  <a:lnTo>
                    <a:pt x="185" y="274"/>
                  </a:lnTo>
                  <a:lnTo>
                    <a:pt x="183" y="272"/>
                  </a:lnTo>
                  <a:lnTo>
                    <a:pt x="181" y="268"/>
                  </a:lnTo>
                  <a:lnTo>
                    <a:pt x="179" y="263"/>
                  </a:lnTo>
                  <a:lnTo>
                    <a:pt x="173" y="251"/>
                  </a:lnTo>
                  <a:lnTo>
                    <a:pt x="169" y="246"/>
                  </a:lnTo>
                  <a:lnTo>
                    <a:pt x="167" y="238"/>
                  </a:lnTo>
                  <a:lnTo>
                    <a:pt x="166" y="234"/>
                  </a:lnTo>
                  <a:lnTo>
                    <a:pt x="166" y="230"/>
                  </a:lnTo>
                  <a:lnTo>
                    <a:pt x="164" y="227"/>
                  </a:lnTo>
                  <a:lnTo>
                    <a:pt x="162" y="225"/>
                  </a:lnTo>
                  <a:lnTo>
                    <a:pt x="160" y="221"/>
                  </a:lnTo>
                  <a:lnTo>
                    <a:pt x="156" y="217"/>
                  </a:lnTo>
                  <a:lnTo>
                    <a:pt x="156" y="211"/>
                  </a:lnTo>
                  <a:lnTo>
                    <a:pt x="154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7" y="200"/>
                  </a:lnTo>
                  <a:lnTo>
                    <a:pt x="145" y="202"/>
                  </a:lnTo>
                  <a:lnTo>
                    <a:pt x="143" y="202"/>
                  </a:lnTo>
                  <a:lnTo>
                    <a:pt x="139" y="202"/>
                  </a:lnTo>
                  <a:lnTo>
                    <a:pt x="137" y="200"/>
                  </a:lnTo>
                  <a:lnTo>
                    <a:pt x="135" y="198"/>
                  </a:lnTo>
                  <a:lnTo>
                    <a:pt x="129" y="196"/>
                  </a:lnTo>
                  <a:lnTo>
                    <a:pt x="126" y="192"/>
                  </a:lnTo>
                  <a:lnTo>
                    <a:pt x="124" y="190"/>
                  </a:lnTo>
                  <a:lnTo>
                    <a:pt x="120" y="189"/>
                  </a:lnTo>
                  <a:lnTo>
                    <a:pt x="116" y="187"/>
                  </a:lnTo>
                  <a:lnTo>
                    <a:pt x="112" y="185"/>
                  </a:lnTo>
                  <a:lnTo>
                    <a:pt x="109" y="185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99" y="181"/>
                  </a:lnTo>
                  <a:lnTo>
                    <a:pt x="95" y="179"/>
                  </a:lnTo>
                  <a:lnTo>
                    <a:pt x="93" y="177"/>
                  </a:lnTo>
                  <a:lnTo>
                    <a:pt x="90" y="177"/>
                  </a:lnTo>
                  <a:lnTo>
                    <a:pt x="90" y="175"/>
                  </a:lnTo>
                  <a:lnTo>
                    <a:pt x="91" y="171"/>
                  </a:lnTo>
                  <a:lnTo>
                    <a:pt x="93" y="170"/>
                  </a:lnTo>
                  <a:lnTo>
                    <a:pt x="95" y="166"/>
                  </a:lnTo>
                  <a:lnTo>
                    <a:pt x="99" y="164"/>
                  </a:lnTo>
                  <a:lnTo>
                    <a:pt x="99" y="162"/>
                  </a:lnTo>
                  <a:lnTo>
                    <a:pt x="101" y="160"/>
                  </a:lnTo>
                  <a:lnTo>
                    <a:pt x="99" y="160"/>
                  </a:lnTo>
                  <a:lnTo>
                    <a:pt x="99" y="158"/>
                  </a:lnTo>
                  <a:lnTo>
                    <a:pt x="97" y="158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3" y="154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88" y="152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4" y="149"/>
                  </a:lnTo>
                  <a:lnTo>
                    <a:pt x="84" y="147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6" y="141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1" y="137"/>
                  </a:lnTo>
                  <a:lnTo>
                    <a:pt x="69" y="135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5" y="126"/>
                  </a:lnTo>
                  <a:lnTo>
                    <a:pt x="67" y="122"/>
                  </a:lnTo>
                  <a:lnTo>
                    <a:pt x="67" y="116"/>
                  </a:lnTo>
                  <a:lnTo>
                    <a:pt x="69" y="113"/>
                  </a:lnTo>
                  <a:lnTo>
                    <a:pt x="71" y="111"/>
                  </a:lnTo>
                  <a:lnTo>
                    <a:pt x="72" y="107"/>
                  </a:lnTo>
                  <a:lnTo>
                    <a:pt x="78" y="103"/>
                  </a:lnTo>
                  <a:lnTo>
                    <a:pt x="82" y="99"/>
                  </a:lnTo>
                  <a:lnTo>
                    <a:pt x="84" y="95"/>
                  </a:lnTo>
                  <a:lnTo>
                    <a:pt x="86" y="92"/>
                  </a:lnTo>
                  <a:lnTo>
                    <a:pt x="88" y="90"/>
                  </a:lnTo>
                  <a:lnTo>
                    <a:pt x="88" y="86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1" y="76"/>
                  </a:lnTo>
                  <a:lnTo>
                    <a:pt x="93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1" y="75"/>
                  </a:lnTo>
                  <a:lnTo>
                    <a:pt x="105" y="73"/>
                  </a:lnTo>
                  <a:lnTo>
                    <a:pt x="107" y="73"/>
                  </a:lnTo>
                  <a:lnTo>
                    <a:pt x="109" y="71"/>
                  </a:lnTo>
                  <a:lnTo>
                    <a:pt x="110" y="71"/>
                  </a:lnTo>
                  <a:lnTo>
                    <a:pt x="112" y="71"/>
                  </a:lnTo>
                  <a:lnTo>
                    <a:pt x="114" y="69"/>
                  </a:lnTo>
                  <a:lnTo>
                    <a:pt x="114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24" y="67"/>
                  </a:lnTo>
                  <a:lnTo>
                    <a:pt x="126" y="65"/>
                  </a:lnTo>
                  <a:lnTo>
                    <a:pt x="128" y="61"/>
                  </a:lnTo>
                  <a:lnTo>
                    <a:pt x="129" y="59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28" y="54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29" y="44"/>
                  </a:lnTo>
                  <a:lnTo>
                    <a:pt x="133" y="40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3" y="35"/>
                  </a:lnTo>
                  <a:lnTo>
                    <a:pt x="147" y="33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64" y="27"/>
                  </a:lnTo>
                  <a:lnTo>
                    <a:pt x="169" y="25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9" y="23"/>
                  </a:lnTo>
                  <a:lnTo>
                    <a:pt x="185" y="25"/>
                  </a:lnTo>
                  <a:lnTo>
                    <a:pt x="190" y="25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7" y="25"/>
                  </a:lnTo>
                  <a:lnTo>
                    <a:pt x="211" y="25"/>
                  </a:lnTo>
                  <a:lnTo>
                    <a:pt x="215" y="23"/>
                  </a:lnTo>
                  <a:lnTo>
                    <a:pt x="219" y="21"/>
                  </a:lnTo>
                  <a:lnTo>
                    <a:pt x="224" y="18"/>
                  </a:lnTo>
                  <a:lnTo>
                    <a:pt x="226" y="16"/>
                  </a:lnTo>
                  <a:lnTo>
                    <a:pt x="232" y="14"/>
                  </a:lnTo>
                  <a:lnTo>
                    <a:pt x="238" y="12"/>
                  </a:lnTo>
                  <a:lnTo>
                    <a:pt x="245" y="8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7" y="4"/>
                  </a:lnTo>
                  <a:lnTo>
                    <a:pt x="261" y="4"/>
                  </a:lnTo>
                  <a:lnTo>
                    <a:pt x="266" y="4"/>
                  </a:lnTo>
                  <a:lnTo>
                    <a:pt x="270" y="4"/>
                  </a:lnTo>
                  <a:lnTo>
                    <a:pt x="276" y="4"/>
                  </a:lnTo>
                  <a:lnTo>
                    <a:pt x="281" y="2"/>
                  </a:lnTo>
                  <a:lnTo>
                    <a:pt x="285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3" y="2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0" y="2"/>
                  </a:lnTo>
                  <a:lnTo>
                    <a:pt x="302" y="4"/>
                  </a:lnTo>
                  <a:lnTo>
                    <a:pt x="304" y="8"/>
                  </a:lnTo>
                  <a:lnTo>
                    <a:pt x="308" y="12"/>
                  </a:lnTo>
                  <a:lnTo>
                    <a:pt x="312" y="16"/>
                  </a:lnTo>
                  <a:lnTo>
                    <a:pt x="314" y="18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19" y="19"/>
                  </a:lnTo>
                  <a:lnTo>
                    <a:pt x="323" y="21"/>
                  </a:lnTo>
                  <a:lnTo>
                    <a:pt x="335" y="23"/>
                  </a:lnTo>
                  <a:lnTo>
                    <a:pt x="337" y="23"/>
                  </a:lnTo>
                  <a:lnTo>
                    <a:pt x="338" y="23"/>
                  </a:lnTo>
                  <a:lnTo>
                    <a:pt x="338" y="21"/>
                  </a:lnTo>
                  <a:lnTo>
                    <a:pt x="338" y="19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42" y="6"/>
                  </a:lnTo>
                  <a:lnTo>
                    <a:pt x="348" y="8"/>
                  </a:lnTo>
                  <a:lnTo>
                    <a:pt x="354" y="10"/>
                  </a:lnTo>
                  <a:lnTo>
                    <a:pt x="359" y="10"/>
                  </a:lnTo>
                  <a:lnTo>
                    <a:pt x="365" y="12"/>
                  </a:lnTo>
                  <a:lnTo>
                    <a:pt x="367" y="12"/>
                  </a:lnTo>
                  <a:lnTo>
                    <a:pt x="369" y="14"/>
                  </a:lnTo>
                  <a:lnTo>
                    <a:pt x="371" y="18"/>
                  </a:lnTo>
                  <a:lnTo>
                    <a:pt x="373" y="21"/>
                  </a:lnTo>
                  <a:lnTo>
                    <a:pt x="375" y="25"/>
                  </a:lnTo>
                  <a:lnTo>
                    <a:pt x="375" y="29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84" y="31"/>
                  </a:lnTo>
                  <a:lnTo>
                    <a:pt x="386" y="31"/>
                  </a:lnTo>
                  <a:lnTo>
                    <a:pt x="390" y="33"/>
                  </a:lnTo>
                  <a:lnTo>
                    <a:pt x="392" y="31"/>
                  </a:lnTo>
                  <a:lnTo>
                    <a:pt x="395" y="31"/>
                  </a:lnTo>
                  <a:lnTo>
                    <a:pt x="399" y="31"/>
                  </a:lnTo>
                  <a:lnTo>
                    <a:pt x="403" y="31"/>
                  </a:lnTo>
                  <a:lnTo>
                    <a:pt x="405" y="31"/>
                  </a:lnTo>
                  <a:lnTo>
                    <a:pt x="407" y="31"/>
                  </a:lnTo>
                  <a:lnTo>
                    <a:pt x="407" y="33"/>
                  </a:lnTo>
                  <a:lnTo>
                    <a:pt x="409" y="35"/>
                  </a:lnTo>
                  <a:lnTo>
                    <a:pt x="411" y="37"/>
                  </a:lnTo>
                  <a:lnTo>
                    <a:pt x="411" y="38"/>
                  </a:lnTo>
                  <a:lnTo>
                    <a:pt x="413" y="38"/>
                  </a:lnTo>
                  <a:lnTo>
                    <a:pt x="414" y="38"/>
                  </a:lnTo>
                  <a:lnTo>
                    <a:pt x="416" y="38"/>
                  </a:lnTo>
                  <a:lnTo>
                    <a:pt x="416" y="37"/>
                  </a:lnTo>
                  <a:lnTo>
                    <a:pt x="420" y="35"/>
                  </a:lnTo>
                  <a:lnTo>
                    <a:pt x="422" y="33"/>
                  </a:lnTo>
                  <a:lnTo>
                    <a:pt x="426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30" y="29"/>
                  </a:lnTo>
                  <a:lnTo>
                    <a:pt x="433" y="29"/>
                  </a:lnTo>
                  <a:lnTo>
                    <a:pt x="435" y="31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9" y="35"/>
                  </a:lnTo>
                  <a:lnTo>
                    <a:pt x="441" y="33"/>
                  </a:lnTo>
                  <a:lnTo>
                    <a:pt x="443" y="35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47" y="37"/>
                  </a:lnTo>
                  <a:lnTo>
                    <a:pt x="451" y="38"/>
                  </a:lnTo>
                  <a:lnTo>
                    <a:pt x="451" y="40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2" y="46"/>
                  </a:lnTo>
                  <a:lnTo>
                    <a:pt x="452" y="48"/>
                  </a:lnTo>
                  <a:lnTo>
                    <a:pt x="451" y="52"/>
                  </a:lnTo>
                  <a:lnTo>
                    <a:pt x="449" y="52"/>
                  </a:lnTo>
                  <a:lnTo>
                    <a:pt x="447" y="54"/>
                  </a:lnTo>
                  <a:lnTo>
                    <a:pt x="445" y="56"/>
                  </a:lnTo>
                  <a:lnTo>
                    <a:pt x="445" y="57"/>
                  </a:lnTo>
                  <a:lnTo>
                    <a:pt x="445" y="61"/>
                  </a:lnTo>
                  <a:lnTo>
                    <a:pt x="447" y="61"/>
                  </a:lnTo>
                  <a:lnTo>
                    <a:pt x="449" y="63"/>
                  </a:lnTo>
                  <a:lnTo>
                    <a:pt x="451" y="63"/>
                  </a:lnTo>
                  <a:lnTo>
                    <a:pt x="454" y="63"/>
                  </a:lnTo>
                  <a:lnTo>
                    <a:pt x="456" y="63"/>
                  </a:lnTo>
                  <a:lnTo>
                    <a:pt x="458" y="61"/>
                  </a:lnTo>
                  <a:lnTo>
                    <a:pt x="462" y="61"/>
                  </a:lnTo>
                  <a:lnTo>
                    <a:pt x="464" y="59"/>
                  </a:lnTo>
                  <a:lnTo>
                    <a:pt x="466" y="59"/>
                  </a:lnTo>
                  <a:lnTo>
                    <a:pt x="468" y="59"/>
                  </a:lnTo>
                  <a:lnTo>
                    <a:pt x="470" y="59"/>
                  </a:lnTo>
                  <a:lnTo>
                    <a:pt x="473" y="61"/>
                  </a:lnTo>
                  <a:lnTo>
                    <a:pt x="479" y="65"/>
                  </a:lnTo>
                  <a:lnTo>
                    <a:pt x="483" y="67"/>
                  </a:lnTo>
                  <a:lnTo>
                    <a:pt x="489" y="69"/>
                  </a:lnTo>
                  <a:lnTo>
                    <a:pt x="492" y="71"/>
                  </a:lnTo>
                  <a:lnTo>
                    <a:pt x="494" y="71"/>
                  </a:lnTo>
                  <a:lnTo>
                    <a:pt x="498" y="71"/>
                  </a:lnTo>
                  <a:lnTo>
                    <a:pt x="504" y="71"/>
                  </a:lnTo>
                  <a:lnTo>
                    <a:pt x="509" y="69"/>
                  </a:lnTo>
                  <a:lnTo>
                    <a:pt x="513" y="69"/>
                  </a:lnTo>
                  <a:lnTo>
                    <a:pt x="519" y="67"/>
                  </a:lnTo>
                  <a:lnTo>
                    <a:pt x="523" y="67"/>
                  </a:lnTo>
                  <a:lnTo>
                    <a:pt x="528" y="69"/>
                  </a:lnTo>
                  <a:lnTo>
                    <a:pt x="534" y="69"/>
                  </a:lnTo>
                  <a:lnTo>
                    <a:pt x="538" y="71"/>
                  </a:lnTo>
                  <a:lnTo>
                    <a:pt x="542" y="75"/>
                  </a:lnTo>
                  <a:lnTo>
                    <a:pt x="546" y="76"/>
                  </a:lnTo>
                  <a:lnTo>
                    <a:pt x="549" y="80"/>
                  </a:lnTo>
                  <a:lnTo>
                    <a:pt x="555" y="82"/>
                  </a:lnTo>
                  <a:lnTo>
                    <a:pt x="561" y="84"/>
                  </a:lnTo>
                  <a:lnTo>
                    <a:pt x="566" y="88"/>
                  </a:lnTo>
                  <a:lnTo>
                    <a:pt x="570" y="90"/>
                  </a:lnTo>
                  <a:lnTo>
                    <a:pt x="574" y="92"/>
                  </a:lnTo>
                  <a:lnTo>
                    <a:pt x="578" y="94"/>
                  </a:lnTo>
                  <a:lnTo>
                    <a:pt x="580" y="94"/>
                  </a:lnTo>
                  <a:lnTo>
                    <a:pt x="582" y="95"/>
                  </a:lnTo>
                  <a:lnTo>
                    <a:pt x="582" y="97"/>
                  </a:lnTo>
                  <a:lnTo>
                    <a:pt x="582" y="101"/>
                  </a:lnTo>
                  <a:lnTo>
                    <a:pt x="582" y="103"/>
                  </a:lnTo>
                  <a:lnTo>
                    <a:pt x="580" y="109"/>
                  </a:lnTo>
                  <a:lnTo>
                    <a:pt x="580" y="113"/>
                  </a:lnTo>
                  <a:lnTo>
                    <a:pt x="582" y="114"/>
                  </a:lnTo>
                  <a:lnTo>
                    <a:pt x="584" y="118"/>
                  </a:lnTo>
                  <a:lnTo>
                    <a:pt x="584" y="120"/>
                  </a:lnTo>
                  <a:lnTo>
                    <a:pt x="584" y="122"/>
                  </a:lnTo>
                  <a:lnTo>
                    <a:pt x="584" y="126"/>
                  </a:lnTo>
                  <a:lnTo>
                    <a:pt x="584" y="128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4" y="133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78" y="139"/>
                  </a:lnTo>
                  <a:lnTo>
                    <a:pt x="576" y="141"/>
                  </a:lnTo>
                  <a:lnTo>
                    <a:pt x="578" y="141"/>
                  </a:lnTo>
                  <a:lnTo>
                    <a:pt x="580" y="145"/>
                  </a:lnTo>
                  <a:lnTo>
                    <a:pt x="582" y="145"/>
                  </a:lnTo>
                  <a:lnTo>
                    <a:pt x="582" y="147"/>
                  </a:lnTo>
                  <a:lnTo>
                    <a:pt x="582" y="149"/>
                  </a:lnTo>
                  <a:lnTo>
                    <a:pt x="582" y="151"/>
                  </a:lnTo>
                  <a:lnTo>
                    <a:pt x="582" y="152"/>
                  </a:lnTo>
                  <a:lnTo>
                    <a:pt x="582" y="154"/>
                  </a:lnTo>
                  <a:lnTo>
                    <a:pt x="584" y="154"/>
                  </a:lnTo>
                  <a:lnTo>
                    <a:pt x="585" y="154"/>
                  </a:lnTo>
                  <a:lnTo>
                    <a:pt x="587" y="154"/>
                  </a:lnTo>
                  <a:lnTo>
                    <a:pt x="589" y="154"/>
                  </a:lnTo>
                  <a:lnTo>
                    <a:pt x="591" y="154"/>
                  </a:lnTo>
                  <a:lnTo>
                    <a:pt x="593" y="154"/>
                  </a:lnTo>
                  <a:lnTo>
                    <a:pt x="595" y="154"/>
                  </a:lnTo>
                  <a:lnTo>
                    <a:pt x="597" y="154"/>
                  </a:lnTo>
                  <a:lnTo>
                    <a:pt x="599" y="154"/>
                  </a:lnTo>
                  <a:lnTo>
                    <a:pt x="601" y="156"/>
                  </a:lnTo>
                  <a:lnTo>
                    <a:pt x="601" y="158"/>
                  </a:lnTo>
                  <a:lnTo>
                    <a:pt x="599" y="164"/>
                  </a:lnTo>
                  <a:lnTo>
                    <a:pt x="597" y="166"/>
                  </a:lnTo>
                  <a:lnTo>
                    <a:pt x="595" y="166"/>
                  </a:lnTo>
                  <a:lnTo>
                    <a:pt x="595" y="168"/>
                  </a:lnTo>
                  <a:lnTo>
                    <a:pt x="593" y="168"/>
                  </a:lnTo>
                  <a:lnTo>
                    <a:pt x="593" y="170"/>
                  </a:lnTo>
                  <a:lnTo>
                    <a:pt x="591" y="170"/>
                  </a:lnTo>
                  <a:lnTo>
                    <a:pt x="589" y="170"/>
                  </a:lnTo>
                  <a:lnTo>
                    <a:pt x="587" y="171"/>
                  </a:lnTo>
                  <a:lnTo>
                    <a:pt x="585" y="171"/>
                  </a:lnTo>
                  <a:lnTo>
                    <a:pt x="584" y="175"/>
                  </a:lnTo>
                  <a:lnTo>
                    <a:pt x="582" y="177"/>
                  </a:lnTo>
                  <a:lnTo>
                    <a:pt x="584" y="181"/>
                  </a:lnTo>
                  <a:lnTo>
                    <a:pt x="585" y="181"/>
                  </a:lnTo>
                  <a:lnTo>
                    <a:pt x="587" y="181"/>
                  </a:lnTo>
                  <a:lnTo>
                    <a:pt x="587" y="185"/>
                  </a:lnTo>
                  <a:lnTo>
                    <a:pt x="585" y="185"/>
                  </a:lnTo>
                  <a:lnTo>
                    <a:pt x="587" y="185"/>
                  </a:lnTo>
                  <a:lnTo>
                    <a:pt x="587" y="187"/>
                  </a:lnTo>
                  <a:lnTo>
                    <a:pt x="589" y="187"/>
                  </a:lnTo>
                  <a:lnTo>
                    <a:pt x="591" y="189"/>
                  </a:lnTo>
                  <a:lnTo>
                    <a:pt x="591" y="190"/>
                  </a:lnTo>
                  <a:lnTo>
                    <a:pt x="593" y="190"/>
                  </a:lnTo>
                  <a:lnTo>
                    <a:pt x="595" y="190"/>
                  </a:lnTo>
                  <a:lnTo>
                    <a:pt x="597" y="189"/>
                  </a:lnTo>
                  <a:lnTo>
                    <a:pt x="599" y="187"/>
                  </a:lnTo>
                  <a:lnTo>
                    <a:pt x="599" y="185"/>
                  </a:lnTo>
                  <a:lnTo>
                    <a:pt x="601" y="183"/>
                  </a:lnTo>
                  <a:lnTo>
                    <a:pt x="601" y="181"/>
                  </a:lnTo>
                  <a:lnTo>
                    <a:pt x="603" y="181"/>
                  </a:lnTo>
                  <a:lnTo>
                    <a:pt x="603" y="179"/>
                  </a:lnTo>
                  <a:lnTo>
                    <a:pt x="603" y="177"/>
                  </a:lnTo>
                  <a:lnTo>
                    <a:pt x="603" y="175"/>
                  </a:lnTo>
                  <a:lnTo>
                    <a:pt x="603" y="173"/>
                  </a:lnTo>
                  <a:lnTo>
                    <a:pt x="603" y="170"/>
                  </a:lnTo>
                  <a:lnTo>
                    <a:pt x="604" y="168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06" y="160"/>
                  </a:lnTo>
                  <a:lnTo>
                    <a:pt x="606" y="156"/>
                  </a:lnTo>
                  <a:lnTo>
                    <a:pt x="608" y="154"/>
                  </a:lnTo>
                  <a:lnTo>
                    <a:pt x="608" y="152"/>
                  </a:lnTo>
                  <a:lnTo>
                    <a:pt x="610" y="152"/>
                  </a:lnTo>
                  <a:lnTo>
                    <a:pt x="612" y="151"/>
                  </a:lnTo>
                  <a:lnTo>
                    <a:pt x="616" y="152"/>
                  </a:lnTo>
                  <a:lnTo>
                    <a:pt x="618" y="152"/>
                  </a:lnTo>
                  <a:lnTo>
                    <a:pt x="622" y="152"/>
                  </a:lnTo>
                  <a:lnTo>
                    <a:pt x="627" y="154"/>
                  </a:lnTo>
                  <a:lnTo>
                    <a:pt x="629" y="154"/>
                  </a:lnTo>
                  <a:lnTo>
                    <a:pt x="631" y="156"/>
                  </a:lnTo>
                  <a:lnTo>
                    <a:pt x="641" y="158"/>
                  </a:lnTo>
                  <a:lnTo>
                    <a:pt x="646" y="158"/>
                  </a:lnTo>
                  <a:lnTo>
                    <a:pt x="648" y="160"/>
                  </a:lnTo>
                  <a:lnTo>
                    <a:pt x="652" y="160"/>
                  </a:lnTo>
                  <a:lnTo>
                    <a:pt x="660" y="162"/>
                  </a:lnTo>
                  <a:lnTo>
                    <a:pt x="661" y="162"/>
                  </a:lnTo>
                  <a:lnTo>
                    <a:pt x="663" y="162"/>
                  </a:lnTo>
                  <a:lnTo>
                    <a:pt x="667" y="164"/>
                  </a:lnTo>
                  <a:lnTo>
                    <a:pt x="669" y="164"/>
                  </a:lnTo>
                  <a:lnTo>
                    <a:pt x="673" y="164"/>
                  </a:lnTo>
                  <a:lnTo>
                    <a:pt x="677" y="162"/>
                  </a:lnTo>
                  <a:lnTo>
                    <a:pt x="679" y="160"/>
                  </a:lnTo>
                  <a:lnTo>
                    <a:pt x="680" y="160"/>
                  </a:lnTo>
                  <a:lnTo>
                    <a:pt x="680" y="162"/>
                  </a:lnTo>
                  <a:lnTo>
                    <a:pt x="682" y="164"/>
                  </a:lnTo>
                  <a:lnTo>
                    <a:pt x="682" y="166"/>
                  </a:lnTo>
                  <a:lnTo>
                    <a:pt x="682" y="168"/>
                  </a:lnTo>
                  <a:lnTo>
                    <a:pt x="684" y="168"/>
                  </a:lnTo>
                  <a:lnTo>
                    <a:pt x="686" y="170"/>
                  </a:lnTo>
                  <a:lnTo>
                    <a:pt x="688" y="171"/>
                  </a:lnTo>
                  <a:lnTo>
                    <a:pt x="688" y="173"/>
                  </a:lnTo>
                  <a:lnTo>
                    <a:pt x="690" y="173"/>
                  </a:lnTo>
                  <a:lnTo>
                    <a:pt x="690" y="175"/>
                  </a:lnTo>
                  <a:lnTo>
                    <a:pt x="692" y="175"/>
                  </a:lnTo>
                  <a:lnTo>
                    <a:pt x="694" y="175"/>
                  </a:lnTo>
                  <a:lnTo>
                    <a:pt x="696" y="175"/>
                  </a:lnTo>
                  <a:lnTo>
                    <a:pt x="698" y="173"/>
                  </a:lnTo>
                  <a:lnTo>
                    <a:pt x="699" y="173"/>
                  </a:lnTo>
                  <a:lnTo>
                    <a:pt x="699" y="175"/>
                  </a:lnTo>
                  <a:lnTo>
                    <a:pt x="699" y="177"/>
                  </a:lnTo>
                  <a:lnTo>
                    <a:pt x="699" y="179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698" y="183"/>
                  </a:lnTo>
                  <a:lnTo>
                    <a:pt x="698" y="185"/>
                  </a:lnTo>
                  <a:lnTo>
                    <a:pt x="696" y="185"/>
                  </a:lnTo>
                  <a:lnTo>
                    <a:pt x="694" y="185"/>
                  </a:lnTo>
                  <a:lnTo>
                    <a:pt x="694" y="187"/>
                  </a:lnTo>
                  <a:lnTo>
                    <a:pt x="694" y="189"/>
                  </a:lnTo>
                  <a:lnTo>
                    <a:pt x="698" y="189"/>
                  </a:lnTo>
                  <a:lnTo>
                    <a:pt x="699" y="189"/>
                  </a:lnTo>
                  <a:lnTo>
                    <a:pt x="701" y="189"/>
                  </a:lnTo>
                  <a:lnTo>
                    <a:pt x="703" y="189"/>
                  </a:lnTo>
                  <a:lnTo>
                    <a:pt x="705" y="189"/>
                  </a:lnTo>
                  <a:lnTo>
                    <a:pt x="705" y="190"/>
                  </a:lnTo>
                  <a:lnTo>
                    <a:pt x="707" y="190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09" y="196"/>
                  </a:lnTo>
                  <a:lnTo>
                    <a:pt x="709" y="198"/>
                  </a:lnTo>
                  <a:lnTo>
                    <a:pt x="709" y="200"/>
                  </a:lnTo>
                  <a:lnTo>
                    <a:pt x="711" y="202"/>
                  </a:lnTo>
                  <a:lnTo>
                    <a:pt x="713" y="204"/>
                  </a:lnTo>
                  <a:lnTo>
                    <a:pt x="713" y="206"/>
                  </a:lnTo>
                  <a:lnTo>
                    <a:pt x="715" y="206"/>
                  </a:lnTo>
                  <a:lnTo>
                    <a:pt x="717" y="208"/>
                  </a:lnTo>
                  <a:lnTo>
                    <a:pt x="718" y="209"/>
                  </a:lnTo>
                  <a:lnTo>
                    <a:pt x="720" y="211"/>
                  </a:lnTo>
                  <a:lnTo>
                    <a:pt x="722" y="213"/>
                  </a:lnTo>
                  <a:lnTo>
                    <a:pt x="722" y="215"/>
                  </a:lnTo>
                  <a:lnTo>
                    <a:pt x="724" y="217"/>
                  </a:lnTo>
                  <a:lnTo>
                    <a:pt x="726" y="217"/>
                  </a:lnTo>
                  <a:lnTo>
                    <a:pt x="726" y="219"/>
                  </a:lnTo>
                  <a:lnTo>
                    <a:pt x="728" y="219"/>
                  </a:lnTo>
                  <a:lnTo>
                    <a:pt x="728" y="221"/>
                  </a:lnTo>
                  <a:lnTo>
                    <a:pt x="728" y="223"/>
                  </a:lnTo>
                  <a:lnTo>
                    <a:pt x="728" y="225"/>
                  </a:lnTo>
                  <a:lnTo>
                    <a:pt x="728" y="227"/>
                  </a:lnTo>
                  <a:lnTo>
                    <a:pt x="728" y="228"/>
                  </a:lnTo>
                  <a:lnTo>
                    <a:pt x="730" y="230"/>
                  </a:lnTo>
                  <a:lnTo>
                    <a:pt x="732" y="232"/>
                  </a:lnTo>
                  <a:lnTo>
                    <a:pt x="734" y="232"/>
                  </a:lnTo>
                  <a:lnTo>
                    <a:pt x="736" y="232"/>
                  </a:lnTo>
                  <a:lnTo>
                    <a:pt x="737" y="232"/>
                  </a:lnTo>
                  <a:lnTo>
                    <a:pt x="739" y="232"/>
                  </a:lnTo>
                  <a:lnTo>
                    <a:pt x="741" y="232"/>
                  </a:lnTo>
                  <a:lnTo>
                    <a:pt x="743" y="234"/>
                  </a:lnTo>
                  <a:lnTo>
                    <a:pt x="745" y="236"/>
                  </a:lnTo>
                  <a:lnTo>
                    <a:pt x="747" y="238"/>
                  </a:lnTo>
                  <a:lnTo>
                    <a:pt x="749" y="238"/>
                  </a:lnTo>
                  <a:lnTo>
                    <a:pt x="751" y="240"/>
                  </a:lnTo>
                  <a:lnTo>
                    <a:pt x="753" y="242"/>
                  </a:lnTo>
                  <a:lnTo>
                    <a:pt x="755" y="244"/>
                  </a:lnTo>
                  <a:lnTo>
                    <a:pt x="756" y="244"/>
                  </a:lnTo>
                  <a:lnTo>
                    <a:pt x="758" y="246"/>
                  </a:lnTo>
                  <a:lnTo>
                    <a:pt x="760" y="246"/>
                  </a:lnTo>
                  <a:lnTo>
                    <a:pt x="762" y="244"/>
                  </a:lnTo>
                  <a:lnTo>
                    <a:pt x="764" y="242"/>
                  </a:lnTo>
                  <a:lnTo>
                    <a:pt x="766" y="242"/>
                  </a:lnTo>
                  <a:lnTo>
                    <a:pt x="768" y="242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8B33D1D-5288-4455-887B-F08FBE43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516"/>
              <a:ext cx="1397" cy="1322"/>
            </a:xfrm>
            <a:custGeom>
              <a:avLst/>
              <a:gdLst>
                <a:gd name="T0" fmla="*/ 619 w 1397"/>
                <a:gd name="T1" fmla="*/ 64 h 1322"/>
                <a:gd name="T2" fmla="*/ 735 w 1397"/>
                <a:gd name="T3" fmla="*/ 72 h 1322"/>
                <a:gd name="T4" fmla="*/ 718 w 1397"/>
                <a:gd name="T5" fmla="*/ 153 h 1322"/>
                <a:gd name="T6" fmla="*/ 711 w 1397"/>
                <a:gd name="T7" fmla="*/ 290 h 1322"/>
                <a:gd name="T8" fmla="*/ 730 w 1397"/>
                <a:gd name="T9" fmla="*/ 406 h 1322"/>
                <a:gd name="T10" fmla="*/ 821 w 1397"/>
                <a:gd name="T11" fmla="*/ 484 h 1322"/>
                <a:gd name="T12" fmla="*/ 834 w 1397"/>
                <a:gd name="T13" fmla="*/ 537 h 1322"/>
                <a:gd name="T14" fmla="*/ 832 w 1397"/>
                <a:gd name="T15" fmla="*/ 562 h 1322"/>
                <a:gd name="T16" fmla="*/ 813 w 1397"/>
                <a:gd name="T17" fmla="*/ 594 h 1322"/>
                <a:gd name="T18" fmla="*/ 828 w 1397"/>
                <a:gd name="T19" fmla="*/ 615 h 1322"/>
                <a:gd name="T20" fmla="*/ 832 w 1397"/>
                <a:gd name="T21" fmla="*/ 651 h 1322"/>
                <a:gd name="T22" fmla="*/ 864 w 1397"/>
                <a:gd name="T23" fmla="*/ 695 h 1322"/>
                <a:gd name="T24" fmla="*/ 874 w 1397"/>
                <a:gd name="T25" fmla="*/ 704 h 1322"/>
                <a:gd name="T26" fmla="*/ 887 w 1397"/>
                <a:gd name="T27" fmla="*/ 731 h 1322"/>
                <a:gd name="T28" fmla="*/ 912 w 1397"/>
                <a:gd name="T29" fmla="*/ 758 h 1322"/>
                <a:gd name="T30" fmla="*/ 942 w 1397"/>
                <a:gd name="T31" fmla="*/ 786 h 1322"/>
                <a:gd name="T32" fmla="*/ 961 w 1397"/>
                <a:gd name="T33" fmla="*/ 811 h 1322"/>
                <a:gd name="T34" fmla="*/ 973 w 1397"/>
                <a:gd name="T35" fmla="*/ 834 h 1322"/>
                <a:gd name="T36" fmla="*/ 988 w 1397"/>
                <a:gd name="T37" fmla="*/ 871 h 1322"/>
                <a:gd name="T38" fmla="*/ 1085 w 1397"/>
                <a:gd name="T39" fmla="*/ 896 h 1322"/>
                <a:gd name="T40" fmla="*/ 1150 w 1397"/>
                <a:gd name="T41" fmla="*/ 915 h 1322"/>
                <a:gd name="T42" fmla="*/ 1220 w 1397"/>
                <a:gd name="T43" fmla="*/ 953 h 1322"/>
                <a:gd name="T44" fmla="*/ 1227 w 1397"/>
                <a:gd name="T45" fmla="*/ 999 h 1322"/>
                <a:gd name="T46" fmla="*/ 1296 w 1397"/>
                <a:gd name="T47" fmla="*/ 1039 h 1322"/>
                <a:gd name="T48" fmla="*/ 1357 w 1397"/>
                <a:gd name="T49" fmla="*/ 1061 h 1322"/>
                <a:gd name="T50" fmla="*/ 1389 w 1397"/>
                <a:gd name="T51" fmla="*/ 1084 h 1322"/>
                <a:gd name="T52" fmla="*/ 1360 w 1397"/>
                <a:gd name="T53" fmla="*/ 1084 h 1322"/>
                <a:gd name="T54" fmla="*/ 1345 w 1397"/>
                <a:gd name="T55" fmla="*/ 1067 h 1322"/>
                <a:gd name="T56" fmla="*/ 1343 w 1397"/>
                <a:gd name="T57" fmla="*/ 1094 h 1322"/>
                <a:gd name="T58" fmla="*/ 1313 w 1397"/>
                <a:gd name="T59" fmla="*/ 1099 h 1322"/>
                <a:gd name="T60" fmla="*/ 1284 w 1397"/>
                <a:gd name="T61" fmla="*/ 1092 h 1322"/>
                <a:gd name="T62" fmla="*/ 1222 w 1397"/>
                <a:gd name="T63" fmla="*/ 1069 h 1322"/>
                <a:gd name="T64" fmla="*/ 1197 w 1397"/>
                <a:gd name="T65" fmla="*/ 1250 h 1322"/>
                <a:gd name="T66" fmla="*/ 1165 w 1397"/>
                <a:gd name="T67" fmla="*/ 1255 h 1322"/>
                <a:gd name="T68" fmla="*/ 1144 w 1397"/>
                <a:gd name="T69" fmla="*/ 1278 h 1322"/>
                <a:gd name="T70" fmla="*/ 1115 w 1397"/>
                <a:gd name="T71" fmla="*/ 1282 h 1322"/>
                <a:gd name="T72" fmla="*/ 1108 w 1397"/>
                <a:gd name="T73" fmla="*/ 1299 h 1322"/>
                <a:gd name="T74" fmla="*/ 1087 w 1397"/>
                <a:gd name="T75" fmla="*/ 1287 h 1322"/>
                <a:gd name="T76" fmla="*/ 1077 w 1397"/>
                <a:gd name="T77" fmla="*/ 1305 h 1322"/>
                <a:gd name="T78" fmla="*/ 1053 w 1397"/>
                <a:gd name="T79" fmla="*/ 1306 h 1322"/>
                <a:gd name="T80" fmla="*/ 1024 w 1397"/>
                <a:gd name="T81" fmla="*/ 1312 h 1322"/>
                <a:gd name="T82" fmla="*/ 1013 w 1397"/>
                <a:gd name="T83" fmla="*/ 1305 h 1322"/>
                <a:gd name="T84" fmla="*/ 999 w 1397"/>
                <a:gd name="T85" fmla="*/ 1310 h 1322"/>
                <a:gd name="T86" fmla="*/ 982 w 1397"/>
                <a:gd name="T87" fmla="*/ 1306 h 1322"/>
                <a:gd name="T88" fmla="*/ 961 w 1397"/>
                <a:gd name="T89" fmla="*/ 1320 h 1322"/>
                <a:gd name="T90" fmla="*/ 948 w 1397"/>
                <a:gd name="T91" fmla="*/ 1286 h 1322"/>
                <a:gd name="T92" fmla="*/ 918 w 1397"/>
                <a:gd name="T93" fmla="*/ 1272 h 1322"/>
                <a:gd name="T94" fmla="*/ 899 w 1397"/>
                <a:gd name="T95" fmla="*/ 1238 h 1322"/>
                <a:gd name="T96" fmla="*/ 859 w 1397"/>
                <a:gd name="T97" fmla="*/ 1194 h 1322"/>
                <a:gd name="T98" fmla="*/ 739 w 1397"/>
                <a:gd name="T99" fmla="*/ 1124 h 1322"/>
                <a:gd name="T100" fmla="*/ 676 w 1397"/>
                <a:gd name="T101" fmla="*/ 1050 h 1322"/>
                <a:gd name="T102" fmla="*/ 629 w 1397"/>
                <a:gd name="T103" fmla="*/ 991 h 1322"/>
                <a:gd name="T104" fmla="*/ 633 w 1397"/>
                <a:gd name="T105" fmla="*/ 944 h 1322"/>
                <a:gd name="T106" fmla="*/ 574 w 1397"/>
                <a:gd name="T107" fmla="*/ 965 h 1322"/>
                <a:gd name="T108" fmla="*/ 521 w 1397"/>
                <a:gd name="T109" fmla="*/ 951 h 1322"/>
                <a:gd name="T110" fmla="*/ 475 w 1397"/>
                <a:gd name="T111" fmla="*/ 946 h 1322"/>
                <a:gd name="T112" fmla="*/ 452 w 1397"/>
                <a:gd name="T113" fmla="*/ 984 h 1322"/>
                <a:gd name="T114" fmla="*/ 429 w 1397"/>
                <a:gd name="T115" fmla="*/ 961 h 1322"/>
                <a:gd name="T116" fmla="*/ 450 w 1397"/>
                <a:gd name="T117" fmla="*/ 923 h 1322"/>
                <a:gd name="T118" fmla="*/ 454 w 1397"/>
                <a:gd name="T119" fmla="*/ 898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7" h="1322">
                  <a:moveTo>
                    <a:pt x="0" y="104"/>
                  </a:moveTo>
                  <a:lnTo>
                    <a:pt x="40" y="76"/>
                  </a:lnTo>
                  <a:lnTo>
                    <a:pt x="68" y="53"/>
                  </a:lnTo>
                  <a:lnTo>
                    <a:pt x="70" y="53"/>
                  </a:lnTo>
                  <a:lnTo>
                    <a:pt x="141" y="0"/>
                  </a:lnTo>
                  <a:lnTo>
                    <a:pt x="313" y="0"/>
                  </a:lnTo>
                  <a:lnTo>
                    <a:pt x="351" y="51"/>
                  </a:lnTo>
                  <a:lnTo>
                    <a:pt x="437" y="3"/>
                  </a:lnTo>
                  <a:lnTo>
                    <a:pt x="585" y="53"/>
                  </a:lnTo>
                  <a:lnTo>
                    <a:pt x="589" y="55"/>
                  </a:lnTo>
                  <a:lnTo>
                    <a:pt x="591" y="57"/>
                  </a:lnTo>
                  <a:lnTo>
                    <a:pt x="591" y="55"/>
                  </a:lnTo>
                  <a:lnTo>
                    <a:pt x="597" y="57"/>
                  </a:lnTo>
                  <a:lnTo>
                    <a:pt x="606" y="58"/>
                  </a:lnTo>
                  <a:lnTo>
                    <a:pt x="612" y="60"/>
                  </a:lnTo>
                  <a:lnTo>
                    <a:pt x="616" y="64"/>
                  </a:lnTo>
                  <a:lnTo>
                    <a:pt x="619" y="64"/>
                  </a:lnTo>
                  <a:lnTo>
                    <a:pt x="625" y="64"/>
                  </a:lnTo>
                  <a:lnTo>
                    <a:pt x="635" y="64"/>
                  </a:lnTo>
                  <a:lnTo>
                    <a:pt x="642" y="66"/>
                  </a:lnTo>
                  <a:lnTo>
                    <a:pt x="644" y="66"/>
                  </a:lnTo>
                  <a:lnTo>
                    <a:pt x="650" y="66"/>
                  </a:lnTo>
                  <a:lnTo>
                    <a:pt x="657" y="66"/>
                  </a:lnTo>
                  <a:lnTo>
                    <a:pt x="669" y="66"/>
                  </a:lnTo>
                  <a:lnTo>
                    <a:pt x="678" y="64"/>
                  </a:lnTo>
                  <a:lnTo>
                    <a:pt x="688" y="64"/>
                  </a:lnTo>
                  <a:lnTo>
                    <a:pt x="697" y="62"/>
                  </a:lnTo>
                  <a:lnTo>
                    <a:pt x="707" y="60"/>
                  </a:lnTo>
                  <a:lnTo>
                    <a:pt x="718" y="57"/>
                  </a:lnTo>
                  <a:lnTo>
                    <a:pt x="726" y="53"/>
                  </a:lnTo>
                  <a:lnTo>
                    <a:pt x="731" y="53"/>
                  </a:lnTo>
                  <a:lnTo>
                    <a:pt x="733" y="53"/>
                  </a:lnTo>
                  <a:lnTo>
                    <a:pt x="733" y="55"/>
                  </a:lnTo>
                  <a:lnTo>
                    <a:pt x="735" y="72"/>
                  </a:lnTo>
                  <a:lnTo>
                    <a:pt x="737" y="89"/>
                  </a:lnTo>
                  <a:lnTo>
                    <a:pt x="737" y="100"/>
                  </a:lnTo>
                  <a:lnTo>
                    <a:pt x="739" y="112"/>
                  </a:lnTo>
                  <a:lnTo>
                    <a:pt x="739" y="117"/>
                  </a:lnTo>
                  <a:lnTo>
                    <a:pt x="737" y="119"/>
                  </a:lnTo>
                  <a:lnTo>
                    <a:pt x="737" y="123"/>
                  </a:lnTo>
                  <a:lnTo>
                    <a:pt x="735" y="125"/>
                  </a:lnTo>
                  <a:lnTo>
                    <a:pt x="731" y="129"/>
                  </a:lnTo>
                  <a:lnTo>
                    <a:pt x="728" y="131"/>
                  </a:lnTo>
                  <a:lnTo>
                    <a:pt x="724" y="134"/>
                  </a:lnTo>
                  <a:lnTo>
                    <a:pt x="722" y="136"/>
                  </a:lnTo>
                  <a:lnTo>
                    <a:pt x="720" y="138"/>
                  </a:lnTo>
                  <a:lnTo>
                    <a:pt x="720" y="140"/>
                  </a:lnTo>
                  <a:lnTo>
                    <a:pt x="718" y="144"/>
                  </a:lnTo>
                  <a:lnTo>
                    <a:pt x="718" y="150"/>
                  </a:lnTo>
                  <a:lnTo>
                    <a:pt x="718" y="152"/>
                  </a:lnTo>
                  <a:lnTo>
                    <a:pt x="718" y="153"/>
                  </a:lnTo>
                  <a:lnTo>
                    <a:pt x="718" y="157"/>
                  </a:lnTo>
                  <a:lnTo>
                    <a:pt x="720" y="159"/>
                  </a:lnTo>
                  <a:lnTo>
                    <a:pt x="726" y="174"/>
                  </a:lnTo>
                  <a:lnTo>
                    <a:pt x="731" y="188"/>
                  </a:lnTo>
                  <a:lnTo>
                    <a:pt x="735" y="197"/>
                  </a:lnTo>
                  <a:lnTo>
                    <a:pt x="737" y="201"/>
                  </a:lnTo>
                  <a:lnTo>
                    <a:pt x="737" y="203"/>
                  </a:lnTo>
                  <a:lnTo>
                    <a:pt x="739" y="207"/>
                  </a:lnTo>
                  <a:lnTo>
                    <a:pt x="739" y="209"/>
                  </a:lnTo>
                  <a:lnTo>
                    <a:pt x="739" y="212"/>
                  </a:lnTo>
                  <a:lnTo>
                    <a:pt x="737" y="220"/>
                  </a:lnTo>
                  <a:lnTo>
                    <a:pt x="735" y="226"/>
                  </a:lnTo>
                  <a:lnTo>
                    <a:pt x="735" y="233"/>
                  </a:lnTo>
                  <a:lnTo>
                    <a:pt x="724" y="260"/>
                  </a:lnTo>
                  <a:lnTo>
                    <a:pt x="720" y="271"/>
                  </a:lnTo>
                  <a:lnTo>
                    <a:pt x="714" y="281"/>
                  </a:lnTo>
                  <a:lnTo>
                    <a:pt x="711" y="290"/>
                  </a:lnTo>
                  <a:lnTo>
                    <a:pt x="707" y="300"/>
                  </a:lnTo>
                  <a:lnTo>
                    <a:pt x="705" y="311"/>
                  </a:lnTo>
                  <a:lnTo>
                    <a:pt x="701" y="321"/>
                  </a:lnTo>
                  <a:lnTo>
                    <a:pt x="699" y="330"/>
                  </a:lnTo>
                  <a:lnTo>
                    <a:pt x="697" y="338"/>
                  </a:lnTo>
                  <a:lnTo>
                    <a:pt x="695" y="345"/>
                  </a:lnTo>
                  <a:lnTo>
                    <a:pt x="699" y="359"/>
                  </a:lnTo>
                  <a:lnTo>
                    <a:pt x="703" y="368"/>
                  </a:lnTo>
                  <a:lnTo>
                    <a:pt x="707" y="378"/>
                  </a:lnTo>
                  <a:lnTo>
                    <a:pt x="709" y="381"/>
                  </a:lnTo>
                  <a:lnTo>
                    <a:pt x="711" y="385"/>
                  </a:lnTo>
                  <a:lnTo>
                    <a:pt x="711" y="387"/>
                  </a:lnTo>
                  <a:lnTo>
                    <a:pt x="712" y="389"/>
                  </a:lnTo>
                  <a:lnTo>
                    <a:pt x="714" y="391"/>
                  </a:lnTo>
                  <a:lnTo>
                    <a:pt x="718" y="397"/>
                  </a:lnTo>
                  <a:lnTo>
                    <a:pt x="724" y="400"/>
                  </a:lnTo>
                  <a:lnTo>
                    <a:pt x="730" y="406"/>
                  </a:lnTo>
                  <a:lnTo>
                    <a:pt x="733" y="410"/>
                  </a:lnTo>
                  <a:lnTo>
                    <a:pt x="741" y="416"/>
                  </a:lnTo>
                  <a:lnTo>
                    <a:pt x="758" y="433"/>
                  </a:lnTo>
                  <a:lnTo>
                    <a:pt x="766" y="440"/>
                  </a:lnTo>
                  <a:lnTo>
                    <a:pt x="777" y="448"/>
                  </a:lnTo>
                  <a:lnTo>
                    <a:pt x="785" y="450"/>
                  </a:lnTo>
                  <a:lnTo>
                    <a:pt x="788" y="452"/>
                  </a:lnTo>
                  <a:lnTo>
                    <a:pt x="792" y="452"/>
                  </a:lnTo>
                  <a:lnTo>
                    <a:pt x="794" y="454"/>
                  </a:lnTo>
                  <a:lnTo>
                    <a:pt x="798" y="457"/>
                  </a:lnTo>
                  <a:lnTo>
                    <a:pt x="800" y="459"/>
                  </a:lnTo>
                  <a:lnTo>
                    <a:pt x="804" y="463"/>
                  </a:lnTo>
                  <a:lnTo>
                    <a:pt x="806" y="467"/>
                  </a:lnTo>
                  <a:lnTo>
                    <a:pt x="809" y="473"/>
                  </a:lnTo>
                  <a:lnTo>
                    <a:pt x="813" y="476"/>
                  </a:lnTo>
                  <a:lnTo>
                    <a:pt x="817" y="480"/>
                  </a:lnTo>
                  <a:lnTo>
                    <a:pt x="821" y="484"/>
                  </a:lnTo>
                  <a:lnTo>
                    <a:pt x="826" y="488"/>
                  </a:lnTo>
                  <a:lnTo>
                    <a:pt x="828" y="492"/>
                  </a:lnTo>
                  <a:lnTo>
                    <a:pt x="830" y="495"/>
                  </a:lnTo>
                  <a:lnTo>
                    <a:pt x="832" y="497"/>
                  </a:lnTo>
                  <a:lnTo>
                    <a:pt x="836" y="501"/>
                  </a:lnTo>
                  <a:lnTo>
                    <a:pt x="836" y="507"/>
                  </a:lnTo>
                  <a:lnTo>
                    <a:pt x="840" y="514"/>
                  </a:lnTo>
                  <a:lnTo>
                    <a:pt x="842" y="518"/>
                  </a:lnTo>
                  <a:lnTo>
                    <a:pt x="844" y="518"/>
                  </a:lnTo>
                  <a:lnTo>
                    <a:pt x="844" y="522"/>
                  </a:lnTo>
                  <a:lnTo>
                    <a:pt x="842" y="524"/>
                  </a:lnTo>
                  <a:lnTo>
                    <a:pt x="840" y="524"/>
                  </a:lnTo>
                  <a:lnTo>
                    <a:pt x="838" y="526"/>
                  </a:lnTo>
                  <a:lnTo>
                    <a:pt x="836" y="528"/>
                  </a:lnTo>
                  <a:lnTo>
                    <a:pt x="834" y="531"/>
                  </a:lnTo>
                  <a:lnTo>
                    <a:pt x="834" y="533"/>
                  </a:lnTo>
                  <a:lnTo>
                    <a:pt x="834" y="537"/>
                  </a:lnTo>
                  <a:lnTo>
                    <a:pt x="834" y="539"/>
                  </a:lnTo>
                  <a:lnTo>
                    <a:pt x="832" y="541"/>
                  </a:lnTo>
                  <a:lnTo>
                    <a:pt x="832" y="543"/>
                  </a:lnTo>
                  <a:lnTo>
                    <a:pt x="832" y="545"/>
                  </a:lnTo>
                  <a:lnTo>
                    <a:pt x="834" y="549"/>
                  </a:lnTo>
                  <a:lnTo>
                    <a:pt x="834" y="550"/>
                  </a:lnTo>
                  <a:lnTo>
                    <a:pt x="836" y="550"/>
                  </a:lnTo>
                  <a:lnTo>
                    <a:pt x="836" y="552"/>
                  </a:lnTo>
                  <a:lnTo>
                    <a:pt x="838" y="552"/>
                  </a:lnTo>
                  <a:lnTo>
                    <a:pt x="838" y="554"/>
                  </a:lnTo>
                  <a:lnTo>
                    <a:pt x="838" y="556"/>
                  </a:lnTo>
                  <a:lnTo>
                    <a:pt x="838" y="558"/>
                  </a:lnTo>
                  <a:lnTo>
                    <a:pt x="836" y="558"/>
                  </a:lnTo>
                  <a:lnTo>
                    <a:pt x="836" y="560"/>
                  </a:lnTo>
                  <a:lnTo>
                    <a:pt x="834" y="560"/>
                  </a:lnTo>
                  <a:lnTo>
                    <a:pt x="834" y="562"/>
                  </a:lnTo>
                  <a:lnTo>
                    <a:pt x="832" y="562"/>
                  </a:lnTo>
                  <a:lnTo>
                    <a:pt x="832" y="564"/>
                  </a:lnTo>
                  <a:lnTo>
                    <a:pt x="830" y="564"/>
                  </a:lnTo>
                  <a:lnTo>
                    <a:pt x="830" y="566"/>
                  </a:lnTo>
                  <a:lnTo>
                    <a:pt x="828" y="566"/>
                  </a:lnTo>
                  <a:lnTo>
                    <a:pt x="826" y="568"/>
                  </a:lnTo>
                  <a:lnTo>
                    <a:pt x="825" y="569"/>
                  </a:lnTo>
                  <a:lnTo>
                    <a:pt x="825" y="571"/>
                  </a:lnTo>
                  <a:lnTo>
                    <a:pt x="823" y="575"/>
                  </a:lnTo>
                  <a:lnTo>
                    <a:pt x="821" y="575"/>
                  </a:lnTo>
                  <a:lnTo>
                    <a:pt x="821" y="577"/>
                  </a:lnTo>
                  <a:lnTo>
                    <a:pt x="819" y="579"/>
                  </a:lnTo>
                  <a:lnTo>
                    <a:pt x="817" y="579"/>
                  </a:lnTo>
                  <a:lnTo>
                    <a:pt x="817" y="583"/>
                  </a:lnTo>
                  <a:lnTo>
                    <a:pt x="815" y="587"/>
                  </a:lnTo>
                  <a:lnTo>
                    <a:pt x="815" y="590"/>
                  </a:lnTo>
                  <a:lnTo>
                    <a:pt x="813" y="592"/>
                  </a:lnTo>
                  <a:lnTo>
                    <a:pt x="813" y="594"/>
                  </a:lnTo>
                  <a:lnTo>
                    <a:pt x="813" y="596"/>
                  </a:lnTo>
                  <a:lnTo>
                    <a:pt x="815" y="596"/>
                  </a:lnTo>
                  <a:lnTo>
                    <a:pt x="815" y="598"/>
                  </a:lnTo>
                  <a:lnTo>
                    <a:pt x="815" y="600"/>
                  </a:lnTo>
                  <a:lnTo>
                    <a:pt x="817" y="600"/>
                  </a:lnTo>
                  <a:lnTo>
                    <a:pt x="817" y="602"/>
                  </a:lnTo>
                  <a:lnTo>
                    <a:pt x="817" y="604"/>
                  </a:lnTo>
                  <a:lnTo>
                    <a:pt x="819" y="606"/>
                  </a:lnTo>
                  <a:lnTo>
                    <a:pt x="821" y="607"/>
                  </a:lnTo>
                  <a:lnTo>
                    <a:pt x="821" y="609"/>
                  </a:lnTo>
                  <a:lnTo>
                    <a:pt x="823" y="609"/>
                  </a:lnTo>
                  <a:lnTo>
                    <a:pt x="823" y="611"/>
                  </a:lnTo>
                  <a:lnTo>
                    <a:pt x="825" y="611"/>
                  </a:lnTo>
                  <a:lnTo>
                    <a:pt x="825" y="613"/>
                  </a:lnTo>
                  <a:lnTo>
                    <a:pt x="826" y="613"/>
                  </a:lnTo>
                  <a:lnTo>
                    <a:pt x="828" y="613"/>
                  </a:lnTo>
                  <a:lnTo>
                    <a:pt x="828" y="615"/>
                  </a:lnTo>
                  <a:lnTo>
                    <a:pt x="830" y="617"/>
                  </a:lnTo>
                  <a:lnTo>
                    <a:pt x="830" y="619"/>
                  </a:lnTo>
                  <a:lnTo>
                    <a:pt x="832" y="617"/>
                  </a:lnTo>
                  <a:lnTo>
                    <a:pt x="832" y="619"/>
                  </a:lnTo>
                  <a:lnTo>
                    <a:pt x="834" y="619"/>
                  </a:lnTo>
                  <a:lnTo>
                    <a:pt x="838" y="621"/>
                  </a:lnTo>
                  <a:lnTo>
                    <a:pt x="838" y="625"/>
                  </a:lnTo>
                  <a:lnTo>
                    <a:pt x="838" y="626"/>
                  </a:lnTo>
                  <a:lnTo>
                    <a:pt x="836" y="628"/>
                  </a:lnTo>
                  <a:lnTo>
                    <a:pt x="834" y="634"/>
                  </a:lnTo>
                  <a:lnTo>
                    <a:pt x="832" y="636"/>
                  </a:lnTo>
                  <a:lnTo>
                    <a:pt x="830" y="640"/>
                  </a:lnTo>
                  <a:lnTo>
                    <a:pt x="828" y="644"/>
                  </a:lnTo>
                  <a:lnTo>
                    <a:pt x="828" y="645"/>
                  </a:lnTo>
                  <a:lnTo>
                    <a:pt x="828" y="647"/>
                  </a:lnTo>
                  <a:lnTo>
                    <a:pt x="830" y="649"/>
                  </a:lnTo>
                  <a:lnTo>
                    <a:pt x="832" y="651"/>
                  </a:lnTo>
                  <a:lnTo>
                    <a:pt x="836" y="653"/>
                  </a:lnTo>
                  <a:lnTo>
                    <a:pt x="842" y="657"/>
                  </a:lnTo>
                  <a:lnTo>
                    <a:pt x="845" y="657"/>
                  </a:lnTo>
                  <a:lnTo>
                    <a:pt x="845" y="659"/>
                  </a:lnTo>
                  <a:lnTo>
                    <a:pt x="847" y="659"/>
                  </a:lnTo>
                  <a:lnTo>
                    <a:pt x="847" y="661"/>
                  </a:lnTo>
                  <a:lnTo>
                    <a:pt x="847" y="664"/>
                  </a:lnTo>
                  <a:lnTo>
                    <a:pt x="847" y="666"/>
                  </a:lnTo>
                  <a:lnTo>
                    <a:pt x="847" y="670"/>
                  </a:lnTo>
                  <a:lnTo>
                    <a:pt x="849" y="672"/>
                  </a:lnTo>
                  <a:lnTo>
                    <a:pt x="849" y="676"/>
                  </a:lnTo>
                  <a:lnTo>
                    <a:pt x="853" y="680"/>
                  </a:lnTo>
                  <a:lnTo>
                    <a:pt x="855" y="683"/>
                  </a:lnTo>
                  <a:lnTo>
                    <a:pt x="859" y="687"/>
                  </a:lnTo>
                  <a:lnTo>
                    <a:pt x="863" y="691"/>
                  </a:lnTo>
                  <a:lnTo>
                    <a:pt x="863" y="693"/>
                  </a:lnTo>
                  <a:lnTo>
                    <a:pt x="864" y="695"/>
                  </a:lnTo>
                  <a:lnTo>
                    <a:pt x="864" y="697"/>
                  </a:lnTo>
                  <a:lnTo>
                    <a:pt x="866" y="699"/>
                  </a:lnTo>
                  <a:lnTo>
                    <a:pt x="868" y="699"/>
                  </a:lnTo>
                  <a:lnTo>
                    <a:pt x="868" y="697"/>
                  </a:lnTo>
                  <a:lnTo>
                    <a:pt x="870" y="699"/>
                  </a:lnTo>
                  <a:lnTo>
                    <a:pt x="868" y="699"/>
                  </a:lnTo>
                  <a:lnTo>
                    <a:pt x="868" y="701"/>
                  </a:lnTo>
                  <a:lnTo>
                    <a:pt x="868" y="702"/>
                  </a:lnTo>
                  <a:lnTo>
                    <a:pt x="866" y="704"/>
                  </a:lnTo>
                  <a:lnTo>
                    <a:pt x="866" y="706"/>
                  </a:lnTo>
                  <a:lnTo>
                    <a:pt x="866" y="708"/>
                  </a:lnTo>
                  <a:lnTo>
                    <a:pt x="868" y="710"/>
                  </a:lnTo>
                  <a:lnTo>
                    <a:pt x="870" y="710"/>
                  </a:lnTo>
                  <a:lnTo>
                    <a:pt x="870" y="708"/>
                  </a:lnTo>
                  <a:lnTo>
                    <a:pt x="870" y="706"/>
                  </a:lnTo>
                  <a:lnTo>
                    <a:pt x="872" y="704"/>
                  </a:lnTo>
                  <a:lnTo>
                    <a:pt x="874" y="704"/>
                  </a:lnTo>
                  <a:lnTo>
                    <a:pt x="876" y="704"/>
                  </a:lnTo>
                  <a:lnTo>
                    <a:pt x="878" y="704"/>
                  </a:lnTo>
                  <a:lnTo>
                    <a:pt x="880" y="704"/>
                  </a:lnTo>
                  <a:lnTo>
                    <a:pt x="882" y="706"/>
                  </a:lnTo>
                  <a:lnTo>
                    <a:pt x="882" y="708"/>
                  </a:lnTo>
                  <a:lnTo>
                    <a:pt x="882" y="710"/>
                  </a:lnTo>
                  <a:lnTo>
                    <a:pt x="884" y="710"/>
                  </a:lnTo>
                  <a:lnTo>
                    <a:pt x="885" y="712"/>
                  </a:lnTo>
                  <a:lnTo>
                    <a:pt x="885" y="714"/>
                  </a:lnTo>
                  <a:lnTo>
                    <a:pt x="885" y="716"/>
                  </a:lnTo>
                  <a:lnTo>
                    <a:pt x="884" y="718"/>
                  </a:lnTo>
                  <a:lnTo>
                    <a:pt x="884" y="720"/>
                  </a:lnTo>
                  <a:lnTo>
                    <a:pt x="884" y="721"/>
                  </a:lnTo>
                  <a:lnTo>
                    <a:pt x="884" y="723"/>
                  </a:lnTo>
                  <a:lnTo>
                    <a:pt x="884" y="725"/>
                  </a:lnTo>
                  <a:lnTo>
                    <a:pt x="885" y="727"/>
                  </a:lnTo>
                  <a:lnTo>
                    <a:pt x="887" y="731"/>
                  </a:lnTo>
                  <a:lnTo>
                    <a:pt x="889" y="733"/>
                  </a:lnTo>
                  <a:lnTo>
                    <a:pt x="889" y="735"/>
                  </a:lnTo>
                  <a:lnTo>
                    <a:pt x="889" y="737"/>
                  </a:lnTo>
                  <a:lnTo>
                    <a:pt x="891" y="737"/>
                  </a:lnTo>
                  <a:lnTo>
                    <a:pt x="895" y="739"/>
                  </a:lnTo>
                  <a:lnTo>
                    <a:pt x="897" y="740"/>
                  </a:lnTo>
                  <a:lnTo>
                    <a:pt x="899" y="742"/>
                  </a:lnTo>
                  <a:lnTo>
                    <a:pt x="899" y="744"/>
                  </a:lnTo>
                  <a:lnTo>
                    <a:pt x="901" y="744"/>
                  </a:lnTo>
                  <a:lnTo>
                    <a:pt x="903" y="744"/>
                  </a:lnTo>
                  <a:lnTo>
                    <a:pt x="903" y="746"/>
                  </a:lnTo>
                  <a:lnTo>
                    <a:pt x="906" y="750"/>
                  </a:lnTo>
                  <a:lnTo>
                    <a:pt x="908" y="752"/>
                  </a:lnTo>
                  <a:lnTo>
                    <a:pt x="910" y="754"/>
                  </a:lnTo>
                  <a:lnTo>
                    <a:pt x="910" y="756"/>
                  </a:lnTo>
                  <a:lnTo>
                    <a:pt x="910" y="758"/>
                  </a:lnTo>
                  <a:lnTo>
                    <a:pt x="912" y="758"/>
                  </a:lnTo>
                  <a:lnTo>
                    <a:pt x="912" y="759"/>
                  </a:lnTo>
                  <a:lnTo>
                    <a:pt x="914" y="761"/>
                  </a:lnTo>
                  <a:lnTo>
                    <a:pt x="916" y="761"/>
                  </a:lnTo>
                  <a:lnTo>
                    <a:pt x="918" y="761"/>
                  </a:lnTo>
                  <a:lnTo>
                    <a:pt x="920" y="765"/>
                  </a:lnTo>
                  <a:lnTo>
                    <a:pt x="922" y="767"/>
                  </a:lnTo>
                  <a:lnTo>
                    <a:pt x="922" y="769"/>
                  </a:lnTo>
                  <a:lnTo>
                    <a:pt x="922" y="771"/>
                  </a:lnTo>
                  <a:lnTo>
                    <a:pt x="923" y="773"/>
                  </a:lnTo>
                  <a:lnTo>
                    <a:pt x="925" y="775"/>
                  </a:lnTo>
                  <a:lnTo>
                    <a:pt x="931" y="777"/>
                  </a:lnTo>
                  <a:lnTo>
                    <a:pt x="935" y="780"/>
                  </a:lnTo>
                  <a:lnTo>
                    <a:pt x="937" y="780"/>
                  </a:lnTo>
                  <a:lnTo>
                    <a:pt x="937" y="782"/>
                  </a:lnTo>
                  <a:lnTo>
                    <a:pt x="939" y="784"/>
                  </a:lnTo>
                  <a:lnTo>
                    <a:pt x="941" y="786"/>
                  </a:lnTo>
                  <a:lnTo>
                    <a:pt x="942" y="786"/>
                  </a:lnTo>
                  <a:lnTo>
                    <a:pt x="944" y="788"/>
                  </a:lnTo>
                  <a:lnTo>
                    <a:pt x="946" y="790"/>
                  </a:lnTo>
                  <a:lnTo>
                    <a:pt x="948" y="790"/>
                  </a:lnTo>
                  <a:lnTo>
                    <a:pt x="948" y="792"/>
                  </a:lnTo>
                  <a:lnTo>
                    <a:pt x="950" y="792"/>
                  </a:lnTo>
                  <a:lnTo>
                    <a:pt x="950" y="794"/>
                  </a:lnTo>
                  <a:lnTo>
                    <a:pt x="952" y="796"/>
                  </a:lnTo>
                  <a:lnTo>
                    <a:pt x="952" y="797"/>
                  </a:lnTo>
                  <a:lnTo>
                    <a:pt x="954" y="797"/>
                  </a:lnTo>
                  <a:lnTo>
                    <a:pt x="954" y="799"/>
                  </a:lnTo>
                  <a:lnTo>
                    <a:pt x="956" y="801"/>
                  </a:lnTo>
                  <a:lnTo>
                    <a:pt x="956" y="803"/>
                  </a:lnTo>
                  <a:lnTo>
                    <a:pt x="958" y="805"/>
                  </a:lnTo>
                  <a:lnTo>
                    <a:pt x="960" y="807"/>
                  </a:lnTo>
                  <a:lnTo>
                    <a:pt x="960" y="809"/>
                  </a:lnTo>
                  <a:lnTo>
                    <a:pt x="960" y="811"/>
                  </a:lnTo>
                  <a:lnTo>
                    <a:pt x="961" y="811"/>
                  </a:lnTo>
                  <a:lnTo>
                    <a:pt x="963" y="813"/>
                  </a:lnTo>
                  <a:lnTo>
                    <a:pt x="963" y="815"/>
                  </a:lnTo>
                  <a:lnTo>
                    <a:pt x="965" y="815"/>
                  </a:lnTo>
                  <a:lnTo>
                    <a:pt x="967" y="815"/>
                  </a:lnTo>
                  <a:lnTo>
                    <a:pt x="969" y="816"/>
                  </a:lnTo>
                  <a:lnTo>
                    <a:pt x="971" y="816"/>
                  </a:lnTo>
                  <a:lnTo>
                    <a:pt x="973" y="816"/>
                  </a:lnTo>
                  <a:lnTo>
                    <a:pt x="973" y="818"/>
                  </a:lnTo>
                  <a:lnTo>
                    <a:pt x="975" y="818"/>
                  </a:lnTo>
                  <a:lnTo>
                    <a:pt x="977" y="816"/>
                  </a:lnTo>
                  <a:lnTo>
                    <a:pt x="977" y="818"/>
                  </a:lnTo>
                  <a:lnTo>
                    <a:pt x="979" y="818"/>
                  </a:lnTo>
                  <a:lnTo>
                    <a:pt x="980" y="820"/>
                  </a:lnTo>
                  <a:lnTo>
                    <a:pt x="982" y="822"/>
                  </a:lnTo>
                  <a:lnTo>
                    <a:pt x="980" y="822"/>
                  </a:lnTo>
                  <a:lnTo>
                    <a:pt x="975" y="832"/>
                  </a:lnTo>
                  <a:lnTo>
                    <a:pt x="973" y="834"/>
                  </a:lnTo>
                  <a:lnTo>
                    <a:pt x="971" y="837"/>
                  </a:lnTo>
                  <a:lnTo>
                    <a:pt x="971" y="839"/>
                  </a:lnTo>
                  <a:lnTo>
                    <a:pt x="971" y="843"/>
                  </a:lnTo>
                  <a:lnTo>
                    <a:pt x="971" y="847"/>
                  </a:lnTo>
                  <a:lnTo>
                    <a:pt x="971" y="849"/>
                  </a:lnTo>
                  <a:lnTo>
                    <a:pt x="971" y="851"/>
                  </a:lnTo>
                  <a:lnTo>
                    <a:pt x="973" y="856"/>
                  </a:lnTo>
                  <a:lnTo>
                    <a:pt x="973" y="858"/>
                  </a:lnTo>
                  <a:lnTo>
                    <a:pt x="973" y="860"/>
                  </a:lnTo>
                  <a:lnTo>
                    <a:pt x="975" y="862"/>
                  </a:lnTo>
                  <a:lnTo>
                    <a:pt x="977" y="864"/>
                  </a:lnTo>
                  <a:lnTo>
                    <a:pt x="977" y="866"/>
                  </a:lnTo>
                  <a:lnTo>
                    <a:pt x="979" y="868"/>
                  </a:lnTo>
                  <a:lnTo>
                    <a:pt x="982" y="868"/>
                  </a:lnTo>
                  <a:lnTo>
                    <a:pt x="982" y="870"/>
                  </a:lnTo>
                  <a:lnTo>
                    <a:pt x="986" y="871"/>
                  </a:lnTo>
                  <a:lnTo>
                    <a:pt x="988" y="871"/>
                  </a:lnTo>
                  <a:lnTo>
                    <a:pt x="988" y="873"/>
                  </a:lnTo>
                  <a:lnTo>
                    <a:pt x="990" y="873"/>
                  </a:lnTo>
                  <a:lnTo>
                    <a:pt x="992" y="873"/>
                  </a:lnTo>
                  <a:lnTo>
                    <a:pt x="992" y="875"/>
                  </a:lnTo>
                  <a:lnTo>
                    <a:pt x="994" y="877"/>
                  </a:lnTo>
                  <a:lnTo>
                    <a:pt x="994" y="875"/>
                  </a:lnTo>
                  <a:lnTo>
                    <a:pt x="998" y="875"/>
                  </a:lnTo>
                  <a:lnTo>
                    <a:pt x="1018" y="875"/>
                  </a:lnTo>
                  <a:lnTo>
                    <a:pt x="1047" y="873"/>
                  </a:lnTo>
                  <a:lnTo>
                    <a:pt x="1066" y="871"/>
                  </a:lnTo>
                  <a:lnTo>
                    <a:pt x="1074" y="871"/>
                  </a:lnTo>
                  <a:lnTo>
                    <a:pt x="1085" y="879"/>
                  </a:lnTo>
                  <a:lnTo>
                    <a:pt x="1094" y="887"/>
                  </a:lnTo>
                  <a:lnTo>
                    <a:pt x="1089" y="890"/>
                  </a:lnTo>
                  <a:lnTo>
                    <a:pt x="1087" y="892"/>
                  </a:lnTo>
                  <a:lnTo>
                    <a:pt x="1085" y="894"/>
                  </a:lnTo>
                  <a:lnTo>
                    <a:pt x="1085" y="896"/>
                  </a:lnTo>
                  <a:lnTo>
                    <a:pt x="1085" y="902"/>
                  </a:lnTo>
                  <a:lnTo>
                    <a:pt x="1089" y="908"/>
                  </a:lnTo>
                  <a:lnTo>
                    <a:pt x="1093" y="909"/>
                  </a:lnTo>
                  <a:lnTo>
                    <a:pt x="1098" y="911"/>
                  </a:lnTo>
                  <a:lnTo>
                    <a:pt x="1102" y="913"/>
                  </a:lnTo>
                  <a:lnTo>
                    <a:pt x="1108" y="915"/>
                  </a:lnTo>
                  <a:lnTo>
                    <a:pt x="1110" y="915"/>
                  </a:lnTo>
                  <a:lnTo>
                    <a:pt x="1110" y="917"/>
                  </a:lnTo>
                  <a:lnTo>
                    <a:pt x="1112" y="917"/>
                  </a:lnTo>
                  <a:lnTo>
                    <a:pt x="1115" y="915"/>
                  </a:lnTo>
                  <a:lnTo>
                    <a:pt x="1117" y="915"/>
                  </a:lnTo>
                  <a:lnTo>
                    <a:pt x="1121" y="913"/>
                  </a:lnTo>
                  <a:lnTo>
                    <a:pt x="1123" y="913"/>
                  </a:lnTo>
                  <a:lnTo>
                    <a:pt x="1125" y="913"/>
                  </a:lnTo>
                  <a:lnTo>
                    <a:pt x="1134" y="915"/>
                  </a:lnTo>
                  <a:lnTo>
                    <a:pt x="1142" y="915"/>
                  </a:lnTo>
                  <a:lnTo>
                    <a:pt x="1150" y="915"/>
                  </a:lnTo>
                  <a:lnTo>
                    <a:pt x="1153" y="917"/>
                  </a:lnTo>
                  <a:lnTo>
                    <a:pt x="1155" y="917"/>
                  </a:lnTo>
                  <a:lnTo>
                    <a:pt x="1163" y="919"/>
                  </a:lnTo>
                  <a:lnTo>
                    <a:pt x="1169" y="923"/>
                  </a:lnTo>
                  <a:lnTo>
                    <a:pt x="1174" y="927"/>
                  </a:lnTo>
                  <a:lnTo>
                    <a:pt x="1178" y="930"/>
                  </a:lnTo>
                  <a:lnTo>
                    <a:pt x="1184" y="934"/>
                  </a:lnTo>
                  <a:lnTo>
                    <a:pt x="1189" y="938"/>
                  </a:lnTo>
                  <a:lnTo>
                    <a:pt x="1193" y="940"/>
                  </a:lnTo>
                  <a:lnTo>
                    <a:pt x="1199" y="942"/>
                  </a:lnTo>
                  <a:lnTo>
                    <a:pt x="1205" y="942"/>
                  </a:lnTo>
                  <a:lnTo>
                    <a:pt x="1207" y="942"/>
                  </a:lnTo>
                  <a:lnTo>
                    <a:pt x="1210" y="942"/>
                  </a:lnTo>
                  <a:lnTo>
                    <a:pt x="1214" y="944"/>
                  </a:lnTo>
                  <a:lnTo>
                    <a:pt x="1216" y="947"/>
                  </a:lnTo>
                  <a:lnTo>
                    <a:pt x="1218" y="951"/>
                  </a:lnTo>
                  <a:lnTo>
                    <a:pt x="1220" y="953"/>
                  </a:lnTo>
                  <a:lnTo>
                    <a:pt x="1220" y="957"/>
                  </a:lnTo>
                  <a:lnTo>
                    <a:pt x="1224" y="963"/>
                  </a:lnTo>
                  <a:lnTo>
                    <a:pt x="1226" y="966"/>
                  </a:lnTo>
                  <a:lnTo>
                    <a:pt x="1226" y="968"/>
                  </a:lnTo>
                  <a:lnTo>
                    <a:pt x="1227" y="970"/>
                  </a:lnTo>
                  <a:lnTo>
                    <a:pt x="1227" y="972"/>
                  </a:lnTo>
                  <a:lnTo>
                    <a:pt x="1226" y="972"/>
                  </a:lnTo>
                  <a:lnTo>
                    <a:pt x="1226" y="974"/>
                  </a:lnTo>
                  <a:lnTo>
                    <a:pt x="1224" y="976"/>
                  </a:lnTo>
                  <a:lnTo>
                    <a:pt x="1222" y="976"/>
                  </a:lnTo>
                  <a:lnTo>
                    <a:pt x="1222" y="978"/>
                  </a:lnTo>
                  <a:lnTo>
                    <a:pt x="1222" y="982"/>
                  </a:lnTo>
                  <a:lnTo>
                    <a:pt x="1224" y="987"/>
                  </a:lnTo>
                  <a:lnTo>
                    <a:pt x="1224" y="991"/>
                  </a:lnTo>
                  <a:lnTo>
                    <a:pt x="1224" y="995"/>
                  </a:lnTo>
                  <a:lnTo>
                    <a:pt x="1226" y="999"/>
                  </a:lnTo>
                  <a:lnTo>
                    <a:pt x="1227" y="999"/>
                  </a:lnTo>
                  <a:lnTo>
                    <a:pt x="1229" y="1001"/>
                  </a:lnTo>
                  <a:lnTo>
                    <a:pt x="1233" y="1001"/>
                  </a:lnTo>
                  <a:lnTo>
                    <a:pt x="1235" y="1001"/>
                  </a:lnTo>
                  <a:lnTo>
                    <a:pt x="1239" y="1001"/>
                  </a:lnTo>
                  <a:lnTo>
                    <a:pt x="1241" y="1001"/>
                  </a:lnTo>
                  <a:lnTo>
                    <a:pt x="1243" y="1001"/>
                  </a:lnTo>
                  <a:lnTo>
                    <a:pt x="1246" y="1004"/>
                  </a:lnTo>
                  <a:lnTo>
                    <a:pt x="1254" y="1010"/>
                  </a:lnTo>
                  <a:lnTo>
                    <a:pt x="1258" y="1014"/>
                  </a:lnTo>
                  <a:lnTo>
                    <a:pt x="1260" y="1014"/>
                  </a:lnTo>
                  <a:lnTo>
                    <a:pt x="1265" y="1014"/>
                  </a:lnTo>
                  <a:lnTo>
                    <a:pt x="1269" y="1014"/>
                  </a:lnTo>
                  <a:lnTo>
                    <a:pt x="1271" y="1014"/>
                  </a:lnTo>
                  <a:lnTo>
                    <a:pt x="1277" y="1018"/>
                  </a:lnTo>
                  <a:lnTo>
                    <a:pt x="1284" y="1027"/>
                  </a:lnTo>
                  <a:lnTo>
                    <a:pt x="1290" y="1031"/>
                  </a:lnTo>
                  <a:lnTo>
                    <a:pt x="1296" y="1039"/>
                  </a:lnTo>
                  <a:lnTo>
                    <a:pt x="1302" y="1044"/>
                  </a:lnTo>
                  <a:lnTo>
                    <a:pt x="1303" y="1044"/>
                  </a:lnTo>
                  <a:lnTo>
                    <a:pt x="1305" y="1044"/>
                  </a:lnTo>
                  <a:lnTo>
                    <a:pt x="1309" y="1044"/>
                  </a:lnTo>
                  <a:lnTo>
                    <a:pt x="1313" y="1044"/>
                  </a:lnTo>
                  <a:lnTo>
                    <a:pt x="1315" y="1044"/>
                  </a:lnTo>
                  <a:lnTo>
                    <a:pt x="1315" y="1046"/>
                  </a:lnTo>
                  <a:lnTo>
                    <a:pt x="1317" y="1046"/>
                  </a:lnTo>
                  <a:lnTo>
                    <a:pt x="1317" y="1048"/>
                  </a:lnTo>
                  <a:lnTo>
                    <a:pt x="1322" y="1050"/>
                  </a:lnTo>
                  <a:lnTo>
                    <a:pt x="1328" y="1052"/>
                  </a:lnTo>
                  <a:lnTo>
                    <a:pt x="1332" y="1054"/>
                  </a:lnTo>
                  <a:lnTo>
                    <a:pt x="1341" y="1056"/>
                  </a:lnTo>
                  <a:lnTo>
                    <a:pt x="1351" y="1060"/>
                  </a:lnTo>
                  <a:lnTo>
                    <a:pt x="1353" y="1060"/>
                  </a:lnTo>
                  <a:lnTo>
                    <a:pt x="1355" y="1061"/>
                  </a:lnTo>
                  <a:lnTo>
                    <a:pt x="1357" y="1061"/>
                  </a:lnTo>
                  <a:lnTo>
                    <a:pt x="1359" y="1061"/>
                  </a:lnTo>
                  <a:lnTo>
                    <a:pt x="1360" y="1060"/>
                  </a:lnTo>
                  <a:lnTo>
                    <a:pt x="1362" y="1060"/>
                  </a:lnTo>
                  <a:lnTo>
                    <a:pt x="1366" y="1058"/>
                  </a:lnTo>
                  <a:lnTo>
                    <a:pt x="1368" y="1058"/>
                  </a:lnTo>
                  <a:lnTo>
                    <a:pt x="1372" y="1060"/>
                  </a:lnTo>
                  <a:lnTo>
                    <a:pt x="1376" y="1063"/>
                  </a:lnTo>
                  <a:lnTo>
                    <a:pt x="1381" y="1069"/>
                  </a:lnTo>
                  <a:lnTo>
                    <a:pt x="1389" y="1075"/>
                  </a:lnTo>
                  <a:lnTo>
                    <a:pt x="1391" y="1079"/>
                  </a:lnTo>
                  <a:lnTo>
                    <a:pt x="1393" y="1079"/>
                  </a:lnTo>
                  <a:lnTo>
                    <a:pt x="1395" y="1080"/>
                  </a:lnTo>
                  <a:lnTo>
                    <a:pt x="1397" y="1082"/>
                  </a:lnTo>
                  <a:lnTo>
                    <a:pt x="1393" y="1082"/>
                  </a:lnTo>
                  <a:lnTo>
                    <a:pt x="1391" y="1082"/>
                  </a:lnTo>
                  <a:lnTo>
                    <a:pt x="1389" y="1082"/>
                  </a:lnTo>
                  <a:lnTo>
                    <a:pt x="1389" y="1084"/>
                  </a:lnTo>
                  <a:lnTo>
                    <a:pt x="1387" y="1086"/>
                  </a:lnTo>
                  <a:lnTo>
                    <a:pt x="1385" y="1086"/>
                  </a:lnTo>
                  <a:lnTo>
                    <a:pt x="1383" y="1086"/>
                  </a:lnTo>
                  <a:lnTo>
                    <a:pt x="1381" y="1086"/>
                  </a:lnTo>
                  <a:lnTo>
                    <a:pt x="1381" y="1088"/>
                  </a:lnTo>
                  <a:lnTo>
                    <a:pt x="1379" y="1088"/>
                  </a:lnTo>
                  <a:lnTo>
                    <a:pt x="1378" y="1090"/>
                  </a:lnTo>
                  <a:lnTo>
                    <a:pt x="1376" y="1090"/>
                  </a:lnTo>
                  <a:lnTo>
                    <a:pt x="1374" y="1090"/>
                  </a:lnTo>
                  <a:lnTo>
                    <a:pt x="1372" y="1090"/>
                  </a:lnTo>
                  <a:lnTo>
                    <a:pt x="1370" y="1090"/>
                  </a:lnTo>
                  <a:lnTo>
                    <a:pt x="1368" y="1090"/>
                  </a:lnTo>
                  <a:lnTo>
                    <a:pt x="1366" y="1088"/>
                  </a:lnTo>
                  <a:lnTo>
                    <a:pt x="1366" y="1086"/>
                  </a:lnTo>
                  <a:lnTo>
                    <a:pt x="1364" y="1086"/>
                  </a:lnTo>
                  <a:lnTo>
                    <a:pt x="1362" y="1084"/>
                  </a:lnTo>
                  <a:lnTo>
                    <a:pt x="1360" y="1084"/>
                  </a:lnTo>
                  <a:lnTo>
                    <a:pt x="1360" y="1082"/>
                  </a:lnTo>
                  <a:lnTo>
                    <a:pt x="1360" y="1080"/>
                  </a:lnTo>
                  <a:lnTo>
                    <a:pt x="1359" y="1079"/>
                  </a:lnTo>
                  <a:lnTo>
                    <a:pt x="1359" y="1077"/>
                  </a:lnTo>
                  <a:lnTo>
                    <a:pt x="1359" y="1075"/>
                  </a:lnTo>
                  <a:lnTo>
                    <a:pt x="1359" y="1073"/>
                  </a:lnTo>
                  <a:lnTo>
                    <a:pt x="1359" y="1071"/>
                  </a:lnTo>
                  <a:lnTo>
                    <a:pt x="1357" y="1071"/>
                  </a:lnTo>
                  <a:lnTo>
                    <a:pt x="1357" y="1069"/>
                  </a:lnTo>
                  <a:lnTo>
                    <a:pt x="1355" y="1069"/>
                  </a:lnTo>
                  <a:lnTo>
                    <a:pt x="1355" y="1067"/>
                  </a:lnTo>
                  <a:lnTo>
                    <a:pt x="1353" y="1065"/>
                  </a:lnTo>
                  <a:lnTo>
                    <a:pt x="1351" y="1065"/>
                  </a:lnTo>
                  <a:lnTo>
                    <a:pt x="1349" y="1065"/>
                  </a:lnTo>
                  <a:lnTo>
                    <a:pt x="1347" y="1065"/>
                  </a:lnTo>
                  <a:lnTo>
                    <a:pt x="1347" y="1067"/>
                  </a:lnTo>
                  <a:lnTo>
                    <a:pt x="1345" y="1067"/>
                  </a:lnTo>
                  <a:lnTo>
                    <a:pt x="1343" y="1067"/>
                  </a:lnTo>
                  <a:lnTo>
                    <a:pt x="1343" y="1069"/>
                  </a:lnTo>
                  <a:lnTo>
                    <a:pt x="1345" y="1071"/>
                  </a:lnTo>
                  <a:lnTo>
                    <a:pt x="1345" y="1073"/>
                  </a:lnTo>
                  <a:lnTo>
                    <a:pt x="1345" y="1075"/>
                  </a:lnTo>
                  <a:lnTo>
                    <a:pt x="1345" y="1077"/>
                  </a:lnTo>
                  <a:lnTo>
                    <a:pt x="1345" y="1079"/>
                  </a:lnTo>
                  <a:lnTo>
                    <a:pt x="1345" y="1080"/>
                  </a:lnTo>
                  <a:lnTo>
                    <a:pt x="1345" y="1084"/>
                  </a:lnTo>
                  <a:lnTo>
                    <a:pt x="1343" y="1084"/>
                  </a:lnTo>
                  <a:lnTo>
                    <a:pt x="1343" y="1086"/>
                  </a:lnTo>
                  <a:lnTo>
                    <a:pt x="1341" y="1086"/>
                  </a:lnTo>
                  <a:lnTo>
                    <a:pt x="1341" y="1088"/>
                  </a:lnTo>
                  <a:lnTo>
                    <a:pt x="1343" y="1088"/>
                  </a:lnTo>
                  <a:lnTo>
                    <a:pt x="1343" y="1090"/>
                  </a:lnTo>
                  <a:lnTo>
                    <a:pt x="1343" y="1092"/>
                  </a:lnTo>
                  <a:lnTo>
                    <a:pt x="1343" y="1094"/>
                  </a:lnTo>
                  <a:lnTo>
                    <a:pt x="1341" y="1094"/>
                  </a:lnTo>
                  <a:lnTo>
                    <a:pt x="1341" y="1096"/>
                  </a:lnTo>
                  <a:lnTo>
                    <a:pt x="1340" y="1098"/>
                  </a:lnTo>
                  <a:lnTo>
                    <a:pt x="1338" y="1099"/>
                  </a:lnTo>
                  <a:lnTo>
                    <a:pt x="1336" y="1099"/>
                  </a:lnTo>
                  <a:lnTo>
                    <a:pt x="1336" y="1101"/>
                  </a:lnTo>
                  <a:lnTo>
                    <a:pt x="1334" y="1101"/>
                  </a:lnTo>
                  <a:lnTo>
                    <a:pt x="1332" y="1101"/>
                  </a:lnTo>
                  <a:lnTo>
                    <a:pt x="1330" y="1101"/>
                  </a:lnTo>
                  <a:lnTo>
                    <a:pt x="1328" y="1101"/>
                  </a:lnTo>
                  <a:lnTo>
                    <a:pt x="1326" y="1101"/>
                  </a:lnTo>
                  <a:lnTo>
                    <a:pt x="1324" y="1099"/>
                  </a:lnTo>
                  <a:lnTo>
                    <a:pt x="1322" y="1101"/>
                  </a:lnTo>
                  <a:lnTo>
                    <a:pt x="1321" y="1099"/>
                  </a:lnTo>
                  <a:lnTo>
                    <a:pt x="1319" y="1099"/>
                  </a:lnTo>
                  <a:lnTo>
                    <a:pt x="1317" y="1099"/>
                  </a:lnTo>
                  <a:lnTo>
                    <a:pt x="1313" y="1099"/>
                  </a:lnTo>
                  <a:lnTo>
                    <a:pt x="1311" y="1098"/>
                  </a:lnTo>
                  <a:lnTo>
                    <a:pt x="1311" y="1096"/>
                  </a:lnTo>
                  <a:lnTo>
                    <a:pt x="1309" y="1096"/>
                  </a:lnTo>
                  <a:lnTo>
                    <a:pt x="1309" y="1094"/>
                  </a:lnTo>
                  <a:lnTo>
                    <a:pt x="1307" y="1096"/>
                  </a:lnTo>
                  <a:lnTo>
                    <a:pt x="1305" y="1096"/>
                  </a:lnTo>
                  <a:lnTo>
                    <a:pt x="1303" y="1094"/>
                  </a:lnTo>
                  <a:lnTo>
                    <a:pt x="1302" y="1094"/>
                  </a:lnTo>
                  <a:lnTo>
                    <a:pt x="1300" y="1092"/>
                  </a:lnTo>
                  <a:lnTo>
                    <a:pt x="1300" y="1094"/>
                  </a:lnTo>
                  <a:lnTo>
                    <a:pt x="1298" y="1094"/>
                  </a:lnTo>
                  <a:lnTo>
                    <a:pt x="1296" y="1096"/>
                  </a:lnTo>
                  <a:lnTo>
                    <a:pt x="1294" y="1094"/>
                  </a:lnTo>
                  <a:lnTo>
                    <a:pt x="1292" y="1094"/>
                  </a:lnTo>
                  <a:lnTo>
                    <a:pt x="1288" y="1094"/>
                  </a:lnTo>
                  <a:lnTo>
                    <a:pt x="1286" y="1092"/>
                  </a:lnTo>
                  <a:lnTo>
                    <a:pt x="1284" y="1092"/>
                  </a:lnTo>
                  <a:lnTo>
                    <a:pt x="1283" y="1090"/>
                  </a:lnTo>
                  <a:lnTo>
                    <a:pt x="1281" y="1090"/>
                  </a:lnTo>
                  <a:lnTo>
                    <a:pt x="1277" y="1088"/>
                  </a:lnTo>
                  <a:lnTo>
                    <a:pt x="1269" y="1082"/>
                  </a:lnTo>
                  <a:lnTo>
                    <a:pt x="1262" y="1077"/>
                  </a:lnTo>
                  <a:lnTo>
                    <a:pt x="1258" y="1075"/>
                  </a:lnTo>
                  <a:lnTo>
                    <a:pt x="1254" y="1075"/>
                  </a:lnTo>
                  <a:lnTo>
                    <a:pt x="1252" y="1073"/>
                  </a:lnTo>
                  <a:lnTo>
                    <a:pt x="1250" y="1073"/>
                  </a:lnTo>
                  <a:lnTo>
                    <a:pt x="1246" y="1073"/>
                  </a:lnTo>
                  <a:lnTo>
                    <a:pt x="1237" y="1073"/>
                  </a:lnTo>
                  <a:lnTo>
                    <a:pt x="1231" y="1073"/>
                  </a:lnTo>
                  <a:lnTo>
                    <a:pt x="1229" y="1073"/>
                  </a:lnTo>
                  <a:lnTo>
                    <a:pt x="1227" y="1073"/>
                  </a:lnTo>
                  <a:lnTo>
                    <a:pt x="1226" y="1071"/>
                  </a:lnTo>
                  <a:lnTo>
                    <a:pt x="1224" y="1069"/>
                  </a:lnTo>
                  <a:lnTo>
                    <a:pt x="1222" y="1069"/>
                  </a:lnTo>
                  <a:lnTo>
                    <a:pt x="1218" y="1069"/>
                  </a:lnTo>
                  <a:lnTo>
                    <a:pt x="1216" y="1069"/>
                  </a:lnTo>
                  <a:lnTo>
                    <a:pt x="1214" y="1069"/>
                  </a:lnTo>
                  <a:lnTo>
                    <a:pt x="1212" y="1069"/>
                  </a:lnTo>
                  <a:lnTo>
                    <a:pt x="1212" y="1136"/>
                  </a:lnTo>
                  <a:lnTo>
                    <a:pt x="1212" y="1183"/>
                  </a:lnTo>
                  <a:lnTo>
                    <a:pt x="1212" y="1251"/>
                  </a:lnTo>
                  <a:lnTo>
                    <a:pt x="1210" y="1251"/>
                  </a:lnTo>
                  <a:lnTo>
                    <a:pt x="1208" y="1251"/>
                  </a:lnTo>
                  <a:lnTo>
                    <a:pt x="1208" y="1250"/>
                  </a:lnTo>
                  <a:lnTo>
                    <a:pt x="1207" y="1250"/>
                  </a:lnTo>
                  <a:lnTo>
                    <a:pt x="1207" y="1251"/>
                  </a:lnTo>
                  <a:lnTo>
                    <a:pt x="1203" y="1251"/>
                  </a:lnTo>
                  <a:lnTo>
                    <a:pt x="1201" y="1251"/>
                  </a:lnTo>
                  <a:lnTo>
                    <a:pt x="1201" y="1250"/>
                  </a:lnTo>
                  <a:lnTo>
                    <a:pt x="1199" y="1250"/>
                  </a:lnTo>
                  <a:lnTo>
                    <a:pt x="1197" y="1250"/>
                  </a:lnTo>
                  <a:lnTo>
                    <a:pt x="1195" y="1251"/>
                  </a:lnTo>
                  <a:lnTo>
                    <a:pt x="1193" y="1251"/>
                  </a:lnTo>
                  <a:lnTo>
                    <a:pt x="1191" y="1251"/>
                  </a:lnTo>
                  <a:lnTo>
                    <a:pt x="1189" y="1251"/>
                  </a:lnTo>
                  <a:lnTo>
                    <a:pt x="1186" y="1251"/>
                  </a:lnTo>
                  <a:lnTo>
                    <a:pt x="1184" y="1251"/>
                  </a:lnTo>
                  <a:lnTo>
                    <a:pt x="1182" y="1251"/>
                  </a:lnTo>
                  <a:lnTo>
                    <a:pt x="1178" y="1251"/>
                  </a:lnTo>
                  <a:lnTo>
                    <a:pt x="1176" y="1251"/>
                  </a:lnTo>
                  <a:lnTo>
                    <a:pt x="1174" y="1253"/>
                  </a:lnTo>
                  <a:lnTo>
                    <a:pt x="1172" y="1251"/>
                  </a:lnTo>
                  <a:lnTo>
                    <a:pt x="1170" y="1251"/>
                  </a:lnTo>
                  <a:lnTo>
                    <a:pt x="1170" y="1253"/>
                  </a:lnTo>
                  <a:lnTo>
                    <a:pt x="1169" y="1253"/>
                  </a:lnTo>
                  <a:lnTo>
                    <a:pt x="1167" y="1253"/>
                  </a:lnTo>
                  <a:lnTo>
                    <a:pt x="1167" y="1255"/>
                  </a:lnTo>
                  <a:lnTo>
                    <a:pt x="1165" y="1255"/>
                  </a:lnTo>
                  <a:lnTo>
                    <a:pt x="1165" y="1257"/>
                  </a:lnTo>
                  <a:lnTo>
                    <a:pt x="1163" y="1257"/>
                  </a:lnTo>
                  <a:lnTo>
                    <a:pt x="1161" y="1259"/>
                  </a:lnTo>
                  <a:lnTo>
                    <a:pt x="1159" y="1259"/>
                  </a:lnTo>
                  <a:lnTo>
                    <a:pt x="1157" y="1263"/>
                  </a:lnTo>
                  <a:lnTo>
                    <a:pt x="1155" y="1265"/>
                  </a:lnTo>
                  <a:lnTo>
                    <a:pt x="1155" y="1267"/>
                  </a:lnTo>
                  <a:lnTo>
                    <a:pt x="1153" y="1269"/>
                  </a:lnTo>
                  <a:lnTo>
                    <a:pt x="1150" y="1269"/>
                  </a:lnTo>
                  <a:lnTo>
                    <a:pt x="1150" y="1270"/>
                  </a:lnTo>
                  <a:lnTo>
                    <a:pt x="1148" y="1270"/>
                  </a:lnTo>
                  <a:lnTo>
                    <a:pt x="1146" y="1269"/>
                  </a:lnTo>
                  <a:lnTo>
                    <a:pt x="1144" y="1269"/>
                  </a:lnTo>
                  <a:lnTo>
                    <a:pt x="1144" y="1270"/>
                  </a:lnTo>
                  <a:lnTo>
                    <a:pt x="1144" y="1272"/>
                  </a:lnTo>
                  <a:lnTo>
                    <a:pt x="1144" y="1276"/>
                  </a:lnTo>
                  <a:lnTo>
                    <a:pt x="1144" y="1278"/>
                  </a:lnTo>
                  <a:lnTo>
                    <a:pt x="1142" y="1280"/>
                  </a:lnTo>
                  <a:lnTo>
                    <a:pt x="1140" y="1280"/>
                  </a:lnTo>
                  <a:lnTo>
                    <a:pt x="1138" y="1280"/>
                  </a:lnTo>
                  <a:lnTo>
                    <a:pt x="1136" y="1282"/>
                  </a:lnTo>
                  <a:lnTo>
                    <a:pt x="1134" y="1282"/>
                  </a:lnTo>
                  <a:lnTo>
                    <a:pt x="1132" y="1282"/>
                  </a:lnTo>
                  <a:lnTo>
                    <a:pt x="1131" y="1280"/>
                  </a:lnTo>
                  <a:lnTo>
                    <a:pt x="1129" y="1280"/>
                  </a:lnTo>
                  <a:lnTo>
                    <a:pt x="1129" y="1278"/>
                  </a:lnTo>
                  <a:lnTo>
                    <a:pt x="1127" y="1276"/>
                  </a:lnTo>
                  <a:lnTo>
                    <a:pt x="1125" y="1276"/>
                  </a:lnTo>
                  <a:lnTo>
                    <a:pt x="1123" y="1276"/>
                  </a:lnTo>
                  <a:lnTo>
                    <a:pt x="1121" y="1276"/>
                  </a:lnTo>
                  <a:lnTo>
                    <a:pt x="1119" y="1276"/>
                  </a:lnTo>
                  <a:lnTo>
                    <a:pt x="1117" y="1278"/>
                  </a:lnTo>
                  <a:lnTo>
                    <a:pt x="1115" y="1280"/>
                  </a:lnTo>
                  <a:lnTo>
                    <a:pt x="1115" y="1282"/>
                  </a:lnTo>
                  <a:lnTo>
                    <a:pt x="1113" y="1282"/>
                  </a:lnTo>
                  <a:lnTo>
                    <a:pt x="1113" y="1284"/>
                  </a:lnTo>
                  <a:lnTo>
                    <a:pt x="1115" y="1286"/>
                  </a:lnTo>
                  <a:lnTo>
                    <a:pt x="1115" y="1287"/>
                  </a:lnTo>
                  <a:lnTo>
                    <a:pt x="1117" y="1287"/>
                  </a:lnTo>
                  <a:lnTo>
                    <a:pt x="1119" y="1287"/>
                  </a:lnTo>
                  <a:lnTo>
                    <a:pt x="1119" y="1289"/>
                  </a:lnTo>
                  <a:lnTo>
                    <a:pt x="1119" y="1291"/>
                  </a:lnTo>
                  <a:lnTo>
                    <a:pt x="1119" y="1293"/>
                  </a:lnTo>
                  <a:lnTo>
                    <a:pt x="1117" y="1293"/>
                  </a:lnTo>
                  <a:lnTo>
                    <a:pt x="1115" y="1295"/>
                  </a:lnTo>
                  <a:lnTo>
                    <a:pt x="1113" y="1295"/>
                  </a:lnTo>
                  <a:lnTo>
                    <a:pt x="1113" y="1297"/>
                  </a:lnTo>
                  <a:lnTo>
                    <a:pt x="1112" y="1297"/>
                  </a:lnTo>
                  <a:lnTo>
                    <a:pt x="1110" y="1297"/>
                  </a:lnTo>
                  <a:lnTo>
                    <a:pt x="1108" y="1297"/>
                  </a:lnTo>
                  <a:lnTo>
                    <a:pt x="1108" y="1299"/>
                  </a:lnTo>
                  <a:lnTo>
                    <a:pt x="1106" y="1299"/>
                  </a:lnTo>
                  <a:lnTo>
                    <a:pt x="1104" y="1299"/>
                  </a:lnTo>
                  <a:lnTo>
                    <a:pt x="1104" y="1301"/>
                  </a:lnTo>
                  <a:lnTo>
                    <a:pt x="1102" y="1301"/>
                  </a:lnTo>
                  <a:lnTo>
                    <a:pt x="1100" y="1301"/>
                  </a:lnTo>
                  <a:lnTo>
                    <a:pt x="1098" y="1301"/>
                  </a:lnTo>
                  <a:lnTo>
                    <a:pt x="1096" y="1301"/>
                  </a:lnTo>
                  <a:lnTo>
                    <a:pt x="1096" y="1299"/>
                  </a:lnTo>
                  <a:lnTo>
                    <a:pt x="1094" y="1301"/>
                  </a:lnTo>
                  <a:lnTo>
                    <a:pt x="1094" y="1299"/>
                  </a:lnTo>
                  <a:lnTo>
                    <a:pt x="1093" y="1299"/>
                  </a:lnTo>
                  <a:lnTo>
                    <a:pt x="1091" y="1297"/>
                  </a:lnTo>
                  <a:lnTo>
                    <a:pt x="1091" y="1295"/>
                  </a:lnTo>
                  <a:lnTo>
                    <a:pt x="1089" y="1293"/>
                  </a:lnTo>
                  <a:lnTo>
                    <a:pt x="1089" y="1291"/>
                  </a:lnTo>
                  <a:lnTo>
                    <a:pt x="1087" y="1289"/>
                  </a:lnTo>
                  <a:lnTo>
                    <a:pt x="1087" y="1287"/>
                  </a:lnTo>
                  <a:lnTo>
                    <a:pt x="1085" y="1287"/>
                  </a:lnTo>
                  <a:lnTo>
                    <a:pt x="1085" y="1286"/>
                  </a:lnTo>
                  <a:lnTo>
                    <a:pt x="1083" y="1286"/>
                  </a:lnTo>
                  <a:lnTo>
                    <a:pt x="1081" y="1286"/>
                  </a:lnTo>
                  <a:lnTo>
                    <a:pt x="1081" y="1287"/>
                  </a:lnTo>
                  <a:lnTo>
                    <a:pt x="1079" y="1287"/>
                  </a:lnTo>
                  <a:lnTo>
                    <a:pt x="1075" y="1287"/>
                  </a:lnTo>
                  <a:lnTo>
                    <a:pt x="1074" y="1289"/>
                  </a:lnTo>
                  <a:lnTo>
                    <a:pt x="1074" y="1291"/>
                  </a:lnTo>
                  <a:lnTo>
                    <a:pt x="1074" y="1293"/>
                  </a:lnTo>
                  <a:lnTo>
                    <a:pt x="1075" y="1295"/>
                  </a:lnTo>
                  <a:lnTo>
                    <a:pt x="1074" y="1297"/>
                  </a:lnTo>
                  <a:lnTo>
                    <a:pt x="1075" y="1297"/>
                  </a:lnTo>
                  <a:lnTo>
                    <a:pt x="1075" y="1299"/>
                  </a:lnTo>
                  <a:lnTo>
                    <a:pt x="1077" y="1301"/>
                  </a:lnTo>
                  <a:lnTo>
                    <a:pt x="1077" y="1303"/>
                  </a:lnTo>
                  <a:lnTo>
                    <a:pt x="1077" y="1305"/>
                  </a:lnTo>
                  <a:lnTo>
                    <a:pt x="1079" y="1308"/>
                  </a:lnTo>
                  <a:lnTo>
                    <a:pt x="1077" y="1310"/>
                  </a:lnTo>
                  <a:lnTo>
                    <a:pt x="1077" y="1312"/>
                  </a:lnTo>
                  <a:lnTo>
                    <a:pt x="1075" y="1314"/>
                  </a:lnTo>
                  <a:lnTo>
                    <a:pt x="1074" y="1316"/>
                  </a:lnTo>
                  <a:lnTo>
                    <a:pt x="1072" y="1316"/>
                  </a:lnTo>
                  <a:lnTo>
                    <a:pt x="1070" y="1314"/>
                  </a:lnTo>
                  <a:lnTo>
                    <a:pt x="1068" y="1314"/>
                  </a:lnTo>
                  <a:lnTo>
                    <a:pt x="1066" y="1314"/>
                  </a:lnTo>
                  <a:lnTo>
                    <a:pt x="1064" y="1312"/>
                  </a:lnTo>
                  <a:lnTo>
                    <a:pt x="1062" y="1310"/>
                  </a:lnTo>
                  <a:lnTo>
                    <a:pt x="1060" y="1310"/>
                  </a:lnTo>
                  <a:lnTo>
                    <a:pt x="1058" y="1310"/>
                  </a:lnTo>
                  <a:lnTo>
                    <a:pt x="1058" y="1308"/>
                  </a:lnTo>
                  <a:lnTo>
                    <a:pt x="1056" y="1308"/>
                  </a:lnTo>
                  <a:lnTo>
                    <a:pt x="1055" y="1308"/>
                  </a:lnTo>
                  <a:lnTo>
                    <a:pt x="1053" y="1306"/>
                  </a:lnTo>
                  <a:lnTo>
                    <a:pt x="1051" y="1306"/>
                  </a:lnTo>
                  <a:lnTo>
                    <a:pt x="1051" y="1308"/>
                  </a:lnTo>
                  <a:lnTo>
                    <a:pt x="1049" y="1308"/>
                  </a:lnTo>
                  <a:lnTo>
                    <a:pt x="1047" y="1308"/>
                  </a:lnTo>
                  <a:lnTo>
                    <a:pt x="1047" y="1310"/>
                  </a:lnTo>
                  <a:lnTo>
                    <a:pt x="1045" y="1310"/>
                  </a:lnTo>
                  <a:lnTo>
                    <a:pt x="1045" y="1312"/>
                  </a:lnTo>
                  <a:lnTo>
                    <a:pt x="1043" y="1312"/>
                  </a:lnTo>
                  <a:lnTo>
                    <a:pt x="1039" y="1312"/>
                  </a:lnTo>
                  <a:lnTo>
                    <a:pt x="1037" y="1312"/>
                  </a:lnTo>
                  <a:lnTo>
                    <a:pt x="1036" y="1314"/>
                  </a:lnTo>
                  <a:lnTo>
                    <a:pt x="1034" y="1314"/>
                  </a:lnTo>
                  <a:lnTo>
                    <a:pt x="1032" y="1314"/>
                  </a:lnTo>
                  <a:lnTo>
                    <a:pt x="1030" y="1314"/>
                  </a:lnTo>
                  <a:lnTo>
                    <a:pt x="1028" y="1314"/>
                  </a:lnTo>
                  <a:lnTo>
                    <a:pt x="1026" y="1314"/>
                  </a:lnTo>
                  <a:lnTo>
                    <a:pt x="1024" y="1312"/>
                  </a:lnTo>
                  <a:lnTo>
                    <a:pt x="1024" y="1310"/>
                  </a:lnTo>
                  <a:lnTo>
                    <a:pt x="1022" y="1310"/>
                  </a:lnTo>
                  <a:lnTo>
                    <a:pt x="1022" y="1308"/>
                  </a:lnTo>
                  <a:lnTo>
                    <a:pt x="1022" y="1306"/>
                  </a:lnTo>
                  <a:lnTo>
                    <a:pt x="1022" y="1303"/>
                  </a:lnTo>
                  <a:lnTo>
                    <a:pt x="1024" y="1303"/>
                  </a:lnTo>
                  <a:lnTo>
                    <a:pt x="1022" y="1301"/>
                  </a:lnTo>
                  <a:lnTo>
                    <a:pt x="1024" y="1301"/>
                  </a:lnTo>
                  <a:lnTo>
                    <a:pt x="1022" y="1299"/>
                  </a:lnTo>
                  <a:lnTo>
                    <a:pt x="1020" y="1299"/>
                  </a:lnTo>
                  <a:lnTo>
                    <a:pt x="1020" y="1301"/>
                  </a:lnTo>
                  <a:lnTo>
                    <a:pt x="1018" y="1301"/>
                  </a:lnTo>
                  <a:lnTo>
                    <a:pt x="1017" y="1301"/>
                  </a:lnTo>
                  <a:lnTo>
                    <a:pt x="1015" y="1301"/>
                  </a:lnTo>
                  <a:lnTo>
                    <a:pt x="1013" y="1301"/>
                  </a:lnTo>
                  <a:lnTo>
                    <a:pt x="1013" y="1303"/>
                  </a:lnTo>
                  <a:lnTo>
                    <a:pt x="1013" y="1305"/>
                  </a:lnTo>
                  <a:lnTo>
                    <a:pt x="1011" y="1306"/>
                  </a:lnTo>
                  <a:lnTo>
                    <a:pt x="1011" y="1308"/>
                  </a:lnTo>
                  <a:lnTo>
                    <a:pt x="1013" y="1308"/>
                  </a:lnTo>
                  <a:lnTo>
                    <a:pt x="1013" y="1310"/>
                  </a:lnTo>
                  <a:lnTo>
                    <a:pt x="1013" y="1312"/>
                  </a:lnTo>
                  <a:lnTo>
                    <a:pt x="1011" y="1312"/>
                  </a:lnTo>
                  <a:lnTo>
                    <a:pt x="1011" y="1314"/>
                  </a:lnTo>
                  <a:lnTo>
                    <a:pt x="1009" y="1314"/>
                  </a:lnTo>
                  <a:lnTo>
                    <a:pt x="1009" y="1316"/>
                  </a:lnTo>
                  <a:lnTo>
                    <a:pt x="1007" y="1316"/>
                  </a:lnTo>
                  <a:lnTo>
                    <a:pt x="1003" y="1316"/>
                  </a:lnTo>
                  <a:lnTo>
                    <a:pt x="1001" y="1316"/>
                  </a:lnTo>
                  <a:lnTo>
                    <a:pt x="999" y="1316"/>
                  </a:lnTo>
                  <a:lnTo>
                    <a:pt x="999" y="1314"/>
                  </a:lnTo>
                  <a:lnTo>
                    <a:pt x="998" y="1314"/>
                  </a:lnTo>
                  <a:lnTo>
                    <a:pt x="999" y="1312"/>
                  </a:lnTo>
                  <a:lnTo>
                    <a:pt x="999" y="1310"/>
                  </a:lnTo>
                  <a:lnTo>
                    <a:pt x="998" y="1308"/>
                  </a:lnTo>
                  <a:lnTo>
                    <a:pt x="998" y="1306"/>
                  </a:lnTo>
                  <a:lnTo>
                    <a:pt x="998" y="1305"/>
                  </a:lnTo>
                  <a:lnTo>
                    <a:pt x="996" y="1303"/>
                  </a:lnTo>
                  <a:lnTo>
                    <a:pt x="996" y="1301"/>
                  </a:lnTo>
                  <a:lnTo>
                    <a:pt x="994" y="1301"/>
                  </a:lnTo>
                  <a:lnTo>
                    <a:pt x="992" y="1301"/>
                  </a:lnTo>
                  <a:lnTo>
                    <a:pt x="992" y="1299"/>
                  </a:lnTo>
                  <a:lnTo>
                    <a:pt x="990" y="1299"/>
                  </a:lnTo>
                  <a:lnTo>
                    <a:pt x="988" y="1299"/>
                  </a:lnTo>
                  <a:lnTo>
                    <a:pt x="986" y="1301"/>
                  </a:lnTo>
                  <a:lnTo>
                    <a:pt x="986" y="1303"/>
                  </a:lnTo>
                  <a:lnTo>
                    <a:pt x="988" y="1303"/>
                  </a:lnTo>
                  <a:lnTo>
                    <a:pt x="988" y="1305"/>
                  </a:lnTo>
                  <a:lnTo>
                    <a:pt x="986" y="1306"/>
                  </a:lnTo>
                  <a:lnTo>
                    <a:pt x="984" y="1306"/>
                  </a:lnTo>
                  <a:lnTo>
                    <a:pt x="982" y="1306"/>
                  </a:lnTo>
                  <a:lnTo>
                    <a:pt x="980" y="1306"/>
                  </a:lnTo>
                  <a:lnTo>
                    <a:pt x="979" y="1306"/>
                  </a:lnTo>
                  <a:lnTo>
                    <a:pt x="977" y="1306"/>
                  </a:lnTo>
                  <a:lnTo>
                    <a:pt x="975" y="1306"/>
                  </a:lnTo>
                  <a:lnTo>
                    <a:pt x="973" y="1306"/>
                  </a:lnTo>
                  <a:lnTo>
                    <a:pt x="973" y="1308"/>
                  </a:lnTo>
                  <a:lnTo>
                    <a:pt x="973" y="1310"/>
                  </a:lnTo>
                  <a:lnTo>
                    <a:pt x="973" y="1312"/>
                  </a:lnTo>
                  <a:lnTo>
                    <a:pt x="971" y="1312"/>
                  </a:lnTo>
                  <a:lnTo>
                    <a:pt x="971" y="1314"/>
                  </a:lnTo>
                  <a:lnTo>
                    <a:pt x="971" y="1316"/>
                  </a:lnTo>
                  <a:lnTo>
                    <a:pt x="969" y="1316"/>
                  </a:lnTo>
                  <a:lnTo>
                    <a:pt x="967" y="1318"/>
                  </a:lnTo>
                  <a:lnTo>
                    <a:pt x="967" y="1320"/>
                  </a:lnTo>
                  <a:lnTo>
                    <a:pt x="965" y="1322"/>
                  </a:lnTo>
                  <a:lnTo>
                    <a:pt x="963" y="1322"/>
                  </a:lnTo>
                  <a:lnTo>
                    <a:pt x="961" y="1320"/>
                  </a:lnTo>
                  <a:lnTo>
                    <a:pt x="961" y="1318"/>
                  </a:lnTo>
                  <a:lnTo>
                    <a:pt x="960" y="1318"/>
                  </a:lnTo>
                  <a:lnTo>
                    <a:pt x="958" y="1318"/>
                  </a:lnTo>
                  <a:lnTo>
                    <a:pt x="956" y="1316"/>
                  </a:lnTo>
                  <a:lnTo>
                    <a:pt x="954" y="1312"/>
                  </a:lnTo>
                  <a:lnTo>
                    <a:pt x="952" y="1310"/>
                  </a:lnTo>
                  <a:lnTo>
                    <a:pt x="952" y="1308"/>
                  </a:lnTo>
                  <a:lnTo>
                    <a:pt x="950" y="1306"/>
                  </a:lnTo>
                  <a:lnTo>
                    <a:pt x="950" y="1305"/>
                  </a:lnTo>
                  <a:lnTo>
                    <a:pt x="950" y="1303"/>
                  </a:lnTo>
                  <a:lnTo>
                    <a:pt x="950" y="1299"/>
                  </a:lnTo>
                  <a:lnTo>
                    <a:pt x="950" y="1297"/>
                  </a:lnTo>
                  <a:lnTo>
                    <a:pt x="950" y="1295"/>
                  </a:lnTo>
                  <a:lnTo>
                    <a:pt x="950" y="1293"/>
                  </a:lnTo>
                  <a:lnTo>
                    <a:pt x="950" y="1291"/>
                  </a:lnTo>
                  <a:lnTo>
                    <a:pt x="948" y="1289"/>
                  </a:lnTo>
                  <a:lnTo>
                    <a:pt x="948" y="1286"/>
                  </a:lnTo>
                  <a:lnTo>
                    <a:pt x="946" y="1284"/>
                  </a:lnTo>
                  <a:lnTo>
                    <a:pt x="944" y="1284"/>
                  </a:lnTo>
                  <a:lnTo>
                    <a:pt x="942" y="1282"/>
                  </a:lnTo>
                  <a:lnTo>
                    <a:pt x="941" y="1282"/>
                  </a:lnTo>
                  <a:lnTo>
                    <a:pt x="939" y="1282"/>
                  </a:lnTo>
                  <a:lnTo>
                    <a:pt x="937" y="1282"/>
                  </a:lnTo>
                  <a:lnTo>
                    <a:pt x="935" y="1280"/>
                  </a:lnTo>
                  <a:lnTo>
                    <a:pt x="933" y="1280"/>
                  </a:lnTo>
                  <a:lnTo>
                    <a:pt x="933" y="1278"/>
                  </a:lnTo>
                  <a:lnTo>
                    <a:pt x="929" y="1278"/>
                  </a:lnTo>
                  <a:lnTo>
                    <a:pt x="927" y="1278"/>
                  </a:lnTo>
                  <a:lnTo>
                    <a:pt x="927" y="1276"/>
                  </a:lnTo>
                  <a:lnTo>
                    <a:pt x="925" y="1276"/>
                  </a:lnTo>
                  <a:lnTo>
                    <a:pt x="923" y="1274"/>
                  </a:lnTo>
                  <a:lnTo>
                    <a:pt x="922" y="1274"/>
                  </a:lnTo>
                  <a:lnTo>
                    <a:pt x="920" y="1274"/>
                  </a:lnTo>
                  <a:lnTo>
                    <a:pt x="918" y="1272"/>
                  </a:lnTo>
                  <a:lnTo>
                    <a:pt x="916" y="1272"/>
                  </a:lnTo>
                  <a:lnTo>
                    <a:pt x="914" y="1270"/>
                  </a:lnTo>
                  <a:lnTo>
                    <a:pt x="912" y="1270"/>
                  </a:lnTo>
                  <a:lnTo>
                    <a:pt x="910" y="1269"/>
                  </a:lnTo>
                  <a:lnTo>
                    <a:pt x="908" y="1267"/>
                  </a:lnTo>
                  <a:lnTo>
                    <a:pt x="906" y="1261"/>
                  </a:lnTo>
                  <a:lnTo>
                    <a:pt x="904" y="1261"/>
                  </a:lnTo>
                  <a:lnTo>
                    <a:pt x="903" y="1259"/>
                  </a:lnTo>
                  <a:lnTo>
                    <a:pt x="903" y="1257"/>
                  </a:lnTo>
                  <a:lnTo>
                    <a:pt x="901" y="1257"/>
                  </a:lnTo>
                  <a:lnTo>
                    <a:pt x="901" y="1253"/>
                  </a:lnTo>
                  <a:lnTo>
                    <a:pt x="899" y="1248"/>
                  </a:lnTo>
                  <a:lnTo>
                    <a:pt x="899" y="1246"/>
                  </a:lnTo>
                  <a:lnTo>
                    <a:pt x="899" y="1244"/>
                  </a:lnTo>
                  <a:lnTo>
                    <a:pt x="897" y="1244"/>
                  </a:lnTo>
                  <a:lnTo>
                    <a:pt x="899" y="1240"/>
                  </a:lnTo>
                  <a:lnTo>
                    <a:pt x="899" y="1238"/>
                  </a:lnTo>
                  <a:lnTo>
                    <a:pt x="899" y="1236"/>
                  </a:lnTo>
                  <a:lnTo>
                    <a:pt x="897" y="1234"/>
                  </a:lnTo>
                  <a:lnTo>
                    <a:pt x="897" y="1231"/>
                  </a:lnTo>
                  <a:lnTo>
                    <a:pt x="895" y="1231"/>
                  </a:lnTo>
                  <a:lnTo>
                    <a:pt x="895" y="1229"/>
                  </a:lnTo>
                  <a:lnTo>
                    <a:pt x="893" y="1229"/>
                  </a:lnTo>
                  <a:lnTo>
                    <a:pt x="891" y="1229"/>
                  </a:lnTo>
                  <a:lnTo>
                    <a:pt x="889" y="1227"/>
                  </a:lnTo>
                  <a:lnTo>
                    <a:pt x="884" y="1225"/>
                  </a:lnTo>
                  <a:lnTo>
                    <a:pt x="880" y="1225"/>
                  </a:lnTo>
                  <a:lnTo>
                    <a:pt x="874" y="1223"/>
                  </a:lnTo>
                  <a:lnTo>
                    <a:pt x="872" y="1223"/>
                  </a:lnTo>
                  <a:lnTo>
                    <a:pt x="870" y="1223"/>
                  </a:lnTo>
                  <a:lnTo>
                    <a:pt x="866" y="1221"/>
                  </a:lnTo>
                  <a:lnTo>
                    <a:pt x="863" y="1208"/>
                  </a:lnTo>
                  <a:lnTo>
                    <a:pt x="859" y="1196"/>
                  </a:lnTo>
                  <a:lnTo>
                    <a:pt x="859" y="1194"/>
                  </a:lnTo>
                  <a:lnTo>
                    <a:pt x="857" y="1193"/>
                  </a:lnTo>
                  <a:lnTo>
                    <a:pt x="840" y="1187"/>
                  </a:lnTo>
                  <a:lnTo>
                    <a:pt x="811" y="1177"/>
                  </a:lnTo>
                  <a:lnTo>
                    <a:pt x="800" y="1172"/>
                  </a:lnTo>
                  <a:lnTo>
                    <a:pt x="769" y="1160"/>
                  </a:lnTo>
                  <a:lnTo>
                    <a:pt x="756" y="1160"/>
                  </a:lnTo>
                  <a:lnTo>
                    <a:pt x="745" y="1141"/>
                  </a:lnTo>
                  <a:lnTo>
                    <a:pt x="745" y="1139"/>
                  </a:lnTo>
                  <a:lnTo>
                    <a:pt x="745" y="1137"/>
                  </a:lnTo>
                  <a:lnTo>
                    <a:pt x="747" y="1136"/>
                  </a:lnTo>
                  <a:lnTo>
                    <a:pt x="747" y="1134"/>
                  </a:lnTo>
                  <a:lnTo>
                    <a:pt x="747" y="1132"/>
                  </a:lnTo>
                  <a:lnTo>
                    <a:pt x="745" y="1132"/>
                  </a:lnTo>
                  <a:lnTo>
                    <a:pt x="743" y="1128"/>
                  </a:lnTo>
                  <a:lnTo>
                    <a:pt x="743" y="1126"/>
                  </a:lnTo>
                  <a:lnTo>
                    <a:pt x="741" y="1124"/>
                  </a:lnTo>
                  <a:lnTo>
                    <a:pt x="739" y="1124"/>
                  </a:lnTo>
                  <a:lnTo>
                    <a:pt x="737" y="1124"/>
                  </a:lnTo>
                  <a:lnTo>
                    <a:pt x="735" y="1124"/>
                  </a:lnTo>
                  <a:lnTo>
                    <a:pt x="735" y="1122"/>
                  </a:lnTo>
                  <a:lnTo>
                    <a:pt x="735" y="1120"/>
                  </a:lnTo>
                  <a:lnTo>
                    <a:pt x="737" y="1118"/>
                  </a:lnTo>
                  <a:lnTo>
                    <a:pt x="735" y="1117"/>
                  </a:lnTo>
                  <a:lnTo>
                    <a:pt x="735" y="1115"/>
                  </a:lnTo>
                  <a:lnTo>
                    <a:pt x="733" y="1113"/>
                  </a:lnTo>
                  <a:lnTo>
                    <a:pt x="724" y="1107"/>
                  </a:lnTo>
                  <a:lnTo>
                    <a:pt x="711" y="1098"/>
                  </a:lnTo>
                  <a:lnTo>
                    <a:pt x="703" y="1094"/>
                  </a:lnTo>
                  <a:lnTo>
                    <a:pt x="701" y="1092"/>
                  </a:lnTo>
                  <a:lnTo>
                    <a:pt x="699" y="1088"/>
                  </a:lnTo>
                  <a:lnTo>
                    <a:pt x="690" y="1073"/>
                  </a:lnTo>
                  <a:lnTo>
                    <a:pt x="686" y="1065"/>
                  </a:lnTo>
                  <a:lnTo>
                    <a:pt x="680" y="1056"/>
                  </a:lnTo>
                  <a:lnTo>
                    <a:pt x="676" y="1050"/>
                  </a:lnTo>
                  <a:lnTo>
                    <a:pt x="673" y="1041"/>
                  </a:lnTo>
                  <a:lnTo>
                    <a:pt x="669" y="1029"/>
                  </a:lnTo>
                  <a:lnTo>
                    <a:pt x="665" y="1022"/>
                  </a:lnTo>
                  <a:lnTo>
                    <a:pt x="661" y="1012"/>
                  </a:lnTo>
                  <a:lnTo>
                    <a:pt x="659" y="1003"/>
                  </a:lnTo>
                  <a:lnTo>
                    <a:pt x="657" y="995"/>
                  </a:lnTo>
                  <a:lnTo>
                    <a:pt x="652" y="997"/>
                  </a:lnTo>
                  <a:lnTo>
                    <a:pt x="648" y="997"/>
                  </a:lnTo>
                  <a:lnTo>
                    <a:pt x="642" y="999"/>
                  </a:lnTo>
                  <a:lnTo>
                    <a:pt x="638" y="999"/>
                  </a:lnTo>
                  <a:lnTo>
                    <a:pt x="635" y="1001"/>
                  </a:lnTo>
                  <a:lnTo>
                    <a:pt x="633" y="1001"/>
                  </a:lnTo>
                  <a:lnTo>
                    <a:pt x="633" y="999"/>
                  </a:lnTo>
                  <a:lnTo>
                    <a:pt x="633" y="997"/>
                  </a:lnTo>
                  <a:lnTo>
                    <a:pt x="631" y="995"/>
                  </a:lnTo>
                  <a:lnTo>
                    <a:pt x="631" y="991"/>
                  </a:lnTo>
                  <a:lnTo>
                    <a:pt x="629" y="991"/>
                  </a:lnTo>
                  <a:lnTo>
                    <a:pt x="629" y="989"/>
                  </a:lnTo>
                  <a:lnTo>
                    <a:pt x="629" y="987"/>
                  </a:lnTo>
                  <a:lnTo>
                    <a:pt x="627" y="985"/>
                  </a:lnTo>
                  <a:lnTo>
                    <a:pt x="627" y="982"/>
                  </a:lnTo>
                  <a:lnTo>
                    <a:pt x="629" y="980"/>
                  </a:lnTo>
                  <a:lnTo>
                    <a:pt x="631" y="978"/>
                  </a:lnTo>
                  <a:lnTo>
                    <a:pt x="631" y="976"/>
                  </a:lnTo>
                  <a:lnTo>
                    <a:pt x="633" y="972"/>
                  </a:lnTo>
                  <a:lnTo>
                    <a:pt x="635" y="968"/>
                  </a:lnTo>
                  <a:lnTo>
                    <a:pt x="635" y="963"/>
                  </a:lnTo>
                  <a:lnTo>
                    <a:pt x="635" y="961"/>
                  </a:lnTo>
                  <a:lnTo>
                    <a:pt x="635" y="957"/>
                  </a:lnTo>
                  <a:lnTo>
                    <a:pt x="633" y="951"/>
                  </a:lnTo>
                  <a:lnTo>
                    <a:pt x="633" y="949"/>
                  </a:lnTo>
                  <a:lnTo>
                    <a:pt x="633" y="947"/>
                  </a:lnTo>
                  <a:lnTo>
                    <a:pt x="633" y="946"/>
                  </a:lnTo>
                  <a:lnTo>
                    <a:pt x="633" y="944"/>
                  </a:lnTo>
                  <a:lnTo>
                    <a:pt x="631" y="942"/>
                  </a:lnTo>
                  <a:lnTo>
                    <a:pt x="629" y="942"/>
                  </a:lnTo>
                  <a:lnTo>
                    <a:pt x="625" y="942"/>
                  </a:lnTo>
                  <a:lnTo>
                    <a:pt x="623" y="942"/>
                  </a:lnTo>
                  <a:lnTo>
                    <a:pt x="614" y="942"/>
                  </a:lnTo>
                  <a:lnTo>
                    <a:pt x="602" y="944"/>
                  </a:lnTo>
                  <a:lnTo>
                    <a:pt x="593" y="946"/>
                  </a:lnTo>
                  <a:lnTo>
                    <a:pt x="591" y="946"/>
                  </a:lnTo>
                  <a:lnTo>
                    <a:pt x="589" y="947"/>
                  </a:lnTo>
                  <a:lnTo>
                    <a:pt x="587" y="949"/>
                  </a:lnTo>
                  <a:lnTo>
                    <a:pt x="585" y="951"/>
                  </a:lnTo>
                  <a:lnTo>
                    <a:pt x="585" y="953"/>
                  </a:lnTo>
                  <a:lnTo>
                    <a:pt x="585" y="955"/>
                  </a:lnTo>
                  <a:lnTo>
                    <a:pt x="583" y="957"/>
                  </a:lnTo>
                  <a:lnTo>
                    <a:pt x="579" y="961"/>
                  </a:lnTo>
                  <a:lnTo>
                    <a:pt x="576" y="965"/>
                  </a:lnTo>
                  <a:lnTo>
                    <a:pt x="574" y="965"/>
                  </a:lnTo>
                  <a:lnTo>
                    <a:pt x="572" y="965"/>
                  </a:lnTo>
                  <a:lnTo>
                    <a:pt x="570" y="965"/>
                  </a:lnTo>
                  <a:lnTo>
                    <a:pt x="568" y="965"/>
                  </a:lnTo>
                  <a:lnTo>
                    <a:pt x="566" y="963"/>
                  </a:lnTo>
                  <a:lnTo>
                    <a:pt x="560" y="963"/>
                  </a:lnTo>
                  <a:lnTo>
                    <a:pt x="555" y="963"/>
                  </a:lnTo>
                  <a:lnTo>
                    <a:pt x="549" y="965"/>
                  </a:lnTo>
                  <a:lnTo>
                    <a:pt x="547" y="965"/>
                  </a:lnTo>
                  <a:lnTo>
                    <a:pt x="543" y="965"/>
                  </a:lnTo>
                  <a:lnTo>
                    <a:pt x="540" y="965"/>
                  </a:lnTo>
                  <a:lnTo>
                    <a:pt x="538" y="963"/>
                  </a:lnTo>
                  <a:lnTo>
                    <a:pt x="534" y="959"/>
                  </a:lnTo>
                  <a:lnTo>
                    <a:pt x="530" y="955"/>
                  </a:lnTo>
                  <a:lnTo>
                    <a:pt x="528" y="951"/>
                  </a:lnTo>
                  <a:lnTo>
                    <a:pt x="524" y="951"/>
                  </a:lnTo>
                  <a:lnTo>
                    <a:pt x="522" y="951"/>
                  </a:lnTo>
                  <a:lnTo>
                    <a:pt x="521" y="951"/>
                  </a:lnTo>
                  <a:lnTo>
                    <a:pt x="519" y="951"/>
                  </a:lnTo>
                  <a:lnTo>
                    <a:pt x="517" y="951"/>
                  </a:lnTo>
                  <a:lnTo>
                    <a:pt x="515" y="949"/>
                  </a:lnTo>
                  <a:lnTo>
                    <a:pt x="513" y="949"/>
                  </a:lnTo>
                  <a:lnTo>
                    <a:pt x="511" y="949"/>
                  </a:lnTo>
                  <a:lnTo>
                    <a:pt x="509" y="947"/>
                  </a:lnTo>
                  <a:lnTo>
                    <a:pt x="509" y="946"/>
                  </a:lnTo>
                  <a:lnTo>
                    <a:pt x="507" y="946"/>
                  </a:lnTo>
                  <a:lnTo>
                    <a:pt x="505" y="946"/>
                  </a:lnTo>
                  <a:lnTo>
                    <a:pt x="503" y="946"/>
                  </a:lnTo>
                  <a:lnTo>
                    <a:pt x="500" y="946"/>
                  </a:lnTo>
                  <a:lnTo>
                    <a:pt x="494" y="946"/>
                  </a:lnTo>
                  <a:lnTo>
                    <a:pt x="486" y="946"/>
                  </a:lnTo>
                  <a:lnTo>
                    <a:pt x="481" y="944"/>
                  </a:lnTo>
                  <a:lnTo>
                    <a:pt x="479" y="944"/>
                  </a:lnTo>
                  <a:lnTo>
                    <a:pt x="477" y="944"/>
                  </a:lnTo>
                  <a:lnTo>
                    <a:pt x="475" y="946"/>
                  </a:lnTo>
                  <a:lnTo>
                    <a:pt x="473" y="947"/>
                  </a:lnTo>
                  <a:lnTo>
                    <a:pt x="471" y="949"/>
                  </a:lnTo>
                  <a:lnTo>
                    <a:pt x="471" y="953"/>
                  </a:lnTo>
                  <a:lnTo>
                    <a:pt x="471" y="957"/>
                  </a:lnTo>
                  <a:lnTo>
                    <a:pt x="469" y="961"/>
                  </a:lnTo>
                  <a:lnTo>
                    <a:pt x="467" y="965"/>
                  </a:lnTo>
                  <a:lnTo>
                    <a:pt x="465" y="966"/>
                  </a:lnTo>
                  <a:lnTo>
                    <a:pt x="465" y="968"/>
                  </a:lnTo>
                  <a:lnTo>
                    <a:pt x="464" y="972"/>
                  </a:lnTo>
                  <a:lnTo>
                    <a:pt x="464" y="974"/>
                  </a:lnTo>
                  <a:lnTo>
                    <a:pt x="462" y="976"/>
                  </a:lnTo>
                  <a:lnTo>
                    <a:pt x="460" y="978"/>
                  </a:lnTo>
                  <a:lnTo>
                    <a:pt x="458" y="980"/>
                  </a:lnTo>
                  <a:lnTo>
                    <a:pt x="456" y="980"/>
                  </a:lnTo>
                  <a:lnTo>
                    <a:pt x="454" y="982"/>
                  </a:lnTo>
                  <a:lnTo>
                    <a:pt x="454" y="984"/>
                  </a:lnTo>
                  <a:lnTo>
                    <a:pt x="452" y="984"/>
                  </a:lnTo>
                  <a:lnTo>
                    <a:pt x="448" y="985"/>
                  </a:lnTo>
                  <a:lnTo>
                    <a:pt x="445" y="985"/>
                  </a:lnTo>
                  <a:lnTo>
                    <a:pt x="443" y="984"/>
                  </a:lnTo>
                  <a:lnTo>
                    <a:pt x="439" y="980"/>
                  </a:lnTo>
                  <a:lnTo>
                    <a:pt x="437" y="980"/>
                  </a:lnTo>
                  <a:lnTo>
                    <a:pt x="437" y="978"/>
                  </a:lnTo>
                  <a:lnTo>
                    <a:pt x="437" y="976"/>
                  </a:lnTo>
                  <a:lnTo>
                    <a:pt x="437" y="974"/>
                  </a:lnTo>
                  <a:lnTo>
                    <a:pt x="435" y="974"/>
                  </a:lnTo>
                  <a:lnTo>
                    <a:pt x="435" y="972"/>
                  </a:lnTo>
                  <a:lnTo>
                    <a:pt x="433" y="970"/>
                  </a:lnTo>
                  <a:lnTo>
                    <a:pt x="433" y="968"/>
                  </a:lnTo>
                  <a:lnTo>
                    <a:pt x="431" y="966"/>
                  </a:lnTo>
                  <a:lnTo>
                    <a:pt x="429" y="965"/>
                  </a:lnTo>
                  <a:lnTo>
                    <a:pt x="431" y="963"/>
                  </a:lnTo>
                  <a:lnTo>
                    <a:pt x="429" y="963"/>
                  </a:lnTo>
                  <a:lnTo>
                    <a:pt x="429" y="961"/>
                  </a:lnTo>
                  <a:lnTo>
                    <a:pt x="429" y="959"/>
                  </a:lnTo>
                  <a:lnTo>
                    <a:pt x="431" y="959"/>
                  </a:lnTo>
                  <a:lnTo>
                    <a:pt x="429" y="957"/>
                  </a:lnTo>
                  <a:lnTo>
                    <a:pt x="429" y="955"/>
                  </a:lnTo>
                  <a:lnTo>
                    <a:pt x="431" y="953"/>
                  </a:lnTo>
                  <a:lnTo>
                    <a:pt x="431" y="951"/>
                  </a:lnTo>
                  <a:lnTo>
                    <a:pt x="435" y="951"/>
                  </a:lnTo>
                  <a:lnTo>
                    <a:pt x="437" y="949"/>
                  </a:lnTo>
                  <a:lnTo>
                    <a:pt x="439" y="947"/>
                  </a:lnTo>
                  <a:lnTo>
                    <a:pt x="441" y="942"/>
                  </a:lnTo>
                  <a:lnTo>
                    <a:pt x="443" y="940"/>
                  </a:lnTo>
                  <a:lnTo>
                    <a:pt x="445" y="936"/>
                  </a:lnTo>
                  <a:lnTo>
                    <a:pt x="446" y="930"/>
                  </a:lnTo>
                  <a:lnTo>
                    <a:pt x="448" y="928"/>
                  </a:lnTo>
                  <a:lnTo>
                    <a:pt x="448" y="927"/>
                  </a:lnTo>
                  <a:lnTo>
                    <a:pt x="450" y="925"/>
                  </a:lnTo>
                  <a:lnTo>
                    <a:pt x="450" y="923"/>
                  </a:lnTo>
                  <a:lnTo>
                    <a:pt x="450" y="921"/>
                  </a:lnTo>
                  <a:lnTo>
                    <a:pt x="448" y="921"/>
                  </a:lnTo>
                  <a:lnTo>
                    <a:pt x="450" y="919"/>
                  </a:lnTo>
                  <a:lnTo>
                    <a:pt x="448" y="917"/>
                  </a:lnTo>
                  <a:lnTo>
                    <a:pt x="446" y="917"/>
                  </a:lnTo>
                  <a:lnTo>
                    <a:pt x="446" y="915"/>
                  </a:lnTo>
                  <a:lnTo>
                    <a:pt x="446" y="913"/>
                  </a:lnTo>
                  <a:lnTo>
                    <a:pt x="448" y="911"/>
                  </a:lnTo>
                  <a:lnTo>
                    <a:pt x="448" y="909"/>
                  </a:lnTo>
                  <a:lnTo>
                    <a:pt x="450" y="909"/>
                  </a:lnTo>
                  <a:lnTo>
                    <a:pt x="450" y="908"/>
                  </a:lnTo>
                  <a:lnTo>
                    <a:pt x="450" y="906"/>
                  </a:lnTo>
                  <a:lnTo>
                    <a:pt x="452" y="904"/>
                  </a:lnTo>
                  <a:lnTo>
                    <a:pt x="452" y="902"/>
                  </a:lnTo>
                  <a:lnTo>
                    <a:pt x="454" y="902"/>
                  </a:lnTo>
                  <a:lnTo>
                    <a:pt x="454" y="900"/>
                  </a:lnTo>
                  <a:lnTo>
                    <a:pt x="454" y="898"/>
                  </a:lnTo>
                  <a:lnTo>
                    <a:pt x="452" y="898"/>
                  </a:lnTo>
                  <a:lnTo>
                    <a:pt x="452" y="896"/>
                  </a:lnTo>
                  <a:lnTo>
                    <a:pt x="448" y="896"/>
                  </a:lnTo>
                  <a:lnTo>
                    <a:pt x="446" y="898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F8C14B8B-171D-49B4-AF0D-90E1E2E6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620"/>
              <a:ext cx="1166" cy="809"/>
            </a:xfrm>
            <a:custGeom>
              <a:avLst/>
              <a:gdLst>
                <a:gd name="T0" fmla="*/ 1144 w 1166"/>
                <a:gd name="T1" fmla="*/ 804 h 809"/>
                <a:gd name="T2" fmla="*/ 1130 w 1166"/>
                <a:gd name="T3" fmla="*/ 804 h 809"/>
                <a:gd name="T4" fmla="*/ 1109 w 1166"/>
                <a:gd name="T5" fmla="*/ 796 h 809"/>
                <a:gd name="T6" fmla="*/ 1094 w 1166"/>
                <a:gd name="T7" fmla="*/ 800 h 809"/>
                <a:gd name="T8" fmla="*/ 1083 w 1166"/>
                <a:gd name="T9" fmla="*/ 802 h 809"/>
                <a:gd name="T10" fmla="*/ 1064 w 1166"/>
                <a:gd name="T11" fmla="*/ 788 h 809"/>
                <a:gd name="T12" fmla="*/ 1043 w 1166"/>
                <a:gd name="T13" fmla="*/ 752 h 809"/>
                <a:gd name="T14" fmla="*/ 1018 w 1166"/>
                <a:gd name="T15" fmla="*/ 730 h 809"/>
                <a:gd name="T16" fmla="*/ 1014 w 1166"/>
                <a:gd name="T17" fmla="*/ 707 h 809"/>
                <a:gd name="T18" fmla="*/ 1020 w 1166"/>
                <a:gd name="T19" fmla="*/ 692 h 809"/>
                <a:gd name="T20" fmla="*/ 1009 w 1166"/>
                <a:gd name="T21" fmla="*/ 673 h 809"/>
                <a:gd name="T22" fmla="*/ 982 w 1166"/>
                <a:gd name="T23" fmla="*/ 646 h 809"/>
                <a:gd name="T24" fmla="*/ 963 w 1166"/>
                <a:gd name="T25" fmla="*/ 629 h 809"/>
                <a:gd name="T26" fmla="*/ 944 w 1166"/>
                <a:gd name="T27" fmla="*/ 621 h 809"/>
                <a:gd name="T28" fmla="*/ 929 w 1166"/>
                <a:gd name="T29" fmla="*/ 617 h 809"/>
                <a:gd name="T30" fmla="*/ 923 w 1166"/>
                <a:gd name="T31" fmla="*/ 602 h 809"/>
                <a:gd name="T32" fmla="*/ 918 w 1166"/>
                <a:gd name="T33" fmla="*/ 589 h 809"/>
                <a:gd name="T34" fmla="*/ 925 w 1166"/>
                <a:gd name="T35" fmla="*/ 576 h 809"/>
                <a:gd name="T36" fmla="*/ 883 w 1166"/>
                <a:gd name="T37" fmla="*/ 576 h 809"/>
                <a:gd name="T38" fmla="*/ 874 w 1166"/>
                <a:gd name="T39" fmla="*/ 587 h 809"/>
                <a:gd name="T40" fmla="*/ 872 w 1166"/>
                <a:gd name="T41" fmla="*/ 608 h 809"/>
                <a:gd name="T42" fmla="*/ 849 w 1166"/>
                <a:gd name="T43" fmla="*/ 610 h 809"/>
                <a:gd name="T44" fmla="*/ 834 w 1166"/>
                <a:gd name="T45" fmla="*/ 627 h 809"/>
                <a:gd name="T46" fmla="*/ 815 w 1166"/>
                <a:gd name="T47" fmla="*/ 625 h 809"/>
                <a:gd name="T48" fmla="*/ 796 w 1166"/>
                <a:gd name="T49" fmla="*/ 633 h 809"/>
                <a:gd name="T50" fmla="*/ 783 w 1166"/>
                <a:gd name="T51" fmla="*/ 646 h 809"/>
                <a:gd name="T52" fmla="*/ 771 w 1166"/>
                <a:gd name="T53" fmla="*/ 657 h 809"/>
                <a:gd name="T54" fmla="*/ 760 w 1166"/>
                <a:gd name="T55" fmla="*/ 659 h 809"/>
                <a:gd name="T56" fmla="*/ 741 w 1166"/>
                <a:gd name="T57" fmla="*/ 665 h 809"/>
                <a:gd name="T58" fmla="*/ 710 w 1166"/>
                <a:gd name="T59" fmla="*/ 655 h 809"/>
                <a:gd name="T60" fmla="*/ 695 w 1166"/>
                <a:gd name="T61" fmla="*/ 665 h 809"/>
                <a:gd name="T62" fmla="*/ 689 w 1166"/>
                <a:gd name="T63" fmla="*/ 680 h 809"/>
                <a:gd name="T64" fmla="*/ 676 w 1166"/>
                <a:gd name="T65" fmla="*/ 682 h 809"/>
                <a:gd name="T66" fmla="*/ 653 w 1166"/>
                <a:gd name="T67" fmla="*/ 688 h 809"/>
                <a:gd name="T68" fmla="*/ 631 w 1166"/>
                <a:gd name="T69" fmla="*/ 716 h 809"/>
                <a:gd name="T70" fmla="*/ 608 w 1166"/>
                <a:gd name="T71" fmla="*/ 709 h 809"/>
                <a:gd name="T72" fmla="*/ 575 w 1166"/>
                <a:gd name="T73" fmla="*/ 720 h 809"/>
                <a:gd name="T74" fmla="*/ 543 w 1166"/>
                <a:gd name="T75" fmla="*/ 724 h 809"/>
                <a:gd name="T76" fmla="*/ 518 w 1166"/>
                <a:gd name="T77" fmla="*/ 724 h 809"/>
                <a:gd name="T78" fmla="*/ 473 w 1166"/>
                <a:gd name="T79" fmla="*/ 726 h 809"/>
                <a:gd name="T80" fmla="*/ 401 w 1166"/>
                <a:gd name="T81" fmla="*/ 716 h 809"/>
                <a:gd name="T82" fmla="*/ 365 w 1166"/>
                <a:gd name="T83" fmla="*/ 684 h 809"/>
                <a:gd name="T84" fmla="*/ 340 w 1166"/>
                <a:gd name="T85" fmla="*/ 642 h 809"/>
                <a:gd name="T86" fmla="*/ 279 w 1166"/>
                <a:gd name="T87" fmla="*/ 648 h 809"/>
                <a:gd name="T88" fmla="*/ 256 w 1166"/>
                <a:gd name="T89" fmla="*/ 654 h 809"/>
                <a:gd name="T90" fmla="*/ 224 w 1166"/>
                <a:gd name="T91" fmla="*/ 705 h 809"/>
                <a:gd name="T92" fmla="*/ 216 w 1166"/>
                <a:gd name="T93" fmla="*/ 714 h 809"/>
                <a:gd name="T94" fmla="*/ 190 w 1166"/>
                <a:gd name="T95" fmla="*/ 703 h 809"/>
                <a:gd name="T96" fmla="*/ 140 w 1166"/>
                <a:gd name="T97" fmla="*/ 652 h 809"/>
                <a:gd name="T98" fmla="*/ 125 w 1166"/>
                <a:gd name="T99" fmla="*/ 621 h 809"/>
                <a:gd name="T100" fmla="*/ 127 w 1166"/>
                <a:gd name="T101" fmla="*/ 606 h 809"/>
                <a:gd name="T102" fmla="*/ 138 w 1166"/>
                <a:gd name="T103" fmla="*/ 591 h 809"/>
                <a:gd name="T104" fmla="*/ 116 w 1166"/>
                <a:gd name="T105" fmla="*/ 570 h 809"/>
                <a:gd name="T106" fmla="*/ 3 w 1166"/>
                <a:gd name="T107" fmla="*/ 488 h 809"/>
                <a:gd name="T108" fmla="*/ 62 w 1166"/>
                <a:gd name="T109" fmla="*/ 456 h 809"/>
                <a:gd name="T110" fmla="*/ 490 w 1166"/>
                <a:gd name="T111" fmla="*/ 122 h 809"/>
                <a:gd name="T112" fmla="*/ 720 w 1166"/>
                <a:gd name="T11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6" h="809">
                  <a:moveTo>
                    <a:pt x="1166" y="794"/>
                  </a:moveTo>
                  <a:lnTo>
                    <a:pt x="1163" y="796"/>
                  </a:lnTo>
                  <a:lnTo>
                    <a:pt x="1157" y="796"/>
                  </a:lnTo>
                  <a:lnTo>
                    <a:pt x="1151" y="798"/>
                  </a:lnTo>
                  <a:lnTo>
                    <a:pt x="1147" y="800"/>
                  </a:lnTo>
                  <a:lnTo>
                    <a:pt x="1146" y="800"/>
                  </a:lnTo>
                  <a:lnTo>
                    <a:pt x="1144" y="802"/>
                  </a:lnTo>
                  <a:lnTo>
                    <a:pt x="1144" y="804"/>
                  </a:lnTo>
                  <a:lnTo>
                    <a:pt x="1142" y="804"/>
                  </a:lnTo>
                  <a:lnTo>
                    <a:pt x="1138" y="807"/>
                  </a:lnTo>
                  <a:lnTo>
                    <a:pt x="1138" y="809"/>
                  </a:lnTo>
                  <a:lnTo>
                    <a:pt x="1136" y="809"/>
                  </a:lnTo>
                  <a:lnTo>
                    <a:pt x="1134" y="807"/>
                  </a:lnTo>
                  <a:lnTo>
                    <a:pt x="1132" y="807"/>
                  </a:lnTo>
                  <a:lnTo>
                    <a:pt x="1132" y="805"/>
                  </a:lnTo>
                  <a:lnTo>
                    <a:pt x="1130" y="804"/>
                  </a:lnTo>
                  <a:lnTo>
                    <a:pt x="1128" y="802"/>
                  </a:lnTo>
                  <a:lnTo>
                    <a:pt x="1127" y="802"/>
                  </a:lnTo>
                  <a:lnTo>
                    <a:pt x="1125" y="802"/>
                  </a:lnTo>
                  <a:lnTo>
                    <a:pt x="1123" y="800"/>
                  </a:lnTo>
                  <a:lnTo>
                    <a:pt x="1121" y="798"/>
                  </a:lnTo>
                  <a:lnTo>
                    <a:pt x="1113" y="798"/>
                  </a:lnTo>
                  <a:lnTo>
                    <a:pt x="1111" y="798"/>
                  </a:lnTo>
                  <a:lnTo>
                    <a:pt x="1109" y="796"/>
                  </a:lnTo>
                  <a:lnTo>
                    <a:pt x="1108" y="794"/>
                  </a:lnTo>
                  <a:lnTo>
                    <a:pt x="1104" y="794"/>
                  </a:lnTo>
                  <a:lnTo>
                    <a:pt x="1102" y="794"/>
                  </a:lnTo>
                  <a:lnTo>
                    <a:pt x="1100" y="794"/>
                  </a:lnTo>
                  <a:lnTo>
                    <a:pt x="1098" y="796"/>
                  </a:lnTo>
                  <a:lnTo>
                    <a:pt x="1096" y="796"/>
                  </a:lnTo>
                  <a:lnTo>
                    <a:pt x="1096" y="798"/>
                  </a:lnTo>
                  <a:lnTo>
                    <a:pt x="1094" y="800"/>
                  </a:lnTo>
                  <a:lnTo>
                    <a:pt x="1092" y="800"/>
                  </a:lnTo>
                  <a:lnTo>
                    <a:pt x="1090" y="800"/>
                  </a:lnTo>
                  <a:lnTo>
                    <a:pt x="1089" y="800"/>
                  </a:lnTo>
                  <a:lnTo>
                    <a:pt x="1087" y="798"/>
                  </a:lnTo>
                  <a:lnTo>
                    <a:pt x="1085" y="798"/>
                  </a:lnTo>
                  <a:lnTo>
                    <a:pt x="1083" y="798"/>
                  </a:lnTo>
                  <a:lnTo>
                    <a:pt x="1083" y="800"/>
                  </a:lnTo>
                  <a:lnTo>
                    <a:pt x="1083" y="802"/>
                  </a:lnTo>
                  <a:lnTo>
                    <a:pt x="1083" y="804"/>
                  </a:lnTo>
                  <a:lnTo>
                    <a:pt x="1075" y="800"/>
                  </a:lnTo>
                  <a:lnTo>
                    <a:pt x="1073" y="800"/>
                  </a:lnTo>
                  <a:lnTo>
                    <a:pt x="1071" y="798"/>
                  </a:lnTo>
                  <a:lnTo>
                    <a:pt x="1070" y="796"/>
                  </a:lnTo>
                  <a:lnTo>
                    <a:pt x="1068" y="792"/>
                  </a:lnTo>
                  <a:lnTo>
                    <a:pt x="1066" y="790"/>
                  </a:lnTo>
                  <a:lnTo>
                    <a:pt x="1064" y="788"/>
                  </a:lnTo>
                  <a:lnTo>
                    <a:pt x="1064" y="785"/>
                  </a:lnTo>
                  <a:lnTo>
                    <a:pt x="1060" y="775"/>
                  </a:lnTo>
                  <a:lnTo>
                    <a:pt x="1058" y="769"/>
                  </a:lnTo>
                  <a:lnTo>
                    <a:pt x="1054" y="762"/>
                  </a:lnTo>
                  <a:lnTo>
                    <a:pt x="1051" y="758"/>
                  </a:lnTo>
                  <a:lnTo>
                    <a:pt x="1047" y="756"/>
                  </a:lnTo>
                  <a:lnTo>
                    <a:pt x="1045" y="754"/>
                  </a:lnTo>
                  <a:lnTo>
                    <a:pt x="1043" y="752"/>
                  </a:lnTo>
                  <a:lnTo>
                    <a:pt x="1041" y="750"/>
                  </a:lnTo>
                  <a:lnTo>
                    <a:pt x="1037" y="747"/>
                  </a:lnTo>
                  <a:lnTo>
                    <a:pt x="1033" y="743"/>
                  </a:lnTo>
                  <a:lnTo>
                    <a:pt x="1032" y="743"/>
                  </a:lnTo>
                  <a:lnTo>
                    <a:pt x="1028" y="739"/>
                  </a:lnTo>
                  <a:lnTo>
                    <a:pt x="1020" y="733"/>
                  </a:lnTo>
                  <a:lnTo>
                    <a:pt x="1018" y="731"/>
                  </a:lnTo>
                  <a:lnTo>
                    <a:pt x="1018" y="730"/>
                  </a:lnTo>
                  <a:lnTo>
                    <a:pt x="1018" y="728"/>
                  </a:lnTo>
                  <a:lnTo>
                    <a:pt x="1018" y="724"/>
                  </a:lnTo>
                  <a:lnTo>
                    <a:pt x="1018" y="722"/>
                  </a:lnTo>
                  <a:lnTo>
                    <a:pt x="1016" y="720"/>
                  </a:lnTo>
                  <a:lnTo>
                    <a:pt x="1014" y="714"/>
                  </a:lnTo>
                  <a:lnTo>
                    <a:pt x="1013" y="711"/>
                  </a:lnTo>
                  <a:lnTo>
                    <a:pt x="1014" y="709"/>
                  </a:lnTo>
                  <a:lnTo>
                    <a:pt x="1014" y="707"/>
                  </a:lnTo>
                  <a:lnTo>
                    <a:pt x="1014" y="705"/>
                  </a:lnTo>
                  <a:lnTo>
                    <a:pt x="1016" y="703"/>
                  </a:lnTo>
                  <a:lnTo>
                    <a:pt x="1018" y="699"/>
                  </a:lnTo>
                  <a:lnTo>
                    <a:pt x="1018" y="697"/>
                  </a:lnTo>
                  <a:lnTo>
                    <a:pt x="1020" y="695"/>
                  </a:lnTo>
                  <a:lnTo>
                    <a:pt x="1022" y="693"/>
                  </a:lnTo>
                  <a:lnTo>
                    <a:pt x="1022" y="692"/>
                  </a:lnTo>
                  <a:lnTo>
                    <a:pt x="1020" y="692"/>
                  </a:lnTo>
                  <a:lnTo>
                    <a:pt x="1018" y="690"/>
                  </a:lnTo>
                  <a:lnTo>
                    <a:pt x="1014" y="692"/>
                  </a:lnTo>
                  <a:lnTo>
                    <a:pt x="1013" y="690"/>
                  </a:lnTo>
                  <a:lnTo>
                    <a:pt x="1011" y="688"/>
                  </a:lnTo>
                  <a:lnTo>
                    <a:pt x="1011" y="686"/>
                  </a:lnTo>
                  <a:lnTo>
                    <a:pt x="1009" y="682"/>
                  </a:lnTo>
                  <a:lnTo>
                    <a:pt x="1009" y="678"/>
                  </a:lnTo>
                  <a:lnTo>
                    <a:pt x="1009" y="673"/>
                  </a:lnTo>
                  <a:lnTo>
                    <a:pt x="1007" y="667"/>
                  </a:lnTo>
                  <a:lnTo>
                    <a:pt x="1007" y="663"/>
                  </a:lnTo>
                  <a:lnTo>
                    <a:pt x="1005" y="659"/>
                  </a:lnTo>
                  <a:lnTo>
                    <a:pt x="1001" y="655"/>
                  </a:lnTo>
                  <a:lnTo>
                    <a:pt x="997" y="652"/>
                  </a:lnTo>
                  <a:lnTo>
                    <a:pt x="995" y="652"/>
                  </a:lnTo>
                  <a:lnTo>
                    <a:pt x="988" y="648"/>
                  </a:lnTo>
                  <a:lnTo>
                    <a:pt x="982" y="646"/>
                  </a:lnTo>
                  <a:lnTo>
                    <a:pt x="975" y="642"/>
                  </a:lnTo>
                  <a:lnTo>
                    <a:pt x="969" y="640"/>
                  </a:lnTo>
                  <a:lnTo>
                    <a:pt x="967" y="638"/>
                  </a:lnTo>
                  <a:lnTo>
                    <a:pt x="967" y="636"/>
                  </a:lnTo>
                  <a:lnTo>
                    <a:pt x="967" y="635"/>
                  </a:lnTo>
                  <a:lnTo>
                    <a:pt x="967" y="633"/>
                  </a:lnTo>
                  <a:lnTo>
                    <a:pt x="965" y="631"/>
                  </a:lnTo>
                  <a:lnTo>
                    <a:pt x="963" y="629"/>
                  </a:lnTo>
                  <a:lnTo>
                    <a:pt x="961" y="627"/>
                  </a:lnTo>
                  <a:lnTo>
                    <a:pt x="961" y="623"/>
                  </a:lnTo>
                  <a:lnTo>
                    <a:pt x="957" y="621"/>
                  </a:lnTo>
                  <a:lnTo>
                    <a:pt x="956" y="619"/>
                  </a:lnTo>
                  <a:lnTo>
                    <a:pt x="952" y="617"/>
                  </a:lnTo>
                  <a:lnTo>
                    <a:pt x="948" y="617"/>
                  </a:lnTo>
                  <a:lnTo>
                    <a:pt x="946" y="619"/>
                  </a:lnTo>
                  <a:lnTo>
                    <a:pt x="944" y="621"/>
                  </a:lnTo>
                  <a:lnTo>
                    <a:pt x="942" y="621"/>
                  </a:lnTo>
                  <a:lnTo>
                    <a:pt x="940" y="621"/>
                  </a:lnTo>
                  <a:lnTo>
                    <a:pt x="938" y="621"/>
                  </a:lnTo>
                  <a:lnTo>
                    <a:pt x="937" y="621"/>
                  </a:lnTo>
                  <a:lnTo>
                    <a:pt x="935" y="621"/>
                  </a:lnTo>
                  <a:lnTo>
                    <a:pt x="933" y="619"/>
                  </a:lnTo>
                  <a:lnTo>
                    <a:pt x="931" y="619"/>
                  </a:lnTo>
                  <a:lnTo>
                    <a:pt x="929" y="617"/>
                  </a:lnTo>
                  <a:lnTo>
                    <a:pt x="929" y="616"/>
                  </a:lnTo>
                  <a:lnTo>
                    <a:pt x="927" y="616"/>
                  </a:lnTo>
                  <a:lnTo>
                    <a:pt x="925" y="614"/>
                  </a:lnTo>
                  <a:lnTo>
                    <a:pt x="921" y="612"/>
                  </a:lnTo>
                  <a:lnTo>
                    <a:pt x="919" y="608"/>
                  </a:lnTo>
                  <a:lnTo>
                    <a:pt x="919" y="606"/>
                  </a:lnTo>
                  <a:lnTo>
                    <a:pt x="921" y="604"/>
                  </a:lnTo>
                  <a:lnTo>
                    <a:pt x="923" y="602"/>
                  </a:lnTo>
                  <a:lnTo>
                    <a:pt x="923" y="600"/>
                  </a:lnTo>
                  <a:lnTo>
                    <a:pt x="923" y="597"/>
                  </a:lnTo>
                  <a:lnTo>
                    <a:pt x="923" y="595"/>
                  </a:lnTo>
                  <a:lnTo>
                    <a:pt x="919" y="593"/>
                  </a:lnTo>
                  <a:lnTo>
                    <a:pt x="918" y="593"/>
                  </a:lnTo>
                  <a:lnTo>
                    <a:pt x="914" y="591"/>
                  </a:lnTo>
                  <a:lnTo>
                    <a:pt x="916" y="591"/>
                  </a:lnTo>
                  <a:lnTo>
                    <a:pt x="918" y="589"/>
                  </a:lnTo>
                  <a:lnTo>
                    <a:pt x="919" y="589"/>
                  </a:lnTo>
                  <a:lnTo>
                    <a:pt x="921" y="589"/>
                  </a:lnTo>
                  <a:lnTo>
                    <a:pt x="923" y="587"/>
                  </a:lnTo>
                  <a:lnTo>
                    <a:pt x="923" y="585"/>
                  </a:lnTo>
                  <a:lnTo>
                    <a:pt x="925" y="583"/>
                  </a:lnTo>
                  <a:lnTo>
                    <a:pt x="925" y="581"/>
                  </a:lnTo>
                  <a:lnTo>
                    <a:pt x="923" y="579"/>
                  </a:lnTo>
                  <a:lnTo>
                    <a:pt x="925" y="576"/>
                  </a:lnTo>
                  <a:lnTo>
                    <a:pt x="919" y="576"/>
                  </a:lnTo>
                  <a:lnTo>
                    <a:pt x="910" y="576"/>
                  </a:lnTo>
                  <a:lnTo>
                    <a:pt x="902" y="576"/>
                  </a:lnTo>
                  <a:lnTo>
                    <a:pt x="895" y="576"/>
                  </a:lnTo>
                  <a:lnTo>
                    <a:pt x="891" y="574"/>
                  </a:lnTo>
                  <a:lnTo>
                    <a:pt x="887" y="576"/>
                  </a:lnTo>
                  <a:lnTo>
                    <a:pt x="885" y="576"/>
                  </a:lnTo>
                  <a:lnTo>
                    <a:pt x="883" y="576"/>
                  </a:lnTo>
                  <a:lnTo>
                    <a:pt x="881" y="578"/>
                  </a:lnTo>
                  <a:lnTo>
                    <a:pt x="880" y="579"/>
                  </a:lnTo>
                  <a:lnTo>
                    <a:pt x="880" y="581"/>
                  </a:lnTo>
                  <a:lnTo>
                    <a:pt x="880" y="583"/>
                  </a:lnTo>
                  <a:lnTo>
                    <a:pt x="878" y="583"/>
                  </a:lnTo>
                  <a:lnTo>
                    <a:pt x="876" y="585"/>
                  </a:lnTo>
                  <a:lnTo>
                    <a:pt x="874" y="585"/>
                  </a:lnTo>
                  <a:lnTo>
                    <a:pt x="874" y="587"/>
                  </a:lnTo>
                  <a:lnTo>
                    <a:pt x="874" y="589"/>
                  </a:lnTo>
                  <a:lnTo>
                    <a:pt x="874" y="591"/>
                  </a:lnTo>
                  <a:lnTo>
                    <a:pt x="874" y="593"/>
                  </a:lnTo>
                  <a:lnTo>
                    <a:pt x="874" y="597"/>
                  </a:lnTo>
                  <a:lnTo>
                    <a:pt x="876" y="602"/>
                  </a:lnTo>
                  <a:lnTo>
                    <a:pt x="876" y="604"/>
                  </a:lnTo>
                  <a:lnTo>
                    <a:pt x="874" y="606"/>
                  </a:lnTo>
                  <a:lnTo>
                    <a:pt x="872" y="608"/>
                  </a:lnTo>
                  <a:lnTo>
                    <a:pt x="870" y="610"/>
                  </a:lnTo>
                  <a:lnTo>
                    <a:pt x="866" y="612"/>
                  </a:lnTo>
                  <a:lnTo>
                    <a:pt x="862" y="612"/>
                  </a:lnTo>
                  <a:lnTo>
                    <a:pt x="861" y="612"/>
                  </a:lnTo>
                  <a:lnTo>
                    <a:pt x="861" y="610"/>
                  </a:lnTo>
                  <a:lnTo>
                    <a:pt x="857" y="610"/>
                  </a:lnTo>
                  <a:lnTo>
                    <a:pt x="853" y="610"/>
                  </a:lnTo>
                  <a:lnTo>
                    <a:pt x="849" y="610"/>
                  </a:lnTo>
                  <a:lnTo>
                    <a:pt x="847" y="610"/>
                  </a:lnTo>
                  <a:lnTo>
                    <a:pt x="845" y="610"/>
                  </a:lnTo>
                  <a:lnTo>
                    <a:pt x="842" y="612"/>
                  </a:lnTo>
                  <a:lnTo>
                    <a:pt x="840" y="614"/>
                  </a:lnTo>
                  <a:lnTo>
                    <a:pt x="838" y="617"/>
                  </a:lnTo>
                  <a:lnTo>
                    <a:pt x="836" y="623"/>
                  </a:lnTo>
                  <a:lnTo>
                    <a:pt x="836" y="625"/>
                  </a:lnTo>
                  <a:lnTo>
                    <a:pt x="834" y="627"/>
                  </a:lnTo>
                  <a:lnTo>
                    <a:pt x="832" y="625"/>
                  </a:lnTo>
                  <a:lnTo>
                    <a:pt x="830" y="623"/>
                  </a:lnTo>
                  <a:lnTo>
                    <a:pt x="828" y="621"/>
                  </a:lnTo>
                  <a:lnTo>
                    <a:pt x="826" y="619"/>
                  </a:lnTo>
                  <a:lnTo>
                    <a:pt x="824" y="621"/>
                  </a:lnTo>
                  <a:lnTo>
                    <a:pt x="819" y="621"/>
                  </a:lnTo>
                  <a:lnTo>
                    <a:pt x="817" y="621"/>
                  </a:lnTo>
                  <a:lnTo>
                    <a:pt x="815" y="625"/>
                  </a:lnTo>
                  <a:lnTo>
                    <a:pt x="813" y="627"/>
                  </a:lnTo>
                  <a:lnTo>
                    <a:pt x="811" y="631"/>
                  </a:lnTo>
                  <a:lnTo>
                    <a:pt x="807" y="633"/>
                  </a:lnTo>
                  <a:lnTo>
                    <a:pt x="803" y="633"/>
                  </a:lnTo>
                  <a:lnTo>
                    <a:pt x="802" y="633"/>
                  </a:lnTo>
                  <a:lnTo>
                    <a:pt x="800" y="633"/>
                  </a:lnTo>
                  <a:lnTo>
                    <a:pt x="798" y="633"/>
                  </a:lnTo>
                  <a:lnTo>
                    <a:pt x="796" y="633"/>
                  </a:lnTo>
                  <a:lnTo>
                    <a:pt x="794" y="635"/>
                  </a:lnTo>
                  <a:lnTo>
                    <a:pt x="792" y="636"/>
                  </a:lnTo>
                  <a:lnTo>
                    <a:pt x="790" y="640"/>
                  </a:lnTo>
                  <a:lnTo>
                    <a:pt x="788" y="640"/>
                  </a:lnTo>
                  <a:lnTo>
                    <a:pt x="786" y="642"/>
                  </a:lnTo>
                  <a:lnTo>
                    <a:pt x="784" y="642"/>
                  </a:lnTo>
                  <a:lnTo>
                    <a:pt x="783" y="644"/>
                  </a:lnTo>
                  <a:lnTo>
                    <a:pt x="783" y="646"/>
                  </a:lnTo>
                  <a:lnTo>
                    <a:pt x="783" y="648"/>
                  </a:lnTo>
                  <a:lnTo>
                    <a:pt x="783" y="650"/>
                  </a:lnTo>
                  <a:lnTo>
                    <a:pt x="781" y="652"/>
                  </a:lnTo>
                  <a:lnTo>
                    <a:pt x="777" y="652"/>
                  </a:lnTo>
                  <a:lnTo>
                    <a:pt x="777" y="654"/>
                  </a:lnTo>
                  <a:lnTo>
                    <a:pt x="777" y="655"/>
                  </a:lnTo>
                  <a:lnTo>
                    <a:pt x="773" y="655"/>
                  </a:lnTo>
                  <a:lnTo>
                    <a:pt x="771" y="657"/>
                  </a:lnTo>
                  <a:lnTo>
                    <a:pt x="769" y="657"/>
                  </a:lnTo>
                  <a:lnTo>
                    <a:pt x="767" y="657"/>
                  </a:lnTo>
                  <a:lnTo>
                    <a:pt x="767" y="655"/>
                  </a:lnTo>
                  <a:lnTo>
                    <a:pt x="765" y="655"/>
                  </a:lnTo>
                  <a:lnTo>
                    <a:pt x="764" y="655"/>
                  </a:lnTo>
                  <a:lnTo>
                    <a:pt x="762" y="655"/>
                  </a:lnTo>
                  <a:lnTo>
                    <a:pt x="762" y="657"/>
                  </a:lnTo>
                  <a:lnTo>
                    <a:pt x="760" y="659"/>
                  </a:lnTo>
                  <a:lnTo>
                    <a:pt x="758" y="659"/>
                  </a:lnTo>
                  <a:lnTo>
                    <a:pt x="756" y="659"/>
                  </a:lnTo>
                  <a:lnTo>
                    <a:pt x="754" y="659"/>
                  </a:lnTo>
                  <a:lnTo>
                    <a:pt x="752" y="661"/>
                  </a:lnTo>
                  <a:lnTo>
                    <a:pt x="750" y="661"/>
                  </a:lnTo>
                  <a:lnTo>
                    <a:pt x="746" y="663"/>
                  </a:lnTo>
                  <a:lnTo>
                    <a:pt x="743" y="663"/>
                  </a:lnTo>
                  <a:lnTo>
                    <a:pt x="741" y="665"/>
                  </a:lnTo>
                  <a:lnTo>
                    <a:pt x="739" y="663"/>
                  </a:lnTo>
                  <a:lnTo>
                    <a:pt x="737" y="663"/>
                  </a:lnTo>
                  <a:lnTo>
                    <a:pt x="731" y="663"/>
                  </a:lnTo>
                  <a:lnTo>
                    <a:pt x="726" y="661"/>
                  </a:lnTo>
                  <a:lnTo>
                    <a:pt x="722" y="657"/>
                  </a:lnTo>
                  <a:lnTo>
                    <a:pt x="718" y="657"/>
                  </a:lnTo>
                  <a:lnTo>
                    <a:pt x="712" y="655"/>
                  </a:lnTo>
                  <a:lnTo>
                    <a:pt x="710" y="655"/>
                  </a:lnTo>
                  <a:lnTo>
                    <a:pt x="705" y="657"/>
                  </a:lnTo>
                  <a:lnTo>
                    <a:pt x="703" y="657"/>
                  </a:lnTo>
                  <a:lnTo>
                    <a:pt x="701" y="657"/>
                  </a:lnTo>
                  <a:lnTo>
                    <a:pt x="699" y="657"/>
                  </a:lnTo>
                  <a:lnTo>
                    <a:pt x="697" y="659"/>
                  </a:lnTo>
                  <a:lnTo>
                    <a:pt x="697" y="661"/>
                  </a:lnTo>
                  <a:lnTo>
                    <a:pt x="697" y="663"/>
                  </a:lnTo>
                  <a:lnTo>
                    <a:pt x="695" y="665"/>
                  </a:lnTo>
                  <a:lnTo>
                    <a:pt x="695" y="667"/>
                  </a:lnTo>
                  <a:lnTo>
                    <a:pt x="693" y="667"/>
                  </a:lnTo>
                  <a:lnTo>
                    <a:pt x="693" y="669"/>
                  </a:lnTo>
                  <a:lnTo>
                    <a:pt x="693" y="671"/>
                  </a:lnTo>
                  <a:lnTo>
                    <a:pt x="693" y="674"/>
                  </a:lnTo>
                  <a:lnTo>
                    <a:pt x="693" y="678"/>
                  </a:lnTo>
                  <a:lnTo>
                    <a:pt x="691" y="680"/>
                  </a:lnTo>
                  <a:lnTo>
                    <a:pt x="689" y="680"/>
                  </a:lnTo>
                  <a:lnTo>
                    <a:pt x="688" y="682"/>
                  </a:lnTo>
                  <a:lnTo>
                    <a:pt x="686" y="682"/>
                  </a:lnTo>
                  <a:lnTo>
                    <a:pt x="686" y="680"/>
                  </a:lnTo>
                  <a:lnTo>
                    <a:pt x="684" y="680"/>
                  </a:lnTo>
                  <a:lnTo>
                    <a:pt x="682" y="680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2"/>
                  </a:lnTo>
                  <a:lnTo>
                    <a:pt x="672" y="682"/>
                  </a:lnTo>
                  <a:lnTo>
                    <a:pt x="670" y="682"/>
                  </a:lnTo>
                  <a:lnTo>
                    <a:pt x="669" y="682"/>
                  </a:lnTo>
                  <a:lnTo>
                    <a:pt x="667" y="680"/>
                  </a:lnTo>
                  <a:lnTo>
                    <a:pt x="665" y="680"/>
                  </a:lnTo>
                  <a:lnTo>
                    <a:pt x="663" y="682"/>
                  </a:lnTo>
                  <a:lnTo>
                    <a:pt x="657" y="684"/>
                  </a:lnTo>
                  <a:lnTo>
                    <a:pt x="653" y="688"/>
                  </a:lnTo>
                  <a:lnTo>
                    <a:pt x="650" y="690"/>
                  </a:lnTo>
                  <a:lnTo>
                    <a:pt x="646" y="692"/>
                  </a:lnTo>
                  <a:lnTo>
                    <a:pt x="644" y="693"/>
                  </a:lnTo>
                  <a:lnTo>
                    <a:pt x="642" y="697"/>
                  </a:lnTo>
                  <a:lnTo>
                    <a:pt x="638" y="707"/>
                  </a:lnTo>
                  <a:lnTo>
                    <a:pt x="636" y="711"/>
                  </a:lnTo>
                  <a:lnTo>
                    <a:pt x="634" y="714"/>
                  </a:lnTo>
                  <a:lnTo>
                    <a:pt x="631" y="716"/>
                  </a:lnTo>
                  <a:lnTo>
                    <a:pt x="627" y="718"/>
                  </a:lnTo>
                  <a:lnTo>
                    <a:pt x="623" y="718"/>
                  </a:lnTo>
                  <a:lnTo>
                    <a:pt x="619" y="718"/>
                  </a:lnTo>
                  <a:lnTo>
                    <a:pt x="615" y="714"/>
                  </a:lnTo>
                  <a:lnTo>
                    <a:pt x="613" y="711"/>
                  </a:lnTo>
                  <a:lnTo>
                    <a:pt x="612" y="709"/>
                  </a:lnTo>
                  <a:lnTo>
                    <a:pt x="610" y="709"/>
                  </a:lnTo>
                  <a:lnTo>
                    <a:pt x="608" y="709"/>
                  </a:lnTo>
                  <a:lnTo>
                    <a:pt x="604" y="712"/>
                  </a:lnTo>
                  <a:lnTo>
                    <a:pt x="602" y="714"/>
                  </a:lnTo>
                  <a:lnTo>
                    <a:pt x="600" y="716"/>
                  </a:lnTo>
                  <a:lnTo>
                    <a:pt x="598" y="716"/>
                  </a:lnTo>
                  <a:lnTo>
                    <a:pt x="594" y="718"/>
                  </a:lnTo>
                  <a:lnTo>
                    <a:pt x="589" y="718"/>
                  </a:lnTo>
                  <a:lnTo>
                    <a:pt x="583" y="720"/>
                  </a:lnTo>
                  <a:lnTo>
                    <a:pt x="575" y="720"/>
                  </a:lnTo>
                  <a:lnTo>
                    <a:pt x="568" y="720"/>
                  </a:lnTo>
                  <a:lnTo>
                    <a:pt x="560" y="718"/>
                  </a:lnTo>
                  <a:lnTo>
                    <a:pt x="556" y="716"/>
                  </a:lnTo>
                  <a:lnTo>
                    <a:pt x="553" y="718"/>
                  </a:lnTo>
                  <a:lnTo>
                    <a:pt x="551" y="718"/>
                  </a:lnTo>
                  <a:lnTo>
                    <a:pt x="547" y="720"/>
                  </a:lnTo>
                  <a:lnTo>
                    <a:pt x="547" y="722"/>
                  </a:lnTo>
                  <a:lnTo>
                    <a:pt x="543" y="724"/>
                  </a:lnTo>
                  <a:lnTo>
                    <a:pt x="541" y="722"/>
                  </a:lnTo>
                  <a:lnTo>
                    <a:pt x="539" y="722"/>
                  </a:lnTo>
                  <a:lnTo>
                    <a:pt x="536" y="722"/>
                  </a:lnTo>
                  <a:lnTo>
                    <a:pt x="534" y="720"/>
                  </a:lnTo>
                  <a:lnTo>
                    <a:pt x="532" y="722"/>
                  </a:lnTo>
                  <a:lnTo>
                    <a:pt x="530" y="722"/>
                  </a:lnTo>
                  <a:lnTo>
                    <a:pt x="524" y="722"/>
                  </a:lnTo>
                  <a:lnTo>
                    <a:pt x="518" y="724"/>
                  </a:lnTo>
                  <a:lnTo>
                    <a:pt x="507" y="726"/>
                  </a:lnTo>
                  <a:lnTo>
                    <a:pt x="503" y="728"/>
                  </a:lnTo>
                  <a:lnTo>
                    <a:pt x="498" y="730"/>
                  </a:lnTo>
                  <a:lnTo>
                    <a:pt x="494" y="731"/>
                  </a:lnTo>
                  <a:lnTo>
                    <a:pt x="490" y="731"/>
                  </a:lnTo>
                  <a:lnTo>
                    <a:pt x="488" y="730"/>
                  </a:lnTo>
                  <a:lnTo>
                    <a:pt x="479" y="728"/>
                  </a:lnTo>
                  <a:lnTo>
                    <a:pt x="473" y="726"/>
                  </a:lnTo>
                  <a:lnTo>
                    <a:pt x="469" y="724"/>
                  </a:lnTo>
                  <a:lnTo>
                    <a:pt x="461" y="722"/>
                  </a:lnTo>
                  <a:lnTo>
                    <a:pt x="452" y="722"/>
                  </a:lnTo>
                  <a:lnTo>
                    <a:pt x="444" y="720"/>
                  </a:lnTo>
                  <a:lnTo>
                    <a:pt x="437" y="720"/>
                  </a:lnTo>
                  <a:lnTo>
                    <a:pt x="423" y="716"/>
                  </a:lnTo>
                  <a:lnTo>
                    <a:pt x="412" y="718"/>
                  </a:lnTo>
                  <a:lnTo>
                    <a:pt x="401" y="716"/>
                  </a:lnTo>
                  <a:lnTo>
                    <a:pt x="395" y="716"/>
                  </a:lnTo>
                  <a:lnTo>
                    <a:pt x="389" y="714"/>
                  </a:lnTo>
                  <a:lnTo>
                    <a:pt x="385" y="711"/>
                  </a:lnTo>
                  <a:lnTo>
                    <a:pt x="380" y="705"/>
                  </a:lnTo>
                  <a:lnTo>
                    <a:pt x="374" y="701"/>
                  </a:lnTo>
                  <a:lnTo>
                    <a:pt x="372" y="695"/>
                  </a:lnTo>
                  <a:lnTo>
                    <a:pt x="368" y="692"/>
                  </a:lnTo>
                  <a:lnTo>
                    <a:pt x="365" y="684"/>
                  </a:lnTo>
                  <a:lnTo>
                    <a:pt x="361" y="674"/>
                  </a:lnTo>
                  <a:lnTo>
                    <a:pt x="355" y="665"/>
                  </a:lnTo>
                  <a:lnTo>
                    <a:pt x="351" y="655"/>
                  </a:lnTo>
                  <a:lnTo>
                    <a:pt x="347" y="652"/>
                  </a:lnTo>
                  <a:lnTo>
                    <a:pt x="346" y="644"/>
                  </a:lnTo>
                  <a:lnTo>
                    <a:pt x="344" y="642"/>
                  </a:lnTo>
                  <a:lnTo>
                    <a:pt x="342" y="642"/>
                  </a:lnTo>
                  <a:lnTo>
                    <a:pt x="340" y="642"/>
                  </a:lnTo>
                  <a:lnTo>
                    <a:pt x="334" y="644"/>
                  </a:lnTo>
                  <a:lnTo>
                    <a:pt x="325" y="646"/>
                  </a:lnTo>
                  <a:lnTo>
                    <a:pt x="313" y="648"/>
                  </a:lnTo>
                  <a:lnTo>
                    <a:pt x="300" y="650"/>
                  </a:lnTo>
                  <a:lnTo>
                    <a:pt x="296" y="650"/>
                  </a:lnTo>
                  <a:lnTo>
                    <a:pt x="292" y="650"/>
                  </a:lnTo>
                  <a:lnTo>
                    <a:pt x="287" y="650"/>
                  </a:lnTo>
                  <a:lnTo>
                    <a:pt x="279" y="648"/>
                  </a:lnTo>
                  <a:lnTo>
                    <a:pt x="271" y="646"/>
                  </a:lnTo>
                  <a:lnTo>
                    <a:pt x="268" y="646"/>
                  </a:lnTo>
                  <a:lnTo>
                    <a:pt x="266" y="644"/>
                  </a:lnTo>
                  <a:lnTo>
                    <a:pt x="264" y="644"/>
                  </a:lnTo>
                  <a:lnTo>
                    <a:pt x="262" y="644"/>
                  </a:lnTo>
                  <a:lnTo>
                    <a:pt x="262" y="646"/>
                  </a:lnTo>
                  <a:lnTo>
                    <a:pt x="260" y="648"/>
                  </a:lnTo>
                  <a:lnTo>
                    <a:pt x="256" y="654"/>
                  </a:lnTo>
                  <a:lnTo>
                    <a:pt x="252" y="661"/>
                  </a:lnTo>
                  <a:lnTo>
                    <a:pt x="245" y="673"/>
                  </a:lnTo>
                  <a:lnTo>
                    <a:pt x="241" y="680"/>
                  </a:lnTo>
                  <a:lnTo>
                    <a:pt x="235" y="688"/>
                  </a:lnTo>
                  <a:lnTo>
                    <a:pt x="230" y="695"/>
                  </a:lnTo>
                  <a:lnTo>
                    <a:pt x="228" y="701"/>
                  </a:lnTo>
                  <a:lnTo>
                    <a:pt x="226" y="703"/>
                  </a:lnTo>
                  <a:lnTo>
                    <a:pt x="224" y="705"/>
                  </a:lnTo>
                  <a:lnTo>
                    <a:pt x="224" y="707"/>
                  </a:lnTo>
                  <a:lnTo>
                    <a:pt x="222" y="707"/>
                  </a:lnTo>
                  <a:lnTo>
                    <a:pt x="220" y="709"/>
                  </a:lnTo>
                  <a:lnTo>
                    <a:pt x="218" y="709"/>
                  </a:lnTo>
                  <a:lnTo>
                    <a:pt x="218" y="711"/>
                  </a:lnTo>
                  <a:lnTo>
                    <a:pt x="216" y="711"/>
                  </a:lnTo>
                  <a:lnTo>
                    <a:pt x="216" y="712"/>
                  </a:lnTo>
                  <a:lnTo>
                    <a:pt x="216" y="714"/>
                  </a:lnTo>
                  <a:lnTo>
                    <a:pt x="216" y="716"/>
                  </a:lnTo>
                  <a:lnTo>
                    <a:pt x="214" y="718"/>
                  </a:lnTo>
                  <a:lnTo>
                    <a:pt x="214" y="720"/>
                  </a:lnTo>
                  <a:lnTo>
                    <a:pt x="213" y="720"/>
                  </a:lnTo>
                  <a:lnTo>
                    <a:pt x="213" y="722"/>
                  </a:lnTo>
                  <a:lnTo>
                    <a:pt x="207" y="718"/>
                  </a:lnTo>
                  <a:lnTo>
                    <a:pt x="201" y="712"/>
                  </a:lnTo>
                  <a:lnTo>
                    <a:pt x="190" y="703"/>
                  </a:lnTo>
                  <a:lnTo>
                    <a:pt x="182" y="695"/>
                  </a:lnTo>
                  <a:lnTo>
                    <a:pt x="173" y="684"/>
                  </a:lnTo>
                  <a:lnTo>
                    <a:pt x="161" y="673"/>
                  </a:lnTo>
                  <a:lnTo>
                    <a:pt x="156" y="669"/>
                  </a:lnTo>
                  <a:lnTo>
                    <a:pt x="154" y="665"/>
                  </a:lnTo>
                  <a:lnTo>
                    <a:pt x="148" y="659"/>
                  </a:lnTo>
                  <a:lnTo>
                    <a:pt x="144" y="655"/>
                  </a:lnTo>
                  <a:lnTo>
                    <a:pt x="140" y="652"/>
                  </a:lnTo>
                  <a:lnTo>
                    <a:pt x="137" y="650"/>
                  </a:lnTo>
                  <a:lnTo>
                    <a:pt x="135" y="648"/>
                  </a:lnTo>
                  <a:lnTo>
                    <a:pt x="133" y="646"/>
                  </a:lnTo>
                  <a:lnTo>
                    <a:pt x="131" y="642"/>
                  </a:lnTo>
                  <a:lnTo>
                    <a:pt x="129" y="635"/>
                  </a:lnTo>
                  <a:lnTo>
                    <a:pt x="127" y="629"/>
                  </a:lnTo>
                  <a:lnTo>
                    <a:pt x="127" y="625"/>
                  </a:lnTo>
                  <a:lnTo>
                    <a:pt x="125" y="621"/>
                  </a:lnTo>
                  <a:lnTo>
                    <a:pt x="125" y="619"/>
                  </a:lnTo>
                  <a:lnTo>
                    <a:pt x="127" y="617"/>
                  </a:lnTo>
                  <a:lnTo>
                    <a:pt x="127" y="616"/>
                  </a:lnTo>
                  <a:lnTo>
                    <a:pt x="129" y="614"/>
                  </a:lnTo>
                  <a:lnTo>
                    <a:pt x="129" y="612"/>
                  </a:lnTo>
                  <a:lnTo>
                    <a:pt x="129" y="610"/>
                  </a:lnTo>
                  <a:lnTo>
                    <a:pt x="127" y="608"/>
                  </a:lnTo>
                  <a:lnTo>
                    <a:pt x="127" y="606"/>
                  </a:lnTo>
                  <a:lnTo>
                    <a:pt x="127" y="604"/>
                  </a:lnTo>
                  <a:lnTo>
                    <a:pt x="129" y="602"/>
                  </a:lnTo>
                  <a:lnTo>
                    <a:pt x="129" y="600"/>
                  </a:lnTo>
                  <a:lnTo>
                    <a:pt x="131" y="598"/>
                  </a:lnTo>
                  <a:lnTo>
                    <a:pt x="131" y="597"/>
                  </a:lnTo>
                  <a:lnTo>
                    <a:pt x="135" y="593"/>
                  </a:lnTo>
                  <a:lnTo>
                    <a:pt x="137" y="591"/>
                  </a:lnTo>
                  <a:lnTo>
                    <a:pt x="138" y="591"/>
                  </a:lnTo>
                  <a:lnTo>
                    <a:pt x="138" y="589"/>
                  </a:lnTo>
                  <a:lnTo>
                    <a:pt x="138" y="587"/>
                  </a:lnTo>
                  <a:lnTo>
                    <a:pt x="144" y="583"/>
                  </a:lnTo>
                  <a:lnTo>
                    <a:pt x="144" y="579"/>
                  </a:lnTo>
                  <a:lnTo>
                    <a:pt x="144" y="576"/>
                  </a:lnTo>
                  <a:lnTo>
                    <a:pt x="142" y="574"/>
                  </a:lnTo>
                  <a:lnTo>
                    <a:pt x="142" y="572"/>
                  </a:lnTo>
                  <a:lnTo>
                    <a:pt x="116" y="570"/>
                  </a:lnTo>
                  <a:lnTo>
                    <a:pt x="78" y="551"/>
                  </a:lnTo>
                  <a:lnTo>
                    <a:pt x="61" y="538"/>
                  </a:lnTo>
                  <a:lnTo>
                    <a:pt x="45" y="524"/>
                  </a:lnTo>
                  <a:lnTo>
                    <a:pt x="40" y="519"/>
                  </a:lnTo>
                  <a:lnTo>
                    <a:pt x="28" y="509"/>
                  </a:lnTo>
                  <a:lnTo>
                    <a:pt x="5" y="488"/>
                  </a:lnTo>
                  <a:lnTo>
                    <a:pt x="5" y="490"/>
                  </a:lnTo>
                  <a:lnTo>
                    <a:pt x="3" y="488"/>
                  </a:lnTo>
                  <a:lnTo>
                    <a:pt x="5" y="488"/>
                  </a:lnTo>
                  <a:lnTo>
                    <a:pt x="5" y="486"/>
                  </a:lnTo>
                  <a:lnTo>
                    <a:pt x="3" y="484"/>
                  </a:lnTo>
                  <a:lnTo>
                    <a:pt x="2" y="484"/>
                  </a:lnTo>
                  <a:lnTo>
                    <a:pt x="0" y="483"/>
                  </a:lnTo>
                  <a:lnTo>
                    <a:pt x="61" y="454"/>
                  </a:lnTo>
                  <a:lnTo>
                    <a:pt x="61" y="456"/>
                  </a:lnTo>
                  <a:lnTo>
                    <a:pt x="62" y="456"/>
                  </a:lnTo>
                  <a:lnTo>
                    <a:pt x="66" y="389"/>
                  </a:lnTo>
                  <a:lnTo>
                    <a:pt x="74" y="277"/>
                  </a:lnTo>
                  <a:lnTo>
                    <a:pt x="119" y="268"/>
                  </a:lnTo>
                  <a:lnTo>
                    <a:pt x="201" y="283"/>
                  </a:lnTo>
                  <a:lnTo>
                    <a:pt x="218" y="276"/>
                  </a:lnTo>
                  <a:lnTo>
                    <a:pt x="220" y="276"/>
                  </a:lnTo>
                  <a:lnTo>
                    <a:pt x="264" y="258"/>
                  </a:lnTo>
                  <a:lnTo>
                    <a:pt x="490" y="122"/>
                  </a:lnTo>
                  <a:lnTo>
                    <a:pt x="617" y="91"/>
                  </a:lnTo>
                  <a:lnTo>
                    <a:pt x="632" y="87"/>
                  </a:lnTo>
                  <a:lnTo>
                    <a:pt x="644" y="86"/>
                  </a:lnTo>
                  <a:lnTo>
                    <a:pt x="661" y="72"/>
                  </a:lnTo>
                  <a:lnTo>
                    <a:pt x="686" y="51"/>
                  </a:lnTo>
                  <a:lnTo>
                    <a:pt x="686" y="27"/>
                  </a:lnTo>
                  <a:lnTo>
                    <a:pt x="697" y="17"/>
                  </a:lnTo>
                  <a:lnTo>
                    <a:pt x="720" y="0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09B7FA7-D054-44C3-971D-1B6FE219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2839"/>
              <a:ext cx="593" cy="951"/>
            </a:xfrm>
            <a:custGeom>
              <a:avLst/>
              <a:gdLst>
                <a:gd name="T0" fmla="*/ 487 w 593"/>
                <a:gd name="T1" fmla="*/ 919 h 951"/>
                <a:gd name="T2" fmla="*/ 460 w 593"/>
                <a:gd name="T3" fmla="*/ 942 h 951"/>
                <a:gd name="T4" fmla="*/ 426 w 593"/>
                <a:gd name="T5" fmla="*/ 934 h 951"/>
                <a:gd name="T6" fmla="*/ 412 w 593"/>
                <a:gd name="T7" fmla="*/ 913 h 951"/>
                <a:gd name="T8" fmla="*/ 384 w 593"/>
                <a:gd name="T9" fmla="*/ 902 h 951"/>
                <a:gd name="T10" fmla="*/ 344 w 593"/>
                <a:gd name="T11" fmla="*/ 900 h 951"/>
                <a:gd name="T12" fmla="*/ 289 w 593"/>
                <a:gd name="T13" fmla="*/ 894 h 951"/>
                <a:gd name="T14" fmla="*/ 247 w 593"/>
                <a:gd name="T15" fmla="*/ 893 h 951"/>
                <a:gd name="T16" fmla="*/ 211 w 593"/>
                <a:gd name="T17" fmla="*/ 898 h 951"/>
                <a:gd name="T18" fmla="*/ 137 w 593"/>
                <a:gd name="T19" fmla="*/ 902 h 951"/>
                <a:gd name="T20" fmla="*/ 105 w 593"/>
                <a:gd name="T21" fmla="*/ 919 h 951"/>
                <a:gd name="T22" fmla="*/ 67 w 593"/>
                <a:gd name="T23" fmla="*/ 900 h 951"/>
                <a:gd name="T24" fmla="*/ 53 w 593"/>
                <a:gd name="T25" fmla="*/ 874 h 951"/>
                <a:gd name="T26" fmla="*/ 23 w 593"/>
                <a:gd name="T27" fmla="*/ 856 h 951"/>
                <a:gd name="T28" fmla="*/ 0 w 593"/>
                <a:gd name="T29" fmla="*/ 830 h 951"/>
                <a:gd name="T30" fmla="*/ 27 w 593"/>
                <a:gd name="T31" fmla="*/ 786 h 951"/>
                <a:gd name="T32" fmla="*/ 59 w 593"/>
                <a:gd name="T33" fmla="*/ 794 h 951"/>
                <a:gd name="T34" fmla="*/ 110 w 593"/>
                <a:gd name="T35" fmla="*/ 773 h 951"/>
                <a:gd name="T36" fmla="*/ 135 w 593"/>
                <a:gd name="T37" fmla="*/ 742 h 951"/>
                <a:gd name="T38" fmla="*/ 164 w 593"/>
                <a:gd name="T39" fmla="*/ 706 h 951"/>
                <a:gd name="T40" fmla="*/ 152 w 593"/>
                <a:gd name="T41" fmla="*/ 668 h 951"/>
                <a:gd name="T42" fmla="*/ 139 w 593"/>
                <a:gd name="T43" fmla="*/ 636 h 951"/>
                <a:gd name="T44" fmla="*/ 179 w 593"/>
                <a:gd name="T45" fmla="*/ 577 h 951"/>
                <a:gd name="T46" fmla="*/ 194 w 593"/>
                <a:gd name="T47" fmla="*/ 534 h 951"/>
                <a:gd name="T48" fmla="*/ 186 w 593"/>
                <a:gd name="T49" fmla="*/ 507 h 951"/>
                <a:gd name="T50" fmla="*/ 181 w 593"/>
                <a:gd name="T51" fmla="*/ 477 h 951"/>
                <a:gd name="T52" fmla="*/ 179 w 593"/>
                <a:gd name="T53" fmla="*/ 437 h 951"/>
                <a:gd name="T54" fmla="*/ 150 w 593"/>
                <a:gd name="T55" fmla="*/ 421 h 951"/>
                <a:gd name="T56" fmla="*/ 141 w 593"/>
                <a:gd name="T57" fmla="*/ 385 h 951"/>
                <a:gd name="T58" fmla="*/ 179 w 593"/>
                <a:gd name="T59" fmla="*/ 385 h 951"/>
                <a:gd name="T60" fmla="*/ 196 w 593"/>
                <a:gd name="T61" fmla="*/ 364 h 951"/>
                <a:gd name="T62" fmla="*/ 184 w 593"/>
                <a:gd name="T63" fmla="*/ 344 h 951"/>
                <a:gd name="T64" fmla="*/ 173 w 593"/>
                <a:gd name="T65" fmla="*/ 319 h 951"/>
                <a:gd name="T66" fmla="*/ 175 w 593"/>
                <a:gd name="T67" fmla="*/ 306 h 951"/>
                <a:gd name="T68" fmla="*/ 194 w 593"/>
                <a:gd name="T69" fmla="*/ 296 h 951"/>
                <a:gd name="T70" fmla="*/ 215 w 593"/>
                <a:gd name="T71" fmla="*/ 302 h 951"/>
                <a:gd name="T72" fmla="*/ 213 w 593"/>
                <a:gd name="T73" fmla="*/ 287 h 951"/>
                <a:gd name="T74" fmla="*/ 219 w 593"/>
                <a:gd name="T75" fmla="*/ 256 h 951"/>
                <a:gd name="T76" fmla="*/ 240 w 593"/>
                <a:gd name="T77" fmla="*/ 252 h 951"/>
                <a:gd name="T78" fmla="*/ 253 w 593"/>
                <a:gd name="T79" fmla="*/ 228 h 951"/>
                <a:gd name="T80" fmla="*/ 260 w 593"/>
                <a:gd name="T81" fmla="*/ 207 h 951"/>
                <a:gd name="T82" fmla="*/ 253 w 593"/>
                <a:gd name="T83" fmla="*/ 197 h 951"/>
                <a:gd name="T84" fmla="*/ 264 w 593"/>
                <a:gd name="T85" fmla="*/ 186 h 951"/>
                <a:gd name="T86" fmla="*/ 276 w 593"/>
                <a:gd name="T87" fmla="*/ 180 h 951"/>
                <a:gd name="T88" fmla="*/ 287 w 593"/>
                <a:gd name="T89" fmla="*/ 176 h 951"/>
                <a:gd name="T90" fmla="*/ 306 w 593"/>
                <a:gd name="T91" fmla="*/ 154 h 951"/>
                <a:gd name="T92" fmla="*/ 317 w 593"/>
                <a:gd name="T93" fmla="*/ 131 h 951"/>
                <a:gd name="T94" fmla="*/ 344 w 593"/>
                <a:gd name="T95" fmla="*/ 133 h 951"/>
                <a:gd name="T96" fmla="*/ 367 w 593"/>
                <a:gd name="T97" fmla="*/ 118 h 951"/>
                <a:gd name="T98" fmla="*/ 393 w 593"/>
                <a:gd name="T99" fmla="*/ 108 h 951"/>
                <a:gd name="T100" fmla="*/ 411 w 593"/>
                <a:gd name="T101" fmla="*/ 93 h 951"/>
                <a:gd name="T102" fmla="*/ 428 w 593"/>
                <a:gd name="T103" fmla="*/ 110 h 951"/>
                <a:gd name="T104" fmla="*/ 445 w 593"/>
                <a:gd name="T105" fmla="*/ 97 h 951"/>
                <a:gd name="T106" fmla="*/ 445 w 593"/>
                <a:gd name="T107" fmla="*/ 70 h 951"/>
                <a:gd name="T108" fmla="*/ 470 w 593"/>
                <a:gd name="T109" fmla="*/ 43 h 951"/>
                <a:gd name="T110" fmla="*/ 485 w 593"/>
                <a:gd name="T111" fmla="*/ 17 h 951"/>
                <a:gd name="T112" fmla="*/ 513 w 593"/>
                <a:gd name="T113" fmla="*/ 7 h 951"/>
                <a:gd name="T114" fmla="*/ 538 w 593"/>
                <a:gd name="T115" fmla="*/ 4 h 951"/>
                <a:gd name="T116" fmla="*/ 555 w 593"/>
                <a:gd name="T117" fmla="*/ 23 h 951"/>
                <a:gd name="T118" fmla="*/ 587 w 593"/>
                <a:gd name="T119" fmla="*/ 15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951">
                  <a:moveTo>
                    <a:pt x="500" y="898"/>
                  </a:moveTo>
                  <a:lnTo>
                    <a:pt x="498" y="900"/>
                  </a:lnTo>
                  <a:lnTo>
                    <a:pt x="498" y="902"/>
                  </a:lnTo>
                  <a:lnTo>
                    <a:pt x="496" y="902"/>
                  </a:lnTo>
                  <a:lnTo>
                    <a:pt x="496" y="904"/>
                  </a:lnTo>
                  <a:lnTo>
                    <a:pt x="496" y="906"/>
                  </a:lnTo>
                  <a:lnTo>
                    <a:pt x="494" y="906"/>
                  </a:lnTo>
                  <a:lnTo>
                    <a:pt x="494" y="908"/>
                  </a:lnTo>
                  <a:lnTo>
                    <a:pt x="492" y="908"/>
                  </a:lnTo>
                  <a:lnTo>
                    <a:pt x="494" y="910"/>
                  </a:lnTo>
                  <a:lnTo>
                    <a:pt x="492" y="912"/>
                  </a:lnTo>
                  <a:lnTo>
                    <a:pt x="492" y="913"/>
                  </a:lnTo>
                  <a:lnTo>
                    <a:pt x="490" y="913"/>
                  </a:lnTo>
                  <a:lnTo>
                    <a:pt x="490" y="915"/>
                  </a:lnTo>
                  <a:lnTo>
                    <a:pt x="490" y="917"/>
                  </a:lnTo>
                  <a:lnTo>
                    <a:pt x="489" y="917"/>
                  </a:lnTo>
                  <a:lnTo>
                    <a:pt x="487" y="919"/>
                  </a:lnTo>
                  <a:lnTo>
                    <a:pt x="485" y="919"/>
                  </a:lnTo>
                  <a:lnTo>
                    <a:pt x="483" y="919"/>
                  </a:lnTo>
                  <a:lnTo>
                    <a:pt x="481" y="921"/>
                  </a:lnTo>
                  <a:lnTo>
                    <a:pt x="479" y="921"/>
                  </a:lnTo>
                  <a:lnTo>
                    <a:pt x="477" y="921"/>
                  </a:lnTo>
                  <a:lnTo>
                    <a:pt x="477" y="923"/>
                  </a:lnTo>
                  <a:lnTo>
                    <a:pt x="475" y="927"/>
                  </a:lnTo>
                  <a:lnTo>
                    <a:pt x="473" y="929"/>
                  </a:lnTo>
                  <a:lnTo>
                    <a:pt x="471" y="931"/>
                  </a:lnTo>
                  <a:lnTo>
                    <a:pt x="470" y="932"/>
                  </a:lnTo>
                  <a:lnTo>
                    <a:pt x="468" y="936"/>
                  </a:lnTo>
                  <a:lnTo>
                    <a:pt x="468" y="938"/>
                  </a:lnTo>
                  <a:lnTo>
                    <a:pt x="466" y="938"/>
                  </a:lnTo>
                  <a:lnTo>
                    <a:pt x="464" y="938"/>
                  </a:lnTo>
                  <a:lnTo>
                    <a:pt x="462" y="940"/>
                  </a:lnTo>
                  <a:lnTo>
                    <a:pt x="460" y="940"/>
                  </a:lnTo>
                  <a:lnTo>
                    <a:pt x="460" y="942"/>
                  </a:lnTo>
                  <a:lnTo>
                    <a:pt x="458" y="946"/>
                  </a:lnTo>
                  <a:lnTo>
                    <a:pt x="456" y="948"/>
                  </a:lnTo>
                  <a:lnTo>
                    <a:pt x="456" y="950"/>
                  </a:lnTo>
                  <a:lnTo>
                    <a:pt x="454" y="951"/>
                  </a:lnTo>
                  <a:lnTo>
                    <a:pt x="452" y="951"/>
                  </a:lnTo>
                  <a:lnTo>
                    <a:pt x="452" y="950"/>
                  </a:lnTo>
                  <a:lnTo>
                    <a:pt x="450" y="948"/>
                  </a:lnTo>
                  <a:lnTo>
                    <a:pt x="449" y="946"/>
                  </a:lnTo>
                  <a:lnTo>
                    <a:pt x="445" y="946"/>
                  </a:lnTo>
                  <a:lnTo>
                    <a:pt x="443" y="946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37" y="940"/>
                  </a:lnTo>
                  <a:lnTo>
                    <a:pt x="430" y="938"/>
                  </a:lnTo>
                  <a:lnTo>
                    <a:pt x="430" y="936"/>
                  </a:lnTo>
                  <a:lnTo>
                    <a:pt x="428" y="936"/>
                  </a:lnTo>
                  <a:lnTo>
                    <a:pt x="426" y="934"/>
                  </a:lnTo>
                  <a:lnTo>
                    <a:pt x="426" y="932"/>
                  </a:lnTo>
                  <a:lnTo>
                    <a:pt x="428" y="932"/>
                  </a:lnTo>
                  <a:lnTo>
                    <a:pt x="428" y="931"/>
                  </a:lnTo>
                  <a:lnTo>
                    <a:pt x="428" y="929"/>
                  </a:lnTo>
                  <a:lnTo>
                    <a:pt x="430" y="927"/>
                  </a:lnTo>
                  <a:lnTo>
                    <a:pt x="430" y="923"/>
                  </a:lnTo>
                  <a:lnTo>
                    <a:pt x="430" y="919"/>
                  </a:lnTo>
                  <a:lnTo>
                    <a:pt x="430" y="915"/>
                  </a:lnTo>
                  <a:lnTo>
                    <a:pt x="431" y="912"/>
                  </a:lnTo>
                  <a:lnTo>
                    <a:pt x="430" y="912"/>
                  </a:lnTo>
                  <a:lnTo>
                    <a:pt x="428" y="910"/>
                  </a:lnTo>
                  <a:lnTo>
                    <a:pt x="426" y="912"/>
                  </a:lnTo>
                  <a:lnTo>
                    <a:pt x="422" y="913"/>
                  </a:lnTo>
                  <a:lnTo>
                    <a:pt x="418" y="913"/>
                  </a:lnTo>
                  <a:lnTo>
                    <a:pt x="416" y="913"/>
                  </a:lnTo>
                  <a:lnTo>
                    <a:pt x="414" y="913"/>
                  </a:lnTo>
                  <a:lnTo>
                    <a:pt x="412" y="913"/>
                  </a:lnTo>
                  <a:lnTo>
                    <a:pt x="411" y="915"/>
                  </a:lnTo>
                  <a:lnTo>
                    <a:pt x="409" y="915"/>
                  </a:lnTo>
                  <a:lnTo>
                    <a:pt x="407" y="917"/>
                  </a:lnTo>
                  <a:lnTo>
                    <a:pt x="407" y="915"/>
                  </a:lnTo>
                  <a:lnTo>
                    <a:pt x="405" y="915"/>
                  </a:lnTo>
                  <a:lnTo>
                    <a:pt x="401" y="915"/>
                  </a:lnTo>
                  <a:lnTo>
                    <a:pt x="399" y="915"/>
                  </a:lnTo>
                  <a:lnTo>
                    <a:pt x="397" y="913"/>
                  </a:lnTo>
                  <a:lnTo>
                    <a:pt x="397" y="912"/>
                  </a:lnTo>
                  <a:lnTo>
                    <a:pt x="395" y="912"/>
                  </a:lnTo>
                  <a:lnTo>
                    <a:pt x="393" y="910"/>
                  </a:lnTo>
                  <a:lnTo>
                    <a:pt x="393" y="908"/>
                  </a:lnTo>
                  <a:lnTo>
                    <a:pt x="392" y="906"/>
                  </a:lnTo>
                  <a:lnTo>
                    <a:pt x="390" y="904"/>
                  </a:lnTo>
                  <a:lnTo>
                    <a:pt x="388" y="904"/>
                  </a:lnTo>
                  <a:lnTo>
                    <a:pt x="386" y="904"/>
                  </a:lnTo>
                  <a:lnTo>
                    <a:pt x="384" y="902"/>
                  </a:lnTo>
                  <a:lnTo>
                    <a:pt x="378" y="900"/>
                  </a:lnTo>
                  <a:lnTo>
                    <a:pt x="376" y="900"/>
                  </a:lnTo>
                  <a:lnTo>
                    <a:pt x="374" y="900"/>
                  </a:lnTo>
                  <a:lnTo>
                    <a:pt x="373" y="900"/>
                  </a:lnTo>
                  <a:lnTo>
                    <a:pt x="371" y="900"/>
                  </a:lnTo>
                  <a:lnTo>
                    <a:pt x="369" y="898"/>
                  </a:lnTo>
                  <a:lnTo>
                    <a:pt x="367" y="898"/>
                  </a:lnTo>
                  <a:lnTo>
                    <a:pt x="365" y="900"/>
                  </a:lnTo>
                  <a:lnTo>
                    <a:pt x="363" y="900"/>
                  </a:lnTo>
                  <a:lnTo>
                    <a:pt x="361" y="902"/>
                  </a:lnTo>
                  <a:lnTo>
                    <a:pt x="359" y="902"/>
                  </a:lnTo>
                  <a:lnTo>
                    <a:pt x="357" y="906"/>
                  </a:lnTo>
                  <a:lnTo>
                    <a:pt x="355" y="906"/>
                  </a:lnTo>
                  <a:lnTo>
                    <a:pt x="354" y="904"/>
                  </a:lnTo>
                  <a:lnTo>
                    <a:pt x="352" y="904"/>
                  </a:lnTo>
                  <a:lnTo>
                    <a:pt x="348" y="902"/>
                  </a:lnTo>
                  <a:lnTo>
                    <a:pt x="344" y="900"/>
                  </a:lnTo>
                  <a:lnTo>
                    <a:pt x="338" y="898"/>
                  </a:lnTo>
                  <a:lnTo>
                    <a:pt x="331" y="896"/>
                  </a:lnTo>
                  <a:lnTo>
                    <a:pt x="327" y="896"/>
                  </a:lnTo>
                  <a:lnTo>
                    <a:pt x="325" y="896"/>
                  </a:lnTo>
                  <a:lnTo>
                    <a:pt x="323" y="896"/>
                  </a:lnTo>
                  <a:lnTo>
                    <a:pt x="314" y="898"/>
                  </a:lnTo>
                  <a:lnTo>
                    <a:pt x="312" y="898"/>
                  </a:lnTo>
                  <a:lnTo>
                    <a:pt x="310" y="898"/>
                  </a:lnTo>
                  <a:lnTo>
                    <a:pt x="306" y="898"/>
                  </a:lnTo>
                  <a:lnTo>
                    <a:pt x="304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900"/>
                  </a:lnTo>
                  <a:lnTo>
                    <a:pt x="297" y="898"/>
                  </a:lnTo>
                  <a:lnTo>
                    <a:pt x="293" y="896"/>
                  </a:lnTo>
                  <a:lnTo>
                    <a:pt x="291" y="894"/>
                  </a:lnTo>
                  <a:lnTo>
                    <a:pt x="289" y="894"/>
                  </a:lnTo>
                  <a:lnTo>
                    <a:pt x="287" y="894"/>
                  </a:lnTo>
                  <a:lnTo>
                    <a:pt x="285" y="894"/>
                  </a:lnTo>
                  <a:lnTo>
                    <a:pt x="283" y="894"/>
                  </a:lnTo>
                  <a:lnTo>
                    <a:pt x="281" y="894"/>
                  </a:lnTo>
                  <a:lnTo>
                    <a:pt x="278" y="893"/>
                  </a:lnTo>
                  <a:lnTo>
                    <a:pt x="270" y="893"/>
                  </a:lnTo>
                  <a:lnTo>
                    <a:pt x="268" y="893"/>
                  </a:lnTo>
                  <a:lnTo>
                    <a:pt x="266" y="893"/>
                  </a:lnTo>
                  <a:lnTo>
                    <a:pt x="264" y="894"/>
                  </a:lnTo>
                  <a:lnTo>
                    <a:pt x="262" y="894"/>
                  </a:lnTo>
                  <a:lnTo>
                    <a:pt x="260" y="894"/>
                  </a:lnTo>
                  <a:lnTo>
                    <a:pt x="259" y="894"/>
                  </a:lnTo>
                  <a:lnTo>
                    <a:pt x="255" y="896"/>
                  </a:lnTo>
                  <a:lnTo>
                    <a:pt x="253" y="896"/>
                  </a:lnTo>
                  <a:lnTo>
                    <a:pt x="251" y="896"/>
                  </a:lnTo>
                  <a:lnTo>
                    <a:pt x="249" y="894"/>
                  </a:lnTo>
                  <a:lnTo>
                    <a:pt x="247" y="893"/>
                  </a:lnTo>
                  <a:lnTo>
                    <a:pt x="245" y="893"/>
                  </a:lnTo>
                  <a:lnTo>
                    <a:pt x="245" y="891"/>
                  </a:lnTo>
                  <a:lnTo>
                    <a:pt x="243" y="891"/>
                  </a:lnTo>
                  <a:lnTo>
                    <a:pt x="243" y="889"/>
                  </a:lnTo>
                  <a:lnTo>
                    <a:pt x="241" y="887"/>
                  </a:lnTo>
                  <a:lnTo>
                    <a:pt x="240" y="883"/>
                  </a:lnTo>
                  <a:lnTo>
                    <a:pt x="238" y="883"/>
                  </a:lnTo>
                  <a:lnTo>
                    <a:pt x="232" y="883"/>
                  </a:lnTo>
                  <a:lnTo>
                    <a:pt x="226" y="883"/>
                  </a:lnTo>
                  <a:lnTo>
                    <a:pt x="224" y="885"/>
                  </a:lnTo>
                  <a:lnTo>
                    <a:pt x="222" y="885"/>
                  </a:lnTo>
                  <a:lnTo>
                    <a:pt x="221" y="891"/>
                  </a:lnTo>
                  <a:lnTo>
                    <a:pt x="219" y="891"/>
                  </a:lnTo>
                  <a:lnTo>
                    <a:pt x="219" y="893"/>
                  </a:lnTo>
                  <a:lnTo>
                    <a:pt x="217" y="894"/>
                  </a:lnTo>
                  <a:lnTo>
                    <a:pt x="215" y="896"/>
                  </a:lnTo>
                  <a:lnTo>
                    <a:pt x="211" y="898"/>
                  </a:lnTo>
                  <a:lnTo>
                    <a:pt x="207" y="898"/>
                  </a:lnTo>
                  <a:lnTo>
                    <a:pt x="205" y="900"/>
                  </a:lnTo>
                  <a:lnTo>
                    <a:pt x="202" y="900"/>
                  </a:lnTo>
                  <a:lnTo>
                    <a:pt x="200" y="900"/>
                  </a:lnTo>
                  <a:lnTo>
                    <a:pt x="198" y="898"/>
                  </a:lnTo>
                  <a:lnTo>
                    <a:pt x="194" y="898"/>
                  </a:lnTo>
                  <a:lnTo>
                    <a:pt x="190" y="896"/>
                  </a:lnTo>
                  <a:lnTo>
                    <a:pt x="186" y="896"/>
                  </a:lnTo>
                  <a:lnTo>
                    <a:pt x="181" y="896"/>
                  </a:lnTo>
                  <a:lnTo>
                    <a:pt x="175" y="896"/>
                  </a:lnTo>
                  <a:lnTo>
                    <a:pt x="165" y="896"/>
                  </a:lnTo>
                  <a:lnTo>
                    <a:pt x="146" y="900"/>
                  </a:lnTo>
                  <a:lnTo>
                    <a:pt x="145" y="900"/>
                  </a:lnTo>
                  <a:lnTo>
                    <a:pt x="143" y="900"/>
                  </a:lnTo>
                  <a:lnTo>
                    <a:pt x="141" y="902"/>
                  </a:lnTo>
                  <a:lnTo>
                    <a:pt x="139" y="902"/>
                  </a:lnTo>
                  <a:lnTo>
                    <a:pt x="137" y="902"/>
                  </a:lnTo>
                  <a:lnTo>
                    <a:pt x="137" y="904"/>
                  </a:lnTo>
                  <a:lnTo>
                    <a:pt x="135" y="904"/>
                  </a:lnTo>
                  <a:lnTo>
                    <a:pt x="133" y="908"/>
                  </a:lnTo>
                  <a:lnTo>
                    <a:pt x="133" y="910"/>
                  </a:lnTo>
                  <a:lnTo>
                    <a:pt x="131" y="912"/>
                  </a:lnTo>
                  <a:lnTo>
                    <a:pt x="129" y="913"/>
                  </a:lnTo>
                  <a:lnTo>
                    <a:pt x="127" y="915"/>
                  </a:lnTo>
                  <a:lnTo>
                    <a:pt x="127" y="917"/>
                  </a:lnTo>
                  <a:lnTo>
                    <a:pt x="124" y="919"/>
                  </a:lnTo>
                  <a:lnTo>
                    <a:pt x="124" y="921"/>
                  </a:lnTo>
                  <a:lnTo>
                    <a:pt x="122" y="921"/>
                  </a:lnTo>
                  <a:lnTo>
                    <a:pt x="118" y="917"/>
                  </a:lnTo>
                  <a:lnTo>
                    <a:pt x="114" y="917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5" y="919"/>
                  </a:lnTo>
                  <a:lnTo>
                    <a:pt x="103" y="919"/>
                  </a:lnTo>
                  <a:lnTo>
                    <a:pt x="97" y="917"/>
                  </a:lnTo>
                  <a:lnTo>
                    <a:pt x="95" y="917"/>
                  </a:lnTo>
                  <a:lnTo>
                    <a:pt x="91" y="917"/>
                  </a:lnTo>
                  <a:lnTo>
                    <a:pt x="86" y="915"/>
                  </a:lnTo>
                  <a:lnTo>
                    <a:pt x="74" y="917"/>
                  </a:lnTo>
                  <a:lnTo>
                    <a:pt x="70" y="915"/>
                  </a:lnTo>
                  <a:lnTo>
                    <a:pt x="69" y="915"/>
                  </a:lnTo>
                  <a:lnTo>
                    <a:pt x="67" y="915"/>
                  </a:lnTo>
                  <a:lnTo>
                    <a:pt x="67" y="913"/>
                  </a:lnTo>
                  <a:lnTo>
                    <a:pt x="65" y="913"/>
                  </a:lnTo>
                  <a:lnTo>
                    <a:pt x="65" y="910"/>
                  </a:lnTo>
                  <a:lnTo>
                    <a:pt x="65" y="908"/>
                  </a:lnTo>
                  <a:lnTo>
                    <a:pt x="65" y="906"/>
                  </a:lnTo>
                  <a:lnTo>
                    <a:pt x="65" y="902"/>
                  </a:lnTo>
                  <a:lnTo>
                    <a:pt x="65" y="900"/>
                  </a:lnTo>
                  <a:lnTo>
                    <a:pt x="67" y="900"/>
                  </a:lnTo>
                  <a:lnTo>
                    <a:pt x="67" y="898"/>
                  </a:lnTo>
                  <a:lnTo>
                    <a:pt x="67" y="896"/>
                  </a:lnTo>
                  <a:lnTo>
                    <a:pt x="69" y="896"/>
                  </a:lnTo>
                  <a:lnTo>
                    <a:pt x="69" y="893"/>
                  </a:lnTo>
                  <a:lnTo>
                    <a:pt x="69" y="891"/>
                  </a:lnTo>
                  <a:lnTo>
                    <a:pt x="67" y="891"/>
                  </a:lnTo>
                  <a:lnTo>
                    <a:pt x="67" y="889"/>
                  </a:lnTo>
                  <a:lnTo>
                    <a:pt x="65" y="887"/>
                  </a:lnTo>
                  <a:lnTo>
                    <a:pt x="63" y="885"/>
                  </a:lnTo>
                  <a:lnTo>
                    <a:pt x="61" y="885"/>
                  </a:lnTo>
                  <a:lnTo>
                    <a:pt x="61" y="883"/>
                  </a:lnTo>
                  <a:lnTo>
                    <a:pt x="59" y="881"/>
                  </a:lnTo>
                  <a:lnTo>
                    <a:pt x="57" y="879"/>
                  </a:lnTo>
                  <a:lnTo>
                    <a:pt x="55" y="879"/>
                  </a:lnTo>
                  <a:lnTo>
                    <a:pt x="55" y="877"/>
                  </a:lnTo>
                  <a:lnTo>
                    <a:pt x="55" y="875"/>
                  </a:lnTo>
                  <a:lnTo>
                    <a:pt x="53" y="874"/>
                  </a:lnTo>
                  <a:lnTo>
                    <a:pt x="51" y="874"/>
                  </a:lnTo>
                  <a:lnTo>
                    <a:pt x="50" y="874"/>
                  </a:lnTo>
                  <a:lnTo>
                    <a:pt x="50" y="870"/>
                  </a:lnTo>
                  <a:lnTo>
                    <a:pt x="48" y="868"/>
                  </a:lnTo>
                  <a:lnTo>
                    <a:pt x="46" y="868"/>
                  </a:lnTo>
                  <a:lnTo>
                    <a:pt x="44" y="868"/>
                  </a:lnTo>
                  <a:lnTo>
                    <a:pt x="42" y="866"/>
                  </a:lnTo>
                  <a:lnTo>
                    <a:pt x="40" y="866"/>
                  </a:lnTo>
                  <a:lnTo>
                    <a:pt x="36" y="866"/>
                  </a:lnTo>
                  <a:lnTo>
                    <a:pt x="34" y="864"/>
                  </a:lnTo>
                  <a:lnTo>
                    <a:pt x="32" y="864"/>
                  </a:lnTo>
                  <a:lnTo>
                    <a:pt x="32" y="862"/>
                  </a:lnTo>
                  <a:lnTo>
                    <a:pt x="31" y="862"/>
                  </a:lnTo>
                  <a:lnTo>
                    <a:pt x="29" y="862"/>
                  </a:lnTo>
                  <a:lnTo>
                    <a:pt x="27" y="860"/>
                  </a:lnTo>
                  <a:lnTo>
                    <a:pt x="25" y="858"/>
                  </a:lnTo>
                  <a:lnTo>
                    <a:pt x="23" y="856"/>
                  </a:lnTo>
                  <a:lnTo>
                    <a:pt x="25" y="856"/>
                  </a:lnTo>
                  <a:lnTo>
                    <a:pt x="23" y="855"/>
                  </a:lnTo>
                  <a:lnTo>
                    <a:pt x="23" y="851"/>
                  </a:lnTo>
                  <a:lnTo>
                    <a:pt x="23" y="849"/>
                  </a:lnTo>
                  <a:lnTo>
                    <a:pt x="21" y="845"/>
                  </a:lnTo>
                  <a:lnTo>
                    <a:pt x="19" y="845"/>
                  </a:lnTo>
                  <a:lnTo>
                    <a:pt x="17" y="843"/>
                  </a:lnTo>
                  <a:lnTo>
                    <a:pt x="15" y="843"/>
                  </a:lnTo>
                  <a:lnTo>
                    <a:pt x="12" y="841"/>
                  </a:lnTo>
                  <a:lnTo>
                    <a:pt x="10" y="839"/>
                  </a:lnTo>
                  <a:lnTo>
                    <a:pt x="8" y="837"/>
                  </a:lnTo>
                  <a:lnTo>
                    <a:pt x="8" y="836"/>
                  </a:lnTo>
                  <a:lnTo>
                    <a:pt x="4" y="836"/>
                  </a:lnTo>
                  <a:lnTo>
                    <a:pt x="4" y="834"/>
                  </a:lnTo>
                  <a:lnTo>
                    <a:pt x="2" y="834"/>
                  </a:lnTo>
                  <a:lnTo>
                    <a:pt x="0" y="832"/>
                  </a:lnTo>
                  <a:lnTo>
                    <a:pt x="0" y="830"/>
                  </a:lnTo>
                  <a:lnTo>
                    <a:pt x="0" y="826"/>
                  </a:lnTo>
                  <a:lnTo>
                    <a:pt x="2" y="822"/>
                  </a:lnTo>
                  <a:lnTo>
                    <a:pt x="2" y="818"/>
                  </a:lnTo>
                  <a:lnTo>
                    <a:pt x="2" y="815"/>
                  </a:lnTo>
                  <a:lnTo>
                    <a:pt x="4" y="811"/>
                  </a:lnTo>
                  <a:lnTo>
                    <a:pt x="8" y="805"/>
                  </a:lnTo>
                  <a:lnTo>
                    <a:pt x="8" y="801"/>
                  </a:lnTo>
                  <a:lnTo>
                    <a:pt x="10" y="798"/>
                  </a:lnTo>
                  <a:lnTo>
                    <a:pt x="12" y="796"/>
                  </a:lnTo>
                  <a:lnTo>
                    <a:pt x="13" y="792"/>
                  </a:lnTo>
                  <a:lnTo>
                    <a:pt x="15" y="790"/>
                  </a:lnTo>
                  <a:lnTo>
                    <a:pt x="15" y="788"/>
                  </a:lnTo>
                  <a:lnTo>
                    <a:pt x="17" y="786"/>
                  </a:lnTo>
                  <a:lnTo>
                    <a:pt x="21" y="786"/>
                  </a:lnTo>
                  <a:lnTo>
                    <a:pt x="23" y="786"/>
                  </a:lnTo>
                  <a:lnTo>
                    <a:pt x="25" y="786"/>
                  </a:lnTo>
                  <a:lnTo>
                    <a:pt x="27" y="786"/>
                  </a:lnTo>
                  <a:lnTo>
                    <a:pt x="31" y="784"/>
                  </a:lnTo>
                  <a:lnTo>
                    <a:pt x="32" y="786"/>
                  </a:lnTo>
                  <a:lnTo>
                    <a:pt x="34" y="786"/>
                  </a:lnTo>
                  <a:lnTo>
                    <a:pt x="34" y="788"/>
                  </a:lnTo>
                  <a:lnTo>
                    <a:pt x="34" y="790"/>
                  </a:lnTo>
                  <a:lnTo>
                    <a:pt x="38" y="790"/>
                  </a:lnTo>
                  <a:lnTo>
                    <a:pt x="40" y="790"/>
                  </a:lnTo>
                  <a:lnTo>
                    <a:pt x="42" y="788"/>
                  </a:lnTo>
                  <a:lnTo>
                    <a:pt x="44" y="788"/>
                  </a:lnTo>
                  <a:lnTo>
                    <a:pt x="46" y="788"/>
                  </a:lnTo>
                  <a:lnTo>
                    <a:pt x="48" y="788"/>
                  </a:lnTo>
                  <a:lnTo>
                    <a:pt x="50" y="788"/>
                  </a:lnTo>
                  <a:lnTo>
                    <a:pt x="50" y="790"/>
                  </a:lnTo>
                  <a:lnTo>
                    <a:pt x="51" y="792"/>
                  </a:lnTo>
                  <a:lnTo>
                    <a:pt x="55" y="792"/>
                  </a:lnTo>
                  <a:lnTo>
                    <a:pt x="57" y="794"/>
                  </a:lnTo>
                  <a:lnTo>
                    <a:pt x="59" y="794"/>
                  </a:lnTo>
                  <a:lnTo>
                    <a:pt x="61" y="794"/>
                  </a:lnTo>
                  <a:lnTo>
                    <a:pt x="63" y="794"/>
                  </a:lnTo>
                  <a:lnTo>
                    <a:pt x="67" y="794"/>
                  </a:lnTo>
                  <a:lnTo>
                    <a:pt x="69" y="792"/>
                  </a:lnTo>
                  <a:lnTo>
                    <a:pt x="70" y="790"/>
                  </a:lnTo>
                  <a:lnTo>
                    <a:pt x="72" y="790"/>
                  </a:lnTo>
                  <a:lnTo>
                    <a:pt x="74" y="790"/>
                  </a:lnTo>
                  <a:lnTo>
                    <a:pt x="78" y="792"/>
                  </a:lnTo>
                  <a:lnTo>
                    <a:pt x="80" y="792"/>
                  </a:lnTo>
                  <a:lnTo>
                    <a:pt x="80" y="790"/>
                  </a:lnTo>
                  <a:lnTo>
                    <a:pt x="86" y="786"/>
                  </a:lnTo>
                  <a:lnTo>
                    <a:pt x="89" y="786"/>
                  </a:lnTo>
                  <a:lnTo>
                    <a:pt x="91" y="784"/>
                  </a:lnTo>
                  <a:lnTo>
                    <a:pt x="95" y="782"/>
                  </a:lnTo>
                  <a:lnTo>
                    <a:pt x="101" y="779"/>
                  </a:lnTo>
                  <a:lnTo>
                    <a:pt x="108" y="775"/>
                  </a:lnTo>
                  <a:lnTo>
                    <a:pt x="110" y="773"/>
                  </a:lnTo>
                  <a:lnTo>
                    <a:pt x="112" y="773"/>
                  </a:lnTo>
                  <a:lnTo>
                    <a:pt x="114" y="773"/>
                  </a:lnTo>
                  <a:lnTo>
                    <a:pt x="116" y="775"/>
                  </a:lnTo>
                  <a:lnTo>
                    <a:pt x="120" y="775"/>
                  </a:lnTo>
                  <a:lnTo>
                    <a:pt x="122" y="775"/>
                  </a:lnTo>
                  <a:lnTo>
                    <a:pt x="124" y="775"/>
                  </a:lnTo>
                  <a:lnTo>
                    <a:pt x="126" y="775"/>
                  </a:lnTo>
                  <a:lnTo>
                    <a:pt x="126" y="773"/>
                  </a:lnTo>
                  <a:lnTo>
                    <a:pt x="126" y="771"/>
                  </a:lnTo>
                  <a:lnTo>
                    <a:pt x="127" y="769"/>
                  </a:lnTo>
                  <a:lnTo>
                    <a:pt x="127" y="765"/>
                  </a:lnTo>
                  <a:lnTo>
                    <a:pt x="127" y="761"/>
                  </a:lnTo>
                  <a:lnTo>
                    <a:pt x="127" y="756"/>
                  </a:lnTo>
                  <a:lnTo>
                    <a:pt x="129" y="752"/>
                  </a:lnTo>
                  <a:lnTo>
                    <a:pt x="131" y="748"/>
                  </a:lnTo>
                  <a:lnTo>
                    <a:pt x="135" y="744"/>
                  </a:lnTo>
                  <a:lnTo>
                    <a:pt x="135" y="742"/>
                  </a:lnTo>
                  <a:lnTo>
                    <a:pt x="137" y="741"/>
                  </a:lnTo>
                  <a:lnTo>
                    <a:pt x="141" y="737"/>
                  </a:lnTo>
                  <a:lnTo>
                    <a:pt x="146" y="731"/>
                  </a:lnTo>
                  <a:lnTo>
                    <a:pt x="148" y="727"/>
                  </a:lnTo>
                  <a:lnTo>
                    <a:pt x="148" y="725"/>
                  </a:lnTo>
                  <a:lnTo>
                    <a:pt x="150" y="723"/>
                  </a:lnTo>
                  <a:lnTo>
                    <a:pt x="150" y="722"/>
                  </a:lnTo>
                  <a:lnTo>
                    <a:pt x="150" y="718"/>
                  </a:lnTo>
                  <a:lnTo>
                    <a:pt x="152" y="716"/>
                  </a:lnTo>
                  <a:lnTo>
                    <a:pt x="152" y="714"/>
                  </a:lnTo>
                  <a:lnTo>
                    <a:pt x="154" y="714"/>
                  </a:lnTo>
                  <a:lnTo>
                    <a:pt x="156" y="714"/>
                  </a:lnTo>
                  <a:lnTo>
                    <a:pt x="156" y="712"/>
                  </a:lnTo>
                  <a:lnTo>
                    <a:pt x="158" y="712"/>
                  </a:lnTo>
                  <a:lnTo>
                    <a:pt x="162" y="710"/>
                  </a:lnTo>
                  <a:lnTo>
                    <a:pt x="164" y="708"/>
                  </a:lnTo>
                  <a:lnTo>
                    <a:pt x="164" y="706"/>
                  </a:lnTo>
                  <a:lnTo>
                    <a:pt x="164" y="704"/>
                  </a:lnTo>
                  <a:lnTo>
                    <a:pt x="164" y="701"/>
                  </a:lnTo>
                  <a:lnTo>
                    <a:pt x="164" y="699"/>
                  </a:lnTo>
                  <a:lnTo>
                    <a:pt x="162" y="697"/>
                  </a:lnTo>
                  <a:lnTo>
                    <a:pt x="162" y="693"/>
                  </a:lnTo>
                  <a:lnTo>
                    <a:pt x="164" y="691"/>
                  </a:lnTo>
                  <a:lnTo>
                    <a:pt x="164" y="686"/>
                  </a:lnTo>
                  <a:lnTo>
                    <a:pt x="162" y="686"/>
                  </a:lnTo>
                  <a:lnTo>
                    <a:pt x="162" y="684"/>
                  </a:lnTo>
                  <a:lnTo>
                    <a:pt x="160" y="684"/>
                  </a:lnTo>
                  <a:lnTo>
                    <a:pt x="158" y="682"/>
                  </a:lnTo>
                  <a:lnTo>
                    <a:pt x="156" y="680"/>
                  </a:lnTo>
                  <a:lnTo>
                    <a:pt x="154" y="678"/>
                  </a:lnTo>
                  <a:lnTo>
                    <a:pt x="154" y="676"/>
                  </a:lnTo>
                  <a:lnTo>
                    <a:pt x="154" y="674"/>
                  </a:lnTo>
                  <a:lnTo>
                    <a:pt x="154" y="672"/>
                  </a:lnTo>
                  <a:lnTo>
                    <a:pt x="152" y="668"/>
                  </a:lnTo>
                  <a:lnTo>
                    <a:pt x="150" y="667"/>
                  </a:lnTo>
                  <a:lnTo>
                    <a:pt x="150" y="665"/>
                  </a:lnTo>
                  <a:lnTo>
                    <a:pt x="150" y="663"/>
                  </a:lnTo>
                  <a:lnTo>
                    <a:pt x="150" y="661"/>
                  </a:lnTo>
                  <a:lnTo>
                    <a:pt x="152" y="655"/>
                  </a:lnTo>
                  <a:lnTo>
                    <a:pt x="152" y="653"/>
                  </a:lnTo>
                  <a:lnTo>
                    <a:pt x="152" y="651"/>
                  </a:lnTo>
                  <a:lnTo>
                    <a:pt x="150" y="651"/>
                  </a:lnTo>
                  <a:lnTo>
                    <a:pt x="146" y="646"/>
                  </a:lnTo>
                  <a:lnTo>
                    <a:pt x="141" y="644"/>
                  </a:lnTo>
                  <a:lnTo>
                    <a:pt x="139" y="642"/>
                  </a:lnTo>
                  <a:lnTo>
                    <a:pt x="137" y="642"/>
                  </a:lnTo>
                  <a:lnTo>
                    <a:pt x="137" y="640"/>
                  </a:lnTo>
                  <a:lnTo>
                    <a:pt x="135" y="640"/>
                  </a:lnTo>
                  <a:lnTo>
                    <a:pt x="137" y="638"/>
                  </a:lnTo>
                  <a:lnTo>
                    <a:pt x="137" y="636"/>
                  </a:lnTo>
                  <a:lnTo>
                    <a:pt x="139" y="636"/>
                  </a:lnTo>
                  <a:lnTo>
                    <a:pt x="141" y="634"/>
                  </a:lnTo>
                  <a:lnTo>
                    <a:pt x="145" y="632"/>
                  </a:lnTo>
                  <a:lnTo>
                    <a:pt x="152" y="625"/>
                  </a:lnTo>
                  <a:lnTo>
                    <a:pt x="158" y="623"/>
                  </a:lnTo>
                  <a:lnTo>
                    <a:pt x="164" y="615"/>
                  </a:lnTo>
                  <a:lnTo>
                    <a:pt x="173" y="608"/>
                  </a:lnTo>
                  <a:lnTo>
                    <a:pt x="175" y="606"/>
                  </a:lnTo>
                  <a:lnTo>
                    <a:pt x="175" y="604"/>
                  </a:lnTo>
                  <a:lnTo>
                    <a:pt x="177" y="600"/>
                  </a:lnTo>
                  <a:lnTo>
                    <a:pt x="179" y="598"/>
                  </a:lnTo>
                  <a:lnTo>
                    <a:pt x="179" y="594"/>
                  </a:lnTo>
                  <a:lnTo>
                    <a:pt x="179" y="592"/>
                  </a:lnTo>
                  <a:lnTo>
                    <a:pt x="179" y="591"/>
                  </a:lnTo>
                  <a:lnTo>
                    <a:pt x="179" y="587"/>
                  </a:lnTo>
                  <a:lnTo>
                    <a:pt x="179" y="585"/>
                  </a:lnTo>
                  <a:lnTo>
                    <a:pt x="179" y="581"/>
                  </a:lnTo>
                  <a:lnTo>
                    <a:pt x="179" y="577"/>
                  </a:lnTo>
                  <a:lnTo>
                    <a:pt x="181" y="573"/>
                  </a:lnTo>
                  <a:lnTo>
                    <a:pt x="183" y="570"/>
                  </a:lnTo>
                  <a:lnTo>
                    <a:pt x="184" y="566"/>
                  </a:lnTo>
                  <a:lnTo>
                    <a:pt x="190" y="560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2" y="554"/>
                  </a:lnTo>
                  <a:lnTo>
                    <a:pt x="192" y="551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0" y="545"/>
                  </a:lnTo>
                  <a:lnTo>
                    <a:pt x="192" y="543"/>
                  </a:lnTo>
                  <a:lnTo>
                    <a:pt x="192" y="541"/>
                  </a:lnTo>
                  <a:lnTo>
                    <a:pt x="194" y="539"/>
                  </a:lnTo>
                  <a:lnTo>
                    <a:pt x="194" y="537"/>
                  </a:lnTo>
                  <a:lnTo>
                    <a:pt x="194" y="535"/>
                  </a:lnTo>
                  <a:lnTo>
                    <a:pt x="194" y="534"/>
                  </a:lnTo>
                  <a:lnTo>
                    <a:pt x="192" y="532"/>
                  </a:lnTo>
                  <a:lnTo>
                    <a:pt x="190" y="530"/>
                  </a:lnTo>
                  <a:lnTo>
                    <a:pt x="188" y="528"/>
                  </a:lnTo>
                  <a:lnTo>
                    <a:pt x="184" y="528"/>
                  </a:lnTo>
                  <a:lnTo>
                    <a:pt x="183" y="526"/>
                  </a:lnTo>
                  <a:lnTo>
                    <a:pt x="183" y="524"/>
                  </a:lnTo>
                  <a:lnTo>
                    <a:pt x="183" y="522"/>
                  </a:lnTo>
                  <a:lnTo>
                    <a:pt x="184" y="522"/>
                  </a:lnTo>
                  <a:lnTo>
                    <a:pt x="184" y="520"/>
                  </a:lnTo>
                  <a:lnTo>
                    <a:pt x="186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4" y="515"/>
                  </a:lnTo>
                  <a:lnTo>
                    <a:pt x="184" y="513"/>
                  </a:lnTo>
                  <a:lnTo>
                    <a:pt x="186" y="511"/>
                  </a:lnTo>
                  <a:lnTo>
                    <a:pt x="186" y="509"/>
                  </a:lnTo>
                  <a:lnTo>
                    <a:pt x="186" y="507"/>
                  </a:lnTo>
                  <a:lnTo>
                    <a:pt x="186" y="505"/>
                  </a:lnTo>
                  <a:lnTo>
                    <a:pt x="186" y="503"/>
                  </a:lnTo>
                  <a:lnTo>
                    <a:pt x="183" y="499"/>
                  </a:lnTo>
                  <a:lnTo>
                    <a:pt x="183" y="497"/>
                  </a:lnTo>
                  <a:lnTo>
                    <a:pt x="181" y="497"/>
                  </a:lnTo>
                  <a:lnTo>
                    <a:pt x="181" y="496"/>
                  </a:lnTo>
                  <a:lnTo>
                    <a:pt x="181" y="494"/>
                  </a:lnTo>
                  <a:lnTo>
                    <a:pt x="181" y="492"/>
                  </a:lnTo>
                  <a:lnTo>
                    <a:pt x="183" y="490"/>
                  </a:lnTo>
                  <a:lnTo>
                    <a:pt x="184" y="488"/>
                  </a:lnTo>
                  <a:lnTo>
                    <a:pt x="184" y="486"/>
                  </a:lnTo>
                  <a:lnTo>
                    <a:pt x="186" y="484"/>
                  </a:lnTo>
                  <a:lnTo>
                    <a:pt x="186" y="482"/>
                  </a:lnTo>
                  <a:lnTo>
                    <a:pt x="184" y="480"/>
                  </a:lnTo>
                  <a:lnTo>
                    <a:pt x="184" y="478"/>
                  </a:lnTo>
                  <a:lnTo>
                    <a:pt x="183" y="477"/>
                  </a:lnTo>
                  <a:lnTo>
                    <a:pt x="181" y="477"/>
                  </a:lnTo>
                  <a:lnTo>
                    <a:pt x="181" y="475"/>
                  </a:lnTo>
                  <a:lnTo>
                    <a:pt x="181" y="473"/>
                  </a:lnTo>
                  <a:lnTo>
                    <a:pt x="181" y="471"/>
                  </a:lnTo>
                  <a:lnTo>
                    <a:pt x="181" y="467"/>
                  </a:lnTo>
                  <a:lnTo>
                    <a:pt x="183" y="461"/>
                  </a:lnTo>
                  <a:lnTo>
                    <a:pt x="184" y="459"/>
                  </a:lnTo>
                  <a:lnTo>
                    <a:pt x="184" y="458"/>
                  </a:lnTo>
                  <a:lnTo>
                    <a:pt x="186" y="456"/>
                  </a:lnTo>
                  <a:lnTo>
                    <a:pt x="186" y="454"/>
                  </a:lnTo>
                  <a:lnTo>
                    <a:pt x="184" y="448"/>
                  </a:lnTo>
                  <a:lnTo>
                    <a:pt x="184" y="446"/>
                  </a:lnTo>
                  <a:lnTo>
                    <a:pt x="183" y="446"/>
                  </a:lnTo>
                  <a:lnTo>
                    <a:pt x="183" y="444"/>
                  </a:lnTo>
                  <a:lnTo>
                    <a:pt x="181" y="442"/>
                  </a:lnTo>
                  <a:lnTo>
                    <a:pt x="179" y="440"/>
                  </a:lnTo>
                  <a:lnTo>
                    <a:pt x="179" y="439"/>
                  </a:lnTo>
                  <a:lnTo>
                    <a:pt x="179" y="437"/>
                  </a:lnTo>
                  <a:lnTo>
                    <a:pt x="179" y="435"/>
                  </a:lnTo>
                  <a:lnTo>
                    <a:pt x="179" y="433"/>
                  </a:lnTo>
                  <a:lnTo>
                    <a:pt x="181" y="431"/>
                  </a:lnTo>
                  <a:lnTo>
                    <a:pt x="181" y="429"/>
                  </a:lnTo>
                  <a:lnTo>
                    <a:pt x="179" y="427"/>
                  </a:lnTo>
                  <a:lnTo>
                    <a:pt x="179" y="425"/>
                  </a:lnTo>
                  <a:lnTo>
                    <a:pt x="177" y="423"/>
                  </a:lnTo>
                  <a:lnTo>
                    <a:pt x="177" y="421"/>
                  </a:lnTo>
                  <a:lnTo>
                    <a:pt x="173" y="420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7" y="420"/>
                  </a:lnTo>
                  <a:lnTo>
                    <a:pt x="164" y="420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0" y="421"/>
                  </a:lnTo>
                  <a:lnTo>
                    <a:pt x="145" y="420"/>
                  </a:lnTo>
                  <a:lnTo>
                    <a:pt x="141" y="418"/>
                  </a:lnTo>
                  <a:lnTo>
                    <a:pt x="139" y="416"/>
                  </a:lnTo>
                  <a:lnTo>
                    <a:pt x="135" y="414"/>
                  </a:lnTo>
                  <a:lnTo>
                    <a:pt x="133" y="412"/>
                  </a:lnTo>
                  <a:lnTo>
                    <a:pt x="131" y="408"/>
                  </a:lnTo>
                  <a:lnTo>
                    <a:pt x="131" y="406"/>
                  </a:lnTo>
                  <a:lnTo>
                    <a:pt x="129" y="404"/>
                  </a:lnTo>
                  <a:lnTo>
                    <a:pt x="129" y="402"/>
                  </a:lnTo>
                  <a:lnTo>
                    <a:pt x="129" y="401"/>
                  </a:lnTo>
                  <a:lnTo>
                    <a:pt x="131" y="399"/>
                  </a:lnTo>
                  <a:lnTo>
                    <a:pt x="133" y="397"/>
                  </a:lnTo>
                  <a:lnTo>
                    <a:pt x="133" y="393"/>
                  </a:lnTo>
                  <a:lnTo>
                    <a:pt x="135" y="389"/>
                  </a:lnTo>
                  <a:lnTo>
                    <a:pt x="137" y="387"/>
                  </a:lnTo>
                  <a:lnTo>
                    <a:pt x="139" y="385"/>
                  </a:lnTo>
                  <a:lnTo>
                    <a:pt x="141" y="385"/>
                  </a:lnTo>
                  <a:lnTo>
                    <a:pt x="143" y="385"/>
                  </a:lnTo>
                  <a:lnTo>
                    <a:pt x="145" y="385"/>
                  </a:lnTo>
                  <a:lnTo>
                    <a:pt x="146" y="387"/>
                  </a:lnTo>
                  <a:lnTo>
                    <a:pt x="148" y="387"/>
                  </a:lnTo>
                  <a:lnTo>
                    <a:pt x="154" y="387"/>
                  </a:lnTo>
                  <a:lnTo>
                    <a:pt x="156" y="387"/>
                  </a:lnTo>
                  <a:lnTo>
                    <a:pt x="158" y="387"/>
                  </a:lnTo>
                  <a:lnTo>
                    <a:pt x="160" y="385"/>
                  </a:lnTo>
                  <a:lnTo>
                    <a:pt x="162" y="385"/>
                  </a:lnTo>
                  <a:lnTo>
                    <a:pt x="164" y="385"/>
                  </a:lnTo>
                  <a:lnTo>
                    <a:pt x="165" y="385"/>
                  </a:lnTo>
                  <a:lnTo>
                    <a:pt x="167" y="385"/>
                  </a:lnTo>
                  <a:lnTo>
                    <a:pt x="169" y="387"/>
                  </a:lnTo>
                  <a:lnTo>
                    <a:pt x="171" y="387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9" y="385"/>
                  </a:lnTo>
                  <a:lnTo>
                    <a:pt x="181" y="385"/>
                  </a:lnTo>
                  <a:lnTo>
                    <a:pt x="184" y="383"/>
                  </a:lnTo>
                  <a:lnTo>
                    <a:pt x="184" y="382"/>
                  </a:lnTo>
                  <a:lnTo>
                    <a:pt x="188" y="382"/>
                  </a:lnTo>
                  <a:lnTo>
                    <a:pt x="190" y="382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202" y="378"/>
                  </a:lnTo>
                  <a:lnTo>
                    <a:pt x="203" y="378"/>
                  </a:lnTo>
                  <a:lnTo>
                    <a:pt x="203" y="376"/>
                  </a:lnTo>
                  <a:lnTo>
                    <a:pt x="202" y="374"/>
                  </a:lnTo>
                  <a:lnTo>
                    <a:pt x="202" y="370"/>
                  </a:lnTo>
                  <a:lnTo>
                    <a:pt x="200" y="368"/>
                  </a:lnTo>
                  <a:lnTo>
                    <a:pt x="198" y="364"/>
                  </a:lnTo>
                  <a:lnTo>
                    <a:pt x="196" y="364"/>
                  </a:lnTo>
                  <a:lnTo>
                    <a:pt x="196" y="363"/>
                  </a:lnTo>
                  <a:lnTo>
                    <a:pt x="196" y="361"/>
                  </a:lnTo>
                  <a:lnTo>
                    <a:pt x="196" y="359"/>
                  </a:lnTo>
                  <a:lnTo>
                    <a:pt x="196" y="357"/>
                  </a:lnTo>
                  <a:lnTo>
                    <a:pt x="196" y="355"/>
                  </a:lnTo>
                  <a:lnTo>
                    <a:pt x="194" y="355"/>
                  </a:lnTo>
                  <a:lnTo>
                    <a:pt x="192" y="355"/>
                  </a:lnTo>
                  <a:lnTo>
                    <a:pt x="192" y="353"/>
                  </a:lnTo>
                  <a:lnTo>
                    <a:pt x="190" y="351"/>
                  </a:lnTo>
                  <a:lnTo>
                    <a:pt x="188" y="349"/>
                  </a:lnTo>
                  <a:lnTo>
                    <a:pt x="186" y="349"/>
                  </a:lnTo>
                  <a:lnTo>
                    <a:pt x="186" y="347"/>
                  </a:lnTo>
                  <a:lnTo>
                    <a:pt x="186" y="345"/>
                  </a:lnTo>
                  <a:lnTo>
                    <a:pt x="184" y="345"/>
                  </a:lnTo>
                  <a:lnTo>
                    <a:pt x="183" y="345"/>
                  </a:lnTo>
                  <a:lnTo>
                    <a:pt x="184" y="345"/>
                  </a:lnTo>
                  <a:lnTo>
                    <a:pt x="184" y="344"/>
                  </a:lnTo>
                  <a:lnTo>
                    <a:pt x="183" y="342"/>
                  </a:lnTo>
                  <a:lnTo>
                    <a:pt x="181" y="342"/>
                  </a:lnTo>
                  <a:lnTo>
                    <a:pt x="181" y="340"/>
                  </a:lnTo>
                  <a:lnTo>
                    <a:pt x="181" y="338"/>
                  </a:lnTo>
                  <a:lnTo>
                    <a:pt x="181" y="336"/>
                  </a:lnTo>
                  <a:lnTo>
                    <a:pt x="181" y="334"/>
                  </a:lnTo>
                  <a:lnTo>
                    <a:pt x="181" y="332"/>
                  </a:lnTo>
                  <a:lnTo>
                    <a:pt x="179" y="330"/>
                  </a:lnTo>
                  <a:lnTo>
                    <a:pt x="179" y="328"/>
                  </a:lnTo>
                  <a:lnTo>
                    <a:pt x="179" y="326"/>
                  </a:lnTo>
                  <a:lnTo>
                    <a:pt x="177" y="326"/>
                  </a:lnTo>
                  <a:lnTo>
                    <a:pt x="177" y="325"/>
                  </a:lnTo>
                  <a:lnTo>
                    <a:pt x="175" y="325"/>
                  </a:lnTo>
                  <a:lnTo>
                    <a:pt x="175" y="323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1" y="319"/>
                  </a:lnTo>
                  <a:lnTo>
                    <a:pt x="169" y="319"/>
                  </a:lnTo>
                  <a:lnTo>
                    <a:pt x="167" y="317"/>
                  </a:lnTo>
                  <a:lnTo>
                    <a:pt x="167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9" y="313"/>
                  </a:lnTo>
                  <a:lnTo>
                    <a:pt x="171" y="313"/>
                  </a:lnTo>
                  <a:lnTo>
                    <a:pt x="173" y="313"/>
                  </a:lnTo>
                  <a:lnTo>
                    <a:pt x="175" y="311"/>
                  </a:lnTo>
                  <a:lnTo>
                    <a:pt x="177" y="311"/>
                  </a:lnTo>
                  <a:lnTo>
                    <a:pt x="177" y="309"/>
                  </a:lnTo>
                  <a:lnTo>
                    <a:pt x="177" y="307"/>
                  </a:lnTo>
                  <a:lnTo>
                    <a:pt x="177" y="306"/>
                  </a:lnTo>
                  <a:lnTo>
                    <a:pt x="175" y="306"/>
                  </a:lnTo>
                  <a:lnTo>
                    <a:pt x="173" y="302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9" y="300"/>
                  </a:lnTo>
                  <a:lnTo>
                    <a:pt x="181" y="302"/>
                  </a:lnTo>
                  <a:lnTo>
                    <a:pt x="183" y="304"/>
                  </a:lnTo>
                  <a:lnTo>
                    <a:pt x="184" y="306"/>
                  </a:lnTo>
                  <a:lnTo>
                    <a:pt x="186" y="307"/>
                  </a:lnTo>
                  <a:lnTo>
                    <a:pt x="186" y="309"/>
                  </a:lnTo>
                  <a:lnTo>
                    <a:pt x="188" y="309"/>
                  </a:lnTo>
                  <a:lnTo>
                    <a:pt x="188" y="307"/>
                  </a:lnTo>
                  <a:lnTo>
                    <a:pt x="188" y="306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298"/>
                  </a:lnTo>
                  <a:lnTo>
                    <a:pt x="194" y="296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198" y="298"/>
                  </a:lnTo>
                  <a:lnTo>
                    <a:pt x="200" y="298"/>
                  </a:lnTo>
                  <a:lnTo>
                    <a:pt x="200" y="300"/>
                  </a:lnTo>
                  <a:lnTo>
                    <a:pt x="198" y="302"/>
                  </a:lnTo>
                  <a:lnTo>
                    <a:pt x="200" y="304"/>
                  </a:lnTo>
                  <a:lnTo>
                    <a:pt x="202" y="306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5" y="302"/>
                  </a:lnTo>
                  <a:lnTo>
                    <a:pt x="205" y="298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1" y="298"/>
                  </a:lnTo>
                  <a:lnTo>
                    <a:pt x="213" y="298"/>
                  </a:lnTo>
                  <a:lnTo>
                    <a:pt x="215" y="302"/>
                  </a:lnTo>
                  <a:lnTo>
                    <a:pt x="217" y="302"/>
                  </a:lnTo>
                  <a:lnTo>
                    <a:pt x="219" y="302"/>
                  </a:lnTo>
                  <a:lnTo>
                    <a:pt x="221" y="300"/>
                  </a:lnTo>
                  <a:lnTo>
                    <a:pt x="221" y="298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19" y="290"/>
                  </a:lnTo>
                  <a:lnTo>
                    <a:pt x="219" y="288"/>
                  </a:lnTo>
                  <a:lnTo>
                    <a:pt x="219" y="287"/>
                  </a:lnTo>
                  <a:lnTo>
                    <a:pt x="217" y="285"/>
                  </a:lnTo>
                  <a:lnTo>
                    <a:pt x="219" y="285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83"/>
                  </a:lnTo>
                  <a:lnTo>
                    <a:pt x="217" y="285"/>
                  </a:lnTo>
                  <a:lnTo>
                    <a:pt x="215" y="287"/>
                  </a:lnTo>
                  <a:lnTo>
                    <a:pt x="213" y="287"/>
                  </a:lnTo>
                  <a:lnTo>
                    <a:pt x="213" y="285"/>
                  </a:lnTo>
                  <a:lnTo>
                    <a:pt x="209" y="281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3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69"/>
                  </a:lnTo>
                  <a:lnTo>
                    <a:pt x="213" y="269"/>
                  </a:lnTo>
                  <a:lnTo>
                    <a:pt x="215" y="268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2"/>
                  </a:lnTo>
                  <a:lnTo>
                    <a:pt x="221" y="260"/>
                  </a:lnTo>
                  <a:lnTo>
                    <a:pt x="219" y="256"/>
                  </a:lnTo>
                  <a:lnTo>
                    <a:pt x="219" y="254"/>
                  </a:lnTo>
                  <a:lnTo>
                    <a:pt x="221" y="252"/>
                  </a:lnTo>
                  <a:lnTo>
                    <a:pt x="221" y="251"/>
                  </a:lnTo>
                  <a:lnTo>
                    <a:pt x="222" y="252"/>
                  </a:lnTo>
                  <a:lnTo>
                    <a:pt x="222" y="254"/>
                  </a:lnTo>
                  <a:lnTo>
                    <a:pt x="224" y="252"/>
                  </a:lnTo>
                  <a:lnTo>
                    <a:pt x="226" y="252"/>
                  </a:lnTo>
                  <a:lnTo>
                    <a:pt x="228" y="252"/>
                  </a:lnTo>
                  <a:lnTo>
                    <a:pt x="228" y="254"/>
                  </a:lnTo>
                  <a:lnTo>
                    <a:pt x="228" y="256"/>
                  </a:lnTo>
                  <a:lnTo>
                    <a:pt x="228" y="258"/>
                  </a:lnTo>
                  <a:lnTo>
                    <a:pt x="232" y="258"/>
                  </a:lnTo>
                  <a:lnTo>
                    <a:pt x="234" y="256"/>
                  </a:lnTo>
                  <a:lnTo>
                    <a:pt x="238" y="258"/>
                  </a:lnTo>
                  <a:lnTo>
                    <a:pt x="240" y="256"/>
                  </a:lnTo>
                  <a:lnTo>
                    <a:pt x="240" y="254"/>
                  </a:lnTo>
                  <a:lnTo>
                    <a:pt x="240" y="252"/>
                  </a:lnTo>
                  <a:lnTo>
                    <a:pt x="240" y="251"/>
                  </a:lnTo>
                  <a:lnTo>
                    <a:pt x="241" y="247"/>
                  </a:lnTo>
                  <a:lnTo>
                    <a:pt x="241" y="245"/>
                  </a:lnTo>
                  <a:lnTo>
                    <a:pt x="245" y="247"/>
                  </a:lnTo>
                  <a:lnTo>
                    <a:pt x="247" y="247"/>
                  </a:lnTo>
                  <a:lnTo>
                    <a:pt x="249" y="245"/>
                  </a:lnTo>
                  <a:lnTo>
                    <a:pt x="249" y="243"/>
                  </a:lnTo>
                  <a:lnTo>
                    <a:pt x="249" y="241"/>
                  </a:lnTo>
                  <a:lnTo>
                    <a:pt x="249" y="239"/>
                  </a:lnTo>
                  <a:lnTo>
                    <a:pt x="245" y="235"/>
                  </a:lnTo>
                  <a:lnTo>
                    <a:pt x="245" y="232"/>
                  </a:lnTo>
                  <a:lnTo>
                    <a:pt x="247" y="232"/>
                  </a:lnTo>
                  <a:lnTo>
                    <a:pt x="251" y="232"/>
                  </a:lnTo>
                  <a:lnTo>
                    <a:pt x="253" y="230"/>
                  </a:lnTo>
                  <a:lnTo>
                    <a:pt x="251" y="230"/>
                  </a:lnTo>
                  <a:lnTo>
                    <a:pt x="251" y="228"/>
                  </a:lnTo>
                  <a:lnTo>
                    <a:pt x="253" y="228"/>
                  </a:lnTo>
                  <a:lnTo>
                    <a:pt x="255" y="226"/>
                  </a:lnTo>
                  <a:lnTo>
                    <a:pt x="257" y="226"/>
                  </a:lnTo>
                  <a:lnTo>
                    <a:pt x="257" y="224"/>
                  </a:lnTo>
                  <a:lnTo>
                    <a:pt x="259" y="224"/>
                  </a:lnTo>
                  <a:lnTo>
                    <a:pt x="257" y="222"/>
                  </a:lnTo>
                  <a:lnTo>
                    <a:pt x="257" y="220"/>
                  </a:lnTo>
                  <a:lnTo>
                    <a:pt x="259" y="220"/>
                  </a:lnTo>
                  <a:lnTo>
                    <a:pt x="259" y="218"/>
                  </a:lnTo>
                  <a:lnTo>
                    <a:pt x="260" y="218"/>
                  </a:lnTo>
                  <a:lnTo>
                    <a:pt x="260" y="216"/>
                  </a:lnTo>
                  <a:lnTo>
                    <a:pt x="262" y="216"/>
                  </a:lnTo>
                  <a:lnTo>
                    <a:pt x="262" y="214"/>
                  </a:lnTo>
                  <a:lnTo>
                    <a:pt x="262" y="213"/>
                  </a:lnTo>
                  <a:lnTo>
                    <a:pt x="262" y="211"/>
                  </a:lnTo>
                  <a:lnTo>
                    <a:pt x="262" y="209"/>
                  </a:lnTo>
                  <a:lnTo>
                    <a:pt x="260" y="209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59" y="205"/>
                  </a:lnTo>
                  <a:lnTo>
                    <a:pt x="257" y="207"/>
                  </a:lnTo>
                  <a:lnTo>
                    <a:pt x="255" y="207"/>
                  </a:lnTo>
                  <a:lnTo>
                    <a:pt x="255" y="209"/>
                  </a:lnTo>
                  <a:lnTo>
                    <a:pt x="253" y="209"/>
                  </a:lnTo>
                  <a:lnTo>
                    <a:pt x="251" y="209"/>
                  </a:lnTo>
                  <a:lnTo>
                    <a:pt x="251" y="207"/>
                  </a:lnTo>
                  <a:lnTo>
                    <a:pt x="249" y="207"/>
                  </a:lnTo>
                  <a:lnTo>
                    <a:pt x="249" y="205"/>
                  </a:lnTo>
                  <a:lnTo>
                    <a:pt x="249" y="203"/>
                  </a:lnTo>
                  <a:lnTo>
                    <a:pt x="251" y="203"/>
                  </a:lnTo>
                  <a:lnTo>
                    <a:pt x="251" y="201"/>
                  </a:lnTo>
                  <a:lnTo>
                    <a:pt x="253" y="201"/>
                  </a:lnTo>
                  <a:lnTo>
                    <a:pt x="255" y="199"/>
                  </a:lnTo>
                  <a:lnTo>
                    <a:pt x="255" y="197"/>
                  </a:lnTo>
                  <a:lnTo>
                    <a:pt x="253" y="197"/>
                  </a:lnTo>
                  <a:lnTo>
                    <a:pt x="253" y="195"/>
                  </a:lnTo>
                  <a:lnTo>
                    <a:pt x="255" y="195"/>
                  </a:lnTo>
                  <a:lnTo>
                    <a:pt x="257" y="195"/>
                  </a:lnTo>
                  <a:lnTo>
                    <a:pt x="257" y="194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4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4"/>
                  </a:lnTo>
                  <a:lnTo>
                    <a:pt x="266" y="194"/>
                  </a:lnTo>
                  <a:lnTo>
                    <a:pt x="268" y="194"/>
                  </a:lnTo>
                  <a:lnTo>
                    <a:pt x="268" y="192"/>
                  </a:lnTo>
                  <a:lnTo>
                    <a:pt x="268" y="190"/>
                  </a:lnTo>
                  <a:lnTo>
                    <a:pt x="266" y="190"/>
                  </a:lnTo>
                  <a:lnTo>
                    <a:pt x="264" y="188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8" y="182"/>
                  </a:lnTo>
                  <a:lnTo>
                    <a:pt x="268" y="180"/>
                  </a:lnTo>
                  <a:lnTo>
                    <a:pt x="270" y="180"/>
                  </a:lnTo>
                  <a:lnTo>
                    <a:pt x="270" y="178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6" y="175"/>
                  </a:lnTo>
                  <a:lnTo>
                    <a:pt x="278" y="175"/>
                  </a:lnTo>
                  <a:lnTo>
                    <a:pt x="279" y="175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8" y="178"/>
                  </a:lnTo>
                  <a:lnTo>
                    <a:pt x="276" y="178"/>
                  </a:lnTo>
                  <a:lnTo>
                    <a:pt x="276" y="180"/>
                  </a:lnTo>
                  <a:lnTo>
                    <a:pt x="276" y="182"/>
                  </a:lnTo>
                  <a:lnTo>
                    <a:pt x="278" y="182"/>
                  </a:lnTo>
                  <a:lnTo>
                    <a:pt x="278" y="184"/>
                  </a:lnTo>
                  <a:lnTo>
                    <a:pt x="279" y="184"/>
                  </a:lnTo>
                  <a:lnTo>
                    <a:pt x="279" y="186"/>
                  </a:lnTo>
                  <a:lnTo>
                    <a:pt x="279" y="188"/>
                  </a:lnTo>
                  <a:lnTo>
                    <a:pt x="279" y="190"/>
                  </a:lnTo>
                  <a:lnTo>
                    <a:pt x="281" y="190"/>
                  </a:lnTo>
                  <a:lnTo>
                    <a:pt x="283" y="188"/>
                  </a:lnTo>
                  <a:lnTo>
                    <a:pt x="283" y="186"/>
                  </a:lnTo>
                  <a:lnTo>
                    <a:pt x="283" y="184"/>
                  </a:lnTo>
                  <a:lnTo>
                    <a:pt x="283" y="182"/>
                  </a:lnTo>
                  <a:lnTo>
                    <a:pt x="283" y="180"/>
                  </a:lnTo>
                  <a:lnTo>
                    <a:pt x="283" y="178"/>
                  </a:lnTo>
                  <a:lnTo>
                    <a:pt x="285" y="178"/>
                  </a:lnTo>
                  <a:lnTo>
                    <a:pt x="285" y="176"/>
                  </a:lnTo>
                  <a:lnTo>
                    <a:pt x="287" y="176"/>
                  </a:lnTo>
                  <a:lnTo>
                    <a:pt x="287" y="175"/>
                  </a:lnTo>
                  <a:lnTo>
                    <a:pt x="289" y="175"/>
                  </a:lnTo>
                  <a:lnTo>
                    <a:pt x="289" y="173"/>
                  </a:lnTo>
                  <a:lnTo>
                    <a:pt x="291" y="173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5" y="167"/>
                  </a:lnTo>
                  <a:lnTo>
                    <a:pt x="297" y="165"/>
                  </a:lnTo>
                  <a:lnTo>
                    <a:pt x="298" y="165"/>
                  </a:lnTo>
                  <a:lnTo>
                    <a:pt x="298" y="163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4" y="159"/>
                  </a:lnTo>
                  <a:lnTo>
                    <a:pt x="304" y="157"/>
                  </a:lnTo>
                  <a:lnTo>
                    <a:pt x="306" y="156"/>
                  </a:lnTo>
                  <a:lnTo>
                    <a:pt x="306" y="154"/>
                  </a:lnTo>
                  <a:lnTo>
                    <a:pt x="308" y="152"/>
                  </a:lnTo>
                  <a:lnTo>
                    <a:pt x="310" y="150"/>
                  </a:lnTo>
                  <a:lnTo>
                    <a:pt x="310" y="148"/>
                  </a:lnTo>
                  <a:lnTo>
                    <a:pt x="312" y="148"/>
                  </a:lnTo>
                  <a:lnTo>
                    <a:pt x="310" y="148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4" y="140"/>
                  </a:lnTo>
                  <a:lnTo>
                    <a:pt x="312" y="140"/>
                  </a:lnTo>
                  <a:lnTo>
                    <a:pt x="312" y="138"/>
                  </a:lnTo>
                  <a:lnTo>
                    <a:pt x="312" y="137"/>
                  </a:lnTo>
                  <a:lnTo>
                    <a:pt x="314" y="135"/>
                  </a:lnTo>
                  <a:lnTo>
                    <a:pt x="314" y="133"/>
                  </a:lnTo>
                  <a:lnTo>
                    <a:pt x="316" y="131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21" y="129"/>
                  </a:lnTo>
                  <a:lnTo>
                    <a:pt x="323" y="129"/>
                  </a:lnTo>
                  <a:lnTo>
                    <a:pt x="323" y="131"/>
                  </a:lnTo>
                  <a:lnTo>
                    <a:pt x="325" y="131"/>
                  </a:lnTo>
                  <a:lnTo>
                    <a:pt x="325" y="133"/>
                  </a:lnTo>
                  <a:lnTo>
                    <a:pt x="327" y="133"/>
                  </a:lnTo>
                  <a:lnTo>
                    <a:pt x="327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31" y="137"/>
                  </a:lnTo>
                  <a:lnTo>
                    <a:pt x="333" y="137"/>
                  </a:lnTo>
                  <a:lnTo>
                    <a:pt x="335" y="137"/>
                  </a:lnTo>
                  <a:lnTo>
                    <a:pt x="336" y="137"/>
                  </a:lnTo>
                  <a:lnTo>
                    <a:pt x="338" y="137"/>
                  </a:lnTo>
                  <a:lnTo>
                    <a:pt x="342" y="135"/>
                  </a:lnTo>
                  <a:lnTo>
                    <a:pt x="344" y="133"/>
                  </a:lnTo>
                  <a:lnTo>
                    <a:pt x="344" y="131"/>
                  </a:lnTo>
                  <a:lnTo>
                    <a:pt x="346" y="129"/>
                  </a:lnTo>
                  <a:lnTo>
                    <a:pt x="348" y="127"/>
                  </a:lnTo>
                  <a:lnTo>
                    <a:pt x="348" y="125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50" y="119"/>
                  </a:lnTo>
                  <a:lnTo>
                    <a:pt x="350" y="118"/>
                  </a:lnTo>
                  <a:lnTo>
                    <a:pt x="352" y="118"/>
                  </a:lnTo>
                  <a:lnTo>
                    <a:pt x="354" y="118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1" y="118"/>
                  </a:lnTo>
                  <a:lnTo>
                    <a:pt x="363" y="118"/>
                  </a:lnTo>
                  <a:lnTo>
                    <a:pt x="365" y="118"/>
                  </a:lnTo>
                  <a:lnTo>
                    <a:pt x="367" y="118"/>
                  </a:lnTo>
                  <a:lnTo>
                    <a:pt x="369" y="118"/>
                  </a:lnTo>
                  <a:lnTo>
                    <a:pt x="369" y="119"/>
                  </a:lnTo>
                  <a:lnTo>
                    <a:pt x="371" y="119"/>
                  </a:lnTo>
                  <a:lnTo>
                    <a:pt x="373" y="118"/>
                  </a:lnTo>
                  <a:lnTo>
                    <a:pt x="374" y="118"/>
                  </a:lnTo>
                  <a:lnTo>
                    <a:pt x="376" y="118"/>
                  </a:lnTo>
                  <a:lnTo>
                    <a:pt x="376" y="116"/>
                  </a:lnTo>
                  <a:lnTo>
                    <a:pt x="378" y="116"/>
                  </a:lnTo>
                  <a:lnTo>
                    <a:pt x="380" y="116"/>
                  </a:lnTo>
                  <a:lnTo>
                    <a:pt x="382" y="114"/>
                  </a:lnTo>
                  <a:lnTo>
                    <a:pt x="384" y="114"/>
                  </a:lnTo>
                  <a:lnTo>
                    <a:pt x="386" y="114"/>
                  </a:lnTo>
                  <a:lnTo>
                    <a:pt x="386" y="112"/>
                  </a:lnTo>
                  <a:lnTo>
                    <a:pt x="388" y="110"/>
                  </a:lnTo>
                  <a:lnTo>
                    <a:pt x="390" y="110"/>
                  </a:lnTo>
                  <a:lnTo>
                    <a:pt x="392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5" y="104"/>
                  </a:lnTo>
                  <a:lnTo>
                    <a:pt x="397" y="104"/>
                  </a:lnTo>
                  <a:lnTo>
                    <a:pt x="397" y="102"/>
                  </a:lnTo>
                  <a:lnTo>
                    <a:pt x="399" y="102"/>
                  </a:lnTo>
                  <a:lnTo>
                    <a:pt x="399" y="100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1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5" y="93"/>
                  </a:lnTo>
                  <a:lnTo>
                    <a:pt x="407" y="93"/>
                  </a:lnTo>
                  <a:lnTo>
                    <a:pt x="409" y="91"/>
                  </a:lnTo>
                  <a:lnTo>
                    <a:pt x="411" y="91"/>
                  </a:lnTo>
                  <a:lnTo>
                    <a:pt x="411" y="93"/>
                  </a:lnTo>
                  <a:lnTo>
                    <a:pt x="412" y="93"/>
                  </a:lnTo>
                  <a:lnTo>
                    <a:pt x="414" y="95"/>
                  </a:lnTo>
                  <a:lnTo>
                    <a:pt x="416" y="97"/>
                  </a:lnTo>
                  <a:lnTo>
                    <a:pt x="418" y="97"/>
                  </a:lnTo>
                  <a:lnTo>
                    <a:pt x="420" y="97"/>
                  </a:lnTo>
                  <a:lnTo>
                    <a:pt x="420" y="99"/>
                  </a:lnTo>
                  <a:lnTo>
                    <a:pt x="420" y="100"/>
                  </a:lnTo>
                  <a:lnTo>
                    <a:pt x="422" y="100"/>
                  </a:lnTo>
                  <a:lnTo>
                    <a:pt x="422" y="99"/>
                  </a:lnTo>
                  <a:lnTo>
                    <a:pt x="424" y="100"/>
                  </a:lnTo>
                  <a:lnTo>
                    <a:pt x="422" y="100"/>
                  </a:lnTo>
                  <a:lnTo>
                    <a:pt x="422" y="102"/>
                  </a:lnTo>
                  <a:lnTo>
                    <a:pt x="422" y="104"/>
                  </a:lnTo>
                  <a:lnTo>
                    <a:pt x="424" y="104"/>
                  </a:lnTo>
                  <a:lnTo>
                    <a:pt x="426" y="106"/>
                  </a:lnTo>
                  <a:lnTo>
                    <a:pt x="426" y="108"/>
                  </a:lnTo>
                  <a:lnTo>
                    <a:pt x="428" y="110"/>
                  </a:lnTo>
                  <a:lnTo>
                    <a:pt x="430" y="110"/>
                  </a:lnTo>
                  <a:lnTo>
                    <a:pt x="431" y="110"/>
                  </a:lnTo>
                  <a:lnTo>
                    <a:pt x="431" y="108"/>
                  </a:lnTo>
                  <a:lnTo>
                    <a:pt x="433" y="106"/>
                  </a:lnTo>
                  <a:lnTo>
                    <a:pt x="435" y="106"/>
                  </a:lnTo>
                  <a:lnTo>
                    <a:pt x="435" y="104"/>
                  </a:lnTo>
                  <a:lnTo>
                    <a:pt x="435" y="102"/>
                  </a:lnTo>
                  <a:lnTo>
                    <a:pt x="437" y="102"/>
                  </a:lnTo>
                  <a:lnTo>
                    <a:pt x="439" y="102"/>
                  </a:lnTo>
                  <a:lnTo>
                    <a:pt x="441" y="102"/>
                  </a:lnTo>
                  <a:lnTo>
                    <a:pt x="443" y="102"/>
                  </a:lnTo>
                  <a:lnTo>
                    <a:pt x="443" y="104"/>
                  </a:lnTo>
                  <a:lnTo>
                    <a:pt x="443" y="102"/>
                  </a:lnTo>
                  <a:lnTo>
                    <a:pt x="443" y="100"/>
                  </a:lnTo>
                  <a:lnTo>
                    <a:pt x="443" y="99"/>
                  </a:lnTo>
                  <a:lnTo>
                    <a:pt x="445" y="99"/>
                  </a:lnTo>
                  <a:lnTo>
                    <a:pt x="445" y="97"/>
                  </a:lnTo>
                  <a:lnTo>
                    <a:pt x="445" y="95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7" y="89"/>
                  </a:lnTo>
                  <a:lnTo>
                    <a:pt x="445" y="89"/>
                  </a:lnTo>
                  <a:lnTo>
                    <a:pt x="445" y="87"/>
                  </a:lnTo>
                  <a:lnTo>
                    <a:pt x="445" y="85"/>
                  </a:lnTo>
                  <a:lnTo>
                    <a:pt x="443" y="83"/>
                  </a:lnTo>
                  <a:lnTo>
                    <a:pt x="443" y="81"/>
                  </a:lnTo>
                  <a:lnTo>
                    <a:pt x="443" y="80"/>
                  </a:lnTo>
                  <a:lnTo>
                    <a:pt x="443" y="78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5" y="72"/>
                  </a:lnTo>
                  <a:lnTo>
                    <a:pt x="445" y="70"/>
                  </a:lnTo>
                  <a:lnTo>
                    <a:pt x="445" y="68"/>
                  </a:lnTo>
                  <a:lnTo>
                    <a:pt x="447" y="66"/>
                  </a:lnTo>
                  <a:lnTo>
                    <a:pt x="449" y="64"/>
                  </a:lnTo>
                  <a:lnTo>
                    <a:pt x="449" y="62"/>
                  </a:lnTo>
                  <a:lnTo>
                    <a:pt x="456" y="57"/>
                  </a:lnTo>
                  <a:lnTo>
                    <a:pt x="458" y="57"/>
                  </a:lnTo>
                  <a:lnTo>
                    <a:pt x="458" y="55"/>
                  </a:lnTo>
                  <a:lnTo>
                    <a:pt x="460" y="55"/>
                  </a:lnTo>
                  <a:lnTo>
                    <a:pt x="460" y="53"/>
                  </a:lnTo>
                  <a:lnTo>
                    <a:pt x="462" y="53"/>
                  </a:lnTo>
                  <a:lnTo>
                    <a:pt x="462" y="51"/>
                  </a:lnTo>
                  <a:lnTo>
                    <a:pt x="464" y="51"/>
                  </a:lnTo>
                  <a:lnTo>
                    <a:pt x="466" y="49"/>
                  </a:lnTo>
                  <a:lnTo>
                    <a:pt x="468" y="47"/>
                  </a:lnTo>
                  <a:lnTo>
                    <a:pt x="468" y="45"/>
                  </a:lnTo>
                  <a:lnTo>
                    <a:pt x="470" y="45"/>
                  </a:lnTo>
                  <a:lnTo>
                    <a:pt x="470" y="43"/>
                  </a:lnTo>
                  <a:lnTo>
                    <a:pt x="471" y="42"/>
                  </a:lnTo>
                  <a:lnTo>
                    <a:pt x="471" y="40"/>
                  </a:lnTo>
                  <a:lnTo>
                    <a:pt x="473" y="38"/>
                  </a:lnTo>
                  <a:lnTo>
                    <a:pt x="473" y="36"/>
                  </a:lnTo>
                  <a:lnTo>
                    <a:pt x="473" y="34"/>
                  </a:lnTo>
                  <a:lnTo>
                    <a:pt x="475" y="34"/>
                  </a:lnTo>
                  <a:lnTo>
                    <a:pt x="475" y="32"/>
                  </a:lnTo>
                  <a:lnTo>
                    <a:pt x="477" y="30"/>
                  </a:lnTo>
                  <a:lnTo>
                    <a:pt x="477" y="28"/>
                  </a:lnTo>
                  <a:lnTo>
                    <a:pt x="479" y="28"/>
                  </a:lnTo>
                  <a:lnTo>
                    <a:pt x="479" y="26"/>
                  </a:lnTo>
                  <a:lnTo>
                    <a:pt x="481" y="24"/>
                  </a:lnTo>
                  <a:lnTo>
                    <a:pt x="481" y="23"/>
                  </a:lnTo>
                  <a:lnTo>
                    <a:pt x="483" y="23"/>
                  </a:lnTo>
                  <a:lnTo>
                    <a:pt x="483" y="21"/>
                  </a:lnTo>
                  <a:lnTo>
                    <a:pt x="483" y="19"/>
                  </a:lnTo>
                  <a:lnTo>
                    <a:pt x="485" y="17"/>
                  </a:lnTo>
                  <a:lnTo>
                    <a:pt x="487" y="15"/>
                  </a:lnTo>
                  <a:lnTo>
                    <a:pt x="489" y="13"/>
                  </a:lnTo>
                  <a:lnTo>
                    <a:pt x="490" y="13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6" y="9"/>
                  </a:lnTo>
                  <a:lnTo>
                    <a:pt x="498" y="9"/>
                  </a:lnTo>
                  <a:lnTo>
                    <a:pt x="500" y="9"/>
                  </a:lnTo>
                  <a:lnTo>
                    <a:pt x="502" y="7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7"/>
                  </a:lnTo>
                  <a:lnTo>
                    <a:pt x="509" y="7"/>
                  </a:lnTo>
                  <a:lnTo>
                    <a:pt x="511" y="7"/>
                  </a:lnTo>
                  <a:lnTo>
                    <a:pt x="513" y="7"/>
                  </a:lnTo>
                  <a:lnTo>
                    <a:pt x="515" y="7"/>
                  </a:lnTo>
                  <a:lnTo>
                    <a:pt x="517" y="7"/>
                  </a:lnTo>
                  <a:lnTo>
                    <a:pt x="519" y="7"/>
                  </a:lnTo>
                  <a:lnTo>
                    <a:pt x="521" y="7"/>
                  </a:lnTo>
                  <a:lnTo>
                    <a:pt x="523" y="7"/>
                  </a:lnTo>
                  <a:lnTo>
                    <a:pt x="525" y="7"/>
                  </a:lnTo>
                  <a:lnTo>
                    <a:pt x="527" y="5"/>
                  </a:lnTo>
                  <a:lnTo>
                    <a:pt x="528" y="5"/>
                  </a:lnTo>
                  <a:lnTo>
                    <a:pt x="528" y="4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32" y="2"/>
                  </a:lnTo>
                  <a:lnTo>
                    <a:pt x="534" y="2"/>
                  </a:lnTo>
                  <a:lnTo>
                    <a:pt x="534" y="0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8" y="4"/>
                  </a:lnTo>
                  <a:lnTo>
                    <a:pt x="540" y="5"/>
                  </a:lnTo>
                  <a:lnTo>
                    <a:pt x="542" y="5"/>
                  </a:lnTo>
                  <a:lnTo>
                    <a:pt x="542" y="7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6" y="9"/>
                  </a:lnTo>
                  <a:lnTo>
                    <a:pt x="546" y="11"/>
                  </a:lnTo>
                  <a:lnTo>
                    <a:pt x="547" y="11"/>
                  </a:lnTo>
                  <a:lnTo>
                    <a:pt x="547" y="13"/>
                  </a:lnTo>
                  <a:lnTo>
                    <a:pt x="549" y="15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51" y="19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5" y="21"/>
                  </a:lnTo>
                  <a:lnTo>
                    <a:pt x="555" y="23"/>
                  </a:lnTo>
                  <a:lnTo>
                    <a:pt x="557" y="21"/>
                  </a:lnTo>
                  <a:lnTo>
                    <a:pt x="559" y="21"/>
                  </a:lnTo>
                  <a:lnTo>
                    <a:pt x="561" y="19"/>
                  </a:lnTo>
                  <a:lnTo>
                    <a:pt x="563" y="19"/>
                  </a:lnTo>
                  <a:lnTo>
                    <a:pt x="565" y="17"/>
                  </a:lnTo>
                  <a:lnTo>
                    <a:pt x="566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7"/>
                  </a:lnTo>
                  <a:lnTo>
                    <a:pt x="574" y="17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5"/>
                  </a:lnTo>
                  <a:lnTo>
                    <a:pt x="589" y="15"/>
                  </a:lnTo>
                  <a:lnTo>
                    <a:pt x="591" y="13"/>
                  </a:lnTo>
                  <a:lnTo>
                    <a:pt x="593" y="11"/>
                  </a:lnTo>
                  <a:lnTo>
                    <a:pt x="593" y="9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5E4308B-3538-448A-AD50-A47AF60E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843"/>
              <a:ext cx="370" cy="1219"/>
            </a:xfrm>
            <a:custGeom>
              <a:avLst/>
              <a:gdLst>
                <a:gd name="T0" fmla="*/ 116 w 370"/>
                <a:gd name="T1" fmla="*/ 0 h 1219"/>
                <a:gd name="T2" fmla="*/ 150 w 370"/>
                <a:gd name="T3" fmla="*/ 17 h 1219"/>
                <a:gd name="T4" fmla="*/ 182 w 370"/>
                <a:gd name="T5" fmla="*/ 32 h 1219"/>
                <a:gd name="T6" fmla="*/ 217 w 370"/>
                <a:gd name="T7" fmla="*/ 39 h 1219"/>
                <a:gd name="T8" fmla="*/ 201 w 370"/>
                <a:gd name="T9" fmla="*/ 60 h 1219"/>
                <a:gd name="T10" fmla="*/ 220 w 370"/>
                <a:gd name="T11" fmla="*/ 74 h 1219"/>
                <a:gd name="T12" fmla="*/ 251 w 370"/>
                <a:gd name="T13" fmla="*/ 87 h 1219"/>
                <a:gd name="T14" fmla="*/ 255 w 370"/>
                <a:gd name="T15" fmla="*/ 121 h 1219"/>
                <a:gd name="T16" fmla="*/ 289 w 370"/>
                <a:gd name="T17" fmla="*/ 129 h 1219"/>
                <a:gd name="T18" fmla="*/ 300 w 370"/>
                <a:gd name="T19" fmla="*/ 100 h 1219"/>
                <a:gd name="T20" fmla="*/ 334 w 370"/>
                <a:gd name="T21" fmla="*/ 117 h 1219"/>
                <a:gd name="T22" fmla="*/ 367 w 370"/>
                <a:gd name="T23" fmla="*/ 146 h 1219"/>
                <a:gd name="T24" fmla="*/ 365 w 370"/>
                <a:gd name="T25" fmla="*/ 184 h 1219"/>
                <a:gd name="T26" fmla="*/ 331 w 370"/>
                <a:gd name="T27" fmla="*/ 191 h 1219"/>
                <a:gd name="T28" fmla="*/ 304 w 370"/>
                <a:gd name="T29" fmla="*/ 222 h 1219"/>
                <a:gd name="T30" fmla="*/ 224 w 370"/>
                <a:gd name="T31" fmla="*/ 245 h 1219"/>
                <a:gd name="T32" fmla="*/ 237 w 370"/>
                <a:gd name="T33" fmla="*/ 277 h 1219"/>
                <a:gd name="T34" fmla="*/ 209 w 370"/>
                <a:gd name="T35" fmla="*/ 298 h 1219"/>
                <a:gd name="T36" fmla="*/ 203 w 370"/>
                <a:gd name="T37" fmla="*/ 326 h 1219"/>
                <a:gd name="T38" fmla="*/ 196 w 370"/>
                <a:gd name="T39" fmla="*/ 357 h 1219"/>
                <a:gd name="T40" fmla="*/ 167 w 370"/>
                <a:gd name="T41" fmla="*/ 397 h 1219"/>
                <a:gd name="T42" fmla="*/ 180 w 370"/>
                <a:gd name="T43" fmla="*/ 417 h 1219"/>
                <a:gd name="T44" fmla="*/ 171 w 370"/>
                <a:gd name="T45" fmla="*/ 440 h 1219"/>
                <a:gd name="T46" fmla="*/ 163 w 370"/>
                <a:gd name="T47" fmla="*/ 471 h 1219"/>
                <a:gd name="T48" fmla="*/ 179 w 370"/>
                <a:gd name="T49" fmla="*/ 497 h 1219"/>
                <a:gd name="T50" fmla="*/ 192 w 370"/>
                <a:gd name="T51" fmla="*/ 531 h 1219"/>
                <a:gd name="T52" fmla="*/ 205 w 370"/>
                <a:gd name="T53" fmla="*/ 554 h 1219"/>
                <a:gd name="T54" fmla="*/ 222 w 370"/>
                <a:gd name="T55" fmla="*/ 573 h 1219"/>
                <a:gd name="T56" fmla="*/ 256 w 370"/>
                <a:gd name="T57" fmla="*/ 583 h 1219"/>
                <a:gd name="T58" fmla="*/ 256 w 370"/>
                <a:gd name="T59" fmla="*/ 600 h 1219"/>
                <a:gd name="T60" fmla="*/ 230 w 370"/>
                <a:gd name="T61" fmla="*/ 613 h 1219"/>
                <a:gd name="T62" fmla="*/ 224 w 370"/>
                <a:gd name="T63" fmla="*/ 640 h 1219"/>
                <a:gd name="T64" fmla="*/ 228 w 370"/>
                <a:gd name="T65" fmla="*/ 666 h 1219"/>
                <a:gd name="T66" fmla="*/ 266 w 370"/>
                <a:gd name="T67" fmla="*/ 683 h 1219"/>
                <a:gd name="T68" fmla="*/ 274 w 370"/>
                <a:gd name="T69" fmla="*/ 710 h 1219"/>
                <a:gd name="T70" fmla="*/ 253 w 370"/>
                <a:gd name="T71" fmla="*/ 740 h 1219"/>
                <a:gd name="T72" fmla="*/ 255 w 370"/>
                <a:gd name="T73" fmla="*/ 769 h 1219"/>
                <a:gd name="T74" fmla="*/ 255 w 370"/>
                <a:gd name="T75" fmla="*/ 803 h 1219"/>
                <a:gd name="T76" fmla="*/ 260 w 370"/>
                <a:gd name="T77" fmla="*/ 833 h 1219"/>
                <a:gd name="T78" fmla="*/ 281 w 370"/>
                <a:gd name="T79" fmla="*/ 866 h 1219"/>
                <a:gd name="T80" fmla="*/ 275 w 370"/>
                <a:gd name="T81" fmla="*/ 896 h 1219"/>
                <a:gd name="T82" fmla="*/ 275 w 370"/>
                <a:gd name="T83" fmla="*/ 930 h 1219"/>
                <a:gd name="T84" fmla="*/ 294 w 370"/>
                <a:gd name="T85" fmla="*/ 955 h 1219"/>
                <a:gd name="T86" fmla="*/ 275 w 370"/>
                <a:gd name="T87" fmla="*/ 976 h 1219"/>
                <a:gd name="T88" fmla="*/ 262 w 370"/>
                <a:gd name="T89" fmla="*/ 1001 h 1219"/>
                <a:gd name="T90" fmla="*/ 258 w 370"/>
                <a:gd name="T91" fmla="*/ 1023 h 1219"/>
                <a:gd name="T92" fmla="*/ 260 w 370"/>
                <a:gd name="T93" fmla="*/ 1046 h 1219"/>
                <a:gd name="T94" fmla="*/ 275 w 370"/>
                <a:gd name="T95" fmla="*/ 1067 h 1219"/>
                <a:gd name="T96" fmla="*/ 270 w 370"/>
                <a:gd name="T97" fmla="*/ 1092 h 1219"/>
                <a:gd name="T98" fmla="*/ 270 w 370"/>
                <a:gd name="T99" fmla="*/ 1124 h 1219"/>
                <a:gd name="T100" fmla="*/ 302 w 370"/>
                <a:gd name="T101" fmla="*/ 1147 h 1219"/>
                <a:gd name="T102" fmla="*/ 321 w 370"/>
                <a:gd name="T103" fmla="*/ 1168 h 1219"/>
                <a:gd name="T104" fmla="*/ 281 w 370"/>
                <a:gd name="T105" fmla="*/ 1210 h 1219"/>
                <a:gd name="T106" fmla="*/ 258 w 370"/>
                <a:gd name="T107" fmla="*/ 1215 h 1219"/>
                <a:gd name="T108" fmla="*/ 222 w 370"/>
                <a:gd name="T109" fmla="*/ 1183 h 1219"/>
                <a:gd name="T110" fmla="*/ 160 w 370"/>
                <a:gd name="T111" fmla="*/ 1094 h 1219"/>
                <a:gd name="T112" fmla="*/ 99 w 370"/>
                <a:gd name="T113" fmla="*/ 1018 h 1219"/>
                <a:gd name="T114" fmla="*/ 76 w 370"/>
                <a:gd name="T115" fmla="*/ 1004 h 1219"/>
                <a:gd name="T116" fmla="*/ 66 w 370"/>
                <a:gd name="T117" fmla="*/ 978 h 1219"/>
                <a:gd name="T118" fmla="*/ 34 w 370"/>
                <a:gd name="T119" fmla="*/ 946 h 1219"/>
                <a:gd name="T120" fmla="*/ 8 w 370"/>
                <a:gd name="T121" fmla="*/ 949 h 1219"/>
                <a:gd name="T122" fmla="*/ 4 w 370"/>
                <a:gd name="T123" fmla="*/ 892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0" h="1219">
                  <a:moveTo>
                    <a:pt x="93" y="5"/>
                  </a:moveTo>
                  <a:lnTo>
                    <a:pt x="95" y="5"/>
                  </a:lnTo>
                  <a:lnTo>
                    <a:pt x="97" y="3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3" y="9"/>
                  </a:lnTo>
                  <a:lnTo>
                    <a:pt x="137" y="9"/>
                  </a:lnTo>
                  <a:lnTo>
                    <a:pt x="141" y="11"/>
                  </a:lnTo>
                  <a:lnTo>
                    <a:pt x="144" y="13"/>
                  </a:lnTo>
                  <a:lnTo>
                    <a:pt x="150" y="17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67" y="22"/>
                  </a:lnTo>
                  <a:lnTo>
                    <a:pt x="169" y="24"/>
                  </a:lnTo>
                  <a:lnTo>
                    <a:pt x="171" y="24"/>
                  </a:lnTo>
                  <a:lnTo>
                    <a:pt x="173" y="26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9" y="30"/>
                  </a:lnTo>
                  <a:lnTo>
                    <a:pt x="182" y="32"/>
                  </a:lnTo>
                  <a:lnTo>
                    <a:pt x="184" y="34"/>
                  </a:lnTo>
                  <a:lnTo>
                    <a:pt x="190" y="34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199" y="38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9" y="39"/>
                  </a:lnTo>
                  <a:lnTo>
                    <a:pt x="213" y="39"/>
                  </a:lnTo>
                  <a:lnTo>
                    <a:pt x="215" y="41"/>
                  </a:lnTo>
                  <a:lnTo>
                    <a:pt x="217" y="39"/>
                  </a:lnTo>
                  <a:lnTo>
                    <a:pt x="218" y="39"/>
                  </a:lnTo>
                  <a:lnTo>
                    <a:pt x="218" y="41"/>
                  </a:lnTo>
                  <a:lnTo>
                    <a:pt x="217" y="43"/>
                  </a:lnTo>
                  <a:lnTo>
                    <a:pt x="215" y="45"/>
                  </a:lnTo>
                  <a:lnTo>
                    <a:pt x="215" y="47"/>
                  </a:lnTo>
                  <a:lnTo>
                    <a:pt x="213" y="49"/>
                  </a:lnTo>
                  <a:lnTo>
                    <a:pt x="213" y="51"/>
                  </a:lnTo>
                  <a:lnTo>
                    <a:pt x="211" y="53"/>
                  </a:lnTo>
                  <a:lnTo>
                    <a:pt x="211" y="55"/>
                  </a:lnTo>
                  <a:lnTo>
                    <a:pt x="209" y="57"/>
                  </a:lnTo>
                  <a:lnTo>
                    <a:pt x="207" y="57"/>
                  </a:lnTo>
                  <a:lnTo>
                    <a:pt x="205" y="58"/>
                  </a:lnTo>
                  <a:lnTo>
                    <a:pt x="203" y="58"/>
                  </a:lnTo>
                  <a:lnTo>
                    <a:pt x="201" y="60"/>
                  </a:lnTo>
                  <a:lnTo>
                    <a:pt x="201" y="62"/>
                  </a:lnTo>
                  <a:lnTo>
                    <a:pt x="199" y="62"/>
                  </a:lnTo>
                  <a:lnTo>
                    <a:pt x="199" y="66"/>
                  </a:lnTo>
                  <a:lnTo>
                    <a:pt x="199" y="68"/>
                  </a:lnTo>
                  <a:lnTo>
                    <a:pt x="201" y="70"/>
                  </a:lnTo>
                  <a:lnTo>
                    <a:pt x="203" y="72"/>
                  </a:lnTo>
                  <a:lnTo>
                    <a:pt x="205" y="72"/>
                  </a:lnTo>
                  <a:lnTo>
                    <a:pt x="207" y="72"/>
                  </a:lnTo>
                  <a:lnTo>
                    <a:pt x="207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5" y="74"/>
                  </a:lnTo>
                  <a:lnTo>
                    <a:pt x="217" y="74"/>
                  </a:lnTo>
                  <a:lnTo>
                    <a:pt x="220" y="74"/>
                  </a:lnTo>
                  <a:lnTo>
                    <a:pt x="222" y="74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8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39" y="74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7" y="77"/>
                  </a:lnTo>
                  <a:lnTo>
                    <a:pt x="249" y="79"/>
                  </a:lnTo>
                  <a:lnTo>
                    <a:pt x="251" y="81"/>
                  </a:lnTo>
                  <a:lnTo>
                    <a:pt x="251" y="87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51" y="95"/>
                  </a:lnTo>
                  <a:lnTo>
                    <a:pt x="251" y="98"/>
                  </a:lnTo>
                  <a:lnTo>
                    <a:pt x="251" y="100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3" y="108"/>
                  </a:lnTo>
                  <a:lnTo>
                    <a:pt x="253" y="110"/>
                  </a:lnTo>
                  <a:lnTo>
                    <a:pt x="255" y="112"/>
                  </a:lnTo>
                  <a:lnTo>
                    <a:pt x="255" y="114"/>
                  </a:lnTo>
                  <a:lnTo>
                    <a:pt x="255" y="115"/>
                  </a:lnTo>
                  <a:lnTo>
                    <a:pt x="255" y="119"/>
                  </a:lnTo>
                  <a:lnTo>
                    <a:pt x="255" y="121"/>
                  </a:lnTo>
                  <a:lnTo>
                    <a:pt x="256" y="123"/>
                  </a:lnTo>
                  <a:lnTo>
                    <a:pt x="256" y="125"/>
                  </a:lnTo>
                  <a:lnTo>
                    <a:pt x="256" y="129"/>
                  </a:lnTo>
                  <a:lnTo>
                    <a:pt x="258" y="133"/>
                  </a:lnTo>
                  <a:lnTo>
                    <a:pt x="258" y="134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62" y="138"/>
                  </a:lnTo>
                  <a:lnTo>
                    <a:pt x="264" y="138"/>
                  </a:lnTo>
                  <a:lnTo>
                    <a:pt x="268" y="136"/>
                  </a:lnTo>
                  <a:lnTo>
                    <a:pt x="274" y="134"/>
                  </a:lnTo>
                  <a:lnTo>
                    <a:pt x="279" y="133"/>
                  </a:lnTo>
                  <a:lnTo>
                    <a:pt x="289" y="129"/>
                  </a:lnTo>
                  <a:lnTo>
                    <a:pt x="293" y="127"/>
                  </a:lnTo>
                  <a:lnTo>
                    <a:pt x="294" y="127"/>
                  </a:lnTo>
                  <a:lnTo>
                    <a:pt x="294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3" y="119"/>
                  </a:lnTo>
                  <a:lnTo>
                    <a:pt x="293" y="115"/>
                  </a:lnTo>
                  <a:lnTo>
                    <a:pt x="291" y="110"/>
                  </a:lnTo>
                  <a:lnTo>
                    <a:pt x="291" y="106"/>
                  </a:lnTo>
                  <a:lnTo>
                    <a:pt x="291" y="104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00" y="100"/>
                  </a:lnTo>
                  <a:lnTo>
                    <a:pt x="302" y="98"/>
                  </a:lnTo>
                  <a:lnTo>
                    <a:pt x="306" y="100"/>
                  </a:lnTo>
                  <a:lnTo>
                    <a:pt x="310" y="100"/>
                  </a:lnTo>
                  <a:lnTo>
                    <a:pt x="313" y="100"/>
                  </a:lnTo>
                  <a:lnTo>
                    <a:pt x="315" y="102"/>
                  </a:lnTo>
                  <a:lnTo>
                    <a:pt x="317" y="104"/>
                  </a:lnTo>
                  <a:lnTo>
                    <a:pt x="319" y="104"/>
                  </a:lnTo>
                  <a:lnTo>
                    <a:pt x="319" y="106"/>
                  </a:lnTo>
                  <a:lnTo>
                    <a:pt x="321" y="108"/>
                  </a:lnTo>
                  <a:lnTo>
                    <a:pt x="325" y="110"/>
                  </a:lnTo>
                  <a:lnTo>
                    <a:pt x="329" y="114"/>
                  </a:lnTo>
                  <a:lnTo>
                    <a:pt x="331" y="115"/>
                  </a:lnTo>
                  <a:lnTo>
                    <a:pt x="332" y="117"/>
                  </a:lnTo>
                  <a:lnTo>
                    <a:pt x="334" y="117"/>
                  </a:lnTo>
                  <a:lnTo>
                    <a:pt x="336" y="119"/>
                  </a:lnTo>
                  <a:lnTo>
                    <a:pt x="338" y="121"/>
                  </a:lnTo>
                  <a:lnTo>
                    <a:pt x="340" y="123"/>
                  </a:lnTo>
                  <a:lnTo>
                    <a:pt x="340" y="125"/>
                  </a:lnTo>
                  <a:lnTo>
                    <a:pt x="342" y="129"/>
                  </a:lnTo>
                  <a:lnTo>
                    <a:pt x="346" y="133"/>
                  </a:lnTo>
                  <a:lnTo>
                    <a:pt x="350" y="136"/>
                  </a:lnTo>
                  <a:lnTo>
                    <a:pt x="355" y="140"/>
                  </a:lnTo>
                  <a:lnTo>
                    <a:pt x="357" y="142"/>
                  </a:lnTo>
                  <a:lnTo>
                    <a:pt x="359" y="142"/>
                  </a:lnTo>
                  <a:lnTo>
                    <a:pt x="361" y="144"/>
                  </a:lnTo>
                  <a:lnTo>
                    <a:pt x="363" y="144"/>
                  </a:lnTo>
                  <a:lnTo>
                    <a:pt x="365" y="144"/>
                  </a:lnTo>
                  <a:lnTo>
                    <a:pt x="367" y="146"/>
                  </a:lnTo>
                  <a:lnTo>
                    <a:pt x="367" y="148"/>
                  </a:lnTo>
                  <a:lnTo>
                    <a:pt x="369" y="150"/>
                  </a:lnTo>
                  <a:lnTo>
                    <a:pt x="370" y="150"/>
                  </a:lnTo>
                  <a:lnTo>
                    <a:pt x="370" y="152"/>
                  </a:lnTo>
                  <a:lnTo>
                    <a:pt x="370" y="153"/>
                  </a:lnTo>
                  <a:lnTo>
                    <a:pt x="370" y="155"/>
                  </a:lnTo>
                  <a:lnTo>
                    <a:pt x="370" y="159"/>
                  </a:lnTo>
                  <a:lnTo>
                    <a:pt x="370" y="161"/>
                  </a:lnTo>
                  <a:lnTo>
                    <a:pt x="370" y="165"/>
                  </a:lnTo>
                  <a:lnTo>
                    <a:pt x="369" y="171"/>
                  </a:lnTo>
                  <a:lnTo>
                    <a:pt x="369" y="174"/>
                  </a:lnTo>
                  <a:lnTo>
                    <a:pt x="367" y="178"/>
                  </a:lnTo>
                  <a:lnTo>
                    <a:pt x="367" y="180"/>
                  </a:lnTo>
                  <a:lnTo>
                    <a:pt x="365" y="184"/>
                  </a:lnTo>
                  <a:lnTo>
                    <a:pt x="363" y="188"/>
                  </a:lnTo>
                  <a:lnTo>
                    <a:pt x="363" y="190"/>
                  </a:lnTo>
                  <a:lnTo>
                    <a:pt x="361" y="191"/>
                  </a:lnTo>
                  <a:lnTo>
                    <a:pt x="359" y="193"/>
                  </a:lnTo>
                  <a:lnTo>
                    <a:pt x="355" y="193"/>
                  </a:lnTo>
                  <a:lnTo>
                    <a:pt x="353" y="193"/>
                  </a:lnTo>
                  <a:lnTo>
                    <a:pt x="351" y="193"/>
                  </a:lnTo>
                  <a:lnTo>
                    <a:pt x="348" y="193"/>
                  </a:lnTo>
                  <a:lnTo>
                    <a:pt x="346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36" y="191"/>
                  </a:lnTo>
                  <a:lnTo>
                    <a:pt x="332" y="191"/>
                  </a:lnTo>
                  <a:lnTo>
                    <a:pt x="331" y="191"/>
                  </a:lnTo>
                  <a:lnTo>
                    <a:pt x="327" y="193"/>
                  </a:lnTo>
                  <a:lnTo>
                    <a:pt x="325" y="193"/>
                  </a:lnTo>
                  <a:lnTo>
                    <a:pt x="325" y="197"/>
                  </a:lnTo>
                  <a:lnTo>
                    <a:pt x="325" y="199"/>
                  </a:lnTo>
                  <a:lnTo>
                    <a:pt x="325" y="201"/>
                  </a:lnTo>
                  <a:lnTo>
                    <a:pt x="323" y="203"/>
                  </a:lnTo>
                  <a:lnTo>
                    <a:pt x="323" y="207"/>
                  </a:lnTo>
                  <a:lnTo>
                    <a:pt x="319" y="209"/>
                  </a:lnTo>
                  <a:lnTo>
                    <a:pt x="317" y="210"/>
                  </a:lnTo>
                  <a:lnTo>
                    <a:pt x="313" y="214"/>
                  </a:lnTo>
                  <a:lnTo>
                    <a:pt x="310" y="214"/>
                  </a:lnTo>
                  <a:lnTo>
                    <a:pt x="308" y="216"/>
                  </a:lnTo>
                  <a:lnTo>
                    <a:pt x="306" y="218"/>
                  </a:lnTo>
                  <a:lnTo>
                    <a:pt x="304" y="222"/>
                  </a:lnTo>
                  <a:lnTo>
                    <a:pt x="304" y="224"/>
                  </a:lnTo>
                  <a:lnTo>
                    <a:pt x="277" y="226"/>
                  </a:lnTo>
                  <a:lnTo>
                    <a:pt x="277" y="222"/>
                  </a:lnTo>
                  <a:lnTo>
                    <a:pt x="234" y="220"/>
                  </a:lnTo>
                  <a:lnTo>
                    <a:pt x="230" y="220"/>
                  </a:lnTo>
                  <a:lnTo>
                    <a:pt x="228" y="224"/>
                  </a:lnTo>
                  <a:lnTo>
                    <a:pt x="228" y="226"/>
                  </a:lnTo>
                  <a:lnTo>
                    <a:pt x="228" y="228"/>
                  </a:lnTo>
                  <a:lnTo>
                    <a:pt x="228" y="231"/>
                  </a:lnTo>
                  <a:lnTo>
                    <a:pt x="226" y="235"/>
                  </a:lnTo>
                  <a:lnTo>
                    <a:pt x="226" y="237"/>
                  </a:lnTo>
                  <a:lnTo>
                    <a:pt x="226" y="241"/>
                  </a:lnTo>
                  <a:lnTo>
                    <a:pt x="224" y="243"/>
                  </a:lnTo>
                  <a:lnTo>
                    <a:pt x="224" y="245"/>
                  </a:lnTo>
                  <a:lnTo>
                    <a:pt x="224" y="247"/>
                  </a:lnTo>
                  <a:lnTo>
                    <a:pt x="224" y="248"/>
                  </a:lnTo>
                  <a:lnTo>
                    <a:pt x="226" y="250"/>
                  </a:lnTo>
                  <a:lnTo>
                    <a:pt x="228" y="254"/>
                  </a:lnTo>
                  <a:lnTo>
                    <a:pt x="232" y="256"/>
                  </a:lnTo>
                  <a:lnTo>
                    <a:pt x="234" y="256"/>
                  </a:lnTo>
                  <a:lnTo>
                    <a:pt x="236" y="260"/>
                  </a:lnTo>
                  <a:lnTo>
                    <a:pt x="236" y="262"/>
                  </a:lnTo>
                  <a:lnTo>
                    <a:pt x="237" y="264"/>
                  </a:lnTo>
                  <a:lnTo>
                    <a:pt x="237" y="265"/>
                  </a:lnTo>
                  <a:lnTo>
                    <a:pt x="239" y="267"/>
                  </a:lnTo>
                  <a:lnTo>
                    <a:pt x="239" y="271"/>
                  </a:lnTo>
                  <a:lnTo>
                    <a:pt x="237" y="273"/>
                  </a:lnTo>
                  <a:lnTo>
                    <a:pt x="237" y="277"/>
                  </a:lnTo>
                  <a:lnTo>
                    <a:pt x="236" y="279"/>
                  </a:lnTo>
                  <a:lnTo>
                    <a:pt x="234" y="283"/>
                  </a:lnTo>
                  <a:lnTo>
                    <a:pt x="232" y="283"/>
                  </a:lnTo>
                  <a:lnTo>
                    <a:pt x="232" y="284"/>
                  </a:lnTo>
                  <a:lnTo>
                    <a:pt x="230" y="288"/>
                  </a:lnTo>
                  <a:lnTo>
                    <a:pt x="228" y="290"/>
                  </a:lnTo>
                  <a:lnTo>
                    <a:pt x="226" y="292"/>
                  </a:lnTo>
                  <a:lnTo>
                    <a:pt x="224" y="294"/>
                  </a:lnTo>
                  <a:lnTo>
                    <a:pt x="222" y="294"/>
                  </a:lnTo>
                  <a:lnTo>
                    <a:pt x="217" y="294"/>
                  </a:lnTo>
                  <a:lnTo>
                    <a:pt x="215" y="294"/>
                  </a:lnTo>
                  <a:lnTo>
                    <a:pt x="213" y="296"/>
                  </a:lnTo>
                  <a:lnTo>
                    <a:pt x="211" y="296"/>
                  </a:lnTo>
                  <a:lnTo>
                    <a:pt x="209" y="298"/>
                  </a:lnTo>
                  <a:lnTo>
                    <a:pt x="209" y="300"/>
                  </a:lnTo>
                  <a:lnTo>
                    <a:pt x="207" y="302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09" y="307"/>
                  </a:lnTo>
                  <a:lnTo>
                    <a:pt x="209" y="309"/>
                  </a:lnTo>
                  <a:lnTo>
                    <a:pt x="209" y="311"/>
                  </a:lnTo>
                  <a:lnTo>
                    <a:pt x="209" y="315"/>
                  </a:lnTo>
                  <a:lnTo>
                    <a:pt x="209" y="317"/>
                  </a:lnTo>
                  <a:lnTo>
                    <a:pt x="207" y="319"/>
                  </a:lnTo>
                  <a:lnTo>
                    <a:pt x="207" y="321"/>
                  </a:lnTo>
                  <a:lnTo>
                    <a:pt x="205" y="322"/>
                  </a:lnTo>
                  <a:lnTo>
                    <a:pt x="205" y="324"/>
                  </a:lnTo>
                  <a:lnTo>
                    <a:pt x="203" y="326"/>
                  </a:lnTo>
                  <a:lnTo>
                    <a:pt x="199" y="330"/>
                  </a:lnTo>
                  <a:lnTo>
                    <a:pt x="199" y="332"/>
                  </a:lnTo>
                  <a:lnTo>
                    <a:pt x="199" y="334"/>
                  </a:lnTo>
                  <a:lnTo>
                    <a:pt x="199" y="338"/>
                  </a:lnTo>
                  <a:lnTo>
                    <a:pt x="199" y="340"/>
                  </a:lnTo>
                  <a:lnTo>
                    <a:pt x="199" y="343"/>
                  </a:lnTo>
                  <a:lnTo>
                    <a:pt x="199" y="345"/>
                  </a:lnTo>
                  <a:lnTo>
                    <a:pt x="199" y="347"/>
                  </a:lnTo>
                  <a:lnTo>
                    <a:pt x="199" y="349"/>
                  </a:lnTo>
                  <a:lnTo>
                    <a:pt x="198" y="349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196" y="355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2" y="362"/>
                  </a:lnTo>
                  <a:lnTo>
                    <a:pt x="192" y="364"/>
                  </a:lnTo>
                  <a:lnTo>
                    <a:pt x="192" y="366"/>
                  </a:lnTo>
                  <a:lnTo>
                    <a:pt x="190" y="370"/>
                  </a:lnTo>
                  <a:lnTo>
                    <a:pt x="190" y="374"/>
                  </a:lnTo>
                  <a:lnTo>
                    <a:pt x="188" y="376"/>
                  </a:lnTo>
                  <a:lnTo>
                    <a:pt x="186" y="379"/>
                  </a:lnTo>
                  <a:lnTo>
                    <a:pt x="184" y="383"/>
                  </a:lnTo>
                  <a:lnTo>
                    <a:pt x="180" y="387"/>
                  </a:lnTo>
                  <a:lnTo>
                    <a:pt x="177" y="389"/>
                  </a:lnTo>
                  <a:lnTo>
                    <a:pt x="175" y="391"/>
                  </a:lnTo>
                  <a:lnTo>
                    <a:pt x="171" y="395"/>
                  </a:lnTo>
                  <a:lnTo>
                    <a:pt x="167" y="397"/>
                  </a:lnTo>
                  <a:lnTo>
                    <a:pt x="163" y="400"/>
                  </a:lnTo>
                  <a:lnTo>
                    <a:pt x="161" y="402"/>
                  </a:lnTo>
                  <a:lnTo>
                    <a:pt x="161" y="404"/>
                  </a:lnTo>
                  <a:lnTo>
                    <a:pt x="161" y="406"/>
                  </a:lnTo>
                  <a:lnTo>
                    <a:pt x="161" y="408"/>
                  </a:lnTo>
                  <a:lnTo>
                    <a:pt x="163" y="408"/>
                  </a:lnTo>
                  <a:lnTo>
                    <a:pt x="167" y="412"/>
                  </a:lnTo>
                  <a:lnTo>
                    <a:pt x="169" y="412"/>
                  </a:lnTo>
                  <a:lnTo>
                    <a:pt x="171" y="412"/>
                  </a:lnTo>
                  <a:lnTo>
                    <a:pt x="175" y="412"/>
                  </a:lnTo>
                  <a:lnTo>
                    <a:pt x="177" y="414"/>
                  </a:lnTo>
                  <a:lnTo>
                    <a:pt x="179" y="414"/>
                  </a:lnTo>
                  <a:lnTo>
                    <a:pt x="180" y="416"/>
                  </a:lnTo>
                  <a:lnTo>
                    <a:pt x="180" y="417"/>
                  </a:lnTo>
                  <a:lnTo>
                    <a:pt x="182" y="419"/>
                  </a:lnTo>
                  <a:lnTo>
                    <a:pt x="182" y="421"/>
                  </a:lnTo>
                  <a:lnTo>
                    <a:pt x="182" y="423"/>
                  </a:lnTo>
                  <a:lnTo>
                    <a:pt x="182" y="425"/>
                  </a:lnTo>
                  <a:lnTo>
                    <a:pt x="180" y="427"/>
                  </a:lnTo>
                  <a:lnTo>
                    <a:pt x="179" y="429"/>
                  </a:lnTo>
                  <a:lnTo>
                    <a:pt x="179" y="431"/>
                  </a:lnTo>
                  <a:lnTo>
                    <a:pt x="179" y="433"/>
                  </a:lnTo>
                  <a:lnTo>
                    <a:pt x="179" y="435"/>
                  </a:lnTo>
                  <a:lnTo>
                    <a:pt x="177" y="435"/>
                  </a:lnTo>
                  <a:lnTo>
                    <a:pt x="175" y="436"/>
                  </a:lnTo>
                  <a:lnTo>
                    <a:pt x="175" y="438"/>
                  </a:lnTo>
                  <a:lnTo>
                    <a:pt x="173" y="440"/>
                  </a:lnTo>
                  <a:lnTo>
                    <a:pt x="171" y="440"/>
                  </a:lnTo>
                  <a:lnTo>
                    <a:pt x="171" y="442"/>
                  </a:lnTo>
                  <a:lnTo>
                    <a:pt x="169" y="442"/>
                  </a:lnTo>
                  <a:lnTo>
                    <a:pt x="167" y="444"/>
                  </a:lnTo>
                  <a:lnTo>
                    <a:pt x="165" y="446"/>
                  </a:lnTo>
                  <a:lnTo>
                    <a:pt x="163" y="450"/>
                  </a:lnTo>
                  <a:lnTo>
                    <a:pt x="161" y="452"/>
                  </a:lnTo>
                  <a:lnTo>
                    <a:pt x="161" y="454"/>
                  </a:lnTo>
                  <a:lnTo>
                    <a:pt x="161" y="457"/>
                  </a:lnTo>
                  <a:lnTo>
                    <a:pt x="161" y="461"/>
                  </a:lnTo>
                  <a:lnTo>
                    <a:pt x="161" y="463"/>
                  </a:lnTo>
                  <a:lnTo>
                    <a:pt x="161" y="465"/>
                  </a:lnTo>
                  <a:lnTo>
                    <a:pt x="161" y="467"/>
                  </a:lnTo>
                  <a:lnTo>
                    <a:pt x="161" y="469"/>
                  </a:lnTo>
                  <a:lnTo>
                    <a:pt x="163" y="471"/>
                  </a:lnTo>
                  <a:lnTo>
                    <a:pt x="165" y="471"/>
                  </a:lnTo>
                  <a:lnTo>
                    <a:pt x="165" y="473"/>
                  </a:lnTo>
                  <a:lnTo>
                    <a:pt x="167" y="474"/>
                  </a:lnTo>
                  <a:lnTo>
                    <a:pt x="169" y="476"/>
                  </a:lnTo>
                  <a:lnTo>
                    <a:pt x="171" y="478"/>
                  </a:lnTo>
                  <a:lnTo>
                    <a:pt x="173" y="480"/>
                  </a:lnTo>
                  <a:lnTo>
                    <a:pt x="173" y="484"/>
                  </a:lnTo>
                  <a:lnTo>
                    <a:pt x="173" y="486"/>
                  </a:lnTo>
                  <a:lnTo>
                    <a:pt x="175" y="488"/>
                  </a:lnTo>
                  <a:lnTo>
                    <a:pt x="177" y="490"/>
                  </a:lnTo>
                  <a:lnTo>
                    <a:pt x="177" y="492"/>
                  </a:lnTo>
                  <a:lnTo>
                    <a:pt x="179" y="493"/>
                  </a:lnTo>
                  <a:lnTo>
                    <a:pt x="179" y="495"/>
                  </a:lnTo>
                  <a:lnTo>
                    <a:pt x="179" y="497"/>
                  </a:lnTo>
                  <a:lnTo>
                    <a:pt x="180" y="499"/>
                  </a:lnTo>
                  <a:lnTo>
                    <a:pt x="182" y="503"/>
                  </a:lnTo>
                  <a:lnTo>
                    <a:pt x="184" y="505"/>
                  </a:lnTo>
                  <a:lnTo>
                    <a:pt x="186" y="509"/>
                  </a:lnTo>
                  <a:lnTo>
                    <a:pt x="188" y="511"/>
                  </a:lnTo>
                  <a:lnTo>
                    <a:pt x="188" y="512"/>
                  </a:lnTo>
                  <a:lnTo>
                    <a:pt x="188" y="514"/>
                  </a:lnTo>
                  <a:lnTo>
                    <a:pt x="188" y="518"/>
                  </a:lnTo>
                  <a:lnTo>
                    <a:pt x="186" y="520"/>
                  </a:lnTo>
                  <a:lnTo>
                    <a:pt x="188" y="522"/>
                  </a:lnTo>
                  <a:lnTo>
                    <a:pt x="188" y="526"/>
                  </a:lnTo>
                  <a:lnTo>
                    <a:pt x="190" y="528"/>
                  </a:lnTo>
                  <a:lnTo>
                    <a:pt x="192" y="530"/>
                  </a:lnTo>
                  <a:lnTo>
                    <a:pt x="192" y="531"/>
                  </a:lnTo>
                  <a:lnTo>
                    <a:pt x="194" y="531"/>
                  </a:lnTo>
                  <a:lnTo>
                    <a:pt x="194" y="533"/>
                  </a:lnTo>
                  <a:lnTo>
                    <a:pt x="196" y="535"/>
                  </a:lnTo>
                  <a:lnTo>
                    <a:pt x="198" y="535"/>
                  </a:lnTo>
                  <a:lnTo>
                    <a:pt x="198" y="537"/>
                  </a:lnTo>
                  <a:lnTo>
                    <a:pt x="199" y="537"/>
                  </a:lnTo>
                  <a:lnTo>
                    <a:pt x="201" y="539"/>
                  </a:lnTo>
                  <a:lnTo>
                    <a:pt x="201" y="541"/>
                  </a:lnTo>
                  <a:lnTo>
                    <a:pt x="203" y="543"/>
                  </a:lnTo>
                  <a:lnTo>
                    <a:pt x="203" y="545"/>
                  </a:lnTo>
                  <a:lnTo>
                    <a:pt x="203" y="547"/>
                  </a:lnTo>
                  <a:lnTo>
                    <a:pt x="205" y="550"/>
                  </a:lnTo>
                  <a:lnTo>
                    <a:pt x="205" y="552"/>
                  </a:lnTo>
                  <a:lnTo>
                    <a:pt x="205" y="554"/>
                  </a:lnTo>
                  <a:lnTo>
                    <a:pt x="205" y="556"/>
                  </a:lnTo>
                  <a:lnTo>
                    <a:pt x="205" y="558"/>
                  </a:lnTo>
                  <a:lnTo>
                    <a:pt x="205" y="560"/>
                  </a:lnTo>
                  <a:lnTo>
                    <a:pt x="207" y="562"/>
                  </a:lnTo>
                  <a:lnTo>
                    <a:pt x="207" y="564"/>
                  </a:lnTo>
                  <a:lnTo>
                    <a:pt x="209" y="566"/>
                  </a:lnTo>
                  <a:lnTo>
                    <a:pt x="209" y="568"/>
                  </a:lnTo>
                  <a:lnTo>
                    <a:pt x="211" y="568"/>
                  </a:lnTo>
                  <a:lnTo>
                    <a:pt x="213" y="569"/>
                  </a:lnTo>
                  <a:lnTo>
                    <a:pt x="215" y="569"/>
                  </a:lnTo>
                  <a:lnTo>
                    <a:pt x="217" y="569"/>
                  </a:lnTo>
                  <a:lnTo>
                    <a:pt x="218" y="571"/>
                  </a:lnTo>
                  <a:lnTo>
                    <a:pt x="220" y="571"/>
                  </a:lnTo>
                  <a:lnTo>
                    <a:pt x="222" y="573"/>
                  </a:lnTo>
                  <a:lnTo>
                    <a:pt x="224" y="573"/>
                  </a:lnTo>
                  <a:lnTo>
                    <a:pt x="226" y="575"/>
                  </a:lnTo>
                  <a:lnTo>
                    <a:pt x="228" y="577"/>
                  </a:lnTo>
                  <a:lnTo>
                    <a:pt x="230" y="577"/>
                  </a:lnTo>
                  <a:lnTo>
                    <a:pt x="234" y="579"/>
                  </a:lnTo>
                  <a:lnTo>
                    <a:pt x="236" y="579"/>
                  </a:lnTo>
                  <a:lnTo>
                    <a:pt x="239" y="581"/>
                  </a:lnTo>
                  <a:lnTo>
                    <a:pt x="241" y="581"/>
                  </a:lnTo>
                  <a:lnTo>
                    <a:pt x="245" y="581"/>
                  </a:lnTo>
                  <a:lnTo>
                    <a:pt x="247" y="581"/>
                  </a:lnTo>
                  <a:lnTo>
                    <a:pt x="251" y="583"/>
                  </a:lnTo>
                  <a:lnTo>
                    <a:pt x="253" y="583"/>
                  </a:lnTo>
                  <a:lnTo>
                    <a:pt x="255" y="583"/>
                  </a:lnTo>
                  <a:lnTo>
                    <a:pt x="256" y="583"/>
                  </a:lnTo>
                  <a:lnTo>
                    <a:pt x="258" y="585"/>
                  </a:lnTo>
                  <a:lnTo>
                    <a:pt x="260" y="585"/>
                  </a:lnTo>
                  <a:lnTo>
                    <a:pt x="262" y="585"/>
                  </a:lnTo>
                  <a:lnTo>
                    <a:pt x="264" y="585"/>
                  </a:lnTo>
                  <a:lnTo>
                    <a:pt x="266" y="585"/>
                  </a:lnTo>
                  <a:lnTo>
                    <a:pt x="268" y="587"/>
                  </a:lnTo>
                  <a:lnTo>
                    <a:pt x="268" y="588"/>
                  </a:lnTo>
                  <a:lnTo>
                    <a:pt x="268" y="590"/>
                  </a:lnTo>
                  <a:lnTo>
                    <a:pt x="268" y="592"/>
                  </a:lnTo>
                  <a:lnTo>
                    <a:pt x="266" y="594"/>
                  </a:lnTo>
                  <a:lnTo>
                    <a:pt x="264" y="596"/>
                  </a:lnTo>
                  <a:lnTo>
                    <a:pt x="262" y="598"/>
                  </a:lnTo>
                  <a:lnTo>
                    <a:pt x="258" y="600"/>
                  </a:lnTo>
                  <a:lnTo>
                    <a:pt x="256" y="600"/>
                  </a:lnTo>
                  <a:lnTo>
                    <a:pt x="255" y="602"/>
                  </a:lnTo>
                  <a:lnTo>
                    <a:pt x="253" y="602"/>
                  </a:lnTo>
                  <a:lnTo>
                    <a:pt x="251" y="604"/>
                  </a:lnTo>
                  <a:lnTo>
                    <a:pt x="249" y="604"/>
                  </a:lnTo>
                  <a:lnTo>
                    <a:pt x="247" y="604"/>
                  </a:lnTo>
                  <a:lnTo>
                    <a:pt x="245" y="604"/>
                  </a:lnTo>
                  <a:lnTo>
                    <a:pt x="243" y="602"/>
                  </a:lnTo>
                  <a:lnTo>
                    <a:pt x="241" y="602"/>
                  </a:lnTo>
                  <a:lnTo>
                    <a:pt x="241" y="604"/>
                  </a:lnTo>
                  <a:lnTo>
                    <a:pt x="237" y="604"/>
                  </a:lnTo>
                  <a:lnTo>
                    <a:pt x="234" y="606"/>
                  </a:lnTo>
                  <a:lnTo>
                    <a:pt x="234" y="607"/>
                  </a:lnTo>
                  <a:lnTo>
                    <a:pt x="232" y="609"/>
                  </a:lnTo>
                  <a:lnTo>
                    <a:pt x="230" y="613"/>
                  </a:lnTo>
                  <a:lnTo>
                    <a:pt x="228" y="613"/>
                  </a:lnTo>
                  <a:lnTo>
                    <a:pt x="228" y="617"/>
                  </a:lnTo>
                  <a:lnTo>
                    <a:pt x="226" y="619"/>
                  </a:lnTo>
                  <a:lnTo>
                    <a:pt x="226" y="621"/>
                  </a:lnTo>
                  <a:lnTo>
                    <a:pt x="224" y="623"/>
                  </a:lnTo>
                  <a:lnTo>
                    <a:pt x="224" y="625"/>
                  </a:lnTo>
                  <a:lnTo>
                    <a:pt x="224" y="626"/>
                  </a:lnTo>
                  <a:lnTo>
                    <a:pt x="224" y="628"/>
                  </a:lnTo>
                  <a:lnTo>
                    <a:pt x="224" y="630"/>
                  </a:lnTo>
                  <a:lnTo>
                    <a:pt x="224" y="632"/>
                  </a:lnTo>
                  <a:lnTo>
                    <a:pt x="224" y="634"/>
                  </a:lnTo>
                  <a:lnTo>
                    <a:pt x="224" y="636"/>
                  </a:lnTo>
                  <a:lnTo>
                    <a:pt x="224" y="638"/>
                  </a:lnTo>
                  <a:lnTo>
                    <a:pt x="224" y="640"/>
                  </a:lnTo>
                  <a:lnTo>
                    <a:pt x="222" y="642"/>
                  </a:lnTo>
                  <a:lnTo>
                    <a:pt x="220" y="645"/>
                  </a:lnTo>
                  <a:lnTo>
                    <a:pt x="218" y="647"/>
                  </a:lnTo>
                  <a:lnTo>
                    <a:pt x="218" y="649"/>
                  </a:lnTo>
                  <a:lnTo>
                    <a:pt x="218" y="651"/>
                  </a:lnTo>
                  <a:lnTo>
                    <a:pt x="218" y="653"/>
                  </a:lnTo>
                  <a:lnTo>
                    <a:pt x="218" y="655"/>
                  </a:lnTo>
                  <a:lnTo>
                    <a:pt x="220" y="657"/>
                  </a:lnTo>
                  <a:lnTo>
                    <a:pt x="222" y="657"/>
                  </a:lnTo>
                  <a:lnTo>
                    <a:pt x="222" y="659"/>
                  </a:lnTo>
                  <a:lnTo>
                    <a:pt x="222" y="661"/>
                  </a:lnTo>
                  <a:lnTo>
                    <a:pt x="224" y="663"/>
                  </a:lnTo>
                  <a:lnTo>
                    <a:pt x="224" y="664"/>
                  </a:lnTo>
                  <a:lnTo>
                    <a:pt x="228" y="666"/>
                  </a:lnTo>
                  <a:lnTo>
                    <a:pt x="230" y="666"/>
                  </a:lnTo>
                  <a:lnTo>
                    <a:pt x="232" y="668"/>
                  </a:lnTo>
                  <a:lnTo>
                    <a:pt x="236" y="670"/>
                  </a:lnTo>
                  <a:lnTo>
                    <a:pt x="239" y="674"/>
                  </a:lnTo>
                  <a:lnTo>
                    <a:pt x="241" y="674"/>
                  </a:lnTo>
                  <a:lnTo>
                    <a:pt x="243" y="676"/>
                  </a:lnTo>
                  <a:lnTo>
                    <a:pt x="249" y="678"/>
                  </a:lnTo>
                  <a:lnTo>
                    <a:pt x="253" y="680"/>
                  </a:lnTo>
                  <a:lnTo>
                    <a:pt x="255" y="682"/>
                  </a:lnTo>
                  <a:lnTo>
                    <a:pt x="256" y="682"/>
                  </a:lnTo>
                  <a:lnTo>
                    <a:pt x="260" y="682"/>
                  </a:lnTo>
                  <a:lnTo>
                    <a:pt x="262" y="682"/>
                  </a:lnTo>
                  <a:lnTo>
                    <a:pt x="264" y="683"/>
                  </a:lnTo>
                  <a:lnTo>
                    <a:pt x="266" y="683"/>
                  </a:lnTo>
                  <a:lnTo>
                    <a:pt x="268" y="685"/>
                  </a:lnTo>
                  <a:lnTo>
                    <a:pt x="270" y="685"/>
                  </a:lnTo>
                  <a:lnTo>
                    <a:pt x="272" y="687"/>
                  </a:lnTo>
                  <a:lnTo>
                    <a:pt x="274" y="689"/>
                  </a:lnTo>
                  <a:lnTo>
                    <a:pt x="275" y="691"/>
                  </a:lnTo>
                  <a:lnTo>
                    <a:pt x="275" y="695"/>
                  </a:lnTo>
                  <a:lnTo>
                    <a:pt x="277" y="697"/>
                  </a:lnTo>
                  <a:lnTo>
                    <a:pt x="277" y="699"/>
                  </a:lnTo>
                  <a:lnTo>
                    <a:pt x="277" y="700"/>
                  </a:lnTo>
                  <a:lnTo>
                    <a:pt x="275" y="702"/>
                  </a:lnTo>
                  <a:lnTo>
                    <a:pt x="275" y="704"/>
                  </a:lnTo>
                  <a:lnTo>
                    <a:pt x="275" y="706"/>
                  </a:lnTo>
                  <a:lnTo>
                    <a:pt x="275" y="708"/>
                  </a:lnTo>
                  <a:lnTo>
                    <a:pt x="274" y="710"/>
                  </a:lnTo>
                  <a:lnTo>
                    <a:pt x="270" y="714"/>
                  </a:lnTo>
                  <a:lnTo>
                    <a:pt x="268" y="718"/>
                  </a:lnTo>
                  <a:lnTo>
                    <a:pt x="266" y="719"/>
                  </a:lnTo>
                  <a:lnTo>
                    <a:pt x="264" y="719"/>
                  </a:lnTo>
                  <a:lnTo>
                    <a:pt x="262" y="721"/>
                  </a:lnTo>
                  <a:lnTo>
                    <a:pt x="260" y="721"/>
                  </a:lnTo>
                  <a:lnTo>
                    <a:pt x="258" y="723"/>
                  </a:lnTo>
                  <a:lnTo>
                    <a:pt x="255" y="725"/>
                  </a:lnTo>
                  <a:lnTo>
                    <a:pt x="253" y="727"/>
                  </a:lnTo>
                  <a:lnTo>
                    <a:pt x="253" y="729"/>
                  </a:lnTo>
                  <a:lnTo>
                    <a:pt x="251" y="731"/>
                  </a:lnTo>
                  <a:lnTo>
                    <a:pt x="251" y="735"/>
                  </a:lnTo>
                  <a:lnTo>
                    <a:pt x="253" y="738"/>
                  </a:lnTo>
                  <a:lnTo>
                    <a:pt x="253" y="740"/>
                  </a:lnTo>
                  <a:lnTo>
                    <a:pt x="253" y="742"/>
                  </a:lnTo>
                  <a:lnTo>
                    <a:pt x="253" y="744"/>
                  </a:lnTo>
                  <a:lnTo>
                    <a:pt x="255" y="746"/>
                  </a:lnTo>
                  <a:lnTo>
                    <a:pt x="255" y="748"/>
                  </a:lnTo>
                  <a:lnTo>
                    <a:pt x="255" y="752"/>
                  </a:lnTo>
                  <a:lnTo>
                    <a:pt x="255" y="754"/>
                  </a:lnTo>
                  <a:lnTo>
                    <a:pt x="256" y="757"/>
                  </a:lnTo>
                  <a:lnTo>
                    <a:pt x="256" y="759"/>
                  </a:lnTo>
                  <a:lnTo>
                    <a:pt x="256" y="761"/>
                  </a:lnTo>
                  <a:lnTo>
                    <a:pt x="256" y="763"/>
                  </a:lnTo>
                  <a:lnTo>
                    <a:pt x="256" y="765"/>
                  </a:lnTo>
                  <a:lnTo>
                    <a:pt x="256" y="767"/>
                  </a:lnTo>
                  <a:lnTo>
                    <a:pt x="255" y="767"/>
                  </a:lnTo>
                  <a:lnTo>
                    <a:pt x="255" y="769"/>
                  </a:lnTo>
                  <a:lnTo>
                    <a:pt x="253" y="771"/>
                  </a:lnTo>
                  <a:lnTo>
                    <a:pt x="253" y="773"/>
                  </a:lnTo>
                  <a:lnTo>
                    <a:pt x="253" y="775"/>
                  </a:lnTo>
                  <a:lnTo>
                    <a:pt x="253" y="776"/>
                  </a:lnTo>
                  <a:lnTo>
                    <a:pt x="255" y="780"/>
                  </a:lnTo>
                  <a:lnTo>
                    <a:pt x="255" y="784"/>
                  </a:lnTo>
                  <a:lnTo>
                    <a:pt x="255" y="788"/>
                  </a:lnTo>
                  <a:lnTo>
                    <a:pt x="255" y="790"/>
                  </a:lnTo>
                  <a:lnTo>
                    <a:pt x="256" y="792"/>
                  </a:lnTo>
                  <a:lnTo>
                    <a:pt x="256" y="794"/>
                  </a:lnTo>
                  <a:lnTo>
                    <a:pt x="256" y="795"/>
                  </a:lnTo>
                  <a:lnTo>
                    <a:pt x="256" y="799"/>
                  </a:lnTo>
                  <a:lnTo>
                    <a:pt x="255" y="801"/>
                  </a:lnTo>
                  <a:lnTo>
                    <a:pt x="255" y="803"/>
                  </a:lnTo>
                  <a:lnTo>
                    <a:pt x="256" y="805"/>
                  </a:lnTo>
                  <a:lnTo>
                    <a:pt x="255" y="809"/>
                  </a:lnTo>
                  <a:lnTo>
                    <a:pt x="256" y="811"/>
                  </a:lnTo>
                  <a:lnTo>
                    <a:pt x="256" y="813"/>
                  </a:lnTo>
                  <a:lnTo>
                    <a:pt x="256" y="814"/>
                  </a:lnTo>
                  <a:lnTo>
                    <a:pt x="258" y="816"/>
                  </a:lnTo>
                  <a:lnTo>
                    <a:pt x="258" y="818"/>
                  </a:lnTo>
                  <a:lnTo>
                    <a:pt x="258" y="820"/>
                  </a:lnTo>
                  <a:lnTo>
                    <a:pt x="260" y="822"/>
                  </a:lnTo>
                  <a:lnTo>
                    <a:pt x="260" y="824"/>
                  </a:lnTo>
                  <a:lnTo>
                    <a:pt x="260" y="826"/>
                  </a:lnTo>
                  <a:lnTo>
                    <a:pt x="260" y="830"/>
                  </a:lnTo>
                  <a:lnTo>
                    <a:pt x="260" y="832"/>
                  </a:lnTo>
                  <a:lnTo>
                    <a:pt x="260" y="833"/>
                  </a:lnTo>
                  <a:lnTo>
                    <a:pt x="262" y="835"/>
                  </a:lnTo>
                  <a:lnTo>
                    <a:pt x="262" y="837"/>
                  </a:lnTo>
                  <a:lnTo>
                    <a:pt x="264" y="839"/>
                  </a:lnTo>
                  <a:lnTo>
                    <a:pt x="264" y="843"/>
                  </a:lnTo>
                  <a:lnTo>
                    <a:pt x="266" y="845"/>
                  </a:lnTo>
                  <a:lnTo>
                    <a:pt x="268" y="847"/>
                  </a:lnTo>
                  <a:lnTo>
                    <a:pt x="270" y="852"/>
                  </a:lnTo>
                  <a:lnTo>
                    <a:pt x="272" y="856"/>
                  </a:lnTo>
                  <a:lnTo>
                    <a:pt x="274" y="856"/>
                  </a:lnTo>
                  <a:lnTo>
                    <a:pt x="275" y="858"/>
                  </a:lnTo>
                  <a:lnTo>
                    <a:pt x="277" y="860"/>
                  </a:lnTo>
                  <a:lnTo>
                    <a:pt x="279" y="862"/>
                  </a:lnTo>
                  <a:lnTo>
                    <a:pt x="281" y="864"/>
                  </a:lnTo>
                  <a:lnTo>
                    <a:pt x="281" y="866"/>
                  </a:lnTo>
                  <a:lnTo>
                    <a:pt x="283" y="870"/>
                  </a:lnTo>
                  <a:lnTo>
                    <a:pt x="283" y="871"/>
                  </a:lnTo>
                  <a:lnTo>
                    <a:pt x="283" y="873"/>
                  </a:lnTo>
                  <a:lnTo>
                    <a:pt x="285" y="875"/>
                  </a:lnTo>
                  <a:lnTo>
                    <a:pt x="285" y="879"/>
                  </a:lnTo>
                  <a:lnTo>
                    <a:pt x="285" y="881"/>
                  </a:lnTo>
                  <a:lnTo>
                    <a:pt x="285" y="883"/>
                  </a:lnTo>
                  <a:lnTo>
                    <a:pt x="285" y="885"/>
                  </a:lnTo>
                  <a:lnTo>
                    <a:pt x="283" y="885"/>
                  </a:lnTo>
                  <a:lnTo>
                    <a:pt x="281" y="887"/>
                  </a:lnTo>
                  <a:lnTo>
                    <a:pt x="281" y="889"/>
                  </a:lnTo>
                  <a:lnTo>
                    <a:pt x="279" y="890"/>
                  </a:lnTo>
                  <a:lnTo>
                    <a:pt x="277" y="892"/>
                  </a:lnTo>
                  <a:lnTo>
                    <a:pt x="275" y="896"/>
                  </a:lnTo>
                  <a:lnTo>
                    <a:pt x="274" y="898"/>
                  </a:lnTo>
                  <a:lnTo>
                    <a:pt x="274" y="900"/>
                  </a:lnTo>
                  <a:lnTo>
                    <a:pt x="274" y="902"/>
                  </a:lnTo>
                  <a:lnTo>
                    <a:pt x="272" y="906"/>
                  </a:lnTo>
                  <a:lnTo>
                    <a:pt x="272" y="909"/>
                  </a:lnTo>
                  <a:lnTo>
                    <a:pt x="272" y="911"/>
                  </a:lnTo>
                  <a:lnTo>
                    <a:pt x="272" y="913"/>
                  </a:lnTo>
                  <a:lnTo>
                    <a:pt x="272" y="915"/>
                  </a:lnTo>
                  <a:lnTo>
                    <a:pt x="274" y="915"/>
                  </a:lnTo>
                  <a:lnTo>
                    <a:pt x="272" y="919"/>
                  </a:lnTo>
                  <a:lnTo>
                    <a:pt x="272" y="923"/>
                  </a:lnTo>
                  <a:lnTo>
                    <a:pt x="272" y="925"/>
                  </a:lnTo>
                  <a:lnTo>
                    <a:pt x="274" y="928"/>
                  </a:lnTo>
                  <a:lnTo>
                    <a:pt x="275" y="930"/>
                  </a:lnTo>
                  <a:lnTo>
                    <a:pt x="275" y="932"/>
                  </a:lnTo>
                  <a:lnTo>
                    <a:pt x="277" y="936"/>
                  </a:lnTo>
                  <a:lnTo>
                    <a:pt x="279" y="936"/>
                  </a:lnTo>
                  <a:lnTo>
                    <a:pt x="279" y="938"/>
                  </a:lnTo>
                  <a:lnTo>
                    <a:pt x="279" y="940"/>
                  </a:lnTo>
                  <a:lnTo>
                    <a:pt x="283" y="944"/>
                  </a:lnTo>
                  <a:lnTo>
                    <a:pt x="283" y="946"/>
                  </a:lnTo>
                  <a:lnTo>
                    <a:pt x="285" y="946"/>
                  </a:lnTo>
                  <a:lnTo>
                    <a:pt x="287" y="947"/>
                  </a:lnTo>
                  <a:lnTo>
                    <a:pt x="289" y="949"/>
                  </a:lnTo>
                  <a:lnTo>
                    <a:pt x="291" y="951"/>
                  </a:lnTo>
                  <a:lnTo>
                    <a:pt x="293" y="953"/>
                  </a:lnTo>
                  <a:lnTo>
                    <a:pt x="293" y="955"/>
                  </a:lnTo>
                  <a:lnTo>
                    <a:pt x="294" y="955"/>
                  </a:lnTo>
                  <a:lnTo>
                    <a:pt x="294" y="959"/>
                  </a:lnTo>
                  <a:lnTo>
                    <a:pt x="293" y="965"/>
                  </a:lnTo>
                  <a:lnTo>
                    <a:pt x="293" y="966"/>
                  </a:lnTo>
                  <a:lnTo>
                    <a:pt x="291" y="966"/>
                  </a:lnTo>
                  <a:lnTo>
                    <a:pt x="291" y="968"/>
                  </a:lnTo>
                  <a:lnTo>
                    <a:pt x="289" y="968"/>
                  </a:lnTo>
                  <a:lnTo>
                    <a:pt x="287" y="968"/>
                  </a:lnTo>
                  <a:lnTo>
                    <a:pt x="287" y="970"/>
                  </a:lnTo>
                  <a:lnTo>
                    <a:pt x="285" y="970"/>
                  </a:lnTo>
                  <a:lnTo>
                    <a:pt x="283" y="970"/>
                  </a:lnTo>
                  <a:lnTo>
                    <a:pt x="281" y="972"/>
                  </a:lnTo>
                  <a:lnTo>
                    <a:pt x="279" y="972"/>
                  </a:lnTo>
                  <a:lnTo>
                    <a:pt x="277" y="974"/>
                  </a:lnTo>
                  <a:lnTo>
                    <a:pt x="275" y="976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2" y="984"/>
                  </a:lnTo>
                  <a:lnTo>
                    <a:pt x="270" y="985"/>
                  </a:lnTo>
                  <a:lnTo>
                    <a:pt x="270" y="987"/>
                  </a:lnTo>
                  <a:lnTo>
                    <a:pt x="268" y="989"/>
                  </a:lnTo>
                  <a:lnTo>
                    <a:pt x="268" y="991"/>
                  </a:lnTo>
                  <a:lnTo>
                    <a:pt x="266" y="993"/>
                  </a:lnTo>
                  <a:lnTo>
                    <a:pt x="266" y="995"/>
                  </a:lnTo>
                  <a:lnTo>
                    <a:pt x="266" y="997"/>
                  </a:lnTo>
                  <a:lnTo>
                    <a:pt x="264" y="997"/>
                  </a:lnTo>
                  <a:lnTo>
                    <a:pt x="264" y="999"/>
                  </a:lnTo>
                  <a:lnTo>
                    <a:pt x="262" y="1001"/>
                  </a:lnTo>
                  <a:lnTo>
                    <a:pt x="262" y="1003"/>
                  </a:lnTo>
                  <a:lnTo>
                    <a:pt x="262" y="1004"/>
                  </a:lnTo>
                  <a:lnTo>
                    <a:pt x="260" y="1004"/>
                  </a:lnTo>
                  <a:lnTo>
                    <a:pt x="260" y="1006"/>
                  </a:lnTo>
                  <a:lnTo>
                    <a:pt x="256" y="1008"/>
                  </a:lnTo>
                  <a:lnTo>
                    <a:pt x="255" y="1010"/>
                  </a:lnTo>
                  <a:lnTo>
                    <a:pt x="255" y="1012"/>
                  </a:lnTo>
                  <a:lnTo>
                    <a:pt x="255" y="1014"/>
                  </a:lnTo>
                  <a:lnTo>
                    <a:pt x="256" y="1018"/>
                  </a:lnTo>
                  <a:lnTo>
                    <a:pt x="258" y="1020"/>
                  </a:lnTo>
                  <a:lnTo>
                    <a:pt x="256" y="1020"/>
                  </a:lnTo>
                  <a:lnTo>
                    <a:pt x="256" y="1022"/>
                  </a:lnTo>
                  <a:lnTo>
                    <a:pt x="258" y="1022"/>
                  </a:lnTo>
                  <a:lnTo>
                    <a:pt x="258" y="1023"/>
                  </a:lnTo>
                  <a:lnTo>
                    <a:pt x="256" y="1025"/>
                  </a:lnTo>
                  <a:lnTo>
                    <a:pt x="256" y="1027"/>
                  </a:lnTo>
                  <a:lnTo>
                    <a:pt x="256" y="1029"/>
                  </a:lnTo>
                  <a:lnTo>
                    <a:pt x="255" y="1029"/>
                  </a:lnTo>
                  <a:lnTo>
                    <a:pt x="255" y="1031"/>
                  </a:lnTo>
                  <a:lnTo>
                    <a:pt x="255" y="1033"/>
                  </a:lnTo>
                  <a:lnTo>
                    <a:pt x="255" y="1037"/>
                  </a:lnTo>
                  <a:lnTo>
                    <a:pt x="255" y="1039"/>
                  </a:lnTo>
                  <a:lnTo>
                    <a:pt x="255" y="1041"/>
                  </a:lnTo>
                  <a:lnTo>
                    <a:pt x="255" y="1042"/>
                  </a:lnTo>
                  <a:lnTo>
                    <a:pt x="256" y="1042"/>
                  </a:lnTo>
                  <a:lnTo>
                    <a:pt x="256" y="1044"/>
                  </a:lnTo>
                  <a:lnTo>
                    <a:pt x="258" y="1046"/>
                  </a:lnTo>
                  <a:lnTo>
                    <a:pt x="260" y="1046"/>
                  </a:lnTo>
                  <a:lnTo>
                    <a:pt x="264" y="1048"/>
                  </a:lnTo>
                  <a:lnTo>
                    <a:pt x="266" y="1048"/>
                  </a:lnTo>
                  <a:lnTo>
                    <a:pt x="268" y="1048"/>
                  </a:lnTo>
                  <a:lnTo>
                    <a:pt x="270" y="1048"/>
                  </a:lnTo>
                  <a:lnTo>
                    <a:pt x="272" y="1048"/>
                  </a:lnTo>
                  <a:lnTo>
                    <a:pt x="272" y="1050"/>
                  </a:lnTo>
                  <a:lnTo>
                    <a:pt x="274" y="1050"/>
                  </a:lnTo>
                  <a:lnTo>
                    <a:pt x="274" y="1052"/>
                  </a:lnTo>
                  <a:lnTo>
                    <a:pt x="274" y="1054"/>
                  </a:lnTo>
                  <a:lnTo>
                    <a:pt x="274" y="1056"/>
                  </a:lnTo>
                  <a:lnTo>
                    <a:pt x="274" y="1058"/>
                  </a:lnTo>
                  <a:lnTo>
                    <a:pt x="274" y="1060"/>
                  </a:lnTo>
                  <a:lnTo>
                    <a:pt x="275" y="1061"/>
                  </a:lnTo>
                  <a:lnTo>
                    <a:pt x="275" y="1067"/>
                  </a:lnTo>
                  <a:lnTo>
                    <a:pt x="275" y="1069"/>
                  </a:lnTo>
                  <a:lnTo>
                    <a:pt x="277" y="1071"/>
                  </a:lnTo>
                  <a:lnTo>
                    <a:pt x="279" y="1073"/>
                  </a:lnTo>
                  <a:lnTo>
                    <a:pt x="281" y="1075"/>
                  </a:lnTo>
                  <a:lnTo>
                    <a:pt x="281" y="1077"/>
                  </a:lnTo>
                  <a:lnTo>
                    <a:pt x="279" y="1079"/>
                  </a:lnTo>
                  <a:lnTo>
                    <a:pt x="279" y="1080"/>
                  </a:lnTo>
                  <a:lnTo>
                    <a:pt x="277" y="1080"/>
                  </a:lnTo>
                  <a:lnTo>
                    <a:pt x="275" y="1082"/>
                  </a:lnTo>
                  <a:lnTo>
                    <a:pt x="275" y="1084"/>
                  </a:lnTo>
                  <a:lnTo>
                    <a:pt x="274" y="1086"/>
                  </a:lnTo>
                  <a:lnTo>
                    <a:pt x="272" y="1088"/>
                  </a:lnTo>
                  <a:lnTo>
                    <a:pt x="270" y="1090"/>
                  </a:lnTo>
                  <a:lnTo>
                    <a:pt x="270" y="1092"/>
                  </a:lnTo>
                  <a:lnTo>
                    <a:pt x="270" y="1094"/>
                  </a:lnTo>
                  <a:lnTo>
                    <a:pt x="268" y="1096"/>
                  </a:lnTo>
                  <a:lnTo>
                    <a:pt x="266" y="1098"/>
                  </a:lnTo>
                  <a:lnTo>
                    <a:pt x="266" y="1099"/>
                  </a:lnTo>
                  <a:lnTo>
                    <a:pt x="264" y="1103"/>
                  </a:lnTo>
                  <a:lnTo>
                    <a:pt x="266" y="1105"/>
                  </a:lnTo>
                  <a:lnTo>
                    <a:pt x="266" y="1107"/>
                  </a:lnTo>
                  <a:lnTo>
                    <a:pt x="266" y="1111"/>
                  </a:lnTo>
                  <a:lnTo>
                    <a:pt x="264" y="1113"/>
                  </a:lnTo>
                  <a:lnTo>
                    <a:pt x="266" y="1115"/>
                  </a:lnTo>
                  <a:lnTo>
                    <a:pt x="266" y="1116"/>
                  </a:lnTo>
                  <a:lnTo>
                    <a:pt x="266" y="1118"/>
                  </a:lnTo>
                  <a:lnTo>
                    <a:pt x="268" y="1120"/>
                  </a:lnTo>
                  <a:lnTo>
                    <a:pt x="270" y="1124"/>
                  </a:lnTo>
                  <a:lnTo>
                    <a:pt x="272" y="1126"/>
                  </a:lnTo>
                  <a:lnTo>
                    <a:pt x="272" y="1128"/>
                  </a:lnTo>
                  <a:lnTo>
                    <a:pt x="274" y="1128"/>
                  </a:lnTo>
                  <a:lnTo>
                    <a:pt x="275" y="1130"/>
                  </a:lnTo>
                  <a:lnTo>
                    <a:pt x="277" y="1132"/>
                  </a:lnTo>
                  <a:lnTo>
                    <a:pt x="281" y="1134"/>
                  </a:lnTo>
                  <a:lnTo>
                    <a:pt x="283" y="1135"/>
                  </a:lnTo>
                  <a:lnTo>
                    <a:pt x="287" y="1139"/>
                  </a:lnTo>
                  <a:lnTo>
                    <a:pt x="291" y="1143"/>
                  </a:lnTo>
                  <a:lnTo>
                    <a:pt x="293" y="1143"/>
                  </a:lnTo>
                  <a:lnTo>
                    <a:pt x="294" y="1145"/>
                  </a:lnTo>
                  <a:lnTo>
                    <a:pt x="298" y="1145"/>
                  </a:lnTo>
                  <a:lnTo>
                    <a:pt x="300" y="1145"/>
                  </a:lnTo>
                  <a:lnTo>
                    <a:pt x="302" y="1147"/>
                  </a:lnTo>
                  <a:lnTo>
                    <a:pt x="304" y="1149"/>
                  </a:lnTo>
                  <a:lnTo>
                    <a:pt x="306" y="1151"/>
                  </a:lnTo>
                  <a:lnTo>
                    <a:pt x="308" y="1153"/>
                  </a:lnTo>
                  <a:lnTo>
                    <a:pt x="308" y="1154"/>
                  </a:lnTo>
                  <a:lnTo>
                    <a:pt x="310" y="1154"/>
                  </a:lnTo>
                  <a:lnTo>
                    <a:pt x="312" y="1154"/>
                  </a:lnTo>
                  <a:lnTo>
                    <a:pt x="313" y="1156"/>
                  </a:lnTo>
                  <a:lnTo>
                    <a:pt x="315" y="1158"/>
                  </a:lnTo>
                  <a:lnTo>
                    <a:pt x="315" y="1160"/>
                  </a:lnTo>
                  <a:lnTo>
                    <a:pt x="317" y="1160"/>
                  </a:lnTo>
                  <a:lnTo>
                    <a:pt x="317" y="1162"/>
                  </a:lnTo>
                  <a:lnTo>
                    <a:pt x="317" y="1164"/>
                  </a:lnTo>
                  <a:lnTo>
                    <a:pt x="319" y="1166"/>
                  </a:lnTo>
                  <a:lnTo>
                    <a:pt x="321" y="1168"/>
                  </a:lnTo>
                  <a:lnTo>
                    <a:pt x="319" y="1170"/>
                  </a:lnTo>
                  <a:lnTo>
                    <a:pt x="313" y="1175"/>
                  </a:lnTo>
                  <a:lnTo>
                    <a:pt x="306" y="1185"/>
                  </a:lnTo>
                  <a:lnTo>
                    <a:pt x="300" y="1191"/>
                  </a:lnTo>
                  <a:lnTo>
                    <a:pt x="298" y="1194"/>
                  </a:lnTo>
                  <a:lnTo>
                    <a:pt x="296" y="1194"/>
                  </a:lnTo>
                  <a:lnTo>
                    <a:pt x="294" y="1196"/>
                  </a:lnTo>
                  <a:lnTo>
                    <a:pt x="291" y="1200"/>
                  </a:lnTo>
                  <a:lnTo>
                    <a:pt x="289" y="1202"/>
                  </a:lnTo>
                  <a:lnTo>
                    <a:pt x="287" y="1204"/>
                  </a:lnTo>
                  <a:lnTo>
                    <a:pt x="285" y="1206"/>
                  </a:lnTo>
                  <a:lnTo>
                    <a:pt x="283" y="1206"/>
                  </a:lnTo>
                  <a:lnTo>
                    <a:pt x="283" y="1208"/>
                  </a:lnTo>
                  <a:lnTo>
                    <a:pt x="281" y="1210"/>
                  </a:lnTo>
                  <a:lnTo>
                    <a:pt x="279" y="1210"/>
                  </a:lnTo>
                  <a:lnTo>
                    <a:pt x="277" y="1211"/>
                  </a:lnTo>
                  <a:lnTo>
                    <a:pt x="277" y="1213"/>
                  </a:lnTo>
                  <a:lnTo>
                    <a:pt x="275" y="1215"/>
                  </a:lnTo>
                  <a:lnTo>
                    <a:pt x="274" y="1217"/>
                  </a:lnTo>
                  <a:lnTo>
                    <a:pt x="274" y="1219"/>
                  </a:lnTo>
                  <a:lnTo>
                    <a:pt x="272" y="1219"/>
                  </a:lnTo>
                  <a:lnTo>
                    <a:pt x="270" y="1219"/>
                  </a:lnTo>
                  <a:lnTo>
                    <a:pt x="268" y="1219"/>
                  </a:lnTo>
                  <a:lnTo>
                    <a:pt x="266" y="1217"/>
                  </a:lnTo>
                  <a:lnTo>
                    <a:pt x="264" y="1215"/>
                  </a:lnTo>
                  <a:lnTo>
                    <a:pt x="262" y="1215"/>
                  </a:lnTo>
                  <a:lnTo>
                    <a:pt x="260" y="1215"/>
                  </a:lnTo>
                  <a:lnTo>
                    <a:pt x="258" y="1215"/>
                  </a:lnTo>
                  <a:lnTo>
                    <a:pt x="258" y="1213"/>
                  </a:lnTo>
                  <a:lnTo>
                    <a:pt x="255" y="1211"/>
                  </a:lnTo>
                  <a:lnTo>
                    <a:pt x="253" y="1210"/>
                  </a:lnTo>
                  <a:lnTo>
                    <a:pt x="249" y="1204"/>
                  </a:lnTo>
                  <a:lnTo>
                    <a:pt x="243" y="1200"/>
                  </a:lnTo>
                  <a:lnTo>
                    <a:pt x="239" y="1196"/>
                  </a:lnTo>
                  <a:lnTo>
                    <a:pt x="237" y="1194"/>
                  </a:lnTo>
                  <a:lnTo>
                    <a:pt x="236" y="1194"/>
                  </a:lnTo>
                  <a:lnTo>
                    <a:pt x="234" y="1194"/>
                  </a:lnTo>
                  <a:lnTo>
                    <a:pt x="232" y="1192"/>
                  </a:lnTo>
                  <a:lnTo>
                    <a:pt x="226" y="1187"/>
                  </a:lnTo>
                  <a:lnTo>
                    <a:pt x="224" y="1185"/>
                  </a:lnTo>
                  <a:lnTo>
                    <a:pt x="224" y="1183"/>
                  </a:lnTo>
                  <a:lnTo>
                    <a:pt x="222" y="1183"/>
                  </a:lnTo>
                  <a:lnTo>
                    <a:pt x="215" y="1173"/>
                  </a:lnTo>
                  <a:lnTo>
                    <a:pt x="213" y="1172"/>
                  </a:lnTo>
                  <a:lnTo>
                    <a:pt x="213" y="1170"/>
                  </a:lnTo>
                  <a:lnTo>
                    <a:pt x="190" y="1143"/>
                  </a:lnTo>
                  <a:lnTo>
                    <a:pt x="167" y="1116"/>
                  </a:lnTo>
                  <a:lnTo>
                    <a:pt x="165" y="1115"/>
                  </a:lnTo>
                  <a:lnTo>
                    <a:pt x="165" y="1113"/>
                  </a:lnTo>
                  <a:lnTo>
                    <a:pt x="163" y="1111"/>
                  </a:lnTo>
                  <a:lnTo>
                    <a:pt x="163" y="1109"/>
                  </a:lnTo>
                  <a:lnTo>
                    <a:pt x="161" y="1109"/>
                  </a:lnTo>
                  <a:lnTo>
                    <a:pt x="161" y="1105"/>
                  </a:lnTo>
                  <a:lnTo>
                    <a:pt x="160" y="1103"/>
                  </a:lnTo>
                  <a:lnTo>
                    <a:pt x="160" y="1099"/>
                  </a:lnTo>
                  <a:lnTo>
                    <a:pt x="160" y="1094"/>
                  </a:lnTo>
                  <a:lnTo>
                    <a:pt x="160" y="1090"/>
                  </a:lnTo>
                  <a:lnTo>
                    <a:pt x="158" y="1088"/>
                  </a:lnTo>
                  <a:lnTo>
                    <a:pt x="158" y="1086"/>
                  </a:lnTo>
                  <a:lnTo>
                    <a:pt x="156" y="1088"/>
                  </a:lnTo>
                  <a:lnTo>
                    <a:pt x="148" y="1077"/>
                  </a:lnTo>
                  <a:lnTo>
                    <a:pt x="144" y="1071"/>
                  </a:lnTo>
                  <a:lnTo>
                    <a:pt x="144" y="1069"/>
                  </a:lnTo>
                  <a:lnTo>
                    <a:pt x="133" y="1041"/>
                  </a:lnTo>
                  <a:lnTo>
                    <a:pt x="125" y="1025"/>
                  </a:lnTo>
                  <a:lnTo>
                    <a:pt x="120" y="1012"/>
                  </a:lnTo>
                  <a:lnTo>
                    <a:pt x="110" y="1014"/>
                  </a:lnTo>
                  <a:lnTo>
                    <a:pt x="106" y="1016"/>
                  </a:lnTo>
                  <a:lnTo>
                    <a:pt x="103" y="1016"/>
                  </a:lnTo>
                  <a:lnTo>
                    <a:pt x="99" y="1018"/>
                  </a:lnTo>
                  <a:lnTo>
                    <a:pt x="99" y="1020"/>
                  </a:lnTo>
                  <a:lnTo>
                    <a:pt x="95" y="1020"/>
                  </a:lnTo>
                  <a:lnTo>
                    <a:pt x="93" y="1022"/>
                  </a:lnTo>
                  <a:lnTo>
                    <a:pt x="91" y="1023"/>
                  </a:lnTo>
                  <a:lnTo>
                    <a:pt x="89" y="1023"/>
                  </a:lnTo>
                  <a:lnTo>
                    <a:pt x="87" y="1023"/>
                  </a:lnTo>
                  <a:lnTo>
                    <a:pt x="85" y="1023"/>
                  </a:lnTo>
                  <a:lnTo>
                    <a:pt x="82" y="1018"/>
                  </a:lnTo>
                  <a:lnTo>
                    <a:pt x="80" y="1018"/>
                  </a:lnTo>
                  <a:lnTo>
                    <a:pt x="78" y="1014"/>
                  </a:lnTo>
                  <a:lnTo>
                    <a:pt x="76" y="1012"/>
                  </a:lnTo>
                  <a:lnTo>
                    <a:pt x="76" y="1008"/>
                  </a:lnTo>
                  <a:lnTo>
                    <a:pt x="76" y="1006"/>
                  </a:lnTo>
                  <a:lnTo>
                    <a:pt x="76" y="1004"/>
                  </a:lnTo>
                  <a:lnTo>
                    <a:pt x="74" y="1004"/>
                  </a:lnTo>
                  <a:lnTo>
                    <a:pt x="74" y="1003"/>
                  </a:lnTo>
                  <a:lnTo>
                    <a:pt x="72" y="1003"/>
                  </a:lnTo>
                  <a:lnTo>
                    <a:pt x="70" y="1001"/>
                  </a:lnTo>
                  <a:lnTo>
                    <a:pt x="66" y="995"/>
                  </a:lnTo>
                  <a:lnTo>
                    <a:pt x="66" y="991"/>
                  </a:lnTo>
                  <a:lnTo>
                    <a:pt x="65" y="991"/>
                  </a:lnTo>
                  <a:lnTo>
                    <a:pt x="65" y="987"/>
                  </a:lnTo>
                  <a:lnTo>
                    <a:pt x="65" y="985"/>
                  </a:lnTo>
                  <a:lnTo>
                    <a:pt x="65" y="984"/>
                  </a:lnTo>
                  <a:lnTo>
                    <a:pt x="63" y="984"/>
                  </a:lnTo>
                  <a:lnTo>
                    <a:pt x="63" y="982"/>
                  </a:lnTo>
                  <a:lnTo>
                    <a:pt x="65" y="980"/>
                  </a:lnTo>
                  <a:lnTo>
                    <a:pt x="66" y="978"/>
                  </a:lnTo>
                  <a:lnTo>
                    <a:pt x="66" y="974"/>
                  </a:lnTo>
                  <a:lnTo>
                    <a:pt x="66" y="972"/>
                  </a:lnTo>
                  <a:lnTo>
                    <a:pt x="66" y="970"/>
                  </a:lnTo>
                  <a:lnTo>
                    <a:pt x="65" y="968"/>
                  </a:lnTo>
                  <a:lnTo>
                    <a:pt x="59" y="963"/>
                  </a:lnTo>
                  <a:lnTo>
                    <a:pt x="53" y="959"/>
                  </a:lnTo>
                  <a:lnTo>
                    <a:pt x="49" y="957"/>
                  </a:lnTo>
                  <a:lnTo>
                    <a:pt x="46" y="955"/>
                  </a:lnTo>
                  <a:lnTo>
                    <a:pt x="46" y="953"/>
                  </a:lnTo>
                  <a:lnTo>
                    <a:pt x="42" y="951"/>
                  </a:lnTo>
                  <a:lnTo>
                    <a:pt x="40" y="949"/>
                  </a:lnTo>
                  <a:lnTo>
                    <a:pt x="40" y="947"/>
                  </a:lnTo>
                  <a:lnTo>
                    <a:pt x="36" y="947"/>
                  </a:lnTo>
                  <a:lnTo>
                    <a:pt x="34" y="946"/>
                  </a:lnTo>
                  <a:lnTo>
                    <a:pt x="30" y="944"/>
                  </a:lnTo>
                  <a:lnTo>
                    <a:pt x="28" y="944"/>
                  </a:lnTo>
                  <a:lnTo>
                    <a:pt x="27" y="946"/>
                  </a:lnTo>
                  <a:lnTo>
                    <a:pt x="25" y="946"/>
                  </a:lnTo>
                  <a:lnTo>
                    <a:pt x="23" y="949"/>
                  </a:lnTo>
                  <a:lnTo>
                    <a:pt x="19" y="951"/>
                  </a:lnTo>
                  <a:lnTo>
                    <a:pt x="17" y="953"/>
                  </a:lnTo>
                  <a:lnTo>
                    <a:pt x="15" y="953"/>
                  </a:lnTo>
                  <a:lnTo>
                    <a:pt x="13" y="953"/>
                  </a:lnTo>
                  <a:lnTo>
                    <a:pt x="11" y="953"/>
                  </a:lnTo>
                  <a:lnTo>
                    <a:pt x="9" y="953"/>
                  </a:lnTo>
                  <a:lnTo>
                    <a:pt x="9" y="951"/>
                  </a:lnTo>
                  <a:lnTo>
                    <a:pt x="8" y="951"/>
                  </a:lnTo>
                  <a:lnTo>
                    <a:pt x="8" y="949"/>
                  </a:lnTo>
                  <a:lnTo>
                    <a:pt x="8" y="947"/>
                  </a:lnTo>
                  <a:lnTo>
                    <a:pt x="8" y="944"/>
                  </a:lnTo>
                  <a:lnTo>
                    <a:pt x="8" y="942"/>
                  </a:lnTo>
                  <a:lnTo>
                    <a:pt x="6" y="936"/>
                  </a:lnTo>
                  <a:lnTo>
                    <a:pt x="4" y="928"/>
                  </a:lnTo>
                  <a:lnTo>
                    <a:pt x="4" y="925"/>
                  </a:lnTo>
                  <a:lnTo>
                    <a:pt x="4" y="921"/>
                  </a:lnTo>
                  <a:lnTo>
                    <a:pt x="6" y="913"/>
                  </a:lnTo>
                  <a:lnTo>
                    <a:pt x="6" y="911"/>
                  </a:lnTo>
                  <a:lnTo>
                    <a:pt x="4" y="908"/>
                  </a:lnTo>
                  <a:lnTo>
                    <a:pt x="4" y="902"/>
                  </a:lnTo>
                  <a:lnTo>
                    <a:pt x="6" y="900"/>
                  </a:lnTo>
                  <a:lnTo>
                    <a:pt x="6" y="894"/>
                  </a:lnTo>
                  <a:lnTo>
                    <a:pt x="4" y="892"/>
                  </a:lnTo>
                  <a:lnTo>
                    <a:pt x="2" y="892"/>
                  </a:lnTo>
                  <a:lnTo>
                    <a:pt x="0" y="892"/>
                  </a:lnTo>
                  <a:lnTo>
                    <a:pt x="0" y="894"/>
                  </a:lnTo>
                </a:path>
              </a:pathLst>
            </a:custGeom>
            <a:noFill/>
            <a:ln w="17463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F217DD4D-AFAD-4CE1-80EF-C719C448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372"/>
              <a:ext cx="1370" cy="1548"/>
            </a:xfrm>
            <a:custGeom>
              <a:avLst/>
              <a:gdLst>
                <a:gd name="T0" fmla="*/ 1224 w 1370"/>
                <a:gd name="T1" fmla="*/ 583 h 1548"/>
                <a:gd name="T2" fmla="*/ 1172 w 1370"/>
                <a:gd name="T3" fmla="*/ 675 h 1548"/>
                <a:gd name="T4" fmla="*/ 1127 w 1370"/>
                <a:gd name="T5" fmla="*/ 836 h 1548"/>
                <a:gd name="T6" fmla="*/ 1096 w 1370"/>
                <a:gd name="T7" fmla="*/ 910 h 1548"/>
                <a:gd name="T8" fmla="*/ 1144 w 1370"/>
                <a:gd name="T9" fmla="*/ 980 h 1548"/>
                <a:gd name="T10" fmla="*/ 1106 w 1370"/>
                <a:gd name="T11" fmla="*/ 1009 h 1548"/>
                <a:gd name="T12" fmla="*/ 1089 w 1370"/>
                <a:gd name="T13" fmla="*/ 1062 h 1548"/>
                <a:gd name="T14" fmla="*/ 1127 w 1370"/>
                <a:gd name="T15" fmla="*/ 1136 h 1548"/>
                <a:gd name="T16" fmla="*/ 1070 w 1370"/>
                <a:gd name="T17" fmla="*/ 1201 h 1548"/>
                <a:gd name="T18" fmla="*/ 1157 w 1370"/>
                <a:gd name="T19" fmla="*/ 1229 h 1548"/>
                <a:gd name="T20" fmla="*/ 1227 w 1370"/>
                <a:gd name="T21" fmla="*/ 1339 h 1548"/>
                <a:gd name="T22" fmla="*/ 1322 w 1370"/>
                <a:gd name="T23" fmla="*/ 1438 h 1548"/>
                <a:gd name="T24" fmla="*/ 1258 w 1370"/>
                <a:gd name="T25" fmla="*/ 1465 h 1548"/>
                <a:gd name="T26" fmla="*/ 1150 w 1370"/>
                <a:gd name="T27" fmla="*/ 1516 h 1548"/>
                <a:gd name="T28" fmla="*/ 1098 w 1370"/>
                <a:gd name="T29" fmla="*/ 1529 h 1548"/>
                <a:gd name="T30" fmla="*/ 1127 w 1370"/>
                <a:gd name="T31" fmla="*/ 1438 h 1548"/>
                <a:gd name="T32" fmla="*/ 1117 w 1370"/>
                <a:gd name="T33" fmla="*/ 1362 h 1548"/>
                <a:gd name="T34" fmla="*/ 1072 w 1370"/>
                <a:gd name="T35" fmla="*/ 1358 h 1548"/>
                <a:gd name="T36" fmla="*/ 1013 w 1370"/>
                <a:gd name="T37" fmla="*/ 1355 h 1548"/>
                <a:gd name="T38" fmla="*/ 975 w 1370"/>
                <a:gd name="T39" fmla="*/ 1338 h 1548"/>
                <a:gd name="T40" fmla="*/ 937 w 1370"/>
                <a:gd name="T41" fmla="*/ 1370 h 1548"/>
                <a:gd name="T42" fmla="*/ 872 w 1370"/>
                <a:gd name="T43" fmla="*/ 1387 h 1548"/>
                <a:gd name="T44" fmla="*/ 834 w 1370"/>
                <a:gd name="T45" fmla="*/ 1370 h 1548"/>
                <a:gd name="T46" fmla="*/ 796 w 1370"/>
                <a:gd name="T47" fmla="*/ 1345 h 1548"/>
                <a:gd name="T48" fmla="*/ 769 w 1370"/>
                <a:gd name="T49" fmla="*/ 1301 h 1548"/>
                <a:gd name="T50" fmla="*/ 775 w 1370"/>
                <a:gd name="T51" fmla="*/ 1260 h 1548"/>
                <a:gd name="T52" fmla="*/ 722 w 1370"/>
                <a:gd name="T53" fmla="*/ 1243 h 1548"/>
                <a:gd name="T54" fmla="*/ 669 w 1370"/>
                <a:gd name="T55" fmla="*/ 1222 h 1548"/>
                <a:gd name="T56" fmla="*/ 597 w 1370"/>
                <a:gd name="T57" fmla="*/ 1208 h 1548"/>
                <a:gd name="T58" fmla="*/ 543 w 1370"/>
                <a:gd name="T59" fmla="*/ 1239 h 1548"/>
                <a:gd name="T60" fmla="*/ 481 w 1370"/>
                <a:gd name="T61" fmla="*/ 1203 h 1548"/>
                <a:gd name="T62" fmla="*/ 452 w 1370"/>
                <a:gd name="T63" fmla="*/ 1157 h 1548"/>
                <a:gd name="T64" fmla="*/ 407 w 1370"/>
                <a:gd name="T65" fmla="*/ 1123 h 1548"/>
                <a:gd name="T66" fmla="*/ 260 w 1370"/>
                <a:gd name="T67" fmla="*/ 1115 h 1548"/>
                <a:gd name="T68" fmla="*/ 220 w 1370"/>
                <a:gd name="T69" fmla="*/ 1205 h 1548"/>
                <a:gd name="T70" fmla="*/ 169 w 1370"/>
                <a:gd name="T71" fmla="*/ 1229 h 1548"/>
                <a:gd name="T72" fmla="*/ 91 w 1370"/>
                <a:gd name="T73" fmla="*/ 1231 h 1548"/>
                <a:gd name="T74" fmla="*/ 118 w 1370"/>
                <a:gd name="T75" fmla="*/ 1125 h 1548"/>
                <a:gd name="T76" fmla="*/ 104 w 1370"/>
                <a:gd name="T77" fmla="*/ 1072 h 1548"/>
                <a:gd name="T78" fmla="*/ 72 w 1370"/>
                <a:gd name="T79" fmla="*/ 1011 h 1548"/>
                <a:gd name="T80" fmla="*/ 49 w 1370"/>
                <a:gd name="T81" fmla="*/ 973 h 1548"/>
                <a:gd name="T82" fmla="*/ 97 w 1370"/>
                <a:gd name="T83" fmla="*/ 880 h 1548"/>
                <a:gd name="T84" fmla="*/ 131 w 1370"/>
                <a:gd name="T85" fmla="*/ 768 h 1548"/>
                <a:gd name="T86" fmla="*/ 108 w 1370"/>
                <a:gd name="T87" fmla="*/ 673 h 1548"/>
                <a:gd name="T88" fmla="*/ 112 w 1370"/>
                <a:gd name="T89" fmla="*/ 621 h 1548"/>
                <a:gd name="T90" fmla="*/ 215 w 1370"/>
                <a:gd name="T91" fmla="*/ 629 h 1548"/>
                <a:gd name="T92" fmla="*/ 255 w 1370"/>
                <a:gd name="T93" fmla="*/ 538 h 1548"/>
                <a:gd name="T94" fmla="*/ 203 w 1370"/>
                <a:gd name="T95" fmla="*/ 401 h 1548"/>
                <a:gd name="T96" fmla="*/ 213 w 1370"/>
                <a:gd name="T97" fmla="*/ 333 h 1548"/>
                <a:gd name="T98" fmla="*/ 264 w 1370"/>
                <a:gd name="T99" fmla="*/ 281 h 1548"/>
                <a:gd name="T100" fmla="*/ 332 w 1370"/>
                <a:gd name="T101" fmla="*/ 226 h 1548"/>
                <a:gd name="T102" fmla="*/ 414 w 1370"/>
                <a:gd name="T103" fmla="*/ 154 h 1548"/>
                <a:gd name="T104" fmla="*/ 427 w 1370"/>
                <a:gd name="T105" fmla="*/ 215 h 1548"/>
                <a:gd name="T106" fmla="*/ 680 w 1370"/>
                <a:gd name="T107" fmla="*/ 344 h 1548"/>
                <a:gd name="T108" fmla="*/ 754 w 1370"/>
                <a:gd name="T109" fmla="*/ 312 h 1548"/>
                <a:gd name="T110" fmla="*/ 853 w 1370"/>
                <a:gd name="T111" fmla="*/ 12 h 1548"/>
                <a:gd name="T112" fmla="*/ 963 w 1370"/>
                <a:gd name="T113" fmla="*/ 25 h 1548"/>
                <a:gd name="T114" fmla="*/ 1013 w 1370"/>
                <a:gd name="T115" fmla="*/ 38 h 1548"/>
                <a:gd name="T116" fmla="*/ 1096 w 1370"/>
                <a:gd name="T117" fmla="*/ 99 h 1548"/>
                <a:gd name="T118" fmla="*/ 1233 w 1370"/>
                <a:gd name="T119" fmla="*/ 147 h 1548"/>
                <a:gd name="T120" fmla="*/ 1345 w 1370"/>
                <a:gd name="T121" fmla="*/ 261 h 1548"/>
                <a:gd name="T122" fmla="*/ 1302 w 1370"/>
                <a:gd name="T123" fmla="*/ 352 h 1548"/>
                <a:gd name="T124" fmla="*/ 1208 w 1370"/>
                <a:gd name="T125" fmla="*/ 454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0" h="1548">
                  <a:moveTo>
                    <a:pt x="1188" y="487"/>
                  </a:moveTo>
                  <a:lnTo>
                    <a:pt x="1188" y="488"/>
                  </a:lnTo>
                  <a:lnTo>
                    <a:pt x="1189" y="492"/>
                  </a:lnTo>
                  <a:lnTo>
                    <a:pt x="1191" y="496"/>
                  </a:lnTo>
                  <a:lnTo>
                    <a:pt x="1191" y="498"/>
                  </a:lnTo>
                  <a:lnTo>
                    <a:pt x="1191" y="500"/>
                  </a:lnTo>
                  <a:lnTo>
                    <a:pt x="1191" y="506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8" y="523"/>
                  </a:lnTo>
                  <a:lnTo>
                    <a:pt x="1189" y="525"/>
                  </a:lnTo>
                  <a:lnTo>
                    <a:pt x="1189" y="526"/>
                  </a:lnTo>
                  <a:lnTo>
                    <a:pt x="1189" y="530"/>
                  </a:lnTo>
                  <a:lnTo>
                    <a:pt x="1188" y="538"/>
                  </a:lnTo>
                  <a:lnTo>
                    <a:pt x="1186" y="542"/>
                  </a:lnTo>
                  <a:lnTo>
                    <a:pt x="1186" y="544"/>
                  </a:lnTo>
                  <a:lnTo>
                    <a:pt x="1188" y="547"/>
                  </a:lnTo>
                  <a:lnTo>
                    <a:pt x="1189" y="549"/>
                  </a:lnTo>
                  <a:lnTo>
                    <a:pt x="1191" y="553"/>
                  </a:lnTo>
                  <a:lnTo>
                    <a:pt x="1193" y="557"/>
                  </a:lnTo>
                  <a:lnTo>
                    <a:pt x="1193" y="561"/>
                  </a:lnTo>
                  <a:lnTo>
                    <a:pt x="1191" y="563"/>
                  </a:lnTo>
                  <a:lnTo>
                    <a:pt x="1191" y="566"/>
                  </a:lnTo>
                  <a:lnTo>
                    <a:pt x="1189" y="568"/>
                  </a:lnTo>
                  <a:lnTo>
                    <a:pt x="1189" y="572"/>
                  </a:lnTo>
                  <a:lnTo>
                    <a:pt x="1191" y="576"/>
                  </a:lnTo>
                  <a:lnTo>
                    <a:pt x="1193" y="576"/>
                  </a:lnTo>
                  <a:lnTo>
                    <a:pt x="1195" y="578"/>
                  </a:lnTo>
                  <a:lnTo>
                    <a:pt x="1197" y="580"/>
                  </a:lnTo>
                  <a:lnTo>
                    <a:pt x="1199" y="580"/>
                  </a:lnTo>
                  <a:lnTo>
                    <a:pt x="1203" y="580"/>
                  </a:lnTo>
                  <a:lnTo>
                    <a:pt x="1205" y="578"/>
                  </a:lnTo>
                  <a:lnTo>
                    <a:pt x="1207" y="578"/>
                  </a:lnTo>
                  <a:lnTo>
                    <a:pt x="1208" y="578"/>
                  </a:lnTo>
                  <a:lnTo>
                    <a:pt x="1210" y="578"/>
                  </a:lnTo>
                  <a:lnTo>
                    <a:pt x="1212" y="578"/>
                  </a:lnTo>
                  <a:lnTo>
                    <a:pt x="1212" y="576"/>
                  </a:lnTo>
                  <a:lnTo>
                    <a:pt x="1214" y="576"/>
                  </a:lnTo>
                  <a:lnTo>
                    <a:pt x="1216" y="576"/>
                  </a:lnTo>
                  <a:lnTo>
                    <a:pt x="1218" y="576"/>
                  </a:lnTo>
                  <a:lnTo>
                    <a:pt x="1220" y="580"/>
                  </a:lnTo>
                  <a:lnTo>
                    <a:pt x="1224" y="583"/>
                  </a:lnTo>
                  <a:lnTo>
                    <a:pt x="1231" y="587"/>
                  </a:lnTo>
                  <a:lnTo>
                    <a:pt x="1235" y="593"/>
                  </a:lnTo>
                  <a:lnTo>
                    <a:pt x="1239" y="597"/>
                  </a:lnTo>
                  <a:lnTo>
                    <a:pt x="1243" y="601"/>
                  </a:lnTo>
                  <a:lnTo>
                    <a:pt x="1245" y="602"/>
                  </a:lnTo>
                  <a:lnTo>
                    <a:pt x="1243" y="606"/>
                  </a:lnTo>
                  <a:lnTo>
                    <a:pt x="1239" y="606"/>
                  </a:lnTo>
                  <a:lnTo>
                    <a:pt x="1235" y="612"/>
                  </a:lnTo>
                  <a:lnTo>
                    <a:pt x="1233" y="616"/>
                  </a:lnTo>
                  <a:lnTo>
                    <a:pt x="1227" y="618"/>
                  </a:lnTo>
                  <a:lnTo>
                    <a:pt x="1224" y="620"/>
                  </a:lnTo>
                  <a:lnTo>
                    <a:pt x="1222" y="621"/>
                  </a:lnTo>
                  <a:lnTo>
                    <a:pt x="1220" y="623"/>
                  </a:lnTo>
                  <a:lnTo>
                    <a:pt x="1220" y="625"/>
                  </a:lnTo>
                  <a:lnTo>
                    <a:pt x="1218" y="625"/>
                  </a:lnTo>
                  <a:lnTo>
                    <a:pt x="1218" y="627"/>
                  </a:lnTo>
                  <a:lnTo>
                    <a:pt x="1216" y="633"/>
                  </a:lnTo>
                  <a:lnTo>
                    <a:pt x="1216" y="637"/>
                  </a:lnTo>
                  <a:lnTo>
                    <a:pt x="1216" y="639"/>
                  </a:lnTo>
                  <a:lnTo>
                    <a:pt x="1216" y="640"/>
                  </a:lnTo>
                  <a:lnTo>
                    <a:pt x="1212" y="639"/>
                  </a:lnTo>
                  <a:lnTo>
                    <a:pt x="1210" y="639"/>
                  </a:lnTo>
                  <a:lnTo>
                    <a:pt x="1208" y="640"/>
                  </a:lnTo>
                  <a:lnTo>
                    <a:pt x="1205" y="642"/>
                  </a:lnTo>
                  <a:lnTo>
                    <a:pt x="1205" y="644"/>
                  </a:lnTo>
                  <a:lnTo>
                    <a:pt x="1199" y="644"/>
                  </a:lnTo>
                  <a:lnTo>
                    <a:pt x="1197" y="644"/>
                  </a:lnTo>
                  <a:lnTo>
                    <a:pt x="1197" y="646"/>
                  </a:lnTo>
                  <a:lnTo>
                    <a:pt x="1195" y="648"/>
                  </a:lnTo>
                  <a:lnTo>
                    <a:pt x="1193" y="652"/>
                  </a:lnTo>
                  <a:lnTo>
                    <a:pt x="1191" y="656"/>
                  </a:lnTo>
                  <a:lnTo>
                    <a:pt x="1188" y="659"/>
                  </a:lnTo>
                  <a:lnTo>
                    <a:pt x="1188" y="661"/>
                  </a:lnTo>
                  <a:lnTo>
                    <a:pt x="1186" y="661"/>
                  </a:lnTo>
                  <a:lnTo>
                    <a:pt x="1184" y="663"/>
                  </a:lnTo>
                  <a:lnTo>
                    <a:pt x="1182" y="665"/>
                  </a:lnTo>
                  <a:lnTo>
                    <a:pt x="1180" y="665"/>
                  </a:lnTo>
                  <a:lnTo>
                    <a:pt x="1180" y="667"/>
                  </a:lnTo>
                  <a:lnTo>
                    <a:pt x="1176" y="669"/>
                  </a:lnTo>
                  <a:lnTo>
                    <a:pt x="1174" y="671"/>
                  </a:lnTo>
                  <a:lnTo>
                    <a:pt x="1172" y="673"/>
                  </a:lnTo>
                  <a:lnTo>
                    <a:pt x="1172" y="675"/>
                  </a:lnTo>
                  <a:lnTo>
                    <a:pt x="1170" y="677"/>
                  </a:lnTo>
                  <a:lnTo>
                    <a:pt x="1169" y="678"/>
                  </a:lnTo>
                  <a:lnTo>
                    <a:pt x="1169" y="680"/>
                  </a:lnTo>
                  <a:lnTo>
                    <a:pt x="1167" y="682"/>
                  </a:lnTo>
                  <a:lnTo>
                    <a:pt x="1167" y="684"/>
                  </a:lnTo>
                  <a:lnTo>
                    <a:pt x="1167" y="686"/>
                  </a:lnTo>
                  <a:lnTo>
                    <a:pt x="1165" y="688"/>
                  </a:lnTo>
                  <a:lnTo>
                    <a:pt x="1169" y="697"/>
                  </a:lnTo>
                  <a:lnTo>
                    <a:pt x="1174" y="713"/>
                  </a:lnTo>
                  <a:lnTo>
                    <a:pt x="1182" y="724"/>
                  </a:lnTo>
                  <a:lnTo>
                    <a:pt x="1186" y="734"/>
                  </a:lnTo>
                  <a:lnTo>
                    <a:pt x="1189" y="739"/>
                  </a:lnTo>
                  <a:lnTo>
                    <a:pt x="1191" y="745"/>
                  </a:lnTo>
                  <a:lnTo>
                    <a:pt x="1193" y="751"/>
                  </a:lnTo>
                  <a:lnTo>
                    <a:pt x="1193" y="753"/>
                  </a:lnTo>
                  <a:lnTo>
                    <a:pt x="1186" y="760"/>
                  </a:lnTo>
                  <a:lnTo>
                    <a:pt x="1178" y="766"/>
                  </a:lnTo>
                  <a:lnTo>
                    <a:pt x="1174" y="770"/>
                  </a:lnTo>
                  <a:lnTo>
                    <a:pt x="1174" y="772"/>
                  </a:lnTo>
                  <a:lnTo>
                    <a:pt x="1174" y="773"/>
                  </a:lnTo>
                  <a:lnTo>
                    <a:pt x="1174" y="775"/>
                  </a:lnTo>
                  <a:lnTo>
                    <a:pt x="1174" y="779"/>
                  </a:lnTo>
                  <a:lnTo>
                    <a:pt x="1174" y="781"/>
                  </a:lnTo>
                  <a:lnTo>
                    <a:pt x="1174" y="783"/>
                  </a:lnTo>
                  <a:lnTo>
                    <a:pt x="1172" y="783"/>
                  </a:lnTo>
                  <a:lnTo>
                    <a:pt x="1167" y="787"/>
                  </a:lnTo>
                  <a:lnTo>
                    <a:pt x="1165" y="791"/>
                  </a:lnTo>
                  <a:lnTo>
                    <a:pt x="1163" y="792"/>
                  </a:lnTo>
                  <a:lnTo>
                    <a:pt x="1161" y="796"/>
                  </a:lnTo>
                  <a:lnTo>
                    <a:pt x="1159" y="796"/>
                  </a:lnTo>
                  <a:lnTo>
                    <a:pt x="1155" y="800"/>
                  </a:lnTo>
                  <a:lnTo>
                    <a:pt x="1148" y="806"/>
                  </a:lnTo>
                  <a:lnTo>
                    <a:pt x="1134" y="815"/>
                  </a:lnTo>
                  <a:lnTo>
                    <a:pt x="1127" y="821"/>
                  </a:lnTo>
                  <a:lnTo>
                    <a:pt x="1119" y="827"/>
                  </a:lnTo>
                  <a:lnTo>
                    <a:pt x="1115" y="830"/>
                  </a:lnTo>
                  <a:lnTo>
                    <a:pt x="1117" y="830"/>
                  </a:lnTo>
                  <a:lnTo>
                    <a:pt x="1121" y="830"/>
                  </a:lnTo>
                  <a:lnTo>
                    <a:pt x="1123" y="832"/>
                  </a:lnTo>
                  <a:lnTo>
                    <a:pt x="1125" y="832"/>
                  </a:lnTo>
                  <a:lnTo>
                    <a:pt x="1127" y="834"/>
                  </a:lnTo>
                  <a:lnTo>
                    <a:pt x="1127" y="836"/>
                  </a:lnTo>
                  <a:lnTo>
                    <a:pt x="1129" y="840"/>
                  </a:lnTo>
                  <a:lnTo>
                    <a:pt x="1129" y="842"/>
                  </a:lnTo>
                  <a:lnTo>
                    <a:pt x="1131" y="844"/>
                  </a:lnTo>
                  <a:lnTo>
                    <a:pt x="1131" y="846"/>
                  </a:lnTo>
                  <a:lnTo>
                    <a:pt x="1131" y="848"/>
                  </a:lnTo>
                  <a:lnTo>
                    <a:pt x="1131" y="849"/>
                  </a:lnTo>
                  <a:lnTo>
                    <a:pt x="1131" y="851"/>
                  </a:lnTo>
                  <a:lnTo>
                    <a:pt x="1131" y="853"/>
                  </a:lnTo>
                  <a:lnTo>
                    <a:pt x="1131" y="855"/>
                  </a:lnTo>
                  <a:lnTo>
                    <a:pt x="1131" y="857"/>
                  </a:lnTo>
                  <a:lnTo>
                    <a:pt x="1129" y="859"/>
                  </a:lnTo>
                  <a:lnTo>
                    <a:pt x="1129" y="861"/>
                  </a:lnTo>
                  <a:lnTo>
                    <a:pt x="1127" y="861"/>
                  </a:lnTo>
                  <a:lnTo>
                    <a:pt x="1125" y="861"/>
                  </a:lnTo>
                  <a:lnTo>
                    <a:pt x="1123" y="861"/>
                  </a:lnTo>
                  <a:lnTo>
                    <a:pt x="1119" y="859"/>
                  </a:lnTo>
                  <a:lnTo>
                    <a:pt x="1117" y="859"/>
                  </a:lnTo>
                  <a:lnTo>
                    <a:pt x="1115" y="859"/>
                  </a:lnTo>
                  <a:lnTo>
                    <a:pt x="1113" y="859"/>
                  </a:lnTo>
                  <a:lnTo>
                    <a:pt x="1113" y="861"/>
                  </a:lnTo>
                  <a:lnTo>
                    <a:pt x="1112" y="861"/>
                  </a:lnTo>
                  <a:lnTo>
                    <a:pt x="1112" y="863"/>
                  </a:lnTo>
                  <a:lnTo>
                    <a:pt x="1108" y="865"/>
                  </a:lnTo>
                  <a:lnTo>
                    <a:pt x="1104" y="868"/>
                  </a:lnTo>
                  <a:lnTo>
                    <a:pt x="1104" y="870"/>
                  </a:lnTo>
                  <a:lnTo>
                    <a:pt x="1102" y="870"/>
                  </a:lnTo>
                  <a:lnTo>
                    <a:pt x="1102" y="872"/>
                  </a:lnTo>
                  <a:lnTo>
                    <a:pt x="1100" y="874"/>
                  </a:lnTo>
                  <a:lnTo>
                    <a:pt x="1100" y="876"/>
                  </a:lnTo>
                  <a:lnTo>
                    <a:pt x="1098" y="878"/>
                  </a:lnTo>
                  <a:lnTo>
                    <a:pt x="1096" y="882"/>
                  </a:lnTo>
                  <a:lnTo>
                    <a:pt x="1096" y="884"/>
                  </a:lnTo>
                  <a:lnTo>
                    <a:pt x="1094" y="885"/>
                  </a:lnTo>
                  <a:lnTo>
                    <a:pt x="1094" y="887"/>
                  </a:lnTo>
                  <a:lnTo>
                    <a:pt x="1094" y="893"/>
                  </a:lnTo>
                  <a:lnTo>
                    <a:pt x="1093" y="897"/>
                  </a:lnTo>
                  <a:lnTo>
                    <a:pt x="1093" y="899"/>
                  </a:lnTo>
                  <a:lnTo>
                    <a:pt x="1093" y="901"/>
                  </a:lnTo>
                  <a:lnTo>
                    <a:pt x="1093" y="903"/>
                  </a:lnTo>
                  <a:lnTo>
                    <a:pt x="1093" y="906"/>
                  </a:lnTo>
                  <a:lnTo>
                    <a:pt x="1094" y="906"/>
                  </a:lnTo>
                  <a:lnTo>
                    <a:pt x="1096" y="910"/>
                  </a:lnTo>
                  <a:lnTo>
                    <a:pt x="1098" y="912"/>
                  </a:lnTo>
                  <a:lnTo>
                    <a:pt x="1100" y="914"/>
                  </a:lnTo>
                  <a:lnTo>
                    <a:pt x="1102" y="916"/>
                  </a:lnTo>
                  <a:lnTo>
                    <a:pt x="1104" y="916"/>
                  </a:lnTo>
                  <a:lnTo>
                    <a:pt x="1106" y="916"/>
                  </a:lnTo>
                  <a:lnTo>
                    <a:pt x="1108" y="918"/>
                  </a:lnTo>
                  <a:lnTo>
                    <a:pt x="1108" y="920"/>
                  </a:lnTo>
                  <a:lnTo>
                    <a:pt x="1112" y="920"/>
                  </a:lnTo>
                  <a:lnTo>
                    <a:pt x="1113" y="920"/>
                  </a:lnTo>
                  <a:lnTo>
                    <a:pt x="1115" y="922"/>
                  </a:lnTo>
                  <a:lnTo>
                    <a:pt x="1117" y="925"/>
                  </a:lnTo>
                  <a:lnTo>
                    <a:pt x="1119" y="927"/>
                  </a:lnTo>
                  <a:lnTo>
                    <a:pt x="1121" y="927"/>
                  </a:lnTo>
                  <a:lnTo>
                    <a:pt x="1121" y="929"/>
                  </a:lnTo>
                  <a:lnTo>
                    <a:pt x="1123" y="931"/>
                  </a:lnTo>
                  <a:lnTo>
                    <a:pt x="1125" y="933"/>
                  </a:lnTo>
                  <a:lnTo>
                    <a:pt x="1125" y="935"/>
                  </a:lnTo>
                  <a:lnTo>
                    <a:pt x="1127" y="937"/>
                  </a:lnTo>
                  <a:lnTo>
                    <a:pt x="1129" y="939"/>
                  </a:lnTo>
                  <a:lnTo>
                    <a:pt x="1129" y="941"/>
                  </a:lnTo>
                  <a:lnTo>
                    <a:pt x="1129" y="942"/>
                  </a:lnTo>
                  <a:lnTo>
                    <a:pt x="1129" y="944"/>
                  </a:lnTo>
                  <a:lnTo>
                    <a:pt x="1131" y="944"/>
                  </a:lnTo>
                  <a:lnTo>
                    <a:pt x="1131" y="946"/>
                  </a:lnTo>
                  <a:lnTo>
                    <a:pt x="1129" y="948"/>
                  </a:lnTo>
                  <a:lnTo>
                    <a:pt x="1131" y="950"/>
                  </a:lnTo>
                  <a:lnTo>
                    <a:pt x="1131" y="952"/>
                  </a:lnTo>
                  <a:lnTo>
                    <a:pt x="1131" y="954"/>
                  </a:lnTo>
                  <a:lnTo>
                    <a:pt x="1132" y="956"/>
                  </a:lnTo>
                  <a:lnTo>
                    <a:pt x="1132" y="960"/>
                  </a:lnTo>
                  <a:lnTo>
                    <a:pt x="1134" y="960"/>
                  </a:lnTo>
                  <a:lnTo>
                    <a:pt x="1134" y="961"/>
                  </a:lnTo>
                  <a:lnTo>
                    <a:pt x="1134" y="963"/>
                  </a:lnTo>
                  <a:lnTo>
                    <a:pt x="1134" y="967"/>
                  </a:lnTo>
                  <a:lnTo>
                    <a:pt x="1134" y="969"/>
                  </a:lnTo>
                  <a:lnTo>
                    <a:pt x="1132" y="971"/>
                  </a:lnTo>
                  <a:lnTo>
                    <a:pt x="1134" y="973"/>
                  </a:lnTo>
                  <a:lnTo>
                    <a:pt x="1134" y="977"/>
                  </a:lnTo>
                  <a:lnTo>
                    <a:pt x="1136" y="977"/>
                  </a:lnTo>
                  <a:lnTo>
                    <a:pt x="1140" y="979"/>
                  </a:lnTo>
                  <a:lnTo>
                    <a:pt x="1142" y="980"/>
                  </a:lnTo>
                  <a:lnTo>
                    <a:pt x="1144" y="980"/>
                  </a:lnTo>
                  <a:lnTo>
                    <a:pt x="1144" y="982"/>
                  </a:lnTo>
                  <a:lnTo>
                    <a:pt x="1146" y="984"/>
                  </a:lnTo>
                  <a:lnTo>
                    <a:pt x="1148" y="986"/>
                  </a:lnTo>
                  <a:lnTo>
                    <a:pt x="1148" y="988"/>
                  </a:lnTo>
                  <a:lnTo>
                    <a:pt x="1148" y="990"/>
                  </a:lnTo>
                  <a:lnTo>
                    <a:pt x="1150" y="992"/>
                  </a:lnTo>
                  <a:lnTo>
                    <a:pt x="1151" y="996"/>
                  </a:lnTo>
                  <a:lnTo>
                    <a:pt x="1151" y="998"/>
                  </a:lnTo>
                  <a:lnTo>
                    <a:pt x="1151" y="999"/>
                  </a:lnTo>
                  <a:lnTo>
                    <a:pt x="1150" y="1001"/>
                  </a:lnTo>
                  <a:lnTo>
                    <a:pt x="1150" y="1003"/>
                  </a:lnTo>
                  <a:lnTo>
                    <a:pt x="1148" y="1007"/>
                  </a:lnTo>
                  <a:lnTo>
                    <a:pt x="1146" y="1007"/>
                  </a:lnTo>
                  <a:lnTo>
                    <a:pt x="1146" y="1009"/>
                  </a:lnTo>
                  <a:lnTo>
                    <a:pt x="1144" y="1011"/>
                  </a:lnTo>
                  <a:lnTo>
                    <a:pt x="1144" y="1013"/>
                  </a:lnTo>
                  <a:lnTo>
                    <a:pt x="1144" y="1018"/>
                  </a:lnTo>
                  <a:lnTo>
                    <a:pt x="1144" y="1020"/>
                  </a:lnTo>
                  <a:lnTo>
                    <a:pt x="1144" y="1026"/>
                  </a:lnTo>
                  <a:lnTo>
                    <a:pt x="1142" y="1028"/>
                  </a:lnTo>
                  <a:lnTo>
                    <a:pt x="1142" y="1030"/>
                  </a:lnTo>
                  <a:lnTo>
                    <a:pt x="1140" y="1032"/>
                  </a:lnTo>
                  <a:lnTo>
                    <a:pt x="1138" y="1032"/>
                  </a:lnTo>
                  <a:lnTo>
                    <a:pt x="1136" y="1032"/>
                  </a:lnTo>
                  <a:lnTo>
                    <a:pt x="1134" y="1034"/>
                  </a:lnTo>
                  <a:lnTo>
                    <a:pt x="1134" y="1032"/>
                  </a:lnTo>
                  <a:lnTo>
                    <a:pt x="1131" y="1030"/>
                  </a:lnTo>
                  <a:lnTo>
                    <a:pt x="1129" y="1028"/>
                  </a:lnTo>
                  <a:lnTo>
                    <a:pt x="1129" y="1026"/>
                  </a:lnTo>
                  <a:lnTo>
                    <a:pt x="1129" y="1024"/>
                  </a:lnTo>
                  <a:lnTo>
                    <a:pt x="1127" y="1024"/>
                  </a:lnTo>
                  <a:lnTo>
                    <a:pt x="1125" y="1024"/>
                  </a:lnTo>
                  <a:lnTo>
                    <a:pt x="1125" y="1022"/>
                  </a:lnTo>
                  <a:lnTo>
                    <a:pt x="1125" y="1020"/>
                  </a:lnTo>
                  <a:lnTo>
                    <a:pt x="1123" y="1018"/>
                  </a:lnTo>
                  <a:lnTo>
                    <a:pt x="1121" y="1017"/>
                  </a:lnTo>
                  <a:lnTo>
                    <a:pt x="1119" y="1015"/>
                  </a:lnTo>
                  <a:lnTo>
                    <a:pt x="1117" y="1013"/>
                  </a:lnTo>
                  <a:lnTo>
                    <a:pt x="1115" y="1013"/>
                  </a:lnTo>
                  <a:lnTo>
                    <a:pt x="1112" y="1011"/>
                  </a:lnTo>
                  <a:lnTo>
                    <a:pt x="1108" y="1011"/>
                  </a:lnTo>
                  <a:lnTo>
                    <a:pt x="1106" y="1009"/>
                  </a:lnTo>
                  <a:lnTo>
                    <a:pt x="1104" y="1009"/>
                  </a:lnTo>
                  <a:lnTo>
                    <a:pt x="1102" y="1009"/>
                  </a:lnTo>
                  <a:lnTo>
                    <a:pt x="1100" y="1009"/>
                  </a:lnTo>
                  <a:lnTo>
                    <a:pt x="1096" y="1009"/>
                  </a:lnTo>
                  <a:lnTo>
                    <a:pt x="1094" y="1011"/>
                  </a:lnTo>
                  <a:lnTo>
                    <a:pt x="1093" y="1011"/>
                  </a:lnTo>
                  <a:lnTo>
                    <a:pt x="1091" y="1013"/>
                  </a:lnTo>
                  <a:lnTo>
                    <a:pt x="1089" y="1013"/>
                  </a:lnTo>
                  <a:lnTo>
                    <a:pt x="1087" y="1013"/>
                  </a:lnTo>
                  <a:lnTo>
                    <a:pt x="1085" y="1015"/>
                  </a:lnTo>
                  <a:lnTo>
                    <a:pt x="1081" y="1015"/>
                  </a:lnTo>
                  <a:lnTo>
                    <a:pt x="1079" y="1017"/>
                  </a:lnTo>
                  <a:lnTo>
                    <a:pt x="1075" y="1018"/>
                  </a:lnTo>
                  <a:lnTo>
                    <a:pt x="1075" y="1020"/>
                  </a:lnTo>
                  <a:lnTo>
                    <a:pt x="1074" y="1022"/>
                  </a:lnTo>
                  <a:lnTo>
                    <a:pt x="1072" y="1022"/>
                  </a:lnTo>
                  <a:lnTo>
                    <a:pt x="1072" y="1024"/>
                  </a:lnTo>
                  <a:lnTo>
                    <a:pt x="1070" y="1024"/>
                  </a:lnTo>
                  <a:lnTo>
                    <a:pt x="1068" y="1026"/>
                  </a:lnTo>
                  <a:lnTo>
                    <a:pt x="1066" y="1026"/>
                  </a:lnTo>
                  <a:lnTo>
                    <a:pt x="1066" y="1030"/>
                  </a:lnTo>
                  <a:lnTo>
                    <a:pt x="1066" y="1032"/>
                  </a:lnTo>
                  <a:lnTo>
                    <a:pt x="1064" y="1032"/>
                  </a:lnTo>
                  <a:lnTo>
                    <a:pt x="1064" y="1036"/>
                  </a:lnTo>
                  <a:lnTo>
                    <a:pt x="1066" y="1037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41"/>
                  </a:lnTo>
                  <a:lnTo>
                    <a:pt x="1072" y="1043"/>
                  </a:lnTo>
                  <a:lnTo>
                    <a:pt x="1074" y="1043"/>
                  </a:lnTo>
                  <a:lnTo>
                    <a:pt x="1075" y="1045"/>
                  </a:lnTo>
                  <a:lnTo>
                    <a:pt x="1077" y="1049"/>
                  </a:lnTo>
                  <a:lnTo>
                    <a:pt x="1077" y="1051"/>
                  </a:lnTo>
                  <a:lnTo>
                    <a:pt x="1077" y="1053"/>
                  </a:lnTo>
                  <a:lnTo>
                    <a:pt x="1077" y="1055"/>
                  </a:lnTo>
                  <a:lnTo>
                    <a:pt x="1079" y="1056"/>
                  </a:lnTo>
                  <a:lnTo>
                    <a:pt x="1081" y="1058"/>
                  </a:lnTo>
                  <a:lnTo>
                    <a:pt x="1083" y="1058"/>
                  </a:lnTo>
                  <a:lnTo>
                    <a:pt x="1085" y="1060"/>
                  </a:lnTo>
                  <a:lnTo>
                    <a:pt x="1087" y="1060"/>
                  </a:lnTo>
                  <a:lnTo>
                    <a:pt x="1087" y="1062"/>
                  </a:lnTo>
                  <a:lnTo>
                    <a:pt x="1089" y="1062"/>
                  </a:lnTo>
                  <a:lnTo>
                    <a:pt x="1089" y="1064"/>
                  </a:lnTo>
                  <a:lnTo>
                    <a:pt x="1091" y="1064"/>
                  </a:lnTo>
                  <a:lnTo>
                    <a:pt x="1093" y="1064"/>
                  </a:lnTo>
                  <a:lnTo>
                    <a:pt x="1096" y="1064"/>
                  </a:lnTo>
                  <a:lnTo>
                    <a:pt x="1098" y="1066"/>
                  </a:lnTo>
                  <a:lnTo>
                    <a:pt x="1100" y="1066"/>
                  </a:lnTo>
                  <a:lnTo>
                    <a:pt x="1106" y="1068"/>
                  </a:lnTo>
                  <a:lnTo>
                    <a:pt x="1112" y="1072"/>
                  </a:lnTo>
                  <a:lnTo>
                    <a:pt x="1110" y="1072"/>
                  </a:lnTo>
                  <a:lnTo>
                    <a:pt x="1112" y="1074"/>
                  </a:lnTo>
                  <a:lnTo>
                    <a:pt x="1113" y="1075"/>
                  </a:lnTo>
                  <a:lnTo>
                    <a:pt x="1113" y="1077"/>
                  </a:lnTo>
                  <a:lnTo>
                    <a:pt x="1113" y="1079"/>
                  </a:lnTo>
                  <a:lnTo>
                    <a:pt x="1115" y="1081"/>
                  </a:lnTo>
                  <a:lnTo>
                    <a:pt x="1115" y="1083"/>
                  </a:lnTo>
                  <a:lnTo>
                    <a:pt x="1115" y="1085"/>
                  </a:lnTo>
                  <a:lnTo>
                    <a:pt x="1115" y="1089"/>
                  </a:lnTo>
                  <a:lnTo>
                    <a:pt x="1113" y="1091"/>
                  </a:lnTo>
                  <a:lnTo>
                    <a:pt x="1110" y="1093"/>
                  </a:lnTo>
                  <a:lnTo>
                    <a:pt x="1108" y="1094"/>
                  </a:lnTo>
                  <a:lnTo>
                    <a:pt x="1108" y="1096"/>
                  </a:lnTo>
                  <a:lnTo>
                    <a:pt x="1104" y="1098"/>
                  </a:lnTo>
                  <a:lnTo>
                    <a:pt x="1102" y="1102"/>
                  </a:lnTo>
                  <a:lnTo>
                    <a:pt x="1098" y="1106"/>
                  </a:lnTo>
                  <a:lnTo>
                    <a:pt x="1096" y="1108"/>
                  </a:lnTo>
                  <a:lnTo>
                    <a:pt x="1094" y="1112"/>
                  </a:lnTo>
                  <a:lnTo>
                    <a:pt x="1096" y="1115"/>
                  </a:lnTo>
                  <a:lnTo>
                    <a:pt x="1096" y="1117"/>
                  </a:lnTo>
                  <a:lnTo>
                    <a:pt x="1098" y="1119"/>
                  </a:lnTo>
                  <a:lnTo>
                    <a:pt x="1100" y="1121"/>
                  </a:lnTo>
                  <a:lnTo>
                    <a:pt x="1102" y="1123"/>
                  </a:lnTo>
                  <a:lnTo>
                    <a:pt x="1106" y="1123"/>
                  </a:lnTo>
                  <a:lnTo>
                    <a:pt x="1108" y="1123"/>
                  </a:lnTo>
                  <a:lnTo>
                    <a:pt x="1110" y="1123"/>
                  </a:lnTo>
                  <a:lnTo>
                    <a:pt x="1110" y="1125"/>
                  </a:lnTo>
                  <a:lnTo>
                    <a:pt x="1112" y="1125"/>
                  </a:lnTo>
                  <a:lnTo>
                    <a:pt x="1112" y="1127"/>
                  </a:lnTo>
                  <a:lnTo>
                    <a:pt x="1113" y="1129"/>
                  </a:lnTo>
                  <a:lnTo>
                    <a:pt x="1117" y="1131"/>
                  </a:lnTo>
                  <a:lnTo>
                    <a:pt x="1121" y="1132"/>
                  </a:lnTo>
                  <a:lnTo>
                    <a:pt x="1125" y="1136"/>
                  </a:lnTo>
                  <a:lnTo>
                    <a:pt x="1127" y="1136"/>
                  </a:lnTo>
                  <a:lnTo>
                    <a:pt x="1129" y="1138"/>
                  </a:lnTo>
                  <a:lnTo>
                    <a:pt x="1129" y="1140"/>
                  </a:lnTo>
                  <a:lnTo>
                    <a:pt x="1129" y="1142"/>
                  </a:lnTo>
                  <a:lnTo>
                    <a:pt x="1131" y="1144"/>
                  </a:lnTo>
                  <a:lnTo>
                    <a:pt x="1131" y="1146"/>
                  </a:lnTo>
                  <a:lnTo>
                    <a:pt x="1131" y="1150"/>
                  </a:lnTo>
                  <a:lnTo>
                    <a:pt x="1131" y="1151"/>
                  </a:lnTo>
                  <a:lnTo>
                    <a:pt x="1129" y="1153"/>
                  </a:lnTo>
                  <a:lnTo>
                    <a:pt x="1127" y="1157"/>
                  </a:lnTo>
                  <a:lnTo>
                    <a:pt x="1125" y="1159"/>
                  </a:lnTo>
                  <a:lnTo>
                    <a:pt x="1123" y="1163"/>
                  </a:lnTo>
                  <a:lnTo>
                    <a:pt x="1121" y="1165"/>
                  </a:lnTo>
                  <a:lnTo>
                    <a:pt x="1121" y="1167"/>
                  </a:lnTo>
                  <a:lnTo>
                    <a:pt x="1121" y="1169"/>
                  </a:lnTo>
                  <a:lnTo>
                    <a:pt x="1121" y="1172"/>
                  </a:lnTo>
                  <a:lnTo>
                    <a:pt x="1119" y="1174"/>
                  </a:lnTo>
                  <a:lnTo>
                    <a:pt x="1117" y="1176"/>
                  </a:lnTo>
                  <a:lnTo>
                    <a:pt x="1115" y="1178"/>
                  </a:lnTo>
                  <a:lnTo>
                    <a:pt x="1115" y="1180"/>
                  </a:lnTo>
                  <a:lnTo>
                    <a:pt x="1110" y="1182"/>
                  </a:lnTo>
                  <a:lnTo>
                    <a:pt x="1108" y="1182"/>
                  </a:lnTo>
                  <a:lnTo>
                    <a:pt x="1106" y="1182"/>
                  </a:lnTo>
                  <a:lnTo>
                    <a:pt x="1104" y="1184"/>
                  </a:lnTo>
                  <a:lnTo>
                    <a:pt x="1102" y="1184"/>
                  </a:lnTo>
                  <a:lnTo>
                    <a:pt x="1098" y="1186"/>
                  </a:lnTo>
                  <a:lnTo>
                    <a:pt x="1096" y="1188"/>
                  </a:lnTo>
                  <a:lnTo>
                    <a:pt x="1094" y="1189"/>
                  </a:lnTo>
                  <a:lnTo>
                    <a:pt x="1091" y="1189"/>
                  </a:lnTo>
                  <a:lnTo>
                    <a:pt x="1089" y="1189"/>
                  </a:lnTo>
                  <a:lnTo>
                    <a:pt x="1087" y="1189"/>
                  </a:lnTo>
                  <a:lnTo>
                    <a:pt x="1083" y="1188"/>
                  </a:lnTo>
                  <a:lnTo>
                    <a:pt x="1079" y="1188"/>
                  </a:lnTo>
                  <a:lnTo>
                    <a:pt x="1077" y="1188"/>
                  </a:lnTo>
                  <a:lnTo>
                    <a:pt x="1074" y="1188"/>
                  </a:lnTo>
                  <a:lnTo>
                    <a:pt x="1072" y="1188"/>
                  </a:lnTo>
                  <a:lnTo>
                    <a:pt x="1070" y="1188"/>
                  </a:lnTo>
                  <a:lnTo>
                    <a:pt x="1068" y="1189"/>
                  </a:lnTo>
                  <a:lnTo>
                    <a:pt x="1070" y="1189"/>
                  </a:lnTo>
                  <a:lnTo>
                    <a:pt x="1068" y="1195"/>
                  </a:lnTo>
                  <a:lnTo>
                    <a:pt x="1068" y="1197"/>
                  </a:lnTo>
                  <a:lnTo>
                    <a:pt x="1068" y="1201"/>
                  </a:lnTo>
                  <a:lnTo>
                    <a:pt x="1070" y="1201"/>
                  </a:lnTo>
                  <a:lnTo>
                    <a:pt x="1070" y="1205"/>
                  </a:lnTo>
                  <a:lnTo>
                    <a:pt x="1070" y="1207"/>
                  </a:lnTo>
                  <a:lnTo>
                    <a:pt x="1072" y="1207"/>
                  </a:lnTo>
                  <a:lnTo>
                    <a:pt x="1072" y="1208"/>
                  </a:lnTo>
                  <a:lnTo>
                    <a:pt x="1074" y="1210"/>
                  </a:lnTo>
                  <a:lnTo>
                    <a:pt x="1079" y="1214"/>
                  </a:lnTo>
                  <a:lnTo>
                    <a:pt x="1083" y="1216"/>
                  </a:lnTo>
                  <a:lnTo>
                    <a:pt x="1085" y="1218"/>
                  </a:lnTo>
                  <a:lnTo>
                    <a:pt x="1087" y="1220"/>
                  </a:lnTo>
                  <a:lnTo>
                    <a:pt x="1091" y="1222"/>
                  </a:lnTo>
                  <a:lnTo>
                    <a:pt x="1093" y="1224"/>
                  </a:lnTo>
                  <a:lnTo>
                    <a:pt x="1094" y="1226"/>
                  </a:lnTo>
                  <a:lnTo>
                    <a:pt x="1096" y="1226"/>
                  </a:lnTo>
                  <a:lnTo>
                    <a:pt x="1098" y="1227"/>
                  </a:lnTo>
                  <a:lnTo>
                    <a:pt x="1100" y="1227"/>
                  </a:lnTo>
                  <a:lnTo>
                    <a:pt x="1102" y="1227"/>
                  </a:lnTo>
                  <a:lnTo>
                    <a:pt x="1104" y="1227"/>
                  </a:lnTo>
                  <a:lnTo>
                    <a:pt x="1106" y="1226"/>
                  </a:lnTo>
                  <a:lnTo>
                    <a:pt x="1108" y="1226"/>
                  </a:lnTo>
                  <a:lnTo>
                    <a:pt x="1110" y="1226"/>
                  </a:lnTo>
                  <a:lnTo>
                    <a:pt x="1112" y="1227"/>
                  </a:lnTo>
                  <a:lnTo>
                    <a:pt x="1115" y="1226"/>
                  </a:lnTo>
                  <a:lnTo>
                    <a:pt x="1117" y="1226"/>
                  </a:lnTo>
                  <a:lnTo>
                    <a:pt x="1119" y="1226"/>
                  </a:lnTo>
                  <a:lnTo>
                    <a:pt x="1121" y="1224"/>
                  </a:lnTo>
                  <a:lnTo>
                    <a:pt x="1123" y="1224"/>
                  </a:lnTo>
                  <a:lnTo>
                    <a:pt x="1125" y="1224"/>
                  </a:lnTo>
                  <a:lnTo>
                    <a:pt x="1127" y="1224"/>
                  </a:lnTo>
                  <a:lnTo>
                    <a:pt x="1129" y="1224"/>
                  </a:lnTo>
                  <a:lnTo>
                    <a:pt x="1132" y="1224"/>
                  </a:lnTo>
                  <a:lnTo>
                    <a:pt x="1136" y="1224"/>
                  </a:lnTo>
                  <a:lnTo>
                    <a:pt x="1138" y="1222"/>
                  </a:lnTo>
                  <a:lnTo>
                    <a:pt x="1140" y="1222"/>
                  </a:lnTo>
                  <a:lnTo>
                    <a:pt x="1142" y="1222"/>
                  </a:lnTo>
                  <a:lnTo>
                    <a:pt x="1144" y="1222"/>
                  </a:lnTo>
                  <a:lnTo>
                    <a:pt x="1146" y="1222"/>
                  </a:lnTo>
                  <a:lnTo>
                    <a:pt x="1148" y="1222"/>
                  </a:lnTo>
                  <a:lnTo>
                    <a:pt x="1150" y="1224"/>
                  </a:lnTo>
                  <a:lnTo>
                    <a:pt x="1151" y="1224"/>
                  </a:lnTo>
                  <a:lnTo>
                    <a:pt x="1151" y="1226"/>
                  </a:lnTo>
                  <a:lnTo>
                    <a:pt x="1155" y="1227"/>
                  </a:lnTo>
                  <a:lnTo>
                    <a:pt x="1157" y="1229"/>
                  </a:lnTo>
                  <a:lnTo>
                    <a:pt x="1159" y="1231"/>
                  </a:lnTo>
                  <a:lnTo>
                    <a:pt x="1161" y="1233"/>
                  </a:lnTo>
                  <a:lnTo>
                    <a:pt x="1163" y="1235"/>
                  </a:lnTo>
                  <a:lnTo>
                    <a:pt x="1165" y="1235"/>
                  </a:lnTo>
                  <a:lnTo>
                    <a:pt x="1167" y="1237"/>
                  </a:lnTo>
                  <a:lnTo>
                    <a:pt x="1169" y="1239"/>
                  </a:lnTo>
                  <a:lnTo>
                    <a:pt x="1170" y="1241"/>
                  </a:lnTo>
                  <a:lnTo>
                    <a:pt x="1172" y="1241"/>
                  </a:lnTo>
                  <a:lnTo>
                    <a:pt x="1176" y="1245"/>
                  </a:lnTo>
                  <a:lnTo>
                    <a:pt x="1176" y="1246"/>
                  </a:lnTo>
                  <a:lnTo>
                    <a:pt x="1180" y="1248"/>
                  </a:lnTo>
                  <a:lnTo>
                    <a:pt x="1184" y="1252"/>
                  </a:lnTo>
                  <a:lnTo>
                    <a:pt x="1186" y="1254"/>
                  </a:lnTo>
                  <a:lnTo>
                    <a:pt x="1189" y="1258"/>
                  </a:lnTo>
                  <a:lnTo>
                    <a:pt x="1191" y="1260"/>
                  </a:lnTo>
                  <a:lnTo>
                    <a:pt x="1193" y="1262"/>
                  </a:lnTo>
                  <a:lnTo>
                    <a:pt x="1195" y="1265"/>
                  </a:lnTo>
                  <a:lnTo>
                    <a:pt x="1195" y="1267"/>
                  </a:lnTo>
                  <a:lnTo>
                    <a:pt x="1195" y="1269"/>
                  </a:lnTo>
                  <a:lnTo>
                    <a:pt x="1195" y="1273"/>
                  </a:lnTo>
                  <a:lnTo>
                    <a:pt x="1195" y="1275"/>
                  </a:lnTo>
                  <a:lnTo>
                    <a:pt x="1197" y="1277"/>
                  </a:lnTo>
                  <a:lnTo>
                    <a:pt x="1197" y="1281"/>
                  </a:lnTo>
                  <a:lnTo>
                    <a:pt x="1197" y="1286"/>
                  </a:lnTo>
                  <a:lnTo>
                    <a:pt x="1199" y="1296"/>
                  </a:lnTo>
                  <a:lnTo>
                    <a:pt x="1201" y="1303"/>
                  </a:lnTo>
                  <a:lnTo>
                    <a:pt x="1201" y="1309"/>
                  </a:lnTo>
                  <a:lnTo>
                    <a:pt x="1203" y="1311"/>
                  </a:lnTo>
                  <a:lnTo>
                    <a:pt x="1203" y="1315"/>
                  </a:lnTo>
                  <a:lnTo>
                    <a:pt x="1203" y="1317"/>
                  </a:lnTo>
                  <a:lnTo>
                    <a:pt x="1203" y="1319"/>
                  </a:lnTo>
                  <a:lnTo>
                    <a:pt x="1205" y="1319"/>
                  </a:lnTo>
                  <a:lnTo>
                    <a:pt x="1207" y="1320"/>
                  </a:lnTo>
                  <a:lnTo>
                    <a:pt x="1210" y="1320"/>
                  </a:lnTo>
                  <a:lnTo>
                    <a:pt x="1214" y="1322"/>
                  </a:lnTo>
                  <a:lnTo>
                    <a:pt x="1216" y="1324"/>
                  </a:lnTo>
                  <a:lnTo>
                    <a:pt x="1218" y="1326"/>
                  </a:lnTo>
                  <a:lnTo>
                    <a:pt x="1222" y="1328"/>
                  </a:lnTo>
                  <a:lnTo>
                    <a:pt x="1224" y="1330"/>
                  </a:lnTo>
                  <a:lnTo>
                    <a:pt x="1224" y="1334"/>
                  </a:lnTo>
                  <a:lnTo>
                    <a:pt x="1226" y="1336"/>
                  </a:lnTo>
                  <a:lnTo>
                    <a:pt x="1227" y="1339"/>
                  </a:lnTo>
                  <a:lnTo>
                    <a:pt x="1227" y="1341"/>
                  </a:lnTo>
                  <a:lnTo>
                    <a:pt x="1227" y="1345"/>
                  </a:lnTo>
                  <a:lnTo>
                    <a:pt x="1229" y="1351"/>
                  </a:lnTo>
                  <a:lnTo>
                    <a:pt x="1227" y="1357"/>
                  </a:lnTo>
                  <a:lnTo>
                    <a:pt x="1227" y="1360"/>
                  </a:lnTo>
                  <a:lnTo>
                    <a:pt x="1227" y="1368"/>
                  </a:lnTo>
                  <a:lnTo>
                    <a:pt x="1226" y="1372"/>
                  </a:lnTo>
                  <a:lnTo>
                    <a:pt x="1226" y="1376"/>
                  </a:lnTo>
                  <a:lnTo>
                    <a:pt x="1224" y="1377"/>
                  </a:lnTo>
                  <a:lnTo>
                    <a:pt x="1224" y="1379"/>
                  </a:lnTo>
                  <a:lnTo>
                    <a:pt x="1226" y="1381"/>
                  </a:lnTo>
                  <a:lnTo>
                    <a:pt x="1226" y="1385"/>
                  </a:lnTo>
                  <a:lnTo>
                    <a:pt x="1227" y="1387"/>
                  </a:lnTo>
                  <a:lnTo>
                    <a:pt x="1231" y="1389"/>
                  </a:lnTo>
                  <a:lnTo>
                    <a:pt x="1235" y="1393"/>
                  </a:lnTo>
                  <a:lnTo>
                    <a:pt x="1239" y="1396"/>
                  </a:lnTo>
                  <a:lnTo>
                    <a:pt x="1245" y="1400"/>
                  </a:lnTo>
                  <a:lnTo>
                    <a:pt x="1250" y="1402"/>
                  </a:lnTo>
                  <a:lnTo>
                    <a:pt x="1258" y="1406"/>
                  </a:lnTo>
                  <a:lnTo>
                    <a:pt x="1260" y="1406"/>
                  </a:lnTo>
                  <a:lnTo>
                    <a:pt x="1262" y="1406"/>
                  </a:lnTo>
                  <a:lnTo>
                    <a:pt x="1265" y="1408"/>
                  </a:lnTo>
                  <a:lnTo>
                    <a:pt x="1267" y="1408"/>
                  </a:lnTo>
                  <a:lnTo>
                    <a:pt x="1269" y="1410"/>
                  </a:lnTo>
                  <a:lnTo>
                    <a:pt x="1271" y="1410"/>
                  </a:lnTo>
                  <a:lnTo>
                    <a:pt x="1279" y="1417"/>
                  </a:lnTo>
                  <a:lnTo>
                    <a:pt x="1283" y="1419"/>
                  </a:lnTo>
                  <a:lnTo>
                    <a:pt x="1286" y="1421"/>
                  </a:lnTo>
                  <a:lnTo>
                    <a:pt x="1290" y="1423"/>
                  </a:lnTo>
                  <a:lnTo>
                    <a:pt x="1296" y="1425"/>
                  </a:lnTo>
                  <a:lnTo>
                    <a:pt x="1300" y="1425"/>
                  </a:lnTo>
                  <a:lnTo>
                    <a:pt x="1303" y="1425"/>
                  </a:lnTo>
                  <a:lnTo>
                    <a:pt x="1305" y="1427"/>
                  </a:lnTo>
                  <a:lnTo>
                    <a:pt x="1309" y="1427"/>
                  </a:lnTo>
                  <a:lnTo>
                    <a:pt x="1309" y="1429"/>
                  </a:lnTo>
                  <a:lnTo>
                    <a:pt x="1311" y="1429"/>
                  </a:lnTo>
                  <a:lnTo>
                    <a:pt x="1313" y="1431"/>
                  </a:lnTo>
                  <a:lnTo>
                    <a:pt x="1315" y="1433"/>
                  </a:lnTo>
                  <a:lnTo>
                    <a:pt x="1317" y="1433"/>
                  </a:lnTo>
                  <a:lnTo>
                    <a:pt x="1319" y="1434"/>
                  </a:lnTo>
                  <a:lnTo>
                    <a:pt x="1319" y="1436"/>
                  </a:lnTo>
                  <a:lnTo>
                    <a:pt x="1322" y="1438"/>
                  </a:lnTo>
                  <a:lnTo>
                    <a:pt x="1322" y="1440"/>
                  </a:lnTo>
                  <a:lnTo>
                    <a:pt x="1321" y="1442"/>
                  </a:lnTo>
                  <a:lnTo>
                    <a:pt x="1319" y="1444"/>
                  </a:lnTo>
                  <a:lnTo>
                    <a:pt x="1317" y="1448"/>
                  </a:lnTo>
                  <a:lnTo>
                    <a:pt x="1313" y="1450"/>
                  </a:lnTo>
                  <a:lnTo>
                    <a:pt x="1311" y="1450"/>
                  </a:lnTo>
                  <a:lnTo>
                    <a:pt x="1309" y="1452"/>
                  </a:lnTo>
                  <a:lnTo>
                    <a:pt x="1305" y="1455"/>
                  </a:lnTo>
                  <a:lnTo>
                    <a:pt x="1303" y="1455"/>
                  </a:lnTo>
                  <a:lnTo>
                    <a:pt x="1302" y="1455"/>
                  </a:lnTo>
                  <a:lnTo>
                    <a:pt x="1302" y="1457"/>
                  </a:lnTo>
                  <a:lnTo>
                    <a:pt x="1300" y="1457"/>
                  </a:lnTo>
                  <a:lnTo>
                    <a:pt x="1298" y="1457"/>
                  </a:lnTo>
                  <a:lnTo>
                    <a:pt x="1298" y="1459"/>
                  </a:lnTo>
                  <a:lnTo>
                    <a:pt x="1298" y="1461"/>
                  </a:lnTo>
                  <a:lnTo>
                    <a:pt x="1298" y="1463"/>
                  </a:lnTo>
                  <a:lnTo>
                    <a:pt x="1296" y="1465"/>
                  </a:lnTo>
                  <a:lnTo>
                    <a:pt x="1294" y="1465"/>
                  </a:lnTo>
                  <a:lnTo>
                    <a:pt x="1292" y="1463"/>
                  </a:lnTo>
                  <a:lnTo>
                    <a:pt x="1290" y="1463"/>
                  </a:lnTo>
                  <a:lnTo>
                    <a:pt x="1288" y="1463"/>
                  </a:lnTo>
                  <a:lnTo>
                    <a:pt x="1286" y="1465"/>
                  </a:lnTo>
                  <a:lnTo>
                    <a:pt x="1284" y="1465"/>
                  </a:lnTo>
                  <a:lnTo>
                    <a:pt x="1283" y="1465"/>
                  </a:lnTo>
                  <a:lnTo>
                    <a:pt x="1281" y="1465"/>
                  </a:lnTo>
                  <a:lnTo>
                    <a:pt x="1279" y="1463"/>
                  </a:lnTo>
                  <a:lnTo>
                    <a:pt x="1277" y="1465"/>
                  </a:lnTo>
                  <a:lnTo>
                    <a:pt x="1275" y="1463"/>
                  </a:lnTo>
                  <a:lnTo>
                    <a:pt x="1275" y="1465"/>
                  </a:lnTo>
                  <a:lnTo>
                    <a:pt x="1273" y="1463"/>
                  </a:lnTo>
                  <a:lnTo>
                    <a:pt x="1271" y="1463"/>
                  </a:lnTo>
                  <a:lnTo>
                    <a:pt x="1269" y="1465"/>
                  </a:lnTo>
                  <a:lnTo>
                    <a:pt x="1269" y="1463"/>
                  </a:lnTo>
                  <a:lnTo>
                    <a:pt x="1267" y="1463"/>
                  </a:lnTo>
                  <a:lnTo>
                    <a:pt x="1265" y="1463"/>
                  </a:lnTo>
                  <a:lnTo>
                    <a:pt x="1264" y="1465"/>
                  </a:lnTo>
                  <a:lnTo>
                    <a:pt x="1262" y="1465"/>
                  </a:lnTo>
                  <a:lnTo>
                    <a:pt x="1262" y="1463"/>
                  </a:lnTo>
                  <a:lnTo>
                    <a:pt x="1260" y="1463"/>
                  </a:lnTo>
                  <a:lnTo>
                    <a:pt x="1258" y="1463"/>
                  </a:lnTo>
                  <a:lnTo>
                    <a:pt x="1256" y="1465"/>
                  </a:lnTo>
                  <a:lnTo>
                    <a:pt x="1258" y="1465"/>
                  </a:lnTo>
                  <a:lnTo>
                    <a:pt x="1256" y="1467"/>
                  </a:lnTo>
                  <a:lnTo>
                    <a:pt x="1256" y="1469"/>
                  </a:lnTo>
                  <a:lnTo>
                    <a:pt x="1254" y="1472"/>
                  </a:lnTo>
                  <a:lnTo>
                    <a:pt x="1254" y="1476"/>
                  </a:lnTo>
                  <a:lnTo>
                    <a:pt x="1254" y="1478"/>
                  </a:lnTo>
                  <a:lnTo>
                    <a:pt x="1254" y="1480"/>
                  </a:lnTo>
                  <a:lnTo>
                    <a:pt x="1254" y="1486"/>
                  </a:lnTo>
                  <a:lnTo>
                    <a:pt x="1254" y="1488"/>
                  </a:lnTo>
                  <a:lnTo>
                    <a:pt x="1252" y="1490"/>
                  </a:lnTo>
                  <a:lnTo>
                    <a:pt x="1252" y="1491"/>
                  </a:lnTo>
                  <a:lnTo>
                    <a:pt x="1252" y="1493"/>
                  </a:lnTo>
                  <a:lnTo>
                    <a:pt x="1250" y="1495"/>
                  </a:lnTo>
                  <a:lnTo>
                    <a:pt x="1245" y="1491"/>
                  </a:lnTo>
                  <a:lnTo>
                    <a:pt x="1241" y="1491"/>
                  </a:lnTo>
                  <a:lnTo>
                    <a:pt x="1237" y="1491"/>
                  </a:lnTo>
                  <a:lnTo>
                    <a:pt x="1235" y="1493"/>
                  </a:lnTo>
                  <a:lnTo>
                    <a:pt x="1233" y="1491"/>
                  </a:lnTo>
                  <a:lnTo>
                    <a:pt x="1224" y="1491"/>
                  </a:lnTo>
                  <a:lnTo>
                    <a:pt x="1214" y="1491"/>
                  </a:lnTo>
                  <a:lnTo>
                    <a:pt x="1207" y="1491"/>
                  </a:lnTo>
                  <a:lnTo>
                    <a:pt x="1205" y="1490"/>
                  </a:lnTo>
                  <a:lnTo>
                    <a:pt x="1197" y="1486"/>
                  </a:lnTo>
                  <a:lnTo>
                    <a:pt x="1197" y="1488"/>
                  </a:lnTo>
                  <a:lnTo>
                    <a:pt x="1195" y="1486"/>
                  </a:lnTo>
                  <a:lnTo>
                    <a:pt x="1191" y="1484"/>
                  </a:lnTo>
                  <a:lnTo>
                    <a:pt x="1189" y="1484"/>
                  </a:lnTo>
                  <a:lnTo>
                    <a:pt x="1188" y="1482"/>
                  </a:lnTo>
                  <a:lnTo>
                    <a:pt x="1186" y="1480"/>
                  </a:lnTo>
                  <a:lnTo>
                    <a:pt x="1184" y="1480"/>
                  </a:lnTo>
                  <a:lnTo>
                    <a:pt x="1182" y="1480"/>
                  </a:lnTo>
                  <a:lnTo>
                    <a:pt x="1180" y="1480"/>
                  </a:lnTo>
                  <a:lnTo>
                    <a:pt x="1176" y="1482"/>
                  </a:lnTo>
                  <a:lnTo>
                    <a:pt x="1172" y="1486"/>
                  </a:lnTo>
                  <a:lnTo>
                    <a:pt x="1167" y="1490"/>
                  </a:lnTo>
                  <a:lnTo>
                    <a:pt x="1165" y="1493"/>
                  </a:lnTo>
                  <a:lnTo>
                    <a:pt x="1161" y="1497"/>
                  </a:lnTo>
                  <a:lnTo>
                    <a:pt x="1159" y="1499"/>
                  </a:lnTo>
                  <a:lnTo>
                    <a:pt x="1159" y="1503"/>
                  </a:lnTo>
                  <a:lnTo>
                    <a:pt x="1157" y="1507"/>
                  </a:lnTo>
                  <a:lnTo>
                    <a:pt x="1155" y="1510"/>
                  </a:lnTo>
                  <a:lnTo>
                    <a:pt x="1153" y="1512"/>
                  </a:lnTo>
                  <a:lnTo>
                    <a:pt x="1150" y="1516"/>
                  </a:lnTo>
                  <a:lnTo>
                    <a:pt x="1146" y="1520"/>
                  </a:lnTo>
                  <a:lnTo>
                    <a:pt x="1144" y="1520"/>
                  </a:lnTo>
                  <a:lnTo>
                    <a:pt x="1144" y="1522"/>
                  </a:lnTo>
                  <a:lnTo>
                    <a:pt x="1142" y="1524"/>
                  </a:lnTo>
                  <a:lnTo>
                    <a:pt x="1140" y="1528"/>
                  </a:lnTo>
                  <a:lnTo>
                    <a:pt x="1140" y="1529"/>
                  </a:lnTo>
                  <a:lnTo>
                    <a:pt x="1140" y="1531"/>
                  </a:lnTo>
                  <a:lnTo>
                    <a:pt x="1142" y="1533"/>
                  </a:lnTo>
                  <a:lnTo>
                    <a:pt x="1142" y="1537"/>
                  </a:lnTo>
                  <a:lnTo>
                    <a:pt x="1142" y="1539"/>
                  </a:lnTo>
                  <a:lnTo>
                    <a:pt x="1142" y="1541"/>
                  </a:lnTo>
                  <a:lnTo>
                    <a:pt x="1140" y="1541"/>
                  </a:lnTo>
                  <a:lnTo>
                    <a:pt x="1140" y="1543"/>
                  </a:lnTo>
                  <a:lnTo>
                    <a:pt x="1140" y="1545"/>
                  </a:lnTo>
                  <a:lnTo>
                    <a:pt x="1140" y="1547"/>
                  </a:lnTo>
                  <a:lnTo>
                    <a:pt x="1142" y="1548"/>
                  </a:lnTo>
                  <a:lnTo>
                    <a:pt x="1140" y="1547"/>
                  </a:lnTo>
                  <a:lnTo>
                    <a:pt x="1138" y="1547"/>
                  </a:lnTo>
                  <a:lnTo>
                    <a:pt x="1134" y="1545"/>
                  </a:lnTo>
                  <a:lnTo>
                    <a:pt x="1131" y="1545"/>
                  </a:lnTo>
                  <a:lnTo>
                    <a:pt x="1129" y="1545"/>
                  </a:lnTo>
                  <a:lnTo>
                    <a:pt x="1125" y="1545"/>
                  </a:lnTo>
                  <a:lnTo>
                    <a:pt x="1123" y="1545"/>
                  </a:lnTo>
                  <a:lnTo>
                    <a:pt x="1121" y="1545"/>
                  </a:lnTo>
                  <a:lnTo>
                    <a:pt x="1119" y="1545"/>
                  </a:lnTo>
                  <a:lnTo>
                    <a:pt x="1117" y="1545"/>
                  </a:lnTo>
                  <a:lnTo>
                    <a:pt x="1115" y="1545"/>
                  </a:lnTo>
                  <a:lnTo>
                    <a:pt x="1112" y="1545"/>
                  </a:lnTo>
                  <a:lnTo>
                    <a:pt x="1110" y="1545"/>
                  </a:lnTo>
                  <a:lnTo>
                    <a:pt x="1108" y="1545"/>
                  </a:lnTo>
                  <a:lnTo>
                    <a:pt x="1106" y="1545"/>
                  </a:lnTo>
                  <a:lnTo>
                    <a:pt x="1102" y="1545"/>
                  </a:lnTo>
                  <a:lnTo>
                    <a:pt x="1102" y="1543"/>
                  </a:lnTo>
                  <a:lnTo>
                    <a:pt x="1100" y="1543"/>
                  </a:lnTo>
                  <a:lnTo>
                    <a:pt x="1098" y="1543"/>
                  </a:lnTo>
                  <a:lnTo>
                    <a:pt x="1096" y="1541"/>
                  </a:lnTo>
                  <a:lnTo>
                    <a:pt x="1094" y="1539"/>
                  </a:lnTo>
                  <a:lnTo>
                    <a:pt x="1094" y="1537"/>
                  </a:lnTo>
                  <a:lnTo>
                    <a:pt x="1094" y="1533"/>
                  </a:lnTo>
                  <a:lnTo>
                    <a:pt x="1096" y="1533"/>
                  </a:lnTo>
                  <a:lnTo>
                    <a:pt x="1096" y="1531"/>
                  </a:lnTo>
                  <a:lnTo>
                    <a:pt x="1098" y="1529"/>
                  </a:lnTo>
                  <a:lnTo>
                    <a:pt x="1100" y="1529"/>
                  </a:lnTo>
                  <a:lnTo>
                    <a:pt x="1102" y="1528"/>
                  </a:lnTo>
                  <a:lnTo>
                    <a:pt x="1104" y="1528"/>
                  </a:lnTo>
                  <a:lnTo>
                    <a:pt x="1106" y="1526"/>
                  </a:lnTo>
                  <a:lnTo>
                    <a:pt x="1106" y="1524"/>
                  </a:lnTo>
                  <a:lnTo>
                    <a:pt x="1108" y="1522"/>
                  </a:lnTo>
                  <a:lnTo>
                    <a:pt x="1108" y="1520"/>
                  </a:lnTo>
                  <a:lnTo>
                    <a:pt x="1110" y="1518"/>
                  </a:lnTo>
                  <a:lnTo>
                    <a:pt x="1110" y="1516"/>
                  </a:lnTo>
                  <a:lnTo>
                    <a:pt x="1112" y="1514"/>
                  </a:lnTo>
                  <a:lnTo>
                    <a:pt x="1113" y="1512"/>
                  </a:lnTo>
                  <a:lnTo>
                    <a:pt x="1115" y="1510"/>
                  </a:lnTo>
                  <a:lnTo>
                    <a:pt x="1117" y="1510"/>
                  </a:lnTo>
                  <a:lnTo>
                    <a:pt x="1117" y="1509"/>
                  </a:lnTo>
                  <a:lnTo>
                    <a:pt x="1119" y="1507"/>
                  </a:lnTo>
                  <a:lnTo>
                    <a:pt x="1119" y="1505"/>
                  </a:lnTo>
                  <a:lnTo>
                    <a:pt x="1119" y="1503"/>
                  </a:lnTo>
                  <a:lnTo>
                    <a:pt x="1119" y="1499"/>
                  </a:lnTo>
                  <a:lnTo>
                    <a:pt x="1119" y="1495"/>
                  </a:lnTo>
                  <a:lnTo>
                    <a:pt x="1119" y="1491"/>
                  </a:lnTo>
                  <a:lnTo>
                    <a:pt x="1117" y="1488"/>
                  </a:lnTo>
                  <a:lnTo>
                    <a:pt x="1117" y="1486"/>
                  </a:lnTo>
                  <a:lnTo>
                    <a:pt x="1117" y="1484"/>
                  </a:lnTo>
                  <a:lnTo>
                    <a:pt x="1117" y="1482"/>
                  </a:lnTo>
                  <a:lnTo>
                    <a:pt x="1117" y="1476"/>
                  </a:lnTo>
                  <a:lnTo>
                    <a:pt x="1119" y="1474"/>
                  </a:lnTo>
                  <a:lnTo>
                    <a:pt x="1119" y="1472"/>
                  </a:lnTo>
                  <a:lnTo>
                    <a:pt x="1119" y="1471"/>
                  </a:lnTo>
                  <a:lnTo>
                    <a:pt x="1121" y="1469"/>
                  </a:lnTo>
                  <a:lnTo>
                    <a:pt x="1121" y="1467"/>
                  </a:lnTo>
                  <a:lnTo>
                    <a:pt x="1121" y="1465"/>
                  </a:lnTo>
                  <a:lnTo>
                    <a:pt x="1121" y="1463"/>
                  </a:lnTo>
                  <a:lnTo>
                    <a:pt x="1123" y="1461"/>
                  </a:lnTo>
                  <a:lnTo>
                    <a:pt x="1123" y="1459"/>
                  </a:lnTo>
                  <a:lnTo>
                    <a:pt x="1121" y="1457"/>
                  </a:lnTo>
                  <a:lnTo>
                    <a:pt x="1121" y="1455"/>
                  </a:lnTo>
                  <a:lnTo>
                    <a:pt x="1123" y="1453"/>
                  </a:lnTo>
                  <a:lnTo>
                    <a:pt x="1123" y="1452"/>
                  </a:lnTo>
                  <a:lnTo>
                    <a:pt x="1125" y="1450"/>
                  </a:lnTo>
                  <a:lnTo>
                    <a:pt x="1125" y="1448"/>
                  </a:lnTo>
                  <a:lnTo>
                    <a:pt x="1127" y="1442"/>
                  </a:lnTo>
                  <a:lnTo>
                    <a:pt x="1127" y="1438"/>
                  </a:lnTo>
                  <a:lnTo>
                    <a:pt x="1127" y="1436"/>
                  </a:lnTo>
                  <a:lnTo>
                    <a:pt x="1127" y="1434"/>
                  </a:lnTo>
                  <a:lnTo>
                    <a:pt x="1125" y="1431"/>
                  </a:lnTo>
                  <a:lnTo>
                    <a:pt x="1125" y="1429"/>
                  </a:lnTo>
                  <a:lnTo>
                    <a:pt x="1123" y="1425"/>
                  </a:lnTo>
                  <a:lnTo>
                    <a:pt x="1123" y="1423"/>
                  </a:lnTo>
                  <a:lnTo>
                    <a:pt x="1123" y="1421"/>
                  </a:lnTo>
                  <a:lnTo>
                    <a:pt x="1125" y="1419"/>
                  </a:lnTo>
                  <a:lnTo>
                    <a:pt x="1125" y="1417"/>
                  </a:lnTo>
                  <a:lnTo>
                    <a:pt x="1125" y="1414"/>
                  </a:lnTo>
                  <a:lnTo>
                    <a:pt x="1125" y="1412"/>
                  </a:lnTo>
                  <a:lnTo>
                    <a:pt x="1125" y="1410"/>
                  </a:lnTo>
                  <a:lnTo>
                    <a:pt x="1125" y="1408"/>
                  </a:lnTo>
                  <a:lnTo>
                    <a:pt x="1123" y="1408"/>
                  </a:lnTo>
                  <a:lnTo>
                    <a:pt x="1121" y="1406"/>
                  </a:lnTo>
                  <a:lnTo>
                    <a:pt x="1119" y="1404"/>
                  </a:lnTo>
                  <a:lnTo>
                    <a:pt x="1117" y="1404"/>
                  </a:lnTo>
                  <a:lnTo>
                    <a:pt x="1115" y="1404"/>
                  </a:lnTo>
                  <a:lnTo>
                    <a:pt x="1113" y="1404"/>
                  </a:lnTo>
                  <a:lnTo>
                    <a:pt x="1112" y="1404"/>
                  </a:lnTo>
                  <a:lnTo>
                    <a:pt x="1110" y="1402"/>
                  </a:lnTo>
                  <a:lnTo>
                    <a:pt x="1110" y="1400"/>
                  </a:lnTo>
                  <a:lnTo>
                    <a:pt x="1110" y="1398"/>
                  </a:lnTo>
                  <a:lnTo>
                    <a:pt x="1110" y="1396"/>
                  </a:lnTo>
                  <a:lnTo>
                    <a:pt x="1112" y="1395"/>
                  </a:lnTo>
                  <a:lnTo>
                    <a:pt x="1115" y="1393"/>
                  </a:lnTo>
                  <a:lnTo>
                    <a:pt x="1117" y="1391"/>
                  </a:lnTo>
                  <a:lnTo>
                    <a:pt x="1119" y="1389"/>
                  </a:lnTo>
                  <a:lnTo>
                    <a:pt x="1121" y="1387"/>
                  </a:lnTo>
                  <a:lnTo>
                    <a:pt x="1121" y="1385"/>
                  </a:lnTo>
                  <a:lnTo>
                    <a:pt x="1123" y="1385"/>
                  </a:lnTo>
                  <a:lnTo>
                    <a:pt x="1123" y="1383"/>
                  </a:lnTo>
                  <a:lnTo>
                    <a:pt x="1123" y="1381"/>
                  </a:lnTo>
                  <a:lnTo>
                    <a:pt x="1125" y="1379"/>
                  </a:lnTo>
                  <a:lnTo>
                    <a:pt x="1125" y="1374"/>
                  </a:lnTo>
                  <a:lnTo>
                    <a:pt x="1123" y="1370"/>
                  </a:lnTo>
                  <a:lnTo>
                    <a:pt x="1123" y="1368"/>
                  </a:lnTo>
                  <a:lnTo>
                    <a:pt x="1121" y="1368"/>
                  </a:lnTo>
                  <a:lnTo>
                    <a:pt x="1121" y="1366"/>
                  </a:lnTo>
                  <a:lnTo>
                    <a:pt x="1119" y="1364"/>
                  </a:lnTo>
                  <a:lnTo>
                    <a:pt x="1119" y="1362"/>
                  </a:lnTo>
                  <a:lnTo>
                    <a:pt x="1117" y="1362"/>
                  </a:lnTo>
                  <a:lnTo>
                    <a:pt x="1115" y="1360"/>
                  </a:lnTo>
                  <a:lnTo>
                    <a:pt x="1113" y="1360"/>
                  </a:lnTo>
                  <a:lnTo>
                    <a:pt x="1112" y="1360"/>
                  </a:lnTo>
                  <a:lnTo>
                    <a:pt x="1112" y="1358"/>
                  </a:lnTo>
                  <a:lnTo>
                    <a:pt x="1110" y="1358"/>
                  </a:lnTo>
                  <a:lnTo>
                    <a:pt x="1108" y="1360"/>
                  </a:lnTo>
                  <a:lnTo>
                    <a:pt x="1106" y="1360"/>
                  </a:lnTo>
                  <a:lnTo>
                    <a:pt x="1104" y="1360"/>
                  </a:lnTo>
                  <a:lnTo>
                    <a:pt x="1102" y="1362"/>
                  </a:lnTo>
                  <a:lnTo>
                    <a:pt x="1102" y="1360"/>
                  </a:lnTo>
                  <a:lnTo>
                    <a:pt x="1100" y="1360"/>
                  </a:lnTo>
                  <a:lnTo>
                    <a:pt x="1098" y="1360"/>
                  </a:lnTo>
                  <a:lnTo>
                    <a:pt x="1098" y="1358"/>
                  </a:lnTo>
                  <a:lnTo>
                    <a:pt x="1098" y="1357"/>
                  </a:lnTo>
                  <a:lnTo>
                    <a:pt x="1096" y="1357"/>
                  </a:lnTo>
                  <a:lnTo>
                    <a:pt x="1094" y="1357"/>
                  </a:lnTo>
                  <a:lnTo>
                    <a:pt x="1093" y="1355"/>
                  </a:lnTo>
                  <a:lnTo>
                    <a:pt x="1091" y="1355"/>
                  </a:lnTo>
                  <a:lnTo>
                    <a:pt x="1089" y="1353"/>
                  </a:lnTo>
                  <a:lnTo>
                    <a:pt x="1089" y="1355"/>
                  </a:lnTo>
                  <a:lnTo>
                    <a:pt x="1087" y="1355"/>
                  </a:lnTo>
                  <a:lnTo>
                    <a:pt x="1087" y="1357"/>
                  </a:lnTo>
                  <a:lnTo>
                    <a:pt x="1087" y="1358"/>
                  </a:lnTo>
                  <a:lnTo>
                    <a:pt x="1089" y="1360"/>
                  </a:lnTo>
                  <a:lnTo>
                    <a:pt x="1091" y="1362"/>
                  </a:lnTo>
                  <a:lnTo>
                    <a:pt x="1091" y="1364"/>
                  </a:lnTo>
                  <a:lnTo>
                    <a:pt x="1091" y="1366"/>
                  </a:lnTo>
                  <a:lnTo>
                    <a:pt x="1091" y="1368"/>
                  </a:lnTo>
                  <a:lnTo>
                    <a:pt x="1089" y="1368"/>
                  </a:lnTo>
                  <a:lnTo>
                    <a:pt x="1087" y="1366"/>
                  </a:lnTo>
                  <a:lnTo>
                    <a:pt x="1085" y="1366"/>
                  </a:lnTo>
                  <a:lnTo>
                    <a:pt x="1083" y="1368"/>
                  </a:lnTo>
                  <a:lnTo>
                    <a:pt x="1081" y="1368"/>
                  </a:lnTo>
                  <a:lnTo>
                    <a:pt x="1081" y="1366"/>
                  </a:lnTo>
                  <a:lnTo>
                    <a:pt x="1079" y="1366"/>
                  </a:lnTo>
                  <a:lnTo>
                    <a:pt x="1077" y="1364"/>
                  </a:lnTo>
                  <a:lnTo>
                    <a:pt x="1075" y="1364"/>
                  </a:lnTo>
                  <a:lnTo>
                    <a:pt x="1075" y="1362"/>
                  </a:lnTo>
                  <a:lnTo>
                    <a:pt x="1074" y="1362"/>
                  </a:lnTo>
                  <a:lnTo>
                    <a:pt x="1072" y="1362"/>
                  </a:lnTo>
                  <a:lnTo>
                    <a:pt x="1072" y="1360"/>
                  </a:lnTo>
                  <a:lnTo>
                    <a:pt x="1072" y="1358"/>
                  </a:lnTo>
                  <a:lnTo>
                    <a:pt x="1070" y="1357"/>
                  </a:lnTo>
                  <a:lnTo>
                    <a:pt x="1068" y="1355"/>
                  </a:lnTo>
                  <a:lnTo>
                    <a:pt x="1066" y="1353"/>
                  </a:lnTo>
                  <a:lnTo>
                    <a:pt x="1064" y="1351"/>
                  </a:lnTo>
                  <a:lnTo>
                    <a:pt x="1062" y="1349"/>
                  </a:lnTo>
                  <a:lnTo>
                    <a:pt x="1060" y="1349"/>
                  </a:lnTo>
                  <a:lnTo>
                    <a:pt x="1058" y="1349"/>
                  </a:lnTo>
                  <a:lnTo>
                    <a:pt x="1058" y="1347"/>
                  </a:lnTo>
                  <a:lnTo>
                    <a:pt x="1056" y="1347"/>
                  </a:lnTo>
                  <a:lnTo>
                    <a:pt x="1055" y="1349"/>
                  </a:lnTo>
                  <a:lnTo>
                    <a:pt x="1056" y="1351"/>
                  </a:lnTo>
                  <a:lnTo>
                    <a:pt x="1056" y="1353"/>
                  </a:lnTo>
                  <a:lnTo>
                    <a:pt x="1056" y="1355"/>
                  </a:lnTo>
                  <a:lnTo>
                    <a:pt x="1056" y="1357"/>
                  </a:lnTo>
                  <a:lnTo>
                    <a:pt x="1055" y="1355"/>
                  </a:lnTo>
                  <a:lnTo>
                    <a:pt x="1053" y="1353"/>
                  </a:lnTo>
                  <a:lnTo>
                    <a:pt x="1049" y="1353"/>
                  </a:lnTo>
                  <a:lnTo>
                    <a:pt x="1049" y="1351"/>
                  </a:lnTo>
                  <a:lnTo>
                    <a:pt x="1047" y="1351"/>
                  </a:lnTo>
                  <a:lnTo>
                    <a:pt x="1043" y="1351"/>
                  </a:lnTo>
                  <a:lnTo>
                    <a:pt x="1043" y="1353"/>
                  </a:lnTo>
                  <a:lnTo>
                    <a:pt x="1041" y="1355"/>
                  </a:lnTo>
                  <a:lnTo>
                    <a:pt x="1039" y="1357"/>
                  </a:lnTo>
                  <a:lnTo>
                    <a:pt x="1037" y="1357"/>
                  </a:lnTo>
                  <a:lnTo>
                    <a:pt x="1036" y="1357"/>
                  </a:lnTo>
                  <a:lnTo>
                    <a:pt x="1034" y="1357"/>
                  </a:lnTo>
                  <a:lnTo>
                    <a:pt x="1034" y="1358"/>
                  </a:lnTo>
                  <a:lnTo>
                    <a:pt x="1034" y="1360"/>
                  </a:lnTo>
                  <a:lnTo>
                    <a:pt x="1032" y="1360"/>
                  </a:lnTo>
                  <a:lnTo>
                    <a:pt x="1030" y="1360"/>
                  </a:lnTo>
                  <a:lnTo>
                    <a:pt x="1028" y="1362"/>
                  </a:lnTo>
                  <a:lnTo>
                    <a:pt x="1030" y="1364"/>
                  </a:lnTo>
                  <a:lnTo>
                    <a:pt x="1028" y="1364"/>
                  </a:lnTo>
                  <a:lnTo>
                    <a:pt x="1028" y="1362"/>
                  </a:lnTo>
                  <a:lnTo>
                    <a:pt x="1026" y="1362"/>
                  </a:lnTo>
                  <a:lnTo>
                    <a:pt x="1024" y="1360"/>
                  </a:lnTo>
                  <a:lnTo>
                    <a:pt x="1024" y="1357"/>
                  </a:lnTo>
                  <a:lnTo>
                    <a:pt x="1020" y="1357"/>
                  </a:lnTo>
                  <a:lnTo>
                    <a:pt x="1018" y="1355"/>
                  </a:lnTo>
                  <a:lnTo>
                    <a:pt x="1017" y="1355"/>
                  </a:lnTo>
                  <a:lnTo>
                    <a:pt x="1015" y="1355"/>
                  </a:lnTo>
                  <a:lnTo>
                    <a:pt x="1013" y="1355"/>
                  </a:lnTo>
                  <a:lnTo>
                    <a:pt x="1011" y="1357"/>
                  </a:lnTo>
                  <a:lnTo>
                    <a:pt x="1011" y="1355"/>
                  </a:lnTo>
                  <a:lnTo>
                    <a:pt x="1009" y="1355"/>
                  </a:lnTo>
                  <a:lnTo>
                    <a:pt x="1009" y="1353"/>
                  </a:lnTo>
                  <a:lnTo>
                    <a:pt x="1009" y="1351"/>
                  </a:lnTo>
                  <a:lnTo>
                    <a:pt x="1007" y="1349"/>
                  </a:lnTo>
                  <a:lnTo>
                    <a:pt x="1007" y="1347"/>
                  </a:lnTo>
                  <a:lnTo>
                    <a:pt x="1007" y="1345"/>
                  </a:lnTo>
                  <a:lnTo>
                    <a:pt x="1009" y="1345"/>
                  </a:lnTo>
                  <a:lnTo>
                    <a:pt x="1011" y="1345"/>
                  </a:lnTo>
                  <a:lnTo>
                    <a:pt x="1011" y="1343"/>
                  </a:lnTo>
                  <a:lnTo>
                    <a:pt x="1013" y="1341"/>
                  </a:lnTo>
                  <a:lnTo>
                    <a:pt x="1011" y="1341"/>
                  </a:lnTo>
                  <a:lnTo>
                    <a:pt x="1009" y="1341"/>
                  </a:lnTo>
                  <a:lnTo>
                    <a:pt x="1007" y="1341"/>
                  </a:lnTo>
                  <a:lnTo>
                    <a:pt x="1005" y="1341"/>
                  </a:lnTo>
                  <a:lnTo>
                    <a:pt x="1003" y="1339"/>
                  </a:lnTo>
                  <a:lnTo>
                    <a:pt x="1001" y="1338"/>
                  </a:lnTo>
                  <a:lnTo>
                    <a:pt x="1001" y="1336"/>
                  </a:lnTo>
                  <a:lnTo>
                    <a:pt x="999" y="1336"/>
                  </a:lnTo>
                  <a:lnTo>
                    <a:pt x="998" y="1334"/>
                  </a:lnTo>
                  <a:lnTo>
                    <a:pt x="996" y="1334"/>
                  </a:lnTo>
                  <a:lnTo>
                    <a:pt x="996" y="1336"/>
                  </a:lnTo>
                  <a:lnTo>
                    <a:pt x="994" y="1338"/>
                  </a:lnTo>
                  <a:lnTo>
                    <a:pt x="992" y="1338"/>
                  </a:lnTo>
                  <a:lnTo>
                    <a:pt x="992" y="1336"/>
                  </a:lnTo>
                  <a:lnTo>
                    <a:pt x="990" y="1336"/>
                  </a:lnTo>
                  <a:lnTo>
                    <a:pt x="990" y="1334"/>
                  </a:lnTo>
                  <a:lnTo>
                    <a:pt x="990" y="1332"/>
                  </a:lnTo>
                  <a:lnTo>
                    <a:pt x="988" y="1332"/>
                  </a:lnTo>
                  <a:lnTo>
                    <a:pt x="986" y="1332"/>
                  </a:lnTo>
                  <a:lnTo>
                    <a:pt x="986" y="1334"/>
                  </a:lnTo>
                  <a:lnTo>
                    <a:pt x="984" y="1334"/>
                  </a:lnTo>
                  <a:lnTo>
                    <a:pt x="984" y="1336"/>
                  </a:lnTo>
                  <a:lnTo>
                    <a:pt x="982" y="1336"/>
                  </a:lnTo>
                  <a:lnTo>
                    <a:pt x="980" y="1334"/>
                  </a:lnTo>
                  <a:lnTo>
                    <a:pt x="979" y="1334"/>
                  </a:lnTo>
                  <a:lnTo>
                    <a:pt x="977" y="1334"/>
                  </a:lnTo>
                  <a:lnTo>
                    <a:pt x="977" y="1336"/>
                  </a:lnTo>
                  <a:lnTo>
                    <a:pt x="975" y="1336"/>
                  </a:lnTo>
                  <a:lnTo>
                    <a:pt x="973" y="1336"/>
                  </a:lnTo>
                  <a:lnTo>
                    <a:pt x="975" y="1338"/>
                  </a:lnTo>
                  <a:lnTo>
                    <a:pt x="975" y="1339"/>
                  </a:lnTo>
                  <a:lnTo>
                    <a:pt x="977" y="1339"/>
                  </a:lnTo>
                  <a:lnTo>
                    <a:pt x="977" y="1341"/>
                  </a:lnTo>
                  <a:lnTo>
                    <a:pt x="977" y="1343"/>
                  </a:lnTo>
                  <a:lnTo>
                    <a:pt x="975" y="1343"/>
                  </a:lnTo>
                  <a:lnTo>
                    <a:pt x="975" y="1345"/>
                  </a:lnTo>
                  <a:lnTo>
                    <a:pt x="973" y="1345"/>
                  </a:lnTo>
                  <a:lnTo>
                    <a:pt x="971" y="1345"/>
                  </a:lnTo>
                  <a:lnTo>
                    <a:pt x="969" y="1345"/>
                  </a:lnTo>
                  <a:lnTo>
                    <a:pt x="967" y="1343"/>
                  </a:lnTo>
                  <a:lnTo>
                    <a:pt x="967" y="1345"/>
                  </a:lnTo>
                  <a:lnTo>
                    <a:pt x="967" y="1347"/>
                  </a:lnTo>
                  <a:lnTo>
                    <a:pt x="967" y="1349"/>
                  </a:lnTo>
                  <a:lnTo>
                    <a:pt x="965" y="1349"/>
                  </a:lnTo>
                  <a:lnTo>
                    <a:pt x="965" y="1351"/>
                  </a:lnTo>
                  <a:lnTo>
                    <a:pt x="963" y="1351"/>
                  </a:lnTo>
                  <a:lnTo>
                    <a:pt x="963" y="1353"/>
                  </a:lnTo>
                  <a:lnTo>
                    <a:pt x="963" y="1355"/>
                  </a:lnTo>
                  <a:lnTo>
                    <a:pt x="961" y="1357"/>
                  </a:lnTo>
                  <a:lnTo>
                    <a:pt x="960" y="1357"/>
                  </a:lnTo>
                  <a:lnTo>
                    <a:pt x="960" y="1358"/>
                  </a:lnTo>
                  <a:lnTo>
                    <a:pt x="960" y="1360"/>
                  </a:lnTo>
                  <a:lnTo>
                    <a:pt x="958" y="1360"/>
                  </a:lnTo>
                  <a:lnTo>
                    <a:pt x="956" y="1360"/>
                  </a:lnTo>
                  <a:lnTo>
                    <a:pt x="954" y="1360"/>
                  </a:lnTo>
                  <a:lnTo>
                    <a:pt x="954" y="1362"/>
                  </a:lnTo>
                  <a:lnTo>
                    <a:pt x="952" y="1362"/>
                  </a:lnTo>
                  <a:lnTo>
                    <a:pt x="954" y="1362"/>
                  </a:lnTo>
                  <a:lnTo>
                    <a:pt x="954" y="1364"/>
                  </a:lnTo>
                  <a:lnTo>
                    <a:pt x="952" y="1364"/>
                  </a:lnTo>
                  <a:lnTo>
                    <a:pt x="950" y="1364"/>
                  </a:lnTo>
                  <a:lnTo>
                    <a:pt x="948" y="1364"/>
                  </a:lnTo>
                  <a:lnTo>
                    <a:pt x="946" y="1364"/>
                  </a:lnTo>
                  <a:lnTo>
                    <a:pt x="944" y="1366"/>
                  </a:lnTo>
                  <a:lnTo>
                    <a:pt x="944" y="1368"/>
                  </a:lnTo>
                  <a:lnTo>
                    <a:pt x="942" y="1366"/>
                  </a:lnTo>
                  <a:lnTo>
                    <a:pt x="942" y="1368"/>
                  </a:lnTo>
                  <a:lnTo>
                    <a:pt x="941" y="1368"/>
                  </a:lnTo>
                  <a:lnTo>
                    <a:pt x="941" y="1370"/>
                  </a:lnTo>
                  <a:lnTo>
                    <a:pt x="939" y="1370"/>
                  </a:lnTo>
                  <a:lnTo>
                    <a:pt x="937" y="1368"/>
                  </a:lnTo>
                  <a:lnTo>
                    <a:pt x="937" y="1370"/>
                  </a:lnTo>
                  <a:lnTo>
                    <a:pt x="935" y="1370"/>
                  </a:lnTo>
                  <a:lnTo>
                    <a:pt x="933" y="1370"/>
                  </a:lnTo>
                  <a:lnTo>
                    <a:pt x="931" y="1372"/>
                  </a:lnTo>
                  <a:lnTo>
                    <a:pt x="929" y="1372"/>
                  </a:lnTo>
                  <a:lnTo>
                    <a:pt x="927" y="1372"/>
                  </a:lnTo>
                  <a:lnTo>
                    <a:pt x="925" y="1374"/>
                  </a:lnTo>
                  <a:lnTo>
                    <a:pt x="923" y="1374"/>
                  </a:lnTo>
                  <a:lnTo>
                    <a:pt x="922" y="1374"/>
                  </a:lnTo>
                  <a:lnTo>
                    <a:pt x="920" y="1374"/>
                  </a:lnTo>
                  <a:lnTo>
                    <a:pt x="918" y="1374"/>
                  </a:lnTo>
                  <a:lnTo>
                    <a:pt x="916" y="1376"/>
                  </a:lnTo>
                  <a:lnTo>
                    <a:pt x="914" y="1376"/>
                  </a:lnTo>
                  <a:lnTo>
                    <a:pt x="914" y="1377"/>
                  </a:lnTo>
                  <a:lnTo>
                    <a:pt x="912" y="1377"/>
                  </a:lnTo>
                  <a:lnTo>
                    <a:pt x="910" y="1379"/>
                  </a:lnTo>
                  <a:lnTo>
                    <a:pt x="908" y="1379"/>
                  </a:lnTo>
                  <a:lnTo>
                    <a:pt x="906" y="1379"/>
                  </a:lnTo>
                  <a:lnTo>
                    <a:pt x="906" y="1381"/>
                  </a:lnTo>
                  <a:lnTo>
                    <a:pt x="904" y="1381"/>
                  </a:lnTo>
                  <a:lnTo>
                    <a:pt x="904" y="1383"/>
                  </a:lnTo>
                  <a:lnTo>
                    <a:pt x="903" y="1383"/>
                  </a:lnTo>
                  <a:lnTo>
                    <a:pt x="903" y="1385"/>
                  </a:lnTo>
                  <a:lnTo>
                    <a:pt x="901" y="1385"/>
                  </a:lnTo>
                  <a:lnTo>
                    <a:pt x="899" y="1387"/>
                  </a:lnTo>
                  <a:lnTo>
                    <a:pt x="897" y="1387"/>
                  </a:lnTo>
                  <a:lnTo>
                    <a:pt x="895" y="1387"/>
                  </a:lnTo>
                  <a:lnTo>
                    <a:pt x="893" y="1387"/>
                  </a:lnTo>
                  <a:lnTo>
                    <a:pt x="891" y="1387"/>
                  </a:lnTo>
                  <a:lnTo>
                    <a:pt x="889" y="1385"/>
                  </a:lnTo>
                  <a:lnTo>
                    <a:pt x="887" y="1385"/>
                  </a:lnTo>
                  <a:lnTo>
                    <a:pt x="887" y="1387"/>
                  </a:lnTo>
                  <a:lnTo>
                    <a:pt x="887" y="1385"/>
                  </a:lnTo>
                  <a:lnTo>
                    <a:pt x="885" y="1385"/>
                  </a:lnTo>
                  <a:lnTo>
                    <a:pt x="885" y="1383"/>
                  </a:lnTo>
                  <a:lnTo>
                    <a:pt x="884" y="1383"/>
                  </a:lnTo>
                  <a:lnTo>
                    <a:pt x="882" y="1383"/>
                  </a:lnTo>
                  <a:lnTo>
                    <a:pt x="880" y="1383"/>
                  </a:lnTo>
                  <a:lnTo>
                    <a:pt x="878" y="1383"/>
                  </a:lnTo>
                  <a:lnTo>
                    <a:pt x="876" y="1385"/>
                  </a:lnTo>
                  <a:lnTo>
                    <a:pt x="874" y="1385"/>
                  </a:lnTo>
                  <a:lnTo>
                    <a:pt x="874" y="1387"/>
                  </a:lnTo>
                  <a:lnTo>
                    <a:pt x="872" y="1387"/>
                  </a:lnTo>
                  <a:lnTo>
                    <a:pt x="870" y="1387"/>
                  </a:lnTo>
                  <a:lnTo>
                    <a:pt x="870" y="1389"/>
                  </a:lnTo>
                  <a:lnTo>
                    <a:pt x="868" y="1389"/>
                  </a:lnTo>
                  <a:lnTo>
                    <a:pt x="868" y="1391"/>
                  </a:lnTo>
                  <a:lnTo>
                    <a:pt x="866" y="1391"/>
                  </a:lnTo>
                  <a:lnTo>
                    <a:pt x="866" y="1393"/>
                  </a:lnTo>
                  <a:lnTo>
                    <a:pt x="865" y="1393"/>
                  </a:lnTo>
                  <a:lnTo>
                    <a:pt x="863" y="1393"/>
                  </a:lnTo>
                  <a:lnTo>
                    <a:pt x="865" y="1395"/>
                  </a:lnTo>
                  <a:lnTo>
                    <a:pt x="863" y="1395"/>
                  </a:lnTo>
                  <a:lnTo>
                    <a:pt x="861" y="1395"/>
                  </a:lnTo>
                  <a:lnTo>
                    <a:pt x="859" y="1395"/>
                  </a:lnTo>
                  <a:lnTo>
                    <a:pt x="857" y="1395"/>
                  </a:lnTo>
                  <a:lnTo>
                    <a:pt x="855" y="1395"/>
                  </a:lnTo>
                  <a:lnTo>
                    <a:pt x="853" y="1395"/>
                  </a:lnTo>
                  <a:lnTo>
                    <a:pt x="851" y="1395"/>
                  </a:lnTo>
                  <a:lnTo>
                    <a:pt x="849" y="1395"/>
                  </a:lnTo>
                  <a:lnTo>
                    <a:pt x="847" y="1395"/>
                  </a:lnTo>
                  <a:lnTo>
                    <a:pt x="845" y="1395"/>
                  </a:lnTo>
                  <a:lnTo>
                    <a:pt x="844" y="1395"/>
                  </a:lnTo>
                  <a:lnTo>
                    <a:pt x="844" y="1393"/>
                  </a:lnTo>
                  <a:lnTo>
                    <a:pt x="842" y="1393"/>
                  </a:lnTo>
                  <a:lnTo>
                    <a:pt x="840" y="1393"/>
                  </a:lnTo>
                  <a:lnTo>
                    <a:pt x="840" y="1391"/>
                  </a:lnTo>
                  <a:lnTo>
                    <a:pt x="840" y="1389"/>
                  </a:lnTo>
                  <a:lnTo>
                    <a:pt x="838" y="1389"/>
                  </a:lnTo>
                  <a:lnTo>
                    <a:pt x="838" y="1387"/>
                  </a:lnTo>
                  <a:lnTo>
                    <a:pt x="836" y="1387"/>
                  </a:lnTo>
                  <a:lnTo>
                    <a:pt x="834" y="1385"/>
                  </a:lnTo>
                  <a:lnTo>
                    <a:pt x="832" y="1385"/>
                  </a:lnTo>
                  <a:lnTo>
                    <a:pt x="830" y="1383"/>
                  </a:lnTo>
                  <a:lnTo>
                    <a:pt x="830" y="1381"/>
                  </a:lnTo>
                  <a:lnTo>
                    <a:pt x="828" y="1381"/>
                  </a:lnTo>
                  <a:lnTo>
                    <a:pt x="828" y="1379"/>
                  </a:lnTo>
                  <a:lnTo>
                    <a:pt x="828" y="1377"/>
                  </a:lnTo>
                  <a:lnTo>
                    <a:pt x="826" y="1376"/>
                  </a:lnTo>
                  <a:lnTo>
                    <a:pt x="828" y="1376"/>
                  </a:lnTo>
                  <a:lnTo>
                    <a:pt x="828" y="1374"/>
                  </a:lnTo>
                  <a:lnTo>
                    <a:pt x="830" y="1374"/>
                  </a:lnTo>
                  <a:lnTo>
                    <a:pt x="832" y="1374"/>
                  </a:lnTo>
                  <a:lnTo>
                    <a:pt x="834" y="1372"/>
                  </a:lnTo>
                  <a:lnTo>
                    <a:pt x="834" y="1370"/>
                  </a:lnTo>
                  <a:lnTo>
                    <a:pt x="834" y="1368"/>
                  </a:lnTo>
                  <a:lnTo>
                    <a:pt x="832" y="1368"/>
                  </a:lnTo>
                  <a:lnTo>
                    <a:pt x="832" y="1366"/>
                  </a:lnTo>
                  <a:lnTo>
                    <a:pt x="832" y="1364"/>
                  </a:lnTo>
                  <a:lnTo>
                    <a:pt x="832" y="1362"/>
                  </a:lnTo>
                  <a:lnTo>
                    <a:pt x="832" y="1360"/>
                  </a:lnTo>
                  <a:lnTo>
                    <a:pt x="832" y="1358"/>
                  </a:lnTo>
                  <a:lnTo>
                    <a:pt x="834" y="1358"/>
                  </a:lnTo>
                  <a:lnTo>
                    <a:pt x="834" y="1357"/>
                  </a:lnTo>
                  <a:lnTo>
                    <a:pt x="834" y="1355"/>
                  </a:lnTo>
                  <a:lnTo>
                    <a:pt x="834" y="1353"/>
                  </a:lnTo>
                  <a:lnTo>
                    <a:pt x="834" y="1351"/>
                  </a:lnTo>
                  <a:lnTo>
                    <a:pt x="834" y="1349"/>
                  </a:lnTo>
                  <a:lnTo>
                    <a:pt x="836" y="1347"/>
                  </a:lnTo>
                  <a:lnTo>
                    <a:pt x="836" y="1345"/>
                  </a:lnTo>
                  <a:lnTo>
                    <a:pt x="834" y="1345"/>
                  </a:lnTo>
                  <a:lnTo>
                    <a:pt x="834" y="1347"/>
                  </a:lnTo>
                  <a:lnTo>
                    <a:pt x="832" y="1347"/>
                  </a:lnTo>
                  <a:lnTo>
                    <a:pt x="832" y="1345"/>
                  </a:lnTo>
                  <a:lnTo>
                    <a:pt x="830" y="1345"/>
                  </a:lnTo>
                  <a:lnTo>
                    <a:pt x="828" y="1345"/>
                  </a:lnTo>
                  <a:lnTo>
                    <a:pt x="826" y="1347"/>
                  </a:lnTo>
                  <a:lnTo>
                    <a:pt x="826" y="1345"/>
                  </a:lnTo>
                  <a:lnTo>
                    <a:pt x="825" y="1347"/>
                  </a:lnTo>
                  <a:lnTo>
                    <a:pt x="823" y="1347"/>
                  </a:lnTo>
                  <a:lnTo>
                    <a:pt x="821" y="1347"/>
                  </a:lnTo>
                  <a:lnTo>
                    <a:pt x="819" y="1347"/>
                  </a:lnTo>
                  <a:lnTo>
                    <a:pt x="817" y="1347"/>
                  </a:lnTo>
                  <a:lnTo>
                    <a:pt x="817" y="1345"/>
                  </a:lnTo>
                  <a:lnTo>
                    <a:pt x="815" y="1345"/>
                  </a:lnTo>
                  <a:lnTo>
                    <a:pt x="815" y="1343"/>
                  </a:lnTo>
                  <a:lnTo>
                    <a:pt x="813" y="1343"/>
                  </a:lnTo>
                  <a:lnTo>
                    <a:pt x="813" y="1345"/>
                  </a:lnTo>
                  <a:lnTo>
                    <a:pt x="811" y="1345"/>
                  </a:lnTo>
                  <a:lnTo>
                    <a:pt x="809" y="1345"/>
                  </a:lnTo>
                  <a:lnTo>
                    <a:pt x="807" y="1345"/>
                  </a:lnTo>
                  <a:lnTo>
                    <a:pt x="806" y="1345"/>
                  </a:lnTo>
                  <a:lnTo>
                    <a:pt x="804" y="1345"/>
                  </a:lnTo>
                  <a:lnTo>
                    <a:pt x="802" y="1345"/>
                  </a:lnTo>
                  <a:lnTo>
                    <a:pt x="800" y="1345"/>
                  </a:lnTo>
                  <a:lnTo>
                    <a:pt x="798" y="1345"/>
                  </a:lnTo>
                  <a:lnTo>
                    <a:pt x="796" y="1345"/>
                  </a:lnTo>
                  <a:lnTo>
                    <a:pt x="794" y="1345"/>
                  </a:lnTo>
                  <a:lnTo>
                    <a:pt x="792" y="1343"/>
                  </a:lnTo>
                  <a:lnTo>
                    <a:pt x="790" y="1343"/>
                  </a:lnTo>
                  <a:lnTo>
                    <a:pt x="788" y="1343"/>
                  </a:lnTo>
                  <a:lnTo>
                    <a:pt x="787" y="1343"/>
                  </a:lnTo>
                  <a:lnTo>
                    <a:pt x="785" y="1341"/>
                  </a:lnTo>
                  <a:lnTo>
                    <a:pt x="783" y="1341"/>
                  </a:lnTo>
                  <a:lnTo>
                    <a:pt x="781" y="1339"/>
                  </a:lnTo>
                  <a:lnTo>
                    <a:pt x="781" y="1338"/>
                  </a:lnTo>
                  <a:lnTo>
                    <a:pt x="781" y="1336"/>
                  </a:lnTo>
                  <a:lnTo>
                    <a:pt x="781" y="1334"/>
                  </a:lnTo>
                  <a:lnTo>
                    <a:pt x="781" y="1332"/>
                  </a:lnTo>
                  <a:lnTo>
                    <a:pt x="779" y="1332"/>
                  </a:lnTo>
                  <a:lnTo>
                    <a:pt x="777" y="1330"/>
                  </a:lnTo>
                  <a:lnTo>
                    <a:pt x="775" y="1328"/>
                  </a:lnTo>
                  <a:lnTo>
                    <a:pt x="773" y="1328"/>
                  </a:lnTo>
                  <a:lnTo>
                    <a:pt x="773" y="1326"/>
                  </a:lnTo>
                  <a:lnTo>
                    <a:pt x="771" y="1326"/>
                  </a:lnTo>
                  <a:lnTo>
                    <a:pt x="771" y="1324"/>
                  </a:lnTo>
                  <a:lnTo>
                    <a:pt x="769" y="1324"/>
                  </a:lnTo>
                  <a:lnTo>
                    <a:pt x="768" y="1322"/>
                  </a:lnTo>
                  <a:lnTo>
                    <a:pt x="766" y="1322"/>
                  </a:lnTo>
                  <a:lnTo>
                    <a:pt x="764" y="1322"/>
                  </a:lnTo>
                  <a:lnTo>
                    <a:pt x="764" y="1320"/>
                  </a:lnTo>
                  <a:lnTo>
                    <a:pt x="762" y="1319"/>
                  </a:lnTo>
                  <a:lnTo>
                    <a:pt x="762" y="1317"/>
                  </a:lnTo>
                  <a:lnTo>
                    <a:pt x="760" y="1317"/>
                  </a:lnTo>
                  <a:lnTo>
                    <a:pt x="760" y="1315"/>
                  </a:lnTo>
                  <a:lnTo>
                    <a:pt x="760" y="1313"/>
                  </a:lnTo>
                  <a:lnTo>
                    <a:pt x="758" y="1313"/>
                  </a:lnTo>
                  <a:lnTo>
                    <a:pt x="758" y="1311"/>
                  </a:lnTo>
                  <a:lnTo>
                    <a:pt x="756" y="1309"/>
                  </a:lnTo>
                  <a:lnTo>
                    <a:pt x="758" y="1309"/>
                  </a:lnTo>
                  <a:lnTo>
                    <a:pt x="760" y="1307"/>
                  </a:lnTo>
                  <a:lnTo>
                    <a:pt x="762" y="1307"/>
                  </a:lnTo>
                  <a:lnTo>
                    <a:pt x="764" y="1307"/>
                  </a:lnTo>
                  <a:lnTo>
                    <a:pt x="766" y="1307"/>
                  </a:lnTo>
                  <a:lnTo>
                    <a:pt x="766" y="1305"/>
                  </a:lnTo>
                  <a:lnTo>
                    <a:pt x="768" y="1305"/>
                  </a:lnTo>
                  <a:lnTo>
                    <a:pt x="768" y="1303"/>
                  </a:lnTo>
                  <a:lnTo>
                    <a:pt x="769" y="1303"/>
                  </a:lnTo>
                  <a:lnTo>
                    <a:pt x="769" y="1301"/>
                  </a:lnTo>
                  <a:lnTo>
                    <a:pt x="771" y="1301"/>
                  </a:lnTo>
                  <a:lnTo>
                    <a:pt x="771" y="1300"/>
                  </a:lnTo>
                  <a:lnTo>
                    <a:pt x="773" y="1300"/>
                  </a:lnTo>
                  <a:lnTo>
                    <a:pt x="773" y="1298"/>
                  </a:lnTo>
                  <a:lnTo>
                    <a:pt x="773" y="1296"/>
                  </a:lnTo>
                  <a:lnTo>
                    <a:pt x="773" y="1294"/>
                  </a:lnTo>
                  <a:lnTo>
                    <a:pt x="773" y="1292"/>
                  </a:lnTo>
                  <a:lnTo>
                    <a:pt x="773" y="1290"/>
                  </a:lnTo>
                  <a:lnTo>
                    <a:pt x="773" y="1288"/>
                  </a:lnTo>
                  <a:lnTo>
                    <a:pt x="773" y="1286"/>
                  </a:lnTo>
                  <a:lnTo>
                    <a:pt x="775" y="1286"/>
                  </a:lnTo>
                  <a:lnTo>
                    <a:pt x="775" y="1284"/>
                  </a:lnTo>
                  <a:lnTo>
                    <a:pt x="775" y="1283"/>
                  </a:lnTo>
                  <a:lnTo>
                    <a:pt x="777" y="1281"/>
                  </a:lnTo>
                  <a:lnTo>
                    <a:pt x="779" y="1281"/>
                  </a:lnTo>
                  <a:lnTo>
                    <a:pt x="779" y="1279"/>
                  </a:lnTo>
                  <a:lnTo>
                    <a:pt x="781" y="1279"/>
                  </a:lnTo>
                  <a:lnTo>
                    <a:pt x="781" y="1277"/>
                  </a:lnTo>
                  <a:lnTo>
                    <a:pt x="781" y="1275"/>
                  </a:lnTo>
                  <a:lnTo>
                    <a:pt x="783" y="1275"/>
                  </a:lnTo>
                  <a:lnTo>
                    <a:pt x="785" y="1275"/>
                  </a:lnTo>
                  <a:lnTo>
                    <a:pt x="785" y="1273"/>
                  </a:lnTo>
                  <a:lnTo>
                    <a:pt x="787" y="1271"/>
                  </a:lnTo>
                  <a:lnTo>
                    <a:pt x="788" y="1269"/>
                  </a:lnTo>
                  <a:lnTo>
                    <a:pt x="790" y="1269"/>
                  </a:lnTo>
                  <a:lnTo>
                    <a:pt x="788" y="1267"/>
                  </a:lnTo>
                  <a:lnTo>
                    <a:pt x="790" y="1267"/>
                  </a:lnTo>
                  <a:lnTo>
                    <a:pt x="790" y="1265"/>
                  </a:lnTo>
                  <a:lnTo>
                    <a:pt x="792" y="1264"/>
                  </a:lnTo>
                  <a:lnTo>
                    <a:pt x="792" y="1262"/>
                  </a:lnTo>
                  <a:lnTo>
                    <a:pt x="790" y="1262"/>
                  </a:lnTo>
                  <a:lnTo>
                    <a:pt x="788" y="1262"/>
                  </a:lnTo>
                  <a:lnTo>
                    <a:pt x="787" y="1260"/>
                  </a:lnTo>
                  <a:lnTo>
                    <a:pt x="787" y="1262"/>
                  </a:lnTo>
                  <a:lnTo>
                    <a:pt x="785" y="1264"/>
                  </a:lnTo>
                  <a:lnTo>
                    <a:pt x="783" y="1264"/>
                  </a:lnTo>
                  <a:lnTo>
                    <a:pt x="781" y="1264"/>
                  </a:lnTo>
                  <a:lnTo>
                    <a:pt x="779" y="1264"/>
                  </a:lnTo>
                  <a:lnTo>
                    <a:pt x="777" y="1264"/>
                  </a:lnTo>
                  <a:lnTo>
                    <a:pt x="777" y="1262"/>
                  </a:lnTo>
                  <a:lnTo>
                    <a:pt x="775" y="1262"/>
                  </a:lnTo>
                  <a:lnTo>
                    <a:pt x="775" y="1260"/>
                  </a:lnTo>
                  <a:lnTo>
                    <a:pt x="773" y="1260"/>
                  </a:lnTo>
                  <a:lnTo>
                    <a:pt x="771" y="1258"/>
                  </a:lnTo>
                  <a:lnTo>
                    <a:pt x="769" y="1256"/>
                  </a:lnTo>
                  <a:lnTo>
                    <a:pt x="769" y="1254"/>
                  </a:lnTo>
                  <a:lnTo>
                    <a:pt x="768" y="1254"/>
                  </a:lnTo>
                  <a:lnTo>
                    <a:pt x="766" y="1254"/>
                  </a:lnTo>
                  <a:lnTo>
                    <a:pt x="766" y="1252"/>
                  </a:lnTo>
                  <a:lnTo>
                    <a:pt x="764" y="1252"/>
                  </a:lnTo>
                  <a:lnTo>
                    <a:pt x="764" y="1254"/>
                  </a:lnTo>
                  <a:lnTo>
                    <a:pt x="762" y="1256"/>
                  </a:lnTo>
                  <a:lnTo>
                    <a:pt x="760" y="1256"/>
                  </a:lnTo>
                  <a:lnTo>
                    <a:pt x="760" y="1254"/>
                  </a:lnTo>
                  <a:lnTo>
                    <a:pt x="758" y="1256"/>
                  </a:lnTo>
                  <a:lnTo>
                    <a:pt x="758" y="1254"/>
                  </a:lnTo>
                  <a:lnTo>
                    <a:pt x="756" y="1254"/>
                  </a:lnTo>
                  <a:lnTo>
                    <a:pt x="754" y="1252"/>
                  </a:lnTo>
                  <a:lnTo>
                    <a:pt x="752" y="1252"/>
                  </a:lnTo>
                  <a:lnTo>
                    <a:pt x="752" y="1250"/>
                  </a:lnTo>
                  <a:lnTo>
                    <a:pt x="750" y="1250"/>
                  </a:lnTo>
                  <a:lnTo>
                    <a:pt x="749" y="1250"/>
                  </a:lnTo>
                  <a:lnTo>
                    <a:pt x="747" y="1250"/>
                  </a:lnTo>
                  <a:lnTo>
                    <a:pt x="745" y="1250"/>
                  </a:lnTo>
                  <a:lnTo>
                    <a:pt x="743" y="1248"/>
                  </a:lnTo>
                  <a:lnTo>
                    <a:pt x="743" y="1250"/>
                  </a:lnTo>
                  <a:lnTo>
                    <a:pt x="741" y="1250"/>
                  </a:lnTo>
                  <a:lnTo>
                    <a:pt x="741" y="1248"/>
                  </a:lnTo>
                  <a:lnTo>
                    <a:pt x="739" y="1248"/>
                  </a:lnTo>
                  <a:lnTo>
                    <a:pt x="739" y="1246"/>
                  </a:lnTo>
                  <a:lnTo>
                    <a:pt x="741" y="1246"/>
                  </a:lnTo>
                  <a:lnTo>
                    <a:pt x="739" y="1246"/>
                  </a:lnTo>
                  <a:lnTo>
                    <a:pt x="737" y="1246"/>
                  </a:lnTo>
                  <a:lnTo>
                    <a:pt x="735" y="1246"/>
                  </a:lnTo>
                  <a:lnTo>
                    <a:pt x="735" y="1245"/>
                  </a:lnTo>
                  <a:lnTo>
                    <a:pt x="733" y="1245"/>
                  </a:lnTo>
                  <a:lnTo>
                    <a:pt x="731" y="1245"/>
                  </a:lnTo>
                  <a:lnTo>
                    <a:pt x="730" y="1245"/>
                  </a:lnTo>
                  <a:lnTo>
                    <a:pt x="730" y="1243"/>
                  </a:lnTo>
                  <a:lnTo>
                    <a:pt x="728" y="1243"/>
                  </a:lnTo>
                  <a:lnTo>
                    <a:pt x="726" y="1243"/>
                  </a:lnTo>
                  <a:lnTo>
                    <a:pt x="724" y="1241"/>
                  </a:lnTo>
                  <a:lnTo>
                    <a:pt x="722" y="1241"/>
                  </a:lnTo>
                  <a:lnTo>
                    <a:pt x="722" y="1243"/>
                  </a:lnTo>
                  <a:lnTo>
                    <a:pt x="720" y="1243"/>
                  </a:lnTo>
                  <a:lnTo>
                    <a:pt x="718" y="1243"/>
                  </a:lnTo>
                  <a:lnTo>
                    <a:pt x="718" y="1245"/>
                  </a:lnTo>
                  <a:lnTo>
                    <a:pt x="716" y="1245"/>
                  </a:lnTo>
                  <a:lnTo>
                    <a:pt x="714" y="1245"/>
                  </a:lnTo>
                  <a:lnTo>
                    <a:pt x="712" y="1245"/>
                  </a:lnTo>
                  <a:lnTo>
                    <a:pt x="711" y="1245"/>
                  </a:lnTo>
                  <a:lnTo>
                    <a:pt x="711" y="1243"/>
                  </a:lnTo>
                  <a:lnTo>
                    <a:pt x="712" y="1243"/>
                  </a:lnTo>
                  <a:lnTo>
                    <a:pt x="712" y="1241"/>
                  </a:lnTo>
                  <a:lnTo>
                    <a:pt x="711" y="1241"/>
                  </a:lnTo>
                  <a:lnTo>
                    <a:pt x="709" y="1241"/>
                  </a:lnTo>
                  <a:lnTo>
                    <a:pt x="707" y="1241"/>
                  </a:lnTo>
                  <a:lnTo>
                    <a:pt x="705" y="1239"/>
                  </a:lnTo>
                  <a:lnTo>
                    <a:pt x="703" y="1239"/>
                  </a:lnTo>
                  <a:lnTo>
                    <a:pt x="701" y="1239"/>
                  </a:lnTo>
                  <a:lnTo>
                    <a:pt x="699" y="1239"/>
                  </a:lnTo>
                  <a:lnTo>
                    <a:pt x="701" y="1237"/>
                  </a:lnTo>
                  <a:lnTo>
                    <a:pt x="699" y="1237"/>
                  </a:lnTo>
                  <a:lnTo>
                    <a:pt x="697" y="1237"/>
                  </a:lnTo>
                  <a:lnTo>
                    <a:pt x="695" y="1239"/>
                  </a:lnTo>
                  <a:lnTo>
                    <a:pt x="693" y="1239"/>
                  </a:lnTo>
                  <a:lnTo>
                    <a:pt x="693" y="1237"/>
                  </a:lnTo>
                  <a:lnTo>
                    <a:pt x="692" y="1237"/>
                  </a:lnTo>
                  <a:lnTo>
                    <a:pt x="690" y="1237"/>
                  </a:lnTo>
                  <a:lnTo>
                    <a:pt x="688" y="1235"/>
                  </a:lnTo>
                  <a:lnTo>
                    <a:pt x="688" y="1233"/>
                  </a:lnTo>
                  <a:lnTo>
                    <a:pt x="686" y="1233"/>
                  </a:lnTo>
                  <a:lnTo>
                    <a:pt x="684" y="1233"/>
                  </a:lnTo>
                  <a:lnTo>
                    <a:pt x="684" y="1231"/>
                  </a:lnTo>
                  <a:lnTo>
                    <a:pt x="684" y="1229"/>
                  </a:lnTo>
                  <a:lnTo>
                    <a:pt x="682" y="1229"/>
                  </a:lnTo>
                  <a:lnTo>
                    <a:pt x="680" y="1229"/>
                  </a:lnTo>
                  <a:lnTo>
                    <a:pt x="678" y="1229"/>
                  </a:lnTo>
                  <a:lnTo>
                    <a:pt x="678" y="1227"/>
                  </a:lnTo>
                  <a:lnTo>
                    <a:pt x="676" y="1227"/>
                  </a:lnTo>
                  <a:lnTo>
                    <a:pt x="676" y="1226"/>
                  </a:lnTo>
                  <a:lnTo>
                    <a:pt x="674" y="1226"/>
                  </a:lnTo>
                  <a:lnTo>
                    <a:pt x="674" y="1224"/>
                  </a:lnTo>
                  <a:lnTo>
                    <a:pt x="673" y="1224"/>
                  </a:lnTo>
                  <a:lnTo>
                    <a:pt x="671" y="1222"/>
                  </a:lnTo>
                  <a:lnTo>
                    <a:pt x="669" y="1222"/>
                  </a:lnTo>
                  <a:lnTo>
                    <a:pt x="669" y="1220"/>
                  </a:lnTo>
                  <a:lnTo>
                    <a:pt x="667" y="1218"/>
                  </a:lnTo>
                  <a:lnTo>
                    <a:pt x="667" y="1216"/>
                  </a:lnTo>
                  <a:lnTo>
                    <a:pt x="665" y="1214"/>
                  </a:lnTo>
                  <a:lnTo>
                    <a:pt x="663" y="1214"/>
                  </a:lnTo>
                  <a:lnTo>
                    <a:pt x="661" y="1216"/>
                  </a:lnTo>
                  <a:lnTo>
                    <a:pt x="659" y="1214"/>
                  </a:lnTo>
                  <a:lnTo>
                    <a:pt x="657" y="1214"/>
                  </a:lnTo>
                  <a:lnTo>
                    <a:pt x="655" y="1216"/>
                  </a:lnTo>
                  <a:lnTo>
                    <a:pt x="654" y="1216"/>
                  </a:lnTo>
                  <a:lnTo>
                    <a:pt x="652" y="1218"/>
                  </a:lnTo>
                  <a:lnTo>
                    <a:pt x="650" y="1218"/>
                  </a:lnTo>
                  <a:lnTo>
                    <a:pt x="648" y="1218"/>
                  </a:lnTo>
                  <a:lnTo>
                    <a:pt x="646" y="1218"/>
                  </a:lnTo>
                  <a:lnTo>
                    <a:pt x="644" y="1218"/>
                  </a:lnTo>
                  <a:lnTo>
                    <a:pt x="642" y="1218"/>
                  </a:lnTo>
                  <a:lnTo>
                    <a:pt x="640" y="1218"/>
                  </a:lnTo>
                  <a:lnTo>
                    <a:pt x="638" y="1218"/>
                  </a:lnTo>
                  <a:lnTo>
                    <a:pt x="636" y="1218"/>
                  </a:lnTo>
                  <a:lnTo>
                    <a:pt x="635" y="1218"/>
                  </a:lnTo>
                  <a:lnTo>
                    <a:pt x="633" y="1218"/>
                  </a:lnTo>
                  <a:lnTo>
                    <a:pt x="631" y="1218"/>
                  </a:lnTo>
                  <a:lnTo>
                    <a:pt x="629" y="1218"/>
                  </a:lnTo>
                  <a:lnTo>
                    <a:pt x="627" y="1218"/>
                  </a:lnTo>
                  <a:lnTo>
                    <a:pt x="625" y="1218"/>
                  </a:lnTo>
                  <a:lnTo>
                    <a:pt x="623" y="1218"/>
                  </a:lnTo>
                  <a:lnTo>
                    <a:pt x="621" y="1218"/>
                  </a:lnTo>
                  <a:lnTo>
                    <a:pt x="619" y="1216"/>
                  </a:lnTo>
                  <a:lnTo>
                    <a:pt x="617" y="1216"/>
                  </a:lnTo>
                  <a:lnTo>
                    <a:pt x="616" y="1216"/>
                  </a:lnTo>
                  <a:lnTo>
                    <a:pt x="614" y="1216"/>
                  </a:lnTo>
                  <a:lnTo>
                    <a:pt x="612" y="1216"/>
                  </a:lnTo>
                  <a:lnTo>
                    <a:pt x="610" y="1216"/>
                  </a:lnTo>
                  <a:lnTo>
                    <a:pt x="610" y="1214"/>
                  </a:lnTo>
                  <a:lnTo>
                    <a:pt x="608" y="1214"/>
                  </a:lnTo>
                  <a:lnTo>
                    <a:pt x="606" y="1214"/>
                  </a:lnTo>
                  <a:lnTo>
                    <a:pt x="604" y="1212"/>
                  </a:lnTo>
                  <a:lnTo>
                    <a:pt x="602" y="1212"/>
                  </a:lnTo>
                  <a:lnTo>
                    <a:pt x="600" y="1210"/>
                  </a:lnTo>
                  <a:lnTo>
                    <a:pt x="598" y="1210"/>
                  </a:lnTo>
                  <a:lnTo>
                    <a:pt x="597" y="1210"/>
                  </a:lnTo>
                  <a:lnTo>
                    <a:pt x="597" y="1208"/>
                  </a:lnTo>
                  <a:lnTo>
                    <a:pt x="595" y="1210"/>
                  </a:lnTo>
                  <a:lnTo>
                    <a:pt x="593" y="1212"/>
                  </a:lnTo>
                  <a:lnTo>
                    <a:pt x="593" y="1214"/>
                  </a:lnTo>
                  <a:lnTo>
                    <a:pt x="591" y="1214"/>
                  </a:lnTo>
                  <a:lnTo>
                    <a:pt x="591" y="1216"/>
                  </a:lnTo>
                  <a:lnTo>
                    <a:pt x="589" y="1218"/>
                  </a:lnTo>
                  <a:lnTo>
                    <a:pt x="589" y="1220"/>
                  </a:lnTo>
                  <a:lnTo>
                    <a:pt x="589" y="1222"/>
                  </a:lnTo>
                  <a:lnTo>
                    <a:pt x="587" y="1222"/>
                  </a:lnTo>
                  <a:lnTo>
                    <a:pt x="587" y="1224"/>
                  </a:lnTo>
                  <a:lnTo>
                    <a:pt x="585" y="1224"/>
                  </a:lnTo>
                  <a:lnTo>
                    <a:pt x="583" y="1226"/>
                  </a:lnTo>
                  <a:lnTo>
                    <a:pt x="581" y="1227"/>
                  </a:lnTo>
                  <a:lnTo>
                    <a:pt x="579" y="1227"/>
                  </a:lnTo>
                  <a:lnTo>
                    <a:pt x="579" y="1229"/>
                  </a:lnTo>
                  <a:lnTo>
                    <a:pt x="578" y="1231"/>
                  </a:lnTo>
                  <a:lnTo>
                    <a:pt x="576" y="1231"/>
                  </a:lnTo>
                  <a:lnTo>
                    <a:pt x="574" y="1233"/>
                  </a:lnTo>
                  <a:lnTo>
                    <a:pt x="574" y="1235"/>
                  </a:lnTo>
                  <a:lnTo>
                    <a:pt x="572" y="1237"/>
                  </a:lnTo>
                  <a:lnTo>
                    <a:pt x="572" y="1239"/>
                  </a:lnTo>
                  <a:lnTo>
                    <a:pt x="570" y="1239"/>
                  </a:lnTo>
                  <a:lnTo>
                    <a:pt x="568" y="1239"/>
                  </a:lnTo>
                  <a:lnTo>
                    <a:pt x="568" y="1241"/>
                  </a:lnTo>
                  <a:lnTo>
                    <a:pt x="566" y="1241"/>
                  </a:lnTo>
                  <a:lnTo>
                    <a:pt x="566" y="1243"/>
                  </a:lnTo>
                  <a:lnTo>
                    <a:pt x="564" y="1245"/>
                  </a:lnTo>
                  <a:lnTo>
                    <a:pt x="562" y="1243"/>
                  </a:lnTo>
                  <a:lnTo>
                    <a:pt x="560" y="1241"/>
                  </a:lnTo>
                  <a:lnTo>
                    <a:pt x="559" y="1241"/>
                  </a:lnTo>
                  <a:lnTo>
                    <a:pt x="557" y="1241"/>
                  </a:lnTo>
                  <a:lnTo>
                    <a:pt x="557" y="1239"/>
                  </a:lnTo>
                  <a:lnTo>
                    <a:pt x="555" y="1239"/>
                  </a:lnTo>
                  <a:lnTo>
                    <a:pt x="553" y="1239"/>
                  </a:lnTo>
                  <a:lnTo>
                    <a:pt x="551" y="1239"/>
                  </a:lnTo>
                  <a:lnTo>
                    <a:pt x="551" y="1237"/>
                  </a:lnTo>
                  <a:lnTo>
                    <a:pt x="549" y="1237"/>
                  </a:lnTo>
                  <a:lnTo>
                    <a:pt x="549" y="1239"/>
                  </a:lnTo>
                  <a:lnTo>
                    <a:pt x="547" y="1239"/>
                  </a:lnTo>
                  <a:lnTo>
                    <a:pt x="545" y="1237"/>
                  </a:lnTo>
                  <a:lnTo>
                    <a:pt x="545" y="1239"/>
                  </a:lnTo>
                  <a:lnTo>
                    <a:pt x="543" y="1239"/>
                  </a:lnTo>
                  <a:lnTo>
                    <a:pt x="541" y="1239"/>
                  </a:lnTo>
                  <a:lnTo>
                    <a:pt x="540" y="1241"/>
                  </a:lnTo>
                  <a:lnTo>
                    <a:pt x="538" y="1241"/>
                  </a:lnTo>
                  <a:lnTo>
                    <a:pt x="536" y="1241"/>
                  </a:lnTo>
                  <a:lnTo>
                    <a:pt x="534" y="1241"/>
                  </a:lnTo>
                  <a:lnTo>
                    <a:pt x="534" y="1239"/>
                  </a:lnTo>
                  <a:lnTo>
                    <a:pt x="532" y="1239"/>
                  </a:lnTo>
                  <a:lnTo>
                    <a:pt x="530" y="1239"/>
                  </a:lnTo>
                  <a:lnTo>
                    <a:pt x="528" y="1237"/>
                  </a:lnTo>
                  <a:lnTo>
                    <a:pt x="528" y="1235"/>
                  </a:lnTo>
                  <a:lnTo>
                    <a:pt x="526" y="1233"/>
                  </a:lnTo>
                  <a:lnTo>
                    <a:pt x="524" y="1233"/>
                  </a:lnTo>
                  <a:lnTo>
                    <a:pt x="522" y="1233"/>
                  </a:lnTo>
                  <a:lnTo>
                    <a:pt x="522" y="1231"/>
                  </a:lnTo>
                  <a:lnTo>
                    <a:pt x="521" y="1231"/>
                  </a:lnTo>
                  <a:lnTo>
                    <a:pt x="519" y="1229"/>
                  </a:lnTo>
                  <a:lnTo>
                    <a:pt x="519" y="1231"/>
                  </a:lnTo>
                  <a:lnTo>
                    <a:pt x="517" y="1231"/>
                  </a:lnTo>
                  <a:lnTo>
                    <a:pt x="517" y="1229"/>
                  </a:lnTo>
                  <a:lnTo>
                    <a:pt x="515" y="1231"/>
                  </a:lnTo>
                  <a:lnTo>
                    <a:pt x="515" y="1229"/>
                  </a:lnTo>
                  <a:lnTo>
                    <a:pt x="513" y="1229"/>
                  </a:lnTo>
                  <a:lnTo>
                    <a:pt x="511" y="1229"/>
                  </a:lnTo>
                  <a:lnTo>
                    <a:pt x="509" y="1229"/>
                  </a:lnTo>
                  <a:lnTo>
                    <a:pt x="490" y="1226"/>
                  </a:lnTo>
                  <a:lnTo>
                    <a:pt x="492" y="1224"/>
                  </a:lnTo>
                  <a:lnTo>
                    <a:pt x="492" y="1222"/>
                  </a:lnTo>
                  <a:lnTo>
                    <a:pt x="492" y="1220"/>
                  </a:lnTo>
                  <a:lnTo>
                    <a:pt x="492" y="1218"/>
                  </a:lnTo>
                  <a:lnTo>
                    <a:pt x="492" y="1216"/>
                  </a:lnTo>
                  <a:lnTo>
                    <a:pt x="492" y="1214"/>
                  </a:lnTo>
                  <a:lnTo>
                    <a:pt x="492" y="1212"/>
                  </a:lnTo>
                  <a:lnTo>
                    <a:pt x="490" y="1210"/>
                  </a:lnTo>
                  <a:lnTo>
                    <a:pt x="488" y="1210"/>
                  </a:lnTo>
                  <a:lnTo>
                    <a:pt x="488" y="1208"/>
                  </a:lnTo>
                  <a:lnTo>
                    <a:pt x="486" y="1208"/>
                  </a:lnTo>
                  <a:lnTo>
                    <a:pt x="486" y="1207"/>
                  </a:lnTo>
                  <a:lnTo>
                    <a:pt x="484" y="1207"/>
                  </a:lnTo>
                  <a:lnTo>
                    <a:pt x="483" y="1205"/>
                  </a:lnTo>
                  <a:lnTo>
                    <a:pt x="481" y="1203"/>
                  </a:lnTo>
                  <a:lnTo>
                    <a:pt x="483" y="1203"/>
                  </a:lnTo>
                  <a:lnTo>
                    <a:pt x="481" y="1203"/>
                  </a:lnTo>
                  <a:lnTo>
                    <a:pt x="479" y="1201"/>
                  </a:lnTo>
                  <a:lnTo>
                    <a:pt x="479" y="1199"/>
                  </a:lnTo>
                  <a:lnTo>
                    <a:pt x="477" y="1197"/>
                  </a:lnTo>
                  <a:lnTo>
                    <a:pt x="479" y="1195"/>
                  </a:lnTo>
                  <a:lnTo>
                    <a:pt x="479" y="1193"/>
                  </a:lnTo>
                  <a:lnTo>
                    <a:pt x="479" y="1191"/>
                  </a:lnTo>
                  <a:lnTo>
                    <a:pt x="479" y="1189"/>
                  </a:lnTo>
                  <a:lnTo>
                    <a:pt x="479" y="1188"/>
                  </a:lnTo>
                  <a:lnTo>
                    <a:pt x="477" y="1188"/>
                  </a:lnTo>
                  <a:lnTo>
                    <a:pt x="477" y="1186"/>
                  </a:lnTo>
                  <a:lnTo>
                    <a:pt x="477" y="1184"/>
                  </a:lnTo>
                  <a:lnTo>
                    <a:pt x="477" y="1182"/>
                  </a:lnTo>
                  <a:lnTo>
                    <a:pt x="475" y="1182"/>
                  </a:lnTo>
                  <a:lnTo>
                    <a:pt x="473" y="1180"/>
                  </a:lnTo>
                  <a:lnTo>
                    <a:pt x="471" y="1180"/>
                  </a:lnTo>
                  <a:lnTo>
                    <a:pt x="469" y="1178"/>
                  </a:lnTo>
                  <a:lnTo>
                    <a:pt x="467" y="1178"/>
                  </a:lnTo>
                  <a:lnTo>
                    <a:pt x="465" y="1178"/>
                  </a:lnTo>
                  <a:lnTo>
                    <a:pt x="464" y="1178"/>
                  </a:lnTo>
                  <a:lnTo>
                    <a:pt x="464" y="1176"/>
                  </a:lnTo>
                  <a:lnTo>
                    <a:pt x="462" y="1176"/>
                  </a:lnTo>
                  <a:lnTo>
                    <a:pt x="462" y="1178"/>
                  </a:lnTo>
                  <a:lnTo>
                    <a:pt x="460" y="1176"/>
                  </a:lnTo>
                  <a:lnTo>
                    <a:pt x="458" y="1176"/>
                  </a:lnTo>
                  <a:lnTo>
                    <a:pt x="456" y="1176"/>
                  </a:lnTo>
                  <a:lnTo>
                    <a:pt x="454" y="1176"/>
                  </a:lnTo>
                  <a:lnTo>
                    <a:pt x="454" y="1174"/>
                  </a:lnTo>
                  <a:lnTo>
                    <a:pt x="452" y="1174"/>
                  </a:lnTo>
                  <a:lnTo>
                    <a:pt x="450" y="1174"/>
                  </a:lnTo>
                  <a:lnTo>
                    <a:pt x="448" y="1174"/>
                  </a:lnTo>
                  <a:lnTo>
                    <a:pt x="448" y="1172"/>
                  </a:lnTo>
                  <a:lnTo>
                    <a:pt x="446" y="1172"/>
                  </a:lnTo>
                  <a:lnTo>
                    <a:pt x="448" y="1170"/>
                  </a:lnTo>
                  <a:lnTo>
                    <a:pt x="448" y="1169"/>
                  </a:lnTo>
                  <a:lnTo>
                    <a:pt x="450" y="1169"/>
                  </a:lnTo>
                  <a:lnTo>
                    <a:pt x="450" y="1167"/>
                  </a:lnTo>
                  <a:lnTo>
                    <a:pt x="450" y="1165"/>
                  </a:lnTo>
                  <a:lnTo>
                    <a:pt x="452" y="1165"/>
                  </a:lnTo>
                  <a:lnTo>
                    <a:pt x="452" y="1163"/>
                  </a:lnTo>
                  <a:lnTo>
                    <a:pt x="452" y="1161"/>
                  </a:lnTo>
                  <a:lnTo>
                    <a:pt x="452" y="1159"/>
                  </a:lnTo>
                  <a:lnTo>
                    <a:pt x="452" y="1157"/>
                  </a:lnTo>
                  <a:lnTo>
                    <a:pt x="450" y="1157"/>
                  </a:lnTo>
                  <a:lnTo>
                    <a:pt x="450" y="1155"/>
                  </a:lnTo>
                  <a:lnTo>
                    <a:pt x="450" y="1153"/>
                  </a:lnTo>
                  <a:lnTo>
                    <a:pt x="448" y="1153"/>
                  </a:lnTo>
                  <a:lnTo>
                    <a:pt x="446" y="1153"/>
                  </a:lnTo>
                  <a:lnTo>
                    <a:pt x="445" y="1151"/>
                  </a:lnTo>
                  <a:lnTo>
                    <a:pt x="443" y="1151"/>
                  </a:lnTo>
                  <a:lnTo>
                    <a:pt x="441" y="1151"/>
                  </a:lnTo>
                  <a:lnTo>
                    <a:pt x="439" y="1151"/>
                  </a:lnTo>
                  <a:lnTo>
                    <a:pt x="437" y="1151"/>
                  </a:lnTo>
                  <a:lnTo>
                    <a:pt x="435" y="1153"/>
                  </a:lnTo>
                  <a:lnTo>
                    <a:pt x="433" y="1153"/>
                  </a:lnTo>
                  <a:lnTo>
                    <a:pt x="433" y="1155"/>
                  </a:lnTo>
                  <a:lnTo>
                    <a:pt x="431" y="1155"/>
                  </a:lnTo>
                  <a:lnTo>
                    <a:pt x="429" y="1157"/>
                  </a:lnTo>
                  <a:lnTo>
                    <a:pt x="427" y="1157"/>
                  </a:lnTo>
                  <a:lnTo>
                    <a:pt x="427" y="1159"/>
                  </a:lnTo>
                  <a:lnTo>
                    <a:pt x="426" y="1159"/>
                  </a:lnTo>
                  <a:lnTo>
                    <a:pt x="424" y="1159"/>
                  </a:lnTo>
                  <a:lnTo>
                    <a:pt x="424" y="1157"/>
                  </a:lnTo>
                  <a:lnTo>
                    <a:pt x="424" y="1155"/>
                  </a:lnTo>
                  <a:lnTo>
                    <a:pt x="422" y="1153"/>
                  </a:lnTo>
                  <a:lnTo>
                    <a:pt x="422" y="1151"/>
                  </a:lnTo>
                  <a:lnTo>
                    <a:pt x="422" y="1150"/>
                  </a:lnTo>
                  <a:lnTo>
                    <a:pt x="422" y="1148"/>
                  </a:lnTo>
                  <a:lnTo>
                    <a:pt x="420" y="1148"/>
                  </a:lnTo>
                  <a:lnTo>
                    <a:pt x="420" y="1146"/>
                  </a:lnTo>
                  <a:lnTo>
                    <a:pt x="418" y="1146"/>
                  </a:lnTo>
                  <a:lnTo>
                    <a:pt x="416" y="1144"/>
                  </a:lnTo>
                  <a:lnTo>
                    <a:pt x="416" y="1142"/>
                  </a:lnTo>
                  <a:lnTo>
                    <a:pt x="414" y="1140"/>
                  </a:lnTo>
                  <a:lnTo>
                    <a:pt x="414" y="1138"/>
                  </a:lnTo>
                  <a:lnTo>
                    <a:pt x="414" y="1136"/>
                  </a:lnTo>
                  <a:lnTo>
                    <a:pt x="414" y="1134"/>
                  </a:lnTo>
                  <a:lnTo>
                    <a:pt x="414" y="1132"/>
                  </a:lnTo>
                  <a:lnTo>
                    <a:pt x="412" y="1132"/>
                  </a:lnTo>
                  <a:lnTo>
                    <a:pt x="412" y="1131"/>
                  </a:lnTo>
                  <a:lnTo>
                    <a:pt x="410" y="1129"/>
                  </a:lnTo>
                  <a:lnTo>
                    <a:pt x="410" y="1127"/>
                  </a:lnTo>
                  <a:lnTo>
                    <a:pt x="408" y="1127"/>
                  </a:lnTo>
                  <a:lnTo>
                    <a:pt x="407" y="1125"/>
                  </a:lnTo>
                  <a:lnTo>
                    <a:pt x="407" y="1123"/>
                  </a:lnTo>
                  <a:lnTo>
                    <a:pt x="407" y="1121"/>
                  </a:lnTo>
                  <a:lnTo>
                    <a:pt x="407" y="1119"/>
                  </a:lnTo>
                  <a:lnTo>
                    <a:pt x="407" y="1117"/>
                  </a:lnTo>
                  <a:lnTo>
                    <a:pt x="408" y="1115"/>
                  </a:lnTo>
                  <a:lnTo>
                    <a:pt x="408" y="1113"/>
                  </a:lnTo>
                  <a:lnTo>
                    <a:pt x="410" y="1112"/>
                  </a:lnTo>
                  <a:lnTo>
                    <a:pt x="410" y="1110"/>
                  </a:lnTo>
                  <a:lnTo>
                    <a:pt x="408" y="1110"/>
                  </a:lnTo>
                  <a:lnTo>
                    <a:pt x="407" y="1110"/>
                  </a:lnTo>
                  <a:lnTo>
                    <a:pt x="407" y="1112"/>
                  </a:lnTo>
                  <a:lnTo>
                    <a:pt x="405" y="1110"/>
                  </a:lnTo>
                  <a:lnTo>
                    <a:pt x="403" y="1110"/>
                  </a:lnTo>
                  <a:lnTo>
                    <a:pt x="401" y="1110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5" y="1110"/>
                  </a:lnTo>
                  <a:lnTo>
                    <a:pt x="389" y="1108"/>
                  </a:lnTo>
                  <a:lnTo>
                    <a:pt x="388" y="1106"/>
                  </a:lnTo>
                  <a:lnTo>
                    <a:pt x="386" y="1106"/>
                  </a:lnTo>
                  <a:lnTo>
                    <a:pt x="382" y="1104"/>
                  </a:lnTo>
                  <a:lnTo>
                    <a:pt x="380" y="1104"/>
                  </a:lnTo>
                  <a:lnTo>
                    <a:pt x="378" y="1102"/>
                  </a:lnTo>
                  <a:lnTo>
                    <a:pt x="370" y="1100"/>
                  </a:lnTo>
                  <a:lnTo>
                    <a:pt x="365" y="1098"/>
                  </a:lnTo>
                  <a:lnTo>
                    <a:pt x="359" y="1098"/>
                  </a:lnTo>
                  <a:lnTo>
                    <a:pt x="355" y="1098"/>
                  </a:lnTo>
                  <a:lnTo>
                    <a:pt x="350" y="1096"/>
                  </a:lnTo>
                  <a:lnTo>
                    <a:pt x="344" y="1096"/>
                  </a:lnTo>
                  <a:lnTo>
                    <a:pt x="338" y="1096"/>
                  </a:lnTo>
                  <a:lnTo>
                    <a:pt x="334" y="1098"/>
                  </a:lnTo>
                  <a:lnTo>
                    <a:pt x="331" y="1102"/>
                  </a:lnTo>
                  <a:lnTo>
                    <a:pt x="327" y="1106"/>
                  </a:lnTo>
                  <a:lnTo>
                    <a:pt x="325" y="1108"/>
                  </a:lnTo>
                  <a:lnTo>
                    <a:pt x="323" y="1110"/>
                  </a:lnTo>
                  <a:lnTo>
                    <a:pt x="321" y="1110"/>
                  </a:lnTo>
                  <a:lnTo>
                    <a:pt x="315" y="1110"/>
                  </a:lnTo>
                  <a:lnTo>
                    <a:pt x="308" y="1110"/>
                  </a:lnTo>
                  <a:lnTo>
                    <a:pt x="298" y="1112"/>
                  </a:lnTo>
                  <a:lnTo>
                    <a:pt x="289" y="1113"/>
                  </a:lnTo>
                  <a:lnTo>
                    <a:pt x="279" y="1113"/>
                  </a:lnTo>
                  <a:lnTo>
                    <a:pt x="270" y="1113"/>
                  </a:lnTo>
                  <a:lnTo>
                    <a:pt x="260" y="1115"/>
                  </a:lnTo>
                  <a:lnTo>
                    <a:pt x="255" y="1115"/>
                  </a:lnTo>
                  <a:lnTo>
                    <a:pt x="247" y="1117"/>
                  </a:lnTo>
                  <a:lnTo>
                    <a:pt x="245" y="1117"/>
                  </a:lnTo>
                  <a:lnTo>
                    <a:pt x="245" y="1119"/>
                  </a:lnTo>
                  <a:lnTo>
                    <a:pt x="245" y="1121"/>
                  </a:lnTo>
                  <a:lnTo>
                    <a:pt x="245" y="1123"/>
                  </a:lnTo>
                  <a:lnTo>
                    <a:pt x="245" y="1127"/>
                  </a:lnTo>
                  <a:lnTo>
                    <a:pt x="245" y="1129"/>
                  </a:lnTo>
                  <a:lnTo>
                    <a:pt x="243" y="1131"/>
                  </a:lnTo>
                  <a:lnTo>
                    <a:pt x="243" y="1136"/>
                  </a:lnTo>
                  <a:lnTo>
                    <a:pt x="241" y="1140"/>
                  </a:lnTo>
                  <a:lnTo>
                    <a:pt x="241" y="1146"/>
                  </a:lnTo>
                  <a:lnTo>
                    <a:pt x="241" y="1148"/>
                  </a:lnTo>
                  <a:lnTo>
                    <a:pt x="239" y="1153"/>
                  </a:lnTo>
                  <a:lnTo>
                    <a:pt x="239" y="1155"/>
                  </a:lnTo>
                  <a:lnTo>
                    <a:pt x="237" y="1161"/>
                  </a:lnTo>
                  <a:lnTo>
                    <a:pt x="236" y="1163"/>
                  </a:lnTo>
                  <a:lnTo>
                    <a:pt x="236" y="1165"/>
                  </a:lnTo>
                  <a:lnTo>
                    <a:pt x="234" y="1167"/>
                  </a:lnTo>
                  <a:lnTo>
                    <a:pt x="232" y="1167"/>
                  </a:lnTo>
                  <a:lnTo>
                    <a:pt x="230" y="1169"/>
                  </a:lnTo>
                  <a:lnTo>
                    <a:pt x="230" y="1170"/>
                  </a:lnTo>
                  <a:lnTo>
                    <a:pt x="230" y="1172"/>
                  </a:lnTo>
                  <a:lnTo>
                    <a:pt x="230" y="1176"/>
                  </a:lnTo>
                  <a:lnTo>
                    <a:pt x="230" y="1178"/>
                  </a:lnTo>
                  <a:lnTo>
                    <a:pt x="228" y="1184"/>
                  </a:lnTo>
                  <a:lnTo>
                    <a:pt x="228" y="1186"/>
                  </a:lnTo>
                  <a:lnTo>
                    <a:pt x="228" y="1188"/>
                  </a:lnTo>
                  <a:lnTo>
                    <a:pt x="228" y="1189"/>
                  </a:lnTo>
                  <a:lnTo>
                    <a:pt x="230" y="1191"/>
                  </a:lnTo>
                  <a:lnTo>
                    <a:pt x="230" y="1193"/>
                  </a:lnTo>
                  <a:lnTo>
                    <a:pt x="230" y="1195"/>
                  </a:lnTo>
                  <a:lnTo>
                    <a:pt x="230" y="1193"/>
                  </a:lnTo>
                  <a:lnTo>
                    <a:pt x="228" y="1193"/>
                  </a:lnTo>
                  <a:lnTo>
                    <a:pt x="228" y="1195"/>
                  </a:lnTo>
                  <a:lnTo>
                    <a:pt x="226" y="1195"/>
                  </a:lnTo>
                  <a:lnTo>
                    <a:pt x="228" y="1197"/>
                  </a:lnTo>
                  <a:lnTo>
                    <a:pt x="226" y="1199"/>
                  </a:lnTo>
                  <a:lnTo>
                    <a:pt x="224" y="1201"/>
                  </a:lnTo>
                  <a:lnTo>
                    <a:pt x="224" y="1203"/>
                  </a:lnTo>
                  <a:lnTo>
                    <a:pt x="222" y="1205"/>
                  </a:lnTo>
                  <a:lnTo>
                    <a:pt x="220" y="1205"/>
                  </a:lnTo>
                  <a:lnTo>
                    <a:pt x="220" y="1207"/>
                  </a:lnTo>
                  <a:lnTo>
                    <a:pt x="218" y="1207"/>
                  </a:lnTo>
                  <a:lnTo>
                    <a:pt x="218" y="1208"/>
                  </a:lnTo>
                  <a:lnTo>
                    <a:pt x="218" y="1210"/>
                  </a:lnTo>
                  <a:lnTo>
                    <a:pt x="218" y="1212"/>
                  </a:lnTo>
                  <a:lnTo>
                    <a:pt x="215" y="1212"/>
                  </a:lnTo>
                  <a:lnTo>
                    <a:pt x="215" y="1214"/>
                  </a:lnTo>
                  <a:lnTo>
                    <a:pt x="213" y="1216"/>
                  </a:lnTo>
                  <a:lnTo>
                    <a:pt x="213" y="1218"/>
                  </a:lnTo>
                  <a:lnTo>
                    <a:pt x="215" y="1220"/>
                  </a:lnTo>
                  <a:lnTo>
                    <a:pt x="215" y="1222"/>
                  </a:lnTo>
                  <a:lnTo>
                    <a:pt x="215" y="1224"/>
                  </a:lnTo>
                  <a:lnTo>
                    <a:pt x="213" y="1226"/>
                  </a:lnTo>
                  <a:lnTo>
                    <a:pt x="211" y="1227"/>
                  </a:lnTo>
                  <a:lnTo>
                    <a:pt x="211" y="1229"/>
                  </a:lnTo>
                  <a:lnTo>
                    <a:pt x="209" y="1231"/>
                  </a:lnTo>
                  <a:lnTo>
                    <a:pt x="207" y="1231"/>
                  </a:lnTo>
                  <a:lnTo>
                    <a:pt x="205" y="1233"/>
                  </a:lnTo>
                  <a:lnTo>
                    <a:pt x="201" y="1233"/>
                  </a:lnTo>
                  <a:lnTo>
                    <a:pt x="199" y="1235"/>
                  </a:lnTo>
                  <a:lnTo>
                    <a:pt x="198" y="1237"/>
                  </a:lnTo>
                  <a:lnTo>
                    <a:pt x="196" y="1237"/>
                  </a:lnTo>
                  <a:lnTo>
                    <a:pt x="194" y="1239"/>
                  </a:lnTo>
                  <a:lnTo>
                    <a:pt x="192" y="1239"/>
                  </a:lnTo>
                  <a:lnTo>
                    <a:pt x="192" y="1241"/>
                  </a:lnTo>
                  <a:lnTo>
                    <a:pt x="190" y="1241"/>
                  </a:lnTo>
                  <a:lnTo>
                    <a:pt x="188" y="1241"/>
                  </a:lnTo>
                  <a:lnTo>
                    <a:pt x="186" y="1241"/>
                  </a:lnTo>
                  <a:lnTo>
                    <a:pt x="184" y="1243"/>
                  </a:lnTo>
                  <a:lnTo>
                    <a:pt x="184" y="1245"/>
                  </a:lnTo>
                  <a:lnTo>
                    <a:pt x="182" y="1245"/>
                  </a:lnTo>
                  <a:lnTo>
                    <a:pt x="180" y="1245"/>
                  </a:lnTo>
                  <a:lnTo>
                    <a:pt x="179" y="1245"/>
                  </a:lnTo>
                  <a:lnTo>
                    <a:pt x="177" y="1245"/>
                  </a:lnTo>
                  <a:lnTo>
                    <a:pt x="177" y="1243"/>
                  </a:lnTo>
                  <a:lnTo>
                    <a:pt x="175" y="1241"/>
                  </a:lnTo>
                  <a:lnTo>
                    <a:pt x="175" y="1239"/>
                  </a:lnTo>
                  <a:lnTo>
                    <a:pt x="173" y="1237"/>
                  </a:lnTo>
                  <a:lnTo>
                    <a:pt x="171" y="1233"/>
                  </a:lnTo>
                  <a:lnTo>
                    <a:pt x="171" y="1231"/>
                  </a:lnTo>
                  <a:lnTo>
                    <a:pt x="169" y="1231"/>
                  </a:lnTo>
                  <a:lnTo>
                    <a:pt x="169" y="1229"/>
                  </a:lnTo>
                  <a:lnTo>
                    <a:pt x="167" y="1229"/>
                  </a:lnTo>
                  <a:lnTo>
                    <a:pt x="165" y="1231"/>
                  </a:lnTo>
                  <a:lnTo>
                    <a:pt x="163" y="1231"/>
                  </a:lnTo>
                  <a:lnTo>
                    <a:pt x="161" y="1229"/>
                  </a:lnTo>
                  <a:lnTo>
                    <a:pt x="161" y="1227"/>
                  </a:lnTo>
                  <a:lnTo>
                    <a:pt x="160" y="1227"/>
                  </a:lnTo>
                  <a:lnTo>
                    <a:pt x="158" y="1227"/>
                  </a:lnTo>
                  <a:lnTo>
                    <a:pt x="156" y="1229"/>
                  </a:lnTo>
                  <a:lnTo>
                    <a:pt x="154" y="1229"/>
                  </a:lnTo>
                  <a:lnTo>
                    <a:pt x="152" y="1227"/>
                  </a:lnTo>
                  <a:lnTo>
                    <a:pt x="150" y="1227"/>
                  </a:lnTo>
                  <a:lnTo>
                    <a:pt x="150" y="1226"/>
                  </a:lnTo>
                  <a:lnTo>
                    <a:pt x="148" y="1226"/>
                  </a:lnTo>
                  <a:lnTo>
                    <a:pt x="146" y="1226"/>
                  </a:lnTo>
                  <a:lnTo>
                    <a:pt x="142" y="1226"/>
                  </a:lnTo>
                  <a:lnTo>
                    <a:pt x="141" y="1226"/>
                  </a:lnTo>
                  <a:lnTo>
                    <a:pt x="139" y="1227"/>
                  </a:lnTo>
                  <a:lnTo>
                    <a:pt x="137" y="1229"/>
                  </a:lnTo>
                  <a:lnTo>
                    <a:pt x="135" y="1231"/>
                  </a:lnTo>
                  <a:lnTo>
                    <a:pt x="133" y="1235"/>
                  </a:lnTo>
                  <a:lnTo>
                    <a:pt x="133" y="1239"/>
                  </a:lnTo>
                  <a:lnTo>
                    <a:pt x="131" y="1239"/>
                  </a:lnTo>
                  <a:lnTo>
                    <a:pt x="129" y="1241"/>
                  </a:lnTo>
                  <a:lnTo>
                    <a:pt x="127" y="1243"/>
                  </a:lnTo>
                  <a:lnTo>
                    <a:pt x="123" y="1246"/>
                  </a:lnTo>
                  <a:lnTo>
                    <a:pt x="122" y="1248"/>
                  </a:lnTo>
                  <a:lnTo>
                    <a:pt x="122" y="1250"/>
                  </a:lnTo>
                  <a:lnTo>
                    <a:pt x="122" y="1252"/>
                  </a:lnTo>
                  <a:lnTo>
                    <a:pt x="120" y="1252"/>
                  </a:lnTo>
                  <a:lnTo>
                    <a:pt x="118" y="1254"/>
                  </a:lnTo>
                  <a:lnTo>
                    <a:pt x="116" y="1254"/>
                  </a:lnTo>
                  <a:lnTo>
                    <a:pt x="114" y="1250"/>
                  </a:lnTo>
                  <a:lnTo>
                    <a:pt x="112" y="1250"/>
                  </a:lnTo>
                  <a:lnTo>
                    <a:pt x="110" y="1248"/>
                  </a:lnTo>
                  <a:lnTo>
                    <a:pt x="108" y="1246"/>
                  </a:lnTo>
                  <a:lnTo>
                    <a:pt x="104" y="1245"/>
                  </a:lnTo>
                  <a:lnTo>
                    <a:pt x="103" y="1243"/>
                  </a:lnTo>
                  <a:lnTo>
                    <a:pt x="101" y="1241"/>
                  </a:lnTo>
                  <a:lnTo>
                    <a:pt x="97" y="1237"/>
                  </a:lnTo>
                  <a:lnTo>
                    <a:pt x="95" y="1237"/>
                  </a:lnTo>
                  <a:lnTo>
                    <a:pt x="93" y="1233"/>
                  </a:lnTo>
                  <a:lnTo>
                    <a:pt x="91" y="1231"/>
                  </a:lnTo>
                  <a:lnTo>
                    <a:pt x="91" y="1229"/>
                  </a:lnTo>
                  <a:lnTo>
                    <a:pt x="91" y="1227"/>
                  </a:lnTo>
                  <a:lnTo>
                    <a:pt x="91" y="1224"/>
                  </a:lnTo>
                  <a:lnTo>
                    <a:pt x="91" y="1220"/>
                  </a:lnTo>
                  <a:lnTo>
                    <a:pt x="89" y="1218"/>
                  </a:lnTo>
                  <a:lnTo>
                    <a:pt x="89" y="1216"/>
                  </a:lnTo>
                  <a:lnTo>
                    <a:pt x="89" y="1212"/>
                  </a:lnTo>
                  <a:lnTo>
                    <a:pt x="87" y="1210"/>
                  </a:lnTo>
                  <a:lnTo>
                    <a:pt x="87" y="1208"/>
                  </a:lnTo>
                  <a:lnTo>
                    <a:pt x="87" y="1207"/>
                  </a:lnTo>
                  <a:lnTo>
                    <a:pt x="87" y="1203"/>
                  </a:lnTo>
                  <a:lnTo>
                    <a:pt x="87" y="1201"/>
                  </a:lnTo>
                  <a:lnTo>
                    <a:pt x="89" y="1197"/>
                  </a:lnTo>
                  <a:lnTo>
                    <a:pt x="91" y="1197"/>
                  </a:lnTo>
                  <a:lnTo>
                    <a:pt x="91" y="1195"/>
                  </a:lnTo>
                  <a:lnTo>
                    <a:pt x="93" y="1197"/>
                  </a:lnTo>
                  <a:lnTo>
                    <a:pt x="95" y="1195"/>
                  </a:lnTo>
                  <a:lnTo>
                    <a:pt x="99" y="1189"/>
                  </a:lnTo>
                  <a:lnTo>
                    <a:pt x="101" y="1189"/>
                  </a:lnTo>
                  <a:lnTo>
                    <a:pt x="104" y="1189"/>
                  </a:lnTo>
                  <a:lnTo>
                    <a:pt x="104" y="1188"/>
                  </a:lnTo>
                  <a:lnTo>
                    <a:pt x="106" y="1188"/>
                  </a:lnTo>
                  <a:lnTo>
                    <a:pt x="106" y="1186"/>
                  </a:lnTo>
                  <a:lnTo>
                    <a:pt x="108" y="1186"/>
                  </a:lnTo>
                  <a:lnTo>
                    <a:pt x="108" y="1184"/>
                  </a:lnTo>
                  <a:lnTo>
                    <a:pt x="108" y="1180"/>
                  </a:lnTo>
                  <a:lnTo>
                    <a:pt x="110" y="1178"/>
                  </a:lnTo>
                  <a:lnTo>
                    <a:pt x="110" y="1174"/>
                  </a:lnTo>
                  <a:lnTo>
                    <a:pt x="110" y="1172"/>
                  </a:lnTo>
                  <a:lnTo>
                    <a:pt x="112" y="1169"/>
                  </a:lnTo>
                  <a:lnTo>
                    <a:pt x="112" y="1165"/>
                  </a:lnTo>
                  <a:lnTo>
                    <a:pt x="112" y="1161"/>
                  </a:lnTo>
                  <a:lnTo>
                    <a:pt x="112" y="1157"/>
                  </a:lnTo>
                  <a:lnTo>
                    <a:pt x="114" y="1153"/>
                  </a:lnTo>
                  <a:lnTo>
                    <a:pt x="114" y="1148"/>
                  </a:lnTo>
                  <a:lnTo>
                    <a:pt x="114" y="1144"/>
                  </a:lnTo>
                  <a:lnTo>
                    <a:pt x="114" y="1138"/>
                  </a:lnTo>
                  <a:lnTo>
                    <a:pt x="114" y="1132"/>
                  </a:lnTo>
                  <a:lnTo>
                    <a:pt x="114" y="1129"/>
                  </a:lnTo>
                  <a:lnTo>
                    <a:pt x="116" y="1127"/>
                  </a:lnTo>
                  <a:lnTo>
                    <a:pt x="116" y="1125"/>
                  </a:lnTo>
                  <a:lnTo>
                    <a:pt x="118" y="1125"/>
                  </a:lnTo>
                  <a:lnTo>
                    <a:pt x="120" y="1123"/>
                  </a:lnTo>
                  <a:lnTo>
                    <a:pt x="120" y="1121"/>
                  </a:lnTo>
                  <a:lnTo>
                    <a:pt x="118" y="1119"/>
                  </a:lnTo>
                  <a:lnTo>
                    <a:pt x="118" y="1117"/>
                  </a:lnTo>
                  <a:lnTo>
                    <a:pt x="114" y="1117"/>
                  </a:lnTo>
                  <a:lnTo>
                    <a:pt x="112" y="1115"/>
                  </a:lnTo>
                  <a:lnTo>
                    <a:pt x="112" y="1113"/>
                  </a:lnTo>
                  <a:lnTo>
                    <a:pt x="114" y="1110"/>
                  </a:lnTo>
                  <a:lnTo>
                    <a:pt x="116" y="1108"/>
                  </a:lnTo>
                  <a:lnTo>
                    <a:pt x="118" y="1106"/>
                  </a:lnTo>
                  <a:lnTo>
                    <a:pt x="118" y="1104"/>
                  </a:lnTo>
                  <a:lnTo>
                    <a:pt x="118" y="1102"/>
                  </a:lnTo>
                  <a:lnTo>
                    <a:pt x="118" y="1098"/>
                  </a:lnTo>
                  <a:lnTo>
                    <a:pt x="116" y="1096"/>
                  </a:lnTo>
                  <a:lnTo>
                    <a:pt x="116" y="1094"/>
                  </a:lnTo>
                  <a:lnTo>
                    <a:pt x="114" y="1094"/>
                  </a:lnTo>
                  <a:lnTo>
                    <a:pt x="112" y="1093"/>
                  </a:lnTo>
                  <a:lnTo>
                    <a:pt x="112" y="1091"/>
                  </a:lnTo>
                  <a:lnTo>
                    <a:pt x="114" y="1091"/>
                  </a:lnTo>
                  <a:lnTo>
                    <a:pt x="116" y="1091"/>
                  </a:lnTo>
                  <a:lnTo>
                    <a:pt x="118" y="1089"/>
                  </a:lnTo>
                  <a:lnTo>
                    <a:pt x="120" y="1089"/>
                  </a:lnTo>
                  <a:lnTo>
                    <a:pt x="122" y="1087"/>
                  </a:lnTo>
                  <a:lnTo>
                    <a:pt x="123" y="1087"/>
                  </a:lnTo>
                  <a:lnTo>
                    <a:pt x="123" y="1085"/>
                  </a:lnTo>
                  <a:lnTo>
                    <a:pt x="123" y="1083"/>
                  </a:lnTo>
                  <a:lnTo>
                    <a:pt x="125" y="1079"/>
                  </a:lnTo>
                  <a:lnTo>
                    <a:pt x="127" y="1077"/>
                  </a:lnTo>
                  <a:lnTo>
                    <a:pt x="127" y="1075"/>
                  </a:lnTo>
                  <a:lnTo>
                    <a:pt x="127" y="1074"/>
                  </a:lnTo>
                  <a:lnTo>
                    <a:pt x="127" y="1072"/>
                  </a:lnTo>
                  <a:lnTo>
                    <a:pt x="123" y="1072"/>
                  </a:lnTo>
                  <a:lnTo>
                    <a:pt x="122" y="1072"/>
                  </a:lnTo>
                  <a:lnTo>
                    <a:pt x="120" y="1072"/>
                  </a:lnTo>
                  <a:lnTo>
                    <a:pt x="118" y="1070"/>
                  </a:lnTo>
                  <a:lnTo>
                    <a:pt x="116" y="1072"/>
                  </a:lnTo>
                  <a:lnTo>
                    <a:pt x="114" y="1070"/>
                  </a:lnTo>
                  <a:lnTo>
                    <a:pt x="112" y="1070"/>
                  </a:lnTo>
                  <a:lnTo>
                    <a:pt x="110" y="1070"/>
                  </a:lnTo>
                  <a:lnTo>
                    <a:pt x="108" y="1070"/>
                  </a:lnTo>
                  <a:lnTo>
                    <a:pt x="106" y="1070"/>
                  </a:lnTo>
                  <a:lnTo>
                    <a:pt x="104" y="1072"/>
                  </a:lnTo>
                  <a:lnTo>
                    <a:pt x="103" y="1072"/>
                  </a:lnTo>
                  <a:lnTo>
                    <a:pt x="99" y="1070"/>
                  </a:lnTo>
                  <a:lnTo>
                    <a:pt x="97" y="1070"/>
                  </a:lnTo>
                  <a:lnTo>
                    <a:pt x="95" y="1070"/>
                  </a:lnTo>
                  <a:lnTo>
                    <a:pt x="95" y="1068"/>
                  </a:lnTo>
                  <a:lnTo>
                    <a:pt x="95" y="1066"/>
                  </a:lnTo>
                  <a:lnTo>
                    <a:pt x="95" y="1062"/>
                  </a:lnTo>
                  <a:lnTo>
                    <a:pt x="97" y="1060"/>
                  </a:lnTo>
                  <a:lnTo>
                    <a:pt x="97" y="1058"/>
                  </a:lnTo>
                  <a:lnTo>
                    <a:pt x="97" y="1055"/>
                  </a:lnTo>
                  <a:lnTo>
                    <a:pt x="97" y="1051"/>
                  </a:lnTo>
                  <a:lnTo>
                    <a:pt x="97" y="1049"/>
                  </a:lnTo>
                  <a:lnTo>
                    <a:pt x="99" y="1047"/>
                  </a:lnTo>
                  <a:lnTo>
                    <a:pt x="101" y="1045"/>
                  </a:lnTo>
                  <a:lnTo>
                    <a:pt x="103" y="1041"/>
                  </a:lnTo>
                  <a:lnTo>
                    <a:pt x="104" y="1039"/>
                  </a:lnTo>
                  <a:lnTo>
                    <a:pt x="104" y="1034"/>
                  </a:lnTo>
                  <a:lnTo>
                    <a:pt x="106" y="1032"/>
                  </a:lnTo>
                  <a:lnTo>
                    <a:pt x="106" y="1030"/>
                  </a:lnTo>
                  <a:lnTo>
                    <a:pt x="106" y="1028"/>
                  </a:lnTo>
                  <a:lnTo>
                    <a:pt x="106" y="1026"/>
                  </a:lnTo>
                  <a:lnTo>
                    <a:pt x="104" y="1024"/>
                  </a:lnTo>
                  <a:lnTo>
                    <a:pt x="104" y="1022"/>
                  </a:lnTo>
                  <a:lnTo>
                    <a:pt x="103" y="1022"/>
                  </a:lnTo>
                  <a:lnTo>
                    <a:pt x="101" y="1018"/>
                  </a:lnTo>
                  <a:lnTo>
                    <a:pt x="101" y="1017"/>
                  </a:lnTo>
                  <a:lnTo>
                    <a:pt x="99" y="1015"/>
                  </a:lnTo>
                  <a:lnTo>
                    <a:pt x="97" y="1015"/>
                  </a:lnTo>
                  <a:lnTo>
                    <a:pt x="95" y="1013"/>
                  </a:lnTo>
                  <a:lnTo>
                    <a:pt x="95" y="1017"/>
                  </a:lnTo>
                  <a:lnTo>
                    <a:pt x="93" y="1013"/>
                  </a:lnTo>
                  <a:lnTo>
                    <a:pt x="91" y="1011"/>
                  </a:lnTo>
                  <a:lnTo>
                    <a:pt x="89" y="1011"/>
                  </a:lnTo>
                  <a:lnTo>
                    <a:pt x="87" y="1009"/>
                  </a:lnTo>
                  <a:lnTo>
                    <a:pt x="85" y="1007"/>
                  </a:lnTo>
                  <a:lnTo>
                    <a:pt x="85" y="1005"/>
                  </a:lnTo>
                  <a:lnTo>
                    <a:pt x="84" y="1005"/>
                  </a:lnTo>
                  <a:lnTo>
                    <a:pt x="82" y="1005"/>
                  </a:lnTo>
                  <a:lnTo>
                    <a:pt x="74" y="1007"/>
                  </a:lnTo>
                  <a:lnTo>
                    <a:pt x="74" y="1009"/>
                  </a:lnTo>
                  <a:lnTo>
                    <a:pt x="72" y="1009"/>
                  </a:lnTo>
                  <a:lnTo>
                    <a:pt x="72" y="1011"/>
                  </a:lnTo>
                  <a:lnTo>
                    <a:pt x="70" y="1013"/>
                  </a:lnTo>
                  <a:lnTo>
                    <a:pt x="70" y="1015"/>
                  </a:lnTo>
                  <a:lnTo>
                    <a:pt x="68" y="1017"/>
                  </a:lnTo>
                  <a:lnTo>
                    <a:pt x="68" y="1018"/>
                  </a:lnTo>
                  <a:lnTo>
                    <a:pt x="66" y="1020"/>
                  </a:lnTo>
                  <a:lnTo>
                    <a:pt x="64" y="1020"/>
                  </a:lnTo>
                  <a:lnTo>
                    <a:pt x="63" y="1022"/>
                  </a:lnTo>
                  <a:lnTo>
                    <a:pt x="61" y="1024"/>
                  </a:lnTo>
                  <a:lnTo>
                    <a:pt x="61" y="1026"/>
                  </a:lnTo>
                  <a:lnTo>
                    <a:pt x="59" y="1026"/>
                  </a:lnTo>
                  <a:lnTo>
                    <a:pt x="57" y="1026"/>
                  </a:lnTo>
                  <a:lnTo>
                    <a:pt x="55" y="1026"/>
                  </a:lnTo>
                  <a:lnTo>
                    <a:pt x="51" y="1026"/>
                  </a:lnTo>
                  <a:lnTo>
                    <a:pt x="44" y="1026"/>
                  </a:lnTo>
                  <a:lnTo>
                    <a:pt x="38" y="1026"/>
                  </a:lnTo>
                  <a:lnTo>
                    <a:pt x="34" y="1026"/>
                  </a:lnTo>
                  <a:lnTo>
                    <a:pt x="30" y="1028"/>
                  </a:lnTo>
                  <a:lnTo>
                    <a:pt x="23" y="1032"/>
                  </a:lnTo>
                  <a:lnTo>
                    <a:pt x="19" y="1036"/>
                  </a:lnTo>
                  <a:lnTo>
                    <a:pt x="17" y="1036"/>
                  </a:lnTo>
                  <a:lnTo>
                    <a:pt x="13" y="1037"/>
                  </a:lnTo>
                  <a:lnTo>
                    <a:pt x="9" y="1036"/>
                  </a:lnTo>
                  <a:lnTo>
                    <a:pt x="0" y="1036"/>
                  </a:lnTo>
                  <a:lnTo>
                    <a:pt x="2" y="1005"/>
                  </a:lnTo>
                  <a:lnTo>
                    <a:pt x="2" y="1001"/>
                  </a:lnTo>
                  <a:lnTo>
                    <a:pt x="6" y="998"/>
                  </a:lnTo>
                  <a:lnTo>
                    <a:pt x="7" y="998"/>
                  </a:lnTo>
                  <a:lnTo>
                    <a:pt x="9" y="998"/>
                  </a:lnTo>
                  <a:lnTo>
                    <a:pt x="11" y="994"/>
                  </a:lnTo>
                  <a:lnTo>
                    <a:pt x="13" y="990"/>
                  </a:lnTo>
                  <a:lnTo>
                    <a:pt x="15" y="988"/>
                  </a:lnTo>
                  <a:lnTo>
                    <a:pt x="15" y="986"/>
                  </a:lnTo>
                  <a:lnTo>
                    <a:pt x="17" y="986"/>
                  </a:lnTo>
                  <a:lnTo>
                    <a:pt x="19" y="986"/>
                  </a:lnTo>
                  <a:lnTo>
                    <a:pt x="25" y="986"/>
                  </a:lnTo>
                  <a:lnTo>
                    <a:pt x="36" y="988"/>
                  </a:lnTo>
                  <a:lnTo>
                    <a:pt x="49" y="986"/>
                  </a:lnTo>
                  <a:lnTo>
                    <a:pt x="55" y="984"/>
                  </a:lnTo>
                  <a:lnTo>
                    <a:pt x="55" y="982"/>
                  </a:lnTo>
                  <a:lnTo>
                    <a:pt x="53" y="980"/>
                  </a:lnTo>
                  <a:lnTo>
                    <a:pt x="51" y="975"/>
                  </a:lnTo>
                  <a:lnTo>
                    <a:pt x="49" y="973"/>
                  </a:lnTo>
                  <a:lnTo>
                    <a:pt x="47" y="973"/>
                  </a:lnTo>
                  <a:lnTo>
                    <a:pt x="45" y="973"/>
                  </a:lnTo>
                  <a:lnTo>
                    <a:pt x="45" y="971"/>
                  </a:lnTo>
                  <a:lnTo>
                    <a:pt x="40" y="963"/>
                  </a:lnTo>
                  <a:lnTo>
                    <a:pt x="34" y="954"/>
                  </a:lnTo>
                  <a:lnTo>
                    <a:pt x="32" y="950"/>
                  </a:lnTo>
                  <a:lnTo>
                    <a:pt x="32" y="946"/>
                  </a:lnTo>
                  <a:lnTo>
                    <a:pt x="34" y="944"/>
                  </a:lnTo>
                  <a:lnTo>
                    <a:pt x="36" y="944"/>
                  </a:lnTo>
                  <a:lnTo>
                    <a:pt x="36" y="942"/>
                  </a:lnTo>
                  <a:lnTo>
                    <a:pt x="40" y="942"/>
                  </a:lnTo>
                  <a:lnTo>
                    <a:pt x="42" y="941"/>
                  </a:lnTo>
                  <a:lnTo>
                    <a:pt x="42" y="939"/>
                  </a:lnTo>
                  <a:lnTo>
                    <a:pt x="44" y="939"/>
                  </a:lnTo>
                  <a:lnTo>
                    <a:pt x="45" y="937"/>
                  </a:lnTo>
                  <a:lnTo>
                    <a:pt x="47" y="935"/>
                  </a:lnTo>
                  <a:lnTo>
                    <a:pt x="51" y="933"/>
                  </a:lnTo>
                  <a:lnTo>
                    <a:pt x="51" y="931"/>
                  </a:lnTo>
                  <a:lnTo>
                    <a:pt x="53" y="929"/>
                  </a:lnTo>
                  <a:lnTo>
                    <a:pt x="55" y="929"/>
                  </a:lnTo>
                  <a:lnTo>
                    <a:pt x="55" y="927"/>
                  </a:lnTo>
                  <a:lnTo>
                    <a:pt x="57" y="927"/>
                  </a:lnTo>
                  <a:lnTo>
                    <a:pt x="59" y="925"/>
                  </a:lnTo>
                  <a:lnTo>
                    <a:pt x="61" y="925"/>
                  </a:lnTo>
                  <a:lnTo>
                    <a:pt x="61" y="927"/>
                  </a:lnTo>
                  <a:lnTo>
                    <a:pt x="63" y="927"/>
                  </a:lnTo>
                  <a:lnTo>
                    <a:pt x="63" y="925"/>
                  </a:lnTo>
                  <a:lnTo>
                    <a:pt x="64" y="925"/>
                  </a:lnTo>
                  <a:lnTo>
                    <a:pt x="64" y="922"/>
                  </a:lnTo>
                  <a:lnTo>
                    <a:pt x="66" y="918"/>
                  </a:lnTo>
                  <a:lnTo>
                    <a:pt x="68" y="918"/>
                  </a:lnTo>
                  <a:lnTo>
                    <a:pt x="70" y="914"/>
                  </a:lnTo>
                  <a:lnTo>
                    <a:pt x="74" y="912"/>
                  </a:lnTo>
                  <a:lnTo>
                    <a:pt x="76" y="912"/>
                  </a:lnTo>
                  <a:lnTo>
                    <a:pt x="82" y="908"/>
                  </a:lnTo>
                  <a:lnTo>
                    <a:pt x="97" y="897"/>
                  </a:lnTo>
                  <a:lnTo>
                    <a:pt x="99" y="895"/>
                  </a:lnTo>
                  <a:lnTo>
                    <a:pt x="99" y="893"/>
                  </a:lnTo>
                  <a:lnTo>
                    <a:pt x="99" y="891"/>
                  </a:lnTo>
                  <a:lnTo>
                    <a:pt x="97" y="887"/>
                  </a:lnTo>
                  <a:lnTo>
                    <a:pt x="97" y="884"/>
                  </a:lnTo>
                  <a:lnTo>
                    <a:pt x="97" y="880"/>
                  </a:lnTo>
                  <a:lnTo>
                    <a:pt x="97" y="870"/>
                  </a:lnTo>
                  <a:lnTo>
                    <a:pt x="97" y="868"/>
                  </a:lnTo>
                  <a:lnTo>
                    <a:pt x="99" y="866"/>
                  </a:lnTo>
                  <a:lnTo>
                    <a:pt x="99" y="865"/>
                  </a:lnTo>
                  <a:lnTo>
                    <a:pt x="101" y="865"/>
                  </a:lnTo>
                  <a:lnTo>
                    <a:pt x="103" y="865"/>
                  </a:lnTo>
                  <a:lnTo>
                    <a:pt x="104" y="865"/>
                  </a:lnTo>
                  <a:lnTo>
                    <a:pt x="106" y="865"/>
                  </a:lnTo>
                  <a:lnTo>
                    <a:pt x="108" y="865"/>
                  </a:lnTo>
                  <a:lnTo>
                    <a:pt x="118" y="863"/>
                  </a:lnTo>
                  <a:lnTo>
                    <a:pt x="120" y="865"/>
                  </a:lnTo>
                  <a:lnTo>
                    <a:pt x="122" y="865"/>
                  </a:lnTo>
                  <a:lnTo>
                    <a:pt x="122" y="866"/>
                  </a:lnTo>
                  <a:lnTo>
                    <a:pt x="123" y="868"/>
                  </a:lnTo>
                  <a:lnTo>
                    <a:pt x="123" y="870"/>
                  </a:lnTo>
                  <a:lnTo>
                    <a:pt x="127" y="870"/>
                  </a:lnTo>
                  <a:lnTo>
                    <a:pt x="127" y="872"/>
                  </a:lnTo>
                  <a:lnTo>
                    <a:pt x="127" y="874"/>
                  </a:lnTo>
                  <a:lnTo>
                    <a:pt x="127" y="876"/>
                  </a:lnTo>
                  <a:lnTo>
                    <a:pt x="127" y="878"/>
                  </a:lnTo>
                  <a:lnTo>
                    <a:pt x="129" y="878"/>
                  </a:lnTo>
                  <a:lnTo>
                    <a:pt x="129" y="880"/>
                  </a:lnTo>
                  <a:lnTo>
                    <a:pt x="137" y="884"/>
                  </a:lnTo>
                  <a:lnTo>
                    <a:pt x="148" y="878"/>
                  </a:lnTo>
                  <a:lnTo>
                    <a:pt x="144" y="870"/>
                  </a:lnTo>
                  <a:lnTo>
                    <a:pt x="139" y="853"/>
                  </a:lnTo>
                  <a:lnTo>
                    <a:pt x="125" y="829"/>
                  </a:lnTo>
                  <a:lnTo>
                    <a:pt x="120" y="819"/>
                  </a:lnTo>
                  <a:lnTo>
                    <a:pt x="120" y="815"/>
                  </a:lnTo>
                  <a:lnTo>
                    <a:pt x="120" y="811"/>
                  </a:lnTo>
                  <a:lnTo>
                    <a:pt x="123" y="800"/>
                  </a:lnTo>
                  <a:lnTo>
                    <a:pt x="125" y="796"/>
                  </a:lnTo>
                  <a:lnTo>
                    <a:pt x="125" y="792"/>
                  </a:lnTo>
                  <a:lnTo>
                    <a:pt x="127" y="791"/>
                  </a:lnTo>
                  <a:lnTo>
                    <a:pt x="127" y="787"/>
                  </a:lnTo>
                  <a:lnTo>
                    <a:pt x="129" y="785"/>
                  </a:lnTo>
                  <a:lnTo>
                    <a:pt x="129" y="783"/>
                  </a:lnTo>
                  <a:lnTo>
                    <a:pt x="129" y="779"/>
                  </a:lnTo>
                  <a:lnTo>
                    <a:pt x="129" y="777"/>
                  </a:lnTo>
                  <a:lnTo>
                    <a:pt x="129" y="775"/>
                  </a:lnTo>
                  <a:lnTo>
                    <a:pt x="131" y="772"/>
                  </a:lnTo>
                  <a:lnTo>
                    <a:pt x="131" y="768"/>
                  </a:lnTo>
                  <a:lnTo>
                    <a:pt x="133" y="766"/>
                  </a:lnTo>
                  <a:lnTo>
                    <a:pt x="135" y="764"/>
                  </a:lnTo>
                  <a:lnTo>
                    <a:pt x="137" y="762"/>
                  </a:lnTo>
                  <a:lnTo>
                    <a:pt x="141" y="758"/>
                  </a:lnTo>
                  <a:lnTo>
                    <a:pt x="144" y="758"/>
                  </a:lnTo>
                  <a:lnTo>
                    <a:pt x="146" y="756"/>
                  </a:lnTo>
                  <a:lnTo>
                    <a:pt x="150" y="753"/>
                  </a:lnTo>
                  <a:lnTo>
                    <a:pt x="152" y="753"/>
                  </a:lnTo>
                  <a:lnTo>
                    <a:pt x="156" y="749"/>
                  </a:lnTo>
                  <a:lnTo>
                    <a:pt x="161" y="743"/>
                  </a:lnTo>
                  <a:lnTo>
                    <a:pt x="167" y="739"/>
                  </a:lnTo>
                  <a:lnTo>
                    <a:pt x="165" y="735"/>
                  </a:lnTo>
                  <a:lnTo>
                    <a:pt x="163" y="734"/>
                  </a:lnTo>
                  <a:lnTo>
                    <a:pt x="163" y="732"/>
                  </a:lnTo>
                  <a:lnTo>
                    <a:pt x="161" y="732"/>
                  </a:lnTo>
                  <a:lnTo>
                    <a:pt x="158" y="730"/>
                  </a:lnTo>
                  <a:lnTo>
                    <a:pt x="154" y="728"/>
                  </a:lnTo>
                  <a:lnTo>
                    <a:pt x="150" y="726"/>
                  </a:lnTo>
                  <a:lnTo>
                    <a:pt x="142" y="722"/>
                  </a:lnTo>
                  <a:lnTo>
                    <a:pt x="142" y="720"/>
                  </a:lnTo>
                  <a:lnTo>
                    <a:pt x="142" y="718"/>
                  </a:lnTo>
                  <a:lnTo>
                    <a:pt x="144" y="716"/>
                  </a:lnTo>
                  <a:lnTo>
                    <a:pt x="142" y="713"/>
                  </a:lnTo>
                  <a:lnTo>
                    <a:pt x="142" y="707"/>
                  </a:lnTo>
                  <a:lnTo>
                    <a:pt x="141" y="701"/>
                  </a:lnTo>
                  <a:lnTo>
                    <a:pt x="139" y="696"/>
                  </a:lnTo>
                  <a:lnTo>
                    <a:pt x="137" y="694"/>
                  </a:lnTo>
                  <a:lnTo>
                    <a:pt x="135" y="692"/>
                  </a:lnTo>
                  <a:lnTo>
                    <a:pt x="133" y="690"/>
                  </a:lnTo>
                  <a:lnTo>
                    <a:pt x="127" y="684"/>
                  </a:lnTo>
                  <a:lnTo>
                    <a:pt x="125" y="682"/>
                  </a:lnTo>
                  <a:lnTo>
                    <a:pt x="123" y="682"/>
                  </a:lnTo>
                  <a:lnTo>
                    <a:pt x="122" y="682"/>
                  </a:lnTo>
                  <a:lnTo>
                    <a:pt x="120" y="682"/>
                  </a:lnTo>
                  <a:lnTo>
                    <a:pt x="116" y="682"/>
                  </a:lnTo>
                  <a:lnTo>
                    <a:pt x="114" y="682"/>
                  </a:lnTo>
                  <a:lnTo>
                    <a:pt x="112" y="682"/>
                  </a:lnTo>
                  <a:lnTo>
                    <a:pt x="112" y="680"/>
                  </a:lnTo>
                  <a:lnTo>
                    <a:pt x="110" y="678"/>
                  </a:lnTo>
                  <a:lnTo>
                    <a:pt x="108" y="678"/>
                  </a:lnTo>
                  <a:lnTo>
                    <a:pt x="108" y="677"/>
                  </a:lnTo>
                  <a:lnTo>
                    <a:pt x="108" y="673"/>
                  </a:lnTo>
                  <a:lnTo>
                    <a:pt x="106" y="673"/>
                  </a:lnTo>
                  <a:lnTo>
                    <a:pt x="104" y="669"/>
                  </a:lnTo>
                  <a:lnTo>
                    <a:pt x="103" y="667"/>
                  </a:lnTo>
                  <a:lnTo>
                    <a:pt x="101" y="667"/>
                  </a:lnTo>
                  <a:lnTo>
                    <a:pt x="97" y="665"/>
                  </a:lnTo>
                  <a:lnTo>
                    <a:pt x="97" y="663"/>
                  </a:lnTo>
                  <a:lnTo>
                    <a:pt x="93" y="661"/>
                  </a:lnTo>
                  <a:lnTo>
                    <a:pt x="95" y="658"/>
                  </a:lnTo>
                  <a:lnTo>
                    <a:pt x="95" y="654"/>
                  </a:lnTo>
                  <a:lnTo>
                    <a:pt x="93" y="654"/>
                  </a:lnTo>
                  <a:lnTo>
                    <a:pt x="93" y="652"/>
                  </a:lnTo>
                  <a:lnTo>
                    <a:pt x="93" y="650"/>
                  </a:lnTo>
                  <a:lnTo>
                    <a:pt x="95" y="650"/>
                  </a:lnTo>
                  <a:lnTo>
                    <a:pt x="95" y="648"/>
                  </a:lnTo>
                  <a:lnTo>
                    <a:pt x="97" y="646"/>
                  </a:lnTo>
                  <a:lnTo>
                    <a:pt x="97" y="644"/>
                  </a:lnTo>
                  <a:lnTo>
                    <a:pt x="99" y="642"/>
                  </a:lnTo>
                  <a:lnTo>
                    <a:pt x="99" y="640"/>
                  </a:lnTo>
                  <a:lnTo>
                    <a:pt x="101" y="639"/>
                  </a:lnTo>
                  <a:lnTo>
                    <a:pt x="101" y="637"/>
                  </a:lnTo>
                  <a:lnTo>
                    <a:pt x="99" y="635"/>
                  </a:lnTo>
                  <a:lnTo>
                    <a:pt x="99" y="633"/>
                  </a:lnTo>
                  <a:lnTo>
                    <a:pt x="97" y="631"/>
                  </a:lnTo>
                  <a:lnTo>
                    <a:pt x="97" y="629"/>
                  </a:lnTo>
                  <a:lnTo>
                    <a:pt x="99" y="629"/>
                  </a:lnTo>
                  <a:lnTo>
                    <a:pt x="99" y="627"/>
                  </a:lnTo>
                  <a:lnTo>
                    <a:pt x="99" y="625"/>
                  </a:lnTo>
                  <a:lnTo>
                    <a:pt x="99" y="623"/>
                  </a:lnTo>
                  <a:lnTo>
                    <a:pt x="97" y="623"/>
                  </a:lnTo>
                  <a:lnTo>
                    <a:pt x="95" y="621"/>
                  </a:lnTo>
                  <a:lnTo>
                    <a:pt x="93" y="621"/>
                  </a:lnTo>
                  <a:lnTo>
                    <a:pt x="93" y="620"/>
                  </a:lnTo>
                  <a:lnTo>
                    <a:pt x="95" y="618"/>
                  </a:lnTo>
                  <a:lnTo>
                    <a:pt x="97" y="618"/>
                  </a:lnTo>
                  <a:lnTo>
                    <a:pt x="99" y="618"/>
                  </a:lnTo>
                  <a:lnTo>
                    <a:pt x="99" y="620"/>
                  </a:lnTo>
                  <a:lnTo>
                    <a:pt x="103" y="620"/>
                  </a:lnTo>
                  <a:lnTo>
                    <a:pt x="104" y="620"/>
                  </a:lnTo>
                  <a:lnTo>
                    <a:pt x="106" y="620"/>
                  </a:lnTo>
                  <a:lnTo>
                    <a:pt x="108" y="620"/>
                  </a:lnTo>
                  <a:lnTo>
                    <a:pt x="110" y="621"/>
                  </a:lnTo>
                  <a:lnTo>
                    <a:pt x="112" y="621"/>
                  </a:lnTo>
                  <a:lnTo>
                    <a:pt x="114" y="623"/>
                  </a:lnTo>
                  <a:lnTo>
                    <a:pt x="116" y="621"/>
                  </a:lnTo>
                  <a:lnTo>
                    <a:pt x="118" y="621"/>
                  </a:lnTo>
                  <a:lnTo>
                    <a:pt x="120" y="621"/>
                  </a:lnTo>
                  <a:lnTo>
                    <a:pt x="123" y="623"/>
                  </a:lnTo>
                  <a:lnTo>
                    <a:pt x="125" y="623"/>
                  </a:lnTo>
                  <a:lnTo>
                    <a:pt x="127" y="623"/>
                  </a:lnTo>
                  <a:lnTo>
                    <a:pt x="131" y="623"/>
                  </a:lnTo>
                  <a:lnTo>
                    <a:pt x="135" y="623"/>
                  </a:lnTo>
                  <a:lnTo>
                    <a:pt x="137" y="623"/>
                  </a:lnTo>
                  <a:lnTo>
                    <a:pt x="139" y="623"/>
                  </a:lnTo>
                  <a:lnTo>
                    <a:pt x="141" y="623"/>
                  </a:lnTo>
                  <a:lnTo>
                    <a:pt x="144" y="623"/>
                  </a:lnTo>
                  <a:lnTo>
                    <a:pt x="148" y="621"/>
                  </a:lnTo>
                  <a:lnTo>
                    <a:pt x="150" y="620"/>
                  </a:lnTo>
                  <a:lnTo>
                    <a:pt x="154" y="618"/>
                  </a:lnTo>
                  <a:lnTo>
                    <a:pt x="156" y="618"/>
                  </a:lnTo>
                  <a:lnTo>
                    <a:pt x="158" y="618"/>
                  </a:lnTo>
                  <a:lnTo>
                    <a:pt x="160" y="616"/>
                  </a:lnTo>
                  <a:lnTo>
                    <a:pt x="163" y="612"/>
                  </a:lnTo>
                  <a:lnTo>
                    <a:pt x="169" y="610"/>
                  </a:lnTo>
                  <a:lnTo>
                    <a:pt x="173" y="608"/>
                  </a:lnTo>
                  <a:lnTo>
                    <a:pt x="177" y="608"/>
                  </a:lnTo>
                  <a:lnTo>
                    <a:pt x="179" y="608"/>
                  </a:lnTo>
                  <a:lnTo>
                    <a:pt x="180" y="610"/>
                  </a:lnTo>
                  <a:lnTo>
                    <a:pt x="182" y="610"/>
                  </a:lnTo>
                  <a:lnTo>
                    <a:pt x="182" y="612"/>
                  </a:lnTo>
                  <a:lnTo>
                    <a:pt x="186" y="618"/>
                  </a:lnTo>
                  <a:lnTo>
                    <a:pt x="188" y="620"/>
                  </a:lnTo>
                  <a:lnTo>
                    <a:pt x="190" y="621"/>
                  </a:lnTo>
                  <a:lnTo>
                    <a:pt x="190" y="623"/>
                  </a:lnTo>
                  <a:lnTo>
                    <a:pt x="190" y="625"/>
                  </a:lnTo>
                  <a:lnTo>
                    <a:pt x="190" y="627"/>
                  </a:lnTo>
                  <a:lnTo>
                    <a:pt x="192" y="627"/>
                  </a:lnTo>
                  <a:lnTo>
                    <a:pt x="194" y="629"/>
                  </a:lnTo>
                  <a:lnTo>
                    <a:pt x="199" y="631"/>
                  </a:lnTo>
                  <a:lnTo>
                    <a:pt x="203" y="631"/>
                  </a:lnTo>
                  <a:lnTo>
                    <a:pt x="205" y="633"/>
                  </a:lnTo>
                  <a:lnTo>
                    <a:pt x="207" y="635"/>
                  </a:lnTo>
                  <a:lnTo>
                    <a:pt x="209" y="633"/>
                  </a:lnTo>
                  <a:lnTo>
                    <a:pt x="213" y="631"/>
                  </a:lnTo>
                  <a:lnTo>
                    <a:pt x="215" y="629"/>
                  </a:lnTo>
                  <a:lnTo>
                    <a:pt x="217" y="629"/>
                  </a:lnTo>
                  <a:lnTo>
                    <a:pt x="218" y="629"/>
                  </a:lnTo>
                  <a:lnTo>
                    <a:pt x="220" y="629"/>
                  </a:lnTo>
                  <a:lnTo>
                    <a:pt x="222" y="629"/>
                  </a:lnTo>
                  <a:lnTo>
                    <a:pt x="224" y="631"/>
                  </a:lnTo>
                  <a:lnTo>
                    <a:pt x="224" y="629"/>
                  </a:lnTo>
                  <a:lnTo>
                    <a:pt x="226" y="629"/>
                  </a:lnTo>
                  <a:lnTo>
                    <a:pt x="228" y="631"/>
                  </a:lnTo>
                  <a:lnTo>
                    <a:pt x="232" y="629"/>
                  </a:lnTo>
                  <a:lnTo>
                    <a:pt x="234" y="627"/>
                  </a:lnTo>
                  <a:lnTo>
                    <a:pt x="236" y="627"/>
                  </a:lnTo>
                  <a:lnTo>
                    <a:pt x="237" y="625"/>
                  </a:lnTo>
                  <a:lnTo>
                    <a:pt x="237" y="623"/>
                  </a:lnTo>
                  <a:lnTo>
                    <a:pt x="239" y="623"/>
                  </a:lnTo>
                  <a:lnTo>
                    <a:pt x="241" y="623"/>
                  </a:lnTo>
                  <a:lnTo>
                    <a:pt x="243" y="621"/>
                  </a:lnTo>
                  <a:lnTo>
                    <a:pt x="245" y="618"/>
                  </a:lnTo>
                  <a:lnTo>
                    <a:pt x="247" y="618"/>
                  </a:lnTo>
                  <a:lnTo>
                    <a:pt x="249" y="618"/>
                  </a:lnTo>
                  <a:lnTo>
                    <a:pt x="251" y="618"/>
                  </a:lnTo>
                  <a:lnTo>
                    <a:pt x="249" y="616"/>
                  </a:lnTo>
                  <a:lnTo>
                    <a:pt x="249" y="614"/>
                  </a:lnTo>
                  <a:lnTo>
                    <a:pt x="249" y="612"/>
                  </a:lnTo>
                  <a:lnTo>
                    <a:pt x="249" y="610"/>
                  </a:lnTo>
                  <a:lnTo>
                    <a:pt x="251" y="606"/>
                  </a:lnTo>
                  <a:lnTo>
                    <a:pt x="251" y="601"/>
                  </a:lnTo>
                  <a:lnTo>
                    <a:pt x="255" y="595"/>
                  </a:lnTo>
                  <a:lnTo>
                    <a:pt x="256" y="589"/>
                  </a:lnTo>
                  <a:lnTo>
                    <a:pt x="258" y="585"/>
                  </a:lnTo>
                  <a:lnTo>
                    <a:pt x="258" y="582"/>
                  </a:lnTo>
                  <a:lnTo>
                    <a:pt x="258" y="576"/>
                  </a:lnTo>
                  <a:lnTo>
                    <a:pt x="258" y="570"/>
                  </a:lnTo>
                  <a:lnTo>
                    <a:pt x="258" y="568"/>
                  </a:lnTo>
                  <a:lnTo>
                    <a:pt x="260" y="566"/>
                  </a:lnTo>
                  <a:lnTo>
                    <a:pt x="260" y="564"/>
                  </a:lnTo>
                  <a:lnTo>
                    <a:pt x="262" y="564"/>
                  </a:lnTo>
                  <a:lnTo>
                    <a:pt x="262" y="563"/>
                  </a:lnTo>
                  <a:lnTo>
                    <a:pt x="262" y="561"/>
                  </a:lnTo>
                  <a:lnTo>
                    <a:pt x="262" y="559"/>
                  </a:lnTo>
                  <a:lnTo>
                    <a:pt x="260" y="555"/>
                  </a:lnTo>
                  <a:lnTo>
                    <a:pt x="258" y="547"/>
                  </a:lnTo>
                  <a:lnTo>
                    <a:pt x="255" y="538"/>
                  </a:lnTo>
                  <a:lnTo>
                    <a:pt x="255" y="534"/>
                  </a:lnTo>
                  <a:lnTo>
                    <a:pt x="255" y="530"/>
                  </a:lnTo>
                  <a:lnTo>
                    <a:pt x="255" y="526"/>
                  </a:lnTo>
                  <a:lnTo>
                    <a:pt x="255" y="525"/>
                  </a:lnTo>
                  <a:lnTo>
                    <a:pt x="255" y="521"/>
                  </a:lnTo>
                  <a:lnTo>
                    <a:pt x="256" y="515"/>
                  </a:lnTo>
                  <a:lnTo>
                    <a:pt x="258" y="507"/>
                  </a:lnTo>
                  <a:lnTo>
                    <a:pt x="258" y="502"/>
                  </a:lnTo>
                  <a:lnTo>
                    <a:pt x="260" y="496"/>
                  </a:lnTo>
                  <a:lnTo>
                    <a:pt x="258" y="492"/>
                  </a:lnTo>
                  <a:lnTo>
                    <a:pt x="258" y="487"/>
                  </a:lnTo>
                  <a:lnTo>
                    <a:pt x="258" y="481"/>
                  </a:lnTo>
                  <a:lnTo>
                    <a:pt x="258" y="479"/>
                  </a:lnTo>
                  <a:lnTo>
                    <a:pt x="258" y="477"/>
                  </a:lnTo>
                  <a:lnTo>
                    <a:pt x="258" y="471"/>
                  </a:lnTo>
                  <a:lnTo>
                    <a:pt x="256" y="469"/>
                  </a:lnTo>
                  <a:lnTo>
                    <a:pt x="256" y="468"/>
                  </a:lnTo>
                  <a:lnTo>
                    <a:pt x="255" y="466"/>
                  </a:lnTo>
                  <a:lnTo>
                    <a:pt x="253" y="464"/>
                  </a:lnTo>
                  <a:lnTo>
                    <a:pt x="249" y="462"/>
                  </a:lnTo>
                  <a:lnTo>
                    <a:pt x="243" y="460"/>
                  </a:lnTo>
                  <a:lnTo>
                    <a:pt x="237" y="458"/>
                  </a:lnTo>
                  <a:lnTo>
                    <a:pt x="234" y="456"/>
                  </a:lnTo>
                  <a:lnTo>
                    <a:pt x="230" y="454"/>
                  </a:lnTo>
                  <a:lnTo>
                    <a:pt x="228" y="452"/>
                  </a:lnTo>
                  <a:lnTo>
                    <a:pt x="228" y="450"/>
                  </a:lnTo>
                  <a:lnTo>
                    <a:pt x="226" y="449"/>
                  </a:lnTo>
                  <a:lnTo>
                    <a:pt x="226" y="447"/>
                  </a:lnTo>
                  <a:lnTo>
                    <a:pt x="228" y="447"/>
                  </a:lnTo>
                  <a:lnTo>
                    <a:pt x="226" y="443"/>
                  </a:lnTo>
                  <a:lnTo>
                    <a:pt x="226" y="441"/>
                  </a:lnTo>
                  <a:lnTo>
                    <a:pt x="224" y="439"/>
                  </a:lnTo>
                  <a:lnTo>
                    <a:pt x="222" y="435"/>
                  </a:lnTo>
                  <a:lnTo>
                    <a:pt x="222" y="433"/>
                  </a:lnTo>
                  <a:lnTo>
                    <a:pt x="224" y="431"/>
                  </a:lnTo>
                  <a:lnTo>
                    <a:pt x="224" y="428"/>
                  </a:lnTo>
                  <a:lnTo>
                    <a:pt x="224" y="426"/>
                  </a:lnTo>
                  <a:lnTo>
                    <a:pt x="224" y="424"/>
                  </a:lnTo>
                  <a:lnTo>
                    <a:pt x="222" y="422"/>
                  </a:lnTo>
                  <a:lnTo>
                    <a:pt x="215" y="414"/>
                  </a:lnTo>
                  <a:lnTo>
                    <a:pt x="205" y="403"/>
                  </a:lnTo>
                  <a:lnTo>
                    <a:pt x="203" y="401"/>
                  </a:lnTo>
                  <a:lnTo>
                    <a:pt x="201" y="401"/>
                  </a:lnTo>
                  <a:lnTo>
                    <a:pt x="201" y="397"/>
                  </a:lnTo>
                  <a:lnTo>
                    <a:pt x="198" y="394"/>
                  </a:lnTo>
                  <a:lnTo>
                    <a:pt x="196" y="392"/>
                  </a:lnTo>
                  <a:lnTo>
                    <a:pt x="196" y="390"/>
                  </a:lnTo>
                  <a:lnTo>
                    <a:pt x="192" y="388"/>
                  </a:lnTo>
                  <a:lnTo>
                    <a:pt x="190" y="386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8" y="382"/>
                  </a:lnTo>
                  <a:lnTo>
                    <a:pt x="186" y="380"/>
                  </a:lnTo>
                  <a:lnTo>
                    <a:pt x="184" y="378"/>
                  </a:lnTo>
                  <a:lnTo>
                    <a:pt x="182" y="378"/>
                  </a:lnTo>
                  <a:lnTo>
                    <a:pt x="180" y="378"/>
                  </a:lnTo>
                  <a:lnTo>
                    <a:pt x="180" y="376"/>
                  </a:lnTo>
                  <a:lnTo>
                    <a:pt x="179" y="376"/>
                  </a:lnTo>
                  <a:lnTo>
                    <a:pt x="179" y="375"/>
                  </a:lnTo>
                  <a:lnTo>
                    <a:pt x="179" y="371"/>
                  </a:lnTo>
                  <a:lnTo>
                    <a:pt x="180" y="367"/>
                  </a:lnTo>
                  <a:lnTo>
                    <a:pt x="180" y="363"/>
                  </a:lnTo>
                  <a:lnTo>
                    <a:pt x="182" y="359"/>
                  </a:lnTo>
                  <a:lnTo>
                    <a:pt x="182" y="357"/>
                  </a:lnTo>
                  <a:lnTo>
                    <a:pt x="184" y="357"/>
                  </a:lnTo>
                  <a:lnTo>
                    <a:pt x="186" y="356"/>
                  </a:lnTo>
                  <a:lnTo>
                    <a:pt x="188" y="354"/>
                  </a:lnTo>
                  <a:lnTo>
                    <a:pt x="192" y="352"/>
                  </a:lnTo>
                  <a:lnTo>
                    <a:pt x="194" y="350"/>
                  </a:lnTo>
                  <a:lnTo>
                    <a:pt x="196" y="350"/>
                  </a:lnTo>
                  <a:lnTo>
                    <a:pt x="196" y="348"/>
                  </a:lnTo>
                  <a:lnTo>
                    <a:pt x="198" y="346"/>
                  </a:lnTo>
                  <a:lnTo>
                    <a:pt x="199" y="346"/>
                  </a:lnTo>
                  <a:lnTo>
                    <a:pt x="199" y="344"/>
                  </a:lnTo>
                  <a:lnTo>
                    <a:pt x="201" y="342"/>
                  </a:lnTo>
                  <a:lnTo>
                    <a:pt x="201" y="340"/>
                  </a:lnTo>
                  <a:lnTo>
                    <a:pt x="203" y="338"/>
                  </a:lnTo>
                  <a:lnTo>
                    <a:pt x="205" y="338"/>
                  </a:lnTo>
                  <a:lnTo>
                    <a:pt x="205" y="337"/>
                  </a:lnTo>
                  <a:lnTo>
                    <a:pt x="207" y="335"/>
                  </a:lnTo>
                  <a:lnTo>
                    <a:pt x="207" y="333"/>
                  </a:lnTo>
                  <a:lnTo>
                    <a:pt x="209" y="333"/>
                  </a:lnTo>
                  <a:lnTo>
                    <a:pt x="211" y="333"/>
                  </a:lnTo>
                  <a:lnTo>
                    <a:pt x="213" y="333"/>
                  </a:lnTo>
                  <a:lnTo>
                    <a:pt x="213" y="331"/>
                  </a:lnTo>
                  <a:lnTo>
                    <a:pt x="215" y="331"/>
                  </a:lnTo>
                  <a:lnTo>
                    <a:pt x="217" y="329"/>
                  </a:lnTo>
                  <a:lnTo>
                    <a:pt x="218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8" y="333"/>
                  </a:lnTo>
                  <a:lnTo>
                    <a:pt x="234" y="333"/>
                  </a:lnTo>
                  <a:lnTo>
                    <a:pt x="236" y="333"/>
                  </a:lnTo>
                  <a:lnTo>
                    <a:pt x="237" y="333"/>
                  </a:lnTo>
                  <a:lnTo>
                    <a:pt x="239" y="335"/>
                  </a:lnTo>
                  <a:lnTo>
                    <a:pt x="241" y="335"/>
                  </a:lnTo>
                  <a:lnTo>
                    <a:pt x="243" y="335"/>
                  </a:lnTo>
                  <a:lnTo>
                    <a:pt x="245" y="335"/>
                  </a:lnTo>
                  <a:lnTo>
                    <a:pt x="247" y="335"/>
                  </a:lnTo>
                  <a:lnTo>
                    <a:pt x="249" y="333"/>
                  </a:lnTo>
                  <a:lnTo>
                    <a:pt x="251" y="331"/>
                  </a:lnTo>
                  <a:lnTo>
                    <a:pt x="253" y="331"/>
                  </a:lnTo>
                  <a:lnTo>
                    <a:pt x="255" y="329"/>
                  </a:lnTo>
                  <a:lnTo>
                    <a:pt x="255" y="327"/>
                  </a:lnTo>
                  <a:lnTo>
                    <a:pt x="255" y="325"/>
                  </a:lnTo>
                  <a:lnTo>
                    <a:pt x="251" y="319"/>
                  </a:lnTo>
                  <a:lnTo>
                    <a:pt x="247" y="316"/>
                  </a:lnTo>
                  <a:lnTo>
                    <a:pt x="243" y="312"/>
                  </a:lnTo>
                  <a:lnTo>
                    <a:pt x="237" y="308"/>
                  </a:lnTo>
                  <a:lnTo>
                    <a:pt x="236" y="306"/>
                  </a:lnTo>
                  <a:lnTo>
                    <a:pt x="236" y="302"/>
                  </a:lnTo>
                  <a:lnTo>
                    <a:pt x="234" y="302"/>
                  </a:lnTo>
                  <a:lnTo>
                    <a:pt x="234" y="300"/>
                  </a:lnTo>
                  <a:lnTo>
                    <a:pt x="236" y="299"/>
                  </a:lnTo>
                  <a:lnTo>
                    <a:pt x="245" y="297"/>
                  </a:lnTo>
                  <a:lnTo>
                    <a:pt x="251" y="293"/>
                  </a:lnTo>
                  <a:lnTo>
                    <a:pt x="255" y="293"/>
                  </a:lnTo>
                  <a:lnTo>
                    <a:pt x="255" y="291"/>
                  </a:lnTo>
                  <a:lnTo>
                    <a:pt x="256" y="289"/>
                  </a:lnTo>
                  <a:lnTo>
                    <a:pt x="256" y="287"/>
                  </a:lnTo>
                  <a:lnTo>
                    <a:pt x="258" y="287"/>
                  </a:lnTo>
                  <a:lnTo>
                    <a:pt x="258" y="285"/>
                  </a:lnTo>
                  <a:lnTo>
                    <a:pt x="260" y="283"/>
                  </a:lnTo>
                  <a:lnTo>
                    <a:pt x="262" y="283"/>
                  </a:lnTo>
                  <a:lnTo>
                    <a:pt x="262" y="281"/>
                  </a:lnTo>
                  <a:lnTo>
                    <a:pt x="264" y="281"/>
                  </a:lnTo>
                  <a:lnTo>
                    <a:pt x="264" y="280"/>
                  </a:lnTo>
                  <a:lnTo>
                    <a:pt x="266" y="280"/>
                  </a:lnTo>
                  <a:lnTo>
                    <a:pt x="266" y="278"/>
                  </a:lnTo>
                  <a:lnTo>
                    <a:pt x="268" y="278"/>
                  </a:lnTo>
                  <a:lnTo>
                    <a:pt x="270" y="278"/>
                  </a:lnTo>
                  <a:lnTo>
                    <a:pt x="274" y="276"/>
                  </a:lnTo>
                  <a:lnTo>
                    <a:pt x="275" y="276"/>
                  </a:lnTo>
                  <a:lnTo>
                    <a:pt x="277" y="276"/>
                  </a:lnTo>
                  <a:lnTo>
                    <a:pt x="281" y="276"/>
                  </a:lnTo>
                  <a:lnTo>
                    <a:pt x="283" y="274"/>
                  </a:lnTo>
                  <a:lnTo>
                    <a:pt x="287" y="274"/>
                  </a:lnTo>
                  <a:lnTo>
                    <a:pt x="287" y="272"/>
                  </a:lnTo>
                  <a:lnTo>
                    <a:pt x="289" y="272"/>
                  </a:lnTo>
                  <a:lnTo>
                    <a:pt x="291" y="270"/>
                  </a:lnTo>
                  <a:lnTo>
                    <a:pt x="294" y="268"/>
                  </a:lnTo>
                  <a:lnTo>
                    <a:pt x="296" y="268"/>
                  </a:lnTo>
                  <a:lnTo>
                    <a:pt x="298" y="268"/>
                  </a:lnTo>
                  <a:lnTo>
                    <a:pt x="298" y="266"/>
                  </a:lnTo>
                  <a:lnTo>
                    <a:pt x="300" y="266"/>
                  </a:lnTo>
                  <a:lnTo>
                    <a:pt x="302" y="264"/>
                  </a:lnTo>
                  <a:lnTo>
                    <a:pt x="306" y="262"/>
                  </a:lnTo>
                  <a:lnTo>
                    <a:pt x="308" y="262"/>
                  </a:lnTo>
                  <a:lnTo>
                    <a:pt x="312" y="257"/>
                  </a:lnTo>
                  <a:lnTo>
                    <a:pt x="313" y="255"/>
                  </a:lnTo>
                  <a:lnTo>
                    <a:pt x="313" y="253"/>
                  </a:lnTo>
                  <a:lnTo>
                    <a:pt x="315" y="251"/>
                  </a:lnTo>
                  <a:lnTo>
                    <a:pt x="317" y="251"/>
                  </a:lnTo>
                  <a:lnTo>
                    <a:pt x="317" y="249"/>
                  </a:lnTo>
                  <a:lnTo>
                    <a:pt x="319" y="249"/>
                  </a:lnTo>
                  <a:lnTo>
                    <a:pt x="319" y="247"/>
                  </a:lnTo>
                  <a:lnTo>
                    <a:pt x="321" y="247"/>
                  </a:lnTo>
                  <a:lnTo>
                    <a:pt x="323" y="245"/>
                  </a:lnTo>
                  <a:lnTo>
                    <a:pt x="323" y="243"/>
                  </a:lnTo>
                  <a:lnTo>
                    <a:pt x="325" y="243"/>
                  </a:lnTo>
                  <a:lnTo>
                    <a:pt x="325" y="242"/>
                  </a:lnTo>
                  <a:lnTo>
                    <a:pt x="327" y="238"/>
                  </a:lnTo>
                  <a:lnTo>
                    <a:pt x="329" y="236"/>
                  </a:lnTo>
                  <a:lnTo>
                    <a:pt x="329" y="234"/>
                  </a:lnTo>
                  <a:lnTo>
                    <a:pt x="329" y="232"/>
                  </a:lnTo>
                  <a:lnTo>
                    <a:pt x="331" y="230"/>
                  </a:lnTo>
                  <a:lnTo>
                    <a:pt x="331" y="228"/>
                  </a:lnTo>
                  <a:lnTo>
                    <a:pt x="332" y="226"/>
                  </a:lnTo>
                  <a:lnTo>
                    <a:pt x="332" y="224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1" y="215"/>
                  </a:lnTo>
                  <a:lnTo>
                    <a:pt x="331" y="211"/>
                  </a:lnTo>
                  <a:lnTo>
                    <a:pt x="331" y="209"/>
                  </a:lnTo>
                  <a:lnTo>
                    <a:pt x="331" y="207"/>
                  </a:lnTo>
                  <a:lnTo>
                    <a:pt x="332" y="204"/>
                  </a:lnTo>
                  <a:lnTo>
                    <a:pt x="334" y="202"/>
                  </a:lnTo>
                  <a:lnTo>
                    <a:pt x="336" y="200"/>
                  </a:lnTo>
                  <a:lnTo>
                    <a:pt x="340" y="198"/>
                  </a:lnTo>
                  <a:lnTo>
                    <a:pt x="346" y="196"/>
                  </a:lnTo>
                  <a:lnTo>
                    <a:pt x="348" y="194"/>
                  </a:lnTo>
                  <a:lnTo>
                    <a:pt x="351" y="194"/>
                  </a:lnTo>
                  <a:lnTo>
                    <a:pt x="353" y="192"/>
                  </a:lnTo>
                  <a:lnTo>
                    <a:pt x="355" y="192"/>
                  </a:lnTo>
                  <a:lnTo>
                    <a:pt x="357" y="194"/>
                  </a:lnTo>
                  <a:lnTo>
                    <a:pt x="359" y="194"/>
                  </a:lnTo>
                  <a:lnTo>
                    <a:pt x="361" y="194"/>
                  </a:lnTo>
                  <a:lnTo>
                    <a:pt x="363" y="192"/>
                  </a:lnTo>
                  <a:lnTo>
                    <a:pt x="365" y="190"/>
                  </a:lnTo>
                  <a:lnTo>
                    <a:pt x="367" y="188"/>
                  </a:lnTo>
                  <a:lnTo>
                    <a:pt x="369" y="186"/>
                  </a:lnTo>
                  <a:lnTo>
                    <a:pt x="370" y="186"/>
                  </a:lnTo>
                  <a:lnTo>
                    <a:pt x="372" y="185"/>
                  </a:lnTo>
                  <a:lnTo>
                    <a:pt x="374" y="183"/>
                  </a:lnTo>
                  <a:lnTo>
                    <a:pt x="378" y="183"/>
                  </a:lnTo>
                  <a:lnTo>
                    <a:pt x="378" y="181"/>
                  </a:lnTo>
                  <a:lnTo>
                    <a:pt x="380" y="179"/>
                  </a:lnTo>
                  <a:lnTo>
                    <a:pt x="382" y="177"/>
                  </a:lnTo>
                  <a:lnTo>
                    <a:pt x="384" y="175"/>
                  </a:lnTo>
                  <a:lnTo>
                    <a:pt x="386" y="173"/>
                  </a:lnTo>
                  <a:lnTo>
                    <a:pt x="388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405" y="175"/>
                  </a:lnTo>
                  <a:lnTo>
                    <a:pt x="403" y="171"/>
                  </a:lnTo>
                  <a:lnTo>
                    <a:pt x="405" y="167"/>
                  </a:lnTo>
                  <a:lnTo>
                    <a:pt x="407" y="160"/>
                  </a:lnTo>
                  <a:lnTo>
                    <a:pt x="410" y="156"/>
                  </a:lnTo>
                  <a:lnTo>
                    <a:pt x="414" y="154"/>
                  </a:lnTo>
                  <a:lnTo>
                    <a:pt x="418" y="152"/>
                  </a:lnTo>
                  <a:lnTo>
                    <a:pt x="420" y="150"/>
                  </a:lnTo>
                  <a:lnTo>
                    <a:pt x="416" y="143"/>
                  </a:lnTo>
                  <a:lnTo>
                    <a:pt x="412" y="147"/>
                  </a:lnTo>
                  <a:lnTo>
                    <a:pt x="410" y="152"/>
                  </a:lnTo>
                  <a:lnTo>
                    <a:pt x="407" y="152"/>
                  </a:lnTo>
                  <a:lnTo>
                    <a:pt x="405" y="148"/>
                  </a:lnTo>
                  <a:lnTo>
                    <a:pt x="408" y="147"/>
                  </a:lnTo>
                  <a:lnTo>
                    <a:pt x="412" y="143"/>
                  </a:lnTo>
                  <a:lnTo>
                    <a:pt x="414" y="143"/>
                  </a:lnTo>
                  <a:lnTo>
                    <a:pt x="414" y="141"/>
                  </a:lnTo>
                  <a:lnTo>
                    <a:pt x="414" y="139"/>
                  </a:lnTo>
                  <a:lnTo>
                    <a:pt x="412" y="137"/>
                  </a:lnTo>
                  <a:lnTo>
                    <a:pt x="412" y="135"/>
                  </a:lnTo>
                  <a:lnTo>
                    <a:pt x="412" y="133"/>
                  </a:lnTo>
                  <a:lnTo>
                    <a:pt x="416" y="131"/>
                  </a:lnTo>
                  <a:lnTo>
                    <a:pt x="418" y="133"/>
                  </a:lnTo>
                  <a:lnTo>
                    <a:pt x="418" y="135"/>
                  </a:lnTo>
                  <a:lnTo>
                    <a:pt x="420" y="135"/>
                  </a:lnTo>
                  <a:lnTo>
                    <a:pt x="420" y="137"/>
                  </a:lnTo>
                  <a:lnTo>
                    <a:pt x="422" y="137"/>
                  </a:lnTo>
                  <a:lnTo>
                    <a:pt x="427" y="137"/>
                  </a:lnTo>
                  <a:lnTo>
                    <a:pt x="427" y="139"/>
                  </a:lnTo>
                  <a:lnTo>
                    <a:pt x="427" y="141"/>
                  </a:lnTo>
                  <a:lnTo>
                    <a:pt x="427" y="143"/>
                  </a:lnTo>
                  <a:lnTo>
                    <a:pt x="427" y="145"/>
                  </a:lnTo>
                  <a:lnTo>
                    <a:pt x="429" y="145"/>
                  </a:lnTo>
                  <a:lnTo>
                    <a:pt x="431" y="148"/>
                  </a:lnTo>
                  <a:lnTo>
                    <a:pt x="433" y="156"/>
                  </a:lnTo>
                  <a:lnTo>
                    <a:pt x="433" y="164"/>
                  </a:lnTo>
                  <a:lnTo>
                    <a:pt x="454" y="167"/>
                  </a:lnTo>
                  <a:lnTo>
                    <a:pt x="460" y="171"/>
                  </a:lnTo>
                  <a:lnTo>
                    <a:pt x="456" y="177"/>
                  </a:lnTo>
                  <a:lnTo>
                    <a:pt x="439" y="177"/>
                  </a:lnTo>
                  <a:lnTo>
                    <a:pt x="435" y="186"/>
                  </a:lnTo>
                  <a:lnTo>
                    <a:pt x="418" y="192"/>
                  </a:lnTo>
                  <a:lnTo>
                    <a:pt x="420" y="209"/>
                  </a:lnTo>
                  <a:lnTo>
                    <a:pt x="418" y="211"/>
                  </a:lnTo>
                  <a:lnTo>
                    <a:pt x="422" y="211"/>
                  </a:lnTo>
                  <a:lnTo>
                    <a:pt x="424" y="211"/>
                  </a:lnTo>
                  <a:lnTo>
                    <a:pt x="424" y="213"/>
                  </a:lnTo>
                  <a:lnTo>
                    <a:pt x="427" y="215"/>
                  </a:lnTo>
                  <a:lnTo>
                    <a:pt x="427" y="213"/>
                  </a:lnTo>
                  <a:lnTo>
                    <a:pt x="435" y="209"/>
                  </a:lnTo>
                  <a:lnTo>
                    <a:pt x="439" y="209"/>
                  </a:lnTo>
                  <a:lnTo>
                    <a:pt x="443" y="209"/>
                  </a:lnTo>
                  <a:lnTo>
                    <a:pt x="446" y="207"/>
                  </a:lnTo>
                  <a:lnTo>
                    <a:pt x="486" y="215"/>
                  </a:lnTo>
                  <a:lnTo>
                    <a:pt x="496" y="223"/>
                  </a:lnTo>
                  <a:lnTo>
                    <a:pt x="507" y="223"/>
                  </a:lnTo>
                  <a:lnTo>
                    <a:pt x="511" y="219"/>
                  </a:lnTo>
                  <a:lnTo>
                    <a:pt x="519" y="217"/>
                  </a:lnTo>
                  <a:lnTo>
                    <a:pt x="521" y="215"/>
                  </a:lnTo>
                  <a:lnTo>
                    <a:pt x="536" y="228"/>
                  </a:lnTo>
                  <a:lnTo>
                    <a:pt x="547" y="238"/>
                  </a:lnTo>
                  <a:lnTo>
                    <a:pt x="557" y="245"/>
                  </a:lnTo>
                  <a:lnTo>
                    <a:pt x="555" y="253"/>
                  </a:lnTo>
                  <a:lnTo>
                    <a:pt x="559" y="259"/>
                  </a:lnTo>
                  <a:lnTo>
                    <a:pt x="572" y="266"/>
                  </a:lnTo>
                  <a:lnTo>
                    <a:pt x="591" y="274"/>
                  </a:lnTo>
                  <a:lnTo>
                    <a:pt x="598" y="276"/>
                  </a:lnTo>
                  <a:lnTo>
                    <a:pt x="600" y="280"/>
                  </a:lnTo>
                  <a:lnTo>
                    <a:pt x="627" y="300"/>
                  </a:lnTo>
                  <a:lnTo>
                    <a:pt x="636" y="314"/>
                  </a:lnTo>
                  <a:lnTo>
                    <a:pt x="640" y="314"/>
                  </a:lnTo>
                  <a:lnTo>
                    <a:pt x="646" y="316"/>
                  </a:lnTo>
                  <a:lnTo>
                    <a:pt x="652" y="319"/>
                  </a:lnTo>
                  <a:lnTo>
                    <a:pt x="652" y="321"/>
                  </a:lnTo>
                  <a:lnTo>
                    <a:pt x="654" y="321"/>
                  </a:lnTo>
                  <a:lnTo>
                    <a:pt x="654" y="323"/>
                  </a:lnTo>
                  <a:lnTo>
                    <a:pt x="657" y="321"/>
                  </a:lnTo>
                  <a:lnTo>
                    <a:pt x="665" y="323"/>
                  </a:lnTo>
                  <a:lnTo>
                    <a:pt x="667" y="325"/>
                  </a:lnTo>
                  <a:lnTo>
                    <a:pt x="669" y="325"/>
                  </a:lnTo>
                  <a:lnTo>
                    <a:pt x="674" y="325"/>
                  </a:lnTo>
                  <a:lnTo>
                    <a:pt x="674" y="327"/>
                  </a:lnTo>
                  <a:lnTo>
                    <a:pt x="674" y="329"/>
                  </a:lnTo>
                  <a:lnTo>
                    <a:pt x="676" y="333"/>
                  </a:lnTo>
                  <a:lnTo>
                    <a:pt x="678" y="335"/>
                  </a:lnTo>
                  <a:lnTo>
                    <a:pt x="676" y="337"/>
                  </a:lnTo>
                  <a:lnTo>
                    <a:pt x="676" y="338"/>
                  </a:lnTo>
                  <a:lnTo>
                    <a:pt x="676" y="340"/>
                  </a:lnTo>
                  <a:lnTo>
                    <a:pt x="676" y="342"/>
                  </a:lnTo>
                  <a:lnTo>
                    <a:pt x="680" y="344"/>
                  </a:lnTo>
                  <a:lnTo>
                    <a:pt x="684" y="340"/>
                  </a:lnTo>
                  <a:lnTo>
                    <a:pt x="686" y="342"/>
                  </a:lnTo>
                  <a:lnTo>
                    <a:pt x="690" y="338"/>
                  </a:lnTo>
                  <a:lnTo>
                    <a:pt x="692" y="342"/>
                  </a:lnTo>
                  <a:lnTo>
                    <a:pt x="695" y="340"/>
                  </a:lnTo>
                  <a:lnTo>
                    <a:pt x="697" y="340"/>
                  </a:lnTo>
                  <a:lnTo>
                    <a:pt x="699" y="342"/>
                  </a:lnTo>
                  <a:lnTo>
                    <a:pt x="703" y="340"/>
                  </a:lnTo>
                  <a:lnTo>
                    <a:pt x="707" y="340"/>
                  </a:lnTo>
                  <a:lnTo>
                    <a:pt x="712" y="342"/>
                  </a:lnTo>
                  <a:lnTo>
                    <a:pt x="718" y="346"/>
                  </a:lnTo>
                  <a:lnTo>
                    <a:pt x="728" y="348"/>
                  </a:lnTo>
                  <a:lnTo>
                    <a:pt x="735" y="348"/>
                  </a:lnTo>
                  <a:lnTo>
                    <a:pt x="739" y="348"/>
                  </a:lnTo>
                  <a:lnTo>
                    <a:pt x="747" y="348"/>
                  </a:lnTo>
                  <a:lnTo>
                    <a:pt x="747" y="346"/>
                  </a:lnTo>
                  <a:lnTo>
                    <a:pt x="747" y="344"/>
                  </a:lnTo>
                  <a:lnTo>
                    <a:pt x="749" y="342"/>
                  </a:lnTo>
                  <a:lnTo>
                    <a:pt x="750" y="342"/>
                  </a:lnTo>
                  <a:lnTo>
                    <a:pt x="749" y="340"/>
                  </a:lnTo>
                  <a:lnTo>
                    <a:pt x="750" y="340"/>
                  </a:lnTo>
                  <a:lnTo>
                    <a:pt x="752" y="340"/>
                  </a:lnTo>
                  <a:lnTo>
                    <a:pt x="754" y="340"/>
                  </a:lnTo>
                  <a:lnTo>
                    <a:pt x="756" y="338"/>
                  </a:lnTo>
                  <a:lnTo>
                    <a:pt x="756" y="337"/>
                  </a:lnTo>
                  <a:lnTo>
                    <a:pt x="756" y="335"/>
                  </a:lnTo>
                  <a:lnTo>
                    <a:pt x="756" y="333"/>
                  </a:lnTo>
                  <a:lnTo>
                    <a:pt x="756" y="331"/>
                  </a:lnTo>
                  <a:lnTo>
                    <a:pt x="758" y="331"/>
                  </a:lnTo>
                  <a:lnTo>
                    <a:pt x="756" y="331"/>
                  </a:lnTo>
                  <a:lnTo>
                    <a:pt x="754" y="329"/>
                  </a:lnTo>
                  <a:lnTo>
                    <a:pt x="754" y="327"/>
                  </a:lnTo>
                  <a:lnTo>
                    <a:pt x="754" y="325"/>
                  </a:lnTo>
                  <a:lnTo>
                    <a:pt x="754" y="323"/>
                  </a:lnTo>
                  <a:lnTo>
                    <a:pt x="754" y="321"/>
                  </a:lnTo>
                  <a:lnTo>
                    <a:pt x="754" y="319"/>
                  </a:lnTo>
                  <a:lnTo>
                    <a:pt x="756" y="318"/>
                  </a:lnTo>
                  <a:lnTo>
                    <a:pt x="756" y="316"/>
                  </a:lnTo>
                  <a:lnTo>
                    <a:pt x="754" y="316"/>
                  </a:lnTo>
                  <a:lnTo>
                    <a:pt x="754" y="314"/>
                  </a:lnTo>
                  <a:lnTo>
                    <a:pt x="752" y="312"/>
                  </a:lnTo>
                  <a:lnTo>
                    <a:pt x="754" y="312"/>
                  </a:lnTo>
                  <a:lnTo>
                    <a:pt x="754" y="310"/>
                  </a:lnTo>
                  <a:lnTo>
                    <a:pt x="752" y="310"/>
                  </a:lnTo>
                  <a:lnTo>
                    <a:pt x="752" y="308"/>
                  </a:lnTo>
                  <a:lnTo>
                    <a:pt x="752" y="306"/>
                  </a:lnTo>
                  <a:lnTo>
                    <a:pt x="750" y="306"/>
                  </a:lnTo>
                  <a:lnTo>
                    <a:pt x="749" y="304"/>
                  </a:lnTo>
                  <a:lnTo>
                    <a:pt x="749" y="302"/>
                  </a:lnTo>
                  <a:lnTo>
                    <a:pt x="749" y="300"/>
                  </a:lnTo>
                  <a:lnTo>
                    <a:pt x="749" y="299"/>
                  </a:lnTo>
                  <a:lnTo>
                    <a:pt x="747" y="297"/>
                  </a:lnTo>
                  <a:lnTo>
                    <a:pt x="747" y="295"/>
                  </a:lnTo>
                  <a:lnTo>
                    <a:pt x="747" y="293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1" y="289"/>
                  </a:lnTo>
                  <a:lnTo>
                    <a:pt x="741" y="287"/>
                  </a:lnTo>
                  <a:lnTo>
                    <a:pt x="741" y="285"/>
                  </a:lnTo>
                  <a:lnTo>
                    <a:pt x="743" y="283"/>
                  </a:lnTo>
                  <a:lnTo>
                    <a:pt x="745" y="281"/>
                  </a:lnTo>
                  <a:lnTo>
                    <a:pt x="747" y="280"/>
                  </a:lnTo>
                  <a:lnTo>
                    <a:pt x="747" y="278"/>
                  </a:lnTo>
                  <a:lnTo>
                    <a:pt x="747" y="274"/>
                  </a:lnTo>
                  <a:lnTo>
                    <a:pt x="781" y="274"/>
                  </a:lnTo>
                  <a:lnTo>
                    <a:pt x="807" y="268"/>
                  </a:lnTo>
                  <a:lnTo>
                    <a:pt x="830" y="268"/>
                  </a:lnTo>
                  <a:lnTo>
                    <a:pt x="853" y="268"/>
                  </a:lnTo>
                  <a:lnTo>
                    <a:pt x="874" y="266"/>
                  </a:lnTo>
                  <a:lnTo>
                    <a:pt x="872" y="226"/>
                  </a:lnTo>
                  <a:lnTo>
                    <a:pt x="861" y="221"/>
                  </a:lnTo>
                  <a:lnTo>
                    <a:pt x="855" y="154"/>
                  </a:lnTo>
                  <a:lnTo>
                    <a:pt x="849" y="116"/>
                  </a:lnTo>
                  <a:lnTo>
                    <a:pt x="845" y="99"/>
                  </a:lnTo>
                  <a:lnTo>
                    <a:pt x="865" y="82"/>
                  </a:lnTo>
                  <a:lnTo>
                    <a:pt x="866" y="19"/>
                  </a:lnTo>
                  <a:lnTo>
                    <a:pt x="865" y="17"/>
                  </a:lnTo>
                  <a:lnTo>
                    <a:pt x="865" y="15"/>
                  </a:lnTo>
                  <a:lnTo>
                    <a:pt x="863" y="15"/>
                  </a:lnTo>
                  <a:lnTo>
                    <a:pt x="861" y="15"/>
                  </a:lnTo>
                  <a:lnTo>
                    <a:pt x="859" y="14"/>
                  </a:lnTo>
                  <a:lnTo>
                    <a:pt x="857" y="14"/>
                  </a:lnTo>
                  <a:lnTo>
                    <a:pt x="855" y="12"/>
                  </a:lnTo>
                  <a:lnTo>
                    <a:pt x="853" y="12"/>
                  </a:lnTo>
                  <a:lnTo>
                    <a:pt x="849" y="12"/>
                  </a:lnTo>
                  <a:lnTo>
                    <a:pt x="851" y="10"/>
                  </a:lnTo>
                  <a:lnTo>
                    <a:pt x="851" y="6"/>
                  </a:lnTo>
                  <a:lnTo>
                    <a:pt x="853" y="4"/>
                  </a:lnTo>
                  <a:lnTo>
                    <a:pt x="857" y="0"/>
                  </a:lnTo>
                  <a:lnTo>
                    <a:pt x="889" y="6"/>
                  </a:lnTo>
                  <a:lnTo>
                    <a:pt x="887" y="8"/>
                  </a:lnTo>
                  <a:lnTo>
                    <a:pt x="889" y="10"/>
                  </a:lnTo>
                  <a:lnTo>
                    <a:pt x="891" y="12"/>
                  </a:lnTo>
                  <a:lnTo>
                    <a:pt x="891" y="17"/>
                  </a:lnTo>
                  <a:lnTo>
                    <a:pt x="893" y="17"/>
                  </a:lnTo>
                  <a:lnTo>
                    <a:pt x="895" y="19"/>
                  </a:lnTo>
                  <a:lnTo>
                    <a:pt x="897" y="19"/>
                  </a:lnTo>
                  <a:lnTo>
                    <a:pt x="901" y="21"/>
                  </a:lnTo>
                  <a:lnTo>
                    <a:pt x="903" y="23"/>
                  </a:lnTo>
                  <a:lnTo>
                    <a:pt x="904" y="23"/>
                  </a:lnTo>
                  <a:lnTo>
                    <a:pt x="906" y="25"/>
                  </a:lnTo>
                  <a:lnTo>
                    <a:pt x="908" y="25"/>
                  </a:lnTo>
                  <a:lnTo>
                    <a:pt x="910" y="23"/>
                  </a:lnTo>
                  <a:lnTo>
                    <a:pt x="912" y="23"/>
                  </a:lnTo>
                  <a:lnTo>
                    <a:pt x="914" y="23"/>
                  </a:lnTo>
                  <a:lnTo>
                    <a:pt x="916" y="23"/>
                  </a:lnTo>
                  <a:lnTo>
                    <a:pt x="922" y="23"/>
                  </a:lnTo>
                  <a:lnTo>
                    <a:pt x="923" y="23"/>
                  </a:lnTo>
                  <a:lnTo>
                    <a:pt x="927" y="23"/>
                  </a:lnTo>
                  <a:lnTo>
                    <a:pt x="929" y="21"/>
                  </a:lnTo>
                  <a:lnTo>
                    <a:pt x="931" y="21"/>
                  </a:lnTo>
                  <a:lnTo>
                    <a:pt x="933" y="21"/>
                  </a:lnTo>
                  <a:lnTo>
                    <a:pt x="935" y="21"/>
                  </a:lnTo>
                  <a:lnTo>
                    <a:pt x="937" y="21"/>
                  </a:lnTo>
                  <a:lnTo>
                    <a:pt x="939" y="21"/>
                  </a:lnTo>
                  <a:lnTo>
                    <a:pt x="942" y="21"/>
                  </a:lnTo>
                  <a:lnTo>
                    <a:pt x="946" y="19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2" y="15"/>
                  </a:lnTo>
                  <a:lnTo>
                    <a:pt x="954" y="17"/>
                  </a:lnTo>
                  <a:lnTo>
                    <a:pt x="956" y="17"/>
                  </a:lnTo>
                  <a:lnTo>
                    <a:pt x="958" y="19"/>
                  </a:lnTo>
                  <a:lnTo>
                    <a:pt x="960" y="21"/>
                  </a:lnTo>
                  <a:lnTo>
                    <a:pt x="961" y="23"/>
                  </a:lnTo>
                  <a:lnTo>
                    <a:pt x="963" y="25"/>
                  </a:lnTo>
                  <a:lnTo>
                    <a:pt x="963" y="27"/>
                  </a:lnTo>
                  <a:lnTo>
                    <a:pt x="965" y="29"/>
                  </a:lnTo>
                  <a:lnTo>
                    <a:pt x="967" y="31"/>
                  </a:lnTo>
                  <a:lnTo>
                    <a:pt x="969" y="31"/>
                  </a:lnTo>
                  <a:lnTo>
                    <a:pt x="971" y="31"/>
                  </a:lnTo>
                  <a:lnTo>
                    <a:pt x="971" y="29"/>
                  </a:lnTo>
                  <a:lnTo>
                    <a:pt x="973" y="31"/>
                  </a:lnTo>
                  <a:lnTo>
                    <a:pt x="975" y="33"/>
                  </a:lnTo>
                  <a:lnTo>
                    <a:pt x="975" y="34"/>
                  </a:lnTo>
                  <a:lnTo>
                    <a:pt x="977" y="34"/>
                  </a:lnTo>
                  <a:lnTo>
                    <a:pt x="979" y="34"/>
                  </a:lnTo>
                  <a:lnTo>
                    <a:pt x="979" y="36"/>
                  </a:lnTo>
                  <a:lnTo>
                    <a:pt x="980" y="36"/>
                  </a:lnTo>
                  <a:lnTo>
                    <a:pt x="982" y="36"/>
                  </a:lnTo>
                  <a:lnTo>
                    <a:pt x="984" y="38"/>
                  </a:lnTo>
                  <a:lnTo>
                    <a:pt x="982" y="40"/>
                  </a:lnTo>
                  <a:lnTo>
                    <a:pt x="982" y="42"/>
                  </a:lnTo>
                  <a:lnTo>
                    <a:pt x="984" y="46"/>
                  </a:lnTo>
                  <a:lnTo>
                    <a:pt x="986" y="48"/>
                  </a:lnTo>
                  <a:lnTo>
                    <a:pt x="986" y="50"/>
                  </a:lnTo>
                  <a:lnTo>
                    <a:pt x="984" y="52"/>
                  </a:lnTo>
                  <a:lnTo>
                    <a:pt x="984" y="53"/>
                  </a:lnTo>
                  <a:lnTo>
                    <a:pt x="984" y="55"/>
                  </a:lnTo>
                  <a:lnTo>
                    <a:pt x="986" y="57"/>
                  </a:lnTo>
                  <a:lnTo>
                    <a:pt x="988" y="59"/>
                  </a:lnTo>
                  <a:lnTo>
                    <a:pt x="990" y="61"/>
                  </a:lnTo>
                  <a:lnTo>
                    <a:pt x="994" y="63"/>
                  </a:lnTo>
                  <a:lnTo>
                    <a:pt x="996" y="65"/>
                  </a:lnTo>
                  <a:lnTo>
                    <a:pt x="998" y="63"/>
                  </a:lnTo>
                  <a:lnTo>
                    <a:pt x="999" y="63"/>
                  </a:lnTo>
                  <a:lnTo>
                    <a:pt x="1001" y="63"/>
                  </a:lnTo>
                  <a:lnTo>
                    <a:pt x="1005" y="59"/>
                  </a:lnTo>
                  <a:lnTo>
                    <a:pt x="1007" y="57"/>
                  </a:lnTo>
                  <a:lnTo>
                    <a:pt x="1007" y="55"/>
                  </a:lnTo>
                  <a:lnTo>
                    <a:pt x="1007" y="53"/>
                  </a:lnTo>
                  <a:lnTo>
                    <a:pt x="1009" y="52"/>
                  </a:lnTo>
                  <a:lnTo>
                    <a:pt x="1009" y="50"/>
                  </a:lnTo>
                  <a:lnTo>
                    <a:pt x="1009" y="48"/>
                  </a:lnTo>
                  <a:lnTo>
                    <a:pt x="1009" y="46"/>
                  </a:lnTo>
                  <a:lnTo>
                    <a:pt x="1011" y="44"/>
                  </a:lnTo>
                  <a:lnTo>
                    <a:pt x="1013" y="42"/>
                  </a:lnTo>
                  <a:lnTo>
                    <a:pt x="1013" y="38"/>
                  </a:lnTo>
                  <a:lnTo>
                    <a:pt x="1015" y="38"/>
                  </a:lnTo>
                  <a:lnTo>
                    <a:pt x="1015" y="36"/>
                  </a:lnTo>
                  <a:lnTo>
                    <a:pt x="1017" y="34"/>
                  </a:lnTo>
                  <a:lnTo>
                    <a:pt x="1020" y="27"/>
                  </a:lnTo>
                  <a:lnTo>
                    <a:pt x="1020" y="36"/>
                  </a:lnTo>
                  <a:lnTo>
                    <a:pt x="1020" y="34"/>
                  </a:lnTo>
                  <a:lnTo>
                    <a:pt x="1022" y="36"/>
                  </a:lnTo>
                  <a:lnTo>
                    <a:pt x="1024" y="36"/>
                  </a:lnTo>
                  <a:lnTo>
                    <a:pt x="1024" y="38"/>
                  </a:lnTo>
                  <a:lnTo>
                    <a:pt x="1028" y="38"/>
                  </a:lnTo>
                  <a:lnTo>
                    <a:pt x="1030" y="38"/>
                  </a:lnTo>
                  <a:lnTo>
                    <a:pt x="1032" y="40"/>
                  </a:lnTo>
                  <a:lnTo>
                    <a:pt x="1036" y="38"/>
                  </a:lnTo>
                  <a:lnTo>
                    <a:pt x="1037" y="40"/>
                  </a:lnTo>
                  <a:lnTo>
                    <a:pt x="1039" y="40"/>
                  </a:lnTo>
                  <a:lnTo>
                    <a:pt x="1039" y="42"/>
                  </a:lnTo>
                  <a:lnTo>
                    <a:pt x="1041" y="44"/>
                  </a:lnTo>
                  <a:lnTo>
                    <a:pt x="1043" y="44"/>
                  </a:lnTo>
                  <a:lnTo>
                    <a:pt x="1045" y="46"/>
                  </a:lnTo>
                  <a:lnTo>
                    <a:pt x="1045" y="48"/>
                  </a:lnTo>
                  <a:lnTo>
                    <a:pt x="1047" y="50"/>
                  </a:lnTo>
                  <a:lnTo>
                    <a:pt x="1049" y="52"/>
                  </a:lnTo>
                  <a:lnTo>
                    <a:pt x="1049" y="53"/>
                  </a:lnTo>
                  <a:lnTo>
                    <a:pt x="1049" y="55"/>
                  </a:lnTo>
                  <a:lnTo>
                    <a:pt x="1051" y="57"/>
                  </a:lnTo>
                  <a:lnTo>
                    <a:pt x="1056" y="63"/>
                  </a:lnTo>
                  <a:lnTo>
                    <a:pt x="1066" y="74"/>
                  </a:lnTo>
                  <a:lnTo>
                    <a:pt x="1070" y="76"/>
                  </a:lnTo>
                  <a:lnTo>
                    <a:pt x="1070" y="78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7" y="82"/>
                  </a:lnTo>
                  <a:lnTo>
                    <a:pt x="1079" y="84"/>
                  </a:lnTo>
                  <a:lnTo>
                    <a:pt x="1079" y="86"/>
                  </a:lnTo>
                  <a:lnTo>
                    <a:pt x="1083" y="88"/>
                  </a:lnTo>
                  <a:lnTo>
                    <a:pt x="1083" y="90"/>
                  </a:lnTo>
                  <a:lnTo>
                    <a:pt x="1085" y="90"/>
                  </a:lnTo>
                  <a:lnTo>
                    <a:pt x="1087" y="90"/>
                  </a:lnTo>
                  <a:lnTo>
                    <a:pt x="1091" y="95"/>
                  </a:lnTo>
                  <a:lnTo>
                    <a:pt x="1093" y="95"/>
                  </a:lnTo>
                  <a:lnTo>
                    <a:pt x="1096" y="99"/>
                  </a:lnTo>
                  <a:lnTo>
                    <a:pt x="1098" y="99"/>
                  </a:lnTo>
                  <a:lnTo>
                    <a:pt x="1102" y="101"/>
                  </a:lnTo>
                  <a:lnTo>
                    <a:pt x="1106" y="103"/>
                  </a:lnTo>
                  <a:lnTo>
                    <a:pt x="1108" y="105"/>
                  </a:lnTo>
                  <a:lnTo>
                    <a:pt x="1113" y="107"/>
                  </a:lnTo>
                  <a:lnTo>
                    <a:pt x="1117" y="107"/>
                  </a:lnTo>
                  <a:lnTo>
                    <a:pt x="1121" y="107"/>
                  </a:lnTo>
                  <a:lnTo>
                    <a:pt x="1125" y="107"/>
                  </a:lnTo>
                  <a:lnTo>
                    <a:pt x="1129" y="109"/>
                  </a:lnTo>
                  <a:lnTo>
                    <a:pt x="1129" y="110"/>
                  </a:lnTo>
                  <a:lnTo>
                    <a:pt x="1131" y="110"/>
                  </a:lnTo>
                  <a:lnTo>
                    <a:pt x="1134" y="110"/>
                  </a:lnTo>
                  <a:lnTo>
                    <a:pt x="1138" y="110"/>
                  </a:lnTo>
                  <a:lnTo>
                    <a:pt x="1142" y="112"/>
                  </a:lnTo>
                  <a:lnTo>
                    <a:pt x="1150" y="112"/>
                  </a:lnTo>
                  <a:lnTo>
                    <a:pt x="1157" y="114"/>
                  </a:lnTo>
                  <a:lnTo>
                    <a:pt x="1169" y="118"/>
                  </a:lnTo>
                  <a:lnTo>
                    <a:pt x="1180" y="120"/>
                  </a:lnTo>
                  <a:lnTo>
                    <a:pt x="1188" y="120"/>
                  </a:lnTo>
                  <a:lnTo>
                    <a:pt x="1195" y="122"/>
                  </a:lnTo>
                  <a:lnTo>
                    <a:pt x="1197" y="122"/>
                  </a:lnTo>
                  <a:lnTo>
                    <a:pt x="1199" y="124"/>
                  </a:lnTo>
                  <a:lnTo>
                    <a:pt x="1201" y="124"/>
                  </a:lnTo>
                  <a:lnTo>
                    <a:pt x="1201" y="126"/>
                  </a:lnTo>
                  <a:lnTo>
                    <a:pt x="1201" y="128"/>
                  </a:lnTo>
                  <a:lnTo>
                    <a:pt x="1201" y="131"/>
                  </a:lnTo>
                  <a:lnTo>
                    <a:pt x="1203" y="133"/>
                  </a:lnTo>
                  <a:lnTo>
                    <a:pt x="1203" y="137"/>
                  </a:lnTo>
                  <a:lnTo>
                    <a:pt x="1207" y="139"/>
                  </a:lnTo>
                  <a:lnTo>
                    <a:pt x="1207" y="141"/>
                  </a:lnTo>
                  <a:lnTo>
                    <a:pt x="1208" y="141"/>
                  </a:lnTo>
                  <a:lnTo>
                    <a:pt x="1210" y="145"/>
                  </a:lnTo>
                  <a:lnTo>
                    <a:pt x="1212" y="145"/>
                  </a:lnTo>
                  <a:lnTo>
                    <a:pt x="1214" y="147"/>
                  </a:lnTo>
                  <a:lnTo>
                    <a:pt x="1216" y="147"/>
                  </a:lnTo>
                  <a:lnTo>
                    <a:pt x="1218" y="147"/>
                  </a:lnTo>
                  <a:lnTo>
                    <a:pt x="1222" y="148"/>
                  </a:lnTo>
                  <a:lnTo>
                    <a:pt x="1226" y="148"/>
                  </a:lnTo>
                  <a:lnTo>
                    <a:pt x="1227" y="148"/>
                  </a:lnTo>
                  <a:lnTo>
                    <a:pt x="1229" y="148"/>
                  </a:lnTo>
                  <a:lnTo>
                    <a:pt x="1231" y="147"/>
                  </a:lnTo>
                  <a:lnTo>
                    <a:pt x="1233" y="147"/>
                  </a:lnTo>
                  <a:lnTo>
                    <a:pt x="1235" y="147"/>
                  </a:lnTo>
                  <a:lnTo>
                    <a:pt x="1237" y="147"/>
                  </a:lnTo>
                  <a:lnTo>
                    <a:pt x="1239" y="148"/>
                  </a:lnTo>
                  <a:lnTo>
                    <a:pt x="1241" y="148"/>
                  </a:lnTo>
                  <a:lnTo>
                    <a:pt x="1241" y="150"/>
                  </a:lnTo>
                  <a:lnTo>
                    <a:pt x="1241" y="162"/>
                  </a:lnTo>
                  <a:lnTo>
                    <a:pt x="1241" y="190"/>
                  </a:lnTo>
                  <a:lnTo>
                    <a:pt x="1243" y="207"/>
                  </a:lnTo>
                  <a:lnTo>
                    <a:pt x="1243" y="213"/>
                  </a:lnTo>
                  <a:lnTo>
                    <a:pt x="1243" y="215"/>
                  </a:lnTo>
                  <a:lnTo>
                    <a:pt x="1245" y="215"/>
                  </a:lnTo>
                  <a:lnTo>
                    <a:pt x="1246" y="217"/>
                  </a:lnTo>
                  <a:lnTo>
                    <a:pt x="1248" y="217"/>
                  </a:lnTo>
                  <a:lnTo>
                    <a:pt x="1250" y="219"/>
                  </a:lnTo>
                  <a:lnTo>
                    <a:pt x="1252" y="224"/>
                  </a:lnTo>
                  <a:lnTo>
                    <a:pt x="1256" y="228"/>
                  </a:lnTo>
                  <a:lnTo>
                    <a:pt x="1258" y="232"/>
                  </a:lnTo>
                  <a:lnTo>
                    <a:pt x="1258" y="234"/>
                  </a:lnTo>
                  <a:lnTo>
                    <a:pt x="1260" y="238"/>
                  </a:lnTo>
                  <a:lnTo>
                    <a:pt x="1260" y="240"/>
                  </a:lnTo>
                  <a:lnTo>
                    <a:pt x="1262" y="242"/>
                  </a:lnTo>
                  <a:lnTo>
                    <a:pt x="1262" y="243"/>
                  </a:lnTo>
                  <a:lnTo>
                    <a:pt x="1262" y="247"/>
                  </a:lnTo>
                  <a:lnTo>
                    <a:pt x="1264" y="249"/>
                  </a:lnTo>
                  <a:lnTo>
                    <a:pt x="1264" y="251"/>
                  </a:lnTo>
                  <a:lnTo>
                    <a:pt x="1265" y="253"/>
                  </a:lnTo>
                  <a:lnTo>
                    <a:pt x="1279" y="259"/>
                  </a:lnTo>
                  <a:lnTo>
                    <a:pt x="1298" y="266"/>
                  </a:lnTo>
                  <a:lnTo>
                    <a:pt x="1307" y="270"/>
                  </a:lnTo>
                  <a:lnTo>
                    <a:pt x="1311" y="270"/>
                  </a:lnTo>
                  <a:lnTo>
                    <a:pt x="1313" y="268"/>
                  </a:lnTo>
                  <a:lnTo>
                    <a:pt x="1315" y="262"/>
                  </a:lnTo>
                  <a:lnTo>
                    <a:pt x="1315" y="261"/>
                  </a:lnTo>
                  <a:lnTo>
                    <a:pt x="1317" y="257"/>
                  </a:lnTo>
                  <a:lnTo>
                    <a:pt x="1317" y="255"/>
                  </a:lnTo>
                  <a:lnTo>
                    <a:pt x="1319" y="253"/>
                  </a:lnTo>
                  <a:lnTo>
                    <a:pt x="1319" y="251"/>
                  </a:lnTo>
                  <a:lnTo>
                    <a:pt x="1319" y="249"/>
                  </a:lnTo>
                  <a:lnTo>
                    <a:pt x="1321" y="249"/>
                  </a:lnTo>
                  <a:lnTo>
                    <a:pt x="1322" y="249"/>
                  </a:lnTo>
                  <a:lnTo>
                    <a:pt x="1322" y="251"/>
                  </a:lnTo>
                  <a:lnTo>
                    <a:pt x="1345" y="261"/>
                  </a:lnTo>
                  <a:lnTo>
                    <a:pt x="1359" y="266"/>
                  </a:lnTo>
                  <a:lnTo>
                    <a:pt x="1366" y="270"/>
                  </a:lnTo>
                  <a:lnTo>
                    <a:pt x="1368" y="270"/>
                  </a:lnTo>
                  <a:lnTo>
                    <a:pt x="1368" y="274"/>
                  </a:lnTo>
                  <a:lnTo>
                    <a:pt x="1370" y="278"/>
                  </a:lnTo>
                  <a:lnTo>
                    <a:pt x="1360" y="278"/>
                  </a:lnTo>
                  <a:lnTo>
                    <a:pt x="1359" y="278"/>
                  </a:lnTo>
                  <a:lnTo>
                    <a:pt x="1357" y="278"/>
                  </a:lnTo>
                  <a:lnTo>
                    <a:pt x="1357" y="280"/>
                  </a:lnTo>
                  <a:lnTo>
                    <a:pt x="1355" y="281"/>
                  </a:lnTo>
                  <a:lnTo>
                    <a:pt x="1353" y="283"/>
                  </a:lnTo>
                  <a:lnTo>
                    <a:pt x="1349" y="289"/>
                  </a:lnTo>
                  <a:lnTo>
                    <a:pt x="1347" y="293"/>
                  </a:lnTo>
                  <a:lnTo>
                    <a:pt x="1343" y="297"/>
                  </a:lnTo>
                  <a:lnTo>
                    <a:pt x="1343" y="299"/>
                  </a:lnTo>
                  <a:lnTo>
                    <a:pt x="1341" y="302"/>
                  </a:lnTo>
                  <a:lnTo>
                    <a:pt x="1338" y="304"/>
                  </a:lnTo>
                  <a:lnTo>
                    <a:pt x="1336" y="304"/>
                  </a:lnTo>
                  <a:lnTo>
                    <a:pt x="1334" y="306"/>
                  </a:lnTo>
                  <a:lnTo>
                    <a:pt x="1330" y="306"/>
                  </a:lnTo>
                  <a:lnTo>
                    <a:pt x="1328" y="308"/>
                  </a:lnTo>
                  <a:lnTo>
                    <a:pt x="1328" y="310"/>
                  </a:lnTo>
                  <a:lnTo>
                    <a:pt x="1326" y="312"/>
                  </a:lnTo>
                  <a:lnTo>
                    <a:pt x="1324" y="314"/>
                  </a:lnTo>
                  <a:lnTo>
                    <a:pt x="1322" y="318"/>
                  </a:lnTo>
                  <a:lnTo>
                    <a:pt x="1322" y="319"/>
                  </a:lnTo>
                  <a:lnTo>
                    <a:pt x="1322" y="321"/>
                  </a:lnTo>
                  <a:lnTo>
                    <a:pt x="1322" y="323"/>
                  </a:lnTo>
                  <a:lnTo>
                    <a:pt x="1321" y="325"/>
                  </a:lnTo>
                  <a:lnTo>
                    <a:pt x="1321" y="327"/>
                  </a:lnTo>
                  <a:lnTo>
                    <a:pt x="1317" y="331"/>
                  </a:lnTo>
                  <a:lnTo>
                    <a:pt x="1315" y="333"/>
                  </a:lnTo>
                  <a:lnTo>
                    <a:pt x="1315" y="337"/>
                  </a:lnTo>
                  <a:lnTo>
                    <a:pt x="1311" y="335"/>
                  </a:lnTo>
                  <a:lnTo>
                    <a:pt x="1309" y="337"/>
                  </a:lnTo>
                  <a:lnTo>
                    <a:pt x="1309" y="338"/>
                  </a:lnTo>
                  <a:lnTo>
                    <a:pt x="1307" y="340"/>
                  </a:lnTo>
                  <a:lnTo>
                    <a:pt x="1305" y="342"/>
                  </a:lnTo>
                  <a:lnTo>
                    <a:pt x="1303" y="344"/>
                  </a:lnTo>
                  <a:lnTo>
                    <a:pt x="1303" y="346"/>
                  </a:lnTo>
                  <a:lnTo>
                    <a:pt x="1302" y="350"/>
                  </a:lnTo>
                  <a:lnTo>
                    <a:pt x="1302" y="352"/>
                  </a:lnTo>
                  <a:lnTo>
                    <a:pt x="1300" y="352"/>
                  </a:lnTo>
                  <a:lnTo>
                    <a:pt x="1298" y="354"/>
                  </a:lnTo>
                  <a:lnTo>
                    <a:pt x="1296" y="356"/>
                  </a:lnTo>
                  <a:lnTo>
                    <a:pt x="1296" y="357"/>
                  </a:lnTo>
                  <a:lnTo>
                    <a:pt x="1294" y="361"/>
                  </a:lnTo>
                  <a:lnTo>
                    <a:pt x="1292" y="363"/>
                  </a:lnTo>
                  <a:lnTo>
                    <a:pt x="1290" y="363"/>
                  </a:lnTo>
                  <a:lnTo>
                    <a:pt x="1288" y="365"/>
                  </a:lnTo>
                  <a:lnTo>
                    <a:pt x="1288" y="367"/>
                  </a:lnTo>
                  <a:lnTo>
                    <a:pt x="1286" y="371"/>
                  </a:lnTo>
                  <a:lnTo>
                    <a:pt x="1284" y="375"/>
                  </a:lnTo>
                  <a:lnTo>
                    <a:pt x="1283" y="376"/>
                  </a:lnTo>
                  <a:lnTo>
                    <a:pt x="1281" y="378"/>
                  </a:lnTo>
                  <a:lnTo>
                    <a:pt x="1277" y="380"/>
                  </a:lnTo>
                  <a:lnTo>
                    <a:pt x="1273" y="380"/>
                  </a:lnTo>
                  <a:lnTo>
                    <a:pt x="1269" y="382"/>
                  </a:lnTo>
                  <a:lnTo>
                    <a:pt x="1267" y="380"/>
                  </a:lnTo>
                  <a:lnTo>
                    <a:pt x="1264" y="380"/>
                  </a:lnTo>
                  <a:lnTo>
                    <a:pt x="1256" y="378"/>
                  </a:lnTo>
                  <a:lnTo>
                    <a:pt x="1245" y="376"/>
                  </a:lnTo>
                  <a:lnTo>
                    <a:pt x="1218" y="373"/>
                  </a:lnTo>
                  <a:lnTo>
                    <a:pt x="1210" y="371"/>
                  </a:lnTo>
                  <a:lnTo>
                    <a:pt x="1208" y="371"/>
                  </a:lnTo>
                  <a:lnTo>
                    <a:pt x="1207" y="371"/>
                  </a:lnTo>
                  <a:lnTo>
                    <a:pt x="1207" y="373"/>
                  </a:lnTo>
                  <a:lnTo>
                    <a:pt x="1203" y="375"/>
                  </a:lnTo>
                  <a:lnTo>
                    <a:pt x="1201" y="378"/>
                  </a:lnTo>
                  <a:lnTo>
                    <a:pt x="1199" y="382"/>
                  </a:lnTo>
                  <a:lnTo>
                    <a:pt x="1199" y="386"/>
                  </a:lnTo>
                  <a:lnTo>
                    <a:pt x="1199" y="390"/>
                  </a:lnTo>
                  <a:lnTo>
                    <a:pt x="1199" y="397"/>
                  </a:lnTo>
                  <a:lnTo>
                    <a:pt x="1199" y="405"/>
                  </a:lnTo>
                  <a:lnTo>
                    <a:pt x="1197" y="409"/>
                  </a:lnTo>
                  <a:lnTo>
                    <a:pt x="1199" y="413"/>
                  </a:lnTo>
                  <a:lnTo>
                    <a:pt x="1201" y="416"/>
                  </a:lnTo>
                  <a:lnTo>
                    <a:pt x="1203" y="422"/>
                  </a:lnTo>
                  <a:lnTo>
                    <a:pt x="1205" y="428"/>
                  </a:lnTo>
                  <a:lnTo>
                    <a:pt x="1207" y="437"/>
                  </a:lnTo>
                  <a:lnTo>
                    <a:pt x="1207" y="443"/>
                  </a:lnTo>
                  <a:lnTo>
                    <a:pt x="1207" y="447"/>
                  </a:lnTo>
                  <a:lnTo>
                    <a:pt x="1208" y="452"/>
                  </a:lnTo>
                  <a:lnTo>
                    <a:pt x="1208" y="454"/>
                  </a:lnTo>
                  <a:lnTo>
                    <a:pt x="1208" y="460"/>
                  </a:lnTo>
                  <a:lnTo>
                    <a:pt x="1207" y="464"/>
                  </a:lnTo>
                  <a:lnTo>
                    <a:pt x="1205" y="464"/>
                  </a:lnTo>
                  <a:lnTo>
                    <a:pt x="1203" y="466"/>
                  </a:lnTo>
                  <a:lnTo>
                    <a:pt x="1201" y="466"/>
                  </a:lnTo>
                  <a:lnTo>
                    <a:pt x="1199" y="468"/>
                  </a:lnTo>
                  <a:lnTo>
                    <a:pt x="1197" y="471"/>
                  </a:lnTo>
                  <a:lnTo>
                    <a:pt x="1197" y="473"/>
                  </a:lnTo>
                  <a:lnTo>
                    <a:pt x="1195" y="475"/>
                  </a:lnTo>
                  <a:lnTo>
                    <a:pt x="1193" y="477"/>
                  </a:lnTo>
                  <a:lnTo>
                    <a:pt x="1191" y="481"/>
                  </a:lnTo>
                  <a:lnTo>
                    <a:pt x="1189" y="483"/>
                  </a:lnTo>
                  <a:lnTo>
                    <a:pt x="1188" y="48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2763776-16CD-4A18-8B63-EEC451307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859"/>
              <a:ext cx="549" cy="1061"/>
            </a:xfrm>
            <a:custGeom>
              <a:avLst/>
              <a:gdLst>
                <a:gd name="T0" fmla="*/ 415 w 549"/>
                <a:gd name="T1" fmla="*/ 60 h 1061"/>
                <a:gd name="T2" fmla="*/ 435 w 549"/>
                <a:gd name="T3" fmla="*/ 91 h 1061"/>
                <a:gd name="T4" fmla="*/ 460 w 549"/>
                <a:gd name="T5" fmla="*/ 129 h 1061"/>
                <a:gd name="T6" fmla="*/ 426 w 549"/>
                <a:gd name="T7" fmla="*/ 157 h 1061"/>
                <a:gd name="T8" fmla="*/ 397 w 549"/>
                <a:gd name="T9" fmla="*/ 190 h 1061"/>
                <a:gd name="T10" fmla="*/ 401 w 549"/>
                <a:gd name="T11" fmla="*/ 283 h 1061"/>
                <a:gd name="T12" fmla="*/ 346 w 549"/>
                <a:gd name="T13" fmla="*/ 340 h 1061"/>
                <a:gd name="T14" fmla="*/ 358 w 549"/>
                <a:gd name="T15" fmla="*/ 370 h 1061"/>
                <a:gd name="T16" fmla="*/ 329 w 549"/>
                <a:gd name="T17" fmla="*/ 385 h 1061"/>
                <a:gd name="T18" fmla="*/ 327 w 549"/>
                <a:gd name="T19" fmla="*/ 427 h 1061"/>
                <a:gd name="T20" fmla="*/ 356 w 549"/>
                <a:gd name="T21" fmla="*/ 452 h 1061"/>
                <a:gd name="T22" fmla="*/ 359 w 549"/>
                <a:gd name="T23" fmla="*/ 484 h 1061"/>
                <a:gd name="T24" fmla="*/ 377 w 549"/>
                <a:gd name="T25" fmla="*/ 516 h 1061"/>
                <a:gd name="T26" fmla="*/ 356 w 549"/>
                <a:gd name="T27" fmla="*/ 541 h 1061"/>
                <a:gd name="T28" fmla="*/ 327 w 549"/>
                <a:gd name="T29" fmla="*/ 522 h 1061"/>
                <a:gd name="T30" fmla="*/ 293 w 549"/>
                <a:gd name="T31" fmla="*/ 539 h 1061"/>
                <a:gd name="T32" fmla="*/ 308 w 549"/>
                <a:gd name="T33" fmla="*/ 571 h 1061"/>
                <a:gd name="T34" fmla="*/ 340 w 549"/>
                <a:gd name="T35" fmla="*/ 590 h 1061"/>
                <a:gd name="T36" fmla="*/ 325 w 549"/>
                <a:gd name="T37" fmla="*/ 632 h 1061"/>
                <a:gd name="T38" fmla="*/ 358 w 549"/>
                <a:gd name="T39" fmla="*/ 657 h 1061"/>
                <a:gd name="T40" fmla="*/ 335 w 549"/>
                <a:gd name="T41" fmla="*/ 695 h 1061"/>
                <a:gd name="T42" fmla="*/ 297 w 549"/>
                <a:gd name="T43" fmla="*/ 702 h 1061"/>
                <a:gd name="T44" fmla="*/ 323 w 549"/>
                <a:gd name="T45" fmla="*/ 739 h 1061"/>
                <a:gd name="T46" fmla="*/ 359 w 549"/>
                <a:gd name="T47" fmla="*/ 737 h 1061"/>
                <a:gd name="T48" fmla="*/ 394 w 549"/>
                <a:gd name="T49" fmla="*/ 750 h 1061"/>
                <a:gd name="T50" fmla="*/ 424 w 549"/>
                <a:gd name="T51" fmla="*/ 790 h 1061"/>
                <a:gd name="T52" fmla="*/ 451 w 549"/>
                <a:gd name="T53" fmla="*/ 843 h 1061"/>
                <a:gd name="T54" fmla="*/ 458 w 549"/>
                <a:gd name="T55" fmla="*/ 902 h 1061"/>
                <a:gd name="T56" fmla="*/ 527 w 549"/>
                <a:gd name="T57" fmla="*/ 938 h 1061"/>
                <a:gd name="T58" fmla="*/ 538 w 549"/>
                <a:gd name="T59" fmla="*/ 963 h 1061"/>
                <a:gd name="T60" fmla="*/ 511 w 549"/>
                <a:gd name="T61" fmla="*/ 978 h 1061"/>
                <a:gd name="T62" fmla="*/ 485 w 549"/>
                <a:gd name="T63" fmla="*/ 976 h 1061"/>
                <a:gd name="T64" fmla="*/ 464 w 549"/>
                <a:gd name="T65" fmla="*/ 1004 h 1061"/>
                <a:gd name="T66" fmla="*/ 403 w 549"/>
                <a:gd name="T67" fmla="*/ 995 h 1061"/>
                <a:gd name="T68" fmla="*/ 367 w 549"/>
                <a:gd name="T69" fmla="*/ 1044 h 1061"/>
                <a:gd name="T70" fmla="*/ 348 w 549"/>
                <a:gd name="T71" fmla="*/ 1058 h 1061"/>
                <a:gd name="T72" fmla="*/ 323 w 549"/>
                <a:gd name="T73" fmla="*/ 1044 h 1061"/>
                <a:gd name="T74" fmla="*/ 346 w 549"/>
                <a:gd name="T75" fmla="*/ 1018 h 1061"/>
                <a:gd name="T76" fmla="*/ 350 w 549"/>
                <a:gd name="T77" fmla="*/ 974 h 1061"/>
                <a:gd name="T78" fmla="*/ 352 w 549"/>
                <a:gd name="T79" fmla="*/ 932 h 1061"/>
                <a:gd name="T80" fmla="*/ 339 w 549"/>
                <a:gd name="T81" fmla="*/ 908 h 1061"/>
                <a:gd name="T82" fmla="*/ 344 w 549"/>
                <a:gd name="T83" fmla="*/ 875 h 1061"/>
                <a:gd name="T84" fmla="*/ 320 w 549"/>
                <a:gd name="T85" fmla="*/ 868 h 1061"/>
                <a:gd name="T86" fmla="*/ 308 w 549"/>
                <a:gd name="T87" fmla="*/ 879 h 1061"/>
                <a:gd name="T88" fmla="*/ 283 w 549"/>
                <a:gd name="T89" fmla="*/ 860 h 1061"/>
                <a:gd name="T90" fmla="*/ 261 w 549"/>
                <a:gd name="T91" fmla="*/ 870 h 1061"/>
                <a:gd name="T92" fmla="*/ 238 w 549"/>
                <a:gd name="T93" fmla="*/ 870 h 1061"/>
                <a:gd name="T94" fmla="*/ 228 w 549"/>
                <a:gd name="T95" fmla="*/ 851 h 1061"/>
                <a:gd name="T96" fmla="*/ 209 w 549"/>
                <a:gd name="T97" fmla="*/ 849 h 1061"/>
                <a:gd name="T98" fmla="*/ 194 w 549"/>
                <a:gd name="T99" fmla="*/ 856 h 1061"/>
                <a:gd name="T100" fmla="*/ 179 w 549"/>
                <a:gd name="T101" fmla="*/ 875 h 1061"/>
                <a:gd name="T102" fmla="*/ 160 w 549"/>
                <a:gd name="T103" fmla="*/ 883 h 1061"/>
                <a:gd name="T104" fmla="*/ 131 w 549"/>
                <a:gd name="T105" fmla="*/ 894 h 1061"/>
                <a:gd name="T106" fmla="*/ 109 w 549"/>
                <a:gd name="T107" fmla="*/ 896 h 1061"/>
                <a:gd name="T108" fmla="*/ 88 w 549"/>
                <a:gd name="T109" fmla="*/ 908 h 1061"/>
                <a:gd name="T110" fmla="*/ 63 w 549"/>
                <a:gd name="T111" fmla="*/ 900 h 1061"/>
                <a:gd name="T112" fmla="*/ 59 w 549"/>
                <a:gd name="T113" fmla="*/ 879 h 1061"/>
                <a:gd name="T114" fmla="*/ 57 w 549"/>
                <a:gd name="T115" fmla="*/ 858 h 1061"/>
                <a:gd name="T116" fmla="*/ 33 w 549"/>
                <a:gd name="T117" fmla="*/ 858 h 1061"/>
                <a:gd name="T118" fmla="*/ 8 w 549"/>
                <a:gd name="T119" fmla="*/ 845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9" h="1061">
                  <a:moveTo>
                    <a:pt x="415" y="0"/>
                  </a:moveTo>
                  <a:lnTo>
                    <a:pt x="415" y="1"/>
                  </a:lnTo>
                  <a:lnTo>
                    <a:pt x="416" y="5"/>
                  </a:lnTo>
                  <a:lnTo>
                    <a:pt x="418" y="9"/>
                  </a:lnTo>
                  <a:lnTo>
                    <a:pt x="418" y="11"/>
                  </a:lnTo>
                  <a:lnTo>
                    <a:pt x="418" y="13"/>
                  </a:lnTo>
                  <a:lnTo>
                    <a:pt x="418" y="19"/>
                  </a:lnTo>
                  <a:lnTo>
                    <a:pt x="415" y="28"/>
                  </a:lnTo>
                  <a:lnTo>
                    <a:pt x="415" y="32"/>
                  </a:lnTo>
                  <a:lnTo>
                    <a:pt x="415" y="36"/>
                  </a:lnTo>
                  <a:lnTo>
                    <a:pt x="416" y="38"/>
                  </a:lnTo>
                  <a:lnTo>
                    <a:pt x="416" y="39"/>
                  </a:lnTo>
                  <a:lnTo>
                    <a:pt x="416" y="43"/>
                  </a:lnTo>
                  <a:lnTo>
                    <a:pt x="415" y="51"/>
                  </a:lnTo>
                  <a:lnTo>
                    <a:pt x="413" y="55"/>
                  </a:lnTo>
                  <a:lnTo>
                    <a:pt x="413" y="57"/>
                  </a:lnTo>
                  <a:lnTo>
                    <a:pt x="415" y="60"/>
                  </a:lnTo>
                  <a:lnTo>
                    <a:pt x="416" y="62"/>
                  </a:lnTo>
                  <a:lnTo>
                    <a:pt x="418" y="66"/>
                  </a:lnTo>
                  <a:lnTo>
                    <a:pt x="420" y="70"/>
                  </a:lnTo>
                  <a:lnTo>
                    <a:pt x="420" y="74"/>
                  </a:lnTo>
                  <a:lnTo>
                    <a:pt x="418" y="76"/>
                  </a:lnTo>
                  <a:lnTo>
                    <a:pt x="418" y="79"/>
                  </a:lnTo>
                  <a:lnTo>
                    <a:pt x="416" y="81"/>
                  </a:lnTo>
                  <a:lnTo>
                    <a:pt x="416" y="85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91"/>
                  </a:lnTo>
                  <a:lnTo>
                    <a:pt x="424" y="93"/>
                  </a:lnTo>
                  <a:lnTo>
                    <a:pt x="426" y="93"/>
                  </a:lnTo>
                  <a:lnTo>
                    <a:pt x="430" y="93"/>
                  </a:lnTo>
                  <a:lnTo>
                    <a:pt x="432" y="91"/>
                  </a:lnTo>
                  <a:lnTo>
                    <a:pt x="434" y="91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39" y="91"/>
                  </a:lnTo>
                  <a:lnTo>
                    <a:pt x="439" y="89"/>
                  </a:lnTo>
                  <a:lnTo>
                    <a:pt x="441" y="89"/>
                  </a:lnTo>
                  <a:lnTo>
                    <a:pt x="443" y="89"/>
                  </a:lnTo>
                  <a:lnTo>
                    <a:pt x="445" y="89"/>
                  </a:lnTo>
                  <a:lnTo>
                    <a:pt x="447" y="93"/>
                  </a:lnTo>
                  <a:lnTo>
                    <a:pt x="451" y="96"/>
                  </a:lnTo>
                  <a:lnTo>
                    <a:pt x="458" y="100"/>
                  </a:lnTo>
                  <a:lnTo>
                    <a:pt x="462" y="106"/>
                  </a:lnTo>
                  <a:lnTo>
                    <a:pt x="466" y="110"/>
                  </a:lnTo>
                  <a:lnTo>
                    <a:pt x="470" y="114"/>
                  </a:lnTo>
                  <a:lnTo>
                    <a:pt x="472" y="115"/>
                  </a:lnTo>
                  <a:lnTo>
                    <a:pt x="470" y="119"/>
                  </a:lnTo>
                  <a:lnTo>
                    <a:pt x="466" y="119"/>
                  </a:lnTo>
                  <a:lnTo>
                    <a:pt x="462" y="125"/>
                  </a:lnTo>
                  <a:lnTo>
                    <a:pt x="460" y="129"/>
                  </a:lnTo>
                  <a:lnTo>
                    <a:pt x="454" y="131"/>
                  </a:lnTo>
                  <a:lnTo>
                    <a:pt x="451" y="133"/>
                  </a:lnTo>
                  <a:lnTo>
                    <a:pt x="449" y="134"/>
                  </a:lnTo>
                  <a:lnTo>
                    <a:pt x="447" y="136"/>
                  </a:lnTo>
                  <a:lnTo>
                    <a:pt x="447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3" y="146"/>
                  </a:lnTo>
                  <a:lnTo>
                    <a:pt x="443" y="150"/>
                  </a:lnTo>
                  <a:lnTo>
                    <a:pt x="443" y="152"/>
                  </a:lnTo>
                  <a:lnTo>
                    <a:pt x="443" y="153"/>
                  </a:lnTo>
                  <a:lnTo>
                    <a:pt x="439" y="152"/>
                  </a:lnTo>
                  <a:lnTo>
                    <a:pt x="437" y="152"/>
                  </a:lnTo>
                  <a:lnTo>
                    <a:pt x="435" y="153"/>
                  </a:lnTo>
                  <a:lnTo>
                    <a:pt x="432" y="155"/>
                  </a:lnTo>
                  <a:lnTo>
                    <a:pt x="432" y="157"/>
                  </a:lnTo>
                  <a:lnTo>
                    <a:pt x="426" y="157"/>
                  </a:lnTo>
                  <a:lnTo>
                    <a:pt x="424" y="157"/>
                  </a:lnTo>
                  <a:lnTo>
                    <a:pt x="424" y="159"/>
                  </a:lnTo>
                  <a:lnTo>
                    <a:pt x="422" y="161"/>
                  </a:lnTo>
                  <a:lnTo>
                    <a:pt x="420" y="165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4"/>
                  </a:lnTo>
                  <a:lnTo>
                    <a:pt x="413" y="174"/>
                  </a:lnTo>
                  <a:lnTo>
                    <a:pt x="411" y="176"/>
                  </a:lnTo>
                  <a:lnTo>
                    <a:pt x="409" y="178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3" y="182"/>
                  </a:lnTo>
                  <a:lnTo>
                    <a:pt x="401" y="184"/>
                  </a:lnTo>
                  <a:lnTo>
                    <a:pt x="399" y="186"/>
                  </a:lnTo>
                  <a:lnTo>
                    <a:pt x="399" y="188"/>
                  </a:lnTo>
                  <a:lnTo>
                    <a:pt x="397" y="190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4" y="195"/>
                  </a:lnTo>
                  <a:lnTo>
                    <a:pt x="394" y="197"/>
                  </a:lnTo>
                  <a:lnTo>
                    <a:pt x="394" y="199"/>
                  </a:lnTo>
                  <a:lnTo>
                    <a:pt x="392" y="201"/>
                  </a:lnTo>
                  <a:lnTo>
                    <a:pt x="396" y="210"/>
                  </a:lnTo>
                  <a:lnTo>
                    <a:pt x="401" y="226"/>
                  </a:lnTo>
                  <a:lnTo>
                    <a:pt x="409" y="237"/>
                  </a:lnTo>
                  <a:lnTo>
                    <a:pt x="413" y="247"/>
                  </a:lnTo>
                  <a:lnTo>
                    <a:pt x="416" y="252"/>
                  </a:lnTo>
                  <a:lnTo>
                    <a:pt x="418" y="258"/>
                  </a:lnTo>
                  <a:lnTo>
                    <a:pt x="420" y="264"/>
                  </a:lnTo>
                  <a:lnTo>
                    <a:pt x="420" y="266"/>
                  </a:lnTo>
                  <a:lnTo>
                    <a:pt x="413" y="273"/>
                  </a:lnTo>
                  <a:lnTo>
                    <a:pt x="405" y="279"/>
                  </a:lnTo>
                  <a:lnTo>
                    <a:pt x="401" y="283"/>
                  </a:lnTo>
                  <a:lnTo>
                    <a:pt x="401" y="285"/>
                  </a:lnTo>
                  <a:lnTo>
                    <a:pt x="401" y="286"/>
                  </a:lnTo>
                  <a:lnTo>
                    <a:pt x="401" y="288"/>
                  </a:lnTo>
                  <a:lnTo>
                    <a:pt x="401" y="292"/>
                  </a:lnTo>
                  <a:lnTo>
                    <a:pt x="401" y="294"/>
                  </a:lnTo>
                  <a:lnTo>
                    <a:pt x="401" y="296"/>
                  </a:lnTo>
                  <a:lnTo>
                    <a:pt x="399" y="296"/>
                  </a:lnTo>
                  <a:lnTo>
                    <a:pt x="394" y="300"/>
                  </a:lnTo>
                  <a:lnTo>
                    <a:pt x="392" y="304"/>
                  </a:lnTo>
                  <a:lnTo>
                    <a:pt x="390" y="305"/>
                  </a:lnTo>
                  <a:lnTo>
                    <a:pt x="388" y="309"/>
                  </a:lnTo>
                  <a:lnTo>
                    <a:pt x="386" y="309"/>
                  </a:lnTo>
                  <a:lnTo>
                    <a:pt x="382" y="313"/>
                  </a:lnTo>
                  <a:lnTo>
                    <a:pt x="375" y="319"/>
                  </a:lnTo>
                  <a:lnTo>
                    <a:pt x="361" y="328"/>
                  </a:lnTo>
                  <a:lnTo>
                    <a:pt x="354" y="334"/>
                  </a:lnTo>
                  <a:lnTo>
                    <a:pt x="346" y="340"/>
                  </a:lnTo>
                  <a:lnTo>
                    <a:pt x="342" y="343"/>
                  </a:lnTo>
                  <a:lnTo>
                    <a:pt x="344" y="343"/>
                  </a:lnTo>
                  <a:lnTo>
                    <a:pt x="348" y="343"/>
                  </a:lnTo>
                  <a:lnTo>
                    <a:pt x="350" y="345"/>
                  </a:lnTo>
                  <a:lnTo>
                    <a:pt x="352" y="345"/>
                  </a:lnTo>
                  <a:lnTo>
                    <a:pt x="354" y="347"/>
                  </a:lnTo>
                  <a:lnTo>
                    <a:pt x="354" y="349"/>
                  </a:lnTo>
                  <a:lnTo>
                    <a:pt x="356" y="353"/>
                  </a:lnTo>
                  <a:lnTo>
                    <a:pt x="356" y="355"/>
                  </a:lnTo>
                  <a:lnTo>
                    <a:pt x="358" y="357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62"/>
                  </a:lnTo>
                  <a:lnTo>
                    <a:pt x="358" y="364"/>
                  </a:lnTo>
                  <a:lnTo>
                    <a:pt x="358" y="366"/>
                  </a:lnTo>
                  <a:lnTo>
                    <a:pt x="358" y="368"/>
                  </a:lnTo>
                  <a:lnTo>
                    <a:pt x="358" y="370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4" y="374"/>
                  </a:lnTo>
                  <a:lnTo>
                    <a:pt x="352" y="374"/>
                  </a:lnTo>
                  <a:lnTo>
                    <a:pt x="350" y="374"/>
                  </a:lnTo>
                  <a:lnTo>
                    <a:pt x="346" y="372"/>
                  </a:lnTo>
                  <a:lnTo>
                    <a:pt x="344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340" y="374"/>
                  </a:lnTo>
                  <a:lnTo>
                    <a:pt x="339" y="374"/>
                  </a:lnTo>
                  <a:lnTo>
                    <a:pt x="339" y="376"/>
                  </a:lnTo>
                  <a:lnTo>
                    <a:pt x="335" y="378"/>
                  </a:lnTo>
                  <a:lnTo>
                    <a:pt x="331" y="381"/>
                  </a:lnTo>
                  <a:lnTo>
                    <a:pt x="331" y="383"/>
                  </a:lnTo>
                  <a:lnTo>
                    <a:pt x="329" y="383"/>
                  </a:lnTo>
                  <a:lnTo>
                    <a:pt x="329" y="385"/>
                  </a:lnTo>
                  <a:lnTo>
                    <a:pt x="327" y="387"/>
                  </a:lnTo>
                  <a:lnTo>
                    <a:pt x="327" y="389"/>
                  </a:lnTo>
                  <a:lnTo>
                    <a:pt x="325" y="391"/>
                  </a:lnTo>
                  <a:lnTo>
                    <a:pt x="323" y="395"/>
                  </a:lnTo>
                  <a:lnTo>
                    <a:pt x="323" y="397"/>
                  </a:lnTo>
                  <a:lnTo>
                    <a:pt x="321" y="398"/>
                  </a:lnTo>
                  <a:lnTo>
                    <a:pt x="321" y="400"/>
                  </a:lnTo>
                  <a:lnTo>
                    <a:pt x="321" y="406"/>
                  </a:lnTo>
                  <a:lnTo>
                    <a:pt x="320" y="410"/>
                  </a:lnTo>
                  <a:lnTo>
                    <a:pt x="320" y="412"/>
                  </a:lnTo>
                  <a:lnTo>
                    <a:pt x="320" y="414"/>
                  </a:lnTo>
                  <a:lnTo>
                    <a:pt x="320" y="416"/>
                  </a:lnTo>
                  <a:lnTo>
                    <a:pt x="320" y="419"/>
                  </a:lnTo>
                  <a:lnTo>
                    <a:pt x="321" y="419"/>
                  </a:lnTo>
                  <a:lnTo>
                    <a:pt x="323" y="423"/>
                  </a:lnTo>
                  <a:lnTo>
                    <a:pt x="325" y="425"/>
                  </a:lnTo>
                  <a:lnTo>
                    <a:pt x="327" y="427"/>
                  </a:lnTo>
                  <a:lnTo>
                    <a:pt x="329" y="429"/>
                  </a:lnTo>
                  <a:lnTo>
                    <a:pt x="331" y="429"/>
                  </a:lnTo>
                  <a:lnTo>
                    <a:pt x="333" y="429"/>
                  </a:lnTo>
                  <a:lnTo>
                    <a:pt x="335" y="431"/>
                  </a:lnTo>
                  <a:lnTo>
                    <a:pt x="335" y="433"/>
                  </a:lnTo>
                  <a:lnTo>
                    <a:pt x="339" y="433"/>
                  </a:lnTo>
                  <a:lnTo>
                    <a:pt x="340" y="433"/>
                  </a:lnTo>
                  <a:lnTo>
                    <a:pt x="342" y="435"/>
                  </a:lnTo>
                  <a:lnTo>
                    <a:pt x="344" y="438"/>
                  </a:lnTo>
                  <a:lnTo>
                    <a:pt x="346" y="440"/>
                  </a:lnTo>
                  <a:lnTo>
                    <a:pt x="348" y="440"/>
                  </a:lnTo>
                  <a:lnTo>
                    <a:pt x="348" y="442"/>
                  </a:lnTo>
                  <a:lnTo>
                    <a:pt x="350" y="444"/>
                  </a:lnTo>
                  <a:lnTo>
                    <a:pt x="352" y="446"/>
                  </a:lnTo>
                  <a:lnTo>
                    <a:pt x="352" y="448"/>
                  </a:lnTo>
                  <a:lnTo>
                    <a:pt x="354" y="450"/>
                  </a:lnTo>
                  <a:lnTo>
                    <a:pt x="356" y="452"/>
                  </a:lnTo>
                  <a:lnTo>
                    <a:pt x="356" y="454"/>
                  </a:lnTo>
                  <a:lnTo>
                    <a:pt x="356" y="455"/>
                  </a:lnTo>
                  <a:lnTo>
                    <a:pt x="356" y="457"/>
                  </a:lnTo>
                  <a:lnTo>
                    <a:pt x="358" y="457"/>
                  </a:lnTo>
                  <a:lnTo>
                    <a:pt x="358" y="459"/>
                  </a:lnTo>
                  <a:lnTo>
                    <a:pt x="356" y="461"/>
                  </a:lnTo>
                  <a:lnTo>
                    <a:pt x="358" y="463"/>
                  </a:lnTo>
                  <a:lnTo>
                    <a:pt x="358" y="465"/>
                  </a:lnTo>
                  <a:lnTo>
                    <a:pt x="358" y="467"/>
                  </a:lnTo>
                  <a:lnTo>
                    <a:pt x="359" y="469"/>
                  </a:lnTo>
                  <a:lnTo>
                    <a:pt x="359" y="473"/>
                  </a:lnTo>
                  <a:lnTo>
                    <a:pt x="361" y="473"/>
                  </a:lnTo>
                  <a:lnTo>
                    <a:pt x="361" y="474"/>
                  </a:lnTo>
                  <a:lnTo>
                    <a:pt x="361" y="476"/>
                  </a:lnTo>
                  <a:lnTo>
                    <a:pt x="361" y="480"/>
                  </a:lnTo>
                  <a:lnTo>
                    <a:pt x="361" y="482"/>
                  </a:lnTo>
                  <a:lnTo>
                    <a:pt x="359" y="484"/>
                  </a:lnTo>
                  <a:lnTo>
                    <a:pt x="361" y="486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7" y="492"/>
                  </a:lnTo>
                  <a:lnTo>
                    <a:pt x="369" y="493"/>
                  </a:lnTo>
                  <a:lnTo>
                    <a:pt x="371" y="493"/>
                  </a:lnTo>
                  <a:lnTo>
                    <a:pt x="371" y="495"/>
                  </a:lnTo>
                  <a:lnTo>
                    <a:pt x="373" y="497"/>
                  </a:lnTo>
                  <a:lnTo>
                    <a:pt x="375" y="499"/>
                  </a:lnTo>
                  <a:lnTo>
                    <a:pt x="375" y="501"/>
                  </a:lnTo>
                  <a:lnTo>
                    <a:pt x="375" y="503"/>
                  </a:lnTo>
                  <a:lnTo>
                    <a:pt x="377" y="505"/>
                  </a:lnTo>
                  <a:lnTo>
                    <a:pt x="378" y="509"/>
                  </a:lnTo>
                  <a:lnTo>
                    <a:pt x="378" y="511"/>
                  </a:lnTo>
                  <a:lnTo>
                    <a:pt x="378" y="512"/>
                  </a:lnTo>
                  <a:lnTo>
                    <a:pt x="377" y="514"/>
                  </a:lnTo>
                  <a:lnTo>
                    <a:pt x="377" y="516"/>
                  </a:lnTo>
                  <a:lnTo>
                    <a:pt x="375" y="520"/>
                  </a:lnTo>
                  <a:lnTo>
                    <a:pt x="373" y="520"/>
                  </a:lnTo>
                  <a:lnTo>
                    <a:pt x="373" y="522"/>
                  </a:lnTo>
                  <a:lnTo>
                    <a:pt x="371" y="524"/>
                  </a:lnTo>
                  <a:lnTo>
                    <a:pt x="371" y="526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7" y="545"/>
                  </a:lnTo>
                  <a:lnTo>
                    <a:pt x="365" y="545"/>
                  </a:lnTo>
                  <a:lnTo>
                    <a:pt x="363" y="545"/>
                  </a:lnTo>
                  <a:lnTo>
                    <a:pt x="361" y="547"/>
                  </a:lnTo>
                  <a:lnTo>
                    <a:pt x="361" y="545"/>
                  </a:lnTo>
                  <a:lnTo>
                    <a:pt x="358" y="543"/>
                  </a:lnTo>
                  <a:lnTo>
                    <a:pt x="356" y="541"/>
                  </a:lnTo>
                  <a:lnTo>
                    <a:pt x="356" y="539"/>
                  </a:lnTo>
                  <a:lnTo>
                    <a:pt x="356" y="537"/>
                  </a:lnTo>
                  <a:lnTo>
                    <a:pt x="354" y="537"/>
                  </a:lnTo>
                  <a:lnTo>
                    <a:pt x="352" y="537"/>
                  </a:lnTo>
                  <a:lnTo>
                    <a:pt x="352" y="535"/>
                  </a:lnTo>
                  <a:lnTo>
                    <a:pt x="352" y="533"/>
                  </a:lnTo>
                  <a:lnTo>
                    <a:pt x="350" y="531"/>
                  </a:lnTo>
                  <a:lnTo>
                    <a:pt x="348" y="530"/>
                  </a:lnTo>
                  <a:lnTo>
                    <a:pt x="346" y="528"/>
                  </a:lnTo>
                  <a:lnTo>
                    <a:pt x="344" y="526"/>
                  </a:lnTo>
                  <a:lnTo>
                    <a:pt x="342" y="526"/>
                  </a:lnTo>
                  <a:lnTo>
                    <a:pt x="339" y="524"/>
                  </a:lnTo>
                  <a:lnTo>
                    <a:pt x="335" y="524"/>
                  </a:lnTo>
                  <a:lnTo>
                    <a:pt x="333" y="522"/>
                  </a:lnTo>
                  <a:lnTo>
                    <a:pt x="331" y="522"/>
                  </a:lnTo>
                  <a:lnTo>
                    <a:pt x="329" y="522"/>
                  </a:lnTo>
                  <a:lnTo>
                    <a:pt x="327" y="522"/>
                  </a:lnTo>
                  <a:lnTo>
                    <a:pt x="323" y="522"/>
                  </a:lnTo>
                  <a:lnTo>
                    <a:pt x="321" y="524"/>
                  </a:lnTo>
                  <a:lnTo>
                    <a:pt x="320" y="524"/>
                  </a:lnTo>
                  <a:lnTo>
                    <a:pt x="318" y="526"/>
                  </a:lnTo>
                  <a:lnTo>
                    <a:pt x="316" y="526"/>
                  </a:lnTo>
                  <a:lnTo>
                    <a:pt x="314" y="526"/>
                  </a:lnTo>
                  <a:lnTo>
                    <a:pt x="312" y="528"/>
                  </a:lnTo>
                  <a:lnTo>
                    <a:pt x="308" y="528"/>
                  </a:lnTo>
                  <a:lnTo>
                    <a:pt x="306" y="530"/>
                  </a:lnTo>
                  <a:lnTo>
                    <a:pt x="302" y="531"/>
                  </a:lnTo>
                  <a:lnTo>
                    <a:pt x="302" y="533"/>
                  </a:lnTo>
                  <a:lnTo>
                    <a:pt x="301" y="535"/>
                  </a:lnTo>
                  <a:lnTo>
                    <a:pt x="299" y="535"/>
                  </a:lnTo>
                  <a:lnTo>
                    <a:pt x="299" y="537"/>
                  </a:lnTo>
                  <a:lnTo>
                    <a:pt x="297" y="537"/>
                  </a:lnTo>
                  <a:lnTo>
                    <a:pt x="295" y="539"/>
                  </a:lnTo>
                  <a:lnTo>
                    <a:pt x="293" y="539"/>
                  </a:lnTo>
                  <a:lnTo>
                    <a:pt x="293" y="543"/>
                  </a:lnTo>
                  <a:lnTo>
                    <a:pt x="293" y="545"/>
                  </a:lnTo>
                  <a:lnTo>
                    <a:pt x="291" y="545"/>
                  </a:lnTo>
                  <a:lnTo>
                    <a:pt x="291" y="549"/>
                  </a:lnTo>
                  <a:lnTo>
                    <a:pt x="293" y="550"/>
                  </a:lnTo>
                  <a:lnTo>
                    <a:pt x="295" y="552"/>
                  </a:lnTo>
                  <a:lnTo>
                    <a:pt x="297" y="552"/>
                  </a:lnTo>
                  <a:lnTo>
                    <a:pt x="297" y="554"/>
                  </a:lnTo>
                  <a:lnTo>
                    <a:pt x="299" y="556"/>
                  </a:lnTo>
                  <a:lnTo>
                    <a:pt x="301" y="556"/>
                  </a:lnTo>
                  <a:lnTo>
                    <a:pt x="302" y="558"/>
                  </a:lnTo>
                  <a:lnTo>
                    <a:pt x="304" y="562"/>
                  </a:lnTo>
                  <a:lnTo>
                    <a:pt x="304" y="564"/>
                  </a:lnTo>
                  <a:lnTo>
                    <a:pt x="304" y="566"/>
                  </a:lnTo>
                  <a:lnTo>
                    <a:pt x="304" y="568"/>
                  </a:lnTo>
                  <a:lnTo>
                    <a:pt x="306" y="569"/>
                  </a:lnTo>
                  <a:lnTo>
                    <a:pt x="308" y="571"/>
                  </a:lnTo>
                  <a:lnTo>
                    <a:pt x="310" y="571"/>
                  </a:lnTo>
                  <a:lnTo>
                    <a:pt x="312" y="573"/>
                  </a:lnTo>
                  <a:lnTo>
                    <a:pt x="314" y="573"/>
                  </a:lnTo>
                  <a:lnTo>
                    <a:pt x="314" y="575"/>
                  </a:lnTo>
                  <a:lnTo>
                    <a:pt x="316" y="575"/>
                  </a:lnTo>
                  <a:lnTo>
                    <a:pt x="316" y="577"/>
                  </a:lnTo>
                  <a:lnTo>
                    <a:pt x="318" y="577"/>
                  </a:lnTo>
                  <a:lnTo>
                    <a:pt x="320" y="577"/>
                  </a:lnTo>
                  <a:lnTo>
                    <a:pt x="323" y="577"/>
                  </a:lnTo>
                  <a:lnTo>
                    <a:pt x="325" y="579"/>
                  </a:lnTo>
                  <a:lnTo>
                    <a:pt x="327" y="579"/>
                  </a:lnTo>
                  <a:lnTo>
                    <a:pt x="333" y="581"/>
                  </a:lnTo>
                  <a:lnTo>
                    <a:pt x="339" y="585"/>
                  </a:lnTo>
                  <a:lnTo>
                    <a:pt x="337" y="585"/>
                  </a:lnTo>
                  <a:lnTo>
                    <a:pt x="339" y="587"/>
                  </a:lnTo>
                  <a:lnTo>
                    <a:pt x="340" y="588"/>
                  </a:lnTo>
                  <a:lnTo>
                    <a:pt x="340" y="590"/>
                  </a:lnTo>
                  <a:lnTo>
                    <a:pt x="340" y="592"/>
                  </a:lnTo>
                  <a:lnTo>
                    <a:pt x="342" y="594"/>
                  </a:lnTo>
                  <a:lnTo>
                    <a:pt x="342" y="596"/>
                  </a:lnTo>
                  <a:lnTo>
                    <a:pt x="342" y="598"/>
                  </a:lnTo>
                  <a:lnTo>
                    <a:pt x="342" y="602"/>
                  </a:lnTo>
                  <a:lnTo>
                    <a:pt x="340" y="604"/>
                  </a:lnTo>
                  <a:lnTo>
                    <a:pt x="337" y="606"/>
                  </a:lnTo>
                  <a:lnTo>
                    <a:pt x="335" y="607"/>
                  </a:lnTo>
                  <a:lnTo>
                    <a:pt x="335" y="609"/>
                  </a:lnTo>
                  <a:lnTo>
                    <a:pt x="331" y="611"/>
                  </a:lnTo>
                  <a:lnTo>
                    <a:pt x="329" y="615"/>
                  </a:lnTo>
                  <a:lnTo>
                    <a:pt x="325" y="619"/>
                  </a:lnTo>
                  <a:lnTo>
                    <a:pt x="323" y="621"/>
                  </a:lnTo>
                  <a:lnTo>
                    <a:pt x="321" y="625"/>
                  </a:lnTo>
                  <a:lnTo>
                    <a:pt x="323" y="628"/>
                  </a:lnTo>
                  <a:lnTo>
                    <a:pt x="323" y="630"/>
                  </a:lnTo>
                  <a:lnTo>
                    <a:pt x="325" y="632"/>
                  </a:lnTo>
                  <a:lnTo>
                    <a:pt x="327" y="634"/>
                  </a:lnTo>
                  <a:lnTo>
                    <a:pt x="329" y="636"/>
                  </a:lnTo>
                  <a:lnTo>
                    <a:pt x="333" y="636"/>
                  </a:lnTo>
                  <a:lnTo>
                    <a:pt x="335" y="636"/>
                  </a:lnTo>
                  <a:lnTo>
                    <a:pt x="337" y="636"/>
                  </a:lnTo>
                  <a:lnTo>
                    <a:pt x="337" y="638"/>
                  </a:lnTo>
                  <a:lnTo>
                    <a:pt x="339" y="638"/>
                  </a:lnTo>
                  <a:lnTo>
                    <a:pt x="339" y="640"/>
                  </a:lnTo>
                  <a:lnTo>
                    <a:pt x="340" y="642"/>
                  </a:lnTo>
                  <a:lnTo>
                    <a:pt x="344" y="644"/>
                  </a:lnTo>
                  <a:lnTo>
                    <a:pt x="348" y="645"/>
                  </a:lnTo>
                  <a:lnTo>
                    <a:pt x="352" y="649"/>
                  </a:lnTo>
                  <a:lnTo>
                    <a:pt x="354" y="649"/>
                  </a:lnTo>
                  <a:lnTo>
                    <a:pt x="356" y="651"/>
                  </a:lnTo>
                  <a:lnTo>
                    <a:pt x="356" y="653"/>
                  </a:lnTo>
                  <a:lnTo>
                    <a:pt x="356" y="655"/>
                  </a:lnTo>
                  <a:lnTo>
                    <a:pt x="358" y="657"/>
                  </a:lnTo>
                  <a:lnTo>
                    <a:pt x="358" y="659"/>
                  </a:lnTo>
                  <a:lnTo>
                    <a:pt x="358" y="663"/>
                  </a:lnTo>
                  <a:lnTo>
                    <a:pt x="358" y="664"/>
                  </a:lnTo>
                  <a:lnTo>
                    <a:pt x="356" y="666"/>
                  </a:lnTo>
                  <a:lnTo>
                    <a:pt x="354" y="670"/>
                  </a:lnTo>
                  <a:lnTo>
                    <a:pt x="352" y="672"/>
                  </a:lnTo>
                  <a:lnTo>
                    <a:pt x="350" y="676"/>
                  </a:lnTo>
                  <a:lnTo>
                    <a:pt x="348" y="678"/>
                  </a:lnTo>
                  <a:lnTo>
                    <a:pt x="348" y="680"/>
                  </a:lnTo>
                  <a:lnTo>
                    <a:pt x="348" y="682"/>
                  </a:lnTo>
                  <a:lnTo>
                    <a:pt x="348" y="685"/>
                  </a:lnTo>
                  <a:lnTo>
                    <a:pt x="346" y="687"/>
                  </a:lnTo>
                  <a:lnTo>
                    <a:pt x="344" y="689"/>
                  </a:lnTo>
                  <a:lnTo>
                    <a:pt x="342" y="691"/>
                  </a:lnTo>
                  <a:lnTo>
                    <a:pt x="342" y="693"/>
                  </a:lnTo>
                  <a:lnTo>
                    <a:pt x="337" y="695"/>
                  </a:lnTo>
                  <a:lnTo>
                    <a:pt x="335" y="695"/>
                  </a:lnTo>
                  <a:lnTo>
                    <a:pt x="333" y="695"/>
                  </a:lnTo>
                  <a:lnTo>
                    <a:pt x="331" y="697"/>
                  </a:lnTo>
                  <a:lnTo>
                    <a:pt x="329" y="697"/>
                  </a:lnTo>
                  <a:lnTo>
                    <a:pt x="325" y="699"/>
                  </a:lnTo>
                  <a:lnTo>
                    <a:pt x="323" y="701"/>
                  </a:lnTo>
                  <a:lnTo>
                    <a:pt x="321" y="702"/>
                  </a:lnTo>
                  <a:lnTo>
                    <a:pt x="318" y="702"/>
                  </a:lnTo>
                  <a:lnTo>
                    <a:pt x="316" y="702"/>
                  </a:lnTo>
                  <a:lnTo>
                    <a:pt x="314" y="702"/>
                  </a:lnTo>
                  <a:lnTo>
                    <a:pt x="310" y="701"/>
                  </a:lnTo>
                  <a:lnTo>
                    <a:pt x="306" y="701"/>
                  </a:lnTo>
                  <a:lnTo>
                    <a:pt x="304" y="701"/>
                  </a:lnTo>
                  <a:lnTo>
                    <a:pt x="301" y="701"/>
                  </a:lnTo>
                  <a:lnTo>
                    <a:pt x="299" y="701"/>
                  </a:lnTo>
                  <a:lnTo>
                    <a:pt x="297" y="701"/>
                  </a:lnTo>
                  <a:lnTo>
                    <a:pt x="295" y="702"/>
                  </a:lnTo>
                  <a:lnTo>
                    <a:pt x="297" y="702"/>
                  </a:lnTo>
                  <a:lnTo>
                    <a:pt x="295" y="708"/>
                  </a:lnTo>
                  <a:lnTo>
                    <a:pt x="295" y="710"/>
                  </a:lnTo>
                  <a:lnTo>
                    <a:pt x="295" y="714"/>
                  </a:lnTo>
                  <a:lnTo>
                    <a:pt x="297" y="714"/>
                  </a:lnTo>
                  <a:lnTo>
                    <a:pt x="297" y="718"/>
                  </a:lnTo>
                  <a:lnTo>
                    <a:pt x="297" y="720"/>
                  </a:lnTo>
                  <a:lnTo>
                    <a:pt x="299" y="720"/>
                  </a:lnTo>
                  <a:lnTo>
                    <a:pt x="299" y="721"/>
                  </a:lnTo>
                  <a:lnTo>
                    <a:pt x="301" y="723"/>
                  </a:lnTo>
                  <a:lnTo>
                    <a:pt x="306" y="727"/>
                  </a:lnTo>
                  <a:lnTo>
                    <a:pt x="310" y="729"/>
                  </a:lnTo>
                  <a:lnTo>
                    <a:pt x="312" y="731"/>
                  </a:lnTo>
                  <a:lnTo>
                    <a:pt x="314" y="733"/>
                  </a:lnTo>
                  <a:lnTo>
                    <a:pt x="318" y="735"/>
                  </a:lnTo>
                  <a:lnTo>
                    <a:pt x="320" y="737"/>
                  </a:lnTo>
                  <a:lnTo>
                    <a:pt x="321" y="739"/>
                  </a:lnTo>
                  <a:lnTo>
                    <a:pt x="323" y="739"/>
                  </a:lnTo>
                  <a:lnTo>
                    <a:pt x="325" y="740"/>
                  </a:lnTo>
                  <a:lnTo>
                    <a:pt x="327" y="740"/>
                  </a:lnTo>
                  <a:lnTo>
                    <a:pt x="329" y="740"/>
                  </a:lnTo>
                  <a:lnTo>
                    <a:pt x="331" y="740"/>
                  </a:lnTo>
                  <a:lnTo>
                    <a:pt x="333" y="739"/>
                  </a:lnTo>
                  <a:lnTo>
                    <a:pt x="335" y="739"/>
                  </a:lnTo>
                  <a:lnTo>
                    <a:pt x="337" y="739"/>
                  </a:lnTo>
                  <a:lnTo>
                    <a:pt x="339" y="740"/>
                  </a:lnTo>
                  <a:lnTo>
                    <a:pt x="342" y="739"/>
                  </a:lnTo>
                  <a:lnTo>
                    <a:pt x="344" y="739"/>
                  </a:lnTo>
                  <a:lnTo>
                    <a:pt x="346" y="739"/>
                  </a:lnTo>
                  <a:lnTo>
                    <a:pt x="348" y="737"/>
                  </a:lnTo>
                  <a:lnTo>
                    <a:pt x="350" y="737"/>
                  </a:lnTo>
                  <a:lnTo>
                    <a:pt x="352" y="737"/>
                  </a:lnTo>
                  <a:lnTo>
                    <a:pt x="354" y="737"/>
                  </a:lnTo>
                  <a:lnTo>
                    <a:pt x="356" y="737"/>
                  </a:lnTo>
                  <a:lnTo>
                    <a:pt x="359" y="737"/>
                  </a:lnTo>
                  <a:lnTo>
                    <a:pt x="363" y="737"/>
                  </a:lnTo>
                  <a:lnTo>
                    <a:pt x="365" y="735"/>
                  </a:lnTo>
                  <a:lnTo>
                    <a:pt x="367" y="735"/>
                  </a:lnTo>
                  <a:lnTo>
                    <a:pt x="369" y="735"/>
                  </a:lnTo>
                  <a:lnTo>
                    <a:pt x="371" y="735"/>
                  </a:lnTo>
                  <a:lnTo>
                    <a:pt x="373" y="735"/>
                  </a:lnTo>
                  <a:lnTo>
                    <a:pt x="375" y="735"/>
                  </a:lnTo>
                  <a:lnTo>
                    <a:pt x="377" y="737"/>
                  </a:lnTo>
                  <a:lnTo>
                    <a:pt x="378" y="737"/>
                  </a:lnTo>
                  <a:lnTo>
                    <a:pt x="378" y="739"/>
                  </a:lnTo>
                  <a:lnTo>
                    <a:pt x="382" y="740"/>
                  </a:lnTo>
                  <a:lnTo>
                    <a:pt x="384" y="742"/>
                  </a:lnTo>
                  <a:lnTo>
                    <a:pt x="386" y="744"/>
                  </a:lnTo>
                  <a:lnTo>
                    <a:pt x="388" y="746"/>
                  </a:lnTo>
                  <a:lnTo>
                    <a:pt x="390" y="748"/>
                  </a:lnTo>
                  <a:lnTo>
                    <a:pt x="392" y="748"/>
                  </a:lnTo>
                  <a:lnTo>
                    <a:pt x="394" y="750"/>
                  </a:lnTo>
                  <a:lnTo>
                    <a:pt x="396" y="752"/>
                  </a:lnTo>
                  <a:lnTo>
                    <a:pt x="397" y="754"/>
                  </a:lnTo>
                  <a:lnTo>
                    <a:pt x="399" y="754"/>
                  </a:lnTo>
                  <a:lnTo>
                    <a:pt x="403" y="758"/>
                  </a:lnTo>
                  <a:lnTo>
                    <a:pt x="403" y="759"/>
                  </a:lnTo>
                  <a:lnTo>
                    <a:pt x="407" y="761"/>
                  </a:lnTo>
                  <a:lnTo>
                    <a:pt x="411" y="765"/>
                  </a:lnTo>
                  <a:lnTo>
                    <a:pt x="413" y="767"/>
                  </a:lnTo>
                  <a:lnTo>
                    <a:pt x="416" y="771"/>
                  </a:lnTo>
                  <a:lnTo>
                    <a:pt x="418" y="773"/>
                  </a:lnTo>
                  <a:lnTo>
                    <a:pt x="420" y="775"/>
                  </a:lnTo>
                  <a:lnTo>
                    <a:pt x="422" y="778"/>
                  </a:lnTo>
                  <a:lnTo>
                    <a:pt x="422" y="780"/>
                  </a:lnTo>
                  <a:lnTo>
                    <a:pt x="422" y="782"/>
                  </a:lnTo>
                  <a:lnTo>
                    <a:pt x="422" y="786"/>
                  </a:lnTo>
                  <a:lnTo>
                    <a:pt x="422" y="788"/>
                  </a:lnTo>
                  <a:lnTo>
                    <a:pt x="424" y="790"/>
                  </a:lnTo>
                  <a:lnTo>
                    <a:pt x="424" y="794"/>
                  </a:lnTo>
                  <a:lnTo>
                    <a:pt x="424" y="799"/>
                  </a:lnTo>
                  <a:lnTo>
                    <a:pt x="426" y="809"/>
                  </a:lnTo>
                  <a:lnTo>
                    <a:pt x="428" y="816"/>
                  </a:lnTo>
                  <a:lnTo>
                    <a:pt x="428" y="822"/>
                  </a:lnTo>
                  <a:lnTo>
                    <a:pt x="430" y="824"/>
                  </a:lnTo>
                  <a:lnTo>
                    <a:pt x="430" y="828"/>
                  </a:lnTo>
                  <a:lnTo>
                    <a:pt x="430" y="830"/>
                  </a:lnTo>
                  <a:lnTo>
                    <a:pt x="430" y="832"/>
                  </a:lnTo>
                  <a:lnTo>
                    <a:pt x="432" y="832"/>
                  </a:lnTo>
                  <a:lnTo>
                    <a:pt x="434" y="833"/>
                  </a:lnTo>
                  <a:lnTo>
                    <a:pt x="437" y="833"/>
                  </a:lnTo>
                  <a:lnTo>
                    <a:pt x="441" y="835"/>
                  </a:lnTo>
                  <a:lnTo>
                    <a:pt x="443" y="837"/>
                  </a:lnTo>
                  <a:lnTo>
                    <a:pt x="445" y="839"/>
                  </a:lnTo>
                  <a:lnTo>
                    <a:pt x="449" y="841"/>
                  </a:lnTo>
                  <a:lnTo>
                    <a:pt x="451" y="843"/>
                  </a:lnTo>
                  <a:lnTo>
                    <a:pt x="451" y="847"/>
                  </a:lnTo>
                  <a:lnTo>
                    <a:pt x="453" y="849"/>
                  </a:lnTo>
                  <a:lnTo>
                    <a:pt x="454" y="852"/>
                  </a:lnTo>
                  <a:lnTo>
                    <a:pt x="454" y="854"/>
                  </a:lnTo>
                  <a:lnTo>
                    <a:pt x="454" y="858"/>
                  </a:lnTo>
                  <a:lnTo>
                    <a:pt x="456" y="864"/>
                  </a:lnTo>
                  <a:lnTo>
                    <a:pt x="454" y="870"/>
                  </a:lnTo>
                  <a:lnTo>
                    <a:pt x="454" y="873"/>
                  </a:lnTo>
                  <a:lnTo>
                    <a:pt x="454" y="881"/>
                  </a:lnTo>
                  <a:lnTo>
                    <a:pt x="453" y="885"/>
                  </a:lnTo>
                  <a:lnTo>
                    <a:pt x="453" y="889"/>
                  </a:lnTo>
                  <a:lnTo>
                    <a:pt x="451" y="890"/>
                  </a:lnTo>
                  <a:lnTo>
                    <a:pt x="451" y="892"/>
                  </a:lnTo>
                  <a:lnTo>
                    <a:pt x="453" y="894"/>
                  </a:lnTo>
                  <a:lnTo>
                    <a:pt x="453" y="898"/>
                  </a:lnTo>
                  <a:lnTo>
                    <a:pt x="454" y="900"/>
                  </a:lnTo>
                  <a:lnTo>
                    <a:pt x="458" y="902"/>
                  </a:lnTo>
                  <a:lnTo>
                    <a:pt x="462" y="906"/>
                  </a:lnTo>
                  <a:lnTo>
                    <a:pt x="466" y="909"/>
                  </a:lnTo>
                  <a:lnTo>
                    <a:pt x="472" y="913"/>
                  </a:lnTo>
                  <a:lnTo>
                    <a:pt x="477" y="915"/>
                  </a:lnTo>
                  <a:lnTo>
                    <a:pt x="485" y="919"/>
                  </a:lnTo>
                  <a:lnTo>
                    <a:pt x="487" y="919"/>
                  </a:lnTo>
                  <a:lnTo>
                    <a:pt x="489" y="919"/>
                  </a:lnTo>
                  <a:lnTo>
                    <a:pt x="492" y="921"/>
                  </a:lnTo>
                  <a:lnTo>
                    <a:pt x="494" y="921"/>
                  </a:lnTo>
                  <a:lnTo>
                    <a:pt x="496" y="923"/>
                  </a:lnTo>
                  <a:lnTo>
                    <a:pt x="498" y="923"/>
                  </a:lnTo>
                  <a:lnTo>
                    <a:pt x="506" y="930"/>
                  </a:lnTo>
                  <a:lnTo>
                    <a:pt x="510" y="932"/>
                  </a:lnTo>
                  <a:lnTo>
                    <a:pt x="513" y="934"/>
                  </a:lnTo>
                  <a:lnTo>
                    <a:pt x="517" y="936"/>
                  </a:lnTo>
                  <a:lnTo>
                    <a:pt x="523" y="938"/>
                  </a:lnTo>
                  <a:lnTo>
                    <a:pt x="527" y="938"/>
                  </a:lnTo>
                  <a:lnTo>
                    <a:pt x="530" y="938"/>
                  </a:lnTo>
                  <a:lnTo>
                    <a:pt x="532" y="940"/>
                  </a:lnTo>
                  <a:lnTo>
                    <a:pt x="536" y="940"/>
                  </a:lnTo>
                  <a:lnTo>
                    <a:pt x="536" y="942"/>
                  </a:lnTo>
                  <a:lnTo>
                    <a:pt x="538" y="942"/>
                  </a:lnTo>
                  <a:lnTo>
                    <a:pt x="540" y="944"/>
                  </a:lnTo>
                  <a:lnTo>
                    <a:pt x="542" y="946"/>
                  </a:lnTo>
                  <a:lnTo>
                    <a:pt x="544" y="946"/>
                  </a:lnTo>
                  <a:lnTo>
                    <a:pt x="546" y="947"/>
                  </a:lnTo>
                  <a:lnTo>
                    <a:pt x="546" y="949"/>
                  </a:lnTo>
                  <a:lnTo>
                    <a:pt x="549" y="951"/>
                  </a:lnTo>
                  <a:lnTo>
                    <a:pt x="549" y="953"/>
                  </a:lnTo>
                  <a:lnTo>
                    <a:pt x="548" y="955"/>
                  </a:lnTo>
                  <a:lnTo>
                    <a:pt x="546" y="957"/>
                  </a:lnTo>
                  <a:lnTo>
                    <a:pt x="544" y="961"/>
                  </a:lnTo>
                  <a:lnTo>
                    <a:pt x="540" y="963"/>
                  </a:lnTo>
                  <a:lnTo>
                    <a:pt x="538" y="963"/>
                  </a:lnTo>
                  <a:lnTo>
                    <a:pt x="536" y="965"/>
                  </a:lnTo>
                  <a:lnTo>
                    <a:pt x="532" y="968"/>
                  </a:lnTo>
                  <a:lnTo>
                    <a:pt x="530" y="968"/>
                  </a:lnTo>
                  <a:lnTo>
                    <a:pt x="529" y="968"/>
                  </a:lnTo>
                  <a:lnTo>
                    <a:pt x="529" y="970"/>
                  </a:lnTo>
                  <a:lnTo>
                    <a:pt x="527" y="970"/>
                  </a:lnTo>
                  <a:lnTo>
                    <a:pt x="525" y="970"/>
                  </a:lnTo>
                  <a:lnTo>
                    <a:pt x="525" y="972"/>
                  </a:lnTo>
                  <a:lnTo>
                    <a:pt x="525" y="974"/>
                  </a:lnTo>
                  <a:lnTo>
                    <a:pt x="525" y="976"/>
                  </a:lnTo>
                  <a:lnTo>
                    <a:pt x="523" y="978"/>
                  </a:lnTo>
                  <a:lnTo>
                    <a:pt x="521" y="978"/>
                  </a:lnTo>
                  <a:lnTo>
                    <a:pt x="519" y="976"/>
                  </a:lnTo>
                  <a:lnTo>
                    <a:pt x="517" y="976"/>
                  </a:lnTo>
                  <a:lnTo>
                    <a:pt x="515" y="976"/>
                  </a:lnTo>
                  <a:lnTo>
                    <a:pt x="513" y="978"/>
                  </a:lnTo>
                  <a:lnTo>
                    <a:pt x="511" y="978"/>
                  </a:lnTo>
                  <a:lnTo>
                    <a:pt x="510" y="978"/>
                  </a:lnTo>
                  <a:lnTo>
                    <a:pt x="508" y="978"/>
                  </a:lnTo>
                  <a:lnTo>
                    <a:pt x="506" y="976"/>
                  </a:lnTo>
                  <a:lnTo>
                    <a:pt x="504" y="978"/>
                  </a:lnTo>
                  <a:lnTo>
                    <a:pt x="502" y="976"/>
                  </a:lnTo>
                  <a:lnTo>
                    <a:pt x="502" y="978"/>
                  </a:lnTo>
                  <a:lnTo>
                    <a:pt x="500" y="976"/>
                  </a:lnTo>
                  <a:lnTo>
                    <a:pt x="498" y="976"/>
                  </a:lnTo>
                  <a:lnTo>
                    <a:pt x="496" y="978"/>
                  </a:lnTo>
                  <a:lnTo>
                    <a:pt x="496" y="976"/>
                  </a:lnTo>
                  <a:lnTo>
                    <a:pt x="494" y="976"/>
                  </a:lnTo>
                  <a:lnTo>
                    <a:pt x="492" y="976"/>
                  </a:lnTo>
                  <a:lnTo>
                    <a:pt x="491" y="978"/>
                  </a:lnTo>
                  <a:lnTo>
                    <a:pt x="489" y="978"/>
                  </a:lnTo>
                  <a:lnTo>
                    <a:pt x="489" y="976"/>
                  </a:lnTo>
                  <a:lnTo>
                    <a:pt x="487" y="976"/>
                  </a:lnTo>
                  <a:lnTo>
                    <a:pt x="485" y="976"/>
                  </a:lnTo>
                  <a:lnTo>
                    <a:pt x="483" y="978"/>
                  </a:lnTo>
                  <a:lnTo>
                    <a:pt x="485" y="978"/>
                  </a:lnTo>
                  <a:lnTo>
                    <a:pt x="483" y="980"/>
                  </a:lnTo>
                  <a:lnTo>
                    <a:pt x="483" y="982"/>
                  </a:lnTo>
                  <a:lnTo>
                    <a:pt x="481" y="985"/>
                  </a:lnTo>
                  <a:lnTo>
                    <a:pt x="481" y="989"/>
                  </a:lnTo>
                  <a:lnTo>
                    <a:pt x="481" y="991"/>
                  </a:lnTo>
                  <a:lnTo>
                    <a:pt x="481" y="993"/>
                  </a:lnTo>
                  <a:lnTo>
                    <a:pt x="481" y="999"/>
                  </a:lnTo>
                  <a:lnTo>
                    <a:pt x="481" y="1001"/>
                  </a:lnTo>
                  <a:lnTo>
                    <a:pt x="479" y="1003"/>
                  </a:lnTo>
                  <a:lnTo>
                    <a:pt x="479" y="1004"/>
                  </a:lnTo>
                  <a:lnTo>
                    <a:pt x="479" y="1006"/>
                  </a:lnTo>
                  <a:lnTo>
                    <a:pt x="477" y="1008"/>
                  </a:lnTo>
                  <a:lnTo>
                    <a:pt x="472" y="1004"/>
                  </a:lnTo>
                  <a:lnTo>
                    <a:pt x="468" y="1004"/>
                  </a:lnTo>
                  <a:lnTo>
                    <a:pt x="464" y="1004"/>
                  </a:lnTo>
                  <a:lnTo>
                    <a:pt x="462" y="1006"/>
                  </a:lnTo>
                  <a:lnTo>
                    <a:pt x="460" y="1004"/>
                  </a:lnTo>
                  <a:lnTo>
                    <a:pt x="451" y="1004"/>
                  </a:lnTo>
                  <a:lnTo>
                    <a:pt x="441" y="1004"/>
                  </a:lnTo>
                  <a:lnTo>
                    <a:pt x="434" y="1004"/>
                  </a:lnTo>
                  <a:lnTo>
                    <a:pt x="432" y="1003"/>
                  </a:lnTo>
                  <a:lnTo>
                    <a:pt x="424" y="999"/>
                  </a:lnTo>
                  <a:lnTo>
                    <a:pt x="424" y="1001"/>
                  </a:lnTo>
                  <a:lnTo>
                    <a:pt x="422" y="999"/>
                  </a:lnTo>
                  <a:lnTo>
                    <a:pt x="418" y="997"/>
                  </a:lnTo>
                  <a:lnTo>
                    <a:pt x="416" y="997"/>
                  </a:lnTo>
                  <a:lnTo>
                    <a:pt x="415" y="995"/>
                  </a:lnTo>
                  <a:lnTo>
                    <a:pt x="413" y="993"/>
                  </a:lnTo>
                  <a:lnTo>
                    <a:pt x="411" y="993"/>
                  </a:lnTo>
                  <a:lnTo>
                    <a:pt x="409" y="993"/>
                  </a:lnTo>
                  <a:lnTo>
                    <a:pt x="407" y="993"/>
                  </a:lnTo>
                  <a:lnTo>
                    <a:pt x="403" y="995"/>
                  </a:lnTo>
                  <a:lnTo>
                    <a:pt x="399" y="999"/>
                  </a:lnTo>
                  <a:lnTo>
                    <a:pt x="394" y="1003"/>
                  </a:lnTo>
                  <a:lnTo>
                    <a:pt x="392" y="1006"/>
                  </a:lnTo>
                  <a:lnTo>
                    <a:pt x="388" y="1010"/>
                  </a:lnTo>
                  <a:lnTo>
                    <a:pt x="386" y="1012"/>
                  </a:lnTo>
                  <a:lnTo>
                    <a:pt x="386" y="1016"/>
                  </a:lnTo>
                  <a:lnTo>
                    <a:pt x="384" y="1020"/>
                  </a:lnTo>
                  <a:lnTo>
                    <a:pt x="382" y="1023"/>
                  </a:lnTo>
                  <a:lnTo>
                    <a:pt x="380" y="1025"/>
                  </a:lnTo>
                  <a:lnTo>
                    <a:pt x="377" y="1029"/>
                  </a:lnTo>
                  <a:lnTo>
                    <a:pt x="373" y="1033"/>
                  </a:lnTo>
                  <a:lnTo>
                    <a:pt x="371" y="1033"/>
                  </a:lnTo>
                  <a:lnTo>
                    <a:pt x="371" y="1035"/>
                  </a:lnTo>
                  <a:lnTo>
                    <a:pt x="369" y="1037"/>
                  </a:lnTo>
                  <a:lnTo>
                    <a:pt x="367" y="1041"/>
                  </a:lnTo>
                  <a:lnTo>
                    <a:pt x="367" y="1042"/>
                  </a:lnTo>
                  <a:lnTo>
                    <a:pt x="367" y="1044"/>
                  </a:lnTo>
                  <a:lnTo>
                    <a:pt x="369" y="1046"/>
                  </a:lnTo>
                  <a:lnTo>
                    <a:pt x="369" y="1050"/>
                  </a:lnTo>
                  <a:lnTo>
                    <a:pt x="369" y="1052"/>
                  </a:lnTo>
                  <a:lnTo>
                    <a:pt x="369" y="1054"/>
                  </a:lnTo>
                  <a:lnTo>
                    <a:pt x="367" y="1054"/>
                  </a:lnTo>
                  <a:lnTo>
                    <a:pt x="367" y="1056"/>
                  </a:lnTo>
                  <a:lnTo>
                    <a:pt x="367" y="1058"/>
                  </a:lnTo>
                  <a:lnTo>
                    <a:pt x="367" y="1060"/>
                  </a:lnTo>
                  <a:lnTo>
                    <a:pt x="369" y="1061"/>
                  </a:lnTo>
                  <a:lnTo>
                    <a:pt x="367" y="1060"/>
                  </a:lnTo>
                  <a:lnTo>
                    <a:pt x="365" y="1060"/>
                  </a:lnTo>
                  <a:lnTo>
                    <a:pt x="361" y="1058"/>
                  </a:lnTo>
                  <a:lnTo>
                    <a:pt x="358" y="1058"/>
                  </a:lnTo>
                  <a:lnTo>
                    <a:pt x="356" y="1058"/>
                  </a:lnTo>
                  <a:lnTo>
                    <a:pt x="352" y="1058"/>
                  </a:lnTo>
                  <a:lnTo>
                    <a:pt x="350" y="1058"/>
                  </a:lnTo>
                  <a:lnTo>
                    <a:pt x="348" y="1058"/>
                  </a:lnTo>
                  <a:lnTo>
                    <a:pt x="346" y="1058"/>
                  </a:lnTo>
                  <a:lnTo>
                    <a:pt x="344" y="1058"/>
                  </a:lnTo>
                  <a:lnTo>
                    <a:pt x="342" y="1058"/>
                  </a:lnTo>
                  <a:lnTo>
                    <a:pt x="339" y="1058"/>
                  </a:lnTo>
                  <a:lnTo>
                    <a:pt x="337" y="1058"/>
                  </a:lnTo>
                  <a:lnTo>
                    <a:pt x="335" y="1058"/>
                  </a:lnTo>
                  <a:lnTo>
                    <a:pt x="333" y="1058"/>
                  </a:lnTo>
                  <a:lnTo>
                    <a:pt x="329" y="1058"/>
                  </a:lnTo>
                  <a:lnTo>
                    <a:pt x="329" y="1056"/>
                  </a:lnTo>
                  <a:lnTo>
                    <a:pt x="327" y="1056"/>
                  </a:lnTo>
                  <a:lnTo>
                    <a:pt x="325" y="1056"/>
                  </a:lnTo>
                  <a:lnTo>
                    <a:pt x="323" y="1054"/>
                  </a:lnTo>
                  <a:lnTo>
                    <a:pt x="321" y="1052"/>
                  </a:lnTo>
                  <a:lnTo>
                    <a:pt x="321" y="1050"/>
                  </a:lnTo>
                  <a:lnTo>
                    <a:pt x="321" y="1046"/>
                  </a:lnTo>
                  <a:lnTo>
                    <a:pt x="323" y="1046"/>
                  </a:lnTo>
                  <a:lnTo>
                    <a:pt x="323" y="1044"/>
                  </a:lnTo>
                  <a:lnTo>
                    <a:pt x="325" y="1042"/>
                  </a:lnTo>
                  <a:lnTo>
                    <a:pt x="327" y="1042"/>
                  </a:lnTo>
                  <a:lnTo>
                    <a:pt x="329" y="1041"/>
                  </a:lnTo>
                  <a:lnTo>
                    <a:pt x="331" y="1041"/>
                  </a:lnTo>
                  <a:lnTo>
                    <a:pt x="333" y="1039"/>
                  </a:lnTo>
                  <a:lnTo>
                    <a:pt x="333" y="1037"/>
                  </a:lnTo>
                  <a:lnTo>
                    <a:pt x="335" y="1035"/>
                  </a:lnTo>
                  <a:lnTo>
                    <a:pt x="335" y="1033"/>
                  </a:lnTo>
                  <a:lnTo>
                    <a:pt x="337" y="1031"/>
                  </a:lnTo>
                  <a:lnTo>
                    <a:pt x="337" y="1029"/>
                  </a:lnTo>
                  <a:lnTo>
                    <a:pt x="339" y="1027"/>
                  </a:lnTo>
                  <a:lnTo>
                    <a:pt x="340" y="1025"/>
                  </a:lnTo>
                  <a:lnTo>
                    <a:pt x="342" y="1023"/>
                  </a:lnTo>
                  <a:lnTo>
                    <a:pt x="344" y="1023"/>
                  </a:lnTo>
                  <a:lnTo>
                    <a:pt x="344" y="1022"/>
                  </a:lnTo>
                  <a:lnTo>
                    <a:pt x="346" y="1020"/>
                  </a:lnTo>
                  <a:lnTo>
                    <a:pt x="346" y="1018"/>
                  </a:lnTo>
                  <a:lnTo>
                    <a:pt x="346" y="1016"/>
                  </a:lnTo>
                  <a:lnTo>
                    <a:pt x="346" y="1012"/>
                  </a:lnTo>
                  <a:lnTo>
                    <a:pt x="346" y="1008"/>
                  </a:lnTo>
                  <a:lnTo>
                    <a:pt x="346" y="1004"/>
                  </a:lnTo>
                  <a:lnTo>
                    <a:pt x="344" y="1001"/>
                  </a:lnTo>
                  <a:lnTo>
                    <a:pt x="344" y="999"/>
                  </a:lnTo>
                  <a:lnTo>
                    <a:pt x="344" y="997"/>
                  </a:lnTo>
                  <a:lnTo>
                    <a:pt x="344" y="995"/>
                  </a:lnTo>
                  <a:lnTo>
                    <a:pt x="344" y="989"/>
                  </a:lnTo>
                  <a:lnTo>
                    <a:pt x="346" y="987"/>
                  </a:lnTo>
                  <a:lnTo>
                    <a:pt x="346" y="985"/>
                  </a:lnTo>
                  <a:lnTo>
                    <a:pt x="346" y="984"/>
                  </a:lnTo>
                  <a:lnTo>
                    <a:pt x="348" y="982"/>
                  </a:lnTo>
                  <a:lnTo>
                    <a:pt x="348" y="980"/>
                  </a:lnTo>
                  <a:lnTo>
                    <a:pt x="348" y="978"/>
                  </a:lnTo>
                  <a:lnTo>
                    <a:pt x="348" y="976"/>
                  </a:lnTo>
                  <a:lnTo>
                    <a:pt x="350" y="974"/>
                  </a:lnTo>
                  <a:lnTo>
                    <a:pt x="350" y="972"/>
                  </a:lnTo>
                  <a:lnTo>
                    <a:pt x="348" y="970"/>
                  </a:lnTo>
                  <a:lnTo>
                    <a:pt x="348" y="968"/>
                  </a:lnTo>
                  <a:lnTo>
                    <a:pt x="350" y="966"/>
                  </a:lnTo>
                  <a:lnTo>
                    <a:pt x="350" y="965"/>
                  </a:lnTo>
                  <a:lnTo>
                    <a:pt x="352" y="963"/>
                  </a:lnTo>
                  <a:lnTo>
                    <a:pt x="352" y="961"/>
                  </a:lnTo>
                  <a:lnTo>
                    <a:pt x="354" y="955"/>
                  </a:lnTo>
                  <a:lnTo>
                    <a:pt x="354" y="951"/>
                  </a:lnTo>
                  <a:lnTo>
                    <a:pt x="354" y="949"/>
                  </a:lnTo>
                  <a:lnTo>
                    <a:pt x="354" y="947"/>
                  </a:lnTo>
                  <a:lnTo>
                    <a:pt x="352" y="944"/>
                  </a:lnTo>
                  <a:lnTo>
                    <a:pt x="352" y="942"/>
                  </a:lnTo>
                  <a:lnTo>
                    <a:pt x="350" y="938"/>
                  </a:lnTo>
                  <a:lnTo>
                    <a:pt x="350" y="936"/>
                  </a:lnTo>
                  <a:lnTo>
                    <a:pt x="350" y="934"/>
                  </a:lnTo>
                  <a:lnTo>
                    <a:pt x="352" y="932"/>
                  </a:lnTo>
                  <a:lnTo>
                    <a:pt x="352" y="930"/>
                  </a:lnTo>
                  <a:lnTo>
                    <a:pt x="352" y="927"/>
                  </a:lnTo>
                  <a:lnTo>
                    <a:pt x="352" y="925"/>
                  </a:lnTo>
                  <a:lnTo>
                    <a:pt x="352" y="923"/>
                  </a:lnTo>
                  <a:lnTo>
                    <a:pt x="352" y="921"/>
                  </a:lnTo>
                  <a:lnTo>
                    <a:pt x="350" y="921"/>
                  </a:lnTo>
                  <a:lnTo>
                    <a:pt x="348" y="919"/>
                  </a:lnTo>
                  <a:lnTo>
                    <a:pt x="346" y="917"/>
                  </a:lnTo>
                  <a:lnTo>
                    <a:pt x="344" y="917"/>
                  </a:lnTo>
                  <a:lnTo>
                    <a:pt x="342" y="917"/>
                  </a:lnTo>
                  <a:lnTo>
                    <a:pt x="340" y="917"/>
                  </a:lnTo>
                  <a:lnTo>
                    <a:pt x="339" y="917"/>
                  </a:lnTo>
                  <a:lnTo>
                    <a:pt x="337" y="915"/>
                  </a:lnTo>
                  <a:lnTo>
                    <a:pt x="337" y="913"/>
                  </a:lnTo>
                  <a:lnTo>
                    <a:pt x="337" y="911"/>
                  </a:lnTo>
                  <a:lnTo>
                    <a:pt x="337" y="909"/>
                  </a:lnTo>
                  <a:lnTo>
                    <a:pt x="339" y="908"/>
                  </a:lnTo>
                  <a:lnTo>
                    <a:pt x="342" y="906"/>
                  </a:lnTo>
                  <a:lnTo>
                    <a:pt x="344" y="904"/>
                  </a:lnTo>
                  <a:lnTo>
                    <a:pt x="346" y="902"/>
                  </a:lnTo>
                  <a:lnTo>
                    <a:pt x="348" y="900"/>
                  </a:lnTo>
                  <a:lnTo>
                    <a:pt x="348" y="898"/>
                  </a:lnTo>
                  <a:lnTo>
                    <a:pt x="350" y="898"/>
                  </a:lnTo>
                  <a:lnTo>
                    <a:pt x="350" y="896"/>
                  </a:lnTo>
                  <a:lnTo>
                    <a:pt x="350" y="894"/>
                  </a:lnTo>
                  <a:lnTo>
                    <a:pt x="352" y="892"/>
                  </a:lnTo>
                  <a:lnTo>
                    <a:pt x="352" y="887"/>
                  </a:lnTo>
                  <a:lnTo>
                    <a:pt x="350" y="883"/>
                  </a:lnTo>
                  <a:lnTo>
                    <a:pt x="350" y="881"/>
                  </a:lnTo>
                  <a:lnTo>
                    <a:pt x="348" y="881"/>
                  </a:lnTo>
                  <a:lnTo>
                    <a:pt x="348" y="879"/>
                  </a:lnTo>
                  <a:lnTo>
                    <a:pt x="346" y="877"/>
                  </a:lnTo>
                  <a:lnTo>
                    <a:pt x="346" y="875"/>
                  </a:lnTo>
                  <a:lnTo>
                    <a:pt x="344" y="875"/>
                  </a:lnTo>
                  <a:lnTo>
                    <a:pt x="342" y="873"/>
                  </a:lnTo>
                  <a:lnTo>
                    <a:pt x="340" y="873"/>
                  </a:lnTo>
                  <a:lnTo>
                    <a:pt x="339" y="873"/>
                  </a:lnTo>
                  <a:lnTo>
                    <a:pt x="339" y="871"/>
                  </a:lnTo>
                  <a:lnTo>
                    <a:pt x="337" y="871"/>
                  </a:lnTo>
                  <a:lnTo>
                    <a:pt x="335" y="873"/>
                  </a:lnTo>
                  <a:lnTo>
                    <a:pt x="333" y="873"/>
                  </a:lnTo>
                  <a:lnTo>
                    <a:pt x="331" y="873"/>
                  </a:lnTo>
                  <a:lnTo>
                    <a:pt x="329" y="875"/>
                  </a:lnTo>
                  <a:lnTo>
                    <a:pt x="329" y="873"/>
                  </a:lnTo>
                  <a:lnTo>
                    <a:pt x="327" y="873"/>
                  </a:lnTo>
                  <a:lnTo>
                    <a:pt x="325" y="873"/>
                  </a:lnTo>
                  <a:lnTo>
                    <a:pt x="325" y="871"/>
                  </a:lnTo>
                  <a:lnTo>
                    <a:pt x="325" y="870"/>
                  </a:lnTo>
                  <a:lnTo>
                    <a:pt x="323" y="870"/>
                  </a:lnTo>
                  <a:lnTo>
                    <a:pt x="321" y="870"/>
                  </a:lnTo>
                  <a:lnTo>
                    <a:pt x="320" y="868"/>
                  </a:lnTo>
                  <a:lnTo>
                    <a:pt x="318" y="868"/>
                  </a:lnTo>
                  <a:lnTo>
                    <a:pt x="316" y="866"/>
                  </a:lnTo>
                  <a:lnTo>
                    <a:pt x="316" y="868"/>
                  </a:lnTo>
                  <a:lnTo>
                    <a:pt x="314" y="868"/>
                  </a:lnTo>
                  <a:lnTo>
                    <a:pt x="314" y="870"/>
                  </a:lnTo>
                  <a:lnTo>
                    <a:pt x="314" y="871"/>
                  </a:lnTo>
                  <a:lnTo>
                    <a:pt x="316" y="873"/>
                  </a:lnTo>
                  <a:lnTo>
                    <a:pt x="318" y="875"/>
                  </a:lnTo>
                  <a:lnTo>
                    <a:pt x="318" y="877"/>
                  </a:lnTo>
                  <a:lnTo>
                    <a:pt x="318" y="879"/>
                  </a:lnTo>
                  <a:lnTo>
                    <a:pt x="318" y="881"/>
                  </a:lnTo>
                  <a:lnTo>
                    <a:pt x="316" y="881"/>
                  </a:lnTo>
                  <a:lnTo>
                    <a:pt x="314" y="879"/>
                  </a:lnTo>
                  <a:lnTo>
                    <a:pt x="312" y="879"/>
                  </a:lnTo>
                  <a:lnTo>
                    <a:pt x="310" y="881"/>
                  </a:lnTo>
                  <a:lnTo>
                    <a:pt x="308" y="881"/>
                  </a:lnTo>
                  <a:lnTo>
                    <a:pt x="308" y="879"/>
                  </a:lnTo>
                  <a:lnTo>
                    <a:pt x="306" y="879"/>
                  </a:lnTo>
                  <a:lnTo>
                    <a:pt x="304" y="877"/>
                  </a:lnTo>
                  <a:lnTo>
                    <a:pt x="302" y="877"/>
                  </a:lnTo>
                  <a:lnTo>
                    <a:pt x="302" y="875"/>
                  </a:lnTo>
                  <a:lnTo>
                    <a:pt x="301" y="875"/>
                  </a:lnTo>
                  <a:lnTo>
                    <a:pt x="299" y="875"/>
                  </a:lnTo>
                  <a:lnTo>
                    <a:pt x="299" y="873"/>
                  </a:lnTo>
                  <a:lnTo>
                    <a:pt x="299" y="871"/>
                  </a:lnTo>
                  <a:lnTo>
                    <a:pt x="297" y="870"/>
                  </a:lnTo>
                  <a:lnTo>
                    <a:pt x="295" y="868"/>
                  </a:lnTo>
                  <a:lnTo>
                    <a:pt x="293" y="866"/>
                  </a:lnTo>
                  <a:lnTo>
                    <a:pt x="291" y="864"/>
                  </a:lnTo>
                  <a:lnTo>
                    <a:pt x="289" y="862"/>
                  </a:lnTo>
                  <a:lnTo>
                    <a:pt x="287" y="862"/>
                  </a:lnTo>
                  <a:lnTo>
                    <a:pt x="285" y="862"/>
                  </a:lnTo>
                  <a:lnTo>
                    <a:pt x="285" y="860"/>
                  </a:lnTo>
                  <a:lnTo>
                    <a:pt x="283" y="860"/>
                  </a:lnTo>
                  <a:lnTo>
                    <a:pt x="282" y="862"/>
                  </a:lnTo>
                  <a:lnTo>
                    <a:pt x="283" y="864"/>
                  </a:lnTo>
                  <a:lnTo>
                    <a:pt x="283" y="866"/>
                  </a:lnTo>
                  <a:lnTo>
                    <a:pt x="283" y="868"/>
                  </a:lnTo>
                  <a:lnTo>
                    <a:pt x="283" y="870"/>
                  </a:lnTo>
                  <a:lnTo>
                    <a:pt x="282" y="868"/>
                  </a:lnTo>
                  <a:lnTo>
                    <a:pt x="280" y="866"/>
                  </a:lnTo>
                  <a:lnTo>
                    <a:pt x="276" y="866"/>
                  </a:lnTo>
                  <a:lnTo>
                    <a:pt x="276" y="864"/>
                  </a:lnTo>
                  <a:lnTo>
                    <a:pt x="274" y="864"/>
                  </a:lnTo>
                  <a:lnTo>
                    <a:pt x="270" y="864"/>
                  </a:lnTo>
                  <a:lnTo>
                    <a:pt x="270" y="866"/>
                  </a:lnTo>
                  <a:lnTo>
                    <a:pt x="268" y="868"/>
                  </a:lnTo>
                  <a:lnTo>
                    <a:pt x="266" y="870"/>
                  </a:lnTo>
                  <a:lnTo>
                    <a:pt x="264" y="870"/>
                  </a:lnTo>
                  <a:lnTo>
                    <a:pt x="263" y="870"/>
                  </a:lnTo>
                  <a:lnTo>
                    <a:pt x="261" y="870"/>
                  </a:lnTo>
                  <a:lnTo>
                    <a:pt x="261" y="871"/>
                  </a:lnTo>
                  <a:lnTo>
                    <a:pt x="261" y="873"/>
                  </a:lnTo>
                  <a:lnTo>
                    <a:pt x="259" y="873"/>
                  </a:lnTo>
                  <a:lnTo>
                    <a:pt x="257" y="873"/>
                  </a:lnTo>
                  <a:lnTo>
                    <a:pt x="255" y="875"/>
                  </a:lnTo>
                  <a:lnTo>
                    <a:pt x="257" y="877"/>
                  </a:lnTo>
                  <a:lnTo>
                    <a:pt x="255" y="877"/>
                  </a:lnTo>
                  <a:lnTo>
                    <a:pt x="255" y="875"/>
                  </a:lnTo>
                  <a:lnTo>
                    <a:pt x="253" y="875"/>
                  </a:lnTo>
                  <a:lnTo>
                    <a:pt x="251" y="873"/>
                  </a:lnTo>
                  <a:lnTo>
                    <a:pt x="251" y="870"/>
                  </a:lnTo>
                  <a:lnTo>
                    <a:pt x="247" y="870"/>
                  </a:lnTo>
                  <a:lnTo>
                    <a:pt x="245" y="868"/>
                  </a:lnTo>
                  <a:lnTo>
                    <a:pt x="244" y="868"/>
                  </a:lnTo>
                  <a:lnTo>
                    <a:pt x="242" y="868"/>
                  </a:lnTo>
                  <a:lnTo>
                    <a:pt x="240" y="868"/>
                  </a:lnTo>
                  <a:lnTo>
                    <a:pt x="238" y="870"/>
                  </a:lnTo>
                  <a:lnTo>
                    <a:pt x="238" y="868"/>
                  </a:lnTo>
                  <a:lnTo>
                    <a:pt x="236" y="868"/>
                  </a:lnTo>
                  <a:lnTo>
                    <a:pt x="236" y="866"/>
                  </a:lnTo>
                  <a:lnTo>
                    <a:pt x="236" y="864"/>
                  </a:lnTo>
                  <a:lnTo>
                    <a:pt x="234" y="862"/>
                  </a:lnTo>
                  <a:lnTo>
                    <a:pt x="234" y="860"/>
                  </a:lnTo>
                  <a:lnTo>
                    <a:pt x="234" y="858"/>
                  </a:lnTo>
                  <a:lnTo>
                    <a:pt x="236" y="858"/>
                  </a:lnTo>
                  <a:lnTo>
                    <a:pt x="238" y="858"/>
                  </a:lnTo>
                  <a:lnTo>
                    <a:pt x="238" y="856"/>
                  </a:lnTo>
                  <a:lnTo>
                    <a:pt x="240" y="854"/>
                  </a:lnTo>
                  <a:lnTo>
                    <a:pt x="238" y="854"/>
                  </a:lnTo>
                  <a:lnTo>
                    <a:pt x="236" y="854"/>
                  </a:lnTo>
                  <a:lnTo>
                    <a:pt x="234" y="854"/>
                  </a:lnTo>
                  <a:lnTo>
                    <a:pt x="232" y="854"/>
                  </a:lnTo>
                  <a:lnTo>
                    <a:pt x="230" y="852"/>
                  </a:lnTo>
                  <a:lnTo>
                    <a:pt x="228" y="851"/>
                  </a:lnTo>
                  <a:lnTo>
                    <a:pt x="228" y="849"/>
                  </a:lnTo>
                  <a:lnTo>
                    <a:pt x="226" y="849"/>
                  </a:lnTo>
                  <a:lnTo>
                    <a:pt x="225" y="847"/>
                  </a:lnTo>
                  <a:lnTo>
                    <a:pt x="223" y="847"/>
                  </a:lnTo>
                  <a:lnTo>
                    <a:pt x="223" y="849"/>
                  </a:lnTo>
                  <a:lnTo>
                    <a:pt x="221" y="851"/>
                  </a:lnTo>
                  <a:lnTo>
                    <a:pt x="219" y="851"/>
                  </a:lnTo>
                  <a:lnTo>
                    <a:pt x="219" y="849"/>
                  </a:lnTo>
                  <a:lnTo>
                    <a:pt x="217" y="849"/>
                  </a:lnTo>
                  <a:lnTo>
                    <a:pt x="217" y="847"/>
                  </a:lnTo>
                  <a:lnTo>
                    <a:pt x="217" y="845"/>
                  </a:lnTo>
                  <a:lnTo>
                    <a:pt x="215" y="845"/>
                  </a:lnTo>
                  <a:lnTo>
                    <a:pt x="213" y="845"/>
                  </a:lnTo>
                  <a:lnTo>
                    <a:pt x="213" y="847"/>
                  </a:lnTo>
                  <a:lnTo>
                    <a:pt x="211" y="847"/>
                  </a:lnTo>
                  <a:lnTo>
                    <a:pt x="211" y="849"/>
                  </a:lnTo>
                  <a:lnTo>
                    <a:pt x="209" y="849"/>
                  </a:lnTo>
                  <a:lnTo>
                    <a:pt x="207" y="847"/>
                  </a:lnTo>
                  <a:lnTo>
                    <a:pt x="206" y="847"/>
                  </a:lnTo>
                  <a:lnTo>
                    <a:pt x="204" y="847"/>
                  </a:lnTo>
                  <a:lnTo>
                    <a:pt x="204" y="849"/>
                  </a:lnTo>
                  <a:lnTo>
                    <a:pt x="202" y="849"/>
                  </a:lnTo>
                  <a:lnTo>
                    <a:pt x="200" y="849"/>
                  </a:lnTo>
                  <a:lnTo>
                    <a:pt x="202" y="851"/>
                  </a:lnTo>
                  <a:lnTo>
                    <a:pt x="202" y="852"/>
                  </a:lnTo>
                  <a:lnTo>
                    <a:pt x="204" y="852"/>
                  </a:lnTo>
                  <a:lnTo>
                    <a:pt x="204" y="854"/>
                  </a:lnTo>
                  <a:lnTo>
                    <a:pt x="204" y="856"/>
                  </a:lnTo>
                  <a:lnTo>
                    <a:pt x="202" y="856"/>
                  </a:lnTo>
                  <a:lnTo>
                    <a:pt x="202" y="858"/>
                  </a:lnTo>
                  <a:lnTo>
                    <a:pt x="200" y="858"/>
                  </a:lnTo>
                  <a:lnTo>
                    <a:pt x="198" y="858"/>
                  </a:lnTo>
                  <a:lnTo>
                    <a:pt x="196" y="858"/>
                  </a:lnTo>
                  <a:lnTo>
                    <a:pt x="194" y="856"/>
                  </a:lnTo>
                  <a:lnTo>
                    <a:pt x="194" y="858"/>
                  </a:lnTo>
                  <a:lnTo>
                    <a:pt x="194" y="860"/>
                  </a:lnTo>
                  <a:lnTo>
                    <a:pt x="194" y="862"/>
                  </a:lnTo>
                  <a:lnTo>
                    <a:pt x="192" y="862"/>
                  </a:lnTo>
                  <a:lnTo>
                    <a:pt x="192" y="864"/>
                  </a:lnTo>
                  <a:lnTo>
                    <a:pt x="190" y="864"/>
                  </a:lnTo>
                  <a:lnTo>
                    <a:pt x="190" y="866"/>
                  </a:lnTo>
                  <a:lnTo>
                    <a:pt x="190" y="868"/>
                  </a:lnTo>
                  <a:lnTo>
                    <a:pt x="188" y="870"/>
                  </a:lnTo>
                  <a:lnTo>
                    <a:pt x="187" y="870"/>
                  </a:lnTo>
                  <a:lnTo>
                    <a:pt x="187" y="871"/>
                  </a:lnTo>
                  <a:lnTo>
                    <a:pt x="187" y="873"/>
                  </a:lnTo>
                  <a:lnTo>
                    <a:pt x="185" y="873"/>
                  </a:lnTo>
                  <a:lnTo>
                    <a:pt x="183" y="873"/>
                  </a:lnTo>
                  <a:lnTo>
                    <a:pt x="181" y="873"/>
                  </a:lnTo>
                  <a:lnTo>
                    <a:pt x="181" y="875"/>
                  </a:lnTo>
                  <a:lnTo>
                    <a:pt x="179" y="875"/>
                  </a:lnTo>
                  <a:lnTo>
                    <a:pt x="181" y="875"/>
                  </a:lnTo>
                  <a:lnTo>
                    <a:pt x="181" y="877"/>
                  </a:lnTo>
                  <a:lnTo>
                    <a:pt x="179" y="877"/>
                  </a:lnTo>
                  <a:lnTo>
                    <a:pt x="177" y="877"/>
                  </a:lnTo>
                  <a:lnTo>
                    <a:pt x="175" y="877"/>
                  </a:lnTo>
                  <a:lnTo>
                    <a:pt x="173" y="877"/>
                  </a:lnTo>
                  <a:lnTo>
                    <a:pt x="171" y="879"/>
                  </a:lnTo>
                  <a:lnTo>
                    <a:pt x="171" y="881"/>
                  </a:lnTo>
                  <a:lnTo>
                    <a:pt x="169" y="879"/>
                  </a:lnTo>
                  <a:lnTo>
                    <a:pt x="169" y="881"/>
                  </a:lnTo>
                  <a:lnTo>
                    <a:pt x="168" y="881"/>
                  </a:lnTo>
                  <a:lnTo>
                    <a:pt x="168" y="883"/>
                  </a:lnTo>
                  <a:lnTo>
                    <a:pt x="166" y="883"/>
                  </a:lnTo>
                  <a:lnTo>
                    <a:pt x="164" y="881"/>
                  </a:lnTo>
                  <a:lnTo>
                    <a:pt x="164" y="883"/>
                  </a:lnTo>
                  <a:lnTo>
                    <a:pt x="162" y="883"/>
                  </a:lnTo>
                  <a:lnTo>
                    <a:pt x="160" y="883"/>
                  </a:lnTo>
                  <a:lnTo>
                    <a:pt x="158" y="885"/>
                  </a:lnTo>
                  <a:lnTo>
                    <a:pt x="156" y="885"/>
                  </a:lnTo>
                  <a:lnTo>
                    <a:pt x="154" y="885"/>
                  </a:lnTo>
                  <a:lnTo>
                    <a:pt x="152" y="887"/>
                  </a:lnTo>
                  <a:lnTo>
                    <a:pt x="150" y="887"/>
                  </a:lnTo>
                  <a:lnTo>
                    <a:pt x="149" y="887"/>
                  </a:lnTo>
                  <a:lnTo>
                    <a:pt x="147" y="887"/>
                  </a:lnTo>
                  <a:lnTo>
                    <a:pt x="145" y="887"/>
                  </a:lnTo>
                  <a:lnTo>
                    <a:pt x="143" y="889"/>
                  </a:lnTo>
                  <a:lnTo>
                    <a:pt x="141" y="889"/>
                  </a:lnTo>
                  <a:lnTo>
                    <a:pt x="141" y="890"/>
                  </a:lnTo>
                  <a:lnTo>
                    <a:pt x="139" y="890"/>
                  </a:lnTo>
                  <a:lnTo>
                    <a:pt x="137" y="892"/>
                  </a:lnTo>
                  <a:lnTo>
                    <a:pt x="135" y="892"/>
                  </a:lnTo>
                  <a:lnTo>
                    <a:pt x="133" y="892"/>
                  </a:lnTo>
                  <a:lnTo>
                    <a:pt x="133" y="894"/>
                  </a:lnTo>
                  <a:lnTo>
                    <a:pt x="131" y="894"/>
                  </a:lnTo>
                  <a:lnTo>
                    <a:pt x="131" y="896"/>
                  </a:lnTo>
                  <a:lnTo>
                    <a:pt x="130" y="896"/>
                  </a:lnTo>
                  <a:lnTo>
                    <a:pt x="130" y="898"/>
                  </a:lnTo>
                  <a:lnTo>
                    <a:pt x="128" y="898"/>
                  </a:lnTo>
                  <a:lnTo>
                    <a:pt x="126" y="900"/>
                  </a:lnTo>
                  <a:lnTo>
                    <a:pt x="124" y="900"/>
                  </a:lnTo>
                  <a:lnTo>
                    <a:pt x="122" y="900"/>
                  </a:lnTo>
                  <a:lnTo>
                    <a:pt x="120" y="900"/>
                  </a:lnTo>
                  <a:lnTo>
                    <a:pt x="118" y="900"/>
                  </a:lnTo>
                  <a:lnTo>
                    <a:pt x="116" y="898"/>
                  </a:lnTo>
                  <a:lnTo>
                    <a:pt x="114" y="898"/>
                  </a:lnTo>
                  <a:lnTo>
                    <a:pt x="114" y="900"/>
                  </a:lnTo>
                  <a:lnTo>
                    <a:pt x="114" y="898"/>
                  </a:lnTo>
                  <a:lnTo>
                    <a:pt x="112" y="898"/>
                  </a:lnTo>
                  <a:lnTo>
                    <a:pt x="112" y="896"/>
                  </a:lnTo>
                  <a:lnTo>
                    <a:pt x="111" y="896"/>
                  </a:lnTo>
                  <a:lnTo>
                    <a:pt x="109" y="896"/>
                  </a:lnTo>
                  <a:lnTo>
                    <a:pt x="107" y="896"/>
                  </a:lnTo>
                  <a:lnTo>
                    <a:pt x="105" y="896"/>
                  </a:lnTo>
                  <a:lnTo>
                    <a:pt x="103" y="898"/>
                  </a:lnTo>
                  <a:lnTo>
                    <a:pt x="101" y="898"/>
                  </a:lnTo>
                  <a:lnTo>
                    <a:pt x="101" y="900"/>
                  </a:lnTo>
                  <a:lnTo>
                    <a:pt x="99" y="900"/>
                  </a:lnTo>
                  <a:lnTo>
                    <a:pt x="97" y="900"/>
                  </a:lnTo>
                  <a:lnTo>
                    <a:pt x="97" y="902"/>
                  </a:lnTo>
                  <a:lnTo>
                    <a:pt x="95" y="902"/>
                  </a:lnTo>
                  <a:lnTo>
                    <a:pt x="95" y="904"/>
                  </a:lnTo>
                  <a:lnTo>
                    <a:pt x="93" y="904"/>
                  </a:lnTo>
                  <a:lnTo>
                    <a:pt x="93" y="906"/>
                  </a:lnTo>
                  <a:lnTo>
                    <a:pt x="92" y="906"/>
                  </a:lnTo>
                  <a:lnTo>
                    <a:pt x="90" y="906"/>
                  </a:lnTo>
                  <a:lnTo>
                    <a:pt x="92" y="908"/>
                  </a:lnTo>
                  <a:lnTo>
                    <a:pt x="90" y="908"/>
                  </a:lnTo>
                  <a:lnTo>
                    <a:pt x="88" y="908"/>
                  </a:lnTo>
                  <a:lnTo>
                    <a:pt x="86" y="908"/>
                  </a:lnTo>
                  <a:lnTo>
                    <a:pt x="84" y="908"/>
                  </a:lnTo>
                  <a:lnTo>
                    <a:pt x="82" y="908"/>
                  </a:lnTo>
                  <a:lnTo>
                    <a:pt x="80" y="908"/>
                  </a:lnTo>
                  <a:lnTo>
                    <a:pt x="78" y="908"/>
                  </a:lnTo>
                  <a:lnTo>
                    <a:pt x="76" y="908"/>
                  </a:lnTo>
                  <a:lnTo>
                    <a:pt x="74" y="908"/>
                  </a:lnTo>
                  <a:lnTo>
                    <a:pt x="72" y="908"/>
                  </a:lnTo>
                  <a:lnTo>
                    <a:pt x="71" y="908"/>
                  </a:lnTo>
                  <a:lnTo>
                    <a:pt x="71" y="906"/>
                  </a:lnTo>
                  <a:lnTo>
                    <a:pt x="69" y="906"/>
                  </a:lnTo>
                  <a:lnTo>
                    <a:pt x="67" y="906"/>
                  </a:lnTo>
                  <a:lnTo>
                    <a:pt x="67" y="904"/>
                  </a:lnTo>
                  <a:lnTo>
                    <a:pt x="67" y="902"/>
                  </a:lnTo>
                  <a:lnTo>
                    <a:pt x="65" y="902"/>
                  </a:lnTo>
                  <a:lnTo>
                    <a:pt x="65" y="900"/>
                  </a:lnTo>
                  <a:lnTo>
                    <a:pt x="63" y="900"/>
                  </a:lnTo>
                  <a:lnTo>
                    <a:pt x="61" y="898"/>
                  </a:lnTo>
                  <a:lnTo>
                    <a:pt x="59" y="898"/>
                  </a:lnTo>
                  <a:lnTo>
                    <a:pt x="57" y="896"/>
                  </a:lnTo>
                  <a:lnTo>
                    <a:pt x="57" y="894"/>
                  </a:lnTo>
                  <a:lnTo>
                    <a:pt x="55" y="894"/>
                  </a:lnTo>
                  <a:lnTo>
                    <a:pt x="55" y="892"/>
                  </a:lnTo>
                  <a:lnTo>
                    <a:pt x="55" y="890"/>
                  </a:lnTo>
                  <a:lnTo>
                    <a:pt x="53" y="889"/>
                  </a:lnTo>
                  <a:lnTo>
                    <a:pt x="55" y="889"/>
                  </a:lnTo>
                  <a:lnTo>
                    <a:pt x="55" y="887"/>
                  </a:lnTo>
                  <a:lnTo>
                    <a:pt x="57" y="887"/>
                  </a:lnTo>
                  <a:lnTo>
                    <a:pt x="59" y="887"/>
                  </a:lnTo>
                  <a:lnTo>
                    <a:pt x="61" y="885"/>
                  </a:lnTo>
                  <a:lnTo>
                    <a:pt x="61" y="883"/>
                  </a:lnTo>
                  <a:lnTo>
                    <a:pt x="61" y="881"/>
                  </a:lnTo>
                  <a:lnTo>
                    <a:pt x="59" y="881"/>
                  </a:lnTo>
                  <a:lnTo>
                    <a:pt x="59" y="879"/>
                  </a:lnTo>
                  <a:lnTo>
                    <a:pt x="59" y="877"/>
                  </a:lnTo>
                  <a:lnTo>
                    <a:pt x="59" y="875"/>
                  </a:lnTo>
                  <a:lnTo>
                    <a:pt x="59" y="873"/>
                  </a:lnTo>
                  <a:lnTo>
                    <a:pt x="59" y="871"/>
                  </a:lnTo>
                  <a:lnTo>
                    <a:pt x="61" y="871"/>
                  </a:lnTo>
                  <a:lnTo>
                    <a:pt x="61" y="870"/>
                  </a:lnTo>
                  <a:lnTo>
                    <a:pt x="61" y="868"/>
                  </a:lnTo>
                  <a:lnTo>
                    <a:pt x="61" y="866"/>
                  </a:lnTo>
                  <a:lnTo>
                    <a:pt x="61" y="864"/>
                  </a:lnTo>
                  <a:lnTo>
                    <a:pt x="61" y="862"/>
                  </a:lnTo>
                  <a:lnTo>
                    <a:pt x="63" y="860"/>
                  </a:lnTo>
                  <a:lnTo>
                    <a:pt x="63" y="858"/>
                  </a:lnTo>
                  <a:lnTo>
                    <a:pt x="61" y="858"/>
                  </a:lnTo>
                  <a:lnTo>
                    <a:pt x="61" y="860"/>
                  </a:lnTo>
                  <a:lnTo>
                    <a:pt x="59" y="860"/>
                  </a:lnTo>
                  <a:lnTo>
                    <a:pt x="59" y="858"/>
                  </a:lnTo>
                  <a:lnTo>
                    <a:pt x="57" y="858"/>
                  </a:lnTo>
                  <a:lnTo>
                    <a:pt x="55" y="858"/>
                  </a:lnTo>
                  <a:lnTo>
                    <a:pt x="53" y="860"/>
                  </a:lnTo>
                  <a:lnTo>
                    <a:pt x="53" y="858"/>
                  </a:lnTo>
                  <a:lnTo>
                    <a:pt x="52" y="860"/>
                  </a:lnTo>
                  <a:lnTo>
                    <a:pt x="50" y="860"/>
                  </a:lnTo>
                  <a:lnTo>
                    <a:pt x="48" y="860"/>
                  </a:lnTo>
                  <a:lnTo>
                    <a:pt x="46" y="860"/>
                  </a:lnTo>
                  <a:lnTo>
                    <a:pt x="44" y="860"/>
                  </a:lnTo>
                  <a:lnTo>
                    <a:pt x="44" y="858"/>
                  </a:lnTo>
                  <a:lnTo>
                    <a:pt x="42" y="858"/>
                  </a:lnTo>
                  <a:lnTo>
                    <a:pt x="42" y="856"/>
                  </a:lnTo>
                  <a:lnTo>
                    <a:pt x="40" y="856"/>
                  </a:lnTo>
                  <a:lnTo>
                    <a:pt x="40" y="858"/>
                  </a:lnTo>
                  <a:lnTo>
                    <a:pt x="38" y="858"/>
                  </a:lnTo>
                  <a:lnTo>
                    <a:pt x="36" y="858"/>
                  </a:lnTo>
                  <a:lnTo>
                    <a:pt x="34" y="858"/>
                  </a:lnTo>
                  <a:lnTo>
                    <a:pt x="33" y="858"/>
                  </a:lnTo>
                  <a:lnTo>
                    <a:pt x="31" y="858"/>
                  </a:lnTo>
                  <a:lnTo>
                    <a:pt x="29" y="858"/>
                  </a:lnTo>
                  <a:lnTo>
                    <a:pt x="27" y="858"/>
                  </a:lnTo>
                  <a:lnTo>
                    <a:pt x="25" y="858"/>
                  </a:lnTo>
                  <a:lnTo>
                    <a:pt x="23" y="858"/>
                  </a:lnTo>
                  <a:lnTo>
                    <a:pt x="21" y="858"/>
                  </a:lnTo>
                  <a:lnTo>
                    <a:pt x="19" y="856"/>
                  </a:lnTo>
                  <a:lnTo>
                    <a:pt x="17" y="856"/>
                  </a:lnTo>
                  <a:lnTo>
                    <a:pt x="15" y="856"/>
                  </a:lnTo>
                  <a:lnTo>
                    <a:pt x="14" y="856"/>
                  </a:lnTo>
                  <a:lnTo>
                    <a:pt x="12" y="854"/>
                  </a:lnTo>
                  <a:lnTo>
                    <a:pt x="10" y="854"/>
                  </a:lnTo>
                  <a:lnTo>
                    <a:pt x="8" y="852"/>
                  </a:lnTo>
                  <a:lnTo>
                    <a:pt x="8" y="851"/>
                  </a:lnTo>
                  <a:lnTo>
                    <a:pt x="8" y="849"/>
                  </a:lnTo>
                  <a:lnTo>
                    <a:pt x="8" y="847"/>
                  </a:lnTo>
                  <a:lnTo>
                    <a:pt x="8" y="845"/>
                  </a:lnTo>
                  <a:lnTo>
                    <a:pt x="6" y="845"/>
                  </a:lnTo>
                  <a:lnTo>
                    <a:pt x="4" y="843"/>
                  </a:lnTo>
                  <a:lnTo>
                    <a:pt x="2" y="841"/>
                  </a:lnTo>
                  <a:lnTo>
                    <a:pt x="0" y="841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13EC10D-D7C9-4B1F-BC95-0E175575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718"/>
              <a:ext cx="792" cy="982"/>
            </a:xfrm>
            <a:custGeom>
              <a:avLst/>
              <a:gdLst>
                <a:gd name="T0" fmla="*/ 756 w 792"/>
                <a:gd name="T1" fmla="*/ 963 h 982"/>
                <a:gd name="T2" fmla="*/ 773 w 792"/>
                <a:gd name="T3" fmla="*/ 946 h 982"/>
                <a:gd name="T4" fmla="*/ 788 w 792"/>
                <a:gd name="T5" fmla="*/ 923 h 982"/>
                <a:gd name="T6" fmla="*/ 775 w 792"/>
                <a:gd name="T7" fmla="*/ 916 h 982"/>
                <a:gd name="T8" fmla="*/ 754 w 792"/>
                <a:gd name="T9" fmla="*/ 906 h 982"/>
                <a:gd name="T10" fmla="*/ 735 w 792"/>
                <a:gd name="T11" fmla="*/ 899 h 982"/>
                <a:gd name="T12" fmla="*/ 711 w 792"/>
                <a:gd name="T13" fmla="*/ 897 h 982"/>
                <a:gd name="T14" fmla="*/ 690 w 792"/>
                <a:gd name="T15" fmla="*/ 891 h 982"/>
                <a:gd name="T16" fmla="*/ 669 w 792"/>
                <a:gd name="T17" fmla="*/ 876 h 982"/>
                <a:gd name="T18" fmla="*/ 640 w 792"/>
                <a:gd name="T19" fmla="*/ 872 h 982"/>
                <a:gd name="T20" fmla="*/ 610 w 792"/>
                <a:gd name="T21" fmla="*/ 868 h 982"/>
                <a:gd name="T22" fmla="*/ 587 w 792"/>
                <a:gd name="T23" fmla="*/ 876 h 982"/>
                <a:gd name="T24" fmla="*/ 566 w 792"/>
                <a:gd name="T25" fmla="*/ 897 h 982"/>
                <a:gd name="T26" fmla="*/ 541 w 792"/>
                <a:gd name="T27" fmla="*/ 893 h 982"/>
                <a:gd name="T28" fmla="*/ 517 w 792"/>
                <a:gd name="T29" fmla="*/ 885 h 982"/>
                <a:gd name="T30" fmla="*/ 488 w 792"/>
                <a:gd name="T31" fmla="*/ 862 h 982"/>
                <a:gd name="T32" fmla="*/ 477 w 792"/>
                <a:gd name="T33" fmla="*/ 840 h 982"/>
                <a:gd name="T34" fmla="*/ 454 w 792"/>
                <a:gd name="T35" fmla="*/ 828 h 982"/>
                <a:gd name="T36" fmla="*/ 450 w 792"/>
                <a:gd name="T37" fmla="*/ 809 h 982"/>
                <a:gd name="T38" fmla="*/ 424 w 792"/>
                <a:gd name="T39" fmla="*/ 813 h 982"/>
                <a:gd name="T40" fmla="*/ 412 w 792"/>
                <a:gd name="T41" fmla="*/ 786 h 982"/>
                <a:gd name="T42" fmla="*/ 405 w 792"/>
                <a:gd name="T43" fmla="*/ 764 h 982"/>
                <a:gd name="T44" fmla="*/ 344 w 792"/>
                <a:gd name="T45" fmla="*/ 750 h 982"/>
                <a:gd name="T46" fmla="*/ 245 w 792"/>
                <a:gd name="T47" fmla="*/ 771 h 982"/>
                <a:gd name="T48" fmla="*/ 232 w 792"/>
                <a:gd name="T49" fmla="*/ 821 h 982"/>
                <a:gd name="T50" fmla="*/ 228 w 792"/>
                <a:gd name="T51" fmla="*/ 851 h 982"/>
                <a:gd name="T52" fmla="*/ 215 w 792"/>
                <a:gd name="T53" fmla="*/ 878 h 982"/>
                <a:gd name="T54" fmla="*/ 184 w 792"/>
                <a:gd name="T55" fmla="*/ 897 h 982"/>
                <a:gd name="T56" fmla="*/ 161 w 792"/>
                <a:gd name="T57" fmla="*/ 883 h 982"/>
                <a:gd name="T58" fmla="*/ 133 w 792"/>
                <a:gd name="T59" fmla="*/ 893 h 982"/>
                <a:gd name="T60" fmla="*/ 101 w 792"/>
                <a:gd name="T61" fmla="*/ 895 h 982"/>
                <a:gd name="T62" fmla="*/ 89 w 792"/>
                <a:gd name="T63" fmla="*/ 851 h 982"/>
                <a:gd name="T64" fmla="*/ 112 w 792"/>
                <a:gd name="T65" fmla="*/ 823 h 982"/>
                <a:gd name="T66" fmla="*/ 114 w 792"/>
                <a:gd name="T67" fmla="*/ 771 h 982"/>
                <a:gd name="T68" fmla="*/ 120 w 792"/>
                <a:gd name="T69" fmla="*/ 743 h 982"/>
                <a:gd name="T70" fmla="*/ 110 w 792"/>
                <a:gd name="T71" fmla="*/ 724 h 982"/>
                <a:gd name="T72" fmla="*/ 101 w 792"/>
                <a:gd name="T73" fmla="*/ 699 h 982"/>
                <a:gd name="T74" fmla="*/ 93 w 792"/>
                <a:gd name="T75" fmla="*/ 667 h 982"/>
                <a:gd name="T76" fmla="*/ 64 w 792"/>
                <a:gd name="T77" fmla="*/ 674 h 982"/>
                <a:gd name="T78" fmla="*/ 0 w 792"/>
                <a:gd name="T79" fmla="*/ 690 h 982"/>
                <a:gd name="T80" fmla="*/ 53 w 792"/>
                <a:gd name="T81" fmla="*/ 634 h 982"/>
                <a:gd name="T82" fmla="*/ 45 w 792"/>
                <a:gd name="T83" fmla="*/ 591 h 982"/>
                <a:gd name="T84" fmla="*/ 70 w 792"/>
                <a:gd name="T85" fmla="*/ 568 h 982"/>
                <a:gd name="T86" fmla="*/ 104 w 792"/>
                <a:gd name="T87" fmla="*/ 519 h 982"/>
                <a:gd name="T88" fmla="*/ 148 w 792"/>
                <a:gd name="T89" fmla="*/ 532 h 982"/>
                <a:gd name="T90" fmla="*/ 131 w 792"/>
                <a:gd name="T91" fmla="*/ 426 h 982"/>
                <a:gd name="T92" fmla="*/ 158 w 792"/>
                <a:gd name="T93" fmla="*/ 384 h 982"/>
                <a:gd name="T94" fmla="*/ 122 w 792"/>
                <a:gd name="T95" fmla="*/ 336 h 982"/>
                <a:gd name="T96" fmla="*/ 95 w 792"/>
                <a:gd name="T97" fmla="*/ 312 h 982"/>
                <a:gd name="T98" fmla="*/ 99 w 792"/>
                <a:gd name="T99" fmla="*/ 283 h 982"/>
                <a:gd name="T100" fmla="*/ 112 w 792"/>
                <a:gd name="T101" fmla="*/ 275 h 982"/>
                <a:gd name="T102" fmla="*/ 156 w 792"/>
                <a:gd name="T103" fmla="*/ 272 h 982"/>
                <a:gd name="T104" fmla="*/ 192 w 792"/>
                <a:gd name="T105" fmla="*/ 281 h 982"/>
                <a:gd name="T106" fmla="*/ 232 w 792"/>
                <a:gd name="T107" fmla="*/ 283 h 982"/>
                <a:gd name="T108" fmla="*/ 251 w 792"/>
                <a:gd name="T109" fmla="*/ 255 h 982"/>
                <a:gd name="T110" fmla="*/ 255 w 792"/>
                <a:gd name="T111" fmla="*/ 188 h 982"/>
                <a:gd name="T112" fmla="*/ 255 w 792"/>
                <a:gd name="T113" fmla="*/ 120 h 982"/>
                <a:gd name="T114" fmla="*/ 224 w 792"/>
                <a:gd name="T115" fmla="*/ 85 h 982"/>
                <a:gd name="T116" fmla="*/ 188 w 792"/>
                <a:gd name="T117" fmla="*/ 36 h 982"/>
                <a:gd name="T118" fmla="*/ 194 w 792"/>
                <a:gd name="T119" fmla="*/ 4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2" h="982">
                  <a:moveTo>
                    <a:pt x="773" y="982"/>
                  </a:moveTo>
                  <a:lnTo>
                    <a:pt x="773" y="980"/>
                  </a:lnTo>
                  <a:lnTo>
                    <a:pt x="771" y="980"/>
                  </a:lnTo>
                  <a:lnTo>
                    <a:pt x="771" y="978"/>
                  </a:lnTo>
                  <a:lnTo>
                    <a:pt x="769" y="978"/>
                  </a:lnTo>
                  <a:lnTo>
                    <a:pt x="768" y="976"/>
                  </a:lnTo>
                  <a:lnTo>
                    <a:pt x="766" y="976"/>
                  </a:lnTo>
                  <a:lnTo>
                    <a:pt x="764" y="976"/>
                  </a:lnTo>
                  <a:lnTo>
                    <a:pt x="764" y="974"/>
                  </a:lnTo>
                  <a:lnTo>
                    <a:pt x="762" y="973"/>
                  </a:lnTo>
                  <a:lnTo>
                    <a:pt x="762" y="971"/>
                  </a:lnTo>
                  <a:lnTo>
                    <a:pt x="760" y="971"/>
                  </a:lnTo>
                  <a:lnTo>
                    <a:pt x="760" y="969"/>
                  </a:lnTo>
                  <a:lnTo>
                    <a:pt x="760" y="967"/>
                  </a:lnTo>
                  <a:lnTo>
                    <a:pt x="758" y="967"/>
                  </a:lnTo>
                  <a:lnTo>
                    <a:pt x="758" y="965"/>
                  </a:lnTo>
                  <a:lnTo>
                    <a:pt x="756" y="963"/>
                  </a:lnTo>
                  <a:lnTo>
                    <a:pt x="758" y="963"/>
                  </a:lnTo>
                  <a:lnTo>
                    <a:pt x="760" y="961"/>
                  </a:lnTo>
                  <a:lnTo>
                    <a:pt x="762" y="961"/>
                  </a:lnTo>
                  <a:lnTo>
                    <a:pt x="764" y="961"/>
                  </a:lnTo>
                  <a:lnTo>
                    <a:pt x="766" y="961"/>
                  </a:lnTo>
                  <a:lnTo>
                    <a:pt x="766" y="959"/>
                  </a:lnTo>
                  <a:lnTo>
                    <a:pt x="768" y="959"/>
                  </a:lnTo>
                  <a:lnTo>
                    <a:pt x="768" y="957"/>
                  </a:lnTo>
                  <a:lnTo>
                    <a:pt x="769" y="957"/>
                  </a:lnTo>
                  <a:lnTo>
                    <a:pt x="769" y="955"/>
                  </a:lnTo>
                  <a:lnTo>
                    <a:pt x="771" y="955"/>
                  </a:lnTo>
                  <a:lnTo>
                    <a:pt x="771" y="954"/>
                  </a:lnTo>
                  <a:lnTo>
                    <a:pt x="773" y="954"/>
                  </a:lnTo>
                  <a:lnTo>
                    <a:pt x="773" y="952"/>
                  </a:lnTo>
                  <a:lnTo>
                    <a:pt x="773" y="950"/>
                  </a:lnTo>
                  <a:lnTo>
                    <a:pt x="773" y="948"/>
                  </a:lnTo>
                  <a:lnTo>
                    <a:pt x="773" y="946"/>
                  </a:lnTo>
                  <a:lnTo>
                    <a:pt x="773" y="944"/>
                  </a:lnTo>
                  <a:lnTo>
                    <a:pt x="773" y="942"/>
                  </a:lnTo>
                  <a:lnTo>
                    <a:pt x="773" y="940"/>
                  </a:lnTo>
                  <a:lnTo>
                    <a:pt x="775" y="940"/>
                  </a:lnTo>
                  <a:lnTo>
                    <a:pt x="775" y="938"/>
                  </a:lnTo>
                  <a:lnTo>
                    <a:pt x="775" y="937"/>
                  </a:lnTo>
                  <a:lnTo>
                    <a:pt x="777" y="935"/>
                  </a:lnTo>
                  <a:lnTo>
                    <a:pt x="779" y="935"/>
                  </a:lnTo>
                  <a:lnTo>
                    <a:pt x="779" y="933"/>
                  </a:lnTo>
                  <a:lnTo>
                    <a:pt x="781" y="933"/>
                  </a:lnTo>
                  <a:lnTo>
                    <a:pt x="781" y="931"/>
                  </a:lnTo>
                  <a:lnTo>
                    <a:pt x="781" y="929"/>
                  </a:lnTo>
                  <a:lnTo>
                    <a:pt x="783" y="929"/>
                  </a:lnTo>
                  <a:lnTo>
                    <a:pt x="785" y="929"/>
                  </a:lnTo>
                  <a:lnTo>
                    <a:pt x="785" y="927"/>
                  </a:lnTo>
                  <a:lnTo>
                    <a:pt x="787" y="925"/>
                  </a:lnTo>
                  <a:lnTo>
                    <a:pt x="788" y="923"/>
                  </a:lnTo>
                  <a:lnTo>
                    <a:pt x="790" y="923"/>
                  </a:lnTo>
                  <a:lnTo>
                    <a:pt x="788" y="921"/>
                  </a:lnTo>
                  <a:lnTo>
                    <a:pt x="790" y="921"/>
                  </a:lnTo>
                  <a:lnTo>
                    <a:pt x="790" y="919"/>
                  </a:lnTo>
                  <a:lnTo>
                    <a:pt x="792" y="918"/>
                  </a:lnTo>
                  <a:lnTo>
                    <a:pt x="792" y="916"/>
                  </a:lnTo>
                  <a:lnTo>
                    <a:pt x="790" y="916"/>
                  </a:lnTo>
                  <a:lnTo>
                    <a:pt x="788" y="916"/>
                  </a:lnTo>
                  <a:lnTo>
                    <a:pt x="787" y="914"/>
                  </a:lnTo>
                  <a:lnTo>
                    <a:pt x="787" y="916"/>
                  </a:lnTo>
                  <a:lnTo>
                    <a:pt x="785" y="918"/>
                  </a:lnTo>
                  <a:lnTo>
                    <a:pt x="783" y="918"/>
                  </a:lnTo>
                  <a:lnTo>
                    <a:pt x="781" y="918"/>
                  </a:lnTo>
                  <a:lnTo>
                    <a:pt x="779" y="918"/>
                  </a:lnTo>
                  <a:lnTo>
                    <a:pt x="777" y="918"/>
                  </a:lnTo>
                  <a:lnTo>
                    <a:pt x="777" y="916"/>
                  </a:lnTo>
                  <a:lnTo>
                    <a:pt x="775" y="916"/>
                  </a:lnTo>
                  <a:lnTo>
                    <a:pt x="775" y="914"/>
                  </a:lnTo>
                  <a:lnTo>
                    <a:pt x="773" y="914"/>
                  </a:lnTo>
                  <a:lnTo>
                    <a:pt x="771" y="912"/>
                  </a:lnTo>
                  <a:lnTo>
                    <a:pt x="769" y="910"/>
                  </a:lnTo>
                  <a:lnTo>
                    <a:pt x="769" y="908"/>
                  </a:lnTo>
                  <a:lnTo>
                    <a:pt x="768" y="908"/>
                  </a:lnTo>
                  <a:lnTo>
                    <a:pt x="766" y="908"/>
                  </a:lnTo>
                  <a:lnTo>
                    <a:pt x="766" y="906"/>
                  </a:lnTo>
                  <a:lnTo>
                    <a:pt x="764" y="906"/>
                  </a:lnTo>
                  <a:lnTo>
                    <a:pt x="764" y="908"/>
                  </a:lnTo>
                  <a:lnTo>
                    <a:pt x="762" y="910"/>
                  </a:lnTo>
                  <a:lnTo>
                    <a:pt x="760" y="910"/>
                  </a:lnTo>
                  <a:lnTo>
                    <a:pt x="760" y="908"/>
                  </a:lnTo>
                  <a:lnTo>
                    <a:pt x="758" y="910"/>
                  </a:lnTo>
                  <a:lnTo>
                    <a:pt x="758" y="908"/>
                  </a:lnTo>
                  <a:lnTo>
                    <a:pt x="756" y="908"/>
                  </a:lnTo>
                  <a:lnTo>
                    <a:pt x="754" y="906"/>
                  </a:lnTo>
                  <a:lnTo>
                    <a:pt x="752" y="906"/>
                  </a:lnTo>
                  <a:lnTo>
                    <a:pt x="752" y="904"/>
                  </a:lnTo>
                  <a:lnTo>
                    <a:pt x="750" y="904"/>
                  </a:lnTo>
                  <a:lnTo>
                    <a:pt x="749" y="904"/>
                  </a:lnTo>
                  <a:lnTo>
                    <a:pt x="747" y="904"/>
                  </a:lnTo>
                  <a:lnTo>
                    <a:pt x="745" y="904"/>
                  </a:lnTo>
                  <a:lnTo>
                    <a:pt x="743" y="902"/>
                  </a:lnTo>
                  <a:lnTo>
                    <a:pt x="743" y="904"/>
                  </a:lnTo>
                  <a:lnTo>
                    <a:pt x="741" y="904"/>
                  </a:lnTo>
                  <a:lnTo>
                    <a:pt x="741" y="902"/>
                  </a:lnTo>
                  <a:lnTo>
                    <a:pt x="739" y="902"/>
                  </a:lnTo>
                  <a:lnTo>
                    <a:pt x="739" y="900"/>
                  </a:lnTo>
                  <a:lnTo>
                    <a:pt x="741" y="900"/>
                  </a:lnTo>
                  <a:lnTo>
                    <a:pt x="739" y="900"/>
                  </a:lnTo>
                  <a:lnTo>
                    <a:pt x="737" y="900"/>
                  </a:lnTo>
                  <a:lnTo>
                    <a:pt x="735" y="900"/>
                  </a:lnTo>
                  <a:lnTo>
                    <a:pt x="735" y="899"/>
                  </a:lnTo>
                  <a:lnTo>
                    <a:pt x="733" y="899"/>
                  </a:lnTo>
                  <a:lnTo>
                    <a:pt x="731" y="899"/>
                  </a:lnTo>
                  <a:lnTo>
                    <a:pt x="730" y="899"/>
                  </a:lnTo>
                  <a:lnTo>
                    <a:pt x="730" y="897"/>
                  </a:lnTo>
                  <a:lnTo>
                    <a:pt x="728" y="897"/>
                  </a:lnTo>
                  <a:lnTo>
                    <a:pt x="726" y="897"/>
                  </a:lnTo>
                  <a:lnTo>
                    <a:pt x="724" y="895"/>
                  </a:lnTo>
                  <a:lnTo>
                    <a:pt x="722" y="895"/>
                  </a:lnTo>
                  <a:lnTo>
                    <a:pt x="722" y="897"/>
                  </a:lnTo>
                  <a:lnTo>
                    <a:pt x="720" y="897"/>
                  </a:lnTo>
                  <a:lnTo>
                    <a:pt x="718" y="897"/>
                  </a:lnTo>
                  <a:lnTo>
                    <a:pt x="718" y="899"/>
                  </a:lnTo>
                  <a:lnTo>
                    <a:pt x="716" y="899"/>
                  </a:lnTo>
                  <a:lnTo>
                    <a:pt x="714" y="899"/>
                  </a:lnTo>
                  <a:lnTo>
                    <a:pt x="712" y="899"/>
                  </a:lnTo>
                  <a:lnTo>
                    <a:pt x="711" y="899"/>
                  </a:lnTo>
                  <a:lnTo>
                    <a:pt x="711" y="897"/>
                  </a:lnTo>
                  <a:lnTo>
                    <a:pt x="712" y="897"/>
                  </a:lnTo>
                  <a:lnTo>
                    <a:pt x="712" y="895"/>
                  </a:lnTo>
                  <a:lnTo>
                    <a:pt x="711" y="895"/>
                  </a:lnTo>
                  <a:lnTo>
                    <a:pt x="709" y="895"/>
                  </a:lnTo>
                  <a:lnTo>
                    <a:pt x="707" y="895"/>
                  </a:lnTo>
                  <a:lnTo>
                    <a:pt x="705" y="893"/>
                  </a:lnTo>
                  <a:lnTo>
                    <a:pt x="703" y="893"/>
                  </a:lnTo>
                  <a:lnTo>
                    <a:pt x="701" y="893"/>
                  </a:lnTo>
                  <a:lnTo>
                    <a:pt x="699" y="893"/>
                  </a:lnTo>
                  <a:lnTo>
                    <a:pt x="701" y="891"/>
                  </a:lnTo>
                  <a:lnTo>
                    <a:pt x="699" y="891"/>
                  </a:lnTo>
                  <a:lnTo>
                    <a:pt x="697" y="891"/>
                  </a:lnTo>
                  <a:lnTo>
                    <a:pt x="695" y="893"/>
                  </a:lnTo>
                  <a:lnTo>
                    <a:pt x="693" y="893"/>
                  </a:lnTo>
                  <a:lnTo>
                    <a:pt x="693" y="891"/>
                  </a:lnTo>
                  <a:lnTo>
                    <a:pt x="692" y="891"/>
                  </a:lnTo>
                  <a:lnTo>
                    <a:pt x="690" y="891"/>
                  </a:lnTo>
                  <a:lnTo>
                    <a:pt x="688" y="889"/>
                  </a:lnTo>
                  <a:lnTo>
                    <a:pt x="688" y="887"/>
                  </a:lnTo>
                  <a:lnTo>
                    <a:pt x="686" y="887"/>
                  </a:lnTo>
                  <a:lnTo>
                    <a:pt x="684" y="887"/>
                  </a:lnTo>
                  <a:lnTo>
                    <a:pt x="684" y="885"/>
                  </a:lnTo>
                  <a:lnTo>
                    <a:pt x="684" y="883"/>
                  </a:lnTo>
                  <a:lnTo>
                    <a:pt x="682" y="883"/>
                  </a:lnTo>
                  <a:lnTo>
                    <a:pt x="680" y="883"/>
                  </a:lnTo>
                  <a:lnTo>
                    <a:pt x="678" y="883"/>
                  </a:lnTo>
                  <a:lnTo>
                    <a:pt x="678" y="881"/>
                  </a:lnTo>
                  <a:lnTo>
                    <a:pt x="676" y="881"/>
                  </a:lnTo>
                  <a:lnTo>
                    <a:pt x="676" y="880"/>
                  </a:lnTo>
                  <a:lnTo>
                    <a:pt x="674" y="880"/>
                  </a:lnTo>
                  <a:lnTo>
                    <a:pt x="674" y="878"/>
                  </a:lnTo>
                  <a:lnTo>
                    <a:pt x="673" y="878"/>
                  </a:lnTo>
                  <a:lnTo>
                    <a:pt x="671" y="876"/>
                  </a:lnTo>
                  <a:lnTo>
                    <a:pt x="669" y="876"/>
                  </a:lnTo>
                  <a:lnTo>
                    <a:pt x="669" y="874"/>
                  </a:lnTo>
                  <a:lnTo>
                    <a:pt x="667" y="872"/>
                  </a:lnTo>
                  <a:lnTo>
                    <a:pt x="667" y="870"/>
                  </a:lnTo>
                  <a:lnTo>
                    <a:pt x="665" y="868"/>
                  </a:lnTo>
                  <a:lnTo>
                    <a:pt x="663" y="868"/>
                  </a:lnTo>
                  <a:lnTo>
                    <a:pt x="661" y="870"/>
                  </a:lnTo>
                  <a:lnTo>
                    <a:pt x="659" y="868"/>
                  </a:lnTo>
                  <a:lnTo>
                    <a:pt x="657" y="868"/>
                  </a:lnTo>
                  <a:lnTo>
                    <a:pt x="655" y="870"/>
                  </a:lnTo>
                  <a:lnTo>
                    <a:pt x="654" y="870"/>
                  </a:lnTo>
                  <a:lnTo>
                    <a:pt x="652" y="872"/>
                  </a:lnTo>
                  <a:lnTo>
                    <a:pt x="650" y="872"/>
                  </a:lnTo>
                  <a:lnTo>
                    <a:pt x="648" y="872"/>
                  </a:lnTo>
                  <a:lnTo>
                    <a:pt x="646" y="872"/>
                  </a:lnTo>
                  <a:lnTo>
                    <a:pt x="644" y="872"/>
                  </a:lnTo>
                  <a:lnTo>
                    <a:pt x="642" y="872"/>
                  </a:lnTo>
                  <a:lnTo>
                    <a:pt x="640" y="872"/>
                  </a:lnTo>
                  <a:lnTo>
                    <a:pt x="638" y="872"/>
                  </a:lnTo>
                  <a:lnTo>
                    <a:pt x="636" y="872"/>
                  </a:lnTo>
                  <a:lnTo>
                    <a:pt x="635" y="872"/>
                  </a:lnTo>
                  <a:lnTo>
                    <a:pt x="633" y="872"/>
                  </a:lnTo>
                  <a:lnTo>
                    <a:pt x="631" y="872"/>
                  </a:lnTo>
                  <a:lnTo>
                    <a:pt x="629" y="872"/>
                  </a:lnTo>
                  <a:lnTo>
                    <a:pt x="627" y="872"/>
                  </a:lnTo>
                  <a:lnTo>
                    <a:pt x="625" y="872"/>
                  </a:lnTo>
                  <a:lnTo>
                    <a:pt x="623" y="872"/>
                  </a:lnTo>
                  <a:lnTo>
                    <a:pt x="621" y="872"/>
                  </a:lnTo>
                  <a:lnTo>
                    <a:pt x="619" y="870"/>
                  </a:lnTo>
                  <a:lnTo>
                    <a:pt x="617" y="870"/>
                  </a:lnTo>
                  <a:lnTo>
                    <a:pt x="616" y="870"/>
                  </a:lnTo>
                  <a:lnTo>
                    <a:pt x="614" y="870"/>
                  </a:lnTo>
                  <a:lnTo>
                    <a:pt x="612" y="870"/>
                  </a:lnTo>
                  <a:lnTo>
                    <a:pt x="610" y="870"/>
                  </a:lnTo>
                  <a:lnTo>
                    <a:pt x="610" y="868"/>
                  </a:lnTo>
                  <a:lnTo>
                    <a:pt x="608" y="868"/>
                  </a:lnTo>
                  <a:lnTo>
                    <a:pt x="606" y="868"/>
                  </a:lnTo>
                  <a:lnTo>
                    <a:pt x="604" y="866"/>
                  </a:lnTo>
                  <a:lnTo>
                    <a:pt x="602" y="866"/>
                  </a:lnTo>
                  <a:lnTo>
                    <a:pt x="600" y="864"/>
                  </a:lnTo>
                  <a:lnTo>
                    <a:pt x="598" y="864"/>
                  </a:lnTo>
                  <a:lnTo>
                    <a:pt x="597" y="864"/>
                  </a:lnTo>
                  <a:lnTo>
                    <a:pt x="597" y="862"/>
                  </a:lnTo>
                  <a:lnTo>
                    <a:pt x="595" y="864"/>
                  </a:lnTo>
                  <a:lnTo>
                    <a:pt x="593" y="866"/>
                  </a:lnTo>
                  <a:lnTo>
                    <a:pt x="593" y="868"/>
                  </a:lnTo>
                  <a:lnTo>
                    <a:pt x="591" y="868"/>
                  </a:lnTo>
                  <a:lnTo>
                    <a:pt x="591" y="870"/>
                  </a:lnTo>
                  <a:lnTo>
                    <a:pt x="589" y="872"/>
                  </a:lnTo>
                  <a:lnTo>
                    <a:pt x="589" y="874"/>
                  </a:lnTo>
                  <a:lnTo>
                    <a:pt x="589" y="876"/>
                  </a:lnTo>
                  <a:lnTo>
                    <a:pt x="587" y="876"/>
                  </a:lnTo>
                  <a:lnTo>
                    <a:pt x="587" y="878"/>
                  </a:lnTo>
                  <a:lnTo>
                    <a:pt x="585" y="878"/>
                  </a:lnTo>
                  <a:lnTo>
                    <a:pt x="583" y="880"/>
                  </a:lnTo>
                  <a:lnTo>
                    <a:pt x="581" y="881"/>
                  </a:lnTo>
                  <a:lnTo>
                    <a:pt x="579" y="881"/>
                  </a:lnTo>
                  <a:lnTo>
                    <a:pt x="579" y="883"/>
                  </a:lnTo>
                  <a:lnTo>
                    <a:pt x="578" y="885"/>
                  </a:lnTo>
                  <a:lnTo>
                    <a:pt x="576" y="885"/>
                  </a:lnTo>
                  <a:lnTo>
                    <a:pt x="574" y="887"/>
                  </a:lnTo>
                  <a:lnTo>
                    <a:pt x="574" y="889"/>
                  </a:lnTo>
                  <a:lnTo>
                    <a:pt x="572" y="891"/>
                  </a:lnTo>
                  <a:lnTo>
                    <a:pt x="572" y="893"/>
                  </a:lnTo>
                  <a:lnTo>
                    <a:pt x="570" y="893"/>
                  </a:lnTo>
                  <a:lnTo>
                    <a:pt x="568" y="893"/>
                  </a:lnTo>
                  <a:lnTo>
                    <a:pt x="568" y="895"/>
                  </a:lnTo>
                  <a:lnTo>
                    <a:pt x="566" y="895"/>
                  </a:lnTo>
                  <a:lnTo>
                    <a:pt x="566" y="897"/>
                  </a:lnTo>
                  <a:lnTo>
                    <a:pt x="564" y="899"/>
                  </a:lnTo>
                  <a:lnTo>
                    <a:pt x="562" y="897"/>
                  </a:lnTo>
                  <a:lnTo>
                    <a:pt x="560" y="895"/>
                  </a:lnTo>
                  <a:lnTo>
                    <a:pt x="559" y="895"/>
                  </a:lnTo>
                  <a:lnTo>
                    <a:pt x="557" y="895"/>
                  </a:lnTo>
                  <a:lnTo>
                    <a:pt x="557" y="893"/>
                  </a:lnTo>
                  <a:lnTo>
                    <a:pt x="555" y="893"/>
                  </a:lnTo>
                  <a:lnTo>
                    <a:pt x="553" y="893"/>
                  </a:lnTo>
                  <a:lnTo>
                    <a:pt x="551" y="893"/>
                  </a:lnTo>
                  <a:lnTo>
                    <a:pt x="551" y="891"/>
                  </a:lnTo>
                  <a:lnTo>
                    <a:pt x="549" y="891"/>
                  </a:lnTo>
                  <a:lnTo>
                    <a:pt x="549" y="893"/>
                  </a:lnTo>
                  <a:lnTo>
                    <a:pt x="547" y="893"/>
                  </a:lnTo>
                  <a:lnTo>
                    <a:pt x="545" y="891"/>
                  </a:lnTo>
                  <a:lnTo>
                    <a:pt x="545" y="893"/>
                  </a:lnTo>
                  <a:lnTo>
                    <a:pt x="543" y="893"/>
                  </a:lnTo>
                  <a:lnTo>
                    <a:pt x="541" y="893"/>
                  </a:lnTo>
                  <a:lnTo>
                    <a:pt x="540" y="895"/>
                  </a:lnTo>
                  <a:lnTo>
                    <a:pt x="538" y="895"/>
                  </a:lnTo>
                  <a:lnTo>
                    <a:pt x="536" y="895"/>
                  </a:lnTo>
                  <a:lnTo>
                    <a:pt x="534" y="895"/>
                  </a:lnTo>
                  <a:lnTo>
                    <a:pt x="534" y="893"/>
                  </a:lnTo>
                  <a:lnTo>
                    <a:pt x="532" y="893"/>
                  </a:lnTo>
                  <a:lnTo>
                    <a:pt x="530" y="893"/>
                  </a:lnTo>
                  <a:lnTo>
                    <a:pt x="528" y="891"/>
                  </a:lnTo>
                  <a:lnTo>
                    <a:pt x="528" y="889"/>
                  </a:lnTo>
                  <a:lnTo>
                    <a:pt x="526" y="887"/>
                  </a:lnTo>
                  <a:lnTo>
                    <a:pt x="524" y="887"/>
                  </a:lnTo>
                  <a:lnTo>
                    <a:pt x="522" y="887"/>
                  </a:lnTo>
                  <a:lnTo>
                    <a:pt x="522" y="885"/>
                  </a:lnTo>
                  <a:lnTo>
                    <a:pt x="521" y="885"/>
                  </a:lnTo>
                  <a:lnTo>
                    <a:pt x="519" y="883"/>
                  </a:lnTo>
                  <a:lnTo>
                    <a:pt x="519" y="885"/>
                  </a:lnTo>
                  <a:lnTo>
                    <a:pt x="517" y="885"/>
                  </a:lnTo>
                  <a:lnTo>
                    <a:pt x="517" y="883"/>
                  </a:lnTo>
                  <a:lnTo>
                    <a:pt x="515" y="885"/>
                  </a:lnTo>
                  <a:lnTo>
                    <a:pt x="515" y="883"/>
                  </a:lnTo>
                  <a:lnTo>
                    <a:pt x="513" y="883"/>
                  </a:lnTo>
                  <a:lnTo>
                    <a:pt x="511" y="883"/>
                  </a:lnTo>
                  <a:lnTo>
                    <a:pt x="509" y="883"/>
                  </a:lnTo>
                  <a:lnTo>
                    <a:pt x="490" y="880"/>
                  </a:lnTo>
                  <a:lnTo>
                    <a:pt x="492" y="878"/>
                  </a:lnTo>
                  <a:lnTo>
                    <a:pt x="492" y="876"/>
                  </a:lnTo>
                  <a:lnTo>
                    <a:pt x="492" y="874"/>
                  </a:lnTo>
                  <a:lnTo>
                    <a:pt x="492" y="872"/>
                  </a:lnTo>
                  <a:lnTo>
                    <a:pt x="492" y="870"/>
                  </a:lnTo>
                  <a:lnTo>
                    <a:pt x="492" y="868"/>
                  </a:lnTo>
                  <a:lnTo>
                    <a:pt x="492" y="866"/>
                  </a:lnTo>
                  <a:lnTo>
                    <a:pt x="490" y="864"/>
                  </a:lnTo>
                  <a:lnTo>
                    <a:pt x="488" y="864"/>
                  </a:lnTo>
                  <a:lnTo>
                    <a:pt x="488" y="862"/>
                  </a:lnTo>
                  <a:lnTo>
                    <a:pt x="486" y="862"/>
                  </a:lnTo>
                  <a:lnTo>
                    <a:pt x="486" y="861"/>
                  </a:lnTo>
                  <a:lnTo>
                    <a:pt x="484" y="861"/>
                  </a:lnTo>
                  <a:lnTo>
                    <a:pt x="483" y="859"/>
                  </a:lnTo>
                  <a:lnTo>
                    <a:pt x="481" y="857"/>
                  </a:lnTo>
                  <a:lnTo>
                    <a:pt x="483" y="857"/>
                  </a:lnTo>
                  <a:lnTo>
                    <a:pt x="481" y="857"/>
                  </a:lnTo>
                  <a:lnTo>
                    <a:pt x="479" y="855"/>
                  </a:lnTo>
                  <a:lnTo>
                    <a:pt x="479" y="853"/>
                  </a:lnTo>
                  <a:lnTo>
                    <a:pt x="477" y="851"/>
                  </a:lnTo>
                  <a:lnTo>
                    <a:pt x="479" y="849"/>
                  </a:lnTo>
                  <a:lnTo>
                    <a:pt x="479" y="847"/>
                  </a:lnTo>
                  <a:lnTo>
                    <a:pt x="479" y="845"/>
                  </a:lnTo>
                  <a:lnTo>
                    <a:pt x="479" y="843"/>
                  </a:lnTo>
                  <a:lnTo>
                    <a:pt x="479" y="842"/>
                  </a:lnTo>
                  <a:lnTo>
                    <a:pt x="477" y="842"/>
                  </a:lnTo>
                  <a:lnTo>
                    <a:pt x="477" y="840"/>
                  </a:lnTo>
                  <a:lnTo>
                    <a:pt x="477" y="838"/>
                  </a:lnTo>
                  <a:lnTo>
                    <a:pt x="477" y="836"/>
                  </a:lnTo>
                  <a:lnTo>
                    <a:pt x="475" y="836"/>
                  </a:lnTo>
                  <a:lnTo>
                    <a:pt x="473" y="834"/>
                  </a:lnTo>
                  <a:lnTo>
                    <a:pt x="471" y="834"/>
                  </a:lnTo>
                  <a:lnTo>
                    <a:pt x="469" y="832"/>
                  </a:lnTo>
                  <a:lnTo>
                    <a:pt x="467" y="832"/>
                  </a:lnTo>
                  <a:lnTo>
                    <a:pt x="465" y="832"/>
                  </a:lnTo>
                  <a:lnTo>
                    <a:pt x="464" y="832"/>
                  </a:lnTo>
                  <a:lnTo>
                    <a:pt x="464" y="830"/>
                  </a:lnTo>
                  <a:lnTo>
                    <a:pt x="462" y="830"/>
                  </a:lnTo>
                  <a:lnTo>
                    <a:pt x="462" y="832"/>
                  </a:lnTo>
                  <a:lnTo>
                    <a:pt x="460" y="830"/>
                  </a:lnTo>
                  <a:lnTo>
                    <a:pt x="458" y="830"/>
                  </a:lnTo>
                  <a:lnTo>
                    <a:pt x="456" y="830"/>
                  </a:lnTo>
                  <a:lnTo>
                    <a:pt x="454" y="830"/>
                  </a:lnTo>
                  <a:lnTo>
                    <a:pt x="454" y="828"/>
                  </a:lnTo>
                  <a:lnTo>
                    <a:pt x="452" y="828"/>
                  </a:lnTo>
                  <a:lnTo>
                    <a:pt x="450" y="828"/>
                  </a:lnTo>
                  <a:lnTo>
                    <a:pt x="448" y="828"/>
                  </a:lnTo>
                  <a:lnTo>
                    <a:pt x="448" y="826"/>
                  </a:lnTo>
                  <a:lnTo>
                    <a:pt x="446" y="826"/>
                  </a:lnTo>
                  <a:lnTo>
                    <a:pt x="448" y="824"/>
                  </a:lnTo>
                  <a:lnTo>
                    <a:pt x="448" y="823"/>
                  </a:lnTo>
                  <a:lnTo>
                    <a:pt x="450" y="823"/>
                  </a:lnTo>
                  <a:lnTo>
                    <a:pt x="450" y="821"/>
                  </a:lnTo>
                  <a:lnTo>
                    <a:pt x="450" y="819"/>
                  </a:lnTo>
                  <a:lnTo>
                    <a:pt x="452" y="819"/>
                  </a:lnTo>
                  <a:lnTo>
                    <a:pt x="452" y="817"/>
                  </a:lnTo>
                  <a:lnTo>
                    <a:pt x="452" y="815"/>
                  </a:lnTo>
                  <a:lnTo>
                    <a:pt x="452" y="813"/>
                  </a:lnTo>
                  <a:lnTo>
                    <a:pt x="452" y="811"/>
                  </a:lnTo>
                  <a:lnTo>
                    <a:pt x="450" y="811"/>
                  </a:lnTo>
                  <a:lnTo>
                    <a:pt x="450" y="809"/>
                  </a:lnTo>
                  <a:lnTo>
                    <a:pt x="450" y="807"/>
                  </a:lnTo>
                  <a:lnTo>
                    <a:pt x="448" y="807"/>
                  </a:lnTo>
                  <a:lnTo>
                    <a:pt x="446" y="807"/>
                  </a:lnTo>
                  <a:lnTo>
                    <a:pt x="445" y="805"/>
                  </a:lnTo>
                  <a:lnTo>
                    <a:pt x="443" y="805"/>
                  </a:lnTo>
                  <a:lnTo>
                    <a:pt x="441" y="805"/>
                  </a:lnTo>
                  <a:lnTo>
                    <a:pt x="439" y="805"/>
                  </a:lnTo>
                  <a:lnTo>
                    <a:pt x="437" y="805"/>
                  </a:lnTo>
                  <a:lnTo>
                    <a:pt x="435" y="807"/>
                  </a:lnTo>
                  <a:lnTo>
                    <a:pt x="433" y="807"/>
                  </a:lnTo>
                  <a:lnTo>
                    <a:pt x="433" y="809"/>
                  </a:lnTo>
                  <a:lnTo>
                    <a:pt x="431" y="809"/>
                  </a:lnTo>
                  <a:lnTo>
                    <a:pt x="429" y="811"/>
                  </a:lnTo>
                  <a:lnTo>
                    <a:pt x="427" y="811"/>
                  </a:lnTo>
                  <a:lnTo>
                    <a:pt x="427" y="813"/>
                  </a:lnTo>
                  <a:lnTo>
                    <a:pt x="426" y="813"/>
                  </a:lnTo>
                  <a:lnTo>
                    <a:pt x="424" y="813"/>
                  </a:lnTo>
                  <a:lnTo>
                    <a:pt x="424" y="811"/>
                  </a:lnTo>
                  <a:lnTo>
                    <a:pt x="424" y="809"/>
                  </a:lnTo>
                  <a:lnTo>
                    <a:pt x="422" y="807"/>
                  </a:lnTo>
                  <a:lnTo>
                    <a:pt x="422" y="805"/>
                  </a:lnTo>
                  <a:lnTo>
                    <a:pt x="422" y="804"/>
                  </a:lnTo>
                  <a:lnTo>
                    <a:pt x="422" y="802"/>
                  </a:lnTo>
                  <a:lnTo>
                    <a:pt x="420" y="802"/>
                  </a:lnTo>
                  <a:lnTo>
                    <a:pt x="420" y="800"/>
                  </a:lnTo>
                  <a:lnTo>
                    <a:pt x="418" y="800"/>
                  </a:lnTo>
                  <a:lnTo>
                    <a:pt x="416" y="798"/>
                  </a:lnTo>
                  <a:lnTo>
                    <a:pt x="416" y="796"/>
                  </a:lnTo>
                  <a:lnTo>
                    <a:pt x="414" y="794"/>
                  </a:lnTo>
                  <a:lnTo>
                    <a:pt x="414" y="792"/>
                  </a:lnTo>
                  <a:lnTo>
                    <a:pt x="414" y="790"/>
                  </a:lnTo>
                  <a:lnTo>
                    <a:pt x="414" y="788"/>
                  </a:lnTo>
                  <a:lnTo>
                    <a:pt x="414" y="786"/>
                  </a:lnTo>
                  <a:lnTo>
                    <a:pt x="412" y="786"/>
                  </a:lnTo>
                  <a:lnTo>
                    <a:pt x="412" y="785"/>
                  </a:lnTo>
                  <a:lnTo>
                    <a:pt x="410" y="783"/>
                  </a:lnTo>
                  <a:lnTo>
                    <a:pt x="410" y="781"/>
                  </a:lnTo>
                  <a:lnTo>
                    <a:pt x="408" y="781"/>
                  </a:lnTo>
                  <a:lnTo>
                    <a:pt x="407" y="779"/>
                  </a:lnTo>
                  <a:lnTo>
                    <a:pt x="407" y="777"/>
                  </a:lnTo>
                  <a:lnTo>
                    <a:pt x="407" y="775"/>
                  </a:lnTo>
                  <a:lnTo>
                    <a:pt x="407" y="773"/>
                  </a:lnTo>
                  <a:lnTo>
                    <a:pt x="407" y="771"/>
                  </a:lnTo>
                  <a:lnTo>
                    <a:pt x="408" y="769"/>
                  </a:lnTo>
                  <a:lnTo>
                    <a:pt x="408" y="767"/>
                  </a:lnTo>
                  <a:lnTo>
                    <a:pt x="410" y="766"/>
                  </a:lnTo>
                  <a:lnTo>
                    <a:pt x="410" y="764"/>
                  </a:lnTo>
                  <a:lnTo>
                    <a:pt x="408" y="764"/>
                  </a:lnTo>
                  <a:lnTo>
                    <a:pt x="407" y="764"/>
                  </a:lnTo>
                  <a:lnTo>
                    <a:pt x="407" y="766"/>
                  </a:lnTo>
                  <a:lnTo>
                    <a:pt x="405" y="764"/>
                  </a:lnTo>
                  <a:lnTo>
                    <a:pt x="403" y="764"/>
                  </a:lnTo>
                  <a:lnTo>
                    <a:pt x="401" y="764"/>
                  </a:lnTo>
                  <a:lnTo>
                    <a:pt x="399" y="764"/>
                  </a:lnTo>
                  <a:lnTo>
                    <a:pt x="397" y="764"/>
                  </a:lnTo>
                  <a:lnTo>
                    <a:pt x="395" y="764"/>
                  </a:lnTo>
                  <a:lnTo>
                    <a:pt x="389" y="762"/>
                  </a:lnTo>
                  <a:lnTo>
                    <a:pt x="388" y="760"/>
                  </a:lnTo>
                  <a:lnTo>
                    <a:pt x="386" y="760"/>
                  </a:lnTo>
                  <a:lnTo>
                    <a:pt x="382" y="758"/>
                  </a:lnTo>
                  <a:lnTo>
                    <a:pt x="380" y="758"/>
                  </a:lnTo>
                  <a:lnTo>
                    <a:pt x="378" y="756"/>
                  </a:lnTo>
                  <a:lnTo>
                    <a:pt x="370" y="754"/>
                  </a:lnTo>
                  <a:lnTo>
                    <a:pt x="365" y="752"/>
                  </a:lnTo>
                  <a:lnTo>
                    <a:pt x="359" y="752"/>
                  </a:lnTo>
                  <a:lnTo>
                    <a:pt x="355" y="752"/>
                  </a:lnTo>
                  <a:lnTo>
                    <a:pt x="350" y="750"/>
                  </a:lnTo>
                  <a:lnTo>
                    <a:pt x="344" y="750"/>
                  </a:lnTo>
                  <a:lnTo>
                    <a:pt x="338" y="750"/>
                  </a:lnTo>
                  <a:lnTo>
                    <a:pt x="334" y="752"/>
                  </a:lnTo>
                  <a:lnTo>
                    <a:pt x="331" y="756"/>
                  </a:lnTo>
                  <a:lnTo>
                    <a:pt x="327" y="760"/>
                  </a:lnTo>
                  <a:lnTo>
                    <a:pt x="325" y="762"/>
                  </a:lnTo>
                  <a:lnTo>
                    <a:pt x="323" y="764"/>
                  </a:lnTo>
                  <a:lnTo>
                    <a:pt x="321" y="764"/>
                  </a:lnTo>
                  <a:lnTo>
                    <a:pt x="315" y="764"/>
                  </a:lnTo>
                  <a:lnTo>
                    <a:pt x="308" y="764"/>
                  </a:lnTo>
                  <a:lnTo>
                    <a:pt x="298" y="766"/>
                  </a:lnTo>
                  <a:lnTo>
                    <a:pt x="289" y="767"/>
                  </a:lnTo>
                  <a:lnTo>
                    <a:pt x="279" y="767"/>
                  </a:lnTo>
                  <a:lnTo>
                    <a:pt x="270" y="767"/>
                  </a:lnTo>
                  <a:lnTo>
                    <a:pt x="260" y="769"/>
                  </a:lnTo>
                  <a:lnTo>
                    <a:pt x="255" y="769"/>
                  </a:lnTo>
                  <a:lnTo>
                    <a:pt x="247" y="771"/>
                  </a:lnTo>
                  <a:lnTo>
                    <a:pt x="245" y="771"/>
                  </a:lnTo>
                  <a:lnTo>
                    <a:pt x="245" y="773"/>
                  </a:lnTo>
                  <a:lnTo>
                    <a:pt x="245" y="775"/>
                  </a:lnTo>
                  <a:lnTo>
                    <a:pt x="245" y="777"/>
                  </a:lnTo>
                  <a:lnTo>
                    <a:pt x="245" y="781"/>
                  </a:lnTo>
                  <a:lnTo>
                    <a:pt x="245" y="783"/>
                  </a:lnTo>
                  <a:lnTo>
                    <a:pt x="243" y="785"/>
                  </a:lnTo>
                  <a:lnTo>
                    <a:pt x="243" y="790"/>
                  </a:lnTo>
                  <a:lnTo>
                    <a:pt x="241" y="794"/>
                  </a:lnTo>
                  <a:lnTo>
                    <a:pt x="241" y="800"/>
                  </a:lnTo>
                  <a:lnTo>
                    <a:pt x="241" y="802"/>
                  </a:lnTo>
                  <a:lnTo>
                    <a:pt x="239" y="807"/>
                  </a:lnTo>
                  <a:lnTo>
                    <a:pt x="239" y="809"/>
                  </a:lnTo>
                  <a:lnTo>
                    <a:pt x="237" y="815"/>
                  </a:lnTo>
                  <a:lnTo>
                    <a:pt x="236" y="817"/>
                  </a:lnTo>
                  <a:lnTo>
                    <a:pt x="236" y="819"/>
                  </a:lnTo>
                  <a:lnTo>
                    <a:pt x="234" y="821"/>
                  </a:lnTo>
                  <a:lnTo>
                    <a:pt x="232" y="821"/>
                  </a:lnTo>
                  <a:lnTo>
                    <a:pt x="230" y="823"/>
                  </a:lnTo>
                  <a:lnTo>
                    <a:pt x="230" y="824"/>
                  </a:lnTo>
                  <a:lnTo>
                    <a:pt x="230" y="826"/>
                  </a:lnTo>
                  <a:lnTo>
                    <a:pt x="230" y="830"/>
                  </a:lnTo>
                  <a:lnTo>
                    <a:pt x="230" y="832"/>
                  </a:lnTo>
                  <a:lnTo>
                    <a:pt x="228" y="838"/>
                  </a:lnTo>
                  <a:lnTo>
                    <a:pt x="228" y="840"/>
                  </a:lnTo>
                  <a:lnTo>
                    <a:pt x="228" y="842"/>
                  </a:lnTo>
                  <a:lnTo>
                    <a:pt x="228" y="843"/>
                  </a:lnTo>
                  <a:lnTo>
                    <a:pt x="230" y="845"/>
                  </a:lnTo>
                  <a:lnTo>
                    <a:pt x="230" y="847"/>
                  </a:lnTo>
                  <a:lnTo>
                    <a:pt x="230" y="849"/>
                  </a:lnTo>
                  <a:lnTo>
                    <a:pt x="230" y="847"/>
                  </a:lnTo>
                  <a:lnTo>
                    <a:pt x="228" y="847"/>
                  </a:lnTo>
                  <a:lnTo>
                    <a:pt x="228" y="849"/>
                  </a:lnTo>
                  <a:lnTo>
                    <a:pt x="226" y="849"/>
                  </a:lnTo>
                  <a:lnTo>
                    <a:pt x="228" y="851"/>
                  </a:lnTo>
                  <a:lnTo>
                    <a:pt x="226" y="853"/>
                  </a:lnTo>
                  <a:lnTo>
                    <a:pt x="224" y="855"/>
                  </a:lnTo>
                  <a:lnTo>
                    <a:pt x="224" y="857"/>
                  </a:lnTo>
                  <a:lnTo>
                    <a:pt x="222" y="859"/>
                  </a:lnTo>
                  <a:lnTo>
                    <a:pt x="220" y="859"/>
                  </a:lnTo>
                  <a:lnTo>
                    <a:pt x="220" y="861"/>
                  </a:lnTo>
                  <a:lnTo>
                    <a:pt x="218" y="861"/>
                  </a:lnTo>
                  <a:lnTo>
                    <a:pt x="218" y="862"/>
                  </a:lnTo>
                  <a:lnTo>
                    <a:pt x="218" y="864"/>
                  </a:lnTo>
                  <a:lnTo>
                    <a:pt x="218" y="866"/>
                  </a:lnTo>
                  <a:lnTo>
                    <a:pt x="215" y="866"/>
                  </a:lnTo>
                  <a:lnTo>
                    <a:pt x="215" y="868"/>
                  </a:lnTo>
                  <a:lnTo>
                    <a:pt x="213" y="870"/>
                  </a:lnTo>
                  <a:lnTo>
                    <a:pt x="213" y="872"/>
                  </a:lnTo>
                  <a:lnTo>
                    <a:pt x="215" y="874"/>
                  </a:lnTo>
                  <a:lnTo>
                    <a:pt x="215" y="876"/>
                  </a:lnTo>
                  <a:lnTo>
                    <a:pt x="215" y="878"/>
                  </a:lnTo>
                  <a:lnTo>
                    <a:pt x="213" y="880"/>
                  </a:lnTo>
                  <a:lnTo>
                    <a:pt x="211" y="881"/>
                  </a:lnTo>
                  <a:lnTo>
                    <a:pt x="211" y="883"/>
                  </a:lnTo>
                  <a:lnTo>
                    <a:pt x="209" y="885"/>
                  </a:lnTo>
                  <a:lnTo>
                    <a:pt x="207" y="885"/>
                  </a:lnTo>
                  <a:lnTo>
                    <a:pt x="205" y="887"/>
                  </a:lnTo>
                  <a:lnTo>
                    <a:pt x="201" y="887"/>
                  </a:lnTo>
                  <a:lnTo>
                    <a:pt x="199" y="889"/>
                  </a:lnTo>
                  <a:lnTo>
                    <a:pt x="198" y="891"/>
                  </a:lnTo>
                  <a:lnTo>
                    <a:pt x="196" y="891"/>
                  </a:lnTo>
                  <a:lnTo>
                    <a:pt x="194" y="893"/>
                  </a:lnTo>
                  <a:lnTo>
                    <a:pt x="192" y="893"/>
                  </a:lnTo>
                  <a:lnTo>
                    <a:pt x="192" y="895"/>
                  </a:lnTo>
                  <a:lnTo>
                    <a:pt x="190" y="895"/>
                  </a:lnTo>
                  <a:lnTo>
                    <a:pt x="188" y="895"/>
                  </a:lnTo>
                  <a:lnTo>
                    <a:pt x="186" y="895"/>
                  </a:lnTo>
                  <a:lnTo>
                    <a:pt x="184" y="897"/>
                  </a:lnTo>
                  <a:lnTo>
                    <a:pt x="184" y="899"/>
                  </a:lnTo>
                  <a:lnTo>
                    <a:pt x="182" y="899"/>
                  </a:lnTo>
                  <a:lnTo>
                    <a:pt x="180" y="899"/>
                  </a:lnTo>
                  <a:lnTo>
                    <a:pt x="179" y="899"/>
                  </a:lnTo>
                  <a:lnTo>
                    <a:pt x="177" y="899"/>
                  </a:lnTo>
                  <a:lnTo>
                    <a:pt x="177" y="897"/>
                  </a:lnTo>
                  <a:lnTo>
                    <a:pt x="175" y="895"/>
                  </a:lnTo>
                  <a:lnTo>
                    <a:pt x="175" y="893"/>
                  </a:lnTo>
                  <a:lnTo>
                    <a:pt x="173" y="891"/>
                  </a:lnTo>
                  <a:lnTo>
                    <a:pt x="171" y="887"/>
                  </a:lnTo>
                  <a:lnTo>
                    <a:pt x="171" y="885"/>
                  </a:lnTo>
                  <a:lnTo>
                    <a:pt x="169" y="885"/>
                  </a:lnTo>
                  <a:lnTo>
                    <a:pt x="169" y="883"/>
                  </a:lnTo>
                  <a:lnTo>
                    <a:pt x="167" y="883"/>
                  </a:lnTo>
                  <a:lnTo>
                    <a:pt x="165" y="885"/>
                  </a:lnTo>
                  <a:lnTo>
                    <a:pt x="163" y="885"/>
                  </a:lnTo>
                  <a:lnTo>
                    <a:pt x="161" y="883"/>
                  </a:lnTo>
                  <a:lnTo>
                    <a:pt x="161" y="881"/>
                  </a:lnTo>
                  <a:lnTo>
                    <a:pt x="160" y="881"/>
                  </a:lnTo>
                  <a:lnTo>
                    <a:pt x="158" y="881"/>
                  </a:lnTo>
                  <a:lnTo>
                    <a:pt x="156" y="883"/>
                  </a:lnTo>
                  <a:lnTo>
                    <a:pt x="154" y="883"/>
                  </a:lnTo>
                  <a:lnTo>
                    <a:pt x="152" y="881"/>
                  </a:lnTo>
                  <a:lnTo>
                    <a:pt x="150" y="881"/>
                  </a:lnTo>
                  <a:lnTo>
                    <a:pt x="150" y="880"/>
                  </a:lnTo>
                  <a:lnTo>
                    <a:pt x="148" y="880"/>
                  </a:lnTo>
                  <a:lnTo>
                    <a:pt x="146" y="880"/>
                  </a:lnTo>
                  <a:lnTo>
                    <a:pt x="142" y="880"/>
                  </a:lnTo>
                  <a:lnTo>
                    <a:pt x="141" y="880"/>
                  </a:lnTo>
                  <a:lnTo>
                    <a:pt x="139" y="881"/>
                  </a:lnTo>
                  <a:lnTo>
                    <a:pt x="137" y="883"/>
                  </a:lnTo>
                  <a:lnTo>
                    <a:pt x="135" y="885"/>
                  </a:lnTo>
                  <a:lnTo>
                    <a:pt x="133" y="889"/>
                  </a:lnTo>
                  <a:lnTo>
                    <a:pt x="133" y="893"/>
                  </a:lnTo>
                  <a:lnTo>
                    <a:pt x="131" y="893"/>
                  </a:lnTo>
                  <a:lnTo>
                    <a:pt x="129" y="895"/>
                  </a:lnTo>
                  <a:lnTo>
                    <a:pt x="127" y="897"/>
                  </a:lnTo>
                  <a:lnTo>
                    <a:pt x="123" y="900"/>
                  </a:lnTo>
                  <a:lnTo>
                    <a:pt x="122" y="902"/>
                  </a:lnTo>
                  <a:lnTo>
                    <a:pt x="122" y="904"/>
                  </a:lnTo>
                  <a:lnTo>
                    <a:pt x="122" y="906"/>
                  </a:lnTo>
                  <a:lnTo>
                    <a:pt x="120" y="906"/>
                  </a:lnTo>
                  <a:lnTo>
                    <a:pt x="118" y="908"/>
                  </a:lnTo>
                  <a:lnTo>
                    <a:pt x="116" y="908"/>
                  </a:lnTo>
                  <a:lnTo>
                    <a:pt x="114" y="904"/>
                  </a:lnTo>
                  <a:lnTo>
                    <a:pt x="112" y="904"/>
                  </a:lnTo>
                  <a:lnTo>
                    <a:pt x="110" y="902"/>
                  </a:lnTo>
                  <a:lnTo>
                    <a:pt x="108" y="900"/>
                  </a:lnTo>
                  <a:lnTo>
                    <a:pt x="104" y="899"/>
                  </a:lnTo>
                  <a:lnTo>
                    <a:pt x="103" y="897"/>
                  </a:lnTo>
                  <a:lnTo>
                    <a:pt x="101" y="895"/>
                  </a:lnTo>
                  <a:lnTo>
                    <a:pt x="97" y="891"/>
                  </a:lnTo>
                  <a:lnTo>
                    <a:pt x="95" y="891"/>
                  </a:lnTo>
                  <a:lnTo>
                    <a:pt x="93" y="887"/>
                  </a:lnTo>
                  <a:lnTo>
                    <a:pt x="91" y="885"/>
                  </a:lnTo>
                  <a:lnTo>
                    <a:pt x="91" y="883"/>
                  </a:lnTo>
                  <a:lnTo>
                    <a:pt x="91" y="881"/>
                  </a:lnTo>
                  <a:lnTo>
                    <a:pt x="91" y="878"/>
                  </a:lnTo>
                  <a:lnTo>
                    <a:pt x="91" y="874"/>
                  </a:lnTo>
                  <a:lnTo>
                    <a:pt x="89" y="872"/>
                  </a:lnTo>
                  <a:lnTo>
                    <a:pt x="89" y="870"/>
                  </a:lnTo>
                  <a:lnTo>
                    <a:pt x="89" y="866"/>
                  </a:lnTo>
                  <a:lnTo>
                    <a:pt x="87" y="864"/>
                  </a:lnTo>
                  <a:lnTo>
                    <a:pt x="87" y="862"/>
                  </a:lnTo>
                  <a:lnTo>
                    <a:pt x="87" y="861"/>
                  </a:lnTo>
                  <a:lnTo>
                    <a:pt x="87" y="857"/>
                  </a:lnTo>
                  <a:lnTo>
                    <a:pt x="87" y="855"/>
                  </a:lnTo>
                  <a:lnTo>
                    <a:pt x="89" y="851"/>
                  </a:lnTo>
                  <a:lnTo>
                    <a:pt x="91" y="851"/>
                  </a:lnTo>
                  <a:lnTo>
                    <a:pt x="91" y="849"/>
                  </a:lnTo>
                  <a:lnTo>
                    <a:pt x="93" y="851"/>
                  </a:lnTo>
                  <a:lnTo>
                    <a:pt x="95" y="849"/>
                  </a:lnTo>
                  <a:lnTo>
                    <a:pt x="99" y="843"/>
                  </a:lnTo>
                  <a:lnTo>
                    <a:pt x="101" y="843"/>
                  </a:lnTo>
                  <a:lnTo>
                    <a:pt x="104" y="843"/>
                  </a:lnTo>
                  <a:lnTo>
                    <a:pt x="104" y="842"/>
                  </a:lnTo>
                  <a:lnTo>
                    <a:pt x="106" y="842"/>
                  </a:lnTo>
                  <a:lnTo>
                    <a:pt x="106" y="840"/>
                  </a:lnTo>
                  <a:lnTo>
                    <a:pt x="108" y="840"/>
                  </a:lnTo>
                  <a:lnTo>
                    <a:pt x="108" y="838"/>
                  </a:lnTo>
                  <a:lnTo>
                    <a:pt x="108" y="834"/>
                  </a:lnTo>
                  <a:lnTo>
                    <a:pt x="110" y="832"/>
                  </a:lnTo>
                  <a:lnTo>
                    <a:pt x="110" y="828"/>
                  </a:lnTo>
                  <a:lnTo>
                    <a:pt x="110" y="826"/>
                  </a:lnTo>
                  <a:lnTo>
                    <a:pt x="112" y="823"/>
                  </a:lnTo>
                  <a:lnTo>
                    <a:pt x="112" y="819"/>
                  </a:lnTo>
                  <a:lnTo>
                    <a:pt x="112" y="815"/>
                  </a:lnTo>
                  <a:lnTo>
                    <a:pt x="112" y="811"/>
                  </a:lnTo>
                  <a:lnTo>
                    <a:pt x="114" y="807"/>
                  </a:lnTo>
                  <a:lnTo>
                    <a:pt x="114" y="802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14" y="786"/>
                  </a:lnTo>
                  <a:lnTo>
                    <a:pt x="114" y="783"/>
                  </a:lnTo>
                  <a:lnTo>
                    <a:pt x="116" y="781"/>
                  </a:lnTo>
                  <a:lnTo>
                    <a:pt x="116" y="779"/>
                  </a:lnTo>
                  <a:lnTo>
                    <a:pt x="118" y="779"/>
                  </a:lnTo>
                  <a:lnTo>
                    <a:pt x="120" y="777"/>
                  </a:lnTo>
                  <a:lnTo>
                    <a:pt x="120" y="775"/>
                  </a:lnTo>
                  <a:lnTo>
                    <a:pt x="118" y="773"/>
                  </a:lnTo>
                  <a:lnTo>
                    <a:pt x="118" y="771"/>
                  </a:lnTo>
                  <a:lnTo>
                    <a:pt x="114" y="771"/>
                  </a:lnTo>
                  <a:lnTo>
                    <a:pt x="112" y="769"/>
                  </a:lnTo>
                  <a:lnTo>
                    <a:pt x="112" y="767"/>
                  </a:lnTo>
                  <a:lnTo>
                    <a:pt x="114" y="764"/>
                  </a:lnTo>
                  <a:lnTo>
                    <a:pt x="116" y="762"/>
                  </a:lnTo>
                  <a:lnTo>
                    <a:pt x="118" y="760"/>
                  </a:lnTo>
                  <a:lnTo>
                    <a:pt x="118" y="758"/>
                  </a:lnTo>
                  <a:lnTo>
                    <a:pt x="118" y="756"/>
                  </a:lnTo>
                  <a:lnTo>
                    <a:pt x="118" y="752"/>
                  </a:lnTo>
                  <a:lnTo>
                    <a:pt x="116" y="750"/>
                  </a:lnTo>
                  <a:lnTo>
                    <a:pt x="116" y="748"/>
                  </a:lnTo>
                  <a:lnTo>
                    <a:pt x="114" y="748"/>
                  </a:lnTo>
                  <a:lnTo>
                    <a:pt x="112" y="747"/>
                  </a:lnTo>
                  <a:lnTo>
                    <a:pt x="112" y="745"/>
                  </a:lnTo>
                  <a:lnTo>
                    <a:pt x="114" y="745"/>
                  </a:lnTo>
                  <a:lnTo>
                    <a:pt x="116" y="745"/>
                  </a:lnTo>
                  <a:lnTo>
                    <a:pt x="118" y="743"/>
                  </a:lnTo>
                  <a:lnTo>
                    <a:pt x="120" y="743"/>
                  </a:lnTo>
                  <a:lnTo>
                    <a:pt x="122" y="741"/>
                  </a:lnTo>
                  <a:lnTo>
                    <a:pt x="123" y="741"/>
                  </a:lnTo>
                  <a:lnTo>
                    <a:pt x="123" y="739"/>
                  </a:lnTo>
                  <a:lnTo>
                    <a:pt x="123" y="737"/>
                  </a:lnTo>
                  <a:lnTo>
                    <a:pt x="125" y="733"/>
                  </a:lnTo>
                  <a:lnTo>
                    <a:pt x="127" y="731"/>
                  </a:lnTo>
                  <a:lnTo>
                    <a:pt x="127" y="729"/>
                  </a:lnTo>
                  <a:lnTo>
                    <a:pt x="127" y="728"/>
                  </a:lnTo>
                  <a:lnTo>
                    <a:pt x="127" y="726"/>
                  </a:lnTo>
                  <a:lnTo>
                    <a:pt x="123" y="726"/>
                  </a:lnTo>
                  <a:lnTo>
                    <a:pt x="122" y="726"/>
                  </a:lnTo>
                  <a:lnTo>
                    <a:pt x="120" y="726"/>
                  </a:lnTo>
                  <a:lnTo>
                    <a:pt x="118" y="724"/>
                  </a:lnTo>
                  <a:lnTo>
                    <a:pt x="116" y="726"/>
                  </a:lnTo>
                  <a:lnTo>
                    <a:pt x="114" y="724"/>
                  </a:lnTo>
                  <a:lnTo>
                    <a:pt x="112" y="724"/>
                  </a:lnTo>
                  <a:lnTo>
                    <a:pt x="110" y="724"/>
                  </a:lnTo>
                  <a:lnTo>
                    <a:pt x="108" y="724"/>
                  </a:lnTo>
                  <a:lnTo>
                    <a:pt x="106" y="724"/>
                  </a:lnTo>
                  <a:lnTo>
                    <a:pt x="104" y="726"/>
                  </a:lnTo>
                  <a:lnTo>
                    <a:pt x="103" y="726"/>
                  </a:lnTo>
                  <a:lnTo>
                    <a:pt x="99" y="724"/>
                  </a:lnTo>
                  <a:lnTo>
                    <a:pt x="97" y="724"/>
                  </a:lnTo>
                  <a:lnTo>
                    <a:pt x="95" y="724"/>
                  </a:lnTo>
                  <a:lnTo>
                    <a:pt x="95" y="722"/>
                  </a:lnTo>
                  <a:lnTo>
                    <a:pt x="95" y="720"/>
                  </a:lnTo>
                  <a:lnTo>
                    <a:pt x="95" y="716"/>
                  </a:lnTo>
                  <a:lnTo>
                    <a:pt x="97" y="714"/>
                  </a:lnTo>
                  <a:lnTo>
                    <a:pt x="97" y="712"/>
                  </a:lnTo>
                  <a:lnTo>
                    <a:pt x="97" y="709"/>
                  </a:lnTo>
                  <a:lnTo>
                    <a:pt x="97" y="705"/>
                  </a:lnTo>
                  <a:lnTo>
                    <a:pt x="97" y="703"/>
                  </a:lnTo>
                  <a:lnTo>
                    <a:pt x="99" y="701"/>
                  </a:lnTo>
                  <a:lnTo>
                    <a:pt x="101" y="699"/>
                  </a:lnTo>
                  <a:lnTo>
                    <a:pt x="103" y="695"/>
                  </a:lnTo>
                  <a:lnTo>
                    <a:pt x="104" y="693"/>
                  </a:lnTo>
                  <a:lnTo>
                    <a:pt x="104" y="688"/>
                  </a:lnTo>
                  <a:lnTo>
                    <a:pt x="106" y="686"/>
                  </a:lnTo>
                  <a:lnTo>
                    <a:pt x="106" y="684"/>
                  </a:lnTo>
                  <a:lnTo>
                    <a:pt x="106" y="682"/>
                  </a:lnTo>
                  <a:lnTo>
                    <a:pt x="106" y="680"/>
                  </a:lnTo>
                  <a:lnTo>
                    <a:pt x="104" y="678"/>
                  </a:lnTo>
                  <a:lnTo>
                    <a:pt x="104" y="676"/>
                  </a:lnTo>
                  <a:lnTo>
                    <a:pt x="103" y="676"/>
                  </a:lnTo>
                  <a:lnTo>
                    <a:pt x="101" y="672"/>
                  </a:lnTo>
                  <a:lnTo>
                    <a:pt x="101" y="671"/>
                  </a:lnTo>
                  <a:lnTo>
                    <a:pt x="99" y="669"/>
                  </a:lnTo>
                  <a:lnTo>
                    <a:pt x="97" y="669"/>
                  </a:lnTo>
                  <a:lnTo>
                    <a:pt x="95" y="667"/>
                  </a:lnTo>
                  <a:lnTo>
                    <a:pt x="95" y="671"/>
                  </a:lnTo>
                  <a:lnTo>
                    <a:pt x="93" y="667"/>
                  </a:lnTo>
                  <a:lnTo>
                    <a:pt x="91" y="665"/>
                  </a:lnTo>
                  <a:lnTo>
                    <a:pt x="89" y="665"/>
                  </a:lnTo>
                  <a:lnTo>
                    <a:pt x="87" y="663"/>
                  </a:lnTo>
                  <a:lnTo>
                    <a:pt x="85" y="661"/>
                  </a:lnTo>
                  <a:lnTo>
                    <a:pt x="85" y="659"/>
                  </a:lnTo>
                  <a:lnTo>
                    <a:pt x="84" y="659"/>
                  </a:lnTo>
                  <a:lnTo>
                    <a:pt x="82" y="659"/>
                  </a:lnTo>
                  <a:lnTo>
                    <a:pt x="74" y="661"/>
                  </a:lnTo>
                  <a:lnTo>
                    <a:pt x="74" y="663"/>
                  </a:lnTo>
                  <a:lnTo>
                    <a:pt x="72" y="663"/>
                  </a:lnTo>
                  <a:lnTo>
                    <a:pt x="72" y="665"/>
                  </a:lnTo>
                  <a:lnTo>
                    <a:pt x="70" y="667"/>
                  </a:lnTo>
                  <a:lnTo>
                    <a:pt x="70" y="669"/>
                  </a:lnTo>
                  <a:lnTo>
                    <a:pt x="68" y="671"/>
                  </a:lnTo>
                  <a:lnTo>
                    <a:pt x="68" y="672"/>
                  </a:lnTo>
                  <a:lnTo>
                    <a:pt x="66" y="674"/>
                  </a:lnTo>
                  <a:lnTo>
                    <a:pt x="64" y="674"/>
                  </a:lnTo>
                  <a:lnTo>
                    <a:pt x="63" y="676"/>
                  </a:lnTo>
                  <a:lnTo>
                    <a:pt x="61" y="678"/>
                  </a:lnTo>
                  <a:lnTo>
                    <a:pt x="61" y="680"/>
                  </a:lnTo>
                  <a:lnTo>
                    <a:pt x="59" y="680"/>
                  </a:lnTo>
                  <a:lnTo>
                    <a:pt x="57" y="680"/>
                  </a:lnTo>
                  <a:lnTo>
                    <a:pt x="55" y="680"/>
                  </a:lnTo>
                  <a:lnTo>
                    <a:pt x="51" y="680"/>
                  </a:lnTo>
                  <a:lnTo>
                    <a:pt x="44" y="680"/>
                  </a:lnTo>
                  <a:lnTo>
                    <a:pt x="38" y="680"/>
                  </a:lnTo>
                  <a:lnTo>
                    <a:pt x="34" y="680"/>
                  </a:lnTo>
                  <a:lnTo>
                    <a:pt x="30" y="682"/>
                  </a:lnTo>
                  <a:lnTo>
                    <a:pt x="23" y="686"/>
                  </a:lnTo>
                  <a:lnTo>
                    <a:pt x="19" y="690"/>
                  </a:lnTo>
                  <a:lnTo>
                    <a:pt x="17" y="690"/>
                  </a:lnTo>
                  <a:lnTo>
                    <a:pt x="13" y="691"/>
                  </a:lnTo>
                  <a:lnTo>
                    <a:pt x="9" y="690"/>
                  </a:lnTo>
                  <a:lnTo>
                    <a:pt x="0" y="690"/>
                  </a:lnTo>
                  <a:lnTo>
                    <a:pt x="2" y="659"/>
                  </a:lnTo>
                  <a:lnTo>
                    <a:pt x="2" y="655"/>
                  </a:lnTo>
                  <a:lnTo>
                    <a:pt x="6" y="652"/>
                  </a:lnTo>
                  <a:lnTo>
                    <a:pt x="7" y="652"/>
                  </a:lnTo>
                  <a:lnTo>
                    <a:pt x="9" y="652"/>
                  </a:lnTo>
                  <a:lnTo>
                    <a:pt x="11" y="648"/>
                  </a:lnTo>
                  <a:lnTo>
                    <a:pt x="13" y="644"/>
                  </a:lnTo>
                  <a:lnTo>
                    <a:pt x="15" y="642"/>
                  </a:lnTo>
                  <a:lnTo>
                    <a:pt x="15" y="640"/>
                  </a:lnTo>
                  <a:lnTo>
                    <a:pt x="17" y="640"/>
                  </a:lnTo>
                  <a:lnTo>
                    <a:pt x="19" y="640"/>
                  </a:lnTo>
                  <a:lnTo>
                    <a:pt x="25" y="640"/>
                  </a:lnTo>
                  <a:lnTo>
                    <a:pt x="36" y="642"/>
                  </a:lnTo>
                  <a:lnTo>
                    <a:pt x="49" y="640"/>
                  </a:lnTo>
                  <a:lnTo>
                    <a:pt x="55" y="638"/>
                  </a:lnTo>
                  <a:lnTo>
                    <a:pt x="55" y="636"/>
                  </a:lnTo>
                  <a:lnTo>
                    <a:pt x="53" y="634"/>
                  </a:lnTo>
                  <a:lnTo>
                    <a:pt x="51" y="629"/>
                  </a:lnTo>
                  <a:lnTo>
                    <a:pt x="49" y="627"/>
                  </a:lnTo>
                  <a:lnTo>
                    <a:pt x="47" y="627"/>
                  </a:lnTo>
                  <a:lnTo>
                    <a:pt x="45" y="627"/>
                  </a:lnTo>
                  <a:lnTo>
                    <a:pt x="45" y="625"/>
                  </a:lnTo>
                  <a:lnTo>
                    <a:pt x="40" y="617"/>
                  </a:lnTo>
                  <a:lnTo>
                    <a:pt x="34" y="608"/>
                  </a:lnTo>
                  <a:lnTo>
                    <a:pt x="32" y="604"/>
                  </a:lnTo>
                  <a:lnTo>
                    <a:pt x="32" y="600"/>
                  </a:lnTo>
                  <a:lnTo>
                    <a:pt x="34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40" y="596"/>
                  </a:lnTo>
                  <a:lnTo>
                    <a:pt x="42" y="595"/>
                  </a:lnTo>
                  <a:lnTo>
                    <a:pt x="42" y="593"/>
                  </a:lnTo>
                  <a:lnTo>
                    <a:pt x="44" y="593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51" y="587"/>
                  </a:lnTo>
                  <a:lnTo>
                    <a:pt x="51" y="585"/>
                  </a:lnTo>
                  <a:lnTo>
                    <a:pt x="53" y="583"/>
                  </a:lnTo>
                  <a:lnTo>
                    <a:pt x="55" y="583"/>
                  </a:lnTo>
                  <a:lnTo>
                    <a:pt x="55" y="581"/>
                  </a:lnTo>
                  <a:lnTo>
                    <a:pt x="57" y="581"/>
                  </a:lnTo>
                  <a:lnTo>
                    <a:pt x="59" y="579"/>
                  </a:lnTo>
                  <a:lnTo>
                    <a:pt x="61" y="579"/>
                  </a:lnTo>
                  <a:lnTo>
                    <a:pt x="61" y="581"/>
                  </a:lnTo>
                  <a:lnTo>
                    <a:pt x="63" y="581"/>
                  </a:lnTo>
                  <a:lnTo>
                    <a:pt x="63" y="579"/>
                  </a:lnTo>
                  <a:lnTo>
                    <a:pt x="64" y="579"/>
                  </a:lnTo>
                  <a:lnTo>
                    <a:pt x="64" y="576"/>
                  </a:lnTo>
                  <a:lnTo>
                    <a:pt x="66" y="572"/>
                  </a:lnTo>
                  <a:lnTo>
                    <a:pt x="68" y="572"/>
                  </a:lnTo>
                  <a:lnTo>
                    <a:pt x="70" y="568"/>
                  </a:lnTo>
                  <a:lnTo>
                    <a:pt x="74" y="566"/>
                  </a:lnTo>
                  <a:lnTo>
                    <a:pt x="76" y="566"/>
                  </a:lnTo>
                  <a:lnTo>
                    <a:pt x="82" y="562"/>
                  </a:lnTo>
                  <a:lnTo>
                    <a:pt x="97" y="551"/>
                  </a:lnTo>
                  <a:lnTo>
                    <a:pt x="99" y="549"/>
                  </a:lnTo>
                  <a:lnTo>
                    <a:pt x="99" y="547"/>
                  </a:lnTo>
                  <a:lnTo>
                    <a:pt x="99" y="545"/>
                  </a:lnTo>
                  <a:lnTo>
                    <a:pt x="97" y="541"/>
                  </a:lnTo>
                  <a:lnTo>
                    <a:pt x="97" y="538"/>
                  </a:lnTo>
                  <a:lnTo>
                    <a:pt x="97" y="534"/>
                  </a:lnTo>
                  <a:lnTo>
                    <a:pt x="97" y="524"/>
                  </a:lnTo>
                  <a:lnTo>
                    <a:pt x="97" y="522"/>
                  </a:lnTo>
                  <a:lnTo>
                    <a:pt x="99" y="520"/>
                  </a:lnTo>
                  <a:lnTo>
                    <a:pt x="99" y="519"/>
                  </a:lnTo>
                  <a:lnTo>
                    <a:pt x="101" y="519"/>
                  </a:lnTo>
                  <a:lnTo>
                    <a:pt x="103" y="519"/>
                  </a:lnTo>
                  <a:lnTo>
                    <a:pt x="104" y="519"/>
                  </a:lnTo>
                  <a:lnTo>
                    <a:pt x="106" y="519"/>
                  </a:lnTo>
                  <a:lnTo>
                    <a:pt x="108" y="519"/>
                  </a:lnTo>
                  <a:lnTo>
                    <a:pt x="118" y="517"/>
                  </a:lnTo>
                  <a:lnTo>
                    <a:pt x="120" y="519"/>
                  </a:lnTo>
                  <a:lnTo>
                    <a:pt x="122" y="519"/>
                  </a:lnTo>
                  <a:lnTo>
                    <a:pt x="122" y="520"/>
                  </a:lnTo>
                  <a:lnTo>
                    <a:pt x="123" y="522"/>
                  </a:lnTo>
                  <a:lnTo>
                    <a:pt x="123" y="524"/>
                  </a:lnTo>
                  <a:lnTo>
                    <a:pt x="127" y="524"/>
                  </a:lnTo>
                  <a:lnTo>
                    <a:pt x="127" y="526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7" y="532"/>
                  </a:lnTo>
                  <a:lnTo>
                    <a:pt x="129" y="532"/>
                  </a:lnTo>
                  <a:lnTo>
                    <a:pt x="129" y="534"/>
                  </a:lnTo>
                  <a:lnTo>
                    <a:pt x="137" y="538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9" y="507"/>
                  </a:lnTo>
                  <a:lnTo>
                    <a:pt x="125" y="483"/>
                  </a:lnTo>
                  <a:lnTo>
                    <a:pt x="120" y="473"/>
                  </a:lnTo>
                  <a:lnTo>
                    <a:pt x="120" y="469"/>
                  </a:lnTo>
                  <a:lnTo>
                    <a:pt x="120" y="465"/>
                  </a:lnTo>
                  <a:lnTo>
                    <a:pt x="123" y="454"/>
                  </a:lnTo>
                  <a:lnTo>
                    <a:pt x="125" y="450"/>
                  </a:lnTo>
                  <a:lnTo>
                    <a:pt x="125" y="446"/>
                  </a:lnTo>
                  <a:lnTo>
                    <a:pt x="127" y="445"/>
                  </a:lnTo>
                  <a:lnTo>
                    <a:pt x="127" y="441"/>
                  </a:lnTo>
                  <a:lnTo>
                    <a:pt x="129" y="439"/>
                  </a:lnTo>
                  <a:lnTo>
                    <a:pt x="129" y="437"/>
                  </a:lnTo>
                  <a:lnTo>
                    <a:pt x="129" y="433"/>
                  </a:lnTo>
                  <a:lnTo>
                    <a:pt x="129" y="431"/>
                  </a:lnTo>
                  <a:lnTo>
                    <a:pt x="129" y="429"/>
                  </a:lnTo>
                  <a:lnTo>
                    <a:pt x="131" y="426"/>
                  </a:lnTo>
                  <a:lnTo>
                    <a:pt x="131" y="422"/>
                  </a:lnTo>
                  <a:lnTo>
                    <a:pt x="133" y="420"/>
                  </a:lnTo>
                  <a:lnTo>
                    <a:pt x="135" y="418"/>
                  </a:lnTo>
                  <a:lnTo>
                    <a:pt x="137" y="416"/>
                  </a:lnTo>
                  <a:lnTo>
                    <a:pt x="141" y="412"/>
                  </a:lnTo>
                  <a:lnTo>
                    <a:pt x="144" y="412"/>
                  </a:lnTo>
                  <a:lnTo>
                    <a:pt x="146" y="410"/>
                  </a:lnTo>
                  <a:lnTo>
                    <a:pt x="150" y="407"/>
                  </a:lnTo>
                  <a:lnTo>
                    <a:pt x="152" y="407"/>
                  </a:lnTo>
                  <a:lnTo>
                    <a:pt x="156" y="403"/>
                  </a:lnTo>
                  <a:lnTo>
                    <a:pt x="161" y="397"/>
                  </a:lnTo>
                  <a:lnTo>
                    <a:pt x="167" y="393"/>
                  </a:lnTo>
                  <a:lnTo>
                    <a:pt x="165" y="389"/>
                  </a:lnTo>
                  <a:lnTo>
                    <a:pt x="163" y="388"/>
                  </a:lnTo>
                  <a:lnTo>
                    <a:pt x="163" y="386"/>
                  </a:lnTo>
                  <a:lnTo>
                    <a:pt x="161" y="386"/>
                  </a:lnTo>
                  <a:lnTo>
                    <a:pt x="158" y="384"/>
                  </a:lnTo>
                  <a:lnTo>
                    <a:pt x="154" y="382"/>
                  </a:lnTo>
                  <a:lnTo>
                    <a:pt x="150" y="380"/>
                  </a:lnTo>
                  <a:lnTo>
                    <a:pt x="142" y="376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44" y="370"/>
                  </a:lnTo>
                  <a:lnTo>
                    <a:pt x="142" y="367"/>
                  </a:lnTo>
                  <a:lnTo>
                    <a:pt x="142" y="361"/>
                  </a:lnTo>
                  <a:lnTo>
                    <a:pt x="141" y="355"/>
                  </a:lnTo>
                  <a:lnTo>
                    <a:pt x="139" y="350"/>
                  </a:lnTo>
                  <a:lnTo>
                    <a:pt x="137" y="348"/>
                  </a:lnTo>
                  <a:lnTo>
                    <a:pt x="135" y="346"/>
                  </a:lnTo>
                  <a:lnTo>
                    <a:pt x="133" y="344"/>
                  </a:lnTo>
                  <a:lnTo>
                    <a:pt x="127" y="338"/>
                  </a:lnTo>
                  <a:lnTo>
                    <a:pt x="125" y="336"/>
                  </a:lnTo>
                  <a:lnTo>
                    <a:pt x="123" y="336"/>
                  </a:lnTo>
                  <a:lnTo>
                    <a:pt x="122" y="336"/>
                  </a:lnTo>
                  <a:lnTo>
                    <a:pt x="120" y="336"/>
                  </a:lnTo>
                  <a:lnTo>
                    <a:pt x="116" y="336"/>
                  </a:lnTo>
                  <a:lnTo>
                    <a:pt x="114" y="336"/>
                  </a:lnTo>
                  <a:lnTo>
                    <a:pt x="112" y="336"/>
                  </a:lnTo>
                  <a:lnTo>
                    <a:pt x="112" y="334"/>
                  </a:lnTo>
                  <a:lnTo>
                    <a:pt x="110" y="332"/>
                  </a:lnTo>
                  <a:lnTo>
                    <a:pt x="108" y="332"/>
                  </a:lnTo>
                  <a:lnTo>
                    <a:pt x="108" y="331"/>
                  </a:lnTo>
                  <a:lnTo>
                    <a:pt x="108" y="327"/>
                  </a:lnTo>
                  <a:lnTo>
                    <a:pt x="106" y="327"/>
                  </a:lnTo>
                  <a:lnTo>
                    <a:pt x="104" y="323"/>
                  </a:lnTo>
                  <a:lnTo>
                    <a:pt x="103" y="321"/>
                  </a:lnTo>
                  <a:lnTo>
                    <a:pt x="101" y="321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3" y="315"/>
                  </a:lnTo>
                  <a:lnTo>
                    <a:pt x="95" y="312"/>
                  </a:lnTo>
                  <a:lnTo>
                    <a:pt x="95" y="308"/>
                  </a:lnTo>
                  <a:lnTo>
                    <a:pt x="93" y="308"/>
                  </a:lnTo>
                  <a:lnTo>
                    <a:pt x="93" y="306"/>
                  </a:lnTo>
                  <a:lnTo>
                    <a:pt x="93" y="304"/>
                  </a:lnTo>
                  <a:lnTo>
                    <a:pt x="95" y="304"/>
                  </a:lnTo>
                  <a:lnTo>
                    <a:pt x="95" y="302"/>
                  </a:lnTo>
                  <a:lnTo>
                    <a:pt x="97" y="300"/>
                  </a:lnTo>
                  <a:lnTo>
                    <a:pt x="97" y="298"/>
                  </a:lnTo>
                  <a:lnTo>
                    <a:pt x="99" y="296"/>
                  </a:lnTo>
                  <a:lnTo>
                    <a:pt x="99" y="294"/>
                  </a:lnTo>
                  <a:lnTo>
                    <a:pt x="101" y="293"/>
                  </a:lnTo>
                  <a:lnTo>
                    <a:pt x="101" y="291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7" y="285"/>
                  </a:lnTo>
                  <a:lnTo>
                    <a:pt x="97" y="283"/>
                  </a:lnTo>
                  <a:lnTo>
                    <a:pt x="99" y="283"/>
                  </a:lnTo>
                  <a:lnTo>
                    <a:pt x="99" y="281"/>
                  </a:lnTo>
                  <a:lnTo>
                    <a:pt x="99" y="279"/>
                  </a:lnTo>
                  <a:lnTo>
                    <a:pt x="99" y="277"/>
                  </a:lnTo>
                  <a:lnTo>
                    <a:pt x="97" y="277"/>
                  </a:lnTo>
                  <a:lnTo>
                    <a:pt x="95" y="275"/>
                  </a:lnTo>
                  <a:lnTo>
                    <a:pt x="93" y="275"/>
                  </a:lnTo>
                  <a:lnTo>
                    <a:pt x="93" y="274"/>
                  </a:lnTo>
                  <a:lnTo>
                    <a:pt x="95" y="272"/>
                  </a:lnTo>
                  <a:lnTo>
                    <a:pt x="97" y="272"/>
                  </a:lnTo>
                  <a:lnTo>
                    <a:pt x="99" y="272"/>
                  </a:lnTo>
                  <a:lnTo>
                    <a:pt x="99" y="274"/>
                  </a:lnTo>
                  <a:lnTo>
                    <a:pt x="103" y="274"/>
                  </a:lnTo>
                  <a:lnTo>
                    <a:pt x="104" y="274"/>
                  </a:lnTo>
                  <a:lnTo>
                    <a:pt x="106" y="274"/>
                  </a:lnTo>
                  <a:lnTo>
                    <a:pt x="108" y="274"/>
                  </a:lnTo>
                  <a:lnTo>
                    <a:pt x="110" y="275"/>
                  </a:lnTo>
                  <a:lnTo>
                    <a:pt x="112" y="275"/>
                  </a:lnTo>
                  <a:lnTo>
                    <a:pt x="114" y="277"/>
                  </a:lnTo>
                  <a:lnTo>
                    <a:pt x="116" y="275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31" y="277"/>
                  </a:lnTo>
                  <a:lnTo>
                    <a:pt x="135" y="277"/>
                  </a:lnTo>
                  <a:lnTo>
                    <a:pt x="137" y="277"/>
                  </a:lnTo>
                  <a:lnTo>
                    <a:pt x="139" y="277"/>
                  </a:lnTo>
                  <a:lnTo>
                    <a:pt x="141" y="277"/>
                  </a:lnTo>
                  <a:lnTo>
                    <a:pt x="144" y="277"/>
                  </a:lnTo>
                  <a:lnTo>
                    <a:pt x="148" y="275"/>
                  </a:lnTo>
                  <a:lnTo>
                    <a:pt x="150" y="274"/>
                  </a:lnTo>
                  <a:lnTo>
                    <a:pt x="154" y="272"/>
                  </a:lnTo>
                  <a:lnTo>
                    <a:pt x="156" y="272"/>
                  </a:lnTo>
                  <a:lnTo>
                    <a:pt x="158" y="272"/>
                  </a:lnTo>
                  <a:lnTo>
                    <a:pt x="160" y="270"/>
                  </a:lnTo>
                  <a:lnTo>
                    <a:pt x="163" y="266"/>
                  </a:lnTo>
                  <a:lnTo>
                    <a:pt x="169" y="264"/>
                  </a:lnTo>
                  <a:lnTo>
                    <a:pt x="173" y="262"/>
                  </a:lnTo>
                  <a:lnTo>
                    <a:pt x="177" y="262"/>
                  </a:lnTo>
                  <a:lnTo>
                    <a:pt x="179" y="262"/>
                  </a:lnTo>
                  <a:lnTo>
                    <a:pt x="180" y="264"/>
                  </a:lnTo>
                  <a:lnTo>
                    <a:pt x="182" y="264"/>
                  </a:lnTo>
                  <a:lnTo>
                    <a:pt x="182" y="266"/>
                  </a:lnTo>
                  <a:lnTo>
                    <a:pt x="186" y="272"/>
                  </a:lnTo>
                  <a:lnTo>
                    <a:pt x="188" y="274"/>
                  </a:lnTo>
                  <a:lnTo>
                    <a:pt x="190" y="275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0" y="281"/>
                  </a:lnTo>
                  <a:lnTo>
                    <a:pt x="192" y="281"/>
                  </a:lnTo>
                  <a:lnTo>
                    <a:pt x="194" y="283"/>
                  </a:lnTo>
                  <a:lnTo>
                    <a:pt x="199" y="285"/>
                  </a:lnTo>
                  <a:lnTo>
                    <a:pt x="203" y="285"/>
                  </a:lnTo>
                  <a:lnTo>
                    <a:pt x="205" y="287"/>
                  </a:lnTo>
                  <a:lnTo>
                    <a:pt x="207" y="289"/>
                  </a:lnTo>
                  <a:lnTo>
                    <a:pt x="209" y="287"/>
                  </a:lnTo>
                  <a:lnTo>
                    <a:pt x="213" y="285"/>
                  </a:lnTo>
                  <a:lnTo>
                    <a:pt x="215" y="283"/>
                  </a:lnTo>
                  <a:lnTo>
                    <a:pt x="217" y="283"/>
                  </a:lnTo>
                  <a:lnTo>
                    <a:pt x="218" y="283"/>
                  </a:lnTo>
                  <a:lnTo>
                    <a:pt x="220" y="283"/>
                  </a:lnTo>
                  <a:lnTo>
                    <a:pt x="222" y="283"/>
                  </a:lnTo>
                  <a:lnTo>
                    <a:pt x="224" y="285"/>
                  </a:lnTo>
                  <a:lnTo>
                    <a:pt x="224" y="283"/>
                  </a:lnTo>
                  <a:lnTo>
                    <a:pt x="226" y="283"/>
                  </a:lnTo>
                  <a:lnTo>
                    <a:pt x="228" y="285"/>
                  </a:lnTo>
                  <a:lnTo>
                    <a:pt x="232" y="283"/>
                  </a:lnTo>
                  <a:lnTo>
                    <a:pt x="234" y="281"/>
                  </a:lnTo>
                  <a:lnTo>
                    <a:pt x="236" y="281"/>
                  </a:lnTo>
                  <a:lnTo>
                    <a:pt x="237" y="279"/>
                  </a:lnTo>
                  <a:lnTo>
                    <a:pt x="237" y="277"/>
                  </a:lnTo>
                  <a:lnTo>
                    <a:pt x="239" y="277"/>
                  </a:lnTo>
                  <a:lnTo>
                    <a:pt x="241" y="277"/>
                  </a:lnTo>
                  <a:lnTo>
                    <a:pt x="243" y="275"/>
                  </a:lnTo>
                  <a:lnTo>
                    <a:pt x="245" y="272"/>
                  </a:lnTo>
                  <a:lnTo>
                    <a:pt x="247" y="272"/>
                  </a:lnTo>
                  <a:lnTo>
                    <a:pt x="249" y="272"/>
                  </a:lnTo>
                  <a:lnTo>
                    <a:pt x="251" y="272"/>
                  </a:lnTo>
                  <a:lnTo>
                    <a:pt x="249" y="270"/>
                  </a:lnTo>
                  <a:lnTo>
                    <a:pt x="249" y="268"/>
                  </a:lnTo>
                  <a:lnTo>
                    <a:pt x="249" y="266"/>
                  </a:lnTo>
                  <a:lnTo>
                    <a:pt x="249" y="264"/>
                  </a:lnTo>
                  <a:lnTo>
                    <a:pt x="251" y="260"/>
                  </a:lnTo>
                  <a:lnTo>
                    <a:pt x="251" y="255"/>
                  </a:lnTo>
                  <a:lnTo>
                    <a:pt x="255" y="249"/>
                  </a:lnTo>
                  <a:lnTo>
                    <a:pt x="256" y="243"/>
                  </a:lnTo>
                  <a:lnTo>
                    <a:pt x="258" y="239"/>
                  </a:lnTo>
                  <a:lnTo>
                    <a:pt x="258" y="236"/>
                  </a:lnTo>
                  <a:lnTo>
                    <a:pt x="258" y="230"/>
                  </a:lnTo>
                  <a:lnTo>
                    <a:pt x="258" y="224"/>
                  </a:lnTo>
                  <a:lnTo>
                    <a:pt x="258" y="222"/>
                  </a:lnTo>
                  <a:lnTo>
                    <a:pt x="260" y="220"/>
                  </a:lnTo>
                  <a:lnTo>
                    <a:pt x="260" y="218"/>
                  </a:lnTo>
                  <a:lnTo>
                    <a:pt x="262" y="218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2" y="213"/>
                  </a:lnTo>
                  <a:lnTo>
                    <a:pt x="260" y="209"/>
                  </a:lnTo>
                  <a:lnTo>
                    <a:pt x="258" y="201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5" y="184"/>
                  </a:lnTo>
                  <a:lnTo>
                    <a:pt x="255" y="180"/>
                  </a:lnTo>
                  <a:lnTo>
                    <a:pt x="255" y="179"/>
                  </a:lnTo>
                  <a:lnTo>
                    <a:pt x="255" y="175"/>
                  </a:lnTo>
                  <a:lnTo>
                    <a:pt x="256" y="169"/>
                  </a:lnTo>
                  <a:lnTo>
                    <a:pt x="258" y="161"/>
                  </a:lnTo>
                  <a:lnTo>
                    <a:pt x="258" y="156"/>
                  </a:lnTo>
                  <a:lnTo>
                    <a:pt x="260" y="150"/>
                  </a:lnTo>
                  <a:lnTo>
                    <a:pt x="258" y="146"/>
                  </a:lnTo>
                  <a:lnTo>
                    <a:pt x="258" y="141"/>
                  </a:lnTo>
                  <a:lnTo>
                    <a:pt x="258" y="135"/>
                  </a:lnTo>
                  <a:lnTo>
                    <a:pt x="258" y="133"/>
                  </a:lnTo>
                  <a:lnTo>
                    <a:pt x="258" y="131"/>
                  </a:lnTo>
                  <a:lnTo>
                    <a:pt x="258" y="125"/>
                  </a:lnTo>
                  <a:lnTo>
                    <a:pt x="256" y="123"/>
                  </a:lnTo>
                  <a:lnTo>
                    <a:pt x="256" y="122"/>
                  </a:lnTo>
                  <a:lnTo>
                    <a:pt x="255" y="120"/>
                  </a:lnTo>
                  <a:lnTo>
                    <a:pt x="253" y="118"/>
                  </a:lnTo>
                  <a:lnTo>
                    <a:pt x="249" y="116"/>
                  </a:lnTo>
                  <a:lnTo>
                    <a:pt x="243" y="114"/>
                  </a:lnTo>
                  <a:lnTo>
                    <a:pt x="237" y="112"/>
                  </a:lnTo>
                  <a:lnTo>
                    <a:pt x="234" y="110"/>
                  </a:lnTo>
                  <a:lnTo>
                    <a:pt x="230" y="108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6" y="103"/>
                  </a:lnTo>
                  <a:lnTo>
                    <a:pt x="226" y="101"/>
                  </a:lnTo>
                  <a:lnTo>
                    <a:pt x="228" y="101"/>
                  </a:lnTo>
                  <a:lnTo>
                    <a:pt x="226" y="97"/>
                  </a:lnTo>
                  <a:lnTo>
                    <a:pt x="226" y="95"/>
                  </a:lnTo>
                  <a:lnTo>
                    <a:pt x="224" y="93"/>
                  </a:lnTo>
                  <a:lnTo>
                    <a:pt x="222" y="89"/>
                  </a:lnTo>
                  <a:lnTo>
                    <a:pt x="222" y="87"/>
                  </a:lnTo>
                  <a:lnTo>
                    <a:pt x="224" y="85"/>
                  </a:lnTo>
                  <a:lnTo>
                    <a:pt x="224" y="82"/>
                  </a:lnTo>
                  <a:lnTo>
                    <a:pt x="224" y="80"/>
                  </a:lnTo>
                  <a:lnTo>
                    <a:pt x="224" y="78"/>
                  </a:lnTo>
                  <a:lnTo>
                    <a:pt x="222" y="76"/>
                  </a:lnTo>
                  <a:lnTo>
                    <a:pt x="215" y="68"/>
                  </a:lnTo>
                  <a:lnTo>
                    <a:pt x="205" y="57"/>
                  </a:lnTo>
                  <a:lnTo>
                    <a:pt x="203" y="55"/>
                  </a:lnTo>
                  <a:lnTo>
                    <a:pt x="201" y="55"/>
                  </a:lnTo>
                  <a:lnTo>
                    <a:pt x="201" y="51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38"/>
                  </a:lnTo>
                  <a:lnTo>
                    <a:pt x="188" y="36"/>
                  </a:lnTo>
                  <a:lnTo>
                    <a:pt x="186" y="34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79" y="30"/>
                  </a:lnTo>
                  <a:lnTo>
                    <a:pt x="179" y="29"/>
                  </a:lnTo>
                  <a:lnTo>
                    <a:pt x="179" y="25"/>
                  </a:lnTo>
                  <a:lnTo>
                    <a:pt x="180" y="21"/>
                  </a:lnTo>
                  <a:lnTo>
                    <a:pt x="180" y="17"/>
                  </a:lnTo>
                  <a:lnTo>
                    <a:pt x="182" y="13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8" y="8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199" y="0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4224DBE-2D14-4779-9615-7E6D987F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" y="1372"/>
              <a:ext cx="1171" cy="487"/>
            </a:xfrm>
            <a:custGeom>
              <a:avLst/>
              <a:gdLst>
                <a:gd name="T0" fmla="*/ 10 w 1171"/>
                <a:gd name="T1" fmla="*/ 333 h 487"/>
                <a:gd name="T2" fmla="*/ 35 w 1171"/>
                <a:gd name="T3" fmla="*/ 333 h 487"/>
                <a:gd name="T4" fmla="*/ 54 w 1171"/>
                <a:gd name="T5" fmla="*/ 331 h 487"/>
                <a:gd name="T6" fmla="*/ 35 w 1171"/>
                <a:gd name="T7" fmla="*/ 302 h 487"/>
                <a:gd name="T8" fmla="*/ 59 w 1171"/>
                <a:gd name="T9" fmla="*/ 285 h 487"/>
                <a:gd name="T10" fmla="*/ 75 w 1171"/>
                <a:gd name="T11" fmla="*/ 276 h 487"/>
                <a:gd name="T12" fmla="*/ 97 w 1171"/>
                <a:gd name="T13" fmla="*/ 268 h 487"/>
                <a:gd name="T14" fmla="*/ 116 w 1171"/>
                <a:gd name="T15" fmla="*/ 251 h 487"/>
                <a:gd name="T16" fmla="*/ 128 w 1171"/>
                <a:gd name="T17" fmla="*/ 238 h 487"/>
                <a:gd name="T18" fmla="*/ 132 w 1171"/>
                <a:gd name="T19" fmla="*/ 219 h 487"/>
                <a:gd name="T20" fmla="*/ 149 w 1171"/>
                <a:gd name="T21" fmla="*/ 194 h 487"/>
                <a:gd name="T22" fmla="*/ 170 w 1171"/>
                <a:gd name="T23" fmla="*/ 186 h 487"/>
                <a:gd name="T24" fmla="*/ 189 w 1171"/>
                <a:gd name="T25" fmla="*/ 173 h 487"/>
                <a:gd name="T26" fmla="*/ 221 w 1171"/>
                <a:gd name="T27" fmla="*/ 150 h 487"/>
                <a:gd name="T28" fmla="*/ 215 w 1171"/>
                <a:gd name="T29" fmla="*/ 139 h 487"/>
                <a:gd name="T30" fmla="*/ 228 w 1171"/>
                <a:gd name="T31" fmla="*/ 137 h 487"/>
                <a:gd name="T32" fmla="*/ 261 w 1171"/>
                <a:gd name="T33" fmla="*/ 171 h 487"/>
                <a:gd name="T34" fmla="*/ 228 w 1171"/>
                <a:gd name="T35" fmla="*/ 215 h 487"/>
                <a:gd name="T36" fmla="*/ 320 w 1171"/>
                <a:gd name="T37" fmla="*/ 217 h 487"/>
                <a:gd name="T38" fmla="*/ 401 w 1171"/>
                <a:gd name="T39" fmla="*/ 280 h 487"/>
                <a:gd name="T40" fmla="*/ 466 w 1171"/>
                <a:gd name="T41" fmla="*/ 323 h 487"/>
                <a:gd name="T42" fmla="*/ 477 w 1171"/>
                <a:gd name="T43" fmla="*/ 340 h 487"/>
                <a:gd name="T44" fmla="*/ 504 w 1171"/>
                <a:gd name="T45" fmla="*/ 340 h 487"/>
                <a:gd name="T46" fmla="*/ 550 w 1171"/>
                <a:gd name="T47" fmla="*/ 342 h 487"/>
                <a:gd name="T48" fmla="*/ 557 w 1171"/>
                <a:gd name="T49" fmla="*/ 331 h 487"/>
                <a:gd name="T50" fmla="*/ 557 w 1171"/>
                <a:gd name="T51" fmla="*/ 316 h 487"/>
                <a:gd name="T52" fmla="*/ 550 w 1171"/>
                <a:gd name="T53" fmla="*/ 304 h 487"/>
                <a:gd name="T54" fmla="*/ 542 w 1171"/>
                <a:gd name="T55" fmla="*/ 287 h 487"/>
                <a:gd name="T56" fmla="*/ 654 w 1171"/>
                <a:gd name="T57" fmla="*/ 268 h 487"/>
                <a:gd name="T58" fmla="*/ 666 w 1171"/>
                <a:gd name="T59" fmla="*/ 15 h 487"/>
                <a:gd name="T60" fmla="*/ 654 w 1171"/>
                <a:gd name="T61" fmla="*/ 4 h 487"/>
                <a:gd name="T62" fmla="*/ 702 w 1171"/>
                <a:gd name="T63" fmla="*/ 21 h 487"/>
                <a:gd name="T64" fmla="*/ 724 w 1171"/>
                <a:gd name="T65" fmla="*/ 23 h 487"/>
                <a:gd name="T66" fmla="*/ 749 w 1171"/>
                <a:gd name="T67" fmla="*/ 17 h 487"/>
                <a:gd name="T68" fmla="*/ 766 w 1171"/>
                <a:gd name="T69" fmla="*/ 29 h 487"/>
                <a:gd name="T70" fmla="*/ 780 w 1171"/>
                <a:gd name="T71" fmla="*/ 36 h 487"/>
                <a:gd name="T72" fmla="*/ 785 w 1171"/>
                <a:gd name="T73" fmla="*/ 53 h 487"/>
                <a:gd name="T74" fmla="*/ 806 w 1171"/>
                <a:gd name="T75" fmla="*/ 59 h 487"/>
                <a:gd name="T76" fmla="*/ 814 w 1171"/>
                <a:gd name="T77" fmla="*/ 38 h 487"/>
                <a:gd name="T78" fmla="*/ 829 w 1171"/>
                <a:gd name="T79" fmla="*/ 38 h 487"/>
                <a:gd name="T80" fmla="*/ 846 w 1171"/>
                <a:gd name="T81" fmla="*/ 48 h 487"/>
                <a:gd name="T82" fmla="*/ 873 w 1171"/>
                <a:gd name="T83" fmla="*/ 80 h 487"/>
                <a:gd name="T84" fmla="*/ 892 w 1171"/>
                <a:gd name="T85" fmla="*/ 95 h 487"/>
                <a:gd name="T86" fmla="*/ 926 w 1171"/>
                <a:gd name="T87" fmla="*/ 107 h 487"/>
                <a:gd name="T88" fmla="*/ 981 w 1171"/>
                <a:gd name="T89" fmla="*/ 120 h 487"/>
                <a:gd name="T90" fmla="*/ 1004 w 1171"/>
                <a:gd name="T91" fmla="*/ 137 h 487"/>
                <a:gd name="T92" fmla="*/ 1027 w 1171"/>
                <a:gd name="T93" fmla="*/ 148 h 487"/>
                <a:gd name="T94" fmla="*/ 1042 w 1171"/>
                <a:gd name="T95" fmla="*/ 162 h 487"/>
                <a:gd name="T96" fmla="*/ 1057 w 1171"/>
                <a:gd name="T97" fmla="*/ 228 h 487"/>
                <a:gd name="T98" fmla="*/ 1066 w 1171"/>
                <a:gd name="T99" fmla="*/ 253 h 487"/>
                <a:gd name="T100" fmla="*/ 1120 w 1171"/>
                <a:gd name="T101" fmla="*/ 253 h 487"/>
                <a:gd name="T102" fmla="*/ 1169 w 1171"/>
                <a:gd name="T103" fmla="*/ 274 h 487"/>
                <a:gd name="T104" fmla="*/ 1144 w 1171"/>
                <a:gd name="T105" fmla="*/ 297 h 487"/>
                <a:gd name="T106" fmla="*/ 1125 w 1171"/>
                <a:gd name="T107" fmla="*/ 314 h 487"/>
                <a:gd name="T108" fmla="*/ 1112 w 1171"/>
                <a:gd name="T109" fmla="*/ 335 h 487"/>
                <a:gd name="T110" fmla="*/ 1099 w 1171"/>
                <a:gd name="T111" fmla="*/ 354 h 487"/>
                <a:gd name="T112" fmla="*/ 1084 w 1171"/>
                <a:gd name="T113" fmla="*/ 376 h 487"/>
                <a:gd name="T114" fmla="*/ 1011 w 1171"/>
                <a:gd name="T115" fmla="*/ 371 h 487"/>
                <a:gd name="T116" fmla="*/ 1000 w 1171"/>
                <a:gd name="T117" fmla="*/ 405 h 487"/>
                <a:gd name="T118" fmla="*/ 1009 w 1171"/>
                <a:gd name="T119" fmla="*/ 454 h 487"/>
                <a:gd name="T120" fmla="*/ 994 w 1171"/>
                <a:gd name="T121" fmla="*/ 47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1" h="487">
                  <a:moveTo>
                    <a:pt x="0" y="346"/>
                  </a:moveTo>
                  <a:lnTo>
                    <a:pt x="0" y="344"/>
                  </a:lnTo>
                  <a:lnTo>
                    <a:pt x="2" y="342"/>
                  </a:lnTo>
                  <a:lnTo>
                    <a:pt x="2" y="340"/>
                  </a:lnTo>
                  <a:lnTo>
                    <a:pt x="4" y="338"/>
                  </a:lnTo>
                  <a:lnTo>
                    <a:pt x="6" y="338"/>
                  </a:lnTo>
                  <a:lnTo>
                    <a:pt x="6" y="337"/>
                  </a:lnTo>
                  <a:lnTo>
                    <a:pt x="8" y="335"/>
                  </a:lnTo>
                  <a:lnTo>
                    <a:pt x="8" y="333"/>
                  </a:lnTo>
                  <a:lnTo>
                    <a:pt x="10" y="333"/>
                  </a:lnTo>
                  <a:lnTo>
                    <a:pt x="12" y="333"/>
                  </a:lnTo>
                  <a:lnTo>
                    <a:pt x="14" y="333"/>
                  </a:lnTo>
                  <a:lnTo>
                    <a:pt x="14" y="331"/>
                  </a:lnTo>
                  <a:lnTo>
                    <a:pt x="16" y="331"/>
                  </a:lnTo>
                  <a:lnTo>
                    <a:pt x="18" y="329"/>
                  </a:lnTo>
                  <a:lnTo>
                    <a:pt x="19" y="331"/>
                  </a:lnTo>
                  <a:lnTo>
                    <a:pt x="21" y="331"/>
                  </a:lnTo>
                  <a:lnTo>
                    <a:pt x="23" y="331"/>
                  </a:lnTo>
                  <a:lnTo>
                    <a:pt x="29" y="333"/>
                  </a:lnTo>
                  <a:lnTo>
                    <a:pt x="35" y="333"/>
                  </a:lnTo>
                  <a:lnTo>
                    <a:pt x="37" y="333"/>
                  </a:lnTo>
                  <a:lnTo>
                    <a:pt x="38" y="333"/>
                  </a:lnTo>
                  <a:lnTo>
                    <a:pt x="40" y="335"/>
                  </a:lnTo>
                  <a:lnTo>
                    <a:pt x="42" y="335"/>
                  </a:lnTo>
                  <a:lnTo>
                    <a:pt x="44" y="335"/>
                  </a:lnTo>
                  <a:lnTo>
                    <a:pt x="46" y="335"/>
                  </a:lnTo>
                  <a:lnTo>
                    <a:pt x="48" y="335"/>
                  </a:lnTo>
                  <a:lnTo>
                    <a:pt x="50" y="333"/>
                  </a:lnTo>
                  <a:lnTo>
                    <a:pt x="52" y="331"/>
                  </a:lnTo>
                  <a:lnTo>
                    <a:pt x="54" y="331"/>
                  </a:lnTo>
                  <a:lnTo>
                    <a:pt x="56" y="329"/>
                  </a:lnTo>
                  <a:lnTo>
                    <a:pt x="56" y="327"/>
                  </a:lnTo>
                  <a:lnTo>
                    <a:pt x="56" y="325"/>
                  </a:lnTo>
                  <a:lnTo>
                    <a:pt x="52" y="319"/>
                  </a:lnTo>
                  <a:lnTo>
                    <a:pt x="48" y="316"/>
                  </a:lnTo>
                  <a:lnTo>
                    <a:pt x="44" y="312"/>
                  </a:lnTo>
                  <a:lnTo>
                    <a:pt x="38" y="308"/>
                  </a:lnTo>
                  <a:lnTo>
                    <a:pt x="37" y="306"/>
                  </a:lnTo>
                  <a:lnTo>
                    <a:pt x="37" y="302"/>
                  </a:lnTo>
                  <a:lnTo>
                    <a:pt x="35" y="302"/>
                  </a:lnTo>
                  <a:lnTo>
                    <a:pt x="35" y="300"/>
                  </a:lnTo>
                  <a:lnTo>
                    <a:pt x="37" y="299"/>
                  </a:lnTo>
                  <a:lnTo>
                    <a:pt x="46" y="297"/>
                  </a:lnTo>
                  <a:lnTo>
                    <a:pt x="52" y="293"/>
                  </a:lnTo>
                  <a:lnTo>
                    <a:pt x="56" y="293"/>
                  </a:lnTo>
                  <a:lnTo>
                    <a:pt x="56" y="291"/>
                  </a:lnTo>
                  <a:lnTo>
                    <a:pt x="57" y="289"/>
                  </a:lnTo>
                  <a:lnTo>
                    <a:pt x="57" y="287"/>
                  </a:lnTo>
                  <a:lnTo>
                    <a:pt x="59" y="287"/>
                  </a:lnTo>
                  <a:lnTo>
                    <a:pt x="59" y="285"/>
                  </a:lnTo>
                  <a:lnTo>
                    <a:pt x="61" y="283"/>
                  </a:lnTo>
                  <a:lnTo>
                    <a:pt x="63" y="283"/>
                  </a:lnTo>
                  <a:lnTo>
                    <a:pt x="63" y="281"/>
                  </a:lnTo>
                  <a:lnTo>
                    <a:pt x="65" y="281"/>
                  </a:lnTo>
                  <a:lnTo>
                    <a:pt x="65" y="280"/>
                  </a:lnTo>
                  <a:lnTo>
                    <a:pt x="67" y="280"/>
                  </a:lnTo>
                  <a:lnTo>
                    <a:pt x="67" y="278"/>
                  </a:lnTo>
                  <a:lnTo>
                    <a:pt x="69" y="278"/>
                  </a:lnTo>
                  <a:lnTo>
                    <a:pt x="71" y="278"/>
                  </a:lnTo>
                  <a:lnTo>
                    <a:pt x="75" y="276"/>
                  </a:lnTo>
                  <a:lnTo>
                    <a:pt x="76" y="276"/>
                  </a:lnTo>
                  <a:lnTo>
                    <a:pt x="78" y="276"/>
                  </a:lnTo>
                  <a:lnTo>
                    <a:pt x="82" y="276"/>
                  </a:lnTo>
                  <a:lnTo>
                    <a:pt x="84" y="274"/>
                  </a:lnTo>
                  <a:lnTo>
                    <a:pt x="88" y="274"/>
                  </a:lnTo>
                  <a:lnTo>
                    <a:pt x="88" y="272"/>
                  </a:lnTo>
                  <a:lnTo>
                    <a:pt x="90" y="272"/>
                  </a:lnTo>
                  <a:lnTo>
                    <a:pt x="92" y="270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6"/>
                  </a:lnTo>
                  <a:lnTo>
                    <a:pt x="101" y="266"/>
                  </a:lnTo>
                  <a:lnTo>
                    <a:pt x="103" y="264"/>
                  </a:lnTo>
                  <a:lnTo>
                    <a:pt x="107" y="262"/>
                  </a:lnTo>
                  <a:lnTo>
                    <a:pt x="109" y="262"/>
                  </a:lnTo>
                  <a:lnTo>
                    <a:pt x="113" y="257"/>
                  </a:lnTo>
                  <a:lnTo>
                    <a:pt x="114" y="255"/>
                  </a:lnTo>
                  <a:lnTo>
                    <a:pt x="114" y="253"/>
                  </a:lnTo>
                  <a:lnTo>
                    <a:pt x="116" y="251"/>
                  </a:lnTo>
                  <a:lnTo>
                    <a:pt x="118" y="251"/>
                  </a:lnTo>
                  <a:lnTo>
                    <a:pt x="118" y="249"/>
                  </a:lnTo>
                  <a:lnTo>
                    <a:pt x="120" y="249"/>
                  </a:lnTo>
                  <a:lnTo>
                    <a:pt x="120" y="247"/>
                  </a:lnTo>
                  <a:lnTo>
                    <a:pt x="122" y="247"/>
                  </a:lnTo>
                  <a:lnTo>
                    <a:pt x="124" y="245"/>
                  </a:lnTo>
                  <a:lnTo>
                    <a:pt x="124" y="243"/>
                  </a:lnTo>
                  <a:lnTo>
                    <a:pt x="126" y="243"/>
                  </a:lnTo>
                  <a:lnTo>
                    <a:pt x="126" y="242"/>
                  </a:lnTo>
                  <a:lnTo>
                    <a:pt x="128" y="238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2"/>
                  </a:lnTo>
                  <a:lnTo>
                    <a:pt x="132" y="230"/>
                  </a:lnTo>
                  <a:lnTo>
                    <a:pt x="132" y="228"/>
                  </a:lnTo>
                  <a:lnTo>
                    <a:pt x="133" y="226"/>
                  </a:lnTo>
                  <a:lnTo>
                    <a:pt x="133" y="224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32" y="215"/>
                  </a:lnTo>
                  <a:lnTo>
                    <a:pt x="132" y="211"/>
                  </a:lnTo>
                  <a:lnTo>
                    <a:pt x="132" y="209"/>
                  </a:lnTo>
                  <a:lnTo>
                    <a:pt x="132" y="207"/>
                  </a:lnTo>
                  <a:lnTo>
                    <a:pt x="133" y="204"/>
                  </a:lnTo>
                  <a:lnTo>
                    <a:pt x="135" y="202"/>
                  </a:lnTo>
                  <a:lnTo>
                    <a:pt x="137" y="200"/>
                  </a:lnTo>
                  <a:lnTo>
                    <a:pt x="141" y="198"/>
                  </a:lnTo>
                  <a:lnTo>
                    <a:pt x="147" y="196"/>
                  </a:lnTo>
                  <a:lnTo>
                    <a:pt x="149" y="194"/>
                  </a:lnTo>
                  <a:lnTo>
                    <a:pt x="152" y="194"/>
                  </a:lnTo>
                  <a:lnTo>
                    <a:pt x="154" y="192"/>
                  </a:lnTo>
                  <a:lnTo>
                    <a:pt x="156" y="192"/>
                  </a:lnTo>
                  <a:lnTo>
                    <a:pt x="158" y="194"/>
                  </a:lnTo>
                  <a:lnTo>
                    <a:pt x="160" y="194"/>
                  </a:lnTo>
                  <a:lnTo>
                    <a:pt x="162" y="194"/>
                  </a:lnTo>
                  <a:lnTo>
                    <a:pt x="164" y="192"/>
                  </a:lnTo>
                  <a:lnTo>
                    <a:pt x="166" y="190"/>
                  </a:lnTo>
                  <a:lnTo>
                    <a:pt x="168" y="188"/>
                  </a:lnTo>
                  <a:lnTo>
                    <a:pt x="170" y="186"/>
                  </a:lnTo>
                  <a:lnTo>
                    <a:pt x="171" y="186"/>
                  </a:lnTo>
                  <a:lnTo>
                    <a:pt x="173" y="185"/>
                  </a:lnTo>
                  <a:lnTo>
                    <a:pt x="175" y="183"/>
                  </a:lnTo>
                  <a:lnTo>
                    <a:pt x="179" y="183"/>
                  </a:lnTo>
                  <a:lnTo>
                    <a:pt x="179" y="181"/>
                  </a:lnTo>
                  <a:lnTo>
                    <a:pt x="181" y="179"/>
                  </a:lnTo>
                  <a:lnTo>
                    <a:pt x="183" y="177"/>
                  </a:lnTo>
                  <a:lnTo>
                    <a:pt x="185" y="175"/>
                  </a:lnTo>
                  <a:lnTo>
                    <a:pt x="187" y="173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6" y="173"/>
                  </a:lnTo>
                  <a:lnTo>
                    <a:pt x="206" y="175"/>
                  </a:lnTo>
                  <a:lnTo>
                    <a:pt x="204" y="171"/>
                  </a:lnTo>
                  <a:lnTo>
                    <a:pt x="206" y="167"/>
                  </a:lnTo>
                  <a:lnTo>
                    <a:pt x="208" y="160"/>
                  </a:lnTo>
                  <a:lnTo>
                    <a:pt x="211" y="156"/>
                  </a:lnTo>
                  <a:lnTo>
                    <a:pt x="215" y="154"/>
                  </a:lnTo>
                  <a:lnTo>
                    <a:pt x="219" y="152"/>
                  </a:lnTo>
                  <a:lnTo>
                    <a:pt x="221" y="150"/>
                  </a:lnTo>
                  <a:lnTo>
                    <a:pt x="217" y="143"/>
                  </a:lnTo>
                  <a:lnTo>
                    <a:pt x="213" y="147"/>
                  </a:lnTo>
                  <a:lnTo>
                    <a:pt x="211" y="152"/>
                  </a:lnTo>
                  <a:lnTo>
                    <a:pt x="208" y="152"/>
                  </a:lnTo>
                  <a:lnTo>
                    <a:pt x="206" y="148"/>
                  </a:lnTo>
                  <a:lnTo>
                    <a:pt x="209" y="147"/>
                  </a:lnTo>
                  <a:lnTo>
                    <a:pt x="213" y="143"/>
                  </a:lnTo>
                  <a:lnTo>
                    <a:pt x="215" y="143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7" y="131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21" y="135"/>
                  </a:lnTo>
                  <a:lnTo>
                    <a:pt x="221" y="137"/>
                  </a:lnTo>
                  <a:lnTo>
                    <a:pt x="223" y="137"/>
                  </a:lnTo>
                  <a:lnTo>
                    <a:pt x="228" y="137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8" y="143"/>
                  </a:lnTo>
                  <a:lnTo>
                    <a:pt x="228" y="145"/>
                  </a:lnTo>
                  <a:lnTo>
                    <a:pt x="230" y="145"/>
                  </a:lnTo>
                  <a:lnTo>
                    <a:pt x="232" y="148"/>
                  </a:lnTo>
                  <a:lnTo>
                    <a:pt x="234" y="156"/>
                  </a:lnTo>
                  <a:lnTo>
                    <a:pt x="234" y="164"/>
                  </a:lnTo>
                  <a:lnTo>
                    <a:pt x="255" y="167"/>
                  </a:lnTo>
                  <a:lnTo>
                    <a:pt x="261" y="171"/>
                  </a:lnTo>
                  <a:lnTo>
                    <a:pt x="257" y="177"/>
                  </a:lnTo>
                  <a:lnTo>
                    <a:pt x="240" y="177"/>
                  </a:lnTo>
                  <a:lnTo>
                    <a:pt x="236" y="186"/>
                  </a:lnTo>
                  <a:lnTo>
                    <a:pt x="219" y="192"/>
                  </a:lnTo>
                  <a:lnTo>
                    <a:pt x="221" y="209"/>
                  </a:lnTo>
                  <a:lnTo>
                    <a:pt x="219" y="211"/>
                  </a:lnTo>
                  <a:lnTo>
                    <a:pt x="223" y="211"/>
                  </a:lnTo>
                  <a:lnTo>
                    <a:pt x="225" y="211"/>
                  </a:lnTo>
                  <a:lnTo>
                    <a:pt x="225" y="213"/>
                  </a:lnTo>
                  <a:lnTo>
                    <a:pt x="228" y="215"/>
                  </a:lnTo>
                  <a:lnTo>
                    <a:pt x="228" y="213"/>
                  </a:lnTo>
                  <a:lnTo>
                    <a:pt x="236" y="209"/>
                  </a:lnTo>
                  <a:lnTo>
                    <a:pt x="240" y="209"/>
                  </a:lnTo>
                  <a:lnTo>
                    <a:pt x="244" y="209"/>
                  </a:lnTo>
                  <a:lnTo>
                    <a:pt x="247" y="207"/>
                  </a:lnTo>
                  <a:lnTo>
                    <a:pt x="287" y="215"/>
                  </a:lnTo>
                  <a:lnTo>
                    <a:pt x="297" y="223"/>
                  </a:lnTo>
                  <a:lnTo>
                    <a:pt x="308" y="223"/>
                  </a:lnTo>
                  <a:lnTo>
                    <a:pt x="312" y="219"/>
                  </a:lnTo>
                  <a:lnTo>
                    <a:pt x="320" y="217"/>
                  </a:lnTo>
                  <a:lnTo>
                    <a:pt x="322" y="215"/>
                  </a:lnTo>
                  <a:lnTo>
                    <a:pt x="337" y="228"/>
                  </a:lnTo>
                  <a:lnTo>
                    <a:pt x="348" y="238"/>
                  </a:lnTo>
                  <a:lnTo>
                    <a:pt x="358" y="245"/>
                  </a:lnTo>
                  <a:lnTo>
                    <a:pt x="356" y="253"/>
                  </a:lnTo>
                  <a:lnTo>
                    <a:pt x="360" y="259"/>
                  </a:lnTo>
                  <a:lnTo>
                    <a:pt x="373" y="266"/>
                  </a:lnTo>
                  <a:lnTo>
                    <a:pt x="392" y="274"/>
                  </a:lnTo>
                  <a:lnTo>
                    <a:pt x="399" y="276"/>
                  </a:lnTo>
                  <a:lnTo>
                    <a:pt x="401" y="280"/>
                  </a:lnTo>
                  <a:lnTo>
                    <a:pt x="428" y="300"/>
                  </a:lnTo>
                  <a:lnTo>
                    <a:pt x="437" y="314"/>
                  </a:lnTo>
                  <a:lnTo>
                    <a:pt x="441" y="314"/>
                  </a:lnTo>
                  <a:lnTo>
                    <a:pt x="447" y="316"/>
                  </a:lnTo>
                  <a:lnTo>
                    <a:pt x="453" y="319"/>
                  </a:lnTo>
                  <a:lnTo>
                    <a:pt x="453" y="321"/>
                  </a:lnTo>
                  <a:lnTo>
                    <a:pt x="455" y="321"/>
                  </a:lnTo>
                  <a:lnTo>
                    <a:pt x="455" y="323"/>
                  </a:lnTo>
                  <a:lnTo>
                    <a:pt x="458" y="321"/>
                  </a:lnTo>
                  <a:lnTo>
                    <a:pt x="466" y="323"/>
                  </a:lnTo>
                  <a:lnTo>
                    <a:pt x="468" y="325"/>
                  </a:lnTo>
                  <a:lnTo>
                    <a:pt x="470" y="325"/>
                  </a:lnTo>
                  <a:lnTo>
                    <a:pt x="475" y="325"/>
                  </a:lnTo>
                  <a:lnTo>
                    <a:pt x="475" y="327"/>
                  </a:lnTo>
                  <a:lnTo>
                    <a:pt x="475" y="329"/>
                  </a:lnTo>
                  <a:lnTo>
                    <a:pt x="477" y="333"/>
                  </a:lnTo>
                  <a:lnTo>
                    <a:pt x="479" y="335"/>
                  </a:lnTo>
                  <a:lnTo>
                    <a:pt x="477" y="337"/>
                  </a:lnTo>
                  <a:lnTo>
                    <a:pt x="477" y="338"/>
                  </a:lnTo>
                  <a:lnTo>
                    <a:pt x="477" y="340"/>
                  </a:lnTo>
                  <a:lnTo>
                    <a:pt x="477" y="342"/>
                  </a:lnTo>
                  <a:lnTo>
                    <a:pt x="481" y="344"/>
                  </a:lnTo>
                  <a:lnTo>
                    <a:pt x="485" y="340"/>
                  </a:lnTo>
                  <a:lnTo>
                    <a:pt x="487" y="342"/>
                  </a:lnTo>
                  <a:lnTo>
                    <a:pt x="491" y="338"/>
                  </a:lnTo>
                  <a:lnTo>
                    <a:pt x="493" y="342"/>
                  </a:lnTo>
                  <a:lnTo>
                    <a:pt x="496" y="340"/>
                  </a:lnTo>
                  <a:lnTo>
                    <a:pt x="498" y="340"/>
                  </a:lnTo>
                  <a:lnTo>
                    <a:pt x="500" y="342"/>
                  </a:lnTo>
                  <a:lnTo>
                    <a:pt x="504" y="340"/>
                  </a:lnTo>
                  <a:lnTo>
                    <a:pt x="508" y="340"/>
                  </a:lnTo>
                  <a:lnTo>
                    <a:pt x="513" y="342"/>
                  </a:lnTo>
                  <a:lnTo>
                    <a:pt x="519" y="346"/>
                  </a:lnTo>
                  <a:lnTo>
                    <a:pt x="529" y="348"/>
                  </a:lnTo>
                  <a:lnTo>
                    <a:pt x="536" y="348"/>
                  </a:lnTo>
                  <a:lnTo>
                    <a:pt x="540" y="348"/>
                  </a:lnTo>
                  <a:lnTo>
                    <a:pt x="548" y="348"/>
                  </a:lnTo>
                  <a:lnTo>
                    <a:pt x="548" y="346"/>
                  </a:lnTo>
                  <a:lnTo>
                    <a:pt x="548" y="344"/>
                  </a:lnTo>
                  <a:lnTo>
                    <a:pt x="550" y="342"/>
                  </a:lnTo>
                  <a:lnTo>
                    <a:pt x="551" y="342"/>
                  </a:lnTo>
                  <a:lnTo>
                    <a:pt x="550" y="340"/>
                  </a:lnTo>
                  <a:lnTo>
                    <a:pt x="551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38"/>
                  </a:lnTo>
                  <a:lnTo>
                    <a:pt x="557" y="337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7" y="331"/>
                  </a:lnTo>
                  <a:lnTo>
                    <a:pt x="559" y="331"/>
                  </a:lnTo>
                  <a:lnTo>
                    <a:pt x="557" y="331"/>
                  </a:lnTo>
                  <a:lnTo>
                    <a:pt x="555" y="329"/>
                  </a:lnTo>
                  <a:lnTo>
                    <a:pt x="555" y="327"/>
                  </a:lnTo>
                  <a:lnTo>
                    <a:pt x="555" y="325"/>
                  </a:lnTo>
                  <a:lnTo>
                    <a:pt x="555" y="323"/>
                  </a:lnTo>
                  <a:lnTo>
                    <a:pt x="555" y="321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57" y="316"/>
                  </a:lnTo>
                  <a:lnTo>
                    <a:pt x="555" y="316"/>
                  </a:lnTo>
                  <a:lnTo>
                    <a:pt x="555" y="314"/>
                  </a:lnTo>
                  <a:lnTo>
                    <a:pt x="553" y="312"/>
                  </a:lnTo>
                  <a:lnTo>
                    <a:pt x="555" y="312"/>
                  </a:lnTo>
                  <a:lnTo>
                    <a:pt x="555" y="310"/>
                  </a:lnTo>
                  <a:lnTo>
                    <a:pt x="553" y="310"/>
                  </a:lnTo>
                  <a:lnTo>
                    <a:pt x="553" y="308"/>
                  </a:lnTo>
                  <a:lnTo>
                    <a:pt x="553" y="306"/>
                  </a:lnTo>
                  <a:lnTo>
                    <a:pt x="551" y="306"/>
                  </a:lnTo>
                  <a:lnTo>
                    <a:pt x="550" y="304"/>
                  </a:lnTo>
                  <a:lnTo>
                    <a:pt x="550" y="302"/>
                  </a:lnTo>
                  <a:lnTo>
                    <a:pt x="550" y="300"/>
                  </a:lnTo>
                  <a:lnTo>
                    <a:pt x="550" y="299"/>
                  </a:lnTo>
                  <a:lnTo>
                    <a:pt x="548" y="297"/>
                  </a:lnTo>
                  <a:lnTo>
                    <a:pt x="548" y="295"/>
                  </a:lnTo>
                  <a:lnTo>
                    <a:pt x="548" y="293"/>
                  </a:lnTo>
                  <a:lnTo>
                    <a:pt x="546" y="291"/>
                  </a:lnTo>
                  <a:lnTo>
                    <a:pt x="544" y="291"/>
                  </a:lnTo>
                  <a:lnTo>
                    <a:pt x="542" y="289"/>
                  </a:lnTo>
                  <a:lnTo>
                    <a:pt x="542" y="287"/>
                  </a:lnTo>
                  <a:lnTo>
                    <a:pt x="542" y="285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0"/>
                  </a:lnTo>
                  <a:lnTo>
                    <a:pt x="548" y="278"/>
                  </a:lnTo>
                  <a:lnTo>
                    <a:pt x="548" y="274"/>
                  </a:lnTo>
                  <a:lnTo>
                    <a:pt x="582" y="274"/>
                  </a:lnTo>
                  <a:lnTo>
                    <a:pt x="608" y="268"/>
                  </a:lnTo>
                  <a:lnTo>
                    <a:pt x="631" y="268"/>
                  </a:lnTo>
                  <a:lnTo>
                    <a:pt x="654" y="268"/>
                  </a:lnTo>
                  <a:lnTo>
                    <a:pt x="675" y="266"/>
                  </a:lnTo>
                  <a:lnTo>
                    <a:pt x="673" y="226"/>
                  </a:lnTo>
                  <a:lnTo>
                    <a:pt x="662" y="221"/>
                  </a:lnTo>
                  <a:lnTo>
                    <a:pt x="656" y="154"/>
                  </a:lnTo>
                  <a:lnTo>
                    <a:pt x="650" y="116"/>
                  </a:lnTo>
                  <a:lnTo>
                    <a:pt x="646" y="99"/>
                  </a:lnTo>
                  <a:lnTo>
                    <a:pt x="666" y="82"/>
                  </a:lnTo>
                  <a:lnTo>
                    <a:pt x="667" y="19"/>
                  </a:lnTo>
                  <a:lnTo>
                    <a:pt x="666" y="17"/>
                  </a:lnTo>
                  <a:lnTo>
                    <a:pt x="666" y="15"/>
                  </a:lnTo>
                  <a:lnTo>
                    <a:pt x="664" y="15"/>
                  </a:lnTo>
                  <a:lnTo>
                    <a:pt x="662" y="15"/>
                  </a:lnTo>
                  <a:lnTo>
                    <a:pt x="660" y="14"/>
                  </a:lnTo>
                  <a:lnTo>
                    <a:pt x="658" y="14"/>
                  </a:lnTo>
                  <a:lnTo>
                    <a:pt x="656" y="12"/>
                  </a:lnTo>
                  <a:lnTo>
                    <a:pt x="654" y="12"/>
                  </a:lnTo>
                  <a:lnTo>
                    <a:pt x="650" y="12"/>
                  </a:lnTo>
                  <a:lnTo>
                    <a:pt x="652" y="10"/>
                  </a:lnTo>
                  <a:lnTo>
                    <a:pt x="652" y="6"/>
                  </a:lnTo>
                  <a:lnTo>
                    <a:pt x="654" y="4"/>
                  </a:lnTo>
                  <a:lnTo>
                    <a:pt x="658" y="0"/>
                  </a:lnTo>
                  <a:lnTo>
                    <a:pt x="690" y="6"/>
                  </a:lnTo>
                  <a:lnTo>
                    <a:pt x="688" y="8"/>
                  </a:lnTo>
                  <a:lnTo>
                    <a:pt x="690" y="10"/>
                  </a:lnTo>
                  <a:lnTo>
                    <a:pt x="692" y="12"/>
                  </a:lnTo>
                  <a:lnTo>
                    <a:pt x="692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8" y="19"/>
                  </a:lnTo>
                  <a:lnTo>
                    <a:pt x="702" y="21"/>
                  </a:lnTo>
                  <a:lnTo>
                    <a:pt x="704" y="23"/>
                  </a:lnTo>
                  <a:lnTo>
                    <a:pt x="705" y="23"/>
                  </a:lnTo>
                  <a:lnTo>
                    <a:pt x="707" y="25"/>
                  </a:lnTo>
                  <a:lnTo>
                    <a:pt x="709" y="25"/>
                  </a:lnTo>
                  <a:lnTo>
                    <a:pt x="711" y="23"/>
                  </a:lnTo>
                  <a:lnTo>
                    <a:pt x="713" y="23"/>
                  </a:lnTo>
                  <a:lnTo>
                    <a:pt x="715" y="23"/>
                  </a:lnTo>
                  <a:lnTo>
                    <a:pt x="717" y="23"/>
                  </a:lnTo>
                  <a:lnTo>
                    <a:pt x="723" y="23"/>
                  </a:lnTo>
                  <a:lnTo>
                    <a:pt x="724" y="23"/>
                  </a:lnTo>
                  <a:lnTo>
                    <a:pt x="728" y="23"/>
                  </a:lnTo>
                  <a:lnTo>
                    <a:pt x="730" y="21"/>
                  </a:lnTo>
                  <a:lnTo>
                    <a:pt x="732" y="21"/>
                  </a:lnTo>
                  <a:lnTo>
                    <a:pt x="734" y="21"/>
                  </a:lnTo>
                  <a:lnTo>
                    <a:pt x="736" y="21"/>
                  </a:lnTo>
                  <a:lnTo>
                    <a:pt x="738" y="21"/>
                  </a:lnTo>
                  <a:lnTo>
                    <a:pt x="740" y="21"/>
                  </a:lnTo>
                  <a:lnTo>
                    <a:pt x="743" y="21"/>
                  </a:lnTo>
                  <a:lnTo>
                    <a:pt x="747" y="19"/>
                  </a:lnTo>
                  <a:lnTo>
                    <a:pt x="749" y="17"/>
                  </a:lnTo>
                  <a:lnTo>
                    <a:pt x="751" y="17"/>
                  </a:lnTo>
                  <a:lnTo>
                    <a:pt x="753" y="15"/>
                  </a:lnTo>
                  <a:lnTo>
                    <a:pt x="755" y="17"/>
                  </a:lnTo>
                  <a:lnTo>
                    <a:pt x="757" y="17"/>
                  </a:lnTo>
                  <a:lnTo>
                    <a:pt x="759" y="19"/>
                  </a:lnTo>
                  <a:lnTo>
                    <a:pt x="761" y="21"/>
                  </a:lnTo>
                  <a:lnTo>
                    <a:pt x="762" y="23"/>
                  </a:lnTo>
                  <a:lnTo>
                    <a:pt x="764" y="25"/>
                  </a:lnTo>
                  <a:lnTo>
                    <a:pt x="764" y="27"/>
                  </a:lnTo>
                  <a:lnTo>
                    <a:pt x="766" y="29"/>
                  </a:lnTo>
                  <a:lnTo>
                    <a:pt x="768" y="31"/>
                  </a:lnTo>
                  <a:lnTo>
                    <a:pt x="770" y="31"/>
                  </a:lnTo>
                  <a:lnTo>
                    <a:pt x="772" y="31"/>
                  </a:lnTo>
                  <a:lnTo>
                    <a:pt x="772" y="29"/>
                  </a:lnTo>
                  <a:lnTo>
                    <a:pt x="774" y="31"/>
                  </a:lnTo>
                  <a:lnTo>
                    <a:pt x="776" y="33"/>
                  </a:lnTo>
                  <a:lnTo>
                    <a:pt x="776" y="34"/>
                  </a:lnTo>
                  <a:lnTo>
                    <a:pt x="778" y="34"/>
                  </a:lnTo>
                  <a:lnTo>
                    <a:pt x="780" y="34"/>
                  </a:lnTo>
                  <a:lnTo>
                    <a:pt x="780" y="36"/>
                  </a:lnTo>
                  <a:lnTo>
                    <a:pt x="781" y="36"/>
                  </a:lnTo>
                  <a:lnTo>
                    <a:pt x="783" y="36"/>
                  </a:lnTo>
                  <a:lnTo>
                    <a:pt x="785" y="38"/>
                  </a:lnTo>
                  <a:lnTo>
                    <a:pt x="783" y="40"/>
                  </a:lnTo>
                  <a:lnTo>
                    <a:pt x="783" y="42"/>
                  </a:lnTo>
                  <a:lnTo>
                    <a:pt x="785" y="46"/>
                  </a:lnTo>
                  <a:lnTo>
                    <a:pt x="787" y="48"/>
                  </a:lnTo>
                  <a:lnTo>
                    <a:pt x="787" y="50"/>
                  </a:lnTo>
                  <a:lnTo>
                    <a:pt x="785" y="52"/>
                  </a:lnTo>
                  <a:lnTo>
                    <a:pt x="785" y="53"/>
                  </a:lnTo>
                  <a:lnTo>
                    <a:pt x="785" y="55"/>
                  </a:lnTo>
                  <a:lnTo>
                    <a:pt x="787" y="57"/>
                  </a:lnTo>
                  <a:lnTo>
                    <a:pt x="789" y="59"/>
                  </a:lnTo>
                  <a:lnTo>
                    <a:pt x="791" y="61"/>
                  </a:lnTo>
                  <a:lnTo>
                    <a:pt x="795" y="63"/>
                  </a:lnTo>
                  <a:lnTo>
                    <a:pt x="797" y="65"/>
                  </a:lnTo>
                  <a:lnTo>
                    <a:pt x="799" y="63"/>
                  </a:lnTo>
                  <a:lnTo>
                    <a:pt x="800" y="63"/>
                  </a:lnTo>
                  <a:lnTo>
                    <a:pt x="802" y="63"/>
                  </a:lnTo>
                  <a:lnTo>
                    <a:pt x="806" y="59"/>
                  </a:lnTo>
                  <a:lnTo>
                    <a:pt x="808" y="57"/>
                  </a:lnTo>
                  <a:lnTo>
                    <a:pt x="808" y="55"/>
                  </a:lnTo>
                  <a:lnTo>
                    <a:pt x="808" y="53"/>
                  </a:lnTo>
                  <a:lnTo>
                    <a:pt x="810" y="52"/>
                  </a:lnTo>
                  <a:lnTo>
                    <a:pt x="810" y="50"/>
                  </a:lnTo>
                  <a:lnTo>
                    <a:pt x="810" y="48"/>
                  </a:lnTo>
                  <a:lnTo>
                    <a:pt x="810" y="46"/>
                  </a:lnTo>
                  <a:lnTo>
                    <a:pt x="812" y="44"/>
                  </a:lnTo>
                  <a:lnTo>
                    <a:pt x="814" y="42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36"/>
                  </a:lnTo>
                  <a:lnTo>
                    <a:pt x="818" y="34"/>
                  </a:lnTo>
                  <a:lnTo>
                    <a:pt x="821" y="27"/>
                  </a:lnTo>
                  <a:lnTo>
                    <a:pt x="821" y="36"/>
                  </a:lnTo>
                  <a:lnTo>
                    <a:pt x="821" y="34"/>
                  </a:lnTo>
                  <a:lnTo>
                    <a:pt x="823" y="36"/>
                  </a:lnTo>
                  <a:lnTo>
                    <a:pt x="825" y="36"/>
                  </a:lnTo>
                  <a:lnTo>
                    <a:pt x="825" y="38"/>
                  </a:lnTo>
                  <a:lnTo>
                    <a:pt x="829" y="38"/>
                  </a:lnTo>
                  <a:lnTo>
                    <a:pt x="831" y="38"/>
                  </a:lnTo>
                  <a:lnTo>
                    <a:pt x="833" y="40"/>
                  </a:lnTo>
                  <a:lnTo>
                    <a:pt x="837" y="38"/>
                  </a:lnTo>
                  <a:lnTo>
                    <a:pt x="838" y="40"/>
                  </a:lnTo>
                  <a:lnTo>
                    <a:pt x="840" y="40"/>
                  </a:lnTo>
                  <a:lnTo>
                    <a:pt x="840" y="42"/>
                  </a:lnTo>
                  <a:lnTo>
                    <a:pt x="842" y="44"/>
                  </a:lnTo>
                  <a:lnTo>
                    <a:pt x="844" y="44"/>
                  </a:lnTo>
                  <a:lnTo>
                    <a:pt x="846" y="46"/>
                  </a:lnTo>
                  <a:lnTo>
                    <a:pt x="846" y="48"/>
                  </a:lnTo>
                  <a:lnTo>
                    <a:pt x="848" y="50"/>
                  </a:lnTo>
                  <a:lnTo>
                    <a:pt x="850" y="52"/>
                  </a:lnTo>
                  <a:lnTo>
                    <a:pt x="850" y="53"/>
                  </a:lnTo>
                  <a:lnTo>
                    <a:pt x="850" y="55"/>
                  </a:lnTo>
                  <a:lnTo>
                    <a:pt x="852" y="57"/>
                  </a:lnTo>
                  <a:lnTo>
                    <a:pt x="857" y="63"/>
                  </a:lnTo>
                  <a:lnTo>
                    <a:pt x="867" y="74"/>
                  </a:lnTo>
                  <a:lnTo>
                    <a:pt x="871" y="76"/>
                  </a:lnTo>
                  <a:lnTo>
                    <a:pt x="871" y="78"/>
                  </a:lnTo>
                  <a:lnTo>
                    <a:pt x="873" y="80"/>
                  </a:lnTo>
                  <a:lnTo>
                    <a:pt x="875" y="80"/>
                  </a:lnTo>
                  <a:lnTo>
                    <a:pt x="876" y="80"/>
                  </a:lnTo>
                  <a:lnTo>
                    <a:pt x="878" y="82"/>
                  </a:lnTo>
                  <a:lnTo>
                    <a:pt x="880" y="84"/>
                  </a:lnTo>
                  <a:lnTo>
                    <a:pt x="880" y="86"/>
                  </a:lnTo>
                  <a:lnTo>
                    <a:pt x="884" y="88"/>
                  </a:lnTo>
                  <a:lnTo>
                    <a:pt x="884" y="90"/>
                  </a:lnTo>
                  <a:lnTo>
                    <a:pt x="886" y="90"/>
                  </a:lnTo>
                  <a:lnTo>
                    <a:pt x="888" y="90"/>
                  </a:lnTo>
                  <a:lnTo>
                    <a:pt x="892" y="95"/>
                  </a:lnTo>
                  <a:lnTo>
                    <a:pt x="894" y="95"/>
                  </a:lnTo>
                  <a:lnTo>
                    <a:pt x="897" y="99"/>
                  </a:lnTo>
                  <a:lnTo>
                    <a:pt x="899" y="99"/>
                  </a:lnTo>
                  <a:lnTo>
                    <a:pt x="903" y="101"/>
                  </a:lnTo>
                  <a:lnTo>
                    <a:pt x="907" y="103"/>
                  </a:lnTo>
                  <a:lnTo>
                    <a:pt x="909" y="105"/>
                  </a:lnTo>
                  <a:lnTo>
                    <a:pt x="914" y="107"/>
                  </a:lnTo>
                  <a:lnTo>
                    <a:pt x="918" y="107"/>
                  </a:lnTo>
                  <a:lnTo>
                    <a:pt x="922" y="107"/>
                  </a:lnTo>
                  <a:lnTo>
                    <a:pt x="926" y="107"/>
                  </a:lnTo>
                  <a:lnTo>
                    <a:pt x="930" y="109"/>
                  </a:lnTo>
                  <a:lnTo>
                    <a:pt x="930" y="110"/>
                  </a:lnTo>
                  <a:lnTo>
                    <a:pt x="932" y="110"/>
                  </a:lnTo>
                  <a:lnTo>
                    <a:pt x="935" y="110"/>
                  </a:lnTo>
                  <a:lnTo>
                    <a:pt x="939" y="110"/>
                  </a:lnTo>
                  <a:lnTo>
                    <a:pt x="943" y="112"/>
                  </a:lnTo>
                  <a:lnTo>
                    <a:pt x="951" y="112"/>
                  </a:lnTo>
                  <a:lnTo>
                    <a:pt x="958" y="114"/>
                  </a:lnTo>
                  <a:lnTo>
                    <a:pt x="970" y="118"/>
                  </a:lnTo>
                  <a:lnTo>
                    <a:pt x="981" y="120"/>
                  </a:lnTo>
                  <a:lnTo>
                    <a:pt x="989" y="120"/>
                  </a:lnTo>
                  <a:lnTo>
                    <a:pt x="996" y="122"/>
                  </a:lnTo>
                  <a:lnTo>
                    <a:pt x="998" y="122"/>
                  </a:lnTo>
                  <a:lnTo>
                    <a:pt x="1000" y="124"/>
                  </a:lnTo>
                  <a:lnTo>
                    <a:pt x="1002" y="124"/>
                  </a:lnTo>
                  <a:lnTo>
                    <a:pt x="1002" y="126"/>
                  </a:lnTo>
                  <a:lnTo>
                    <a:pt x="1002" y="128"/>
                  </a:lnTo>
                  <a:lnTo>
                    <a:pt x="1002" y="131"/>
                  </a:lnTo>
                  <a:lnTo>
                    <a:pt x="1004" y="133"/>
                  </a:lnTo>
                  <a:lnTo>
                    <a:pt x="1004" y="137"/>
                  </a:lnTo>
                  <a:lnTo>
                    <a:pt x="1008" y="139"/>
                  </a:lnTo>
                  <a:lnTo>
                    <a:pt x="1008" y="141"/>
                  </a:lnTo>
                  <a:lnTo>
                    <a:pt x="1009" y="141"/>
                  </a:lnTo>
                  <a:lnTo>
                    <a:pt x="1011" y="145"/>
                  </a:lnTo>
                  <a:lnTo>
                    <a:pt x="1013" y="145"/>
                  </a:lnTo>
                  <a:lnTo>
                    <a:pt x="1015" y="147"/>
                  </a:lnTo>
                  <a:lnTo>
                    <a:pt x="1017" y="147"/>
                  </a:lnTo>
                  <a:lnTo>
                    <a:pt x="1019" y="147"/>
                  </a:lnTo>
                  <a:lnTo>
                    <a:pt x="1023" y="148"/>
                  </a:lnTo>
                  <a:lnTo>
                    <a:pt x="1027" y="148"/>
                  </a:lnTo>
                  <a:lnTo>
                    <a:pt x="1028" y="148"/>
                  </a:lnTo>
                  <a:lnTo>
                    <a:pt x="1030" y="148"/>
                  </a:lnTo>
                  <a:lnTo>
                    <a:pt x="1032" y="147"/>
                  </a:lnTo>
                  <a:lnTo>
                    <a:pt x="1034" y="147"/>
                  </a:lnTo>
                  <a:lnTo>
                    <a:pt x="1036" y="147"/>
                  </a:lnTo>
                  <a:lnTo>
                    <a:pt x="1038" y="147"/>
                  </a:lnTo>
                  <a:lnTo>
                    <a:pt x="1040" y="148"/>
                  </a:lnTo>
                  <a:lnTo>
                    <a:pt x="1042" y="148"/>
                  </a:lnTo>
                  <a:lnTo>
                    <a:pt x="1042" y="150"/>
                  </a:lnTo>
                  <a:lnTo>
                    <a:pt x="1042" y="162"/>
                  </a:lnTo>
                  <a:lnTo>
                    <a:pt x="1042" y="190"/>
                  </a:lnTo>
                  <a:lnTo>
                    <a:pt x="1044" y="207"/>
                  </a:lnTo>
                  <a:lnTo>
                    <a:pt x="1044" y="213"/>
                  </a:lnTo>
                  <a:lnTo>
                    <a:pt x="1044" y="215"/>
                  </a:lnTo>
                  <a:lnTo>
                    <a:pt x="1046" y="215"/>
                  </a:lnTo>
                  <a:lnTo>
                    <a:pt x="1047" y="217"/>
                  </a:lnTo>
                  <a:lnTo>
                    <a:pt x="1049" y="217"/>
                  </a:lnTo>
                  <a:lnTo>
                    <a:pt x="1051" y="219"/>
                  </a:lnTo>
                  <a:lnTo>
                    <a:pt x="1053" y="224"/>
                  </a:lnTo>
                  <a:lnTo>
                    <a:pt x="1057" y="228"/>
                  </a:lnTo>
                  <a:lnTo>
                    <a:pt x="1059" y="232"/>
                  </a:lnTo>
                  <a:lnTo>
                    <a:pt x="1059" y="234"/>
                  </a:lnTo>
                  <a:lnTo>
                    <a:pt x="1061" y="238"/>
                  </a:lnTo>
                  <a:lnTo>
                    <a:pt x="1061" y="240"/>
                  </a:lnTo>
                  <a:lnTo>
                    <a:pt x="1063" y="242"/>
                  </a:lnTo>
                  <a:lnTo>
                    <a:pt x="1063" y="243"/>
                  </a:lnTo>
                  <a:lnTo>
                    <a:pt x="1063" y="247"/>
                  </a:lnTo>
                  <a:lnTo>
                    <a:pt x="1065" y="249"/>
                  </a:lnTo>
                  <a:lnTo>
                    <a:pt x="1065" y="251"/>
                  </a:lnTo>
                  <a:lnTo>
                    <a:pt x="1066" y="253"/>
                  </a:lnTo>
                  <a:lnTo>
                    <a:pt x="1080" y="259"/>
                  </a:lnTo>
                  <a:lnTo>
                    <a:pt x="1099" y="266"/>
                  </a:lnTo>
                  <a:lnTo>
                    <a:pt x="1108" y="270"/>
                  </a:lnTo>
                  <a:lnTo>
                    <a:pt x="1112" y="270"/>
                  </a:lnTo>
                  <a:lnTo>
                    <a:pt x="1114" y="268"/>
                  </a:lnTo>
                  <a:lnTo>
                    <a:pt x="1116" y="262"/>
                  </a:lnTo>
                  <a:lnTo>
                    <a:pt x="1116" y="261"/>
                  </a:lnTo>
                  <a:lnTo>
                    <a:pt x="1118" y="257"/>
                  </a:lnTo>
                  <a:lnTo>
                    <a:pt x="1118" y="255"/>
                  </a:lnTo>
                  <a:lnTo>
                    <a:pt x="1120" y="253"/>
                  </a:lnTo>
                  <a:lnTo>
                    <a:pt x="1120" y="251"/>
                  </a:lnTo>
                  <a:lnTo>
                    <a:pt x="1120" y="249"/>
                  </a:lnTo>
                  <a:lnTo>
                    <a:pt x="1122" y="249"/>
                  </a:lnTo>
                  <a:lnTo>
                    <a:pt x="1123" y="249"/>
                  </a:lnTo>
                  <a:lnTo>
                    <a:pt x="1123" y="251"/>
                  </a:lnTo>
                  <a:lnTo>
                    <a:pt x="1146" y="261"/>
                  </a:lnTo>
                  <a:lnTo>
                    <a:pt x="1160" y="266"/>
                  </a:lnTo>
                  <a:lnTo>
                    <a:pt x="1167" y="270"/>
                  </a:lnTo>
                  <a:lnTo>
                    <a:pt x="1169" y="270"/>
                  </a:lnTo>
                  <a:lnTo>
                    <a:pt x="1169" y="274"/>
                  </a:lnTo>
                  <a:lnTo>
                    <a:pt x="1171" y="278"/>
                  </a:lnTo>
                  <a:lnTo>
                    <a:pt x="1161" y="278"/>
                  </a:lnTo>
                  <a:lnTo>
                    <a:pt x="1160" y="278"/>
                  </a:lnTo>
                  <a:lnTo>
                    <a:pt x="1158" y="278"/>
                  </a:lnTo>
                  <a:lnTo>
                    <a:pt x="1158" y="280"/>
                  </a:lnTo>
                  <a:lnTo>
                    <a:pt x="1156" y="281"/>
                  </a:lnTo>
                  <a:lnTo>
                    <a:pt x="1154" y="283"/>
                  </a:lnTo>
                  <a:lnTo>
                    <a:pt x="1150" y="289"/>
                  </a:lnTo>
                  <a:lnTo>
                    <a:pt x="1148" y="293"/>
                  </a:lnTo>
                  <a:lnTo>
                    <a:pt x="1144" y="297"/>
                  </a:lnTo>
                  <a:lnTo>
                    <a:pt x="1144" y="299"/>
                  </a:lnTo>
                  <a:lnTo>
                    <a:pt x="1142" y="302"/>
                  </a:lnTo>
                  <a:lnTo>
                    <a:pt x="1139" y="304"/>
                  </a:lnTo>
                  <a:lnTo>
                    <a:pt x="1137" y="304"/>
                  </a:lnTo>
                  <a:lnTo>
                    <a:pt x="1135" y="306"/>
                  </a:lnTo>
                  <a:lnTo>
                    <a:pt x="1131" y="306"/>
                  </a:lnTo>
                  <a:lnTo>
                    <a:pt x="1129" y="308"/>
                  </a:lnTo>
                  <a:lnTo>
                    <a:pt x="1129" y="310"/>
                  </a:lnTo>
                  <a:lnTo>
                    <a:pt x="1127" y="312"/>
                  </a:lnTo>
                  <a:lnTo>
                    <a:pt x="1125" y="314"/>
                  </a:lnTo>
                  <a:lnTo>
                    <a:pt x="1123" y="318"/>
                  </a:lnTo>
                  <a:lnTo>
                    <a:pt x="1123" y="319"/>
                  </a:lnTo>
                  <a:lnTo>
                    <a:pt x="1123" y="321"/>
                  </a:lnTo>
                  <a:lnTo>
                    <a:pt x="1123" y="323"/>
                  </a:lnTo>
                  <a:lnTo>
                    <a:pt x="1122" y="325"/>
                  </a:lnTo>
                  <a:lnTo>
                    <a:pt x="1122" y="327"/>
                  </a:lnTo>
                  <a:lnTo>
                    <a:pt x="1118" y="331"/>
                  </a:lnTo>
                  <a:lnTo>
                    <a:pt x="1116" y="333"/>
                  </a:lnTo>
                  <a:lnTo>
                    <a:pt x="1116" y="337"/>
                  </a:lnTo>
                  <a:lnTo>
                    <a:pt x="1112" y="335"/>
                  </a:lnTo>
                  <a:lnTo>
                    <a:pt x="1110" y="337"/>
                  </a:lnTo>
                  <a:lnTo>
                    <a:pt x="1110" y="338"/>
                  </a:lnTo>
                  <a:lnTo>
                    <a:pt x="1108" y="340"/>
                  </a:lnTo>
                  <a:lnTo>
                    <a:pt x="1106" y="342"/>
                  </a:lnTo>
                  <a:lnTo>
                    <a:pt x="1104" y="344"/>
                  </a:lnTo>
                  <a:lnTo>
                    <a:pt x="1104" y="346"/>
                  </a:lnTo>
                  <a:lnTo>
                    <a:pt x="1103" y="350"/>
                  </a:lnTo>
                  <a:lnTo>
                    <a:pt x="1103" y="352"/>
                  </a:lnTo>
                  <a:lnTo>
                    <a:pt x="1101" y="352"/>
                  </a:lnTo>
                  <a:lnTo>
                    <a:pt x="1099" y="354"/>
                  </a:lnTo>
                  <a:lnTo>
                    <a:pt x="1097" y="356"/>
                  </a:lnTo>
                  <a:lnTo>
                    <a:pt x="1097" y="357"/>
                  </a:lnTo>
                  <a:lnTo>
                    <a:pt x="1095" y="361"/>
                  </a:lnTo>
                  <a:lnTo>
                    <a:pt x="1093" y="363"/>
                  </a:lnTo>
                  <a:lnTo>
                    <a:pt x="1091" y="363"/>
                  </a:lnTo>
                  <a:lnTo>
                    <a:pt x="1089" y="365"/>
                  </a:lnTo>
                  <a:lnTo>
                    <a:pt x="1089" y="367"/>
                  </a:lnTo>
                  <a:lnTo>
                    <a:pt x="1087" y="371"/>
                  </a:lnTo>
                  <a:lnTo>
                    <a:pt x="1085" y="375"/>
                  </a:lnTo>
                  <a:lnTo>
                    <a:pt x="1084" y="376"/>
                  </a:lnTo>
                  <a:lnTo>
                    <a:pt x="1082" y="378"/>
                  </a:lnTo>
                  <a:lnTo>
                    <a:pt x="1078" y="380"/>
                  </a:lnTo>
                  <a:lnTo>
                    <a:pt x="1074" y="380"/>
                  </a:lnTo>
                  <a:lnTo>
                    <a:pt x="1070" y="382"/>
                  </a:lnTo>
                  <a:lnTo>
                    <a:pt x="1068" y="380"/>
                  </a:lnTo>
                  <a:lnTo>
                    <a:pt x="1065" y="380"/>
                  </a:lnTo>
                  <a:lnTo>
                    <a:pt x="1057" y="378"/>
                  </a:lnTo>
                  <a:lnTo>
                    <a:pt x="1046" y="376"/>
                  </a:lnTo>
                  <a:lnTo>
                    <a:pt x="1019" y="373"/>
                  </a:lnTo>
                  <a:lnTo>
                    <a:pt x="1011" y="371"/>
                  </a:lnTo>
                  <a:lnTo>
                    <a:pt x="1009" y="371"/>
                  </a:lnTo>
                  <a:lnTo>
                    <a:pt x="1008" y="371"/>
                  </a:lnTo>
                  <a:lnTo>
                    <a:pt x="1008" y="373"/>
                  </a:lnTo>
                  <a:lnTo>
                    <a:pt x="1004" y="375"/>
                  </a:lnTo>
                  <a:lnTo>
                    <a:pt x="1002" y="378"/>
                  </a:lnTo>
                  <a:lnTo>
                    <a:pt x="1000" y="382"/>
                  </a:lnTo>
                  <a:lnTo>
                    <a:pt x="1000" y="386"/>
                  </a:lnTo>
                  <a:lnTo>
                    <a:pt x="1000" y="390"/>
                  </a:lnTo>
                  <a:lnTo>
                    <a:pt x="1000" y="397"/>
                  </a:lnTo>
                  <a:lnTo>
                    <a:pt x="1000" y="405"/>
                  </a:lnTo>
                  <a:lnTo>
                    <a:pt x="998" y="409"/>
                  </a:lnTo>
                  <a:lnTo>
                    <a:pt x="1000" y="413"/>
                  </a:lnTo>
                  <a:lnTo>
                    <a:pt x="1002" y="416"/>
                  </a:lnTo>
                  <a:lnTo>
                    <a:pt x="1004" y="422"/>
                  </a:lnTo>
                  <a:lnTo>
                    <a:pt x="1006" y="428"/>
                  </a:lnTo>
                  <a:lnTo>
                    <a:pt x="1008" y="437"/>
                  </a:lnTo>
                  <a:lnTo>
                    <a:pt x="1008" y="443"/>
                  </a:lnTo>
                  <a:lnTo>
                    <a:pt x="1008" y="447"/>
                  </a:lnTo>
                  <a:lnTo>
                    <a:pt x="1009" y="452"/>
                  </a:lnTo>
                  <a:lnTo>
                    <a:pt x="1009" y="454"/>
                  </a:lnTo>
                  <a:lnTo>
                    <a:pt x="1009" y="460"/>
                  </a:lnTo>
                  <a:lnTo>
                    <a:pt x="1008" y="464"/>
                  </a:lnTo>
                  <a:lnTo>
                    <a:pt x="1006" y="464"/>
                  </a:lnTo>
                  <a:lnTo>
                    <a:pt x="1004" y="466"/>
                  </a:lnTo>
                  <a:lnTo>
                    <a:pt x="1002" y="466"/>
                  </a:lnTo>
                  <a:lnTo>
                    <a:pt x="1000" y="468"/>
                  </a:lnTo>
                  <a:lnTo>
                    <a:pt x="998" y="471"/>
                  </a:lnTo>
                  <a:lnTo>
                    <a:pt x="998" y="473"/>
                  </a:lnTo>
                  <a:lnTo>
                    <a:pt x="996" y="475"/>
                  </a:lnTo>
                  <a:lnTo>
                    <a:pt x="994" y="477"/>
                  </a:lnTo>
                  <a:lnTo>
                    <a:pt x="992" y="481"/>
                  </a:lnTo>
                  <a:lnTo>
                    <a:pt x="990" y="483"/>
                  </a:lnTo>
                  <a:lnTo>
                    <a:pt x="989" y="487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11F7FA3-BA59-460E-96DA-A74722583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055"/>
              <a:ext cx="1149" cy="895"/>
            </a:xfrm>
            <a:custGeom>
              <a:avLst/>
              <a:gdLst>
                <a:gd name="T0" fmla="*/ 203 w 1149"/>
                <a:gd name="T1" fmla="*/ 462 h 895"/>
                <a:gd name="T2" fmla="*/ 167 w 1149"/>
                <a:gd name="T3" fmla="*/ 445 h 895"/>
                <a:gd name="T4" fmla="*/ 125 w 1149"/>
                <a:gd name="T5" fmla="*/ 452 h 895"/>
                <a:gd name="T6" fmla="*/ 74 w 1149"/>
                <a:gd name="T7" fmla="*/ 454 h 895"/>
                <a:gd name="T8" fmla="*/ 30 w 1149"/>
                <a:gd name="T9" fmla="*/ 420 h 895"/>
                <a:gd name="T10" fmla="*/ 7 w 1149"/>
                <a:gd name="T11" fmla="*/ 380 h 895"/>
                <a:gd name="T12" fmla="*/ 15 w 1149"/>
                <a:gd name="T13" fmla="*/ 327 h 895"/>
                <a:gd name="T14" fmla="*/ 32 w 1149"/>
                <a:gd name="T15" fmla="*/ 264 h 895"/>
                <a:gd name="T16" fmla="*/ 30 w 1149"/>
                <a:gd name="T17" fmla="*/ 202 h 895"/>
                <a:gd name="T18" fmla="*/ 53 w 1149"/>
                <a:gd name="T19" fmla="*/ 150 h 895"/>
                <a:gd name="T20" fmla="*/ 47 w 1149"/>
                <a:gd name="T21" fmla="*/ 84 h 895"/>
                <a:gd name="T22" fmla="*/ 26 w 1149"/>
                <a:gd name="T23" fmla="*/ 27 h 895"/>
                <a:gd name="T24" fmla="*/ 80 w 1149"/>
                <a:gd name="T25" fmla="*/ 23 h 895"/>
                <a:gd name="T26" fmla="*/ 154 w 1149"/>
                <a:gd name="T27" fmla="*/ 74 h 895"/>
                <a:gd name="T28" fmla="*/ 186 w 1149"/>
                <a:gd name="T29" fmla="*/ 128 h 895"/>
                <a:gd name="T30" fmla="*/ 249 w 1149"/>
                <a:gd name="T31" fmla="*/ 126 h 895"/>
                <a:gd name="T32" fmla="*/ 327 w 1149"/>
                <a:gd name="T33" fmla="*/ 107 h 895"/>
                <a:gd name="T34" fmla="*/ 389 w 1149"/>
                <a:gd name="T35" fmla="*/ 90 h 895"/>
                <a:gd name="T36" fmla="*/ 467 w 1149"/>
                <a:gd name="T37" fmla="*/ 93 h 895"/>
                <a:gd name="T38" fmla="*/ 515 w 1149"/>
                <a:gd name="T39" fmla="*/ 152 h 895"/>
                <a:gd name="T40" fmla="*/ 583 w 1149"/>
                <a:gd name="T41" fmla="*/ 110 h 895"/>
                <a:gd name="T42" fmla="*/ 655 w 1149"/>
                <a:gd name="T43" fmla="*/ 91 h 895"/>
                <a:gd name="T44" fmla="*/ 692 w 1149"/>
                <a:gd name="T45" fmla="*/ 156 h 895"/>
                <a:gd name="T46" fmla="*/ 749 w 1149"/>
                <a:gd name="T47" fmla="*/ 177 h 895"/>
                <a:gd name="T48" fmla="*/ 807 w 1149"/>
                <a:gd name="T49" fmla="*/ 192 h 895"/>
                <a:gd name="T50" fmla="*/ 868 w 1149"/>
                <a:gd name="T51" fmla="*/ 160 h 895"/>
                <a:gd name="T52" fmla="*/ 914 w 1149"/>
                <a:gd name="T53" fmla="*/ 173 h 895"/>
                <a:gd name="T54" fmla="*/ 969 w 1149"/>
                <a:gd name="T55" fmla="*/ 194 h 895"/>
                <a:gd name="T56" fmla="*/ 1024 w 1149"/>
                <a:gd name="T57" fmla="*/ 202 h 895"/>
                <a:gd name="T58" fmla="*/ 1056 w 1149"/>
                <a:gd name="T59" fmla="*/ 158 h 895"/>
                <a:gd name="T60" fmla="*/ 1100 w 1149"/>
                <a:gd name="T61" fmla="*/ 118 h 895"/>
                <a:gd name="T62" fmla="*/ 1149 w 1149"/>
                <a:gd name="T63" fmla="*/ 162 h 895"/>
                <a:gd name="T64" fmla="*/ 1100 w 1149"/>
                <a:gd name="T65" fmla="*/ 205 h 895"/>
                <a:gd name="T66" fmla="*/ 1129 w 1149"/>
                <a:gd name="T67" fmla="*/ 281 h 895"/>
                <a:gd name="T68" fmla="*/ 1123 w 1149"/>
                <a:gd name="T69" fmla="*/ 384 h 895"/>
                <a:gd name="T70" fmla="*/ 1104 w 1149"/>
                <a:gd name="T71" fmla="*/ 496 h 895"/>
                <a:gd name="T72" fmla="*/ 1009 w 1149"/>
                <a:gd name="T73" fmla="*/ 578 h 895"/>
                <a:gd name="T74" fmla="*/ 963 w 1149"/>
                <a:gd name="T75" fmla="*/ 627 h 895"/>
                <a:gd name="T76" fmla="*/ 1011 w 1149"/>
                <a:gd name="T77" fmla="*/ 694 h 895"/>
                <a:gd name="T78" fmla="*/ 950 w 1149"/>
                <a:gd name="T79" fmla="*/ 745 h 895"/>
                <a:gd name="T80" fmla="*/ 887 w 1149"/>
                <a:gd name="T81" fmla="*/ 753 h 895"/>
                <a:gd name="T82" fmla="*/ 809 w 1149"/>
                <a:gd name="T83" fmla="*/ 783 h 895"/>
                <a:gd name="T84" fmla="*/ 779 w 1149"/>
                <a:gd name="T85" fmla="*/ 819 h 895"/>
                <a:gd name="T86" fmla="*/ 768 w 1149"/>
                <a:gd name="T87" fmla="*/ 867 h 895"/>
                <a:gd name="T88" fmla="*/ 718 w 1149"/>
                <a:gd name="T89" fmla="*/ 876 h 895"/>
                <a:gd name="T90" fmla="*/ 690 w 1149"/>
                <a:gd name="T91" fmla="*/ 861 h 895"/>
                <a:gd name="T92" fmla="*/ 625 w 1149"/>
                <a:gd name="T93" fmla="*/ 851 h 895"/>
                <a:gd name="T94" fmla="*/ 614 w 1149"/>
                <a:gd name="T95" fmla="*/ 794 h 895"/>
                <a:gd name="T96" fmla="*/ 577 w 1149"/>
                <a:gd name="T97" fmla="*/ 825 h 895"/>
                <a:gd name="T98" fmla="*/ 524 w 1149"/>
                <a:gd name="T99" fmla="*/ 836 h 895"/>
                <a:gd name="T100" fmla="*/ 486 w 1149"/>
                <a:gd name="T101" fmla="*/ 796 h 895"/>
                <a:gd name="T102" fmla="*/ 446 w 1149"/>
                <a:gd name="T103" fmla="*/ 781 h 895"/>
                <a:gd name="T104" fmla="*/ 452 w 1149"/>
                <a:gd name="T105" fmla="*/ 741 h 895"/>
                <a:gd name="T106" fmla="*/ 397 w 1149"/>
                <a:gd name="T107" fmla="*/ 716 h 895"/>
                <a:gd name="T108" fmla="*/ 351 w 1149"/>
                <a:gd name="T109" fmla="*/ 713 h 895"/>
                <a:gd name="T110" fmla="*/ 349 w 1149"/>
                <a:gd name="T111" fmla="*/ 663 h 895"/>
                <a:gd name="T112" fmla="*/ 344 w 1149"/>
                <a:gd name="T113" fmla="*/ 625 h 895"/>
                <a:gd name="T114" fmla="*/ 315 w 1149"/>
                <a:gd name="T115" fmla="*/ 582 h 895"/>
                <a:gd name="T116" fmla="*/ 294 w 1149"/>
                <a:gd name="T117" fmla="*/ 572 h 895"/>
                <a:gd name="T118" fmla="*/ 283 w 1149"/>
                <a:gd name="T119" fmla="*/ 557 h 895"/>
                <a:gd name="T120" fmla="*/ 256 w 1149"/>
                <a:gd name="T121" fmla="*/ 526 h 895"/>
                <a:gd name="T122" fmla="*/ 245 w 1149"/>
                <a:gd name="T123" fmla="*/ 506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9" h="895">
                  <a:moveTo>
                    <a:pt x="247" y="460"/>
                  </a:moveTo>
                  <a:lnTo>
                    <a:pt x="247" y="458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49" y="454"/>
                  </a:lnTo>
                  <a:lnTo>
                    <a:pt x="249" y="452"/>
                  </a:lnTo>
                  <a:lnTo>
                    <a:pt x="251" y="452"/>
                  </a:lnTo>
                  <a:lnTo>
                    <a:pt x="251" y="451"/>
                  </a:lnTo>
                  <a:lnTo>
                    <a:pt x="251" y="449"/>
                  </a:lnTo>
                  <a:lnTo>
                    <a:pt x="249" y="449"/>
                  </a:lnTo>
                  <a:lnTo>
                    <a:pt x="247" y="451"/>
                  </a:lnTo>
                  <a:lnTo>
                    <a:pt x="245" y="451"/>
                  </a:lnTo>
                  <a:lnTo>
                    <a:pt x="245" y="452"/>
                  </a:lnTo>
                  <a:lnTo>
                    <a:pt x="243" y="452"/>
                  </a:lnTo>
                  <a:lnTo>
                    <a:pt x="241" y="452"/>
                  </a:lnTo>
                  <a:lnTo>
                    <a:pt x="241" y="451"/>
                  </a:lnTo>
                  <a:lnTo>
                    <a:pt x="241" y="449"/>
                  </a:lnTo>
                  <a:lnTo>
                    <a:pt x="239" y="449"/>
                  </a:lnTo>
                  <a:lnTo>
                    <a:pt x="239" y="447"/>
                  </a:lnTo>
                  <a:lnTo>
                    <a:pt x="237" y="447"/>
                  </a:lnTo>
                  <a:lnTo>
                    <a:pt x="237" y="449"/>
                  </a:lnTo>
                  <a:lnTo>
                    <a:pt x="237" y="451"/>
                  </a:lnTo>
                  <a:lnTo>
                    <a:pt x="237" y="452"/>
                  </a:lnTo>
                  <a:lnTo>
                    <a:pt x="235" y="452"/>
                  </a:lnTo>
                  <a:lnTo>
                    <a:pt x="234" y="452"/>
                  </a:lnTo>
                  <a:lnTo>
                    <a:pt x="234" y="454"/>
                  </a:lnTo>
                  <a:lnTo>
                    <a:pt x="232" y="454"/>
                  </a:lnTo>
                  <a:lnTo>
                    <a:pt x="230" y="456"/>
                  </a:lnTo>
                  <a:lnTo>
                    <a:pt x="228" y="458"/>
                  </a:lnTo>
                  <a:lnTo>
                    <a:pt x="228" y="460"/>
                  </a:lnTo>
                  <a:lnTo>
                    <a:pt x="226" y="460"/>
                  </a:lnTo>
                  <a:lnTo>
                    <a:pt x="224" y="460"/>
                  </a:lnTo>
                  <a:lnTo>
                    <a:pt x="224" y="462"/>
                  </a:lnTo>
                  <a:lnTo>
                    <a:pt x="222" y="462"/>
                  </a:lnTo>
                  <a:lnTo>
                    <a:pt x="220" y="462"/>
                  </a:lnTo>
                  <a:lnTo>
                    <a:pt x="218" y="462"/>
                  </a:lnTo>
                  <a:lnTo>
                    <a:pt x="216" y="462"/>
                  </a:lnTo>
                  <a:lnTo>
                    <a:pt x="215" y="462"/>
                  </a:lnTo>
                  <a:lnTo>
                    <a:pt x="213" y="462"/>
                  </a:lnTo>
                  <a:lnTo>
                    <a:pt x="213" y="460"/>
                  </a:lnTo>
                  <a:lnTo>
                    <a:pt x="211" y="458"/>
                  </a:lnTo>
                  <a:lnTo>
                    <a:pt x="209" y="458"/>
                  </a:lnTo>
                  <a:lnTo>
                    <a:pt x="207" y="458"/>
                  </a:lnTo>
                  <a:lnTo>
                    <a:pt x="207" y="460"/>
                  </a:lnTo>
                  <a:lnTo>
                    <a:pt x="205" y="460"/>
                  </a:lnTo>
                  <a:lnTo>
                    <a:pt x="203" y="462"/>
                  </a:lnTo>
                  <a:lnTo>
                    <a:pt x="201" y="462"/>
                  </a:lnTo>
                  <a:lnTo>
                    <a:pt x="201" y="460"/>
                  </a:lnTo>
                  <a:lnTo>
                    <a:pt x="201" y="458"/>
                  </a:lnTo>
                  <a:lnTo>
                    <a:pt x="201" y="456"/>
                  </a:lnTo>
                  <a:lnTo>
                    <a:pt x="201" y="454"/>
                  </a:lnTo>
                  <a:lnTo>
                    <a:pt x="203" y="454"/>
                  </a:lnTo>
                  <a:lnTo>
                    <a:pt x="203" y="456"/>
                  </a:lnTo>
                  <a:lnTo>
                    <a:pt x="205" y="456"/>
                  </a:lnTo>
                  <a:lnTo>
                    <a:pt x="207" y="456"/>
                  </a:lnTo>
                  <a:lnTo>
                    <a:pt x="205" y="454"/>
                  </a:lnTo>
                  <a:lnTo>
                    <a:pt x="203" y="452"/>
                  </a:lnTo>
                  <a:lnTo>
                    <a:pt x="201" y="452"/>
                  </a:lnTo>
                  <a:lnTo>
                    <a:pt x="201" y="451"/>
                  </a:lnTo>
                  <a:lnTo>
                    <a:pt x="199" y="451"/>
                  </a:lnTo>
                  <a:lnTo>
                    <a:pt x="197" y="451"/>
                  </a:lnTo>
                  <a:lnTo>
                    <a:pt x="196" y="449"/>
                  </a:lnTo>
                  <a:lnTo>
                    <a:pt x="196" y="447"/>
                  </a:lnTo>
                  <a:lnTo>
                    <a:pt x="196" y="445"/>
                  </a:lnTo>
                  <a:lnTo>
                    <a:pt x="197" y="445"/>
                  </a:lnTo>
                  <a:lnTo>
                    <a:pt x="197" y="443"/>
                  </a:lnTo>
                  <a:lnTo>
                    <a:pt x="199" y="443"/>
                  </a:lnTo>
                  <a:lnTo>
                    <a:pt x="199" y="441"/>
                  </a:lnTo>
                  <a:lnTo>
                    <a:pt x="197" y="441"/>
                  </a:lnTo>
                  <a:lnTo>
                    <a:pt x="196" y="441"/>
                  </a:lnTo>
                  <a:lnTo>
                    <a:pt x="194" y="441"/>
                  </a:lnTo>
                  <a:lnTo>
                    <a:pt x="194" y="443"/>
                  </a:lnTo>
                  <a:lnTo>
                    <a:pt x="194" y="445"/>
                  </a:lnTo>
                  <a:lnTo>
                    <a:pt x="192" y="445"/>
                  </a:lnTo>
                  <a:lnTo>
                    <a:pt x="190" y="447"/>
                  </a:lnTo>
                  <a:lnTo>
                    <a:pt x="190" y="449"/>
                  </a:lnTo>
                  <a:lnTo>
                    <a:pt x="188" y="449"/>
                  </a:lnTo>
                  <a:lnTo>
                    <a:pt x="188" y="451"/>
                  </a:lnTo>
                  <a:lnTo>
                    <a:pt x="186" y="451"/>
                  </a:lnTo>
                  <a:lnTo>
                    <a:pt x="186" y="449"/>
                  </a:lnTo>
                  <a:lnTo>
                    <a:pt x="184" y="449"/>
                  </a:lnTo>
                  <a:lnTo>
                    <a:pt x="184" y="447"/>
                  </a:lnTo>
                  <a:lnTo>
                    <a:pt x="182" y="447"/>
                  </a:lnTo>
                  <a:lnTo>
                    <a:pt x="182" y="445"/>
                  </a:lnTo>
                  <a:lnTo>
                    <a:pt x="180" y="445"/>
                  </a:lnTo>
                  <a:lnTo>
                    <a:pt x="178" y="445"/>
                  </a:lnTo>
                  <a:lnTo>
                    <a:pt x="177" y="445"/>
                  </a:lnTo>
                  <a:lnTo>
                    <a:pt x="175" y="445"/>
                  </a:lnTo>
                  <a:lnTo>
                    <a:pt x="173" y="445"/>
                  </a:lnTo>
                  <a:lnTo>
                    <a:pt x="171" y="445"/>
                  </a:lnTo>
                  <a:lnTo>
                    <a:pt x="169" y="445"/>
                  </a:lnTo>
                  <a:lnTo>
                    <a:pt x="167" y="445"/>
                  </a:lnTo>
                  <a:lnTo>
                    <a:pt x="167" y="447"/>
                  </a:lnTo>
                  <a:lnTo>
                    <a:pt x="165" y="447"/>
                  </a:lnTo>
                  <a:lnTo>
                    <a:pt x="163" y="447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59" y="449"/>
                  </a:lnTo>
                  <a:lnTo>
                    <a:pt x="159" y="451"/>
                  </a:lnTo>
                  <a:lnTo>
                    <a:pt x="158" y="449"/>
                  </a:lnTo>
                  <a:lnTo>
                    <a:pt x="158" y="447"/>
                  </a:lnTo>
                  <a:lnTo>
                    <a:pt x="156" y="445"/>
                  </a:lnTo>
                  <a:lnTo>
                    <a:pt x="154" y="445"/>
                  </a:lnTo>
                  <a:lnTo>
                    <a:pt x="152" y="445"/>
                  </a:lnTo>
                  <a:lnTo>
                    <a:pt x="152" y="447"/>
                  </a:lnTo>
                  <a:lnTo>
                    <a:pt x="152" y="449"/>
                  </a:lnTo>
                  <a:lnTo>
                    <a:pt x="150" y="449"/>
                  </a:lnTo>
                  <a:lnTo>
                    <a:pt x="148" y="449"/>
                  </a:lnTo>
                  <a:lnTo>
                    <a:pt x="148" y="447"/>
                  </a:lnTo>
                  <a:lnTo>
                    <a:pt x="146" y="447"/>
                  </a:lnTo>
                  <a:lnTo>
                    <a:pt x="144" y="447"/>
                  </a:lnTo>
                  <a:lnTo>
                    <a:pt x="144" y="445"/>
                  </a:lnTo>
                  <a:lnTo>
                    <a:pt x="142" y="445"/>
                  </a:lnTo>
                  <a:lnTo>
                    <a:pt x="142" y="443"/>
                  </a:lnTo>
                  <a:lnTo>
                    <a:pt x="142" y="441"/>
                  </a:lnTo>
                  <a:lnTo>
                    <a:pt x="140" y="441"/>
                  </a:lnTo>
                  <a:lnTo>
                    <a:pt x="140" y="443"/>
                  </a:lnTo>
                  <a:lnTo>
                    <a:pt x="140" y="441"/>
                  </a:lnTo>
                  <a:lnTo>
                    <a:pt x="139" y="441"/>
                  </a:lnTo>
                  <a:lnTo>
                    <a:pt x="137" y="441"/>
                  </a:lnTo>
                  <a:lnTo>
                    <a:pt x="137" y="443"/>
                  </a:lnTo>
                  <a:lnTo>
                    <a:pt x="135" y="443"/>
                  </a:lnTo>
                  <a:lnTo>
                    <a:pt x="133" y="443"/>
                  </a:lnTo>
                  <a:lnTo>
                    <a:pt x="133" y="445"/>
                  </a:lnTo>
                  <a:lnTo>
                    <a:pt x="135" y="445"/>
                  </a:lnTo>
                  <a:lnTo>
                    <a:pt x="137" y="445"/>
                  </a:lnTo>
                  <a:lnTo>
                    <a:pt x="137" y="447"/>
                  </a:lnTo>
                  <a:lnTo>
                    <a:pt x="139" y="449"/>
                  </a:lnTo>
                  <a:lnTo>
                    <a:pt x="137" y="449"/>
                  </a:lnTo>
                  <a:lnTo>
                    <a:pt x="137" y="451"/>
                  </a:lnTo>
                  <a:lnTo>
                    <a:pt x="135" y="451"/>
                  </a:lnTo>
                  <a:lnTo>
                    <a:pt x="133" y="451"/>
                  </a:lnTo>
                  <a:lnTo>
                    <a:pt x="133" y="449"/>
                  </a:lnTo>
                  <a:lnTo>
                    <a:pt x="131" y="451"/>
                  </a:lnTo>
                  <a:lnTo>
                    <a:pt x="131" y="452"/>
                  </a:lnTo>
                  <a:lnTo>
                    <a:pt x="129" y="452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5" y="454"/>
                  </a:lnTo>
                  <a:lnTo>
                    <a:pt x="123" y="454"/>
                  </a:lnTo>
                  <a:lnTo>
                    <a:pt x="121" y="454"/>
                  </a:lnTo>
                  <a:lnTo>
                    <a:pt x="121" y="456"/>
                  </a:lnTo>
                  <a:lnTo>
                    <a:pt x="120" y="456"/>
                  </a:lnTo>
                  <a:lnTo>
                    <a:pt x="120" y="458"/>
                  </a:lnTo>
                  <a:lnTo>
                    <a:pt x="118" y="458"/>
                  </a:lnTo>
                  <a:lnTo>
                    <a:pt x="118" y="460"/>
                  </a:lnTo>
                  <a:lnTo>
                    <a:pt x="116" y="458"/>
                  </a:lnTo>
                  <a:lnTo>
                    <a:pt x="114" y="458"/>
                  </a:lnTo>
                  <a:lnTo>
                    <a:pt x="114" y="456"/>
                  </a:lnTo>
                  <a:lnTo>
                    <a:pt x="112" y="456"/>
                  </a:lnTo>
                  <a:lnTo>
                    <a:pt x="110" y="454"/>
                  </a:lnTo>
                  <a:lnTo>
                    <a:pt x="108" y="454"/>
                  </a:lnTo>
                  <a:lnTo>
                    <a:pt x="106" y="454"/>
                  </a:lnTo>
                  <a:lnTo>
                    <a:pt x="106" y="452"/>
                  </a:lnTo>
                  <a:lnTo>
                    <a:pt x="104" y="452"/>
                  </a:lnTo>
                  <a:lnTo>
                    <a:pt x="102" y="451"/>
                  </a:lnTo>
                  <a:lnTo>
                    <a:pt x="101" y="451"/>
                  </a:lnTo>
                  <a:lnTo>
                    <a:pt x="101" y="452"/>
                  </a:lnTo>
                  <a:lnTo>
                    <a:pt x="99" y="454"/>
                  </a:lnTo>
                  <a:lnTo>
                    <a:pt x="99" y="456"/>
                  </a:lnTo>
                  <a:lnTo>
                    <a:pt x="99" y="458"/>
                  </a:lnTo>
                  <a:lnTo>
                    <a:pt x="99" y="460"/>
                  </a:lnTo>
                  <a:lnTo>
                    <a:pt x="97" y="462"/>
                  </a:lnTo>
                  <a:lnTo>
                    <a:pt x="97" y="464"/>
                  </a:lnTo>
                  <a:lnTo>
                    <a:pt x="95" y="464"/>
                  </a:lnTo>
                  <a:lnTo>
                    <a:pt x="93" y="464"/>
                  </a:lnTo>
                  <a:lnTo>
                    <a:pt x="91" y="464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7" y="460"/>
                  </a:lnTo>
                  <a:lnTo>
                    <a:pt x="87" y="458"/>
                  </a:lnTo>
                  <a:lnTo>
                    <a:pt x="87" y="456"/>
                  </a:lnTo>
                  <a:lnTo>
                    <a:pt x="85" y="456"/>
                  </a:lnTo>
                  <a:lnTo>
                    <a:pt x="83" y="456"/>
                  </a:lnTo>
                  <a:lnTo>
                    <a:pt x="82" y="456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0" y="460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6" y="458"/>
                  </a:lnTo>
                  <a:lnTo>
                    <a:pt x="76" y="456"/>
                  </a:lnTo>
                  <a:lnTo>
                    <a:pt x="74" y="456"/>
                  </a:lnTo>
                  <a:lnTo>
                    <a:pt x="74" y="454"/>
                  </a:lnTo>
                  <a:lnTo>
                    <a:pt x="72" y="456"/>
                  </a:lnTo>
                  <a:lnTo>
                    <a:pt x="70" y="456"/>
                  </a:lnTo>
                  <a:lnTo>
                    <a:pt x="68" y="456"/>
                  </a:lnTo>
                  <a:lnTo>
                    <a:pt x="68" y="454"/>
                  </a:lnTo>
                  <a:lnTo>
                    <a:pt x="66" y="454"/>
                  </a:lnTo>
                  <a:lnTo>
                    <a:pt x="66" y="452"/>
                  </a:lnTo>
                  <a:lnTo>
                    <a:pt x="66" y="451"/>
                  </a:lnTo>
                  <a:lnTo>
                    <a:pt x="64" y="451"/>
                  </a:lnTo>
                  <a:lnTo>
                    <a:pt x="63" y="451"/>
                  </a:lnTo>
                  <a:lnTo>
                    <a:pt x="63" y="449"/>
                  </a:lnTo>
                  <a:lnTo>
                    <a:pt x="61" y="449"/>
                  </a:lnTo>
                  <a:lnTo>
                    <a:pt x="61" y="447"/>
                  </a:lnTo>
                  <a:lnTo>
                    <a:pt x="61" y="445"/>
                  </a:lnTo>
                  <a:lnTo>
                    <a:pt x="61" y="443"/>
                  </a:lnTo>
                  <a:lnTo>
                    <a:pt x="59" y="443"/>
                  </a:lnTo>
                  <a:lnTo>
                    <a:pt x="59" y="441"/>
                  </a:lnTo>
                  <a:lnTo>
                    <a:pt x="57" y="439"/>
                  </a:lnTo>
                  <a:lnTo>
                    <a:pt x="55" y="439"/>
                  </a:lnTo>
                  <a:lnTo>
                    <a:pt x="53" y="439"/>
                  </a:lnTo>
                  <a:lnTo>
                    <a:pt x="53" y="441"/>
                  </a:lnTo>
                  <a:lnTo>
                    <a:pt x="51" y="441"/>
                  </a:lnTo>
                  <a:lnTo>
                    <a:pt x="49" y="443"/>
                  </a:lnTo>
                  <a:lnTo>
                    <a:pt x="49" y="441"/>
                  </a:lnTo>
                  <a:lnTo>
                    <a:pt x="47" y="439"/>
                  </a:lnTo>
                  <a:lnTo>
                    <a:pt x="45" y="439"/>
                  </a:lnTo>
                  <a:lnTo>
                    <a:pt x="45" y="437"/>
                  </a:lnTo>
                  <a:lnTo>
                    <a:pt x="45" y="435"/>
                  </a:lnTo>
                  <a:lnTo>
                    <a:pt x="47" y="435"/>
                  </a:lnTo>
                  <a:lnTo>
                    <a:pt x="47" y="433"/>
                  </a:lnTo>
                  <a:lnTo>
                    <a:pt x="47" y="432"/>
                  </a:lnTo>
                  <a:lnTo>
                    <a:pt x="45" y="430"/>
                  </a:lnTo>
                  <a:lnTo>
                    <a:pt x="45" y="428"/>
                  </a:lnTo>
                  <a:lnTo>
                    <a:pt x="44" y="428"/>
                  </a:lnTo>
                  <a:lnTo>
                    <a:pt x="42" y="428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0" y="428"/>
                  </a:lnTo>
                  <a:lnTo>
                    <a:pt x="38" y="428"/>
                  </a:lnTo>
                  <a:lnTo>
                    <a:pt x="36" y="428"/>
                  </a:lnTo>
                  <a:lnTo>
                    <a:pt x="36" y="426"/>
                  </a:lnTo>
                  <a:lnTo>
                    <a:pt x="34" y="426"/>
                  </a:lnTo>
                  <a:lnTo>
                    <a:pt x="34" y="424"/>
                  </a:lnTo>
                  <a:lnTo>
                    <a:pt x="32" y="424"/>
                  </a:lnTo>
                  <a:lnTo>
                    <a:pt x="30" y="424"/>
                  </a:lnTo>
                  <a:lnTo>
                    <a:pt x="30" y="422"/>
                  </a:lnTo>
                  <a:lnTo>
                    <a:pt x="30" y="420"/>
                  </a:lnTo>
                  <a:lnTo>
                    <a:pt x="28" y="420"/>
                  </a:lnTo>
                  <a:lnTo>
                    <a:pt x="30" y="420"/>
                  </a:lnTo>
                  <a:lnTo>
                    <a:pt x="32" y="420"/>
                  </a:lnTo>
                  <a:lnTo>
                    <a:pt x="32" y="418"/>
                  </a:lnTo>
                  <a:lnTo>
                    <a:pt x="32" y="416"/>
                  </a:lnTo>
                  <a:lnTo>
                    <a:pt x="34" y="418"/>
                  </a:lnTo>
                  <a:lnTo>
                    <a:pt x="34" y="416"/>
                  </a:lnTo>
                  <a:lnTo>
                    <a:pt x="34" y="414"/>
                  </a:lnTo>
                  <a:lnTo>
                    <a:pt x="32" y="414"/>
                  </a:lnTo>
                  <a:lnTo>
                    <a:pt x="32" y="413"/>
                  </a:lnTo>
                  <a:lnTo>
                    <a:pt x="30" y="413"/>
                  </a:lnTo>
                  <a:lnTo>
                    <a:pt x="30" y="411"/>
                  </a:lnTo>
                  <a:lnTo>
                    <a:pt x="30" y="409"/>
                  </a:lnTo>
                  <a:lnTo>
                    <a:pt x="30" y="407"/>
                  </a:lnTo>
                  <a:lnTo>
                    <a:pt x="28" y="407"/>
                  </a:lnTo>
                  <a:lnTo>
                    <a:pt x="28" y="405"/>
                  </a:lnTo>
                  <a:lnTo>
                    <a:pt x="26" y="405"/>
                  </a:lnTo>
                  <a:lnTo>
                    <a:pt x="26" y="407"/>
                  </a:lnTo>
                  <a:lnTo>
                    <a:pt x="25" y="407"/>
                  </a:lnTo>
                  <a:lnTo>
                    <a:pt x="23" y="407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7" y="405"/>
                  </a:lnTo>
                  <a:lnTo>
                    <a:pt x="17" y="403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5" y="390"/>
                  </a:lnTo>
                  <a:lnTo>
                    <a:pt x="15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7" y="384"/>
                  </a:lnTo>
                  <a:lnTo>
                    <a:pt x="7" y="382"/>
                  </a:lnTo>
                  <a:lnTo>
                    <a:pt x="6" y="382"/>
                  </a:lnTo>
                  <a:lnTo>
                    <a:pt x="6" y="380"/>
                  </a:lnTo>
                  <a:lnTo>
                    <a:pt x="7" y="380"/>
                  </a:lnTo>
                  <a:lnTo>
                    <a:pt x="6" y="378"/>
                  </a:lnTo>
                  <a:lnTo>
                    <a:pt x="7" y="378"/>
                  </a:lnTo>
                  <a:lnTo>
                    <a:pt x="7" y="376"/>
                  </a:lnTo>
                  <a:lnTo>
                    <a:pt x="7" y="375"/>
                  </a:lnTo>
                  <a:lnTo>
                    <a:pt x="6" y="375"/>
                  </a:lnTo>
                  <a:lnTo>
                    <a:pt x="6" y="376"/>
                  </a:lnTo>
                  <a:lnTo>
                    <a:pt x="4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2" y="373"/>
                  </a:lnTo>
                  <a:lnTo>
                    <a:pt x="4" y="373"/>
                  </a:lnTo>
                  <a:lnTo>
                    <a:pt x="2" y="373"/>
                  </a:lnTo>
                  <a:lnTo>
                    <a:pt x="2" y="371"/>
                  </a:lnTo>
                  <a:lnTo>
                    <a:pt x="0" y="371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0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4" y="356"/>
                  </a:lnTo>
                  <a:lnTo>
                    <a:pt x="2" y="354"/>
                  </a:lnTo>
                  <a:lnTo>
                    <a:pt x="2" y="352"/>
                  </a:lnTo>
                  <a:lnTo>
                    <a:pt x="4" y="352"/>
                  </a:lnTo>
                  <a:lnTo>
                    <a:pt x="6" y="350"/>
                  </a:lnTo>
                  <a:lnTo>
                    <a:pt x="6" y="348"/>
                  </a:lnTo>
                  <a:lnTo>
                    <a:pt x="6" y="346"/>
                  </a:lnTo>
                  <a:lnTo>
                    <a:pt x="7" y="346"/>
                  </a:lnTo>
                  <a:lnTo>
                    <a:pt x="7" y="344"/>
                  </a:lnTo>
                  <a:lnTo>
                    <a:pt x="7" y="342"/>
                  </a:lnTo>
                  <a:lnTo>
                    <a:pt x="7" y="340"/>
                  </a:lnTo>
                  <a:lnTo>
                    <a:pt x="9" y="340"/>
                  </a:lnTo>
                  <a:lnTo>
                    <a:pt x="11" y="338"/>
                  </a:lnTo>
                  <a:lnTo>
                    <a:pt x="11" y="337"/>
                  </a:lnTo>
                  <a:lnTo>
                    <a:pt x="11" y="335"/>
                  </a:lnTo>
                  <a:lnTo>
                    <a:pt x="13" y="335"/>
                  </a:lnTo>
                  <a:lnTo>
                    <a:pt x="15" y="335"/>
                  </a:lnTo>
                  <a:lnTo>
                    <a:pt x="15" y="333"/>
                  </a:lnTo>
                  <a:lnTo>
                    <a:pt x="13" y="333"/>
                  </a:lnTo>
                  <a:lnTo>
                    <a:pt x="13" y="331"/>
                  </a:lnTo>
                  <a:lnTo>
                    <a:pt x="13" y="329"/>
                  </a:lnTo>
                  <a:lnTo>
                    <a:pt x="15" y="329"/>
                  </a:lnTo>
                  <a:lnTo>
                    <a:pt x="15" y="327"/>
                  </a:lnTo>
                  <a:lnTo>
                    <a:pt x="15" y="325"/>
                  </a:lnTo>
                  <a:lnTo>
                    <a:pt x="15" y="323"/>
                  </a:lnTo>
                  <a:lnTo>
                    <a:pt x="15" y="321"/>
                  </a:lnTo>
                  <a:lnTo>
                    <a:pt x="17" y="321"/>
                  </a:lnTo>
                  <a:lnTo>
                    <a:pt x="19" y="321"/>
                  </a:lnTo>
                  <a:lnTo>
                    <a:pt x="19" y="319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1" y="318"/>
                  </a:lnTo>
                  <a:lnTo>
                    <a:pt x="23" y="316"/>
                  </a:lnTo>
                  <a:lnTo>
                    <a:pt x="23" y="314"/>
                  </a:lnTo>
                  <a:lnTo>
                    <a:pt x="21" y="314"/>
                  </a:lnTo>
                  <a:lnTo>
                    <a:pt x="21" y="312"/>
                  </a:lnTo>
                  <a:lnTo>
                    <a:pt x="23" y="312"/>
                  </a:lnTo>
                  <a:lnTo>
                    <a:pt x="23" y="310"/>
                  </a:lnTo>
                  <a:lnTo>
                    <a:pt x="23" y="308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5" y="302"/>
                  </a:lnTo>
                  <a:lnTo>
                    <a:pt x="25" y="300"/>
                  </a:lnTo>
                  <a:lnTo>
                    <a:pt x="26" y="299"/>
                  </a:lnTo>
                  <a:lnTo>
                    <a:pt x="26" y="297"/>
                  </a:lnTo>
                  <a:lnTo>
                    <a:pt x="28" y="297"/>
                  </a:lnTo>
                  <a:lnTo>
                    <a:pt x="28" y="295"/>
                  </a:lnTo>
                  <a:lnTo>
                    <a:pt x="30" y="295"/>
                  </a:lnTo>
                  <a:lnTo>
                    <a:pt x="32" y="295"/>
                  </a:lnTo>
                  <a:lnTo>
                    <a:pt x="32" y="293"/>
                  </a:lnTo>
                  <a:lnTo>
                    <a:pt x="34" y="293"/>
                  </a:lnTo>
                  <a:lnTo>
                    <a:pt x="34" y="291"/>
                  </a:lnTo>
                  <a:lnTo>
                    <a:pt x="34" y="289"/>
                  </a:lnTo>
                  <a:lnTo>
                    <a:pt x="32" y="287"/>
                  </a:lnTo>
                  <a:lnTo>
                    <a:pt x="32" y="285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8" y="274"/>
                  </a:lnTo>
                  <a:lnTo>
                    <a:pt x="28" y="272"/>
                  </a:lnTo>
                  <a:lnTo>
                    <a:pt x="30" y="272"/>
                  </a:lnTo>
                  <a:lnTo>
                    <a:pt x="30" y="270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2" y="266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1"/>
                  </a:lnTo>
                  <a:lnTo>
                    <a:pt x="28" y="261"/>
                  </a:lnTo>
                  <a:lnTo>
                    <a:pt x="28" y="259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5" y="257"/>
                  </a:lnTo>
                  <a:lnTo>
                    <a:pt x="23" y="257"/>
                  </a:lnTo>
                  <a:lnTo>
                    <a:pt x="25" y="255"/>
                  </a:lnTo>
                  <a:lnTo>
                    <a:pt x="25" y="253"/>
                  </a:lnTo>
                  <a:lnTo>
                    <a:pt x="23" y="253"/>
                  </a:lnTo>
                  <a:lnTo>
                    <a:pt x="21" y="251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7"/>
                  </a:lnTo>
                  <a:lnTo>
                    <a:pt x="26" y="247"/>
                  </a:lnTo>
                  <a:lnTo>
                    <a:pt x="28" y="245"/>
                  </a:lnTo>
                  <a:lnTo>
                    <a:pt x="28" y="243"/>
                  </a:lnTo>
                  <a:lnTo>
                    <a:pt x="30" y="243"/>
                  </a:lnTo>
                  <a:lnTo>
                    <a:pt x="30" y="242"/>
                  </a:lnTo>
                  <a:lnTo>
                    <a:pt x="32" y="242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2" y="217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30" y="200"/>
                  </a:lnTo>
                  <a:lnTo>
                    <a:pt x="32" y="200"/>
                  </a:lnTo>
                  <a:lnTo>
                    <a:pt x="32" y="198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4" y="192"/>
                  </a:lnTo>
                  <a:lnTo>
                    <a:pt x="32" y="192"/>
                  </a:lnTo>
                  <a:lnTo>
                    <a:pt x="32" y="190"/>
                  </a:lnTo>
                  <a:lnTo>
                    <a:pt x="32" y="188"/>
                  </a:lnTo>
                  <a:lnTo>
                    <a:pt x="32" y="186"/>
                  </a:lnTo>
                  <a:lnTo>
                    <a:pt x="32" y="185"/>
                  </a:lnTo>
                  <a:lnTo>
                    <a:pt x="32" y="183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6" y="173"/>
                  </a:lnTo>
                  <a:lnTo>
                    <a:pt x="36" y="171"/>
                  </a:lnTo>
                  <a:lnTo>
                    <a:pt x="36" y="169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34" y="166"/>
                  </a:lnTo>
                  <a:lnTo>
                    <a:pt x="32" y="166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4" y="162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2" y="160"/>
                  </a:lnTo>
                  <a:lnTo>
                    <a:pt x="44" y="160"/>
                  </a:lnTo>
                  <a:lnTo>
                    <a:pt x="45" y="160"/>
                  </a:lnTo>
                  <a:lnTo>
                    <a:pt x="45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9" y="156"/>
                  </a:lnTo>
                  <a:lnTo>
                    <a:pt x="51" y="156"/>
                  </a:lnTo>
                  <a:lnTo>
                    <a:pt x="51" y="154"/>
                  </a:lnTo>
                  <a:lnTo>
                    <a:pt x="51" y="152"/>
                  </a:lnTo>
                  <a:lnTo>
                    <a:pt x="51" y="150"/>
                  </a:lnTo>
                  <a:lnTo>
                    <a:pt x="53" y="150"/>
                  </a:lnTo>
                  <a:lnTo>
                    <a:pt x="53" y="148"/>
                  </a:lnTo>
                  <a:lnTo>
                    <a:pt x="53" y="147"/>
                  </a:lnTo>
                  <a:lnTo>
                    <a:pt x="53" y="145"/>
                  </a:lnTo>
                  <a:lnTo>
                    <a:pt x="53" y="143"/>
                  </a:lnTo>
                  <a:lnTo>
                    <a:pt x="53" y="141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4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4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6" y="103"/>
                  </a:lnTo>
                  <a:lnTo>
                    <a:pt x="64" y="101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2" y="67"/>
                  </a:lnTo>
                  <a:lnTo>
                    <a:pt x="42" y="65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61" y="2"/>
                  </a:lnTo>
                  <a:lnTo>
                    <a:pt x="63" y="4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2" y="14"/>
                  </a:lnTo>
                  <a:lnTo>
                    <a:pt x="72" y="16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2" y="25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0" y="57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4" y="61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58" y="99"/>
                  </a:lnTo>
                  <a:lnTo>
                    <a:pt x="158" y="101"/>
                  </a:lnTo>
                  <a:lnTo>
                    <a:pt x="158" y="103"/>
                  </a:lnTo>
                  <a:lnTo>
                    <a:pt x="158" y="105"/>
                  </a:lnTo>
                  <a:lnTo>
                    <a:pt x="158" y="107"/>
                  </a:lnTo>
                  <a:lnTo>
                    <a:pt x="159" y="105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5" y="103"/>
                  </a:lnTo>
                  <a:lnTo>
                    <a:pt x="167" y="101"/>
                  </a:lnTo>
                  <a:lnTo>
                    <a:pt x="169" y="101"/>
                  </a:lnTo>
                  <a:lnTo>
                    <a:pt x="171" y="101"/>
                  </a:lnTo>
                  <a:lnTo>
                    <a:pt x="173" y="101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7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80" y="101"/>
                  </a:lnTo>
                  <a:lnTo>
                    <a:pt x="180" y="103"/>
                  </a:lnTo>
                  <a:lnTo>
                    <a:pt x="182" y="103"/>
                  </a:lnTo>
                  <a:lnTo>
                    <a:pt x="182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0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6"/>
                  </a:lnTo>
                  <a:lnTo>
                    <a:pt x="184" y="118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184" y="124"/>
                  </a:lnTo>
                  <a:lnTo>
                    <a:pt x="186" y="126"/>
                  </a:lnTo>
                  <a:lnTo>
                    <a:pt x="186" y="128"/>
                  </a:lnTo>
                  <a:lnTo>
                    <a:pt x="188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5"/>
                  </a:lnTo>
                  <a:lnTo>
                    <a:pt x="192" y="137"/>
                  </a:lnTo>
                  <a:lnTo>
                    <a:pt x="194" y="137"/>
                  </a:lnTo>
                  <a:lnTo>
                    <a:pt x="194" y="139"/>
                  </a:lnTo>
                  <a:lnTo>
                    <a:pt x="196" y="139"/>
                  </a:lnTo>
                  <a:lnTo>
                    <a:pt x="196" y="141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5"/>
                  </a:lnTo>
                  <a:lnTo>
                    <a:pt x="197" y="147"/>
                  </a:lnTo>
                  <a:lnTo>
                    <a:pt x="199" y="147"/>
                  </a:lnTo>
                  <a:lnTo>
                    <a:pt x="201" y="147"/>
                  </a:lnTo>
                  <a:lnTo>
                    <a:pt x="201" y="145"/>
                  </a:lnTo>
                  <a:lnTo>
                    <a:pt x="203" y="145"/>
                  </a:lnTo>
                  <a:lnTo>
                    <a:pt x="205" y="145"/>
                  </a:lnTo>
                  <a:lnTo>
                    <a:pt x="207" y="143"/>
                  </a:lnTo>
                  <a:lnTo>
                    <a:pt x="209" y="143"/>
                  </a:lnTo>
                  <a:lnTo>
                    <a:pt x="211" y="143"/>
                  </a:lnTo>
                  <a:lnTo>
                    <a:pt x="213" y="141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6" y="139"/>
                  </a:lnTo>
                  <a:lnTo>
                    <a:pt x="218" y="139"/>
                  </a:lnTo>
                  <a:lnTo>
                    <a:pt x="220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30" y="133"/>
                  </a:lnTo>
                  <a:lnTo>
                    <a:pt x="232" y="133"/>
                  </a:lnTo>
                  <a:lnTo>
                    <a:pt x="234" y="131"/>
                  </a:lnTo>
                  <a:lnTo>
                    <a:pt x="235" y="131"/>
                  </a:lnTo>
                  <a:lnTo>
                    <a:pt x="235" y="129"/>
                  </a:lnTo>
                  <a:lnTo>
                    <a:pt x="237" y="129"/>
                  </a:lnTo>
                  <a:lnTo>
                    <a:pt x="239" y="129"/>
                  </a:lnTo>
                  <a:lnTo>
                    <a:pt x="241" y="129"/>
                  </a:lnTo>
                  <a:lnTo>
                    <a:pt x="241" y="128"/>
                  </a:lnTo>
                  <a:lnTo>
                    <a:pt x="243" y="128"/>
                  </a:lnTo>
                  <a:lnTo>
                    <a:pt x="245" y="128"/>
                  </a:lnTo>
                  <a:lnTo>
                    <a:pt x="247" y="128"/>
                  </a:lnTo>
                  <a:lnTo>
                    <a:pt x="249" y="126"/>
                  </a:lnTo>
                  <a:lnTo>
                    <a:pt x="251" y="126"/>
                  </a:lnTo>
                  <a:lnTo>
                    <a:pt x="253" y="126"/>
                  </a:lnTo>
                  <a:lnTo>
                    <a:pt x="254" y="124"/>
                  </a:lnTo>
                  <a:lnTo>
                    <a:pt x="256" y="124"/>
                  </a:lnTo>
                  <a:lnTo>
                    <a:pt x="258" y="124"/>
                  </a:lnTo>
                  <a:lnTo>
                    <a:pt x="260" y="124"/>
                  </a:lnTo>
                  <a:lnTo>
                    <a:pt x="262" y="124"/>
                  </a:lnTo>
                  <a:lnTo>
                    <a:pt x="266" y="124"/>
                  </a:lnTo>
                  <a:lnTo>
                    <a:pt x="268" y="122"/>
                  </a:lnTo>
                  <a:lnTo>
                    <a:pt x="270" y="122"/>
                  </a:lnTo>
                  <a:lnTo>
                    <a:pt x="272" y="122"/>
                  </a:lnTo>
                  <a:lnTo>
                    <a:pt x="273" y="124"/>
                  </a:lnTo>
                  <a:lnTo>
                    <a:pt x="275" y="124"/>
                  </a:lnTo>
                  <a:lnTo>
                    <a:pt x="277" y="124"/>
                  </a:lnTo>
                  <a:lnTo>
                    <a:pt x="279" y="124"/>
                  </a:lnTo>
                  <a:lnTo>
                    <a:pt x="281" y="124"/>
                  </a:lnTo>
                  <a:lnTo>
                    <a:pt x="283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9" y="122"/>
                  </a:lnTo>
                  <a:lnTo>
                    <a:pt x="291" y="122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300" y="118"/>
                  </a:lnTo>
                  <a:lnTo>
                    <a:pt x="302" y="118"/>
                  </a:lnTo>
                  <a:lnTo>
                    <a:pt x="304" y="118"/>
                  </a:lnTo>
                  <a:lnTo>
                    <a:pt x="306" y="118"/>
                  </a:lnTo>
                  <a:lnTo>
                    <a:pt x="308" y="116"/>
                  </a:lnTo>
                  <a:lnTo>
                    <a:pt x="310" y="116"/>
                  </a:lnTo>
                  <a:lnTo>
                    <a:pt x="311" y="116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8"/>
                  </a:lnTo>
                  <a:lnTo>
                    <a:pt x="319" y="118"/>
                  </a:lnTo>
                  <a:lnTo>
                    <a:pt x="321" y="118"/>
                  </a:lnTo>
                  <a:lnTo>
                    <a:pt x="321" y="116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5" y="112"/>
                  </a:lnTo>
                  <a:lnTo>
                    <a:pt x="325" y="110"/>
                  </a:lnTo>
                  <a:lnTo>
                    <a:pt x="325" y="109"/>
                  </a:lnTo>
                  <a:lnTo>
                    <a:pt x="327" y="107"/>
                  </a:lnTo>
                  <a:lnTo>
                    <a:pt x="327" y="105"/>
                  </a:lnTo>
                  <a:lnTo>
                    <a:pt x="329" y="103"/>
                  </a:lnTo>
                  <a:lnTo>
                    <a:pt x="329" y="101"/>
                  </a:lnTo>
                  <a:lnTo>
                    <a:pt x="330" y="101"/>
                  </a:lnTo>
                  <a:lnTo>
                    <a:pt x="330" y="99"/>
                  </a:lnTo>
                  <a:lnTo>
                    <a:pt x="330" y="97"/>
                  </a:lnTo>
                  <a:lnTo>
                    <a:pt x="332" y="97"/>
                  </a:lnTo>
                  <a:lnTo>
                    <a:pt x="332" y="95"/>
                  </a:lnTo>
                  <a:lnTo>
                    <a:pt x="332" y="93"/>
                  </a:lnTo>
                  <a:lnTo>
                    <a:pt x="334" y="93"/>
                  </a:lnTo>
                  <a:lnTo>
                    <a:pt x="334" y="91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8" y="90"/>
                  </a:lnTo>
                  <a:lnTo>
                    <a:pt x="338" y="88"/>
                  </a:lnTo>
                  <a:lnTo>
                    <a:pt x="340" y="88"/>
                  </a:lnTo>
                  <a:lnTo>
                    <a:pt x="340" y="86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2"/>
                  </a:lnTo>
                  <a:lnTo>
                    <a:pt x="349" y="84"/>
                  </a:lnTo>
                  <a:lnTo>
                    <a:pt x="351" y="84"/>
                  </a:lnTo>
                  <a:lnTo>
                    <a:pt x="353" y="84"/>
                  </a:lnTo>
                  <a:lnTo>
                    <a:pt x="355" y="84"/>
                  </a:lnTo>
                  <a:lnTo>
                    <a:pt x="355" y="86"/>
                  </a:lnTo>
                  <a:lnTo>
                    <a:pt x="357" y="86"/>
                  </a:lnTo>
                  <a:lnTo>
                    <a:pt x="359" y="88"/>
                  </a:lnTo>
                  <a:lnTo>
                    <a:pt x="361" y="88"/>
                  </a:lnTo>
                  <a:lnTo>
                    <a:pt x="363" y="90"/>
                  </a:lnTo>
                  <a:lnTo>
                    <a:pt x="365" y="91"/>
                  </a:lnTo>
                  <a:lnTo>
                    <a:pt x="367" y="91"/>
                  </a:lnTo>
                  <a:lnTo>
                    <a:pt x="368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4" y="91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8" y="90"/>
                  </a:lnTo>
                  <a:lnTo>
                    <a:pt x="380" y="90"/>
                  </a:lnTo>
                  <a:lnTo>
                    <a:pt x="382" y="90"/>
                  </a:lnTo>
                  <a:lnTo>
                    <a:pt x="384" y="90"/>
                  </a:lnTo>
                  <a:lnTo>
                    <a:pt x="386" y="90"/>
                  </a:lnTo>
                  <a:lnTo>
                    <a:pt x="387" y="90"/>
                  </a:lnTo>
                  <a:lnTo>
                    <a:pt x="389" y="90"/>
                  </a:lnTo>
                  <a:lnTo>
                    <a:pt x="391" y="90"/>
                  </a:lnTo>
                  <a:lnTo>
                    <a:pt x="393" y="90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1"/>
                  </a:lnTo>
                  <a:lnTo>
                    <a:pt x="401" y="93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3"/>
                  </a:lnTo>
                  <a:lnTo>
                    <a:pt x="406" y="91"/>
                  </a:lnTo>
                  <a:lnTo>
                    <a:pt x="408" y="91"/>
                  </a:lnTo>
                  <a:lnTo>
                    <a:pt x="408" y="90"/>
                  </a:lnTo>
                  <a:lnTo>
                    <a:pt x="410" y="90"/>
                  </a:lnTo>
                  <a:lnTo>
                    <a:pt x="412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8" y="90"/>
                  </a:lnTo>
                  <a:lnTo>
                    <a:pt x="420" y="90"/>
                  </a:lnTo>
                  <a:lnTo>
                    <a:pt x="422" y="90"/>
                  </a:lnTo>
                  <a:lnTo>
                    <a:pt x="424" y="90"/>
                  </a:lnTo>
                  <a:lnTo>
                    <a:pt x="425" y="90"/>
                  </a:lnTo>
                  <a:lnTo>
                    <a:pt x="427" y="90"/>
                  </a:lnTo>
                  <a:lnTo>
                    <a:pt x="429" y="90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5" y="90"/>
                  </a:lnTo>
                  <a:lnTo>
                    <a:pt x="437" y="90"/>
                  </a:lnTo>
                  <a:lnTo>
                    <a:pt x="439" y="91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6" y="91"/>
                  </a:lnTo>
                  <a:lnTo>
                    <a:pt x="448" y="91"/>
                  </a:lnTo>
                  <a:lnTo>
                    <a:pt x="450" y="91"/>
                  </a:lnTo>
                  <a:lnTo>
                    <a:pt x="452" y="91"/>
                  </a:lnTo>
                  <a:lnTo>
                    <a:pt x="454" y="91"/>
                  </a:lnTo>
                  <a:lnTo>
                    <a:pt x="456" y="91"/>
                  </a:lnTo>
                  <a:lnTo>
                    <a:pt x="458" y="91"/>
                  </a:lnTo>
                  <a:lnTo>
                    <a:pt x="460" y="91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3"/>
                  </a:lnTo>
                  <a:lnTo>
                    <a:pt x="465" y="93"/>
                  </a:lnTo>
                  <a:lnTo>
                    <a:pt x="467" y="93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7" y="99"/>
                  </a:lnTo>
                  <a:lnTo>
                    <a:pt x="469" y="99"/>
                  </a:lnTo>
                  <a:lnTo>
                    <a:pt x="471" y="101"/>
                  </a:lnTo>
                  <a:lnTo>
                    <a:pt x="473" y="101"/>
                  </a:lnTo>
                  <a:lnTo>
                    <a:pt x="473" y="103"/>
                  </a:lnTo>
                  <a:lnTo>
                    <a:pt x="473" y="105"/>
                  </a:lnTo>
                  <a:lnTo>
                    <a:pt x="473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5" y="114"/>
                  </a:lnTo>
                  <a:lnTo>
                    <a:pt x="477" y="116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81" y="120"/>
                  </a:lnTo>
                  <a:lnTo>
                    <a:pt x="482" y="120"/>
                  </a:lnTo>
                  <a:lnTo>
                    <a:pt x="482" y="122"/>
                  </a:lnTo>
                  <a:lnTo>
                    <a:pt x="482" y="124"/>
                  </a:lnTo>
                  <a:lnTo>
                    <a:pt x="482" y="126"/>
                  </a:lnTo>
                  <a:lnTo>
                    <a:pt x="484" y="126"/>
                  </a:lnTo>
                  <a:lnTo>
                    <a:pt x="484" y="128"/>
                  </a:lnTo>
                  <a:lnTo>
                    <a:pt x="484" y="129"/>
                  </a:lnTo>
                  <a:lnTo>
                    <a:pt x="484" y="131"/>
                  </a:lnTo>
                  <a:lnTo>
                    <a:pt x="484" y="133"/>
                  </a:lnTo>
                  <a:lnTo>
                    <a:pt x="484" y="135"/>
                  </a:lnTo>
                  <a:lnTo>
                    <a:pt x="486" y="135"/>
                  </a:lnTo>
                  <a:lnTo>
                    <a:pt x="486" y="137"/>
                  </a:lnTo>
                  <a:lnTo>
                    <a:pt x="488" y="137"/>
                  </a:lnTo>
                  <a:lnTo>
                    <a:pt x="490" y="139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498" y="141"/>
                  </a:lnTo>
                  <a:lnTo>
                    <a:pt x="500" y="141"/>
                  </a:lnTo>
                  <a:lnTo>
                    <a:pt x="501" y="141"/>
                  </a:lnTo>
                  <a:lnTo>
                    <a:pt x="503" y="143"/>
                  </a:lnTo>
                  <a:lnTo>
                    <a:pt x="507" y="145"/>
                  </a:lnTo>
                  <a:lnTo>
                    <a:pt x="509" y="145"/>
                  </a:lnTo>
                  <a:lnTo>
                    <a:pt x="509" y="147"/>
                  </a:lnTo>
                  <a:lnTo>
                    <a:pt x="511" y="147"/>
                  </a:lnTo>
                  <a:lnTo>
                    <a:pt x="511" y="148"/>
                  </a:lnTo>
                  <a:lnTo>
                    <a:pt x="513" y="148"/>
                  </a:lnTo>
                  <a:lnTo>
                    <a:pt x="513" y="150"/>
                  </a:lnTo>
                  <a:lnTo>
                    <a:pt x="515" y="152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20" y="154"/>
                  </a:lnTo>
                  <a:lnTo>
                    <a:pt x="522" y="154"/>
                  </a:lnTo>
                  <a:lnTo>
                    <a:pt x="524" y="154"/>
                  </a:lnTo>
                  <a:lnTo>
                    <a:pt x="526" y="154"/>
                  </a:lnTo>
                  <a:lnTo>
                    <a:pt x="528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4" y="152"/>
                  </a:lnTo>
                  <a:lnTo>
                    <a:pt x="536" y="152"/>
                  </a:lnTo>
                  <a:lnTo>
                    <a:pt x="538" y="152"/>
                  </a:lnTo>
                  <a:lnTo>
                    <a:pt x="539" y="150"/>
                  </a:lnTo>
                  <a:lnTo>
                    <a:pt x="541" y="148"/>
                  </a:lnTo>
                  <a:lnTo>
                    <a:pt x="543" y="147"/>
                  </a:lnTo>
                  <a:lnTo>
                    <a:pt x="545" y="145"/>
                  </a:lnTo>
                  <a:lnTo>
                    <a:pt x="547" y="143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3" y="139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7" y="135"/>
                  </a:lnTo>
                  <a:lnTo>
                    <a:pt x="558" y="133"/>
                  </a:lnTo>
                  <a:lnTo>
                    <a:pt x="560" y="131"/>
                  </a:lnTo>
                  <a:lnTo>
                    <a:pt x="562" y="131"/>
                  </a:lnTo>
                  <a:lnTo>
                    <a:pt x="562" y="129"/>
                  </a:lnTo>
                  <a:lnTo>
                    <a:pt x="564" y="129"/>
                  </a:lnTo>
                  <a:lnTo>
                    <a:pt x="566" y="128"/>
                  </a:lnTo>
                  <a:lnTo>
                    <a:pt x="568" y="128"/>
                  </a:lnTo>
                  <a:lnTo>
                    <a:pt x="570" y="128"/>
                  </a:lnTo>
                  <a:lnTo>
                    <a:pt x="572" y="126"/>
                  </a:lnTo>
                  <a:lnTo>
                    <a:pt x="574" y="126"/>
                  </a:lnTo>
                  <a:lnTo>
                    <a:pt x="576" y="126"/>
                  </a:lnTo>
                  <a:lnTo>
                    <a:pt x="576" y="124"/>
                  </a:lnTo>
                  <a:lnTo>
                    <a:pt x="577" y="124"/>
                  </a:lnTo>
                  <a:lnTo>
                    <a:pt x="579" y="122"/>
                  </a:lnTo>
                  <a:lnTo>
                    <a:pt x="579" y="120"/>
                  </a:lnTo>
                  <a:lnTo>
                    <a:pt x="579" y="118"/>
                  </a:lnTo>
                  <a:lnTo>
                    <a:pt x="579" y="116"/>
                  </a:lnTo>
                  <a:lnTo>
                    <a:pt x="579" y="114"/>
                  </a:lnTo>
                  <a:lnTo>
                    <a:pt x="577" y="114"/>
                  </a:lnTo>
                  <a:lnTo>
                    <a:pt x="577" y="112"/>
                  </a:lnTo>
                  <a:lnTo>
                    <a:pt x="579" y="112"/>
                  </a:lnTo>
                  <a:lnTo>
                    <a:pt x="581" y="110"/>
                  </a:lnTo>
                  <a:lnTo>
                    <a:pt x="583" y="110"/>
                  </a:lnTo>
                  <a:lnTo>
                    <a:pt x="583" y="109"/>
                  </a:lnTo>
                  <a:lnTo>
                    <a:pt x="585" y="109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89" y="107"/>
                  </a:lnTo>
                  <a:lnTo>
                    <a:pt x="589" y="105"/>
                  </a:lnTo>
                  <a:lnTo>
                    <a:pt x="591" y="105"/>
                  </a:lnTo>
                  <a:lnTo>
                    <a:pt x="593" y="105"/>
                  </a:lnTo>
                  <a:lnTo>
                    <a:pt x="595" y="103"/>
                  </a:lnTo>
                  <a:lnTo>
                    <a:pt x="596" y="103"/>
                  </a:lnTo>
                  <a:lnTo>
                    <a:pt x="598" y="103"/>
                  </a:lnTo>
                  <a:lnTo>
                    <a:pt x="598" y="101"/>
                  </a:lnTo>
                  <a:lnTo>
                    <a:pt x="600" y="101"/>
                  </a:lnTo>
                  <a:lnTo>
                    <a:pt x="602" y="99"/>
                  </a:lnTo>
                  <a:lnTo>
                    <a:pt x="604" y="99"/>
                  </a:lnTo>
                  <a:lnTo>
                    <a:pt x="604" y="97"/>
                  </a:lnTo>
                  <a:lnTo>
                    <a:pt x="606" y="97"/>
                  </a:lnTo>
                  <a:lnTo>
                    <a:pt x="608" y="95"/>
                  </a:lnTo>
                  <a:lnTo>
                    <a:pt x="610" y="95"/>
                  </a:lnTo>
                  <a:lnTo>
                    <a:pt x="612" y="95"/>
                  </a:lnTo>
                  <a:lnTo>
                    <a:pt x="614" y="95"/>
                  </a:lnTo>
                  <a:lnTo>
                    <a:pt x="615" y="97"/>
                  </a:lnTo>
                  <a:lnTo>
                    <a:pt x="617" y="97"/>
                  </a:lnTo>
                  <a:lnTo>
                    <a:pt x="619" y="97"/>
                  </a:lnTo>
                  <a:lnTo>
                    <a:pt x="621" y="99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7" y="99"/>
                  </a:lnTo>
                  <a:lnTo>
                    <a:pt x="629" y="97"/>
                  </a:lnTo>
                  <a:lnTo>
                    <a:pt x="631" y="97"/>
                  </a:lnTo>
                  <a:lnTo>
                    <a:pt x="633" y="97"/>
                  </a:lnTo>
                  <a:lnTo>
                    <a:pt x="633" y="95"/>
                  </a:lnTo>
                  <a:lnTo>
                    <a:pt x="635" y="95"/>
                  </a:lnTo>
                  <a:lnTo>
                    <a:pt x="636" y="95"/>
                  </a:lnTo>
                  <a:lnTo>
                    <a:pt x="638" y="95"/>
                  </a:lnTo>
                  <a:lnTo>
                    <a:pt x="640" y="95"/>
                  </a:lnTo>
                  <a:lnTo>
                    <a:pt x="640" y="97"/>
                  </a:lnTo>
                  <a:lnTo>
                    <a:pt x="642" y="97"/>
                  </a:lnTo>
                  <a:lnTo>
                    <a:pt x="644" y="97"/>
                  </a:lnTo>
                  <a:lnTo>
                    <a:pt x="646" y="95"/>
                  </a:lnTo>
                  <a:lnTo>
                    <a:pt x="646" y="93"/>
                  </a:lnTo>
                  <a:lnTo>
                    <a:pt x="648" y="93"/>
                  </a:lnTo>
                  <a:lnTo>
                    <a:pt x="650" y="91"/>
                  </a:lnTo>
                  <a:lnTo>
                    <a:pt x="652" y="90"/>
                  </a:lnTo>
                  <a:lnTo>
                    <a:pt x="654" y="91"/>
                  </a:lnTo>
                  <a:lnTo>
                    <a:pt x="655" y="91"/>
                  </a:lnTo>
                  <a:lnTo>
                    <a:pt x="657" y="91"/>
                  </a:lnTo>
                  <a:lnTo>
                    <a:pt x="657" y="93"/>
                  </a:lnTo>
                  <a:lnTo>
                    <a:pt x="659" y="93"/>
                  </a:lnTo>
                  <a:lnTo>
                    <a:pt x="661" y="93"/>
                  </a:lnTo>
                  <a:lnTo>
                    <a:pt x="663" y="93"/>
                  </a:lnTo>
                  <a:lnTo>
                    <a:pt x="665" y="93"/>
                  </a:lnTo>
                  <a:lnTo>
                    <a:pt x="665" y="95"/>
                  </a:lnTo>
                  <a:lnTo>
                    <a:pt x="665" y="97"/>
                  </a:lnTo>
                  <a:lnTo>
                    <a:pt x="667" y="97"/>
                  </a:lnTo>
                  <a:lnTo>
                    <a:pt x="667" y="99"/>
                  </a:lnTo>
                  <a:lnTo>
                    <a:pt x="667" y="101"/>
                  </a:lnTo>
                  <a:lnTo>
                    <a:pt x="669" y="103"/>
                  </a:lnTo>
                  <a:lnTo>
                    <a:pt x="669" y="105"/>
                  </a:lnTo>
                  <a:lnTo>
                    <a:pt x="671" y="107"/>
                  </a:lnTo>
                  <a:lnTo>
                    <a:pt x="671" y="109"/>
                  </a:lnTo>
                  <a:lnTo>
                    <a:pt x="673" y="110"/>
                  </a:lnTo>
                  <a:lnTo>
                    <a:pt x="673" y="112"/>
                  </a:lnTo>
                  <a:lnTo>
                    <a:pt x="673" y="114"/>
                  </a:lnTo>
                  <a:lnTo>
                    <a:pt x="674" y="114"/>
                  </a:lnTo>
                  <a:lnTo>
                    <a:pt x="674" y="116"/>
                  </a:lnTo>
                  <a:lnTo>
                    <a:pt x="674" y="118"/>
                  </a:lnTo>
                  <a:lnTo>
                    <a:pt x="676" y="118"/>
                  </a:lnTo>
                  <a:lnTo>
                    <a:pt x="676" y="120"/>
                  </a:lnTo>
                  <a:lnTo>
                    <a:pt x="676" y="122"/>
                  </a:lnTo>
                  <a:lnTo>
                    <a:pt x="678" y="122"/>
                  </a:lnTo>
                  <a:lnTo>
                    <a:pt x="678" y="124"/>
                  </a:lnTo>
                  <a:lnTo>
                    <a:pt x="678" y="126"/>
                  </a:lnTo>
                  <a:lnTo>
                    <a:pt x="680" y="128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2" y="131"/>
                  </a:lnTo>
                  <a:lnTo>
                    <a:pt x="682" y="133"/>
                  </a:lnTo>
                  <a:lnTo>
                    <a:pt x="684" y="135"/>
                  </a:lnTo>
                  <a:lnTo>
                    <a:pt x="684" y="137"/>
                  </a:lnTo>
                  <a:lnTo>
                    <a:pt x="684" y="139"/>
                  </a:lnTo>
                  <a:lnTo>
                    <a:pt x="686" y="139"/>
                  </a:lnTo>
                  <a:lnTo>
                    <a:pt x="686" y="141"/>
                  </a:lnTo>
                  <a:lnTo>
                    <a:pt x="686" y="143"/>
                  </a:lnTo>
                  <a:lnTo>
                    <a:pt x="688" y="145"/>
                  </a:lnTo>
                  <a:lnTo>
                    <a:pt x="688" y="147"/>
                  </a:lnTo>
                  <a:lnTo>
                    <a:pt x="690" y="147"/>
                  </a:lnTo>
                  <a:lnTo>
                    <a:pt x="690" y="148"/>
                  </a:lnTo>
                  <a:lnTo>
                    <a:pt x="690" y="150"/>
                  </a:lnTo>
                  <a:lnTo>
                    <a:pt x="692" y="152"/>
                  </a:lnTo>
                  <a:lnTo>
                    <a:pt x="692" y="154"/>
                  </a:lnTo>
                  <a:lnTo>
                    <a:pt x="692" y="156"/>
                  </a:lnTo>
                  <a:lnTo>
                    <a:pt x="693" y="156"/>
                  </a:lnTo>
                  <a:lnTo>
                    <a:pt x="693" y="158"/>
                  </a:lnTo>
                  <a:lnTo>
                    <a:pt x="693" y="160"/>
                  </a:lnTo>
                  <a:lnTo>
                    <a:pt x="695" y="160"/>
                  </a:lnTo>
                  <a:lnTo>
                    <a:pt x="695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7" y="167"/>
                  </a:lnTo>
                  <a:lnTo>
                    <a:pt x="699" y="167"/>
                  </a:lnTo>
                  <a:lnTo>
                    <a:pt x="699" y="169"/>
                  </a:lnTo>
                  <a:lnTo>
                    <a:pt x="699" y="171"/>
                  </a:lnTo>
                  <a:lnTo>
                    <a:pt x="701" y="173"/>
                  </a:lnTo>
                  <a:lnTo>
                    <a:pt x="701" y="175"/>
                  </a:lnTo>
                  <a:lnTo>
                    <a:pt x="701" y="177"/>
                  </a:lnTo>
                  <a:lnTo>
                    <a:pt x="703" y="177"/>
                  </a:lnTo>
                  <a:lnTo>
                    <a:pt x="703" y="179"/>
                  </a:lnTo>
                  <a:lnTo>
                    <a:pt x="705" y="179"/>
                  </a:lnTo>
                  <a:lnTo>
                    <a:pt x="707" y="179"/>
                  </a:lnTo>
                  <a:lnTo>
                    <a:pt x="707" y="181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12" y="179"/>
                  </a:lnTo>
                  <a:lnTo>
                    <a:pt x="714" y="179"/>
                  </a:lnTo>
                  <a:lnTo>
                    <a:pt x="714" y="177"/>
                  </a:lnTo>
                  <a:lnTo>
                    <a:pt x="716" y="177"/>
                  </a:lnTo>
                  <a:lnTo>
                    <a:pt x="716" y="175"/>
                  </a:lnTo>
                  <a:lnTo>
                    <a:pt x="718" y="175"/>
                  </a:lnTo>
                  <a:lnTo>
                    <a:pt x="720" y="175"/>
                  </a:lnTo>
                  <a:lnTo>
                    <a:pt x="720" y="173"/>
                  </a:lnTo>
                  <a:lnTo>
                    <a:pt x="722" y="173"/>
                  </a:lnTo>
                  <a:lnTo>
                    <a:pt x="724" y="173"/>
                  </a:lnTo>
                  <a:lnTo>
                    <a:pt x="726" y="173"/>
                  </a:lnTo>
                  <a:lnTo>
                    <a:pt x="728" y="173"/>
                  </a:lnTo>
                  <a:lnTo>
                    <a:pt x="728" y="175"/>
                  </a:lnTo>
                  <a:lnTo>
                    <a:pt x="730" y="175"/>
                  </a:lnTo>
                  <a:lnTo>
                    <a:pt x="731" y="175"/>
                  </a:lnTo>
                  <a:lnTo>
                    <a:pt x="733" y="175"/>
                  </a:lnTo>
                  <a:lnTo>
                    <a:pt x="735" y="177"/>
                  </a:lnTo>
                  <a:lnTo>
                    <a:pt x="737" y="177"/>
                  </a:lnTo>
                  <a:lnTo>
                    <a:pt x="739" y="177"/>
                  </a:lnTo>
                  <a:lnTo>
                    <a:pt x="741" y="177"/>
                  </a:lnTo>
                  <a:lnTo>
                    <a:pt x="743" y="179"/>
                  </a:lnTo>
                  <a:lnTo>
                    <a:pt x="745" y="177"/>
                  </a:lnTo>
                  <a:lnTo>
                    <a:pt x="747" y="177"/>
                  </a:lnTo>
                  <a:lnTo>
                    <a:pt x="749" y="175"/>
                  </a:lnTo>
                  <a:lnTo>
                    <a:pt x="749" y="177"/>
                  </a:lnTo>
                  <a:lnTo>
                    <a:pt x="750" y="177"/>
                  </a:lnTo>
                  <a:lnTo>
                    <a:pt x="750" y="179"/>
                  </a:lnTo>
                  <a:lnTo>
                    <a:pt x="752" y="179"/>
                  </a:lnTo>
                  <a:lnTo>
                    <a:pt x="754" y="179"/>
                  </a:lnTo>
                  <a:lnTo>
                    <a:pt x="756" y="179"/>
                  </a:lnTo>
                  <a:lnTo>
                    <a:pt x="758" y="179"/>
                  </a:lnTo>
                  <a:lnTo>
                    <a:pt x="760" y="179"/>
                  </a:lnTo>
                  <a:lnTo>
                    <a:pt x="762" y="179"/>
                  </a:lnTo>
                  <a:lnTo>
                    <a:pt x="764" y="179"/>
                  </a:lnTo>
                  <a:lnTo>
                    <a:pt x="764" y="177"/>
                  </a:lnTo>
                  <a:lnTo>
                    <a:pt x="766" y="179"/>
                  </a:lnTo>
                  <a:lnTo>
                    <a:pt x="766" y="181"/>
                  </a:lnTo>
                  <a:lnTo>
                    <a:pt x="768" y="183"/>
                  </a:lnTo>
                  <a:lnTo>
                    <a:pt x="768" y="185"/>
                  </a:lnTo>
                  <a:lnTo>
                    <a:pt x="768" y="186"/>
                  </a:lnTo>
                  <a:lnTo>
                    <a:pt x="769" y="188"/>
                  </a:lnTo>
                  <a:lnTo>
                    <a:pt x="769" y="190"/>
                  </a:lnTo>
                  <a:lnTo>
                    <a:pt x="769" y="192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73" y="196"/>
                  </a:lnTo>
                  <a:lnTo>
                    <a:pt x="773" y="198"/>
                  </a:lnTo>
                  <a:lnTo>
                    <a:pt x="775" y="198"/>
                  </a:lnTo>
                  <a:lnTo>
                    <a:pt x="775" y="200"/>
                  </a:lnTo>
                  <a:lnTo>
                    <a:pt x="777" y="200"/>
                  </a:lnTo>
                  <a:lnTo>
                    <a:pt x="779" y="200"/>
                  </a:lnTo>
                  <a:lnTo>
                    <a:pt x="781" y="202"/>
                  </a:lnTo>
                  <a:lnTo>
                    <a:pt x="783" y="204"/>
                  </a:lnTo>
                  <a:lnTo>
                    <a:pt x="783" y="202"/>
                  </a:lnTo>
                  <a:lnTo>
                    <a:pt x="785" y="202"/>
                  </a:lnTo>
                  <a:lnTo>
                    <a:pt x="787" y="202"/>
                  </a:lnTo>
                  <a:lnTo>
                    <a:pt x="788" y="202"/>
                  </a:lnTo>
                  <a:lnTo>
                    <a:pt x="788" y="204"/>
                  </a:lnTo>
                  <a:lnTo>
                    <a:pt x="790" y="204"/>
                  </a:lnTo>
                  <a:lnTo>
                    <a:pt x="792" y="202"/>
                  </a:lnTo>
                  <a:lnTo>
                    <a:pt x="794" y="200"/>
                  </a:lnTo>
                  <a:lnTo>
                    <a:pt x="794" y="198"/>
                  </a:lnTo>
                  <a:lnTo>
                    <a:pt x="796" y="198"/>
                  </a:lnTo>
                  <a:lnTo>
                    <a:pt x="796" y="196"/>
                  </a:lnTo>
                  <a:lnTo>
                    <a:pt x="798" y="194"/>
                  </a:lnTo>
                  <a:lnTo>
                    <a:pt x="800" y="194"/>
                  </a:lnTo>
                  <a:lnTo>
                    <a:pt x="802" y="194"/>
                  </a:lnTo>
                  <a:lnTo>
                    <a:pt x="804" y="194"/>
                  </a:lnTo>
                  <a:lnTo>
                    <a:pt x="806" y="194"/>
                  </a:lnTo>
                  <a:lnTo>
                    <a:pt x="806" y="192"/>
                  </a:lnTo>
                  <a:lnTo>
                    <a:pt x="807" y="192"/>
                  </a:lnTo>
                  <a:lnTo>
                    <a:pt x="807" y="190"/>
                  </a:lnTo>
                  <a:lnTo>
                    <a:pt x="809" y="190"/>
                  </a:lnTo>
                  <a:lnTo>
                    <a:pt x="809" y="188"/>
                  </a:lnTo>
                  <a:lnTo>
                    <a:pt x="811" y="186"/>
                  </a:lnTo>
                  <a:lnTo>
                    <a:pt x="811" y="185"/>
                  </a:lnTo>
                  <a:lnTo>
                    <a:pt x="813" y="183"/>
                  </a:lnTo>
                  <a:lnTo>
                    <a:pt x="813" y="181"/>
                  </a:lnTo>
                  <a:lnTo>
                    <a:pt x="813" y="179"/>
                  </a:lnTo>
                  <a:lnTo>
                    <a:pt x="815" y="177"/>
                  </a:lnTo>
                  <a:lnTo>
                    <a:pt x="815" y="175"/>
                  </a:lnTo>
                  <a:lnTo>
                    <a:pt x="817" y="175"/>
                  </a:lnTo>
                  <a:lnTo>
                    <a:pt x="819" y="173"/>
                  </a:lnTo>
                  <a:lnTo>
                    <a:pt x="821" y="173"/>
                  </a:lnTo>
                  <a:lnTo>
                    <a:pt x="823" y="173"/>
                  </a:lnTo>
                  <a:lnTo>
                    <a:pt x="825" y="173"/>
                  </a:lnTo>
                  <a:lnTo>
                    <a:pt x="826" y="173"/>
                  </a:lnTo>
                  <a:lnTo>
                    <a:pt x="828" y="173"/>
                  </a:lnTo>
                  <a:lnTo>
                    <a:pt x="830" y="173"/>
                  </a:lnTo>
                  <a:lnTo>
                    <a:pt x="832" y="171"/>
                  </a:lnTo>
                  <a:lnTo>
                    <a:pt x="834" y="171"/>
                  </a:lnTo>
                  <a:lnTo>
                    <a:pt x="836" y="171"/>
                  </a:lnTo>
                  <a:lnTo>
                    <a:pt x="838" y="171"/>
                  </a:lnTo>
                  <a:lnTo>
                    <a:pt x="840" y="171"/>
                  </a:lnTo>
                  <a:lnTo>
                    <a:pt x="842" y="171"/>
                  </a:lnTo>
                  <a:lnTo>
                    <a:pt x="844" y="171"/>
                  </a:lnTo>
                  <a:lnTo>
                    <a:pt x="845" y="171"/>
                  </a:lnTo>
                  <a:lnTo>
                    <a:pt x="847" y="169"/>
                  </a:lnTo>
                  <a:lnTo>
                    <a:pt x="849" y="169"/>
                  </a:lnTo>
                  <a:lnTo>
                    <a:pt x="849" y="167"/>
                  </a:lnTo>
                  <a:lnTo>
                    <a:pt x="851" y="167"/>
                  </a:lnTo>
                  <a:lnTo>
                    <a:pt x="851" y="169"/>
                  </a:lnTo>
                  <a:lnTo>
                    <a:pt x="851" y="167"/>
                  </a:lnTo>
                  <a:lnTo>
                    <a:pt x="853" y="167"/>
                  </a:lnTo>
                  <a:lnTo>
                    <a:pt x="855" y="169"/>
                  </a:lnTo>
                  <a:lnTo>
                    <a:pt x="857" y="169"/>
                  </a:lnTo>
                  <a:lnTo>
                    <a:pt x="857" y="167"/>
                  </a:lnTo>
                  <a:lnTo>
                    <a:pt x="859" y="167"/>
                  </a:lnTo>
                  <a:lnTo>
                    <a:pt x="861" y="167"/>
                  </a:lnTo>
                  <a:lnTo>
                    <a:pt x="861" y="166"/>
                  </a:lnTo>
                  <a:lnTo>
                    <a:pt x="863" y="166"/>
                  </a:lnTo>
                  <a:lnTo>
                    <a:pt x="863" y="164"/>
                  </a:lnTo>
                  <a:lnTo>
                    <a:pt x="864" y="164"/>
                  </a:lnTo>
                  <a:lnTo>
                    <a:pt x="864" y="162"/>
                  </a:lnTo>
                  <a:lnTo>
                    <a:pt x="866" y="162"/>
                  </a:lnTo>
                  <a:lnTo>
                    <a:pt x="868" y="162"/>
                  </a:lnTo>
                  <a:lnTo>
                    <a:pt x="868" y="160"/>
                  </a:lnTo>
                  <a:lnTo>
                    <a:pt x="870" y="162"/>
                  </a:lnTo>
                  <a:lnTo>
                    <a:pt x="870" y="160"/>
                  </a:lnTo>
                  <a:lnTo>
                    <a:pt x="872" y="160"/>
                  </a:lnTo>
                  <a:lnTo>
                    <a:pt x="874" y="160"/>
                  </a:lnTo>
                  <a:lnTo>
                    <a:pt x="874" y="158"/>
                  </a:lnTo>
                  <a:lnTo>
                    <a:pt x="876" y="158"/>
                  </a:lnTo>
                  <a:lnTo>
                    <a:pt x="876" y="156"/>
                  </a:lnTo>
                  <a:lnTo>
                    <a:pt x="876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2"/>
                  </a:lnTo>
                  <a:lnTo>
                    <a:pt x="882" y="152"/>
                  </a:lnTo>
                  <a:lnTo>
                    <a:pt x="883" y="152"/>
                  </a:lnTo>
                  <a:lnTo>
                    <a:pt x="883" y="150"/>
                  </a:lnTo>
                  <a:lnTo>
                    <a:pt x="885" y="150"/>
                  </a:lnTo>
                  <a:lnTo>
                    <a:pt x="887" y="150"/>
                  </a:lnTo>
                  <a:lnTo>
                    <a:pt x="887" y="148"/>
                  </a:lnTo>
                  <a:lnTo>
                    <a:pt x="889" y="147"/>
                  </a:lnTo>
                  <a:lnTo>
                    <a:pt x="889" y="145"/>
                  </a:lnTo>
                  <a:lnTo>
                    <a:pt x="891" y="145"/>
                  </a:lnTo>
                  <a:lnTo>
                    <a:pt x="891" y="143"/>
                  </a:lnTo>
                  <a:lnTo>
                    <a:pt x="893" y="143"/>
                  </a:lnTo>
                  <a:lnTo>
                    <a:pt x="895" y="143"/>
                  </a:lnTo>
                  <a:lnTo>
                    <a:pt x="897" y="145"/>
                  </a:lnTo>
                  <a:lnTo>
                    <a:pt x="897" y="147"/>
                  </a:lnTo>
                  <a:lnTo>
                    <a:pt x="899" y="147"/>
                  </a:lnTo>
                  <a:lnTo>
                    <a:pt x="899" y="148"/>
                  </a:lnTo>
                  <a:lnTo>
                    <a:pt x="899" y="150"/>
                  </a:lnTo>
                  <a:lnTo>
                    <a:pt x="901" y="150"/>
                  </a:lnTo>
                  <a:lnTo>
                    <a:pt x="901" y="152"/>
                  </a:lnTo>
                  <a:lnTo>
                    <a:pt x="901" y="154"/>
                  </a:lnTo>
                  <a:lnTo>
                    <a:pt x="902" y="154"/>
                  </a:lnTo>
                  <a:lnTo>
                    <a:pt x="902" y="156"/>
                  </a:lnTo>
                  <a:lnTo>
                    <a:pt x="902" y="158"/>
                  </a:lnTo>
                  <a:lnTo>
                    <a:pt x="904" y="158"/>
                  </a:lnTo>
                  <a:lnTo>
                    <a:pt x="904" y="160"/>
                  </a:lnTo>
                  <a:lnTo>
                    <a:pt x="906" y="162"/>
                  </a:lnTo>
                  <a:lnTo>
                    <a:pt x="906" y="164"/>
                  </a:lnTo>
                  <a:lnTo>
                    <a:pt x="908" y="164"/>
                  </a:lnTo>
                  <a:lnTo>
                    <a:pt x="908" y="166"/>
                  </a:lnTo>
                  <a:lnTo>
                    <a:pt x="908" y="167"/>
                  </a:lnTo>
                  <a:lnTo>
                    <a:pt x="910" y="167"/>
                  </a:lnTo>
                  <a:lnTo>
                    <a:pt x="910" y="169"/>
                  </a:lnTo>
                  <a:lnTo>
                    <a:pt x="912" y="169"/>
                  </a:lnTo>
                  <a:lnTo>
                    <a:pt x="912" y="171"/>
                  </a:lnTo>
                  <a:lnTo>
                    <a:pt x="914" y="173"/>
                  </a:lnTo>
                  <a:lnTo>
                    <a:pt x="916" y="173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18" y="177"/>
                  </a:lnTo>
                  <a:lnTo>
                    <a:pt x="920" y="177"/>
                  </a:lnTo>
                  <a:lnTo>
                    <a:pt x="921" y="177"/>
                  </a:lnTo>
                  <a:lnTo>
                    <a:pt x="921" y="179"/>
                  </a:lnTo>
                  <a:lnTo>
                    <a:pt x="923" y="179"/>
                  </a:lnTo>
                  <a:lnTo>
                    <a:pt x="925" y="179"/>
                  </a:lnTo>
                  <a:lnTo>
                    <a:pt x="925" y="177"/>
                  </a:lnTo>
                  <a:lnTo>
                    <a:pt x="925" y="179"/>
                  </a:lnTo>
                  <a:lnTo>
                    <a:pt x="927" y="181"/>
                  </a:lnTo>
                  <a:lnTo>
                    <a:pt x="929" y="179"/>
                  </a:lnTo>
                  <a:lnTo>
                    <a:pt x="929" y="181"/>
                  </a:lnTo>
                  <a:lnTo>
                    <a:pt x="931" y="181"/>
                  </a:lnTo>
                  <a:lnTo>
                    <a:pt x="931" y="179"/>
                  </a:lnTo>
                  <a:lnTo>
                    <a:pt x="933" y="179"/>
                  </a:lnTo>
                  <a:lnTo>
                    <a:pt x="933" y="177"/>
                  </a:lnTo>
                  <a:lnTo>
                    <a:pt x="935" y="177"/>
                  </a:lnTo>
                  <a:lnTo>
                    <a:pt x="935" y="179"/>
                  </a:lnTo>
                  <a:lnTo>
                    <a:pt x="935" y="181"/>
                  </a:lnTo>
                  <a:lnTo>
                    <a:pt x="935" y="183"/>
                  </a:lnTo>
                  <a:lnTo>
                    <a:pt x="937" y="183"/>
                  </a:lnTo>
                  <a:lnTo>
                    <a:pt x="939" y="183"/>
                  </a:lnTo>
                  <a:lnTo>
                    <a:pt x="939" y="185"/>
                  </a:lnTo>
                  <a:lnTo>
                    <a:pt x="940" y="185"/>
                  </a:lnTo>
                  <a:lnTo>
                    <a:pt x="940" y="186"/>
                  </a:lnTo>
                  <a:lnTo>
                    <a:pt x="942" y="186"/>
                  </a:lnTo>
                  <a:lnTo>
                    <a:pt x="942" y="185"/>
                  </a:lnTo>
                  <a:lnTo>
                    <a:pt x="944" y="185"/>
                  </a:lnTo>
                  <a:lnTo>
                    <a:pt x="946" y="185"/>
                  </a:lnTo>
                  <a:lnTo>
                    <a:pt x="948" y="185"/>
                  </a:lnTo>
                  <a:lnTo>
                    <a:pt x="950" y="185"/>
                  </a:lnTo>
                  <a:lnTo>
                    <a:pt x="950" y="186"/>
                  </a:lnTo>
                  <a:lnTo>
                    <a:pt x="952" y="188"/>
                  </a:lnTo>
                  <a:lnTo>
                    <a:pt x="952" y="190"/>
                  </a:lnTo>
                  <a:lnTo>
                    <a:pt x="952" y="192"/>
                  </a:lnTo>
                  <a:lnTo>
                    <a:pt x="954" y="192"/>
                  </a:lnTo>
                  <a:lnTo>
                    <a:pt x="954" y="194"/>
                  </a:lnTo>
                  <a:lnTo>
                    <a:pt x="956" y="194"/>
                  </a:lnTo>
                  <a:lnTo>
                    <a:pt x="959" y="194"/>
                  </a:lnTo>
                  <a:lnTo>
                    <a:pt x="961" y="196"/>
                  </a:lnTo>
                  <a:lnTo>
                    <a:pt x="963" y="194"/>
                  </a:lnTo>
                  <a:lnTo>
                    <a:pt x="965" y="194"/>
                  </a:lnTo>
                  <a:lnTo>
                    <a:pt x="967" y="194"/>
                  </a:lnTo>
                  <a:lnTo>
                    <a:pt x="969" y="194"/>
                  </a:lnTo>
                  <a:lnTo>
                    <a:pt x="971" y="194"/>
                  </a:lnTo>
                  <a:lnTo>
                    <a:pt x="973" y="194"/>
                  </a:lnTo>
                  <a:lnTo>
                    <a:pt x="975" y="194"/>
                  </a:lnTo>
                  <a:lnTo>
                    <a:pt x="977" y="194"/>
                  </a:lnTo>
                  <a:lnTo>
                    <a:pt x="978" y="194"/>
                  </a:lnTo>
                  <a:lnTo>
                    <a:pt x="978" y="196"/>
                  </a:lnTo>
                  <a:lnTo>
                    <a:pt x="980" y="198"/>
                  </a:lnTo>
                  <a:lnTo>
                    <a:pt x="982" y="198"/>
                  </a:lnTo>
                  <a:lnTo>
                    <a:pt x="982" y="200"/>
                  </a:lnTo>
                  <a:lnTo>
                    <a:pt x="984" y="200"/>
                  </a:lnTo>
                  <a:lnTo>
                    <a:pt x="984" y="202"/>
                  </a:lnTo>
                  <a:lnTo>
                    <a:pt x="984" y="204"/>
                  </a:lnTo>
                  <a:lnTo>
                    <a:pt x="986" y="205"/>
                  </a:lnTo>
                  <a:lnTo>
                    <a:pt x="988" y="205"/>
                  </a:lnTo>
                  <a:lnTo>
                    <a:pt x="990" y="205"/>
                  </a:lnTo>
                  <a:lnTo>
                    <a:pt x="992" y="205"/>
                  </a:lnTo>
                  <a:lnTo>
                    <a:pt x="992" y="207"/>
                  </a:lnTo>
                  <a:lnTo>
                    <a:pt x="994" y="209"/>
                  </a:lnTo>
                  <a:lnTo>
                    <a:pt x="996" y="211"/>
                  </a:lnTo>
                  <a:lnTo>
                    <a:pt x="994" y="215"/>
                  </a:lnTo>
                  <a:lnTo>
                    <a:pt x="992" y="217"/>
                  </a:lnTo>
                  <a:lnTo>
                    <a:pt x="992" y="219"/>
                  </a:lnTo>
                  <a:lnTo>
                    <a:pt x="994" y="221"/>
                  </a:lnTo>
                  <a:lnTo>
                    <a:pt x="996" y="221"/>
                  </a:lnTo>
                  <a:lnTo>
                    <a:pt x="997" y="219"/>
                  </a:lnTo>
                  <a:lnTo>
                    <a:pt x="999" y="217"/>
                  </a:lnTo>
                  <a:lnTo>
                    <a:pt x="999" y="215"/>
                  </a:lnTo>
                  <a:lnTo>
                    <a:pt x="1001" y="213"/>
                  </a:lnTo>
                  <a:lnTo>
                    <a:pt x="1001" y="211"/>
                  </a:lnTo>
                  <a:lnTo>
                    <a:pt x="999" y="211"/>
                  </a:lnTo>
                  <a:lnTo>
                    <a:pt x="999" y="209"/>
                  </a:lnTo>
                  <a:lnTo>
                    <a:pt x="1001" y="209"/>
                  </a:lnTo>
                  <a:lnTo>
                    <a:pt x="1003" y="209"/>
                  </a:lnTo>
                  <a:lnTo>
                    <a:pt x="1005" y="209"/>
                  </a:lnTo>
                  <a:lnTo>
                    <a:pt x="1007" y="209"/>
                  </a:lnTo>
                  <a:lnTo>
                    <a:pt x="1007" y="207"/>
                  </a:lnTo>
                  <a:lnTo>
                    <a:pt x="1009" y="205"/>
                  </a:lnTo>
                  <a:lnTo>
                    <a:pt x="1011" y="204"/>
                  </a:lnTo>
                  <a:lnTo>
                    <a:pt x="1013" y="204"/>
                  </a:lnTo>
                  <a:lnTo>
                    <a:pt x="1015" y="204"/>
                  </a:lnTo>
                  <a:lnTo>
                    <a:pt x="1016" y="204"/>
                  </a:lnTo>
                  <a:lnTo>
                    <a:pt x="1018" y="204"/>
                  </a:lnTo>
                  <a:lnTo>
                    <a:pt x="1020" y="204"/>
                  </a:lnTo>
                  <a:lnTo>
                    <a:pt x="1022" y="204"/>
                  </a:lnTo>
                  <a:lnTo>
                    <a:pt x="1022" y="202"/>
                  </a:lnTo>
                  <a:lnTo>
                    <a:pt x="1024" y="202"/>
                  </a:lnTo>
                  <a:lnTo>
                    <a:pt x="1026" y="202"/>
                  </a:lnTo>
                  <a:lnTo>
                    <a:pt x="1028" y="204"/>
                  </a:lnTo>
                  <a:lnTo>
                    <a:pt x="1030" y="204"/>
                  </a:lnTo>
                  <a:lnTo>
                    <a:pt x="1032" y="204"/>
                  </a:lnTo>
                  <a:lnTo>
                    <a:pt x="1032" y="202"/>
                  </a:lnTo>
                  <a:lnTo>
                    <a:pt x="1034" y="200"/>
                  </a:lnTo>
                  <a:lnTo>
                    <a:pt x="1035" y="200"/>
                  </a:lnTo>
                  <a:lnTo>
                    <a:pt x="1037" y="200"/>
                  </a:lnTo>
                  <a:lnTo>
                    <a:pt x="1039" y="196"/>
                  </a:lnTo>
                  <a:lnTo>
                    <a:pt x="1041" y="196"/>
                  </a:lnTo>
                  <a:lnTo>
                    <a:pt x="1041" y="194"/>
                  </a:lnTo>
                  <a:lnTo>
                    <a:pt x="1039" y="192"/>
                  </a:lnTo>
                  <a:lnTo>
                    <a:pt x="1039" y="190"/>
                  </a:lnTo>
                  <a:lnTo>
                    <a:pt x="1039" y="188"/>
                  </a:lnTo>
                  <a:lnTo>
                    <a:pt x="1037" y="188"/>
                  </a:lnTo>
                  <a:lnTo>
                    <a:pt x="1037" y="186"/>
                  </a:lnTo>
                  <a:lnTo>
                    <a:pt x="1037" y="185"/>
                  </a:lnTo>
                  <a:lnTo>
                    <a:pt x="1039" y="183"/>
                  </a:lnTo>
                  <a:lnTo>
                    <a:pt x="1041" y="183"/>
                  </a:lnTo>
                  <a:lnTo>
                    <a:pt x="1043" y="183"/>
                  </a:lnTo>
                  <a:lnTo>
                    <a:pt x="1045" y="183"/>
                  </a:lnTo>
                  <a:lnTo>
                    <a:pt x="1047" y="183"/>
                  </a:lnTo>
                  <a:lnTo>
                    <a:pt x="1047" y="185"/>
                  </a:lnTo>
                  <a:lnTo>
                    <a:pt x="1049" y="185"/>
                  </a:lnTo>
                  <a:lnTo>
                    <a:pt x="1051" y="183"/>
                  </a:lnTo>
                  <a:lnTo>
                    <a:pt x="1051" y="179"/>
                  </a:lnTo>
                  <a:lnTo>
                    <a:pt x="1049" y="179"/>
                  </a:lnTo>
                  <a:lnTo>
                    <a:pt x="1047" y="179"/>
                  </a:lnTo>
                  <a:lnTo>
                    <a:pt x="1045" y="181"/>
                  </a:lnTo>
                  <a:lnTo>
                    <a:pt x="1043" y="181"/>
                  </a:lnTo>
                  <a:lnTo>
                    <a:pt x="1041" y="177"/>
                  </a:lnTo>
                  <a:lnTo>
                    <a:pt x="1043" y="175"/>
                  </a:lnTo>
                  <a:lnTo>
                    <a:pt x="1045" y="173"/>
                  </a:lnTo>
                  <a:lnTo>
                    <a:pt x="1047" y="171"/>
                  </a:lnTo>
                  <a:lnTo>
                    <a:pt x="1047" y="169"/>
                  </a:lnTo>
                  <a:lnTo>
                    <a:pt x="1045" y="167"/>
                  </a:lnTo>
                  <a:lnTo>
                    <a:pt x="1043" y="167"/>
                  </a:lnTo>
                  <a:lnTo>
                    <a:pt x="1043" y="166"/>
                  </a:lnTo>
                  <a:lnTo>
                    <a:pt x="1043" y="164"/>
                  </a:lnTo>
                  <a:lnTo>
                    <a:pt x="1045" y="166"/>
                  </a:lnTo>
                  <a:lnTo>
                    <a:pt x="1047" y="164"/>
                  </a:lnTo>
                  <a:lnTo>
                    <a:pt x="1049" y="166"/>
                  </a:lnTo>
                  <a:lnTo>
                    <a:pt x="1049" y="164"/>
                  </a:lnTo>
                  <a:lnTo>
                    <a:pt x="1049" y="162"/>
                  </a:lnTo>
                  <a:lnTo>
                    <a:pt x="1053" y="162"/>
                  </a:lnTo>
                  <a:lnTo>
                    <a:pt x="1056" y="158"/>
                  </a:lnTo>
                  <a:lnTo>
                    <a:pt x="1056" y="156"/>
                  </a:lnTo>
                  <a:lnTo>
                    <a:pt x="1056" y="154"/>
                  </a:lnTo>
                  <a:lnTo>
                    <a:pt x="1054" y="154"/>
                  </a:lnTo>
                  <a:lnTo>
                    <a:pt x="1054" y="152"/>
                  </a:lnTo>
                  <a:lnTo>
                    <a:pt x="1054" y="150"/>
                  </a:lnTo>
                  <a:lnTo>
                    <a:pt x="1056" y="147"/>
                  </a:lnTo>
                  <a:lnTo>
                    <a:pt x="1058" y="145"/>
                  </a:lnTo>
                  <a:lnTo>
                    <a:pt x="1060" y="145"/>
                  </a:lnTo>
                  <a:lnTo>
                    <a:pt x="1060" y="143"/>
                  </a:lnTo>
                  <a:lnTo>
                    <a:pt x="1062" y="141"/>
                  </a:lnTo>
                  <a:lnTo>
                    <a:pt x="1062" y="137"/>
                  </a:lnTo>
                  <a:lnTo>
                    <a:pt x="1064" y="133"/>
                  </a:lnTo>
                  <a:lnTo>
                    <a:pt x="1066" y="133"/>
                  </a:lnTo>
                  <a:lnTo>
                    <a:pt x="1068" y="131"/>
                  </a:lnTo>
                  <a:lnTo>
                    <a:pt x="1068" y="129"/>
                  </a:lnTo>
                  <a:lnTo>
                    <a:pt x="1072" y="128"/>
                  </a:lnTo>
                  <a:lnTo>
                    <a:pt x="1073" y="128"/>
                  </a:lnTo>
                  <a:lnTo>
                    <a:pt x="1073" y="126"/>
                  </a:lnTo>
                  <a:lnTo>
                    <a:pt x="1073" y="124"/>
                  </a:lnTo>
                  <a:lnTo>
                    <a:pt x="1073" y="122"/>
                  </a:lnTo>
                  <a:lnTo>
                    <a:pt x="1073" y="120"/>
                  </a:lnTo>
                  <a:lnTo>
                    <a:pt x="1073" y="118"/>
                  </a:lnTo>
                  <a:lnTo>
                    <a:pt x="1073" y="114"/>
                  </a:lnTo>
                  <a:lnTo>
                    <a:pt x="1075" y="114"/>
                  </a:lnTo>
                  <a:lnTo>
                    <a:pt x="1075" y="116"/>
                  </a:lnTo>
                  <a:lnTo>
                    <a:pt x="1075" y="114"/>
                  </a:lnTo>
                  <a:lnTo>
                    <a:pt x="1077" y="114"/>
                  </a:lnTo>
                  <a:lnTo>
                    <a:pt x="1077" y="116"/>
                  </a:lnTo>
                  <a:lnTo>
                    <a:pt x="1079" y="114"/>
                  </a:lnTo>
                  <a:lnTo>
                    <a:pt x="1079" y="112"/>
                  </a:lnTo>
                  <a:lnTo>
                    <a:pt x="1081" y="112"/>
                  </a:lnTo>
                  <a:lnTo>
                    <a:pt x="1081" y="109"/>
                  </a:lnTo>
                  <a:lnTo>
                    <a:pt x="1083" y="109"/>
                  </a:lnTo>
                  <a:lnTo>
                    <a:pt x="1085" y="107"/>
                  </a:lnTo>
                  <a:lnTo>
                    <a:pt x="1085" y="109"/>
                  </a:lnTo>
                  <a:lnTo>
                    <a:pt x="1087" y="110"/>
                  </a:lnTo>
                  <a:lnTo>
                    <a:pt x="1089" y="110"/>
                  </a:lnTo>
                  <a:lnTo>
                    <a:pt x="1091" y="110"/>
                  </a:lnTo>
                  <a:lnTo>
                    <a:pt x="1092" y="110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100" y="109"/>
                  </a:lnTo>
                  <a:lnTo>
                    <a:pt x="1102" y="109"/>
                  </a:lnTo>
                  <a:lnTo>
                    <a:pt x="1102" y="112"/>
                  </a:lnTo>
                  <a:lnTo>
                    <a:pt x="1100" y="116"/>
                  </a:lnTo>
                  <a:lnTo>
                    <a:pt x="1100" y="118"/>
                  </a:lnTo>
                  <a:lnTo>
                    <a:pt x="1102" y="118"/>
                  </a:lnTo>
                  <a:lnTo>
                    <a:pt x="1104" y="120"/>
                  </a:lnTo>
                  <a:lnTo>
                    <a:pt x="1106" y="120"/>
                  </a:lnTo>
                  <a:lnTo>
                    <a:pt x="1108" y="120"/>
                  </a:lnTo>
                  <a:lnTo>
                    <a:pt x="1110" y="120"/>
                  </a:lnTo>
                  <a:lnTo>
                    <a:pt x="1111" y="120"/>
                  </a:lnTo>
                  <a:lnTo>
                    <a:pt x="1113" y="120"/>
                  </a:lnTo>
                  <a:lnTo>
                    <a:pt x="1113" y="118"/>
                  </a:lnTo>
                  <a:lnTo>
                    <a:pt x="1115" y="118"/>
                  </a:lnTo>
                  <a:lnTo>
                    <a:pt x="1117" y="118"/>
                  </a:lnTo>
                  <a:lnTo>
                    <a:pt x="1119" y="118"/>
                  </a:lnTo>
                  <a:lnTo>
                    <a:pt x="1121" y="116"/>
                  </a:lnTo>
                  <a:lnTo>
                    <a:pt x="1123" y="116"/>
                  </a:lnTo>
                  <a:lnTo>
                    <a:pt x="1123" y="114"/>
                  </a:lnTo>
                  <a:lnTo>
                    <a:pt x="1125" y="114"/>
                  </a:lnTo>
                  <a:lnTo>
                    <a:pt x="1127" y="116"/>
                  </a:lnTo>
                  <a:lnTo>
                    <a:pt x="1127" y="118"/>
                  </a:lnTo>
                  <a:lnTo>
                    <a:pt x="1127" y="120"/>
                  </a:lnTo>
                  <a:lnTo>
                    <a:pt x="1127" y="122"/>
                  </a:lnTo>
                  <a:lnTo>
                    <a:pt x="1127" y="124"/>
                  </a:lnTo>
                  <a:lnTo>
                    <a:pt x="1127" y="126"/>
                  </a:lnTo>
                  <a:lnTo>
                    <a:pt x="1129" y="126"/>
                  </a:lnTo>
                  <a:lnTo>
                    <a:pt x="1130" y="128"/>
                  </a:lnTo>
                  <a:lnTo>
                    <a:pt x="1130" y="129"/>
                  </a:lnTo>
                  <a:lnTo>
                    <a:pt x="1129" y="129"/>
                  </a:lnTo>
                  <a:lnTo>
                    <a:pt x="1130" y="129"/>
                  </a:lnTo>
                  <a:lnTo>
                    <a:pt x="1132" y="129"/>
                  </a:lnTo>
                  <a:lnTo>
                    <a:pt x="1132" y="131"/>
                  </a:lnTo>
                  <a:lnTo>
                    <a:pt x="1132" y="133"/>
                  </a:lnTo>
                  <a:lnTo>
                    <a:pt x="1134" y="133"/>
                  </a:lnTo>
                  <a:lnTo>
                    <a:pt x="1136" y="135"/>
                  </a:lnTo>
                  <a:lnTo>
                    <a:pt x="1138" y="137"/>
                  </a:lnTo>
                  <a:lnTo>
                    <a:pt x="1138" y="139"/>
                  </a:lnTo>
                  <a:lnTo>
                    <a:pt x="1140" y="139"/>
                  </a:lnTo>
                  <a:lnTo>
                    <a:pt x="1142" y="139"/>
                  </a:lnTo>
                  <a:lnTo>
                    <a:pt x="1142" y="141"/>
                  </a:lnTo>
                  <a:lnTo>
                    <a:pt x="1142" y="143"/>
                  </a:lnTo>
                  <a:lnTo>
                    <a:pt x="1142" y="145"/>
                  </a:lnTo>
                  <a:lnTo>
                    <a:pt x="1142" y="147"/>
                  </a:lnTo>
                  <a:lnTo>
                    <a:pt x="1142" y="148"/>
                  </a:lnTo>
                  <a:lnTo>
                    <a:pt x="1144" y="148"/>
                  </a:lnTo>
                  <a:lnTo>
                    <a:pt x="1146" y="152"/>
                  </a:lnTo>
                  <a:lnTo>
                    <a:pt x="1148" y="154"/>
                  </a:lnTo>
                  <a:lnTo>
                    <a:pt x="1148" y="158"/>
                  </a:lnTo>
                  <a:lnTo>
                    <a:pt x="1149" y="160"/>
                  </a:lnTo>
                  <a:lnTo>
                    <a:pt x="1149" y="162"/>
                  </a:lnTo>
                  <a:lnTo>
                    <a:pt x="1148" y="162"/>
                  </a:lnTo>
                  <a:lnTo>
                    <a:pt x="1146" y="164"/>
                  </a:lnTo>
                  <a:lnTo>
                    <a:pt x="1144" y="166"/>
                  </a:lnTo>
                  <a:lnTo>
                    <a:pt x="1142" y="166"/>
                  </a:lnTo>
                  <a:lnTo>
                    <a:pt x="1138" y="166"/>
                  </a:lnTo>
                  <a:lnTo>
                    <a:pt x="1136" y="166"/>
                  </a:lnTo>
                  <a:lnTo>
                    <a:pt x="1134" y="166"/>
                  </a:lnTo>
                  <a:lnTo>
                    <a:pt x="1130" y="166"/>
                  </a:lnTo>
                  <a:lnTo>
                    <a:pt x="1130" y="167"/>
                  </a:lnTo>
                  <a:lnTo>
                    <a:pt x="1127" y="169"/>
                  </a:lnTo>
                  <a:lnTo>
                    <a:pt x="1125" y="169"/>
                  </a:lnTo>
                  <a:lnTo>
                    <a:pt x="1123" y="171"/>
                  </a:lnTo>
                  <a:lnTo>
                    <a:pt x="1121" y="171"/>
                  </a:lnTo>
                  <a:lnTo>
                    <a:pt x="1117" y="171"/>
                  </a:lnTo>
                  <a:lnTo>
                    <a:pt x="1115" y="171"/>
                  </a:lnTo>
                  <a:lnTo>
                    <a:pt x="1113" y="169"/>
                  </a:lnTo>
                  <a:lnTo>
                    <a:pt x="1111" y="169"/>
                  </a:lnTo>
                  <a:lnTo>
                    <a:pt x="1110" y="169"/>
                  </a:lnTo>
                  <a:lnTo>
                    <a:pt x="1108" y="169"/>
                  </a:lnTo>
                  <a:lnTo>
                    <a:pt x="1106" y="169"/>
                  </a:lnTo>
                  <a:lnTo>
                    <a:pt x="1104" y="171"/>
                  </a:lnTo>
                  <a:lnTo>
                    <a:pt x="1102" y="171"/>
                  </a:lnTo>
                  <a:lnTo>
                    <a:pt x="1100" y="171"/>
                  </a:lnTo>
                  <a:lnTo>
                    <a:pt x="1094" y="171"/>
                  </a:lnTo>
                  <a:lnTo>
                    <a:pt x="1092" y="171"/>
                  </a:lnTo>
                  <a:lnTo>
                    <a:pt x="1091" y="169"/>
                  </a:lnTo>
                  <a:lnTo>
                    <a:pt x="1089" y="169"/>
                  </a:lnTo>
                  <a:lnTo>
                    <a:pt x="1087" y="169"/>
                  </a:lnTo>
                  <a:lnTo>
                    <a:pt x="1085" y="169"/>
                  </a:lnTo>
                  <a:lnTo>
                    <a:pt x="1083" y="171"/>
                  </a:lnTo>
                  <a:lnTo>
                    <a:pt x="1081" y="173"/>
                  </a:lnTo>
                  <a:lnTo>
                    <a:pt x="1079" y="177"/>
                  </a:lnTo>
                  <a:lnTo>
                    <a:pt x="1079" y="181"/>
                  </a:lnTo>
                  <a:lnTo>
                    <a:pt x="1077" y="183"/>
                  </a:lnTo>
                  <a:lnTo>
                    <a:pt x="1075" y="185"/>
                  </a:lnTo>
                  <a:lnTo>
                    <a:pt x="1075" y="186"/>
                  </a:lnTo>
                  <a:lnTo>
                    <a:pt x="1075" y="188"/>
                  </a:lnTo>
                  <a:lnTo>
                    <a:pt x="1077" y="190"/>
                  </a:lnTo>
                  <a:lnTo>
                    <a:pt x="1077" y="192"/>
                  </a:lnTo>
                  <a:lnTo>
                    <a:pt x="1079" y="196"/>
                  </a:lnTo>
                  <a:lnTo>
                    <a:pt x="1081" y="198"/>
                  </a:lnTo>
                  <a:lnTo>
                    <a:pt x="1085" y="200"/>
                  </a:lnTo>
                  <a:lnTo>
                    <a:pt x="1087" y="202"/>
                  </a:lnTo>
                  <a:lnTo>
                    <a:pt x="1091" y="204"/>
                  </a:lnTo>
                  <a:lnTo>
                    <a:pt x="1096" y="205"/>
                  </a:lnTo>
                  <a:lnTo>
                    <a:pt x="1100" y="205"/>
                  </a:lnTo>
                  <a:lnTo>
                    <a:pt x="1104" y="205"/>
                  </a:lnTo>
                  <a:lnTo>
                    <a:pt x="1108" y="205"/>
                  </a:lnTo>
                  <a:lnTo>
                    <a:pt x="1110" y="204"/>
                  </a:lnTo>
                  <a:lnTo>
                    <a:pt x="1113" y="204"/>
                  </a:lnTo>
                  <a:lnTo>
                    <a:pt x="1115" y="204"/>
                  </a:lnTo>
                  <a:lnTo>
                    <a:pt x="1117" y="204"/>
                  </a:lnTo>
                  <a:lnTo>
                    <a:pt x="1119" y="204"/>
                  </a:lnTo>
                  <a:lnTo>
                    <a:pt x="1123" y="205"/>
                  </a:lnTo>
                  <a:lnTo>
                    <a:pt x="1123" y="207"/>
                  </a:lnTo>
                  <a:lnTo>
                    <a:pt x="1125" y="209"/>
                  </a:lnTo>
                  <a:lnTo>
                    <a:pt x="1125" y="211"/>
                  </a:lnTo>
                  <a:lnTo>
                    <a:pt x="1127" y="213"/>
                  </a:lnTo>
                  <a:lnTo>
                    <a:pt x="1127" y="215"/>
                  </a:lnTo>
                  <a:lnTo>
                    <a:pt x="1125" y="217"/>
                  </a:lnTo>
                  <a:lnTo>
                    <a:pt x="1125" y="219"/>
                  </a:lnTo>
                  <a:lnTo>
                    <a:pt x="1125" y="221"/>
                  </a:lnTo>
                  <a:lnTo>
                    <a:pt x="1125" y="223"/>
                  </a:lnTo>
                  <a:lnTo>
                    <a:pt x="1125" y="224"/>
                  </a:lnTo>
                  <a:lnTo>
                    <a:pt x="1127" y="226"/>
                  </a:lnTo>
                  <a:lnTo>
                    <a:pt x="1129" y="228"/>
                  </a:lnTo>
                  <a:lnTo>
                    <a:pt x="1129" y="230"/>
                  </a:lnTo>
                  <a:lnTo>
                    <a:pt x="1130" y="230"/>
                  </a:lnTo>
                  <a:lnTo>
                    <a:pt x="1130" y="232"/>
                  </a:lnTo>
                  <a:lnTo>
                    <a:pt x="1132" y="238"/>
                  </a:lnTo>
                  <a:lnTo>
                    <a:pt x="1132" y="240"/>
                  </a:lnTo>
                  <a:lnTo>
                    <a:pt x="1130" y="242"/>
                  </a:lnTo>
                  <a:lnTo>
                    <a:pt x="1130" y="243"/>
                  </a:lnTo>
                  <a:lnTo>
                    <a:pt x="1129" y="245"/>
                  </a:lnTo>
                  <a:lnTo>
                    <a:pt x="1127" y="251"/>
                  </a:lnTo>
                  <a:lnTo>
                    <a:pt x="1127" y="255"/>
                  </a:lnTo>
                  <a:lnTo>
                    <a:pt x="1127" y="257"/>
                  </a:lnTo>
                  <a:lnTo>
                    <a:pt x="1127" y="259"/>
                  </a:lnTo>
                  <a:lnTo>
                    <a:pt x="1127" y="261"/>
                  </a:lnTo>
                  <a:lnTo>
                    <a:pt x="1129" y="261"/>
                  </a:lnTo>
                  <a:lnTo>
                    <a:pt x="1130" y="262"/>
                  </a:lnTo>
                  <a:lnTo>
                    <a:pt x="1130" y="264"/>
                  </a:lnTo>
                  <a:lnTo>
                    <a:pt x="1132" y="266"/>
                  </a:lnTo>
                  <a:lnTo>
                    <a:pt x="1132" y="268"/>
                  </a:lnTo>
                  <a:lnTo>
                    <a:pt x="1130" y="270"/>
                  </a:lnTo>
                  <a:lnTo>
                    <a:pt x="1130" y="272"/>
                  </a:lnTo>
                  <a:lnTo>
                    <a:pt x="1129" y="274"/>
                  </a:lnTo>
                  <a:lnTo>
                    <a:pt x="1127" y="276"/>
                  </a:lnTo>
                  <a:lnTo>
                    <a:pt x="1127" y="278"/>
                  </a:lnTo>
                  <a:lnTo>
                    <a:pt x="1127" y="280"/>
                  </a:lnTo>
                  <a:lnTo>
                    <a:pt x="1127" y="281"/>
                  </a:lnTo>
                  <a:lnTo>
                    <a:pt x="1129" y="281"/>
                  </a:lnTo>
                  <a:lnTo>
                    <a:pt x="1129" y="283"/>
                  </a:lnTo>
                  <a:lnTo>
                    <a:pt x="1132" y="287"/>
                  </a:lnTo>
                  <a:lnTo>
                    <a:pt x="1132" y="289"/>
                  </a:lnTo>
                  <a:lnTo>
                    <a:pt x="1132" y="291"/>
                  </a:lnTo>
                  <a:lnTo>
                    <a:pt x="1132" y="293"/>
                  </a:lnTo>
                  <a:lnTo>
                    <a:pt x="1132" y="295"/>
                  </a:lnTo>
                  <a:lnTo>
                    <a:pt x="1130" y="297"/>
                  </a:lnTo>
                  <a:lnTo>
                    <a:pt x="1130" y="299"/>
                  </a:lnTo>
                  <a:lnTo>
                    <a:pt x="1132" y="300"/>
                  </a:lnTo>
                  <a:lnTo>
                    <a:pt x="1132" y="302"/>
                  </a:lnTo>
                  <a:lnTo>
                    <a:pt x="1132" y="304"/>
                  </a:lnTo>
                  <a:lnTo>
                    <a:pt x="1130" y="304"/>
                  </a:lnTo>
                  <a:lnTo>
                    <a:pt x="1130" y="306"/>
                  </a:lnTo>
                  <a:lnTo>
                    <a:pt x="1129" y="306"/>
                  </a:lnTo>
                  <a:lnTo>
                    <a:pt x="1129" y="308"/>
                  </a:lnTo>
                  <a:lnTo>
                    <a:pt x="1129" y="310"/>
                  </a:lnTo>
                  <a:lnTo>
                    <a:pt x="1130" y="312"/>
                  </a:lnTo>
                  <a:lnTo>
                    <a:pt x="1134" y="312"/>
                  </a:lnTo>
                  <a:lnTo>
                    <a:pt x="1136" y="314"/>
                  </a:lnTo>
                  <a:lnTo>
                    <a:pt x="1138" y="316"/>
                  </a:lnTo>
                  <a:lnTo>
                    <a:pt x="1140" y="318"/>
                  </a:lnTo>
                  <a:lnTo>
                    <a:pt x="1140" y="319"/>
                  </a:lnTo>
                  <a:lnTo>
                    <a:pt x="1140" y="321"/>
                  </a:lnTo>
                  <a:lnTo>
                    <a:pt x="1140" y="323"/>
                  </a:lnTo>
                  <a:lnTo>
                    <a:pt x="1138" y="325"/>
                  </a:lnTo>
                  <a:lnTo>
                    <a:pt x="1138" y="327"/>
                  </a:lnTo>
                  <a:lnTo>
                    <a:pt x="1136" y="329"/>
                  </a:lnTo>
                  <a:lnTo>
                    <a:pt x="1136" y="331"/>
                  </a:lnTo>
                  <a:lnTo>
                    <a:pt x="1138" y="333"/>
                  </a:lnTo>
                  <a:lnTo>
                    <a:pt x="1138" y="335"/>
                  </a:lnTo>
                  <a:lnTo>
                    <a:pt x="1138" y="338"/>
                  </a:lnTo>
                  <a:lnTo>
                    <a:pt x="1138" y="342"/>
                  </a:lnTo>
                  <a:lnTo>
                    <a:pt x="1136" y="342"/>
                  </a:lnTo>
                  <a:lnTo>
                    <a:pt x="1136" y="344"/>
                  </a:lnTo>
                  <a:lnTo>
                    <a:pt x="1130" y="350"/>
                  </a:lnTo>
                  <a:lnTo>
                    <a:pt x="1129" y="354"/>
                  </a:lnTo>
                  <a:lnTo>
                    <a:pt x="1127" y="357"/>
                  </a:lnTo>
                  <a:lnTo>
                    <a:pt x="1125" y="361"/>
                  </a:lnTo>
                  <a:lnTo>
                    <a:pt x="1125" y="365"/>
                  </a:lnTo>
                  <a:lnTo>
                    <a:pt x="1125" y="369"/>
                  </a:lnTo>
                  <a:lnTo>
                    <a:pt x="1125" y="371"/>
                  </a:lnTo>
                  <a:lnTo>
                    <a:pt x="1125" y="375"/>
                  </a:lnTo>
                  <a:lnTo>
                    <a:pt x="1125" y="376"/>
                  </a:lnTo>
                  <a:lnTo>
                    <a:pt x="1125" y="378"/>
                  </a:lnTo>
                  <a:lnTo>
                    <a:pt x="1125" y="382"/>
                  </a:lnTo>
                  <a:lnTo>
                    <a:pt x="1123" y="384"/>
                  </a:lnTo>
                  <a:lnTo>
                    <a:pt x="1121" y="388"/>
                  </a:lnTo>
                  <a:lnTo>
                    <a:pt x="1121" y="390"/>
                  </a:lnTo>
                  <a:lnTo>
                    <a:pt x="1119" y="392"/>
                  </a:lnTo>
                  <a:lnTo>
                    <a:pt x="1110" y="399"/>
                  </a:lnTo>
                  <a:lnTo>
                    <a:pt x="1104" y="407"/>
                  </a:lnTo>
                  <a:lnTo>
                    <a:pt x="1098" y="409"/>
                  </a:lnTo>
                  <a:lnTo>
                    <a:pt x="1091" y="416"/>
                  </a:lnTo>
                  <a:lnTo>
                    <a:pt x="1087" y="418"/>
                  </a:lnTo>
                  <a:lnTo>
                    <a:pt x="1085" y="420"/>
                  </a:lnTo>
                  <a:lnTo>
                    <a:pt x="1083" y="420"/>
                  </a:lnTo>
                  <a:lnTo>
                    <a:pt x="1083" y="422"/>
                  </a:lnTo>
                  <a:lnTo>
                    <a:pt x="1081" y="424"/>
                  </a:lnTo>
                  <a:lnTo>
                    <a:pt x="1083" y="424"/>
                  </a:lnTo>
                  <a:lnTo>
                    <a:pt x="1083" y="426"/>
                  </a:lnTo>
                  <a:lnTo>
                    <a:pt x="1085" y="426"/>
                  </a:lnTo>
                  <a:lnTo>
                    <a:pt x="1087" y="428"/>
                  </a:lnTo>
                  <a:lnTo>
                    <a:pt x="1092" y="430"/>
                  </a:lnTo>
                  <a:lnTo>
                    <a:pt x="1096" y="435"/>
                  </a:lnTo>
                  <a:lnTo>
                    <a:pt x="1098" y="435"/>
                  </a:lnTo>
                  <a:lnTo>
                    <a:pt x="1098" y="437"/>
                  </a:lnTo>
                  <a:lnTo>
                    <a:pt x="1098" y="439"/>
                  </a:lnTo>
                  <a:lnTo>
                    <a:pt x="1096" y="445"/>
                  </a:lnTo>
                  <a:lnTo>
                    <a:pt x="1096" y="447"/>
                  </a:lnTo>
                  <a:lnTo>
                    <a:pt x="1096" y="449"/>
                  </a:lnTo>
                  <a:lnTo>
                    <a:pt x="1096" y="451"/>
                  </a:lnTo>
                  <a:lnTo>
                    <a:pt x="1098" y="452"/>
                  </a:lnTo>
                  <a:lnTo>
                    <a:pt x="1100" y="456"/>
                  </a:lnTo>
                  <a:lnTo>
                    <a:pt x="1100" y="458"/>
                  </a:lnTo>
                  <a:lnTo>
                    <a:pt x="1100" y="460"/>
                  </a:lnTo>
                  <a:lnTo>
                    <a:pt x="1100" y="462"/>
                  </a:lnTo>
                  <a:lnTo>
                    <a:pt x="1102" y="464"/>
                  </a:lnTo>
                  <a:lnTo>
                    <a:pt x="1104" y="466"/>
                  </a:lnTo>
                  <a:lnTo>
                    <a:pt x="1106" y="468"/>
                  </a:lnTo>
                  <a:lnTo>
                    <a:pt x="1108" y="468"/>
                  </a:lnTo>
                  <a:lnTo>
                    <a:pt x="1108" y="470"/>
                  </a:lnTo>
                  <a:lnTo>
                    <a:pt x="1110" y="470"/>
                  </a:lnTo>
                  <a:lnTo>
                    <a:pt x="1110" y="475"/>
                  </a:lnTo>
                  <a:lnTo>
                    <a:pt x="1108" y="477"/>
                  </a:lnTo>
                  <a:lnTo>
                    <a:pt x="1108" y="481"/>
                  </a:lnTo>
                  <a:lnTo>
                    <a:pt x="1110" y="483"/>
                  </a:lnTo>
                  <a:lnTo>
                    <a:pt x="1110" y="485"/>
                  </a:lnTo>
                  <a:lnTo>
                    <a:pt x="1110" y="488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08" y="494"/>
                  </a:lnTo>
                  <a:lnTo>
                    <a:pt x="1104" y="496"/>
                  </a:lnTo>
                  <a:lnTo>
                    <a:pt x="1102" y="496"/>
                  </a:lnTo>
                  <a:lnTo>
                    <a:pt x="1102" y="498"/>
                  </a:lnTo>
                  <a:lnTo>
                    <a:pt x="1100" y="498"/>
                  </a:lnTo>
                  <a:lnTo>
                    <a:pt x="1098" y="498"/>
                  </a:lnTo>
                  <a:lnTo>
                    <a:pt x="1098" y="500"/>
                  </a:lnTo>
                  <a:lnTo>
                    <a:pt x="1096" y="502"/>
                  </a:lnTo>
                  <a:lnTo>
                    <a:pt x="1096" y="506"/>
                  </a:lnTo>
                  <a:lnTo>
                    <a:pt x="1096" y="507"/>
                  </a:lnTo>
                  <a:lnTo>
                    <a:pt x="1094" y="509"/>
                  </a:lnTo>
                  <a:lnTo>
                    <a:pt x="1094" y="511"/>
                  </a:lnTo>
                  <a:lnTo>
                    <a:pt x="1092" y="515"/>
                  </a:lnTo>
                  <a:lnTo>
                    <a:pt x="1087" y="521"/>
                  </a:lnTo>
                  <a:lnTo>
                    <a:pt x="1083" y="525"/>
                  </a:lnTo>
                  <a:lnTo>
                    <a:pt x="1081" y="526"/>
                  </a:lnTo>
                  <a:lnTo>
                    <a:pt x="1081" y="528"/>
                  </a:lnTo>
                  <a:lnTo>
                    <a:pt x="1077" y="532"/>
                  </a:lnTo>
                  <a:lnTo>
                    <a:pt x="1075" y="536"/>
                  </a:lnTo>
                  <a:lnTo>
                    <a:pt x="1073" y="540"/>
                  </a:lnTo>
                  <a:lnTo>
                    <a:pt x="1073" y="545"/>
                  </a:lnTo>
                  <a:lnTo>
                    <a:pt x="1073" y="549"/>
                  </a:lnTo>
                  <a:lnTo>
                    <a:pt x="1073" y="553"/>
                  </a:lnTo>
                  <a:lnTo>
                    <a:pt x="1072" y="555"/>
                  </a:lnTo>
                  <a:lnTo>
                    <a:pt x="1072" y="557"/>
                  </a:lnTo>
                  <a:lnTo>
                    <a:pt x="1072" y="559"/>
                  </a:lnTo>
                  <a:lnTo>
                    <a:pt x="1070" y="559"/>
                  </a:lnTo>
                  <a:lnTo>
                    <a:pt x="1068" y="559"/>
                  </a:lnTo>
                  <a:lnTo>
                    <a:pt x="1066" y="559"/>
                  </a:lnTo>
                  <a:lnTo>
                    <a:pt x="1062" y="559"/>
                  </a:lnTo>
                  <a:lnTo>
                    <a:pt x="1060" y="557"/>
                  </a:lnTo>
                  <a:lnTo>
                    <a:pt x="1058" y="557"/>
                  </a:lnTo>
                  <a:lnTo>
                    <a:pt x="1056" y="557"/>
                  </a:lnTo>
                  <a:lnTo>
                    <a:pt x="1054" y="559"/>
                  </a:lnTo>
                  <a:lnTo>
                    <a:pt x="1047" y="563"/>
                  </a:lnTo>
                  <a:lnTo>
                    <a:pt x="1041" y="566"/>
                  </a:lnTo>
                  <a:lnTo>
                    <a:pt x="1037" y="568"/>
                  </a:lnTo>
                  <a:lnTo>
                    <a:pt x="1035" y="570"/>
                  </a:lnTo>
                  <a:lnTo>
                    <a:pt x="1032" y="570"/>
                  </a:lnTo>
                  <a:lnTo>
                    <a:pt x="1026" y="574"/>
                  </a:lnTo>
                  <a:lnTo>
                    <a:pt x="1026" y="576"/>
                  </a:lnTo>
                  <a:lnTo>
                    <a:pt x="1024" y="576"/>
                  </a:lnTo>
                  <a:lnTo>
                    <a:pt x="1020" y="574"/>
                  </a:lnTo>
                  <a:lnTo>
                    <a:pt x="1018" y="574"/>
                  </a:lnTo>
                  <a:lnTo>
                    <a:pt x="1016" y="574"/>
                  </a:lnTo>
                  <a:lnTo>
                    <a:pt x="1015" y="576"/>
                  </a:lnTo>
                  <a:lnTo>
                    <a:pt x="1013" y="578"/>
                  </a:lnTo>
                  <a:lnTo>
                    <a:pt x="1009" y="578"/>
                  </a:lnTo>
                  <a:lnTo>
                    <a:pt x="1007" y="578"/>
                  </a:lnTo>
                  <a:lnTo>
                    <a:pt x="1005" y="578"/>
                  </a:lnTo>
                  <a:lnTo>
                    <a:pt x="1003" y="578"/>
                  </a:lnTo>
                  <a:lnTo>
                    <a:pt x="1001" y="576"/>
                  </a:lnTo>
                  <a:lnTo>
                    <a:pt x="997" y="576"/>
                  </a:lnTo>
                  <a:lnTo>
                    <a:pt x="996" y="574"/>
                  </a:lnTo>
                  <a:lnTo>
                    <a:pt x="996" y="572"/>
                  </a:lnTo>
                  <a:lnTo>
                    <a:pt x="994" y="572"/>
                  </a:lnTo>
                  <a:lnTo>
                    <a:pt x="992" y="572"/>
                  </a:lnTo>
                  <a:lnTo>
                    <a:pt x="990" y="572"/>
                  </a:lnTo>
                  <a:lnTo>
                    <a:pt x="988" y="572"/>
                  </a:lnTo>
                  <a:lnTo>
                    <a:pt x="986" y="574"/>
                  </a:lnTo>
                  <a:lnTo>
                    <a:pt x="984" y="574"/>
                  </a:lnTo>
                  <a:lnTo>
                    <a:pt x="980" y="574"/>
                  </a:lnTo>
                  <a:lnTo>
                    <a:pt x="980" y="572"/>
                  </a:lnTo>
                  <a:lnTo>
                    <a:pt x="980" y="570"/>
                  </a:lnTo>
                  <a:lnTo>
                    <a:pt x="978" y="570"/>
                  </a:lnTo>
                  <a:lnTo>
                    <a:pt x="977" y="568"/>
                  </a:lnTo>
                  <a:lnTo>
                    <a:pt x="973" y="570"/>
                  </a:lnTo>
                  <a:lnTo>
                    <a:pt x="971" y="570"/>
                  </a:lnTo>
                  <a:lnTo>
                    <a:pt x="969" y="570"/>
                  </a:lnTo>
                  <a:lnTo>
                    <a:pt x="967" y="570"/>
                  </a:lnTo>
                  <a:lnTo>
                    <a:pt x="963" y="570"/>
                  </a:lnTo>
                  <a:lnTo>
                    <a:pt x="961" y="572"/>
                  </a:lnTo>
                  <a:lnTo>
                    <a:pt x="961" y="574"/>
                  </a:lnTo>
                  <a:lnTo>
                    <a:pt x="959" y="576"/>
                  </a:lnTo>
                  <a:lnTo>
                    <a:pt x="958" y="580"/>
                  </a:lnTo>
                  <a:lnTo>
                    <a:pt x="956" y="582"/>
                  </a:lnTo>
                  <a:lnTo>
                    <a:pt x="954" y="585"/>
                  </a:lnTo>
                  <a:lnTo>
                    <a:pt x="954" y="589"/>
                  </a:lnTo>
                  <a:lnTo>
                    <a:pt x="950" y="595"/>
                  </a:lnTo>
                  <a:lnTo>
                    <a:pt x="948" y="599"/>
                  </a:lnTo>
                  <a:lnTo>
                    <a:pt x="948" y="602"/>
                  </a:lnTo>
                  <a:lnTo>
                    <a:pt x="948" y="606"/>
                  </a:lnTo>
                  <a:lnTo>
                    <a:pt x="946" y="610"/>
                  </a:lnTo>
                  <a:lnTo>
                    <a:pt x="946" y="614"/>
                  </a:lnTo>
                  <a:lnTo>
                    <a:pt x="946" y="616"/>
                  </a:lnTo>
                  <a:lnTo>
                    <a:pt x="948" y="618"/>
                  </a:lnTo>
                  <a:lnTo>
                    <a:pt x="950" y="618"/>
                  </a:lnTo>
                  <a:lnTo>
                    <a:pt x="950" y="620"/>
                  </a:lnTo>
                  <a:lnTo>
                    <a:pt x="954" y="620"/>
                  </a:lnTo>
                  <a:lnTo>
                    <a:pt x="954" y="621"/>
                  </a:lnTo>
                  <a:lnTo>
                    <a:pt x="956" y="623"/>
                  </a:lnTo>
                  <a:lnTo>
                    <a:pt x="958" y="625"/>
                  </a:lnTo>
                  <a:lnTo>
                    <a:pt x="961" y="627"/>
                  </a:lnTo>
                  <a:lnTo>
                    <a:pt x="963" y="627"/>
                  </a:lnTo>
                  <a:lnTo>
                    <a:pt x="965" y="629"/>
                  </a:lnTo>
                  <a:lnTo>
                    <a:pt x="967" y="629"/>
                  </a:lnTo>
                  <a:lnTo>
                    <a:pt x="969" y="633"/>
                  </a:lnTo>
                  <a:lnTo>
                    <a:pt x="969" y="635"/>
                  </a:lnTo>
                  <a:lnTo>
                    <a:pt x="969" y="639"/>
                  </a:lnTo>
                  <a:lnTo>
                    <a:pt x="971" y="640"/>
                  </a:lnTo>
                  <a:lnTo>
                    <a:pt x="969" y="640"/>
                  </a:lnTo>
                  <a:lnTo>
                    <a:pt x="971" y="642"/>
                  </a:lnTo>
                  <a:lnTo>
                    <a:pt x="973" y="644"/>
                  </a:lnTo>
                  <a:lnTo>
                    <a:pt x="975" y="646"/>
                  </a:lnTo>
                  <a:lnTo>
                    <a:pt x="977" y="646"/>
                  </a:lnTo>
                  <a:lnTo>
                    <a:pt x="978" y="646"/>
                  </a:lnTo>
                  <a:lnTo>
                    <a:pt x="978" y="648"/>
                  </a:lnTo>
                  <a:lnTo>
                    <a:pt x="980" y="648"/>
                  </a:lnTo>
                  <a:lnTo>
                    <a:pt x="982" y="650"/>
                  </a:lnTo>
                  <a:lnTo>
                    <a:pt x="986" y="650"/>
                  </a:lnTo>
                  <a:lnTo>
                    <a:pt x="988" y="650"/>
                  </a:lnTo>
                  <a:lnTo>
                    <a:pt x="990" y="652"/>
                  </a:lnTo>
                  <a:lnTo>
                    <a:pt x="992" y="652"/>
                  </a:lnTo>
                  <a:lnTo>
                    <a:pt x="994" y="652"/>
                  </a:lnTo>
                  <a:lnTo>
                    <a:pt x="996" y="654"/>
                  </a:lnTo>
                  <a:lnTo>
                    <a:pt x="996" y="658"/>
                  </a:lnTo>
                  <a:lnTo>
                    <a:pt x="997" y="658"/>
                  </a:lnTo>
                  <a:lnTo>
                    <a:pt x="999" y="658"/>
                  </a:lnTo>
                  <a:lnTo>
                    <a:pt x="1001" y="659"/>
                  </a:lnTo>
                  <a:lnTo>
                    <a:pt x="1001" y="661"/>
                  </a:lnTo>
                  <a:lnTo>
                    <a:pt x="1001" y="663"/>
                  </a:lnTo>
                  <a:lnTo>
                    <a:pt x="1003" y="663"/>
                  </a:lnTo>
                  <a:lnTo>
                    <a:pt x="1005" y="665"/>
                  </a:lnTo>
                  <a:lnTo>
                    <a:pt x="1007" y="667"/>
                  </a:lnTo>
                  <a:lnTo>
                    <a:pt x="1007" y="669"/>
                  </a:lnTo>
                  <a:lnTo>
                    <a:pt x="1009" y="669"/>
                  </a:lnTo>
                  <a:lnTo>
                    <a:pt x="1011" y="671"/>
                  </a:lnTo>
                  <a:lnTo>
                    <a:pt x="1013" y="673"/>
                  </a:lnTo>
                  <a:lnTo>
                    <a:pt x="1013" y="675"/>
                  </a:lnTo>
                  <a:lnTo>
                    <a:pt x="1015" y="675"/>
                  </a:lnTo>
                  <a:lnTo>
                    <a:pt x="1015" y="677"/>
                  </a:lnTo>
                  <a:lnTo>
                    <a:pt x="1015" y="680"/>
                  </a:lnTo>
                  <a:lnTo>
                    <a:pt x="1013" y="680"/>
                  </a:lnTo>
                  <a:lnTo>
                    <a:pt x="1013" y="682"/>
                  </a:lnTo>
                  <a:lnTo>
                    <a:pt x="1013" y="684"/>
                  </a:lnTo>
                  <a:lnTo>
                    <a:pt x="1011" y="684"/>
                  </a:lnTo>
                  <a:lnTo>
                    <a:pt x="1011" y="686"/>
                  </a:lnTo>
                  <a:lnTo>
                    <a:pt x="1011" y="690"/>
                  </a:lnTo>
                  <a:lnTo>
                    <a:pt x="1011" y="692"/>
                  </a:lnTo>
                  <a:lnTo>
                    <a:pt x="1011" y="694"/>
                  </a:lnTo>
                  <a:lnTo>
                    <a:pt x="1011" y="697"/>
                  </a:lnTo>
                  <a:lnTo>
                    <a:pt x="1011" y="699"/>
                  </a:lnTo>
                  <a:lnTo>
                    <a:pt x="1007" y="703"/>
                  </a:lnTo>
                  <a:lnTo>
                    <a:pt x="1005" y="705"/>
                  </a:lnTo>
                  <a:lnTo>
                    <a:pt x="1005" y="707"/>
                  </a:lnTo>
                  <a:lnTo>
                    <a:pt x="1003" y="709"/>
                  </a:lnTo>
                  <a:lnTo>
                    <a:pt x="1001" y="713"/>
                  </a:lnTo>
                  <a:lnTo>
                    <a:pt x="999" y="713"/>
                  </a:lnTo>
                  <a:lnTo>
                    <a:pt x="997" y="713"/>
                  </a:lnTo>
                  <a:lnTo>
                    <a:pt x="994" y="713"/>
                  </a:lnTo>
                  <a:lnTo>
                    <a:pt x="990" y="715"/>
                  </a:lnTo>
                  <a:lnTo>
                    <a:pt x="990" y="716"/>
                  </a:lnTo>
                  <a:lnTo>
                    <a:pt x="988" y="718"/>
                  </a:lnTo>
                  <a:lnTo>
                    <a:pt x="986" y="718"/>
                  </a:lnTo>
                  <a:lnTo>
                    <a:pt x="984" y="716"/>
                  </a:lnTo>
                  <a:lnTo>
                    <a:pt x="980" y="716"/>
                  </a:lnTo>
                  <a:lnTo>
                    <a:pt x="978" y="718"/>
                  </a:lnTo>
                  <a:lnTo>
                    <a:pt x="977" y="718"/>
                  </a:lnTo>
                  <a:lnTo>
                    <a:pt x="975" y="718"/>
                  </a:lnTo>
                  <a:lnTo>
                    <a:pt x="975" y="716"/>
                  </a:lnTo>
                  <a:lnTo>
                    <a:pt x="973" y="715"/>
                  </a:lnTo>
                  <a:lnTo>
                    <a:pt x="971" y="715"/>
                  </a:lnTo>
                  <a:lnTo>
                    <a:pt x="971" y="716"/>
                  </a:lnTo>
                  <a:lnTo>
                    <a:pt x="969" y="716"/>
                  </a:lnTo>
                  <a:lnTo>
                    <a:pt x="969" y="718"/>
                  </a:lnTo>
                  <a:lnTo>
                    <a:pt x="965" y="718"/>
                  </a:lnTo>
                  <a:lnTo>
                    <a:pt x="963" y="720"/>
                  </a:lnTo>
                  <a:lnTo>
                    <a:pt x="965" y="722"/>
                  </a:lnTo>
                  <a:lnTo>
                    <a:pt x="965" y="726"/>
                  </a:lnTo>
                  <a:lnTo>
                    <a:pt x="963" y="728"/>
                  </a:lnTo>
                  <a:lnTo>
                    <a:pt x="963" y="730"/>
                  </a:lnTo>
                  <a:lnTo>
                    <a:pt x="963" y="734"/>
                  </a:lnTo>
                  <a:lnTo>
                    <a:pt x="961" y="734"/>
                  </a:lnTo>
                  <a:lnTo>
                    <a:pt x="961" y="737"/>
                  </a:lnTo>
                  <a:lnTo>
                    <a:pt x="963" y="737"/>
                  </a:lnTo>
                  <a:lnTo>
                    <a:pt x="965" y="737"/>
                  </a:lnTo>
                  <a:lnTo>
                    <a:pt x="965" y="739"/>
                  </a:lnTo>
                  <a:lnTo>
                    <a:pt x="963" y="741"/>
                  </a:lnTo>
                  <a:lnTo>
                    <a:pt x="961" y="743"/>
                  </a:lnTo>
                  <a:lnTo>
                    <a:pt x="959" y="745"/>
                  </a:lnTo>
                  <a:lnTo>
                    <a:pt x="958" y="745"/>
                  </a:lnTo>
                  <a:lnTo>
                    <a:pt x="956" y="745"/>
                  </a:lnTo>
                  <a:lnTo>
                    <a:pt x="954" y="747"/>
                  </a:lnTo>
                  <a:lnTo>
                    <a:pt x="954" y="745"/>
                  </a:lnTo>
                  <a:lnTo>
                    <a:pt x="952" y="745"/>
                  </a:lnTo>
                  <a:lnTo>
                    <a:pt x="950" y="745"/>
                  </a:lnTo>
                  <a:lnTo>
                    <a:pt x="946" y="743"/>
                  </a:lnTo>
                  <a:lnTo>
                    <a:pt x="946" y="741"/>
                  </a:lnTo>
                  <a:lnTo>
                    <a:pt x="946" y="743"/>
                  </a:lnTo>
                  <a:lnTo>
                    <a:pt x="944" y="743"/>
                  </a:lnTo>
                  <a:lnTo>
                    <a:pt x="944" y="741"/>
                  </a:lnTo>
                  <a:lnTo>
                    <a:pt x="942" y="741"/>
                  </a:lnTo>
                  <a:lnTo>
                    <a:pt x="940" y="741"/>
                  </a:lnTo>
                  <a:lnTo>
                    <a:pt x="939" y="741"/>
                  </a:lnTo>
                  <a:lnTo>
                    <a:pt x="937" y="741"/>
                  </a:lnTo>
                  <a:lnTo>
                    <a:pt x="935" y="741"/>
                  </a:lnTo>
                  <a:lnTo>
                    <a:pt x="933" y="741"/>
                  </a:lnTo>
                  <a:lnTo>
                    <a:pt x="931" y="741"/>
                  </a:lnTo>
                  <a:lnTo>
                    <a:pt x="929" y="741"/>
                  </a:lnTo>
                  <a:lnTo>
                    <a:pt x="929" y="743"/>
                  </a:lnTo>
                  <a:lnTo>
                    <a:pt x="927" y="743"/>
                  </a:lnTo>
                  <a:lnTo>
                    <a:pt x="925" y="743"/>
                  </a:lnTo>
                  <a:lnTo>
                    <a:pt x="925" y="745"/>
                  </a:lnTo>
                  <a:lnTo>
                    <a:pt x="923" y="745"/>
                  </a:lnTo>
                  <a:lnTo>
                    <a:pt x="923" y="747"/>
                  </a:lnTo>
                  <a:lnTo>
                    <a:pt x="923" y="749"/>
                  </a:lnTo>
                  <a:lnTo>
                    <a:pt x="923" y="751"/>
                  </a:lnTo>
                  <a:lnTo>
                    <a:pt x="923" y="753"/>
                  </a:lnTo>
                  <a:lnTo>
                    <a:pt x="921" y="753"/>
                  </a:lnTo>
                  <a:lnTo>
                    <a:pt x="920" y="754"/>
                  </a:lnTo>
                  <a:lnTo>
                    <a:pt x="920" y="756"/>
                  </a:lnTo>
                  <a:lnTo>
                    <a:pt x="920" y="758"/>
                  </a:lnTo>
                  <a:lnTo>
                    <a:pt x="918" y="760"/>
                  </a:lnTo>
                  <a:lnTo>
                    <a:pt x="916" y="760"/>
                  </a:lnTo>
                  <a:lnTo>
                    <a:pt x="914" y="760"/>
                  </a:lnTo>
                  <a:lnTo>
                    <a:pt x="914" y="762"/>
                  </a:lnTo>
                  <a:lnTo>
                    <a:pt x="912" y="762"/>
                  </a:lnTo>
                  <a:lnTo>
                    <a:pt x="912" y="760"/>
                  </a:lnTo>
                  <a:lnTo>
                    <a:pt x="910" y="760"/>
                  </a:lnTo>
                  <a:lnTo>
                    <a:pt x="908" y="760"/>
                  </a:lnTo>
                  <a:lnTo>
                    <a:pt x="906" y="760"/>
                  </a:lnTo>
                  <a:lnTo>
                    <a:pt x="904" y="760"/>
                  </a:lnTo>
                  <a:lnTo>
                    <a:pt x="902" y="760"/>
                  </a:lnTo>
                  <a:lnTo>
                    <a:pt x="901" y="758"/>
                  </a:lnTo>
                  <a:lnTo>
                    <a:pt x="899" y="758"/>
                  </a:lnTo>
                  <a:lnTo>
                    <a:pt x="897" y="758"/>
                  </a:lnTo>
                  <a:lnTo>
                    <a:pt x="895" y="758"/>
                  </a:lnTo>
                  <a:lnTo>
                    <a:pt x="895" y="756"/>
                  </a:lnTo>
                  <a:lnTo>
                    <a:pt x="893" y="754"/>
                  </a:lnTo>
                  <a:lnTo>
                    <a:pt x="891" y="754"/>
                  </a:lnTo>
                  <a:lnTo>
                    <a:pt x="889" y="753"/>
                  </a:lnTo>
                  <a:lnTo>
                    <a:pt x="887" y="753"/>
                  </a:lnTo>
                  <a:lnTo>
                    <a:pt x="885" y="753"/>
                  </a:lnTo>
                  <a:lnTo>
                    <a:pt x="883" y="753"/>
                  </a:lnTo>
                  <a:lnTo>
                    <a:pt x="883" y="751"/>
                  </a:lnTo>
                  <a:lnTo>
                    <a:pt x="882" y="751"/>
                  </a:lnTo>
                  <a:lnTo>
                    <a:pt x="880" y="751"/>
                  </a:lnTo>
                  <a:lnTo>
                    <a:pt x="878" y="749"/>
                  </a:lnTo>
                  <a:lnTo>
                    <a:pt x="878" y="747"/>
                  </a:lnTo>
                  <a:lnTo>
                    <a:pt x="876" y="747"/>
                  </a:lnTo>
                  <a:lnTo>
                    <a:pt x="876" y="745"/>
                  </a:lnTo>
                  <a:lnTo>
                    <a:pt x="876" y="743"/>
                  </a:lnTo>
                  <a:lnTo>
                    <a:pt x="874" y="741"/>
                  </a:lnTo>
                  <a:lnTo>
                    <a:pt x="872" y="739"/>
                  </a:lnTo>
                  <a:lnTo>
                    <a:pt x="872" y="737"/>
                  </a:lnTo>
                  <a:lnTo>
                    <a:pt x="870" y="735"/>
                  </a:lnTo>
                  <a:lnTo>
                    <a:pt x="868" y="735"/>
                  </a:lnTo>
                  <a:lnTo>
                    <a:pt x="866" y="735"/>
                  </a:lnTo>
                  <a:lnTo>
                    <a:pt x="864" y="735"/>
                  </a:lnTo>
                  <a:lnTo>
                    <a:pt x="864" y="737"/>
                  </a:lnTo>
                  <a:lnTo>
                    <a:pt x="863" y="739"/>
                  </a:lnTo>
                  <a:lnTo>
                    <a:pt x="861" y="741"/>
                  </a:lnTo>
                  <a:lnTo>
                    <a:pt x="861" y="743"/>
                  </a:lnTo>
                  <a:lnTo>
                    <a:pt x="859" y="745"/>
                  </a:lnTo>
                  <a:lnTo>
                    <a:pt x="859" y="747"/>
                  </a:lnTo>
                  <a:lnTo>
                    <a:pt x="857" y="749"/>
                  </a:lnTo>
                  <a:lnTo>
                    <a:pt x="855" y="751"/>
                  </a:lnTo>
                  <a:lnTo>
                    <a:pt x="853" y="753"/>
                  </a:lnTo>
                  <a:lnTo>
                    <a:pt x="851" y="754"/>
                  </a:lnTo>
                  <a:lnTo>
                    <a:pt x="847" y="756"/>
                  </a:lnTo>
                  <a:lnTo>
                    <a:pt x="845" y="756"/>
                  </a:lnTo>
                  <a:lnTo>
                    <a:pt x="844" y="758"/>
                  </a:lnTo>
                  <a:lnTo>
                    <a:pt x="842" y="762"/>
                  </a:lnTo>
                  <a:lnTo>
                    <a:pt x="836" y="770"/>
                  </a:lnTo>
                  <a:lnTo>
                    <a:pt x="836" y="772"/>
                  </a:lnTo>
                  <a:lnTo>
                    <a:pt x="834" y="773"/>
                  </a:lnTo>
                  <a:lnTo>
                    <a:pt x="832" y="773"/>
                  </a:lnTo>
                  <a:lnTo>
                    <a:pt x="830" y="775"/>
                  </a:lnTo>
                  <a:lnTo>
                    <a:pt x="830" y="777"/>
                  </a:lnTo>
                  <a:lnTo>
                    <a:pt x="828" y="781"/>
                  </a:lnTo>
                  <a:lnTo>
                    <a:pt x="826" y="781"/>
                  </a:lnTo>
                  <a:lnTo>
                    <a:pt x="825" y="781"/>
                  </a:lnTo>
                  <a:lnTo>
                    <a:pt x="823" y="781"/>
                  </a:lnTo>
                  <a:lnTo>
                    <a:pt x="821" y="783"/>
                  </a:lnTo>
                  <a:lnTo>
                    <a:pt x="819" y="783"/>
                  </a:lnTo>
                  <a:lnTo>
                    <a:pt x="815" y="783"/>
                  </a:lnTo>
                  <a:lnTo>
                    <a:pt x="813" y="783"/>
                  </a:lnTo>
                  <a:lnTo>
                    <a:pt x="809" y="783"/>
                  </a:lnTo>
                  <a:lnTo>
                    <a:pt x="806" y="785"/>
                  </a:lnTo>
                  <a:lnTo>
                    <a:pt x="804" y="785"/>
                  </a:lnTo>
                  <a:lnTo>
                    <a:pt x="798" y="785"/>
                  </a:lnTo>
                  <a:lnTo>
                    <a:pt x="794" y="787"/>
                  </a:lnTo>
                  <a:lnTo>
                    <a:pt x="792" y="787"/>
                  </a:lnTo>
                  <a:lnTo>
                    <a:pt x="790" y="787"/>
                  </a:lnTo>
                  <a:lnTo>
                    <a:pt x="790" y="789"/>
                  </a:lnTo>
                  <a:lnTo>
                    <a:pt x="788" y="789"/>
                  </a:lnTo>
                  <a:lnTo>
                    <a:pt x="788" y="791"/>
                  </a:lnTo>
                  <a:lnTo>
                    <a:pt x="787" y="791"/>
                  </a:lnTo>
                  <a:lnTo>
                    <a:pt x="787" y="792"/>
                  </a:lnTo>
                  <a:lnTo>
                    <a:pt x="785" y="792"/>
                  </a:lnTo>
                  <a:lnTo>
                    <a:pt x="783" y="792"/>
                  </a:lnTo>
                  <a:lnTo>
                    <a:pt x="781" y="792"/>
                  </a:lnTo>
                  <a:lnTo>
                    <a:pt x="781" y="791"/>
                  </a:lnTo>
                  <a:lnTo>
                    <a:pt x="783" y="791"/>
                  </a:lnTo>
                  <a:lnTo>
                    <a:pt x="781" y="789"/>
                  </a:lnTo>
                  <a:lnTo>
                    <a:pt x="779" y="791"/>
                  </a:lnTo>
                  <a:lnTo>
                    <a:pt x="779" y="792"/>
                  </a:lnTo>
                  <a:lnTo>
                    <a:pt x="779" y="794"/>
                  </a:lnTo>
                  <a:lnTo>
                    <a:pt x="779" y="796"/>
                  </a:lnTo>
                  <a:lnTo>
                    <a:pt x="777" y="796"/>
                  </a:lnTo>
                  <a:lnTo>
                    <a:pt x="777" y="798"/>
                  </a:lnTo>
                  <a:lnTo>
                    <a:pt x="775" y="798"/>
                  </a:lnTo>
                  <a:lnTo>
                    <a:pt x="773" y="800"/>
                  </a:lnTo>
                  <a:lnTo>
                    <a:pt x="773" y="802"/>
                  </a:lnTo>
                  <a:lnTo>
                    <a:pt x="775" y="804"/>
                  </a:lnTo>
                  <a:lnTo>
                    <a:pt x="777" y="804"/>
                  </a:lnTo>
                  <a:lnTo>
                    <a:pt x="779" y="804"/>
                  </a:lnTo>
                  <a:lnTo>
                    <a:pt x="781" y="804"/>
                  </a:lnTo>
                  <a:lnTo>
                    <a:pt x="783" y="804"/>
                  </a:lnTo>
                  <a:lnTo>
                    <a:pt x="785" y="804"/>
                  </a:lnTo>
                  <a:lnTo>
                    <a:pt x="785" y="806"/>
                  </a:lnTo>
                  <a:lnTo>
                    <a:pt x="783" y="806"/>
                  </a:lnTo>
                  <a:lnTo>
                    <a:pt x="783" y="808"/>
                  </a:lnTo>
                  <a:lnTo>
                    <a:pt x="781" y="808"/>
                  </a:lnTo>
                  <a:lnTo>
                    <a:pt x="779" y="808"/>
                  </a:lnTo>
                  <a:lnTo>
                    <a:pt x="777" y="808"/>
                  </a:lnTo>
                  <a:lnTo>
                    <a:pt x="777" y="810"/>
                  </a:lnTo>
                  <a:lnTo>
                    <a:pt x="779" y="810"/>
                  </a:lnTo>
                  <a:lnTo>
                    <a:pt x="777" y="811"/>
                  </a:lnTo>
                  <a:lnTo>
                    <a:pt x="779" y="811"/>
                  </a:lnTo>
                  <a:lnTo>
                    <a:pt x="779" y="813"/>
                  </a:lnTo>
                  <a:lnTo>
                    <a:pt x="779" y="815"/>
                  </a:lnTo>
                  <a:lnTo>
                    <a:pt x="779" y="817"/>
                  </a:lnTo>
                  <a:lnTo>
                    <a:pt x="779" y="819"/>
                  </a:lnTo>
                  <a:lnTo>
                    <a:pt x="779" y="821"/>
                  </a:lnTo>
                  <a:lnTo>
                    <a:pt x="777" y="821"/>
                  </a:lnTo>
                  <a:lnTo>
                    <a:pt x="775" y="821"/>
                  </a:lnTo>
                  <a:lnTo>
                    <a:pt x="775" y="823"/>
                  </a:lnTo>
                  <a:lnTo>
                    <a:pt x="775" y="825"/>
                  </a:lnTo>
                  <a:lnTo>
                    <a:pt x="775" y="827"/>
                  </a:lnTo>
                  <a:lnTo>
                    <a:pt x="777" y="829"/>
                  </a:lnTo>
                  <a:lnTo>
                    <a:pt x="777" y="830"/>
                  </a:lnTo>
                  <a:lnTo>
                    <a:pt x="775" y="832"/>
                  </a:lnTo>
                  <a:lnTo>
                    <a:pt x="775" y="830"/>
                  </a:lnTo>
                  <a:lnTo>
                    <a:pt x="773" y="830"/>
                  </a:lnTo>
                  <a:lnTo>
                    <a:pt x="773" y="829"/>
                  </a:lnTo>
                  <a:lnTo>
                    <a:pt x="771" y="829"/>
                  </a:lnTo>
                  <a:lnTo>
                    <a:pt x="769" y="829"/>
                  </a:lnTo>
                  <a:lnTo>
                    <a:pt x="769" y="830"/>
                  </a:lnTo>
                  <a:lnTo>
                    <a:pt x="769" y="832"/>
                  </a:lnTo>
                  <a:lnTo>
                    <a:pt x="769" y="834"/>
                  </a:lnTo>
                  <a:lnTo>
                    <a:pt x="771" y="834"/>
                  </a:lnTo>
                  <a:lnTo>
                    <a:pt x="773" y="834"/>
                  </a:lnTo>
                  <a:lnTo>
                    <a:pt x="775" y="836"/>
                  </a:lnTo>
                  <a:lnTo>
                    <a:pt x="775" y="838"/>
                  </a:lnTo>
                  <a:lnTo>
                    <a:pt x="775" y="840"/>
                  </a:lnTo>
                  <a:lnTo>
                    <a:pt x="773" y="842"/>
                  </a:lnTo>
                  <a:lnTo>
                    <a:pt x="771" y="842"/>
                  </a:lnTo>
                  <a:lnTo>
                    <a:pt x="769" y="842"/>
                  </a:lnTo>
                  <a:lnTo>
                    <a:pt x="769" y="844"/>
                  </a:lnTo>
                  <a:lnTo>
                    <a:pt x="768" y="844"/>
                  </a:lnTo>
                  <a:lnTo>
                    <a:pt x="766" y="844"/>
                  </a:lnTo>
                  <a:lnTo>
                    <a:pt x="766" y="846"/>
                  </a:lnTo>
                  <a:lnTo>
                    <a:pt x="768" y="848"/>
                  </a:lnTo>
                  <a:lnTo>
                    <a:pt x="768" y="849"/>
                  </a:lnTo>
                  <a:lnTo>
                    <a:pt x="769" y="849"/>
                  </a:lnTo>
                  <a:lnTo>
                    <a:pt x="769" y="851"/>
                  </a:lnTo>
                  <a:lnTo>
                    <a:pt x="768" y="851"/>
                  </a:lnTo>
                  <a:lnTo>
                    <a:pt x="768" y="853"/>
                  </a:lnTo>
                  <a:lnTo>
                    <a:pt x="766" y="853"/>
                  </a:lnTo>
                  <a:lnTo>
                    <a:pt x="766" y="855"/>
                  </a:lnTo>
                  <a:lnTo>
                    <a:pt x="768" y="855"/>
                  </a:lnTo>
                  <a:lnTo>
                    <a:pt x="768" y="857"/>
                  </a:lnTo>
                  <a:lnTo>
                    <a:pt x="766" y="857"/>
                  </a:lnTo>
                  <a:lnTo>
                    <a:pt x="768" y="859"/>
                  </a:lnTo>
                  <a:lnTo>
                    <a:pt x="768" y="861"/>
                  </a:lnTo>
                  <a:lnTo>
                    <a:pt x="769" y="863"/>
                  </a:lnTo>
                  <a:lnTo>
                    <a:pt x="768" y="863"/>
                  </a:lnTo>
                  <a:lnTo>
                    <a:pt x="768" y="865"/>
                  </a:lnTo>
                  <a:lnTo>
                    <a:pt x="768" y="867"/>
                  </a:lnTo>
                  <a:lnTo>
                    <a:pt x="768" y="868"/>
                  </a:lnTo>
                  <a:lnTo>
                    <a:pt x="766" y="867"/>
                  </a:lnTo>
                  <a:lnTo>
                    <a:pt x="766" y="868"/>
                  </a:lnTo>
                  <a:lnTo>
                    <a:pt x="764" y="870"/>
                  </a:lnTo>
                  <a:lnTo>
                    <a:pt x="764" y="872"/>
                  </a:lnTo>
                  <a:lnTo>
                    <a:pt x="764" y="874"/>
                  </a:lnTo>
                  <a:lnTo>
                    <a:pt x="764" y="876"/>
                  </a:lnTo>
                  <a:lnTo>
                    <a:pt x="762" y="876"/>
                  </a:lnTo>
                  <a:lnTo>
                    <a:pt x="762" y="878"/>
                  </a:lnTo>
                  <a:lnTo>
                    <a:pt x="760" y="878"/>
                  </a:lnTo>
                  <a:lnTo>
                    <a:pt x="758" y="880"/>
                  </a:lnTo>
                  <a:lnTo>
                    <a:pt x="758" y="882"/>
                  </a:lnTo>
                  <a:lnTo>
                    <a:pt x="758" y="884"/>
                  </a:lnTo>
                  <a:lnTo>
                    <a:pt x="756" y="886"/>
                  </a:lnTo>
                  <a:lnTo>
                    <a:pt x="754" y="886"/>
                  </a:lnTo>
                  <a:lnTo>
                    <a:pt x="752" y="886"/>
                  </a:lnTo>
                  <a:lnTo>
                    <a:pt x="752" y="887"/>
                  </a:lnTo>
                  <a:lnTo>
                    <a:pt x="752" y="889"/>
                  </a:lnTo>
                  <a:lnTo>
                    <a:pt x="752" y="891"/>
                  </a:lnTo>
                  <a:lnTo>
                    <a:pt x="750" y="891"/>
                  </a:lnTo>
                  <a:lnTo>
                    <a:pt x="749" y="891"/>
                  </a:lnTo>
                  <a:lnTo>
                    <a:pt x="749" y="889"/>
                  </a:lnTo>
                  <a:lnTo>
                    <a:pt x="747" y="889"/>
                  </a:lnTo>
                  <a:lnTo>
                    <a:pt x="745" y="889"/>
                  </a:lnTo>
                  <a:lnTo>
                    <a:pt x="745" y="887"/>
                  </a:lnTo>
                  <a:lnTo>
                    <a:pt x="743" y="887"/>
                  </a:lnTo>
                  <a:lnTo>
                    <a:pt x="741" y="886"/>
                  </a:lnTo>
                  <a:lnTo>
                    <a:pt x="741" y="884"/>
                  </a:lnTo>
                  <a:lnTo>
                    <a:pt x="739" y="884"/>
                  </a:lnTo>
                  <a:lnTo>
                    <a:pt x="739" y="882"/>
                  </a:lnTo>
                  <a:lnTo>
                    <a:pt x="739" y="880"/>
                  </a:lnTo>
                  <a:lnTo>
                    <a:pt x="737" y="880"/>
                  </a:lnTo>
                  <a:lnTo>
                    <a:pt x="737" y="878"/>
                  </a:lnTo>
                  <a:lnTo>
                    <a:pt x="735" y="878"/>
                  </a:lnTo>
                  <a:lnTo>
                    <a:pt x="735" y="876"/>
                  </a:lnTo>
                  <a:lnTo>
                    <a:pt x="733" y="874"/>
                  </a:lnTo>
                  <a:lnTo>
                    <a:pt x="731" y="874"/>
                  </a:lnTo>
                  <a:lnTo>
                    <a:pt x="730" y="874"/>
                  </a:lnTo>
                  <a:lnTo>
                    <a:pt x="728" y="874"/>
                  </a:lnTo>
                  <a:lnTo>
                    <a:pt x="726" y="874"/>
                  </a:lnTo>
                  <a:lnTo>
                    <a:pt x="726" y="876"/>
                  </a:lnTo>
                  <a:lnTo>
                    <a:pt x="724" y="876"/>
                  </a:lnTo>
                  <a:lnTo>
                    <a:pt x="722" y="874"/>
                  </a:lnTo>
                  <a:lnTo>
                    <a:pt x="722" y="876"/>
                  </a:lnTo>
                  <a:lnTo>
                    <a:pt x="720" y="876"/>
                  </a:lnTo>
                  <a:lnTo>
                    <a:pt x="718" y="876"/>
                  </a:lnTo>
                  <a:lnTo>
                    <a:pt x="718" y="878"/>
                  </a:lnTo>
                  <a:lnTo>
                    <a:pt x="716" y="878"/>
                  </a:lnTo>
                  <a:lnTo>
                    <a:pt x="714" y="878"/>
                  </a:lnTo>
                  <a:lnTo>
                    <a:pt x="714" y="880"/>
                  </a:lnTo>
                  <a:lnTo>
                    <a:pt x="714" y="882"/>
                  </a:lnTo>
                  <a:lnTo>
                    <a:pt x="714" y="884"/>
                  </a:lnTo>
                  <a:lnTo>
                    <a:pt x="714" y="886"/>
                  </a:lnTo>
                  <a:lnTo>
                    <a:pt x="714" y="887"/>
                  </a:lnTo>
                  <a:lnTo>
                    <a:pt x="714" y="889"/>
                  </a:lnTo>
                  <a:lnTo>
                    <a:pt x="716" y="889"/>
                  </a:lnTo>
                  <a:lnTo>
                    <a:pt x="716" y="891"/>
                  </a:lnTo>
                  <a:lnTo>
                    <a:pt x="714" y="893"/>
                  </a:lnTo>
                  <a:lnTo>
                    <a:pt x="712" y="893"/>
                  </a:lnTo>
                  <a:lnTo>
                    <a:pt x="712" y="895"/>
                  </a:lnTo>
                  <a:lnTo>
                    <a:pt x="711" y="895"/>
                  </a:lnTo>
                  <a:lnTo>
                    <a:pt x="709" y="895"/>
                  </a:lnTo>
                  <a:lnTo>
                    <a:pt x="709" y="893"/>
                  </a:lnTo>
                  <a:lnTo>
                    <a:pt x="707" y="893"/>
                  </a:lnTo>
                  <a:lnTo>
                    <a:pt x="705" y="893"/>
                  </a:lnTo>
                  <a:lnTo>
                    <a:pt x="703" y="893"/>
                  </a:lnTo>
                  <a:lnTo>
                    <a:pt x="703" y="891"/>
                  </a:lnTo>
                  <a:lnTo>
                    <a:pt x="701" y="891"/>
                  </a:lnTo>
                  <a:lnTo>
                    <a:pt x="701" y="889"/>
                  </a:lnTo>
                  <a:lnTo>
                    <a:pt x="699" y="889"/>
                  </a:lnTo>
                  <a:lnTo>
                    <a:pt x="697" y="889"/>
                  </a:lnTo>
                  <a:lnTo>
                    <a:pt x="697" y="887"/>
                  </a:lnTo>
                  <a:lnTo>
                    <a:pt x="695" y="887"/>
                  </a:lnTo>
                  <a:lnTo>
                    <a:pt x="695" y="886"/>
                  </a:lnTo>
                  <a:lnTo>
                    <a:pt x="695" y="884"/>
                  </a:lnTo>
                  <a:lnTo>
                    <a:pt x="693" y="884"/>
                  </a:lnTo>
                  <a:lnTo>
                    <a:pt x="693" y="882"/>
                  </a:lnTo>
                  <a:lnTo>
                    <a:pt x="693" y="880"/>
                  </a:lnTo>
                  <a:lnTo>
                    <a:pt x="692" y="880"/>
                  </a:lnTo>
                  <a:lnTo>
                    <a:pt x="692" y="878"/>
                  </a:lnTo>
                  <a:lnTo>
                    <a:pt x="692" y="876"/>
                  </a:lnTo>
                  <a:lnTo>
                    <a:pt x="692" y="874"/>
                  </a:lnTo>
                  <a:lnTo>
                    <a:pt x="692" y="872"/>
                  </a:lnTo>
                  <a:lnTo>
                    <a:pt x="692" y="870"/>
                  </a:lnTo>
                  <a:lnTo>
                    <a:pt x="690" y="870"/>
                  </a:lnTo>
                  <a:lnTo>
                    <a:pt x="692" y="870"/>
                  </a:lnTo>
                  <a:lnTo>
                    <a:pt x="692" y="868"/>
                  </a:lnTo>
                  <a:lnTo>
                    <a:pt x="692" y="867"/>
                  </a:lnTo>
                  <a:lnTo>
                    <a:pt x="692" y="865"/>
                  </a:lnTo>
                  <a:lnTo>
                    <a:pt x="692" y="863"/>
                  </a:lnTo>
                  <a:lnTo>
                    <a:pt x="690" y="863"/>
                  </a:lnTo>
                  <a:lnTo>
                    <a:pt x="690" y="861"/>
                  </a:lnTo>
                  <a:lnTo>
                    <a:pt x="690" y="859"/>
                  </a:lnTo>
                  <a:lnTo>
                    <a:pt x="688" y="857"/>
                  </a:lnTo>
                  <a:lnTo>
                    <a:pt x="688" y="855"/>
                  </a:lnTo>
                  <a:lnTo>
                    <a:pt x="686" y="855"/>
                  </a:lnTo>
                  <a:lnTo>
                    <a:pt x="684" y="855"/>
                  </a:lnTo>
                  <a:lnTo>
                    <a:pt x="682" y="853"/>
                  </a:lnTo>
                  <a:lnTo>
                    <a:pt x="680" y="853"/>
                  </a:lnTo>
                  <a:lnTo>
                    <a:pt x="680" y="851"/>
                  </a:lnTo>
                  <a:lnTo>
                    <a:pt x="678" y="851"/>
                  </a:lnTo>
                  <a:lnTo>
                    <a:pt x="678" y="849"/>
                  </a:lnTo>
                  <a:lnTo>
                    <a:pt x="676" y="849"/>
                  </a:lnTo>
                  <a:lnTo>
                    <a:pt x="674" y="851"/>
                  </a:lnTo>
                  <a:lnTo>
                    <a:pt x="673" y="851"/>
                  </a:lnTo>
                  <a:lnTo>
                    <a:pt x="671" y="851"/>
                  </a:lnTo>
                  <a:lnTo>
                    <a:pt x="671" y="853"/>
                  </a:lnTo>
                  <a:lnTo>
                    <a:pt x="669" y="853"/>
                  </a:lnTo>
                  <a:lnTo>
                    <a:pt x="669" y="855"/>
                  </a:lnTo>
                  <a:lnTo>
                    <a:pt x="667" y="855"/>
                  </a:lnTo>
                  <a:lnTo>
                    <a:pt x="665" y="855"/>
                  </a:lnTo>
                  <a:lnTo>
                    <a:pt x="663" y="857"/>
                  </a:lnTo>
                  <a:lnTo>
                    <a:pt x="661" y="857"/>
                  </a:lnTo>
                  <a:lnTo>
                    <a:pt x="659" y="857"/>
                  </a:lnTo>
                  <a:lnTo>
                    <a:pt x="657" y="857"/>
                  </a:lnTo>
                  <a:lnTo>
                    <a:pt x="655" y="857"/>
                  </a:lnTo>
                  <a:lnTo>
                    <a:pt x="654" y="857"/>
                  </a:lnTo>
                  <a:lnTo>
                    <a:pt x="654" y="859"/>
                  </a:lnTo>
                  <a:lnTo>
                    <a:pt x="652" y="859"/>
                  </a:lnTo>
                  <a:lnTo>
                    <a:pt x="650" y="859"/>
                  </a:lnTo>
                  <a:lnTo>
                    <a:pt x="648" y="857"/>
                  </a:lnTo>
                  <a:lnTo>
                    <a:pt x="646" y="857"/>
                  </a:lnTo>
                  <a:lnTo>
                    <a:pt x="644" y="857"/>
                  </a:lnTo>
                  <a:lnTo>
                    <a:pt x="642" y="857"/>
                  </a:lnTo>
                  <a:lnTo>
                    <a:pt x="640" y="857"/>
                  </a:lnTo>
                  <a:lnTo>
                    <a:pt x="638" y="859"/>
                  </a:lnTo>
                  <a:lnTo>
                    <a:pt x="638" y="861"/>
                  </a:lnTo>
                  <a:lnTo>
                    <a:pt x="636" y="861"/>
                  </a:lnTo>
                  <a:lnTo>
                    <a:pt x="635" y="861"/>
                  </a:lnTo>
                  <a:lnTo>
                    <a:pt x="633" y="861"/>
                  </a:lnTo>
                  <a:lnTo>
                    <a:pt x="631" y="861"/>
                  </a:lnTo>
                  <a:lnTo>
                    <a:pt x="629" y="861"/>
                  </a:lnTo>
                  <a:lnTo>
                    <a:pt x="629" y="859"/>
                  </a:lnTo>
                  <a:lnTo>
                    <a:pt x="627" y="859"/>
                  </a:lnTo>
                  <a:lnTo>
                    <a:pt x="627" y="857"/>
                  </a:lnTo>
                  <a:lnTo>
                    <a:pt x="625" y="855"/>
                  </a:lnTo>
                  <a:lnTo>
                    <a:pt x="625" y="853"/>
                  </a:lnTo>
                  <a:lnTo>
                    <a:pt x="625" y="851"/>
                  </a:lnTo>
                  <a:lnTo>
                    <a:pt x="623" y="851"/>
                  </a:lnTo>
                  <a:lnTo>
                    <a:pt x="623" y="849"/>
                  </a:lnTo>
                  <a:lnTo>
                    <a:pt x="623" y="848"/>
                  </a:lnTo>
                  <a:lnTo>
                    <a:pt x="623" y="846"/>
                  </a:lnTo>
                  <a:lnTo>
                    <a:pt x="621" y="846"/>
                  </a:lnTo>
                  <a:lnTo>
                    <a:pt x="621" y="844"/>
                  </a:lnTo>
                  <a:lnTo>
                    <a:pt x="621" y="842"/>
                  </a:lnTo>
                  <a:lnTo>
                    <a:pt x="621" y="840"/>
                  </a:lnTo>
                  <a:lnTo>
                    <a:pt x="621" y="838"/>
                  </a:lnTo>
                  <a:lnTo>
                    <a:pt x="621" y="836"/>
                  </a:lnTo>
                  <a:lnTo>
                    <a:pt x="621" y="834"/>
                  </a:lnTo>
                  <a:lnTo>
                    <a:pt x="621" y="832"/>
                  </a:lnTo>
                  <a:lnTo>
                    <a:pt x="621" y="830"/>
                  </a:lnTo>
                  <a:lnTo>
                    <a:pt x="621" y="829"/>
                  </a:lnTo>
                  <a:lnTo>
                    <a:pt x="621" y="827"/>
                  </a:lnTo>
                  <a:lnTo>
                    <a:pt x="621" y="825"/>
                  </a:lnTo>
                  <a:lnTo>
                    <a:pt x="621" y="823"/>
                  </a:lnTo>
                  <a:lnTo>
                    <a:pt x="623" y="823"/>
                  </a:lnTo>
                  <a:lnTo>
                    <a:pt x="623" y="821"/>
                  </a:lnTo>
                  <a:lnTo>
                    <a:pt x="625" y="821"/>
                  </a:lnTo>
                  <a:lnTo>
                    <a:pt x="625" y="819"/>
                  </a:lnTo>
                  <a:lnTo>
                    <a:pt x="627" y="819"/>
                  </a:lnTo>
                  <a:lnTo>
                    <a:pt x="627" y="817"/>
                  </a:lnTo>
                  <a:lnTo>
                    <a:pt x="629" y="817"/>
                  </a:lnTo>
                  <a:lnTo>
                    <a:pt x="629" y="815"/>
                  </a:lnTo>
                  <a:lnTo>
                    <a:pt x="631" y="815"/>
                  </a:lnTo>
                  <a:lnTo>
                    <a:pt x="631" y="813"/>
                  </a:lnTo>
                  <a:lnTo>
                    <a:pt x="631" y="811"/>
                  </a:lnTo>
                  <a:lnTo>
                    <a:pt x="631" y="810"/>
                  </a:lnTo>
                  <a:lnTo>
                    <a:pt x="631" y="808"/>
                  </a:lnTo>
                  <a:lnTo>
                    <a:pt x="631" y="806"/>
                  </a:lnTo>
                  <a:lnTo>
                    <a:pt x="631" y="804"/>
                  </a:lnTo>
                  <a:lnTo>
                    <a:pt x="631" y="802"/>
                  </a:lnTo>
                  <a:lnTo>
                    <a:pt x="631" y="800"/>
                  </a:lnTo>
                  <a:lnTo>
                    <a:pt x="629" y="800"/>
                  </a:lnTo>
                  <a:lnTo>
                    <a:pt x="629" y="798"/>
                  </a:lnTo>
                  <a:lnTo>
                    <a:pt x="627" y="798"/>
                  </a:lnTo>
                  <a:lnTo>
                    <a:pt x="627" y="796"/>
                  </a:lnTo>
                  <a:lnTo>
                    <a:pt x="625" y="796"/>
                  </a:lnTo>
                  <a:lnTo>
                    <a:pt x="625" y="794"/>
                  </a:lnTo>
                  <a:lnTo>
                    <a:pt x="623" y="794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617" y="794"/>
                  </a:lnTo>
                  <a:lnTo>
                    <a:pt x="615" y="794"/>
                  </a:lnTo>
                  <a:lnTo>
                    <a:pt x="614" y="794"/>
                  </a:lnTo>
                  <a:lnTo>
                    <a:pt x="612" y="794"/>
                  </a:lnTo>
                  <a:lnTo>
                    <a:pt x="610" y="796"/>
                  </a:lnTo>
                  <a:lnTo>
                    <a:pt x="608" y="796"/>
                  </a:lnTo>
                  <a:lnTo>
                    <a:pt x="606" y="796"/>
                  </a:lnTo>
                  <a:lnTo>
                    <a:pt x="604" y="796"/>
                  </a:lnTo>
                  <a:lnTo>
                    <a:pt x="604" y="798"/>
                  </a:lnTo>
                  <a:lnTo>
                    <a:pt x="602" y="798"/>
                  </a:lnTo>
                  <a:lnTo>
                    <a:pt x="602" y="800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6"/>
                  </a:lnTo>
                  <a:lnTo>
                    <a:pt x="602" y="806"/>
                  </a:lnTo>
                  <a:lnTo>
                    <a:pt x="602" y="808"/>
                  </a:lnTo>
                  <a:lnTo>
                    <a:pt x="602" y="810"/>
                  </a:lnTo>
                  <a:lnTo>
                    <a:pt x="604" y="810"/>
                  </a:lnTo>
                  <a:lnTo>
                    <a:pt x="604" y="811"/>
                  </a:lnTo>
                  <a:lnTo>
                    <a:pt x="606" y="811"/>
                  </a:lnTo>
                  <a:lnTo>
                    <a:pt x="606" y="813"/>
                  </a:lnTo>
                  <a:lnTo>
                    <a:pt x="606" y="815"/>
                  </a:lnTo>
                  <a:lnTo>
                    <a:pt x="606" y="817"/>
                  </a:lnTo>
                  <a:lnTo>
                    <a:pt x="606" y="819"/>
                  </a:lnTo>
                  <a:lnTo>
                    <a:pt x="604" y="819"/>
                  </a:lnTo>
                  <a:lnTo>
                    <a:pt x="604" y="821"/>
                  </a:lnTo>
                  <a:lnTo>
                    <a:pt x="602" y="823"/>
                  </a:lnTo>
                  <a:lnTo>
                    <a:pt x="602" y="825"/>
                  </a:lnTo>
                  <a:lnTo>
                    <a:pt x="600" y="825"/>
                  </a:lnTo>
                  <a:lnTo>
                    <a:pt x="600" y="827"/>
                  </a:lnTo>
                  <a:lnTo>
                    <a:pt x="598" y="827"/>
                  </a:lnTo>
                  <a:lnTo>
                    <a:pt x="598" y="829"/>
                  </a:lnTo>
                  <a:lnTo>
                    <a:pt x="596" y="829"/>
                  </a:lnTo>
                  <a:lnTo>
                    <a:pt x="596" y="830"/>
                  </a:lnTo>
                  <a:lnTo>
                    <a:pt x="595" y="830"/>
                  </a:lnTo>
                  <a:lnTo>
                    <a:pt x="595" y="832"/>
                  </a:lnTo>
                  <a:lnTo>
                    <a:pt x="593" y="832"/>
                  </a:lnTo>
                  <a:lnTo>
                    <a:pt x="591" y="832"/>
                  </a:lnTo>
                  <a:lnTo>
                    <a:pt x="589" y="832"/>
                  </a:lnTo>
                  <a:lnTo>
                    <a:pt x="587" y="832"/>
                  </a:lnTo>
                  <a:lnTo>
                    <a:pt x="585" y="832"/>
                  </a:lnTo>
                  <a:lnTo>
                    <a:pt x="583" y="832"/>
                  </a:lnTo>
                  <a:lnTo>
                    <a:pt x="583" y="830"/>
                  </a:lnTo>
                  <a:lnTo>
                    <a:pt x="581" y="830"/>
                  </a:lnTo>
                  <a:lnTo>
                    <a:pt x="579" y="829"/>
                  </a:lnTo>
                  <a:lnTo>
                    <a:pt x="579" y="827"/>
                  </a:lnTo>
                  <a:lnTo>
                    <a:pt x="579" y="825"/>
                  </a:lnTo>
                  <a:lnTo>
                    <a:pt x="577" y="825"/>
                  </a:lnTo>
                  <a:lnTo>
                    <a:pt x="577" y="823"/>
                  </a:lnTo>
                  <a:lnTo>
                    <a:pt x="577" y="821"/>
                  </a:lnTo>
                  <a:lnTo>
                    <a:pt x="576" y="821"/>
                  </a:lnTo>
                  <a:lnTo>
                    <a:pt x="574" y="819"/>
                  </a:lnTo>
                  <a:lnTo>
                    <a:pt x="572" y="819"/>
                  </a:lnTo>
                  <a:lnTo>
                    <a:pt x="572" y="817"/>
                  </a:lnTo>
                  <a:lnTo>
                    <a:pt x="572" y="815"/>
                  </a:lnTo>
                  <a:lnTo>
                    <a:pt x="570" y="815"/>
                  </a:lnTo>
                  <a:lnTo>
                    <a:pt x="568" y="815"/>
                  </a:lnTo>
                  <a:lnTo>
                    <a:pt x="566" y="815"/>
                  </a:lnTo>
                  <a:lnTo>
                    <a:pt x="566" y="813"/>
                  </a:lnTo>
                  <a:lnTo>
                    <a:pt x="564" y="811"/>
                  </a:lnTo>
                  <a:lnTo>
                    <a:pt x="562" y="811"/>
                  </a:lnTo>
                  <a:lnTo>
                    <a:pt x="562" y="813"/>
                  </a:lnTo>
                  <a:lnTo>
                    <a:pt x="562" y="815"/>
                  </a:lnTo>
                  <a:lnTo>
                    <a:pt x="560" y="817"/>
                  </a:lnTo>
                  <a:lnTo>
                    <a:pt x="560" y="819"/>
                  </a:lnTo>
                  <a:lnTo>
                    <a:pt x="560" y="821"/>
                  </a:lnTo>
                  <a:lnTo>
                    <a:pt x="558" y="823"/>
                  </a:lnTo>
                  <a:lnTo>
                    <a:pt x="558" y="825"/>
                  </a:lnTo>
                  <a:lnTo>
                    <a:pt x="557" y="825"/>
                  </a:lnTo>
                  <a:lnTo>
                    <a:pt x="555" y="825"/>
                  </a:lnTo>
                  <a:lnTo>
                    <a:pt x="553" y="825"/>
                  </a:lnTo>
                  <a:lnTo>
                    <a:pt x="551" y="823"/>
                  </a:lnTo>
                  <a:lnTo>
                    <a:pt x="549" y="823"/>
                  </a:lnTo>
                  <a:lnTo>
                    <a:pt x="547" y="823"/>
                  </a:lnTo>
                  <a:lnTo>
                    <a:pt x="547" y="821"/>
                  </a:lnTo>
                  <a:lnTo>
                    <a:pt x="545" y="819"/>
                  </a:lnTo>
                  <a:lnTo>
                    <a:pt x="543" y="819"/>
                  </a:lnTo>
                  <a:lnTo>
                    <a:pt x="541" y="819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3"/>
                  </a:lnTo>
                  <a:lnTo>
                    <a:pt x="538" y="825"/>
                  </a:lnTo>
                  <a:lnTo>
                    <a:pt x="538" y="827"/>
                  </a:lnTo>
                  <a:lnTo>
                    <a:pt x="538" y="829"/>
                  </a:lnTo>
                  <a:lnTo>
                    <a:pt x="538" y="830"/>
                  </a:lnTo>
                  <a:lnTo>
                    <a:pt x="536" y="832"/>
                  </a:lnTo>
                  <a:lnTo>
                    <a:pt x="536" y="834"/>
                  </a:lnTo>
                  <a:lnTo>
                    <a:pt x="534" y="836"/>
                  </a:lnTo>
                  <a:lnTo>
                    <a:pt x="534" y="834"/>
                  </a:lnTo>
                  <a:lnTo>
                    <a:pt x="532" y="834"/>
                  </a:lnTo>
                  <a:lnTo>
                    <a:pt x="530" y="834"/>
                  </a:lnTo>
                  <a:lnTo>
                    <a:pt x="528" y="836"/>
                  </a:lnTo>
                  <a:lnTo>
                    <a:pt x="526" y="836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2" y="838"/>
                  </a:lnTo>
                  <a:lnTo>
                    <a:pt x="520" y="840"/>
                  </a:lnTo>
                  <a:lnTo>
                    <a:pt x="519" y="840"/>
                  </a:lnTo>
                  <a:lnTo>
                    <a:pt x="517" y="840"/>
                  </a:lnTo>
                  <a:lnTo>
                    <a:pt x="517" y="842"/>
                  </a:lnTo>
                  <a:lnTo>
                    <a:pt x="515" y="842"/>
                  </a:lnTo>
                  <a:lnTo>
                    <a:pt x="515" y="840"/>
                  </a:lnTo>
                  <a:lnTo>
                    <a:pt x="513" y="840"/>
                  </a:lnTo>
                  <a:lnTo>
                    <a:pt x="513" y="838"/>
                  </a:lnTo>
                  <a:lnTo>
                    <a:pt x="513" y="836"/>
                  </a:lnTo>
                  <a:lnTo>
                    <a:pt x="511" y="836"/>
                  </a:lnTo>
                  <a:lnTo>
                    <a:pt x="509" y="836"/>
                  </a:lnTo>
                  <a:lnTo>
                    <a:pt x="507" y="836"/>
                  </a:lnTo>
                  <a:lnTo>
                    <a:pt x="507" y="834"/>
                  </a:lnTo>
                  <a:lnTo>
                    <a:pt x="505" y="834"/>
                  </a:lnTo>
                  <a:lnTo>
                    <a:pt x="505" y="832"/>
                  </a:lnTo>
                  <a:lnTo>
                    <a:pt x="503" y="832"/>
                  </a:lnTo>
                  <a:lnTo>
                    <a:pt x="503" y="830"/>
                  </a:lnTo>
                  <a:lnTo>
                    <a:pt x="501" y="830"/>
                  </a:lnTo>
                  <a:lnTo>
                    <a:pt x="501" y="829"/>
                  </a:lnTo>
                  <a:lnTo>
                    <a:pt x="501" y="827"/>
                  </a:lnTo>
                  <a:lnTo>
                    <a:pt x="500" y="827"/>
                  </a:lnTo>
                  <a:lnTo>
                    <a:pt x="500" y="825"/>
                  </a:lnTo>
                  <a:lnTo>
                    <a:pt x="500" y="823"/>
                  </a:lnTo>
                  <a:lnTo>
                    <a:pt x="500" y="821"/>
                  </a:lnTo>
                  <a:lnTo>
                    <a:pt x="498" y="819"/>
                  </a:lnTo>
                  <a:lnTo>
                    <a:pt x="498" y="817"/>
                  </a:lnTo>
                  <a:lnTo>
                    <a:pt x="496" y="817"/>
                  </a:lnTo>
                  <a:lnTo>
                    <a:pt x="496" y="815"/>
                  </a:lnTo>
                  <a:lnTo>
                    <a:pt x="496" y="813"/>
                  </a:lnTo>
                  <a:lnTo>
                    <a:pt x="496" y="811"/>
                  </a:lnTo>
                  <a:lnTo>
                    <a:pt x="496" y="810"/>
                  </a:lnTo>
                  <a:lnTo>
                    <a:pt x="494" y="810"/>
                  </a:lnTo>
                  <a:lnTo>
                    <a:pt x="494" y="808"/>
                  </a:lnTo>
                  <a:lnTo>
                    <a:pt x="492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8" y="804"/>
                  </a:lnTo>
                  <a:lnTo>
                    <a:pt x="486" y="804"/>
                  </a:lnTo>
                  <a:lnTo>
                    <a:pt x="486" y="802"/>
                  </a:lnTo>
                  <a:lnTo>
                    <a:pt x="486" y="800"/>
                  </a:lnTo>
                  <a:lnTo>
                    <a:pt x="488" y="798"/>
                  </a:lnTo>
                  <a:lnTo>
                    <a:pt x="486" y="798"/>
                  </a:lnTo>
                  <a:lnTo>
                    <a:pt x="486" y="796"/>
                  </a:lnTo>
                  <a:lnTo>
                    <a:pt x="484" y="796"/>
                  </a:lnTo>
                  <a:lnTo>
                    <a:pt x="484" y="794"/>
                  </a:lnTo>
                  <a:lnTo>
                    <a:pt x="482" y="794"/>
                  </a:lnTo>
                  <a:lnTo>
                    <a:pt x="481" y="794"/>
                  </a:lnTo>
                  <a:lnTo>
                    <a:pt x="481" y="792"/>
                  </a:lnTo>
                  <a:lnTo>
                    <a:pt x="479" y="792"/>
                  </a:lnTo>
                  <a:lnTo>
                    <a:pt x="477" y="792"/>
                  </a:lnTo>
                  <a:lnTo>
                    <a:pt x="475" y="792"/>
                  </a:lnTo>
                  <a:lnTo>
                    <a:pt x="473" y="792"/>
                  </a:lnTo>
                  <a:lnTo>
                    <a:pt x="471" y="792"/>
                  </a:lnTo>
                  <a:lnTo>
                    <a:pt x="469" y="792"/>
                  </a:lnTo>
                  <a:lnTo>
                    <a:pt x="467" y="792"/>
                  </a:lnTo>
                  <a:lnTo>
                    <a:pt x="467" y="794"/>
                  </a:lnTo>
                  <a:lnTo>
                    <a:pt x="465" y="794"/>
                  </a:lnTo>
                  <a:lnTo>
                    <a:pt x="465" y="796"/>
                  </a:lnTo>
                  <a:lnTo>
                    <a:pt x="465" y="798"/>
                  </a:lnTo>
                  <a:lnTo>
                    <a:pt x="467" y="798"/>
                  </a:lnTo>
                  <a:lnTo>
                    <a:pt x="467" y="800"/>
                  </a:lnTo>
                  <a:lnTo>
                    <a:pt x="467" y="802"/>
                  </a:lnTo>
                  <a:lnTo>
                    <a:pt x="465" y="802"/>
                  </a:lnTo>
                  <a:lnTo>
                    <a:pt x="465" y="804"/>
                  </a:lnTo>
                  <a:lnTo>
                    <a:pt x="463" y="804"/>
                  </a:lnTo>
                  <a:lnTo>
                    <a:pt x="462" y="804"/>
                  </a:lnTo>
                  <a:lnTo>
                    <a:pt x="460" y="804"/>
                  </a:lnTo>
                  <a:lnTo>
                    <a:pt x="460" y="802"/>
                  </a:lnTo>
                  <a:lnTo>
                    <a:pt x="458" y="802"/>
                  </a:lnTo>
                  <a:lnTo>
                    <a:pt x="458" y="800"/>
                  </a:lnTo>
                  <a:lnTo>
                    <a:pt x="458" y="798"/>
                  </a:lnTo>
                  <a:lnTo>
                    <a:pt x="458" y="796"/>
                  </a:lnTo>
                  <a:lnTo>
                    <a:pt x="458" y="794"/>
                  </a:lnTo>
                  <a:lnTo>
                    <a:pt x="458" y="792"/>
                  </a:lnTo>
                  <a:lnTo>
                    <a:pt x="456" y="792"/>
                  </a:lnTo>
                  <a:lnTo>
                    <a:pt x="454" y="792"/>
                  </a:lnTo>
                  <a:lnTo>
                    <a:pt x="452" y="792"/>
                  </a:lnTo>
                  <a:lnTo>
                    <a:pt x="452" y="791"/>
                  </a:lnTo>
                  <a:lnTo>
                    <a:pt x="450" y="791"/>
                  </a:lnTo>
                  <a:lnTo>
                    <a:pt x="450" y="792"/>
                  </a:lnTo>
                  <a:lnTo>
                    <a:pt x="450" y="791"/>
                  </a:lnTo>
                  <a:lnTo>
                    <a:pt x="450" y="789"/>
                  </a:lnTo>
                  <a:lnTo>
                    <a:pt x="448" y="789"/>
                  </a:lnTo>
                  <a:lnTo>
                    <a:pt x="450" y="787"/>
                  </a:lnTo>
                  <a:lnTo>
                    <a:pt x="450" y="785"/>
                  </a:lnTo>
                  <a:lnTo>
                    <a:pt x="450" y="783"/>
                  </a:lnTo>
                  <a:lnTo>
                    <a:pt x="448" y="783"/>
                  </a:lnTo>
                  <a:lnTo>
                    <a:pt x="448" y="781"/>
                  </a:lnTo>
                  <a:lnTo>
                    <a:pt x="446" y="781"/>
                  </a:lnTo>
                  <a:lnTo>
                    <a:pt x="446" y="783"/>
                  </a:lnTo>
                  <a:lnTo>
                    <a:pt x="444" y="783"/>
                  </a:lnTo>
                  <a:lnTo>
                    <a:pt x="443" y="783"/>
                  </a:lnTo>
                  <a:lnTo>
                    <a:pt x="441" y="783"/>
                  </a:lnTo>
                  <a:lnTo>
                    <a:pt x="441" y="781"/>
                  </a:lnTo>
                  <a:lnTo>
                    <a:pt x="439" y="779"/>
                  </a:lnTo>
                  <a:lnTo>
                    <a:pt x="437" y="777"/>
                  </a:lnTo>
                  <a:lnTo>
                    <a:pt x="437" y="775"/>
                  </a:lnTo>
                  <a:lnTo>
                    <a:pt x="435" y="775"/>
                  </a:lnTo>
                  <a:lnTo>
                    <a:pt x="435" y="773"/>
                  </a:lnTo>
                  <a:lnTo>
                    <a:pt x="437" y="772"/>
                  </a:lnTo>
                  <a:lnTo>
                    <a:pt x="439" y="772"/>
                  </a:lnTo>
                  <a:lnTo>
                    <a:pt x="439" y="773"/>
                  </a:lnTo>
                  <a:lnTo>
                    <a:pt x="441" y="773"/>
                  </a:lnTo>
                  <a:lnTo>
                    <a:pt x="443" y="773"/>
                  </a:lnTo>
                  <a:lnTo>
                    <a:pt x="444" y="773"/>
                  </a:lnTo>
                  <a:lnTo>
                    <a:pt x="446" y="773"/>
                  </a:lnTo>
                  <a:lnTo>
                    <a:pt x="448" y="773"/>
                  </a:lnTo>
                  <a:lnTo>
                    <a:pt x="450" y="773"/>
                  </a:lnTo>
                  <a:lnTo>
                    <a:pt x="450" y="775"/>
                  </a:lnTo>
                  <a:lnTo>
                    <a:pt x="452" y="775"/>
                  </a:lnTo>
                  <a:lnTo>
                    <a:pt x="454" y="777"/>
                  </a:lnTo>
                  <a:lnTo>
                    <a:pt x="456" y="777"/>
                  </a:lnTo>
                  <a:lnTo>
                    <a:pt x="456" y="775"/>
                  </a:lnTo>
                  <a:lnTo>
                    <a:pt x="456" y="773"/>
                  </a:lnTo>
                  <a:lnTo>
                    <a:pt x="456" y="772"/>
                  </a:lnTo>
                  <a:lnTo>
                    <a:pt x="454" y="772"/>
                  </a:lnTo>
                  <a:lnTo>
                    <a:pt x="452" y="770"/>
                  </a:lnTo>
                  <a:lnTo>
                    <a:pt x="452" y="768"/>
                  </a:lnTo>
                  <a:lnTo>
                    <a:pt x="450" y="768"/>
                  </a:lnTo>
                  <a:lnTo>
                    <a:pt x="450" y="766"/>
                  </a:lnTo>
                  <a:lnTo>
                    <a:pt x="450" y="764"/>
                  </a:lnTo>
                  <a:lnTo>
                    <a:pt x="450" y="762"/>
                  </a:lnTo>
                  <a:lnTo>
                    <a:pt x="452" y="760"/>
                  </a:lnTo>
                  <a:lnTo>
                    <a:pt x="452" y="758"/>
                  </a:lnTo>
                  <a:lnTo>
                    <a:pt x="452" y="756"/>
                  </a:lnTo>
                  <a:lnTo>
                    <a:pt x="452" y="754"/>
                  </a:lnTo>
                  <a:lnTo>
                    <a:pt x="452" y="753"/>
                  </a:lnTo>
                  <a:lnTo>
                    <a:pt x="452" y="751"/>
                  </a:lnTo>
                  <a:lnTo>
                    <a:pt x="452" y="749"/>
                  </a:lnTo>
                  <a:lnTo>
                    <a:pt x="454" y="749"/>
                  </a:lnTo>
                  <a:lnTo>
                    <a:pt x="454" y="747"/>
                  </a:lnTo>
                  <a:lnTo>
                    <a:pt x="456" y="747"/>
                  </a:lnTo>
                  <a:lnTo>
                    <a:pt x="456" y="745"/>
                  </a:lnTo>
                  <a:lnTo>
                    <a:pt x="454" y="743"/>
                  </a:lnTo>
                  <a:lnTo>
                    <a:pt x="452" y="741"/>
                  </a:lnTo>
                  <a:lnTo>
                    <a:pt x="450" y="741"/>
                  </a:lnTo>
                  <a:lnTo>
                    <a:pt x="448" y="739"/>
                  </a:lnTo>
                  <a:lnTo>
                    <a:pt x="446" y="739"/>
                  </a:lnTo>
                  <a:lnTo>
                    <a:pt x="446" y="737"/>
                  </a:lnTo>
                  <a:lnTo>
                    <a:pt x="444" y="735"/>
                  </a:lnTo>
                  <a:lnTo>
                    <a:pt x="443" y="735"/>
                  </a:lnTo>
                  <a:lnTo>
                    <a:pt x="441" y="737"/>
                  </a:lnTo>
                  <a:lnTo>
                    <a:pt x="439" y="737"/>
                  </a:lnTo>
                  <a:lnTo>
                    <a:pt x="437" y="737"/>
                  </a:lnTo>
                  <a:lnTo>
                    <a:pt x="435" y="737"/>
                  </a:lnTo>
                  <a:lnTo>
                    <a:pt x="433" y="735"/>
                  </a:lnTo>
                  <a:lnTo>
                    <a:pt x="431" y="735"/>
                  </a:lnTo>
                  <a:lnTo>
                    <a:pt x="431" y="734"/>
                  </a:lnTo>
                  <a:lnTo>
                    <a:pt x="431" y="732"/>
                  </a:lnTo>
                  <a:lnTo>
                    <a:pt x="429" y="732"/>
                  </a:lnTo>
                  <a:lnTo>
                    <a:pt x="429" y="730"/>
                  </a:lnTo>
                  <a:lnTo>
                    <a:pt x="431" y="728"/>
                  </a:lnTo>
                  <a:lnTo>
                    <a:pt x="431" y="726"/>
                  </a:lnTo>
                  <a:lnTo>
                    <a:pt x="431" y="724"/>
                  </a:lnTo>
                  <a:lnTo>
                    <a:pt x="429" y="724"/>
                  </a:lnTo>
                  <a:lnTo>
                    <a:pt x="429" y="722"/>
                  </a:lnTo>
                  <a:lnTo>
                    <a:pt x="427" y="722"/>
                  </a:lnTo>
                  <a:lnTo>
                    <a:pt x="425" y="722"/>
                  </a:lnTo>
                  <a:lnTo>
                    <a:pt x="425" y="720"/>
                  </a:lnTo>
                  <a:lnTo>
                    <a:pt x="424" y="720"/>
                  </a:lnTo>
                  <a:lnTo>
                    <a:pt x="422" y="720"/>
                  </a:lnTo>
                  <a:lnTo>
                    <a:pt x="420" y="718"/>
                  </a:lnTo>
                  <a:lnTo>
                    <a:pt x="420" y="720"/>
                  </a:lnTo>
                  <a:lnTo>
                    <a:pt x="418" y="720"/>
                  </a:lnTo>
                  <a:lnTo>
                    <a:pt x="416" y="720"/>
                  </a:lnTo>
                  <a:lnTo>
                    <a:pt x="414" y="720"/>
                  </a:lnTo>
                  <a:lnTo>
                    <a:pt x="414" y="722"/>
                  </a:lnTo>
                  <a:lnTo>
                    <a:pt x="412" y="720"/>
                  </a:lnTo>
                  <a:lnTo>
                    <a:pt x="412" y="722"/>
                  </a:lnTo>
                  <a:lnTo>
                    <a:pt x="410" y="720"/>
                  </a:lnTo>
                  <a:lnTo>
                    <a:pt x="408" y="720"/>
                  </a:lnTo>
                  <a:lnTo>
                    <a:pt x="408" y="718"/>
                  </a:lnTo>
                  <a:lnTo>
                    <a:pt x="406" y="718"/>
                  </a:lnTo>
                  <a:lnTo>
                    <a:pt x="405" y="718"/>
                  </a:lnTo>
                  <a:lnTo>
                    <a:pt x="403" y="718"/>
                  </a:lnTo>
                  <a:lnTo>
                    <a:pt x="401" y="718"/>
                  </a:lnTo>
                  <a:lnTo>
                    <a:pt x="401" y="720"/>
                  </a:lnTo>
                  <a:lnTo>
                    <a:pt x="399" y="720"/>
                  </a:lnTo>
                  <a:lnTo>
                    <a:pt x="399" y="718"/>
                  </a:lnTo>
                  <a:lnTo>
                    <a:pt x="399" y="716"/>
                  </a:lnTo>
                  <a:lnTo>
                    <a:pt x="397" y="716"/>
                  </a:lnTo>
                  <a:lnTo>
                    <a:pt x="395" y="716"/>
                  </a:lnTo>
                  <a:lnTo>
                    <a:pt x="395" y="715"/>
                  </a:lnTo>
                  <a:lnTo>
                    <a:pt x="393" y="715"/>
                  </a:lnTo>
                  <a:lnTo>
                    <a:pt x="393" y="713"/>
                  </a:lnTo>
                  <a:lnTo>
                    <a:pt x="391" y="713"/>
                  </a:lnTo>
                  <a:lnTo>
                    <a:pt x="391" y="715"/>
                  </a:lnTo>
                  <a:lnTo>
                    <a:pt x="389" y="715"/>
                  </a:lnTo>
                  <a:lnTo>
                    <a:pt x="389" y="716"/>
                  </a:lnTo>
                  <a:lnTo>
                    <a:pt x="387" y="716"/>
                  </a:lnTo>
                  <a:lnTo>
                    <a:pt x="386" y="716"/>
                  </a:lnTo>
                  <a:lnTo>
                    <a:pt x="384" y="716"/>
                  </a:lnTo>
                  <a:lnTo>
                    <a:pt x="384" y="715"/>
                  </a:lnTo>
                  <a:lnTo>
                    <a:pt x="384" y="713"/>
                  </a:lnTo>
                  <a:lnTo>
                    <a:pt x="384" y="711"/>
                  </a:lnTo>
                  <a:lnTo>
                    <a:pt x="382" y="711"/>
                  </a:lnTo>
                  <a:lnTo>
                    <a:pt x="382" y="709"/>
                  </a:lnTo>
                  <a:lnTo>
                    <a:pt x="380" y="709"/>
                  </a:lnTo>
                  <a:lnTo>
                    <a:pt x="378" y="707"/>
                  </a:lnTo>
                  <a:lnTo>
                    <a:pt x="376" y="707"/>
                  </a:lnTo>
                  <a:lnTo>
                    <a:pt x="374" y="707"/>
                  </a:lnTo>
                  <a:lnTo>
                    <a:pt x="374" y="709"/>
                  </a:lnTo>
                  <a:lnTo>
                    <a:pt x="372" y="709"/>
                  </a:lnTo>
                  <a:lnTo>
                    <a:pt x="370" y="709"/>
                  </a:lnTo>
                  <a:lnTo>
                    <a:pt x="370" y="711"/>
                  </a:lnTo>
                  <a:lnTo>
                    <a:pt x="368" y="711"/>
                  </a:lnTo>
                  <a:lnTo>
                    <a:pt x="367" y="711"/>
                  </a:lnTo>
                  <a:lnTo>
                    <a:pt x="367" y="713"/>
                  </a:lnTo>
                  <a:lnTo>
                    <a:pt x="365" y="713"/>
                  </a:lnTo>
                  <a:lnTo>
                    <a:pt x="365" y="715"/>
                  </a:lnTo>
                  <a:lnTo>
                    <a:pt x="365" y="716"/>
                  </a:lnTo>
                  <a:lnTo>
                    <a:pt x="367" y="718"/>
                  </a:lnTo>
                  <a:lnTo>
                    <a:pt x="365" y="718"/>
                  </a:lnTo>
                  <a:lnTo>
                    <a:pt x="367" y="718"/>
                  </a:lnTo>
                  <a:lnTo>
                    <a:pt x="367" y="720"/>
                  </a:lnTo>
                  <a:lnTo>
                    <a:pt x="365" y="722"/>
                  </a:lnTo>
                  <a:lnTo>
                    <a:pt x="365" y="720"/>
                  </a:lnTo>
                  <a:lnTo>
                    <a:pt x="363" y="720"/>
                  </a:lnTo>
                  <a:lnTo>
                    <a:pt x="361" y="718"/>
                  </a:lnTo>
                  <a:lnTo>
                    <a:pt x="359" y="718"/>
                  </a:lnTo>
                  <a:lnTo>
                    <a:pt x="359" y="716"/>
                  </a:lnTo>
                  <a:lnTo>
                    <a:pt x="359" y="715"/>
                  </a:lnTo>
                  <a:lnTo>
                    <a:pt x="357" y="715"/>
                  </a:lnTo>
                  <a:lnTo>
                    <a:pt x="355" y="715"/>
                  </a:lnTo>
                  <a:lnTo>
                    <a:pt x="355" y="713"/>
                  </a:lnTo>
                  <a:lnTo>
                    <a:pt x="353" y="713"/>
                  </a:lnTo>
                  <a:lnTo>
                    <a:pt x="351" y="713"/>
                  </a:lnTo>
                  <a:lnTo>
                    <a:pt x="349" y="713"/>
                  </a:lnTo>
                  <a:lnTo>
                    <a:pt x="348" y="711"/>
                  </a:lnTo>
                  <a:lnTo>
                    <a:pt x="346" y="711"/>
                  </a:lnTo>
                  <a:lnTo>
                    <a:pt x="346" y="709"/>
                  </a:lnTo>
                  <a:lnTo>
                    <a:pt x="344" y="709"/>
                  </a:lnTo>
                  <a:lnTo>
                    <a:pt x="342" y="707"/>
                  </a:lnTo>
                  <a:lnTo>
                    <a:pt x="342" y="705"/>
                  </a:lnTo>
                  <a:lnTo>
                    <a:pt x="340" y="705"/>
                  </a:lnTo>
                  <a:lnTo>
                    <a:pt x="340" y="703"/>
                  </a:lnTo>
                  <a:lnTo>
                    <a:pt x="340" y="701"/>
                  </a:lnTo>
                  <a:lnTo>
                    <a:pt x="340" y="699"/>
                  </a:lnTo>
                  <a:lnTo>
                    <a:pt x="340" y="697"/>
                  </a:lnTo>
                  <a:lnTo>
                    <a:pt x="340" y="696"/>
                  </a:lnTo>
                  <a:lnTo>
                    <a:pt x="340" y="694"/>
                  </a:lnTo>
                  <a:lnTo>
                    <a:pt x="342" y="692"/>
                  </a:lnTo>
                  <a:lnTo>
                    <a:pt x="344" y="692"/>
                  </a:lnTo>
                  <a:lnTo>
                    <a:pt x="344" y="690"/>
                  </a:lnTo>
                  <a:lnTo>
                    <a:pt x="346" y="690"/>
                  </a:lnTo>
                  <a:lnTo>
                    <a:pt x="348" y="690"/>
                  </a:lnTo>
                  <a:lnTo>
                    <a:pt x="348" y="688"/>
                  </a:lnTo>
                  <a:lnTo>
                    <a:pt x="348" y="686"/>
                  </a:lnTo>
                  <a:lnTo>
                    <a:pt x="348" y="684"/>
                  </a:lnTo>
                  <a:lnTo>
                    <a:pt x="348" y="682"/>
                  </a:lnTo>
                  <a:lnTo>
                    <a:pt x="346" y="680"/>
                  </a:lnTo>
                  <a:lnTo>
                    <a:pt x="346" y="678"/>
                  </a:lnTo>
                  <a:lnTo>
                    <a:pt x="344" y="678"/>
                  </a:lnTo>
                  <a:lnTo>
                    <a:pt x="344" y="677"/>
                  </a:lnTo>
                  <a:lnTo>
                    <a:pt x="344" y="675"/>
                  </a:lnTo>
                  <a:lnTo>
                    <a:pt x="344" y="673"/>
                  </a:lnTo>
                  <a:lnTo>
                    <a:pt x="346" y="673"/>
                  </a:lnTo>
                  <a:lnTo>
                    <a:pt x="348" y="673"/>
                  </a:lnTo>
                  <a:lnTo>
                    <a:pt x="348" y="675"/>
                  </a:lnTo>
                  <a:lnTo>
                    <a:pt x="349" y="675"/>
                  </a:lnTo>
                  <a:lnTo>
                    <a:pt x="351" y="675"/>
                  </a:lnTo>
                  <a:lnTo>
                    <a:pt x="353" y="675"/>
                  </a:lnTo>
                  <a:lnTo>
                    <a:pt x="353" y="673"/>
                  </a:lnTo>
                  <a:lnTo>
                    <a:pt x="355" y="673"/>
                  </a:lnTo>
                  <a:lnTo>
                    <a:pt x="355" y="671"/>
                  </a:lnTo>
                  <a:lnTo>
                    <a:pt x="357" y="671"/>
                  </a:lnTo>
                  <a:lnTo>
                    <a:pt x="359" y="669"/>
                  </a:lnTo>
                  <a:lnTo>
                    <a:pt x="357" y="667"/>
                  </a:lnTo>
                  <a:lnTo>
                    <a:pt x="355" y="665"/>
                  </a:lnTo>
                  <a:lnTo>
                    <a:pt x="353" y="665"/>
                  </a:lnTo>
                  <a:lnTo>
                    <a:pt x="351" y="665"/>
                  </a:lnTo>
                  <a:lnTo>
                    <a:pt x="351" y="663"/>
                  </a:lnTo>
                  <a:lnTo>
                    <a:pt x="349" y="663"/>
                  </a:lnTo>
                  <a:lnTo>
                    <a:pt x="348" y="663"/>
                  </a:lnTo>
                  <a:lnTo>
                    <a:pt x="348" y="661"/>
                  </a:lnTo>
                  <a:lnTo>
                    <a:pt x="346" y="661"/>
                  </a:lnTo>
                  <a:lnTo>
                    <a:pt x="346" y="659"/>
                  </a:lnTo>
                  <a:lnTo>
                    <a:pt x="346" y="658"/>
                  </a:lnTo>
                  <a:lnTo>
                    <a:pt x="346" y="656"/>
                  </a:lnTo>
                  <a:lnTo>
                    <a:pt x="346" y="654"/>
                  </a:lnTo>
                  <a:lnTo>
                    <a:pt x="344" y="654"/>
                  </a:lnTo>
                  <a:lnTo>
                    <a:pt x="342" y="654"/>
                  </a:lnTo>
                  <a:lnTo>
                    <a:pt x="340" y="654"/>
                  </a:lnTo>
                  <a:lnTo>
                    <a:pt x="338" y="654"/>
                  </a:lnTo>
                  <a:lnTo>
                    <a:pt x="338" y="652"/>
                  </a:lnTo>
                  <a:lnTo>
                    <a:pt x="336" y="652"/>
                  </a:lnTo>
                  <a:lnTo>
                    <a:pt x="334" y="652"/>
                  </a:lnTo>
                  <a:lnTo>
                    <a:pt x="332" y="652"/>
                  </a:lnTo>
                  <a:lnTo>
                    <a:pt x="332" y="650"/>
                  </a:lnTo>
                  <a:lnTo>
                    <a:pt x="330" y="650"/>
                  </a:lnTo>
                  <a:lnTo>
                    <a:pt x="330" y="648"/>
                  </a:lnTo>
                  <a:lnTo>
                    <a:pt x="329" y="646"/>
                  </a:lnTo>
                  <a:lnTo>
                    <a:pt x="329" y="644"/>
                  </a:lnTo>
                  <a:lnTo>
                    <a:pt x="329" y="642"/>
                  </a:lnTo>
                  <a:lnTo>
                    <a:pt x="329" y="640"/>
                  </a:lnTo>
                  <a:lnTo>
                    <a:pt x="330" y="640"/>
                  </a:lnTo>
                  <a:lnTo>
                    <a:pt x="329" y="640"/>
                  </a:lnTo>
                  <a:lnTo>
                    <a:pt x="330" y="639"/>
                  </a:lnTo>
                  <a:lnTo>
                    <a:pt x="330" y="637"/>
                  </a:lnTo>
                  <a:lnTo>
                    <a:pt x="330" y="635"/>
                  </a:lnTo>
                  <a:lnTo>
                    <a:pt x="330" y="633"/>
                  </a:lnTo>
                  <a:lnTo>
                    <a:pt x="329" y="633"/>
                  </a:lnTo>
                  <a:lnTo>
                    <a:pt x="329" y="631"/>
                  </a:lnTo>
                  <a:lnTo>
                    <a:pt x="330" y="631"/>
                  </a:lnTo>
                  <a:lnTo>
                    <a:pt x="332" y="631"/>
                  </a:lnTo>
                  <a:lnTo>
                    <a:pt x="334" y="631"/>
                  </a:lnTo>
                  <a:lnTo>
                    <a:pt x="334" y="633"/>
                  </a:lnTo>
                  <a:lnTo>
                    <a:pt x="336" y="633"/>
                  </a:lnTo>
                  <a:lnTo>
                    <a:pt x="336" y="635"/>
                  </a:lnTo>
                  <a:lnTo>
                    <a:pt x="338" y="635"/>
                  </a:lnTo>
                  <a:lnTo>
                    <a:pt x="340" y="635"/>
                  </a:lnTo>
                  <a:lnTo>
                    <a:pt x="342" y="635"/>
                  </a:lnTo>
                  <a:lnTo>
                    <a:pt x="344" y="635"/>
                  </a:lnTo>
                  <a:lnTo>
                    <a:pt x="346" y="633"/>
                  </a:lnTo>
                  <a:lnTo>
                    <a:pt x="346" y="631"/>
                  </a:lnTo>
                  <a:lnTo>
                    <a:pt x="344" y="631"/>
                  </a:lnTo>
                  <a:lnTo>
                    <a:pt x="344" y="629"/>
                  </a:lnTo>
                  <a:lnTo>
                    <a:pt x="344" y="627"/>
                  </a:lnTo>
                  <a:lnTo>
                    <a:pt x="344" y="625"/>
                  </a:lnTo>
                  <a:lnTo>
                    <a:pt x="344" y="623"/>
                  </a:lnTo>
                  <a:lnTo>
                    <a:pt x="344" y="621"/>
                  </a:lnTo>
                  <a:lnTo>
                    <a:pt x="342" y="621"/>
                  </a:lnTo>
                  <a:lnTo>
                    <a:pt x="340" y="621"/>
                  </a:lnTo>
                  <a:lnTo>
                    <a:pt x="340" y="620"/>
                  </a:lnTo>
                  <a:lnTo>
                    <a:pt x="340" y="618"/>
                  </a:lnTo>
                  <a:lnTo>
                    <a:pt x="340" y="616"/>
                  </a:lnTo>
                  <a:lnTo>
                    <a:pt x="340" y="614"/>
                  </a:lnTo>
                  <a:lnTo>
                    <a:pt x="338" y="614"/>
                  </a:lnTo>
                  <a:lnTo>
                    <a:pt x="338" y="612"/>
                  </a:lnTo>
                  <a:lnTo>
                    <a:pt x="338" y="610"/>
                  </a:lnTo>
                  <a:lnTo>
                    <a:pt x="336" y="608"/>
                  </a:lnTo>
                  <a:lnTo>
                    <a:pt x="334" y="608"/>
                  </a:lnTo>
                  <a:lnTo>
                    <a:pt x="332" y="608"/>
                  </a:lnTo>
                  <a:lnTo>
                    <a:pt x="332" y="606"/>
                  </a:lnTo>
                  <a:lnTo>
                    <a:pt x="330" y="606"/>
                  </a:lnTo>
                  <a:lnTo>
                    <a:pt x="329" y="606"/>
                  </a:lnTo>
                  <a:lnTo>
                    <a:pt x="327" y="606"/>
                  </a:lnTo>
                  <a:lnTo>
                    <a:pt x="327" y="604"/>
                  </a:lnTo>
                  <a:lnTo>
                    <a:pt x="327" y="602"/>
                  </a:lnTo>
                  <a:lnTo>
                    <a:pt x="329" y="602"/>
                  </a:lnTo>
                  <a:lnTo>
                    <a:pt x="327" y="601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3" y="599"/>
                  </a:lnTo>
                  <a:lnTo>
                    <a:pt x="321" y="599"/>
                  </a:lnTo>
                  <a:lnTo>
                    <a:pt x="319" y="599"/>
                  </a:lnTo>
                  <a:lnTo>
                    <a:pt x="317" y="599"/>
                  </a:lnTo>
                  <a:lnTo>
                    <a:pt x="317" y="601"/>
                  </a:lnTo>
                  <a:lnTo>
                    <a:pt x="315" y="601"/>
                  </a:lnTo>
                  <a:lnTo>
                    <a:pt x="315" y="599"/>
                  </a:lnTo>
                  <a:lnTo>
                    <a:pt x="313" y="599"/>
                  </a:lnTo>
                  <a:lnTo>
                    <a:pt x="311" y="599"/>
                  </a:lnTo>
                  <a:lnTo>
                    <a:pt x="311" y="597"/>
                  </a:lnTo>
                  <a:lnTo>
                    <a:pt x="310" y="597"/>
                  </a:lnTo>
                  <a:lnTo>
                    <a:pt x="310" y="595"/>
                  </a:lnTo>
                  <a:lnTo>
                    <a:pt x="310" y="593"/>
                  </a:lnTo>
                  <a:lnTo>
                    <a:pt x="310" y="591"/>
                  </a:lnTo>
                  <a:lnTo>
                    <a:pt x="310" y="589"/>
                  </a:lnTo>
                  <a:lnTo>
                    <a:pt x="311" y="589"/>
                  </a:lnTo>
                  <a:lnTo>
                    <a:pt x="311" y="587"/>
                  </a:lnTo>
                  <a:lnTo>
                    <a:pt x="313" y="587"/>
                  </a:lnTo>
                  <a:lnTo>
                    <a:pt x="313" y="585"/>
                  </a:lnTo>
                  <a:lnTo>
                    <a:pt x="315" y="585"/>
                  </a:lnTo>
                  <a:lnTo>
                    <a:pt x="315" y="583"/>
                  </a:lnTo>
                  <a:lnTo>
                    <a:pt x="315" y="582"/>
                  </a:lnTo>
                  <a:lnTo>
                    <a:pt x="317" y="582"/>
                  </a:lnTo>
                  <a:lnTo>
                    <a:pt x="317" y="580"/>
                  </a:lnTo>
                  <a:lnTo>
                    <a:pt x="317" y="578"/>
                  </a:lnTo>
                  <a:lnTo>
                    <a:pt x="319" y="576"/>
                  </a:lnTo>
                  <a:lnTo>
                    <a:pt x="319" y="574"/>
                  </a:lnTo>
                  <a:lnTo>
                    <a:pt x="317" y="574"/>
                  </a:lnTo>
                  <a:lnTo>
                    <a:pt x="315" y="574"/>
                  </a:lnTo>
                  <a:lnTo>
                    <a:pt x="315" y="576"/>
                  </a:lnTo>
                  <a:lnTo>
                    <a:pt x="313" y="576"/>
                  </a:lnTo>
                  <a:lnTo>
                    <a:pt x="311" y="578"/>
                  </a:lnTo>
                  <a:lnTo>
                    <a:pt x="310" y="578"/>
                  </a:lnTo>
                  <a:lnTo>
                    <a:pt x="308" y="578"/>
                  </a:lnTo>
                  <a:lnTo>
                    <a:pt x="306" y="578"/>
                  </a:lnTo>
                  <a:lnTo>
                    <a:pt x="306" y="580"/>
                  </a:lnTo>
                  <a:lnTo>
                    <a:pt x="306" y="578"/>
                  </a:lnTo>
                  <a:lnTo>
                    <a:pt x="304" y="578"/>
                  </a:lnTo>
                  <a:lnTo>
                    <a:pt x="304" y="580"/>
                  </a:lnTo>
                  <a:lnTo>
                    <a:pt x="302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3"/>
                  </a:lnTo>
                  <a:lnTo>
                    <a:pt x="298" y="585"/>
                  </a:lnTo>
                  <a:lnTo>
                    <a:pt x="298" y="587"/>
                  </a:lnTo>
                  <a:lnTo>
                    <a:pt x="296" y="587"/>
                  </a:lnTo>
                  <a:lnTo>
                    <a:pt x="296" y="589"/>
                  </a:lnTo>
                  <a:lnTo>
                    <a:pt x="294" y="587"/>
                  </a:lnTo>
                  <a:lnTo>
                    <a:pt x="292" y="587"/>
                  </a:lnTo>
                  <a:lnTo>
                    <a:pt x="291" y="587"/>
                  </a:lnTo>
                  <a:lnTo>
                    <a:pt x="291" y="585"/>
                  </a:lnTo>
                  <a:lnTo>
                    <a:pt x="289" y="585"/>
                  </a:lnTo>
                  <a:lnTo>
                    <a:pt x="287" y="587"/>
                  </a:lnTo>
                  <a:lnTo>
                    <a:pt x="285" y="587"/>
                  </a:lnTo>
                  <a:lnTo>
                    <a:pt x="283" y="587"/>
                  </a:lnTo>
                  <a:lnTo>
                    <a:pt x="283" y="585"/>
                  </a:lnTo>
                  <a:lnTo>
                    <a:pt x="283" y="583"/>
                  </a:lnTo>
                  <a:lnTo>
                    <a:pt x="285" y="583"/>
                  </a:lnTo>
                  <a:lnTo>
                    <a:pt x="285" y="582"/>
                  </a:lnTo>
                  <a:lnTo>
                    <a:pt x="287" y="582"/>
                  </a:lnTo>
                  <a:lnTo>
                    <a:pt x="287" y="580"/>
                  </a:lnTo>
                  <a:lnTo>
                    <a:pt x="289" y="580"/>
                  </a:lnTo>
                  <a:lnTo>
                    <a:pt x="291" y="578"/>
                  </a:lnTo>
                  <a:lnTo>
                    <a:pt x="292" y="578"/>
                  </a:lnTo>
                  <a:lnTo>
                    <a:pt x="292" y="576"/>
                  </a:lnTo>
                  <a:lnTo>
                    <a:pt x="294" y="576"/>
                  </a:lnTo>
                  <a:lnTo>
                    <a:pt x="294" y="574"/>
                  </a:lnTo>
                  <a:lnTo>
                    <a:pt x="294" y="572"/>
                  </a:lnTo>
                  <a:lnTo>
                    <a:pt x="292" y="572"/>
                  </a:lnTo>
                  <a:lnTo>
                    <a:pt x="292" y="574"/>
                  </a:lnTo>
                  <a:lnTo>
                    <a:pt x="291" y="574"/>
                  </a:lnTo>
                  <a:lnTo>
                    <a:pt x="289" y="574"/>
                  </a:lnTo>
                  <a:lnTo>
                    <a:pt x="287" y="574"/>
                  </a:lnTo>
                  <a:lnTo>
                    <a:pt x="285" y="574"/>
                  </a:lnTo>
                  <a:lnTo>
                    <a:pt x="283" y="574"/>
                  </a:lnTo>
                  <a:lnTo>
                    <a:pt x="281" y="574"/>
                  </a:lnTo>
                  <a:lnTo>
                    <a:pt x="281" y="572"/>
                  </a:lnTo>
                  <a:lnTo>
                    <a:pt x="279" y="572"/>
                  </a:lnTo>
                  <a:lnTo>
                    <a:pt x="277" y="574"/>
                  </a:lnTo>
                  <a:lnTo>
                    <a:pt x="275" y="574"/>
                  </a:lnTo>
                  <a:lnTo>
                    <a:pt x="275" y="572"/>
                  </a:lnTo>
                  <a:lnTo>
                    <a:pt x="273" y="572"/>
                  </a:lnTo>
                  <a:lnTo>
                    <a:pt x="273" y="570"/>
                  </a:lnTo>
                  <a:lnTo>
                    <a:pt x="273" y="568"/>
                  </a:lnTo>
                  <a:lnTo>
                    <a:pt x="273" y="566"/>
                  </a:lnTo>
                  <a:lnTo>
                    <a:pt x="273" y="564"/>
                  </a:lnTo>
                  <a:lnTo>
                    <a:pt x="275" y="563"/>
                  </a:lnTo>
                  <a:lnTo>
                    <a:pt x="277" y="563"/>
                  </a:lnTo>
                  <a:lnTo>
                    <a:pt x="277" y="564"/>
                  </a:lnTo>
                  <a:lnTo>
                    <a:pt x="279" y="564"/>
                  </a:lnTo>
                  <a:lnTo>
                    <a:pt x="279" y="563"/>
                  </a:lnTo>
                  <a:lnTo>
                    <a:pt x="281" y="563"/>
                  </a:lnTo>
                  <a:lnTo>
                    <a:pt x="283" y="563"/>
                  </a:lnTo>
                  <a:lnTo>
                    <a:pt x="283" y="561"/>
                  </a:lnTo>
                  <a:lnTo>
                    <a:pt x="285" y="561"/>
                  </a:lnTo>
                  <a:lnTo>
                    <a:pt x="285" y="563"/>
                  </a:lnTo>
                  <a:lnTo>
                    <a:pt x="287" y="563"/>
                  </a:lnTo>
                  <a:lnTo>
                    <a:pt x="287" y="564"/>
                  </a:lnTo>
                  <a:lnTo>
                    <a:pt x="287" y="566"/>
                  </a:lnTo>
                  <a:lnTo>
                    <a:pt x="289" y="566"/>
                  </a:lnTo>
                  <a:lnTo>
                    <a:pt x="291" y="566"/>
                  </a:lnTo>
                  <a:lnTo>
                    <a:pt x="292" y="566"/>
                  </a:lnTo>
                  <a:lnTo>
                    <a:pt x="294" y="566"/>
                  </a:lnTo>
                  <a:lnTo>
                    <a:pt x="294" y="564"/>
                  </a:lnTo>
                  <a:lnTo>
                    <a:pt x="294" y="563"/>
                  </a:lnTo>
                  <a:lnTo>
                    <a:pt x="294" y="561"/>
                  </a:lnTo>
                  <a:lnTo>
                    <a:pt x="294" y="559"/>
                  </a:lnTo>
                  <a:lnTo>
                    <a:pt x="294" y="557"/>
                  </a:lnTo>
                  <a:lnTo>
                    <a:pt x="292" y="557"/>
                  </a:lnTo>
                  <a:lnTo>
                    <a:pt x="291" y="557"/>
                  </a:lnTo>
                  <a:lnTo>
                    <a:pt x="289" y="557"/>
                  </a:lnTo>
                  <a:lnTo>
                    <a:pt x="287" y="557"/>
                  </a:lnTo>
                  <a:lnTo>
                    <a:pt x="285" y="557"/>
                  </a:lnTo>
                  <a:lnTo>
                    <a:pt x="283" y="557"/>
                  </a:lnTo>
                  <a:lnTo>
                    <a:pt x="281" y="557"/>
                  </a:lnTo>
                  <a:lnTo>
                    <a:pt x="281" y="555"/>
                  </a:lnTo>
                  <a:lnTo>
                    <a:pt x="279" y="555"/>
                  </a:lnTo>
                  <a:lnTo>
                    <a:pt x="277" y="555"/>
                  </a:lnTo>
                  <a:lnTo>
                    <a:pt x="275" y="555"/>
                  </a:lnTo>
                  <a:lnTo>
                    <a:pt x="275" y="553"/>
                  </a:lnTo>
                  <a:lnTo>
                    <a:pt x="275" y="551"/>
                  </a:lnTo>
                  <a:lnTo>
                    <a:pt x="275" y="549"/>
                  </a:lnTo>
                  <a:lnTo>
                    <a:pt x="277" y="547"/>
                  </a:lnTo>
                  <a:lnTo>
                    <a:pt x="277" y="545"/>
                  </a:lnTo>
                  <a:lnTo>
                    <a:pt x="275" y="545"/>
                  </a:lnTo>
                  <a:lnTo>
                    <a:pt x="275" y="544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0"/>
                  </a:lnTo>
                  <a:lnTo>
                    <a:pt x="279" y="538"/>
                  </a:lnTo>
                  <a:lnTo>
                    <a:pt x="279" y="536"/>
                  </a:lnTo>
                  <a:lnTo>
                    <a:pt x="277" y="536"/>
                  </a:lnTo>
                  <a:lnTo>
                    <a:pt x="277" y="534"/>
                  </a:lnTo>
                  <a:lnTo>
                    <a:pt x="279" y="532"/>
                  </a:lnTo>
                  <a:lnTo>
                    <a:pt x="279" y="530"/>
                  </a:lnTo>
                  <a:lnTo>
                    <a:pt x="281" y="530"/>
                  </a:lnTo>
                  <a:lnTo>
                    <a:pt x="281" y="528"/>
                  </a:lnTo>
                  <a:lnTo>
                    <a:pt x="279" y="528"/>
                  </a:lnTo>
                  <a:lnTo>
                    <a:pt x="279" y="526"/>
                  </a:lnTo>
                  <a:lnTo>
                    <a:pt x="277" y="526"/>
                  </a:lnTo>
                  <a:lnTo>
                    <a:pt x="275" y="526"/>
                  </a:lnTo>
                  <a:lnTo>
                    <a:pt x="275" y="528"/>
                  </a:lnTo>
                  <a:lnTo>
                    <a:pt x="273" y="528"/>
                  </a:lnTo>
                  <a:lnTo>
                    <a:pt x="272" y="528"/>
                  </a:lnTo>
                  <a:lnTo>
                    <a:pt x="270" y="528"/>
                  </a:lnTo>
                  <a:lnTo>
                    <a:pt x="270" y="530"/>
                  </a:lnTo>
                  <a:lnTo>
                    <a:pt x="268" y="530"/>
                  </a:lnTo>
                  <a:lnTo>
                    <a:pt x="266" y="530"/>
                  </a:lnTo>
                  <a:lnTo>
                    <a:pt x="266" y="532"/>
                  </a:lnTo>
                  <a:lnTo>
                    <a:pt x="264" y="530"/>
                  </a:lnTo>
                  <a:lnTo>
                    <a:pt x="264" y="532"/>
                  </a:lnTo>
                  <a:lnTo>
                    <a:pt x="262" y="532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6" y="532"/>
                  </a:lnTo>
                  <a:lnTo>
                    <a:pt x="254" y="532"/>
                  </a:lnTo>
                  <a:lnTo>
                    <a:pt x="254" y="530"/>
                  </a:lnTo>
                  <a:lnTo>
                    <a:pt x="254" y="528"/>
                  </a:lnTo>
                  <a:lnTo>
                    <a:pt x="256" y="528"/>
                  </a:lnTo>
                  <a:lnTo>
                    <a:pt x="256" y="526"/>
                  </a:lnTo>
                  <a:lnTo>
                    <a:pt x="258" y="526"/>
                  </a:lnTo>
                  <a:lnTo>
                    <a:pt x="260" y="526"/>
                  </a:lnTo>
                  <a:lnTo>
                    <a:pt x="262" y="526"/>
                  </a:lnTo>
                  <a:lnTo>
                    <a:pt x="264" y="526"/>
                  </a:lnTo>
                  <a:lnTo>
                    <a:pt x="264" y="525"/>
                  </a:lnTo>
                  <a:lnTo>
                    <a:pt x="266" y="525"/>
                  </a:lnTo>
                  <a:lnTo>
                    <a:pt x="266" y="523"/>
                  </a:lnTo>
                  <a:lnTo>
                    <a:pt x="268" y="523"/>
                  </a:lnTo>
                  <a:lnTo>
                    <a:pt x="268" y="521"/>
                  </a:lnTo>
                  <a:lnTo>
                    <a:pt x="268" y="519"/>
                  </a:lnTo>
                  <a:lnTo>
                    <a:pt x="270" y="519"/>
                  </a:lnTo>
                  <a:lnTo>
                    <a:pt x="270" y="517"/>
                  </a:lnTo>
                  <a:lnTo>
                    <a:pt x="268" y="515"/>
                  </a:lnTo>
                  <a:lnTo>
                    <a:pt x="268" y="513"/>
                  </a:lnTo>
                  <a:lnTo>
                    <a:pt x="270" y="513"/>
                  </a:lnTo>
                  <a:lnTo>
                    <a:pt x="270" y="511"/>
                  </a:lnTo>
                  <a:lnTo>
                    <a:pt x="270" y="509"/>
                  </a:lnTo>
                  <a:lnTo>
                    <a:pt x="270" y="507"/>
                  </a:lnTo>
                  <a:lnTo>
                    <a:pt x="268" y="506"/>
                  </a:lnTo>
                  <a:lnTo>
                    <a:pt x="268" y="504"/>
                  </a:lnTo>
                  <a:lnTo>
                    <a:pt x="268" y="502"/>
                  </a:lnTo>
                  <a:lnTo>
                    <a:pt x="268" y="500"/>
                  </a:lnTo>
                  <a:lnTo>
                    <a:pt x="266" y="500"/>
                  </a:lnTo>
                  <a:lnTo>
                    <a:pt x="264" y="500"/>
                  </a:lnTo>
                  <a:lnTo>
                    <a:pt x="264" y="502"/>
                  </a:lnTo>
                  <a:lnTo>
                    <a:pt x="264" y="504"/>
                  </a:lnTo>
                  <a:lnTo>
                    <a:pt x="262" y="504"/>
                  </a:lnTo>
                  <a:lnTo>
                    <a:pt x="262" y="506"/>
                  </a:lnTo>
                  <a:lnTo>
                    <a:pt x="260" y="506"/>
                  </a:lnTo>
                  <a:lnTo>
                    <a:pt x="260" y="507"/>
                  </a:lnTo>
                  <a:lnTo>
                    <a:pt x="258" y="507"/>
                  </a:lnTo>
                  <a:lnTo>
                    <a:pt x="256" y="509"/>
                  </a:lnTo>
                  <a:lnTo>
                    <a:pt x="254" y="509"/>
                  </a:lnTo>
                  <a:lnTo>
                    <a:pt x="253" y="509"/>
                  </a:lnTo>
                  <a:lnTo>
                    <a:pt x="253" y="511"/>
                  </a:lnTo>
                  <a:lnTo>
                    <a:pt x="251" y="511"/>
                  </a:lnTo>
                  <a:lnTo>
                    <a:pt x="249" y="511"/>
                  </a:lnTo>
                  <a:lnTo>
                    <a:pt x="249" y="513"/>
                  </a:lnTo>
                  <a:lnTo>
                    <a:pt x="247" y="513"/>
                  </a:lnTo>
                  <a:lnTo>
                    <a:pt x="245" y="513"/>
                  </a:lnTo>
                  <a:lnTo>
                    <a:pt x="243" y="513"/>
                  </a:lnTo>
                  <a:lnTo>
                    <a:pt x="243" y="511"/>
                  </a:lnTo>
                  <a:lnTo>
                    <a:pt x="243" y="509"/>
                  </a:lnTo>
                  <a:lnTo>
                    <a:pt x="243" y="507"/>
                  </a:lnTo>
                  <a:lnTo>
                    <a:pt x="245" y="507"/>
                  </a:lnTo>
                  <a:lnTo>
                    <a:pt x="245" y="506"/>
                  </a:lnTo>
                  <a:lnTo>
                    <a:pt x="245" y="504"/>
                  </a:lnTo>
                  <a:lnTo>
                    <a:pt x="245" y="502"/>
                  </a:lnTo>
                  <a:lnTo>
                    <a:pt x="247" y="502"/>
                  </a:lnTo>
                  <a:lnTo>
                    <a:pt x="247" y="500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51" y="498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2"/>
                  </a:lnTo>
                  <a:lnTo>
                    <a:pt x="253" y="490"/>
                  </a:lnTo>
                  <a:lnTo>
                    <a:pt x="251" y="490"/>
                  </a:lnTo>
                  <a:lnTo>
                    <a:pt x="249" y="490"/>
                  </a:lnTo>
                  <a:lnTo>
                    <a:pt x="247" y="490"/>
                  </a:lnTo>
                  <a:lnTo>
                    <a:pt x="247" y="488"/>
                  </a:lnTo>
                  <a:lnTo>
                    <a:pt x="245" y="488"/>
                  </a:lnTo>
                  <a:lnTo>
                    <a:pt x="245" y="487"/>
                  </a:lnTo>
                  <a:lnTo>
                    <a:pt x="245" y="485"/>
                  </a:lnTo>
                  <a:lnTo>
                    <a:pt x="245" y="483"/>
                  </a:lnTo>
                  <a:lnTo>
                    <a:pt x="245" y="481"/>
                  </a:lnTo>
                  <a:lnTo>
                    <a:pt x="245" y="479"/>
                  </a:lnTo>
                  <a:lnTo>
                    <a:pt x="247" y="479"/>
                  </a:lnTo>
                  <a:lnTo>
                    <a:pt x="247" y="477"/>
                  </a:lnTo>
                  <a:lnTo>
                    <a:pt x="249" y="477"/>
                  </a:lnTo>
                  <a:lnTo>
                    <a:pt x="251" y="477"/>
                  </a:lnTo>
                  <a:lnTo>
                    <a:pt x="253" y="477"/>
                  </a:lnTo>
                  <a:lnTo>
                    <a:pt x="253" y="475"/>
                  </a:lnTo>
                  <a:lnTo>
                    <a:pt x="254" y="475"/>
                  </a:lnTo>
                  <a:lnTo>
                    <a:pt x="254" y="473"/>
                  </a:lnTo>
                  <a:lnTo>
                    <a:pt x="256" y="473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8" y="470"/>
                  </a:lnTo>
                  <a:lnTo>
                    <a:pt x="256" y="468"/>
                  </a:lnTo>
                  <a:lnTo>
                    <a:pt x="254" y="468"/>
                  </a:lnTo>
                  <a:lnTo>
                    <a:pt x="253" y="468"/>
                  </a:lnTo>
                  <a:lnTo>
                    <a:pt x="251" y="466"/>
                  </a:lnTo>
                  <a:lnTo>
                    <a:pt x="249" y="466"/>
                  </a:lnTo>
                  <a:lnTo>
                    <a:pt x="247" y="466"/>
                  </a:lnTo>
                  <a:lnTo>
                    <a:pt x="245" y="466"/>
                  </a:lnTo>
                  <a:lnTo>
                    <a:pt x="245" y="464"/>
                  </a:lnTo>
                  <a:lnTo>
                    <a:pt x="245" y="462"/>
                  </a:lnTo>
                  <a:lnTo>
                    <a:pt x="247" y="4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CFE0F8C-1D8C-4F41-95D1-A1A45443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055"/>
              <a:ext cx="669" cy="464"/>
            </a:xfrm>
            <a:custGeom>
              <a:avLst/>
              <a:gdLst>
                <a:gd name="T0" fmla="*/ 241 w 669"/>
                <a:gd name="T1" fmla="*/ 449 h 464"/>
                <a:gd name="T2" fmla="*/ 222 w 669"/>
                <a:gd name="T3" fmla="*/ 462 h 464"/>
                <a:gd name="T4" fmla="*/ 201 w 669"/>
                <a:gd name="T5" fmla="*/ 454 h 464"/>
                <a:gd name="T6" fmla="*/ 199 w 669"/>
                <a:gd name="T7" fmla="*/ 441 h 464"/>
                <a:gd name="T8" fmla="*/ 180 w 669"/>
                <a:gd name="T9" fmla="*/ 445 h 464"/>
                <a:gd name="T10" fmla="*/ 156 w 669"/>
                <a:gd name="T11" fmla="*/ 445 h 464"/>
                <a:gd name="T12" fmla="*/ 139 w 669"/>
                <a:gd name="T13" fmla="*/ 441 h 464"/>
                <a:gd name="T14" fmla="*/ 129 w 669"/>
                <a:gd name="T15" fmla="*/ 452 h 464"/>
                <a:gd name="T16" fmla="*/ 106 w 669"/>
                <a:gd name="T17" fmla="*/ 454 h 464"/>
                <a:gd name="T18" fmla="*/ 87 w 669"/>
                <a:gd name="T19" fmla="*/ 460 h 464"/>
                <a:gd name="T20" fmla="*/ 68 w 669"/>
                <a:gd name="T21" fmla="*/ 456 h 464"/>
                <a:gd name="T22" fmla="*/ 53 w 669"/>
                <a:gd name="T23" fmla="*/ 441 h 464"/>
                <a:gd name="T24" fmla="*/ 40 w 669"/>
                <a:gd name="T25" fmla="*/ 428 h 464"/>
                <a:gd name="T26" fmla="*/ 34 w 669"/>
                <a:gd name="T27" fmla="*/ 414 h 464"/>
                <a:gd name="T28" fmla="*/ 17 w 669"/>
                <a:gd name="T29" fmla="*/ 403 h 464"/>
                <a:gd name="T30" fmla="*/ 7 w 669"/>
                <a:gd name="T31" fmla="*/ 384 h 464"/>
                <a:gd name="T32" fmla="*/ 2 w 669"/>
                <a:gd name="T33" fmla="*/ 371 h 464"/>
                <a:gd name="T34" fmla="*/ 6 w 669"/>
                <a:gd name="T35" fmla="*/ 346 h 464"/>
                <a:gd name="T36" fmla="*/ 15 w 669"/>
                <a:gd name="T37" fmla="*/ 325 h 464"/>
                <a:gd name="T38" fmla="*/ 25 w 669"/>
                <a:gd name="T39" fmla="*/ 306 h 464"/>
                <a:gd name="T40" fmla="*/ 30 w 669"/>
                <a:gd name="T41" fmla="*/ 281 h 464"/>
                <a:gd name="T42" fmla="*/ 26 w 669"/>
                <a:gd name="T43" fmla="*/ 261 h 464"/>
                <a:gd name="T44" fmla="*/ 30 w 669"/>
                <a:gd name="T45" fmla="*/ 242 h 464"/>
                <a:gd name="T46" fmla="*/ 30 w 669"/>
                <a:gd name="T47" fmla="*/ 213 h 464"/>
                <a:gd name="T48" fmla="*/ 32 w 669"/>
                <a:gd name="T49" fmla="*/ 185 h 464"/>
                <a:gd name="T50" fmla="*/ 30 w 669"/>
                <a:gd name="T51" fmla="*/ 160 h 464"/>
                <a:gd name="T52" fmla="*/ 51 w 669"/>
                <a:gd name="T53" fmla="*/ 150 h 464"/>
                <a:gd name="T54" fmla="*/ 61 w 669"/>
                <a:gd name="T55" fmla="*/ 126 h 464"/>
                <a:gd name="T56" fmla="*/ 63 w 669"/>
                <a:gd name="T57" fmla="*/ 97 h 464"/>
                <a:gd name="T58" fmla="*/ 42 w 669"/>
                <a:gd name="T59" fmla="*/ 80 h 464"/>
                <a:gd name="T60" fmla="*/ 40 w 669"/>
                <a:gd name="T61" fmla="*/ 57 h 464"/>
                <a:gd name="T62" fmla="*/ 38 w 669"/>
                <a:gd name="T63" fmla="*/ 31 h 464"/>
                <a:gd name="T64" fmla="*/ 13 w 669"/>
                <a:gd name="T65" fmla="*/ 31 h 464"/>
                <a:gd name="T66" fmla="*/ 25 w 669"/>
                <a:gd name="T67" fmla="*/ 4 h 464"/>
                <a:gd name="T68" fmla="*/ 76 w 669"/>
                <a:gd name="T69" fmla="*/ 21 h 464"/>
                <a:gd name="T70" fmla="*/ 102 w 669"/>
                <a:gd name="T71" fmla="*/ 38 h 464"/>
                <a:gd name="T72" fmla="*/ 133 w 669"/>
                <a:gd name="T73" fmla="*/ 53 h 464"/>
                <a:gd name="T74" fmla="*/ 156 w 669"/>
                <a:gd name="T75" fmla="*/ 78 h 464"/>
                <a:gd name="T76" fmla="*/ 161 w 669"/>
                <a:gd name="T77" fmla="*/ 105 h 464"/>
                <a:gd name="T78" fmla="*/ 184 w 669"/>
                <a:gd name="T79" fmla="*/ 109 h 464"/>
                <a:gd name="T80" fmla="*/ 194 w 669"/>
                <a:gd name="T81" fmla="*/ 139 h 464"/>
                <a:gd name="T82" fmla="*/ 215 w 669"/>
                <a:gd name="T83" fmla="*/ 139 h 464"/>
                <a:gd name="T84" fmla="*/ 241 w 669"/>
                <a:gd name="T85" fmla="*/ 129 h 464"/>
                <a:gd name="T86" fmla="*/ 273 w 669"/>
                <a:gd name="T87" fmla="*/ 124 h 464"/>
                <a:gd name="T88" fmla="*/ 304 w 669"/>
                <a:gd name="T89" fmla="*/ 118 h 464"/>
                <a:gd name="T90" fmla="*/ 327 w 669"/>
                <a:gd name="T91" fmla="*/ 107 h 464"/>
                <a:gd name="T92" fmla="*/ 340 w 669"/>
                <a:gd name="T93" fmla="*/ 86 h 464"/>
                <a:gd name="T94" fmla="*/ 368 w 669"/>
                <a:gd name="T95" fmla="*/ 91 h 464"/>
                <a:gd name="T96" fmla="*/ 399 w 669"/>
                <a:gd name="T97" fmla="*/ 90 h 464"/>
                <a:gd name="T98" fmla="*/ 424 w 669"/>
                <a:gd name="T99" fmla="*/ 90 h 464"/>
                <a:gd name="T100" fmla="*/ 456 w 669"/>
                <a:gd name="T101" fmla="*/ 91 h 464"/>
                <a:gd name="T102" fmla="*/ 473 w 669"/>
                <a:gd name="T103" fmla="*/ 109 h 464"/>
                <a:gd name="T104" fmla="*/ 484 w 669"/>
                <a:gd name="T105" fmla="*/ 133 h 464"/>
                <a:gd name="T106" fmla="*/ 513 w 669"/>
                <a:gd name="T107" fmla="*/ 148 h 464"/>
                <a:gd name="T108" fmla="*/ 543 w 669"/>
                <a:gd name="T109" fmla="*/ 147 h 464"/>
                <a:gd name="T110" fmla="*/ 572 w 669"/>
                <a:gd name="T111" fmla="*/ 126 h 464"/>
                <a:gd name="T112" fmla="*/ 585 w 669"/>
                <a:gd name="T113" fmla="*/ 107 h 464"/>
                <a:gd name="T114" fmla="*/ 612 w 669"/>
                <a:gd name="T115" fmla="*/ 95 h 464"/>
                <a:gd name="T116" fmla="*/ 640 w 669"/>
                <a:gd name="T117" fmla="*/ 97 h 464"/>
                <a:gd name="T118" fmla="*/ 665 w 669"/>
                <a:gd name="T119" fmla="*/ 9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9" h="464">
                  <a:moveTo>
                    <a:pt x="247" y="460"/>
                  </a:moveTo>
                  <a:lnTo>
                    <a:pt x="247" y="458"/>
                  </a:lnTo>
                  <a:lnTo>
                    <a:pt x="249" y="458"/>
                  </a:lnTo>
                  <a:lnTo>
                    <a:pt x="249" y="456"/>
                  </a:lnTo>
                  <a:lnTo>
                    <a:pt x="249" y="454"/>
                  </a:lnTo>
                  <a:lnTo>
                    <a:pt x="249" y="452"/>
                  </a:lnTo>
                  <a:lnTo>
                    <a:pt x="251" y="452"/>
                  </a:lnTo>
                  <a:lnTo>
                    <a:pt x="251" y="451"/>
                  </a:lnTo>
                  <a:lnTo>
                    <a:pt x="251" y="449"/>
                  </a:lnTo>
                  <a:lnTo>
                    <a:pt x="249" y="449"/>
                  </a:lnTo>
                  <a:lnTo>
                    <a:pt x="247" y="451"/>
                  </a:lnTo>
                  <a:lnTo>
                    <a:pt x="245" y="451"/>
                  </a:lnTo>
                  <a:lnTo>
                    <a:pt x="245" y="452"/>
                  </a:lnTo>
                  <a:lnTo>
                    <a:pt x="243" y="452"/>
                  </a:lnTo>
                  <a:lnTo>
                    <a:pt x="241" y="452"/>
                  </a:lnTo>
                  <a:lnTo>
                    <a:pt x="241" y="451"/>
                  </a:lnTo>
                  <a:lnTo>
                    <a:pt x="241" y="449"/>
                  </a:lnTo>
                  <a:lnTo>
                    <a:pt x="239" y="449"/>
                  </a:lnTo>
                  <a:lnTo>
                    <a:pt x="239" y="447"/>
                  </a:lnTo>
                  <a:lnTo>
                    <a:pt x="237" y="447"/>
                  </a:lnTo>
                  <a:lnTo>
                    <a:pt x="237" y="449"/>
                  </a:lnTo>
                  <a:lnTo>
                    <a:pt x="237" y="451"/>
                  </a:lnTo>
                  <a:lnTo>
                    <a:pt x="237" y="452"/>
                  </a:lnTo>
                  <a:lnTo>
                    <a:pt x="235" y="452"/>
                  </a:lnTo>
                  <a:lnTo>
                    <a:pt x="234" y="452"/>
                  </a:lnTo>
                  <a:lnTo>
                    <a:pt x="234" y="454"/>
                  </a:lnTo>
                  <a:lnTo>
                    <a:pt x="232" y="454"/>
                  </a:lnTo>
                  <a:lnTo>
                    <a:pt x="230" y="456"/>
                  </a:lnTo>
                  <a:lnTo>
                    <a:pt x="228" y="458"/>
                  </a:lnTo>
                  <a:lnTo>
                    <a:pt x="228" y="460"/>
                  </a:lnTo>
                  <a:lnTo>
                    <a:pt x="226" y="460"/>
                  </a:lnTo>
                  <a:lnTo>
                    <a:pt x="224" y="460"/>
                  </a:lnTo>
                  <a:lnTo>
                    <a:pt x="224" y="462"/>
                  </a:lnTo>
                  <a:lnTo>
                    <a:pt x="222" y="462"/>
                  </a:lnTo>
                  <a:lnTo>
                    <a:pt x="220" y="462"/>
                  </a:lnTo>
                  <a:lnTo>
                    <a:pt x="218" y="462"/>
                  </a:lnTo>
                  <a:lnTo>
                    <a:pt x="216" y="462"/>
                  </a:lnTo>
                  <a:lnTo>
                    <a:pt x="215" y="462"/>
                  </a:lnTo>
                  <a:lnTo>
                    <a:pt x="213" y="462"/>
                  </a:lnTo>
                  <a:lnTo>
                    <a:pt x="213" y="460"/>
                  </a:lnTo>
                  <a:lnTo>
                    <a:pt x="211" y="458"/>
                  </a:lnTo>
                  <a:lnTo>
                    <a:pt x="209" y="458"/>
                  </a:lnTo>
                  <a:lnTo>
                    <a:pt x="207" y="458"/>
                  </a:lnTo>
                  <a:lnTo>
                    <a:pt x="207" y="460"/>
                  </a:lnTo>
                  <a:lnTo>
                    <a:pt x="205" y="460"/>
                  </a:lnTo>
                  <a:lnTo>
                    <a:pt x="203" y="462"/>
                  </a:lnTo>
                  <a:lnTo>
                    <a:pt x="201" y="462"/>
                  </a:lnTo>
                  <a:lnTo>
                    <a:pt x="201" y="460"/>
                  </a:lnTo>
                  <a:lnTo>
                    <a:pt x="201" y="458"/>
                  </a:lnTo>
                  <a:lnTo>
                    <a:pt x="201" y="456"/>
                  </a:lnTo>
                  <a:lnTo>
                    <a:pt x="201" y="454"/>
                  </a:lnTo>
                  <a:lnTo>
                    <a:pt x="203" y="454"/>
                  </a:lnTo>
                  <a:lnTo>
                    <a:pt x="203" y="456"/>
                  </a:lnTo>
                  <a:lnTo>
                    <a:pt x="205" y="456"/>
                  </a:lnTo>
                  <a:lnTo>
                    <a:pt x="207" y="456"/>
                  </a:lnTo>
                  <a:lnTo>
                    <a:pt x="205" y="454"/>
                  </a:lnTo>
                  <a:lnTo>
                    <a:pt x="203" y="452"/>
                  </a:lnTo>
                  <a:lnTo>
                    <a:pt x="201" y="452"/>
                  </a:lnTo>
                  <a:lnTo>
                    <a:pt x="201" y="451"/>
                  </a:lnTo>
                  <a:lnTo>
                    <a:pt x="199" y="451"/>
                  </a:lnTo>
                  <a:lnTo>
                    <a:pt x="197" y="451"/>
                  </a:lnTo>
                  <a:lnTo>
                    <a:pt x="196" y="449"/>
                  </a:lnTo>
                  <a:lnTo>
                    <a:pt x="196" y="447"/>
                  </a:lnTo>
                  <a:lnTo>
                    <a:pt x="196" y="445"/>
                  </a:lnTo>
                  <a:lnTo>
                    <a:pt x="197" y="445"/>
                  </a:lnTo>
                  <a:lnTo>
                    <a:pt x="197" y="443"/>
                  </a:lnTo>
                  <a:lnTo>
                    <a:pt x="199" y="443"/>
                  </a:lnTo>
                  <a:lnTo>
                    <a:pt x="199" y="441"/>
                  </a:lnTo>
                  <a:lnTo>
                    <a:pt x="197" y="441"/>
                  </a:lnTo>
                  <a:lnTo>
                    <a:pt x="196" y="441"/>
                  </a:lnTo>
                  <a:lnTo>
                    <a:pt x="194" y="441"/>
                  </a:lnTo>
                  <a:lnTo>
                    <a:pt x="194" y="443"/>
                  </a:lnTo>
                  <a:lnTo>
                    <a:pt x="194" y="445"/>
                  </a:lnTo>
                  <a:lnTo>
                    <a:pt x="192" y="445"/>
                  </a:lnTo>
                  <a:lnTo>
                    <a:pt x="190" y="447"/>
                  </a:lnTo>
                  <a:lnTo>
                    <a:pt x="190" y="449"/>
                  </a:lnTo>
                  <a:lnTo>
                    <a:pt x="188" y="449"/>
                  </a:lnTo>
                  <a:lnTo>
                    <a:pt x="188" y="451"/>
                  </a:lnTo>
                  <a:lnTo>
                    <a:pt x="186" y="451"/>
                  </a:lnTo>
                  <a:lnTo>
                    <a:pt x="186" y="449"/>
                  </a:lnTo>
                  <a:lnTo>
                    <a:pt x="184" y="449"/>
                  </a:lnTo>
                  <a:lnTo>
                    <a:pt x="184" y="447"/>
                  </a:lnTo>
                  <a:lnTo>
                    <a:pt x="182" y="447"/>
                  </a:lnTo>
                  <a:lnTo>
                    <a:pt x="182" y="445"/>
                  </a:lnTo>
                  <a:lnTo>
                    <a:pt x="180" y="445"/>
                  </a:lnTo>
                  <a:lnTo>
                    <a:pt x="178" y="445"/>
                  </a:lnTo>
                  <a:lnTo>
                    <a:pt x="177" y="445"/>
                  </a:lnTo>
                  <a:lnTo>
                    <a:pt x="175" y="445"/>
                  </a:lnTo>
                  <a:lnTo>
                    <a:pt x="173" y="445"/>
                  </a:lnTo>
                  <a:lnTo>
                    <a:pt x="171" y="445"/>
                  </a:lnTo>
                  <a:lnTo>
                    <a:pt x="169" y="445"/>
                  </a:lnTo>
                  <a:lnTo>
                    <a:pt x="167" y="445"/>
                  </a:lnTo>
                  <a:lnTo>
                    <a:pt x="167" y="447"/>
                  </a:lnTo>
                  <a:lnTo>
                    <a:pt x="165" y="447"/>
                  </a:lnTo>
                  <a:lnTo>
                    <a:pt x="163" y="447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59" y="449"/>
                  </a:lnTo>
                  <a:lnTo>
                    <a:pt x="159" y="451"/>
                  </a:lnTo>
                  <a:lnTo>
                    <a:pt x="158" y="449"/>
                  </a:lnTo>
                  <a:lnTo>
                    <a:pt x="158" y="447"/>
                  </a:lnTo>
                  <a:lnTo>
                    <a:pt x="156" y="445"/>
                  </a:lnTo>
                  <a:lnTo>
                    <a:pt x="154" y="445"/>
                  </a:lnTo>
                  <a:lnTo>
                    <a:pt x="152" y="445"/>
                  </a:lnTo>
                  <a:lnTo>
                    <a:pt x="152" y="447"/>
                  </a:lnTo>
                  <a:lnTo>
                    <a:pt x="152" y="449"/>
                  </a:lnTo>
                  <a:lnTo>
                    <a:pt x="150" y="449"/>
                  </a:lnTo>
                  <a:lnTo>
                    <a:pt x="148" y="449"/>
                  </a:lnTo>
                  <a:lnTo>
                    <a:pt x="148" y="447"/>
                  </a:lnTo>
                  <a:lnTo>
                    <a:pt x="146" y="447"/>
                  </a:lnTo>
                  <a:lnTo>
                    <a:pt x="144" y="447"/>
                  </a:lnTo>
                  <a:lnTo>
                    <a:pt x="144" y="445"/>
                  </a:lnTo>
                  <a:lnTo>
                    <a:pt x="142" y="445"/>
                  </a:lnTo>
                  <a:lnTo>
                    <a:pt x="142" y="443"/>
                  </a:lnTo>
                  <a:lnTo>
                    <a:pt x="142" y="441"/>
                  </a:lnTo>
                  <a:lnTo>
                    <a:pt x="140" y="441"/>
                  </a:lnTo>
                  <a:lnTo>
                    <a:pt x="140" y="443"/>
                  </a:lnTo>
                  <a:lnTo>
                    <a:pt x="140" y="441"/>
                  </a:lnTo>
                  <a:lnTo>
                    <a:pt x="139" y="441"/>
                  </a:lnTo>
                  <a:lnTo>
                    <a:pt x="137" y="441"/>
                  </a:lnTo>
                  <a:lnTo>
                    <a:pt x="137" y="443"/>
                  </a:lnTo>
                  <a:lnTo>
                    <a:pt x="135" y="443"/>
                  </a:lnTo>
                  <a:lnTo>
                    <a:pt x="133" y="443"/>
                  </a:lnTo>
                  <a:lnTo>
                    <a:pt x="133" y="445"/>
                  </a:lnTo>
                  <a:lnTo>
                    <a:pt x="135" y="445"/>
                  </a:lnTo>
                  <a:lnTo>
                    <a:pt x="137" y="445"/>
                  </a:lnTo>
                  <a:lnTo>
                    <a:pt x="137" y="447"/>
                  </a:lnTo>
                  <a:lnTo>
                    <a:pt x="139" y="449"/>
                  </a:lnTo>
                  <a:lnTo>
                    <a:pt x="137" y="449"/>
                  </a:lnTo>
                  <a:lnTo>
                    <a:pt x="137" y="451"/>
                  </a:lnTo>
                  <a:lnTo>
                    <a:pt x="135" y="451"/>
                  </a:lnTo>
                  <a:lnTo>
                    <a:pt x="133" y="451"/>
                  </a:lnTo>
                  <a:lnTo>
                    <a:pt x="133" y="449"/>
                  </a:lnTo>
                  <a:lnTo>
                    <a:pt x="131" y="451"/>
                  </a:lnTo>
                  <a:lnTo>
                    <a:pt x="131" y="452"/>
                  </a:lnTo>
                  <a:lnTo>
                    <a:pt x="129" y="452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5" y="454"/>
                  </a:lnTo>
                  <a:lnTo>
                    <a:pt x="123" y="454"/>
                  </a:lnTo>
                  <a:lnTo>
                    <a:pt x="121" y="454"/>
                  </a:lnTo>
                  <a:lnTo>
                    <a:pt x="121" y="456"/>
                  </a:lnTo>
                  <a:lnTo>
                    <a:pt x="120" y="456"/>
                  </a:lnTo>
                  <a:lnTo>
                    <a:pt x="120" y="458"/>
                  </a:lnTo>
                  <a:lnTo>
                    <a:pt x="118" y="458"/>
                  </a:lnTo>
                  <a:lnTo>
                    <a:pt x="118" y="460"/>
                  </a:lnTo>
                  <a:lnTo>
                    <a:pt x="116" y="458"/>
                  </a:lnTo>
                  <a:lnTo>
                    <a:pt x="114" y="458"/>
                  </a:lnTo>
                  <a:lnTo>
                    <a:pt x="114" y="456"/>
                  </a:lnTo>
                  <a:lnTo>
                    <a:pt x="112" y="456"/>
                  </a:lnTo>
                  <a:lnTo>
                    <a:pt x="110" y="454"/>
                  </a:lnTo>
                  <a:lnTo>
                    <a:pt x="108" y="454"/>
                  </a:lnTo>
                  <a:lnTo>
                    <a:pt x="106" y="454"/>
                  </a:lnTo>
                  <a:lnTo>
                    <a:pt x="106" y="452"/>
                  </a:lnTo>
                  <a:lnTo>
                    <a:pt x="104" y="452"/>
                  </a:lnTo>
                  <a:lnTo>
                    <a:pt x="102" y="451"/>
                  </a:lnTo>
                  <a:lnTo>
                    <a:pt x="101" y="451"/>
                  </a:lnTo>
                  <a:lnTo>
                    <a:pt x="101" y="452"/>
                  </a:lnTo>
                  <a:lnTo>
                    <a:pt x="99" y="454"/>
                  </a:lnTo>
                  <a:lnTo>
                    <a:pt x="99" y="456"/>
                  </a:lnTo>
                  <a:lnTo>
                    <a:pt x="99" y="458"/>
                  </a:lnTo>
                  <a:lnTo>
                    <a:pt x="99" y="460"/>
                  </a:lnTo>
                  <a:lnTo>
                    <a:pt x="97" y="462"/>
                  </a:lnTo>
                  <a:lnTo>
                    <a:pt x="97" y="464"/>
                  </a:lnTo>
                  <a:lnTo>
                    <a:pt x="95" y="464"/>
                  </a:lnTo>
                  <a:lnTo>
                    <a:pt x="93" y="464"/>
                  </a:lnTo>
                  <a:lnTo>
                    <a:pt x="91" y="464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7" y="460"/>
                  </a:lnTo>
                  <a:lnTo>
                    <a:pt x="87" y="458"/>
                  </a:lnTo>
                  <a:lnTo>
                    <a:pt x="87" y="456"/>
                  </a:lnTo>
                  <a:lnTo>
                    <a:pt x="85" y="456"/>
                  </a:lnTo>
                  <a:lnTo>
                    <a:pt x="83" y="456"/>
                  </a:lnTo>
                  <a:lnTo>
                    <a:pt x="82" y="456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0" y="460"/>
                  </a:lnTo>
                  <a:lnTo>
                    <a:pt x="80" y="458"/>
                  </a:lnTo>
                  <a:lnTo>
                    <a:pt x="78" y="458"/>
                  </a:lnTo>
                  <a:lnTo>
                    <a:pt x="76" y="458"/>
                  </a:lnTo>
                  <a:lnTo>
                    <a:pt x="76" y="456"/>
                  </a:lnTo>
                  <a:lnTo>
                    <a:pt x="74" y="456"/>
                  </a:lnTo>
                  <a:lnTo>
                    <a:pt x="74" y="454"/>
                  </a:lnTo>
                  <a:lnTo>
                    <a:pt x="72" y="456"/>
                  </a:lnTo>
                  <a:lnTo>
                    <a:pt x="70" y="456"/>
                  </a:lnTo>
                  <a:lnTo>
                    <a:pt x="68" y="456"/>
                  </a:lnTo>
                  <a:lnTo>
                    <a:pt x="68" y="454"/>
                  </a:lnTo>
                  <a:lnTo>
                    <a:pt x="66" y="454"/>
                  </a:lnTo>
                  <a:lnTo>
                    <a:pt x="66" y="452"/>
                  </a:lnTo>
                  <a:lnTo>
                    <a:pt x="66" y="451"/>
                  </a:lnTo>
                  <a:lnTo>
                    <a:pt x="64" y="451"/>
                  </a:lnTo>
                  <a:lnTo>
                    <a:pt x="63" y="451"/>
                  </a:lnTo>
                  <a:lnTo>
                    <a:pt x="63" y="449"/>
                  </a:lnTo>
                  <a:lnTo>
                    <a:pt x="61" y="449"/>
                  </a:lnTo>
                  <a:lnTo>
                    <a:pt x="61" y="447"/>
                  </a:lnTo>
                  <a:lnTo>
                    <a:pt x="61" y="445"/>
                  </a:lnTo>
                  <a:lnTo>
                    <a:pt x="61" y="443"/>
                  </a:lnTo>
                  <a:lnTo>
                    <a:pt x="59" y="443"/>
                  </a:lnTo>
                  <a:lnTo>
                    <a:pt x="59" y="441"/>
                  </a:lnTo>
                  <a:lnTo>
                    <a:pt x="57" y="439"/>
                  </a:lnTo>
                  <a:lnTo>
                    <a:pt x="55" y="439"/>
                  </a:lnTo>
                  <a:lnTo>
                    <a:pt x="53" y="439"/>
                  </a:lnTo>
                  <a:lnTo>
                    <a:pt x="53" y="441"/>
                  </a:lnTo>
                  <a:lnTo>
                    <a:pt x="51" y="441"/>
                  </a:lnTo>
                  <a:lnTo>
                    <a:pt x="49" y="443"/>
                  </a:lnTo>
                  <a:lnTo>
                    <a:pt x="49" y="441"/>
                  </a:lnTo>
                  <a:lnTo>
                    <a:pt x="47" y="439"/>
                  </a:lnTo>
                  <a:lnTo>
                    <a:pt x="45" y="439"/>
                  </a:lnTo>
                  <a:lnTo>
                    <a:pt x="45" y="437"/>
                  </a:lnTo>
                  <a:lnTo>
                    <a:pt x="45" y="435"/>
                  </a:lnTo>
                  <a:lnTo>
                    <a:pt x="47" y="435"/>
                  </a:lnTo>
                  <a:lnTo>
                    <a:pt x="47" y="433"/>
                  </a:lnTo>
                  <a:lnTo>
                    <a:pt x="47" y="432"/>
                  </a:lnTo>
                  <a:lnTo>
                    <a:pt x="45" y="430"/>
                  </a:lnTo>
                  <a:lnTo>
                    <a:pt x="45" y="428"/>
                  </a:lnTo>
                  <a:lnTo>
                    <a:pt x="44" y="428"/>
                  </a:lnTo>
                  <a:lnTo>
                    <a:pt x="42" y="428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0" y="428"/>
                  </a:lnTo>
                  <a:lnTo>
                    <a:pt x="38" y="428"/>
                  </a:lnTo>
                  <a:lnTo>
                    <a:pt x="36" y="428"/>
                  </a:lnTo>
                  <a:lnTo>
                    <a:pt x="36" y="426"/>
                  </a:lnTo>
                  <a:lnTo>
                    <a:pt x="34" y="426"/>
                  </a:lnTo>
                  <a:lnTo>
                    <a:pt x="34" y="424"/>
                  </a:lnTo>
                  <a:lnTo>
                    <a:pt x="32" y="424"/>
                  </a:lnTo>
                  <a:lnTo>
                    <a:pt x="30" y="424"/>
                  </a:lnTo>
                  <a:lnTo>
                    <a:pt x="30" y="422"/>
                  </a:lnTo>
                  <a:lnTo>
                    <a:pt x="30" y="420"/>
                  </a:lnTo>
                  <a:lnTo>
                    <a:pt x="28" y="420"/>
                  </a:lnTo>
                  <a:lnTo>
                    <a:pt x="30" y="420"/>
                  </a:lnTo>
                  <a:lnTo>
                    <a:pt x="32" y="420"/>
                  </a:lnTo>
                  <a:lnTo>
                    <a:pt x="32" y="418"/>
                  </a:lnTo>
                  <a:lnTo>
                    <a:pt x="32" y="416"/>
                  </a:lnTo>
                  <a:lnTo>
                    <a:pt x="34" y="418"/>
                  </a:lnTo>
                  <a:lnTo>
                    <a:pt x="34" y="416"/>
                  </a:lnTo>
                  <a:lnTo>
                    <a:pt x="34" y="414"/>
                  </a:lnTo>
                  <a:lnTo>
                    <a:pt x="32" y="414"/>
                  </a:lnTo>
                  <a:lnTo>
                    <a:pt x="32" y="413"/>
                  </a:lnTo>
                  <a:lnTo>
                    <a:pt x="30" y="413"/>
                  </a:lnTo>
                  <a:lnTo>
                    <a:pt x="30" y="411"/>
                  </a:lnTo>
                  <a:lnTo>
                    <a:pt x="30" y="409"/>
                  </a:lnTo>
                  <a:lnTo>
                    <a:pt x="30" y="407"/>
                  </a:lnTo>
                  <a:lnTo>
                    <a:pt x="28" y="407"/>
                  </a:lnTo>
                  <a:lnTo>
                    <a:pt x="28" y="405"/>
                  </a:lnTo>
                  <a:lnTo>
                    <a:pt x="26" y="405"/>
                  </a:lnTo>
                  <a:lnTo>
                    <a:pt x="26" y="407"/>
                  </a:lnTo>
                  <a:lnTo>
                    <a:pt x="25" y="407"/>
                  </a:lnTo>
                  <a:lnTo>
                    <a:pt x="23" y="407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7" y="405"/>
                  </a:lnTo>
                  <a:lnTo>
                    <a:pt x="17" y="403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7" y="395"/>
                  </a:lnTo>
                  <a:lnTo>
                    <a:pt x="15" y="395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5" y="390"/>
                  </a:lnTo>
                  <a:lnTo>
                    <a:pt x="15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1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7" y="384"/>
                  </a:lnTo>
                  <a:lnTo>
                    <a:pt x="7" y="382"/>
                  </a:lnTo>
                  <a:lnTo>
                    <a:pt x="6" y="382"/>
                  </a:lnTo>
                  <a:lnTo>
                    <a:pt x="6" y="380"/>
                  </a:lnTo>
                  <a:lnTo>
                    <a:pt x="7" y="380"/>
                  </a:lnTo>
                  <a:lnTo>
                    <a:pt x="6" y="378"/>
                  </a:lnTo>
                  <a:lnTo>
                    <a:pt x="7" y="378"/>
                  </a:lnTo>
                  <a:lnTo>
                    <a:pt x="7" y="376"/>
                  </a:lnTo>
                  <a:lnTo>
                    <a:pt x="7" y="375"/>
                  </a:lnTo>
                  <a:lnTo>
                    <a:pt x="6" y="375"/>
                  </a:lnTo>
                  <a:lnTo>
                    <a:pt x="6" y="376"/>
                  </a:lnTo>
                  <a:lnTo>
                    <a:pt x="4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2" y="373"/>
                  </a:lnTo>
                  <a:lnTo>
                    <a:pt x="4" y="373"/>
                  </a:lnTo>
                  <a:lnTo>
                    <a:pt x="2" y="373"/>
                  </a:lnTo>
                  <a:lnTo>
                    <a:pt x="2" y="371"/>
                  </a:lnTo>
                  <a:lnTo>
                    <a:pt x="0" y="371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0" y="365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4" y="363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4" y="356"/>
                  </a:lnTo>
                  <a:lnTo>
                    <a:pt x="2" y="354"/>
                  </a:lnTo>
                  <a:lnTo>
                    <a:pt x="2" y="352"/>
                  </a:lnTo>
                  <a:lnTo>
                    <a:pt x="4" y="352"/>
                  </a:lnTo>
                  <a:lnTo>
                    <a:pt x="6" y="350"/>
                  </a:lnTo>
                  <a:lnTo>
                    <a:pt x="6" y="348"/>
                  </a:lnTo>
                  <a:lnTo>
                    <a:pt x="6" y="346"/>
                  </a:lnTo>
                  <a:lnTo>
                    <a:pt x="7" y="346"/>
                  </a:lnTo>
                  <a:lnTo>
                    <a:pt x="7" y="344"/>
                  </a:lnTo>
                  <a:lnTo>
                    <a:pt x="7" y="342"/>
                  </a:lnTo>
                  <a:lnTo>
                    <a:pt x="7" y="340"/>
                  </a:lnTo>
                  <a:lnTo>
                    <a:pt x="9" y="340"/>
                  </a:lnTo>
                  <a:lnTo>
                    <a:pt x="11" y="338"/>
                  </a:lnTo>
                  <a:lnTo>
                    <a:pt x="11" y="337"/>
                  </a:lnTo>
                  <a:lnTo>
                    <a:pt x="11" y="335"/>
                  </a:lnTo>
                  <a:lnTo>
                    <a:pt x="13" y="335"/>
                  </a:lnTo>
                  <a:lnTo>
                    <a:pt x="15" y="335"/>
                  </a:lnTo>
                  <a:lnTo>
                    <a:pt x="15" y="333"/>
                  </a:lnTo>
                  <a:lnTo>
                    <a:pt x="13" y="333"/>
                  </a:lnTo>
                  <a:lnTo>
                    <a:pt x="13" y="331"/>
                  </a:lnTo>
                  <a:lnTo>
                    <a:pt x="13" y="329"/>
                  </a:lnTo>
                  <a:lnTo>
                    <a:pt x="15" y="329"/>
                  </a:lnTo>
                  <a:lnTo>
                    <a:pt x="15" y="327"/>
                  </a:lnTo>
                  <a:lnTo>
                    <a:pt x="15" y="325"/>
                  </a:lnTo>
                  <a:lnTo>
                    <a:pt x="15" y="323"/>
                  </a:lnTo>
                  <a:lnTo>
                    <a:pt x="15" y="321"/>
                  </a:lnTo>
                  <a:lnTo>
                    <a:pt x="17" y="321"/>
                  </a:lnTo>
                  <a:lnTo>
                    <a:pt x="19" y="321"/>
                  </a:lnTo>
                  <a:lnTo>
                    <a:pt x="19" y="319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1" y="318"/>
                  </a:lnTo>
                  <a:lnTo>
                    <a:pt x="23" y="316"/>
                  </a:lnTo>
                  <a:lnTo>
                    <a:pt x="23" y="314"/>
                  </a:lnTo>
                  <a:lnTo>
                    <a:pt x="21" y="314"/>
                  </a:lnTo>
                  <a:lnTo>
                    <a:pt x="21" y="312"/>
                  </a:lnTo>
                  <a:lnTo>
                    <a:pt x="23" y="312"/>
                  </a:lnTo>
                  <a:lnTo>
                    <a:pt x="23" y="310"/>
                  </a:lnTo>
                  <a:lnTo>
                    <a:pt x="23" y="308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5" y="302"/>
                  </a:lnTo>
                  <a:lnTo>
                    <a:pt x="25" y="300"/>
                  </a:lnTo>
                  <a:lnTo>
                    <a:pt x="26" y="299"/>
                  </a:lnTo>
                  <a:lnTo>
                    <a:pt x="26" y="297"/>
                  </a:lnTo>
                  <a:lnTo>
                    <a:pt x="28" y="297"/>
                  </a:lnTo>
                  <a:lnTo>
                    <a:pt x="28" y="295"/>
                  </a:lnTo>
                  <a:lnTo>
                    <a:pt x="30" y="295"/>
                  </a:lnTo>
                  <a:lnTo>
                    <a:pt x="32" y="295"/>
                  </a:lnTo>
                  <a:lnTo>
                    <a:pt x="32" y="293"/>
                  </a:lnTo>
                  <a:lnTo>
                    <a:pt x="34" y="293"/>
                  </a:lnTo>
                  <a:lnTo>
                    <a:pt x="34" y="291"/>
                  </a:lnTo>
                  <a:lnTo>
                    <a:pt x="34" y="289"/>
                  </a:lnTo>
                  <a:lnTo>
                    <a:pt x="32" y="287"/>
                  </a:lnTo>
                  <a:lnTo>
                    <a:pt x="32" y="285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0"/>
                  </a:lnTo>
                  <a:lnTo>
                    <a:pt x="30" y="278"/>
                  </a:lnTo>
                  <a:lnTo>
                    <a:pt x="28" y="276"/>
                  </a:lnTo>
                  <a:lnTo>
                    <a:pt x="28" y="274"/>
                  </a:lnTo>
                  <a:lnTo>
                    <a:pt x="28" y="272"/>
                  </a:lnTo>
                  <a:lnTo>
                    <a:pt x="30" y="272"/>
                  </a:lnTo>
                  <a:lnTo>
                    <a:pt x="30" y="270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2" y="266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1"/>
                  </a:lnTo>
                  <a:lnTo>
                    <a:pt x="28" y="261"/>
                  </a:lnTo>
                  <a:lnTo>
                    <a:pt x="28" y="259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5" y="257"/>
                  </a:lnTo>
                  <a:lnTo>
                    <a:pt x="23" y="257"/>
                  </a:lnTo>
                  <a:lnTo>
                    <a:pt x="25" y="255"/>
                  </a:lnTo>
                  <a:lnTo>
                    <a:pt x="25" y="253"/>
                  </a:lnTo>
                  <a:lnTo>
                    <a:pt x="23" y="253"/>
                  </a:lnTo>
                  <a:lnTo>
                    <a:pt x="21" y="251"/>
                  </a:lnTo>
                  <a:lnTo>
                    <a:pt x="21" y="249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47"/>
                  </a:lnTo>
                  <a:lnTo>
                    <a:pt x="26" y="247"/>
                  </a:lnTo>
                  <a:lnTo>
                    <a:pt x="28" y="245"/>
                  </a:lnTo>
                  <a:lnTo>
                    <a:pt x="28" y="243"/>
                  </a:lnTo>
                  <a:lnTo>
                    <a:pt x="30" y="243"/>
                  </a:lnTo>
                  <a:lnTo>
                    <a:pt x="30" y="242"/>
                  </a:lnTo>
                  <a:lnTo>
                    <a:pt x="32" y="242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0" y="219"/>
                  </a:lnTo>
                  <a:lnTo>
                    <a:pt x="32" y="217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1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30" y="200"/>
                  </a:lnTo>
                  <a:lnTo>
                    <a:pt x="32" y="200"/>
                  </a:lnTo>
                  <a:lnTo>
                    <a:pt x="32" y="198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4" y="192"/>
                  </a:lnTo>
                  <a:lnTo>
                    <a:pt x="32" y="192"/>
                  </a:lnTo>
                  <a:lnTo>
                    <a:pt x="32" y="190"/>
                  </a:lnTo>
                  <a:lnTo>
                    <a:pt x="32" y="188"/>
                  </a:lnTo>
                  <a:lnTo>
                    <a:pt x="32" y="186"/>
                  </a:lnTo>
                  <a:lnTo>
                    <a:pt x="32" y="185"/>
                  </a:lnTo>
                  <a:lnTo>
                    <a:pt x="32" y="183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7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6" y="173"/>
                  </a:lnTo>
                  <a:lnTo>
                    <a:pt x="36" y="171"/>
                  </a:lnTo>
                  <a:lnTo>
                    <a:pt x="36" y="169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34" y="166"/>
                  </a:lnTo>
                  <a:lnTo>
                    <a:pt x="32" y="166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4" y="162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2" y="160"/>
                  </a:lnTo>
                  <a:lnTo>
                    <a:pt x="44" y="160"/>
                  </a:lnTo>
                  <a:lnTo>
                    <a:pt x="45" y="160"/>
                  </a:lnTo>
                  <a:lnTo>
                    <a:pt x="45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9" y="156"/>
                  </a:lnTo>
                  <a:lnTo>
                    <a:pt x="51" y="156"/>
                  </a:lnTo>
                  <a:lnTo>
                    <a:pt x="51" y="154"/>
                  </a:lnTo>
                  <a:lnTo>
                    <a:pt x="51" y="152"/>
                  </a:lnTo>
                  <a:lnTo>
                    <a:pt x="51" y="150"/>
                  </a:lnTo>
                  <a:lnTo>
                    <a:pt x="53" y="150"/>
                  </a:lnTo>
                  <a:lnTo>
                    <a:pt x="53" y="148"/>
                  </a:lnTo>
                  <a:lnTo>
                    <a:pt x="53" y="147"/>
                  </a:lnTo>
                  <a:lnTo>
                    <a:pt x="53" y="145"/>
                  </a:lnTo>
                  <a:lnTo>
                    <a:pt x="53" y="143"/>
                  </a:lnTo>
                  <a:lnTo>
                    <a:pt x="53" y="141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7" y="139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59" y="133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4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4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6" y="103"/>
                  </a:lnTo>
                  <a:lnTo>
                    <a:pt x="64" y="101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2" y="67"/>
                  </a:lnTo>
                  <a:lnTo>
                    <a:pt x="42" y="65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2"/>
                  </a:lnTo>
                  <a:lnTo>
                    <a:pt x="61" y="2"/>
                  </a:lnTo>
                  <a:lnTo>
                    <a:pt x="63" y="4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2" y="14"/>
                  </a:lnTo>
                  <a:lnTo>
                    <a:pt x="72" y="16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2" y="25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7" y="55"/>
                  </a:lnTo>
                  <a:lnTo>
                    <a:pt x="139" y="57"/>
                  </a:lnTo>
                  <a:lnTo>
                    <a:pt x="140" y="57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4" y="61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58" y="99"/>
                  </a:lnTo>
                  <a:lnTo>
                    <a:pt x="158" y="101"/>
                  </a:lnTo>
                  <a:lnTo>
                    <a:pt x="158" y="103"/>
                  </a:lnTo>
                  <a:lnTo>
                    <a:pt x="158" y="105"/>
                  </a:lnTo>
                  <a:lnTo>
                    <a:pt x="158" y="107"/>
                  </a:lnTo>
                  <a:lnTo>
                    <a:pt x="159" y="105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5" y="103"/>
                  </a:lnTo>
                  <a:lnTo>
                    <a:pt x="167" y="101"/>
                  </a:lnTo>
                  <a:lnTo>
                    <a:pt x="169" y="101"/>
                  </a:lnTo>
                  <a:lnTo>
                    <a:pt x="171" y="101"/>
                  </a:lnTo>
                  <a:lnTo>
                    <a:pt x="173" y="101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7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80" y="101"/>
                  </a:lnTo>
                  <a:lnTo>
                    <a:pt x="180" y="103"/>
                  </a:lnTo>
                  <a:lnTo>
                    <a:pt x="182" y="103"/>
                  </a:lnTo>
                  <a:lnTo>
                    <a:pt x="182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0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6"/>
                  </a:lnTo>
                  <a:lnTo>
                    <a:pt x="184" y="118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184" y="124"/>
                  </a:lnTo>
                  <a:lnTo>
                    <a:pt x="186" y="126"/>
                  </a:lnTo>
                  <a:lnTo>
                    <a:pt x="186" y="128"/>
                  </a:lnTo>
                  <a:lnTo>
                    <a:pt x="188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5"/>
                  </a:lnTo>
                  <a:lnTo>
                    <a:pt x="192" y="137"/>
                  </a:lnTo>
                  <a:lnTo>
                    <a:pt x="194" y="137"/>
                  </a:lnTo>
                  <a:lnTo>
                    <a:pt x="194" y="139"/>
                  </a:lnTo>
                  <a:lnTo>
                    <a:pt x="196" y="139"/>
                  </a:lnTo>
                  <a:lnTo>
                    <a:pt x="196" y="141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5"/>
                  </a:lnTo>
                  <a:lnTo>
                    <a:pt x="197" y="147"/>
                  </a:lnTo>
                  <a:lnTo>
                    <a:pt x="199" y="147"/>
                  </a:lnTo>
                  <a:lnTo>
                    <a:pt x="201" y="147"/>
                  </a:lnTo>
                  <a:lnTo>
                    <a:pt x="201" y="145"/>
                  </a:lnTo>
                  <a:lnTo>
                    <a:pt x="203" y="145"/>
                  </a:lnTo>
                  <a:lnTo>
                    <a:pt x="205" y="145"/>
                  </a:lnTo>
                  <a:lnTo>
                    <a:pt x="207" y="143"/>
                  </a:lnTo>
                  <a:lnTo>
                    <a:pt x="209" y="143"/>
                  </a:lnTo>
                  <a:lnTo>
                    <a:pt x="211" y="143"/>
                  </a:lnTo>
                  <a:lnTo>
                    <a:pt x="213" y="141"/>
                  </a:lnTo>
                  <a:lnTo>
                    <a:pt x="215" y="141"/>
                  </a:lnTo>
                  <a:lnTo>
                    <a:pt x="215" y="139"/>
                  </a:lnTo>
                  <a:lnTo>
                    <a:pt x="216" y="139"/>
                  </a:lnTo>
                  <a:lnTo>
                    <a:pt x="218" y="139"/>
                  </a:lnTo>
                  <a:lnTo>
                    <a:pt x="220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8" y="135"/>
                  </a:lnTo>
                  <a:lnTo>
                    <a:pt x="228" y="133"/>
                  </a:lnTo>
                  <a:lnTo>
                    <a:pt x="230" y="133"/>
                  </a:lnTo>
                  <a:lnTo>
                    <a:pt x="232" y="133"/>
                  </a:lnTo>
                  <a:lnTo>
                    <a:pt x="234" y="131"/>
                  </a:lnTo>
                  <a:lnTo>
                    <a:pt x="235" y="131"/>
                  </a:lnTo>
                  <a:lnTo>
                    <a:pt x="235" y="129"/>
                  </a:lnTo>
                  <a:lnTo>
                    <a:pt x="237" y="129"/>
                  </a:lnTo>
                  <a:lnTo>
                    <a:pt x="239" y="129"/>
                  </a:lnTo>
                  <a:lnTo>
                    <a:pt x="241" y="129"/>
                  </a:lnTo>
                  <a:lnTo>
                    <a:pt x="241" y="128"/>
                  </a:lnTo>
                  <a:lnTo>
                    <a:pt x="243" y="128"/>
                  </a:lnTo>
                  <a:lnTo>
                    <a:pt x="245" y="128"/>
                  </a:lnTo>
                  <a:lnTo>
                    <a:pt x="247" y="128"/>
                  </a:lnTo>
                  <a:lnTo>
                    <a:pt x="249" y="126"/>
                  </a:lnTo>
                  <a:lnTo>
                    <a:pt x="251" y="126"/>
                  </a:lnTo>
                  <a:lnTo>
                    <a:pt x="253" y="126"/>
                  </a:lnTo>
                  <a:lnTo>
                    <a:pt x="254" y="124"/>
                  </a:lnTo>
                  <a:lnTo>
                    <a:pt x="256" y="124"/>
                  </a:lnTo>
                  <a:lnTo>
                    <a:pt x="258" y="124"/>
                  </a:lnTo>
                  <a:lnTo>
                    <a:pt x="260" y="124"/>
                  </a:lnTo>
                  <a:lnTo>
                    <a:pt x="262" y="124"/>
                  </a:lnTo>
                  <a:lnTo>
                    <a:pt x="266" y="124"/>
                  </a:lnTo>
                  <a:lnTo>
                    <a:pt x="268" y="122"/>
                  </a:lnTo>
                  <a:lnTo>
                    <a:pt x="270" y="122"/>
                  </a:lnTo>
                  <a:lnTo>
                    <a:pt x="272" y="122"/>
                  </a:lnTo>
                  <a:lnTo>
                    <a:pt x="273" y="124"/>
                  </a:lnTo>
                  <a:lnTo>
                    <a:pt x="275" y="124"/>
                  </a:lnTo>
                  <a:lnTo>
                    <a:pt x="277" y="124"/>
                  </a:lnTo>
                  <a:lnTo>
                    <a:pt x="279" y="124"/>
                  </a:lnTo>
                  <a:lnTo>
                    <a:pt x="281" y="124"/>
                  </a:lnTo>
                  <a:lnTo>
                    <a:pt x="283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9" y="122"/>
                  </a:lnTo>
                  <a:lnTo>
                    <a:pt x="291" y="122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300" y="118"/>
                  </a:lnTo>
                  <a:lnTo>
                    <a:pt x="302" y="118"/>
                  </a:lnTo>
                  <a:lnTo>
                    <a:pt x="304" y="118"/>
                  </a:lnTo>
                  <a:lnTo>
                    <a:pt x="306" y="118"/>
                  </a:lnTo>
                  <a:lnTo>
                    <a:pt x="308" y="116"/>
                  </a:lnTo>
                  <a:lnTo>
                    <a:pt x="310" y="116"/>
                  </a:lnTo>
                  <a:lnTo>
                    <a:pt x="311" y="116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8"/>
                  </a:lnTo>
                  <a:lnTo>
                    <a:pt x="319" y="118"/>
                  </a:lnTo>
                  <a:lnTo>
                    <a:pt x="321" y="118"/>
                  </a:lnTo>
                  <a:lnTo>
                    <a:pt x="321" y="116"/>
                  </a:lnTo>
                  <a:lnTo>
                    <a:pt x="323" y="116"/>
                  </a:lnTo>
                  <a:lnTo>
                    <a:pt x="323" y="114"/>
                  </a:lnTo>
                  <a:lnTo>
                    <a:pt x="325" y="112"/>
                  </a:lnTo>
                  <a:lnTo>
                    <a:pt x="325" y="110"/>
                  </a:lnTo>
                  <a:lnTo>
                    <a:pt x="325" y="109"/>
                  </a:lnTo>
                  <a:lnTo>
                    <a:pt x="327" y="107"/>
                  </a:lnTo>
                  <a:lnTo>
                    <a:pt x="327" y="105"/>
                  </a:lnTo>
                  <a:lnTo>
                    <a:pt x="329" y="103"/>
                  </a:lnTo>
                  <a:lnTo>
                    <a:pt x="329" y="101"/>
                  </a:lnTo>
                  <a:lnTo>
                    <a:pt x="330" y="101"/>
                  </a:lnTo>
                  <a:lnTo>
                    <a:pt x="330" y="99"/>
                  </a:lnTo>
                  <a:lnTo>
                    <a:pt x="330" y="97"/>
                  </a:lnTo>
                  <a:lnTo>
                    <a:pt x="332" y="97"/>
                  </a:lnTo>
                  <a:lnTo>
                    <a:pt x="332" y="95"/>
                  </a:lnTo>
                  <a:lnTo>
                    <a:pt x="332" y="93"/>
                  </a:lnTo>
                  <a:lnTo>
                    <a:pt x="334" y="93"/>
                  </a:lnTo>
                  <a:lnTo>
                    <a:pt x="334" y="91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8" y="90"/>
                  </a:lnTo>
                  <a:lnTo>
                    <a:pt x="338" y="88"/>
                  </a:lnTo>
                  <a:lnTo>
                    <a:pt x="340" y="88"/>
                  </a:lnTo>
                  <a:lnTo>
                    <a:pt x="340" y="86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2"/>
                  </a:lnTo>
                  <a:lnTo>
                    <a:pt x="349" y="84"/>
                  </a:lnTo>
                  <a:lnTo>
                    <a:pt x="351" y="84"/>
                  </a:lnTo>
                  <a:lnTo>
                    <a:pt x="353" y="84"/>
                  </a:lnTo>
                  <a:lnTo>
                    <a:pt x="355" y="84"/>
                  </a:lnTo>
                  <a:lnTo>
                    <a:pt x="355" y="86"/>
                  </a:lnTo>
                  <a:lnTo>
                    <a:pt x="357" y="86"/>
                  </a:lnTo>
                  <a:lnTo>
                    <a:pt x="359" y="88"/>
                  </a:lnTo>
                  <a:lnTo>
                    <a:pt x="361" y="88"/>
                  </a:lnTo>
                  <a:lnTo>
                    <a:pt x="363" y="90"/>
                  </a:lnTo>
                  <a:lnTo>
                    <a:pt x="365" y="91"/>
                  </a:lnTo>
                  <a:lnTo>
                    <a:pt x="367" y="91"/>
                  </a:lnTo>
                  <a:lnTo>
                    <a:pt x="368" y="91"/>
                  </a:lnTo>
                  <a:lnTo>
                    <a:pt x="370" y="91"/>
                  </a:lnTo>
                  <a:lnTo>
                    <a:pt x="372" y="91"/>
                  </a:lnTo>
                  <a:lnTo>
                    <a:pt x="374" y="91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8" y="90"/>
                  </a:lnTo>
                  <a:lnTo>
                    <a:pt x="380" y="90"/>
                  </a:lnTo>
                  <a:lnTo>
                    <a:pt x="382" y="90"/>
                  </a:lnTo>
                  <a:lnTo>
                    <a:pt x="384" y="90"/>
                  </a:lnTo>
                  <a:lnTo>
                    <a:pt x="386" y="90"/>
                  </a:lnTo>
                  <a:lnTo>
                    <a:pt x="387" y="90"/>
                  </a:lnTo>
                  <a:lnTo>
                    <a:pt x="389" y="90"/>
                  </a:lnTo>
                  <a:lnTo>
                    <a:pt x="391" y="90"/>
                  </a:lnTo>
                  <a:lnTo>
                    <a:pt x="393" y="90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1"/>
                  </a:lnTo>
                  <a:lnTo>
                    <a:pt x="401" y="93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3"/>
                  </a:lnTo>
                  <a:lnTo>
                    <a:pt x="406" y="91"/>
                  </a:lnTo>
                  <a:lnTo>
                    <a:pt x="408" y="91"/>
                  </a:lnTo>
                  <a:lnTo>
                    <a:pt x="408" y="90"/>
                  </a:lnTo>
                  <a:lnTo>
                    <a:pt x="410" y="90"/>
                  </a:lnTo>
                  <a:lnTo>
                    <a:pt x="412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8" y="90"/>
                  </a:lnTo>
                  <a:lnTo>
                    <a:pt x="420" y="90"/>
                  </a:lnTo>
                  <a:lnTo>
                    <a:pt x="422" y="90"/>
                  </a:lnTo>
                  <a:lnTo>
                    <a:pt x="424" y="90"/>
                  </a:lnTo>
                  <a:lnTo>
                    <a:pt x="425" y="90"/>
                  </a:lnTo>
                  <a:lnTo>
                    <a:pt x="427" y="90"/>
                  </a:lnTo>
                  <a:lnTo>
                    <a:pt x="429" y="90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5" y="90"/>
                  </a:lnTo>
                  <a:lnTo>
                    <a:pt x="437" y="90"/>
                  </a:lnTo>
                  <a:lnTo>
                    <a:pt x="439" y="91"/>
                  </a:lnTo>
                  <a:lnTo>
                    <a:pt x="441" y="91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6" y="91"/>
                  </a:lnTo>
                  <a:lnTo>
                    <a:pt x="448" y="91"/>
                  </a:lnTo>
                  <a:lnTo>
                    <a:pt x="450" y="91"/>
                  </a:lnTo>
                  <a:lnTo>
                    <a:pt x="452" y="91"/>
                  </a:lnTo>
                  <a:lnTo>
                    <a:pt x="454" y="91"/>
                  </a:lnTo>
                  <a:lnTo>
                    <a:pt x="456" y="91"/>
                  </a:lnTo>
                  <a:lnTo>
                    <a:pt x="458" y="91"/>
                  </a:lnTo>
                  <a:lnTo>
                    <a:pt x="460" y="91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3"/>
                  </a:lnTo>
                  <a:lnTo>
                    <a:pt x="465" y="93"/>
                  </a:lnTo>
                  <a:lnTo>
                    <a:pt x="467" y="93"/>
                  </a:lnTo>
                  <a:lnTo>
                    <a:pt x="467" y="95"/>
                  </a:lnTo>
                  <a:lnTo>
                    <a:pt x="467" y="97"/>
                  </a:lnTo>
                  <a:lnTo>
                    <a:pt x="467" y="99"/>
                  </a:lnTo>
                  <a:lnTo>
                    <a:pt x="469" y="99"/>
                  </a:lnTo>
                  <a:lnTo>
                    <a:pt x="471" y="101"/>
                  </a:lnTo>
                  <a:lnTo>
                    <a:pt x="473" y="101"/>
                  </a:lnTo>
                  <a:lnTo>
                    <a:pt x="473" y="103"/>
                  </a:lnTo>
                  <a:lnTo>
                    <a:pt x="473" y="105"/>
                  </a:lnTo>
                  <a:lnTo>
                    <a:pt x="473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5" y="114"/>
                  </a:lnTo>
                  <a:lnTo>
                    <a:pt x="477" y="116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81" y="120"/>
                  </a:lnTo>
                  <a:lnTo>
                    <a:pt x="482" y="120"/>
                  </a:lnTo>
                  <a:lnTo>
                    <a:pt x="482" y="122"/>
                  </a:lnTo>
                  <a:lnTo>
                    <a:pt x="482" y="124"/>
                  </a:lnTo>
                  <a:lnTo>
                    <a:pt x="482" y="126"/>
                  </a:lnTo>
                  <a:lnTo>
                    <a:pt x="484" y="126"/>
                  </a:lnTo>
                  <a:lnTo>
                    <a:pt x="484" y="128"/>
                  </a:lnTo>
                  <a:lnTo>
                    <a:pt x="484" y="129"/>
                  </a:lnTo>
                  <a:lnTo>
                    <a:pt x="484" y="131"/>
                  </a:lnTo>
                  <a:lnTo>
                    <a:pt x="484" y="133"/>
                  </a:lnTo>
                  <a:lnTo>
                    <a:pt x="484" y="135"/>
                  </a:lnTo>
                  <a:lnTo>
                    <a:pt x="486" y="135"/>
                  </a:lnTo>
                  <a:lnTo>
                    <a:pt x="486" y="137"/>
                  </a:lnTo>
                  <a:lnTo>
                    <a:pt x="488" y="137"/>
                  </a:lnTo>
                  <a:lnTo>
                    <a:pt x="490" y="139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498" y="141"/>
                  </a:lnTo>
                  <a:lnTo>
                    <a:pt x="500" y="141"/>
                  </a:lnTo>
                  <a:lnTo>
                    <a:pt x="501" y="141"/>
                  </a:lnTo>
                  <a:lnTo>
                    <a:pt x="503" y="143"/>
                  </a:lnTo>
                  <a:lnTo>
                    <a:pt x="507" y="145"/>
                  </a:lnTo>
                  <a:lnTo>
                    <a:pt x="509" y="145"/>
                  </a:lnTo>
                  <a:lnTo>
                    <a:pt x="509" y="147"/>
                  </a:lnTo>
                  <a:lnTo>
                    <a:pt x="511" y="147"/>
                  </a:lnTo>
                  <a:lnTo>
                    <a:pt x="511" y="148"/>
                  </a:lnTo>
                  <a:lnTo>
                    <a:pt x="513" y="148"/>
                  </a:lnTo>
                  <a:lnTo>
                    <a:pt x="513" y="150"/>
                  </a:lnTo>
                  <a:lnTo>
                    <a:pt x="515" y="152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20" y="154"/>
                  </a:lnTo>
                  <a:lnTo>
                    <a:pt x="522" y="154"/>
                  </a:lnTo>
                  <a:lnTo>
                    <a:pt x="524" y="154"/>
                  </a:lnTo>
                  <a:lnTo>
                    <a:pt x="526" y="154"/>
                  </a:lnTo>
                  <a:lnTo>
                    <a:pt x="528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4" y="152"/>
                  </a:lnTo>
                  <a:lnTo>
                    <a:pt x="536" y="152"/>
                  </a:lnTo>
                  <a:lnTo>
                    <a:pt x="538" y="152"/>
                  </a:lnTo>
                  <a:lnTo>
                    <a:pt x="539" y="150"/>
                  </a:lnTo>
                  <a:lnTo>
                    <a:pt x="541" y="148"/>
                  </a:lnTo>
                  <a:lnTo>
                    <a:pt x="543" y="147"/>
                  </a:lnTo>
                  <a:lnTo>
                    <a:pt x="545" y="145"/>
                  </a:lnTo>
                  <a:lnTo>
                    <a:pt x="547" y="143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3" y="139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7" y="135"/>
                  </a:lnTo>
                  <a:lnTo>
                    <a:pt x="558" y="133"/>
                  </a:lnTo>
                  <a:lnTo>
                    <a:pt x="560" y="131"/>
                  </a:lnTo>
                  <a:lnTo>
                    <a:pt x="562" y="131"/>
                  </a:lnTo>
                  <a:lnTo>
                    <a:pt x="562" y="129"/>
                  </a:lnTo>
                  <a:lnTo>
                    <a:pt x="564" y="129"/>
                  </a:lnTo>
                  <a:lnTo>
                    <a:pt x="566" y="128"/>
                  </a:lnTo>
                  <a:lnTo>
                    <a:pt x="568" y="128"/>
                  </a:lnTo>
                  <a:lnTo>
                    <a:pt x="570" y="128"/>
                  </a:lnTo>
                  <a:lnTo>
                    <a:pt x="572" y="126"/>
                  </a:lnTo>
                  <a:lnTo>
                    <a:pt x="574" y="126"/>
                  </a:lnTo>
                  <a:lnTo>
                    <a:pt x="576" y="126"/>
                  </a:lnTo>
                  <a:lnTo>
                    <a:pt x="576" y="124"/>
                  </a:lnTo>
                  <a:lnTo>
                    <a:pt x="577" y="124"/>
                  </a:lnTo>
                  <a:lnTo>
                    <a:pt x="579" y="122"/>
                  </a:lnTo>
                  <a:lnTo>
                    <a:pt x="579" y="120"/>
                  </a:lnTo>
                  <a:lnTo>
                    <a:pt x="579" y="118"/>
                  </a:lnTo>
                  <a:lnTo>
                    <a:pt x="579" y="116"/>
                  </a:lnTo>
                  <a:lnTo>
                    <a:pt x="579" y="114"/>
                  </a:lnTo>
                  <a:lnTo>
                    <a:pt x="577" y="114"/>
                  </a:lnTo>
                  <a:lnTo>
                    <a:pt x="577" y="112"/>
                  </a:lnTo>
                  <a:lnTo>
                    <a:pt x="579" y="112"/>
                  </a:lnTo>
                  <a:lnTo>
                    <a:pt x="581" y="110"/>
                  </a:lnTo>
                  <a:lnTo>
                    <a:pt x="583" y="110"/>
                  </a:lnTo>
                  <a:lnTo>
                    <a:pt x="583" y="109"/>
                  </a:lnTo>
                  <a:lnTo>
                    <a:pt x="585" y="109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89" y="107"/>
                  </a:lnTo>
                  <a:lnTo>
                    <a:pt x="589" y="105"/>
                  </a:lnTo>
                  <a:lnTo>
                    <a:pt x="591" y="105"/>
                  </a:lnTo>
                  <a:lnTo>
                    <a:pt x="593" y="105"/>
                  </a:lnTo>
                  <a:lnTo>
                    <a:pt x="595" y="103"/>
                  </a:lnTo>
                  <a:lnTo>
                    <a:pt x="596" y="103"/>
                  </a:lnTo>
                  <a:lnTo>
                    <a:pt x="598" y="103"/>
                  </a:lnTo>
                  <a:lnTo>
                    <a:pt x="598" y="101"/>
                  </a:lnTo>
                  <a:lnTo>
                    <a:pt x="600" y="101"/>
                  </a:lnTo>
                  <a:lnTo>
                    <a:pt x="602" y="99"/>
                  </a:lnTo>
                  <a:lnTo>
                    <a:pt x="604" y="99"/>
                  </a:lnTo>
                  <a:lnTo>
                    <a:pt x="604" y="97"/>
                  </a:lnTo>
                  <a:lnTo>
                    <a:pt x="606" y="97"/>
                  </a:lnTo>
                  <a:lnTo>
                    <a:pt x="608" y="95"/>
                  </a:lnTo>
                  <a:lnTo>
                    <a:pt x="610" y="95"/>
                  </a:lnTo>
                  <a:lnTo>
                    <a:pt x="612" y="95"/>
                  </a:lnTo>
                  <a:lnTo>
                    <a:pt x="614" y="95"/>
                  </a:lnTo>
                  <a:lnTo>
                    <a:pt x="615" y="97"/>
                  </a:lnTo>
                  <a:lnTo>
                    <a:pt x="617" y="97"/>
                  </a:lnTo>
                  <a:lnTo>
                    <a:pt x="619" y="97"/>
                  </a:lnTo>
                  <a:lnTo>
                    <a:pt x="621" y="99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7" y="99"/>
                  </a:lnTo>
                  <a:lnTo>
                    <a:pt x="629" y="97"/>
                  </a:lnTo>
                  <a:lnTo>
                    <a:pt x="631" y="97"/>
                  </a:lnTo>
                  <a:lnTo>
                    <a:pt x="633" y="97"/>
                  </a:lnTo>
                  <a:lnTo>
                    <a:pt x="633" y="95"/>
                  </a:lnTo>
                  <a:lnTo>
                    <a:pt x="635" y="95"/>
                  </a:lnTo>
                  <a:lnTo>
                    <a:pt x="636" y="95"/>
                  </a:lnTo>
                  <a:lnTo>
                    <a:pt x="638" y="95"/>
                  </a:lnTo>
                  <a:lnTo>
                    <a:pt x="640" y="95"/>
                  </a:lnTo>
                  <a:lnTo>
                    <a:pt x="640" y="97"/>
                  </a:lnTo>
                  <a:lnTo>
                    <a:pt x="642" y="97"/>
                  </a:lnTo>
                  <a:lnTo>
                    <a:pt x="644" y="97"/>
                  </a:lnTo>
                  <a:lnTo>
                    <a:pt x="646" y="95"/>
                  </a:lnTo>
                  <a:lnTo>
                    <a:pt x="646" y="93"/>
                  </a:lnTo>
                  <a:lnTo>
                    <a:pt x="648" y="93"/>
                  </a:lnTo>
                  <a:lnTo>
                    <a:pt x="650" y="91"/>
                  </a:lnTo>
                  <a:lnTo>
                    <a:pt x="652" y="90"/>
                  </a:lnTo>
                  <a:lnTo>
                    <a:pt x="654" y="91"/>
                  </a:lnTo>
                  <a:lnTo>
                    <a:pt x="655" y="91"/>
                  </a:lnTo>
                  <a:lnTo>
                    <a:pt x="657" y="91"/>
                  </a:lnTo>
                  <a:lnTo>
                    <a:pt x="657" y="93"/>
                  </a:lnTo>
                  <a:lnTo>
                    <a:pt x="659" y="93"/>
                  </a:lnTo>
                  <a:lnTo>
                    <a:pt x="661" y="93"/>
                  </a:lnTo>
                  <a:lnTo>
                    <a:pt x="663" y="93"/>
                  </a:lnTo>
                  <a:lnTo>
                    <a:pt x="665" y="93"/>
                  </a:lnTo>
                  <a:lnTo>
                    <a:pt x="665" y="95"/>
                  </a:lnTo>
                  <a:lnTo>
                    <a:pt x="665" y="97"/>
                  </a:lnTo>
                  <a:lnTo>
                    <a:pt x="667" y="97"/>
                  </a:lnTo>
                  <a:lnTo>
                    <a:pt x="667" y="99"/>
                  </a:lnTo>
                  <a:lnTo>
                    <a:pt x="667" y="101"/>
                  </a:lnTo>
                  <a:lnTo>
                    <a:pt x="669" y="103"/>
                  </a:lnTo>
                </a:path>
              </a:pathLst>
            </a:custGeom>
            <a:noFill/>
            <a:ln w="17463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39241B38-A4F3-4EF7-9300-CF7A14E8F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3158"/>
              <a:ext cx="480" cy="788"/>
            </a:xfrm>
            <a:custGeom>
              <a:avLst/>
              <a:gdLst>
                <a:gd name="T0" fmla="*/ 11 w 480"/>
                <a:gd name="T1" fmla="*/ 25 h 788"/>
                <a:gd name="T2" fmla="*/ 23 w 480"/>
                <a:gd name="T3" fmla="*/ 51 h 788"/>
                <a:gd name="T4" fmla="*/ 34 w 480"/>
                <a:gd name="T5" fmla="*/ 76 h 788"/>
                <a:gd name="T6" fmla="*/ 59 w 480"/>
                <a:gd name="T7" fmla="*/ 70 h 788"/>
                <a:gd name="T8" fmla="*/ 85 w 480"/>
                <a:gd name="T9" fmla="*/ 76 h 788"/>
                <a:gd name="T10" fmla="*/ 104 w 480"/>
                <a:gd name="T11" fmla="*/ 93 h 788"/>
                <a:gd name="T12" fmla="*/ 127 w 480"/>
                <a:gd name="T13" fmla="*/ 95 h 788"/>
                <a:gd name="T14" fmla="*/ 146 w 480"/>
                <a:gd name="T15" fmla="*/ 74 h 788"/>
                <a:gd name="T16" fmla="*/ 176 w 480"/>
                <a:gd name="T17" fmla="*/ 68 h 788"/>
                <a:gd name="T18" fmla="*/ 195 w 480"/>
                <a:gd name="T19" fmla="*/ 59 h 788"/>
                <a:gd name="T20" fmla="*/ 214 w 480"/>
                <a:gd name="T21" fmla="*/ 47 h 788"/>
                <a:gd name="T22" fmla="*/ 232 w 480"/>
                <a:gd name="T23" fmla="*/ 51 h 788"/>
                <a:gd name="T24" fmla="*/ 247 w 480"/>
                <a:gd name="T25" fmla="*/ 72 h 788"/>
                <a:gd name="T26" fmla="*/ 266 w 480"/>
                <a:gd name="T27" fmla="*/ 74 h 788"/>
                <a:gd name="T28" fmla="*/ 283 w 480"/>
                <a:gd name="T29" fmla="*/ 87 h 788"/>
                <a:gd name="T30" fmla="*/ 311 w 480"/>
                <a:gd name="T31" fmla="*/ 95 h 788"/>
                <a:gd name="T32" fmla="*/ 327 w 480"/>
                <a:gd name="T33" fmla="*/ 118 h 788"/>
                <a:gd name="T34" fmla="*/ 347 w 480"/>
                <a:gd name="T35" fmla="*/ 101 h 788"/>
                <a:gd name="T36" fmla="*/ 370 w 480"/>
                <a:gd name="T37" fmla="*/ 89 h 788"/>
                <a:gd name="T38" fmla="*/ 376 w 480"/>
                <a:gd name="T39" fmla="*/ 78 h 788"/>
                <a:gd name="T40" fmla="*/ 387 w 480"/>
                <a:gd name="T41" fmla="*/ 55 h 788"/>
                <a:gd name="T42" fmla="*/ 404 w 480"/>
                <a:gd name="T43" fmla="*/ 25 h 788"/>
                <a:gd name="T44" fmla="*/ 416 w 480"/>
                <a:gd name="T45" fmla="*/ 4 h 788"/>
                <a:gd name="T46" fmla="*/ 441 w 480"/>
                <a:gd name="T47" fmla="*/ 17 h 788"/>
                <a:gd name="T48" fmla="*/ 460 w 480"/>
                <a:gd name="T49" fmla="*/ 23 h 788"/>
                <a:gd name="T50" fmla="*/ 473 w 480"/>
                <a:gd name="T51" fmla="*/ 44 h 788"/>
                <a:gd name="T52" fmla="*/ 458 w 480"/>
                <a:gd name="T53" fmla="*/ 66 h 788"/>
                <a:gd name="T54" fmla="*/ 420 w 480"/>
                <a:gd name="T55" fmla="*/ 66 h 788"/>
                <a:gd name="T56" fmla="*/ 422 w 480"/>
                <a:gd name="T57" fmla="*/ 101 h 788"/>
                <a:gd name="T58" fmla="*/ 456 w 480"/>
                <a:gd name="T59" fmla="*/ 116 h 788"/>
                <a:gd name="T60" fmla="*/ 458 w 480"/>
                <a:gd name="T61" fmla="*/ 156 h 788"/>
                <a:gd name="T62" fmla="*/ 463 w 480"/>
                <a:gd name="T63" fmla="*/ 186 h 788"/>
                <a:gd name="T64" fmla="*/ 469 w 480"/>
                <a:gd name="T65" fmla="*/ 213 h 788"/>
                <a:gd name="T66" fmla="*/ 458 w 480"/>
                <a:gd name="T67" fmla="*/ 254 h 788"/>
                <a:gd name="T68" fmla="*/ 418 w 480"/>
                <a:gd name="T69" fmla="*/ 315 h 788"/>
                <a:gd name="T70" fmla="*/ 427 w 480"/>
                <a:gd name="T71" fmla="*/ 348 h 788"/>
                <a:gd name="T72" fmla="*/ 441 w 480"/>
                <a:gd name="T73" fmla="*/ 385 h 788"/>
                <a:gd name="T74" fmla="*/ 414 w 480"/>
                <a:gd name="T75" fmla="*/ 422 h 788"/>
                <a:gd name="T76" fmla="*/ 389 w 480"/>
                <a:gd name="T77" fmla="*/ 454 h 788"/>
                <a:gd name="T78" fmla="*/ 338 w 480"/>
                <a:gd name="T79" fmla="*/ 475 h 788"/>
                <a:gd name="T80" fmla="*/ 308 w 480"/>
                <a:gd name="T81" fmla="*/ 465 h 788"/>
                <a:gd name="T82" fmla="*/ 277 w 480"/>
                <a:gd name="T83" fmla="*/ 507 h 788"/>
                <a:gd name="T84" fmla="*/ 302 w 480"/>
                <a:gd name="T85" fmla="*/ 537 h 788"/>
                <a:gd name="T86" fmla="*/ 328 w 480"/>
                <a:gd name="T87" fmla="*/ 555 h 788"/>
                <a:gd name="T88" fmla="*/ 344 w 480"/>
                <a:gd name="T89" fmla="*/ 579 h 788"/>
                <a:gd name="T90" fmla="*/ 321 w 480"/>
                <a:gd name="T91" fmla="*/ 612 h 788"/>
                <a:gd name="T92" fmla="*/ 296 w 480"/>
                <a:gd name="T93" fmla="*/ 619 h 788"/>
                <a:gd name="T94" fmla="*/ 283 w 480"/>
                <a:gd name="T95" fmla="*/ 642 h 788"/>
                <a:gd name="T96" fmla="*/ 256 w 480"/>
                <a:gd name="T97" fmla="*/ 640 h 788"/>
                <a:gd name="T98" fmla="*/ 241 w 480"/>
                <a:gd name="T99" fmla="*/ 657 h 788"/>
                <a:gd name="T100" fmla="*/ 213 w 480"/>
                <a:gd name="T101" fmla="*/ 648 h 788"/>
                <a:gd name="T102" fmla="*/ 192 w 480"/>
                <a:gd name="T103" fmla="*/ 640 h 788"/>
                <a:gd name="T104" fmla="*/ 159 w 480"/>
                <a:gd name="T105" fmla="*/ 678 h 788"/>
                <a:gd name="T106" fmla="*/ 119 w 480"/>
                <a:gd name="T107" fmla="*/ 688 h 788"/>
                <a:gd name="T108" fmla="*/ 104 w 480"/>
                <a:gd name="T109" fmla="*/ 699 h 788"/>
                <a:gd name="T110" fmla="*/ 110 w 480"/>
                <a:gd name="T111" fmla="*/ 710 h 788"/>
                <a:gd name="T112" fmla="*/ 100 w 480"/>
                <a:gd name="T113" fmla="*/ 726 h 788"/>
                <a:gd name="T114" fmla="*/ 99 w 480"/>
                <a:gd name="T115" fmla="*/ 746 h 788"/>
                <a:gd name="T116" fmla="*/ 97 w 480"/>
                <a:gd name="T117" fmla="*/ 764 h 788"/>
                <a:gd name="T118" fmla="*/ 83 w 480"/>
                <a:gd name="T119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0" h="788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3" y="49"/>
                  </a:lnTo>
                  <a:lnTo>
                    <a:pt x="23" y="51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1" y="72"/>
                  </a:lnTo>
                  <a:lnTo>
                    <a:pt x="51" y="70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4" y="72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70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6"/>
                  </a:lnTo>
                  <a:lnTo>
                    <a:pt x="85" y="76"/>
                  </a:lnTo>
                  <a:lnTo>
                    <a:pt x="87" y="76"/>
                  </a:lnTo>
                  <a:lnTo>
                    <a:pt x="89" y="76"/>
                  </a:lnTo>
                  <a:lnTo>
                    <a:pt x="91" y="76"/>
                  </a:lnTo>
                  <a:lnTo>
                    <a:pt x="93" y="76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9" y="80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100" y="85"/>
                  </a:lnTo>
                  <a:lnTo>
                    <a:pt x="100" y="87"/>
                  </a:lnTo>
                  <a:lnTo>
                    <a:pt x="100" y="89"/>
                  </a:lnTo>
                  <a:lnTo>
                    <a:pt x="102" y="91"/>
                  </a:lnTo>
                  <a:lnTo>
                    <a:pt x="102" y="93"/>
                  </a:lnTo>
                  <a:lnTo>
                    <a:pt x="104" y="93"/>
                  </a:lnTo>
                  <a:lnTo>
                    <a:pt x="104" y="95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8" y="97"/>
                  </a:lnTo>
                  <a:lnTo>
                    <a:pt x="110" y="97"/>
                  </a:lnTo>
                  <a:lnTo>
                    <a:pt x="112" y="99"/>
                  </a:lnTo>
                  <a:lnTo>
                    <a:pt x="114" y="101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19" y="99"/>
                  </a:lnTo>
                  <a:lnTo>
                    <a:pt x="119" y="101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7" y="95"/>
                  </a:lnTo>
                  <a:lnTo>
                    <a:pt x="127" y="93"/>
                  </a:lnTo>
                  <a:lnTo>
                    <a:pt x="129" y="91"/>
                  </a:lnTo>
                  <a:lnTo>
                    <a:pt x="131" y="91"/>
                  </a:lnTo>
                  <a:lnTo>
                    <a:pt x="133" y="91"/>
                  </a:lnTo>
                  <a:lnTo>
                    <a:pt x="135" y="91"/>
                  </a:lnTo>
                  <a:lnTo>
                    <a:pt x="137" y="91"/>
                  </a:lnTo>
                  <a:lnTo>
                    <a:pt x="137" y="89"/>
                  </a:lnTo>
                  <a:lnTo>
                    <a:pt x="138" y="89"/>
                  </a:lnTo>
                  <a:lnTo>
                    <a:pt x="138" y="87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42" y="83"/>
                  </a:lnTo>
                  <a:lnTo>
                    <a:pt x="142" y="82"/>
                  </a:lnTo>
                  <a:lnTo>
                    <a:pt x="144" y="80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4"/>
                  </a:lnTo>
                  <a:lnTo>
                    <a:pt x="146" y="72"/>
                  </a:lnTo>
                  <a:lnTo>
                    <a:pt x="148" y="72"/>
                  </a:lnTo>
                  <a:lnTo>
                    <a:pt x="150" y="70"/>
                  </a:lnTo>
                  <a:lnTo>
                    <a:pt x="152" y="70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9" y="70"/>
                  </a:lnTo>
                  <a:lnTo>
                    <a:pt x="161" y="70"/>
                  </a:lnTo>
                  <a:lnTo>
                    <a:pt x="163" y="68"/>
                  </a:lnTo>
                  <a:lnTo>
                    <a:pt x="165" y="68"/>
                  </a:lnTo>
                  <a:lnTo>
                    <a:pt x="167" y="68"/>
                  </a:lnTo>
                  <a:lnTo>
                    <a:pt x="169" y="68"/>
                  </a:lnTo>
                  <a:lnTo>
                    <a:pt x="171" y="68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6" y="68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0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2" y="64"/>
                  </a:lnTo>
                  <a:lnTo>
                    <a:pt x="184" y="64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88" y="64"/>
                  </a:lnTo>
                  <a:lnTo>
                    <a:pt x="190" y="64"/>
                  </a:lnTo>
                  <a:lnTo>
                    <a:pt x="192" y="64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4" y="61"/>
                  </a:lnTo>
                  <a:lnTo>
                    <a:pt x="195" y="61"/>
                  </a:lnTo>
                  <a:lnTo>
                    <a:pt x="195" y="59"/>
                  </a:lnTo>
                  <a:lnTo>
                    <a:pt x="197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201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5" y="57"/>
                  </a:lnTo>
                  <a:lnTo>
                    <a:pt x="205" y="55"/>
                  </a:lnTo>
                  <a:lnTo>
                    <a:pt x="207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11" y="51"/>
                  </a:lnTo>
                  <a:lnTo>
                    <a:pt x="211" y="49"/>
                  </a:lnTo>
                  <a:lnTo>
                    <a:pt x="213" y="49"/>
                  </a:lnTo>
                  <a:lnTo>
                    <a:pt x="214" y="49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8" y="47"/>
                  </a:lnTo>
                  <a:lnTo>
                    <a:pt x="218" y="45"/>
                  </a:lnTo>
                  <a:lnTo>
                    <a:pt x="220" y="44"/>
                  </a:lnTo>
                  <a:lnTo>
                    <a:pt x="220" y="42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40"/>
                  </a:lnTo>
                  <a:lnTo>
                    <a:pt x="228" y="42"/>
                  </a:lnTo>
                  <a:lnTo>
                    <a:pt x="228" y="44"/>
                  </a:lnTo>
                  <a:lnTo>
                    <a:pt x="230" y="44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3" y="53"/>
                  </a:lnTo>
                  <a:lnTo>
                    <a:pt x="233" y="55"/>
                  </a:lnTo>
                  <a:lnTo>
                    <a:pt x="235" y="55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1"/>
                  </a:lnTo>
                  <a:lnTo>
                    <a:pt x="239" y="61"/>
                  </a:lnTo>
                  <a:lnTo>
                    <a:pt x="239" y="63"/>
                  </a:lnTo>
                  <a:lnTo>
                    <a:pt x="239" y="64"/>
                  </a:lnTo>
                  <a:lnTo>
                    <a:pt x="241" y="64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5" y="70"/>
                  </a:lnTo>
                  <a:lnTo>
                    <a:pt x="247" y="70"/>
                  </a:lnTo>
                  <a:lnTo>
                    <a:pt x="247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51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54" y="76"/>
                  </a:lnTo>
                  <a:lnTo>
                    <a:pt x="256" y="76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8"/>
                  </a:lnTo>
                  <a:lnTo>
                    <a:pt x="260" y="76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6" y="76"/>
                  </a:lnTo>
                  <a:lnTo>
                    <a:pt x="266" y="78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70" y="80"/>
                  </a:lnTo>
                  <a:lnTo>
                    <a:pt x="270" y="82"/>
                  </a:lnTo>
                  <a:lnTo>
                    <a:pt x="271" y="82"/>
                  </a:lnTo>
                  <a:lnTo>
                    <a:pt x="271" y="83"/>
                  </a:lnTo>
                  <a:lnTo>
                    <a:pt x="273" y="83"/>
                  </a:lnTo>
                  <a:lnTo>
                    <a:pt x="273" y="82"/>
                  </a:lnTo>
                  <a:lnTo>
                    <a:pt x="275" y="82"/>
                  </a:lnTo>
                  <a:lnTo>
                    <a:pt x="277" y="82"/>
                  </a:lnTo>
                  <a:lnTo>
                    <a:pt x="279" y="82"/>
                  </a:lnTo>
                  <a:lnTo>
                    <a:pt x="281" y="82"/>
                  </a:lnTo>
                  <a:lnTo>
                    <a:pt x="281" y="83"/>
                  </a:lnTo>
                  <a:lnTo>
                    <a:pt x="283" y="85"/>
                  </a:lnTo>
                  <a:lnTo>
                    <a:pt x="283" y="87"/>
                  </a:lnTo>
                  <a:lnTo>
                    <a:pt x="283" y="89"/>
                  </a:lnTo>
                  <a:lnTo>
                    <a:pt x="285" y="89"/>
                  </a:lnTo>
                  <a:lnTo>
                    <a:pt x="285" y="91"/>
                  </a:lnTo>
                  <a:lnTo>
                    <a:pt x="287" y="91"/>
                  </a:lnTo>
                  <a:lnTo>
                    <a:pt x="290" y="91"/>
                  </a:lnTo>
                  <a:lnTo>
                    <a:pt x="292" y="93"/>
                  </a:lnTo>
                  <a:lnTo>
                    <a:pt x="294" y="91"/>
                  </a:lnTo>
                  <a:lnTo>
                    <a:pt x="296" y="91"/>
                  </a:lnTo>
                  <a:lnTo>
                    <a:pt x="298" y="91"/>
                  </a:lnTo>
                  <a:lnTo>
                    <a:pt x="300" y="91"/>
                  </a:lnTo>
                  <a:lnTo>
                    <a:pt x="302" y="91"/>
                  </a:lnTo>
                  <a:lnTo>
                    <a:pt x="304" y="91"/>
                  </a:lnTo>
                  <a:lnTo>
                    <a:pt x="306" y="91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09" y="93"/>
                  </a:lnTo>
                  <a:lnTo>
                    <a:pt x="311" y="95"/>
                  </a:lnTo>
                  <a:lnTo>
                    <a:pt x="313" y="95"/>
                  </a:lnTo>
                  <a:lnTo>
                    <a:pt x="313" y="97"/>
                  </a:lnTo>
                  <a:lnTo>
                    <a:pt x="315" y="97"/>
                  </a:lnTo>
                  <a:lnTo>
                    <a:pt x="315" y="99"/>
                  </a:lnTo>
                  <a:lnTo>
                    <a:pt x="315" y="101"/>
                  </a:lnTo>
                  <a:lnTo>
                    <a:pt x="317" y="102"/>
                  </a:lnTo>
                  <a:lnTo>
                    <a:pt x="319" y="102"/>
                  </a:lnTo>
                  <a:lnTo>
                    <a:pt x="321" y="102"/>
                  </a:lnTo>
                  <a:lnTo>
                    <a:pt x="323" y="102"/>
                  </a:lnTo>
                  <a:lnTo>
                    <a:pt x="323" y="104"/>
                  </a:lnTo>
                  <a:lnTo>
                    <a:pt x="325" y="106"/>
                  </a:lnTo>
                  <a:lnTo>
                    <a:pt x="327" y="108"/>
                  </a:lnTo>
                  <a:lnTo>
                    <a:pt x="325" y="112"/>
                  </a:lnTo>
                  <a:lnTo>
                    <a:pt x="323" y="114"/>
                  </a:lnTo>
                  <a:lnTo>
                    <a:pt x="323" y="116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8" y="116"/>
                  </a:lnTo>
                  <a:lnTo>
                    <a:pt x="330" y="114"/>
                  </a:lnTo>
                  <a:lnTo>
                    <a:pt x="330" y="112"/>
                  </a:lnTo>
                  <a:lnTo>
                    <a:pt x="332" y="110"/>
                  </a:lnTo>
                  <a:lnTo>
                    <a:pt x="332" y="108"/>
                  </a:lnTo>
                  <a:lnTo>
                    <a:pt x="330" y="108"/>
                  </a:lnTo>
                  <a:lnTo>
                    <a:pt x="330" y="106"/>
                  </a:lnTo>
                  <a:lnTo>
                    <a:pt x="332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8" y="106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51" y="101"/>
                  </a:lnTo>
                  <a:lnTo>
                    <a:pt x="353" y="101"/>
                  </a:lnTo>
                  <a:lnTo>
                    <a:pt x="353" y="99"/>
                  </a:lnTo>
                  <a:lnTo>
                    <a:pt x="355" y="99"/>
                  </a:lnTo>
                  <a:lnTo>
                    <a:pt x="357" y="99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3" y="99"/>
                  </a:lnTo>
                  <a:lnTo>
                    <a:pt x="365" y="97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70" y="93"/>
                  </a:lnTo>
                  <a:lnTo>
                    <a:pt x="372" y="93"/>
                  </a:lnTo>
                  <a:lnTo>
                    <a:pt x="372" y="91"/>
                  </a:lnTo>
                  <a:lnTo>
                    <a:pt x="370" y="89"/>
                  </a:lnTo>
                  <a:lnTo>
                    <a:pt x="370" y="87"/>
                  </a:lnTo>
                  <a:lnTo>
                    <a:pt x="370" y="85"/>
                  </a:lnTo>
                  <a:lnTo>
                    <a:pt x="368" y="85"/>
                  </a:lnTo>
                  <a:lnTo>
                    <a:pt x="368" y="83"/>
                  </a:lnTo>
                  <a:lnTo>
                    <a:pt x="368" y="82"/>
                  </a:lnTo>
                  <a:lnTo>
                    <a:pt x="370" y="80"/>
                  </a:lnTo>
                  <a:lnTo>
                    <a:pt x="372" y="80"/>
                  </a:lnTo>
                  <a:lnTo>
                    <a:pt x="374" y="80"/>
                  </a:lnTo>
                  <a:lnTo>
                    <a:pt x="376" y="80"/>
                  </a:lnTo>
                  <a:lnTo>
                    <a:pt x="378" y="80"/>
                  </a:lnTo>
                  <a:lnTo>
                    <a:pt x="378" y="82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82" y="76"/>
                  </a:lnTo>
                  <a:lnTo>
                    <a:pt x="380" y="76"/>
                  </a:lnTo>
                  <a:lnTo>
                    <a:pt x="378" y="76"/>
                  </a:lnTo>
                  <a:lnTo>
                    <a:pt x="376" y="78"/>
                  </a:lnTo>
                  <a:lnTo>
                    <a:pt x="374" y="78"/>
                  </a:lnTo>
                  <a:lnTo>
                    <a:pt x="372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68"/>
                  </a:lnTo>
                  <a:lnTo>
                    <a:pt x="378" y="66"/>
                  </a:lnTo>
                  <a:lnTo>
                    <a:pt x="376" y="64"/>
                  </a:lnTo>
                  <a:lnTo>
                    <a:pt x="374" y="64"/>
                  </a:lnTo>
                  <a:lnTo>
                    <a:pt x="374" y="63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8" y="61"/>
                  </a:lnTo>
                  <a:lnTo>
                    <a:pt x="380" y="63"/>
                  </a:lnTo>
                  <a:lnTo>
                    <a:pt x="380" y="61"/>
                  </a:lnTo>
                  <a:lnTo>
                    <a:pt x="380" y="59"/>
                  </a:lnTo>
                  <a:lnTo>
                    <a:pt x="384" y="59"/>
                  </a:lnTo>
                  <a:lnTo>
                    <a:pt x="387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5" y="51"/>
                  </a:lnTo>
                  <a:lnTo>
                    <a:pt x="385" y="49"/>
                  </a:lnTo>
                  <a:lnTo>
                    <a:pt x="385" y="47"/>
                  </a:lnTo>
                  <a:lnTo>
                    <a:pt x="387" y="44"/>
                  </a:lnTo>
                  <a:lnTo>
                    <a:pt x="389" y="42"/>
                  </a:lnTo>
                  <a:lnTo>
                    <a:pt x="391" y="42"/>
                  </a:lnTo>
                  <a:lnTo>
                    <a:pt x="391" y="40"/>
                  </a:lnTo>
                  <a:lnTo>
                    <a:pt x="393" y="38"/>
                  </a:lnTo>
                  <a:lnTo>
                    <a:pt x="393" y="34"/>
                  </a:lnTo>
                  <a:lnTo>
                    <a:pt x="395" y="30"/>
                  </a:lnTo>
                  <a:lnTo>
                    <a:pt x="397" y="30"/>
                  </a:lnTo>
                  <a:lnTo>
                    <a:pt x="399" y="28"/>
                  </a:lnTo>
                  <a:lnTo>
                    <a:pt x="399" y="26"/>
                  </a:lnTo>
                  <a:lnTo>
                    <a:pt x="403" y="25"/>
                  </a:lnTo>
                  <a:lnTo>
                    <a:pt x="404" y="25"/>
                  </a:lnTo>
                  <a:lnTo>
                    <a:pt x="404" y="23"/>
                  </a:lnTo>
                  <a:lnTo>
                    <a:pt x="404" y="21"/>
                  </a:lnTo>
                  <a:lnTo>
                    <a:pt x="404" y="19"/>
                  </a:lnTo>
                  <a:lnTo>
                    <a:pt x="404" y="17"/>
                  </a:lnTo>
                  <a:lnTo>
                    <a:pt x="404" y="15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3"/>
                  </a:lnTo>
                  <a:lnTo>
                    <a:pt x="406" y="11"/>
                  </a:lnTo>
                  <a:lnTo>
                    <a:pt x="408" y="11"/>
                  </a:lnTo>
                  <a:lnTo>
                    <a:pt x="408" y="13"/>
                  </a:lnTo>
                  <a:lnTo>
                    <a:pt x="410" y="11"/>
                  </a:lnTo>
                  <a:lnTo>
                    <a:pt x="410" y="9"/>
                  </a:lnTo>
                  <a:lnTo>
                    <a:pt x="412" y="9"/>
                  </a:lnTo>
                  <a:lnTo>
                    <a:pt x="412" y="6"/>
                  </a:lnTo>
                  <a:lnTo>
                    <a:pt x="414" y="6"/>
                  </a:lnTo>
                  <a:lnTo>
                    <a:pt x="416" y="4"/>
                  </a:lnTo>
                  <a:lnTo>
                    <a:pt x="416" y="6"/>
                  </a:lnTo>
                  <a:lnTo>
                    <a:pt x="418" y="7"/>
                  </a:lnTo>
                  <a:lnTo>
                    <a:pt x="420" y="7"/>
                  </a:lnTo>
                  <a:lnTo>
                    <a:pt x="422" y="7"/>
                  </a:lnTo>
                  <a:lnTo>
                    <a:pt x="423" y="7"/>
                  </a:lnTo>
                  <a:lnTo>
                    <a:pt x="427" y="6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3" y="6"/>
                  </a:lnTo>
                  <a:lnTo>
                    <a:pt x="433" y="9"/>
                  </a:lnTo>
                  <a:lnTo>
                    <a:pt x="431" y="13"/>
                  </a:lnTo>
                  <a:lnTo>
                    <a:pt x="431" y="15"/>
                  </a:lnTo>
                  <a:lnTo>
                    <a:pt x="433" y="15"/>
                  </a:lnTo>
                  <a:lnTo>
                    <a:pt x="435" y="17"/>
                  </a:lnTo>
                  <a:lnTo>
                    <a:pt x="437" y="17"/>
                  </a:lnTo>
                  <a:lnTo>
                    <a:pt x="439" y="17"/>
                  </a:lnTo>
                  <a:lnTo>
                    <a:pt x="441" y="17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4" y="15"/>
                  </a:lnTo>
                  <a:lnTo>
                    <a:pt x="446" y="15"/>
                  </a:lnTo>
                  <a:lnTo>
                    <a:pt x="448" y="15"/>
                  </a:lnTo>
                  <a:lnTo>
                    <a:pt x="450" y="15"/>
                  </a:lnTo>
                  <a:lnTo>
                    <a:pt x="452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8" y="15"/>
                  </a:lnTo>
                  <a:lnTo>
                    <a:pt x="458" y="17"/>
                  </a:lnTo>
                  <a:lnTo>
                    <a:pt x="458" y="19"/>
                  </a:lnTo>
                  <a:lnTo>
                    <a:pt x="458" y="21"/>
                  </a:lnTo>
                  <a:lnTo>
                    <a:pt x="458" y="23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6"/>
                  </a:lnTo>
                  <a:lnTo>
                    <a:pt x="460" y="26"/>
                  </a:lnTo>
                  <a:lnTo>
                    <a:pt x="461" y="26"/>
                  </a:lnTo>
                  <a:lnTo>
                    <a:pt x="463" y="26"/>
                  </a:lnTo>
                  <a:lnTo>
                    <a:pt x="463" y="28"/>
                  </a:lnTo>
                  <a:lnTo>
                    <a:pt x="463" y="30"/>
                  </a:lnTo>
                  <a:lnTo>
                    <a:pt x="465" y="30"/>
                  </a:lnTo>
                  <a:lnTo>
                    <a:pt x="467" y="32"/>
                  </a:lnTo>
                  <a:lnTo>
                    <a:pt x="469" y="34"/>
                  </a:lnTo>
                  <a:lnTo>
                    <a:pt x="469" y="36"/>
                  </a:lnTo>
                  <a:lnTo>
                    <a:pt x="471" y="36"/>
                  </a:lnTo>
                  <a:lnTo>
                    <a:pt x="473" y="36"/>
                  </a:lnTo>
                  <a:lnTo>
                    <a:pt x="473" y="38"/>
                  </a:lnTo>
                  <a:lnTo>
                    <a:pt x="473" y="40"/>
                  </a:lnTo>
                  <a:lnTo>
                    <a:pt x="473" y="42"/>
                  </a:lnTo>
                  <a:lnTo>
                    <a:pt x="473" y="44"/>
                  </a:lnTo>
                  <a:lnTo>
                    <a:pt x="473" y="45"/>
                  </a:lnTo>
                  <a:lnTo>
                    <a:pt x="475" y="45"/>
                  </a:lnTo>
                  <a:lnTo>
                    <a:pt x="477" y="49"/>
                  </a:lnTo>
                  <a:lnTo>
                    <a:pt x="479" y="51"/>
                  </a:lnTo>
                  <a:lnTo>
                    <a:pt x="479" y="55"/>
                  </a:lnTo>
                  <a:lnTo>
                    <a:pt x="480" y="57"/>
                  </a:lnTo>
                  <a:lnTo>
                    <a:pt x="480" y="59"/>
                  </a:lnTo>
                  <a:lnTo>
                    <a:pt x="479" y="59"/>
                  </a:lnTo>
                  <a:lnTo>
                    <a:pt x="477" y="61"/>
                  </a:lnTo>
                  <a:lnTo>
                    <a:pt x="475" y="63"/>
                  </a:lnTo>
                  <a:lnTo>
                    <a:pt x="473" y="63"/>
                  </a:lnTo>
                  <a:lnTo>
                    <a:pt x="469" y="63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1" y="63"/>
                  </a:lnTo>
                  <a:lnTo>
                    <a:pt x="461" y="64"/>
                  </a:lnTo>
                  <a:lnTo>
                    <a:pt x="458" y="66"/>
                  </a:lnTo>
                  <a:lnTo>
                    <a:pt x="456" y="66"/>
                  </a:lnTo>
                  <a:lnTo>
                    <a:pt x="454" y="68"/>
                  </a:lnTo>
                  <a:lnTo>
                    <a:pt x="452" y="68"/>
                  </a:lnTo>
                  <a:lnTo>
                    <a:pt x="448" y="68"/>
                  </a:lnTo>
                  <a:lnTo>
                    <a:pt x="446" y="68"/>
                  </a:lnTo>
                  <a:lnTo>
                    <a:pt x="444" y="66"/>
                  </a:lnTo>
                  <a:lnTo>
                    <a:pt x="442" y="66"/>
                  </a:lnTo>
                  <a:lnTo>
                    <a:pt x="441" y="66"/>
                  </a:lnTo>
                  <a:lnTo>
                    <a:pt x="439" y="66"/>
                  </a:lnTo>
                  <a:lnTo>
                    <a:pt x="437" y="66"/>
                  </a:lnTo>
                  <a:lnTo>
                    <a:pt x="435" y="68"/>
                  </a:lnTo>
                  <a:lnTo>
                    <a:pt x="433" y="68"/>
                  </a:lnTo>
                  <a:lnTo>
                    <a:pt x="431" y="68"/>
                  </a:lnTo>
                  <a:lnTo>
                    <a:pt x="425" y="68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0" y="66"/>
                  </a:lnTo>
                  <a:lnTo>
                    <a:pt x="418" y="66"/>
                  </a:lnTo>
                  <a:lnTo>
                    <a:pt x="416" y="66"/>
                  </a:lnTo>
                  <a:lnTo>
                    <a:pt x="414" y="68"/>
                  </a:lnTo>
                  <a:lnTo>
                    <a:pt x="412" y="70"/>
                  </a:lnTo>
                  <a:lnTo>
                    <a:pt x="410" y="74"/>
                  </a:lnTo>
                  <a:lnTo>
                    <a:pt x="410" y="78"/>
                  </a:lnTo>
                  <a:lnTo>
                    <a:pt x="408" y="80"/>
                  </a:lnTo>
                  <a:lnTo>
                    <a:pt x="406" y="82"/>
                  </a:lnTo>
                  <a:lnTo>
                    <a:pt x="406" y="83"/>
                  </a:lnTo>
                  <a:lnTo>
                    <a:pt x="406" y="85"/>
                  </a:lnTo>
                  <a:lnTo>
                    <a:pt x="408" y="87"/>
                  </a:lnTo>
                  <a:lnTo>
                    <a:pt x="408" y="89"/>
                  </a:lnTo>
                  <a:lnTo>
                    <a:pt x="410" y="93"/>
                  </a:lnTo>
                  <a:lnTo>
                    <a:pt x="412" y="95"/>
                  </a:lnTo>
                  <a:lnTo>
                    <a:pt x="416" y="97"/>
                  </a:lnTo>
                  <a:lnTo>
                    <a:pt x="418" y="99"/>
                  </a:lnTo>
                  <a:lnTo>
                    <a:pt x="422" y="101"/>
                  </a:lnTo>
                  <a:lnTo>
                    <a:pt x="427" y="102"/>
                  </a:lnTo>
                  <a:lnTo>
                    <a:pt x="431" y="102"/>
                  </a:lnTo>
                  <a:lnTo>
                    <a:pt x="435" y="102"/>
                  </a:lnTo>
                  <a:lnTo>
                    <a:pt x="439" y="102"/>
                  </a:lnTo>
                  <a:lnTo>
                    <a:pt x="441" y="101"/>
                  </a:lnTo>
                  <a:lnTo>
                    <a:pt x="444" y="101"/>
                  </a:lnTo>
                  <a:lnTo>
                    <a:pt x="446" y="101"/>
                  </a:lnTo>
                  <a:lnTo>
                    <a:pt x="448" y="101"/>
                  </a:lnTo>
                  <a:lnTo>
                    <a:pt x="450" y="101"/>
                  </a:lnTo>
                  <a:lnTo>
                    <a:pt x="454" y="102"/>
                  </a:lnTo>
                  <a:lnTo>
                    <a:pt x="454" y="104"/>
                  </a:lnTo>
                  <a:lnTo>
                    <a:pt x="456" y="106"/>
                  </a:lnTo>
                  <a:lnTo>
                    <a:pt x="456" y="108"/>
                  </a:lnTo>
                  <a:lnTo>
                    <a:pt x="458" y="110"/>
                  </a:lnTo>
                  <a:lnTo>
                    <a:pt x="458" y="112"/>
                  </a:lnTo>
                  <a:lnTo>
                    <a:pt x="456" y="114"/>
                  </a:lnTo>
                  <a:lnTo>
                    <a:pt x="456" y="116"/>
                  </a:lnTo>
                  <a:lnTo>
                    <a:pt x="456" y="118"/>
                  </a:lnTo>
                  <a:lnTo>
                    <a:pt x="456" y="120"/>
                  </a:lnTo>
                  <a:lnTo>
                    <a:pt x="456" y="121"/>
                  </a:lnTo>
                  <a:lnTo>
                    <a:pt x="458" y="123"/>
                  </a:lnTo>
                  <a:lnTo>
                    <a:pt x="460" y="125"/>
                  </a:lnTo>
                  <a:lnTo>
                    <a:pt x="460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35"/>
                  </a:lnTo>
                  <a:lnTo>
                    <a:pt x="463" y="137"/>
                  </a:lnTo>
                  <a:lnTo>
                    <a:pt x="461" y="139"/>
                  </a:lnTo>
                  <a:lnTo>
                    <a:pt x="461" y="140"/>
                  </a:lnTo>
                  <a:lnTo>
                    <a:pt x="460" y="142"/>
                  </a:lnTo>
                  <a:lnTo>
                    <a:pt x="458" y="148"/>
                  </a:lnTo>
                  <a:lnTo>
                    <a:pt x="458" y="152"/>
                  </a:lnTo>
                  <a:lnTo>
                    <a:pt x="458" y="154"/>
                  </a:lnTo>
                  <a:lnTo>
                    <a:pt x="458" y="156"/>
                  </a:lnTo>
                  <a:lnTo>
                    <a:pt x="458" y="158"/>
                  </a:lnTo>
                  <a:lnTo>
                    <a:pt x="460" y="158"/>
                  </a:lnTo>
                  <a:lnTo>
                    <a:pt x="461" y="159"/>
                  </a:lnTo>
                  <a:lnTo>
                    <a:pt x="461" y="161"/>
                  </a:lnTo>
                  <a:lnTo>
                    <a:pt x="463" y="163"/>
                  </a:lnTo>
                  <a:lnTo>
                    <a:pt x="463" y="165"/>
                  </a:lnTo>
                  <a:lnTo>
                    <a:pt x="461" y="167"/>
                  </a:lnTo>
                  <a:lnTo>
                    <a:pt x="461" y="169"/>
                  </a:lnTo>
                  <a:lnTo>
                    <a:pt x="460" y="171"/>
                  </a:lnTo>
                  <a:lnTo>
                    <a:pt x="458" y="173"/>
                  </a:lnTo>
                  <a:lnTo>
                    <a:pt x="458" y="175"/>
                  </a:lnTo>
                  <a:lnTo>
                    <a:pt x="458" y="177"/>
                  </a:lnTo>
                  <a:lnTo>
                    <a:pt x="458" y="178"/>
                  </a:lnTo>
                  <a:lnTo>
                    <a:pt x="460" y="178"/>
                  </a:lnTo>
                  <a:lnTo>
                    <a:pt x="460" y="180"/>
                  </a:lnTo>
                  <a:lnTo>
                    <a:pt x="463" y="184"/>
                  </a:lnTo>
                  <a:lnTo>
                    <a:pt x="463" y="186"/>
                  </a:lnTo>
                  <a:lnTo>
                    <a:pt x="463" y="188"/>
                  </a:lnTo>
                  <a:lnTo>
                    <a:pt x="463" y="190"/>
                  </a:lnTo>
                  <a:lnTo>
                    <a:pt x="463" y="192"/>
                  </a:lnTo>
                  <a:lnTo>
                    <a:pt x="461" y="194"/>
                  </a:lnTo>
                  <a:lnTo>
                    <a:pt x="461" y="196"/>
                  </a:lnTo>
                  <a:lnTo>
                    <a:pt x="463" y="197"/>
                  </a:lnTo>
                  <a:lnTo>
                    <a:pt x="463" y="199"/>
                  </a:lnTo>
                  <a:lnTo>
                    <a:pt x="463" y="201"/>
                  </a:lnTo>
                  <a:lnTo>
                    <a:pt x="461" y="201"/>
                  </a:lnTo>
                  <a:lnTo>
                    <a:pt x="461" y="203"/>
                  </a:lnTo>
                  <a:lnTo>
                    <a:pt x="460" y="203"/>
                  </a:lnTo>
                  <a:lnTo>
                    <a:pt x="460" y="205"/>
                  </a:lnTo>
                  <a:lnTo>
                    <a:pt x="460" y="207"/>
                  </a:lnTo>
                  <a:lnTo>
                    <a:pt x="461" y="209"/>
                  </a:lnTo>
                  <a:lnTo>
                    <a:pt x="465" y="209"/>
                  </a:lnTo>
                  <a:lnTo>
                    <a:pt x="467" y="211"/>
                  </a:lnTo>
                  <a:lnTo>
                    <a:pt x="469" y="213"/>
                  </a:lnTo>
                  <a:lnTo>
                    <a:pt x="471" y="215"/>
                  </a:lnTo>
                  <a:lnTo>
                    <a:pt x="471" y="216"/>
                  </a:lnTo>
                  <a:lnTo>
                    <a:pt x="471" y="218"/>
                  </a:lnTo>
                  <a:lnTo>
                    <a:pt x="471" y="220"/>
                  </a:lnTo>
                  <a:lnTo>
                    <a:pt x="469" y="222"/>
                  </a:lnTo>
                  <a:lnTo>
                    <a:pt x="469" y="224"/>
                  </a:lnTo>
                  <a:lnTo>
                    <a:pt x="467" y="226"/>
                  </a:lnTo>
                  <a:lnTo>
                    <a:pt x="467" y="228"/>
                  </a:lnTo>
                  <a:lnTo>
                    <a:pt x="469" y="230"/>
                  </a:lnTo>
                  <a:lnTo>
                    <a:pt x="469" y="232"/>
                  </a:lnTo>
                  <a:lnTo>
                    <a:pt x="469" y="235"/>
                  </a:lnTo>
                  <a:lnTo>
                    <a:pt x="469" y="239"/>
                  </a:lnTo>
                  <a:lnTo>
                    <a:pt x="467" y="239"/>
                  </a:lnTo>
                  <a:lnTo>
                    <a:pt x="467" y="241"/>
                  </a:lnTo>
                  <a:lnTo>
                    <a:pt x="461" y="247"/>
                  </a:lnTo>
                  <a:lnTo>
                    <a:pt x="460" y="251"/>
                  </a:lnTo>
                  <a:lnTo>
                    <a:pt x="458" y="254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6" y="266"/>
                  </a:lnTo>
                  <a:lnTo>
                    <a:pt x="456" y="268"/>
                  </a:lnTo>
                  <a:lnTo>
                    <a:pt x="456" y="272"/>
                  </a:lnTo>
                  <a:lnTo>
                    <a:pt x="456" y="273"/>
                  </a:lnTo>
                  <a:lnTo>
                    <a:pt x="456" y="275"/>
                  </a:lnTo>
                  <a:lnTo>
                    <a:pt x="456" y="279"/>
                  </a:lnTo>
                  <a:lnTo>
                    <a:pt x="454" y="281"/>
                  </a:lnTo>
                  <a:lnTo>
                    <a:pt x="452" y="285"/>
                  </a:lnTo>
                  <a:lnTo>
                    <a:pt x="452" y="287"/>
                  </a:lnTo>
                  <a:lnTo>
                    <a:pt x="450" y="289"/>
                  </a:lnTo>
                  <a:lnTo>
                    <a:pt x="441" y="296"/>
                  </a:lnTo>
                  <a:lnTo>
                    <a:pt x="435" y="304"/>
                  </a:lnTo>
                  <a:lnTo>
                    <a:pt x="429" y="306"/>
                  </a:lnTo>
                  <a:lnTo>
                    <a:pt x="422" y="313"/>
                  </a:lnTo>
                  <a:lnTo>
                    <a:pt x="418" y="315"/>
                  </a:lnTo>
                  <a:lnTo>
                    <a:pt x="416" y="317"/>
                  </a:lnTo>
                  <a:lnTo>
                    <a:pt x="414" y="317"/>
                  </a:lnTo>
                  <a:lnTo>
                    <a:pt x="414" y="319"/>
                  </a:lnTo>
                  <a:lnTo>
                    <a:pt x="412" y="321"/>
                  </a:lnTo>
                  <a:lnTo>
                    <a:pt x="414" y="321"/>
                  </a:lnTo>
                  <a:lnTo>
                    <a:pt x="414" y="323"/>
                  </a:lnTo>
                  <a:lnTo>
                    <a:pt x="416" y="323"/>
                  </a:lnTo>
                  <a:lnTo>
                    <a:pt x="418" y="325"/>
                  </a:lnTo>
                  <a:lnTo>
                    <a:pt x="423" y="327"/>
                  </a:lnTo>
                  <a:lnTo>
                    <a:pt x="427" y="332"/>
                  </a:lnTo>
                  <a:lnTo>
                    <a:pt x="429" y="332"/>
                  </a:lnTo>
                  <a:lnTo>
                    <a:pt x="429" y="334"/>
                  </a:lnTo>
                  <a:lnTo>
                    <a:pt x="429" y="336"/>
                  </a:lnTo>
                  <a:lnTo>
                    <a:pt x="427" y="342"/>
                  </a:lnTo>
                  <a:lnTo>
                    <a:pt x="427" y="344"/>
                  </a:lnTo>
                  <a:lnTo>
                    <a:pt x="427" y="346"/>
                  </a:lnTo>
                  <a:lnTo>
                    <a:pt x="427" y="348"/>
                  </a:lnTo>
                  <a:lnTo>
                    <a:pt x="429" y="349"/>
                  </a:lnTo>
                  <a:lnTo>
                    <a:pt x="431" y="353"/>
                  </a:lnTo>
                  <a:lnTo>
                    <a:pt x="431" y="355"/>
                  </a:lnTo>
                  <a:lnTo>
                    <a:pt x="431" y="357"/>
                  </a:lnTo>
                  <a:lnTo>
                    <a:pt x="431" y="359"/>
                  </a:lnTo>
                  <a:lnTo>
                    <a:pt x="433" y="361"/>
                  </a:lnTo>
                  <a:lnTo>
                    <a:pt x="435" y="363"/>
                  </a:lnTo>
                  <a:lnTo>
                    <a:pt x="437" y="365"/>
                  </a:lnTo>
                  <a:lnTo>
                    <a:pt x="439" y="365"/>
                  </a:lnTo>
                  <a:lnTo>
                    <a:pt x="439" y="367"/>
                  </a:lnTo>
                  <a:lnTo>
                    <a:pt x="441" y="367"/>
                  </a:lnTo>
                  <a:lnTo>
                    <a:pt x="441" y="372"/>
                  </a:lnTo>
                  <a:lnTo>
                    <a:pt x="439" y="374"/>
                  </a:lnTo>
                  <a:lnTo>
                    <a:pt x="439" y="378"/>
                  </a:lnTo>
                  <a:lnTo>
                    <a:pt x="441" y="380"/>
                  </a:lnTo>
                  <a:lnTo>
                    <a:pt x="441" y="382"/>
                  </a:lnTo>
                  <a:lnTo>
                    <a:pt x="441" y="385"/>
                  </a:lnTo>
                  <a:lnTo>
                    <a:pt x="441" y="387"/>
                  </a:lnTo>
                  <a:lnTo>
                    <a:pt x="441" y="389"/>
                  </a:lnTo>
                  <a:lnTo>
                    <a:pt x="439" y="391"/>
                  </a:lnTo>
                  <a:lnTo>
                    <a:pt x="435" y="393"/>
                  </a:lnTo>
                  <a:lnTo>
                    <a:pt x="433" y="393"/>
                  </a:lnTo>
                  <a:lnTo>
                    <a:pt x="433" y="395"/>
                  </a:lnTo>
                  <a:lnTo>
                    <a:pt x="431" y="395"/>
                  </a:lnTo>
                  <a:lnTo>
                    <a:pt x="429" y="395"/>
                  </a:lnTo>
                  <a:lnTo>
                    <a:pt x="429" y="397"/>
                  </a:lnTo>
                  <a:lnTo>
                    <a:pt x="427" y="399"/>
                  </a:lnTo>
                  <a:lnTo>
                    <a:pt x="427" y="403"/>
                  </a:lnTo>
                  <a:lnTo>
                    <a:pt x="427" y="404"/>
                  </a:lnTo>
                  <a:lnTo>
                    <a:pt x="425" y="406"/>
                  </a:lnTo>
                  <a:lnTo>
                    <a:pt x="425" y="408"/>
                  </a:lnTo>
                  <a:lnTo>
                    <a:pt x="423" y="412"/>
                  </a:lnTo>
                  <a:lnTo>
                    <a:pt x="418" y="418"/>
                  </a:lnTo>
                  <a:lnTo>
                    <a:pt x="414" y="422"/>
                  </a:lnTo>
                  <a:lnTo>
                    <a:pt x="412" y="423"/>
                  </a:lnTo>
                  <a:lnTo>
                    <a:pt x="412" y="425"/>
                  </a:lnTo>
                  <a:lnTo>
                    <a:pt x="408" y="429"/>
                  </a:lnTo>
                  <a:lnTo>
                    <a:pt x="406" y="433"/>
                  </a:lnTo>
                  <a:lnTo>
                    <a:pt x="404" y="437"/>
                  </a:lnTo>
                  <a:lnTo>
                    <a:pt x="404" y="442"/>
                  </a:lnTo>
                  <a:lnTo>
                    <a:pt x="404" y="446"/>
                  </a:lnTo>
                  <a:lnTo>
                    <a:pt x="404" y="450"/>
                  </a:lnTo>
                  <a:lnTo>
                    <a:pt x="403" y="452"/>
                  </a:lnTo>
                  <a:lnTo>
                    <a:pt x="403" y="454"/>
                  </a:lnTo>
                  <a:lnTo>
                    <a:pt x="403" y="456"/>
                  </a:lnTo>
                  <a:lnTo>
                    <a:pt x="401" y="456"/>
                  </a:lnTo>
                  <a:lnTo>
                    <a:pt x="399" y="456"/>
                  </a:lnTo>
                  <a:lnTo>
                    <a:pt x="397" y="456"/>
                  </a:lnTo>
                  <a:lnTo>
                    <a:pt x="393" y="456"/>
                  </a:lnTo>
                  <a:lnTo>
                    <a:pt x="391" y="454"/>
                  </a:lnTo>
                  <a:lnTo>
                    <a:pt x="389" y="454"/>
                  </a:lnTo>
                  <a:lnTo>
                    <a:pt x="387" y="454"/>
                  </a:lnTo>
                  <a:lnTo>
                    <a:pt x="385" y="456"/>
                  </a:lnTo>
                  <a:lnTo>
                    <a:pt x="378" y="460"/>
                  </a:lnTo>
                  <a:lnTo>
                    <a:pt x="372" y="463"/>
                  </a:lnTo>
                  <a:lnTo>
                    <a:pt x="368" y="465"/>
                  </a:lnTo>
                  <a:lnTo>
                    <a:pt x="366" y="467"/>
                  </a:lnTo>
                  <a:lnTo>
                    <a:pt x="363" y="467"/>
                  </a:lnTo>
                  <a:lnTo>
                    <a:pt x="357" y="471"/>
                  </a:lnTo>
                  <a:lnTo>
                    <a:pt x="357" y="473"/>
                  </a:lnTo>
                  <a:lnTo>
                    <a:pt x="355" y="473"/>
                  </a:lnTo>
                  <a:lnTo>
                    <a:pt x="351" y="471"/>
                  </a:lnTo>
                  <a:lnTo>
                    <a:pt x="349" y="471"/>
                  </a:lnTo>
                  <a:lnTo>
                    <a:pt x="347" y="471"/>
                  </a:lnTo>
                  <a:lnTo>
                    <a:pt x="346" y="473"/>
                  </a:lnTo>
                  <a:lnTo>
                    <a:pt x="344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6" y="475"/>
                  </a:lnTo>
                  <a:lnTo>
                    <a:pt x="334" y="475"/>
                  </a:lnTo>
                  <a:lnTo>
                    <a:pt x="332" y="473"/>
                  </a:lnTo>
                  <a:lnTo>
                    <a:pt x="328" y="473"/>
                  </a:lnTo>
                  <a:lnTo>
                    <a:pt x="327" y="471"/>
                  </a:lnTo>
                  <a:lnTo>
                    <a:pt x="327" y="469"/>
                  </a:lnTo>
                  <a:lnTo>
                    <a:pt x="325" y="469"/>
                  </a:lnTo>
                  <a:lnTo>
                    <a:pt x="323" y="469"/>
                  </a:lnTo>
                  <a:lnTo>
                    <a:pt x="321" y="469"/>
                  </a:lnTo>
                  <a:lnTo>
                    <a:pt x="319" y="469"/>
                  </a:lnTo>
                  <a:lnTo>
                    <a:pt x="317" y="471"/>
                  </a:lnTo>
                  <a:lnTo>
                    <a:pt x="315" y="471"/>
                  </a:lnTo>
                  <a:lnTo>
                    <a:pt x="311" y="471"/>
                  </a:lnTo>
                  <a:lnTo>
                    <a:pt x="311" y="469"/>
                  </a:lnTo>
                  <a:lnTo>
                    <a:pt x="311" y="467"/>
                  </a:lnTo>
                  <a:lnTo>
                    <a:pt x="309" y="467"/>
                  </a:lnTo>
                  <a:lnTo>
                    <a:pt x="308" y="465"/>
                  </a:lnTo>
                  <a:lnTo>
                    <a:pt x="304" y="467"/>
                  </a:lnTo>
                  <a:lnTo>
                    <a:pt x="302" y="467"/>
                  </a:lnTo>
                  <a:lnTo>
                    <a:pt x="300" y="467"/>
                  </a:lnTo>
                  <a:lnTo>
                    <a:pt x="298" y="467"/>
                  </a:lnTo>
                  <a:lnTo>
                    <a:pt x="294" y="467"/>
                  </a:lnTo>
                  <a:lnTo>
                    <a:pt x="292" y="469"/>
                  </a:lnTo>
                  <a:lnTo>
                    <a:pt x="292" y="471"/>
                  </a:lnTo>
                  <a:lnTo>
                    <a:pt x="290" y="473"/>
                  </a:lnTo>
                  <a:lnTo>
                    <a:pt x="289" y="477"/>
                  </a:lnTo>
                  <a:lnTo>
                    <a:pt x="287" y="479"/>
                  </a:lnTo>
                  <a:lnTo>
                    <a:pt x="285" y="482"/>
                  </a:lnTo>
                  <a:lnTo>
                    <a:pt x="285" y="486"/>
                  </a:lnTo>
                  <a:lnTo>
                    <a:pt x="281" y="492"/>
                  </a:lnTo>
                  <a:lnTo>
                    <a:pt x="279" y="496"/>
                  </a:lnTo>
                  <a:lnTo>
                    <a:pt x="279" y="499"/>
                  </a:lnTo>
                  <a:lnTo>
                    <a:pt x="279" y="503"/>
                  </a:lnTo>
                  <a:lnTo>
                    <a:pt x="277" y="507"/>
                  </a:lnTo>
                  <a:lnTo>
                    <a:pt x="277" y="511"/>
                  </a:lnTo>
                  <a:lnTo>
                    <a:pt x="277" y="513"/>
                  </a:lnTo>
                  <a:lnTo>
                    <a:pt x="279" y="515"/>
                  </a:lnTo>
                  <a:lnTo>
                    <a:pt x="281" y="515"/>
                  </a:lnTo>
                  <a:lnTo>
                    <a:pt x="281" y="517"/>
                  </a:lnTo>
                  <a:lnTo>
                    <a:pt x="285" y="517"/>
                  </a:lnTo>
                  <a:lnTo>
                    <a:pt x="285" y="518"/>
                  </a:lnTo>
                  <a:lnTo>
                    <a:pt x="287" y="520"/>
                  </a:lnTo>
                  <a:lnTo>
                    <a:pt x="289" y="522"/>
                  </a:lnTo>
                  <a:lnTo>
                    <a:pt x="292" y="524"/>
                  </a:lnTo>
                  <a:lnTo>
                    <a:pt x="294" y="524"/>
                  </a:lnTo>
                  <a:lnTo>
                    <a:pt x="296" y="526"/>
                  </a:lnTo>
                  <a:lnTo>
                    <a:pt x="298" y="526"/>
                  </a:lnTo>
                  <a:lnTo>
                    <a:pt x="300" y="530"/>
                  </a:lnTo>
                  <a:lnTo>
                    <a:pt x="300" y="532"/>
                  </a:lnTo>
                  <a:lnTo>
                    <a:pt x="300" y="536"/>
                  </a:lnTo>
                  <a:lnTo>
                    <a:pt x="302" y="537"/>
                  </a:lnTo>
                  <a:lnTo>
                    <a:pt x="300" y="537"/>
                  </a:lnTo>
                  <a:lnTo>
                    <a:pt x="302" y="539"/>
                  </a:lnTo>
                  <a:lnTo>
                    <a:pt x="304" y="541"/>
                  </a:lnTo>
                  <a:lnTo>
                    <a:pt x="306" y="543"/>
                  </a:lnTo>
                  <a:lnTo>
                    <a:pt x="308" y="543"/>
                  </a:lnTo>
                  <a:lnTo>
                    <a:pt x="309" y="543"/>
                  </a:lnTo>
                  <a:lnTo>
                    <a:pt x="309" y="545"/>
                  </a:lnTo>
                  <a:lnTo>
                    <a:pt x="311" y="545"/>
                  </a:lnTo>
                  <a:lnTo>
                    <a:pt x="313" y="547"/>
                  </a:lnTo>
                  <a:lnTo>
                    <a:pt x="317" y="547"/>
                  </a:lnTo>
                  <a:lnTo>
                    <a:pt x="319" y="547"/>
                  </a:lnTo>
                  <a:lnTo>
                    <a:pt x="321" y="549"/>
                  </a:lnTo>
                  <a:lnTo>
                    <a:pt x="323" y="549"/>
                  </a:lnTo>
                  <a:lnTo>
                    <a:pt x="325" y="549"/>
                  </a:lnTo>
                  <a:lnTo>
                    <a:pt x="327" y="551"/>
                  </a:lnTo>
                  <a:lnTo>
                    <a:pt x="327" y="555"/>
                  </a:lnTo>
                  <a:lnTo>
                    <a:pt x="328" y="555"/>
                  </a:lnTo>
                  <a:lnTo>
                    <a:pt x="330" y="555"/>
                  </a:lnTo>
                  <a:lnTo>
                    <a:pt x="332" y="556"/>
                  </a:lnTo>
                  <a:lnTo>
                    <a:pt x="332" y="558"/>
                  </a:lnTo>
                  <a:lnTo>
                    <a:pt x="332" y="560"/>
                  </a:lnTo>
                  <a:lnTo>
                    <a:pt x="334" y="560"/>
                  </a:lnTo>
                  <a:lnTo>
                    <a:pt x="336" y="562"/>
                  </a:lnTo>
                  <a:lnTo>
                    <a:pt x="338" y="564"/>
                  </a:lnTo>
                  <a:lnTo>
                    <a:pt x="338" y="566"/>
                  </a:lnTo>
                  <a:lnTo>
                    <a:pt x="340" y="566"/>
                  </a:lnTo>
                  <a:lnTo>
                    <a:pt x="342" y="568"/>
                  </a:lnTo>
                  <a:lnTo>
                    <a:pt x="344" y="570"/>
                  </a:lnTo>
                  <a:lnTo>
                    <a:pt x="344" y="572"/>
                  </a:lnTo>
                  <a:lnTo>
                    <a:pt x="346" y="572"/>
                  </a:lnTo>
                  <a:lnTo>
                    <a:pt x="346" y="574"/>
                  </a:lnTo>
                  <a:lnTo>
                    <a:pt x="346" y="577"/>
                  </a:lnTo>
                  <a:lnTo>
                    <a:pt x="344" y="577"/>
                  </a:lnTo>
                  <a:lnTo>
                    <a:pt x="344" y="579"/>
                  </a:lnTo>
                  <a:lnTo>
                    <a:pt x="344" y="581"/>
                  </a:lnTo>
                  <a:lnTo>
                    <a:pt x="342" y="581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2" y="589"/>
                  </a:lnTo>
                  <a:lnTo>
                    <a:pt x="342" y="591"/>
                  </a:lnTo>
                  <a:lnTo>
                    <a:pt x="342" y="594"/>
                  </a:lnTo>
                  <a:lnTo>
                    <a:pt x="342" y="596"/>
                  </a:lnTo>
                  <a:lnTo>
                    <a:pt x="338" y="600"/>
                  </a:lnTo>
                  <a:lnTo>
                    <a:pt x="336" y="602"/>
                  </a:lnTo>
                  <a:lnTo>
                    <a:pt x="336" y="604"/>
                  </a:lnTo>
                  <a:lnTo>
                    <a:pt x="334" y="606"/>
                  </a:lnTo>
                  <a:lnTo>
                    <a:pt x="332" y="610"/>
                  </a:lnTo>
                  <a:lnTo>
                    <a:pt x="330" y="610"/>
                  </a:lnTo>
                  <a:lnTo>
                    <a:pt x="328" y="610"/>
                  </a:lnTo>
                  <a:lnTo>
                    <a:pt x="325" y="610"/>
                  </a:lnTo>
                  <a:lnTo>
                    <a:pt x="321" y="612"/>
                  </a:lnTo>
                  <a:lnTo>
                    <a:pt x="321" y="613"/>
                  </a:lnTo>
                  <a:lnTo>
                    <a:pt x="319" y="615"/>
                  </a:lnTo>
                  <a:lnTo>
                    <a:pt x="317" y="615"/>
                  </a:lnTo>
                  <a:lnTo>
                    <a:pt x="315" y="613"/>
                  </a:lnTo>
                  <a:lnTo>
                    <a:pt x="311" y="613"/>
                  </a:lnTo>
                  <a:lnTo>
                    <a:pt x="309" y="615"/>
                  </a:lnTo>
                  <a:lnTo>
                    <a:pt x="308" y="615"/>
                  </a:lnTo>
                  <a:lnTo>
                    <a:pt x="306" y="615"/>
                  </a:lnTo>
                  <a:lnTo>
                    <a:pt x="306" y="613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302" y="613"/>
                  </a:lnTo>
                  <a:lnTo>
                    <a:pt x="300" y="613"/>
                  </a:lnTo>
                  <a:lnTo>
                    <a:pt x="300" y="615"/>
                  </a:lnTo>
                  <a:lnTo>
                    <a:pt x="296" y="615"/>
                  </a:lnTo>
                  <a:lnTo>
                    <a:pt x="294" y="617"/>
                  </a:lnTo>
                  <a:lnTo>
                    <a:pt x="296" y="619"/>
                  </a:lnTo>
                  <a:lnTo>
                    <a:pt x="296" y="623"/>
                  </a:lnTo>
                  <a:lnTo>
                    <a:pt x="294" y="625"/>
                  </a:lnTo>
                  <a:lnTo>
                    <a:pt x="294" y="627"/>
                  </a:lnTo>
                  <a:lnTo>
                    <a:pt x="294" y="631"/>
                  </a:lnTo>
                  <a:lnTo>
                    <a:pt x="292" y="631"/>
                  </a:lnTo>
                  <a:lnTo>
                    <a:pt x="292" y="634"/>
                  </a:lnTo>
                  <a:lnTo>
                    <a:pt x="294" y="634"/>
                  </a:lnTo>
                  <a:lnTo>
                    <a:pt x="296" y="634"/>
                  </a:lnTo>
                  <a:lnTo>
                    <a:pt x="296" y="636"/>
                  </a:lnTo>
                  <a:lnTo>
                    <a:pt x="294" y="638"/>
                  </a:lnTo>
                  <a:lnTo>
                    <a:pt x="292" y="640"/>
                  </a:lnTo>
                  <a:lnTo>
                    <a:pt x="290" y="642"/>
                  </a:lnTo>
                  <a:lnTo>
                    <a:pt x="289" y="642"/>
                  </a:lnTo>
                  <a:lnTo>
                    <a:pt x="287" y="642"/>
                  </a:lnTo>
                  <a:lnTo>
                    <a:pt x="285" y="644"/>
                  </a:lnTo>
                  <a:lnTo>
                    <a:pt x="285" y="642"/>
                  </a:lnTo>
                  <a:lnTo>
                    <a:pt x="283" y="642"/>
                  </a:lnTo>
                  <a:lnTo>
                    <a:pt x="281" y="642"/>
                  </a:lnTo>
                  <a:lnTo>
                    <a:pt x="277" y="640"/>
                  </a:lnTo>
                  <a:lnTo>
                    <a:pt x="277" y="638"/>
                  </a:lnTo>
                  <a:lnTo>
                    <a:pt x="277" y="640"/>
                  </a:lnTo>
                  <a:lnTo>
                    <a:pt x="275" y="640"/>
                  </a:lnTo>
                  <a:lnTo>
                    <a:pt x="275" y="638"/>
                  </a:lnTo>
                  <a:lnTo>
                    <a:pt x="273" y="638"/>
                  </a:lnTo>
                  <a:lnTo>
                    <a:pt x="271" y="638"/>
                  </a:lnTo>
                  <a:lnTo>
                    <a:pt x="270" y="638"/>
                  </a:lnTo>
                  <a:lnTo>
                    <a:pt x="268" y="638"/>
                  </a:lnTo>
                  <a:lnTo>
                    <a:pt x="266" y="638"/>
                  </a:lnTo>
                  <a:lnTo>
                    <a:pt x="264" y="638"/>
                  </a:lnTo>
                  <a:lnTo>
                    <a:pt x="262" y="638"/>
                  </a:lnTo>
                  <a:lnTo>
                    <a:pt x="260" y="638"/>
                  </a:lnTo>
                  <a:lnTo>
                    <a:pt x="260" y="640"/>
                  </a:lnTo>
                  <a:lnTo>
                    <a:pt x="258" y="640"/>
                  </a:lnTo>
                  <a:lnTo>
                    <a:pt x="256" y="640"/>
                  </a:lnTo>
                  <a:lnTo>
                    <a:pt x="256" y="642"/>
                  </a:lnTo>
                  <a:lnTo>
                    <a:pt x="254" y="642"/>
                  </a:lnTo>
                  <a:lnTo>
                    <a:pt x="254" y="644"/>
                  </a:lnTo>
                  <a:lnTo>
                    <a:pt x="254" y="646"/>
                  </a:lnTo>
                  <a:lnTo>
                    <a:pt x="254" y="648"/>
                  </a:lnTo>
                  <a:lnTo>
                    <a:pt x="254" y="650"/>
                  </a:lnTo>
                  <a:lnTo>
                    <a:pt x="252" y="650"/>
                  </a:lnTo>
                  <a:lnTo>
                    <a:pt x="251" y="651"/>
                  </a:lnTo>
                  <a:lnTo>
                    <a:pt x="251" y="653"/>
                  </a:lnTo>
                  <a:lnTo>
                    <a:pt x="251" y="655"/>
                  </a:lnTo>
                  <a:lnTo>
                    <a:pt x="249" y="657"/>
                  </a:lnTo>
                  <a:lnTo>
                    <a:pt x="247" y="657"/>
                  </a:lnTo>
                  <a:lnTo>
                    <a:pt x="245" y="657"/>
                  </a:lnTo>
                  <a:lnTo>
                    <a:pt x="245" y="659"/>
                  </a:lnTo>
                  <a:lnTo>
                    <a:pt x="243" y="659"/>
                  </a:lnTo>
                  <a:lnTo>
                    <a:pt x="243" y="657"/>
                  </a:lnTo>
                  <a:lnTo>
                    <a:pt x="241" y="657"/>
                  </a:lnTo>
                  <a:lnTo>
                    <a:pt x="239" y="657"/>
                  </a:lnTo>
                  <a:lnTo>
                    <a:pt x="237" y="657"/>
                  </a:lnTo>
                  <a:lnTo>
                    <a:pt x="235" y="657"/>
                  </a:lnTo>
                  <a:lnTo>
                    <a:pt x="233" y="657"/>
                  </a:lnTo>
                  <a:lnTo>
                    <a:pt x="232" y="655"/>
                  </a:lnTo>
                  <a:lnTo>
                    <a:pt x="230" y="655"/>
                  </a:lnTo>
                  <a:lnTo>
                    <a:pt x="228" y="655"/>
                  </a:lnTo>
                  <a:lnTo>
                    <a:pt x="226" y="655"/>
                  </a:lnTo>
                  <a:lnTo>
                    <a:pt x="226" y="653"/>
                  </a:lnTo>
                  <a:lnTo>
                    <a:pt x="224" y="651"/>
                  </a:lnTo>
                  <a:lnTo>
                    <a:pt x="222" y="651"/>
                  </a:lnTo>
                  <a:lnTo>
                    <a:pt x="220" y="650"/>
                  </a:lnTo>
                  <a:lnTo>
                    <a:pt x="218" y="650"/>
                  </a:lnTo>
                  <a:lnTo>
                    <a:pt x="216" y="650"/>
                  </a:lnTo>
                  <a:lnTo>
                    <a:pt x="214" y="650"/>
                  </a:lnTo>
                  <a:lnTo>
                    <a:pt x="214" y="648"/>
                  </a:lnTo>
                  <a:lnTo>
                    <a:pt x="213" y="648"/>
                  </a:lnTo>
                  <a:lnTo>
                    <a:pt x="211" y="648"/>
                  </a:lnTo>
                  <a:lnTo>
                    <a:pt x="209" y="646"/>
                  </a:lnTo>
                  <a:lnTo>
                    <a:pt x="209" y="644"/>
                  </a:lnTo>
                  <a:lnTo>
                    <a:pt x="207" y="644"/>
                  </a:lnTo>
                  <a:lnTo>
                    <a:pt x="207" y="642"/>
                  </a:lnTo>
                  <a:lnTo>
                    <a:pt x="207" y="640"/>
                  </a:lnTo>
                  <a:lnTo>
                    <a:pt x="205" y="638"/>
                  </a:lnTo>
                  <a:lnTo>
                    <a:pt x="203" y="636"/>
                  </a:lnTo>
                  <a:lnTo>
                    <a:pt x="203" y="634"/>
                  </a:lnTo>
                  <a:lnTo>
                    <a:pt x="201" y="632"/>
                  </a:lnTo>
                  <a:lnTo>
                    <a:pt x="199" y="632"/>
                  </a:lnTo>
                  <a:lnTo>
                    <a:pt x="197" y="632"/>
                  </a:lnTo>
                  <a:lnTo>
                    <a:pt x="195" y="632"/>
                  </a:lnTo>
                  <a:lnTo>
                    <a:pt x="195" y="634"/>
                  </a:lnTo>
                  <a:lnTo>
                    <a:pt x="194" y="636"/>
                  </a:lnTo>
                  <a:lnTo>
                    <a:pt x="192" y="638"/>
                  </a:lnTo>
                  <a:lnTo>
                    <a:pt x="192" y="640"/>
                  </a:lnTo>
                  <a:lnTo>
                    <a:pt x="190" y="642"/>
                  </a:lnTo>
                  <a:lnTo>
                    <a:pt x="190" y="644"/>
                  </a:lnTo>
                  <a:lnTo>
                    <a:pt x="188" y="646"/>
                  </a:lnTo>
                  <a:lnTo>
                    <a:pt x="186" y="648"/>
                  </a:lnTo>
                  <a:lnTo>
                    <a:pt x="184" y="650"/>
                  </a:lnTo>
                  <a:lnTo>
                    <a:pt x="182" y="651"/>
                  </a:lnTo>
                  <a:lnTo>
                    <a:pt x="178" y="653"/>
                  </a:lnTo>
                  <a:lnTo>
                    <a:pt x="176" y="653"/>
                  </a:lnTo>
                  <a:lnTo>
                    <a:pt x="175" y="655"/>
                  </a:lnTo>
                  <a:lnTo>
                    <a:pt x="173" y="659"/>
                  </a:lnTo>
                  <a:lnTo>
                    <a:pt x="167" y="667"/>
                  </a:lnTo>
                  <a:lnTo>
                    <a:pt x="167" y="669"/>
                  </a:lnTo>
                  <a:lnTo>
                    <a:pt x="165" y="670"/>
                  </a:lnTo>
                  <a:lnTo>
                    <a:pt x="163" y="670"/>
                  </a:lnTo>
                  <a:lnTo>
                    <a:pt x="161" y="672"/>
                  </a:lnTo>
                  <a:lnTo>
                    <a:pt x="161" y="674"/>
                  </a:lnTo>
                  <a:lnTo>
                    <a:pt x="159" y="678"/>
                  </a:lnTo>
                  <a:lnTo>
                    <a:pt x="157" y="678"/>
                  </a:lnTo>
                  <a:lnTo>
                    <a:pt x="156" y="678"/>
                  </a:lnTo>
                  <a:lnTo>
                    <a:pt x="154" y="678"/>
                  </a:lnTo>
                  <a:lnTo>
                    <a:pt x="152" y="680"/>
                  </a:lnTo>
                  <a:lnTo>
                    <a:pt x="150" y="680"/>
                  </a:lnTo>
                  <a:lnTo>
                    <a:pt x="146" y="680"/>
                  </a:lnTo>
                  <a:lnTo>
                    <a:pt x="144" y="680"/>
                  </a:lnTo>
                  <a:lnTo>
                    <a:pt x="140" y="680"/>
                  </a:lnTo>
                  <a:lnTo>
                    <a:pt x="137" y="682"/>
                  </a:lnTo>
                  <a:lnTo>
                    <a:pt x="135" y="682"/>
                  </a:lnTo>
                  <a:lnTo>
                    <a:pt x="129" y="682"/>
                  </a:lnTo>
                  <a:lnTo>
                    <a:pt x="125" y="684"/>
                  </a:lnTo>
                  <a:lnTo>
                    <a:pt x="123" y="684"/>
                  </a:lnTo>
                  <a:lnTo>
                    <a:pt x="121" y="684"/>
                  </a:lnTo>
                  <a:lnTo>
                    <a:pt x="121" y="686"/>
                  </a:lnTo>
                  <a:lnTo>
                    <a:pt x="119" y="686"/>
                  </a:lnTo>
                  <a:lnTo>
                    <a:pt x="119" y="688"/>
                  </a:lnTo>
                  <a:lnTo>
                    <a:pt x="118" y="688"/>
                  </a:lnTo>
                  <a:lnTo>
                    <a:pt x="118" y="689"/>
                  </a:lnTo>
                  <a:lnTo>
                    <a:pt x="116" y="689"/>
                  </a:lnTo>
                  <a:lnTo>
                    <a:pt x="114" y="689"/>
                  </a:lnTo>
                  <a:lnTo>
                    <a:pt x="112" y="689"/>
                  </a:lnTo>
                  <a:lnTo>
                    <a:pt x="112" y="688"/>
                  </a:lnTo>
                  <a:lnTo>
                    <a:pt x="114" y="688"/>
                  </a:lnTo>
                  <a:lnTo>
                    <a:pt x="112" y="686"/>
                  </a:lnTo>
                  <a:lnTo>
                    <a:pt x="110" y="688"/>
                  </a:lnTo>
                  <a:lnTo>
                    <a:pt x="110" y="689"/>
                  </a:lnTo>
                  <a:lnTo>
                    <a:pt x="110" y="691"/>
                  </a:lnTo>
                  <a:lnTo>
                    <a:pt x="110" y="693"/>
                  </a:lnTo>
                  <a:lnTo>
                    <a:pt x="108" y="693"/>
                  </a:lnTo>
                  <a:lnTo>
                    <a:pt x="108" y="695"/>
                  </a:lnTo>
                  <a:lnTo>
                    <a:pt x="106" y="695"/>
                  </a:lnTo>
                  <a:lnTo>
                    <a:pt x="104" y="697"/>
                  </a:lnTo>
                  <a:lnTo>
                    <a:pt x="104" y="699"/>
                  </a:lnTo>
                  <a:lnTo>
                    <a:pt x="106" y="701"/>
                  </a:lnTo>
                  <a:lnTo>
                    <a:pt x="108" y="701"/>
                  </a:lnTo>
                  <a:lnTo>
                    <a:pt x="110" y="701"/>
                  </a:lnTo>
                  <a:lnTo>
                    <a:pt x="112" y="701"/>
                  </a:lnTo>
                  <a:lnTo>
                    <a:pt x="114" y="701"/>
                  </a:lnTo>
                  <a:lnTo>
                    <a:pt x="116" y="701"/>
                  </a:lnTo>
                  <a:lnTo>
                    <a:pt x="116" y="703"/>
                  </a:lnTo>
                  <a:lnTo>
                    <a:pt x="114" y="703"/>
                  </a:lnTo>
                  <a:lnTo>
                    <a:pt x="114" y="705"/>
                  </a:lnTo>
                  <a:lnTo>
                    <a:pt x="112" y="705"/>
                  </a:lnTo>
                  <a:lnTo>
                    <a:pt x="110" y="705"/>
                  </a:lnTo>
                  <a:lnTo>
                    <a:pt x="108" y="705"/>
                  </a:lnTo>
                  <a:lnTo>
                    <a:pt x="108" y="707"/>
                  </a:lnTo>
                  <a:lnTo>
                    <a:pt x="110" y="707"/>
                  </a:lnTo>
                  <a:lnTo>
                    <a:pt x="108" y="708"/>
                  </a:lnTo>
                  <a:lnTo>
                    <a:pt x="110" y="708"/>
                  </a:lnTo>
                  <a:lnTo>
                    <a:pt x="110" y="710"/>
                  </a:lnTo>
                  <a:lnTo>
                    <a:pt x="110" y="712"/>
                  </a:lnTo>
                  <a:lnTo>
                    <a:pt x="110" y="714"/>
                  </a:lnTo>
                  <a:lnTo>
                    <a:pt x="110" y="716"/>
                  </a:lnTo>
                  <a:lnTo>
                    <a:pt x="110" y="718"/>
                  </a:lnTo>
                  <a:lnTo>
                    <a:pt x="108" y="718"/>
                  </a:lnTo>
                  <a:lnTo>
                    <a:pt x="106" y="718"/>
                  </a:lnTo>
                  <a:lnTo>
                    <a:pt x="106" y="720"/>
                  </a:lnTo>
                  <a:lnTo>
                    <a:pt x="106" y="722"/>
                  </a:lnTo>
                  <a:lnTo>
                    <a:pt x="106" y="724"/>
                  </a:lnTo>
                  <a:lnTo>
                    <a:pt x="108" y="726"/>
                  </a:lnTo>
                  <a:lnTo>
                    <a:pt x="108" y="727"/>
                  </a:lnTo>
                  <a:lnTo>
                    <a:pt x="106" y="729"/>
                  </a:lnTo>
                  <a:lnTo>
                    <a:pt x="106" y="727"/>
                  </a:lnTo>
                  <a:lnTo>
                    <a:pt x="104" y="727"/>
                  </a:lnTo>
                  <a:lnTo>
                    <a:pt x="104" y="726"/>
                  </a:lnTo>
                  <a:lnTo>
                    <a:pt x="102" y="726"/>
                  </a:lnTo>
                  <a:lnTo>
                    <a:pt x="100" y="726"/>
                  </a:lnTo>
                  <a:lnTo>
                    <a:pt x="100" y="727"/>
                  </a:lnTo>
                  <a:lnTo>
                    <a:pt x="100" y="729"/>
                  </a:lnTo>
                  <a:lnTo>
                    <a:pt x="100" y="731"/>
                  </a:lnTo>
                  <a:lnTo>
                    <a:pt x="102" y="731"/>
                  </a:lnTo>
                  <a:lnTo>
                    <a:pt x="104" y="731"/>
                  </a:lnTo>
                  <a:lnTo>
                    <a:pt x="106" y="733"/>
                  </a:lnTo>
                  <a:lnTo>
                    <a:pt x="106" y="735"/>
                  </a:lnTo>
                  <a:lnTo>
                    <a:pt x="106" y="737"/>
                  </a:lnTo>
                  <a:lnTo>
                    <a:pt x="104" y="739"/>
                  </a:lnTo>
                  <a:lnTo>
                    <a:pt x="102" y="739"/>
                  </a:lnTo>
                  <a:lnTo>
                    <a:pt x="100" y="739"/>
                  </a:lnTo>
                  <a:lnTo>
                    <a:pt x="100" y="741"/>
                  </a:lnTo>
                  <a:lnTo>
                    <a:pt x="99" y="741"/>
                  </a:lnTo>
                  <a:lnTo>
                    <a:pt x="97" y="741"/>
                  </a:lnTo>
                  <a:lnTo>
                    <a:pt x="97" y="743"/>
                  </a:lnTo>
                  <a:lnTo>
                    <a:pt x="99" y="745"/>
                  </a:lnTo>
                  <a:lnTo>
                    <a:pt x="99" y="746"/>
                  </a:lnTo>
                  <a:lnTo>
                    <a:pt x="100" y="746"/>
                  </a:lnTo>
                  <a:lnTo>
                    <a:pt x="100" y="748"/>
                  </a:lnTo>
                  <a:lnTo>
                    <a:pt x="99" y="748"/>
                  </a:lnTo>
                  <a:lnTo>
                    <a:pt x="99" y="750"/>
                  </a:lnTo>
                  <a:lnTo>
                    <a:pt x="97" y="750"/>
                  </a:lnTo>
                  <a:lnTo>
                    <a:pt x="97" y="752"/>
                  </a:lnTo>
                  <a:lnTo>
                    <a:pt x="99" y="752"/>
                  </a:lnTo>
                  <a:lnTo>
                    <a:pt x="99" y="754"/>
                  </a:lnTo>
                  <a:lnTo>
                    <a:pt x="97" y="754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100" y="760"/>
                  </a:lnTo>
                  <a:lnTo>
                    <a:pt x="99" y="760"/>
                  </a:lnTo>
                  <a:lnTo>
                    <a:pt x="99" y="762"/>
                  </a:lnTo>
                  <a:lnTo>
                    <a:pt x="99" y="764"/>
                  </a:lnTo>
                  <a:lnTo>
                    <a:pt x="99" y="765"/>
                  </a:lnTo>
                  <a:lnTo>
                    <a:pt x="97" y="764"/>
                  </a:lnTo>
                  <a:lnTo>
                    <a:pt x="97" y="765"/>
                  </a:lnTo>
                  <a:lnTo>
                    <a:pt x="95" y="767"/>
                  </a:lnTo>
                  <a:lnTo>
                    <a:pt x="95" y="769"/>
                  </a:lnTo>
                  <a:lnTo>
                    <a:pt x="95" y="771"/>
                  </a:lnTo>
                  <a:lnTo>
                    <a:pt x="95" y="773"/>
                  </a:lnTo>
                  <a:lnTo>
                    <a:pt x="93" y="773"/>
                  </a:lnTo>
                  <a:lnTo>
                    <a:pt x="93" y="775"/>
                  </a:lnTo>
                  <a:lnTo>
                    <a:pt x="91" y="775"/>
                  </a:lnTo>
                  <a:lnTo>
                    <a:pt x="89" y="777"/>
                  </a:lnTo>
                  <a:lnTo>
                    <a:pt x="89" y="779"/>
                  </a:lnTo>
                  <a:lnTo>
                    <a:pt x="89" y="781"/>
                  </a:lnTo>
                  <a:lnTo>
                    <a:pt x="87" y="783"/>
                  </a:lnTo>
                  <a:lnTo>
                    <a:pt x="85" y="783"/>
                  </a:lnTo>
                  <a:lnTo>
                    <a:pt x="83" y="783"/>
                  </a:lnTo>
                  <a:lnTo>
                    <a:pt x="83" y="784"/>
                  </a:lnTo>
                  <a:lnTo>
                    <a:pt x="83" y="786"/>
                  </a:lnTo>
                  <a:lnTo>
                    <a:pt x="83" y="788"/>
                  </a:lnTo>
                  <a:lnTo>
                    <a:pt x="81" y="788"/>
                  </a:lnTo>
                  <a:lnTo>
                    <a:pt x="80" y="788"/>
                  </a:lnTo>
                  <a:lnTo>
                    <a:pt x="80" y="786"/>
                  </a:lnTo>
                  <a:lnTo>
                    <a:pt x="78" y="786"/>
                  </a:lnTo>
                </a:path>
              </a:pathLst>
            </a:custGeom>
            <a:noFill/>
            <a:ln w="17463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0E74B704-555C-4FE0-8839-42E03A7A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3515"/>
              <a:ext cx="504" cy="435"/>
            </a:xfrm>
            <a:custGeom>
              <a:avLst/>
              <a:gdLst>
                <a:gd name="T0" fmla="*/ 490 w 504"/>
                <a:gd name="T1" fmla="*/ 414 h 435"/>
                <a:gd name="T2" fmla="*/ 471 w 504"/>
                <a:gd name="T3" fmla="*/ 420 h 435"/>
                <a:gd name="T4" fmla="*/ 464 w 504"/>
                <a:gd name="T5" fmla="*/ 433 h 435"/>
                <a:gd name="T6" fmla="*/ 450 w 504"/>
                <a:gd name="T7" fmla="*/ 420 h 435"/>
                <a:gd name="T8" fmla="*/ 447 w 504"/>
                <a:gd name="T9" fmla="*/ 401 h 435"/>
                <a:gd name="T10" fmla="*/ 428 w 504"/>
                <a:gd name="T11" fmla="*/ 391 h 435"/>
                <a:gd name="T12" fmla="*/ 407 w 504"/>
                <a:gd name="T13" fmla="*/ 399 h 435"/>
                <a:gd name="T14" fmla="*/ 384 w 504"/>
                <a:gd name="T15" fmla="*/ 399 h 435"/>
                <a:gd name="T16" fmla="*/ 378 w 504"/>
                <a:gd name="T17" fmla="*/ 376 h 435"/>
                <a:gd name="T18" fmla="*/ 386 w 504"/>
                <a:gd name="T19" fmla="*/ 357 h 435"/>
                <a:gd name="T20" fmla="*/ 384 w 504"/>
                <a:gd name="T21" fmla="*/ 336 h 435"/>
                <a:gd name="T22" fmla="*/ 361 w 504"/>
                <a:gd name="T23" fmla="*/ 338 h 435"/>
                <a:gd name="T24" fmla="*/ 363 w 504"/>
                <a:gd name="T25" fmla="*/ 355 h 435"/>
                <a:gd name="T26" fmla="*/ 352 w 504"/>
                <a:gd name="T27" fmla="*/ 372 h 435"/>
                <a:gd name="T28" fmla="*/ 334 w 504"/>
                <a:gd name="T29" fmla="*/ 361 h 435"/>
                <a:gd name="T30" fmla="*/ 317 w 504"/>
                <a:gd name="T31" fmla="*/ 357 h 435"/>
                <a:gd name="T32" fmla="*/ 298 w 504"/>
                <a:gd name="T33" fmla="*/ 359 h 435"/>
                <a:gd name="T34" fmla="*/ 285 w 504"/>
                <a:gd name="T35" fmla="*/ 376 h 435"/>
                <a:gd name="T36" fmla="*/ 268 w 504"/>
                <a:gd name="T37" fmla="*/ 376 h 435"/>
                <a:gd name="T38" fmla="*/ 257 w 504"/>
                <a:gd name="T39" fmla="*/ 361 h 435"/>
                <a:gd name="T40" fmla="*/ 245 w 504"/>
                <a:gd name="T41" fmla="*/ 344 h 435"/>
                <a:gd name="T42" fmla="*/ 232 w 504"/>
                <a:gd name="T43" fmla="*/ 332 h 435"/>
                <a:gd name="T44" fmla="*/ 220 w 504"/>
                <a:gd name="T45" fmla="*/ 344 h 435"/>
                <a:gd name="T46" fmla="*/ 207 w 504"/>
                <a:gd name="T47" fmla="*/ 331 h 435"/>
                <a:gd name="T48" fmla="*/ 198 w 504"/>
                <a:gd name="T49" fmla="*/ 323 h 435"/>
                <a:gd name="T50" fmla="*/ 205 w 504"/>
                <a:gd name="T51" fmla="*/ 313 h 435"/>
                <a:gd name="T52" fmla="*/ 207 w 504"/>
                <a:gd name="T53" fmla="*/ 304 h 435"/>
                <a:gd name="T54" fmla="*/ 209 w 504"/>
                <a:gd name="T55" fmla="*/ 281 h 435"/>
                <a:gd name="T56" fmla="*/ 188 w 504"/>
                <a:gd name="T57" fmla="*/ 272 h 435"/>
                <a:gd name="T58" fmla="*/ 177 w 504"/>
                <a:gd name="T59" fmla="*/ 260 h 435"/>
                <a:gd name="T60" fmla="*/ 158 w 504"/>
                <a:gd name="T61" fmla="*/ 260 h 435"/>
                <a:gd name="T62" fmla="*/ 143 w 504"/>
                <a:gd name="T63" fmla="*/ 256 h 435"/>
                <a:gd name="T64" fmla="*/ 127 w 504"/>
                <a:gd name="T65" fmla="*/ 251 h 435"/>
                <a:gd name="T66" fmla="*/ 118 w 504"/>
                <a:gd name="T67" fmla="*/ 258 h 435"/>
                <a:gd name="T68" fmla="*/ 99 w 504"/>
                <a:gd name="T69" fmla="*/ 247 h 435"/>
                <a:gd name="T70" fmla="*/ 105 w 504"/>
                <a:gd name="T71" fmla="*/ 228 h 435"/>
                <a:gd name="T72" fmla="*/ 108 w 504"/>
                <a:gd name="T73" fmla="*/ 215 h 435"/>
                <a:gd name="T74" fmla="*/ 105 w 504"/>
                <a:gd name="T75" fmla="*/ 201 h 435"/>
                <a:gd name="T76" fmla="*/ 89 w 504"/>
                <a:gd name="T77" fmla="*/ 190 h 435"/>
                <a:gd name="T78" fmla="*/ 86 w 504"/>
                <a:gd name="T79" fmla="*/ 171 h 435"/>
                <a:gd name="T80" fmla="*/ 101 w 504"/>
                <a:gd name="T81" fmla="*/ 169 h 435"/>
                <a:gd name="T82" fmla="*/ 93 w 504"/>
                <a:gd name="T83" fmla="*/ 148 h 435"/>
                <a:gd name="T84" fmla="*/ 78 w 504"/>
                <a:gd name="T85" fmla="*/ 139 h 435"/>
                <a:gd name="T86" fmla="*/ 68 w 504"/>
                <a:gd name="T87" fmla="*/ 129 h 435"/>
                <a:gd name="T88" fmla="*/ 72 w 504"/>
                <a:gd name="T89" fmla="*/ 116 h 435"/>
                <a:gd name="T90" fmla="*/ 55 w 504"/>
                <a:gd name="T91" fmla="*/ 125 h 435"/>
                <a:gd name="T92" fmla="*/ 42 w 504"/>
                <a:gd name="T93" fmla="*/ 123 h 435"/>
                <a:gd name="T94" fmla="*/ 46 w 504"/>
                <a:gd name="T95" fmla="*/ 114 h 435"/>
                <a:gd name="T96" fmla="*/ 30 w 504"/>
                <a:gd name="T97" fmla="*/ 104 h 435"/>
                <a:gd name="T98" fmla="*/ 46 w 504"/>
                <a:gd name="T99" fmla="*/ 106 h 435"/>
                <a:gd name="T100" fmla="*/ 40 w 504"/>
                <a:gd name="T101" fmla="*/ 97 h 435"/>
                <a:gd name="T102" fmla="*/ 34 w 504"/>
                <a:gd name="T103" fmla="*/ 82 h 435"/>
                <a:gd name="T104" fmla="*/ 32 w 504"/>
                <a:gd name="T105" fmla="*/ 68 h 435"/>
                <a:gd name="T106" fmla="*/ 11 w 504"/>
                <a:gd name="T107" fmla="*/ 72 h 435"/>
                <a:gd name="T108" fmla="*/ 25 w 504"/>
                <a:gd name="T109" fmla="*/ 59 h 435"/>
                <a:gd name="T110" fmla="*/ 21 w 504"/>
                <a:gd name="T111" fmla="*/ 40 h 435"/>
                <a:gd name="T112" fmla="*/ 6 w 504"/>
                <a:gd name="T113" fmla="*/ 53 h 435"/>
                <a:gd name="T114" fmla="*/ 6 w 504"/>
                <a:gd name="T115" fmla="*/ 38 h 435"/>
                <a:gd name="T116" fmla="*/ 2 w 504"/>
                <a:gd name="T117" fmla="*/ 21 h 435"/>
                <a:gd name="T118" fmla="*/ 13 w 504"/>
                <a:gd name="T119" fmla="*/ 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" h="435">
                  <a:moveTo>
                    <a:pt x="504" y="429"/>
                  </a:moveTo>
                  <a:lnTo>
                    <a:pt x="502" y="429"/>
                  </a:lnTo>
                  <a:lnTo>
                    <a:pt x="502" y="427"/>
                  </a:lnTo>
                  <a:lnTo>
                    <a:pt x="500" y="427"/>
                  </a:lnTo>
                  <a:lnTo>
                    <a:pt x="498" y="426"/>
                  </a:lnTo>
                  <a:lnTo>
                    <a:pt x="498" y="424"/>
                  </a:lnTo>
                  <a:lnTo>
                    <a:pt x="496" y="424"/>
                  </a:lnTo>
                  <a:lnTo>
                    <a:pt x="496" y="422"/>
                  </a:lnTo>
                  <a:lnTo>
                    <a:pt x="496" y="420"/>
                  </a:lnTo>
                  <a:lnTo>
                    <a:pt x="494" y="420"/>
                  </a:lnTo>
                  <a:lnTo>
                    <a:pt x="494" y="418"/>
                  </a:lnTo>
                  <a:lnTo>
                    <a:pt x="492" y="418"/>
                  </a:lnTo>
                  <a:lnTo>
                    <a:pt x="492" y="416"/>
                  </a:lnTo>
                  <a:lnTo>
                    <a:pt x="490" y="414"/>
                  </a:lnTo>
                  <a:lnTo>
                    <a:pt x="488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3" y="414"/>
                  </a:lnTo>
                  <a:lnTo>
                    <a:pt x="483" y="416"/>
                  </a:lnTo>
                  <a:lnTo>
                    <a:pt x="481" y="416"/>
                  </a:lnTo>
                  <a:lnTo>
                    <a:pt x="479" y="414"/>
                  </a:lnTo>
                  <a:lnTo>
                    <a:pt x="479" y="416"/>
                  </a:lnTo>
                  <a:lnTo>
                    <a:pt x="477" y="416"/>
                  </a:lnTo>
                  <a:lnTo>
                    <a:pt x="475" y="416"/>
                  </a:lnTo>
                  <a:lnTo>
                    <a:pt x="475" y="418"/>
                  </a:lnTo>
                  <a:lnTo>
                    <a:pt x="473" y="418"/>
                  </a:lnTo>
                  <a:lnTo>
                    <a:pt x="471" y="418"/>
                  </a:lnTo>
                  <a:lnTo>
                    <a:pt x="471" y="420"/>
                  </a:lnTo>
                  <a:lnTo>
                    <a:pt x="471" y="422"/>
                  </a:lnTo>
                  <a:lnTo>
                    <a:pt x="471" y="424"/>
                  </a:lnTo>
                  <a:lnTo>
                    <a:pt x="471" y="426"/>
                  </a:lnTo>
                  <a:lnTo>
                    <a:pt x="471" y="427"/>
                  </a:lnTo>
                  <a:lnTo>
                    <a:pt x="471" y="429"/>
                  </a:lnTo>
                  <a:lnTo>
                    <a:pt x="473" y="429"/>
                  </a:lnTo>
                  <a:lnTo>
                    <a:pt x="473" y="431"/>
                  </a:lnTo>
                  <a:lnTo>
                    <a:pt x="471" y="433"/>
                  </a:lnTo>
                  <a:lnTo>
                    <a:pt x="469" y="433"/>
                  </a:lnTo>
                  <a:lnTo>
                    <a:pt x="469" y="435"/>
                  </a:lnTo>
                  <a:lnTo>
                    <a:pt x="468" y="435"/>
                  </a:lnTo>
                  <a:lnTo>
                    <a:pt x="466" y="435"/>
                  </a:lnTo>
                  <a:lnTo>
                    <a:pt x="466" y="433"/>
                  </a:lnTo>
                  <a:lnTo>
                    <a:pt x="464" y="433"/>
                  </a:lnTo>
                  <a:lnTo>
                    <a:pt x="462" y="433"/>
                  </a:lnTo>
                  <a:lnTo>
                    <a:pt x="460" y="433"/>
                  </a:lnTo>
                  <a:lnTo>
                    <a:pt x="460" y="431"/>
                  </a:lnTo>
                  <a:lnTo>
                    <a:pt x="458" y="431"/>
                  </a:lnTo>
                  <a:lnTo>
                    <a:pt x="458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7"/>
                  </a:lnTo>
                  <a:lnTo>
                    <a:pt x="452" y="427"/>
                  </a:lnTo>
                  <a:lnTo>
                    <a:pt x="452" y="426"/>
                  </a:lnTo>
                  <a:lnTo>
                    <a:pt x="452" y="424"/>
                  </a:lnTo>
                  <a:lnTo>
                    <a:pt x="450" y="424"/>
                  </a:lnTo>
                  <a:lnTo>
                    <a:pt x="450" y="422"/>
                  </a:lnTo>
                  <a:lnTo>
                    <a:pt x="450" y="420"/>
                  </a:lnTo>
                  <a:lnTo>
                    <a:pt x="449" y="420"/>
                  </a:lnTo>
                  <a:lnTo>
                    <a:pt x="449" y="418"/>
                  </a:lnTo>
                  <a:lnTo>
                    <a:pt x="449" y="416"/>
                  </a:lnTo>
                  <a:lnTo>
                    <a:pt x="449" y="414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9" y="410"/>
                  </a:lnTo>
                  <a:lnTo>
                    <a:pt x="449" y="408"/>
                  </a:lnTo>
                  <a:lnTo>
                    <a:pt x="449" y="407"/>
                  </a:lnTo>
                  <a:lnTo>
                    <a:pt x="449" y="405"/>
                  </a:lnTo>
                  <a:lnTo>
                    <a:pt x="449" y="403"/>
                  </a:lnTo>
                  <a:lnTo>
                    <a:pt x="447" y="403"/>
                  </a:lnTo>
                  <a:lnTo>
                    <a:pt x="447" y="401"/>
                  </a:lnTo>
                  <a:lnTo>
                    <a:pt x="447" y="399"/>
                  </a:lnTo>
                  <a:lnTo>
                    <a:pt x="445" y="397"/>
                  </a:lnTo>
                  <a:lnTo>
                    <a:pt x="445" y="395"/>
                  </a:lnTo>
                  <a:lnTo>
                    <a:pt x="443" y="395"/>
                  </a:lnTo>
                  <a:lnTo>
                    <a:pt x="441" y="395"/>
                  </a:lnTo>
                  <a:lnTo>
                    <a:pt x="439" y="393"/>
                  </a:lnTo>
                  <a:lnTo>
                    <a:pt x="437" y="393"/>
                  </a:lnTo>
                  <a:lnTo>
                    <a:pt x="437" y="391"/>
                  </a:lnTo>
                  <a:lnTo>
                    <a:pt x="435" y="391"/>
                  </a:lnTo>
                  <a:lnTo>
                    <a:pt x="435" y="389"/>
                  </a:lnTo>
                  <a:lnTo>
                    <a:pt x="433" y="389"/>
                  </a:lnTo>
                  <a:lnTo>
                    <a:pt x="431" y="391"/>
                  </a:lnTo>
                  <a:lnTo>
                    <a:pt x="430" y="391"/>
                  </a:lnTo>
                  <a:lnTo>
                    <a:pt x="428" y="391"/>
                  </a:lnTo>
                  <a:lnTo>
                    <a:pt x="428" y="393"/>
                  </a:lnTo>
                  <a:lnTo>
                    <a:pt x="426" y="393"/>
                  </a:lnTo>
                  <a:lnTo>
                    <a:pt x="426" y="395"/>
                  </a:lnTo>
                  <a:lnTo>
                    <a:pt x="424" y="395"/>
                  </a:lnTo>
                  <a:lnTo>
                    <a:pt x="422" y="395"/>
                  </a:lnTo>
                  <a:lnTo>
                    <a:pt x="420" y="397"/>
                  </a:lnTo>
                  <a:lnTo>
                    <a:pt x="418" y="397"/>
                  </a:lnTo>
                  <a:lnTo>
                    <a:pt x="416" y="397"/>
                  </a:lnTo>
                  <a:lnTo>
                    <a:pt x="414" y="397"/>
                  </a:lnTo>
                  <a:lnTo>
                    <a:pt x="412" y="397"/>
                  </a:lnTo>
                  <a:lnTo>
                    <a:pt x="411" y="397"/>
                  </a:lnTo>
                  <a:lnTo>
                    <a:pt x="411" y="399"/>
                  </a:lnTo>
                  <a:lnTo>
                    <a:pt x="409" y="399"/>
                  </a:lnTo>
                  <a:lnTo>
                    <a:pt x="407" y="399"/>
                  </a:lnTo>
                  <a:lnTo>
                    <a:pt x="405" y="397"/>
                  </a:lnTo>
                  <a:lnTo>
                    <a:pt x="403" y="397"/>
                  </a:lnTo>
                  <a:lnTo>
                    <a:pt x="401" y="397"/>
                  </a:lnTo>
                  <a:lnTo>
                    <a:pt x="399" y="397"/>
                  </a:lnTo>
                  <a:lnTo>
                    <a:pt x="397" y="397"/>
                  </a:lnTo>
                  <a:lnTo>
                    <a:pt x="395" y="399"/>
                  </a:lnTo>
                  <a:lnTo>
                    <a:pt x="395" y="401"/>
                  </a:lnTo>
                  <a:lnTo>
                    <a:pt x="393" y="401"/>
                  </a:lnTo>
                  <a:lnTo>
                    <a:pt x="392" y="401"/>
                  </a:lnTo>
                  <a:lnTo>
                    <a:pt x="390" y="401"/>
                  </a:lnTo>
                  <a:lnTo>
                    <a:pt x="388" y="401"/>
                  </a:lnTo>
                  <a:lnTo>
                    <a:pt x="386" y="401"/>
                  </a:lnTo>
                  <a:lnTo>
                    <a:pt x="386" y="399"/>
                  </a:lnTo>
                  <a:lnTo>
                    <a:pt x="384" y="399"/>
                  </a:lnTo>
                  <a:lnTo>
                    <a:pt x="384" y="397"/>
                  </a:lnTo>
                  <a:lnTo>
                    <a:pt x="382" y="395"/>
                  </a:lnTo>
                  <a:lnTo>
                    <a:pt x="382" y="393"/>
                  </a:lnTo>
                  <a:lnTo>
                    <a:pt x="382" y="391"/>
                  </a:lnTo>
                  <a:lnTo>
                    <a:pt x="380" y="391"/>
                  </a:lnTo>
                  <a:lnTo>
                    <a:pt x="380" y="389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78" y="386"/>
                  </a:lnTo>
                  <a:lnTo>
                    <a:pt x="378" y="384"/>
                  </a:lnTo>
                  <a:lnTo>
                    <a:pt x="378" y="382"/>
                  </a:lnTo>
                  <a:lnTo>
                    <a:pt x="378" y="380"/>
                  </a:lnTo>
                  <a:lnTo>
                    <a:pt x="378" y="378"/>
                  </a:lnTo>
                  <a:lnTo>
                    <a:pt x="378" y="376"/>
                  </a:lnTo>
                  <a:lnTo>
                    <a:pt x="378" y="374"/>
                  </a:lnTo>
                  <a:lnTo>
                    <a:pt x="378" y="372"/>
                  </a:lnTo>
                  <a:lnTo>
                    <a:pt x="378" y="370"/>
                  </a:lnTo>
                  <a:lnTo>
                    <a:pt x="378" y="369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80" y="361"/>
                  </a:lnTo>
                  <a:lnTo>
                    <a:pt x="382" y="361"/>
                  </a:lnTo>
                  <a:lnTo>
                    <a:pt x="382" y="359"/>
                  </a:lnTo>
                  <a:lnTo>
                    <a:pt x="384" y="359"/>
                  </a:lnTo>
                  <a:lnTo>
                    <a:pt x="384" y="357"/>
                  </a:lnTo>
                  <a:lnTo>
                    <a:pt x="386" y="357"/>
                  </a:lnTo>
                  <a:lnTo>
                    <a:pt x="386" y="355"/>
                  </a:lnTo>
                  <a:lnTo>
                    <a:pt x="388" y="355"/>
                  </a:lnTo>
                  <a:lnTo>
                    <a:pt x="388" y="353"/>
                  </a:lnTo>
                  <a:lnTo>
                    <a:pt x="388" y="351"/>
                  </a:lnTo>
                  <a:lnTo>
                    <a:pt x="388" y="350"/>
                  </a:lnTo>
                  <a:lnTo>
                    <a:pt x="388" y="348"/>
                  </a:lnTo>
                  <a:lnTo>
                    <a:pt x="388" y="346"/>
                  </a:lnTo>
                  <a:lnTo>
                    <a:pt x="388" y="344"/>
                  </a:lnTo>
                  <a:lnTo>
                    <a:pt x="388" y="342"/>
                  </a:lnTo>
                  <a:lnTo>
                    <a:pt x="388" y="340"/>
                  </a:lnTo>
                  <a:lnTo>
                    <a:pt x="386" y="340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4" y="336"/>
                  </a:lnTo>
                  <a:lnTo>
                    <a:pt x="382" y="336"/>
                  </a:lnTo>
                  <a:lnTo>
                    <a:pt x="382" y="334"/>
                  </a:lnTo>
                  <a:lnTo>
                    <a:pt x="380" y="334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4" y="334"/>
                  </a:lnTo>
                  <a:lnTo>
                    <a:pt x="372" y="334"/>
                  </a:lnTo>
                  <a:lnTo>
                    <a:pt x="371" y="334"/>
                  </a:lnTo>
                  <a:lnTo>
                    <a:pt x="369" y="334"/>
                  </a:lnTo>
                  <a:lnTo>
                    <a:pt x="367" y="336"/>
                  </a:lnTo>
                  <a:lnTo>
                    <a:pt x="365" y="336"/>
                  </a:lnTo>
                  <a:lnTo>
                    <a:pt x="363" y="336"/>
                  </a:lnTo>
                  <a:lnTo>
                    <a:pt x="361" y="336"/>
                  </a:lnTo>
                  <a:lnTo>
                    <a:pt x="361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7" y="342"/>
                  </a:lnTo>
                  <a:lnTo>
                    <a:pt x="357" y="344"/>
                  </a:lnTo>
                  <a:lnTo>
                    <a:pt x="357" y="346"/>
                  </a:lnTo>
                  <a:lnTo>
                    <a:pt x="359" y="346"/>
                  </a:lnTo>
                  <a:lnTo>
                    <a:pt x="359" y="348"/>
                  </a:lnTo>
                  <a:lnTo>
                    <a:pt x="359" y="350"/>
                  </a:lnTo>
                  <a:lnTo>
                    <a:pt x="361" y="350"/>
                  </a:lnTo>
                  <a:lnTo>
                    <a:pt x="361" y="351"/>
                  </a:lnTo>
                  <a:lnTo>
                    <a:pt x="363" y="351"/>
                  </a:lnTo>
                  <a:lnTo>
                    <a:pt x="363" y="353"/>
                  </a:lnTo>
                  <a:lnTo>
                    <a:pt x="363" y="355"/>
                  </a:lnTo>
                  <a:lnTo>
                    <a:pt x="363" y="357"/>
                  </a:lnTo>
                  <a:lnTo>
                    <a:pt x="363" y="359"/>
                  </a:lnTo>
                  <a:lnTo>
                    <a:pt x="361" y="359"/>
                  </a:lnTo>
                  <a:lnTo>
                    <a:pt x="361" y="361"/>
                  </a:lnTo>
                  <a:lnTo>
                    <a:pt x="359" y="363"/>
                  </a:lnTo>
                  <a:lnTo>
                    <a:pt x="359" y="365"/>
                  </a:lnTo>
                  <a:lnTo>
                    <a:pt x="357" y="365"/>
                  </a:lnTo>
                  <a:lnTo>
                    <a:pt x="357" y="367"/>
                  </a:lnTo>
                  <a:lnTo>
                    <a:pt x="355" y="367"/>
                  </a:lnTo>
                  <a:lnTo>
                    <a:pt x="355" y="369"/>
                  </a:lnTo>
                  <a:lnTo>
                    <a:pt x="353" y="369"/>
                  </a:lnTo>
                  <a:lnTo>
                    <a:pt x="353" y="370"/>
                  </a:lnTo>
                  <a:lnTo>
                    <a:pt x="352" y="370"/>
                  </a:lnTo>
                  <a:lnTo>
                    <a:pt x="352" y="372"/>
                  </a:lnTo>
                  <a:lnTo>
                    <a:pt x="350" y="372"/>
                  </a:lnTo>
                  <a:lnTo>
                    <a:pt x="348" y="372"/>
                  </a:lnTo>
                  <a:lnTo>
                    <a:pt x="346" y="372"/>
                  </a:lnTo>
                  <a:lnTo>
                    <a:pt x="344" y="372"/>
                  </a:lnTo>
                  <a:lnTo>
                    <a:pt x="342" y="372"/>
                  </a:lnTo>
                  <a:lnTo>
                    <a:pt x="340" y="372"/>
                  </a:lnTo>
                  <a:lnTo>
                    <a:pt x="340" y="370"/>
                  </a:lnTo>
                  <a:lnTo>
                    <a:pt x="338" y="370"/>
                  </a:lnTo>
                  <a:lnTo>
                    <a:pt x="336" y="369"/>
                  </a:lnTo>
                  <a:lnTo>
                    <a:pt x="336" y="367"/>
                  </a:lnTo>
                  <a:lnTo>
                    <a:pt x="336" y="365"/>
                  </a:lnTo>
                  <a:lnTo>
                    <a:pt x="334" y="365"/>
                  </a:lnTo>
                  <a:lnTo>
                    <a:pt x="334" y="363"/>
                  </a:lnTo>
                  <a:lnTo>
                    <a:pt x="334" y="361"/>
                  </a:lnTo>
                  <a:lnTo>
                    <a:pt x="333" y="361"/>
                  </a:lnTo>
                  <a:lnTo>
                    <a:pt x="331" y="359"/>
                  </a:lnTo>
                  <a:lnTo>
                    <a:pt x="329" y="359"/>
                  </a:lnTo>
                  <a:lnTo>
                    <a:pt x="329" y="357"/>
                  </a:lnTo>
                  <a:lnTo>
                    <a:pt x="329" y="355"/>
                  </a:lnTo>
                  <a:lnTo>
                    <a:pt x="327" y="355"/>
                  </a:lnTo>
                  <a:lnTo>
                    <a:pt x="325" y="355"/>
                  </a:lnTo>
                  <a:lnTo>
                    <a:pt x="323" y="355"/>
                  </a:lnTo>
                  <a:lnTo>
                    <a:pt x="323" y="353"/>
                  </a:lnTo>
                  <a:lnTo>
                    <a:pt x="321" y="351"/>
                  </a:lnTo>
                  <a:lnTo>
                    <a:pt x="319" y="351"/>
                  </a:lnTo>
                  <a:lnTo>
                    <a:pt x="319" y="353"/>
                  </a:lnTo>
                  <a:lnTo>
                    <a:pt x="319" y="355"/>
                  </a:lnTo>
                  <a:lnTo>
                    <a:pt x="317" y="357"/>
                  </a:lnTo>
                  <a:lnTo>
                    <a:pt x="317" y="359"/>
                  </a:lnTo>
                  <a:lnTo>
                    <a:pt x="317" y="361"/>
                  </a:lnTo>
                  <a:lnTo>
                    <a:pt x="315" y="363"/>
                  </a:lnTo>
                  <a:lnTo>
                    <a:pt x="315" y="365"/>
                  </a:lnTo>
                  <a:lnTo>
                    <a:pt x="314" y="365"/>
                  </a:lnTo>
                  <a:lnTo>
                    <a:pt x="312" y="365"/>
                  </a:lnTo>
                  <a:lnTo>
                    <a:pt x="310" y="365"/>
                  </a:lnTo>
                  <a:lnTo>
                    <a:pt x="308" y="363"/>
                  </a:lnTo>
                  <a:lnTo>
                    <a:pt x="306" y="363"/>
                  </a:lnTo>
                  <a:lnTo>
                    <a:pt x="304" y="363"/>
                  </a:lnTo>
                  <a:lnTo>
                    <a:pt x="304" y="361"/>
                  </a:lnTo>
                  <a:lnTo>
                    <a:pt x="302" y="359"/>
                  </a:lnTo>
                  <a:lnTo>
                    <a:pt x="300" y="359"/>
                  </a:lnTo>
                  <a:lnTo>
                    <a:pt x="298" y="359"/>
                  </a:lnTo>
                  <a:lnTo>
                    <a:pt x="296" y="359"/>
                  </a:lnTo>
                  <a:lnTo>
                    <a:pt x="296" y="361"/>
                  </a:lnTo>
                  <a:lnTo>
                    <a:pt x="295" y="363"/>
                  </a:lnTo>
                  <a:lnTo>
                    <a:pt x="295" y="365"/>
                  </a:lnTo>
                  <a:lnTo>
                    <a:pt x="295" y="367"/>
                  </a:lnTo>
                  <a:lnTo>
                    <a:pt x="295" y="369"/>
                  </a:lnTo>
                  <a:lnTo>
                    <a:pt x="295" y="370"/>
                  </a:lnTo>
                  <a:lnTo>
                    <a:pt x="293" y="372"/>
                  </a:lnTo>
                  <a:lnTo>
                    <a:pt x="293" y="374"/>
                  </a:lnTo>
                  <a:lnTo>
                    <a:pt x="291" y="376"/>
                  </a:lnTo>
                  <a:lnTo>
                    <a:pt x="291" y="374"/>
                  </a:lnTo>
                  <a:lnTo>
                    <a:pt x="289" y="374"/>
                  </a:lnTo>
                  <a:lnTo>
                    <a:pt x="287" y="374"/>
                  </a:lnTo>
                  <a:lnTo>
                    <a:pt x="285" y="376"/>
                  </a:lnTo>
                  <a:lnTo>
                    <a:pt x="283" y="376"/>
                  </a:lnTo>
                  <a:lnTo>
                    <a:pt x="281" y="376"/>
                  </a:lnTo>
                  <a:lnTo>
                    <a:pt x="281" y="378"/>
                  </a:lnTo>
                  <a:lnTo>
                    <a:pt x="279" y="378"/>
                  </a:lnTo>
                  <a:lnTo>
                    <a:pt x="277" y="380"/>
                  </a:lnTo>
                  <a:lnTo>
                    <a:pt x="276" y="380"/>
                  </a:lnTo>
                  <a:lnTo>
                    <a:pt x="274" y="380"/>
                  </a:lnTo>
                  <a:lnTo>
                    <a:pt x="274" y="382"/>
                  </a:lnTo>
                  <a:lnTo>
                    <a:pt x="272" y="382"/>
                  </a:lnTo>
                  <a:lnTo>
                    <a:pt x="272" y="380"/>
                  </a:lnTo>
                  <a:lnTo>
                    <a:pt x="270" y="380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68" y="376"/>
                  </a:lnTo>
                  <a:lnTo>
                    <a:pt x="266" y="376"/>
                  </a:lnTo>
                  <a:lnTo>
                    <a:pt x="264" y="376"/>
                  </a:lnTo>
                  <a:lnTo>
                    <a:pt x="264" y="374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0" y="372"/>
                  </a:lnTo>
                  <a:lnTo>
                    <a:pt x="260" y="370"/>
                  </a:lnTo>
                  <a:lnTo>
                    <a:pt x="258" y="370"/>
                  </a:lnTo>
                  <a:lnTo>
                    <a:pt x="258" y="369"/>
                  </a:lnTo>
                  <a:lnTo>
                    <a:pt x="258" y="367"/>
                  </a:lnTo>
                  <a:lnTo>
                    <a:pt x="257" y="367"/>
                  </a:lnTo>
                  <a:lnTo>
                    <a:pt x="257" y="365"/>
                  </a:lnTo>
                  <a:lnTo>
                    <a:pt x="257" y="363"/>
                  </a:lnTo>
                  <a:lnTo>
                    <a:pt x="257" y="361"/>
                  </a:lnTo>
                  <a:lnTo>
                    <a:pt x="255" y="359"/>
                  </a:lnTo>
                  <a:lnTo>
                    <a:pt x="255" y="357"/>
                  </a:lnTo>
                  <a:lnTo>
                    <a:pt x="253" y="357"/>
                  </a:lnTo>
                  <a:lnTo>
                    <a:pt x="253" y="355"/>
                  </a:lnTo>
                  <a:lnTo>
                    <a:pt x="253" y="353"/>
                  </a:lnTo>
                  <a:lnTo>
                    <a:pt x="253" y="351"/>
                  </a:lnTo>
                  <a:lnTo>
                    <a:pt x="253" y="350"/>
                  </a:lnTo>
                  <a:lnTo>
                    <a:pt x="251" y="350"/>
                  </a:lnTo>
                  <a:lnTo>
                    <a:pt x="251" y="348"/>
                  </a:lnTo>
                  <a:lnTo>
                    <a:pt x="249" y="348"/>
                  </a:lnTo>
                  <a:lnTo>
                    <a:pt x="249" y="346"/>
                  </a:lnTo>
                  <a:lnTo>
                    <a:pt x="247" y="346"/>
                  </a:lnTo>
                  <a:lnTo>
                    <a:pt x="245" y="346"/>
                  </a:lnTo>
                  <a:lnTo>
                    <a:pt x="245" y="344"/>
                  </a:lnTo>
                  <a:lnTo>
                    <a:pt x="243" y="344"/>
                  </a:lnTo>
                  <a:lnTo>
                    <a:pt x="243" y="342"/>
                  </a:lnTo>
                  <a:lnTo>
                    <a:pt x="243" y="340"/>
                  </a:lnTo>
                  <a:lnTo>
                    <a:pt x="245" y="338"/>
                  </a:lnTo>
                  <a:lnTo>
                    <a:pt x="243" y="338"/>
                  </a:lnTo>
                  <a:lnTo>
                    <a:pt x="243" y="336"/>
                  </a:lnTo>
                  <a:lnTo>
                    <a:pt x="241" y="336"/>
                  </a:lnTo>
                  <a:lnTo>
                    <a:pt x="241" y="334"/>
                  </a:lnTo>
                  <a:lnTo>
                    <a:pt x="239" y="334"/>
                  </a:lnTo>
                  <a:lnTo>
                    <a:pt x="238" y="334"/>
                  </a:lnTo>
                  <a:lnTo>
                    <a:pt x="238" y="332"/>
                  </a:lnTo>
                  <a:lnTo>
                    <a:pt x="236" y="332"/>
                  </a:lnTo>
                  <a:lnTo>
                    <a:pt x="234" y="332"/>
                  </a:lnTo>
                  <a:lnTo>
                    <a:pt x="232" y="332"/>
                  </a:lnTo>
                  <a:lnTo>
                    <a:pt x="230" y="332"/>
                  </a:lnTo>
                  <a:lnTo>
                    <a:pt x="228" y="332"/>
                  </a:lnTo>
                  <a:lnTo>
                    <a:pt x="226" y="332"/>
                  </a:lnTo>
                  <a:lnTo>
                    <a:pt x="224" y="332"/>
                  </a:lnTo>
                  <a:lnTo>
                    <a:pt x="224" y="334"/>
                  </a:lnTo>
                  <a:lnTo>
                    <a:pt x="222" y="334"/>
                  </a:lnTo>
                  <a:lnTo>
                    <a:pt x="222" y="336"/>
                  </a:lnTo>
                  <a:lnTo>
                    <a:pt x="222" y="338"/>
                  </a:lnTo>
                  <a:lnTo>
                    <a:pt x="224" y="338"/>
                  </a:lnTo>
                  <a:lnTo>
                    <a:pt x="224" y="340"/>
                  </a:lnTo>
                  <a:lnTo>
                    <a:pt x="224" y="342"/>
                  </a:lnTo>
                  <a:lnTo>
                    <a:pt x="222" y="342"/>
                  </a:lnTo>
                  <a:lnTo>
                    <a:pt x="222" y="344"/>
                  </a:lnTo>
                  <a:lnTo>
                    <a:pt x="220" y="344"/>
                  </a:lnTo>
                  <a:lnTo>
                    <a:pt x="219" y="344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5" y="340"/>
                  </a:lnTo>
                  <a:lnTo>
                    <a:pt x="215" y="338"/>
                  </a:lnTo>
                  <a:lnTo>
                    <a:pt x="215" y="336"/>
                  </a:lnTo>
                  <a:lnTo>
                    <a:pt x="215" y="334"/>
                  </a:lnTo>
                  <a:lnTo>
                    <a:pt x="215" y="332"/>
                  </a:lnTo>
                  <a:lnTo>
                    <a:pt x="213" y="332"/>
                  </a:lnTo>
                  <a:lnTo>
                    <a:pt x="211" y="332"/>
                  </a:lnTo>
                  <a:lnTo>
                    <a:pt x="209" y="332"/>
                  </a:lnTo>
                  <a:lnTo>
                    <a:pt x="209" y="331"/>
                  </a:lnTo>
                  <a:lnTo>
                    <a:pt x="207" y="331"/>
                  </a:lnTo>
                  <a:lnTo>
                    <a:pt x="207" y="332"/>
                  </a:lnTo>
                  <a:lnTo>
                    <a:pt x="207" y="331"/>
                  </a:lnTo>
                  <a:lnTo>
                    <a:pt x="207" y="329"/>
                  </a:lnTo>
                  <a:lnTo>
                    <a:pt x="205" y="329"/>
                  </a:lnTo>
                  <a:lnTo>
                    <a:pt x="207" y="327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5" y="323"/>
                  </a:lnTo>
                  <a:lnTo>
                    <a:pt x="205" y="321"/>
                  </a:lnTo>
                  <a:lnTo>
                    <a:pt x="203" y="321"/>
                  </a:lnTo>
                  <a:lnTo>
                    <a:pt x="203" y="323"/>
                  </a:lnTo>
                  <a:lnTo>
                    <a:pt x="201" y="323"/>
                  </a:lnTo>
                  <a:lnTo>
                    <a:pt x="200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196" y="319"/>
                  </a:lnTo>
                  <a:lnTo>
                    <a:pt x="194" y="317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92" y="313"/>
                  </a:lnTo>
                  <a:lnTo>
                    <a:pt x="194" y="312"/>
                  </a:lnTo>
                  <a:lnTo>
                    <a:pt x="196" y="312"/>
                  </a:lnTo>
                  <a:lnTo>
                    <a:pt x="196" y="313"/>
                  </a:lnTo>
                  <a:lnTo>
                    <a:pt x="198" y="313"/>
                  </a:lnTo>
                  <a:lnTo>
                    <a:pt x="200" y="313"/>
                  </a:lnTo>
                  <a:lnTo>
                    <a:pt x="201" y="313"/>
                  </a:lnTo>
                  <a:lnTo>
                    <a:pt x="203" y="313"/>
                  </a:lnTo>
                  <a:lnTo>
                    <a:pt x="205" y="313"/>
                  </a:lnTo>
                  <a:lnTo>
                    <a:pt x="207" y="313"/>
                  </a:lnTo>
                  <a:lnTo>
                    <a:pt x="207" y="315"/>
                  </a:lnTo>
                  <a:lnTo>
                    <a:pt x="209" y="315"/>
                  </a:lnTo>
                  <a:lnTo>
                    <a:pt x="211" y="317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3" y="313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09" y="310"/>
                  </a:lnTo>
                  <a:lnTo>
                    <a:pt x="209" y="308"/>
                  </a:lnTo>
                  <a:lnTo>
                    <a:pt x="207" y="308"/>
                  </a:lnTo>
                  <a:lnTo>
                    <a:pt x="207" y="306"/>
                  </a:lnTo>
                  <a:lnTo>
                    <a:pt x="207" y="304"/>
                  </a:lnTo>
                  <a:lnTo>
                    <a:pt x="207" y="302"/>
                  </a:lnTo>
                  <a:lnTo>
                    <a:pt x="209" y="300"/>
                  </a:lnTo>
                  <a:lnTo>
                    <a:pt x="209" y="298"/>
                  </a:lnTo>
                  <a:lnTo>
                    <a:pt x="209" y="296"/>
                  </a:lnTo>
                  <a:lnTo>
                    <a:pt x="209" y="294"/>
                  </a:lnTo>
                  <a:lnTo>
                    <a:pt x="209" y="293"/>
                  </a:lnTo>
                  <a:lnTo>
                    <a:pt x="209" y="291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1" y="287"/>
                  </a:lnTo>
                  <a:lnTo>
                    <a:pt x="213" y="287"/>
                  </a:lnTo>
                  <a:lnTo>
                    <a:pt x="213" y="285"/>
                  </a:lnTo>
                  <a:lnTo>
                    <a:pt x="211" y="283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1" y="275"/>
                  </a:lnTo>
                  <a:lnTo>
                    <a:pt x="200" y="275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4" y="277"/>
                  </a:lnTo>
                  <a:lnTo>
                    <a:pt x="192" y="277"/>
                  </a:lnTo>
                  <a:lnTo>
                    <a:pt x="190" y="275"/>
                  </a:lnTo>
                  <a:lnTo>
                    <a:pt x="188" y="275"/>
                  </a:lnTo>
                  <a:lnTo>
                    <a:pt x="188" y="274"/>
                  </a:lnTo>
                  <a:lnTo>
                    <a:pt x="188" y="272"/>
                  </a:lnTo>
                  <a:lnTo>
                    <a:pt x="186" y="272"/>
                  </a:lnTo>
                  <a:lnTo>
                    <a:pt x="186" y="270"/>
                  </a:lnTo>
                  <a:lnTo>
                    <a:pt x="188" y="268"/>
                  </a:lnTo>
                  <a:lnTo>
                    <a:pt x="188" y="266"/>
                  </a:lnTo>
                  <a:lnTo>
                    <a:pt x="188" y="264"/>
                  </a:lnTo>
                  <a:lnTo>
                    <a:pt x="186" y="264"/>
                  </a:lnTo>
                  <a:lnTo>
                    <a:pt x="186" y="262"/>
                  </a:lnTo>
                  <a:lnTo>
                    <a:pt x="184" y="262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81" y="260"/>
                  </a:lnTo>
                  <a:lnTo>
                    <a:pt x="179" y="260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3" y="260"/>
                  </a:lnTo>
                  <a:lnTo>
                    <a:pt x="171" y="260"/>
                  </a:lnTo>
                  <a:lnTo>
                    <a:pt x="171" y="262"/>
                  </a:lnTo>
                  <a:lnTo>
                    <a:pt x="169" y="260"/>
                  </a:lnTo>
                  <a:lnTo>
                    <a:pt x="169" y="262"/>
                  </a:lnTo>
                  <a:lnTo>
                    <a:pt x="167" y="260"/>
                  </a:lnTo>
                  <a:lnTo>
                    <a:pt x="165" y="260"/>
                  </a:lnTo>
                  <a:lnTo>
                    <a:pt x="165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60"/>
                  </a:lnTo>
                  <a:lnTo>
                    <a:pt x="156" y="260"/>
                  </a:lnTo>
                  <a:lnTo>
                    <a:pt x="156" y="258"/>
                  </a:lnTo>
                  <a:lnTo>
                    <a:pt x="156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5"/>
                  </a:lnTo>
                  <a:lnTo>
                    <a:pt x="150" y="255"/>
                  </a:lnTo>
                  <a:lnTo>
                    <a:pt x="150" y="253"/>
                  </a:lnTo>
                  <a:lnTo>
                    <a:pt x="148" y="253"/>
                  </a:lnTo>
                  <a:lnTo>
                    <a:pt x="148" y="255"/>
                  </a:lnTo>
                  <a:lnTo>
                    <a:pt x="146" y="255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3" y="256"/>
                  </a:lnTo>
                  <a:lnTo>
                    <a:pt x="141" y="256"/>
                  </a:lnTo>
                  <a:lnTo>
                    <a:pt x="141" y="255"/>
                  </a:lnTo>
                  <a:lnTo>
                    <a:pt x="141" y="253"/>
                  </a:lnTo>
                  <a:lnTo>
                    <a:pt x="141" y="251"/>
                  </a:lnTo>
                  <a:lnTo>
                    <a:pt x="139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7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7" y="249"/>
                  </a:lnTo>
                  <a:lnTo>
                    <a:pt x="127" y="251"/>
                  </a:lnTo>
                  <a:lnTo>
                    <a:pt x="125" y="251"/>
                  </a:lnTo>
                  <a:lnTo>
                    <a:pt x="124" y="251"/>
                  </a:lnTo>
                  <a:lnTo>
                    <a:pt x="124" y="253"/>
                  </a:lnTo>
                  <a:lnTo>
                    <a:pt x="122" y="253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4" y="258"/>
                  </a:lnTo>
                  <a:lnTo>
                    <a:pt x="122" y="258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2"/>
                  </a:lnTo>
                  <a:lnTo>
                    <a:pt x="122" y="260"/>
                  </a:lnTo>
                  <a:lnTo>
                    <a:pt x="120" y="260"/>
                  </a:lnTo>
                  <a:lnTo>
                    <a:pt x="118" y="258"/>
                  </a:lnTo>
                  <a:lnTo>
                    <a:pt x="116" y="258"/>
                  </a:lnTo>
                  <a:lnTo>
                    <a:pt x="116" y="256"/>
                  </a:lnTo>
                  <a:lnTo>
                    <a:pt x="116" y="255"/>
                  </a:lnTo>
                  <a:lnTo>
                    <a:pt x="114" y="255"/>
                  </a:lnTo>
                  <a:lnTo>
                    <a:pt x="112" y="255"/>
                  </a:lnTo>
                  <a:lnTo>
                    <a:pt x="112" y="253"/>
                  </a:lnTo>
                  <a:lnTo>
                    <a:pt x="110" y="253"/>
                  </a:lnTo>
                  <a:lnTo>
                    <a:pt x="108" y="253"/>
                  </a:lnTo>
                  <a:lnTo>
                    <a:pt x="106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103" y="249"/>
                  </a:lnTo>
                  <a:lnTo>
                    <a:pt x="101" y="249"/>
                  </a:lnTo>
                  <a:lnTo>
                    <a:pt x="99" y="247"/>
                  </a:lnTo>
                  <a:lnTo>
                    <a:pt x="99" y="245"/>
                  </a:lnTo>
                  <a:lnTo>
                    <a:pt x="97" y="245"/>
                  </a:lnTo>
                  <a:lnTo>
                    <a:pt x="97" y="243"/>
                  </a:lnTo>
                  <a:lnTo>
                    <a:pt x="97" y="241"/>
                  </a:lnTo>
                  <a:lnTo>
                    <a:pt x="97" y="239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4"/>
                  </a:lnTo>
                  <a:lnTo>
                    <a:pt x="99" y="232"/>
                  </a:lnTo>
                  <a:lnTo>
                    <a:pt x="101" y="232"/>
                  </a:lnTo>
                  <a:lnTo>
                    <a:pt x="101" y="230"/>
                  </a:lnTo>
                  <a:lnTo>
                    <a:pt x="103" y="230"/>
                  </a:lnTo>
                  <a:lnTo>
                    <a:pt x="105" y="230"/>
                  </a:lnTo>
                  <a:lnTo>
                    <a:pt x="105" y="228"/>
                  </a:lnTo>
                  <a:lnTo>
                    <a:pt x="105" y="226"/>
                  </a:lnTo>
                  <a:lnTo>
                    <a:pt x="105" y="224"/>
                  </a:lnTo>
                  <a:lnTo>
                    <a:pt x="105" y="222"/>
                  </a:lnTo>
                  <a:lnTo>
                    <a:pt x="103" y="220"/>
                  </a:lnTo>
                  <a:lnTo>
                    <a:pt x="103" y="218"/>
                  </a:lnTo>
                  <a:lnTo>
                    <a:pt x="101" y="218"/>
                  </a:lnTo>
                  <a:lnTo>
                    <a:pt x="101" y="217"/>
                  </a:lnTo>
                  <a:lnTo>
                    <a:pt x="101" y="215"/>
                  </a:lnTo>
                  <a:lnTo>
                    <a:pt x="101" y="213"/>
                  </a:lnTo>
                  <a:lnTo>
                    <a:pt x="103" y="213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6" y="215"/>
                  </a:lnTo>
                  <a:lnTo>
                    <a:pt x="108" y="215"/>
                  </a:lnTo>
                  <a:lnTo>
                    <a:pt x="110" y="215"/>
                  </a:lnTo>
                  <a:lnTo>
                    <a:pt x="110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4" y="211"/>
                  </a:lnTo>
                  <a:lnTo>
                    <a:pt x="116" y="209"/>
                  </a:lnTo>
                  <a:lnTo>
                    <a:pt x="114" y="207"/>
                  </a:lnTo>
                  <a:lnTo>
                    <a:pt x="112" y="205"/>
                  </a:lnTo>
                  <a:lnTo>
                    <a:pt x="110" y="205"/>
                  </a:lnTo>
                  <a:lnTo>
                    <a:pt x="108" y="205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5" y="203"/>
                  </a:lnTo>
                  <a:lnTo>
                    <a:pt x="105" y="201"/>
                  </a:lnTo>
                  <a:lnTo>
                    <a:pt x="103" y="201"/>
                  </a:lnTo>
                  <a:lnTo>
                    <a:pt x="103" y="199"/>
                  </a:lnTo>
                  <a:lnTo>
                    <a:pt x="103" y="198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101" y="194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2"/>
                  </a:lnTo>
                  <a:lnTo>
                    <a:pt x="91" y="192"/>
                  </a:lnTo>
                  <a:lnTo>
                    <a:pt x="89" y="192"/>
                  </a:lnTo>
                  <a:lnTo>
                    <a:pt x="89" y="190"/>
                  </a:lnTo>
                  <a:lnTo>
                    <a:pt x="87" y="190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79"/>
                  </a:lnTo>
                  <a:lnTo>
                    <a:pt x="87" y="177"/>
                  </a:lnTo>
                  <a:lnTo>
                    <a:pt x="87" y="175"/>
                  </a:lnTo>
                  <a:lnTo>
                    <a:pt x="87" y="173"/>
                  </a:lnTo>
                  <a:lnTo>
                    <a:pt x="86" y="173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9" y="171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3" y="175"/>
                  </a:lnTo>
                  <a:lnTo>
                    <a:pt x="95" y="175"/>
                  </a:lnTo>
                  <a:lnTo>
                    <a:pt x="97" y="175"/>
                  </a:lnTo>
                  <a:lnTo>
                    <a:pt x="99" y="175"/>
                  </a:lnTo>
                  <a:lnTo>
                    <a:pt x="101" y="175"/>
                  </a:lnTo>
                  <a:lnTo>
                    <a:pt x="103" y="173"/>
                  </a:lnTo>
                  <a:lnTo>
                    <a:pt x="103" y="171"/>
                  </a:lnTo>
                  <a:lnTo>
                    <a:pt x="101" y="171"/>
                  </a:lnTo>
                  <a:lnTo>
                    <a:pt x="101" y="169"/>
                  </a:lnTo>
                  <a:lnTo>
                    <a:pt x="101" y="167"/>
                  </a:lnTo>
                  <a:lnTo>
                    <a:pt x="101" y="165"/>
                  </a:lnTo>
                  <a:lnTo>
                    <a:pt x="101" y="163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4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5" y="150"/>
                  </a:lnTo>
                  <a:lnTo>
                    <a:pt x="93" y="148"/>
                  </a:lnTo>
                  <a:lnTo>
                    <a:pt x="91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7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1"/>
                  </a:lnTo>
                  <a:lnTo>
                    <a:pt x="82" y="141"/>
                  </a:lnTo>
                  <a:lnTo>
                    <a:pt x="82" y="139"/>
                  </a:lnTo>
                  <a:lnTo>
                    <a:pt x="80" y="139"/>
                  </a:lnTo>
                  <a:lnTo>
                    <a:pt x="78" y="139"/>
                  </a:lnTo>
                  <a:lnTo>
                    <a:pt x="76" y="139"/>
                  </a:lnTo>
                  <a:lnTo>
                    <a:pt x="74" y="139"/>
                  </a:lnTo>
                  <a:lnTo>
                    <a:pt x="74" y="141"/>
                  </a:lnTo>
                  <a:lnTo>
                    <a:pt x="72" y="141"/>
                  </a:lnTo>
                  <a:lnTo>
                    <a:pt x="72" y="139"/>
                  </a:lnTo>
                  <a:lnTo>
                    <a:pt x="70" y="139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67" y="137"/>
                  </a:lnTo>
                  <a:lnTo>
                    <a:pt x="67" y="135"/>
                  </a:lnTo>
                  <a:lnTo>
                    <a:pt x="67" y="133"/>
                  </a:lnTo>
                  <a:lnTo>
                    <a:pt x="67" y="131"/>
                  </a:lnTo>
                  <a:lnTo>
                    <a:pt x="67" y="129"/>
                  </a:lnTo>
                  <a:lnTo>
                    <a:pt x="68" y="129"/>
                  </a:lnTo>
                  <a:lnTo>
                    <a:pt x="68" y="127"/>
                  </a:lnTo>
                  <a:lnTo>
                    <a:pt x="70" y="127"/>
                  </a:lnTo>
                  <a:lnTo>
                    <a:pt x="70" y="125"/>
                  </a:lnTo>
                  <a:lnTo>
                    <a:pt x="72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18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0" y="116"/>
                  </a:lnTo>
                  <a:lnTo>
                    <a:pt x="68" y="118"/>
                  </a:lnTo>
                  <a:lnTo>
                    <a:pt x="67" y="118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3" y="120"/>
                  </a:lnTo>
                  <a:lnTo>
                    <a:pt x="63" y="118"/>
                  </a:lnTo>
                  <a:lnTo>
                    <a:pt x="61" y="118"/>
                  </a:lnTo>
                  <a:lnTo>
                    <a:pt x="61" y="120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5" y="127"/>
                  </a:lnTo>
                  <a:lnTo>
                    <a:pt x="53" y="127"/>
                  </a:lnTo>
                  <a:lnTo>
                    <a:pt x="53" y="129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1" y="114"/>
                  </a:lnTo>
                  <a:lnTo>
                    <a:pt x="51" y="112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48" y="114"/>
                  </a:lnTo>
                  <a:lnTo>
                    <a:pt x="46" y="114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36" y="112"/>
                  </a:lnTo>
                  <a:lnTo>
                    <a:pt x="34" y="114"/>
                  </a:lnTo>
                  <a:lnTo>
                    <a:pt x="32" y="114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30" y="110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2" y="103"/>
                  </a:lnTo>
                  <a:lnTo>
                    <a:pt x="34" y="103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40" y="103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4" y="103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51" y="106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6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2" y="95"/>
                  </a:lnTo>
                  <a:lnTo>
                    <a:pt x="32" y="93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2" y="85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5" y="66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17463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C5D33EC-62D4-4962-8392-3E61FF4FA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016"/>
              <a:ext cx="477" cy="395"/>
            </a:xfrm>
            <a:custGeom>
              <a:avLst/>
              <a:gdLst>
                <a:gd name="T0" fmla="*/ 355 w 477"/>
                <a:gd name="T1" fmla="*/ 211 h 395"/>
                <a:gd name="T2" fmla="*/ 367 w 477"/>
                <a:gd name="T3" fmla="*/ 221 h 395"/>
                <a:gd name="T4" fmla="*/ 386 w 477"/>
                <a:gd name="T5" fmla="*/ 222 h 395"/>
                <a:gd name="T6" fmla="*/ 393 w 477"/>
                <a:gd name="T7" fmla="*/ 234 h 395"/>
                <a:gd name="T8" fmla="*/ 405 w 477"/>
                <a:gd name="T9" fmla="*/ 241 h 395"/>
                <a:gd name="T10" fmla="*/ 418 w 477"/>
                <a:gd name="T11" fmla="*/ 245 h 395"/>
                <a:gd name="T12" fmla="*/ 420 w 477"/>
                <a:gd name="T13" fmla="*/ 255 h 395"/>
                <a:gd name="T14" fmla="*/ 439 w 477"/>
                <a:gd name="T15" fmla="*/ 260 h 395"/>
                <a:gd name="T16" fmla="*/ 456 w 477"/>
                <a:gd name="T17" fmla="*/ 268 h 395"/>
                <a:gd name="T18" fmla="*/ 458 w 477"/>
                <a:gd name="T19" fmla="*/ 285 h 395"/>
                <a:gd name="T20" fmla="*/ 473 w 477"/>
                <a:gd name="T21" fmla="*/ 295 h 395"/>
                <a:gd name="T22" fmla="*/ 473 w 477"/>
                <a:gd name="T23" fmla="*/ 310 h 395"/>
                <a:gd name="T24" fmla="*/ 465 w 477"/>
                <a:gd name="T25" fmla="*/ 321 h 395"/>
                <a:gd name="T26" fmla="*/ 446 w 477"/>
                <a:gd name="T27" fmla="*/ 333 h 395"/>
                <a:gd name="T28" fmla="*/ 435 w 477"/>
                <a:gd name="T29" fmla="*/ 335 h 395"/>
                <a:gd name="T30" fmla="*/ 418 w 477"/>
                <a:gd name="T31" fmla="*/ 329 h 395"/>
                <a:gd name="T32" fmla="*/ 399 w 477"/>
                <a:gd name="T33" fmla="*/ 329 h 395"/>
                <a:gd name="T34" fmla="*/ 374 w 477"/>
                <a:gd name="T35" fmla="*/ 331 h 395"/>
                <a:gd name="T36" fmla="*/ 344 w 477"/>
                <a:gd name="T37" fmla="*/ 340 h 395"/>
                <a:gd name="T38" fmla="*/ 329 w 477"/>
                <a:gd name="T39" fmla="*/ 331 h 395"/>
                <a:gd name="T40" fmla="*/ 306 w 477"/>
                <a:gd name="T41" fmla="*/ 340 h 395"/>
                <a:gd name="T42" fmla="*/ 281 w 477"/>
                <a:gd name="T43" fmla="*/ 348 h 395"/>
                <a:gd name="T44" fmla="*/ 262 w 477"/>
                <a:gd name="T45" fmla="*/ 359 h 395"/>
                <a:gd name="T46" fmla="*/ 251 w 477"/>
                <a:gd name="T47" fmla="*/ 333 h 395"/>
                <a:gd name="T48" fmla="*/ 239 w 477"/>
                <a:gd name="T49" fmla="*/ 308 h 395"/>
                <a:gd name="T50" fmla="*/ 218 w 477"/>
                <a:gd name="T51" fmla="*/ 306 h 395"/>
                <a:gd name="T52" fmla="*/ 188 w 477"/>
                <a:gd name="T53" fmla="*/ 306 h 395"/>
                <a:gd name="T54" fmla="*/ 161 w 477"/>
                <a:gd name="T55" fmla="*/ 340 h 395"/>
                <a:gd name="T56" fmla="*/ 125 w 477"/>
                <a:gd name="T57" fmla="*/ 365 h 395"/>
                <a:gd name="T58" fmla="*/ 102 w 477"/>
                <a:gd name="T59" fmla="*/ 373 h 395"/>
                <a:gd name="T60" fmla="*/ 83 w 477"/>
                <a:gd name="T61" fmla="*/ 393 h 395"/>
                <a:gd name="T62" fmla="*/ 45 w 477"/>
                <a:gd name="T63" fmla="*/ 371 h 395"/>
                <a:gd name="T64" fmla="*/ 17 w 477"/>
                <a:gd name="T65" fmla="*/ 359 h 395"/>
                <a:gd name="T66" fmla="*/ 0 w 477"/>
                <a:gd name="T67" fmla="*/ 310 h 395"/>
                <a:gd name="T68" fmla="*/ 13 w 477"/>
                <a:gd name="T69" fmla="*/ 285 h 395"/>
                <a:gd name="T70" fmla="*/ 25 w 477"/>
                <a:gd name="T71" fmla="*/ 264 h 395"/>
                <a:gd name="T72" fmla="*/ 15 w 477"/>
                <a:gd name="T73" fmla="*/ 234 h 395"/>
                <a:gd name="T74" fmla="*/ 23 w 477"/>
                <a:gd name="T75" fmla="*/ 221 h 395"/>
                <a:gd name="T76" fmla="*/ 13 w 477"/>
                <a:gd name="T77" fmla="*/ 202 h 395"/>
                <a:gd name="T78" fmla="*/ 36 w 477"/>
                <a:gd name="T79" fmla="*/ 188 h 395"/>
                <a:gd name="T80" fmla="*/ 72 w 477"/>
                <a:gd name="T81" fmla="*/ 167 h 395"/>
                <a:gd name="T82" fmla="*/ 83 w 477"/>
                <a:gd name="T83" fmla="*/ 147 h 395"/>
                <a:gd name="T84" fmla="*/ 76 w 477"/>
                <a:gd name="T85" fmla="*/ 124 h 395"/>
                <a:gd name="T86" fmla="*/ 66 w 477"/>
                <a:gd name="T87" fmla="*/ 93 h 395"/>
                <a:gd name="T88" fmla="*/ 64 w 477"/>
                <a:gd name="T89" fmla="*/ 67 h 395"/>
                <a:gd name="T90" fmla="*/ 104 w 477"/>
                <a:gd name="T91" fmla="*/ 48 h 395"/>
                <a:gd name="T92" fmla="*/ 127 w 477"/>
                <a:gd name="T93" fmla="*/ 46 h 395"/>
                <a:gd name="T94" fmla="*/ 135 w 477"/>
                <a:gd name="T95" fmla="*/ 15 h 395"/>
                <a:gd name="T96" fmla="*/ 150 w 477"/>
                <a:gd name="T97" fmla="*/ 2 h 395"/>
                <a:gd name="T98" fmla="*/ 165 w 477"/>
                <a:gd name="T99" fmla="*/ 33 h 395"/>
                <a:gd name="T100" fmla="*/ 156 w 477"/>
                <a:gd name="T101" fmla="*/ 82 h 395"/>
                <a:gd name="T102" fmla="*/ 190 w 477"/>
                <a:gd name="T103" fmla="*/ 80 h 395"/>
                <a:gd name="T104" fmla="*/ 220 w 477"/>
                <a:gd name="T105" fmla="*/ 72 h 395"/>
                <a:gd name="T106" fmla="*/ 237 w 477"/>
                <a:gd name="T107" fmla="*/ 95 h 395"/>
                <a:gd name="T108" fmla="*/ 234 w 477"/>
                <a:gd name="T109" fmla="*/ 133 h 395"/>
                <a:gd name="T110" fmla="*/ 266 w 477"/>
                <a:gd name="T111" fmla="*/ 133 h 395"/>
                <a:gd name="T112" fmla="*/ 294 w 477"/>
                <a:gd name="T113" fmla="*/ 112 h 395"/>
                <a:gd name="T114" fmla="*/ 334 w 477"/>
                <a:gd name="T115" fmla="*/ 116 h 395"/>
                <a:gd name="T116" fmla="*/ 361 w 477"/>
                <a:gd name="T117" fmla="*/ 124 h 395"/>
                <a:gd name="T118" fmla="*/ 357 w 477"/>
                <a:gd name="T119" fmla="*/ 175 h 395"/>
                <a:gd name="T120" fmla="*/ 344 w 477"/>
                <a:gd name="T121" fmla="*/ 1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395">
                  <a:moveTo>
                    <a:pt x="342" y="205"/>
                  </a:moveTo>
                  <a:lnTo>
                    <a:pt x="344" y="207"/>
                  </a:lnTo>
                  <a:lnTo>
                    <a:pt x="346" y="209"/>
                  </a:lnTo>
                  <a:lnTo>
                    <a:pt x="348" y="209"/>
                  </a:lnTo>
                  <a:lnTo>
                    <a:pt x="349" y="211"/>
                  </a:lnTo>
                  <a:lnTo>
                    <a:pt x="349" y="213"/>
                  </a:lnTo>
                  <a:lnTo>
                    <a:pt x="351" y="213"/>
                  </a:lnTo>
                  <a:lnTo>
                    <a:pt x="353" y="213"/>
                  </a:lnTo>
                  <a:lnTo>
                    <a:pt x="355" y="213"/>
                  </a:lnTo>
                  <a:lnTo>
                    <a:pt x="355" y="211"/>
                  </a:lnTo>
                  <a:lnTo>
                    <a:pt x="357" y="211"/>
                  </a:lnTo>
                  <a:lnTo>
                    <a:pt x="359" y="211"/>
                  </a:lnTo>
                  <a:lnTo>
                    <a:pt x="359" y="213"/>
                  </a:lnTo>
                  <a:lnTo>
                    <a:pt x="361" y="213"/>
                  </a:lnTo>
                  <a:lnTo>
                    <a:pt x="359" y="215"/>
                  </a:lnTo>
                  <a:lnTo>
                    <a:pt x="359" y="217"/>
                  </a:lnTo>
                  <a:lnTo>
                    <a:pt x="361" y="217"/>
                  </a:lnTo>
                  <a:lnTo>
                    <a:pt x="363" y="219"/>
                  </a:lnTo>
                  <a:lnTo>
                    <a:pt x="365" y="221"/>
                  </a:lnTo>
                  <a:lnTo>
                    <a:pt x="367" y="221"/>
                  </a:lnTo>
                  <a:lnTo>
                    <a:pt x="368" y="221"/>
                  </a:lnTo>
                  <a:lnTo>
                    <a:pt x="370" y="222"/>
                  </a:lnTo>
                  <a:lnTo>
                    <a:pt x="372" y="221"/>
                  </a:lnTo>
                  <a:lnTo>
                    <a:pt x="374" y="219"/>
                  </a:lnTo>
                  <a:lnTo>
                    <a:pt x="376" y="219"/>
                  </a:lnTo>
                  <a:lnTo>
                    <a:pt x="380" y="219"/>
                  </a:lnTo>
                  <a:lnTo>
                    <a:pt x="380" y="221"/>
                  </a:lnTo>
                  <a:lnTo>
                    <a:pt x="382" y="221"/>
                  </a:lnTo>
                  <a:lnTo>
                    <a:pt x="384" y="222"/>
                  </a:lnTo>
                  <a:lnTo>
                    <a:pt x="386" y="222"/>
                  </a:lnTo>
                  <a:lnTo>
                    <a:pt x="386" y="224"/>
                  </a:lnTo>
                  <a:lnTo>
                    <a:pt x="387" y="224"/>
                  </a:lnTo>
                  <a:lnTo>
                    <a:pt x="389" y="224"/>
                  </a:lnTo>
                  <a:lnTo>
                    <a:pt x="389" y="226"/>
                  </a:lnTo>
                  <a:lnTo>
                    <a:pt x="391" y="226"/>
                  </a:lnTo>
                  <a:lnTo>
                    <a:pt x="391" y="228"/>
                  </a:lnTo>
                  <a:lnTo>
                    <a:pt x="393" y="228"/>
                  </a:lnTo>
                  <a:lnTo>
                    <a:pt x="393" y="230"/>
                  </a:lnTo>
                  <a:lnTo>
                    <a:pt x="393" y="232"/>
                  </a:lnTo>
                  <a:lnTo>
                    <a:pt x="393" y="234"/>
                  </a:lnTo>
                  <a:lnTo>
                    <a:pt x="395" y="236"/>
                  </a:lnTo>
                  <a:lnTo>
                    <a:pt x="395" y="238"/>
                  </a:lnTo>
                  <a:lnTo>
                    <a:pt x="393" y="238"/>
                  </a:lnTo>
                  <a:lnTo>
                    <a:pt x="395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5" y="241"/>
                  </a:lnTo>
                  <a:lnTo>
                    <a:pt x="406" y="240"/>
                  </a:lnTo>
                  <a:lnTo>
                    <a:pt x="408" y="238"/>
                  </a:lnTo>
                  <a:lnTo>
                    <a:pt x="410" y="238"/>
                  </a:lnTo>
                  <a:lnTo>
                    <a:pt x="410" y="240"/>
                  </a:lnTo>
                  <a:lnTo>
                    <a:pt x="410" y="241"/>
                  </a:lnTo>
                  <a:lnTo>
                    <a:pt x="412" y="243"/>
                  </a:lnTo>
                  <a:lnTo>
                    <a:pt x="412" y="245"/>
                  </a:lnTo>
                  <a:lnTo>
                    <a:pt x="414" y="245"/>
                  </a:lnTo>
                  <a:lnTo>
                    <a:pt x="416" y="245"/>
                  </a:lnTo>
                  <a:lnTo>
                    <a:pt x="418" y="245"/>
                  </a:lnTo>
                  <a:lnTo>
                    <a:pt x="418" y="247"/>
                  </a:lnTo>
                  <a:lnTo>
                    <a:pt x="418" y="249"/>
                  </a:lnTo>
                  <a:lnTo>
                    <a:pt x="416" y="249"/>
                  </a:lnTo>
                  <a:lnTo>
                    <a:pt x="416" y="251"/>
                  </a:lnTo>
                  <a:lnTo>
                    <a:pt x="414" y="253"/>
                  </a:lnTo>
                  <a:lnTo>
                    <a:pt x="414" y="255"/>
                  </a:lnTo>
                  <a:lnTo>
                    <a:pt x="416" y="257"/>
                  </a:lnTo>
                  <a:lnTo>
                    <a:pt x="418" y="257"/>
                  </a:lnTo>
                  <a:lnTo>
                    <a:pt x="420" y="257"/>
                  </a:lnTo>
                  <a:lnTo>
                    <a:pt x="420" y="255"/>
                  </a:lnTo>
                  <a:lnTo>
                    <a:pt x="422" y="255"/>
                  </a:lnTo>
                  <a:lnTo>
                    <a:pt x="424" y="253"/>
                  </a:lnTo>
                  <a:lnTo>
                    <a:pt x="425" y="255"/>
                  </a:lnTo>
                  <a:lnTo>
                    <a:pt x="425" y="260"/>
                  </a:lnTo>
                  <a:lnTo>
                    <a:pt x="425" y="262"/>
                  </a:lnTo>
                  <a:lnTo>
                    <a:pt x="427" y="264"/>
                  </a:lnTo>
                  <a:lnTo>
                    <a:pt x="429" y="266"/>
                  </a:lnTo>
                  <a:lnTo>
                    <a:pt x="433" y="264"/>
                  </a:lnTo>
                  <a:lnTo>
                    <a:pt x="435" y="262"/>
                  </a:lnTo>
                  <a:lnTo>
                    <a:pt x="439" y="260"/>
                  </a:lnTo>
                  <a:lnTo>
                    <a:pt x="441" y="260"/>
                  </a:lnTo>
                  <a:lnTo>
                    <a:pt x="441" y="262"/>
                  </a:lnTo>
                  <a:lnTo>
                    <a:pt x="443" y="260"/>
                  </a:lnTo>
                  <a:lnTo>
                    <a:pt x="446" y="259"/>
                  </a:lnTo>
                  <a:lnTo>
                    <a:pt x="448" y="260"/>
                  </a:lnTo>
                  <a:lnTo>
                    <a:pt x="450" y="259"/>
                  </a:lnTo>
                  <a:lnTo>
                    <a:pt x="452" y="260"/>
                  </a:lnTo>
                  <a:lnTo>
                    <a:pt x="454" y="260"/>
                  </a:lnTo>
                  <a:lnTo>
                    <a:pt x="456" y="262"/>
                  </a:lnTo>
                  <a:lnTo>
                    <a:pt x="456" y="268"/>
                  </a:lnTo>
                  <a:lnTo>
                    <a:pt x="458" y="270"/>
                  </a:lnTo>
                  <a:lnTo>
                    <a:pt x="458" y="272"/>
                  </a:lnTo>
                  <a:lnTo>
                    <a:pt x="460" y="272"/>
                  </a:lnTo>
                  <a:lnTo>
                    <a:pt x="462" y="276"/>
                  </a:lnTo>
                  <a:lnTo>
                    <a:pt x="462" y="278"/>
                  </a:lnTo>
                  <a:lnTo>
                    <a:pt x="462" y="279"/>
                  </a:lnTo>
                  <a:lnTo>
                    <a:pt x="460" y="281"/>
                  </a:lnTo>
                  <a:lnTo>
                    <a:pt x="458" y="281"/>
                  </a:lnTo>
                  <a:lnTo>
                    <a:pt x="458" y="283"/>
                  </a:lnTo>
                  <a:lnTo>
                    <a:pt x="458" y="285"/>
                  </a:lnTo>
                  <a:lnTo>
                    <a:pt x="460" y="285"/>
                  </a:lnTo>
                  <a:lnTo>
                    <a:pt x="460" y="287"/>
                  </a:lnTo>
                  <a:lnTo>
                    <a:pt x="465" y="287"/>
                  </a:lnTo>
                  <a:lnTo>
                    <a:pt x="467" y="287"/>
                  </a:lnTo>
                  <a:lnTo>
                    <a:pt x="469" y="289"/>
                  </a:lnTo>
                  <a:lnTo>
                    <a:pt x="471" y="289"/>
                  </a:lnTo>
                  <a:lnTo>
                    <a:pt x="473" y="289"/>
                  </a:lnTo>
                  <a:lnTo>
                    <a:pt x="473" y="291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3" y="297"/>
                  </a:lnTo>
                  <a:lnTo>
                    <a:pt x="473" y="298"/>
                  </a:lnTo>
                  <a:lnTo>
                    <a:pt x="473" y="300"/>
                  </a:lnTo>
                  <a:lnTo>
                    <a:pt x="475" y="300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7" y="306"/>
                  </a:lnTo>
                  <a:lnTo>
                    <a:pt x="477" y="308"/>
                  </a:lnTo>
                  <a:lnTo>
                    <a:pt x="475" y="308"/>
                  </a:lnTo>
                  <a:lnTo>
                    <a:pt x="473" y="310"/>
                  </a:lnTo>
                  <a:lnTo>
                    <a:pt x="473" y="312"/>
                  </a:lnTo>
                  <a:lnTo>
                    <a:pt x="471" y="312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7"/>
                  </a:lnTo>
                  <a:lnTo>
                    <a:pt x="471" y="317"/>
                  </a:lnTo>
                  <a:lnTo>
                    <a:pt x="469" y="319"/>
                  </a:lnTo>
                  <a:lnTo>
                    <a:pt x="467" y="319"/>
                  </a:lnTo>
                  <a:lnTo>
                    <a:pt x="465" y="321"/>
                  </a:lnTo>
                  <a:lnTo>
                    <a:pt x="462" y="323"/>
                  </a:lnTo>
                  <a:lnTo>
                    <a:pt x="460" y="323"/>
                  </a:lnTo>
                  <a:lnTo>
                    <a:pt x="458" y="325"/>
                  </a:lnTo>
                  <a:lnTo>
                    <a:pt x="456" y="325"/>
                  </a:lnTo>
                  <a:lnTo>
                    <a:pt x="454" y="325"/>
                  </a:lnTo>
                  <a:lnTo>
                    <a:pt x="454" y="327"/>
                  </a:lnTo>
                  <a:lnTo>
                    <a:pt x="454" y="329"/>
                  </a:lnTo>
                  <a:lnTo>
                    <a:pt x="450" y="329"/>
                  </a:lnTo>
                  <a:lnTo>
                    <a:pt x="448" y="333"/>
                  </a:lnTo>
                  <a:lnTo>
                    <a:pt x="446" y="333"/>
                  </a:lnTo>
                  <a:lnTo>
                    <a:pt x="446" y="335"/>
                  </a:lnTo>
                  <a:lnTo>
                    <a:pt x="446" y="336"/>
                  </a:lnTo>
                  <a:lnTo>
                    <a:pt x="444" y="336"/>
                  </a:lnTo>
                  <a:lnTo>
                    <a:pt x="443" y="336"/>
                  </a:lnTo>
                  <a:lnTo>
                    <a:pt x="443" y="338"/>
                  </a:lnTo>
                  <a:lnTo>
                    <a:pt x="441" y="338"/>
                  </a:lnTo>
                  <a:lnTo>
                    <a:pt x="439" y="338"/>
                  </a:lnTo>
                  <a:lnTo>
                    <a:pt x="437" y="336"/>
                  </a:lnTo>
                  <a:lnTo>
                    <a:pt x="435" y="336"/>
                  </a:lnTo>
                  <a:lnTo>
                    <a:pt x="435" y="335"/>
                  </a:lnTo>
                  <a:lnTo>
                    <a:pt x="433" y="335"/>
                  </a:lnTo>
                  <a:lnTo>
                    <a:pt x="433" y="333"/>
                  </a:lnTo>
                  <a:lnTo>
                    <a:pt x="431" y="333"/>
                  </a:lnTo>
                  <a:lnTo>
                    <a:pt x="431" y="331"/>
                  </a:lnTo>
                  <a:lnTo>
                    <a:pt x="429" y="331"/>
                  </a:lnTo>
                  <a:lnTo>
                    <a:pt x="427" y="331"/>
                  </a:lnTo>
                  <a:lnTo>
                    <a:pt x="425" y="331"/>
                  </a:lnTo>
                  <a:lnTo>
                    <a:pt x="424" y="329"/>
                  </a:lnTo>
                  <a:lnTo>
                    <a:pt x="420" y="327"/>
                  </a:lnTo>
                  <a:lnTo>
                    <a:pt x="418" y="329"/>
                  </a:lnTo>
                  <a:lnTo>
                    <a:pt x="416" y="327"/>
                  </a:lnTo>
                  <a:lnTo>
                    <a:pt x="414" y="327"/>
                  </a:lnTo>
                  <a:lnTo>
                    <a:pt x="412" y="327"/>
                  </a:lnTo>
                  <a:lnTo>
                    <a:pt x="410" y="327"/>
                  </a:lnTo>
                  <a:lnTo>
                    <a:pt x="408" y="327"/>
                  </a:lnTo>
                  <a:lnTo>
                    <a:pt x="406" y="327"/>
                  </a:lnTo>
                  <a:lnTo>
                    <a:pt x="405" y="329"/>
                  </a:lnTo>
                  <a:lnTo>
                    <a:pt x="403" y="329"/>
                  </a:lnTo>
                  <a:lnTo>
                    <a:pt x="401" y="329"/>
                  </a:lnTo>
                  <a:lnTo>
                    <a:pt x="399" y="329"/>
                  </a:lnTo>
                  <a:lnTo>
                    <a:pt x="395" y="329"/>
                  </a:lnTo>
                  <a:lnTo>
                    <a:pt x="391" y="329"/>
                  </a:lnTo>
                  <a:lnTo>
                    <a:pt x="389" y="331"/>
                  </a:lnTo>
                  <a:lnTo>
                    <a:pt x="387" y="329"/>
                  </a:lnTo>
                  <a:lnTo>
                    <a:pt x="386" y="329"/>
                  </a:lnTo>
                  <a:lnTo>
                    <a:pt x="384" y="329"/>
                  </a:lnTo>
                  <a:lnTo>
                    <a:pt x="382" y="329"/>
                  </a:lnTo>
                  <a:lnTo>
                    <a:pt x="378" y="329"/>
                  </a:lnTo>
                  <a:lnTo>
                    <a:pt x="376" y="329"/>
                  </a:lnTo>
                  <a:lnTo>
                    <a:pt x="374" y="331"/>
                  </a:lnTo>
                  <a:lnTo>
                    <a:pt x="368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5" y="329"/>
                  </a:lnTo>
                  <a:lnTo>
                    <a:pt x="353" y="333"/>
                  </a:lnTo>
                  <a:lnTo>
                    <a:pt x="349" y="335"/>
                  </a:lnTo>
                  <a:lnTo>
                    <a:pt x="349" y="336"/>
                  </a:lnTo>
                  <a:lnTo>
                    <a:pt x="346" y="338"/>
                  </a:lnTo>
                  <a:lnTo>
                    <a:pt x="346" y="340"/>
                  </a:lnTo>
                  <a:lnTo>
                    <a:pt x="344" y="340"/>
                  </a:lnTo>
                  <a:lnTo>
                    <a:pt x="342" y="342"/>
                  </a:lnTo>
                  <a:lnTo>
                    <a:pt x="340" y="340"/>
                  </a:lnTo>
                  <a:lnTo>
                    <a:pt x="338" y="338"/>
                  </a:lnTo>
                  <a:lnTo>
                    <a:pt x="336" y="338"/>
                  </a:lnTo>
                  <a:lnTo>
                    <a:pt x="336" y="336"/>
                  </a:lnTo>
                  <a:lnTo>
                    <a:pt x="334" y="335"/>
                  </a:lnTo>
                  <a:lnTo>
                    <a:pt x="334" y="333"/>
                  </a:lnTo>
                  <a:lnTo>
                    <a:pt x="334" y="331"/>
                  </a:lnTo>
                  <a:lnTo>
                    <a:pt x="332" y="331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1"/>
                  </a:lnTo>
                  <a:lnTo>
                    <a:pt x="321" y="331"/>
                  </a:lnTo>
                  <a:lnTo>
                    <a:pt x="321" y="333"/>
                  </a:lnTo>
                  <a:lnTo>
                    <a:pt x="319" y="333"/>
                  </a:lnTo>
                  <a:lnTo>
                    <a:pt x="317" y="335"/>
                  </a:lnTo>
                  <a:lnTo>
                    <a:pt x="313" y="338"/>
                  </a:lnTo>
                  <a:lnTo>
                    <a:pt x="311" y="338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4" y="340"/>
                  </a:lnTo>
                  <a:lnTo>
                    <a:pt x="300" y="342"/>
                  </a:lnTo>
                  <a:lnTo>
                    <a:pt x="296" y="342"/>
                  </a:lnTo>
                  <a:lnTo>
                    <a:pt x="294" y="342"/>
                  </a:lnTo>
                  <a:lnTo>
                    <a:pt x="291" y="342"/>
                  </a:lnTo>
                  <a:lnTo>
                    <a:pt x="289" y="344"/>
                  </a:lnTo>
                  <a:lnTo>
                    <a:pt x="287" y="344"/>
                  </a:lnTo>
                  <a:lnTo>
                    <a:pt x="285" y="344"/>
                  </a:lnTo>
                  <a:lnTo>
                    <a:pt x="283" y="346"/>
                  </a:lnTo>
                  <a:lnTo>
                    <a:pt x="281" y="348"/>
                  </a:lnTo>
                  <a:lnTo>
                    <a:pt x="279" y="350"/>
                  </a:lnTo>
                  <a:lnTo>
                    <a:pt x="277" y="354"/>
                  </a:lnTo>
                  <a:lnTo>
                    <a:pt x="275" y="355"/>
                  </a:lnTo>
                  <a:lnTo>
                    <a:pt x="272" y="357"/>
                  </a:lnTo>
                  <a:lnTo>
                    <a:pt x="270" y="359"/>
                  </a:lnTo>
                  <a:lnTo>
                    <a:pt x="268" y="359"/>
                  </a:lnTo>
                  <a:lnTo>
                    <a:pt x="268" y="361"/>
                  </a:lnTo>
                  <a:lnTo>
                    <a:pt x="266" y="361"/>
                  </a:lnTo>
                  <a:lnTo>
                    <a:pt x="264" y="361"/>
                  </a:lnTo>
                  <a:lnTo>
                    <a:pt x="262" y="359"/>
                  </a:lnTo>
                  <a:lnTo>
                    <a:pt x="264" y="357"/>
                  </a:lnTo>
                  <a:lnTo>
                    <a:pt x="262" y="355"/>
                  </a:lnTo>
                  <a:lnTo>
                    <a:pt x="260" y="354"/>
                  </a:lnTo>
                  <a:lnTo>
                    <a:pt x="256" y="350"/>
                  </a:lnTo>
                  <a:lnTo>
                    <a:pt x="256" y="348"/>
                  </a:lnTo>
                  <a:lnTo>
                    <a:pt x="254" y="348"/>
                  </a:lnTo>
                  <a:lnTo>
                    <a:pt x="254" y="346"/>
                  </a:lnTo>
                  <a:lnTo>
                    <a:pt x="254" y="342"/>
                  </a:lnTo>
                  <a:lnTo>
                    <a:pt x="253" y="338"/>
                  </a:lnTo>
                  <a:lnTo>
                    <a:pt x="251" y="333"/>
                  </a:lnTo>
                  <a:lnTo>
                    <a:pt x="249" y="327"/>
                  </a:lnTo>
                  <a:lnTo>
                    <a:pt x="247" y="325"/>
                  </a:lnTo>
                  <a:lnTo>
                    <a:pt x="245" y="321"/>
                  </a:lnTo>
                  <a:lnTo>
                    <a:pt x="243" y="317"/>
                  </a:lnTo>
                  <a:lnTo>
                    <a:pt x="243" y="316"/>
                  </a:lnTo>
                  <a:lnTo>
                    <a:pt x="243" y="314"/>
                  </a:lnTo>
                  <a:lnTo>
                    <a:pt x="243" y="312"/>
                  </a:lnTo>
                  <a:lnTo>
                    <a:pt x="243" y="310"/>
                  </a:lnTo>
                  <a:lnTo>
                    <a:pt x="241" y="308"/>
                  </a:lnTo>
                  <a:lnTo>
                    <a:pt x="239" y="308"/>
                  </a:lnTo>
                  <a:lnTo>
                    <a:pt x="239" y="306"/>
                  </a:lnTo>
                  <a:lnTo>
                    <a:pt x="237" y="306"/>
                  </a:lnTo>
                  <a:lnTo>
                    <a:pt x="235" y="308"/>
                  </a:lnTo>
                  <a:lnTo>
                    <a:pt x="234" y="308"/>
                  </a:lnTo>
                  <a:lnTo>
                    <a:pt x="232" y="308"/>
                  </a:lnTo>
                  <a:lnTo>
                    <a:pt x="230" y="308"/>
                  </a:lnTo>
                  <a:lnTo>
                    <a:pt x="228" y="308"/>
                  </a:lnTo>
                  <a:lnTo>
                    <a:pt x="224" y="308"/>
                  </a:lnTo>
                  <a:lnTo>
                    <a:pt x="222" y="308"/>
                  </a:lnTo>
                  <a:lnTo>
                    <a:pt x="218" y="306"/>
                  </a:lnTo>
                  <a:lnTo>
                    <a:pt x="216" y="306"/>
                  </a:lnTo>
                  <a:lnTo>
                    <a:pt x="215" y="304"/>
                  </a:lnTo>
                  <a:lnTo>
                    <a:pt x="213" y="302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09" y="302"/>
                  </a:lnTo>
                  <a:lnTo>
                    <a:pt x="203" y="302"/>
                  </a:lnTo>
                  <a:lnTo>
                    <a:pt x="199" y="304"/>
                  </a:lnTo>
                  <a:lnTo>
                    <a:pt x="192" y="306"/>
                  </a:lnTo>
                  <a:lnTo>
                    <a:pt x="188" y="306"/>
                  </a:lnTo>
                  <a:lnTo>
                    <a:pt x="184" y="308"/>
                  </a:lnTo>
                  <a:lnTo>
                    <a:pt x="180" y="310"/>
                  </a:lnTo>
                  <a:lnTo>
                    <a:pt x="178" y="314"/>
                  </a:lnTo>
                  <a:lnTo>
                    <a:pt x="175" y="317"/>
                  </a:lnTo>
                  <a:lnTo>
                    <a:pt x="173" y="323"/>
                  </a:lnTo>
                  <a:lnTo>
                    <a:pt x="171" y="327"/>
                  </a:lnTo>
                  <a:lnTo>
                    <a:pt x="167" y="333"/>
                  </a:lnTo>
                  <a:lnTo>
                    <a:pt x="165" y="336"/>
                  </a:lnTo>
                  <a:lnTo>
                    <a:pt x="163" y="338"/>
                  </a:lnTo>
                  <a:lnTo>
                    <a:pt x="161" y="340"/>
                  </a:lnTo>
                  <a:lnTo>
                    <a:pt x="159" y="342"/>
                  </a:lnTo>
                  <a:lnTo>
                    <a:pt x="156" y="344"/>
                  </a:lnTo>
                  <a:lnTo>
                    <a:pt x="150" y="348"/>
                  </a:lnTo>
                  <a:lnTo>
                    <a:pt x="146" y="350"/>
                  </a:lnTo>
                  <a:lnTo>
                    <a:pt x="144" y="352"/>
                  </a:lnTo>
                  <a:lnTo>
                    <a:pt x="140" y="355"/>
                  </a:lnTo>
                  <a:lnTo>
                    <a:pt x="137" y="357"/>
                  </a:lnTo>
                  <a:lnTo>
                    <a:pt x="133" y="359"/>
                  </a:lnTo>
                  <a:lnTo>
                    <a:pt x="129" y="361"/>
                  </a:lnTo>
                  <a:lnTo>
                    <a:pt x="125" y="365"/>
                  </a:lnTo>
                  <a:lnTo>
                    <a:pt x="121" y="367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2" y="369"/>
                  </a:lnTo>
                  <a:lnTo>
                    <a:pt x="110" y="369"/>
                  </a:lnTo>
                  <a:lnTo>
                    <a:pt x="108" y="369"/>
                  </a:lnTo>
                  <a:lnTo>
                    <a:pt x="106" y="369"/>
                  </a:lnTo>
                  <a:lnTo>
                    <a:pt x="104" y="371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1" y="374"/>
                  </a:lnTo>
                  <a:lnTo>
                    <a:pt x="101" y="376"/>
                  </a:lnTo>
                  <a:lnTo>
                    <a:pt x="97" y="380"/>
                  </a:lnTo>
                  <a:lnTo>
                    <a:pt x="97" y="384"/>
                  </a:lnTo>
                  <a:lnTo>
                    <a:pt x="95" y="386"/>
                  </a:lnTo>
                  <a:lnTo>
                    <a:pt x="91" y="390"/>
                  </a:lnTo>
                  <a:lnTo>
                    <a:pt x="89" y="393"/>
                  </a:lnTo>
                  <a:lnTo>
                    <a:pt x="87" y="395"/>
                  </a:lnTo>
                  <a:lnTo>
                    <a:pt x="85" y="395"/>
                  </a:lnTo>
                  <a:lnTo>
                    <a:pt x="83" y="393"/>
                  </a:lnTo>
                  <a:lnTo>
                    <a:pt x="80" y="390"/>
                  </a:lnTo>
                  <a:lnTo>
                    <a:pt x="76" y="384"/>
                  </a:lnTo>
                  <a:lnTo>
                    <a:pt x="74" y="380"/>
                  </a:lnTo>
                  <a:lnTo>
                    <a:pt x="70" y="376"/>
                  </a:lnTo>
                  <a:lnTo>
                    <a:pt x="68" y="374"/>
                  </a:lnTo>
                  <a:lnTo>
                    <a:pt x="66" y="371"/>
                  </a:lnTo>
                  <a:lnTo>
                    <a:pt x="64" y="371"/>
                  </a:lnTo>
                  <a:lnTo>
                    <a:pt x="57" y="371"/>
                  </a:lnTo>
                  <a:lnTo>
                    <a:pt x="53" y="371"/>
                  </a:lnTo>
                  <a:lnTo>
                    <a:pt x="45" y="371"/>
                  </a:lnTo>
                  <a:lnTo>
                    <a:pt x="38" y="371"/>
                  </a:lnTo>
                  <a:lnTo>
                    <a:pt x="32" y="371"/>
                  </a:lnTo>
                  <a:lnTo>
                    <a:pt x="28" y="371"/>
                  </a:lnTo>
                  <a:lnTo>
                    <a:pt x="26" y="371"/>
                  </a:lnTo>
                  <a:lnTo>
                    <a:pt x="25" y="371"/>
                  </a:lnTo>
                  <a:lnTo>
                    <a:pt x="23" y="371"/>
                  </a:lnTo>
                  <a:lnTo>
                    <a:pt x="21" y="369"/>
                  </a:lnTo>
                  <a:lnTo>
                    <a:pt x="19" y="367"/>
                  </a:lnTo>
                  <a:lnTo>
                    <a:pt x="19" y="365"/>
                  </a:lnTo>
                  <a:lnTo>
                    <a:pt x="17" y="359"/>
                  </a:lnTo>
                  <a:lnTo>
                    <a:pt x="13" y="355"/>
                  </a:lnTo>
                  <a:lnTo>
                    <a:pt x="11" y="350"/>
                  </a:lnTo>
                  <a:lnTo>
                    <a:pt x="9" y="348"/>
                  </a:lnTo>
                  <a:lnTo>
                    <a:pt x="7" y="344"/>
                  </a:lnTo>
                  <a:lnTo>
                    <a:pt x="6" y="338"/>
                  </a:lnTo>
                  <a:lnTo>
                    <a:pt x="2" y="335"/>
                  </a:lnTo>
                  <a:lnTo>
                    <a:pt x="2" y="333"/>
                  </a:lnTo>
                  <a:lnTo>
                    <a:pt x="0" y="329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2" y="293"/>
                  </a:lnTo>
                  <a:lnTo>
                    <a:pt x="4" y="291"/>
                  </a:lnTo>
                  <a:lnTo>
                    <a:pt x="6" y="287"/>
                  </a:lnTo>
                  <a:lnTo>
                    <a:pt x="7" y="287"/>
                  </a:lnTo>
                  <a:lnTo>
                    <a:pt x="9" y="285"/>
                  </a:lnTo>
                  <a:lnTo>
                    <a:pt x="13" y="285"/>
                  </a:lnTo>
                  <a:lnTo>
                    <a:pt x="17" y="283"/>
                  </a:lnTo>
                  <a:lnTo>
                    <a:pt x="19" y="283"/>
                  </a:lnTo>
                  <a:lnTo>
                    <a:pt x="21" y="281"/>
                  </a:lnTo>
                  <a:lnTo>
                    <a:pt x="23" y="281"/>
                  </a:lnTo>
                  <a:lnTo>
                    <a:pt x="25" y="279"/>
                  </a:lnTo>
                  <a:lnTo>
                    <a:pt x="25" y="278"/>
                  </a:lnTo>
                  <a:lnTo>
                    <a:pt x="25" y="274"/>
                  </a:lnTo>
                  <a:lnTo>
                    <a:pt x="26" y="268"/>
                  </a:lnTo>
                  <a:lnTo>
                    <a:pt x="25" y="266"/>
                  </a:lnTo>
                  <a:lnTo>
                    <a:pt x="25" y="264"/>
                  </a:lnTo>
                  <a:lnTo>
                    <a:pt x="25" y="260"/>
                  </a:lnTo>
                  <a:lnTo>
                    <a:pt x="25" y="255"/>
                  </a:lnTo>
                  <a:lnTo>
                    <a:pt x="26" y="249"/>
                  </a:lnTo>
                  <a:lnTo>
                    <a:pt x="26" y="245"/>
                  </a:lnTo>
                  <a:lnTo>
                    <a:pt x="25" y="241"/>
                  </a:lnTo>
                  <a:lnTo>
                    <a:pt x="25" y="240"/>
                  </a:lnTo>
                  <a:lnTo>
                    <a:pt x="25" y="238"/>
                  </a:lnTo>
                  <a:lnTo>
                    <a:pt x="23" y="238"/>
                  </a:lnTo>
                  <a:lnTo>
                    <a:pt x="19" y="236"/>
                  </a:lnTo>
                  <a:lnTo>
                    <a:pt x="15" y="234"/>
                  </a:lnTo>
                  <a:lnTo>
                    <a:pt x="11" y="234"/>
                  </a:lnTo>
                  <a:lnTo>
                    <a:pt x="9" y="234"/>
                  </a:lnTo>
                  <a:lnTo>
                    <a:pt x="7" y="232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7" y="226"/>
                  </a:lnTo>
                  <a:lnTo>
                    <a:pt x="9" y="224"/>
                  </a:lnTo>
                  <a:lnTo>
                    <a:pt x="15" y="222"/>
                  </a:lnTo>
                  <a:lnTo>
                    <a:pt x="19" y="222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6" y="219"/>
                  </a:lnTo>
                  <a:lnTo>
                    <a:pt x="26" y="217"/>
                  </a:lnTo>
                  <a:lnTo>
                    <a:pt x="25" y="215"/>
                  </a:lnTo>
                  <a:lnTo>
                    <a:pt x="23" y="213"/>
                  </a:lnTo>
                  <a:lnTo>
                    <a:pt x="21" y="211"/>
                  </a:lnTo>
                  <a:lnTo>
                    <a:pt x="19" y="207"/>
                  </a:lnTo>
                  <a:lnTo>
                    <a:pt x="17" y="204"/>
                  </a:lnTo>
                  <a:lnTo>
                    <a:pt x="13" y="202"/>
                  </a:lnTo>
                  <a:lnTo>
                    <a:pt x="11" y="200"/>
                  </a:lnTo>
                  <a:lnTo>
                    <a:pt x="9" y="198"/>
                  </a:lnTo>
                  <a:lnTo>
                    <a:pt x="7" y="196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7" y="194"/>
                  </a:lnTo>
                  <a:lnTo>
                    <a:pt x="23" y="194"/>
                  </a:lnTo>
                  <a:lnTo>
                    <a:pt x="28" y="192"/>
                  </a:lnTo>
                  <a:lnTo>
                    <a:pt x="34" y="190"/>
                  </a:lnTo>
                  <a:lnTo>
                    <a:pt x="36" y="188"/>
                  </a:lnTo>
                  <a:lnTo>
                    <a:pt x="38" y="186"/>
                  </a:lnTo>
                  <a:lnTo>
                    <a:pt x="42" y="183"/>
                  </a:lnTo>
                  <a:lnTo>
                    <a:pt x="42" y="179"/>
                  </a:lnTo>
                  <a:lnTo>
                    <a:pt x="44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51" y="171"/>
                  </a:lnTo>
                  <a:lnTo>
                    <a:pt x="57" y="169"/>
                  </a:lnTo>
                  <a:lnTo>
                    <a:pt x="66" y="169"/>
                  </a:lnTo>
                  <a:lnTo>
                    <a:pt x="72" y="167"/>
                  </a:lnTo>
                  <a:lnTo>
                    <a:pt x="78" y="166"/>
                  </a:lnTo>
                  <a:lnTo>
                    <a:pt x="85" y="166"/>
                  </a:lnTo>
                  <a:lnTo>
                    <a:pt x="87" y="164"/>
                  </a:lnTo>
                  <a:lnTo>
                    <a:pt x="89" y="164"/>
                  </a:lnTo>
                  <a:lnTo>
                    <a:pt x="91" y="164"/>
                  </a:lnTo>
                  <a:lnTo>
                    <a:pt x="89" y="162"/>
                  </a:lnTo>
                  <a:lnTo>
                    <a:pt x="87" y="156"/>
                  </a:lnTo>
                  <a:lnTo>
                    <a:pt x="83" y="152"/>
                  </a:lnTo>
                  <a:lnTo>
                    <a:pt x="83" y="148"/>
                  </a:lnTo>
                  <a:lnTo>
                    <a:pt x="83" y="147"/>
                  </a:lnTo>
                  <a:lnTo>
                    <a:pt x="83" y="143"/>
                  </a:lnTo>
                  <a:lnTo>
                    <a:pt x="83" y="141"/>
                  </a:lnTo>
                  <a:lnTo>
                    <a:pt x="83" y="139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3" y="129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6" y="124"/>
                  </a:lnTo>
                  <a:lnTo>
                    <a:pt x="74" y="122"/>
                  </a:lnTo>
                  <a:lnTo>
                    <a:pt x="72" y="120"/>
                  </a:lnTo>
                  <a:lnTo>
                    <a:pt x="70" y="118"/>
                  </a:lnTo>
                  <a:lnTo>
                    <a:pt x="68" y="116"/>
                  </a:lnTo>
                  <a:lnTo>
                    <a:pt x="66" y="114"/>
                  </a:lnTo>
                  <a:lnTo>
                    <a:pt x="66" y="110"/>
                  </a:lnTo>
                  <a:lnTo>
                    <a:pt x="66" y="107"/>
                  </a:lnTo>
                  <a:lnTo>
                    <a:pt x="66" y="101"/>
                  </a:lnTo>
                  <a:lnTo>
                    <a:pt x="66" y="97"/>
                  </a:lnTo>
                  <a:lnTo>
                    <a:pt x="66" y="93"/>
                  </a:lnTo>
                  <a:lnTo>
                    <a:pt x="66" y="90"/>
                  </a:lnTo>
                  <a:lnTo>
                    <a:pt x="64" y="84"/>
                  </a:lnTo>
                  <a:lnTo>
                    <a:pt x="64" y="80"/>
                  </a:lnTo>
                  <a:lnTo>
                    <a:pt x="63" y="76"/>
                  </a:lnTo>
                  <a:lnTo>
                    <a:pt x="63" y="72"/>
                  </a:lnTo>
                  <a:lnTo>
                    <a:pt x="63" y="71"/>
                  </a:lnTo>
                  <a:lnTo>
                    <a:pt x="63" y="69"/>
                  </a:lnTo>
                  <a:lnTo>
                    <a:pt x="61" y="69"/>
                  </a:lnTo>
                  <a:lnTo>
                    <a:pt x="63" y="67"/>
                  </a:lnTo>
                  <a:lnTo>
                    <a:pt x="64" y="67"/>
                  </a:lnTo>
                  <a:lnTo>
                    <a:pt x="70" y="65"/>
                  </a:lnTo>
                  <a:lnTo>
                    <a:pt x="74" y="61"/>
                  </a:lnTo>
                  <a:lnTo>
                    <a:pt x="78" y="59"/>
                  </a:lnTo>
                  <a:lnTo>
                    <a:pt x="82" y="57"/>
                  </a:lnTo>
                  <a:lnTo>
                    <a:pt x="87" y="53"/>
                  </a:lnTo>
                  <a:lnTo>
                    <a:pt x="93" y="52"/>
                  </a:lnTo>
                  <a:lnTo>
                    <a:pt x="95" y="50"/>
                  </a:lnTo>
                  <a:lnTo>
                    <a:pt x="99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6"/>
                  </a:lnTo>
                  <a:lnTo>
                    <a:pt x="127" y="44"/>
                  </a:lnTo>
                  <a:lnTo>
                    <a:pt x="129" y="42"/>
                  </a:lnTo>
                  <a:lnTo>
                    <a:pt x="131" y="36"/>
                  </a:lnTo>
                  <a:lnTo>
                    <a:pt x="133" y="33"/>
                  </a:lnTo>
                  <a:lnTo>
                    <a:pt x="133" y="31"/>
                  </a:lnTo>
                  <a:lnTo>
                    <a:pt x="133" y="27"/>
                  </a:lnTo>
                  <a:lnTo>
                    <a:pt x="135" y="25"/>
                  </a:lnTo>
                  <a:lnTo>
                    <a:pt x="135" y="21"/>
                  </a:lnTo>
                  <a:lnTo>
                    <a:pt x="135" y="19"/>
                  </a:lnTo>
                  <a:lnTo>
                    <a:pt x="135" y="15"/>
                  </a:lnTo>
                  <a:lnTo>
                    <a:pt x="137" y="12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9" y="2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1" y="17"/>
                  </a:lnTo>
                  <a:lnTo>
                    <a:pt x="163" y="23"/>
                  </a:lnTo>
                  <a:lnTo>
                    <a:pt x="163" y="29"/>
                  </a:lnTo>
                  <a:lnTo>
                    <a:pt x="165" y="33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3" y="44"/>
                  </a:lnTo>
                  <a:lnTo>
                    <a:pt x="159" y="52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54" y="72"/>
                  </a:lnTo>
                  <a:lnTo>
                    <a:pt x="154" y="78"/>
                  </a:lnTo>
                  <a:lnTo>
                    <a:pt x="156" y="82"/>
                  </a:lnTo>
                  <a:lnTo>
                    <a:pt x="158" y="84"/>
                  </a:lnTo>
                  <a:lnTo>
                    <a:pt x="159" y="86"/>
                  </a:lnTo>
                  <a:lnTo>
                    <a:pt x="161" y="88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73" y="86"/>
                  </a:lnTo>
                  <a:lnTo>
                    <a:pt x="178" y="84"/>
                  </a:lnTo>
                  <a:lnTo>
                    <a:pt x="184" y="82"/>
                  </a:lnTo>
                  <a:lnTo>
                    <a:pt x="190" y="80"/>
                  </a:lnTo>
                  <a:lnTo>
                    <a:pt x="196" y="78"/>
                  </a:lnTo>
                  <a:lnTo>
                    <a:pt x="203" y="76"/>
                  </a:lnTo>
                  <a:lnTo>
                    <a:pt x="207" y="74"/>
                  </a:lnTo>
                  <a:lnTo>
                    <a:pt x="209" y="72"/>
                  </a:lnTo>
                  <a:lnTo>
                    <a:pt x="211" y="72"/>
                  </a:lnTo>
                  <a:lnTo>
                    <a:pt x="213" y="71"/>
                  </a:lnTo>
                  <a:lnTo>
                    <a:pt x="215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80"/>
                  </a:lnTo>
                  <a:lnTo>
                    <a:pt x="226" y="82"/>
                  </a:lnTo>
                  <a:lnTo>
                    <a:pt x="228" y="84"/>
                  </a:lnTo>
                  <a:lnTo>
                    <a:pt x="232" y="86"/>
                  </a:lnTo>
                  <a:lnTo>
                    <a:pt x="234" y="88"/>
                  </a:lnTo>
                  <a:lnTo>
                    <a:pt x="235" y="91"/>
                  </a:lnTo>
                  <a:lnTo>
                    <a:pt x="237" y="93"/>
                  </a:lnTo>
                  <a:lnTo>
                    <a:pt x="237" y="95"/>
                  </a:lnTo>
                  <a:lnTo>
                    <a:pt x="234" y="103"/>
                  </a:lnTo>
                  <a:lnTo>
                    <a:pt x="232" y="107"/>
                  </a:lnTo>
                  <a:lnTo>
                    <a:pt x="232" y="110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0" y="118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29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5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9" y="135"/>
                  </a:lnTo>
                  <a:lnTo>
                    <a:pt x="253" y="135"/>
                  </a:lnTo>
                  <a:lnTo>
                    <a:pt x="256" y="135"/>
                  </a:lnTo>
                  <a:lnTo>
                    <a:pt x="262" y="133"/>
                  </a:lnTo>
                  <a:lnTo>
                    <a:pt x="266" y="133"/>
                  </a:lnTo>
                  <a:lnTo>
                    <a:pt x="270" y="131"/>
                  </a:lnTo>
                  <a:lnTo>
                    <a:pt x="273" y="131"/>
                  </a:lnTo>
                  <a:lnTo>
                    <a:pt x="275" y="129"/>
                  </a:lnTo>
                  <a:lnTo>
                    <a:pt x="279" y="128"/>
                  </a:lnTo>
                  <a:lnTo>
                    <a:pt x="281" y="124"/>
                  </a:lnTo>
                  <a:lnTo>
                    <a:pt x="283" y="122"/>
                  </a:lnTo>
                  <a:lnTo>
                    <a:pt x="285" y="120"/>
                  </a:lnTo>
                  <a:lnTo>
                    <a:pt x="289" y="116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300" y="110"/>
                  </a:lnTo>
                  <a:lnTo>
                    <a:pt x="306" y="110"/>
                  </a:lnTo>
                  <a:lnTo>
                    <a:pt x="311" y="109"/>
                  </a:lnTo>
                  <a:lnTo>
                    <a:pt x="315" y="109"/>
                  </a:lnTo>
                  <a:lnTo>
                    <a:pt x="319" y="110"/>
                  </a:lnTo>
                  <a:lnTo>
                    <a:pt x="321" y="110"/>
                  </a:lnTo>
                  <a:lnTo>
                    <a:pt x="325" y="112"/>
                  </a:lnTo>
                  <a:lnTo>
                    <a:pt x="329" y="114"/>
                  </a:lnTo>
                  <a:lnTo>
                    <a:pt x="330" y="116"/>
                  </a:lnTo>
                  <a:lnTo>
                    <a:pt x="334" y="116"/>
                  </a:lnTo>
                  <a:lnTo>
                    <a:pt x="338" y="116"/>
                  </a:lnTo>
                  <a:lnTo>
                    <a:pt x="342" y="116"/>
                  </a:lnTo>
                  <a:lnTo>
                    <a:pt x="344" y="116"/>
                  </a:lnTo>
                  <a:lnTo>
                    <a:pt x="348" y="116"/>
                  </a:lnTo>
                  <a:lnTo>
                    <a:pt x="349" y="116"/>
                  </a:lnTo>
                  <a:lnTo>
                    <a:pt x="351" y="116"/>
                  </a:lnTo>
                  <a:lnTo>
                    <a:pt x="355" y="118"/>
                  </a:lnTo>
                  <a:lnTo>
                    <a:pt x="357" y="120"/>
                  </a:lnTo>
                  <a:lnTo>
                    <a:pt x="359" y="120"/>
                  </a:lnTo>
                  <a:lnTo>
                    <a:pt x="361" y="124"/>
                  </a:lnTo>
                  <a:lnTo>
                    <a:pt x="363" y="129"/>
                  </a:lnTo>
                  <a:lnTo>
                    <a:pt x="363" y="133"/>
                  </a:lnTo>
                  <a:lnTo>
                    <a:pt x="363" y="143"/>
                  </a:lnTo>
                  <a:lnTo>
                    <a:pt x="363" y="150"/>
                  </a:lnTo>
                  <a:lnTo>
                    <a:pt x="363" y="156"/>
                  </a:lnTo>
                  <a:lnTo>
                    <a:pt x="363" y="162"/>
                  </a:lnTo>
                  <a:lnTo>
                    <a:pt x="361" y="167"/>
                  </a:lnTo>
                  <a:lnTo>
                    <a:pt x="361" y="171"/>
                  </a:lnTo>
                  <a:lnTo>
                    <a:pt x="359" y="173"/>
                  </a:lnTo>
                  <a:lnTo>
                    <a:pt x="357" y="175"/>
                  </a:lnTo>
                  <a:lnTo>
                    <a:pt x="355" y="177"/>
                  </a:lnTo>
                  <a:lnTo>
                    <a:pt x="351" y="177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8" y="183"/>
                  </a:lnTo>
                  <a:lnTo>
                    <a:pt x="348" y="185"/>
                  </a:lnTo>
                  <a:lnTo>
                    <a:pt x="348" y="186"/>
                  </a:lnTo>
                  <a:lnTo>
                    <a:pt x="348" y="190"/>
                  </a:lnTo>
                  <a:lnTo>
                    <a:pt x="348" y="194"/>
                  </a:lnTo>
                  <a:lnTo>
                    <a:pt x="344" y="198"/>
                  </a:lnTo>
                  <a:lnTo>
                    <a:pt x="344" y="200"/>
                  </a:lnTo>
                  <a:lnTo>
                    <a:pt x="342" y="202"/>
                  </a:lnTo>
                  <a:lnTo>
                    <a:pt x="342" y="205"/>
                  </a:lnTo>
                  <a:close/>
                </a:path>
              </a:pathLst>
            </a:custGeom>
            <a:solidFill>
              <a:srgbClr val="FFFF00"/>
            </a:solidFill>
            <a:ln w="17463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6A6327F-3935-43E5-9AFB-59915354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2094"/>
              <a:ext cx="934" cy="1039"/>
            </a:xfrm>
            <a:custGeom>
              <a:avLst/>
              <a:gdLst>
                <a:gd name="T0" fmla="*/ 255 w 934"/>
                <a:gd name="T1" fmla="*/ 205 h 1039"/>
                <a:gd name="T2" fmla="*/ 234 w 934"/>
                <a:gd name="T3" fmla="*/ 150 h 1039"/>
                <a:gd name="T4" fmla="*/ 232 w 934"/>
                <a:gd name="T5" fmla="*/ 95 h 1039"/>
                <a:gd name="T6" fmla="*/ 194 w 934"/>
                <a:gd name="T7" fmla="*/ 55 h 1039"/>
                <a:gd name="T8" fmla="*/ 177 w 934"/>
                <a:gd name="T9" fmla="*/ 15 h 1039"/>
                <a:gd name="T10" fmla="*/ 225 w 934"/>
                <a:gd name="T11" fmla="*/ 29 h 1039"/>
                <a:gd name="T12" fmla="*/ 268 w 934"/>
                <a:gd name="T13" fmla="*/ 42 h 1039"/>
                <a:gd name="T14" fmla="*/ 310 w 934"/>
                <a:gd name="T15" fmla="*/ 44 h 1039"/>
                <a:gd name="T16" fmla="*/ 348 w 934"/>
                <a:gd name="T17" fmla="*/ 17 h 1039"/>
                <a:gd name="T18" fmla="*/ 384 w 934"/>
                <a:gd name="T19" fmla="*/ 10 h 1039"/>
                <a:gd name="T20" fmla="*/ 413 w 934"/>
                <a:gd name="T21" fmla="*/ 2 h 1039"/>
                <a:gd name="T22" fmla="*/ 403 w 934"/>
                <a:gd name="T23" fmla="*/ 48 h 1039"/>
                <a:gd name="T24" fmla="*/ 445 w 934"/>
                <a:gd name="T25" fmla="*/ 78 h 1039"/>
                <a:gd name="T26" fmla="*/ 468 w 934"/>
                <a:gd name="T27" fmla="*/ 112 h 1039"/>
                <a:gd name="T28" fmla="*/ 445 w 934"/>
                <a:gd name="T29" fmla="*/ 144 h 1039"/>
                <a:gd name="T30" fmla="*/ 455 w 934"/>
                <a:gd name="T31" fmla="*/ 179 h 1039"/>
                <a:gd name="T32" fmla="*/ 523 w 934"/>
                <a:gd name="T33" fmla="*/ 220 h 1039"/>
                <a:gd name="T34" fmla="*/ 561 w 934"/>
                <a:gd name="T35" fmla="*/ 274 h 1039"/>
                <a:gd name="T36" fmla="*/ 529 w 934"/>
                <a:gd name="T37" fmla="*/ 298 h 1039"/>
                <a:gd name="T38" fmla="*/ 487 w 934"/>
                <a:gd name="T39" fmla="*/ 308 h 1039"/>
                <a:gd name="T40" fmla="*/ 477 w 934"/>
                <a:gd name="T41" fmla="*/ 371 h 1039"/>
                <a:gd name="T42" fmla="*/ 498 w 934"/>
                <a:gd name="T43" fmla="*/ 424 h 1039"/>
                <a:gd name="T44" fmla="*/ 567 w 934"/>
                <a:gd name="T45" fmla="*/ 458 h 1039"/>
                <a:gd name="T46" fmla="*/ 616 w 934"/>
                <a:gd name="T47" fmla="*/ 479 h 1039"/>
                <a:gd name="T48" fmla="*/ 677 w 934"/>
                <a:gd name="T49" fmla="*/ 483 h 1039"/>
                <a:gd name="T50" fmla="*/ 787 w 934"/>
                <a:gd name="T51" fmla="*/ 528 h 1039"/>
                <a:gd name="T52" fmla="*/ 878 w 934"/>
                <a:gd name="T53" fmla="*/ 545 h 1039"/>
                <a:gd name="T54" fmla="*/ 890 w 934"/>
                <a:gd name="T55" fmla="*/ 604 h 1039"/>
                <a:gd name="T56" fmla="*/ 911 w 934"/>
                <a:gd name="T57" fmla="*/ 684 h 1039"/>
                <a:gd name="T58" fmla="*/ 907 w 934"/>
                <a:gd name="T59" fmla="*/ 758 h 1039"/>
                <a:gd name="T60" fmla="*/ 913 w 934"/>
                <a:gd name="T61" fmla="*/ 804 h 1039"/>
                <a:gd name="T62" fmla="*/ 920 w 934"/>
                <a:gd name="T63" fmla="*/ 844 h 1039"/>
                <a:gd name="T64" fmla="*/ 886 w 934"/>
                <a:gd name="T65" fmla="*/ 931 h 1039"/>
                <a:gd name="T66" fmla="*/ 848 w 934"/>
                <a:gd name="T67" fmla="*/ 916 h 1039"/>
                <a:gd name="T68" fmla="*/ 580 w 934"/>
                <a:gd name="T69" fmla="*/ 908 h 1039"/>
                <a:gd name="T70" fmla="*/ 382 w 934"/>
                <a:gd name="T71" fmla="*/ 901 h 1039"/>
                <a:gd name="T72" fmla="*/ 335 w 934"/>
                <a:gd name="T73" fmla="*/ 918 h 1039"/>
                <a:gd name="T74" fmla="*/ 295 w 934"/>
                <a:gd name="T75" fmla="*/ 923 h 1039"/>
                <a:gd name="T76" fmla="*/ 249 w 934"/>
                <a:gd name="T77" fmla="*/ 982 h 1039"/>
                <a:gd name="T78" fmla="*/ 211 w 934"/>
                <a:gd name="T79" fmla="*/ 986 h 1039"/>
                <a:gd name="T80" fmla="*/ 179 w 934"/>
                <a:gd name="T81" fmla="*/ 1026 h 1039"/>
                <a:gd name="T82" fmla="*/ 151 w 934"/>
                <a:gd name="T83" fmla="*/ 996 h 1039"/>
                <a:gd name="T84" fmla="*/ 135 w 934"/>
                <a:gd name="T85" fmla="*/ 969 h 1039"/>
                <a:gd name="T86" fmla="*/ 139 w 934"/>
                <a:gd name="T87" fmla="*/ 944 h 1039"/>
                <a:gd name="T88" fmla="*/ 107 w 934"/>
                <a:gd name="T89" fmla="*/ 910 h 1039"/>
                <a:gd name="T90" fmla="*/ 103 w 934"/>
                <a:gd name="T91" fmla="*/ 876 h 1039"/>
                <a:gd name="T92" fmla="*/ 99 w 934"/>
                <a:gd name="T93" fmla="*/ 836 h 1039"/>
                <a:gd name="T94" fmla="*/ 118 w 934"/>
                <a:gd name="T95" fmla="*/ 781 h 1039"/>
                <a:gd name="T96" fmla="*/ 168 w 934"/>
                <a:gd name="T97" fmla="*/ 728 h 1039"/>
                <a:gd name="T98" fmla="*/ 210 w 934"/>
                <a:gd name="T99" fmla="*/ 731 h 1039"/>
                <a:gd name="T100" fmla="*/ 202 w 934"/>
                <a:gd name="T101" fmla="*/ 692 h 1039"/>
                <a:gd name="T102" fmla="*/ 191 w 934"/>
                <a:gd name="T103" fmla="*/ 661 h 1039"/>
                <a:gd name="T104" fmla="*/ 137 w 934"/>
                <a:gd name="T105" fmla="*/ 619 h 1039"/>
                <a:gd name="T106" fmla="*/ 90 w 934"/>
                <a:gd name="T107" fmla="*/ 621 h 1039"/>
                <a:gd name="T108" fmla="*/ 44 w 934"/>
                <a:gd name="T109" fmla="*/ 587 h 1039"/>
                <a:gd name="T110" fmla="*/ 16 w 934"/>
                <a:gd name="T111" fmla="*/ 488 h 1039"/>
                <a:gd name="T112" fmla="*/ 48 w 934"/>
                <a:gd name="T113" fmla="*/ 443 h 1039"/>
                <a:gd name="T114" fmla="*/ 122 w 934"/>
                <a:gd name="T115" fmla="*/ 420 h 1039"/>
                <a:gd name="T116" fmla="*/ 154 w 934"/>
                <a:gd name="T117" fmla="*/ 395 h 1039"/>
                <a:gd name="T118" fmla="*/ 217 w 934"/>
                <a:gd name="T119" fmla="*/ 338 h 1039"/>
                <a:gd name="T120" fmla="*/ 278 w 934"/>
                <a:gd name="T121" fmla="*/ 340 h 1039"/>
                <a:gd name="T122" fmla="*/ 303 w 934"/>
                <a:gd name="T123" fmla="*/ 304 h 1039"/>
                <a:gd name="T124" fmla="*/ 295 w 934"/>
                <a:gd name="T125" fmla="*/ 26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4" h="1039">
                  <a:moveTo>
                    <a:pt x="301" y="247"/>
                  </a:moveTo>
                  <a:lnTo>
                    <a:pt x="299" y="245"/>
                  </a:lnTo>
                  <a:lnTo>
                    <a:pt x="299" y="243"/>
                  </a:lnTo>
                  <a:lnTo>
                    <a:pt x="297" y="243"/>
                  </a:lnTo>
                  <a:lnTo>
                    <a:pt x="297" y="241"/>
                  </a:lnTo>
                  <a:lnTo>
                    <a:pt x="295" y="241"/>
                  </a:lnTo>
                  <a:lnTo>
                    <a:pt x="295" y="239"/>
                  </a:lnTo>
                  <a:lnTo>
                    <a:pt x="293" y="238"/>
                  </a:lnTo>
                  <a:lnTo>
                    <a:pt x="293" y="236"/>
                  </a:lnTo>
                  <a:lnTo>
                    <a:pt x="291" y="234"/>
                  </a:lnTo>
                  <a:lnTo>
                    <a:pt x="289" y="234"/>
                  </a:lnTo>
                  <a:lnTo>
                    <a:pt x="289" y="232"/>
                  </a:lnTo>
                  <a:lnTo>
                    <a:pt x="287" y="232"/>
                  </a:lnTo>
                  <a:lnTo>
                    <a:pt x="286" y="232"/>
                  </a:lnTo>
                  <a:lnTo>
                    <a:pt x="284" y="230"/>
                  </a:lnTo>
                  <a:lnTo>
                    <a:pt x="284" y="228"/>
                  </a:lnTo>
                  <a:lnTo>
                    <a:pt x="282" y="228"/>
                  </a:lnTo>
                  <a:lnTo>
                    <a:pt x="280" y="226"/>
                  </a:lnTo>
                  <a:lnTo>
                    <a:pt x="280" y="222"/>
                  </a:lnTo>
                  <a:lnTo>
                    <a:pt x="278" y="220"/>
                  </a:lnTo>
                  <a:lnTo>
                    <a:pt x="276" y="219"/>
                  </a:lnTo>
                  <a:lnTo>
                    <a:pt x="274" y="217"/>
                  </a:lnTo>
                  <a:lnTo>
                    <a:pt x="270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1" y="215"/>
                  </a:lnTo>
                  <a:lnTo>
                    <a:pt x="259" y="213"/>
                  </a:lnTo>
                  <a:lnTo>
                    <a:pt x="257" y="211"/>
                  </a:lnTo>
                  <a:lnTo>
                    <a:pt x="257" y="209"/>
                  </a:lnTo>
                  <a:lnTo>
                    <a:pt x="255" y="205"/>
                  </a:lnTo>
                  <a:lnTo>
                    <a:pt x="257" y="203"/>
                  </a:lnTo>
                  <a:lnTo>
                    <a:pt x="257" y="201"/>
                  </a:lnTo>
                  <a:lnTo>
                    <a:pt x="259" y="200"/>
                  </a:lnTo>
                  <a:lnTo>
                    <a:pt x="259" y="198"/>
                  </a:lnTo>
                  <a:lnTo>
                    <a:pt x="259" y="196"/>
                  </a:lnTo>
                  <a:lnTo>
                    <a:pt x="259" y="194"/>
                  </a:lnTo>
                  <a:lnTo>
                    <a:pt x="257" y="192"/>
                  </a:lnTo>
                  <a:lnTo>
                    <a:pt x="257" y="188"/>
                  </a:lnTo>
                  <a:lnTo>
                    <a:pt x="257" y="184"/>
                  </a:lnTo>
                  <a:lnTo>
                    <a:pt x="257" y="181"/>
                  </a:lnTo>
                  <a:lnTo>
                    <a:pt x="255" y="177"/>
                  </a:lnTo>
                  <a:lnTo>
                    <a:pt x="253" y="175"/>
                  </a:lnTo>
                  <a:lnTo>
                    <a:pt x="253" y="173"/>
                  </a:lnTo>
                  <a:lnTo>
                    <a:pt x="251" y="173"/>
                  </a:lnTo>
                  <a:lnTo>
                    <a:pt x="249" y="173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4" y="171"/>
                  </a:lnTo>
                  <a:lnTo>
                    <a:pt x="244" y="169"/>
                  </a:lnTo>
                  <a:lnTo>
                    <a:pt x="242" y="169"/>
                  </a:lnTo>
                  <a:lnTo>
                    <a:pt x="240" y="167"/>
                  </a:lnTo>
                  <a:lnTo>
                    <a:pt x="240" y="165"/>
                  </a:lnTo>
                  <a:lnTo>
                    <a:pt x="240" y="163"/>
                  </a:lnTo>
                  <a:lnTo>
                    <a:pt x="240" y="162"/>
                  </a:lnTo>
                  <a:lnTo>
                    <a:pt x="240" y="160"/>
                  </a:lnTo>
                  <a:lnTo>
                    <a:pt x="242" y="158"/>
                  </a:lnTo>
                  <a:lnTo>
                    <a:pt x="242" y="156"/>
                  </a:lnTo>
                  <a:lnTo>
                    <a:pt x="240" y="154"/>
                  </a:lnTo>
                  <a:lnTo>
                    <a:pt x="238" y="152"/>
                  </a:lnTo>
                  <a:lnTo>
                    <a:pt x="234" y="150"/>
                  </a:lnTo>
                  <a:lnTo>
                    <a:pt x="232" y="146"/>
                  </a:lnTo>
                  <a:lnTo>
                    <a:pt x="229" y="144"/>
                  </a:lnTo>
                  <a:lnTo>
                    <a:pt x="229" y="143"/>
                  </a:lnTo>
                  <a:lnTo>
                    <a:pt x="229" y="141"/>
                  </a:lnTo>
                  <a:lnTo>
                    <a:pt x="229" y="139"/>
                  </a:lnTo>
                  <a:lnTo>
                    <a:pt x="229" y="137"/>
                  </a:lnTo>
                  <a:lnTo>
                    <a:pt x="230" y="135"/>
                  </a:lnTo>
                  <a:lnTo>
                    <a:pt x="230" y="133"/>
                  </a:lnTo>
                  <a:lnTo>
                    <a:pt x="232" y="129"/>
                  </a:lnTo>
                  <a:lnTo>
                    <a:pt x="232" y="127"/>
                  </a:lnTo>
                  <a:lnTo>
                    <a:pt x="232" y="124"/>
                  </a:lnTo>
                  <a:lnTo>
                    <a:pt x="232" y="122"/>
                  </a:lnTo>
                  <a:lnTo>
                    <a:pt x="234" y="122"/>
                  </a:lnTo>
                  <a:lnTo>
                    <a:pt x="234" y="120"/>
                  </a:lnTo>
                  <a:lnTo>
                    <a:pt x="236" y="120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2" y="116"/>
                  </a:lnTo>
                  <a:lnTo>
                    <a:pt x="242" y="114"/>
                  </a:lnTo>
                  <a:lnTo>
                    <a:pt x="244" y="112"/>
                  </a:lnTo>
                  <a:lnTo>
                    <a:pt x="244" y="108"/>
                  </a:lnTo>
                  <a:lnTo>
                    <a:pt x="244" y="107"/>
                  </a:lnTo>
                  <a:lnTo>
                    <a:pt x="244" y="103"/>
                  </a:lnTo>
                  <a:lnTo>
                    <a:pt x="244" y="99"/>
                  </a:lnTo>
                  <a:lnTo>
                    <a:pt x="242" y="95"/>
                  </a:lnTo>
                  <a:lnTo>
                    <a:pt x="240" y="95"/>
                  </a:lnTo>
                  <a:lnTo>
                    <a:pt x="238" y="95"/>
                  </a:lnTo>
                  <a:lnTo>
                    <a:pt x="236" y="95"/>
                  </a:lnTo>
                  <a:lnTo>
                    <a:pt x="234" y="95"/>
                  </a:lnTo>
                  <a:lnTo>
                    <a:pt x="232" y="95"/>
                  </a:lnTo>
                  <a:lnTo>
                    <a:pt x="230" y="95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5" y="95"/>
                  </a:lnTo>
                  <a:lnTo>
                    <a:pt x="223" y="95"/>
                  </a:lnTo>
                  <a:lnTo>
                    <a:pt x="221" y="91"/>
                  </a:lnTo>
                  <a:lnTo>
                    <a:pt x="221" y="89"/>
                  </a:lnTo>
                  <a:lnTo>
                    <a:pt x="223" y="88"/>
                  </a:lnTo>
                  <a:lnTo>
                    <a:pt x="221" y="86"/>
                  </a:lnTo>
                  <a:lnTo>
                    <a:pt x="221" y="82"/>
                  </a:lnTo>
                  <a:lnTo>
                    <a:pt x="221" y="80"/>
                  </a:lnTo>
                  <a:lnTo>
                    <a:pt x="221" y="78"/>
                  </a:lnTo>
                  <a:lnTo>
                    <a:pt x="221" y="76"/>
                  </a:lnTo>
                  <a:lnTo>
                    <a:pt x="223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5"/>
                  </a:lnTo>
                  <a:lnTo>
                    <a:pt x="221" y="63"/>
                  </a:lnTo>
                  <a:lnTo>
                    <a:pt x="221" y="61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3" y="55"/>
                  </a:lnTo>
                  <a:lnTo>
                    <a:pt x="211" y="55"/>
                  </a:lnTo>
                  <a:lnTo>
                    <a:pt x="208" y="55"/>
                  </a:lnTo>
                  <a:lnTo>
                    <a:pt x="206" y="55"/>
                  </a:lnTo>
                  <a:lnTo>
                    <a:pt x="204" y="55"/>
                  </a:lnTo>
                  <a:lnTo>
                    <a:pt x="200" y="55"/>
                  </a:lnTo>
                  <a:lnTo>
                    <a:pt x="198" y="55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1" y="57"/>
                  </a:lnTo>
                  <a:lnTo>
                    <a:pt x="189" y="57"/>
                  </a:lnTo>
                  <a:lnTo>
                    <a:pt x="185" y="57"/>
                  </a:lnTo>
                  <a:lnTo>
                    <a:pt x="181" y="57"/>
                  </a:lnTo>
                  <a:lnTo>
                    <a:pt x="179" y="55"/>
                  </a:lnTo>
                  <a:lnTo>
                    <a:pt x="177" y="53"/>
                  </a:lnTo>
                  <a:lnTo>
                    <a:pt x="175" y="51"/>
                  </a:lnTo>
                  <a:lnTo>
                    <a:pt x="173" y="50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0" y="42"/>
                  </a:lnTo>
                  <a:lnTo>
                    <a:pt x="170" y="38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1"/>
                  </a:lnTo>
                  <a:lnTo>
                    <a:pt x="170" y="29"/>
                  </a:lnTo>
                  <a:lnTo>
                    <a:pt x="170" y="25"/>
                  </a:lnTo>
                  <a:lnTo>
                    <a:pt x="170" y="23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70" y="17"/>
                  </a:lnTo>
                  <a:lnTo>
                    <a:pt x="170" y="15"/>
                  </a:lnTo>
                  <a:lnTo>
                    <a:pt x="170" y="13"/>
                  </a:lnTo>
                  <a:lnTo>
                    <a:pt x="172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1" y="15"/>
                  </a:lnTo>
                  <a:lnTo>
                    <a:pt x="183" y="15"/>
                  </a:lnTo>
                  <a:lnTo>
                    <a:pt x="185" y="13"/>
                  </a:lnTo>
                  <a:lnTo>
                    <a:pt x="187" y="15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5"/>
                  </a:lnTo>
                  <a:lnTo>
                    <a:pt x="191" y="15"/>
                  </a:lnTo>
                  <a:lnTo>
                    <a:pt x="192" y="15"/>
                  </a:lnTo>
                  <a:lnTo>
                    <a:pt x="192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196" y="19"/>
                  </a:lnTo>
                  <a:lnTo>
                    <a:pt x="198" y="19"/>
                  </a:lnTo>
                  <a:lnTo>
                    <a:pt x="200" y="19"/>
                  </a:lnTo>
                  <a:lnTo>
                    <a:pt x="200" y="21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4" y="23"/>
                  </a:lnTo>
                  <a:lnTo>
                    <a:pt x="206" y="23"/>
                  </a:lnTo>
                  <a:lnTo>
                    <a:pt x="208" y="25"/>
                  </a:lnTo>
                  <a:lnTo>
                    <a:pt x="210" y="25"/>
                  </a:lnTo>
                  <a:lnTo>
                    <a:pt x="211" y="25"/>
                  </a:lnTo>
                  <a:lnTo>
                    <a:pt x="213" y="25"/>
                  </a:lnTo>
                  <a:lnTo>
                    <a:pt x="215" y="27"/>
                  </a:lnTo>
                  <a:lnTo>
                    <a:pt x="217" y="27"/>
                  </a:lnTo>
                  <a:lnTo>
                    <a:pt x="219" y="29"/>
                  </a:lnTo>
                  <a:lnTo>
                    <a:pt x="221" y="29"/>
                  </a:lnTo>
                  <a:lnTo>
                    <a:pt x="225" y="29"/>
                  </a:lnTo>
                  <a:lnTo>
                    <a:pt x="225" y="31"/>
                  </a:lnTo>
                  <a:lnTo>
                    <a:pt x="223" y="31"/>
                  </a:lnTo>
                  <a:lnTo>
                    <a:pt x="225" y="32"/>
                  </a:lnTo>
                  <a:lnTo>
                    <a:pt x="227" y="31"/>
                  </a:lnTo>
                  <a:lnTo>
                    <a:pt x="229" y="29"/>
                  </a:lnTo>
                  <a:lnTo>
                    <a:pt x="230" y="29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8" y="32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4" y="32"/>
                  </a:lnTo>
                  <a:lnTo>
                    <a:pt x="246" y="32"/>
                  </a:lnTo>
                  <a:lnTo>
                    <a:pt x="248" y="34"/>
                  </a:lnTo>
                  <a:lnTo>
                    <a:pt x="249" y="36"/>
                  </a:lnTo>
                  <a:lnTo>
                    <a:pt x="251" y="36"/>
                  </a:lnTo>
                  <a:lnTo>
                    <a:pt x="251" y="38"/>
                  </a:lnTo>
                  <a:lnTo>
                    <a:pt x="253" y="38"/>
                  </a:lnTo>
                  <a:lnTo>
                    <a:pt x="255" y="38"/>
                  </a:lnTo>
                  <a:lnTo>
                    <a:pt x="257" y="40"/>
                  </a:lnTo>
                  <a:lnTo>
                    <a:pt x="259" y="38"/>
                  </a:lnTo>
                  <a:lnTo>
                    <a:pt x="259" y="36"/>
                  </a:lnTo>
                  <a:lnTo>
                    <a:pt x="261" y="36"/>
                  </a:lnTo>
                  <a:lnTo>
                    <a:pt x="263" y="38"/>
                  </a:lnTo>
                  <a:lnTo>
                    <a:pt x="263" y="40"/>
                  </a:lnTo>
                  <a:lnTo>
                    <a:pt x="265" y="40"/>
                  </a:lnTo>
                  <a:lnTo>
                    <a:pt x="267" y="42"/>
                  </a:lnTo>
                  <a:lnTo>
                    <a:pt x="268" y="42"/>
                  </a:lnTo>
                  <a:lnTo>
                    <a:pt x="270" y="42"/>
                  </a:lnTo>
                  <a:lnTo>
                    <a:pt x="272" y="42"/>
                  </a:lnTo>
                  <a:lnTo>
                    <a:pt x="272" y="44"/>
                  </a:lnTo>
                  <a:lnTo>
                    <a:pt x="274" y="44"/>
                  </a:lnTo>
                  <a:lnTo>
                    <a:pt x="276" y="44"/>
                  </a:lnTo>
                  <a:lnTo>
                    <a:pt x="278" y="44"/>
                  </a:lnTo>
                  <a:lnTo>
                    <a:pt x="280" y="44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6" y="46"/>
                  </a:lnTo>
                  <a:lnTo>
                    <a:pt x="287" y="48"/>
                  </a:lnTo>
                  <a:lnTo>
                    <a:pt x="289" y="48"/>
                  </a:lnTo>
                  <a:lnTo>
                    <a:pt x="291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5" y="50"/>
                  </a:lnTo>
                  <a:lnTo>
                    <a:pt x="297" y="50"/>
                  </a:lnTo>
                  <a:lnTo>
                    <a:pt x="299" y="51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9" y="46"/>
                  </a:lnTo>
                  <a:lnTo>
                    <a:pt x="301" y="46"/>
                  </a:lnTo>
                  <a:lnTo>
                    <a:pt x="303" y="46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8" y="46"/>
                  </a:lnTo>
                  <a:lnTo>
                    <a:pt x="308" y="44"/>
                  </a:lnTo>
                  <a:lnTo>
                    <a:pt x="310" y="44"/>
                  </a:lnTo>
                  <a:lnTo>
                    <a:pt x="312" y="42"/>
                  </a:lnTo>
                  <a:lnTo>
                    <a:pt x="312" y="40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14" y="36"/>
                  </a:lnTo>
                  <a:lnTo>
                    <a:pt x="314" y="34"/>
                  </a:lnTo>
                  <a:lnTo>
                    <a:pt x="314" y="32"/>
                  </a:lnTo>
                  <a:lnTo>
                    <a:pt x="316" y="31"/>
                  </a:lnTo>
                  <a:lnTo>
                    <a:pt x="318" y="31"/>
                  </a:lnTo>
                  <a:lnTo>
                    <a:pt x="318" y="29"/>
                  </a:lnTo>
                  <a:lnTo>
                    <a:pt x="320" y="29"/>
                  </a:lnTo>
                  <a:lnTo>
                    <a:pt x="322" y="29"/>
                  </a:lnTo>
                  <a:lnTo>
                    <a:pt x="324" y="27"/>
                  </a:lnTo>
                  <a:lnTo>
                    <a:pt x="325" y="27"/>
                  </a:lnTo>
                  <a:lnTo>
                    <a:pt x="327" y="25"/>
                  </a:lnTo>
                  <a:lnTo>
                    <a:pt x="327" y="23"/>
                  </a:lnTo>
                  <a:lnTo>
                    <a:pt x="329" y="25"/>
                  </a:lnTo>
                  <a:lnTo>
                    <a:pt x="331" y="23"/>
                  </a:lnTo>
                  <a:lnTo>
                    <a:pt x="333" y="23"/>
                  </a:lnTo>
                  <a:lnTo>
                    <a:pt x="335" y="23"/>
                  </a:lnTo>
                  <a:lnTo>
                    <a:pt x="337" y="23"/>
                  </a:lnTo>
                  <a:lnTo>
                    <a:pt x="337" y="21"/>
                  </a:lnTo>
                  <a:lnTo>
                    <a:pt x="337" y="19"/>
                  </a:lnTo>
                  <a:lnTo>
                    <a:pt x="339" y="19"/>
                  </a:lnTo>
                  <a:lnTo>
                    <a:pt x="341" y="19"/>
                  </a:lnTo>
                  <a:lnTo>
                    <a:pt x="341" y="21"/>
                  </a:lnTo>
                  <a:lnTo>
                    <a:pt x="343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6" y="15"/>
                  </a:lnTo>
                  <a:lnTo>
                    <a:pt x="356" y="13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0" y="12"/>
                  </a:lnTo>
                  <a:lnTo>
                    <a:pt x="362" y="12"/>
                  </a:lnTo>
                  <a:lnTo>
                    <a:pt x="363" y="12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69" y="10"/>
                  </a:lnTo>
                  <a:lnTo>
                    <a:pt x="371" y="8"/>
                  </a:lnTo>
                  <a:lnTo>
                    <a:pt x="371" y="6"/>
                  </a:lnTo>
                  <a:lnTo>
                    <a:pt x="373" y="10"/>
                  </a:lnTo>
                  <a:lnTo>
                    <a:pt x="375" y="8"/>
                  </a:lnTo>
                  <a:lnTo>
                    <a:pt x="375" y="6"/>
                  </a:lnTo>
                  <a:lnTo>
                    <a:pt x="375" y="4"/>
                  </a:lnTo>
                  <a:lnTo>
                    <a:pt x="377" y="2"/>
                  </a:lnTo>
                  <a:lnTo>
                    <a:pt x="379" y="2"/>
                  </a:lnTo>
                  <a:lnTo>
                    <a:pt x="381" y="2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2" y="6"/>
                  </a:lnTo>
                  <a:lnTo>
                    <a:pt x="382" y="8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0" y="8"/>
                  </a:lnTo>
                  <a:lnTo>
                    <a:pt x="390" y="10"/>
                  </a:lnTo>
                  <a:lnTo>
                    <a:pt x="392" y="10"/>
                  </a:lnTo>
                  <a:lnTo>
                    <a:pt x="394" y="10"/>
                  </a:lnTo>
                  <a:lnTo>
                    <a:pt x="394" y="12"/>
                  </a:lnTo>
                  <a:lnTo>
                    <a:pt x="394" y="10"/>
                  </a:lnTo>
                  <a:lnTo>
                    <a:pt x="396" y="10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0" y="6"/>
                  </a:lnTo>
                  <a:lnTo>
                    <a:pt x="400" y="4"/>
                  </a:lnTo>
                  <a:lnTo>
                    <a:pt x="401" y="4"/>
                  </a:lnTo>
                  <a:lnTo>
                    <a:pt x="401" y="6"/>
                  </a:lnTo>
                  <a:lnTo>
                    <a:pt x="403" y="4"/>
                  </a:lnTo>
                  <a:lnTo>
                    <a:pt x="403" y="2"/>
                  </a:lnTo>
                  <a:lnTo>
                    <a:pt x="405" y="0"/>
                  </a:lnTo>
                  <a:lnTo>
                    <a:pt x="407" y="0"/>
                  </a:lnTo>
                  <a:lnTo>
                    <a:pt x="407" y="2"/>
                  </a:lnTo>
                  <a:lnTo>
                    <a:pt x="409" y="2"/>
                  </a:lnTo>
                  <a:lnTo>
                    <a:pt x="411" y="2"/>
                  </a:lnTo>
                  <a:lnTo>
                    <a:pt x="411" y="0"/>
                  </a:lnTo>
                  <a:lnTo>
                    <a:pt x="413" y="0"/>
                  </a:lnTo>
                  <a:lnTo>
                    <a:pt x="415" y="0"/>
                  </a:lnTo>
                  <a:lnTo>
                    <a:pt x="413" y="2"/>
                  </a:lnTo>
                  <a:lnTo>
                    <a:pt x="413" y="4"/>
                  </a:lnTo>
                  <a:lnTo>
                    <a:pt x="411" y="6"/>
                  </a:lnTo>
                  <a:lnTo>
                    <a:pt x="411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09" y="12"/>
                  </a:lnTo>
                  <a:lnTo>
                    <a:pt x="409" y="13"/>
                  </a:lnTo>
                  <a:lnTo>
                    <a:pt x="409" y="15"/>
                  </a:lnTo>
                  <a:lnTo>
                    <a:pt x="409" y="17"/>
                  </a:lnTo>
                  <a:lnTo>
                    <a:pt x="409" y="19"/>
                  </a:lnTo>
                  <a:lnTo>
                    <a:pt x="409" y="21"/>
                  </a:lnTo>
                  <a:lnTo>
                    <a:pt x="411" y="23"/>
                  </a:lnTo>
                  <a:lnTo>
                    <a:pt x="409" y="23"/>
                  </a:lnTo>
                  <a:lnTo>
                    <a:pt x="409" y="25"/>
                  </a:lnTo>
                  <a:lnTo>
                    <a:pt x="411" y="25"/>
                  </a:lnTo>
                  <a:lnTo>
                    <a:pt x="409" y="25"/>
                  </a:lnTo>
                  <a:lnTo>
                    <a:pt x="409" y="27"/>
                  </a:lnTo>
                  <a:lnTo>
                    <a:pt x="407" y="27"/>
                  </a:lnTo>
                  <a:lnTo>
                    <a:pt x="407" y="29"/>
                  </a:lnTo>
                  <a:lnTo>
                    <a:pt x="405" y="29"/>
                  </a:lnTo>
                  <a:lnTo>
                    <a:pt x="405" y="31"/>
                  </a:lnTo>
                  <a:lnTo>
                    <a:pt x="405" y="32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5" y="38"/>
                  </a:lnTo>
                  <a:lnTo>
                    <a:pt x="403" y="40"/>
                  </a:lnTo>
                  <a:lnTo>
                    <a:pt x="403" y="42"/>
                  </a:lnTo>
                  <a:lnTo>
                    <a:pt x="403" y="44"/>
                  </a:lnTo>
                  <a:lnTo>
                    <a:pt x="403" y="46"/>
                  </a:lnTo>
                  <a:lnTo>
                    <a:pt x="403" y="48"/>
                  </a:lnTo>
                  <a:lnTo>
                    <a:pt x="405" y="50"/>
                  </a:lnTo>
                  <a:lnTo>
                    <a:pt x="403" y="51"/>
                  </a:lnTo>
                  <a:lnTo>
                    <a:pt x="401" y="51"/>
                  </a:lnTo>
                  <a:lnTo>
                    <a:pt x="401" y="53"/>
                  </a:lnTo>
                  <a:lnTo>
                    <a:pt x="401" y="55"/>
                  </a:lnTo>
                  <a:lnTo>
                    <a:pt x="401" y="57"/>
                  </a:lnTo>
                  <a:lnTo>
                    <a:pt x="401" y="59"/>
                  </a:lnTo>
                  <a:lnTo>
                    <a:pt x="400" y="59"/>
                  </a:lnTo>
                  <a:lnTo>
                    <a:pt x="400" y="61"/>
                  </a:lnTo>
                  <a:lnTo>
                    <a:pt x="400" y="63"/>
                  </a:lnTo>
                  <a:lnTo>
                    <a:pt x="400" y="65"/>
                  </a:lnTo>
                  <a:lnTo>
                    <a:pt x="401" y="67"/>
                  </a:lnTo>
                  <a:lnTo>
                    <a:pt x="401" y="69"/>
                  </a:lnTo>
                  <a:lnTo>
                    <a:pt x="403" y="69"/>
                  </a:lnTo>
                  <a:lnTo>
                    <a:pt x="405" y="72"/>
                  </a:lnTo>
                  <a:lnTo>
                    <a:pt x="405" y="74"/>
                  </a:lnTo>
                  <a:lnTo>
                    <a:pt x="409" y="76"/>
                  </a:lnTo>
                  <a:lnTo>
                    <a:pt x="411" y="78"/>
                  </a:lnTo>
                  <a:lnTo>
                    <a:pt x="413" y="78"/>
                  </a:lnTo>
                  <a:lnTo>
                    <a:pt x="415" y="80"/>
                  </a:lnTo>
                  <a:lnTo>
                    <a:pt x="419" y="80"/>
                  </a:lnTo>
                  <a:lnTo>
                    <a:pt x="422" y="78"/>
                  </a:lnTo>
                  <a:lnTo>
                    <a:pt x="424" y="78"/>
                  </a:lnTo>
                  <a:lnTo>
                    <a:pt x="428" y="78"/>
                  </a:lnTo>
                  <a:lnTo>
                    <a:pt x="432" y="78"/>
                  </a:lnTo>
                  <a:lnTo>
                    <a:pt x="436" y="78"/>
                  </a:lnTo>
                  <a:lnTo>
                    <a:pt x="438" y="78"/>
                  </a:lnTo>
                  <a:lnTo>
                    <a:pt x="441" y="78"/>
                  </a:lnTo>
                  <a:lnTo>
                    <a:pt x="443" y="78"/>
                  </a:lnTo>
                  <a:lnTo>
                    <a:pt x="445" y="78"/>
                  </a:lnTo>
                  <a:lnTo>
                    <a:pt x="447" y="78"/>
                  </a:lnTo>
                  <a:lnTo>
                    <a:pt x="449" y="80"/>
                  </a:lnTo>
                  <a:lnTo>
                    <a:pt x="451" y="80"/>
                  </a:lnTo>
                  <a:lnTo>
                    <a:pt x="451" y="82"/>
                  </a:lnTo>
                  <a:lnTo>
                    <a:pt x="453" y="82"/>
                  </a:lnTo>
                  <a:lnTo>
                    <a:pt x="453" y="84"/>
                  </a:lnTo>
                  <a:lnTo>
                    <a:pt x="455" y="84"/>
                  </a:lnTo>
                  <a:lnTo>
                    <a:pt x="457" y="84"/>
                  </a:lnTo>
                  <a:lnTo>
                    <a:pt x="458" y="84"/>
                  </a:lnTo>
                  <a:lnTo>
                    <a:pt x="458" y="86"/>
                  </a:lnTo>
                  <a:lnTo>
                    <a:pt x="460" y="86"/>
                  </a:lnTo>
                  <a:lnTo>
                    <a:pt x="460" y="89"/>
                  </a:lnTo>
                  <a:lnTo>
                    <a:pt x="462" y="89"/>
                  </a:lnTo>
                  <a:lnTo>
                    <a:pt x="462" y="91"/>
                  </a:lnTo>
                  <a:lnTo>
                    <a:pt x="464" y="93"/>
                  </a:lnTo>
                  <a:lnTo>
                    <a:pt x="466" y="93"/>
                  </a:lnTo>
                  <a:lnTo>
                    <a:pt x="468" y="95"/>
                  </a:lnTo>
                  <a:lnTo>
                    <a:pt x="470" y="97"/>
                  </a:lnTo>
                  <a:lnTo>
                    <a:pt x="472" y="97"/>
                  </a:lnTo>
                  <a:lnTo>
                    <a:pt x="472" y="99"/>
                  </a:lnTo>
                  <a:lnTo>
                    <a:pt x="474" y="99"/>
                  </a:lnTo>
                  <a:lnTo>
                    <a:pt x="474" y="101"/>
                  </a:lnTo>
                  <a:lnTo>
                    <a:pt x="476" y="103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2" y="107"/>
                  </a:lnTo>
                  <a:lnTo>
                    <a:pt x="472" y="108"/>
                  </a:lnTo>
                  <a:lnTo>
                    <a:pt x="470" y="108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68" y="114"/>
                  </a:lnTo>
                  <a:lnTo>
                    <a:pt x="466" y="114"/>
                  </a:lnTo>
                  <a:lnTo>
                    <a:pt x="466" y="116"/>
                  </a:lnTo>
                  <a:lnTo>
                    <a:pt x="464" y="118"/>
                  </a:lnTo>
                  <a:lnTo>
                    <a:pt x="462" y="120"/>
                  </a:lnTo>
                  <a:lnTo>
                    <a:pt x="462" y="118"/>
                  </a:lnTo>
                  <a:lnTo>
                    <a:pt x="460" y="118"/>
                  </a:lnTo>
                  <a:lnTo>
                    <a:pt x="460" y="120"/>
                  </a:lnTo>
                  <a:lnTo>
                    <a:pt x="460" y="122"/>
                  </a:lnTo>
                  <a:lnTo>
                    <a:pt x="458" y="122"/>
                  </a:lnTo>
                  <a:lnTo>
                    <a:pt x="458" y="124"/>
                  </a:lnTo>
                  <a:lnTo>
                    <a:pt x="458" y="126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5" y="127"/>
                  </a:lnTo>
                  <a:lnTo>
                    <a:pt x="453" y="127"/>
                  </a:lnTo>
                  <a:lnTo>
                    <a:pt x="451" y="126"/>
                  </a:lnTo>
                  <a:lnTo>
                    <a:pt x="451" y="127"/>
                  </a:lnTo>
                  <a:lnTo>
                    <a:pt x="451" y="129"/>
                  </a:lnTo>
                  <a:lnTo>
                    <a:pt x="451" y="131"/>
                  </a:lnTo>
                  <a:lnTo>
                    <a:pt x="449" y="131"/>
                  </a:lnTo>
                  <a:lnTo>
                    <a:pt x="449" y="133"/>
                  </a:lnTo>
                  <a:lnTo>
                    <a:pt x="447" y="133"/>
                  </a:lnTo>
                  <a:lnTo>
                    <a:pt x="447" y="135"/>
                  </a:lnTo>
                  <a:lnTo>
                    <a:pt x="445" y="137"/>
                  </a:lnTo>
                  <a:lnTo>
                    <a:pt x="445" y="139"/>
                  </a:lnTo>
                  <a:lnTo>
                    <a:pt x="445" y="141"/>
                  </a:lnTo>
                  <a:lnTo>
                    <a:pt x="447" y="141"/>
                  </a:lnTo>
                  <a:lnTo>
                    <a:pt x="447" y="143"/>
                  </a:lnTo>
                  <a:lnTo>
                    <a:pt x="445" y="144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3" y="148"/>
                  </a:lnTo>
                  <a:lnTo>
                    <a:pt x="441" y="148"/>
                  </a:lnTo>
                  <a:lnTo>
                    <a:pt x="439" y="148"/>
                  </a:lnTo>
                  <a:lnTo>
                    <a:pt x="438" y="148"/>
                  </a:lnTo>
                  <a:lnTo>
                    <a:pt x="438" y="150"/>
                  </a:lnTo>
                  <a:lnTo>
                    <a:pt x="438" y="152"/>
                  </a:lnTo>
                  <a:lnTo>
                    <a:pt x="438" y="154"/>
                  </a:lnTo>
                  <a:lnTo>
                    <a:pt x="436" y="154"/>
                  </a:lnTo>
                  <a:lnTo>
                    <a:pt x="436" y="156"/>
                  </a:lnTo>
                  <a:lnTo>
                    <a:pt x="438" y="156"/>
                  </a:lnTo>
                  <a:lnTo>
                    <a:pt x="438" y="158"/>
                  </a:lnTo>
                  <a:lnTo>
                    <a:pt x="438" y="160"/>
                  </a:lnTo>
                  <a:lnTo>
                    <a:pt x="436" y="160"/>
                  </a:lnTo>
                  <a:lnTo>
                    <a:pt x="436" y="162"/>
                  </a:lnTo>
                  <a:lnTo>
                    <a:pt x="438" y="162"/>
                  </a:lnTo>
                  <a:lnTo>
                    <a:pt x="438" y="163"/>
                  </a:lnTo>
                  <a:lnTo>
                    <a:pt x="438" y="165"/>
                  </a:lnTo>
                  <a:lnTo>
                    <a:pt x="438" y="167"/>
                  </a:lnTo>
                  <a:lnTo>
                    <a:pt x="436" y="169"/>
                  </a:lnTo>
                  <a:lnTo>
                    <a:pt x="436" y="171"/>
                  </a:lnTo>
                  <a:lnTo>
                    <a:pt x="438" y="173"/>
                  </a:lnTo>
                  <a:lnTo>
                    <a:pt x="439" y="173"/>
                  </a:lnTo>
                  <a:lnTo>
                    <a:pt x="441" y="175"/>
                  </a:lnTo>
                  <a:lnTo>
                    <a:pt x="443" y="175"/>
                  </a:lnTo>
                  <a:lnTo>
                    <a:pt x="443" y="177"/>
                  </a:lnTo>
                  <a:lnTo>
                    <a:pt x="445" y="177"/>
                  </a:lnTo>
                  <a:lnTo>
                    <a:pt x="447" y="177"/>
                  </a:lnTo>
                  <a:lnTo>
                    <a:pt x="455" y="179"/>
                  </a:lnTo>
                  <a:lnTo>
                    <a:pt x="460" y="181"/>
                  </a:lnTo>
                  <a:lnTo>
                    <a:pt x="464" y="181"/>
                  </a:lnTo>
                  <a:lnTo>
                    <a:pt x="466" y="181"/>
                  </a:lnTo>
                  <a:lnTo>
                    <a:pt x="468" y="182"/>
                  </a:lnTo>
                  <a:lnTo>
                    <a:pt x="470" y="184"/>
                  </a:lnTo>
                  <a:lnTo>
                    <a:pt x="474" y="184"/>
                  </a:lnTo>
                  <a:lnTo>
                    <a:pt x="476" y="186"/>
                  </a:lnTo>
                  <a:lnTo>
                    <a:pt x="479" y="186"/>
                  </a:lnTo>
                  <a:lnTo>
                    <a:pt x="481" y="188"/>
                  </a:lnTo>
                  <a:lnTo>
                    <a:pt x="485" y="188"/>
                  </a:lnTo>
                  <a:lnTo>
                    <a:pt x="489" y="188"/>
                  </a:lnTo>
                  <a:lnTo>
                    <a:pt x="491" y="190"/>
                  </a:lnTo>
                  <a:lnTo>
                    <a:pt x="493" y="190"/>
                  </a:lnTo>
                  <a:lnTo>
                    <a:pt x="495" y="192"/>
                  </a:lnTo>
                  <a:lnTo>
                    <a:pt x="498" y="194"/>
                  </a:lnTo>
                  <a:lnTo>
                    <a:pt x="500" y="194"/>
                  </a:lnTo>
                  <a:lnTo>
                    <a:pt x="500" y="196"/>
                  </a:lnTo>
                  <a:lnTo>
                    <a:pt x="502" y="198"/>
                  </a:lnTo>
                  <a:lnTo>
                    <a:pt x="504" y="200"/>
                  </a:lnTo>
                  <a:lnTo>
                    <a:pt x="506" y="201"/>
                  </a:lnTo>
                  <a:lnTo>
                    <a:pt x="506" y="203"/>
                  </a:lnTo>
                  <a:lnTo>
                    <a:pt x="506" y="205"/>
                  </a:lnTo>
                  <a:lnTo>
                    <a:pt x="508" y="207"/>
                  </a:lnTo>
                  <a:lnTo>
                    <a:pt x="510" y="211"/>
                  </a:lnTo>
                  <a:lnTo>
                    <a:pt x="512" y="213"/>
                  </a:lnTo>
                  <a:lnTo>
                    <a:pt x="514" y="215"/>
                  </a:lnTo>
                  <a:lnTo>
                    <a:pt x="514" y="219"/>
                  </a:lnTo>
                  <a:lnTo>
                    <a:pt x="517" y="220"/>
                  </a:lnTo>
                  <a:lnTo>
                    <a:pt x="519" y="220"/>
                  </a:lnTo>
                  <a:lnTo>
                    <a:pt x="523" y="220"/>
                  </a:lnTo>
                  <a:lnTo>
                    <a:pt x="525" y="220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1" y="224"/>
                  </a:lnTo>
                  <a:lnTo>
                    <a:pt x="533" y="228"/>
                  </a:lnTo>
                  <a:lnTo>
                    <a:pt x="533" y="230"/>
                  </a:lnTo>
                  <a:lnTo>
                    <a:pt x="533" y="232"/>
                  </a:lnTo>
                  <a:lnTo>
                    <a:pt x="533" y="236"/>
                  </a:lnTo>
                  <a:lnTo>
                    <a:pt x="533" y="238"/>
                  </a:lnTo>
                  <a:lnTo>
                    <a:pt x="534" y="239"/>
                  </a:lnTo>
                  <a:lnTo>
                    <a:pt x="534" y="241"/>
                  </a:lnTo>
                  <a:lnTo>
                    <a:pt x="534" y="245"/>
                  </a:lnTo>
                  <a:lnTo>
                    <a:pt x="536" y="247"/>
                  </a:lnTo>
                  <a:lnTo>
                    <a:pt x="536" y="251"/>
                  </a:lnTo>
                  <a:lnTo>
                    <a:pt x="536" y="253"/>
                  </a:lnTo>
                  <a:lnTo>
                    <a:pt x="538" y="253"/>
                  </a:lnTo>
                  <a:lnTo>
                    <a:pt x="540" y="253"/>
                  </a:lnTo>
                  <a:lnTo>
                    <a:pt x="544" y="253"/>
                  </a:lnTo>
                  <a:lnTo>
                    <a:pt x="546" y="253"/>
                  </a:lnTo>
                  <a:lnTo>
                    <a:pt x="550" y="255"/>
                  </a:lnTo>
                  <a:lnTo>
                    <a:pt x="552" y="255"/>
                  </a:lnTo>
                  <a:lnTo>
                    <a:pt x="552" y="257"/>
                  </a:lnTo>
                  <a:lnTo>
                    <a:pt x="553" y="258"/>
                  </a:lnTo>
                  <a:lnTo>
                    <a:pt x="553" y="260"/>
                  </a:lnTo>
                  <a:lnTo>
                    <a:pt x="555" y="264"/>
                  </a:lnTo>
                  <a:lnTo>
                    <a:pt x="557" y="266"/>
                  </a:lnTo>
                  <a:lnTo>
                    <a:pt x="557" y="268"/>
                  </a:lnTo>
                  <a:lnTo>
                    <a:pt x="559" y="270"/>
                  </a:lnTo>
                  <a:lnTo>
                    <a:pt x="559" y="272"/>
                  </a:lnTo>
                  <a:lnTo>
                    <a:pt x="561" y="274"/>
                  </a:lnTo>
                  <a:lnTo>
                    <a:pt x="561" y="276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1" y="279"/>
                  </a:lnTo>
                  <a:lnTo>
                    <a:pt x="561" y="281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7" y="283"/>
                  </a:lnTo>
                  <a:lnTo>
                    <a:pt x="557" y="285"/>
                  </a:lnTo>
                  <a:lnTo>
                    <a:pt x="555" y="285"/>
                  </a:lnTo>
                  <a:lnTo>
                    <a:pt x="553" y="285"/>
                  </a:lnTo>
                  <a:lnTo>
                    <a:pt x="552" y="287"/>
                  </a:lnTo>
                  <a:lnTo>
                    <a:pt x="550" y="287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6" y="289"/>
                  </a:lnTo>
                  <a:lnTo>
                    <a:pt x="544" y="289"/>
                  </a:lnTo>
                  <a:lnTo>
                    <a:pt x="542" y="289"/>
                  </a:lnTo>
                  <a:lnTo>
                    <a:pt x="540" y="289"/>
                  </a:lnTo>
                  <a:lnTo>
                    <a:pt x="538" y="289"/>
                  </a:lnTo>
                  <a:lnTo>
                    <a:pt x="538" y="287"/>
                  </a:lnTo>
                  <a:lnTo>
                    <a:pt x="536" y="287"/>
                  </a:lnTo>
                  <a:lnTo>
                    <a:pt x="534" y="287"/>
                  </a:lnTo>
                  <a:lnTo>
                    <a:pt x="533" y="289"/>
                  </a:lnTo>
                  <a:lnTo>
                    <a:pt x="531" y="291"/>
                  </a:lnTo>
                  <a:lnTo>
                    <a:pt x="531" y="293"/>
                  </a:lnTo>
                  <a:lnTo>
                    <a:pt x="531" y="295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29" y="298"/>
                  </a:lnTo>
                  <a:lnTo>
                    <a:pt x="529" y="300"/>
                  </a:lnTo>
                  <a:lnTo>
                    <a:pt x="529" y="302"/>
                  </a:lnTo>
                  <a:lnTo>
                    <a:pt x="527" y="304"/>
                  </a:lnTo>
                  <a:lnTo>
                    <a:pt x="525" y="304"/>
                  </a:lnTo>
                  <a:lnTo>
                    <a:pt x="525" y="302"/>
                  </a:lnTo>
                  <a:lnTo>
                    <a:pt x="523" y="302"/>
                  </a:lnTo>
                  <a:lnTo>
                    <a:pt x="521" y="302"/>
                  </a:lnTo>
                  <a:lnTo>
                    <a:pt x="519" y="302"/>
                  </a:lnTo>
                  <a:lnTo>
                    <a:pt x="517" y="302"/>
                  </a:lnTo>
                  <a:lnTo>
                    <a:pt x="517" y="300"/>
                  </a:lnTo>
                  <a:lnTo>
                    <a:pt x="515" y="298"/>
                  </a:lnTo>
                  <a:lnTo>
                    <a:pt x="514" y="298"/>
                  </a:lnTo>
                  <a:lnTo>
                    <a:pt x="512" y="298"/>
                  </a:lnTo>
                  <a:lnTo>
                    <a:pt x="510" y="298"/>
                  </a:lnTo>
                  <a:lnTo>
                    <a:pt x="508" y="298"/>
                  </a:lnTo>
                  <a:lnTo>
                    <a:pt x="506" y="296"/>
                  </a:lnTo>
                  <a:lnTo>
                    <a:pt x="504" y="296"/>
                  </a:lnTo>
                  <a:lnTo>
                    <a:pt x="502" y="296"/>
                  </a:lnTo>
                  <a:lnTo>
                    <a:pt x="500" y="296"/>
                  </a:lnTo>
                  <a:lnTo>
                    <a:pt x="500" y="298"/>
                  </a:lnTo>
                  <a:lnTo>
                    <a:pt x="498" y="298"/>
                  </a:lnTo>
                  <a:lnTo>
                    <a:pt x="498" y="296"/>
                  </a:lnTo>
                  <a:lnTo>
                    <a:pt x="496" y="298"/>
                  </a:lnTo>
                  <a:lnTo>
                    <a:pt x="495" y="300"/>
                  </a:lnTo>
                  <a:lnTo>
                    <a:pt x="493" y="300"/>
                  </a:lnTo>
                  <a:lnTo>
                    <a:pt x="493" y="302"/>
                  </a:lnTo>
                  <a:lnTo>
                    <a:pt x="491" y="302"/>
                  </a:lnTo>
                  <a:lnTo>
                    <a:pt x="489" y="304"/>
                  </a:lnTo>
                  <a:lnTo>
                    <a:pt x="487" y="306"/>
                  </a:lnTo>
                  <a:lnTo>
                    <a:pt x="487" y="308"/>
                  </a:lnTo>
                  <a:lnTo>
                    <a:pt x="487" y="310"/>
                  </a:lnTo>
                  <a:lnTo>
                    <a:pt x="489" y="312"/>
                  </a:lnTo>
                  <a:lnTo>
                    <a:pt x="489" y="314"/>
                  </a:lnTo>
                  <a:lnTo>
                    <a:pt x="491" y="315"/>
                  </a:lnTo>
                  <a:lnTo>
                    <a:pt x="491" y="317"/>
                  </a:lnTo>
                  <a:lnTo>
                    <a:pt x="491" y="319"/>
                  </a:lnTo>
                  <a:lnTo>
                    <a:pt x="491" y="321"/>
                  </a:lnTo>
                  <a:lnTo>
                    <a:pt x="491" y="323"/>
                  </a:lnTo>
                  <a:lnTo>
                    <a:pt x="489" y="325"/>
                  </a:lnTo>
                  <a:lnTo>
                    <a:pt x="487" y="327"/>
                  </a:lnTo>
                  <a:lnTo>
                    <a:pt x="485" y="329"/>
                  </a:lnTo>
                  <a:lnTo>
                    <a:pt x="485" y="333"/>
                  </a:lnTo>
                  <a:lnTo>
                    <a:pt x="485" y="334"/>
                  </a:lnTo>
                  <a:lnTo>
                    <a:pt x="485" y="336"/>
                  </a:lnTo>
                  <a:lnTo>
                    <a:pt x="485" y="338"/>
                  </a:lnTo>
                  <a:lnTo>
                    <a:pt x="485" y="342"/>
                  </a:lnTo>
                  <a:lnTo>
                    <a:pt x="485" y="344"/>
                  </a:lnTo>
                  <a:lnTo>
                    <a:pt x="485" y="346"/>
                  </a:lnTo>
                  <a:lnTo>
                    <a:pt x="485" y="350"/>
                  </a:lnTo>
                  <a:lnTo>
                    <a:pt x="483" y="350"/>
                  </a:lnTo>
                  <a:lnTo>
                    <a:pt x="483" y="352"/>
                  </a:lnTo>
                  <a:lnTo>
                    <a:pt x="485" y="353"/>
                  </a:lnTo>
                  <a:lnTo>
                    <a:pt x="485" y="355"/>
                  </a:lnTo>
                  <a:lnTo>
                    <a:pt x="485" y="357"/>
                  </a:lnTo>
                  <a:lnTo>
                    <a:pt x="483" y="359"/>
                  </a:lnTo>
                  <a:lnTo>
                    <a:pt x="481" y="361"/>
                  </a:lnTo>
                  <a:lnTo>
                    <a:pt x="481" y="363"/>
                  </a:lnTo>
                  <a:lnTo>
                    <a:pt x="479" y="367"/>
                  </a:lnTo>
                  <a:lnTo>
                    <a:pt x="477" y="369"/>
                  </a:lnTo>
                  <a:lnTo>
                    <a:pt x="477" y="371"/>
                  </a:lnTo>
                  <a:lnTo>
                    <a:pt x="479" y="372"/>
                  </a:lnTo>
                  <a:lnTo>
                    <a:pt x="479" y="376"/>
                  </a:lnTo>
                  <a:lnTo>
                    <a:pt x="479" y="378"/>
                  </a:lnTo>
                  <a:lnTo>
                    <a:pt x="479" y="380"/>
                  </a:lnTo>
                  <a:lnTo>
                    <a:pt x="477" y="382"/>
                  </a:lnTo>
                  <a:lnTo>
                    <a:pt x="476" y="384"/>
                  </a:lnTo>
                  <a:lnTo>
                    <a:pt x="476" y="386"/>
                  </a:lnTo>
                  <a:lnTo>
                    <a:pt x="474" y="386"/>
                  </a:lnTo>
                  <a:lnTo>
                    <a:pt x="476" y="388"/>
                  </a:lnTo>
                  <a:lnTo>
                    <a:pt x="476" y="390"/>
                  </a:lnTo>
                  <a:lnTo>
                    <a:pt x="476" y="391"/>
                  </a:lnTo>
                  <a:lnTo>
                    <a:pt x="477" y="393"/>
                  </a:lnTo>
                  <a:lnTo>
                    <a:pt x="479" y="393"/>
                  </a:lnTo>
                  <a:lnTo>
                    <a:pt x="483" y="395"/>
                  </a:lnTo>
                  <a:lnTo>
                    <a:pt x="487" y="395"/>
                  </a:lnTo>
                  <a:lnTo>
                    <a:pt x="489" y="395"/>
                  </a:lnTo>
                  <a:lnTo>
                    <a:pt x="491" y="397"/>
                  </a:lnTo>
                  <a:lnTo>
                    <a:pt x="493" y="399"/>
                  </a:lnTo>
                  <a:lnTo>
                    <a:pt x="495" y="401"/>
                  </a:lnTo>
                  <a:lnTo>
                    <a:pt x="496" y="403"/>
                  </a:lnTo>
                  <a:lnTo>
                    <a:pt x="496" y="405"/>
                  </a:lnTo>
                  <a:lnTo>
                    <a:pt x="496" y="407"/>
                  </a:lnTo>
                  <a:lnTo>
                    <a:pt x="496" y="409"/>
                  </a:lnTo>
                  <a:lnTo>
                    <a:pt x="496" y="410"/>
                  </a:lnTo>
                  <a:lnTo>
                    <a:pt x="496" y="414"/>
                  </a:lnTo>
                  <a:lnTo>
                    <a:pt x="496" y="416"/>
                  </a:lnTo>
                  <a:lnTo>
                    <a:pt x="496" y="418"/>
                  </a:lnTo>
                  <a:lnTo>
                    <a:pt x="496" y="420"/>
                  </a:lnTo>
                  <a:lnTo>
                    <a:pt x="496" y="422"/>
                  </a:lnTo>
                  <a:lnTo>
                    <a:pt x="498" y="424"/>
                  </a:lnTo>
                  <a:lnTo>
                    <a:pt x="504" y="426"/>
                  </a:lnTo>
                  <a:lnTo>
                    <a:pt x="506" y="426"/>
                  </a:lnTo>
                  <a:lnTo>
                    <a:pt x="508" y="428"/>
                  </a:lnTo>
                  <a:lnTo>
                    <a:pt x="512" y="428"/>
                  </a:lnTo>
                  <a:lnTo>
                    <a:pt x="514" y="429"/>
                  </a:lnTo>
                  <a:lnTo>
                    <a:pt x="515" y="431"/>
                  </a:lnTo>
                  <a:lnTo>
                    <a:pt x="517" y="431"/>
                  </a:lnTo>
                  <a:lnTo>
                    <a:pt x="517" y="429"/>
                  </a:lnTo>
                  <a:lnTo>
                    <a:pt x="519" y="429"/>
                  </a:lnTo>
                  <a:lnTo>
                    <a:pt x="523" y="428"/>
                  </a:lnTo>
                  <a:lnTo>
                    <a:pt x="527" y="428"/>
                  </a:lnTo>
                  <a:lnTo>
                    <a:pt x="531" y="426"/>
                  </a:lnTo>
                  <a:lnTo>
                    <a:pt x="536" y="424"/>
                  </a:lnTo>
                  <a:lnTo>
                    <a:pt x="540" y="424"/>
                  </a:lnTo>
                  <a:lnTo>
                    <a:pt x="542" y="424"/>
                  </a:lnTo>
                  <a:lnTo>
                    <a:pt x="548" y="424"/>
                  </a:lnTo>
                  <a:lnTo>
                    <a:pt x="550" y="426"/>
                  </a:lnTo>
                  <a:lnTo>
                    <a:pt x="552" y="428"/>
                  </a:lnTo>
                  <a:lnTo>
                    <a:pt x="553" y="429"/>
                  </a:lnTo>
                  <a:lnTo>
                    <a:pt x="555" y="431"/>
                  </a:lnTo>
                  <a:lnTo>
                    <a:pt x="559" y="433"/>
                  </a:lnTo>
                  <a:lnTo>
                    <a:pt x="559" y="435"/>
                  </a:lnTo>
                  <a:lnTo>
                    <a:pt x="561" y="437"/>
                  </a:lnTo>
                  <a:lnTo>
                    <a:pt x="561" y="439"/>
                  </a:lnTo>
                  <a:lnTo>
                    <a:pt x="563" y="441"/>
                  </a:lnTo>
                  <a:lnTo>
                    <a:pt x="565" y="441"/>
                  </a:lnTo>
                  <a:lnTo>
                    <a:pt x="565" y="445"/>
                  </a:lnTo>
                  <a:lnTo>
                    <a:pt x="567" y="450"/>
                  </a:lnTo>
                  <a:lnTo>
                    <a:pt x="567" y="454"/>
                  </a:lnTo>
                  <a:lnTo>
                    <a:pt x="567" y="458"/>
                  </a:lnTo>
                  <a:lnTo>
                    <a:pt x="569" y="464"/>
                  </a:lnTo>
                  <a:lnTo>
                    <a:pt x="569" y="469"/>
                  </a:lnTo>
                  <a:lnTo>
                    <a:pt x="571" y="473"/>
                  </a:lnTo>
                  <a:lnTo>
                    <a:pt x="571" y="479"/>
                  </a:lnTo>
                  <a:lnTo>
                    <a:pt x="572" y="481"/>
                  </a:lnTo>
                  <a:lnTo>
                    <a:pt x="572" y="486"/>
                  </a:lnTo>
                  <a:lnTo>
                    <a:pt x="572" y="490"/>
                  </a:lnTo>
                  <a:lnTo>
                    <a:pt x="574" y="496"/>
                  </a:lnTo>
                  <a:lnTo>
                    <a:pt x="574" y="500"/>
                  </a:lnTo>
                  <a:lnTo>
                    <a:pt x="576" y="507"/>
                  </a:lnTo>
                  <a:lnTo>
                    <a:pt x="578" y="507"/>
                  </a:lnTo>
                  <a:lnTo>
                    <a:pt x="584" y="505"/>
                  </a:lnTo>
                  <a:lnTo>
                    <a:pt x="588" y="504"/>
                  </a:lnTo>
                  <a:lnTo>
                    <a:pt x="591" y="502"/>
                  </a:lnTo>
                  <a:lnTo>
                    <a:pt x="595" y="498"/>
                  </a:lnTo>
                  <a:lnTo>
                    <a:pt x="595" y="496"/>
                  </a:lnTo>
                  <a:lnTo>
                    <a:pt x="595" y="492"/>
                  </a:lnTo>
                  <a:lnTo>
                    <a:pt x="595" y="488"/>
                  </a:lnTo>
                  <a:lnTo>
                    <a:pt x="593" y="485"/>
                  </a:lnTo>
                  <a:lnTo>
                    <a:pt x="593" y="483"/>
                  </a:lnTo>
                  <a:lnTo>
                    <a:pt x="595" y="481"/>
                  </a:lnTo>
                  <a:lnTo>
                    <a:pt x="597" y="479"/>
                  </a:lnTo>
                  <a:lnTo>
                    <a:pt x="599" y="475"/>
                  </a:lnTo>
                  <a:lnTo>
                    <a:pt x="603" y="471"/>
                  </a:lnTo>
                  <a:lnTo>
                    <a:pt x="605" y="471"/>
                  </a:lnTo>
                  <a:lnTo>
                    <a:pt x="607" y="473"/>
                  </a:lnTo>
                  <a:lnTo>
                    <a:pt x="609" y="475"/>
                  </a:lnTo>
                  <a:lnTo>
                    <a:pt x="610" y="475"/>
                  </a:lnTo>
                  <a:lnTo>
                    <a:pt x="612" y="479"/>
                  </a:lnTo>
                  <a:lnTo>
                    <a:pt x="616" y="479"/>
                  </a:lnTo>
                  <a:lnTo>
                    <a:pt x="620" y="481"/>
                  </a:lnTo>
                  <a:lnTo>
                    <a:pt x="624" y="481"/>
                  </a:lnTo>
                  <a:lnTo>
                    <a:pt x="629" y="483"/>
                  </a:lnTo>
                  <a:lnTo>
                    <a:pt x="633" y="483"/>
                  </a:lnTo>
                  <a:lnTo>
                    <a:pt x="637" y="483"/>
                  </a:lnTo>
                  <a:lnTo>
                    <a:pt x="639" y="485"/>
                  </a:lnTo>
                  <a:lnTo>
                    <a:pt x="641" y="485"/>
                  </a:lnTo>
                  <a:lnTo>
                    <a:pt x="643" y="483"/>
                  </a:lnTo>
                  <a:lnTo>
                    <a:pt x="645" y="483"/>
                  </a:lnTo>
                  <a:lnTo>
                    <a:pt x="647" y="483"/>
                  </a:lnTo>
                  <a:lnTo>
                    <a:pt x="647" y="481"/>
                  </a:lnTo>
                  <a:lnTo>
                    <a:pt x="648" y="481"/>
                  </a:lnTo>
                  <a:lnTo>
                    <a:pt x="650" y="481"/>
                  </a:lnTo>
                  <a:lnTo>
                    <a:pt x="652" y="479"/>
                  </a:lnTo>
                  <a:lnTo>
                    <a:pt x="654" y="481"/>
                  </a:lnTo>
                  <a:lnTo>
                    <a:pt x="656" y="479"/>
                  </a:lnTo>
                  <a:lnTo>
                    <a:pt x="660" y="479"/>
                  </a:lnTo>
                  <a:lnTo>
                    <a:pt x="662" y="479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6" y="483"/>
                  </a:lnTo>
                  <a:lnTo>
                    <a:pt x="667" y="483"/>
                  </a:lnTo>
                  <a:lnTo>
                    <a:pt x="669" y="481"/>
                  </a:lnTo>
                  <a:lnTo>
                    <a:pt x="669" y="479"/>
                  </a:lnTo>
                  <a:lnTo>
                    <a:pt x="671" y="481"/>
                  </a:lnTo>
                  <a:lnTo>
                    <a:pt x="673" y="481"/>
                  </a:lnTo>
                  <a:lnTo>
                    <a:pt x="673" y="483"/>
                  </a:lnTo>
                  <a:lnTo>
                    <a:pt x="675" y="481"/>
                  </a:lnTo>
                  <a:lnTo>
                    <a:pt x="675" y="483"/>
                  </a:lnTo>
                  <a:lnTo>
                    <a:pt x="677" y="483"/>
                  </a:lnTo>
                  <a:lnTo>
                    <a:pt x="679" y="485"/>
                  </a:lnTo>
                  <a:lnTo>
                    <a:pt x="677" y="486"/>
                  </a:lnTo>
                  <a:lnTo>
                    <a:pt x="679" y="486"/>
                  </a:lnTo>
                  <a:lnTo>
                    <a:pt x="679" y="488"/>
                  </a:lnTo>
                  <a:lnTo>
                    <a:pt x="681" y="490"/>
                  </a:lnTo>
                  <a:lnTo>
                    <a:pt x="683" y="492"/>
                  </a:lnTo>
                  <a:lnTo>
                    <a:pt x="685" y="494"/>
                  </a:lnTo>
                  <a:lnTo>
                    <a:pt x="686" y="496"/>
                  </a:lnTo>
                  <a:lnTo>
                    <a:pt x="688" y="496"/>
                  </a:lnTo>
                  <a:lnTo>
                    <a:pt x="690" y="496"/>
                  </a:lnTo>
                  <a:lnTo>
                    <a:pt x="694" y="496"/>
                  </a:lnTo>
                  <a:lnTo>
                    <a:pt x="700" y="496"/>
                  </a:lnTo>
                  <a:lnTo>
                    <a:pt x="705" y="496"/>
                  </a:lnTo>
                  <a:lnTo>
                    <a:pt x="713" y="496"/>
                  </a:lnTo>
                  <a:lnTo>
                    <a:pt x="721" y="496"/>
                  </a:lnTo>
                  <a:lnTo>
                    <a:pt x="730" y="496"/>
                  </a:lnTo>
                  <a:lnTo>
                    <a:pt x="734" y="496"/>
                  </a:lnTo>
                  <a:lnTo>
                    <a:pt x="736" y="496"/>
                  </a:lnTo>
                  <a:lnTo>
                    <a:pt x="738" y="496"/>
                  </a:lnTo>
                  <a:lnTo>
                    <a:pt x="740" y="498"/>
                  </a:lnTo>
                  <a:lnTo>
                    <a:pt x="742" y="498"/>
                  </a:lnTo>
                  <a:lnTo>
                    <a:pt x="743" y="500"/>
                  </a:lnTo>
                  <a:lnTo>
                    <a:pt x="747" y="502"/>
                  </a:lnTo>
                  <a:lnTo>
                    <a:pt x="753" y="507"/>
                  </a:lnTo>
                  <a:lnTo>
                    <a:pt x="759" y="513"/>
                  </a:lnTo>
                  <a:lnTo>
                    <a:pt x="762" y="515"/>
                  </a:lnTo>
                  <a:lnTo>
                    <a:pt x="770" y="519"/>
                  </a:lnTo>
                  <a:lnTo>
                    <a:pt x="776" y="521"/>
                  </a:lnTo>
                  <a:lnTo>
                    <a:pt x="781" y="524"/>
                  </a:lnTo>
                  <a:lnTo>
                    <a:pt x="787" y="528"/>
                  </a:lnTo>
                  <a:lnTo>
                    <a:pt x="791" y="530"/>
                  </a:lnTo>
                  <a:lnTo>
                    <a:pt x="797" y="534"/>
                  </a:lnTo>
                  <a:lnTo>
                    <a:pt x="804" y="538"/>
                  </a:lnTo>
                  <a:lnTo>
                    <a:pt x="810" y="542"/>
                  </a:lnTo>
                  <a:lnTo>
                    <a:pt x="818" y="543"/>
                  </a:lnTo>
                  <a:lnTo>
                    <a:pt x="825" y="547"/>
                  </a:lnTo>
                  <a:lnTo>
                    <a:pt x="827" y="547"/>
                  </a:lnTo>
                  <a:lnTo>
                    <a:pt x="831" y="551"/>
                  </a:lnTo>
                  <a:lnTo>
                    <a:pt x="835" y="551"/>
                  </a:lnTo>
                  <a:lnTo>
                    <a:pt x="837" y="553"/>
                  </a:lnTo>
                  <a:lnTo>
                    <a:pt x="838" y="553"/>
                  </a:lnTo>
                  <a:lnTo>
                    <a:pt x="840" y="553"/>
                  </a:lnTo>
                  <a:lnTo>
                    <a:pt x="840" y="551"/>
                  </a:lnTo>
                  <a:lnTo>
                    <a:pt x="842" y="553"/>
                  </a:lnTo>
                  <a:lnTo>
                    <a:pt x="844" y="551"/>
                  </a:lnTo>
                  <a:lnTo>
                    <a:pt x="846" y="551"/>
                  </a:lnTo>
                  <a:lnTo>
                    <a:pt x="850" y="551"/>
                  </a:lnTo>
                  <a:lnTo>
                    <a:pt x="852" y="551"/>
                  </a:lnTo>
                  <a:lnTo>
                    <a:pt x="858" y="551"/>
                  </a:lnTo>
                  <a:lnTo>
                    <a:pt x="861" y="551"/>
                  </a:lnTo>
                  <a:lnTo>
                    <a:pt x="863" y="551"/>
                  </a:lnTo>
                  <a:lnTo>
                    <a:pt x="865" y="549"/>
                  </a:lnTo>
                  <a:lnTo>
                    <a:pt x="867" y="549"/>
                  </a:lnTo>
                  <a:lnTo>
                    <a:pt x="869" y="549"/>
                  </a:lnTo>
                  <a:lnTo>
                    <a:pt x="871" y="549"/>
                  </a:lnTo>
                  <a:lnTo>
                    <a:pt x="871" y="547"/>
                  </a:lnTo>
                  <a:lnTo>
                    <a:pt x="873" y="547"/>
                  </a:lnTo>
                  <a:lnTo>
                    <a:pt x="875" y="547"/>
                  </a:lnTo>
                  <a:lnTo>
                    <a:pt x="877" y="545"/>
                  </a:lnTo>
                  <a:lnTo>
                    <a:pt x="878" y="545"/>
                  </a:lnTo>
                  <a:lnTo>
                    <a:pt x="878" y="543"/>
                  </a:lnTo>
                  <a:lnTo>
                    <a:pt x="880" y="543"/>
                  </a:lnTo>
                  <a:lnTo>
                    <a:pt x="880" y="542"/>
                  </a:lnTo>
                  <a:lnTo>
                    <a:pt x="882" y="542"/>
                  </a:lnTo>
                  <a:lnTo>
                    <a:pt x="884" y="543"/>
                  </a:lnTo>
                  <a:lnTo>
                    <a:pt x="884" y="545"/>
                  </a:lnTo>
                  <a:lnTo>
                    <a:pt x="886" y="549"/>
                  </a:lnTo>
                  <a:lnTo>
                    <a:pt x="886" y="553"/>
                  </a:lnTo>
                  <a:lnTo>
                    <a:pt x="888" y="557"/>
                  </a:lnTo>
                  <a:lnTo>
                    <a:pt x="888" y="559"/>
                  </a:lnTo>
                  <a:lnTo>
                    <a:pt x="888" y="561"/>
                  </a:lnTo>
                  <a:lnTo>
                    <a:pt x="888" y="562"/>
                  </a:lnTo>
                  <a:lnTo>
                    <a:pt x="888" y="564"/>
                  </a:lnTo>
                  <a:lnTo>
                    <a:pt x="886" y="566"/>
                  </a:lnTo>
                  <a:lnTo>
                    <a:pt x="886" y="568"/>
                  </a:lnTo>
                  <a:lnTo>
                    <a:pt x="888" y="570"/>
                  </a:lnTo>
                  <a:lnTo>
                    <a:pt x="888" y="572"/>
                  </a:lnTo>
                  <a:lnTo>
                    <a:pt x="888" y="574"/>
                  </a:lnTo>
                  <a:lnTo>
                    <a:pt x="888" y="576"/>
                  </a:lnTo>
                  <a:lnTo>
                    <a:pt x="888" y="578"/>
                  </a:lnTo>
                  <a:lnTo>
                    <a:pt x="888" y="579"/>
                  </a:lnTo>
                  <a:lnTo>
                    <a:pt x="888" y="581"/>
                  </a:lnTo>
                  <a:lnTo>
                    <a:pt x="888" y="585"/>
                  </a:lnTo>
                  <a:lnTo>
                    <a:pt x="888" y="587"/>
                  </a:lnTo>
                  <a:lnTo>
                    <a:pt x="888" y="589"/>
                  </a:lnTo>
                  <a:lnTo>
                    <a:pt x="888" y="591"/>
                  </a:lnTo>
                  <a:lnTo>
                    <a:pt x="888" y="593"/>
                  </a:lnTo>
                  <a:lnTo>
                    <a:pt x="890" y="597"/>
                  </a:lnTo>
                  <a:lnTo>
                    <a:pt x="890" y="598"/>
                  </a:lnTo>
                  <a:lnTo>
                    <a:pt x="890" y="604"/>
                  </a:lnTo>
                  <a:lnTo>
                    <a:pt x="892" y="610"/>
                  </a:lnTo>
                  <a:lnTo>
                    <a:pt x="894" y="614"/>
                  </a:lnTo>
                  <a:lnTo>
                    <a:pt x="894" y="617"/>
                  </a:lnTo>
                  <a:lnTo>
                    <a:pt x="894" y="621"/>
                  </a:lnTo>
                  <a:lnTo>
                    <a:pt x="896" y="625"/>
                  </a:lnTo>
                  <a:lnTo>
                    <a:pt x="896" y="629"/>
                  </a:lnTo>
                  <a:lnTo>
                    <a:pt x="897" y="633"/>
                  </a:lnTo>
                  <a:lnTo>
                    <a:pt x="897" y="638"/>
                  </a:lnTo>
                  <a:lnTo>
                    <a:pt x="897" y="640"/>
                  </a:lnTo>
                  <a:lnTo>
                    <a:pt x="897" y="644"/>
                  </a:lnTo>
                  <a:lnTo>
                    <a:pt x="897" y="646"/>
                  </a:lnTo>
                  <a:lnTo>
                    <a:pt x="897" y="648"/>
                  </a:lnTo>
                  <a:lnTo>
                    <a:pt x="897" y="652"/>
                  </a:lnTo>
                  <a:lnTo>
                    <a:pt x="897" y="654"/>
                  </a:lnTo>
                  <a:lnTo>
                    <a:pt x="899" y="655"/>
                  </a:lnTo>
                  <a:lnTo>
                    <a:pt x="897" y="657"/>
                  </a:lnTo>
                  <a:lnTo>
                    <a:pt x="897" y="659"/>
                  </a:lnTo>
                  <a:lnTo>
                    <a:pt x="897" y="661"/>
                  </a:lnTo>
                  <a:lnTo>
                    <a:pt x="899" y="661"/>
                  </a:lnTo>
                  <a:lnTo>
                    <a:pt x="899" y="663"/>
                  </a:lnTo>
                  <a:lnTo>
                    <a:pt x="899" y="665"/>
                  </a:lnTo>
                  <a:lnTo>
                    <a:pt x="901" y="667"/>
                  </a:lnTo>
                  <a:lnTo>
                    <a:pt x="901" y="669"/>
                  </a:lnTo>
                  <a:lnTo>
                    <a:pt x="903" y="671"/>
                  </a:lnTo>
                  <a:lnTo>
                    <a:pt x="905" y="673"/>
                  </a:lnTo>
                  <a:lnTo>
                    <a:pt x="907" y="674"/>
                  </a:lnTo>
                  <a:lnTo>
                    <a:pt x="907" y="676"/>
                  </a:lnTo>
                  <a:lnTo>
                    <a:pt x="909" y="678"/>
                  </a:lnTo>
                  <a:lnTo>
                    <a:pt x="909" y="680"/>
                  </a:lnTo>
                  <a:lnTo>
                    <a:pt x="911" y="684"/>
                  </a:lnTo>
                  <a:lnTo>
                    <a:pt x="915" y="693"/>
                  </a:lnTo>
                  <a:lnTo>
                    <a:pt x="916" y="699"/>
                  </a:lnTo>
                  <a:lnTo>
                    <a:pt x="918" y="705"/>
                  </a:lnTo>
                  <a:lnTo>
                    <a:pt x="922" y="714"/>
                  </a:lnTo>
                  <a:lnTo>
                    <a:pt x="924" y="722"/>
                  </a:lnTo>
                  <a:lnTo>
                    <a:pt x="928" y="730"/>
                  </a:lnTo>
                  <a:lnTo>
                    <a:pt x="930" y="735"/>
                  </a:lnTo>
                  <a:lnTo>
                    <a:pt x="932" y="739"/>
                  </a:lnTo>
                  <a:lnTo>
                    <a:pt x="932" y="741"/>
                  </a:lnTo>
                  <a:lnTo>
                    <a:pt x="932" y="743"/>
                  </a:lnTo>
                  <a:lnTo>
                    <a:pt x="934" y="745"/>
                  </a:lnTo>
                  <a:lnTo>
                    <a:pt x="934" y="747"/>
                  </a:lnTo>
                  <a:lnTo>
                    <a:pt x="932" y="747"/>
                  </a:lnTo>
                  <a:lnTo>
                    <a:pt x="932" y="749"/>
                  </a:lnTo>
                  <a:lnTo>
                    <a:pt x="930" y="750"/>
                  </a:lnTo>
                  <a:lnTo>
                    <a:pt x="928" y="750"/>
                  </a:lnTo>
                  <a:lnTo>
                    <a:pt x="926" y="750"/>
                  </a:lnTo>
                  <a:lnTo>
                    <a:pt x="924" y="750"/>
                  </a:lnTo>
                  <a:lnTo>
                    <a:pt x="922" y="750"/>
                  </a:lnTo>
                  <a:lnTo>
                    <a:pt x="920" y="752"/>
                  </a:lnTo>
                  <a:lnTo>
                    <a:pt x="918" y="750"/>
                  </a:lnTo>
                  <a:lnTo>
                    <a:pt x="918" y="752"/>
                  </a:lnTo>
                  <a:lnTo>
                    <a:pt x="916" y="752"/>
                  </a:lnTo>
                  <a:lnTo>
                    <a:pt x="915" y="752"/>
                  </a:lnTo>
                  <a:lnTo>
                    <a:pt x="913" y="752"/>
                  </a:lnTo>
                  <a:lnTo>
                    <a:pt x="913" y="754"/>
                  </a:lnTo>
                  <a:lnTo>
                    <a:pt x="911" y="754"/>
                  </a:lnTo>
                  <a:lnTo>
                    <a:pt x="909" y="754"/>
                  </a:lnTo>
                  <a:lnTo>
                    <a:pt x="909" y="756"/>
                  </a:lnTo>
                  <a:lnTo>
                    <a:pt x="907" y="758"/>
                  </a:lnTo>
                  <a:lnTo>
                    <a:pt x="907" y="760"/>
                  </a:lnTo>
                  <a:lnTo>
                    <a:pt x="905" y="760"/>
                  </a:lnTo>
                  <a:lnTo>
                    <a:pt x="903" y="760"/>
                  </a:lnTo>
                  <a:lnTo>
                    <a:pt x="901" y="762"/>
                  </a:lnTo>
                  <a:lnTo>
                    <a:pt x="899" y="762"/>
                  </a:lnTo>
                  <a:lnTo>
                    <a:pt x="899" y="764"/>
                  </a:lnTo>
                  <a:lnTo>
                    <a:pt x="901" y="764"/>
                  </a:lnTo>
                  <a:lnTo>
                    <a:pt x="903" y="764"/>
                  </a:lnTo>
                  <a:lnTo>
                    <a:pt x="903" y="766"/>
                  </a:lnTo>
                  <a:lnTo>
                    <a:pt x="905" y="768"/>
                  </a:lnTo>
                  <a:lnTo>
                    <a:pt x="905" y="769"/>
                  </a:lnTo>
                  <a:lnTo>
                    <a:pt x="905" y="771"/>
                  </a:lnTo>
                  <a:lnTo>
                    <a:pt x="905" y="773"/>
                  </a:lnTo>
                  <a:lnTo>
                    <a:pt x="905" y="775"/>
                  </a:lnTo>
                  <a:lnTo>
                    <a:pt x="907" y="777"/>
                  </a:lnTo>
                  <a:lnTo>
                    <a:pt x="909" y="779"/>
                  </a:lnTo>
                  <a:lnTo>
                    <a:pt x="909" y="783"/>
                  </a:lnTo>
                  <a:lnTo>
                    <a:pt x="909" y="785"/>
                  </a:lnTo>
                  <a:lnTo>
                    <a:pt x="909" y="787"/>
                  </a:lnTo>
                  <a:lnTo>
                    <a:pt x="909" y="788"/>
                  </a:lnTo>
                  <a:lnTo>
                    <a:pt x="909" y="790"/>
                  </a:lnTo>
                  <a:lnTo>
                    <a:pt x="909" y="792"/>
                  </a:lnTo>
                  <a:lnTo>
                    <a:pt x="909" y="794"/>
                  </a:lnTo>
                  <a:lnTo>
                    <a:pt x="907" y="796"/>
                  </a:lnTo>
                  <a:lnTo>
                    <a:pt x="907" y="798"/>
                  </a:lnTo>
                  <a:lnTo>
                    <a:pt x="909" y="798"/>
                  </a:lnTo>
                  <a:lnTo>
                    <a:pt x="909" y="800"/>
                  </a:lnTo>
                  <a:lnTo>
                    <a:pt x="911" y="802"/>
                  </a:lnTo>
                  <a:lnTo>
                    <a:pt x="913" y="802"/>
                  </a:lnTo>
                  <a:lnTo>
                    <a:pt x="913" y="804"/>
                  </a:lnTo>
                  <a:lnTo>
                    <a:pt x="915" y="806"/>
                  </a:lnTo>
                  <a:lnTo>
                    <a:pt x="915" y="807"/>
                  </a:lnTo>
                  <a:lnTo>
                    <a:pt x="915" y="809"/>
                  </a:lnTo>
                  <a:lnTo>
                    <a:pt x="915" y="811"/>
                  </a:lnTo>
                  <a:lnTo>
                    <a:pt x="915" y="813"/>
                  </a:lnTo>
                  <a:lnTo>
                    <a:pt x="916" y="813"/>
                  </a:lnTo>
                  <a:lnTo>
                    <a:pt x="918" y="813"/>
                  </a:lnTo>
                  <a:lnTo>
                    <a:pt x="920" y="813"/>
                  </a:lnTo>
                  <a:lnTo>
                    <a:pt x="920" y="815"/>
                  </a:lnTo>
                  <a:lnTo>
                    <a:pt x="920" y="817"/>
                  </a:lnTo>
                  <a:lnTo>
                    <a:pt x="922" y="817"/>
                  </a:lnTo>
                  <a:lnTo>
                    <a:pt x="922" y="819"/>
                  </a:lnTo>
                  <a:lnTo>
                    <a:pt x="922" y="821"/>
                  </a:lnTo>
                  <a:lnTo>
                    <a:pt x="922" y="823"/>
                  </a:lnTo>
                  <a:lnTo>
                    <a:pt x="920" y="823"/>
                  </a:lnTo>
                  <a:lnTo>
                    <a:pt x="920" y="825"/>
                  </a:lnTo>
                  <a:lnTo>
                    <a:pt x="920" y="826"/>
                  </a:lnTo>
                  <a:lnTo>
                    <a:pt x="918" y="826"/>
                  </a:lnTo>
                  <a:lnTo>
                    <a:pt x="918" y="828"/>
                  </a:lnTo>
                  <a:lnTo>
                    <a:pt x="916" y="828"/>
                  </a:lnTo>
                  <a:lnTo>
                    <a:pt x="916" y="830"/>
                  </a:lnTo>
                  <a:lnTo>
                    <a:pt x="918" y="832"/>
                  </a:lnTo>
                  <a:lnTo>
                    <a:pt x="918" y="834"/>
                  </a:lnTo>
                  <a:lnTo>
                    <a:pt x="920" y="834"/>
                  </a:lnTo>
                  <a:lnTo>
                    <a:pt x="922" y="836"/>
                  </a:lnTo>
                  <a:lnTo>
                    <a:pt x="922" y="838"/>
                  </a:lnTo>
                  <a:lnTo>
                    <a:pt x="924" y="840"/>
                  </a:lnTo>
                  <a:lnTo>
                    <a:pt x="924" y="842"/>
                  </a:lnTo>
                  <a:lnTo>
                    <a:pt x="922" y="842"/>
                  </a:lnTo>
                  <a:lnTo>
                    <a:pt x="920" y="844"/>
                  </a:lnTo>
                  <a:lnTo>
                    <a:pt x="916" y="844"/>
                  </a:lnTo>
                  <a:lnTo>
                    <a:pt x="916" y="845"/>
                  </a:lnTo>
                  <a:lnTo>
                    <a:pt x="916" y="847"/>
                  </a:lnTo>
                  <a:lnTo>
                    <a:pt x="916" y="849"/>
                  </a:lnTo>
                  <a:lnTo>
                    <a:pt x="915" y="851"/>
                  </a:lnTo>
                  <a:lnTo>
                    <a:pt x="915" y="853"/>
                  </a:lnTo>
                  <a:lnTo>
                    <a:pt x="907" y="863"/>
                  </a:lnTo>
                  <a:lnTo>
                    <a:pt x="903" y="868"/>
                  </a:lnTo>
                  <a:lnTo>
                    <a:pt x="899" y="878"/>
                  </a:lnTo>
                  <a:lnTo>
                    <a:pt x="894" y="885"/>
                  </a:lnTo>
                  <a:lnTo>
                    <a:pt x="894" y="889"/>
                  </a:lnTo>
                  <a:lnTo>
                    <a:pt x="892" y="891"/>
                  </a:lnTo>
                  <a:lnTo>
                    <a:pt x="892" y="893"/>
                  </a:lnTo>
                  <a:lnTo>
                    <a:pt x="892" y="897"/>
                  </a:lnTo>
                  <a:lnTo>
                    <a:pt x="892" y="899"/>
                  </a:lnTo>
                  <a:lnTo>
                    <a:pt x="892" y="902"/>
                  </a:lnTo>
                  <a:lnTo>
                    <a:pt x="892" y="906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4" y="918"/>
                  </a:lnTo>
                  <a:lnTo>
                    <a:pt x="894" y="920"/>
                  </a:lnTo>
                  <a:lnTo>
                    <a:pt x="896" y="923"/>
                  </a:lnTo>
                  <a:lnTo>
                    <a:pt x="896" y="925"/>
                  </a:lnTo>
                  <a:lnTo>
                    <a:pt x="896" y="927"/>
                  </a:lnTo>
                  <a:lnTo>
                    <a:pt x="894" y="929"/>
                  </a:lnTo>
                  <a:lnTo>
                    <a:pt x="894" y="931"/>
                  </a:lnTo>
                  <a:lnTo>
                    <a:pt x="892" y="931"/>
                  </a:lnTo>
                  <a:lnTo>
                    <a:pt x="890" y="931"/>
                  </a:lnTo>
                  <a:lnTo>
                    <a:pt x="888" y="931"/>
                  </a:lnTo>
                  <a:lnTo>
                    <a:pt x="886" y="931"/>
                  </a:lnTo>
                  <a:lnTo>
                    <a:pt x="884" y="931"/>
                  </a:lnTo>
                  <a:lnTo>
                    <a:pt x="882" y="931"/>
                  </a:lnTo>
                  <a:lnTo>
                    <a:pt x="880" y="929"/>
                  </a:lnTo>
                  <a:lnTo>
                    <a:pt x="878" y="927"/>
                  </a:lnTo>
                  <a:lnTo>
                    <a:pt x="878" y="923"/>
                  </a:lnTo>
                  <a:lnTo>
                    <a:pt x="875" y="920"/>
                  </a:lnTo>
                  <a:lnTo>
                    <a:pt x="873" y="918"/>
                  </a:lnTo>
                  <a:lnTo>
                    <a:pt x="873" y="916"/>
                  </a:lnTo>
                  <a:lnTo>
                    <a:pt x="873" y="914"/>
                  </a:lnTo>
                  <a:lnTo>
                    <a:pt x="871" y="912"/>
                  </a:lnTo>
                  <a:lnTo>
                    <a:pt x="871" y="910"/>
                  </a:lnTo>
                  <a:lnTo>
                    <a:pt x="867" y="910"/>
                  </a:lnTo>
                  <a:lnTo>
                    <a:pt x="867" y="912"/>
                  </a:lnTo>
                  <a:lnTo>
                    <a:pt x="865" y="912"/>
                  </a:lnTo>
                  <a:lnTo>
                    <a:pt x="863" y="912"/>
                  </a:lnTo>
                  <a:lnTo>
                    <a:pt x="863" y="910"/>
                  </a:lnTo>
                  <a:lnTo>
                    <a:pt x="861" y="910"/>
                  </a:lnTo>
                  <a:lnTo>
                    <a:pt x="861" y="908"/>
                  </a:lnTo>
                  <a:lnTo>
                    <a:pt x="861" y="906"/>
                  </a:lnTo>
                  <a:lnTo>
                    <a:pt x="859" y="906"/>
                  </a:lnTo>
                  <a:lnTo>
                    <a:pt x="859" y="904"/>
                  </a:lnTo>
                  <a:lnTo>
                    <a:pt x="858" y="906"/>
                  </a:lnTo>
                  <a:lnTo>
                    <a:pt x="856" y="906"/>
                  </a:lnTo>
                  <a:lnTo>
                    <a:pt x="854" y="906"/>
                  </a:lnTo>
                  <a:lnTo>
                    <a:pt x="852" y="906"/>
                  </a:lnTo>
                  <a:lnTo>
                    <a:pt x="850" y="906"/>
                  </a:lnTo>
                  <a:lnTo>
                    <a:pt x="848" y="910"/>
                  </a:lnTo>
                  <a:lnTo>
                    <a:pt x="848" y="912"/>
                  </a:lnTo>
                  <a:lnTo>
                    <a:pt x="848" y="914"/>
                  </a:lnTo>
                  <a:lnTo>
                    <a:pt x="848" y="916"/>
                  </a:lnTo>
                  <a:lnTo>
                    <a:pt x="846" y="918"/>
                  </a:lnTo>
                  <a:lnTo>
                    <a:pt x="846" y="921"/>
                  </a:lnTo>
                  <a:lnTo>
                    <a:pt x="844" y="927"/>
                  </a:lnTo>
                  <a:lnTo>
                    <a:pt x="840" y="935"/>
                  </a:lnTo>
                  <a:lnTo>
                    <a:pt x="838" y="939"/>
                  </a:lnTo>
                  <a:lnTo>
                    <a:pt x="838" y="944"/>
                  </a:lnTo>
                  <a:lnTo>
                    <a:pt x="837" y="946"/>
                  </a:lnTo>
                  <a:lnTo>
                    <a:pt x="835" y="948"/>
                  </a:lnTo>
                  <a:lnTo>
                    <a:pt x="833" y="950"/>
                  </a:lnTo>
                  <a:lnTo>
                    <a:pt x="833" y="952"/>
                  </a:lnTo>
                  <a:lnTo>
                    <a:pt x="833" y="954"/>
                  </a:lnTo>
                  <a:lnTo>
                    <a:pt x="831" y="961"/>
                  </a:lnTo>
                  <a:lnTo>
                    <a:pt x="825" y="959"/>
                  </a:lnTo>
                  <a:lnTo>
                    <a:pt x="814" y="958"/>
                  </a:lnTo>
                  <a:lnTo>
                    <a:pt x="789" y="952"/>
                  </a:lnTo>
                  <a:lnTo>
                    <a:pt x="774" y="950"/>
                  </a:lnTo>
                  <a:lnTo>
                    <a:pt x="759" y="946"/>
                  </a:lnTo>
                  <a:lnTo>
                    <a:pt x="742" y="944"/>
                  </a:lnTo>
                  <a:lnTo>
                    <a:pt x="730" y="940"/>
                  </a:lnTo>
                  <a:lnTo>
                    <a:pt x="721" y="939"/>
                  </a:lnTo>
                  <a:lnTo>
                    <a:pt x="709" y="937"/>
                  </a:lnTo>
                  <a:lnTo>
                    <a:pt x="694" y="933"/>
                  </a:lnTo>
                  <a:lnTo>
                    <a:pt x="675" y="929"/>
                  </a:lnTo>
                  <a:lnTo>
                    <a:pt x="645" y="923"/>
                  </a:lnTo>
                  <a:lnTo>
                    <a:pt x="624" y="918"/>
                  </a:lnTo>
                  <a:lnTo>
                    <a:pt x="593" y="912"/>
                  </a:lnTo>
                  <a:lnTo>
                    <a:pt x="590" y="912"/>
                  </a:lnTo>
                  <a:lnTo>
                    <a:pt x="586" y="910"/>
                  </a:lnTo>
                  <a:lnTo>
                    <a:pt x="582" y="908"/>
                  </a:lnTo>
                  <a:lnTo>
                    <a:pt x="580" y="908"/>
                  </a:lnTo>
                  <a:lnTo>
                    <a:pt x="576" y="908"/>
                  </a:lnTo>
                  <a:lnTo>
                    <a:pt x="574" y="908"/>
                  </a:lnTo>
                  <a:lnTo>
                    <a:pt x="569" y="908"/>
                  </a:lnTo>
                  <a:lnTo>
                    <a:pt x="567" y="910"/>
                  </a:lnTo>
                  <a:lnTo>
                    <a:pt x="565" y="910"/>
                  </a:lnTo>
                  <a:lnTo>
                    <a:pt x="565" y="908"/>
                  </a:lnTo>
                  <a:lnTo>
                    <a:pt x="506" y="895"/>
                  </a:lnTo>
                  <a:lnTo>
                    <a:pt x="498" y="893"/>
                  </a:lnTo>
                  <a:lnTo>
                    <a:pt x="430" y="880"/>
                  </a:lnTo>
                  <a:lnTo>
                    <a:pt x="400" y="872"/>
                  </a:lnTo>
                  <a:lnTo>
                    <a:pt x="390" y="870"/>
                  </a:lnTo>
                  <a:lnTo>
                    <a:pt x="388" y="874"/>
                  </a:lnTo>
                  <a:lnTo>
                    <a:pt x="388" y="876"/>
                  </a:lnTo>
                  <a:lnTo>
                    <a:pt x="388" y="878"/>
                  </a:lnTo>
                  <a:lnTo>
                    <a:pt x="388" y="880"/>
                  </a:lnTo>
                  <a:lnTo>
                    <a:pt x="386" y="882"/>
                  </a:lnTo>
                  <a:lnTo>
                    <a:pt x="384" y="883"/>
                  </a:lnTo>
                  <a:lnTo>
                    <a:pt x="386" y="885"/>
                  </a:lnTo>
                  <a:lnTo>
                    <a:pt x="388" y="885"/>
                  </a:lnTo>
                  <a:lnTo>
                    <a:pt x="390" y="887"/>
                  </a:lnTo>
                  <a:lnTo>
                    <a:pt x="394" y="889"/>
                  </a:lnTo>
                  <a:lnTo>
                    <a:pt x="396" y="889"/>
                  </a:lnTo>
                  <a:lnTo>
                    <a:pt x="398" y="895"/>
                  </a:lnTo>
                  <a:lnTo>
                    <a:pt x="398" y="897"/>
                  </a:lnTo>
                  <a:lnTo>
                    <a:pt x="396" y="897"/>
                  </a:lnTo>
                  <a:lnTo>
                    <a:pt x="396" y="899"/>
                  </a:lnTo>
                  <a:lnTo>
                    <a:pt x="394" y="899"/>
                  </a:lnTo>
                  <a:lnTo>
                    <a:pt x="388" y="901"/>
                  </a:lnTo>
                  <a:lnTo>
                    <a:pt x="384" y="901"/>
                  </a:lnTo>
                  <a:lnTo>
                    <a:pt x="382" y="901"/>
                  </a:lnTo>
                  <a:lnTo>
                    <a:pt x="379" y="901"/>
                  </a:lnTo>
                  <a:lnTo>
                    <a:pt x="377" y="901"/>
                  </a:lnTo>
                  <a:lnTo>
                    <a:pt x="375" y="901"/>
                  </a:lnTo>
                  <a:lnTo>
                    <a:pt x="371" y="904"/>
                  </a:lnTo>
                  <a:lnTo>
                    <a:pt x="367" y="904"/>
                  </a:lnTo>
                  <a:lnTo>
                    <a:pt x="365" y="904"/>
                  </a:lnTo>
                  <a:lnTo>
                    <a:pt x="363" y="904"/>
                  </a:lnTo>
                  <a:lnTo>
                    <a:pt x="362" y="906"/>
                  </a:lnTo>
                  <a:lnTo>
                    <a:pt x="360" y="906"/>
                  </a:lnTo>
                  <a:lnTo>
                    <a:pt x="358" y="908"/>
                  </a:lnTo>
                  <a:lnTo>
                    <a:pt x="356" y="908"/>
                  </a:lnTo>
                  <a:lnTo>
                    <a:pt x="356" y="910"/>
                  </a:lnTo>
                  <a:lnTo>
                    <a:pt x="356" y="912"/>
                  </a:lnTo>
                  <a:lnTo>
                    <a:pt x="356" y="914"/>
                  </a:lnTo>
                  <a:lnTo>
                    <a:pt x="354" y="918"/>
                  </a:lnTo>
                  <a:lnTo>
                    <a:pt x="354" y="920"/>
                  </a:lnTo>
                  <a:lnTo>
                    <a:pt x="352" y="921"/>
                  </a:lnTo>
                  <a:lnTo>
                    <a:pt x="348" y="923"/>
                  </a:lnTo>
                  <a:lnTo>
                    <a:pt x="344" y="923"/>
                  </a:lnTo>
                  <a:lnTo>
                    <a:pt x="344" y="925"/>
                  </a:lnTo>
                  <a:lnTo>
                    <a:pt x="344" y="927"/>
                  </a:lnTo>
                  <a:lnTo>
                    <a:pt x="343" y="929"/>
                  </a:lnTo>
                  <a:lnTo>
                    <a:pt x="343" y="931"/>
                  </a:lnTo>
                  <a:lnTo>
                    <a:pt x="341" y="931"/>
                  </a:lnTo>
                  <a:lnTo>
                    <a:pt x="341" y="927"/>
                  </a:lnTo>
                  <a:lnTo>
                    <a:pt x="341" y="925"/>
                  </a:lnTo>
                  <a:lnTo>
                    <a:pt x="339" y="925"/>
                  </a:lnTo>
                  <a:lnTo>
                    <a:pt x="337" y="923"/>
                  </a:lnTo>
                  <a:lnTo>
                    <a:pt x="335" y="921"/>
                  </a:lnTo>
                  <a:lnTo>
                    <a:pt x="335" y="918"/>
                  </a:lnTo>
                  <a:lnTo>
                    <a:pt x="335" y="914"/>
                  </a:lnTo>
                  <a:lnTo>
                    <a:pt x="333" y="912"/>
                  </a:lnTo>
                  <a:lnTo>
                    <a:pt x="333" y="910"/>
                  </a:lnTo>
                  <a:lnTo>
                    <a:pt x="331" y="910"/>
                  </a:lnTo>
                  <a:lnTo>
                    <a:pt x="331" y="908"/>
                  </a:lnTo>
                  <a:lnTo>
                    <a:pt x="333" y="904"/>
                  </a:lnTo>
                  <a:lnTo>
                    <a:pt x="333" y="901"/>
                  </a:lnTo>
                  <a:lnTo>
                    <a:pt x="333" y="899"/>
                  </a:lnTo>
                  <a:lnTo>
                    <a:pt x="335" y="897"/>
                  </a:lnTo>
                  <a:lnTo>
                    <a:pt x="333" y="897"/>
                  </a:lnTo>
                  <a:lnTo>
                    <a:pt x="329" y="895"/>
                  </a:lnTo>
                  <a:lnTo>
                    <a:pt x="322" y="895"/>
                  </a:lnTo>
                  <a:lnTo>
                    <a:pt x="320" y="895"/>
                  </a:lnTo>
                  <a:lnTo>
                    <a:pt x="318" y="895"/>
                  </a:lnTo>
                  <a:lnTo>
                    <a:pt x="316" y="895"/>
                  </a:lnTo>
                  <a:lnTo>
                    <a:pt x="314" y="895"/>
                  </a:lnTo>
                  <a:lnTo>
                    <a:pt x="310" y="897"/>
                  </a:lnTo>
                  <a:lnTo>
                    <a:pt x="308" y="897"/>
                  </a:lnTo>
                  <a:lnTo>
                    <a:pt x="308" y="899"/>
                  </a:lnTo>
                  <a:lnTo>
                    <a:pt x="306" y="899"/>
                  </a:lnTo>
                  <a:lnTo>
                    <a:pt x="305" y="901"/>
                  </a:lnTo>
                  <a:lnTo>
                    <a:pt x="303" y="902"/>
                  </a:lnTo>
                  <a:lnTo>
                    <a:pt x="301" y="906"/>
                  </a:lnTo>
                  <a:lnTo>
                    <a:pt x="297" y="908"/>
                  </a:lnTo>
                  <a:lnTo>
                    <a:pt x="295" y="910"/>
                  </a:lnTo>
                  <a:lnTo>
                    <a:pt x="295" y="912"/>
                  </a:lnTo>
                  <a:lnTo>
                    <a:pt x="295" y="916"/>
                  </a:lnTo>
                  <a:lnTo>
                    <a:pt x="295" y="918"/>
                  </a:lnTo>
                  <a:lnTo>
                    <a:pt x="295" y="921"/>
                  </a:lnTo>
                  <a:lnTo>
                    <a:pt x="295" y="923"/>
                  </a:lnTo>
                  <a:lnTo>
                    <a:pt x="293" y="925"/>
                  </a:lnTo>
                  <a:lnTo>
                    <a:pt x="293" y="927"/>
                  </a:lnTo>
                  <a:lnTo>
                    <a:pt x="291" y="929"/>
                  </a:lnTo>
                  <a:lnTo>
                    <a:pt x="291" y="931"/>
                  </a:lnTo>
                  <a:lnTo>
                    <a:pt x="291" y="935"/>
                  </a:lnTo>
                  <a:lnTo>
                    <a:pt x="291" y="940"/>
                  </a:lnTo>
                  <a:lnTo>
                    <a:pt x="291" y="946"/>
                  </a:lnTo>
                  <a:lnTo>
                    <a:pt x="291" y="948"/>
                  </a:lnTo>
                  <a:lnTo>
                    <a:pt x="291" y="950"/>
                  </a:lnTo>
                  <a:lnTo>
                    <a:pt x="291" y="952"/>
                  </a:lnTo>
                  <a:lnTo>
                    <a:pt x="289" y="952"/>
                  </a:lnTo>
                  <a:lnTo>
                    <a:pt x="287" y="954"/>
                  </a:lnTo>
                  <a:lnTo>
                    <a:pt x="286" y="956"/>
                  </a:lnTo>
                  <a:lnTo>
                    <a:pt x="282" y="956"/>
                  </a:lnTo>
                  <a:lnTo>
                    <a:pt x="280" y="956"/>
                  </a:lnTo>
                  <a:lnTo>
                    <a:pt x="278" y="956"/>
                  </a:lnTo>
                  <a:lnTo>
                    <a:pt x="274" y="956"/>
                  </a:lnTo>
                  <a:lnTo>
                    <a:pt x="272" y="954"/>
                  </a:lnTo>
                  <a:lnTo>
                    <a:pt x="270" y="952"/>
                  </a:lnTo>
                  <a:lnTo>
                    <a:pt x="270" y="954"/>
                  </a:lnTo>
                  <a:lnTo>
                    <a:pt x="267" y="958"/>
                  </a:lnTo>
                  <a:lnTo>
                    <a:pt x="265" y="961"/>
                  </a:lnTo>
                  <a:lnTo>
                    <a:pt x="263" y="961"/>
                  </a:lnTo>
                  <a:lnTo>
                    <a:pt x="261" y="961"/>
                  </a:lnTo>
                  <a:lnTo>
                    <a:pt x="259" y="963"/>
                  </a:lnTo>
                  <a:lnTo>
                    <a:pt x="257" y="965"/>
                  </a:lnTo>
                  <a:lnTo>
                    <a:pt x="253" y="971"/>
                  </a:lnTo>
                  <a:lnTo>
                    <a:pt x="251" y="975"/>
                  </a:lnTo>
                  <a:lnTo>
                    <a:pt x="249" y="980"/>
                  </a:lnTo>
                  <a:lnTo>
                    <a:pt x="249" y="982"/>
                  </a:lnTo>
                  <a:lnTo>
                    <a:pt x="248" y="982"/>
                  </a:lnTo>
                  <a:lnTo>
                    <a:pt x="246" y="982"/>
                  </a:lnTo>
                  <a:lnTo>
                    <a:pt x="244" y="982"/>
                  </a:lnTo>
                  <a:lnTo>
                    <a:pt x="242" y="980"/>
                  </a:lnTo>
                  <a:lnTo>
                    <a:pt x="240" y="978"/>
                  </a:lnTo>
                  <a:lnTo>
                    <a:pt x="238" y="977"/>
                  </a:lnTo>
                  <a:lnTo>
                    <a:pt x="238" y="978"/>
                  </a:lnTo>
                  <a:lnTo>
                    <a:pt x="236" y="980"/>
                  </a:lnTo>
                  <a:lnTo>
                    <a:pt x="236" y="982"/>
                  </a:lnTo>
                  <a:lnTo>
                    <a:pt x="234" y="982"/>
                  </a:lnTo>
                  <a:lnTo>
                    <a:pt x="232" y="982"/>
                  </a:lnTo>
                  <a:lnTo>
                    <a:pt x="232" y="984"/>
                  </a:lnTo>
                  <a:lnTo>
                    <a:pt x="230" y="986"/>
                  </a:lnTo>
                  <a:lnTo>
                    <a:pt x="229" y="988"/>
                  </a:lnTo>
                  <a:lnTo>
                    <a:pt x="229" y="990"/>
                  </a:lnTo>
                  <a:lnTo>
                    <a:pt x="227" y="992"/>
                  </a:lnTo>
                  <a:lnTo>
                    <a:pt x="225" y="990"/>
                  </a:lnTo>
                  <a:lnTo>
                    <a:pt x="225" y="988"/>
                  </a:lnTo>
                  <a:lnTo>
                    <a:pt x="225" y="986"/>
                  </a:lnTo>
                  <a:lnTo>
                    <a:pt x="223" y="984"/>
                  </a:lnTo>
                  <a:lnTo>
                    <a:pt x="223" y="982"/>
                  </a:lnTo>
                  <a:lnTo>
                    <a:pt x="223" y="980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7" y="978"/>
                  </a:lnTo>
                  <a:lnTo>
                    <a:pt x="215" y="978"/>
                  </a:lnTo>
                  <a:lnTo>
                    <a:pt x="213" y="978"/>
                  </a:lnTo>
                  <a:lnTo>
                    <a:pt x="213" y="980"/>
                  </a:lnTo>
                  <a:lnTo>
                    <a:pt x="211" y="982"/>
                  </a:lnTo>
                  <a:lnTo>
                    <a:pt x="211" y="986"/>
                  </a:lnTo>
                  <a:lnTo>
                    <a:pt x="208" y="990"/>
                  </a:lnTo>
                  <a:lnTo>
                    <a:pt x="206" y="996"/>
                  </a:lnTo>
                  <a:lnTo>
                    <a:pt x="204" y="997"/>
                  </a:lnTo>
                  <a:lnTo>
                    <a:pt x="202" y="999"/>
                  </a:lnTo>
                  <a:lnTo>
                    <a:pt x="202" y="1001"/>
                  </a:lnTo>
                  <a:lnTo>
                    <a:pt x="202" y="1005"/>
                  </a:lnTo>
                  <a:lnTo>
                    <a:pt x="202" y="1007"/>
                  </a:lnTo>
                  <a:lnTo>
                    <a:pt x="202" y="1011"/>
                  </a:lnTo>
                  <a:lnTo>
                    <a:pt x="202" y="1013"/>
                  </a:lnTo>
                  <a:lnTo>
                    <a:pt x="202" y="1014"/>
                  </a:lnTo>
                  <a:lnTo>
                    <a:pt x="200" y="1014"/>
                  </a:lnTo>
                  <a:lnTo>
                    <a:pt x="200" y="1016"/>
                  </a:lnTo>
                  <a:lnTo>
                    <a:pt x="198" y="1016"/>
                  </a:lnTo>
                  <a:lnTo>
                    <a:pt x="196" y="1018"/>
                  </a:lnTo>
                  <a:lnTo>
                    <a:pt x="196" y="1020"/>
                  </a:lnTo>
                  <a:lnTo>
                    <a:pt x="196" y="1022"/>
                  </a:lnTo>
                  <a:lnTo>
                    <a:pt x="196" y="1026"/>
                  </a:lnTo>
                  <a:lnTo>
                    <a:pt x="196" y="1028"/>
                  </a:lnTo>
                  <a:lnTo>
                    <a:pt x="194" y="1030"/>
                  </a:lnTo>
                  <a:lnTo>
                    <a:pt x="191" y="1032"/>
                  </a:lnTo>
                  <a:lnTo>
                    <a:pt x="189" y="1035"/>
                  </a:lnTo>
                  <a:lnTo>
                    <a:pt x="187" y="1037"/>
                  </a:lnTo>
                  <a:lnTo>
                    <a:pt x="185" y="1039"/>
                  </a:lnTo>
                  <a:lnTo>
                    <a:pt x="183" y="1039"/>
                  </a:lnTo>
                  <a:lnTo>
                    <a:pt x="183" y="1035"/>
                  </a:lnTo>
                  <a:lnTo>
                    <a:pt x="181" y="1033"/>
                  </a:lnTo>
                  <a:lnTo>
                    <a:pt x="181" y="1032"/>
                  </a:lnTo>
                  <a:lnTo>
                    <a:pt x="181" y="1028"/>
                  </a:lnTo>
                  <a:lnTo>
                    <a:pt x="179" y="1028"/>
                  </a:lnTo>
                  <a:lnTo>
                    <a:pt x="179" y="1026"/>
                  </a:lnTo>
                  <a:lnTo>
                    <a:pt x="179" y="1024"/>
                  </a:lnTo>
                  <a:lnTo>
                    <a:pt x="179" y="1022"/>
                  </a:lnTo>
                  <a:lnTo>
                    <a:pt x="177" y="1022"/>
                  </a:lnTo>
                  <a:lnTo>
                    <a:pt x="177" y="1020"/>
                  </a:lnTo>
                  <a:lnTo>
                    <a:pt x="177" y="1018"/>
                  </a:lnTo>
                  <a:lnTo>
                    <a:pt x="175" y="1016"/>
                  </a:lnTo>
                  <a:lnTo>
                    <a:pt x="173" y="1014"/>
                  </a:lnTo>
                  <a:lnTo>
                    <a:pt x="172" y="1014"/>
                  </a:lnTo>
                  <a:lnTo>
                    <a:pt x="170" y="1014"/>
                  </a:lnTo>
                  <a:lnTo>
                    <a:pt x="168" y="1013"/>
                  </a:lnTo>
                  <a:lnTo>
                    <a:pt x="166" y="1011"/>
                  </a:lnTo>
                  <a:lnTo>
                    <a:pt x="164" y="1011"/>
                  </a:lnTo>
                  <a:lnTo>
                    <a:pt x="162" y="1009"/>
                  </a:lnTo>
                  <a:lnTo>
                    <a:pt x="164" y="1007"/>
                  </a:lnTo>
                  <a:lnTo>
                    <a:pt x="164" y="1005"/>
                  </a:lnTo>
                  <a:lnTo>
                    <a:pt x="162" y="1005"/>
                  </a:lnTo>
                  <a:lnTo>
                    <a:pt x="162" y="1003"/>
                  </a:lnTo>
                  <a:lnTo>
                    <a:pt x="160" y="1003"/>
                  </a:lnTo>
                  <a:lnTo>
                    <a:pt x="160" y="1001"/>
                  </a:lnTo>
                  <a:lnTo>
                    <a:pt x="158" y="999"/>
                  </a:lnTo>
                  <a:lnTo>
                    <a:pt x="154" y="1005"/>
                  </a:lnTo>
                  <a:lnTo>
                    <a:pt x="153" y="1005"/>
                  </a:lnTo>
                  <a:lnTo>
                    <a:pt x="151" y="1005"/>
                  </a:lnTo>
                  <a:lnTo>
                    <a:pt x="149" y="1005"/>
                  </a:lnTo>
                  <a:lnTo>
                    <a:pt x="149" y="1003"/>
                  </a:lnTo>
                  <a:lnTo>
                    <a:pt x="147" y="1003"/>
                  </a:lnTo>
                  <a:lnTo>
                    <a:pt x="147" y="1001"/>
                  </a:lnTo>
                  <a:lnTo>
                    <a:pt x="149" y="999"/>
                  </a:lnTo>
                  <a:lnTo>
                    <a:pt x="151" y="997"/>
                  </a:lnTo>
                  <a:lnTo>
                    <a:pt x="151" y="996"/>
                  </a:lnTo>
                  <a:lnTo>
                    <a:pt x="153" y="994"/>
                  </a:lnTo>
                  <a:lnTo>
                    <a:pt x="154" y="994"/>
                  </a:lnTo>
                  <a:lnTo>
                    <a:pt x="154" y="992"/>
                  </a:lnTo>
                  <a:lnTo>
                    <a:pt x="156" y="994"/>
                  </a:lnTo>
                  <a:lnTo>
                    <a:pt x="158" y="992"/>
                  </a:lnTo>
                  <a:lnTo>
                    <a:pt x="158" y="990"/>
                  </a:lnTo>
                  <a:lnTo>
                    <a:pt x="160" y="988"/>
                  </a:lnTo>
                  <a:lnTo>
                    <a:pt x="158" y="986"/>
                  </a:lnTo>
                  <a:lnTo>
                    <a:pt x="158" y="984"/>
                  </a:lnTo>
                  <a:lnTo>
                    <a:pt x="154" y="984"/>
                  </a:lnTo>
                  <a:lnTo>
                    <a:pt x="149" y="984"/>
                  </a:lnTo>
                  <a:lnTo>
                    <a:pt x="147" y="982"/>
                  </a:lnTo>
                  <a:lnTo>
                    <a:pt x="147" y="984"/>
                  </a:lnTo>
                  <a:lnTo>
                    <a:pt x="145" y="986"/>
                  </a:lnTo>
                  <a:lnTo>
                    <a:pt x="143" y="988"/>
                  </a:lnTo>
                  <a:lnTo>
                    <a:pt x="141" y="988"/>
                  </a:lnTo>
                  <a:lnTo>
                    <a:pt x="139" y="988"/>
                  </a:lnTo>
                  <a:lnTo>
                    <a:pt x="137" y="986"/>
                  </a:lnTo>
                  <a:lnTo>
                    <a:pt x="137" y="984"/>
                  </a:lnTo>
                  <a:lnTo>
                    <a:pt x="137" y="982"/>
                  </a:lnTo>
                  <a:lnTo>
                    <a:pt x="137" y="980"/>
                  </a:lnTo>
                  <a:lnTo>
                    <a:pt x="139" y="978"/>
                  </a:lnTo>
                  <a:lnTo>
                    <a:pt x="139" y="977"/>
                  </a:lnTo>
                  <a:lnTo>
                    <a:pt x="139" y="975"/>
                  </a:lnTo>
                  <a:lnTo>
                    <a:pt x="141" y="975"/>
                  </a:lnTo>
                  <a:lnTo>
                    <a:pt x="141" y="973"/>
                  </a:lnTo>
                  <a:lnTo>
                    <a:pt x="139" y="971"/>
                  </a:lnTo>
                  <a:lnTo>
                    <a:pt x="137" y="971"/>
                  </a:lnTo>
                  <a:lnTo>
                    <a:pt x="137" y="969"/>
                  </a:lnTo>
                  <a:lnTo>
                    <a:pt x="135" y="969"/>
                  </a:lnTo>
                  <a:lnTo>
                    <a:pt x="135" y="967"/>
                  </a:lnTo>
                  <a:lnTo>
                    <a:pt x="134" y="969"/>
                  </a:lnTo>
                  <a:lnTo>
                    <a:pt x="132" y="971"/>
                  </a:lnTo>
                  <a:lnTo>
                    <a:pt x="132" y="973"/>
                  </a:lnTo>
                  <a:lnTo>
                    <a:pt x="130" y="975"/>
                  </a:lnTo>
                  <a:lnTo>
                    <a:pt x="128" y="975"/>
                  </a:lnTo>
                  <a:lnTo>
                    <a:pt x="126" y="975"/>
                  </a:lnTo>
                  <a:lnTo>
                    <a:pt x="126" y="973"/>
                  </a:lnTo>
                  <a:lnTo>
                    <a:pt x="126" y="971"/>
                  </a:lnTo>
                  <a:lnTo>
                    <a:pt x="124" y="969"/>
                  </a:lnTo>
                  <a:lnTo>
                    <a:pt x="124" y="967"/>
                  </a:lnTo>
                  <a:lnTo>
                    <a:pt x="124" y="965"/>
                  </a:lnTo>
                  <a:lnTo>
                    <a:pt x="126" y="965"/>
                  </a:lnTo>
                  <a:lnTo>
                    <a:pt x="126" y="963"/>
                  </a:lnTo>
                  <a:lnTo>
                    <a:pt x="128" y="961"/>
                  </a:lnTo>
                  <a:lnTo>
                    <a:pt x="128" y="959"/>
                  </a:lnTo>
                  <a:lnTo>
                    <a:pt x="128" y="958"/>
                  </a:lnTo>
                  <a:lnTo>
                    <a:pt x="128" y="956"/>
                  </a:lnTo>
                  <a:lnTo>
                    <a:pt x="130" y="956"/>
                  </a:lnTo>
                  <a:lnTo>
                    <a:pt x="130" y="954"/>
                  </a:lnTo>
                  <a:lnTo>
                    <a:pt x="130" y="952"/>
                  </a:lnTo>
                  <a:lnTo>
                    <a:pt x="132" y="948"/>
                  </a:lnTo>
                  <a:lnTo>
                    <a:pt x="132" y="946"/>
                  </a:lnTo>
                  <a:lnTo>
                    <a:pt x="134" y="946"/>
                  </a:lnTo>
                  <a:lnTo>
                    <a:pt x="135" y="946"/>
                  </a:lnTo>
                  <a:lnTo>
                    <a:pt x="135" y="948"/>
                  </a:lnTo>
                  <a:lnTo>
                    <a:pt x="137" y="948"/>
                  </a:lnTo>
                  <a:lnTo>
                    <a:pt x="137" y="946"/>
                  </a:lnTo>
                  <a:lnTo>
                    <a:pt x="139" y="946"/>
                  </a:lnTo>
                  <a:lnTo>
                    <a:pt x="139" y="944"/>
                  </a:lnTo>
                  <a:lnTo>
                    <a:pt x="139" y="942"/>
                  </a:lnTo>
                  <a:lnTo>
                    <a:pt x="139" y="940"/>
                  </a:lnTo>
                  <a:lnTo>
                    <a:pt x="139" y="939"/>
                  </a:lnTo>
                  <a:lnTo>
                    <a:pt x="139" y="937"/>
                  </a:lnTo>
                  <a:lnTo>
                    <a:pt x="137" y="935"/>
                  </a:lnTo>
                  <a:lnTo>
                    <a:pt x="135" y="935"/>
                  </a:lnTo>
                  <a:lnTo>
                    <a:pt x="135" y="933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4" y="927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2" y="920"/>
                  </a:lnTo>
                  <a:lnTo>
                    <a:pt x="132" y="918"/>
                  </a:lnTo>
                  <a:lnTo>
                    <a:pt x="130" y="918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4" y="914"/>
                  </a:lnTo>
                  <a:lnTo>
                    <a:pt x="124" y="912"/>
                  </a:lnTo>
                  <a:lnTo>
                    <a:pt x="122" y="910"/>
                  </a:lnTo>
                  <a:lnTo>
                    <a:pt x="120" y="910"/>
                  </a:lnTo>
                  <a:lnTo>
                    <a:pt x="118" y="910"/>
                  </a:lnTo>
                  <a:lnTo>
                    <a:pt x="116" y="910"/>
                  </a:lnTo>
                  <a:lnTo>
                    <a:pt x="115" y="910"/>
                  </a:lnTo>
                  <a:lnTo>
                    <a:pt x="113" y="910"/>
                  </a:lnTo>
                  <a:lnTo>
                    <a:pt x="111" y="910"/>
                  </a:lnTo>
                  <a:lnTo>
                    <a:pt x="109" y="910"/>
                  </a:lnTo>
                  <a:lnTo>
                    <a:pt x="107" y="910"/>
                  </a:lnTo>
                  <a:lnTo>
                    <a:pt x="105" y="908"/>
                  </a:lnTo>
                  <a:lnTo>
                    <a:pt x="105" y="904"/>
                  </a:lnTo>
                  <a:lnTo>
                    <a:pt x="103" y="904"/>
                  </a:lnTo>
                  <a:lnTo>
                    <a:pt x="101" y="902"/>
                  </a:lnTo>
                  <a:lnTo>
                    <a:pt x="103" y="901"/>
                  </a:lnTo>
                  <a:lnTo>
                    <a:pt x="105" y="899"/>
                  </a:lnTo>
                  <a:lnTo>
                    <a:pt x="107" y="899"/>
                  </a:lnTo>
                  <a:lnTo>
                    <a:pt x="107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09" y="891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11" y="889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5"/>
                  </a:lnTo>
                  <a:lnTo>
                    <a:pt x="115" y="885"/>
                  </a:lnTo>
                  <a:lnTo>
                    <a:pt x="115" y="883"/>
                  </a:lnTo>
                  <a:lnTo>
                    <a:pt x="115" y="882"/>
                  </a:lnTo>
                  <a:lnTo>
                    <a:pt x="113" y="882"/>
                  </a:lnTo>
                  <a:lnTo>
                    <a:pt x="111" y="882"/>
                  </a:lnTo>
                  <a:lnTo>
                    <a:pt x="111" y="880"/>
                  </a:lnTo>
                  <a:lnTo>
                    <a:pt x="113" y="878"/>
                  </a:lnTo>
                  <a:lnTo>
                    <a:pt x="111" y="878"/>
                  </a:lnTo>
                  <a:lnTo>
                    <a:pt x="109" y="876"/>
                  </a:lnTo>
                  <a:lnTo>
                    <a:pt x="107" y="876"/>
                  </a:lnTo>
                  <a:lnTo>
                    <a:pt x="105" y="876"/>
                  </a:lnTo>
                  <a:lnTo>
                    <a:pt x="105" y="874"/>
                  </a:lnTo>
                  <a:lnTo>
                    <a:pt x="103" y="876"/>
                  </a:lnTo>
                  <a:lnTo>
                    <a:pt x="101" y="876"/>
                  </a:lnTo>
                  <a:lnTo>
                    <a:pt x="97" y="876"/>
                  </a:lnTo>
                  <a:lnTo>
                    <a:pt x="97" y="878"/>
                  </a:lnTo>
                  <a:lnTo>
                    <a:pt x="96" y="876"/>
                  </a:lnTo>
                  <a:lnTo>
                    <a:pt x="94" y="876"/>
                  </a:lnTo>
                  <a:lnTo>
                    <a:pt x="92" y="874"/>
                  </a:lnTo>
                  <a:lnTo>
                    <a:pt x="92" y="872"/>
                  </a:lnTo>
                  <a:lnTo>
                    <a:pt x="90" y="870"/>
                  </a:lnTo>
                  <a:lnTo>
                    <a:pt x="90" y="868"/>
                  </a:lnTo>
                  <a:lnTo>
                    <a:pt x="92" y="868"/>
                  </a:lnTo>
                  <a:lnTo>
                    <a:pt x="92" y="864"/>
                  </a:lnTo>
                  <a:lnTo>
                    <a:pt x="92" y="863"/>
                  </a:lnTo>
                  <a:lnTo>
                    <a:pt x="92" y="861"/>
                  </a:lnTo>
                  <a:lnTo>
                    <a:pt x="92" y="859"/>
                  </a:lnTo>
                  <a:lnTo>
                    <a:pt x="90" y="859"/>
                  </a:lnTo>
                  <a:lnTo>
                    <a:pt x="90" y="857"/>
                  </a:lnTo>
                  <a:lnTo>
                    <a:pt x="90" y="855"/>
                  </a:lnTo>
                  <a:lnTo>
                    <a:pt x="88" y="853"/>
                  </a:lnTo>
                  <a:lnTo>
                    <a:pt x="88" y="851"/>
                  </a:lnTo>
                  <a:lnTo>
                    <a:pt x="88" y="849"/>
                  </a:lnTo>
                  <a:lnTo>
                    <a:pt x="90" y="847"/>
                  </a:lnTo>
                  <a:lnTo>
                    <a:pt x="88" y="847"/>
                  </a:lnTo>
                  <a:lnTo>
                    <a:pt x="88" y="845"/>
                  </a:lnTo>
                  <a:lnTo>
                    <a:pt x="90" y="842"/>
                  </a:lnTo>
                  <a:lnTo>
                    <a:pt x="92" y="840"/>
                  </a:lnTo>
                  <a:lnTo>
                    <a:pt x="92" y="838"/>
                  </a:lnTo>
                  <a:lnTo>
                    <a:pt x="94" y="838"/>
                  </a:lnTo>
                  <a:lnTo>
                    <a:pt x="96" y="838"/>
                  </a:lnTo>
                  <a:lnTo>
                    <a:pt x="97" y="836"/>
                  </a:lnTo>
                  <a:lnTo>
                    <a:pt x="99" y="836"/>
                  </a:lnTo>
                  <a:lnTo>
                    <a:pt x="101" y="834"/>
                  </a:lnTo>
                  <a:lnTo>
                    <a:pt x="103" y="834"/>
                  </a:lnTo>
                  <a:lnTo>
                    <a:pt x="103" y="832"/>
                  </a:lnTo>
                  <a:lnTo>
                    <a:pt x="105" y="830"/>
                  </a:lnTo>
                  <a:lnTo>
                    <a:pt x="105" y="828"/>
                  </a:lnTo>
                  <a:lnTo>
                    <a:pt x="107" y="825"/>
                  </a:lnTo>
                  <a:lnTo>
                    <a:pt x="109" y="823"/>
                  </a:lnTo>
                  <a:lnTo>
                    <a:pt x="111" y="823"/>
                  </a:lnTo>
                  <a:lnTo>
                    <a:pt x="111" y="821"/>
                  </a:lnTo>
                  <a:lnTo>
                    <a:pt x="113" y="819"/>
                  </a:lnTo>
                  <a:lnTo>
                    <a:pt x="111" y="815"/>
                  </a:lnTo>
                  <a:lnTo>
                    <a:pt x="111" y="813"/>
                  </a:lnTo>
                  <a:lnTo>
                    <a:pt x="109" y="807"/>
                  </a:lnTo>
                  <a:lnTo>
                    <a:pt x="107" y="804"/>
                  </a:lnTo>
                  <a:lnTo>
                    <a:pt x="103" y="802"/>
                  </a:lnTo>
                  <a:lnTo>
                    <a:pt x="99" y="800"/>
                  </a:lnTo>
                  <a:lnTo>
                    <a:pt x="99" y="796"/>
                  </a:lnTo>
                  <a:lnTo>
                    <a:pt x="99" y="794"/>
                  </a:lnTo>
                  <a:lnTo>
                    <a:pt x="99" y="792"/>
                  </a:lnTo>
                  <a:lnTo>
                    <a:pt x="101" y="790"/>
                  </a:lnTo>
                  <a:lnTo>
                    <a:pt x="103" y="788"/>
                  </a:lnTo>
                  <a:lnTo>
                    <a:pt x="105" y="787"/>
                  </a:lnTo>
                  <a:lnTo>
                    <a:pt x="107" y="785"/>
                  </a:lnTo>
                  <a:lnTo>
                    <a:pt x="109" y="783"/>
                  </a:lnTo>
                  <a:lnTo>
                    <a:pt x="109" y="781"/>
                  </a:lnTo>
                  <a:lnTo>
                    <a:pt x="111" y="781"/>
                  </a:lnTo>
                  <a:lnTo>
                    <a:pt x="113" y="781"/>
                  </a:lnTo>
                  <a:lnTo>
                    <a:pt x="115" y="781"/>
                  </a:lnTo>
                  <a:lnTo>
                    <a:pt x="116" y="781"/>
                  </a:lnTo>
                  <a:lnTo>
                    <a:pt x="118" y="781"/>
                  </a:lnTo>
                  <a:lnTo>
                    <a:pt x="120" y="781"/>
                  </a:lnTo>
                  <a:lnTo>
                    <a:pt x="124" y="781"/>
                  </a:lnTo>
                  <a:lnTo>
                    <a:pt x="126" y="781"/>
                  </a:lnTo>
                  <a:lnTo>
                    <a:pt x="128" y="781"/>
                  </a:lnTo>
                  <a:lnTo>
                    <a:pt x="130" y="777"/>
                  </a:lnTo>
                  <a:lnTo>
                    <a:pt x="132" y="775"/>
                  </a:lnTo>
                  <a:lnTo>
                    <a:pt x="134" y="771"/>
                  </a:lnTo>
                  <a:lnTo>
                    <a:pt x="135" y="768"/>
                  </a:lnTo>
                  <a:lnTo>
                    <a:pt x="135" y="764"/>
                  </a:lnTo>
                  <a:lnTo>
                    <a:pt x="135" y="760"/>
                  </a:lnTo>
                  <a:lnTo>
                    <a:pt x="135" y="758"/>
                  </a:lnTo>
                  <a:lnTo>
                    <a:pt x="135" y="756"/>
                  </a:lnTo>
                  <a:lnTo>
                    <a:pt x="137" y="754"/>
                  </a:lnTo>
                  <a:lnTo>
                    <a:pt x="139" y="750"/>
                  </a:lnTo>
                  <a:lnTo>
                    <a:pt x="139" y="749"/>
                  </a:lnTo>
                  <a:lnTo>
                    <a:pt x="143" y="747"/>
                  </a:lnTo>
                  <a:lnTo>
                    <a:pt x="145" y="745"/>
                  </a:lnTo>
                  <a:lnTo>
                    <a:pt x="149" y="745"/>
                  </a:lnTo>
                  <a:lnTo>
                    <a:pt x="151" y="745"/>
                  </a:lnTo>
                  <a:lnTo>
                    <a:pt x="154" y="743"/>
                  </a:lnTo>
                  <a:lnTo>
                    <a:pt x="156" y="743"/>
                  </a:lnTo>
                  <a:lnTo>
                    <a:pt x="160" y="739"/>
                  </a:lnTo>
                  <a:lnTo>
                    <a:pt x="162" y="739"/>
                  </a:lnTo>
                  <a:lnTo>
                    <a:pt x="164" y="737"/>
                  </a:lnTo>
                  <a:lnTo>
                    <a:pt x="166" y="737"/>
                  </a:lnTo>
                  <a:lnTo>
                    <a:pt x="166" y="735"/>
                  </a:lnTo>
                  <a:lnTo>
                    <a:pt x="168" y="733"/>
                  </a:lnTo>
                  <a:lnTo>
                    <a:pt x="168" y="731"/>
                  </a:lnTo>
                  <a:lnTo>
                    <a:pt x="168" y="730"/>
                  </a:lnTo>
                  <a:lnTo>
                    <a:pt x="168" y="728"/>
                  </a:lnTo>
                  <a:lnTo>
                    <a:pt x="166" y="726"/>
                  </a:lnTo>
                  <a:lnTo>
                    <a:pt x="166" y="724"/>
                  </a:lnTo>
                  <a:lnTo>
                    <a:pt x="166" y="722"/>
                  </a:lnTo>
                  <a:lnTo>
                    <a:pt x="168" y="720"/>
                  </a:lnTo>
                  <a:lnTo>
                    <a:pt x="168" y="718"/>
                  </a:lnTo>
                  <a:lnTo>
                    <a:pt x="170" y="716"/>
                  </a:lnTo>
                  <a:lnTo>
                    <a:pt x="173" y="714"/>
                  </a:lnTo>
                  <a:lnTo>
                    <a:pt x="175" y="714"/>
                  </a:lnTo>
                  <a:lnTo>
                    <a:pt x="177" y="716"/>
                  </a:lnTo>
                  <a:lnTo>
                    <a:pt x="179" y="716"/>
                  </a:lnTo>
                  <a:lnTo>
                    <a:pt x="181" y="718"/>
                  </a:lnTo>
                  <a:lnTo>
                    <a:pt x="183" y="718"/>
                  </a:lnTo>
                  <a:lnTo>
                    <a:pt x="183" y="720"/>
                  </a:lnTo>
                  <a:lnTo>
                    <a:pt x="185" y="720"/>
                  </a:lnTo>
                  <a:lnTo>
                    <a:pt x="187" y="722"/>
                  </a:lnTo>
                  <a:lnTo>
                    <a:pt x="189" y="724"/>
                  </a:lnTo>
                  <a:lnTo>
                    <a:pt x="187" y="726"/>
                  </a:lnTo>
                  <a:lnTo>
                    <a:pt x="189" y="726"/>
                  </a:lnTo>
                  <a:lnTo>
                    <a:pt x="189" y="728"/>
                  </a:lnTo>
                  <a:lnTo>
                    <a:pt x="191" y="728"/>
                  </a:lnTo>
                  <a:lnTo>
                    <a:pt x="192" y="730"/>
                  </a:lnTo>
                  <a:lnTo>
                    <a:pt x="194" y="730"/>
                  </a:lnTo>
                  <a:lnTo>
                    <a:pt x="196" y="731"/>
                  </a:lnTo>
                  <a:lnTo>
                    <a:pt x="198" y="731"/>
                  </a:lnTo>
                  <a:lnTo>
                    <a:pt x="200" y="733"/>
                  </a:lnTo>
                  <a:lnTo>
                    <a:pt x="202" y="733"/>
                  </a:lnTo>
                  <a:lnTo>
                    <a:pt x="204" y="733"/>
                  </a:lnTo>
                  <a:lnTo>
                    <a:pt x="208" y="733"/>
                  </a:lnTo>
                  <a:lnTo>
                    <a:pt x="210" y="733"/>
                  </a:lnTo>
                  <a:lnTo>
                    <a:pt x="210" y="731"/>
                  </a:lnTo>
                  <a:lnTo>
                    <a:pt x="211" y="731"/>
                  </a:lnTo>
                  <a:lnTo>
                    <a:pt x="213" y="730"/>
                  </a:lnTo>
                  <a:lnTo>
                    <a:pt x="215" y="728"/>
                  </a:lnTo>
                  <a:lnTo>
                    <a:pt x="215" y="726"/>
                  </a:lnTo>
                  <a:lnTo>
                    <a:pt x="215" y="724"/>
                  </a:lnTo>
                  <a:lnTo>
                    <a:pt x="213" y="724"/>
                  </a:lnTo>
                  <a:lnTo>
                    <a:pt x="211" y="724"/>
                  </a:lnTo>
                  <a:lnTo>
                    <a:pt x="210" y="726"/>
                  </a:lnTo>
                  <a:lnTo>
                    <a:pt x="208" y="726"/>
                  </a:lnTo>
                  <a:lnTo>
                    <a:pt x="206" y="726"/>
                  </a:lnTo>
                  <a:lnTo>
                    <a:pt x="204" y="726"/>
                  </a:lnTo>
                  <a:lnTo>
                    <a:pt x="204" y="724"/>
                  </a:lnTo>
                  <a:lnTo>
                    <a:pt x="204" y="722"/>
                  </a:lnTo>
                  <a:lnTo>
                    <a:pt x="204" y="720"/>
                  </a:lnTo>
                  <a:lnTo>
                    <a:pt x="204" y="718"/>
                  </a:lnTo>
                  <a:lnTo>
                    <a:pt x="202" y="716"/>
                  </a:lnTo>
                  <a:lnTo>
                    <a:pt x="202" y="714"/>
                  </a:lnTo>
                  <a:lnTo>
                    <a:pt x="200" y="711"/>
                  </a:lnTo>
                  <a:lnTo>
                    <a:pt x="198" y="709"/>
                  </a:lnTo>
                  <a:lnTo>
                    <a:pt x="196" y="707"/>
                  </a:lnTo>
                  <a:lnTo>
                    <a:pt x="196" y="705"/>
                  </a:lnTo>
                  <a:lnTo>
                    <a:pt x="194" y="703"/>
                  </a:lnTo>
                  <a:lnTo>
                    <a:pt x="192" y="703"/>
                  </a:lnTo>
                  <a:lnTo>
                    <a:pt x="192" y="701"/>
                  </a:lnTo>
                  <a:lnTo>
                    <a:pt x="192" y="699"/>
                  </a:lnTo>
                  <a:lnTo>
                    <a:pt x="194" y="699"/>
                  </a:lnTo>
                  <a:lnTo>
                    <a:pt x="194" y="697"/>
                  </a:lnTo>
                  <a:lnTo>
                    <a:pt x="196" y="695"/>
                  </a:lnTo>
                  <a:lnTo>
                    <a:pt x="198" y="693"/>
                  </a:lnTo>
                  <a:lnTo>
                    <a:pt x="202" y="692"/>
                  </a:lnTo>
                  <a:lnTo>
                    <a:pt x="202" y="690"/>
                  </a:lnTo>
                  <a:lnTo>
                    <a:pt x="204" y="688"/>
                  </a:lnTo>
                  <a:lnTo>
                    <a:pt x="206" y="686"/>
                  </a:lnTo>
                  <a:lnTo>
                    <a:pt x="208" y="686"/>
                  </a:lnTo>
                  <a:lnTo>
                    <a:pt x="210" y="686"/>
                  </a:lnTo>
                  <a:lnTo>
                    <a:pt x="211" y="686"/>
                  </a:lnTo>
                  <a:lnTo>
                    <a:pt x="211" y="684"/>
                  </a:lnTo>
                  <a:lnTo>
                    <a:pt x="213" y="684"/>
                  </a:lnTo>
                  <a:lnTo>
                    <a:pt x="213" y="682"/>
                  </a:lnTo>
                  <a:lnTo>
                    <a:pt x="213" y="680"/>
                  </a:lnTo>
                  <a:lnTo>
                    <a:pt x="215" y="680"/>
                  </a:lnTo>
                  <a:lnTo>
                    <a:pt x="215" y="678"/>
                  </a:lnTo>
                  <a:lnTo>
                    <a:pt x="215" y="676"/>
                  </a:lnTo>
                  <a:lnTo>
                    <a:pt x="217" y="676"/>
                  </a:lnTo>
                  <a:lnTo>
                    <a:pt x="215" y="674"/>
                  </a:lnTo>
                  <a:lnTo>
                    <a:pt x="215" y="673"/>
                  </a:lnTo>
                  <a:lnTo>
                    <a:pt x="213" y="673"/>
                  </a:lnTo>
                  <a:lnTo>
                    <a:pt x="211" y="674"/>
                  </a:lnTo>
                  <a:lnTo>
                    <a:pt x="208" y="673"/>
                  </a:lnTo>
                  <a:lnTo>
                    <a:pt x="206" y="671"/>
                  </a:lnTo>
                  <a:lnTo>
                    <a:pt x="204" y="669"/>
                  </a:lnTo>
                  <a:lnTo>
                    <a:pt x="202" y="669"/>
                  </a:lnTo>
                  <a:lnTo>
                    <a:pt x="200" y="667"/>
                  </a:lnTo>
                  <a:lnTo>
                    <a:pt x="198" y="667"/>
                  </a:lnTo>
                  <a:lnTo>
                    <a:pt x="196" y="667"/>
                  </a:lnTo>
                  <a:lnTo>
                    <a:pt x="194" y="667"/>
                  </a:lnTo>
                  <a:lnTo>
                    <a:pt x="194" y="665"/>
                  </a:lnTo>
                  <a:lnTo>
                    <a:pt x="194" y="663"/>
                  </a:lnTo>
                  <a:lnTo>
                    <a:pt x="192" y="661"/>
                  </a:lnTo>
                  <a:lnTo>
                    <a:pt x="191" y="661"/>
                  </a:lnTo>
                  <a:lnTo>
                    <a:pt x="189" y="661"/>
                  </a:lnTo>
                  <a:lnTo>
                    <a:pt x="189" y="659"/>
                  </a:lnTo>
                  <a:lnTo>
                    <a:pt x="187" y="659"/>
                  </a:lnTo>
                  <a:lnTo>
                    <a:pt x="185" y="659"/>
                  </a:lnTo>
                  <a:lnTo>
                    <a:pt x="183" y="659"/>
                  </a:lnTo>
                  <a:lnTo>
                    <a:pt x="181" y="657"/>
                  </a:lnTo>
                  <a:lnTo>
                    <a:pt x="179" y="657"/>
                  </a:lnTo>
                  <a:lnTo>
                    <a:pt x="177" y="655"/>
                  </a:lnTo>
                  <a:lnTo>
                    <a:pt x="175" y="654"/>
                  </a:lnTo>
                  <a:lnTo>
                    <a:pt x="173" y="652"/>
                  </a:lnTo>
                  <a:lnTo>
                    <a:pt x="172" y="650"/>
                  </a:lnTo>
                  <a:lnTo>
                    <a:pt x="170" y="650"/>
                  </a:lnTo>
                  <a:lnTo>
                    <a:pt x="168" y="650"/>
                  </a:lnTo>
                  <a:lnTo>
                    <a:pt x="166" y="650"/>
                  </a:lnTo>
                  <a:lnTo>
                    <a:pt x="164" y="648"/>
                  </a:lnTo>
                  <a:lnTo>
                    <a:pt x="162" y="648"/>
                  </a:lnTo>
                  <a:lnTo>
                    <a:pt x="160" y="646"/>
                  </a:lnTo>
                  <a:lnTo>
                    <a:pt x="158" y="644"/>
                  </a:lnTo>
                  <a:lnTo>
                    <a:pt x="158" y="642"/>
                  </a:lnTo>
                  <a:lnTo>
                    <a:pt x="158" y="640"/>
                  </a:lnTo>
                  <a:lnTo>
                    <a:pt x="156" y="638"/>
                  </a:lnTo>
                  <a:lnTo>
                    <a:pt x="156" y="636"/>
                  </a:lnTo>
                  <a:lnTo>
                    <a:pt x="154" y="633"/>
                  </a:lnTo>
                  <a:lnTo>
                    <a:pt x="153" y="631"/>
                  </a:lnTo>
                  <a:lnTo>
                    <a:pt x="151" y="629"/>
                  </a:lnTo>
                  <a:lnTo>
                    <a:pt x="149" y="627"/>
                  </a:lnTo>
                  <a:lnTo>
                    <a:pt x="147" y="625"/>
                  </a:lnTo>
                  <a:lnTo>
                    <a:pt x="143" y="623"/>
                  </a:lnTo>
                  <a:lnTo>
                    <a:pt x="141" y="621"/>
                  </a:lnTo>
                  <a:lnTo>
                    <a:pt x="137" y="619"/>
                  </a:lnTo>
                  <a:lnTo>
                    <a:pt x="134" y="616"/>
                  </a:lnTo>
                  <a:lnTo>
                    <a:pt x="132" y="616"/>
                  </a:lnTo>
                  <a:lnTo>
                    <a:pt x="130" y="616"/>
                  </a:lnTo>
                  <a:lnTo>
                    <a:pt x="128" y="616"/>
                  </a:lnTo>
                  <a:lnTo>
                    <a:pt x="126" y="617"/>
                  </a:lnTo>
                  <a:lnTo>
                    <a:pt x="126" y="619"/>
                  </a:lnTo>
                  <a:lnTo>
                    <a:pt x="124" y="621"/>
                  </a:lnTo>
                  <a:lnTo>
                    <a:pt x="124" y="623"/>
                  </a:lnTo>
                  <a:lnTo>
                    <a:pt x="120" y="625"/>
                  </a:lnTo>
                  <a:lnTo>
                    <a:pt x="120" y="627"/>
                  </a:lnTo>
                  <a:lnTo>
                    <a:pt x="120" y="629"/>
                  </a:lnTo>
                  <a:lnTo>
                    <a:pt x="120" y="631"/>
                  </a:lnTo>
                  <a:lnTo>
                    <a:pt x="118" y="631"/>
                  </a:lnTo>
                  <a:lnTo>
                    <a:pt x="118" y="633"/>
                  </a:lnTo>
                  <a:lnTo>
                    <a:pt x="116" y="635"/>
                  </a:lnTo>
                  <a:lnTo>
                    <a:pt x="115" y="636"/>
                  </a:lnTo>
                  <a:lnTo>
                    <a:pt x="113" y="635"/>
                  </a:lnTo>
                  <a:lnTo>
                    <a:pt x="111" y="635"/>
                  </a:lnTo>
                  <a:lnTo>
                    <a:pt x="109" y="635"/>
                  </a:lnTo>
                  <a:lnTo>
                    <a:pt x="107" y="635"/>
                  </a:lnTo>
                  <a:lnTo>
                    <a:pt x="105" y="635"/>
                  </a:lnTo>
                  <a:lnTo>
                    <a:pt x="105" y="633"/>
                  </a:lnTo>
                  <a:lnTo>
                    <a:pt x="103" y="631"/>
                  </a:lnTo>
                  <a:lnTo>
                    <a:pt x="101" y="631"/>
                  </a:lnTo>
                  <a:lnTo>
                    <a:pt x="99" y="629"/>
                  </a:lnTo>
                  <a:lnTo>
                    <a:pt x="99" y="627"/>
                  </a:lnTo>
                  <a:lnTo>
                    <a:pt x="97" y="625"/>
                  </a:lnTo>
                  <a:lnTo>
                    <a:pt x="96" y="625"/>
                  </a:lnTo>
                  <a:lnTo>
                    <a:pt x="96" y="623"/>
                  </a:lnTo>
                  <a:lnTo>
                    <a:pt x="90" y="621"/>
                  </a:lnTo>
                  <a:lnTo>
                    <a:pt x="88" y="619"/>
                  </a:lnTo>
                  <a:lnTo>
                    <a:pt x="86" y="619"/>
                  </a:lnTo>
                  <a:lnTo>
                    <a:pt x="86" y="617"/>
                  </a:lnTo>
                  <a:lnTo>
                    <a:pt x="84" y="617"/>
                  </a:lnTo>
                  <a:lnTo>
                    <a:pt x="82" y="616"/>
                  </a:lnTo>
                  <a:lnTo>
                    <a:pt x="82" y="614"/>
                  </a:lnTo>
                  <a:lnTo>
                    <a:pt x="82" y="612"/>
                  </a:lnTo>
                  <a:lnTo>
                    <a:pt x="82" y="610"/>
                  </a:lnTo>
                  <a:lnTo>
                    <a:pt x="80" y="608"/>
                  </a:lnTo>
                  <a:lnTo>
                    <a:pt x="80" y="606"/>
                  </a:lnTo>
                  <a:lnTo>
                    <a:pt x="77" y="606"/>
                  </a:lnTo>
                  <a:lnTo>
                    <a:pt x="75" y="604"/>
                  </a:lnTo>
                  <a:lnTo>
                    <a:pt x="73" y="604"/>
                  </a:lnTo>
                  <a:lnTo>
                    <a:pt x="71" y="602"/>
                  </a:lnTo>
                  <a:lnTo>
                    <a:pt x="69" y="604"/>
                  </a:lnTo>
                  <a:lnTo>
                    <a:pt x="67" y="604"/>
                  </a:lnTo>
                  <a:lnTo>
                    <a:pt x="65" y="602"/>
                  </a:lnTo>
                  <a:lnTo>
                    <a:pt x="65" y="604"/>
                  </a:lnTo>
                  <a:lnTo>
                    <a:pt x="63" y="604"/>
                  </a:lnTo>
                  <a:lnTo>
                    <a:pt x="63" y="602"/>
                  </a:lnTo>
                  <a:lnTo>
                    <a:pt x="61" y="602"/>
                  </a:lnTo>
                  <a:lnTo>
                    <a:pt x="61" y="600"/>
                  </a:lnTo>
                  <a:lnTo>
                    <a:pt x="61" y="598"/>
                  </a:lnTo>
                  <a:lnTo>
                    <a:pt x="59" y="598"/>
                  </a:lnTo>
                  <a:lnTo>
                    <a:pt x="57" y="598"/>
                  </a:lnTo>
                  <a:lnTo>
                    <a:pt x="56" y="598"/>
                  </a:lnTo>
                  <a:lnTo>
                    <a:pt x="56" y="597"/>
                  </a:lnTo>
                  <a:lnTo>
                    <a:pt x="52" y="595"/>
                  </a:lnTo>
                  <a:lnTo>
                    <a:pt x="48" y="591"/>
                  </a:lnTo>
                  <a:lnTo>
                    <a:pt x="44" y="587"/>
                  </a:lnTo>
                  <a:lnTo>
                    <a:pt x="40" y="583"/>
                  </a:lnTo>
                  <a:lnTo>
                    <a:pt x="37" y="579"/>
                  </a:lnTo>
                  <a:lnTo>
                    <a:pt x="35" y="576"/>
                  </a:lnTo>
                  <a:lnTo>
                    <a:pt x="31" y="574"/>
                  </a:lnTo>
                  <a:lnTo>
                    <a:pt x="25" y="568"/>
                  </a:lnTo>
                  <a:lnTo>
                    <a:pt x="18" y="562"/>
                  </a:lnTo>
                  <a:lnTo>
                    <a:pt x="14" y="559"/>
                  </a:lnTo>
                  <a:lnTo>
                    <a:pt x="12" y="557"/>
                  </a:lnTo>
                  <a:lnTo>
                    <a:pt x="8" y="553"/>
                  </a:lnTo>
                  <a:lnTo>
                    <a:pt x="4" y="547"/>
                  </a:lnTo>
                  <a:lnTo>
                    <a:pt x="0" y="545"/>
                  </a:lnTo>
                  <a:lnTo>
                    <a:pt x="0" y="542"/>
                  </a:lnTo>
                  <a:lnTo>
                    <a:pt x="2" y="542"/>
                  </a:lnTo>
                  <a:lnTo>
                    <a:pt x="2" y="538"/>
                  </a:lnTo>
                  <a:lnTo>
                    <a:pt x="2" y="532"/>
                  </a:lnTo>
                  <a:lnTo>
                    <a:pt x="2" y="526"/>
                  </a:lnTo>
                  <a:lnTo>
                    <a:pt x="2" y="519"/>
                  </a:lnTo>
                  <a:lnTo>
                    <a:pt x="2" y="511"/>
                  </a:lnTo>
                  <a:lnTo>
                    <a:pt x="4" y="504"/>
                  </a:lnTo>
                  <a:lnTo>
                    <a:pt x="4" y="500"/>
                  </a:lnTo>
                  <a:lnTo>
                    <a:pt x="4" y="494"/>
                  </a:lnTo>
                  <a:lnTo>
                    <a:pt x="4" y="490"/>
                  </a:lnTo>
                  <a:lnTo>
                    <a:pt x="4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10" y="486"/>
                  </a:lnTo>
                  <a:lnTo>
                    <a:pt x="12" y="486"/>
                  </a:lnTo>
                  <a:lnTo>
                    <a:pt x="14" y="486"/>
                  </a:lnTo>
                  <a:lnTo>
                    <a:pt x="16" y="488"/>
                  </a:lnTo>
                  <a:lnTo>
                    <a:pt x="18" y="488"/>
                  </a:lnTo>
                  <a:lnTo>
                    <a:pt x="19" y="486"/>
                  </a:lnTo>
                  <a:lnTo>
                    <a:pt x="21" y="485"/>
                  </a:lnTo>
                  <a:lnTo>
                    <a:pt x="23" y="485"/>
                  </a:lnTo>
                  <a:lnTo>
                    <a:pt x="25" y="485"/>
                  </a:lnTo>
                  <a:lnTo>
                    <a:pt x="27" y="485"/>
                  </a:lnTo>
                  <a:lnTo>
                    <a:pt x="29" y="485"/>
                  </a:lnTo>
                  <a:lnTo>
                    <a:pt x="31" y="483"/>
                  </a:lnTo>
                  <a:lnTo>
                    <a:pt x="33" y="483"/>
                  </a:lnTo>
                  <a:lnTo>
                    <a:pt x="33" y="481"/>
                  </a:lnTo>
                  <a:lnTo>
                    <a:pt x="35" y="481"/>
                  </a:lnTo>
                  <a:lnTo>
                    <a:pt x="38" y="477"/>
                  </a:lnTo>
                  <a:lnTo>
                    <a:pt x="38" y="475"/>
                  </a:lnTo>
                  <a:lnTo>
                    <a:pt x="40" y="473"/>
                  </a:lnTo>
                  <a:lnTo>
                    <a:pt x="42" y="469"/>
                  </a:lnTo>
                  <a:lnTo>
                    <a:pt x="44" y="466"/>
                  </a:lnTo>
                  <a:lnTo>
                    <a:pt x="46" y="464"/>
                  </a:lnTo>
                  <a:lnTo>
                    <a:pt x="48" y="460"/>
                  </a:lnTo>
                  <a:lnTo>
                    <a:pt x="50" y="458"/>
                  </a:lnTo>
                  <a:lnTo>
                    <a:pt x="50" y="456"/>
                  </a:lnTo>
                  <a:lnTo>
                    <a:pt x="50" y="454"/>
                  </a:lnTo>
                  <a:lnTo>
                    <a:pt x="52" y="452"/>
                  </a:lnTo>
                  <a:lnTo>
                    <a:pt x="52" y="450"/>
                  </a:lnTo>
                  <a:lnTo>
                    <a:pt x="52" y="448"/>
                  </a:lnTo>
                  <a:lnTo>
                    <a:pt x="52" y="447"/>
                  </a:lnTo>
                  <a:lnTo>
                    <a:pt x="54" y="447"/>
                  </a:lnTo>
                  <a:lnTo>
                    <a:pt x="54" y="445"/>
                  </a:lnTo>
                  <a:lnTo>
                    <a:pt x="50" y="447"/>
                  </a:lnTo>
                  <a:lnTo>
                    <a:pt x="50" y="445"/>
                  </a:lnTo>
                  <a:lnTo>
                    <a:pt x="48" y="443"/>
                  </a:lnTo>
                  <a:lnTo>
                    <a:pt x="46" y="443"/>
                  </a:lnTo>
                  <a:lnTo>
                    <a:pt x="44" y="441"/>
                  </a:lnTo>
                  <a:lnTo>
                    <a:pt x="44" y="439"/>
                  </a:lnTo>
                  <a:lnTo>
                    <a:pt x="46" y="437"/>
                  </a:lnTo>
                  <a:lnTo>
                    <a:pt x="48" y="437"/>
                  </a:lnTo>
                  <a:lnTo>
                    <a:pt x="48" y="435"/>
                  </a:lnTo>
                  <a:lnTo>
                    <a:pt x="48" y="433"/>
                  </a:lnTo>
                  <a:lnTo>
                    <a:pt x="48" y="431"/>
                  </a:lnTo>
                  <a:lnTo>
                    <a:pt x="50" y="429"/>
                  </a:lnTo>
                  <a:lnTo>
                    <a:pt x="52" y="428"/>
                  </a:lnTo>
                  <a:lnTo>
                    <a:pt x="56" y="428"/>
                  </a:lnTo>
                  <a:lnTo>
                    <a:pt x="57" y="428"/>
                  </a:lnTo>
                  <a:lnTo>
                    <a:pt x="59" y="429"/>
                  </a:lnTo>
                  <a:lnTo>
                    <a:pt x="67" y="429"/>
                  </a:lnTo>
                  <a:lnTo>
                    <a:pt x="78" y="429"/>
                  </a:lnTo>
                  <a:lnTo>
                    <a:pt x="92" y="428"/>
                  </a:lnTo>
                  <a:lnTo>
                    <a:pt x="97" y="428"/>
                  </a:lnTo>
                  <a:lnTo>
                    <a:pt x="105" y="428"/>
                  </a:lnTo>
                  <a:lnTo>
                    <a:pt x="107" y="428"/>
                  </a:lnTo>
                  <a:lnTo>
                    <a:pt x="109" y="428"/>
                  </a:lnTo>
                  <a:lnTo>
                    <a:pt x="111" y="426"/>
                  </a:lnTo>
                  <a:lnTo>
                    <a:pt x="115" y="426"/>
                  </a:lnTo>
                  <a:lnTo>
                    <a:pt x="115" y="424"/>
                  </a:lnTo>
                  <a:lnTo>
                    <a:pt x="115" y="422"/>
                  </a:lnTo>
                  <a:lnTo>
                    <a:pt x="116" y="422"/>
                  </a:lnTo>
                  <a:lnTo>
                    <a:pt x="116" y="420"/>
                  </a:lnTo>
                  <a:lnTo>
                    <a:pt x="118" y="418"/>
                  </a:lnTo>
                  <a:lnTo>
                    <a:pt x="120" y="418"/>
                  </a:lnTo>
                  <a:lnTo>
                    <a:pt x="122" y="418"/>
                  </a:lnTo>
                  <a:lnTo>
                    <a:pt x="122" y="420"/>
                  </a:lnTo>
                  <a:lnTo>
                    <a:pt x="124" y="420"/>
                  </a:lnTo>
                  <a:lnTo>
                    <a:pt x="126" y="420"/>
                  </a:lnTo>
                  <a:lnTo>
                    <a:pt x="126" y="422"/>
                  </a:lnTo>
                  <a:lnTo>
                    <a:pt x="128" y="420"/>
                  </a:lnTo>
                  <a:lnTo>
                    <a:pt x="130" y="420"/>
                  </a:lnTo>
                  <a:lnTo>
                    <a:pt x="130" y="418"/>
                  </a:lnTo>
                  <a:lnTo>
                    <a:pt x="132" y="418"/>
                  </a:lnTo>
                  <a:lnTo>
                    <a:pt x="134" y="416"/>
                  </a:lnTo>
                  <a:lnTo>
                    <a:pt x="134" y="414"/>
                  </a:lnTo>
                  <a:lnTo>
                    <a:pt x="135" y="414"/>
                  </a:lnTo>
                  <a:lnTo>
                    <a:pt x="135" y="412"/>
                  </a:lnTo>
                  <a:lnTo>
                    <a:pt x="137" y="412"/>
                  </a:lnTo>
                  <a:lnTo>
                    <a:pt x="139" y="410"/>
                  </a:lnTo>
                  <a:lnTo>
                    <a:pt x="141" y="410"/>
                  </a:lnTo>
                  <a:lnTo>
                    <a:pt x="141" y="409"/>
                  </a:lnTo>
                  <a:lnTo>
                    <a:pt x="143" y="409"/>
                  </a:lnTo>
                  <a:lnTo>
                    <a:pt x="143" y="407"/>
                  </a:lnTo>
                  <a:lnTo>
                    <a:pt x="143" y="405"/>
                  </a:lnTo>
                  <a:lnTo>
                    <a:pt x="145" y="405"/>
                  </a:lnTo>
                  <a:lnTo>
                    <a:pt x="147" y="403"/>
                  </a:lnTo>
                  <a:lnTo>
                    <a:pt x="149" y="403"/>
                  </a:lnTo>
                  <a:lnTo>
                    <a:pt x="149" y="405"/>
                  </a:lnTo>
                  <a:lnTo>
                    <a:pt x="151" y="403"/>
                  </a:lnTo>
                  <a:lnTo>
                    <a:pt x="151" y="401"/>
                  </a:lnTo>
                  <a:lnTo>
                    <a:pt x="153" y="401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399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1"/>
                  </a:lnTo>
                  <a:lnTo>
                    <a:pt x="156" y="390"/>
                  </a:lnTo>
                  <a:lnTo>
                    <a:pt x="156" y="388"/>
                  </a:lnTo>
                  <a:lnTo>
                    <a:pt x="156" y="386"/>
                  </a:lnTo>
                  <a:lnTo>
                    <a:pt x="158" y="382"/>
                  </a:lnTo>
                  <a:lnTo>
                    <a:pt x="160" y="378"/>
                  </a:lnTo>
                  <a:lnTo>
                    <a:pt x="162" y="378"/>
                  </a:lnTo>
                  <a:lnTo>
                    <a:pt x="166" y="374"/>
                  </a:lnTo>
                  <a:lnTo>
                    <a:pt x="168" y="371"/>
                  </a:lnTo>
                  <a:lnTo>
                    <a:pt x="170" y="367"/>
                  </a:lnTo>
                  <a:lnTo>
                    <a:pt x="172" y="365"/>
                  </a:lnTo>
                  <a:lnTo>
                    <a:pt x="173" y="361"/>
                  </a:lnTo>
                  <a:lnTo>
                    <a:pt x="177" y="359"/>
                  </a:lnTo>
                  <a:lnTo>
                    <a:pt x="179" y="357"/>
                  </a:lnTo>
                  <a:lnTo>
                    <a:pt x="183" y="353"/>
                  </a:lnTo>
                  <a:lnTo>
                    <a:pt x="185" y="352"/>
                  </a:lnTo>
                  <a:lnTo>
                    <a:pt x="189" y="350"/>
                  </a:lnTo>
                  <a:lnTo>
                    <a:pt x="191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6" y="344"/>
                  </a:lnTo>
                  <a:lnTo>
                    <a:pt x="200" y="344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8" y="340"/>
                  </a:lnTo>
                  <a:lnTo>
                    <a:pt x="210" y="340"/>
                  </a:lnTo>
                  <a:lnTo>
                    <a:pt x="211" y="338"/>
                  </a:lnTo>
                  <a:lnTo>
                    <a:pt x="213" y="338"/>
                  </a:lnTo>
                  <a:lnTo>
                    <a:pt x="217" y="338"/>
                  </a:lnTo>
                  <a:lnTo>
                    <a:pt x="219" y="338"/>
                  </a:lnTo>
                  <a:lnTo>
                    <a:pt x="223" y="340"/>
                  </a:lnTo>
                  <a:lnTo>
                    <a:pt x="225" y="340"/>
                  </a:lnTo>
                  <a:lnTo>
                    <a:pt x="227" y="340"/>
                  </a:lnTo>
                  <a:lnTo>
                    <a:pt x="229" y="342"/>
                  </a:lnTo>
                  <a:lnTo>
                    <a:pt x="230" y="342"/>
                  </a:lnTo>
                  <a:lnTo>
                    <a:pt x="232" y="344"/>
                  </a:lnTo>
                  <a:lnTo>
                    <a:pt x="234" y="344"/>
                  </a:lnTo>
                  <a:lnTo>
                    <a:pt x="238" y="346"/>
                  </a:lnTo>
                  <a:lnTo>
                    <a:pt x="240" y="346"/>
                  </a:lnTo>
                  <a:lnTo>
                    <a:pt x="244" y="348"/>
                  </a:lnTo>
                  <a:lnTo>
                    <a:pt x="246" y="348"/>
                  </a:lnTo>
                  <a:lnTo>
                    <a:pt x="248" y="348"/>
                  </a:lnTo>
                  <a:lnTo>
                    <a:pt x="251" y="350"/>
                  </a:lnTo>
                  <a:lnTo>
                    <a:pt x="253" y="350"/>
                  </a:lnTo>
                  <a:lnTo>
                    <a:pt x="257" y="350"/>
                  </a:lnTo>
                  <a:lnTo>
                    <a:pt x="259" y="350"/>
                  </a:lnTo>
                  <a:lnTo>
                    <a:pt x="259" y="348"/>
                  </a:lnTo>
                  <a:lnTo>
                    <a:pt x="261" y="346"/>
                  </a:lnTo>
                  <a:lnTo>
                    <a:pt x="263" y="346"/>
                  </a:lnTo>
                  <a:lnTo>
                    <a:pt x="265" y="346"/>
                  </a:lnTo>
                  <a:lnTo>
                    <a:pt x="267" y="346"/>
                  </a:lnTo>
                  <a:lnTo>
                    <a:pt x="268" y="346"/>
                  </a:lnTo>
                  <a:lnTo>
                    <a:pt x="270" y="346"/>
                  </a:lnTo>
                  <a:lnTo>
                    <a:pt x="270" y="344"/>
                  </a:lnTo>
                  <a:lnTo>
                    <a:pt x="272" y="344"/>
                  </a:lnTo>
                  <a:lnTo>
                    <a:pt x="274" y="344"/>
                  </a:lnTo>
                  <a:lnTo>
                    <a:pt x="274" y="342"/>
                  </a:lnTo>
                  <a:lnTo>
                    <a:pt x="276" y="340"/>
                  </a:lnTo>
                  <a:lnTo>
                    <a:pt x="278" y="340"/>
                  </a:lnTo>
                  <a:lnTo>
                    <a:pt x="280" y="340"/>
                  </a:lnTo>
                  <a:lnTo>
                    <a:pt x="282" y="340"/>
                  </a:lnTo>
                  <a:lnTo>
                    <a:pt x="282" y="338"/>
                  </a:lnTo>
                  <a:lnTo>
                    <a:pt x="282" y="336"/>
                  </a:lnTo>
                  <a:lnTo>
                    <a:pt x="282" y="334"/>
                  </a:lnTo>
                  <a:lnTo>
                    <a:pt x="284" y="336"/>
                  </a:lnTo>
                  <a:lnTo>
                    <a:pt x="284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7" y="331"/>
                  </a:lnTo>
                  <a:lnTo>
                    <a:pt x="287" y="329"/>
                  </a:lnTo>
                  <a:lnTo>
                    <a:pt x="289" y="329"/>
                  </a:lnTo>
                  <a:lnTo>
                    <a:pt x="291" y="327"/>
                  </a:lnTo>
                  <a:lnTo>
                    <a:pt x="293" y="327"/>
                  </a:lnTo>
                  <a:lnTo>
                    <a:pt x="293" y="325"/>
                  </a:lnTo>
                  <a:lnTo>
                    <a:pt x="293" y="323"/>
                  </a:lnTo>
                  <a:lnTo>
                    <a:pt x="295" y="323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5" y="317"/>
                  </a:lnTo>
                  <a:lnTo>
                    <a:pt x="297" y="317"/>
                  </a:lnTo>
                  <a:lnTo>
                    <a:pt x="297" y="315"/>
                  </a:lnTo>
                  <a:lnTo>
                    <a:pt x="299" y="315"/>
                  </a:lnTo>
                  <a:lnTo>
                    <a:pt x="299" y="314"/>
                  </a:lnTo>
                  <a:lnTo>
                    <a:pt x="299" y="312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301" y="306"/>
                  </a:lnTo>
                  <a:lnTo>
                    <a:pt x="303" y="306"/>
                  </a:lnTo>
                  <a:lnTo>
                    <a:pt x="303" y="304"/>
                  </a:lnTo>
                  <a:lnTo>
                    <a:pt x="303" y="302"/>
                  </a:lnTo>
                  <a:lnTo>
                    <a:pt x="305" y="302"/>
                  </a:lnTo>
                  <a:lnTo>
                    <a:pt x="305" y="300"/>
                  </a:lnTo>
                  <a:lnTo>
                    <a:pt x="306" y="300"/>
                  </a:lnTo>
                  <a:lnTo>
                    <a:pt x="306" y="298"/>
                  </a:lnTo>
                  <a:lnTo>
                    <a:pt x="306" y="296"/>
                  </a:lnTo>
                  <a:lnTo>
                    <a:pt x="306" y="295"/>
                  </a:lnTo>
                  <a:lnTo>
                    <a:pt x="308" y="293"/>
                  </a:lnTo>
                  <a:lnTo>
                    <a:pt x="306" y="293"/>
                  </a:lnTo>
                  <a:lnTo>
                    <a:pt x="308" y="291"/>
                  </a:lnTo>
                  <a:lnTo>
                    <a:pt x="306" y="289"/>
                  </a:lnTo>
                  <a:lnTo>
                    <a:pt x="305" y="289"/>
                  </a:lnTo>
                  <a:lnTo>
                    <a:pt x="305" y="287"/>
                  </a:lnTo>
                  <a:lnTo>
                    <a:pt x="303" y="285"/>
                  </a:lnTo>
                  <a:lnTo>
                    <a:pt x="301" y="283"/>
                  </a:lnTo>
                  <a:lnTo>
                    <a:pt x="299" y="283"/>
                  </a:lnTo>
                  <a:lnTo>
                    <a:pt x="297" y="283"/>
                  </a:lnTo>
                  <a:lnTo>
                    <a:pt x="297" y="281"/>
                  </a:lnTo>
                  <a:lnTo>
                    <a:pt x="297" y="279"/>
                  </a:lnTo>
                  <a:lnTo>
                    <a:pt x="297" y="277"/>
                  </a:lnTo>
                  <a:lnTo>
                    <a:pt x="297" y="276"/>
                  </a:lnTo>
                  <a:lnTo>
                    <a:pt x="299" y="276"/>
                  </a:lnTo>
                  <a:lnTo>
                    <a:pt x="299" y="274"/>
                  </a:lnTo>
                  <a:lnTo>
                    <a:pt x="299" y="272"/>
                  </a:lnTo>
                  <a:lnTo>
                    <a:pt x="299" y="270"/>
                  </a:lnTo>
                  <a:lnTo>
                    <a:pt x="299" y="268"/>
                  </a:lnTo>
                  <a:lnTo>
                    <a:pt x="299" y="266"/>
                  </a:lnTo>
                  <a:lnTo>
                    <a:pt x="297" y="264"/>
                  </a:lnTo>
                  <a:lnTo>
                    <a:pt x="297" y="262"/>
                  </a:lnTo>
                  <a:lnTo>
                    <a:pt x="295" y="260"/>
                  </a:lnTo>
                  <a:lnTo>
                    <a:pt x="293" y="258"/>
                  </a:lnTo>
                  <a:lnTo>
                    <a:pt x="293" y="257"/>
                  </a:lnTo>
                  <a:lnTo>
                    <a:pt x="291" y="255"/>
                  </a:lnTo>
                  <a:lnTo>
                    <a:pt x="291" y="253"/>
                  </a:lnTo>
                  <a:lnTo>
                    <a:pt x="289" y="251"/>
                  </a:lnTo>
                  <a:lnTo>
                    <a:pt x="289" y="249"/>
                  </a:lnTo>
                  <a:lnTo>
                    <a:pt x="291" y="247"/>
                  </a:lnTo>
                  <a:lnTo>
                    <a:pt x="293" y="247"/>
                  </a:lnTo>
                  <a:lnTo>
                    <a:pt x="295" y="247"/>
                  </a:lnTo>
                  <a:lnTo>
                    <a:pt x="297" y="247"/>
                  </a:lnTo>
                  <a:lnTo>
                    <a:pt x="299" y="247"/>
                  </a:lnTo>
                  <a:lnTo>
                    <a:pt x="301" y="24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D7F45894-2826-44E1-9758-2DDEE8FA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2094"/>
              <a:ext cx="764" cy="935"/>
            </a:xfrm>
            <a:custGeom>
              <a:avLst/>
              <a:gdLst>
                <a:gd name="T0" fmla="*/ 112 w 764"/>
                <a:gd name="T1" fmla="*/ 228 h 935"/>
                <a:gd name="T2" fmla="*/ 89 w 764"/>
                <a:gd name="T3" fmla="*/ 198 h 935"/>
                <a:gd name="T4" fmla="*/ 70 w 764"/>
                <a:gd name="T5" fmla="*/ 167 h 935"/>
                <a:gd name="T6" fmla="*/ 60 w 764"/>
                <a:gd name="T7" fmla="*/ 133 h 935"/>
                <a:gd name="T8" fmla="*/ 72 w 764"/>
                <a:gd name="T9" fmla="*/ 95 h 935"/>
                <a:gd name="T10" fmla="*/ 51 w 764"/>
                <a:gd name="T11" fmla="*/ 78 h 935"/>
                <a:gd name="T12" fmla="*/ 28 w 764"/>
                <a:gd name="T13" fmla="*/ 55 h 935"/>
                <a:gd name="T14" fmla="*/ 0 w 764"/>
                <a:gd name="T15" fmla="*/ 34 h 935"/>
                <a:gd name="T16" fmla="*/ 13 w 764"/>
                <a:gd name="T17" fmla="*/ 15 h 935"/>
                <a:gd name="T18" fmla="*/ 34 w 764"/>
                <a:gd name="T19" fmla="*/ 23 h 935"/>
                <a:gd name="T20" fmla="*/ 62 w 764"/>
                <a:gd name="T21" fmla="*/ 29 h 935"/>
                <a:gd name="T22" fmla="*/ 89 w 764"/>
                <a:gd name="T23" fmla="*/ 36 h 935"/>
                <a:gd name="T24" fmla="*/ 117 w 764"/>
                <a:gd name="T25" fmla="*/ 48 h 935"/>
                <a:gd name="T26" fmla="*/ 138 w 764"/>
                <a:gd name="T27" fmla="*/ 46 h 935"/>
                <a:gd name="T28" fmla="*/ 157 w 764"/>
                <a:gd name="T29" fmla="*/ 25 h 935"/>
                <a:gd name="T30" fmla="*/ 182 w 764"/>
                <a:gd name="T31" fmla="*/ 15 h 935"/>
                <a:gd name="T32" fmla="*/ 203 w 764"/>
                <a:gd name="T33" fmla="*/ 10 h 935"/>
                <a:gd name="T34" fmla="*/ 222 w 764"/>
                <a:gd name="T35" fmla="*/ 10 h 935"/>
                <a:gd name="T36" fmla="*/ 237 w 764"/>
                <a:gd name="T37" fmla="*/ 0 h 935"/>
                <a:gd name="T38" fmla="*/ 239 w 764"/>
                <a:gd name="T39" fmla="*/ 19 h 935"/>
                <a:gd name="T40" fmla="*/ 233 w 764"/>
                <a:gd name="T41" fmla="*/ 42 h 935"/>
                <a:gd name="T42" fmla="*/ 233 w 764"/>
                <a:gd name="T43" fmla="*/ 69 h 935"/>
                <a:gd name="T44" fmla="*/ 277 w 764"/>
                <a:gd name="T45" fmla="*/ 78 h 935"/>
                <a:gd name="T46" fmla="*/ 300 w 764"/>
                <a:gd name="T47" fmla="*/ 97 h 935"/>
                <a:gd name="T48" fmla="*/ 292 w 764"/>
                <a:gd name="T49" fmla="*/ 120 h 935"/>
                <a:gd name="T50" fmla="*/ 279 w 764"/>
                <a:gd name="T51" fmla="*/ 133 h 935"/>
                <a:gd name="T52" fmla="*/ 268 w 764"/>
                <a:gd name="T53" fmla="*/ 154 h 935"/>
                <a:gd name="T54" fmla="*/ 273 w 764"/>
                <a:gd name="T55" fmla="*/ 175 h 935"/>
                <a:gd name="T56" fmla="*/ 323 w 764"/>
                <a:gd name="T57" fmla="*/ 190 h 935"/>
                <a:gd name="T58" fmla="*/ 353 w 764"/>
                <a:gd name="T59" fmla="*/ 220 h 935"/>
                <a:gd name="T60" fmla="*/ 370 w 764"/>
                <a:gd name="T61" fmla="*/ 253 h 935"/>
                <a:gd name="T62" fmla="*/ 391 w 764"/>
                <a:gd name="T63" fmla="*/ 279 h 935"/>
                <a:gd name="T64" fmla="*/ 368 w 764"/>
                <a:gd name="T65" fmla="*/ 287 h 935"/>
                <a:gd name="T66" fmla="*/ 349 w 764"/>
                <a:gd name="T67" fmla="*/ 302 h 935"/>
                <a:gd name="T68" fmla="*/ 323 w 764"/>
                <a:gd name="T69" fmla="*/ 300 h 935"/>
                <a:gd name="T70" fmla="*/ 315 w 764"/>
                <a:gd name="T71" fmla="*/ 333 h 935"/>
                <a:gd name="T72" fmla="*/ 307 w 764"/>
                <a:gd name="T73" fmla="*/ 369 h 935"/>
                <a:gd name="T74" fmla="*/ 319 w 764"/>
                <a:gd name="T75" fmla="*/ 395 h 935"/>
                <a:gd name="T76" fmla="*/ 338 w 764"/>
                <a:gd name="T77" fmla="*/ 428 h 935"/>
                <a:gd name="T78" fmla="*/ 385 w 764"/>
                <a:gd name="T79" fmla="*/ 431 h 935"/>
                <a:gd name="T80" fmla="*/ 402 w 764"/>
                <a:gd name="T81" fmla="*/ 490 h 935"/>
                <a:gd name="T82" fmla="*/ 433 w 764"/>
                <a:gd name="T83" fmla="*/ 471 h 935"/>
                <a:gd name="T84" fmla="*/ 477 w 764"/>
                <a:gd name="T85" fmla="*/ 481 h 935"/>
                <a:gd name="T86" fmla="*/ 505 w 764"/>
                <a:gd name="T87" fmla="*/ 481 h 935"/>
                <a:gd name="T88" fmla="*/ 551 w 764"/>
                <a:gd name="T89" fmla="*/ 496 h 935"/>
                <a:gd name="T90" fmla="*/ 627 w 764"/>
                <a:gd name="T91" fmla="*/ 534 h 935"/>
                <a:gd name="T92" fmla="*/ 688 w 764"/>
                <a:gd name="T93" fmla="*/ 551 h 935"/>
                <a:gd name="T94" fmla="*/ 714 w 764"/>
                <a:gd name="T95" fmla="*/ 545 h 935"/>
                <a:gd name="T96" fmla="*/ 718 w 764"/>
                <a:gd name="T97" fmla="*/ 585 h 935"/>
                <a:gd name="T98" fmla="*/ 727 w 764"/>
                <a:gd name="T99" fmla="*/ 644 h 935"/>
                <a:gd name="T100" fmla="*/ 737 w 764"/>
                <a:gd name="T101" fmla="*/ 676 h 935"/>
                <a:gd name="T102" fmla="*/ 762 w 764"/>
                <a:gd name="T103" fmla="*/ 749 h 935"/>
                <a:gd name="T104" fmla="*/ 737 w 764"/>
                <a:gd name="T105" fmla="*/ 760 h 935"/>
                <a:gd name="T106" fmla="*/ 739 w 764"/>
                <a:gd name="T107" fmla="*/ 785 h 935"/>
                <a:gd name="T108" fmla="*/ 745 w 764"/>
                <a:gd name="T109" fmla="*/ 813 h 935"/>
                <a:gd name="T110" fmla="*/ 748 w 764"/>
                <a:gd name="T111" fmla="*/ 832 h 935"/>
                <a:gd name="T112" fmla="*/ 729 w 764"/>
                <a:gd name="T113" fmla="*/ 878 h 935"/>
                <a:gd name="T114" fmla="*/ 724 w 764"/>
                <a:gd name="T115" fmla="*/ 931 h 935"/>
                <a:gd name="T116" fmla="*/ 697 w 764"/>
                <a:gd name="T117" fmla="*/ 912 h 935"/>
                <a:gd name="T118" fmla="*/ 678 w 764"/>
                <a:gd name="T119" fmla="*/ 91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4" h="935">
                  <a:moveTo>
                    <a:pt x="131" y="247"/>
                  </a:moveTo>
                  <a:lnTo>
                    <a:pt x="129" y="245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7" y="241"/>
                  </a:lnTo>
                  <a:lnTo>
                    <a:pt x="125" y="241"/>
                  </a:lnTo>
                  <a:lnTo>
                    <a:pt x="125" y="239"/>
                  </a:lnTo>
                  <a:lnTo>
                    <a:pt x="123" y="238"/>
                  </a:lnTo>
                  <a:lnTo>
                    <a:pt x="123" y="236"/>
                  </a:lnTo>
                  <a:lnTo>
                    <a:pt x="121" y="234"/>
                  </a:lnTo>
                  <a:lnTo>
                    <a:pt x="119" y="234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6" y="232"/>
                  </a:lnTo>
                  <a:lnTo>
                    <a:pt x="114" y="230"/>
                  </a:lnTo>
                  <a:lnTo>
                    <a:pt x="114" y="228"/>
                  </a:lnTo>
                  <a:lnTo>
                    <a:pt x="112" y="228"/>
                  </a:lnTo>
                  <a:lnTo>
                    <a:pt x="110" y="226"/>
                  </a:lnTo>
                  <a:lnTo>
                    <a:pt x="110" y="222"/>
                  </a:lnTo>
                  <a:lnTo>
                    <a:pt x="108" y="220"/>
                  </a:lnTo>
                  <a:lnTo>
                    <a:pt x="106" y="219"/>
                  </a:lnTo>
                  <a:lnTo>
                    <a:pt x="104" y="217"/>
                  </a:lnTo>
                  <a:lnTo>
                    <a:pt x="100" y="215"/>
                  </a:lnTo>
                  <a:lnTo>
                    <a:pt x="97" y="215"/>
                  </a:lnTo>
                  <a:lnTo>
                    <a:pt x="93" y="215"/>
                  </a:lnTo>
                  <a:lnTo>
                    <a:pt x="91" y="215"/>
                  </a:lnTo>
                  <a:lnTo>
                    <a:pt x="89" y="213"/>
                  </a:lnTo>
                  <a:lnTo>
                    <a:pt x="87" y="211"/>
                  </a:lnTo>
                  <a:lnTo>
                    <a:pt x="87" y="209"/>
                  </a:lnTo>
                  <a:lnTo>
                    <a:pt x="85" y="205"/>
                  </a:lnTo>
                  <a:lnTo>
                    <a:pt x="87" y="203"/>
                  </a:lnTo>
                  <a:lnTo>
                    <a:pt x="87" y="201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4"/>
                  </a:lnTo>
                  <a:lnTo>
                    <a:pt x="87" y="192"/>
                  </a:lnTo>
                  <a:lnTo>
                    <a:pt x="87" y="188"/>
                  </a:lnTo>
                  <a:lnTo>
                    <a:pt x="87" y="184"/>
                  </a:lnTo>
                  <a:lnTo>
                    <a:pt x="87" y="181"/>
                  </a:lnTo>
                  <a:lnTo>
                    <a:pt x="85" y="177"/>
                  </a:lnTo>
                  <a:lnTo>
                    <a:pt x="83" y="175"/>
                  </a:lnTo>
                  <a:lnTo>
                    <a:pt x="83" y="173"/>
                  </a:lnTo>
                  <a:lnTo>
                    <a:pt x="81" y="173"/>
                  </a:lnTo>
                  <a:lnTo>
                    <a:pt x="79" y="173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74" y="169"/>
                  </a:lnTo>
                  <a:lnTo>
                    <a:pt x="72" y="169"/>
                  </a:lnTo>
                  <a:lnTo>
                    <a:pt x="70" y="167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0" y="162"/>
                  </a:lnTo>
                  <a:lnTo>
                    <a:pt x="70" y="160"/>
                  </a:lnTo>
                  <a:lnTo>
                    <a:pt x="72" y="158"/>
                  </a:lnTo>
                  <a:lnTo>
                    <a:pt x="72" y="156"/>
                  </a:lnTo>
                  <a:lnTo>
                    <a:pt x="70" y="154"/>
                  </a:lnTo>
                  <a:lnTo>
                    <a:pt x="68" y="152"/>
                  </a:lnTo>
                  <a:lnTo>
                    <a:pt x="64" y="150"/>
                  </a:lnTo>
                  <a:lnTo>
                    <a:pt x="62" y="146"/>
                  </a:lnTo>
                  <a:lnTo>
                    <a:pt x="59" y="144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9" y="139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4" y="112"/>
                  </a:lnTo>
                  <a:lnTo>
                    <a:pt x="74" y="108"/>
                  </a:lnTo>
                  <a:lnTo>
                    <a:pt x="74" y="107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2" y="95"/>
                  </a:lnTo>
                  <a:lnTo>
                    <a:pt x="70" y="95"/>
                  </a:lnTo>
                  <a:lnTo>
                    <a:pt x="68" y="95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5" y="95"/>
                  </a:lnTo>
                  <a:lnTo>
                    <a:pt x="53" y="95"/>
                  </a:lnTo>
                  <a:lnTo>
                    <a:pt x="51" y="91"/>
                  </a:lnTo>
                  <a:lnTo>
                    <a:pt x="51" y="89"/>
                  </a:lnTo>
                  <a:lnTo>
                    <a:pt x="53" y="88"/>
                  </a:lnTo>
                  <a:lnTo>
                    <a:pt x="51" y="86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6"/>
                  </a:lnTo>
                  <a:lnTo>
                    <a:pt x="53" y="72"/>
                  </a:lnTo>
                  <a:lnTo>
                    <a:pt x="51" y="69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4" y="55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5" y="51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5" y="32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8" y="34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7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1"/>
                  </a:lnTo>
                  <a:lnTo>
                    <a:pt x="129" y="50"/>
                  </a:lnTo>
                  <a:lnTo>
                    <a:pt x="129" y="48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3" y="46"/>
                  </a:lnTo>
                  <a:lnTo>
                    <a:pt x="133" y="44"/>
                  </a:lnTo>
                  <a:lnTo>
                    <a:pt x="135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4" y="36"/>
                  </a:lnTo>
                  <a:lnTo>
                    <a:pt x="144" y="34"/>
                  </a:lnTo>
                  <a:lnTo>
                    <a:pt x="144" y="32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2" y="29"/>
                  </a:lnTo>
                  <a:lnTo>
                    <a:pt x="154" y="27"/>
                  </a:lnTo>
                  <a:lnTo>
                    <a:pt x="155" y="27"/>
                  </a:lnTo>
                  <a:lnTo>
                    <a:pt x="157" y="25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7" y="21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1" y="21"/>
                  </a:lnTo>
                  <a:lnTo>
                    <a:pt x="173" y="21"/>
                  </a:lnTo>
                  <a:lnTo>
                    <a:pt x="174" y="19"/>
                  </a:lnTo>
                  <a:lnTo>
                    <a:pt x="176" y="19"/>
                  </a:lnTo>
                  <a:lnTo>
                    <a:pt x="178" y="17"/>
                  </a:lnTo>
                  <a:lnTo>
                    <a:pt x="180" y="17"/>
                  </a:lnTo>
                  <a:lnTo>
                    <a:pt x="182" y="15"/>
                  </a:lnTo>
                  <a:lnTo>
                    <a:pt x="184" y="15"/>
                  </a:lnTo>
                  <a:lnTo>
                    <a:pt x="186" y="15"/>
                  </a:lnTo>
                  <a:lnTo>
                    <a:pt x="186" y="13"/>
                  </a:lnTo>
                  <a:lnTo>
                    <a:pt x="188" y="12"/>
                  </a:lnTo>
                  <a:lnTo>
                    <a:pt x="188" y="10"/>
                  </a:lnTo>
                  <a:lnTo>
                    <a:pt x="190" y="10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199" y="10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3" y="10"/>
                  </a:lnTo>
                  <a:lnTo>
                    <a:pt x="205" y="8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2" y="6"/>
                  </a:lnTo>
                  <a:lnTo>
                    <a:pt x="212" y="8"/>
                  </a:lnTo>
                  <a:lnTo>
                    <a:pt x="214" y="10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22" y="10"/>
                  </a:lnTo>
                  <a:lnTo>
                    <a:pt x="224" y="10"/>
                  </a:lnTo>
                  <a:lnTo>
                    <a:pt x="224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26" y="8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6"/>
                  </a:lnTo>
                  <a:lnTo>
                    <a:pt x="230" y="4"/>
                  </a:lnTo>
                  <a:lnTo>
                    <a:pt x="231" y="4"/>
                  </a:lnTo>
                  <a:lnTo>
                    <a:pt x="231" y="6"/>
                  </a:lnTo>
                  <a:lnTo>
                    <a:pt x="233" y="4"/>
                  </a:lnTo>
                  <a:lnTo>
                    <a:pt x="233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lnTo>
                    <a:pt x="243" y="2"/>
                  </a:lnTo>
                  <a:lnTo>
                    <a:pt x="243" y="4"/>
                  </a:lnTo>
                  <a:lnTo>
                    <a:pt x="241" y="6"/>
                  </a:lnTo>
                  <a:lnTo>
                    <a:pt x="241" y="8"/>
                  </a:lnTo>
                  <a:lnTo>
                    <a:pt x="239" y="8"/>
                  </a:lnTo>
                  <a:lnTo>
                    <a:pt x="239" y="10"/>
                  </a:lnTo>
                  <a:lnTo>
                    <a:pt x="239" y="12"/>
                  </a:lnTo>
                  <a:lnTo>
                    <a:pt x="239" y="13"/>
                  </a:lnTo>
                  <a:lnTo>
                    <a:pt x="239" y="15"/>
                  </a:lnTo>
                  <a:lnTo>
                    <a:pt x="239" y="17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41" y="23"/>
                  </a:lnTo>
                  <a:lnTo>
                    <a:pt x="239" y="23"/>
                  </a:lnTo>
                  <a:lnTo>
                    <a:pt x="239" y="25"/>
                  </a:lnTo>
                  <a:lnTo>
                    <a:pt x="241" y="25"/>
                  </a:lnTo>
                  <a:lnTo>
                    <a:pt x="239" y="25"/>
                  </a:lnTo>
                  <a:lnTo>
                    <a:pt x="239" y="27"/>
                  </a:lnTo>
                  <a:lnTo>
                    <a:pt x="237" y="27"/>
                  </a:lnTo>
                  <a:lnTo>
                    <a:pt x="237" y="29"/>
                  </a:lnTo>
                  <a:lnTo>
                    <a:pt x="235" y="29"/>
                  </a:lnTo>
                  <a:lnTo>
                    <a:pt x="235" y="31"/>
                  </a:lnTo>
                  <a:lnTo>
                    <a:pt x="235" y="32"/>
                  </a:lnTo>
                  <a:lnTo>
                    <a:pt x="235" y="34"/>
                  </a:lnTo>
                  <a:lnTo>
                    <a:pt x="235" y="36"/>
                  </a:lnTo>
                  <a:lnTo>
                    <a:pt x="235" y="38"/>
                  </a:lnTo>
                  <a:lnTo>
                    <a:pt x="233" y="40"/>
                  </a:lnTo>
                  <a:lnTo>
                    <a:pt x="233" y="42"/>
                  </a:lnTo>
                  <a:lnTo>
                    <a:pt x="233" y="44"/>
                  </a:lnTo>
                  <a:lnTo>
                    <a:pt x="233" y="46"/>
                  </a:lnTo>
                  <a:lnTo>
                    <a:pt x="233" y="48"/>
                  </a:lnTo>
                  <a:lnTo>
                    <a:pt x="235" y="50"/>
                  </a:lnTo>
                  <a:lnTo>
                    <a:pt x="233" y="51"/>
                  </a:lnTo>
                  <a:lnTo>
                    <a:pt x="231" y="51"/>
                  </a:lnTo>
                  <a:lnTo>
                    <a:pt x="231" y="53"/>
                  </a:lnTo>
                  <a:lnTo>
                    <a:pt x="231" y="55"/>
                  </a:lnTo>
                  <a:lnTo>
                    <a:pt x="231" y="57"/>
                  </a:lnTo>
                  <a:lnTo>
                    <a:pt x="231" y="59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30" y="63"/>
                  </a:lnTo>
                  <a:lnTo>
                    <a:pt x="230" y="65"/>
                  </a:lnTo>
                  <a:lnTo>
                    <a:pt x="231" y="67"/>
                  </a:lnTo>
                  <a:lnTo>
                    <a:pt x="231" y="69"/>
                  </a:lnTo>
                  <a:lnTo>
                    <a:pt x="233" y="69"/>
                  </a:lnTo>
                  <a:lnTo>
                    <a:pt x="235" y="72"/>
                  </a:lnTo>
                  <a:lnTo>
                    <a:pt x="235" y="74"/>
                  </a:lnTo>
                  <a:lnTo>
                    <a:pt x="239" y="76"/>
                  </a:lnTo>
                  <a:lnTo>
                    <a:pt x="241" y="78"/>
                  </a:lnTo>
                  <a:lnTo>
                    <a:pt x="243" y="78"/>
                  </a:lnTo>
                  <a:lnTo>
                    <a:pt x="245" y="80"/>
                  </a:lnTo>
                  <a:lnTo>
                    <a:pt x="249" y="80"/>
                  </a:lnTo>
                  <a:lnTo>
                    <a:pt x="252" y="78"/>
                  </a:lnTo>
                  <a:lnTo>
                    <a:pt x="254" y="78"/>
                  </a:lnTo>
                  <a:lnTo>
                    <a:pt x="258" y="78"/>
                  </a:lnTo>
                  <a:lnTo>
                    <a:pt x="262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71" y="78"/>
                  </a:lnTo>
                  <a:lnTo>
                    <a:pt x="273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79" y="80"/>
                  </a:lnTo>
                  <a:lnTo>
                    <a:pt x="281" y="80"/>
                  </a:lnTo>
                  <a:lnTo>
                    <a:pt x="281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5" y="84"/>
                  </a:lnTo>
                  <a:lnTo>
                    <a:pt x="287" y="84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90" y="86"/>
                  </a:lnTo>
                  <a:lnTo>
                    <a:pt x="290" y="89"/>
                  </a:lnTo>
                  <a:lnTo>
                    <a:pt x="292" y="89"/>
                  </a:lnTo>
                  <a:lnTo>
                    <a:pt x="292" y="91"/>
                  </a:lnTo>
                  <a:lnTo>
                    <a:pt x="294" y="93"/>
                  </a:lnTo>
                  <a:lnTo>
                    <a:pt x="296" y="93"/>
                  </a:lnTo>
                  <a:lnTo>
                    <a:pt x="298" y="95"/>
                  </a:lnTo>
                  <a:lnTo>
                    <a:pt x="300" y="97"/>
                  </a:lnTo>
                  <a:lnTo>
                    <a:pt x="302" y="97"/>
                  </a:lnTo>
                  <a:lnTo>
                    <a:pt x="302" y="99"/>
                  </a:lnTo>
                  <a:lnTo>
                    <a:pt x="304" y="99"/>
                  </a:lnTo>
                  <a:lnTo>
                    <a:pt x="304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4" y="107"/>
                  </a:lnTo>
                  <a:lnTo>
                    <a:pt x="302" y="107"/>
                  </a:lnTo>
                  <a:lnTo>
                    <a:pt x="302" y="108"/>
                  </a:lnTo>
                  <a:lnTo>
                    <a:pt x="300" y="108"/>
                  </a:lnTo>
                  <a:lnTo>
                    <a:pt x="298" y="110"/>
                  </a:lnTo>
                  <a:lnTo>
                    <a:pt x="298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6" y="116"/>
                  </a:lnTo>
                  <a:lnTo>
                    <a:pt x="294" y="118"/>
                  </a:lnTo>
                  <a:lnTo>
                    <a:pt x="292" y="120"/>
                  </a:lnTo>
                  <a:lnTo>
                    <a:pt x="292" y="118"/>
                  </a:lnTo>
                  <a:lnTo>
                    <a:pt x="290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8" y="124"/>
                  </a:lnTo>
                  <a:lnTo>
                    <a:pt x="288" y="126"/>
                  </a:lnTo>
                  <a:lnTo>
                    <a:pt x="287" y="126"/>
                  </a:lnTo>
                  <a:lnTo>
                    <a:pt x="287" y="127"/>
                  </a:lnTo>
                  <a:lnTo>
                    <a:pt x="285" y="127"/>
                  </a:lnTo>
                  <a:lnTo>
                    <a:pt x="283" y="127"/>
                  </a:lnTo>
                  <a:lnTo>
                    <a:pt x="281" y="126"/>
                  </a:lnTo>
                  <a:lnTo>
                    <a:pt x="281" y="127"/>
                  </a:lnTo>
                  <a:lnTo>
                    <a:pt x="281" y="129"/>
                  </a:lnTo>
                  <a:lnTo>
                    <a:pt x="281" y="131"/>
                  </a:lnTo>
                  <a:lnTo>
                    <a:pt x="279" y="131"/>
                  </a:lnTo>
                  <a:lnTo>
                    <a:pt x="279" y="133"/>
                  </a:lnTo>
                  <a:lnTo>
                    <a:pt x="277" y="133"/>
                  </a:lnTo>
                  <a:lnTo>
                    <a:pt x="277" y="135"/>
                  </a:lnTo>
                  <a:lnTo>
                    <a:pt x="275" y="137"/>
                  </a:lnTo>
                  <a:lnTo>
                    <a:pt x="275" y="139"/>
                  </a:lnTo>
                  <a:lnTo>
                    <a:pt x="275" y="141"/>
                  </a:lnTo>
                  <a:lnTo>
                    <a:pt x="277" y="141"/>
                  </a:lnTo>
                  <a:lnTo>
                    <a:pt x="277" y="143"/>
                  </a:lnTo>
                  <a:lnTo>
                    <a:pt x="275" y="144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8" y="148"/>
                  </a:lnTo>
                  <a:lnTo>
                    <a:pt x="268" y="150"/>
                  </a:lnTo>
                  <a:lnTo>
                    <a:pt x="268" y="152"/>
                  </a:lnTo>
                  <a:lnTo>
                    <a:pt x="268" y="154"/>
                  </a:lnTo>
                  <a:lnTo>
                    <a:pt x="266" y="154"/>
                  </a:lnTo>
                  <a:lnTo>
                    <a:pt x="266" y="156"/>
                  </a:lnTo>
                  <a:lnTo>
                    <a:pt x="268" y="156"/>
                  </a:lnTo>
                  <a:lnTo>
                    <a:pt x="268" y="158"/>
                  </a:lnTo>
                  <a:lnTo>
                    <a:pt x="268" y="160"/>
                  </a:lnTo>
                  <a:lnTo>
                    <a:pt x="266" y="160"/>
                  </a:lnTo>
                  <a:lnTo>
                    <a:pt x="266" y="162"/>
                  </a:lnTo>
                  <a:lnTo>
                    <a:pt x="268" y="162"/>
                  </a:lnTo>
                  <a:lnTo>
                    <a:pt x="268" y="163"/>
                  </a:lnTo>
                  <a:lnTo>
                    <a:pt x="268" y="165"/>
                  </a:lnTo>
                  <a:lnTo>
                    <a:pt x="268" y="167"/>
                  </a:lnTo>
                  <a:lnTo>
                    <a:pt x="266" y="169"/>
                  </a:lnTo>
                  <a:lnTo>
                    <a:pt x="266" y="171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1" y="175"/>
                  </a:lnTo>
                  <a:lnTo>
                    <a:pt x="273" y="175"/>
                  </a:lnTo>
                  <a:lnTo>
                    <a:pt x="273" y="177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85" y="179"/>
                  </a:lnTo>
                  <a:lnTo>
                    <a:pt x="290" y="181"/>
                  </a:lnTo>
                  <a:lnTo>
                    <a:pt x="294" y="181"/>
                  </a:lnTo>
                  <a:lnTo>
                    <a:pt x="296" y="181"/>
                  </a:lnTo>
                  <a:lnTo>
                    <a:pt x="298" y="182"/>
                  </a:lnTo>
                  <a:lnTo>
                    <a:pt x="300" y="184"/>
                  </a:lnTo>
                  <a:lnTo>
                    <a:pt x="304" y="184"/>
                  </a:lnTo>
                  <a:lnTo>
                    <a:pt x="306" y="186"/>
                  </a:lnTo>
                  <a:lnTo>
                    <a:pt x="309" y="186"/>
                  </a:lnTo>
                  <a:lnTo>
                    <a:pt x="311" y="188"/>
                  </a:lnTo>
                  <a:lnTo>
                    <a:pt x="315" y="188"/>
                  </a:lnTo>
                  <a:lnTo>
                    <a:pt x="319" y="188"/>
                  </a:lnTo>
                  <a:lnTo>
                    <a:pt x="321" y="190"/>
                  </a:lnTo>
                  <a:lnTo>
                    <a:pt x="323" y="190"/>
                  </a:lnTo>
                  <a:lnTo>
                    <a:pt x="325" y="192"/>
                  </a:lnTo>
                  <a:lnTo>
                    <a:pt x="328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8"/>
                  </a:lnTo>
                  <a:lnTo>
                    <a:pt x="334" y="200"/>
                  </a:lnTo>
                  <a:lnTo>
                    <a:pt x="336" y="201"/>
                  </a:lnTo>
                  <a:lnTo>
                    <a:pt x="336" y="203"/>
                  </a:lnTo>
                  <a:lnTo>
                    <a:pt x="336" y="205"/>
                  </a:lnTo>
                  <a:lnTo>
                    <a:pt x="338" y="207"/>
                  </a:lnTo>
                  <a:lnTo>
                    <a:pt x="340" y="211"/>
                  </a:lnTo>
                  <a:lnTo>
                    <a:pt x="342" y="213"/>
                  </a:lnTo>
                  <a:lnTo>
                    <a:pt x="344" y="215"/>
                  </a:lnTo>
                  <a:lnTo>
                    <a:pt x="344" y="219"/>
                  </a:lnTo>
                  <a:lnTo>
                    <a:pt x="347" y="220"/>
                  </a:lnTo>
                  <a:lnTo>
                    <a:pt x="349" y="220"/>
                  </a:lnTo>
                  <a:lnTo>
                    <a:pt x="353" y="220"/>
                  </a:lnTo>
                  <a:lnTo>
                    <a:pt x="355" y="220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1" y="224"/>
                  </a:lnTo>
                  <a:lnTo>
                    <a:pt x="363" y="228"/>
                  </a:lnTo>
                  <a:lnTo>
                    <a:pt x="363" y="230"/>
                  </a:lnTo>
                  <a:lnTo>
                    <a:pt x="363" y="232"/>
                  </a:lnTo>
                  <a:lnTo>
                    <a:pt x="363" y="236"/>
                  </a:lnTo>
                  <a:lnTo>
                    <a:pt x="363" y="238"/>
                  </a:lnTo>
                  <a:lnTo>
                    <a:pt x="364" y="239"/>
                  </a:lnTo>
                  <a:lnTo>
                    <a:pt x="364" y="241"/>
                  </a:lnTo>
                  <a:lnTo>
                    <a:pt x="364" y="245"/>
                  </a:lnTo>
                  <a:lnTo>
                    <a:pt x="366" y="247"/>
                  </a:lnTo>
                  <a:lnTo>
                    <a:pt x="366" y="251"/>
                  </a:lnTo>
                  <a:lnTo>
                    <a:pt x="366" y="253"/>
                  </a:lnTo>
                  <a:lnTo>
                    <a:pt x="368" y="253"/>
                  </a:lnTo>
                  <a:lnTo>
                    <a:pt x="370" y="253"/>
                  </a:lnTo>
                  <a:lnTo>
                    <a:pt x="374" y="253"/>
                  </a:lnTo>
                  <a:lnTo>
                    <a:pt x="376" y="253"/>
                  </a:lnTo>
                  <a:lnTo>
                    <a:pt x="380" y="255"/>
                  </a:lnTo>
                  <a:lnTo>
                    <a:pt x="382" y="255"/>
                  </a:lnTo>
                  <a:lnTo>
                    <a:pt x="382" y="257"/>
                  </a:lnTo>
                  <a:lnTo>
                    <a:pt x="383" y="258"/>
                  </a:lnTo>
                  <a:lnTo>
                    <a:pt x="383" y="260"/>
                  </a:lnTo>
                  <a:lnTo>
                    <a:pt x="385" y="264"/>
                  </a:lnTo>
                  <a:lnTo>
                    <a:pt x="387" y="266"/>
                  </a:lnTo>
                  <a:lnTo>
                    <a:pt x="387" y="268"/>
                  </a:lnTo>
                  <a:lnTo>
                    <a:pt x="389" y="270"/>
                  </a:lnTo>
                  <a:lnTo>
                    <a:pt x="389" y="272"/>
                  </a:lnTo>
                  <a:lnTo>
                    <a:pt x="391" y="274"/>
                  </a:lnTo>
                  <a:lnTo>
                    <a:pt x="391" y="276"/>
                  </a:lnTo>
                  <a:lnTo>
                    <a:pt x="393" y="277"/>
                  </a:lnTo>
                  <a:lnTo>
                    <a:pt x="393" y="279"/>
                  </a:lnTo>
                  <a:lnTo>
                    <a:pt x="391" y="279"/>
                  </a:lnTo>
                  <a:lnTo>
                    <a:pt x="391" y="281"/>
                  </a:lnTo>
                  <a:lnTo>
                    <a:pt x="389" y="281"/>
                  </a:lnTo>
                  <a:lnTo>
                    <a:pt x="389" y="283"/>
                  </a:lnTo>
                  <a:lnTo>
                    <a:pt x="387" y="283"/>
                  </a:lnTo>
                  <a:lnTo>
                    <a:pt x="387" y="285"/>
                  </a:lnTo>
                  <a:lnTo>
                    <a:pt x="385" y="285"/>
                  </a:lnTo>
                  <a:lnTo>
                    <a:pt x="383" y="285"/>
                  </a:lnTo>
                  <a:lnTo>
                    <a:pt x="382" y="287"/>
                  </a:lnTo>
                  <a:lnTo>
                    <a:pt x="380" y="287"/>
                  </a:lnTo>
                  <a:lnTo>
                    <a:pt x="378" y="287"/>
                  </a:lnTo>
                  <a:lnTo>
                    <a:pt x="378" y="289"/>
                  </a:lnTo>
                  <a:lnTo>
                    <a:pt x="376" y="289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70" y="289"/>
                  </a:lnTo>
                  <a:lnTo>
                    <a:pt x="368" y="289"/>
                  </a:lnTo>
                  <a:lnTo>
                    <a:pt x="368" y="287"/>
                  </a:lnTo>
                  <a:lnTo>
                    <a:pt x="366" y="287"/>
                  </a:lnTo>
                  <a:lnTo>
                    <a:pt x="364" y="287"/>
                  </a:lnTo>
                  <a:lnTo>
                    <a:pt x="363" y="289"/>
                  </a:lnTo>
                  <a:lnTo>
                    <a:pt x="361" y="291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1" y="296"/>
                  </a:lnTo>
                  <a:lnTo>
                    <a:pt x="361" y="298"/>
                  </a:lnTo>
                  <a:lnTo>
                    <a:pt x="359" y="298"/>
                  </a:lnTo>
                  <a:lnTo>
                    <a:pt x="359" y="300"/>
                  </a:lnTo>
                  <a:lnTo>
                    <a:pt x="359" y="302"/>
                  </a:lnTo>
                  <a:lnTo>
                    <a:pt x="357" y="304"/>
                  </a:lnTo>
                  <a:lnTo>
                    <a:pt x="355" y="304"/>
                  </a:lnTo>
                  <a:lnTo>
                    <a:pt x="355" y="302"/>
                  </a:lnTo>
                  <a:lnTo>
                    <a:pt x="353" y="302"/>
                  </a:lnTo>
                  <a:lnTo>
                    <a:pt x="351" y="302"/>
                  </a:lnTo>
                  <a:lnTo>
                    <a:pt x="349" y="302"/>
                  </a:lnTo>
                  <a:lnTo>
                    <a:pt x="347" y="302"/>
                  </a:lnTo>
                  <a:lnTo>
                    <a:pt x="347" y="300"/>
                  </a:lnTo>
                  <a:lnTo>
                    <a:pt x="345" y="298"/>
                  </a:lnTo>
                  <a:lnTo>
                    <a:pt x="344" y="298"/>
                  </a:lnTo>
                  <a:lnTo>
                    <a:pt x="342" y="298"/>
                  </a:lnTo>
                  <a:lnTo>
                    <a:pt x="340" y="298"/>
                  </a:lnTo>
                  <a:lnTo>
                    <a:pt x="338" y="298"/>
                  </a:lnTo>
                  <a:lnTo>
                    <a:pt x="336" y="296"/>
                  </a:lnTo>
                  <a:lnTo>
                    <a:pt x="334" y="296"/>
                  </a:lnTo>
                  <a:lnTo>
                    <a:pt x="332" y="296"/>
                  </a:lnTo>
                  <a:lnTo>
                    <a:pt x="330" y="296"/>
                  </a:lnTo>
                  <a:lnTo>
                    <a:pt x="330" y="298"/>
                  </a:lnTo>
                  <a:lnTo>
                    <a:pt x="328" y="298"/>
                  </a:lnTo>
                  <a:lnTo>
                    <a:pt x="328" y="296"/>
                  </a:lnTo>
                  <a:lnTo>
                    <a:pt x="326" y="298"/>
                  </a:lnTo>
                  <a:lnTo>
                    <a:pt x="325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19" y="304"/>
                  </a:lnTo>
                  <a:lnTo>
                    <a:pt x="317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9" y="312"/>
                  </a:lnTo>
                  <a:lnTo>
                    <a:pt x="319" y="314"/>
                  </a:lnTo>
                  <a:lnTo>
                    <a:pt x="321" y="315"/>
                  </a:lnTo>
                  <a:lnTo>
                    <a:pt x="321" y="317"/>
                  </a:lnTo>
                  <a:lnTo>
                    <a:pt x="321" y="319"/>
                  </a:lnTo>
                  <a:lnTo>
                    <a:pt x="321" y="321"/>
                  </a:lnTo>
                  <a:lnTo>
                    <a:pt x="321" y="323"/>
                  </a:lnTo>
                  <a:lnTo>
                    <a:pt x="319" y="325"/>
                  </a:lnTo>
                  <a:lnTo>
                    <a:pt x="317" y="327"/>
                  </a:lnTo>
                  <a:lnTo>
                    <a:pt x="315" y="329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6"/>
                  </a:lnTo>
                  <a:lnTo>
                    <a:pt x="315" y="338"/>
                  </a:lnTo>
                  <a:lnTo>
                    <a:pt x="315" y="342"/>
                  </a:lnTo>
                  <a:lnTo>
                    <a:pt x="315" y="344"/>
                  </a:lnTo>
                  <a:lnTo>
                    <a:pt x="315" y="346"/>
                  </a:lnTo>
                  <a:lnTo>
                    <a:pt x="315" y="350"/>
                  </a:lnTo>
                  <a:lnTo>
                    <a:pt x="313" y="350"/>
                  </a:lnTo>
                  <a:lnTo>
                    <a:pt x="313" y="352"/>
                  </a:lnTo>
                  <a:lnTo>
                    <a:pt x="315" y="353"/>
                  </a:lnTo>
                  <a:lnTo>
                    <a:pt x="315" y="355"/>
                  </a:lnTo>
                  <a:lnTo>
                    <a:pt x="315" y="357"/>
                  </a:lnTo>
                  <a:lnTo>
                    <a:pt x="313" y="359"/>
                  </a:lnTo>
                  <a:lnTo>
                    <a:pt x="311" y="361"/>
                  </a:lnTo>
                  <a:lnTo>
                    <a:pt x="311" y="363"/>
                  </a:lnTo>
                  <a:lnTo>
                    <a:pt x="309" y="367"/>
                  </a:lnTo>
                  <a:lnTo>
                    <a:pt x="307" y="369"/>
                  </a:lnTo>
                  <a:lnTo>
                    <a:pt x="307" y="371"/>
                  </a:lnTo>
                  <a:lnTo>
                    <a:pt x="309" y="372"/>
                  </a:lnTo>
                  <a:lnTo>
                    <a:pt x="309" y="376"/>
                  </a:lnTo>
                  <a:lnTo>
                    <a:pt x="309" y="378"/>
                  </a:lnTo>
                  <a:lnTo>
                    <a:pt x="309" y="380"/>
                  </a:lnTo>
                  <a:lnTo>
                    <a:pt x="307" y="382"/>
                  </a:lnTo>
                  <a:lnTo>
                    <a:pt x="306" y="384"/>
                  </a:lnTo>
                  <a:lnTo>
                    <a:pt x="306" y="386"/>
                  </a:lnTo>
                  <a:lnTo>
                    <a:pt x="304" y="386"/>
                  </a:lnTo>
                  <a:lnTo>
                    <a:pt x="306" y="388"/>
                  </a:lnTo>
                  <a:lnTo>
                    <a:pt x="306" y="390"/>
                  </a:lnTo>
                  <a:lnTo>
                    <a:pt x="306" y="391"/>
                  </a:lnTo>
                  <a:lnTo>
                    <a:pt x="307" y="393"/>
                  </a:lnTo>
                  <a:lnTo>
                    <a:pt x="309" y="393"/>
                  </a:lnTo>
                  <a:lnTo>
                    <a:pt x="313" y="395"/>
                  </a:lnTo>
                  <a:lnTo>
                    <a:pt x="317" y="395"/>
                  </a:lnTo>
                  <a:lnTo>
                    <a:pt x="319" y="395"/>
                  </a:lnTo>
                  <a:lnTo>
                    <a:pt x="321" y="397"/>
                  </a:lnTo>
                  <a:lnTo>
                    <a:pt x="323" y="399"/>
                  </a:lnTo>
                  <a:lnTo>
                    <a:pt x="325" y="401"/>
                  </a:lnTo>
                  <a:lnTo>
                    <a:pt x="326" y="403"/>
                  </a:lnTo>
                  <a:lnTo>
                    <a:pt x="326" y="405"/>
                  </a:lnTo>
                  <a:lnTo>
                    <a:pt x="326" y="407"/>
                  </a:lnTo>
                  <a:lnTo>
                    <a:pt x="326" y="409"/>
                  </a:lnTo>
                  <a:lnTo>
                    <a:pt x="326" y="410"/>
                  </a:lnTo>
                  <a:lnTo>
                    <a:pt x="326" y="414"/>
                  </a:lnTo>
                  <a:lnTo>
                    <a:pt x="326" y="416"/>
                  </a:lnTo>
                  <a:lnTo>
                    <a:pt x="326" y="418"/>
                  </a:lnTo>
                  <a:lnTo>
                    <a:pt x="326" y="420"/>
                  </a:lnTo>
                  <a:lnTo>
                    <a:pt x="326" y="422"/>
                  </a:lnTo>
                  <a:lnTo>
                    <a:pt x="328" y="424"/>
                  </a:lnTo>
                  <a:lnTo>
                    <a:pt x="334" y="426"/>
                  </a:lnTo>
                  <a:lnTo>
                    <a:pt x="336" y="426"/>
                  </a:lnTo>
                  <a:lnTo>
                    <a:pt x="338" y="428"/>
                  </a:lnTo>
                  <a:lnTo>
                    <a:pt x="342" y="428"/>
                  </a:lnTo>
                  <a:lnTo>
                    <a:pt x="344" y="429"/>
                  </a:lnTo>
                  <a:lnTo>
                    <a:pt x="345" y="431"/>
                  </a:lnTo>
                  <a:lnTo>
                    <a:pt x="347" y="431"/>
                  </a:lnTo>
                  <a:lnTo>
                    <a:pt x="347" y="429"/>
                  </a:lnTo>
                  <a:lnTo>
                    <a:pt x="349" y="429"/>
                  </a:lnTo>
                  <a:lnTo>
                    <a:pt x="353" y="428"/>
                  </a:lnTo>
                  <a:lnTo>
                    <a:pt x="357" y="428"/>
                  </a:lnTo>
                  <a:lnTo>
                    <a:pt x="361" y="426"/>
                  </a:lnTo>
                  <a:lnTo>
                    <a:pt x="366" y="424"/>
                  </a:lnTo>
                  <a:lnTo>
                    <a:pt x="370" y="424"/>
                  </a:lnTo>
                  <a:lnTo>
                    <a:pt x="372" y="424"/>
                  </a:lnTo>
                  <a:lnTo>
                    <a:pt x="378" y="424"/>
                  </a:lnTo>
                  <a:lnTo>
                    <a:pt x="380" y="426"/>
                  </a:lnTo>
                  <a:lnTo>
                    <a:pt x="382" y="428"/>
                  </a:lnTo>
                  <a:lnTo>
                    <a:pt x="383" y="429"/>
                  </a:lnTo>
                  <a:lnTo>
                    <a:pt x="385" y="431"/>
                  </a:lnTo>
                  <a:lnTo>
                    <a:pt x="389" y="433"/>
                  </a:lnTo>
                  <a:lnTo>
                    <a:pt x="389" y="435"/>
                  </a:lnTo>
                  <a:lnTo>
                    <a:pt x="391" y="437"/>
                  </a:lnTo>
                  <a:lnTo>
                    <a:pt x="391" y="439"/>
                  </a:lnTo>
                  <a:lnTo>
                    <a:pt x="393" y="441"/>
                  </a:lnTo>
                  <a:lnTo>
                    <a:pt x="395" y="441"/>
                  </a:lnTo>
                  <a:lnTo>
                    <a:pt x="395" y="445"/>
                  </a:lnTo>
                  <a:lnTo>
                    <a:pt x="397" y="450"/>
                  </a:lnTo>
                  <a:lnTo>
                    <a:pt x="397" y="454"/>
                  </a:lnTo>
                  <a:lnTo>
                    <a:pt x="397" y="458"/>
                  </a:lnTo>
                  <a:lnTo>
                    <a:pt x="399" y="464"/>
                  </a:lnTo>
                  <a:lnTo>
                    <a:pt x="399" y="469"/>
                  </a:lnTo>
                  <a:lnTo>
                    <a:pt x="401" y="473"/>
                  </a:lnTo>
                  <a:lnTo>
                    <a:pt x="401" y="479"/>
                  </a:lnTo>
                  <a:lnTo>
                    <a:pt x="402" y="481"/>
                  </a:lnTo>
                  <a:lnTo>
                    <a:pt x="402" y="486"/>
                  </a:lnTo>
                  <a:lnTo>
                    <a:pt x="402" y="490"/>
                  </a:lnTo>
                  <a:lnTo>
                    <a:pt x="404" y="496"/>
                  </a:lnTo>
                  <a:lnTo>
                    <a:pt x="404" y="500"/>
                  </a:lnTo>
                  <a:lnTo>
                    <a:pt x="406" y="507"/>
                  </a:lnTo>
                  <a:lnTo>
                    <a:pt x="408" y="507"/>
                  </a:lnTo>
                  <a:lnTo>
                    <a:pt x="414" y="505"/>
                  </a:lnTo>
                  <a:lnTo>
                    <a:pt x="418" y="504"/>
                  </a:lnTo>
                  <a:lnTo>
                    <a:pt x="421" y="502"/>
                  </a:lnTo>
                  <a:lnTo>
                    <a:pt x="425" y="498"/>
                  </a:lnTo>
                  <a:lnTo>
                    <a:pt x="425" y="496"/>
                  </a:lnTo>
                  <a:lnTo>
                    <a:pt x="425" y="492"/>
                  </a:lnTo>
                  <a:lnTo>
                    <a:pt x="425" y="488"/>
                  </a:lnTo>
                  <a:lnTo>
                    <a:pt x="423" y="485"/>
                  </a:lnTo>
                  <a:lnTo>
                    <a:pt x="423" y="483"/>
                  </a:lnTo>
                  <a:lnTo>
                    <a:pt x="425" y="481"/>
                  </a:lnTo>
                  <a:lnTo>
                    <a:pt x="427" y="479"/>
                  </a:lnTo>
                  <a:lnTo>
                    <a:pt x="429" y="475"/>
                  </a:lnTo>
                  <a:lnTo>
                    <a:pt x="433" y="471"/>
                  </a:lnTo>
                  <a:lnTo>
                    <a:pt x="435" y="471"/>
                  </a:lnTo>
                  <a:lnTo>
                    <a:pt x="437" y="473"/>
                  </a:lnTo>
                  <a:lnTo>
                    <a:pt x="439" y="475"/>
                  </a:lnTo>
                  <a:lnTo>
                    <a:pt x="440" y="475"/>
                  </a:lnTo>
                  <a:lnTo>
                    <a:pt x="442" y="479"/>
                  </a:lnTo>
                  <a:lnTo>
                    <a:pt x="446" y="479"/>
                  </a:lnTo>
                  <a:lnTo>
                    <a:pt x="450" y="481"/>
                  </a:lnTo>
                  <a:lnTo>
                    <a:pt x="454" y="481"/>
                  </a:lnTo>
                  <a:lnTo>
                    <a:pt x="459" y="483"/>
                  </a:lnTo>
                  <a:lnTo>
                    <a:pt x="463" y="483"/>
                  </a:lnTo>
                  <a:lnTo>
                    <a:pt x="467" y="483"/>
                  </a:lnTo>
                  <a:lnTo>
                    <a:pt x="469" y="485"/>
                  </a:lnTo>
                  <a:lnTo>
                    <a:pt x="471" y="485"/>
                  </a:lnTo>
                  <a:lnTo>
                    <a:pt x="473" y="483"/>
                  </a:lnTo>
                  <a:lnTo>
                    <a:pt x="475" y="483"/>
                  </a:lnTo>
                  <a:lnTo>
                    <a:pt x="477" y="483"/>
                  </a:lnTo>
                  <a:lnTo>
                    <a:pt x="477" y="481"/>
                  </a:lnTo>
                  <a:lnTo>
                    <a:pt x="478" y="481"/>
                  </a:lnTo>
                  <a:lnTo>
                    <a:pt x="480" y="481"/>
                  </a:lnTo>
                  <a:lnTo>
                    <a:pt x="482" y="479"/>
                  </a:lnTo>
                  <a:lnTo>
                    <a:pt x="484" y="481"/>
                  </a:lnTo>
                  <a:lnTo>
                    <a:pt x="486" y="479"/>
                  </a:lnTo>
                  <a:lnTo>
                    <a:pt x="490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4" y="481"/>
                  </a:lnTo>
                  <a:lnTo>
                    <a:pt x="496" y="483"/>
                  </a:lnTo>
                  <a:lnTo>
                    <a:pt x="497" y="483"/>
                  </a:lnTo>
                  <a:lnTo>
                    <a:pt x="499" y="481"/>
                  </a:lnTo>
                  <a:lnTo>
                    <a:pt x="499" y="479"/>
                  </a:lnTo>
                  <a:lnTo>
                    <a:pt x="501" y="481"/>
                  </a:lnTo>
                  <a:lnTo>
                    <a:pt x="503" y="481"/>
                  </a:lnTo>
                  <a:lnTo>
                    <a:pt x="503" y="483"/>
                  </a:lnTo>
                  <a:lnTo>
                    <a:pt x="505" y="481"/>
                  </a:lnTo>
                  <a:lnTo>
                    <a:pt x="505" y="483"/>
                  </a:lnTo>
                  <a:lnTo>
                    <a:pt x="507" y="483"/>
                  </a:lnTo>
                  <a:lnTo>
                    <a:pt x="509" y="485"/>
                  </a:lnTo>
                  <a:lnTo>
                    <a:pt x="507" y="486"/>
                  </a:lnTo>
                  <a:lnTo>
                    <a:pt x="509" y="486"/>
                  </a:lnTo>
                  <a:lnTo>
                    <a:pt x="509" y="488"/>
                  </a:lnTo>
                  <a:lnTo>
                    <a:pt x="511" y="490"/>
                  </a:lnTo>
                  <a:lnTo>
                    <a:pt x="513" y="492"/>
                  </a:lnTo>
                  <a:lnTo>
                    <a:pt x="515" y="494"/>
                  </a:lnTo>
                  <a:lnTo>
                    <a:pt x="516" y="496"/>
                  </a:lnTo>
                  <a:lnTo>
                    <a:pt x="518" y="496"/>
                  </a:lnTo>
                  <a:lnTo>
                    <a:pt x="520" y="496"/>
                  </a:lnTo>
                  <a:lnTo>
                    <a:pt x="524" y="496"/>
                  </a:lnTo>
                  <a:lnTo>
                    <a:pt x="530" y="496"/>
                  </a:lnTo>
                  <a:lnTo>
                    <a:pt x="535" y="496"/>
                  </a:lnTo>
                  <a:lnTo>
                    <a:pt x="543" y="496"/>
                  </a:lnTo>
                  <a:lnTo>
                    <a:pt x="551" y="496"/>
                  </a:lnTo>
                  <a:lnTo>
                    <a:pt x="560" y="496"/>
                  </a:lnTo>
                  <a:lnTo>
                    <a:pt x="564" y="496"/>
                  </a:lnTo>
                  <a:lnTo>
                    <a:pt x="566" y="496"/>
                  </a:lnTo>
                  <a:lnTo>
                    <a:pt x="568" y="496"/>
                  </a:lnTo>
                  <a:lnTo>
                    <a:pt x="570" y="498"/>
                  </a:lnTo>
                  <a:lnTo>
                    <a:pt x="572" y="498"/>
                  </a:lnTo>
                  <a:lnTo>
                    <a:pt x="573" y="500"/>
                  </a:lnTo>
                  <a:lnTo>
                    <a:pt x="577" y="502"/>
                  </a:lnTo>
                  <a:lnTo>
                    <a:pt x="583" y="507"/>
                  </a:lnTo>
                  <a:lnTo>
                    <a:pt x="589" y="513"/>
                  </a:lnTo>
                  <a:lnTo>
                    <a:pt x="592" y="515"/>
                  </a:lnTo>
                  <a:lnTo>
                    <a:pt x="600" y="519"/>
                  </a:lnTo>
                  <a:lnTo>
                    <a:pt x="606" y="521"/>
                  </a:lnTo>
                  <a:lnTo>
                    <a:pt x="611" y="524"/>
                  </a:lnTo>
                  <a:lnTo>
                    <a:pt x="617" y="528"/>
                  </a:lnTo>
                  <a:lnTo>
                    <a:pt x="621" y="530"/>
                  </a:lnTo>
                  <a:lnTo>
                    <a:pt x="627" y="534"/>
                  </a:lnTo>
                  <a:lnTo>
                    <a:pt x="634" y="538"/>
                  </a:lnTo>
                  <a:lnTo>
                    <a:pt x="640" y="542"/>
                  </a:lnTo>
                  <a:lnTo>
                    <a:pt x="648" y="543"/>
                  </a:lnTo>
                  <a:lnTo>
                    <a:pt x="655" y="547"/>
                  </a:lnTo>
                  <a:lnTo>
                    <a:pt x="657" y="547"/>
                  </a:lnTo>
                  <a:lnTo>
                    <a:pt x="661" y="551"/>
                  </a:lnTo>
                  <a:lnTo>
                    <a:pt x="665" y="551"/>
                  </a:lnTo>
                  <a:lnTo>
                    <a:pt x="667" y="553"/>
                  </a:lnTo>
                  <a:lnTo>
                    <a:pt x="668" y="553"/>
                  </a:lnTo>
                  <a:lnTo>
                    <a:pt x="670" y="553"/>
                  </a:lnTo>
                  <a:lnTo>
                    <a:pt x="670" y="551"/>
                  </a:lnTo>
                  <a:lnTo>
                    <a:pt x="672" y="553"/>
                  </a:lnTo>
                  <a:lnTo>
                    <a:pt x="674" y="551"/>
                  </a:lnTo>
                  <a:lnTo>
                    <a:pt x="676" y="551"/>
                  </a:lnTo>
                  <a:lnTo>
                    <a:pt x="680" y="551"/>
                  </a:lnTo>
                  <a:lnTo>
                    <a:pt x="682" y="551"/>
                  </a:lnTo>
                  <a:lnTo>
                    <a:pt x="688" y="551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5" y="549"/>
                  </a:lnTo>
                  <a:lnTo>
                    <a:pt x="697" y="549"/>
                  </a:lnTo>
                  <a:lnTo>
                    <a:pt x="699" y="549"/>
                  </a:lnTo>
                  <a:lnTo>
                    <a:pt x="701" y="549"/>
                  </a:lnTo>
                  <a:lnTo>
                    <a:pt x="701" y="547"/>
                  </a:lnTo>
                  <a:lnTo>
                    <a:pt x="703" y="547"/>
                  </a:lnTo>
                  <a:lnTo>
                    <a:pt x="705" y="547"/>
                  </a:lnTo>
                  <a:lnTo>
                    <a:pt x="707" y="545"/>
                  </a:lnTo>
                  <a:lnTo>
                    <a:pt x="708" y="545"/>
                  </a:lnTo>
                  <a:lnTo>
                    <a:pt x="708" y="543"/>
                  </a:lnTo>
                  <a:lnTo>
                    <a:pt x="710" y="543"/>
                  </a:lnTo>
                  <a:lnTo>
                    <a:pt x="710" y="542"/>
                  </a:lnTo>
                  <a:lnTo>
                    <a:pt x="712" y="542"/>
                  </a:lnTo>
                  <a:lnTo>
                    <a:pt x="714" y="543"/>
                  </a:lnTo>
                  <a:lnTo>
                    <a:pt x="714" y="545"/>
                  </a:lnTo>
                  <a:lnTo>
                    <a:pt x="716" y="549"/>
                  </a:lnTo>
                  <a:lnTo>
                    <a:pt x="716" y="553"/>
                  </a:lnTo>
                  <a:lnTo>
                    <a:pt x="718" y="557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8" y="562"/>
                  </a:lnTo>
                  <a:lnTo>
                    <a:pt x="718" y="564"/>
                  </a:lnTo>
                  <a:lnTo>
                    <a:pt x="716" y="566"/>
                  </a:lnTo>
                  <a:lnTo>
                    <a:pt x="716" y="568"/>
                  </a:lnTo>
                  <a:lnTo>
                    <a:pt x="718" y="570"/>
                  </a:lnTo>
                  <a:lnTo>
                    <a:pt x="718" y="572"/>
                  </a:lnTo>
                  <a:lnTo>
                    <a:pt x="718" y="574"/>
                  </a:lnTo>
                  <a:lnTo>
                    <a:pt x="718" y="576"/>
                  </a:lnTo>
                  <a:lnTo>
                    <a:pt x="718" y="578"/>
                  </a:lnTo>
                  <a:lnTo>
                    <a:pt x="718" y="579"/>
                  </a:lnTo>
                  <a:lnTo>
                    <a:pt x="718" y="581"/>
                  </a:lnTo>
                  <a:lnTo>
                    <a:pt x="718" y="585"/>
                  </a:lnTo>
                  <a:lnTo>
                    <a:pt x="718" y="587"/>
                  </a:lnTo>
                  <a:lnTo>
                    <a:pt x="718" y="589"/>
                  </a:lnTo>
                  <a:lnTo>
                    <a:pt x="718" y="591"/>
                  </a:lnTo>
                  <a:lnTo>
                    <a:pt x="718" y="593"/>
                  </a:lnTo>
                  <a:lnTo>
                    <a:pt x="720" y="597"/>
                  </a:lnTo>
                  <a:lnTo>
                    <a:pt x="720" y="598"/>
                  </a:lnTo>
                  <a:lnTo>
                    <a:pt x="720" y="604"/>
                  </a:lnTo>
                  <a:lnTo>
                    <a:pt x="722" y="610"/>
                  </a:lnTo>
                  <a:lnTo>
                    <a:pt x="724" y="614"/>
                  </a:lnTo>
                  <a:lnTo>
                    <a:pt x="724" y="617"/>
                  </a:lnTo>
                  <a:lnTo>
                    <a:pt x="724" y="621"/>
                  </a:lnTo>
                  <a:lnTo>
                    <a:pt x="726" y="625"/>
                  </a:lnTo>
                  <a:lnTo>
                    <a:pt x="726" y="629"/>
                  </a:lnTo>
                  <a:lnTo>
                    <a:pt x="727" y="633"/>
                  </a:lnTo>
                  <a:lnTo>
                    <a:pt x="727" y="638"/>
                  </a:lnTo>
                  <a:lnTo>
                    <a:pt x="727" y="640"/>
                  </a:lnTo>
                  <a:lnTo>
                    <a:pt x="727" y="644"/>
                  </a:lnTo>
                  <a:lnTo>
                    <a:pt x="727" y="646"/>
                  </a:lnTo>
                  <a:lnTo>
                    <a:pt x="727" y="648"/>
                  </a:lnTo>
                  <a:lnTo>
                    <a:pt x="727" y="652"/>
                  </a:lnTo>
                  <a:lnTo>
                    <a:pt x="727" y="654"/>
                  </a:lnTo>
                  <a:lnTo>
                    <a:pt x="729" y="655"/>
                  </a:lnTo>
                  <a:lnTo>
                    <a:pt x="727" y="657"/>
                  </a:lnTo>
                  <a:lnTo>
                    <a:pt x="727" y="659"/>
                  </a:lnTo>
                  <a:lnTo>
                    <a:pt x="727" y="661"/>
                  </a:lnTo>
                  <a:lnTo>
                    <a:pt x="729" y="661"/>
                  </a:lnTo>
                  <a:lnTo>
                    <a:pt x="729" y="663"/>
                  </a:lnTo>
                  <a:lnTo>
                    <a:pt x="729" y="665"/>
                  </a:lnTo>
                  <a:lnTo>
                    <a:pt x="731" y="667"/>
                  </a:lnTo>
                  <a:lnTo>
                    <a:pt x="731" y="669"/>
                  </a:lnTo>
                  <a:lnTo>
                    <a:pt x="733" y="671"/>
                  </a:lnTo>
                  <a:lnTo>
                    <a:pt x="735" y="673"/>
                  </a:lnTo>
                  <a:lnTo>
                    <a:pt x="737" y="674"/>
                  </a:lnTo>
                  <a:lnTo>
                    <a:pt x="737" y="676"/>
                  </a:lnTo>
                  <a:lnTo>
                    <a:pt x="739" y="678"/>
                  </a:lnTo>
                  <a:lnTo>
                    <a:pt x="739" y="680"/>
                  </a:lnTo>
                  <a:lnTo>
                    <a:pt x="741" y="684"/>
                  </a:lnTo>
                  <a:lnTo>
                    <a:pt x="745" y="693"/>
                  </a:lnTo>
                  <a:lnTo>
                    <a:pt x="746" y="699"/>
                  </a:lnTo>
                  <a:lnTo>
                    <a:pt x="748" y="705"/>
                  </a:lnTo>
                  <a:lnTo>
                    <a:pt x="752" y="714"/>
                  </a:lnTo>
                  <a:lnTo>
                    <a:pt x="754" y="722"/>
                  </a:lnTo>
                  <a:lnTo>
                    <a:pt x="758" y="730"/>
                  </a:lnTo>
                  <a:lnTo>
                    <a:pt x="760" y="735"/>
                  </a:lnTo>
                  <a:lnTo>
                    <a:pt x="762" y="739"/>
                  </a:lnTo>
                  <a:lnTo>
                    <a:pt x="762" y="741"/>
                  </a:lnTo>
                  <a:lnTo>
                    <a:pt x="762" y="743"/>
                  </a:lnTo>
                  <a:lnTo>
                    <a:pt x="764" y="745"/>
                  </a:lnTo>
                  <a:lnTo>
                    <a:pt x="764" y="747"/>
                  </a:lnTo>
                  <a:lnTo>
                    <a:pt x="762" y="747"/>
                  </a:lnTo>
                  <a:lnTo>
                    <a:pt x="762" y="749"/>
                  </a:lnTo>
                  <a:lnTo>
                    <a:pt x="760" y="750"/>
                  </a:lnTo>
                  <a:lnTo>
                    <a:pt x="758" y="750"/>
                  </a:lnTo>
                  <a:lnTo>
                    <a:pt x="756" y="750"/>
                  </a:lnTo>
                  <a:lnTo>
                    <a:pt x="754" y="750"/>
                  </a:lnTo>
                  <a:lnTo>
                    <a:pt x="752" y="750"/>
                  </a:lnTo>
                  <a:lnTo>
                    <a:pt x="750" y="752"/>
                  </a:lnTo>
                  <a:lnTo>
                    <a:pt x="748" y="750"/>
                  </a:lnTo>
                  <a:lnTo>
                    <a:pt x="748" y="752"/>
                  </a:lnTo>
                  <a:lnTo>
                    <a:pt x="746" y="752"/>
                  </a:lnTo>
                  <a:lnTo>
                    <a:pt x="745" y="752"/>
                  </a:lnTo>
                  <a:lnTo>
                    <a:pt x="743" y="752"/>
                  </a:lnTo>
                  <a:lnTo>
                    <a:pt x="743" y="754"/>
                  </a:lnTo>
                  <a:lnTo>
                    <a:pt x="741" y="754"/>
                  </a:lnTo>
                  <a:lnTo>
                    <a:pt x="739" y="754"/>
                  </a:lnTo>
                  <a:lnTo>
                    <a:pt x="739" y="756"/>
                  </a:lnTo>
                  <a:lnTo>
                    <a:pt x="737" y="758"/>
                  </a:lnTo>
                  <a:lnTo>
                    <a:pt x="737" y="760"/>
                  </a:lnTo>
                  <a:lnTo>
                    <a:pt x="735" y="760"/>
                  </a:lnTo>
                  <a:lnTo>
                    <a:pt x="733" y="760"/>
                  </a:lnTo>
                  <a:lnTo>
                    <a:pt x="731" y="762"/>
                  </a:lnTo>
                  <a:lnTo>
                    <a:pt x="729" y="762"/>
                  </a:lnTo>
                  <a:lnTo>
                    <a:pt x="729" y="764"/>
                  </a:lnTo>
                  <a:lnTo>
                    <a:pt x="731" y="764"/>
                  </a:lnTo>
                  <a:lnTo>
                    <a:pt x="733" y="764"/>
                  </a:lnTo>
                  <a:lnTo>
                    <a:pt x="733" y="766"/>
                  </a:lnTo>
                  <a:lnTo>
                    <a:pt x="735" y="768"/>
                  </a:lnTo>
                  <a:lnTo>
                    <a:pt x="735" y="769"/>
                  </a:lnTo>
                  <a:lnTo>
                    <a:pt x="735" y="771"/>
                  </a:lnTo>
                  <a:lnTo>
                    <a:pt x="735" y="773"/>
                  </a:lnTo>
                  <a:lnTo>
                    <a:pt x="735" y="775"/>
                  </a:lnTo>
                  <a:lnTo>
                    <a:pt x="737" y="777"/>
                  </a:lnTo>
                  <a:lnTo>
                    <a:pt x="739" y="779"/>
                  </a:lnTo>
                  <a:lnTo>
                    <a:pt x="739" y="783"/>
                  </a:lnTo>
                  <a:lnTo>
                    <a:pt x="739" y="785"/>
                  </a:lnTo>
                  <a:lnTo>
                    <a:pt x="739" y="787"/>
                  </a:lnTo>
                  <a:lnTo>
                    <a:pt x="739" y="788"/>
                  </a:lnTo>
                  <a:lnTo>
                    <a:pt x="739" y="790"/>
                  </a:lnTo>
                  <a:lnTo>
                    <a:pt x="739" y="792"/>
                  </a:lnTo>
                  <a:lnTo>
                    <a:pt x="739" y="794"/>
                  </a:lnTo>
                  <a:lnTo>
                    <a:pt x="737" y="796"/>
                  </a:lnTo>
                  <a:lnTo>
                    <a:pt x="737" y="798"/>
                  </a:lnTo>
                  <a:lnTo>
                    <a:pt x="739" y="798"/>
                  </a:lnTo>
                  <a:lnTo>
                    <a:pt x="739" y="800"/>
                  </a:lnTo>
                  <a:lnTo>
                    <a:pt x="741" y="802"/>
                  </a:lnTo>
                  <a:lnTo>
                    <a:pt x="743" y="802"/>
                  </a:lnTo>
                  <a:lnTo>
                    <a:pt x="743" y="804"/>
                  </a:lnTo>
                  <a:lnTo>
                    <a:pt x="745" y="806"/>
                  </a:lnTo>
                  <a:lnTo>
                    <a:pt x="745" y="807"/>
                  </a:lnTo>
                  <a:lnTo>
                    <a:pt x="745" y="809"/>
                  </a:lnTo>
                  <a:lnTo>
                    <a:pt x="745" y="811"/>
                  </a:lnTo>
                  <a:lnTo>
                    <a:pt x="745" y="813"/>
                  </a:lnTo>
                  <a:lnTo>
                    <a:pt x="746" y="813"/>
                  </a:lnTo>
                  <a:lnTo>
                    <a:pt x="748" y="813"/>
                  </a:lnTo>
                  <a:lnTo>
                    <a:pt x="750" y="813"/>
                  </a:lnTo>
                  <a:lnTo>
                    <a:pt x="750" y="815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9"/>
                  </a:lnTo>
                  <a:lnTo>
                    <a:pt x="752" y="821"/>
                  </a:lnTo>
                  <a:lnTo>
                    <a:pt x="752" y="823"/>
                  </a:lnTo>
                  <a:lnTo>
                    <a:pt x="750" y="823"/>
                  </a:lnTo>
                  <a:lnTo>
                    <a:pt x="750" y="825"/>
                  </a:lnTo>
                  <a:lnTo>
                    <a:pt x="750" y="826"/>
                  </a:lnTo>
                  <a:lnTo>
                    <a:pt x="748" y="826"/>
                  </a:lnTo>
                  <a:lnTo>
                    <a:pt x="748" y="828"/>
                  </a:lnTo>
                  <a:lnTo>
                    <a:pt x="746" y="828"/>
                  </a:lnTo>
                  <a:lnTo>
                    <a:pt x="746" y="830"/>
                  </a:lnTo>
                  <a:lnTo>
                    <a:pt x="748" y="832"/>
                  </a:lnTo>
                  <a:lnTo>
                    <a:pt x="748" y="834"/>
                  </a:lnTo>
                  <a:lnTo>
                    <a:pt x="750" y="834"/>
                  </a:lnTo>
                  <a:lnTo>
                    <a:pt x="752" y="836"/>
                  </a:lnTo>
                  <a:lnTo>
                    <a:pt x="752" y="838"/>
                  </a:lnTo>
                  <a:lnTo>
                    <a:pt x="754" y="840"/>
                  </a:lnTo>
                  <a:lnTo>
                    <a:pt x="754" y="842"/>
                  </a:lnTo>
                  <a:lnTo>
                    <a:pt x="752" y="842"/>
                  </a:lnTo>
                  <a:lnTo>
                    <a:pt x="750" y="844"/>
                  </a:lnTo>
                  <a:lnTo>
                    <a:pt x="746" y="844"/>
                  </a:lnTo>
                  <a:lnTo>
                    <a:pt x="746" y="845"/>
                  </a:lnTo>
                  <a:lnTo>
                    <a:pt x="746" y="847"/>
                  </a:lnTo>
                  <a:lnTo>
                    <a:pt x="746" y="849"/>
                  </a:lnTo>
                  <a:lnTo>
                    <a:pt x="745" y="851"/>
                  </a:lnTo>
                  <a:lnTo>
                    <a:pt x="745" y="853"/>
                  </a:lnTo>
                  <a:lnTo>
                    <a:pt x="737" y="863"/>
                  </a:lnTo>
                  <a:lnTo>
                    <a:pt x="733" y="868"/>
                  </a:lnTo>
                  <a:lnTo>
                    <a:pt x="729" y="878"/>
                  </a:lnTo>
                  <a:lnTo>
                    <a:pt x="724" y="885"/>
                  </a:lnTo>
                  <a:lnTo>
                    <a:pt x="724" y="889"/>
                  </a:lnTo>
                  <a:lnTo>
                    <a:pt x="722" y="891"/>
                  </a:lnTo>
                  <a:lnTo>
                    <a:pt x="722" y="893"/>
                  </a:lnTo>
                  <a:lnTo>
                    <a:pt x="722" y="897"/>
                  </a:lnTo>
                  <a:lnTo>
                    <a:pt x="722" y="899"/>
                  </a:lnTo>
                  <a:lnTo>
                    <a:pt x="722" y="902"/>
                  </a:lnTo>
                  <a:lnTo>
                    <a:pt x="722" y="906"/>
                  </a:lnTo>
                  <a:lnTo>
                    <a:pt x="722" y="910"/>
                  </a:lnTo>
                  <a:lnTo>
                    <a:pt x="722" y="914"/>
                  </a:lnTo>
                  <a:lnTo>
                    <a:pt x="724" y="918"/>
                  </a:lnTo>
                  <a:lnTo>
                    <a:pt x="724" y="920"/>
                  </a:lnTo>
                  <a:lnTo>
                    <a:pt x="726" y="923"/>
                  </a:lnTo>
                  <a:lnTo>
                    <a:pt x="726" y="925"/>
                  </a:lnTo>
                  <a:lnTo>
                    <a:pt x="726" y="927"/>
                  </a:lnTo>
                  <a:lnTo>
                    <a:pt x="724" y="929"/>
                  </a:lnTo>
                  <a:lnTo>
                    <a:pt x="724" y="931"/>
                  </a:lnTo>
                  <a:lnTo>
                    <a:pt x="722" y="931"/>
                  </a:lnTo>
                  <a:lnTo>
                    <a:pt x="720" y="931"/>
                  </a:lnTo>
                  <a:lnTo>
                    <a:pt x="718" y="931"/>
                  </a:lnTo>
                  <a:lnTo>
                    <a:pt x="716" y="931"/>
                  </a:lnTo>
                  <a:lnTo>
                    <a:pt x="714" y="931"/>
                  </a:lnTo>
                  <a:lnTo>
                    <a:pt x="712" y="931"/>
                  </a:lnTo>
                  <a:lnTo>
                    <a:pt x="710" y="929"/>
                  </a:lnTo>
                  <a:lnTo>
                    <a:pt x="708" y="927"/>
                  </a:lnTo>
                  <a:lnTo>
                    <a:pt x="708" y="923"/>
                  </a:lnTo>
                  <a:lnTo>
                    <a:pt x="705" y="920"/>
                  </a:lnTo>
                  <a:lnTo>
                    <a:pt x="703" y="918"/>
                  </a:lnTo>
                  <a:lnTo>
                    <a:pt x="703" y="916"/>
                  </a:lnTo>
                  <a:lnTo>
                    <a:pt x="703" y="914"/>
                  </a:lnTo>
                  <a:lnTo>
                    <a:pt x="701" y="912"/>
                  </a:lnTo>
                  <a:lnTo>
                    <a:pt x="701" y="910"/>
                  </a:lnTo>
                  <a:lnTo>
                    <a:pt x="697" y="910"/>
                  </a:lnTo>
                  <a:lnTo>
                    <a:pt x="697" y="912"/>
                  </a:lnTo>
                  <a:lnTo>
                    <a:pt x="695" y="912"/>
                  </a:lnTo>
                  <a:lnTo>
                    <a:pt x="693" y="912"/>
                  </a:lnTo>
                  <a:lnTo>
                    <a:pt x="693" y="910"/>
                  </a:lnTo>
                  <a:lnTo>
                    <a:pt x="691" y="910"/>
                  </a:lnTo>
                  <a:lnTo>
                    <a:pt x="691" y="908"/>
                  </a:lnTo>
                  <a:lnTo>
                    <a:pt x="691" y="906"/>
                  </a:lnTo>
                  <a:lnTo>
                    <a:pt x="689" y="906"/>
                  </a:lnTo>
                  <a:lnTo>
                    <a:pt x="689" y="904"/>
                  </a:lnTo>
                  <a:lnTo>
                    <a:pt x="688" y="906"/>
                  </a:lnTo>
                  <a:lnTo>
                    <a:pt x="686" y="906"/>
                  </a:lnTo>
                  <a:lnTo>
                    <a:pt x="684" y="906"/>
                  </a:lnTo>
                  <a:lnTo>
                    <a:pt x="682" y="906"/>
                  </a:lnTo>
                  <a:lnTo>
                    <a:pt x="680" y="906"/>
                  </a:lnTo>
                  <a:lnTo>
                    <a:pt x="678" y="910"/>
                  </a:lnTo>
                  <a:lnTo>
                    <a:pt x="678" y="912"/>
                  </a:lnTo>
                  <a:lnTo>
                    <a:pt x="678" y="914"/>
                  </a:lnTo>
                  <a:lnTo>
                    <a:pt x="678" y="916"/>
                  </a:lnTo>
                  <a:lnTo>
                    <a:pt x="676" y="918"/>
                  </a:lnTo>
                  <a:lnTo>
                    <a:pt x="676" y="921"/>
                  </a:lnTo>
                  <a:lnTo>
                    <a:pt x="674" y="927"/>
                  </a:lnTo>
                  <a:lnTo>
                    <a:pt x="670" y="935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1F322CE1-C650-4F95-9AF3-812C5A05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2341"/>
              <a:ext cx="840" cy="792"/>
            </a:xfrm>
            <a:custGeom>
              <a:avLst/>
              <a:gdLst>
                <a:gd name="T0" fmla="*/ 759 w 840"/>
                <a:gd name="T1" fmla="*/ 699 h 792"/>
                <a:gd name="T2" fmla="*/ 576 w 840"/>
                <a:gd name="T3" fmla="*/ 661 h 792"/>
                <a:gd name="T4" fmla="*/ 388 w 840"/>
                <a:gd name="T5" fmla="*/ 633 h 792"/>
                <a:gd name="T6" fmla="*/ 384 w 840"/>
                <a:gd name="T7" fmla="*/ 654 h 792"/>
                <a:gd name="T8" fmla="*/ 356 w 840"/>
                <a:gd name="T9" fmla="*/ 665 h 792"/>
                <a:gd name="T10" fmla="*/ 339 w 840"/>
                <a:gd name="T11" fmla="*/ 678 h 792"/>
                <a:gd name="T12" fmla="*/ 329 w 840"/>
                <a:gd name="T13" fmla="*/ 648 h 792"/>
                <a:gd name="T14" fmla="*/ 295 w 840"/>
                <a:gd name="T15" fmla="*/ 663 h 792"/>
                <a:gd name="T16" fmla="*/ 291 w 840"/>
                <a:gd name="T17" fmla="*/ 703 h 792"/>
                <a:gd name="T18" fmla="*/ 263 w 840"/>
                <a:gd name="T19" fmla="*/ 714 h 792"/>
                <a:gd name="T20" fmla="*/ 238 w 840"/>
                <a:gd name="T21" fmla="*/ 731 h 792"/>
                <a:gd name="T22" fmla="*/ 223 w 840"/>
                <a:gd name="T23" fmla="*/ 735 h 792"/>
                <a:gd name="T24" fmla="*/ 202 w 840"/>
                <a:gd name="T25" fmla="*/ 754 h 792"/>
                <a:gd name="T26" fmla="*/ 194 w 840"/>
                <a:gd name="T27" fmla="*/ 783 h 792"/>
                <a:gd name="T28" fmla="*/ 177 w 840"/>
                <a:gd name="T29" fmla="*/ 775 h 792"/>
                <a:gd name="T30" fmla="*/ 162 w 840"/>
                <a:gd name="T31" fmla="*/ 756 h 792"/>
                <a:gd name="T32" fmla="*/ 153 w 840"/>
                <a:gd name="T33" fmla="*/ 747 h 792"/>
                <a:gd name="T34" fmla="*/ 143 w 840"/>
                <a:gd name="T35" fmla="*/ 741 h 792"/>
                <a:gd name="T36" fmla="*/ 137 w 840"/>
                <a:gd name="T37" fmla="*/ 722 h 792"/>
                <a:gd name="T38" fmla="*/ 126 w 840"/>
                <a:gd name="T39" fmla="*/ 718 h 792"/>
                <a:gd name="T40" fmla="*/ 137 w 840"/>
                <a:gd name="T41" fmla="*/ 701 h 792"/>
                <a:gd name="T42" fmla="*/ 132 w 840"/>
                <a:gd name="T43" fmla="*/ 678 h 792"/>
                <a:gd name="T44" fmla="*/ 116 w 840"/>
                <a:gd name="T45" fmla="*/ 663 h 792"/>
                <a:gd name="T46" fmla="*/ 107 w 840"/>
                <a:gd name="T47" fmla="*/ 648 h 792"/>
                <a:gd name="T48" fmla="*/ 111 w 840"/>
                <a:gd name="T49" fmla="*/ 633 h 792"/>
                <a:gd name="T50" fmla="*/ 92 w 840"/>
                <a:gd name="T51" fmla="*/ 625 h 792"/>
                <a:gd name="T52" fmla="*/ 90 w 840"/>
                <a:gd name="T53" fmla="*/ 600 h 792"/>
                <a:gd name="T54" fmla="*/ 105 w 840"/>
                <a:gd name="T55" fmla="*/ 581 h 792"/>
                <a:gd name="T56" fmla="*/ 99 w 840"/>
                <a:gd name="T57" fmla="*/ 545 h 792"/>
                <a:gd name="T58" fmla="*/ 126 w 840"/>
                <a:gd name="T59" fmla="*/ 534 h 792"/>
                <a:gd name="T60" fmla="*/ 145 w 840"/>
                <a:gd name="T61" fmla="*/ 498 h 792"/>
                <a:gd name="T62" fmla="*/ 166 w 840"/>
                <a:gd name="T63" fmla="*/ 479 h 792"/>
                <a:gd name="T64" fmla="*/ 187 w 840"/>
                <a:gd name="T65" fmla="*/ 475 h 792"/>
                <a:gd name="T66" fmla="*/ 210 w 840"/>
                <a:gd name="T67" fmla="*/ 486 h 792"/>
                <a:gd name="T68" fmla="*/ 204 w 840"/>
                <a:gd name="T69" fmla="*/ 475 h 792"/>
                <a:gd name="T70" fmla="*/ 194 w 840"/>
                <a:gd name="T71" fmla="*/ 450 h 792"/>
                <a:gd name="T72" fmla="*/ 215 w 840"/>
                <a:gd name="T73" fmla="*/ 433 h 792"/>
                <a:gd name="T74" fmla="*/ 196 w 840"/>
                <a:gd name="T75" fmla="*/ 420 h 792"/>
                <a:gd name="T76" fmla="*/ 175 w 840"/>
                <a:gd name="T77" fmla="*/ 407 h 792"/>
                <a:gd name="T78" fmla="*/ 154 w 840"/>
                <a:gd name="T79" fmla="*/ 386 h 792"/>
                <a:gd name="T80" fmla="*/ 124 w 840"/>
                <a:gd name="T81" fmla="*/ 374 h 792"/>
                <a:gd name="T82" fmla="*/ 105 w 840"/>
                <a:gd name="T83" fmla="*/ 388 h 792"/>
                <a:gd name="T84" fmla="*/ 82 w 840"/>
                <a:gd name="T85" fmla="*/ 369 h 792"/>
                <a:gd name="T86" fmla="*/ 63 w 840"/>
                <a:gd name="T87" fmla="*/ 357 h 792"/>
                <a:gd name="T88" fmla="*/ 35 w 840"/>
                <a:gd name="T89" fmla="*/ 329 h 792"/>
                <a:gd name="T90" fmla="*/ 2 w 840"/>
                <a:gd name="T91" fmla="*/ 272 h 792"/>
                <a:gd name="T92" fmla="*/ 18 w 840"/>
                <a:gd name="T93" fmla="*/ 241 h 792"/>
                <a:gd name="T94" fmla="*/ 42 w 840"/>
                <a:gd name="T95" fmla="*/ 222 h 792"/>
                <a:gd name="T96" fmla="*/ 50 w 840"/>
                <a:gd name="T97" fmla="*/ 198 h 792"/>
                <a:gd name="T98" fmla="*/ 59 w 840"/>
                <a:gd name="T99" fmla="*/ 182 h 792"/>
                <a:gd name="T100" fmla="*/ 118 w 840"/>
                <a:gd name="T101" fmla="*/ 171 h 792"/>
                <a:gd name="T102" fmla="*/ 135 w 840"/>
                <a:gd name="T103" fmla="*/ 165 h 792"/>
                <a:gd name="T104" fmla="*/ 153 w 840"/>
                <a:gd name="T105" fmla="*/ 154 h 792"/>
                <a:gd name="T106" fmla="*/ 166 w 840"/>
                <a:gd name="T107" fmla="*/ 127 h 792"/>
                <a:gd name="T108" fmla="*/ 200 w 840"/>
                <a:gd name="T109" fmla="*/ 97 h 792"/>
                <a:gd name="T110" fmla="*/ 232 w 840"/>
                <a:gd name="T111" fmla="*/ 97 h 792"/>
                <a:gd name="T112" fmla="*/ 265 w 840"/>
                <a:gd name="T113" fmla="*/ 99 h 792"/>
                <a:gd name="T114" fmla="*/ 282 w 840"/>
                <a:gd name="T115" fmla="*/ 87 h 792"/>
                <a:gd name="T116" fmla="*/ 295 w 840"/>
                <a:gd name="T117" fmla="*/ 72 h 792"/>
                <a:gd name="T118" fmla="*/ 305 w 840"/>
                <a:gd name="T119" fmla="*/ 53 h 792"/>
                <a:gd name="T120" fmla="*/ 297 w 840"/>
                <a:gd name="T121" fmla="*/ 36 h 792"/>
                <a:gd name="T122" fmla="*/ 293 w 840"/>
                <a:gd name="T123" fmla="*/ 1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0" h="792">
                  <a:moveTo>
                    <a:pt x="840" y="688"/>
                  </a:moveTo>
                  <a:lnTo>
                    <a:pt x="838" y="692"/>
                  </a:lnTo>
                  <a:lnTo>
                    <a:pt x="838" y="697"/>
                  </a:lnTo>
                  <a:lnTo>
                    <a:pt x="837" y="699"/>
                  </a:lnTo>
                  <a:lnTo>
                    <a:pt x="835" y="701"/>
                  </a:lnTo>
                  <a:lnTo>
                    <a:pt x="833" y="703"/>
                  </a:lnTo>
                  <a:lnTo>
                    <a:pt x="833" y="705"/>
                  </a:lnTo>
                  <a:lnTo>
                    <a:pt x="833" y="707"/>
                  </a:lnTo>
                  <a:lnTo>
                    <a:pt x="831" y="714"/>
                  </a:lnTo>
                  <a:lnTo>
                    <a:pt x="825" y="712"/>
                  </a:lnTo>
                  <a:lnTo>
                    <a:pt x="814" y="711"/>
                  </a:lnTo>
                  <a:lnTo>
                    <a:pt x="789" y="705"/>
                  </a:lnTo>
                  <a:lnTo>
                    <a:pt x="774" y="703"/>
                  </a:lnTo>
                  <a:lnTo>
                    <a:pt x="759" y="699"/>
                  </a:lnTo>
                  <a:lnTo>
                    <a:pt x="742" y="697"/>
                  </a:lnTo>
                  <a:lnTo>
                    <a:pt x="730" y="693"/>
                  </a:lnTo>
                  <a:lnTo>
                    <a:pt x="721" y="692"/>
                  </a:lnTo>
                  <a:lnTo>
                    <a:pt x="709" y="690"/>
                  </a:lnTo>
                  <a:lnTo>
                    <a:pt x="694" y="686"/>
                  </a:lnTo>
                  <a:lnTo>
                    <a:pt x="675" y="682"/>
                  </a:lnTo>
                  <a:lnTo>
                    <a:pt x="645" y="676"/>
                  </a:lnTo>
                  <a:lnTo>
                    <a:pt x="624" y="671"/>
                  </a:lnTo>
                  <a:lnTo>
                    <a:pt x="593" y="665"/>
                  </a:lnTo>
                  <a:lnTo>
                    <a:pt x="590" y="665"/>
                  </a:lnTo>
                  <a:lnTo>
                    <a:pt x="586" y="663"/>
                  </a:lnTo>
                  <a:lnTo>
                    <a:pt x="582" y="661"/>
                  </a:lnTo>
                  <a:lnTo>
                    <a:pt x="580" y="661"/>
                  </a:lnTo>
                  <a:lnTo>
                    <a:pt x="576" y="661"/>
                  </a:lnTo>
                  <a:lnTo>
                    <a:pt x="574" y="661"/>
                  </a:lnTo>
                  <a:lnTo>
                    <a:pt x="569" y="661"/>
                  </a:lnTo>
                  <a:lnTo>
                    <a:pt x="567" y="663"/>
                  </a:lnTo>
                  <a:lnTo>
                    <a:pt x="565" y="663"/>
                  </a:lnTo>
                  <a:lnTo>
                    <a:pt x="565" y="661"/>
                  </a:lnTo>
                  <a:lnTo>
                    <a:pt x="506" y="648"/>
                  </a:lnTo>
                  <a:lnTo>
                    <a:pt x="498" y="646"/>
                  </a:lnTo>
                  <a:lnTo>
                    <a:pt x="430" y="633"/>
                  </a:lnTo>
                  <a:lnTo>
                    <a:pt x="400" y="625"/>
                  </a:lnTo>
                  <a:lnTo>
                    <a:pt x="390" y="623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1"/>
                  </a:lnTo>
                  <a:lnTo>
                    <a:pt x="388" y="633"/>
                  </a:lnTo>
                  <a:lnTo>
                    <a:pt x="386" y="635"/>
                  </a:lnTo>
                  <a:lnTo>
                    <a:pt x="384" y="636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90" y="640"/>
                  </a:lnTo>
                  <a:lnTo>
                    <a:pt x="394" y="642"/>
                  </a:lnTo>
                  <a:lnTo>
                    <a:pt x="396" y="642"/>
                  </a:lnTo>
                  <a:lnTo>
                    <a:pt x="398" y="648"/>
                  </a:lnTo>
                  <a:lnTo>
                    <a:pt x="398" y="650"/>
                  </a:lnTo>
                  <a:lnTo>
                    <a:pt x="396" y="650"/>
                  </a:lnTo>
                  <a:lnTo>
                    <a:pt x="396" y="652"/>
                  </a:lnTo>
                  <a:lnTo>
                    <a:pt x="394" y="652"/>
                  </a:lnTo>
                  <a:lnTo>
                    <a:pt x="388" y="654"/>
                  </a:lnTo>
                  <a:lnTo>
                    <a:pt x="384" y="654"/>
                  </a:lnTo>
                  <a:lnTo>
                    <a:pt x="382" y="654"/>
                  </a:lnTo>
                  <a:lnTo>
                    <a:pt x="379" y="654"/>
                  </a:lnTo>
                  <a:lnTo>
                    <a:pt x="377" y="654"/>
                  </a:lnTo>
                  <a:lnTo>
                    <a:pt x="375" y="654"/>
                  </a:lnTo>
                  <a:lnTo>
                    <a:pt x="371" y="657"/>
                  </a:lnTo>
                  <a:lnTo>
                    <a:pt x="367" y="657"/>
                  </a:lnTo>
                  <a:lnTo>
                    <a:pt x="365" y="657"/>
                  </a:lnTo>
                  <a:lnTo>
                    <a:pt x="363" y="657"/>
                  </a:lnTo>
                  <a:lnTo>
                    <a:pt x="362" y="659"/>
                  </a:lnTo>
                  <a:lnTo>
                    <a:pt x="360" y="659"/>
                  </a:lnTo>
                  <a:lnTo>
                    <a:pt x="358" y="661"/>
                  </a:lnTo>
                  <a:lnTo>
                    <a:pt x="356" y="661"/>
                  </a:lnTo>
                  <a:lnTo>
                    <a:pt x="356" y="663"/>
                  </a:lnTo>
                  <a:lnTo>
                    <a:pt x="356" y="665"/>
                  </a:lnTo>
                  <a:lnTo>
                    <a:pt x="356" y="667"/>
                  </a:lnTo>
                  <a:lnTo>
                    <a:pt x="354" y="671"/>
                  </a:lnTo>
                  <a:lnTo>
                    <a:pt x="354" y="673"/>
                  </a:lnTo>
                  <a:lnTo>
                    <a:pt x="352" y="674"/>
                  </a:lnTo>
                  <a:lnTo>
                    <a:pt x="348" y="676"/>
                  </a:lnTo>
                  <a:lnTo>
                    <a:pt x="344" y="676"/>
                  </a:lnTo>
                  <a:lnTo>
                    <a:pt x="344" y="678"/>
                  </a:lnTo>
                  <a:lnTo>
                    <a:pt x="344" y="680"/>
                  </a:lnTo>
                  <a:lnTo>
                    <a:pt x="343" y="682"/>
                  </a:lnTo>
                  <a:lnTo>
                    <a:pt x="343" y="684"/>
                  </a:lnTo>
                  <a:lnTo>
                    <a:pt x="341" y="684"/>
                  </a:lnTo>
                  <a:lnTo>
                    <a:pt x="341" y="680"/>
                  </a:lnTo>
                  <a:lnTo>
                    <a:pt x="341" y="678"/>
                  </a:lnTo>
                  <a:lnTo>
                    <a:pt x="339" y="678"/>
                  </a:lnTo>
                  <a:lnTo>
                    <a:pt x="337" y="676"/>
                  </a:lnTo>
                  <a:lnTo>
                    <a:pt x="335" y="674"/>
                  </a:lnTo>
                  <a:lnTo>
                    <a:pt x="335" y="671"/>
                  </a:lnTo>
                  <a:lnTo>
                    <a:pt x="335" y="667"/>
                  </a:lnTo>
                  <a:lnTo>
                    <a:pt x="333" y="665"/>
                  </a:lnTo>
                  <a:lnTo>
                    <a:pt x="333" y="663"/>
                  </a:lnTo>
                  <a:lnTo>
                    <a:pt x="331" y="663"/>
                  </a:lnTo>
                  <a:lnTo>
                    <a:pt x="331" y="661"/>
                  </a:lnTo>
                  <a:lnTo>
                    <a:pt x="333" y="657"/>
                  </a:lnTo>
                  <a:lnTo>
                    <a:pt x="333" y="654"/>
                  </a:lnTo>
                  <a:lnTo>
                    <a:pt x="333" y="652"/>
                  </a:lnTo>
                  <a:lnTo>
                    <a:pt x="335" y="650"/>
                  </a:lnTo>
                  <a:lnTo>
                    <a:pt x="333" y="650"/>
                  </a:lnTo>
                  <a:lnTo>
                    <a:pt x="329" y="648"/>
                  </a:lnTo>
                  <a:lnTo>
                    <a:pt x="322" y="648"/>
                  </a:lnTo>
                  <a:lnTo>
                    <a:pt x="320" y="648"/>
                  </a:lnTo>
                  <a:lnTo>
                    <a:pt x="318" y="648"/>
                  </a:lnTo>
                  <a:lnTo>
                    <a:pt x="316" y="648"/>
                  </a:lnTo>
                  <a:lnTo>
                    <a:pt x="314" y="648"/>
                  </a:lnTo>
                  <a:lnTo>
                    <a:pt x="310" y="650"/>
                  </a:lnTo>
                  <a:lnTo>
                    <a:pt x="308" y="650"/>
                  </a:lnTo>
                  <a:lnTo>
                    <a:pt x="308" y="652"/>
                  </a:lnTo>
                  <a:lnTo>
                    <a:pt x="306" y="652"/>
                  </a:lnTo>
                  <a:lnTo>
                    <a:pt x="305" y="654"/>
                  </a:lnTo>
                  <a:lnTo>
                    <a:pt x="303" y="655"/>
                  </a:lnTo>
                  <a:lnTo>
                    <a:pt x="301" y="659"/>
                  </a:lnTo>
                  <a:lnTo>
                    <a:pt x="297" y="661"/>
                  </a:lnTo>
                  <a:lnTo>
                    <a:pt x="295" y="663"/>
                  </a:lnTo>
                  <a:lnTo>
                    <a:pt x="295" y="665"/>
                  </a:lnTo>
                  <a:lnTo>
                    <a:pt x="295" y="669"/>
                  </a:lnTo>
                  <a:lnTo>
                    <a:pt x="295" y="671"/>
                  </a:lnTo>
                  <a:lnTo>
                    <a:pt x="295" y="674"/>
                  </a:lnTo>
                  <a:lnTo>
                    <a:pt x="295" y="676"/>
                  </a:lnTo>
                  <a:lnTo>
                    <a:pt x="293" y="678"/>
                  </a:lnTo>
                  <a:lnTo>
                    <a:pt x="293" y="680"/>
                  </a:lnTo>
                  <a:lnTo>
                    <a:pt x="291" y="682"/>
                  </a:lnTo>
                  <a:lnTo>
                    <a:pt x="291" y="684"/>
                  </a:lnTo>
                  <a:lnTo>
                    <a:pt x="291" y="688"/>
                  </a:lnTo>
                  <a:lnTo>
                    <a:pt x="291" y="693"/>
                  </a:lnTo>
                  <a:lnTo>
                    <a:pt x="291" y="699"/>
                  </a:lnTo>
                  <a:lnTo>
                    <a:pt x="291" y="701"/>
                  </a:lnTo>
                  <a:lnTo>
                    <a:pt x="291" y="703"/>
                  </a:lnTo>
                  <a:lnTo>
                    <a:pt x="291" y="705"/>
                  </a:lnTo>
                  <a:lnTo>
                    <a:pt x="289" y="705"/>
                  </a:lnTo>
                  <a:lnTo>
                    <a:pt x="287" y="707"/>
                  </a:lnTo>
                  <a:lnTo>
                    <a:pt x="286" y="709"/>
                  </a:lnTo>
                  <a:lnTo>
                    <a:pt x="282" y="709"/>
                  </a:lnTo>
                  <a:lnTo>
                    <a:pt x="280" y="709"/>
                  </a:lnTo>
                  <a:lnTo>
                    <a:pt x="278" y="709"/>
                  </a:lnTo>
                  <a:lnTo>
                    <a:pt x="274" y="709"/>
                  </a:lnTo>
                  <a:lnTo>
                    <a:pt x="272" y="707"/>
                  </a:lnTo>
                  <a:lnTo>
                    <a:pt x="270" y="705"/>
                  </a:lnTo>
                  <a:lnTo>
                    <a:pt x="270" y="707"/>
                  </a:lnTo>
                  <a:lnTo>
                    <a:pt x="267" y="711"/>
                  </a:lnTo>
                  <a:lnTo>
                    <a:pt x="265" y="714"/>
                  </a:lnTo>
                  <a:lnTo>
                    <a:pt x="263" y="714"/>
                  </a:lnTo>
                  <a:lnTo>
                    <a:pt x="261" y="714"/>
                  </a:lnTo>
                  <a:lnTo>
                    <a:pt x="259" y="716"/>
                  </a:lnTo>
                  <a:lnTo>
                    <a:pt x="257" y="718"/>
                  </a:lnTo>
                  <a:lnTo>
                    <a:pt x="253" y="724"/>
                  </a:lnTo>
                  <a:lnTo>
                    <a:pt x="251" y="728"/>
                  </a:lnTo>
                  <a:lnTo>
                    <a:pt x="249" y="733"/>
                  </a:lnTo>
                  <a:lnTo>
                    <a:pt x="249" y="735"/>
                  </a:lnTo>
                  <a:lnTo>
                    <a:pt x="248" y="735"/>
                  </a:lnTo>
                  <a:lnTo>
                    <a:pt x="246" y="735"/>
                  </a:lnTo>
                  <a:lnTo>
                    <a:pt x="244" y="735"/>
                  </a:lnTo>
                  <a:lnTo>
                    <a:pt x="242" y="733"/>
                  </a:lnTo>
                  <a:lnTo>
                    <a:pt x="240" y="731"/>
                  </a:lnTo>
                  <a:lnTo>
                    <a:pt x="238" y="730"/>
                  </a:lnTo>
                  <a:lnTo>
                    <a:pt x="238" y="731"/>
                  </a:lnTo>
                  <a:lnTo>
                    <a:pt x="236" y="733"/>
                  </a:lnTo>
                  <a:lnTo>
                    <a:pt x="236" y="735"/>
                  </a:lnTo>
                  <a:lnTo>
                    <a:pt x="234" y="735"/>
                  </a:lnTo>
                  <a:lnTo>
                    <a:pt x="232" y="735"/>
                  </a:lnTo>
                  <a:lnTo>
                    <a:pt x="232" y="737"/>
                  </a:lnTo>
                  <a:lnTo>
                    <a:pt x="230" y="739"/>
                  </a:lnTo>
                  <a:lnTo>
                    <a:pt x="229" y="741"/>
                  </a:lnTo>
                  <a:lnTo>
                    <a:pt x="229" y="743"/>
                  </a:lnTo>
                  <a:lnTo>
                    <a:pt x="227" y="745"/>
                  </a:lnTo>
                  <a:lnTo>
                    <a:pt x="225" y="743"/>
                  </a:lnTo>
                  <a:lnTo>
                    <a:pt x="225" y="741"/>
                  </a:lnTo>
                  <a:lnTo>
                    <a:pt x="225" y="739"/>
                  </a:lnTo>
                  <a:lnTo>
                    <a:pt x="223" y="737"/>
                  </a:lnTo>
                  <a:lnTo>
                    <a:pt x="223" y="735"/>
                  </a:lnTo>
                  <a:lnTo>
                    <a:pt x="223" y="733"/>
                  </a:lnTo>
                  <a:lnTo>
                    <a:pt x="221" y="733"/>
                  </a:lnTo>
                  <a:lnTo>
                    <a:pt x="219" y="731"/>
                  </a:lnTo>
                  <a:lnTo>
                    <a:pt x="217" y="731"/>
                  </a:lnTo>
                  <a:lnTo>
                    <a:pt x="215" y="731"/>
                  </a:lnTo>
                  <a:lnTo>
                    <a:pt x="213" y="731"/>
                  </a:lnTo>
                  <a:lnTo>
                    <a:pt x="213" y="733"/>
                  </a:lnTo>
                  <a:lnTo>
                    <a:pt x="211" y="735"/>
                  </a:lnTo>
                  <a:lnTo>
                    <a:pt x="211" y="739"/>
                  </a:lnTo>
                  <a:lnTo>
                    <a:pt x="208" y="743"/>
                  </a:lnTo>
                  <a:lnTo>
                    <a:pt x="206" y="749"/>
                  </a:lnTo>
                  <a:lnTo>
                    <a:pt x="204" y="750"/>
                  </a:lnTo>
                  <a:lnTo>
                    <a:pt x="202" y="752"/>
                  </a:lnTo>
                  <a:lnTo>
                    <a:pt x="202" y="754"/>
                  </a:lnTo>
                  <a:lnTo>
                    <a:pt x="202" y="758"/>
                  </a:lnTo>
                  <a:lnTo>
                    <a:pt x="202" y="760"/>
                  </a:lnTo>
                  <a:lnTo>
                    <a:pt x="202" y="764"/>
                  </a:lnTo>
                  <a:lnTo>
                    <a:pt x="202" y="766"/>
                  </a:lnTo>
                  <a:lnTo>
                    <a:pt x="202" y="767"/>
                  </a:lnTo>
                  <a:lnTo>
                    <a:pt x="200" y="767"/>
                  </a:lnTo>
                  <a:lnTo>
                    <a:pt x="200" y="769"/>
                  </a:lnTo>
                  <a:lnTo>
                    <a:pt x="198" y="769"/>
                  </a:lnTo>
                  <a:lnTo>
                    <a:pt x="196" y="771"/>
                  </a:lnTo>
                  <a:lnTo>
                    <a:pt x="196" y="773"/>
                  </a:lnTo>
                  <a:lnTo>
                    <a:pt x="196" y="775"/>
                  </a:lnTo>
                  <a:lnTo>
                    <a:pt x="196" y="779"/>
                  </a:lnTo>
                  <a:lnTo>
                    <a:pt x="196" y="781"/>
                  </a:lnTo>
                  <a:lnTo>
                    <a:pt x="194" y="783"/>
                  </a:lnTo>
                  <a:lnTo>
                    <a:pt x="191" y="785"/>
                  </a:lnTo>
                  <a:lnTo>
                    <a:pt x="189" y="788"/>
                  </a:lnTo>
                  <a:lnTo>
                    <a:pt x="187" y="790"/>
                  </a:lnTo>
                  <a:lnTo>
                    <a:pt x="185" y="792"/>
                  </a:lnTo>
                  <a:lnTo>
                    <a:pt x="183" y="792"/>
                  </a:lnTo>
                  <a:lnTo>
                    <a:pt x="183" y="788"/>
                  </a:lnTo>
                  <a:lnTo>
                    <a:pt x="181" y="786"/>
                  </a:lnTo>
                  <a:lnTo>
                    <a:pt x="181" y="785"/>
                  </a:lnTo>
                  <a:lnTo>
                    <a:pt x="181" y="781"/>
                  </a:lnTo>
                  <a:lnTo>
                    <a:pt x="179" y="781"/>
                  </a:lnTo>
                  <a:lnTo>
                    <a:pt x="179" y="779"/>
                  </a:lnTo>
                  <a:lnTo>
                    <a:pt x="179" y="777"/>
                  </a:lnTo>
                  <a:lnTo>
                    <a:pt x="179" y="775"/>
                  </a:lnTo>
                  <a:lnTo>
                    <a:pt x="177" y="775"/>
                  </a:lnTo>
                  <a:lnTo>
                    <a:pt x="177" y="773"/>
                  </a:lnTo>
                  <a:lnTo>
                    <a:pt x="177" y="771"/>
                  </a:lnTo>
                  <a:lnTo>
                    <a:pt x="175" y="769"/>
                  </a:lnTo>
                  <a:lnTo>
                    <a:pt x="173" y="767"/>
                  </a:lnTo>
                  <a:lnTo>
                    <a:pt x="172" y="767"/>
                  </a:lnTo>
                  <a:lnTo>
                    <a:pt x="170" y="767"/>
                  </a:lnTo>
                  <a:lnTo>
                    <a:pt x="168" y="766"/>
                  </a:lnTo>
                  <a:lnTo>
                    <a:pt x="166" y="764"/>
                  </a:lnTo>
                  <a:lnTo>
                    <a:pt x="164" y="764"/>
                  </a:lnTo>
                  <a:lnTo>
                    <a:pt x="162" y="762"/>
                  </a:lnTo>
                  <a:lnTo>
                    <a:pt x="164" y="760"/>
                  </a:lnTo>
                  <a:lnTo>
                    <a:pt x="164" y="758"/>
                  </a:lnTo>
                  <a:lnTo>
                    <a:pt x="162" y="758"/>
                  </a:lnTo>
                  <a:lnTo>
                    <a:pt x="162" y="756"/>
                  </a:lnTo>
                  <a:lnTo>
                    <a:pt x="160" y="756"/>
                  </a:lnTo>
                  <a:lnTo>
                    <a:pt x="160" y="754"/>
                  </a:lnTo>
                  <a:lnTo>
                    <a:pt x="158" y="752"/>
                  </a:lnTo>
                  <a:lnTo>
                    <a:pt x="154" y="758"/>
                  </a:lnTo>
                  <a:lnTo>
                    <a:pt x="153" y="758"/>
                  </a:lnTo>
                  <a:lnTo>
                    <a:pt x="151" y="758"/>
                  </a:lnTo>
                  <a:lnTo>
                    <a:pt x="149" y="758"/>
                  </a:lnTo>
                  <a:lnTo>
                    <a:pt x="149" y="756"/>
                  </a:lnTo>
                  <a:lnTo>
                    <a:pt x="147" y="756"/>
                  </a:lnTo>
                  <a:lnTo>
                    <a:pt x="147" y="754"/>
                  </a:lnTo>
                  <a:lnTo>
                    <a:pt x="149" y="752"/>
                  </a:lnTo>
                  <a:lnTo>
                    <a:pt x="151" y="750"/>
                  </a:lnTo>
                  <a:lnTo>
                    <a:pt x="151" y="749"/>
                  </a:lnTo>
                  <a:lnTo>
                    <a:pt x="153" y="747"/>
                  </a:lnTo>
                  <a:lnTo>
                    <a:pt x="154" y="747"/>
                  </a:lnTo>
                  <a:lnTo>
                    <a:pt x="154" y="745"/>
                  </a:lnTo>
                  <a:lnTo>
                    <a:pt x="156" y="747"/>
                  </a:lnTo>
                  <a:lnTo>
                    <a:pt x="158" y="745"/>
                  </a:lnTo>
                  <a:lnTo>
                    <a:pt x="158" y="743"/>
                  </a:lnTo>
                  <a:lnTo>
                    <a:pt x="160" y="741"/>
                  </a:lnTo>
                  <a:lnTo>
                    <a:pt x="158" y="739"/>
                  </a:lnTo>
                  <a:lnTo>
                    <a:pt x="158" y="737"/>
                  </a:lnTo>
                  <a:lnTo>
                    <a:pt x="154" y="737"/>
                  </a:lnTo>
                  <a:lnTo>
                    <a:pt x="149" y="737"/>
                  </a:lnTo>
                  <a:lnTo>
                    <a:pt x="147" y="735"/>
                  </a:lnTo>
                  <a:lnTo>
                    <a:pt x="147" y="737"/>
                  </a:lnTo>
                  <a:lnTo>
                    <a:pt x="145" y="739"/>
                  </a:lnTo>
                  <a:lnTo>
                    <a:pt x="143" y="741"/>
                  </a:lnTo>
                  <a:lnTo>
                    <a:pt x="141" y="741"/>
                  </a:lnTo>
                  <a:lnTo>
                    <a:pt x="139" y="741"/>
                  </a:lnTo>
                  <a:lnTo>
                    <a:pt x="137" y="739"/>
                  </a:lnTo>
                  <a:lnTo>
                    <a:pt x="137" y="737"/>
                  </a:lnTo>
                  <a:lnTo>
                    <a:pt x="137" y="735"/>
                  </a:lnTo>
                  <a:lnTo>
                    <a:pt x="137" y="733"/>
                  </a:lnTo>
                  <a:lnTo>
                    <a:pt x="139" y="731"/>
                  </a:lnTo>
                  <a:lnTo>
                    <a:pt x="139" y="730"/>
                  </a:lnTo>
                  <a:lnTo>
                    <a:pt x="139" y="728"/>
                  </a:lnTo>
                  <a:lnTo>
                    <a:pt x="141" y="728"/>
                  </a:lnTo>
                  <a:lnTo>
                    <a:pt x="141" y="726"/>
                  </a:lnTo>
                  <a:lnTo>
                    <a:pt x="139" y="724"/>
                  </a:lnTo>
                  <a:lnTo>
                    <a:pt x="137" y="724"/>
                  </a:lnTo>
                  <a:lnTo>
                    <a:pt x="137" y="722"/>
                  </a:lnTo>
                  <a:lnTo>
                    <a:pt x="135" y="722"/>
                  </a:lnTo>
                  <a:lnTo>
                    <a:pt x="135" y="720"/>
                  </a:lnTo>
                  <a:lnTo>
                    <a:pt x="134" y="722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8"/>
                  </a:lnTo>
                  <a:lnTo>
                    <a:pt x="128" y="728"/>
                  </a:lnTo>
                  <a:lnTo>
                    <a:pt x="126" y="728"/>
                  </a:lnTo>
                  <a:lnTo>
                    <a:pt x="126" y="726"/>
                  </a:lnTo>
                  <a:lnTo>
                    <a:pt x="126" y="724"/>
                  </a:lnTo>
                  <a:lnTo>
                    <a:pt x="124" y="722"/>
                  </a:lnTo>
                  <a:lnTo>
                    <a:pt x="124" y="720"/>
                  </a:lnTo>
                  <a:lnTo>
                    <a:pt x="124" y="718"/>
                  </a:lnTo>
                  <a:lnTo>
                    <a:pt x="126" y="718"/>
                  </a:lnTo>
                  <a:lnTo>
                    <a:pt x="126" y="716"/>
                  </a:lnTo>
                  <a:lnTo>
                    <a:pt x="128" y="714"/>
                  </a:lnTo>
                  <a:lnTo>
                    <a:pt x="128" y="712"/>
                  </a:lnTo>
                  <a:lnTo>
                    <a:pt x="128" y="711"/>
                  </a:lnTo>
                  <a:lnTo>
                    <a:pt x="128" y="709"/>
                  </a:lnTo>
                  <a:lnTo>
                    <a:pt x="130" y="709"/>
                  </a:lnTo>
                  <a:lnTo>
                    <a:pt x="130" y="707"/>
                  </a:lnTo>
                  <a:lnTo>
                    <a:pt x="130" y="705"/>
                  </a:lnTo>
                  <a:lnTo>
                    <a:pt x="132" y="701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5" y="699"/>
                  </a:lnTo>
                  <a:lnTo>
                    <a:pt x="135" y="701"/>
                  </a:lnTo>
                  <a:lnTo>
                    <a:pt x="137" y="701"/>
                  </a:lnTo>
                  <a:lnTo>
                    <a:pt x="137" y="699"/>
                  </a:lnTo>
                  <a:lnTo>
                    <a:pt x="139" y="699"/>
                  </a:lnTo>
                  <a:lnTo>
                    <a:pt x="139" y="697"/>
                  </a:lnTo>
                  <a:lnTo>
                    <a:pt x="139" y="695"/>
                  </a:lnTo>
                  <a:lnTo>
                    <a:pt x="139" y="693"/>
                  </a:lnTo>
                  <a:lnTo>
                    <a:pt x="139" y="692"/>
                  </a:lnTo>
                  <a:lnTo>
                    <a:pt x="139" y="690"/>
                  </a:lnTo>
                  <a:lnTo>
                    <a:pt x="137" y="688"/>
                  </a:lnTo>
                  <a:lnTo>
                    <a:pt x="135" y="688"/>
                  </a:lnTo>
                  <a:lnTo>
                    <a:pt x="135" y="686"/>
                  </a:lnTo>
                  <a:lnTo>
                    <a:pt x="134" y="684"/>
                  </a:lnTo>
                  <a:lnTo>
                    <a:pt x="134" y="682"/>
                  </a:lnTo>
                  <a:lnTo>
                    <a:pt x="134" y="680"/>
                  </a:lnTo>
                  <a:lnTo>
                    <a:pt x="132" y="678"/>
                  </a:lnTo>
                  <a:lnTo>
                    <a:pt x="134" y="678"/>
                  </a:lnTo>
                  <a:lnTo>
                    <a:pt x="132" y="676"/>
                  </a:lnTo>
                  <a:lnTo>
                    <a:pt x="132" y="674"/>
                  </a:lnTo>
                  <a:lnTo>
                    <a:pt x="132" y="673"/>
                  </a:lnTo>
                  <a:lnTo>
                    <a:pt x="132" y="671"/>
                  </a:lnTo>
                  <a:lnTo>
                    <a:pt x="130" y="671"/>
                  </a:lnTo>
                  <a:lnTo>
                    <a:pt x="128" y="669"/>
                  </a:lnTo>
                  <a:lnTo>
                    <a:pt x="126" y="669"/>
                  </a:lnTo>
                  <a:lnTo>
                    <a:pt x="124" y="667"/>
                  </a:lnTo>
                  <a:lnTo>
                    <a:pt x="124" y="665"/>
                  </a:lnTo>
                  <a:lnTo>
                    <a:pt x="122" y="663"/>
                  </a:lnTo>
                  <a:lnTo>
                    <a:pt x="120" y="663"/>
                  </a:lnTo>
                  <a:lnTo>
                    <a:pt x="118" y="663"/>
                  </a:lnTo>
                  <a:lnTo>
                    <a:pt x="116" y="663"/>
                  </a:lnTo>
                  <a:lnTo>
                    <a:pt x="115" y="663"/>
                  </a:lnTo>
                  <a:lnTo>
                    <a:pt x="113" y="663"/>
                  </a:lnTo>
                  <a:lnTo>
                    <a:pt x="111" y="663"/>
                  </a:lnTo>
                  <a:lnTo>
                    <a:pt x="109" y="663"/>
                  </a:lnTo>
                  <a:lnTo>
                    <a:pt x="107" y="663"/>
                  </a:lnTo>
                  <a:lnTo>
                    <a:pt x="105" y="661"/>
                  </a:lnTo>
                  <a:lnTo>
                    <a:pt x="105" y="657"/>
                  </a:lnTo>
                  <a:lnTo>
                    <a:pt x="103" y="657"/>
                  </a:lnTo>
                  <a:lnTo>
                    <a:pt x="101" y="655"/>
                  </a:lnTo>
                  <a:lnTo>
                    <a:pt x="103" y="654"/>
                  </a:lnTo>
                  <a:lnTo>
                    <a:pt x="105" y="652"/>
                  </a:lnTo>
                  <a:lnTo>
                    <a:pt x="107" y="652"/>
                  </a:lnTo>
                  <a:lnTo>
                    <a:pt x="107" y="650"/>
                  </a:lnTo>
                  <a:lnTo>
                    <a:pt x="107" y="648"/>
                  </a:lnTo>
                  <a:lnTo>
                    <a:pt x="109" y="646"/>
                  </a:lnTo>
                  <a:lnTo>
                    <a:pt x="109" y="644"/>
                  </a:lnTo>
                  <a:lnTo>
                    <a:pt x="111" y="644"/>
                  </a:lnTo>
                  <a:lnTo>
                    <a:pt x="109" y="642"/>
                  </a:lnTo>
                  <a:lnTo>
                    <a:pt x="111" y="642"/>
                  </a:lnTo>
                  <a:lnTo>
                    <a:pt x="111" y="640"/>
                  </a:lnTo>
                  <a:lnTo>
                    <a:pt x="113" y="640"/>
                  </a:lnTo>
                  <a:lnTo>
                    <a:pt x="113" y="638"/>
                  </a:lnTo>
                  <a:lnTo>
                    <a:pt x="115" y="638"/>
                  </a:lnTo>
                  <a:lnTo>
                    <a:pt x="115" y="636"/>
                  </a:lnTo>
                  <a:lnTo>
                    <a:pt x="115" y="635"/>
                  </a:lnTo>
                  <a:lnTo>
                    <a:pt x="113" y="635"/>
                  </a:lnTo>
                  <a:lnTo>
                    <a:pt x="111" y="635"/>
                  </a:lnTo>
                  <a:lnTo>
                    <a:pt x="111" y="633"/>
                  </a:lnTo>
                  <a:lnTo>
                    <a:pt x="113" y="631"/>
                  </a:lnTo>
                  <a:lnTo>
                    <a:pt x="111" y="631"/>
                  </a:lnTo>
                  <a:lnTo>
                    <a:pt x="109" y="629"/>
                  </a:lnTo>
                  <a:lnTo>
                    <a:pt x="107" y="629"/>
                  </a:lnTo>
                  <a:lnTo>
                    <a:pt x="105" y="629"/>
                  </a:lnTo>
                  <a:lnTo>
                    <a:pt x="105" y="627"/>
                  </a:lnTo>
                  <a:lnTo>
                    <a:pt x="103" y="629"/>
                  </a:lnTo>
                  <a:lnTo>
                    <a:pt x="101" y="629"/>
                  </a:lnTo>
                  <a:lnTo>
                    <a:pt x="97" y="629"/>
                  </a:lnTo>
                  <a:lnTo>
                    <a:pt x="97" y="631"/>
                  </a:lnTo>
                  <a:lnTo>
                    <a:pt x="96" y="629"/>
                  </a:lnTo>
                  <a:lnTo>
                    <a:pt x="94" y="629"/>
                  </a:lnTo>
                  <a:lnTo>
                    <a:pt x="92" y="627"/>
                  </a:lnTo>
                  <a:lnTo>
                    <a:pt x="92" y="625"/>
                  </a:lnTo>
                  <a:lnTo>
                    <a:pt x="90" y="623"/>
                  </a:lnTo>
                  <a:lnTo>
                    <a:pt x="90" y="621"/>
                  </a:lnTo>
                  <a:lnTo>
                    <a:pt x="92" y="621"/>
                  </a:lnTo>
                  <a:lnTo>
                    <a:pt x="92" y="617"/>
                  </a:lnTo>
                  <a:lnTo>
                    <a:pt x="92" y="616"/>
                  </a:lnTo>
                  <a:lnTo>
                    <a:pt x="92" y="614"/>
                  </a:lnTo>
                  <a:lnTo>
                    <a:pt x="92" y="612"/>
                  </a:lnTo>
                  <a:lnTo>
                    <a:pt x="90" y="612"/>
                  </a:lnTo>
                  <a:lnTo>
                    <a:pt x="90" y="610"/>
                  </a:lnTo>
                  <a:lnTo>
                    <a:pt x="90" y="608"/>
                  </a:lnTo>
                  <a:lnTo>
                    <a:pt x="88" y="606"/>
                  </a:lnTo>
                  <a:lnTo>
                    <a:pt x="88" y="604"/>
                  </a:lnTo>
                  <a:lnTo>
                    <a:pt x="88" y="602"/>
                  </a:lnTo>
                  <a:lnTo>
                    <a:pt x="90" y="600"/>
                  </a:lnTo>
                  <a:lnTo>
                    <a:pt x="88" y="600"/>
                  </a:lnTo>
                  <a:lnTo>
                    <a:pt x="88" y="598"/>
                  </a:lnTo>
                  <a:lnTo>
                    <a:pt x="90" y="595"/>
                  </a:lnTo>
                  <a:lnTo>
                    <a:pt x="92" y="593"/>
                  </a:lnTo>
                  <a:lnTo>
                    <a:pt x="92" y="591"/>
                  </a:lnTo>
                  <a:lnTo>
                    <a:pt x="94" y="591"/>
                  </a:lnTo>
                  <a:lnTo>
                    <a:pt x="96" y="591"/>
                  </a:lnTo>
                  <a:lnTo>
                    <a:pt x="97" y="589"/>
                  </a:lnTo>
                  <a:lnTo>
                    <a:pt x="99" y="589"/>
                  </a:lnTo>
                  <a:lnTo>
                    <a:pt x="101" y="587"/>
                  </a:lnTo>
                  <a:lnTo>
                    <a:pt x="103" y="587"/>
                  </a:lnTo>
                  <a:lnTo>
                    <a:pt x="103" y="585"/>
                  </a:lnTo>
                  <a:lnTo>
                    <a:pt x="105" y="583"/>
                  </a:lnTo>
                  <a:lnTo>
                    <a:pt x="105" y="581"/>
                  </a:lnTo>
                  <a:lnTo>
                    <a:pt x="107" y="578"/>
                  </a:lnTo>
                  <a:lnTo>
                    <a:pt x="109" y="576"/>
                  </a:lnTo>
                  <a:lnTo>
                    <a:pt x="111" y="576"/>
                  </a:lnTo>
                  <a:lnTo>
                    <a:pt x="111" y="574"/>
                  </a:lnTo>
                  <a:lnTo>
                    <a:pt x="113" y="572"/>
                  </a:lnTo>
                  <a:lnTo>
                    <a:pt x="111" y="568"/>
                  </a:lnTo>
                  <a:lnTo>
                    <a:pt x="111" y="566"/>
                  </a:lnTo>
                  <a:lnTo>
                    <a:pt x="109" y="560"/>
                  </a:lnTo>
                  <a:lnTo>
                    <a:pt x="107" y="557"/>
                  </a:lnTo>
                  <a:lnTo>
                    <a:pt x="103" y="555"/>
                  </a:lnTo>
                  <a:lnTo>
                    <a:pt x="99" y="553"/>
                  </a:lnTo>
                  <a:lnTo>
                    <a:pt x="99" y="549"/>
                  </a:lnTo>
                  <a:lnTo>
                    <a:pt x="99" y="547"/>
                  </a:lnTo>
                  <a:lnTo>
                    <a:pt x="99" y="545"/>
                  </a:lnTo>
                  <a:lnTo>
                    <a:pt x="101" y="543"/>
                  </a:lnTo>
                  <a:lnTo>
                    <a:pt x="103" y="541"/>
                  </a:lnTo>
                  <a:lnTo>
                    <a:pt x="105" y="540"/>
                  </a:lnTo>
                  <a:lnTo>
                    <a:pt x="107" y="538"/>
                  </a:lnTo>
                  <a:lnTo>
                    <a:pt x="109" y="536"/>
                  </a:lnTo>
                  <a:lnTo>
                    <a:pt x="109" y="534"/>
                  </a:lnTo>
                  <a:lnTo>
                    <a:pt x="111" y="534"/>
                  </a:lnTo>
                  <a:lnTo>
                    <a:pt x="113" y="534"/>
                  </a:lnTo>
                  <a:lnTo>
                    <a:pt x="115" y="534"/>
                  </a:lnTo>
                  <a:lnTo>
                    <a:pt x="116" y="534"/>
                  </a:lnTo>
                  <a:lnTo>
                    <a:pt x="118" y="534"/>
                  </a:lnTo>
                  <a:lnTo>
                    <a:pt x="120" y="534"/>
                  </a:lnTo>
                  <a:lnTo>
                    <a:pt x="124" y="534"/>
                  </a:lnTo>
                  <a:lnTo>
                    <a:pt x="126" y="534"/>
                  </a:lnTo>
                  <a:lnTo>
                    <a:pt x="128" y="534"/>
                  </a:lnTo>
                  <a:lnTo>
                    <a:pt x="130" y="530"/>
                  </a:lnTo>
                  <a:lnTo>
                    <a:pt x="132" y="528"/>
                  </a:lnTo>
                  <a:lnTo>
                    <a:pt x="134" y="524"/>
                  </a:lnTo>
                  <a:lnTo>
                    <a:pt x="135" y="521"/>
                  </a:lnTo>
                  <a:lnTo>
                    <a:pt x="135" y="517"/>
                  </a:lnTo>
                  <a:lnTo>
                    <a:pt x="135" y="513"/>
                  </a:lnTo>
                  <a:lnTo>
                    <a:pt x="135" y="511"/>
                  </a:lnTo>
                  <a:lnTo>
                    <a:pt x="135" y="509"/>
                  </a:lnTo>
                  <a:lnTo>
                    <a:pt x="137" y="507"/>
                  </a:lnTo>
                  <a:lnTo>
                    <a:pt x="139" y="503"/>
                  </a:lnTo>
                  <a:lnTo>
                    <a:pt x="139" y="502"/>
                  </a:lnTo>
                  <a:lnTo>
                    <a:pt x="143" y="500"/>
                  </a:lnTo>
                  <a:lnTo>
                    <a:pt x="145" y="498"/>
                  </a:lnTo>
                  <a:lnTo>
                    <a:pt x="149" y="498"/>
                  </a:lnTo>
                  <a:lnTo>
                    <a:pt x="151" y="498"/>
                  </a:lnTo>
                  <a:lnTo>
                    <a:pt x="154" y="496"/>
                  </a:lnTo>
                  <a:lnTo>
                    <a:pt x="156" y="496"/>
                  </a:lnTo>
                  <a:lnTo>
                    <a:pt x="160" y="492"/>
                  </a:lnTo>
                  <a:lnTo>
                    <a:pt x="162" y="492"/>
                  </a:lnTo>
                  <a:lnTo>
                    <a:pt x="164" y="490"/>
                  </a:lnTo>
                  <a:lnTo>
                    <a:pt x="166" y="490"/>
                  </a:lnTo>
                  <a:lnTo>
                    <a:pt x="166" y="488"/>
                  </a:lnTo>
                  <a:lnTo>
                    <a:pt x="168" y="486"/>
                  </a:lnTo>
                  <a:lnTo>
                    <a:pt x="168" y="484"/>
                  </a:lnTo>
                  <a:lnTo>
                    <a:pt x="168" y="483"/>
                  </a:lnTo>
                  <a:lnTo>
                    <a:pt x="168" y="481"/>
                  </a:lnTo>
                  <a:lnTo>
                    <a:pt x="166" y="479"/>
                  </a:lnTo>
                  <a:lnTo>
                    <a:pt x="166" y="477"/>
                  </a:lnTo>
                  <a:lnTo>
                    <a:pt x="166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70" y="469"/>
                  </a:lnTo>
                  <a:lnTo>
                    <a:pt x="173" y="467"/>
                  </a:lnTo>
                  <a:lnTo>
                    <a:pt x="175" y="467"/>
                  </a:lnTo>
                  <a:lnTo>
                    <a:pt x="177" y="469"/>
                  </a:lnTo>
                  <a:lnTo>
                    <a:pt x="179" y="469"/>
                  </a:lnTo>
                  <a:lnTo>
                    <a:pt x="181" y="471"/>
                  </a:lnTo>
                  <a:lnTo>
                    <a:pt x="183" y="471"/>
                  </a:lnTo>
                  <a:lnTo>
                    <a:pt x="183" y="473"/>
                  </a:lnTo>
                  <a:lnTo>
                    <a:pt x="185" y="473"/>
                  </a:lnTo>
                  <a:lnTo>
                    <a:pt x="187" y="475"/>
                  </a:lnTo>
                  <a:lnTo>
                    <a:pt x="189" y="477"/>
                  </a:lnTo>
                  <a:lnTo>
                    <a:pt x="187" y="479"/>
                  </a:lnTo>
                  <a:lnTo>
                    <a:pt x="189" y="479"/>
                  </a:lnTo>
                  <a:lnTo>
                    <a:pt x="189" y="481"/>
                  </a:lnTo>
                  <a:lnTo>
                    <a:pt x="191" y="481"/>
                  </a:lnTo>
                  <a:lnTo>
                    <a:pt x="192" y="483"/>
                  </a:lnTo>
                  <a:lnTo>
                    <a:pt x="194" y="483"/>
                  </a:lnTo>
                  <a:lnTo>
                    <a:pt x="196" y="484"/>
                  </a:lnTo>
                  <a:lnTo>
                    <a:pt x="198" y="484"/>
                  </a:lnTo>
                  <a:lnTo>
                    <a:pt x="200" y="486"/>
                  </a:lnTo>
                  <a:lnTo>
                    <a:pt x="202" y="486"/>
                  </a:lnTo>
                  <a:lnTo>
                    <a:pt x="204" y="486"/>
                  </a:lnTo>
                  <a:lnTo>
                    <a:pt x="208" y="486"/>
                  </a:lnTo>
                  <a:lnTo>
                    <a:pt x="210" y="486"/>
                  </a:lnTo>
                  <a:lnTo>
                    <a:pt x="210" y="484"/>
                  </a:lnTo>
                  <a:lnTo>
                    <a:pt x="211" y="484"/>
                  </a:lnTo>
                  <a:lnTo>
                    <a:pt x="213" y="483"/>
                  </a:lnTo>
                  <a:lnTo>
                    <a:pt x="215" y="481"/>
                  </a:lnTo>
                  <a:lnTo>
                    <a:pt x="215" y="479"/>
                  </a:lnTo>
                  <a:lnTo>
                    <a:pt x="215" y="477"/>
                  </a:lnTo>
                  <a:lnTo>
                    <a:pt x="213" y="477"/>
                  </a:lnTo>
                  <a:lnTo>
                    <a:pt x="211" y="477"/>
                  </a:lnTo>
                  <a:lnTo>
                    <a:pt x="210" y="479"/>
                  </a:lnTo>
                  <a:lnTo>
                    <a:pt x="208" y="479"/>
                  </a:lnTo>
                  <a:lnTo>
                    <a:pt x="206" y="479"/>
                  </a:lnTo>
                  <a:lnTo>
                    <a:pt x="204" y="479"/>
                  </a:lnTo>
                  <a:lnTo>
                    <a:pt x="204" y="477"/>
                  </a:lnTo>
                  <a:lnTo>
                    <a:pt x="204" y="475"/>
                  </a:lnTo>
                  <a:lnTo>
                    <a:pt x="204" y="473"/>
                  </a:lnTo>
                  <a:lnTo>
                    <a:pt x="204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0" y="464"/>
                  </a:lnTo>
                  <a:lnTo>
                    <a:pt x="198" y="462"/>
                  </a:lnTo>
                  <a:lnTo>
                    <a:pt x="196" y="460"/>
                  </a:lnTo>
                  <a:lnTo>
                    <a:pt x="196" y="458"/>
                  </a:lnTo>
                  <a:lnTo>
                    <a:pt x="194" y="456"/>
                  </a:lnTo>
                  <a:lnTo>
                    <a:pt x="192" y="456"/>
                  </a:lnTo>
                  <a:lnTo>
                    <a:pt x="192" y="454"/>
                  </a:lnTo>
                  <a:lnTo>
                    <a:pt x="192" y="452"/>
                  </a:lnTo>
                  <a:lnTo>
                    <a:pt x="194" y="452"/>
                  </a:lnTo>
                  <a:lnTo>
                    <a:pt x="194" y="450"/>
                  </a:lnTo>
                  <a:lnTo>
                    <a:pt x="196" y="448"/>
                  </a:lnTo>
                  <a:lnTo>
                    <a:pt x="198" y="446"/>
                  </a:lnTo>
                  <a:lnTo>
                    <a:pt x="202" y="445"/>
                  </a:lnTo>
                  <a:lnTo>
                    <a:pt x="202" y="443"/>
                  </a:lnTo>
                  <a:lnTo>
                    <a:pt x="204" y="441"/>
                  </a:lnTo>
                  <a:lnTo>
                    <a:pt x="206" y="439"/>
                  </a:lnTo>
                  <a:lnTo>
                    <a:pt x="208" y="439"/>
                  </a:lnTo>
                  <a:lnTo>
                    <a:pt x="210" y="439"/>
                  </a:lnTo>
                  <a:lnTo>
                    <a:pt x="211" y="439"/>
                  </a:lnTo>
                  <a:lnTo>
                    <a:pt x="211" y="437"/>
                  </a:lnTo>
                  <a:lnTo>
                    <a:pt x="213" y="437"/>
                  </a:lnTo>
                  <a:lnTo>
                    <a:pt x="213" y="435"/>
                  </a:lnTo>
                  <a:lnTo>
                    <a:pt x="213" y="433"/>
                  </a:lnTo>
                  <a:lnTo>
                    <a:pt x="215" y="433"/>
                  </a:lnTo>
                  <a:lnTo>
                    <a:pt x="215" y="431"/>
                  </a:lnTo>
                  <a:lnTo>
                    <a:pt x="215" y="429"/>
                  </a:lnTo>
                  <a:lnTo>
                    <a:pt x="217" y="429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3" y="426"/>
                  </a:lnTo>
                  <a:lnTo>
                    <a:pt x="211" y="427"/>
                  </a:lnTo>
                  <a:lnTo>
                    <a:pt x="208" y="426"/>
                  </a:lnTo>
                  <a:lnTo>
                    <a:pt x="206" y="424"/>
                  </a:lnTo>
                  <a:lnTo>
                    <a:pt x="204" y="422"/>
                  </a:lnTo>
                  <a:lnTo>
                    <a:pt x="202" y="422"/>
                  </a:lnTo>
                  <a:lnTo>
                    <a:pt x="200" y="420"/>
                  </a:lnTo>
                  <a:lnTo>
                    <a:pt x="198" y="420"/>
                  </a:lnTo>
                  <a:lnTo>
                    <a:pt x="196" y="420"/>
                  </a:lnTo>
                  <a:lnTo>
                    <a:pt x="194" y="420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192" y="414"/>
                  </a:lnTo>
                  <a:lnTo>
                    <a:pt x="191" y="414"/>
                  </a:lnTo>
                  <a:lnTo>
                    <a:pt x="189" y="414"/>
                  </a:lnTo>
                  <a:lnTo>
                    <a:pt x="189" y="412"/>
                  </a:lnTo>
                  <a:lnTo>
                    <a:pt x="187" y="412"/>
                  </a:lnTo>
                  <a:lnTo>
                    <a:pt x="185" y="412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79" y="410"/>
                  </a:lnTo>
                  <a:lnTo>
                    <a:pt x="177" y="408"/>
                  </a:lnTo>
                  <a:lnTo>
                    <a:pt x="175" y="407"/>
                  </a:lnTo>
                  <a:lnTo>
                    <a:pt x="173" y="405"/>
                  </a:lnTo>
                  <a:lnTo>
                    <a:pt x="172" y="403"/>
                  </a:lnTo>
                  <a:lnTo>
                    <a:pt x="170" y="403"/>
                  </a:lnTo>
                  <a:lnTo>
                    <a:pt x="168" y="403"/>
                  </a:lnTo>
                  <a:lnTo>
                    <a:pt x="166" y="403"/>
                  </a:lnTo>
                  <a:lnTo>
                    <a:pt x="164" y="401"/>
                  </a:lnTo>
                  <a:lnTo>
                    <a:pt x="162" y="401"/>
                  </a:lnTo>
                  <a:lnTo>
                    <a:pt x="160" y="399"/>
                  </a:lnTo>
                  <a:lnTo>
                    <a:pt x="158" y="397"/>
                  </a:lnTo>
                  <a:lnTo>
                    <a:pt x="158" y="395"/>
                  </a:lnTo>
                  <a:lnTo>
                    <a:pt x="158" y="393"/>
                  </a:lnTo>
                  <a:lnTo>
                    <a:pt x="156" y="391"/>
                  </a:lnTo>
                  <a:lnTo>
                    <a:pt x="156" y="389"/>
                  </a:lnTo>
                  <a:lnTo>
                    <a:pt x="154" y="386"/>
                  </a:lnTo>
                  <a:lnTo>
                    <a:pt x="153" y="384"/>
                  </a:lnTo>
                  <a:lnTo>
                    <a:pt x="151" y="382"/>
                  </a:lnTo>
                  <a:lnTo>
                    <a:pt x="149" y="380"/>
                  </a:lnTo>
                  <a:lnTo>
                    <a:pt x="147" y="378"/>
                  </a:lnTo>
                  <a:lnTo>
                    <a:pt x="143" y="376"/>
                  </a:lnTo>
                  <a:lnTo>
                    <a:pt x="141" y="374"/>
                  </a:lnTo>
                  <a:lnTo>
                    <a:pt x="137" y="372"/>
                  </a:lnTo>
                  <a:lnTo>
                    <a:pt x="134" y="369"/>
                  </a:lnTo>
                  <a:lnTo>
                    <a:pt x="132" y="369"/>
                  </a:lnTo>
                  <a:lnTo>
                    <a:pt x="130" y="369"/>
                  </a:lnTo>
                  <a:lnTo>
                    <a:pt x="128" y="369"/>
                  </a:lnTo>
                  <a:lnTo>
                    <a:pt x="126" y="370"/>
                  </a:lnTo>
                  <a:lnTo>
                    <a:pt x="126" y="372"/>
                  </a:lnTo>
                  <a:lnTo>
                    <a:pt x="124" y="374"/>
                  </a:lnTo>
                  <a:lnTo>
                    <a:pt x="124" y="376"/>
                  </a:lnTo>
                  <a:lnTo>
                    <a:pt x="120" y="378"/>
                  </a:lnTo>
                  <a:lnTo>
                    <a:pt x="120" y="380"/>
                  </a:lnTo>
                  <a:lnTo>
                    <a:pt x="120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8" y="386"/>
                  </a:lnTo>
                  <a:lnTo>
                    <a:pt x="116" y="388"/>
                  </a:lnTo>
                  <a:lnTo>
                    <a:pt x="115" y="389"/>
                  </a:lnTo>
                  <a:lnTo>
                    <a:pt x="113" y="388"/>
                  </a:lnTo>
                  <a:lnTo>
                    <a:pt x="111" y="388"/>
                  </a:lnTo>
                  <a:lnTo>
                    <a:pt x="109" y="388"/>
                  </a:lnTo>
                  <a:lnTo>
                    <a:pt x="107" y="388"/>
                  </a:lnTo>
                  <a:lnTo>
                    <a:pt x="105" y="388"/>
                  </a:lnTo>
                  <a:lnTo>
                    <a:pt x="105" y="386"/>
                  </a:lnTo>
                  <a:lnTo>
                    <a:pt x="103" y="384"/>
                  </a:lnTo>
                  <a:lnTo>
                    <a:pt x="101" y="384"/>
                  </a:lnTo>
                  <a:lnTo>
                    <a:pt x="99" y="382"/>
                  </a:lnTo>
                  <a:lnTo>
                    <a:pt x="99" y="380"/>
                  </a:lnTo>
                  <a:lnTo>
                    <a:pt x="97" y="378"/>
                  </a:lnTo>
                  <a:lnTo>
                    <a:pt x="96" y="378"/>
                  </a:lnTo>
                  <a:lnTo>
                    <a:pt x="96" y="376"/>
                  </a:lnTo>
                  <a:lnTo>
                    <a:pt x="90" y="374"/>
                  </a:lnTo>
                  <a:lnTo>
                    <a:pt x="88" y="372"/>
                  </a:lnTo>
                  <a:lnTo>
                    <a:pt x="86" y="372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2" y="365"/>
                  </a:lnTo>
                  <a:lnTo>
                    <a:pt x="82" y="363"/>
                  </a:lnTo>
                  <a:lnTo>
                    <a:pt x="80" y="361"/>
                  </a:lnTo>
                  <a:lnTo>
                    <a:pt x="80" y="359"/>
                  </a:lnTo>
                  <a:lnTo>
                    <a:pt x="77" y="359"/>
                  </a:lnTo>
                  <a:lnTo>
                    <a:pt x="75" y="357"/>
                  </a:lnTo>
                  <a:lnTo>
                    <a:pt x="73" y="357"/>
                  </a:lnTo>
                  <a:lnTo>
                    <a:pt x="71" y="355"/>
                  </a:lnTo>
                  <a:lnTo>
                    <a:pt x="69" y="357"/>
                  </a:lnTo>
                  <a:lnTo>
                    <a:pt x="67" y="357"/>
                  </a:lnTo>
                  <a:lnTo>
                    <a:pt x="65" y="355"/>
                  </a:lnTo>
                  <a:lnTo>
                    <a:pt x="65" y="357"/>
                  </a:lnTo>
                  <a:lnTo>
                    <a:pt x="63" y="357"/>
                  </a:lnTo>
                  <a:lnTo>
                    <a:pt x="63" y="355"/>
                  </a:lnTo>
                  <a:lnTo>
                    <a:pt x="61" y="355"/>
                  </a:lnTo>
                  <a:lnTo>
                    <a:pt x="61" y="353"/>
                  </a:lnTo>
                  <a:lnTo>
                    <a:pt x="61" y="351"/>
                  </a:lnTo>
                  <a:lnTo>
                    <a:pt x="59" y="351"/>
                  </a:lnTo>
                  <a:lnTo>
                    <a:pt x="57" y="351"/>
                  </a:lnTo>
                  <a:lnTo>
                    <a:pt x="56" y="351"/>
                  </a:lnTo>
                  <a:lnTo>
                    <a:pt x="56" y="350"/>
                  </a:lnTo>
                  <a:lnTo>
                    <a:pt x="52" y="348"/>
                  </a:lnTo>
                  <a:lnTo>
                    <a:pt x="48" y="344"/>
                  </a:lnTo>
                  <a:lnTo>
                    <a:pt x="44" y="340"/>
                  </a:lnTo>
                  <a:lnTo>
                    <a:pt x="40" y="336"/>
                  </a:lnTo>
                  <a:lnTo>
                    <a:pt x="37" y="332"/>
                  </a:lnTo>
                  <a:lnTo>
                    <a:pt x="35" y="329"/>
                  </a:lnTo>
                  <a:lnTo>
                    <a:pt x="31" y="327"/>
                  </a:lnTo>
                  <a:lnTo>
                    <a:pt x="25" y="321"/>
                  </a:lnTo>
                  <a:lnTo>
                    <a:pt x="18" y="315"/>
                  </a:lnTo>
                  <a:lnTo>
                    <a:pt x="14" y="312"/>
                  </a:lnTo>
                  <a:lnTo>
                    <a:pt x="12" y="310"/>
                  </a:lnTo>
                  <a:lnTo>
                    <a:pt x="8" y="306"/>
                  </a:lnTo>
                  <a:lnTo>
                    <a:pt x="4" y="300"/>
                  </a:lnTo>
                  <a:lnTo>
                    <a:pt x="0" y="298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2" y="279"/>
                  </a:lnTo>
                  <a:lnTo>
                    <a:pt x="2" y="272"/>
                  </a:lnTo>
                  <a:lnTo>
                    <a:pt x="2" y="264"/>
                  </a:lnTo>
                  <a:lnTo>
                    <a:pt x="4" y="257"/>
                  </a:lnTo>
                  <a:lnTo>
                    <a:pt x="4" y="253"/>
                  </a:lnTo>
                  <a:lnTo>
                    <a:pt x="4" y="247"/>
                  </a:lnTo>
                  <a:lnTo>
                    <a:pt x="4" y="243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6" y="239"/>
                  </a:lnTo>
                  <a:lnTo>
                    <a:pt x="8" y="239"/>
                  </a:lnTo>
                  <a:lnTo>
                    <a:pt x="10" y="239"/>
                  </a:lnTo>
                  <a:lnTo>
                    <a:pt x="12" y="239"/>
                  </a:lnTo>
                  <a:lnTo>
                    <a:pt x="14" y="239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9" y="239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5" y="238"/>
                  </a:lnTo>
                  <a:lnTo>
                    <a:pt x="27" y="238"/>
                  </a:lnTo>
                  <a:lnTo>
                    <a:pt x="29" y="238"/>
                  </a:lnTo>
                  <a:lnTo>
                    <a:pt x="31" y="236"/>
                  </a:lnTo>
                  <a:lnTo>
                    <a:pt x="33" y="236"/>
                  </a:lnTo>
                  <a:lnTo>
                    <a:pt x="33" y="234"/>
                  </a:lnTo>
                  <a:lnTo>
                    <a:pt x="35" y="234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40" y="226"/>
                  </a:lnTo>
                  <a:lnTo>
                    <a:pt x="42" y="222"/>
                  </a:lnTo>
                  <a:lnTo>
                    <a:pt x="44" y="219"/>
                  </a:lnTo>
                  <a:lnTo>
                    <a:pt x="46" y="217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0" y="200"/>
                  </a:lnTo>
                  <a:lnTo>
                    <a:pt x="50" y="198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4" y="194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8" y="184"/>
                  </a:lnTo>
                  <a:lnTo>
                    <a:pt x="50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57" y="181"/>
                  </a:lnTo>
                  <a:lnTo>
                    <a:pt x="59" y="182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92" y="181"/>
                  </a:lnTo>
                  <a:lnTo>
                    <a:pt x="97" y="181"/>
                  </a:lnTo>
                  <a:lnTo>
                    <a:pt x="105" y="181"/>
                  </a:lnTo>
                  <a:lnTo>
                    <a:pt x="107" y="181"/>
                  </a:lnTo>
                  <a:lnTo>
                    <a:pt x="109" y="181"/>
                  </a:lnTo>
                  <a:lnTo>
                    <a:pt x="111" y="179"/>
                  </a:lnTo>
                  <a:lnTo>
                    <a:pt x="115" y="179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6" y="175"/>
                  </a:lnTo>
                  <a:lnTo>
                    <a:pt x="116" y="173"/>
                  </a:lnTo>
                  <a:lnTo>
                    <a:pt x="118" y="171"/>
                  </a:lnTo>
                  <a:lnTo>
                    <a:pt x="120" y="171"/>
                  </a:lnTo>
                  <a:lnTo>
                    <a:pt x="122" y="171"/>
                  </a:lnTo>
                  <a:lnTo>
                    <a:pt x="122" y="173"/>
                  </a:lnTo>
                  <a:lnTo>
                    <a:pt x="124" y="173"/>
                  </a:lnTo>
                  <a:lnTo>
                    <a:pt x="126" y="173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5" y="167"/>
                  </a:lnTo>
                  <a:lnTo>
                    <a:pt x="135" y="165"/>
                  </a:lnTo>
                  <a:lnTo>
                    <a:pt x="137" y="165"/>
                  </a:lnTo>
                  <a:lnTo>
                    <a:pt x="139" y="163"/>
                  </a:lnTo>
                  <a:lnTo>
                    <a:pt x="141" y="163"/>
                  </a:lnTo>
                  <a:lnTo>
                    <a:pt x="141" y="162"/>
                  </a:lnTo>
                  <a:lnTo>
                    <a:pt x="143" y="162"/>
                  </a:lnTo>
                  <a:lnTo>
                    <a:pt x="143" y="160"/>
                  </a:lnTo>
                  <a:lnTo>
                    <a:pt x="143" y="158"/>
                  </a:lnTo>
                  <a:lnTo>
                    <a:pt x="145" y="158"/>
                  </a:lnTo>
                  <a:lnTo>
                    <a:pt x="147" y="156"/>
                  </a:lnTo>
                  <a:lnTo>
                    <a:pt x="149" y="156"/>
                  </a:lnTo>
                  <a:lnTo>
                    <a:pt x="149" y="158"/>
                  </a:lnTo>
                  <a:lnTo>
                    <a:pt x="151" y="156"/>
                  </a:lnTo>
                  <a:lnTo>
                    <a:pt x="151" y="154"/>
                  </a:lnTo>
                  <a:lnTo>
                    <a:pt x="153" y="154"/>
                  </a:lnTo>
                  <a:lnTo>
                    <a:pt x="153" y="156"/>
                  </a:lnTo>
                  <a:lnTo>
                    <a:pt x="153" y="154"/>
                  </a:lnTo>
                  <a:lnTo>
                    <a:pt x="153" y="152"/>
                  </a:lnTo>
                  <a:lnTo>
                    <a:pt x="153" y="150"/>
                  </a:lnTo>
                  <a:lnTo>
                    <a:pt x="154" y="148"/>
                  </a:lnTo>
                  <a:lnTo>
                    <a:pt x="154" y="146"/>
                  </a:lnTo>
                  <a:lnTo>
                    <a:pt x="154" y="144"/>
                  </a:lnTo>
                  <a:lnTo>
                    <a:pt x="156" y="143"/>
                  </a:lnTo>
                  <a:lnTo>
                    <a:pt x="156" y="141"/>
                  </a:lnTo>
                  <a:lnTo>
                    <a:pt x="156" y="139"/>
                  </a:lnTo>
                  <a:lnTo>
                    <a:pt x="158" y="135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6" y="127"/>
                  </a:lnTo>
                  <a:lnTo>
                    <a:pt x="168" y="124"/>
                  </a:lnTo>
                  <a:lnTo>
                    <a:pt x="170" y="120"/>
                  </a:lnTo>
                  <a:lnTo>
                    <a:pt x="172" y="118"/>
                  </a:lnTo>
                  <a:lnTo>
                    <a:pt x="173" y="114"/>
                  </a:lnTo>
                  <a:lnTo>
                    <a:pt x="177" y="112"/>
                  </a:lnTo>
                  <a:lnTo>
                    <a:pt x="179" y="110"/>
                  </a:lnTo>
                  <a:lnTo>
                    <a:pt x="183" y="106"/>
                  </a:lnTo>
                  <a:lnTo>
                    <a:pt x="185" y="105"/>
                  </a:lnTo>
                  <a:lnTo>
                    <a:pt x="189" y="103"/>
                  </a:lnTo>
                  <a:lnTo>
                    <a:pt x="191" y="101"/>
                  </a:lnTo>
                  <a:lnTo>
                    <a:pt x="192" y="99"/>
                  </a:lnTo>
                  <a:lnTo>
                    <a:pt x="194" y="99"/>
                  </a:lnTo>
                  <a:lnTo>
                    <a:pt x="196" y="97"/>
                  </a:lnTo>
                  <a:lnTo>
                    <a:pt x="200" y="97"/>
                  </a:lnTo>
                  <a:lnTo>
                    <a:pt x="202" y="95"/>
                  </a:lnTo>
                  <a:lnTo>
                    <a:pt x="204" y="93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1" y="91"/>
                  </a:lnTo>
                  <a:lnTo>
                    <a:pt x="213" y="91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23" y="93"/>
                  </a:lnTo>
                  <a:lnTo>
                    <a:pt x="225" y="93"/>
                  </a:lnTo>
                  <a:lnTo>
                    <a:pt x="227" y="93"/>
                  </a:lnTo>
                  <a:lnTo>
                    <a:pt x="229" y="95"/>
                  </a:lnTo>
                  <a:lnTo>
                    <a:pt x="230" y="95"/>
                  </a:lnTo>
                  <a:lnTo>
                    <a:pt x="232" y="97"/>
                  </a:lnTo>
                  <a:lnTo>
                    <a:pt x="234" y="97"/>
                  </a:lnTo>
                  <a:lnTo>
                    <a:pt x="238" y="99"/>
                  </a:lnTo>
                  <a:lnTo>
                    <a:pt x="240" y="99"/>
                  </a:lnTo>
                  <a:lnTo>
                    <a:pt x="244" y="101"/>
                  </a:lnTo>
                  <a:lnTo>
                    <a:pt x="246" y="101"/>
                  </a:lnTo>
                  <a:lnTo>
                    <a:pt x="248" y="101"/>
                  </a:lnTo>
                  <a:lnTo>
                    <a:pt x="251" y="103"/>
                  </a:lnTo>
                  <a:lnTo>
                    <a:pt x="253" y="103"/>
                  </a:lnTo>
                  <a:lnTo>
                    <a:pt x="257" y="103"/>
                  </a:lnTo>
                  <a:lnTo>
                    <a:pt x="259" y="103"/>
                  </a:lnTo>
                  <a:lnTo>
                    <a:pt x="259" y="101"/>
                  </a:lnTo>
                  <a:lnTo>
                    <a:pt x="261" y="99"/>
                  </a:lnTo>
                  <a:lnTo>
                    <a:pt x="263" y="99"/>
                  </a:lnTo>
                  <a:lnTo>
                    <a:pt x="265" y="99"/>
                  </a:lnTo>
                  <a:lnTo>
                    <a:pt x="267" y="99"/>
                  </a:lnTo>
                  <a:lnTo>
                    <a:pt x="268" y="99"/>
                  </a:lnTo>
                  <a:lnTo>
                    <a:pt x="270" y="99"/>
                  </a:lnTo>
                  <a:lnTo>
                    <a:pt x="270" y="97"/>
                  </a:lnTo>
                  <a:lnTo>
                    <a:pt x="272" y="97"/>
                  </a:lnTo>
                  <a:lnTo>
                    <a:pt x="274" y="97"/>
                  </a:lnTo>
                  <a:lnTo>
                    <a:pt x="274" y="95"/>
                  </a:lnTo>
                  <a:lnTo>
                    <a:pt x="276" y="93"/>
                  </a:lnTo>
                  <a:lnTo>
                    <a:pt x="278" y="93"/>
                  </a:lnTo>
                  <a:lnTo>
                    <a:pt x="280" y="93"/>
                  </a:lnTo>
                  <a:lnTo>
                    <a:pt x="282" y="93"/>
                  </a:lnTo>
                  <a:lnTo>
                    <a:pt x="282" y="91"/>
                  </a:lnTo>
                  <a:lnTo>
                    <a:pt x="282" y="89"/>
                  </a:lnTo>
                  <a:lnTo>
                    <a:pt x="282" y="87"/>
                  </a:lnTo>
                  <a:lnTo>
                    <a:pt x="284" y="89"/>
                  </a:lnTo>
                  <a:lnTo>
                    <a:pt x="284" y="87"/>
                  </a:lnTo>
                  <a:lnTo>
                    <a:pt x="284" y="86"/>
                  </a:lnTo>
                  <a:lnTo>
                    <a:pt x="286" y="86"/>
                  </a:lnTo>
                  <a:lnTo>
                    <a:pt x="287" y="84"/>
                  </a:lnTo>
                  <a:lnTo>
                    <a:pt x="287" y="82"/>
                  </a:lnTo>
                  <a:lnTo>
                    <a:pt x="289" y="82"/>
                  </a:lnTo>
                  <a:lnTo>
                    <a:pt x="291" y="80"/>
                  </a:lnTo>
                  <a:lnTo>
                    <a:pt x="293" y="80"/>
                  </a:lnTo>
                  <a:lnTo>
                    <a:pt x="293" y="78"/>
                  </a:lnTo>
                  <a:lnTo>
                    <a:pt x="293" y="76"/>
                  </a:lnTo>
                  <a:lnTo>
                    <a:pt x="295" y="76"/>
                  </a:lnTo>
                  <a:lnTo>
                    <a:pt x="295" y="74"/>
                  </a:lnTo>
                  <a:lnTo>
                    <a:pt x="295" y="72"/>
                  </a:lnTo>
                  <a:lnTo>
                    <a:pt x="295" y="70"/>
                  </a:lnTo>
                  <a:lnTo>
                    <a:pt x="297" y="70"/>
                  </a:lnTo>
                  <a:lnTo>
                    <a:pt x="297" y="68"/>
                  </a:lnTo>
                  <a:lnTo>
                    <a:pt x="299" y="68"/>
                  </a:lnTo>
                  <a:lnTo>
                    <a:pt x="299" y="67"/>
                  </a:lnTo>
                  <a:lnTo>
                    <a:pt x="299" y="65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3" y="57"/>
                  </a:lnTo>
                  <a:lnTo>
                    <a:pt x="303" y="55"/>
                  </a:lnTo>
                  <a:lnTo>
                    <a:pt x="305" y="55"/>
                  </a:lnTo>
                  <a:lnTo>
                    <a:pt x="305" y="53"/>
                  </a:lnTo>
                  <a:lnTo>
                    <a:pt x="306" y="53"/>
                  </a:lnTo>
                  <a:lnTo>
                    <a:pt x="306" y="51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06" y="46"/>
                  </a:lnTo>
                  <a:lnTo>
                    <a:pt x="308" y="44"/>
                  </a:lnTo>
                  <a:lnTo>
                    <a:pt x="306" y="42"/>
                  </a:lnTo>
                  <a:lnTo>
                    <a:pt x="305" y="42"/>
                  </a:lnTo>
                  <a:lnTo>
                    <a:pt x="305" y="40"/>
                  </a:lnTo>
                  <a:lnTo>
                    <a:pt x="303" y="38"/>
                  </a:lnTo>
                  <a:lnTo>
                    <a:pt x="301" y="36"/>
                  </a:lnTo>
                  <a:lnTo>
                    <a:pt x="299" y="36"/>
                  </a:lnTo>
                  <a:lnTo>
                    <a:pt x="297" y="36"/>
                  </a:lnTo>
                  <a:lnTo>
                    <a:pt x="297" y="34"/>
                  </a:lnTo>
                  <a:lnTo>
                    <a:pt x="297" y="32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9" y="29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3"/>
                  </a:lnTo>
                  <a:lnTo>
                    <a:pt x="299" y="21"/>
                  </a:lnTo>
                  <a:lnTo>
                    <a:pt x="299" y="19"/>
                  </a:lnTo>
                  <a:lnTo>
                    <a:pt x="297" y="17"/>
                  </a:lnTo>
                  <a:lnTo>
                    <a:pt x="297" y="15"/>
                  </a:lnTo>
                  <a:lnTo>
                    <a:pt x="295" y="13"/>
                  </a:lnTo>
                  <a:lnTo>
                    <a:pt x="293" y="11"/>
                  </a:lnTo>
                  <a:lnTo>
                    <a:pt x="293" y="10"/>
                  </a:lnTo>
                  <a:lnTo>
                    <a:pt x="291" y="8"/>
                  </a:lnTo>
                  <a:lnTo>
                    <a:pt x="291" y="6"/>
                  </a:lnTo>
                  <a:lnTo>
                    <a:pt x="289" y="4"/>
                  </a:lnTo>
                  <a:lnTo>
                    <a:pt x="289" y="2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1" y="0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8174D16-2B5F-4F50-9FF7-8F9A2A78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194"/>
              <a:ext cx="1059" cy="951"/>
            </a:xfrm>
            <a:custGeom>
              <a:avLst/>
              <a:gdLst>
                <a:gd name="T0" fmla="*/ 196 w 1059"/>
                <a:gd name="T1" fmla="*/ 613 h 951"/>
                <a:gd name="T2" fmla="*/ 177 w 1059"/>
                <a:gd name="T3" fmla="*/ 583 h 951"/>
                <a:gd name="T4" fmla="*/ 118 w 1059"/>
                <a:gd name="T5" fmla="*/ 554 h 951"/>
                <a:gd name="T6" fmla="*/ 107 w 1059"/>
                <a:gd name="T7" fmla="*/ 515 h 951"/>
                <a:gd name="T8" fmla="*/ 101 w 1059"/>
                <a:gd name="T9" fmla="*/ 469 h 951"/>
                <a:gd name="T10" fmla="*/ 88 w 1059"/>
                <a:gd name="T11" fmla="*/ 433 h 951"/>
                <a:gd name="T12" fmla="*/ 56 w 1059"/>
                <a:gd name="T13" fmla="*/ 418 h 951"/>
                <a:gd name="T14" fmla="*/ 40 w 1059"/>
                <a:gd name="T15" fmla="*/ 389 h 951"/>
                <a:gd name="T16" fmla="*/ 25 w 1059"/>
                <a:gd name="T17" fmla="*/ 311 h 951"/>
                <a:gd name="T18" fmla="*/ 12 w 1059"/>
                <a:gd name="T19" fmla="*/ 273 h 951"/>
                <a:gd name="T20" fmla="*/ 54 w 1059"/>
                <a:gd name="T21" fmla="*/ 207 h 951"/>
                <a:gd name="T22" fmla="*/ 107 w 1059"/>
                <a:gd name="T23" fmla="*/ 165 h 951"/>
                <a:gd name="T24" fmla="*/ 109 w 1059"/>
                <a:gd name="T25" fmla="*/ 127 h 951"/>
                <a:gd name="T26" fmla="*/ 232 w 1059"/>
                <a:gd name="T27" fmla="*/ 81 h 951"/>
                <a:gd name="T28" fmla="*/ 399 w 1059"/>
                <a:gd name="T29" fmla="*/ 150 h 951"/>
                <a:gd name="T30" fmla="*/ 494 w 1059"/>
                <a:gd name="T31" fmla="*/ 137 h 951"/>
                <a:gd name="T32" fmla="*/ 567 w 1059"/>
                <a:gd name="T33" fmla="*/ 108 h 951"/>
                <a:gd name="T34" fmla="*/ 624 w 1059"/>
                <a:gd name="T35" fmla="*/ 89 h 951"/>
                <a:gd name="T36" fmla="*/ 669 w 1059"/>
                <a:gd name="T37" fmla="*/ 66 h 951"/>
                <a:gd name="T38" fmla="*/ 728 w 1059"/>
                <a:gd name="T39" fmla="*/ 36 h 951"/>
                <a:gd name="T40" fmla="*/ 768 w 1059"/>
                <a:gd name="T41" fmla="*/ 2 h 951"/>
                <a:gd name="T42" fmla="*/ 806 w 1059"/>
                <a:gd name="T43" fmla="*/ 40 h 951"/>
                <a:gd name="T44" fmla="*/ 863 w 1059"/>
                <a:gd name="T45" fmla="*/ 72 h 951"/>
                <a:gd name="T46" fmla="*/ 895 w 1059"/>
                <a:gd name="T47" fmla="*/ 140 h 951"/>
                <a:gd name="T48" fmla="*/ 956 w 1059"/>
                <a:gd name="T49" fmla="*/ 226 h 951"/>
                <a:gd name="T50" fmla="*/ 1013 w 1059"/>
                <a:gd name="T51" fmla="*/ 231 h 951"/>
                <a:gd name="T52" fmla="*/ 1049 w 1059"/>
                <a:gd name="T53" fmla="*/ 233 h 951"/>
                <a:gd name="T54" fmla="*/ 1032 w 1059"/>
                <a:gd name="T55" fmla="*/ 285 h 951"/>
                <a:gd name="T56" fmla="*/ 1040 w 1059"/>
                <a:gd name="T57" fmla="*/ 332 h 951"/>
                <a:gd name="T58" fmla="*/ 998 w 1059"/>
                <a:gd name="T59" fmla="*/ 376 h 951"/>
                <a:gd name="T60" fmla="*/ 1004 w 1059"/>
                <a:gd name="T61" fmla="*/ 418 h 951"/>
                <a:gd name="T62" fmla="*/ 992 w 1059"/>
                <a:gd name="T63" fmla="*/ 478 h 951"/>
                <a:gd name="T64" fmla="*/ 958 w 1059"/>
                <a:gd name="T65" fmla="*/ 572 h 951"/>
                <a:gd name="T66" fmla="*/ 971 w 1059"/>
                <a:gd name="T67" fmla="*/ 657 h 951"/>
                <a:gd name="T68" fmla="*/ 1000 w 1059"/>
                <a:gd name="T69" fmla="*/ 710 h 951"/>
                <a:gd name="T70" fmla="*/ 1047 w 1059"/>
                <a:gd name="T71" fmla="*/ 733 h 951"/>
                <a:gd name="T72" fmla="*/ 1042 w 1059"/>
                <a:gd name="T73" fmla="*/ 771 h 951"/>
                <a:gd name="T74" fmla="*/ 1053 w 1059"/>
                <a:gd name="T75" fmla="*/ 815 h 951"/>
                <a:gd name="T76" fmla="*/ 1049 w 1059"/>
                <a:gd name="T77" fmla="*/ 875 h 951"/>
                <a:gd name="T78" fmla="*/ 1025 w 1059"/>
                <a:gd name="T79" fmla="*/ 906 h 951"/>
                <a:gd name="T80" fmla="*/ 998 w 1059"/>
                <a:gd name="T81" fmla="*/ 906 h 951"/>
                <a:gd name="T82" fmla="*/ 964 w 1059"/>
                <a:gd name="T83" fmla="*/ 923 h 951"/>
                <a:gd name="T84" fmla="*/ 930 w 1059"/>
                <a:gd name="T85" fmla="*/ 944 h 951"/>
                <a:gd name="T86" fmla="*/ 890 w 1059"/>
                <a:gd name="T87" fmla="*/ 940 h 951"/>
                <a:gd name="T88" fmla="*/ 852 w 1059"/>
                <a:gd name="T89" fmla="*/ 929 h 951"/>
                <a:gd name="T90" fmla="*/ 810 w 1059"/>
                <a:gd name="T91" fmla="*/ 915 h 951"/>
                <a:gd name="T92" fmla="*/ 781 w 1059"/>
                <a:gd name="T93" fmla="*/ 883 h 951"/>
                <a:gd name="T94" fmla="*/ 787 w 1059"/>
                <a:gd name="T95" fmla="*/ 839 h 951"/>
                <a:gd name="T96" fmla="*/ 753 w 1059"/>
                <a:gd name="T97" fmla="*/ 809 h 951"/>
                <a:gd name="T98" fmla="*/ 705 w 1059"/>
                <a:gd name="T99" fmla="*/ 830 h 951"/>
                <a:gd name="T100" fmla="*/ 709 w 1059"/>
                <a:gd name="T101" fmla="*/ 872 h 951"/>
                <a:gd name="T102" fmla="*/ 664 w 1059"/>
                <a:gd name="T103" fmla="*/ 902 h 951"/>
                <a:gd name="T104" fmla="*/ 618 w 1059"/>
                <a:gd name="T105" fmla="*/ 891 h 951"/>
                <a:gd name="T106" fmla="*/ 588 w 1059"/>
                <a:gd name="T107" fmla="*/ 855 h 951"/>
                <a:gd name="T108" fmla="*/ 570 w 1059"/>
                <a:gd name="T109" fmla="*/ 826 h 951"/>
                <a:gd name="T110" fmla="*/ 494 w 1059"/>
                <a:gd name="T111" fmla="*/ 834 h 951"/>
                <a:gd name="T112" fmla="*/ 477 w 1059"/>
                <a:gd name="T113" fmla="*/ 837 h 951"/>
                <a:gd name="T114" fmla="*/ 468 w 1059"/>
                <a:gd name="T115" fmla="*/ 807 h 951"/>
                <a:gd name="T116" fmla="*/ 451 w 1059"/>
                <a:gd name="T117" fmla="*/ 750 h 951"/>
                <a:gd name="T118" fmla="*/ 344 w 1059"/>
                <a:gd name="T119" fmla="*/ 729 h 951"/>
                <a:gd name="T120" fmla="*/ 318 w 1059"/>
                <a:gd name="T121" fmla="*/ 695 h 951"/>
                <a:gd name="T122" fmla="*/ 261 w 1059"/>
                <a:gd name="T123" fmla="*/ 684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9" h="951">
                  <a:moveTo>
                    <a:pt x="223" y="628"/>
                  </a:moveTo>
                  <a:lnTo>
                    <a:pt x="221" y="628"/>
                  </a:lnTo>
                  <a:lnTo>
                    <a:pt x="219" y="628"/>
                  </a:lnTo>
                  <a:lnTo>
                    <a:pt x="217" y="627"/>
                  </a:lnTo>
                  <a:lnTo>
                    <a:pt x="215" y="625"/>
                  </a:lnTo>
                  <a:lnTo>
                    <a:pt x="219" y="625"/>
                  </a:lnTo>
                  <a:lnTo>
                    <a:pt x="217" y="623"/>
                  </a:lnTo>
                  <a:lnTo>
                    <a:pt x="217" y="621"/>
                  </a:lnTo>
                  <a:lnTo>
                    <a:pt x="213" y="623"/>
                  </a:lnTo>
                  <a:lnTo>
                    <a:pt x="211" y="623"/>
                  </a:lnTo>
                  <a:lnTo>
                    <a:pt x="209" y="623"/>
                  </a:lnTo>
                  <a:lnTo>
                    <a:pt x="209" y="621"/>
                  </a:lnTo>
                  <a:lnTo>
                    <a:pt x="208" y="623"/>
                  </a:lnTo>
                  <a:lnTo>
                    <a:pt x="206" y="621"/>
                  </a:lnTo>
                  <a:lnTo>
                    <a:pt x="204" y="621"/>
                  </a:lnTo>
                  <a:lnTo>
                    <a:pt x="204" y="619"/>
                  </a:lnTo>
                  <a:lnTo>
                    <a:pt x="204" y="617"/>
                  </a:lnTo>
                  <a:lnTo>
                    <a:pt x="202" y="617"/>
                  </a:lnTo>
                  <a:lnTo>
                    <a:pt x="202" y="615"/>
                  </a:lnTo>
                  <a:lnTo>
                    <a:pt x="202" y="613"/>
                  </a:lnTo>
                  <a:lnTo>
                    <a:pt x="200" y="613"/>
                  </a:lnTo>
                  <a:lnTo>
                    <a:pt x="200" y="611"/>
                  </a:lnTo>
                  <a:lnTo>
                    <a:pt x="200" y="609"/>
                  </a:lnTo>
                  <a:lnTo>
                    <a:pt x="198" y="609"/>
                  </a:lnTo>
                  <a:lnTo>
                    <a:pt x="198" y="611"/>
                  </a:lnTo>
                  <a:lnTo>
                    <a:pt x="196" y="611"/>
                  </a:lnTo>
                  <a:lnTo>
                    <a:pt x="196" y="613"/>
                  </a:lnTo>
                  <a:lnTo>
                    <a:pt x="194" y="611"/>
                  </a:lnTo>
                  <a:lnTo>
                    <a:pt x="192" y="611"/>
                  </a:lnTo>
                  <a:lnTo>
                    <a:pt x="194" y="611"/>
                  </a:lnTo>
                  <a:lnTo>
                    <a:pt x="196" y="609"/>
                  </a:lnTo>
                  <a:lnTo>
                    <a:pt x="196" y="608"/>
                  </a:lnTo>
                  <a:lnTo>
                    <a:pt x="196" y="606"/>
                  </a:lnTo>
                  <a:lnTo>
                    <a:pt x="196" y="604"/>
                  </a:lnTo>
                  <a:lnTo>
                    <a:pt x="196" y="602"/>
                  </a:lnTo>
                  <a:lnTo>
                    <a:pt x="196" y="600"/>
                  </a:lnTo>
                  <a:lnTo>
                    <a:pt x="194" y="600"/>
                  </a:lnTo>
                  <a:lnTo>
                    <a:pt x="194" y="598"/>
                  </a:lnTo>
                  <a:lnTo>
                    <a:pt x="192" y="598"/>
                  </a:lnTo>
                  <a:lnTo>
                    <a:pt x="190" y="598"/>
                  </a:lnTo>
                  <a:lnTo>
                    <a:pt x="189" y="598"/>
                  </a:lnTo>
                  <a:lnTo>
                    <a:pt x="189" y="596"/>
                  </a:lnTo>
                  <a:lnTo>
                    <a:pt x="189" y="594"/>
                  </a:lnTo>
                  <a:lnTo>
                    <a:pt x="189" y="592"/>
                  </a:lnTo>
                  <a:lnTo>
                    <a:pt x="189" y="591"/>
                  </a:lnTo>
                  <a:lnTo>
                    <a:pt x="189" y="589"/>
                  </a:lnTo>
                  <a:lnTo>
                    <a:pt x="187" y="589"/>
                  </a:lnTo>
                  <a:lnTo>
                    <a:pt x="187" y="587"/>
                  </a:lnTo>
                  <a:lnTo>
                    <a:pt x="187" y="585"/>
                  </a:lnTo>
                  <a:lnTo>
                    <a:pt x="185" y="585"/>
                  </a:lnTo>
                  <a:lnTo>
                    <a:pt x="183" y="583"/>
                  </a:lnTo>
                  <a:lnTo>
                    <a:pt x="181" y="583"/>
                  </a:lnTo>
                  <a:lnTo>
                    <a:pt x="179" y="583"/>
                  </a:lnTo>
                  <a:lnTo>
                    <a:pt x="177" y="583"/>
                  </a:lnTo>
                  <a:lnTo>
                    <a:pt x="177" y="585"/>
                  </a:lnTo>
                  <a:lnTo>
                    <a:pt x="175" y="585"/>
                  </a:lnTo>
                  <a:lnTo>
                    <a:pt x="175" y="587"/>
                  </a:lnTo>
                  <a:lnTo>
                    <a:pt x="173" y="585"/>
                  </a:lnTo>
                  <a:lnTo>
                    <a:pt x="170" y="585"/>
                  </a:lnTo>
                  <a:lnTo>
                    <a:pt x="164" y="579"/>
                  </a:lnTo>
                  <a:lnTo>
                    <a:pt x="162" y="579"/>
                  </a:lnTo>
                  <a:lnTo>
                    <a:pt x="160" y="579"/>
                  </a:lnTo>
                  <a:lnTo>
                    <a:pt x="158" y="579"/>
                  </a:lnTo>
                  <a:lnTo>
                    <a:pt x="156" y="579"/>
                  </a:lnTo>
                  <a:lnTo>
                    <a:pt x="154" y="579"/>
                  </a:lnTo>
                  <a:lnTo>
                    <a:pt x="154" y="581"/>
                  </a:lnTo>
                  <a:lnTo>
                    <a:pt x="149" y="579"/>
                  </a:lnTo>
                  <a:lnTo>
                    <a:pt x="143" y="577"/>
                  </a:lnTo>
                  <a:lnTo>
                    <a:pt x="135" y="575"/>
                  </a:lnTo>
                  <a:lnTo>
                    <a:pt x="130" y="575"/>
                  </a:lnTo>
                  <a:lnTo>
                    <a:pt x="128" y="573"/>
                  </a:lnTo>
                  <a:lnTo>
                    <a:pt x="128" y="572"/>
                  </a:lnTo>
                  <a:lnTo>
                    <a:pt x="126" y="570"/>
                  </a:lnTo>
                  <a:lnTo>
                    <a:pt x="124" y="566"/>
                  </a:lnTo>
                  <a:lnTo>
                    <a:pt x="124" y="564"/>
                  </a:lnTo>
                  <a:lnTo>
                    <a:pt x="122" y="564"/>
                  </a:lnTo>
                  <a:lnTo>
                    <a:pt x="122" y="562"/>
                  </a:lnTo>
                  <a:lnTo>
                    <a:pt x="120" y="560"/>
                  </a:lnTo>
                  <a:lnTo>
                    <a:pt x="120" y="558"/>
                  </a:lnTo>
                  <a:lnTo>
                    <a:pt x="120" y="556"/>
                  </a:lnTo>
                  <a:lnTo>
                    <a:pt x="118" y="554"/>
                  </a:lnTo>
                  <a:lnTo>
                    <a:pt x="118" y="553"/>
                  </a:lnTo>
                  <a:lnTo>
                    <a:pt x="118" y="551"/>
                  </a:lnTo>
                  <a:lnTo>
                    <a:pt x="116" y="551"/>
                  </a:lnTo>
                  <a:lnTo>
                    <a:pt x="116" y="549"/>
                  </a:lnTo>
                  <a:lnTo>
                    <a:pt x="114" y="549"/>
                  </a:lnTo>
                  <a:lnTo>
                    <a:pt x="113" y="549"/>
                  </a:lnTo>
                  <a:lnTo>
                    <a:pt x="111" y="547"/>
                  </a:lnTo>
                  <a:lnTo>
                    <a:pt x="109" y="545"/>
                  </a:lnTo>
                  <a:lnTo>
                    <a:pt x="107" y="543"/>
                  </a:lnTo>
                  <a:lnTo>
                    <a:pt x="105" y="541"/>
                  </a:lnTo>
                  <a:lnTo>
                    <a:pt x="105" y="539"/>
                  </a:lnTo>
                  <a:lnTo>
                    <a:pt x="103" y="537"/>
                  </a:lnTo>
                  <a:lnTo>
                    <a:pt x="101" y="535"/>
                  </a:lnTo>
                  <a:lnTo>
                    <a:pt x="99" y="534"/>
                  </a:lnTo>
                  <a:lnTo>
                    <a:pt x="99" y="532"/>
                  </a:lnTo>
                  <a:lnTo>
                    <a:pt x="99" y="530"/>
                  </a:lnTo>
                  <a:lnTo>
                    <a:pt x="99" y="528"/>
                  </a:lnTo>
                  <a:lnTo>
                    <a:pt x="101" y="526"/>
                  </a:lnTo>
                  <a:lnTo>
                    <a:pt x="103" y="524"/>
                  </a:lnTo>
                  <a:lnTo>
                    <a:pt x="105" y="524"/>
                  </a:lnTo>
                  <a:lnTo>
                    <a:pt x="107" y="524"/>
                  </a:lnTo>
                  <a:lnTo>
                    <a:pt x="109" y="522"/>
                  </a:lnTo>
                  <a:lnTo>
                    <a:pt x="111" y="520"/>
                  </a:lnTo>
                  <a:lnTo>
                    <a:pt x="109" y="518"/>
                  </a:lnTo>
                  <a:lnTo>
                    <a:pt x="107" y="518"/>
                  </a:lnTo>
                  <a:lnTo>
                    <a:pt x="107" y="516"/>
                  </a:lnTo>
                  <a:lnTo>
                    <a:pt x="107" y="515"/>
                  </a:lnTo>
                  <a:lnTo>
                    <a:pt x="105" y="515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3" y="509"/>
                  </a:lnTo>
                  <a:lnTo>
                    <a:pt x="105" y="507"/>
                  </a:lnTo>
                  <a:lnTo>
                    <a:pt x="107" y="505"/>
                  </a:lnTo>
                  <a:lnTo>
                    <a:pt x="107" y="503"/>
                  </a:lnTo>
                  <a:lnTo>
                    <a:pt x="109" y="501"/>
                  </a:lnTo>
                  <a:lnTo>
                    <a:pt x="109" y="497"/>
                  </a:lnTo>
                  <a:lnTo>
                    <a:pt x="109" y="496"/>
                  </a:lnTo>
                  <a:lnTo>
                    <a:pt x="107" y="494"/>
                  </a:lnTo>
                  <a:lnTo>
                    <a:pt x="107" y="492"/>
                  </a:lnTo>
                  <a:lnTo>
                    <a:pt x="105" y="490"/>
                  </a:lnTo>
                  <a:lnTo>
                    <a:pt x="103" y="486"/>
                  </a:lnTo>
                  <a:lnTo>
                    <a:pt x="99" y="484"/>
                  </a:lnTo>
                  <a:lnTo>
                    <a:pt x="99" y="482"/>
                  </a:lnTo>
                  <a:lnTo>
                    <a:pt x="97" y="480"/>
                  </a:lnTo>
                  <a:lnTo>
                    <a:pt x="97" y="478"/>
                  </a:lnTo>
                  <a:lnTo>
                    <a:pt x="97" y="477"/>
                  </a:lnTo>
                  <a:lnTo>
                    <a:pt x="97" y="475"/>
                  </a:lnTo>
                  <a:lnTo>
                    <a:pt x="95" y="475"/>
                  </a:lnTo>
                  <a:lnTo>
                    <a:pt x="95" y="473"/>
                  </a:lnTo>
                  <a:lnTo>
                    <a:pt x="95" y="471"/>
                  </a:lnTo>
                  <a:lnTo>
                    <a:pt x="95" y="469"/>
                  </a:lnTo>
                  <a:lnTo>
                    <a:pt x="97" y="469"/>
                  </a:lnTo>
                  <a:lnTo>
                    <a:pt x="99" y="469"/>
                  </a:lnTo>
                  <a:lnTo>
                    <a:pt x="101" y="469"/>
                  </a:lnTo>
                  <a:lnTo>
                    <a:pt x="101" y="467"/>
                  </a:lnTo>
                  <a:lnTo>
                    <a:pt x="101" y="465"/>
                  </a:lnTo>
                  <a:lnTo>
                    <a:pt x="99" y="465"/>
                  </a:lnTo>
                  <a:lnTo>
                    <a:pt x="97" y="463"/>
                  </a:lnTo>
                  <a:lnTo>
                    <a:pt x="95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0" y="461"/>
                  </a:lnTo>
                  <a:lnTo>
                    <a:pt x="92" y="459"/>
                  </a:lnTo>
                  <a:lnTo>
                    <a:pt x="92" y="458"/>
                  </a:lnTo>
                  <a:lnTo>
                    <a:pt x="92" y="456"/>
                  </a:lnTo>
                  <a:lnTo>
                    <a:pt x="92" y="454"/>
                  </a:lnTo>
                  <a:lnTo>
                    <a:pt x="92" y="452"/>
                  </a:lnTo>
                  <a:lnTo>
                    <a:pt x="90" y="452"/>
                  </a:lnTo>
                  <a:lnTo>
                    <a:pt x="90" y="450"/>
                  </a:lnTo>
                  <a:lnTo>
                    <a:pt x="90" y="448"/>
                  </a:lnTo>
                  <a:lnTo>
                    <a:pt x="88" y="446"/>
                  </a:lnTo>
                  <a:lnTo>
                    <a:pt x="88" y="444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0"/>
                  </a:lnTo>
                  <a:lnTo>
                    <a:pt x="90" y="439"/>
                  </a:lnTo>
                  <a:lnTo>
                    <a:pt x="90" y="437"/>
                  </a:lnTo>
                  <a:lnTo>
                    <a:pt x="92" y="435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86" y="433"/>
                  </a:lnTo>
                  <a:lnTo>
                    <a:pt x="84" y="435"/>
                  </a:lnTo>
                  <a:lnTo>
                    <a:pt x="80" y="437"/>
                  </a:lnTo>
                  <a:lnTo>
                    <a:pt x="76" y="439"/>
                  </a:lnTo>
                  <a:lnTo>
                    <a:pt x="73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39"/>
                  </a:lnTo>
                  <a:lnTo>
                    <a:pt x="65" y="437"/>
                  </a:lnTo>
                  <a:lnTo>
                    <a:pt x="65" y="435"/>
                  </a:lnTo>
                  <a:lnTo>
                    <a:pt x="65" y="433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5" y="427"/>
                  </a:lnTo>
                  <a:lnTo>
                    <a:pt x="63" y="427"/>
                  </a:lnTo>
                  <a:lnTo>
                    <a:pt x="63" y="425"/>
                  </a:lnTo>
                  <a:lnTo>
                    <a:pt x="61" y="425"/>
                  </a:lnTo>
                  <a:lnTo>
                    <a:pt x="61" y="423"/>
                  </a:lnTo>
                  <a:lnTo>
                    <a:pt x="59" y="423"/>
                  </a:lnTo>
                  <a:lnTo>
                    <a:pt x="59" y="421"/>
                  </a:lnTo>
                  <a:lnTo>
                    <a:pt x="57" y="421"/>
                  </a:lnTo>
                  <a:lnTo>
                    <a:pt x="57" y="420"/>
                  </a:lnTo>
                  <a:lnTo>
                    <a:pt x="56" y="418"/>
                  </a:lnTo>
                  <a:lnTo>
                    <a:pt x="54" y="418"/>
                  </a:lnTo>
                  <a:lnTo>
                    <a:pt x="52" y="416"/>
                  </a:lnTo>
                  <a:lnTo>
                    <a:pt x="50" y="416"/>
                  </a:lnTo>
                  <a:lnTo>
                    <a:pt x="48" y="416"/>
                  </a:lnTo>
                  <a:lnTo>
                    <a:pt x="46" y="416"/>
                  </a:lnTo>
                  <a:lnTo>
                    <a:pt x="44" y="416"/>
                  </a:lnTo>
                  <a:lnTo>
                    <a:pt x="44" y="414"/>
                  </a:lnTo>
                  <a:lnTo>
                    <a:pt x="42" y="414"/>
                  </a:lnTo>
                  <a:lnTo>
                    <a:pt x="40" y="414"/>
                  </a:lnTo>
                  <a:lnTo>
                    <a:pt x="40" y="412"/>
                  </a:lnTo>
                  <a:lnTo>
                    <a:pt x="40" y="410"/>
                  </a:lnTo>
                  <a:lnTo>
                    <a:pt x="38" y="408"/>
                  </a:lnTo>
                  <a:lnTo>
                    <a:pt x="38" y="406"/>
                  </a:lnTo>
                  <a:lnTo>
                    <a:pt x="38" y="404"/>
                  </a:lnTo>
                  <a:lnTo>
                    <a:pt x="40" y="404"/>
                  </a:lnTo>
                  <a:lnTo>
                    <a:pt x="42" y="404"/>
                  </a:lnTo>
                  <a:lnTo>
                    <a:pt x="42" y="402"/>
                  </a:lnTo>
                  <a:lnTo>
                    <a:pt x="44" y="402"/>
                  </a:lnTo>
                  <a:lnTo>
                    <a:pt x="44" y="401"/>
                  </a:lnTo>
                  <a:lnTo>
                    <a:pt x="42" y="401"/>
                  </a:lnTo>
                  <a:lnTo>
                    <a:pt x="42" y="399"/>
                  </a:lnTo>
                  <a:lnTo>
                    <a:pt x="40" y="399"/>
                  </a:lnTo>
                  <a:lnTo>
                    <a:pt x="40" y="397"/>
                  </a:lnTo>
                  <a:lnTo>
                    <a:pt x="42" y="395"/>
                  </a:lnTo>
                  <a:lnTo>
                    <a:pt x="42" y="393"/>
                  </a:lnTo>
                  <a:lnTo>
                    <a:pt x="42" y="391"/>
                  </a:lnTo>
                  <a:lnTo>
                    <a:pt x="40" y="389"/>
                  </a:lnTo>
                  <a:lnTo>
                    <a:pt x="40" y="387"/>
                  </a:lnTo>
                  <a:lnTo>
                    <a:pt x="38" y="385"/>
                  </a:lnTo>
                  <a:lnTo>
                    <a:pt x="37" y="383"/>
                  </a:lnTo>
                  <a:lnTo>
                    <a:pt x="35" y="382"/>
                  </a:lnTo>
                  <a:lnTo>
                    <a:pt x="35" y="378"/>
                  </a:lnTo>
                  <a:lnTo>
                    <a:pt x="35" y="376"/>
                  </a:lnTo>
                  <a:lnTo>
                    <a:pt x="35" y="372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5" y="363"/>
                  </a:lnTo>
                  <a:lnTo>
                    <a:pt x="33" y="361"/>
                  </a:lnTo>
                  <a:lnTo>
                    <a:pt x="31" y="357"/>
                  </a:lnTo>
                  <a:lnTo>
                    <a:pt x="31" y="353"/>
                  </a:lnTo>
                  <a:lnTo>
                    <a:pt x="29" y="349"/>
                  </a:lnTo>
                  <a:lnTo>
                    <a:pt x="29" y="347"/>
                  </a:lnTo>
                  <a:lnTo>
                    <a:pt x="31" y="344"/>
                  </a:lnTo>
                  <a:lnTo>
                    <a:pt x="33" y="340"/>
                  </a:lnTo>
                  <a:lnTo>
                    <a:pt x="35" y="336"/>
                  </a:lnTo>
                  <a:lnTo>
                    <a:pt x="35" y="334"/>
                  </a:lnTo>
                  <a:lnTo>
                    <a:pt x="35" y="332"/>
                  </a:lnTo>
                  <a:lnTo>
                    <a:pt x="35" y="328"/>
                  </a:lnTo>
                  <a:lnTo>
                    <a:pt x="33" y="323"/>
                  </a:lnTo>
                  <a:lnTo>
                    <a:pt x="31" y="319"/>
                  </a:lnTo>
                  <a:lnTo>
                    <a:pt x="31" y="313"/>
                  </a:lnTo>
                  <a:lnTo>
                    <a:pt x="29" y="313"/>
                  </a:lnTo>
                  <a:lnTo>
                    <a:pt x="27" y="311"/>
                  </a:lnTo>
                  <a:lnTo>
                    <a:pt x="25" y="311"/>
                  </a:lnTo>
                  <a:lnTo>
                    <a:pt x="23" y="309"/>
                  </a:lnTo>
                  <a:lnTo>
                    <a:pt x="21" y="309"/>
                  </a:lnTo>
                  <a:lnTo>
                    <a:pt x="21" y="307"/>
                  </a:lnTo>
                  <a:lnTo>
                    <a:pt x="19" y="306"/>
                  </a:lnTo>
                  <a:lnTo>
                    <a:pt x="19" y="304"/>
                  </a:lnTo>
                  <a:lnTo>
                    <a:pt x="18" y="302"/>
                  </a:lnTo>
                  <a:lnTo>
                    <a:pt x="19" y="300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3" y="296"/>
                  </a:lnTo>
                  <a:lnTo>
                    <a:pt x="25" y="296"/>
                  </a:lnTo>
                  <a:lnTo>
                    <a:pt x="27" y="294"/>
                  </a:lnTo>
                  <a:lnTo>
                    <a:pt x="29" y="294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7" y="290"/>
                  </a:lnTo>
                  <a:lnTo>
                    <a:pt x="27" y="288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1" y="285"/>
                  </a:lnTo>
                  <a:lnTo>
                    <a:pt x="19" y="283"/>
                  </a:lnTo>
                  <a:lnTo>
                    <a:pt x="18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4" y="273"/>
                  </a:lnTo>
                  <a:lnTo>
                    <a:pt x="12" y="273"/>
                  </a:lnTo>
                  <a:lnTo>
                    <a:pt x="8" y="269"/>
                  </a:lnTo>
                  <a:lnTo>
                    <a:pt x="6" y="268"/>
                  </a:lnTo>
                  <a:lnTo>
                    <a:pt x="6" y="266"/>
                  </a:lnTo>
                  <a:lnTo>
                    <a:pt x="4" y="266"/>
                  </a:lnTo>
                  <a:lnTo>
                    <a:pt x="4" y="264"/>
                  </a:lnTo>
                  <a:lnTo>
                    <a:pt x="4" y="262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4" y="249"/>
                  </a:lnTo>
                  <a:lnTo>
                    <a:pt x="2" y="247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4" y="237"/>
                  </a:lnTo>
                  <a:lnTo>
                    <a:pt x="8" y="233"/>
                  </a:lnTo>
                  <a:lnTo>
                    <a:pt x="12" y="230"/>
                  </a:lnTo>
                  <a:lnTo>
                    <a:pt x="21" y="224"/>
                  </a:lnTo>
                  <a:lnTo>
                    <a:pt x="29" y="218"/>
                  </a:lnTo>
                  <a:lnTo>
                    <a:pt x="37" y="214"/>
                  </a:lnTo>
                  <a:lnTo>
                    <a:pt x="42" y="211"/>
                  </a:lnTo>
                  <a:lnTo>
                    <a:pt x="48" y="209"/>
                  </a:lnTo>
                  <a:lnTo>
                    <a:pt x="50" y="207"/>
                  </a:lnTo>
                  <a:lnTo>
                    <a:pt x="52" y="207"/>
                  </a:lnTo>
                  <a:lnTo>
                    <a:pt x="54" y="207"/>
                  </a:lnTo>
                  <a:lnTo>
                    <a:pt x="56" y="209"/>
                  </a:lnTo>
                  <a:lnTo>
                    <a:pt x="59" y="209"/>
                  </a:lnTo>
                  <a:lnTo>
                    <a:pt x="61" y="209"/>
                  </a:lnTo>
                  <a:lnTo>
                    <a:pt x="63" y="207"/>
                  </a:lnTo>
                  <a:lnTo>
                    <a:pt x="67" y="203"/>
                  </a:lnTo>
                  <a:lnTo>
                    <a:pt x="73" y="199"/>
                  </a:lnTo>
                  <a:lnTo>
                    <a:pt x="76" y="193"/>
                  </a:lnTo>
                  <a:lnTo>
                    <a:pt x="80" y="192"/>
                  </a:lnTo>
                  <a:lnTo>
                    <a:pt x="84" y="192"/>
                  </a:lnTo>
                  <a:lnTo>
                    <a:pt x="90" y="192"/>
                  </a:lnTo>
                  <a:lnTo>
                    <a:pt x="95" y="192"/>
                  </a:lnTo>
                  <a:lnTo>
                    <a:pt x="99" y="192"/>
                  </a:lnTo>
                  <a:lnTo>
                    <a:pt x="103" y="190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4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9" y="178"/>
                  </a:lnTo>
                  <a:lnTo>
                    <a:pt x="111" y="176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3"/>
                  </a:lnTo>
                  <a:lnTo>
                    <a:pt x="109" y="171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5"/>
                  </a:lnTo>
                  <a:lnTo>
                    <a:pt x="107" y="163"/>
                  </a:lnTo>
                  <a:lnTo>
                    <a:pt x="107" y="161"/>
                  </a:lnTo>
                  <a:lnTo>
                    <a:pt x="105" y="161"/>
                  </a:lnTo>
                  <a:lnTo>
                    <a:pt x="103" y="159"/>
                  </a:lnTo>
                  <a:lnTo>
                    <a:pt x="101" y="157"/>
                  </a:lnTo>
                  <a:lnTo>
                    <a:pt x="99" y="157"/>
                  </a:lnTo>
                  <a:lnTo>
                    <a:pt x="97" y="156"/>
                  </a:lnTo>
                  <a:lnTo>
                    <a:pt x="95" y="156"/>
                  </a:lnTo>
                  <a:lnTo>
                    <a:pt x="95" y="154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4" y="148"/>
                  </a:lnTo>
                  <a:lnTo>
                    <a:pt x="94" y="146"/>
                  </a:lnTo>
                  <a:lnTo>
                    <a:pt x="95" y="146"/>
                  </a:lnTo>
                  <a:lnTo>
                    <a:pt x="95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97" y="137"/>
                  </a:lnTo>
                  <a:lnTo>
                    <a:pt x="99" y="137"/>
                  </a:lnTo>
                  <a:lnTo>
                    <a:pt x="99" y="135"/>
                  </a:lnTo>
                  <a:lnTo>
                    <a:pt x="101" y="135"/>
                  </a:lnTo>
                  <a:lnTo>
                    <a:pt x="103" y="133"/>
                  </a:lnTo>
                  <a:lnTo>
                    <a:pt x="105" y="133"/>
                  </a:lnTo>
                  <a:lnTo>
                    <a:pt x="105" y="131"/>
                  </a:lnTo>
                  <a:lnTo>
                    <a:pt x="107" y="129"/>
                  </a:lnTo>
                  <a:lnTo>
                    <a:pt x="109" y="127"/>
                  </a:lnTo>
                  <a:lnTo>
                    <a:pt x="111" y="121"/>
                  </a:lnTo>
                  <a:lnTo>
                    <a:pt x="116" y="114"/>
                  </a:lnTo>
                  <a:lnTo>
                    <a:pt x="122" y="106"/>
                  </a:lnTo>
                  <a:lnTo>
                    <a:pt x="126" y="99"/>
                  </a:lnTo>
                  <a:lnTo>
                    <a:pt x="133" y="87"/>
                  </a:lnTo>
                  <a:lnTo>
                    <a:pt x="137" y="80"/>
                  </a:lnTo>
                  <a:lnTo>
                    <a:pt x="141" y="74"/>
                  </a:lnTo>
                  <a:lnTo>
                    <a:pt x="143" y="72"/>
                  </a:lnTo>
                  <a:lnTo>
                    <a:pt x="143" y="70"/>
                  </a:lnTo>
                  <a:lnTo>
                    <a:pt x="145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52" y="72"/>
                  </a:lnTo>
                  <a:lnTo>
                    <a:pt x="160" y="74"/>
                  </a:lnTo>
                  <a:lnTo>
                    <a:pt x="168" y="76"/>
                  </a:lnTo>
                  <a:lnTo>
                    <a:pt x="173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94" y="74"/>
                  </a:lnTo>
                  <a:lnTo>
                    <a:pt x="206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7" y="70"/>
                  </a:lnTo>
                  <a:lnTo>
                    <a:pt x="228" y="78"/>
                  </a:lnTo>
                  <a:lnTo>
                    <a:pt x="232" y="81"/>
                  </a:lnTo>
                  <a:lnTo>
                    <a:pt x="236" y="91"/>
                  </a:lnTo>
                  <a:lnTo>
                    <a:pt x="242" y="100"/>
                  </a:lnTo>
                  <a:lnTo>
                    <a:pt x="246" y="110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5" y="127"/>
                  </a:lnTo>
                  <a:lnTo>
                    <a:pt x="261" y="131"/>
                  </a:lnTo>
                  <a:lnTo>
                    <a:pt x="266" y="137"/>
                  </a:lnTo>
                  <a:lnTo>
                    <a:pt x="270" y="140"/>
                  </a:lnTo>
                  <a:lnTo>
                    <a:pt x="276" y="142"/>
                  </a:lnTo>
                  <a:lnTo>
                    <a:pt x="282" y="142"/>
                  </a:lnTo>
                  <a:lnTo>
                    <a:pt x="293" y="144"/>
                  </a:lnTo>
                  <a:lnTo>
                    <a:pt x="304" y="142"/>
                  </a:lnTo>
                  <a:lnTo>
                    <a:pt x="318" y="146"/>
                  </a:lnTo>
                  <a:lnTo>
                    <a:pt x="325" y="146"/>
                  </a:lnTo>
                  <a:lnTo>
                    <a:pt x="333" y="148"/>
                  </a:lnTo>
                  <a:lnTo>
                    <a:pt x="342" y="148"/>
                  </a:lnTo>
                  <a:lnTo>
                    <a:pt x="350" y="150"/>
                  </a:lnTo>
                  <a:lnTo>
                    <a:pt x="354" y="152"/>
                  </a:lnTo>
                  <a:lnTo>
                    <a:pt x="360" y="154"/>
                  </a:lnTo>
                  <a:lnTo>
                    <a:pt x="369" y="156"/>
                  </a:lnTo>
                  <a:lnTo>
                    <a:pt x="371" y="157"/>
                  </a:lnTo>
                  <a:lnTo>
                    <a:pt x="375" y="157"/>
                  </a:lnTo>
                  <a:lnTo>
                    <a:pt x="379" y="156"/>
                  </a:lnTo>
                  <a:lnTo>
                    <a:pt x="384" y="154"/>
                  </a:lnTo>
                  <a:lnTo>
                    <a:pt x="388" y="152"/>
                  </a:lnTo>
                  <a:lnTo>
                    <a:pt x="399" y="150"/>
                  </a:lnTo>
                  <a:lnTo>
                    <a:pt x="405" y="148"/>
                  </a:lnTo>
                  <a:lnTo>
                    <a:pt x="411" y="148"/>
                  </a:lnTo>
                  <a:lnTo>
                    <a:pt x="413" y="148"/>
                  </a:lnTo>
                  <a:lnTo>
                    <a:pt x="415" y="146"/>
                  </a:lnTo>
                  <a:lnTo>
                    <a:pt x="417" y="148"/>
                  </a:lnTo>
                  <a:lnTo>
                    <a:pt x="420" y="148"/>
                  </a:lnTo>
                  <a:lnTo>
                    <a:pt x="422" y="148"/>
                  </a:lnTo>
                  <a:lnTo>
                    <a:pt x="424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7" y="142"/>
                  </a:lnTo>
                  <a:lnTo>
                    <a:pt x="441" y="144"/>
                  </a:lnTo>
                  <a:lnTo>
                    <a:pt x="449" y="146"/>
                  </a:lnTo>
                  <a:lnTo>
                    <a:pt x="456" y="146"/>
                  </a:lnTo>
                  <a:lnTo>
                    <a:pt x="464" y="146"/>
                  </a:lnTo>
                  <a:lnTo>
                    <a:pt x="470" y="144"/>
                  </a:lnTo>
                  <a:lnTo>
                    <a:pt x="475" y="144"/>
                  </a:lnTo>
                  <a:lnTo>
                    <a:pt x="479" y="142"/>
                  </a:lnTo>
                  <a:lnTo>
                    <a:pt x="481" y="142"/>
                  </a:lnTo>
                  <a:lnTo>
                    <a:pt x="483" y="140"/>
                  </a:lnTo>
                  <a:lnTo>
                    <a:pt x="485" y="138"/>
                  </a:lnTo>
                  <a:lnTo>
                    <a:pt x="489" y="135"/>
                  </a:lnTo>
                  <a:lnTo>
                    <a:pt x="491" y="135"/>
                  </a:lnTo>
                  <a:lnTo>
                    <a:pt x="493" y="135"/>
                  </a:lnTo>
                  <a:lnTo>
                    <a:pt x="494" y="137"/>
                  </a:lnTo>
                  <a:lnTo>
                    <a:pt x="496" y="140"/>
                  </a:lnTo>
                  <a:lnTo>
                    <a:pt x="500" y="144"/>
                  </a:lnTo>
                  <a:lnTo>
                    <a:pt x="504" y="144"/>
                  </a:lnTo>
                  <a:lnTo>
                    <a:pt x="508" y="144"/>
                  </a:lnTo>
                  <a:lnTo>
                    <a:pt x="512" y="142"/>
                  </a:lnTo>
                  <a:lnTo>
                    <a:pt x="515" y="140"/>
                  </a:lnTo>
                  <a:lnTo>
                    <a:pt x="517" y="137"/>
                  </a:lnTo>
                  <a:lnTo>
                    <a:pt x="519" y="133"/>
                  </a:lnTo>
                  <a:lnTo>
                    <a:pt x="523" y="123"/>
                  </a:lnTo>
                  <a:lnTo>
                    <a:pt x="525" y="119"/>
                  </a:lnTo>
                  <a:lnTo>
                    <a:pt x="527" y="118"/>
                  </a:lnTo>
                  <a:lnTo>
                    <a:pt x="531" y="116"/>
                  </a:lnTo>
                  <a:lnTo>
                    <a:pt x="534" y="114"/>
                  </a:lnTo>
                  <a:lnTo>
                    <a:pt x="538" y="110"/>
                  </a:lnTo>
                  <a:lnTo>
                    <a:pt x="544" y="108"/>
                  </a:lnTo>
                  <a:lnTo>
                    <a:pt x="546" y="106"/>
                  </a:lnTo>
                  <a:lnTo>
                    <a:pt x="548" y="106"/>
                  </a:lnTo>
                  <a:lnTo>
                    <a:pt x="550" y="108"/>
                  </a:lnTo>
                  <a:lnTo>
                    <a:pt x="551" y="108"/>
                  </a:lnTo>
                  <a:lnTo>
                    <a:pt x="553" y="108"/>
                  </a:lnTo>
                  <a:lnTo>
                    <a:pt x="557" y="108"/>
                  </a:lnTo>
                  <a:lnTo>
                    <a:pt x="559" y="108"/>
                  </a:lnTo>
                  <a:lnTo>
                    <a:pt x="561" y="108"/>
                  </a:lnTo>
                  <a:lnTo>
                    <a:pt x="563" y="106"/>
                  </a:lnTo>
                  <a:lnTo>
                    <a:pt x="565" y="106"/>
                  </a:lnTo>
                  <a:lnTo>
                    <a:pt x="567" y="106"/>
                  </a:lnTo>
                  <a:lnTo>
                    <a:pt x="567" y="108"/>
                  </a:lnTo>
                  <a:lnTo>
                    <a:pt x="569" y="108"/>
                  </a:lnTo>
                  <a:lnTo>
                    <a:pt x="570" y="106"/>
                  </a:lnTo>
                  <a:lnTo>
                    <a:pt x="572" y="106"/>
                  </a:lnTo>
                  <a:lnTo>
                    <a:pt x="574" y="104"/>
                  </a:lnTo>
                  <a:lnTo>
                    <a:pt x="574" y="100"/>
                  </a:lnTo>
                  <a:lnTo>
                    <a:pt x="574" y="97"/>
                  </a:lnTo>
                  <a:lnTo>
                    <a:pt x="574" y="95"/>
                  </a:lnTo>
                  <a:lnTo>
                    <a:pt x="574" y="93"/>
                  </a:lnTo>
                  <a:lnTo>
                    <a:pt x="576" y="93"/>
                  </a:lnTo>
                  <a:lnTo>
                    <a:pt x="576" y="91"/>
                  </a:lnTo>
                  <a:lnTo>
                    <a:pt x="578" y="89"/>
                  </a:lnTo>
                  <a:lnTo>
                    <a:pt x="578" y="87"/>
                  </a:lnTo>
                  <a:lnTo>
                    <a:pt x="578" y="85"/>
                  </a:lnTo>
                  <a:lnTo>
                    <a:pt x="580" y="83"/>
                  </a:lnTo>
                  <a:lnTo>
                    <a:pt x="582" y="83"/>
                  </a:lnTo>
                  <a:lnTo>
                    <a:pt x="584" y="83"/>
                  </a:lnTo>
                  <a:lnTo>
                    <a:pt x="586" y="83"/>
                  </a:lnTo>
                  <a:lnTo>
                    <a:pt x="591" y="81"/>
                  </a:lnTo>
                  <a:lnTo>
                    <a:pt x="593" y="81"/>
                  </a:lnTo>
                  <a:lnTo>
                    <a:pt x="599" y="83"/>
                  </a:lnTo>
                  <a:lnTo>
                    <a:pt x="603" y="83"/>
                  </a:lnTo>
                  <a:lnTo>
                    <a:pt x="607" y="87"/>
                  </a:lnTo>
                  <a:lnTo>
                    <a:pt x="612" y="89"/>
                  </a:lnTo>
                  <a:lnTo>
                    <a:pt x="618" y="89"/>
                  </a:lnTo>
                  <a:lnTo>
                    <a:pt x="620" y="89"/>
                  </a:lnTo>
                  <a:lnTo>
                    <a:pt x="622" y="91"/>
                  </a:lnTo>
                  <a:lnTo>
                    <a:pt x="624" y="89"/>
                  </a:lnTo>
                  <a:lnTo>
                    <a:pt x="627" y="89"/>
                  </a:lnTo>
                  <a:lnTo>
                    <a:pt x="631" y="87"/>
                  </a:lnTo>
                  <a:lnTo>
                    <a:pt x="633" y="87"/>
                  </a:lnTo>
                  <a:lnTo>
                    <a:pt x="635" y="85"/>
                  </a:lnTo>
                  <a:lnTo>
                    <a:pt x="637" y="85"/>
                  </a:lnTo>
                  <a:lnTo>
                    <a:pt x="639" y="85"/>
                  </a:lnTo>
                  <a:lnTo>
                    <a:pt x="641" y="85"/>
                  </a:lnTo>
                  <a:lnTo>
                    <a:pt x="643" y="83"/>
                  </a:lnTo>
                  <a:lnTo>
                    <a:pt x="643" y="81"/>
                  </a:lnTo>
                  <a:lnTo>
                    <a:pt x="645" y="81"/>
                  </a:lnTo>
                  <a:lnTo>
                    <a:pt x="646" y="81"/>
                  </a:lnTo>
                  <a:lnTo>
                    <a:pt x="648" y="81"/>
                  </a:lnTo>
                  <a:lnTo>
                    <a:pt x="648" y="83"/>
                  </a:lnTo>
                  <a:lnTo>
                    <a:pt x="650" y="83"/>
                  </a:lnTo>
                  <a:lnTo>
                    <a:pt x="652" y="83"/>
                  </a:lnTo>
                  <a:lnTo>
                    <a:pt x="654" y="81"/>
                  </a:lnTo>
                  <a:lnTo>
                    <a:pt x="658" y="81"/>
                  </a:lnTo>
                  <a:lnTo>
                    <a:pt x="658" y="80"/>
                  </a:lnTo>
                  <a:lnTo>
                    <a:pt x="658" y="78"/>
                  </a:lnTo>
                  <a:lnTo>
                    <a:pt x="662" y="78"/>
                  </a:lnTo>
                  <a:lnTo>
                    <a:pt x="664" y="76"/>
                  </a:lnTo>
                  <a:lnTo>
                    <a:pt x="664" y="74"/>
                  </a:lnTo>
                  <a:lnTo>
                    <a:pt x="664" y="72"/>
                  </a:lnTo>
                  <a:lnTo>
                    <a:pt x="664" y="70"/>
                  </a:lnTo>
                  <a:lnTo>
                    <a:pt x="665" y="68"/>
                  </a:lnTo>
                  <a:lnTo>
                    <a:pt x="667" y="68"/>
                  </a:lnTo>
                  <a:lnTo>
                    <a:pt x="669" y="66"/>
                  </a:lnTo>
                  <a:lnTo>
                    <a:pt x="671" y="66"/>
                  </a:lnTo>
                  <a:lnTo>
                    <a:pt x="673" y="62"/>
                  </a:lnTo>
                  <a:lnTo>
                    <a:pt x="675" y="61"/>
                  </a:lnTo>
                  <a:lnTo>
                    <a:pt x="677" y="59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3" y="59"/>
                  </a:lnTo>
                  <a:lnTo>
                    <a:pt x="684" y="59"/>
                  </a:lnTo>
                  <a:lnTo>
                    <a:pt x="688" y="59"/>
                  </a:lnTo>
                  <a:lnTo>
                    <a:pt x="692" y="57"/>
                  </a:lnTo>
                  <a:lnTo>
                    <a:pt x="694" y="53"/>
                  </a:lnTo>
                  <a:lnTo>
                    <a:pt x="696" y="51"/>
                  </a:lnTo>
                  <a:lnTo>
                    <a:pt x="698" y="47"/>
                  </a:lnTo>
                  <a:lnTo>
                    <a:pt x="700" y="47"/>
                  </a:lnTo>
                  <a:lnTo>
                    <a:pt x="705" y="47"/>
                  </a:lnTo>
                  <a:lnTo>
                    <a:pt x="707" y="45"/>
                  </a:lnTo>
                  <a:lnTo>
                    <a:pt x="709" y="47"/>
                  </a:lnTo>
                  <a:lnTo>
                    <a:pt x="711" y="49"/>
                  </a:lnTo>
                  <a:lnTo>
                    <a:pt x="713" y="51"/>
                  </a:lnTo>
                  <a:lnTo>
                    <a:pt x="715" y="53"/>
                  </a:lnTo>
                  <a:lnTo>
                    <a:pt x="717" y="51"/>
                  </a:lnTo>
                  <a:lnTo>
                    <a:pt x="717" y="49"/>
                  </a:lnTo>
                  <a:lnTo>
                    <a:pt x="719" y="43"/>
                  </a:lnTo>
                  <a:lnTo>
                    <a:pt x="721" y="40"/>
                  </a:lnTo>
                  <a:lnTo>
                    <a:pt x="723" y="38"/>
                  </a:lnTo>
                  <a:lnTo>
                    <a:pt x="726" y="36"/>
                  </a:lnTo>
                  <a:lnTo>
                    <a:pt x="728" y="36"/>
                  </a:lnTo>
                  <a:lnTo>
                    <a:pt x="730" y="36"/>
                  </a:lnTo>
                  <a:lnTo>
                    <a:pt x="734" y="36"/>
                  </a:lnTo>
                  <a:lnTo>
                    <a:pt x="738" y="36"/>
                  </a:lnTo>
                  <a:lnTo>
                    <a:pt x="742" y="36"/>
                  </a:lnTo>
                  <a:lnTo>
                    <a:pt x="742" y="38"/>
                  </a:lnTo>
                  <a:lnTo>
                    <a:pt x="743" y="38"/>
                  </a:lnTo>
                  <a:lnTo>
                    <a:pt x="747" y="38"/>
                  </a:lnTo>
                  <a:lnTo>
                    <a:pt x="751" y="36"/>
                  </a:lnTo>
                  <a:lnTo>
                    <a:pt x="753" y="34"/>
                  </a:lnTo>
                  <a:lnTo>
                    <a:pt x="755" y="32"/>
                  </a:lnTo>
                  <a:lnTo>
                    <a:pt x="757" y="30"/>
                  </a:lnTo>
                  <a:lnTo>
                    <a:pt x="757" y="28"/>
                  </a:lnTo>
                  <a:lnTo>
                    <a:pt x="755" y="23"/>
                  </a:lnTo>
                  <a:lnTo>
                    <a:pt x="755" y="19"/>
                  </a:lnTo>
                  <a:lnTo>
                    <a:pt x="755" y="17"/>
                  </a:lnTo>
                  <a:lnTo>
                    <a:pt x="755" y="15"/>
                  </a:lnTo>
                  <a:lnTo>
                    <a:pt x="755" y="13"/>
                  </a:lnTo>
                  <a:lnTo>
                    <a:pt x="755" y="11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61" y="9"/>
                  </a:lnTo>
                  <a:lnTo>
                    <a:pt x="761" y="7"/>
                  </a:lnTo>
                  <a:lnTo>
                    <a:pt x="761" y="5"/>
                  </a:lnTo>
                  <a:lnTo>
                    <a:pt x="762" y="4"/>
                  </a:lnTo>
                  <a:lnTo>
                    <a:pt x="764" y="2"/>
                  </a:lnTo>
                  <a:lnTo>
                    <a:pt x="766" y="2"/>
                  </a:lnTo>
                  <a:lnTo>
                    <a:pt x="768" y="2"/>
                  </a:lnTo>
                  <a:lnTo>
                    <a:pt x="772" y="0"/>
                  </a:lnTo>
                  <a:lnTo>
                    <a:pt x="776" y="2"/>
                  </a:lnTo>
                  <a:lnTo>
                    <a:pt x="783" y="2"/>
                  </a:lnTo>
                  <a:lnTo>
                    <a:pt x="791" y="2"/>
                  </a:lnTo>
                  <a:lnTo>
                    <a:pt x="800" y="2"/>
                  </a:lnTo>
                  <a:lnTo>
                    <a:pt x="806" y="2"/>
                  </a:lnTo>
                  <a:lnTo>
                    <a:pt x="804" y="5"/>
                  </a:lnTo>
                  <a:lnTo>
                    <a:pt x="806" y="7"/>
                  </a:lnTo>
                  <a:lnTo>
                    <a:pt x="806" y="9"/>
                  </a:lnTo>
                  <a:lnTo>
                    <a:pt x="804" y="11"/>
                  </a:lnTo>
                  <a:lnTo>
                    <a:pt x="804" y="13"/>
                  </a:lnTo>
                  <a:lnTo>
                    <a:pt x="802" y="15"/>
                  </a:lnTo>
                  <a:lnTo>
                    <a:pt x="800" y="15"/>
                  </a:lnTo>
                  <a:lnTo>
                    <a:pt x="799" y="15"/>
                  </a:lnTo>
                  <a:lnTo>
                    <a:pt x="797" y="17"/>
                  </a:lnTo>
                  <a:lnTo>
                    <a:pt x="795" y="17"/>
                  </a:lnTo>
                  <a:lnTo>
                    <a:pt x="799" y="19"/>
                  </a:lnTo>
                  <a:lnTo>
                    <a:pt x="800" y="19"/>
                  </a:lnTo>
                  <a:lnTo>
                    <a:pt x="804" y="21"/>
                  </a:lnTo>
                  <a:lnTo>
                    <a:pt x="804" y="23"/>
                  </a:lnTo>
                  <a:lnTo>
                    <a:pt x="804" y="26"/>
                  </a:lnTo>
                  <a:lnTo>
                    <a:pt x="804" y="28"/>
                  </a:lnTo>
                  <a:lnTo>
                    <a:pt x="802" y="30"/>
                  </a:lnTo>
                  <a:lnTo>
                    <a:pt x="800" y="32"/>
                  </a:lnTo>
                  <a:lnTo>
                    <a:pt x="800" y="34"/>
                  </a:lnTo>
                  <a:lnTo>
                    <a:pt x="802" y="38"/>
                  </a:lnTo>
                  <a:lnTo>
                    <a:pt x="806" y="40"/>
                  </a:lnTo>
                  <a:lnTo>
                    <a:pt x="808" y="42"/>
                  </a:lnTo>
                  <a:lnTo>
                    <a:pt x="810" y="42"/>
                  </a:lnTo>
                  <a:lnTo>
                    <a:pt x="810" y="43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7"/>
                  </a:lnTo>
                  <a:lnTo>
                    <a:pt x="818" y="47"/>
                  </a:lnTo>
                  <a:lnTo>
                    <a:pt x="819" y="47"/>
                  </a:lnTo>
                  <a:lnTo>
                    <a:pt x="821" y="47"/>
                  </a:lnTo>
                  <a:lnTo>
                    <a:pt x="823" y="47"/>
                  </a:lnTo>
                  <a:lnTo>
                    <a:pt x="825" y="47"/>
                  </a:lnTo>
                  <a:lnTo>
                    <a:pt x="827" y="45"/>
                  </a:lnTo>
                  <a:lnTo>
                    <a:pt x="829" y="43"/>
                  </a:lnTo>
                  <a:lnTo>
                    <a:pt x="833" y="43"/>
                  </a:lnTo>
                  <a:lnTo>
                    <a:pt x="837" y="45"/>
                  </a:lnTo>
                  <a:lnTo>
                    <a:pt x="838" y="47"/>
                  </a:lnTo>
                  <a:lnTo>
                    <a:pt x="842" y="49"/>
                  </a:lnTo>
                  <a:lnTo>
                    <a:pt x="842" y="53"/>
                  </a:lnTo>
                  <a:lnTo>
                    <a:pt x="844" y="55"/>
                  </a:lnTo>
                  <a:lnTo>
                    <a:pt x="846" y="57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48" y="62"/>
                  </a:lnTo>
                  <a:lnTo>
                    <a:pt x="848" y="64"/>
                  </a:lnTo>
                  <a:lnTo>
                    <a:pt x="850" y="66"/>
                  </a:lnTo>
                  <a:lnTo>
                    <a:pt x="856" y="68"/>
                  </a:lnTo>
                  <a:lnTo>
                    <a:pt x="863" y="72"/>
                  </a:lnTo>
                  <a:lnTo>
                    <a:pt x="869" y="74"/>
                  </a:lnTo>
                  <a:lnTo>
                    <a:pt x="876" y="78"/>
                  </a:lnTo>
                  <a:lnTo>
                    <a:pt x="878" y="78"/>
                  </a:lnTo>
                  <a:lnTo>
                    <a:pt x="882" y="81"/>
                  </a:lnTo>
                  <a:lnTo>
                    <a:pt x="886" y="85"/>
                  </a:lnTo>
                  <a:lnTo>
                    <a:pt x="888" y="89"/>
                  </a:lnTo>
                  <a:lnTo>
                    <a:pt x="888" y="93"/>
                  </a:lnTo>
                  <a:lnTo>
                    <a:pt x="890" y="99"/>
                  </a:lnTo>
                  <a:lnTo>
                    <a:pt x="890" y="104"/>
                  </a:lnTo>
                  <a:lnTo>
                    <a:pt x="890" y="108"/>
                  </a:lnTo>
                  <a:lnTo>
                    <a:pt x="892" y="112"/>
                  </a:lnTo>
                  <a:lnTo>
                    <a:pt x="892" y="114"/>
                  </a:lnTo>
                  <a:lnTo>
                    <a:pt x="894" y="116"/>
                  </a:lnTo>
                  <a:lnTo>
                    <a:pt x="895" y="118"/>
                  </a:lnTo>
                  <a:lnTo>
                    <a:pt x="899" y="116"/>
                  </a:lnTo>
                  <a:lnTo>
                    <a:pt x="901" y="118"/>
                  </a:lnTo>
                  <a:lnTo>
                    <a:pt x="903" y="118"/>
                  </a:lnTo>
                  <a:lnTo>
                    <a:pt x="903" y="119"/>
                  </a:lnTo>
                  <a:lnTo>
                    <a:pt x="901" y="121"/>
                  </a:lnTo>
                  <a:lnTo>
                    <a:pt x="899" y="123"/>
                  </a:lnTo>
                  <a:lnTo>
                    <a:pt x="899" y="125"/>
                  </a:lnTo>
                  <a:lnTo>
                    <a:pt x="897" y="129"/>
                  </a:lnTo>
                  <a:lnTo>
                    <a:pt x="895" y="131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4" y="137"/>
                  </a:lnTo>
                  <a:lnTo>
                    <a:pt x="895" y="140"/>
                  </a:lnTo>
                  <a:lnTo>
                    <a:pt x="897" y="146"/>
                  </a:lnTo>
                  <a:lnTo>
                    <a:pt x="899" y="148"/>
                  </a:lnTo>
                  <a:lnTo>
                    <a:pt x="899" y="150"/>
                  </a:lnTo>
                  <a:lnTo>
                    <a:pt x="899" y="154"/>
                  </a:lnTo>
                  <a:lnTo>
                    <a:pt x="899" y="156"/>
                  </a:lnTo>
                  <a:lnTo>
                    <a:pt x="899" y="157"/>
                  </a:lnTo>
                  <a:lnTo>
                    <a:pt x="901" y="159"/>
                  </a:lnTo>
                  <a:lnTo>
                    <a:pt x="909" y="165"/>
                  </a:lnTo>
                  <a:lnTo>
                    <a:pt x="913" y="169"/>
                  </a:lnTo>
                  <a:lnTo>
                    <a:pt x="914" y="169"/>
                  </a:lnTo>
                  <a:lnTo>
                    <a:pt x="918" y="173"/>
                  </a:lnTo>
                  <a:lnTo>
                    <a:pt x="922" y="176"/>
                  </a:lnTo>
                  <a:lnTo>
                    <a:pt x="924" y="178"/>
                  </a:lnTo>
                  <a:lnTo>
                    <a:pt x="926" y="180"/>
                  </a:lnTo>
                  <a:lnTo>
                    <a:pt x="928" y="182"/>
                  </a:lnTo>
                  <a:lnTo>
                    <a:pt x="932" y="184"/>
                  </a:lnTo>
                  <a:lnTo>
                    <a:pt x="935" y="188"/>
                  </a:lnTo>
                  <a:lnTo>
                    <a:pt x="939" y="195"/>
                  </a:lnTo>
                  <a:lnTo>
                    <a:pt x="941" y="201"/>
                  </a:lnTo>
                  <a:lnTo>
                    <a:pt x="945" y="211"/>
                  </a:lnTo>
                  <a:lnTo>
                    <a:pt x="945" y="214"/>
                  </a:lnTo>
                  <a:lnTo>
                    <a:pt x="947" y="216"/>
                  </a:lnTo>
                  <a:lnTo>
                    <a:pt x="949" y="218"/>
                  </a:lnTo>
                  <a:lnTo>
                    <a:pt x="951" y="222"/>
                  </a:lnTo>
                  <a:lnTo>
                    <a:pt x="952" y="224"/>
                  </a:lnTo>
                  <a:lnTo>
                    <a:pt x="954" y="226"/>
                  </a:lnTo>
                  <a:lnTo>
                    <a:pt x="956" y="226"/>
                  </a:lnTo>
                  <a:lnTo>
                    <a:pt x="964" y="230"/>
                  </a:lnTo>
                  <a:lnTo>
                    <a:pt x="964" y="228"/>
                  </a:lnTo>
                  <a:lnTo>
                    <a:pt x="964" y="226"/>
                  </a:lnTo>
                  <a:lnTo>
                    <a:pt x="964" y="224"/>
                  </a:lnTo>
                  <a:lnTo>
                    <a:pt x="966" y="224"/>
                  </a:lnTo>
                  <a:lnTo>
                    <a:pt x="968" y="224"/>
                  </a:lnTo>
                  <a:lnTo>
                    <a:pt x="970" y="226"/>
                  </a:lnTo>
                  <a:lnTo>
                    <a:pt x="971" y="226"/>
                  </a:lnTo>
                  <a:lnTo>
                    <a:pt x="973" y="226"/>
                  </a:lnTo>
                  <a:lnTo>
                    <a:pt x="975" y="226"/>
                  </a:lnTo>
                  <a:lnTo>
                    <a:pt x="977" y="224"/>
                  </a:lnTo>
                  <a:lnTo>
                    <a:pt x="977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3" y="220"/>
                  </a:lnTo>
                  <a:lnTo>
                    <a:pt x="985" y="220"/>
                  </a:lnTo>
                  <a:lnTo>
                    <a:pt x="989" y="220"/>
                  </a:lnTo>
                  <a:lnTo>
                    <a:pt x="990" y="222"/>
                  </a:lnTo>
                  <a:lnTo>
                    <a:pt x="992" y="224"/>
                  </a:lnTo>
                  <a:lnTo>
                    <a:pt x="994" y="224"/>
                  </a:lnTo>
                  <a:lnTo>
                    <a:pt x="1002" y="224"/>
                  </a:lnTo>
                  <a:lnTo>
                    <a:pt x="1004" y="226"/>
                  </a:lnTo>
                  <a:lnTo>
                    <a:pt x="1006" y="228"/>
                  </a:lnTo>
                  <a:lnTo>
                    <a:pt x="1008" y="228"/>
                  </a:lnTo>
                  <a:lnTo>
                    <a:pt x="1009" y="228"/>
                  </a:lnTo>
                  <a:lnTo>
                    <a:pt x="1011" y="230"/>
                  </a:lnTo>
                  <a:lnTo>
                    <a:pt x="1013" y="231"/>
                  </a:lnTo>
                  <a:lnTo>
                    <a:pt x="1013" y="233"/>
                  </a:lnTo>
                  <a:lnTo>
                    <a:pt x="1015" y="233"/>
                  </a:lnTo>
                  <a:lnTo>
                    <a:pt x="1017" y="235"/>
                  </a:lnTo>
                  <a:lnTo>
                    <a:pt x="1019" y="235"/>
                  </a:lnTo>
                  <a:lnTo>
                    <a:pt x="1019" y="233"/>
                  </a:lnTo>
                  <a:lnTo>
                    <a:pt x="1023" y="230"/>
                  </a:lnTo>
                  <a:lnTo>
                    <a:pt x="1025" y="230"/>
                  </a:lnTo>
                  <a:lnTo>
                    <a:pt x="1025" y="228"/>
                  </a:lnTo>
                  <a:lnTo>
                    <a:pt x="1027" y="226"/>
                  </a:lnTo>
                  <a:lnTo>
                    <a:pt x="1028" y="226"/>
                  </a:lnTo>
                  <a:lnTo>
                    <a:pt x="1032" y="224"/>
                  </a:lnTo>
                  <a:lnTo>
                    <a:pt x="1038" y="222"/>
                  </a:lnTo>
                  <a:lnTo>
                    <a:pt x="1044" y="222"/>
                  </a:lnTo>
                  <a:lnTo>
                    <a:pt x="1047" y="220"/>
                  </a:lnTo>
                  <a:lnTo>
                    <a:pt x="1049" y="218"/>
                  </a:lnTo>
                  <a:lnTo>
                    <a:pt x="1053" y="218"/>
                  </a:lnTo>
                  <a:lnTo>
                    <a:pt x="1053" y="220"/>
                  </a:lnTo>
                  <a:lnTo>
                    <a:pt x="1055" y="220"/>
                  </a:lnTo>
                  <a:lnTo>
                    <a:pt x="1055" y="222"/>
                  </a:lnTo>
                  <a:lnTo>
                    <a:pt x="1055" y="224"/>
                  </a:lnTo>
                  <a:lnTo>
                    <a:pt x="1053" y="224"/>
                  </a:lnTo>
                  <a:lnTo>
                    <a:pt x="1053" y="226"/>
                  </a:lnTo>
                  <a:lnTo>
                    <a:pt x="1051" y="228"/>
                  </a:lnTo>
                  <a:lnTo>
                    <a:pt x="1051" y="230"/>
                  </a:lnTo>
                  <a:lnTo>
                    <a:pt x="1051" y="231"/>
                  </a:lnTo>
                  <a:lnTo>
                    <a:pt x="1049" y="231"/>
                  </a:lnTo>
                  <a:lnTo>
                    <a:pt x="1049" y="233"/>
                  </a:lnTo>
                  <a:lnTo>
                    <a:pt x="1047" y="235"/>
                  </a:lnTo>
                  <a:lnTo>
                    <a:pt x="1047" y="237"/>
                  </a:lnTo>
                  <a:lnTo>
                    <a:pt x="1047" y="239"/>
                  </a:lnTo>
                  <a:lnTo>
                    <a:pt x="1049" y="239"/>
                  </a:lnTo>
                  <a:lnTo>
                    <a:pt x="1051" y="241"/>
                  </a:lnTo>
                  <a:lnTo>
                    <a:pt x="1049" y="243"/>
                  </a:lnTo>
                  <a:lnTo>
                    <a:pt x="1051" y="243"/>
                  </a:lnTo>
                  <a:lnTo>
                    <a:pt x="1051" y="245"/>
                  </a:lnTo>
                  <a:lnTo>
                    <a:pt x="1051" y="247"/>
                  </a:lnTo>
                  <a:lnTo>
                    <a:pt x="1049" y="249"/>
                  </a:lnTo>
                  <a:lnTo>
                    <a:pt x="1049" y="250"/>
                  </a:lnTo>
                  <a:lnTo>
                    <a:pt x="1047" y="252"/>
                  </a:lnTo>
                  <a:lnTo>
                    <a:pt x="1046" y="258"/>
                  </a:lnTo>
                  <a:lnTo>
                    <a:pt x="1044" y="262"/>
                  </a:lnTo>
                  <a:lnTo>
                    <a:pt x="1042" y="264"/>
                  </a:lnTo>
                  <a:lnTo>
                    <a:pt x="1040" y="269"/>
                  </a:lnTo>
                  <a:lnTo>
                    <a:pt x="1038" y="271"/>
                  </a:lnTo>
                  <a:lnTo>
                    <a:pt x="1036" y="273"/>
                  </a:lnTo>
                  <a:lnTo>
                    <a:pt x="1032" y="273"/>
                  </a:lnTo>
                  <a:lnTo>
                    <a:pt x="1032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2" y="281"/>
                  </a:lnTo>
                  <a:lnTo>
                    <a:pt x="1030" y="281"/>
                  </a:lnTo>
                  <a:lnTo>
                    <a:pt x="1030" y="283"/>
                  </a:lnTo>
                  <a:lnTo>
                    <a:pt x="1030" y="285"/>
                  </a:lnTo>
                  <a:lnTo>
                    <a:pt x="1032" y="285"/>
                  </a:lnTo>
                  <a:lnTo>
                    <a:pt x="1030" y="287"/>
                  </a:lnTo>
                  <a:lnTo>
                    <a:pt x="1032" y="288"/>
                  </a:lnTo>
                  <a:lnTo>
                    <a:pt x="1034" y="290"/>
                  </a:lnTo>
                  <a:lnTo>
                    <a:pt x="1034" y="292"/>
                  </a:lnTo>
                  <a:lnTo>
                    <a:pt x="1036" y="294"/>
                  </a:lnTo>
                  <a:lnTo>
                    <a:pt x="1036" y="296"/>
                  </a:lnTo>
                  <a:lnTo>
                    <a:pt x="1038" y="296"/>
                  </a:lnTo>
                  <a:lnTo>
                    <a:pt x="1038" y="298"/>
                  </a:lnTo>
                  <a:lnTo>
                    <a:pt x="1038" y="300"/>
                  </a:lnTo>
                  <a:lnTo>
                    <a:pt x="1038" y="302"/>
                  </a:lnTo>
                  <a:lnTo>
                    <a:pt x="1040" y="302"/>
                  </a:lnTo>
                  <a:lnTo>
                    <a:pt x="1044" y="306"/>
                  </a:lnTo>
                  <a:lnTo>
                    <a:pt x="1046" y="307"/>
                  </a:lnTo>
                  <a:lnTo>
                    <a:pt x="1047" y="309"/>
                  </a:lnTo>
                  <a:lnTo>
                    <a:pt x="1047" y="311"/>
                  </a:lnTo>
                  <a:lnTo>
                    <a:pt x="1049" y="313"/>
                  </a:lnTo>
                  <a:lnTo>
                    <a:pt x="1051" y="315"/>
                  </a:lnTo>
                  <a:lnTo>
                    <a:pt x="1051" y="317"/>
                  </a:lnTo>
                  <a:lnTo>
                    <a:pt x="1049" y="319"/>
                  </a:lnTo>
                  <a:lnTo>
                    <a:pt x="1047" y="321"/>
                  </a:lnTo>
                  <a:lnTo>
                    <a:pt x="1047" y="323"/>
                  </a:lnTo>
                  <a:lnTo>
                    <a:pt x="1047" y="325"/>
                  </a:lnTo>
                  <a:lnTo>
                    <a:pt x="1046" y="326"/>
                  </a:lnTo>
                  <a:lnTo>
                    <a:pt x="1046" y="328"/>
                  </a:lnTo>
                  <a:lnTo>
                    <a:pt x="1046" y="330"/>
                  </a:lnTo>
                  <a:lnTo>
                    <a:pt x="1044" y="332"/>
                  </a:lnTo>
                  <a:lnTo>
                    <a:pt x="1040" y="332"/>
                  </a:lnTo>
                  <a:lnTo>
                    <a:pt x="1032" y="332"/>
                  </a:lnTo>
                  <a:lnTo>
                    <a:pt x="1030" y="332"/>
                  </a:lnTo>
                  <a:lnTo>
                    <a:pt x="1028" y="332"/>
                  </a:lnTo>
                  <a:lnTo>
                    <a:pt x="1027" y="332"/>
                  </a:lnTo>
                  <a:lnTo>
                    <a:pt x="1025" y="332"/>
                  </a:lnTo>
                  <a:lnTo>
                    <a:pt x="1023" y="330"/>
                  </a:lnTo>
                  <a:lnTo>
                    <a:pt x="1021" y="330"/>
                  </a:lnTo>
                  <a:lnTo>
                    <a:pt x="1019" y="330"/>
                  </a:lnTo>
                  <a:lnTo>
                    <a:pt x="1017" y="332"/>
                  </a:lnTo>
                  <a:lnTo>
                    <a:pt x="1015" y="332"/>
                  </a:lnTo>
                  <a:lnTo>
                    <a:pt x="1013" y="334"/>
                  </a:lnTo>
                  <a:lnTo>
                    <a:pt x="1011" y="334"/>
                  </a:lnTo>
                  <a:lnTo>
                    <a:pt x="1008" y="338"/>
                  </a:lnTo>
                  <a:lnTo>
                    <a:pt x="1006" y="342"/>
                  </a:lnTo>
                  <a:lnTo>
                    <a:pt x="1004" y="345"/>
                  </a:lnTo>
                  <a:lnTo>
                    <a:pt x="1002" y="349"/>
                  </a:lnTo>
                  <a:lnTo>
                    <a:pt x="1002" y="353"/>
                  </a:lnTo>
                  <a:lnTo>
                    <a:pt x="1002" y="355"/>
                  </a:lnTo>
                  <a:lnTo>
                    <a:pt x="1002" y="357"/>
                  </a:lnTo>
                  <a:lnTo>
                    <a:pt x="998" y="359"/>
                  </a:lnTo>
                  <a:lnTo>
                    <a:pt x="996" y="361"/>
                  </a:lnTo>
                  <a:lnTo>
                    <a:pt x="994" y="363"/>
                  </a:lnTo>
                  <a:lnTo>
                    <a:pt x="992" y="366"/>
                  </a:lnTo>
                  <a:lnTo>
                    <a:pt x="992" y="370"/>
                  </a:lnTo>
                  <a:lnTo>
                    <a:pt x="992" y="372"/>
                  </a:lnTo>
                  <a:lnTo>
                    <a:pt x="994" y="374"/>
                  </a:lnTo>
                  <a:lnTo>
                    <a:pt x="998" y="376"/>
                  </a:lnTo>
                  <a:lnTo>
                    <a:pt x="1004" y="378"/>
                  </a:lnTo>
                  <a:lnTo>
                    <a:pt x="1009" y="380"/>
                  </a:lnTo>
                  <a:lnTo>
                    <a:pt x="1013" y="382"/>
                  </a:lnTo>
                  <a:lnTo>
                    <a:pt x="1017" y="382"/>
                  </a:lnTo>
                  <a:lnTo>
                    <a:pt x="1017" y="383"/>
                  </a:lnTo>
                  <a:lnTo>
                    <a:pt x="1019" y="385"/>
                  </a:lnTo>
                  <a:lnTo>
                    <a:pt x="1019" y="389"/>
                  </a:lnTo>
                  <a:lnTo>
                    <a:pt x="1019" y="391"/>
                  </a:lnTo>
                  <a:lnTo>
                    <a:pt x="1021" y="391"/>
                  </a:lnTo>
                  <a:lnTo>
                    <a:pt x="1023" y="393"/>
                  </a:lnTo>
                  <a:lnTo>
                    <a:pt x="1023" y="395"/>
                  </a:lnTo>
                  <a:lnTo>
                    <a:pt x="1021" y="395"/>
                  </a:lnTo>
                  <a:lnTo>
                    <a:pt x="1021" y="397"/>
                  </a:lnTo>
                  <a:lnTo>
                    <a:pt x="1019" y="399"/>
                  </a:lnTo>
                  <a:lnTo>
                    <a:pt x="1017" y="401"/>
                  </a:lnTo>
                  <a:lnTo>
                    <a:pt x="1015" y="401"/>
                  </a:lnTo>
                  <a:lnTo>
                    <a:pt x="1015" y="402"/>
                  </a:lnTo>
                  <a:lnTo>
                    <a:pt x="1013" y="402"/>
                  </a:lnTo>
                  <a:lnTo>
                    <a:pt x="1013" y="404"/>
                  </a:lnTo>
                  <a:lnTo>
                    <a:pt x="1013" y="406"/>
                  </a:lnTo>
                  <a:lnTo>
                    <a:pt x="1011" y="408"/>
                  </a:lnTo>
                  <a:lnTo>
                    <a:pt x="1009" y="410"/>
                  </a:lnTo>
                  <a:lnTo>
                    <a:pt x="1008" y="410"/>
                  </a:lnTo>
                  <a:lnTo>
                    <a:pt x="1008" y="412"/>
                  </a:lnTo>
                  <a:lnTo>
                    <a:pt x="1006" y="414"/>
                  </a:lnTo>
                  <a:lnTo>
                    <a:pt x="1004" y="416"/>
                  </a:lnTo>
                  <a:lnTo>
                    <a:pt x="1004" y="418"/>
                  </a:lnTo>
                  <a:lnTo>
                    <a:pt x="1004" y="420"/>
                  </a:lnTo>
                  <a:lnTo>
                    <a:pt x="1002" y="425"/>
                  </a:lnTo>
                  <a:lnTo>
                    <a:pt x="1002" y="427"/>
                  </a:lnTo>
                  <a:lnTo>
                    <a:pt x="1002" y="431"/>
                  </a:lnTo>
                  <a:lnTo>
                    <a:pt x="1002" y="433"/>
                  </a:lnTo>
                  <a:lnTo>
                    <a:pt x="1002" y="435"/>
                  </a:lnTo>
                  <a:lnTo>
                    <a:pt x="1000" y="437"/>
                  </a:lnTo>
                  <a:lnTo>
                    <a:pt x="998" y="437"/>
                  </a:lnTo>
                  <a:lnTo>
                    <a:pt x="996" y="439"/>
                  </a:lnTo>
                  <a:lnTo>
                    <a:pt x="992" y="440"/>
                  </a:lnTo>
                  <a:lnTo>
                    <a:pt x="992" y="442"/>
                  </a:lnTo>
                  <a:lnTo>
                    <a:pt x="989" y="444"/>
                  </a:lnTo>
                  <a:lnTo>
                    <a:pt x="987" y="446"/>
                  </a:lnTo>
                  <a:lnTo>
                    <a:pt x="983" y="446"/>
                  </a:lnTo>
                  <a:lnTo>
                    <a:pt x="981" y="448"/>
                  </a:lnTo>
                  <a:lnTo>
                    <a:pt x="979" y="450"/>
                  </a:lnTo>
                  <a:lnTo>
                    <a:pt x="977" y="452"/>
                  </a:lnTo>
                  <a:lnTo>
                    <a:pt x="977" y="454"/>
                  </a:lnTo>
                  <a:lnTo>
                    <a:pt x="979" y="456"/>
                  </a:lnTo>
                  <a:lnTo>
                    <a:pt x="981" y="458"/>
                  </a:lnTo>
                  <a:lnTo>
                    <a:pt x="983" y="461"/>
                  </a:lnTo>
                  <a:lnTo>
                    <a:pt x="987" y="467"/>
                  </a:lnTo>
                  <a:lnTo>
                    <a:pt x="987" y="469"/>
                  </a:lnTo>
                  <a:lnTo>
                    <a:pt x="990" y="471"/>
                  </a:lnTo>
                  <a:lnTo>
                    <a:pt x="992" y="473"/>
                  </a:lnTo>
                  <a:lnTo>
                    <a:pt x="994" y="475"/>
                  </a:lnTo>
                  <a:lnTo>
                    <a:pt x="992" y="478"/>
                  </a:lnTo>
                  <a:lnTo>
                    <a:pt x="992" y="482"/>
                  </a:lnTo>
                  <a:lnTo>
                    <a:pt x="994" y="486"/>
                  </a:lnTo>
                  <a:lnTo>
                    <a:pt x="992" y="490"/>
                  </a:lnTo>
                  <a:lnTo>
                    <a:pt x="992" y="494"/>
                  </a:lnTo>
                  <a:lnTo>
                    <a:pt x="994" y="497"/>
                  </a:lnTo>
                  <a:lnTo>
                    <a:pt x="996" y="499"/>
                  </a:lnTo>
                  <a:lnTo>
                    <a:pt x="998" y="501"/>
                  </a:lnTo>
                  <a:lnTo>
                    <a:pt x="1000" y="501"/>
                  </a:lnTo>
                  <a:lnTo>
                    <a:pt x="1002" y="503"/>
                  </a:lnTo>
                  <a:lnTo>
                    <a:pt x="1000" y="507"/>
                  </a:lnTo>
                  <a:lnTo>
                    <a:pt x="996" y="511"/>
                  </a:lnTo>
                  <a:lnTo>
                    <a:pt x="989" y="518"/>
                  </a:lnTo>
                  <a:lnTo>
                    <a:pt x="989" y="520"/>
                  </a:lnTo>
                  <a:lnTo>
                    <a:pt x="987" y="524"/>
                  </a:lnTo>
                  <a:lnTo>
                    <a:pt x="987" y="528"/>
                  </a:lnTo>
                  <a:lnTo>
                    <a:pt x="985" y="532"/>
                  </a:lnTo>
                  <a:lnTo>
                    <a:pt x="981" y="535"/>
                  </a:lnTo>
                  <a:lnTo>
                    <a:pt x="977" y="537"/>
                  </a:lnTo>
                  <a:lnTo>
                    <a:pt x="975" y="539"/>
                  </a:lnTo>
                  <a:lnTo>
                    <a:pt x="973" y="539"/>
                  </a:lnTo>
                  <a:lnTo>
                    <a:pt x="970" y="541"/>
                  </a:lnTo>
                  <a:lnTo>
                    <a:pt x="966" y="545"/>
                  </a:lnTo>
                  <a:lnTo>
                    <a:pt x="964" y="549"/>
                  </a:lnTo>
                  <a:lnTo>
                    <a:pt x="962" y="553"/>
                  </a:lnTo>
                  <a:lnTo>
                    <a:pt x="960" y="558"/>
                  </a:lnTo>
                  <a:lnTo>
                    <a:pt x="960" y="566"/>
                  </a:lnTo>
                  <a:lnTo>
                    <a:pt x="958" y="572"/>
                  </a:lnTo>
                  <a:lnTo>
                    <a:pt x="956" y="579"/>
                  </a:lnTo>
                  <a:lnTo>
                    <a:pt x="952" y="591"/>
                  </a:lnTo>
                  <a:lnTo>
                    <a:pt x="951" y="600"/>
                  </a:lnTo>
                  <a:lnTo>
                    <a:pt x="949" y="604"/>
                  </a:lnTo>
                  <a:lnTo>
                    <a:pt x="949" y="608"/>
                  </a:lnTo>
                  <a:lnTo>
                    <a:pt x="949" y="609"/>
                  </a:lnTo>
                  <a:lnTo>
                    <a:pt x="949" y="611"/>
                  </a:lnTo>
                  <a:lnTo>
                    <a:pt x="949" y="615"/>
                  </a:lnTo>
                  <a:lnTo>
                    <a:pt x="949" y="623"/>
                  </a:lnTo>
                  <a:lnTo>
                    <a:pt x="949" y="625"/>
                  </a:lnTo>
                  <a:lnTo>
                    <a:pt x="949" y="628"/>
                  </a:lnTo>
                  <a:lnTo>
                    <a:pt x="951" y="630"/>
                  </a:lnTo>
                  <a:lnTo>
                    <a:pt x="952" y="632"/>
                  </a:lnTo>
                  <a:lnTo>
                    <a:pt x="954" y="634"/>
                  </a:lnTo>
                  <a:lnTo>
                    <a:pt x="956" y="636"/>
                  </a:lnTo>
                  <a:lnTo>
                    <a:pt x="958" y="638"/>
                  </a:lnTo>
                  <a:lnTo>
                    <a:pt x="962" y="638"/>
                  </a:lnTo>
                  <a:lnTo>
                    <a:pt x="968" y="640"/>
                  </a:lnTo>
                  <a:lnTo>
                    <a:pt x="970" y="642"/>
                  </a:lnTo>
                  <a:lnTo>
                    <a:pt x="971" y="644"/>
                  </a:lnTo>
                  <a:lnTo>
                    <a:pt x="971" y="646"/>
                  </a:lnTo>
                  <a:lnTo>
                    <a:pt x="971" y="647"/>
                  </a:lnTo>
                  <a:lnTo>
                    <a:pt x="971" y="649"/>
                  </a:lnTo>
                  <a:lnTo>
                    <a:pt x="971" y="651"/>
                  </a:lnTo>
                  <a:lnTo>
                    <a:pt x="971" y="653"/>
                  </a:lnTo>
                  <a:lnTo>
                    <a:pt x="971" y="655"/>
                  </a:lnTo>
                  <a:lnTo>
                    <a:pt x="971" y="657"/>
                  </a:lnTo>
                  <a:lnTo>
                    <a:pt x="971" y="659"/>
                  </a:lnTo>
                  <a:lnTo>
                    <a:pt x="971" y="661"/>
                  </a:lnTo>
                  <a:lnTo>
                    <a:pt x="970" y="663"/>
                  </a:lnTo>
                  <a:lnTo>
                    <a:pt x="970" y="665"/>
                  </a:lnTo>
                  <a:lnTo>
                    <a:pt x="970" y="668"/>
                  </a:lnTo>
                  <a:lnTo>
                    <a:pt x="970" y="672"/>
                  </a:lnTo>
                  <a:lnTo>
                    <a:pt x="970" y="674"/>
                  </a:lnTo>
                  <a:lnTo>
                    <a:pt x="970" y="676"/>
                  </a:lnTo>
                  <a:lnTo>
                    <a:pt x="971" y="680"/>
                  </a:lnTo>
                  <a:lnTo>
                    <a:pt x="973" y="682"/>
                  </a:lnTo>
                  <a:lnTo>
                    <a:pt x="975" y="684"/>
                  </a:lnTo>
                  <a:lnTo>
                    <a:pt x="975" y="685"/>
                  </a:lnTo>
                  <a:lnTo>
                    <a:pt x="977" y="687"/>
                  </a:lnTo>
                  <a:lnTo>
                    <a:pt x="979" y="691"/>
                  </a:lnTo>
                  <a:lnTo>
                    <a:pt x="979" y="693"/>
                  </a:lnTo>
                  <a:lnTo>
                    <a:pt x="981" y="695"/>
                  </a:lnTo>
                  <a:lnTo>
                    <a:pt x="983" y="697"/>
                  </a:lnTo>
                  <a:lnTo>
                    <a:pt x="985" y="699"/>
                  </a:lnTo>
                  <a:lnTo>
                    <a:pt x="985" y="701"/>
                  </a:lnTo>
                  <a:lnTo>
                    <a:pt x="987" y="703"/>
                  </a:lnTo>
                  <a:lnTo>
                    <a:pt x="989" y="703"/>
                  </a:lnTo>
                  <a:lnTo>
                    <a:pt x="990" y="704"/>
                  </a:lnTo>
                  <a:lnTo>
                    <a:pt x="992" y="706"/>
                  </a:lnTo>
                  <a:lnTo>
                    <a:pt x="994" y="706"/>
                  </a:lnTo>
                  <a:lnTo>
                    <a:pt x="994" y="708"/>
                  </a:lnTo>
                  <a:lnTo>
                    <a:pt x="998" y="710"/>
                  </a:lnTo>
                  <a:lnTo>
                    <a:pt x="1000" y="710"/>
                  </a:lnTo>
                  <a:lnTo>
                    <a:pt x="1002" y="712"/>
                  </a:lnTo>
                  <a:lnTo>
                    <a:pt x="1004" y="712"/>
                  </a:lnTo>
                  <a:lnTo>
                    <a:pt x="1006" y="714"/>
                  </a:lnTo>
                  <a:lnTo>
                    <a:pt x="1008" y="714"/>
                  </a:lnTo>
                  <a:lnTo>
                    <a:pt x="1009" y="714"/>
                  </a:lnTo>
                  <a:lnTo>
                    <a:pt x="1011" y="714"/>
                  </a:lnTo>
                  <a:lnTo>
                    <a:pt x="1011" y="716"/>
                  </a:lnTo>
                  <a:lnTo>
                    <a:pt x="1013" y="716"/>
                  </a:lnTo>
                  <a:lnTo>
                    <a:pt x="1015" y="716"/>
                  </a:lnTo>
                  <a:lnTo>
                    <a:pt x="1017" y="716"/>
                  </a:lnTo>
                  <a:lnTo>
                    <a:pt x="1019" y="718"/>
                  </a:lnTo>
                  <a:lnTo>
                    <a:pt x="1021" y="718"/>
                  </a:lnTo>
                  <a:lnTo>
                    <a:pt x="1023" y="720"/>
                  </a:lnTo>
                  <a:lnTo>
                    <a:pt x="1027" y="720"/>
                  </a:lnTo>
                  <a:lnTo>
                    <a:pt x="1028" y="720"/>
                  </a:lnTo>
                  <a:lnTo>
                    <a:pt x="1030" y="722"/>
                  </a:lnTo>
                  <a:lnTo>
                    <a:pt x="1032" y="722"/>
                  </a:lnTo>
                  <a:lnTo>
                    <a:pt x="1034" y="723"/>
                  </a:lnTo>
                  <a:lnTo>
                    <a:pt x="1036" y="723"/>
                  </a:lnTo>
                  <a:lnTo>
                    <a:pt x="1038" y="725"/>
                  </a:lnTo>
                  <a:lnTo>
                    <a:pt x="1040" y="725"/>
                  </a:lnTo>
                  <a:lnTo>
                    <a:pt x="1040" y="727"/>
                  </a:lnTo>
                  <a:lnTo>
                    <a:pt x="1042" y="727"/>
                  </a:lnTo>
                  <a:lnTo>
                    <a:pt x="1044" y="729"/>
                  </a:lnTo>
                  <a:lnTo>
                    <a:pt x="1046" y="731"/>
                  </a:lnTo>
                  <a:lnTo>
                    <a:pt x="1047" y="731"/>
                  </a:lnTo>
                  <a:lnTo>
                    <a:pt x="1047" y="733"/>
                  </a:lnTo>
                  <a:lnTo>
                    <a:pt x="1047" y="735"/>
                  </a:lnTo>
                  <a:lnTo>
                    <a:pt x="1049" y="737"/>
                  </a:lnTo>
                  <a:lnTo>
                    <a:pt x="1051" y="739"/>
                  </a:lnTo>
                  <a:lnTo>
                    <a:pt x="1053" y="739"/>
                  </a:lnTo>
                  <a:lnTo>
                    <a:pt x="1053" y="741"/>
                  </a:lnTo>
                  <a:lnTo>
                    <a:pt x="1055" y="741"/>
                  </a:lnTo>
                  <a:lnTo>
                    <a:pt x="1057" y="742"/>
                  </a:lnTo>
                  <a:lnTo>
                    <a:pt x="1059" y="742"/>
                  </a:lnTo>
                  <a:lnTo>
                    <a:pt x="1059" y="744"/>
                  </a:lnTo>
                  <a:lnTo>
                    <a:pt x="1059" y="746"/>
                  </a:lnTo>
                  <a:lnTo>
                    <a:pt x="1057" y="746"/>
                  </a:lnTo>
                  <a:lnTo>
                    <a:pt x="1057" y="748"/>
                  </a:lnTo>
                  <a:lnTo>
                    <a:pt x="1057" y="750"/>
                  </a:lnTo>
                  <a:lnTo>
                    <a:pt x="1055" y="750"/>
                  </a:lnTo>
                  <a:lnTo>
                    <a:pt x="1055" y="752"/>
                  </a:lnTo>
                  <a:lnTo>
                    <a:pt x="1055" y="754"/>
                  </a:lnTo>
                  <a:lnTo>
                    <a:pt x="1053" y="754"/>
                  </a:lnTo>
                  <a:lnTo>
                    <a:pt x="1053" y="756"/>
                  </a:lnTo>
                  <a:lnTo>
                    <a:pt x="1051" y="756"/>
                  </a:lnTo>
                  <a:lnTo>
                    <a:pt x="1049" y="758"/>
                  </a:lnTo>
                  <a:lnTo>
                    <a:pt x="1049" y="760"/>
                  </a:lnTo>
                  <a:lnTo>
                    <a:pt x="1047" y="761"/>
                  </a:lnTo>
                  <a:lnTo>
                    <a:pt x="1047" y="763"/>
                  </a:lnTo>
                  <a:lnTo>
                    <a:pt x="1046" y="765"/>
                  </a:lnTo>
                  <a:lnTo>
                    <a:pt x="1044" y="767"/>
                  </a:lnTo>
                  <a:lnTo>
                    <a:pt x="1044" y="769"/>
                  </a:lnTo>
                  <a:lnTo>
                    <a:pt x="1042" y="771"/>
                  </a:lnTo>
                  <a:lnTo>
                    <a:pt x="1042" y="773"/>
                  </a:lnTo>
                  <a:lnTo>
                    <a:pt x="1042" y="775"/>
                  </a:lnTo>
                  <a:lnTo>
                    <a:pt x="1040" y="775"/>
                  </a:lnTo>
                  <a:lnTo>
                    <a:pt x="1038" y="777"/>
                  </a:lnTo>
                  <a:lnTo>
                    <a:pt x="1038" y="779"/>
                  </a:lnTo>
                  <a:lnTo>
                    <a:pt x="1036" y="779"/>
                  </a:lnTo>
                  <a:lnTo>
                    <a:pt x="1034" y="780"/>
                  </a:lnTo>
                  <a:lnTo>
                    <a:pt x="1032" y="780"/>
                  </a:lnTo>
                  <a:lnTo>
                    <a:pt x="1032" y="782"/>
                  </a:lnTo>
                  <a:lnTo>
                    <a:pt x="1030" y="782"/>
                  </a:lnTo>
                  <a:lnTo>
                    <a:pt x="1030" y="784"/>
                  </a:lnTo>
                  <a:lnTo>
                    <a:pt x="1030" y="788"/>
                  </a:lnTo>
                  <a:lnTo>
                    <a:pt x="1032" y="790"/>
                  </a:lnTo>
                  <a:lnTo>
                    <a:pt x="1032" y="792"/>
                  </a:lnTo>
                  <a:lnTo>
                    <a:pt x="1034" y="794"/>
                  </a:lnTo>
                  <a:lnTo>
                    <a:pt x="1034" y="796"/>
                  </a:lnTo>
                  <a:lnTo>
                    <a:pt x="1036" y="798"/>
                  </a:lnTo>
                  <a:lnTo>
                    <a:pt x="1036" y="799"/>
                  </a:lnTo>
                  <a:lnTo>
                    <a:pt x="1038" y="801"/>
                  </a:lnTo>
                  <a:lnTo>
                    <a:pt x="1040" y="803"/>
                  </a:lnTo>
                  <a:lnTo>
                    <a:pt x="1042" y="805"/>
                  </a:lnTo>
                  <a:lnTo>
                    <a:pt x="1044" y="807"/>
                  </a:lnTo>
                  <a:lnTo>
                    <a:pt x="1046" y="809"/>
                  </a:lnTo>
                  <a:lnTo>
                    <a:pt x="1047" y="809"/>
                  </a:lnTo>
                  <a:lnTo>
                    <a:pt x="1049" y="811"/>
                  </a:lnTo>
                  <a:lnTo>
                    <a:pt x="1051" y="813"/>
                  </a:lnTo>
                  <a:lnTo>
                    <a:pt x="1053" y="815"/>
                  </a:lnTo>
                  <a:lnTo>
                    <a:pt x="1053" y="817"/>
                  </a:lnTo>
                  <a:lnTo>
                    <a:pt x="1055" y="817"/>
                  </a:lnTo>
                  <a:lnTo>
                    <a:pt x="1057" y="818"/>
                  </a:lnTo>
                  <a:lnTo>
                    <a:pt x="1055" y="820"/>
                  </a:lnTo>
                  <a:lnTo>
                    <a:pt x="1055" y="824"/>
                  </a:lnTo>
                  <a:lnTo>
                    <a:pt x="1055" y="826"/>
                  </a:lnTo>
                  <a:lnTo>
                    <a:pt x="1055" y="828"/>
                  </a:lnTo>
                  <a:lnTo>
                    <a:pt x="1053" y="832"/>
                  </a:lnTo>
                  <a:lnTo>
                    <a:pt x="1053" y="834"/>
                  </a:lnTo>
                  <a:lnTo>
                    <a:pt x="1053" y="836"/>
                  </a:lnTo>
                  <a:lnTo>
                    <a:pt x="1051" y="839"/>
                  </a:lnTo>
                  <a:lnTo>
                    <a:pt x="1051" y="841"/>
                  </a:lnTo>
                  <a:lnTo>
                    <a:pt x="1051" y="845"/>
                  </a:lnTo>
                  <a:lnTo>
                    <a:pt x="1051" y="847"/>
                  </a:lnTo>
                  <a:lnTo>
                    <a:pt x="1051" y="849"/>
                  </a:lnTo>
                  <a:lnTo>
                    <a:pt x="1049" y="851"/>
                  </a:lnTo>
                  <a:lnTo>
                    <a:pt x="1049" y="853"/>
                  </a:lnTo>
                  <a:lnTo>
                    <a:pt x="1049" y="856"/>
                  </a:lnTo>
                  <a:lnTo>
                    <a:pt x="1049" y="858"/>
                  </a:lnTo>
                  <a:lnTo>
                    <a:pt x="1049" y="860"/>
                  </a:lnTo>
                  <a:lnTo>
                    <a:pt x="1049" y="862"/>
                  </a:lnTo>
                  <a:lnTo>
                    <a:pt x="1049" y="864"/>
                  </a:lnTo>
                  <a:lnTo>
                    <a:pt x="1049" y="866"/>
                  </a:lnTo>
                  <a:lnTo>
                    <a:pt x="1049" y="868"/>
                  </a:lnTo>
                  <a:lnTo>
                    <a:pt x="1049" y="872"/>
                  </a:lnTo>
                  <a:lnTo>
                    <a:pt x="1049" y="874"/>
                  </a:lnTo>
                  <a:lnTo>
                    <a:pt x="1049" y="875"/>
                  </a:lnTo>
                  <a:lnTo>
                    <a:pt x="1047" y="879"/>
                  </a:lnTo>
                  <a:lnTo>
                    <a:pt x="1047" y="881"/>
                  </a:lnTo>
                  <a:lnTo>
                    <a:pt x="1046" y="885"/>
                  </a:lnTo>
                  <a:lnTo>
                    <a:pt x="1046" y="887"/>
                  </a:lnTo>
                  <a:lnTo>
                    <a:pt x="1046" y="889"/>
                  </a:lnTo>
                  <a:lnTo>
                    <a:pt x="1044" y="889"/>
                  </a:lnTo>
                  <a:lnTo>
                    <a:pt x="1044" y="891"/>
                  </a:lnTo>
                  <a:lnTo>
                    <a:pt x="1044" y="893"/>
                  </a:lnTo>
                  <a:lnTo>
                    <a:pt x="1042" y="894"/>
                  </a:lnTo>
                  <a:lnTo>
                    <a:pt x="1044" y="896"/>
                  </a:lnTo>
                  <a:lnTo>
                    <a:pt x="1044" y="898"/>
                  </a:lnTo>
                  <a:lnTo>
                    <a:pt x="1044" y="900"/>
                  </a:lnTo>
                  <a:lnTo>
                    <a:pt x="1042" y="900"/>
                  </a:lnTo>
                  <a:lnTo>
                    <a:pt x="1040" y="900"/>
                  </a:lnTo>
                  <a:lnTo>
                    <a:pt x="1038" y="900"/>
                  </a:lnTo>
                  <a:lnTo>
                    <a:pt x="1038" y="902"/>
                  </a:lnTo>
                  <a:lnTo>
                    <a:pt x="1036" y="902"/>
                  </a:lnTo>
                  <a:lnTo>
                    <a:pt x="1034" y="902"/>
                  </a:lnTo>
                  <a:lnTo>
                    <a:pt x="1034" y="900"/>
                  </a:lnTo>
                  <a:lnTo>
                    <a:pt x="1032" y="900"/>
                  </a:lnTo>
                  <a:lnTo>
                    <a:pt x="1030" y="902"/>
                  </a:lnTo>
                  <a:lnTo>
                    <a:pt x="1030" y="904"/>
                  </a:lnTo>
                  <a:lnTo>
                    <a:pt x="1028" y="906"/>
                  </a:lnTo>
                  <a:lnTo>
                    <a:pt x="1028" y="904"/>
                  </a:lnTo>
                  <a:lnTo>
                    <a:pt x="1027" y="904"/>
                  </a:lnTo>
                  <a:lnTo>
                    <a:pt x="1027" y="906"/>
                  </a:lnTo>
                  <a:lnTo>
                    <a:pt x="1025" y="906"/>
                  </a:lnTo>
                  <a:lnTo>
                    <a:pt x="1023" y="906"/>
                  </a:lnTo>
                  <a:lnTo>
                    <a:pt x="1021" y="906"/>
                  </a:lnTo>
                  <a:lnTo>
                    <a:pt x="1021" y="908"/>
                  </a:lnTo>
                  <a:lnTo>
                    <a:pt x="1023" y="908"/>
                  </a:lnTo>
                  <a:lnTo>
                    <a:pt x="1023" y="910"/>
                  </a:lnTo>
                  <a:lnTo>
                    <a:pt x="1021" y="910"/>
                  </a:lnTo>
                  <a:lnTo>
                    <a:pt x="1021" y="912"/>
                  </a:lnTo>
                  <a:lnTo>
                    <a:pt x="1021" y="910"/>
                  </a:lnTo>
                  <a:lnTo>
                    <a:pt x="1019" y="910"/>
                  </a:lnTo>
                  <a:lnTo>
                    <a:pt x="1017" y="910"/>
                  </a:lnTo>
                  <a:lnTo>
                    <a:pt x="1017" y="908"/>
                  </a:lnTo>
                  <a:lnTo>
                    <a:pt x="1017" y="906"/>
                  </a:lnTo>
                  <a:lnTo>
                    <a:pt x="1015" y="906"/>
                  </a:lnTo>
                  <a:lnTo>
                    <a:pt x="1013" y="908"/>
                  </a:lnTo>
                  <a:lnTo>
                    <a:pt x="1011" y="910"/>
                  </a:lnTo>
                  <a:lnTo>
                    <a:pt x="1009" y="908"/>
                  </a:lnTo>
                  <a:lnTo>
                    <a:pt x="1009" y="906"/>
                  </a:lnTo>
                  <a:lnTo>
                    <a:pt x="1009" y="904"/>
                  </a:lnTo>
                  <a:lnTo>
                    <a:pt x="1008" y="904"/>
                  </a:lnTo>
                  <a:lnTo>
                    <a:pt x="1008" y="902"/>
                  </a:lnTo>
                  <a:lnTo>
                    <a:pt x="1006" y="902"/>
                  </a:lnTo>
                  <a:lnTo>
                    <a:pt x="1004" y="902"/>
                  </a:lnTo>
                  <a:lnTo>
                    <a:pt x="1002" y="904"/>
                  </a:lnTo>
                  <a:lnTo>
                    <a:pt x="1002" y="906"/>
                  </a:lnTo>
                  <a:lnTo>
                    <a:pt x="1002" y="908"/>
                  </a:lnTo>
                  <a:lnTo>
                    <a:pt x="1000" y="910"/>
                  </a:lnTo>
                  <a:lnTo>
                    <a:pt x="998" y="906"/>
                  </a:lnTo>
                  <a:lnTo>
                    <a:pt x="998" y="908"/>
                  </a:lnTo>
                  <a:lnTo>
                    <a:pt x="996" y="910"/>
                  </a:lnTo>
                  <a:lnTo>
                    <a:pt x="996" y="908"/>
                  </a:lnTo>
                  <a:lnTo>
                    <a:pt x="994" y="910"/>
                  </a:lnTo>
                  <a:lnTo>
                    <a:pt x="992" y="910"/>
                  </a:lnTo>
                  <a:lnTo>
                    <a:pt x="990" y="910"/>
                  </a:lnTo>
                  <a:lnTo>
                    <a:pt x="990" y="912"/>
                  </a:lnTo>
                  <a:lnTo>
                    <a:pt x="989" y="912"/>
                  </a:lnTo>
                  <a:lnTo>
                    <a:pt x="987" y="912"/>
                  </a:lnTo>
                  <a:lnTo>
                    <a:pt x="987" y="910"/>
                  </a:lnTo>
                  <a:lnTo>
                    <a:pt x="985" y="910"/>
                  </a:lnTo>
                  <a:lnTo>
                    <a:pt x="985" y="912"/>
                  </a:lnTo>
                  <a:lnTo>
                    <a:pt x="983" y="913"/>
                  </a:lnTo>
                  <a:lnTo>
                    <a:pt x="983" y="915"/>
                  </a:lnTo>
                  <a:lnTo>
                    <a:pt x="981" y="915"/>
                  </a:lnTo>
                  <a:lnTo>
                    <a:pt x="979" y="915"/>
                  </a:lnTo>
                  <a:lnTo>
                    <a:pt x="977" y="917"/>
                  </a:lnTo>
                  <a:lnTo>
                    <a:pt x="975" y="917"/>
                  </a:lnTo>
                  <a:lnTo>
                    <a:pt x="973" y="919"/>
                  </a:lnTo>
                  <a:lnTo>
                    <a:pt x="971" y="919"/>
                  </a:lnTo>
                  <a:lnTo>
                    <a:pt x="970" y="921"/>
                  </a:lnTo>
                  <a:lnTo>
                    <a:pt x="968" y="921"/>
                  </a:lnTo>
                  <a:lnTo>
                    <a:pt x="968" y="919"/>
                  </a:lnTo>
                  <a:lnTo>
                    <a:pt x="966" y="919"/>
                  </a:lnTo>
                  <a:lnTo>
                    <a:pt x="964" y="919"/>
                  </a:lnTo>
                  <a:lnTo>
                    <a:pt x="964" y="921"/>
                  </a:lnTo>
                  <a:lnTo>
                    <a:pt x="964" y="923"/>
                  </a:lnTo>
                  <a:lnTo>
                    <a:pt x="962" y="923"/>
                  </a:lnTo>
                  <a:lnTo>
                    <a:pt x="960" y="923"/>
                  </a:lnTo>
                  <a:lnTo>
                    <a:pt x="958" y="923"/>
                  </a:lnTo>
                  <a:lnTo>
                    <a:pt x="956" y="925"/>
                  </a:lnTo>
                  <a:lnTo>
                    <a:pt x="954" y="923"/>
                  </a:lnTo>
                  <a:lnTo>
                    <a:pt x="954" y="925"/>
                  </a:lnTo>
                  <a:lnTo>
                    <a:pt x="952" y="927"/>
                  </a:lnTo>
                  <a:lnTo>
                    <a:pt x="951" y="927"/>
                  </a:lnTo>
                  <a:lnTo>
                    <a:pt x="949" y="929"/>
                  </a:lnTo>
                  <a:lnTo>
                    <a:pt x="947" y="929"/>
                  </a:lnTo>
                  <a:lnTo>
                    <a:pt x="945" y="929"/>
                  </a:lnTo>
                  <a:lnTo>
                    <a:pt x="945" y="931"/>
                  </a:lnTo>
                  <a:lnTo>
                    <a:pt x="943" y="931"/>
                  </a:lnTo>
                  <a:lnTo>
                    <a:pt x="941" y="932"/>
                  </a:lnTo>
                  <a:lnTo>
                    <a:pt x="941" y="934"/>
                  </a:lnTo>
                  <a:lnTo>
                    <a:pt x="941" y="936"/>
                  </a:lnTo>
                  <a:lnTo>
                    <a:pt x="941" y="938"/>
                  </a:lnTo>
                  <a:lnTo>
                    <a:pt x="939" y="938"/>
                  </a:lnTo>
                  <a:lnTo>
                    <a:pt x="939" y="940"/>
                  </a:lnTo>
                  <a:lnTo>
                    <a:pt x="939" y="942"/>
                  </a:lnTo>
                  <a:lnTo>
                    <a:pt x="937" y="944"/>
                  </a:lnTo>
                  <a:lnTo>
                    <a:pt x="935" y="944"/>
                  </a:lnTo>
                  <a:lnTo>
                    <a:pt x="935" y="946"/>
                  </a:lnTo>
                  <a:lnTo>
                    <a:pt x="933" y="946"/>
                  </a:lnTo>
                  <a:lnTo>
                    <a:pt x="933" y="944"/>
                  </a:lnTo>
                  <a:lnTo>
                    <a:pt x="932" y="944"/>
                  </a:lnTo>
                  <a:lnTo>
                    <a:pt x="930" y="944"/>
                  </a:lnTo>
                  <a:lnTo>
                    <a:pt x="930" y="946"/>
                  </a:lnTo>
                  <a:lnTo>
                    <a:pt x="928" y="946"/>
                  </a:lnTo>
                  <a:lnTo>
                    <a:pt x="926" y="946"/>
                  </a:lnTo>
                  <a:lnTo>
                    <a:pt x="926" y="948"/>
                  </a:lnTo>
                  <a:lnTo>
                    <a:pt x="926" y="950"/>
                  </a:lnTo>
                  <a:lnTo>
                    <a:pt x="926" y="951"/>
                  </a:lnTo>
                  <a:lnTo>
                    <a:pt x="924" y="950"/>
                  </a:lnTo>
                  <a:lnTo>
                    <a:pt x="922" y="950"/>
                  </a:lnTo>
                  <a:lnTo>
                    <a:pt x="922" y="948"/>
                  </a:lnTo>
                  <a:lnTo>
                    <a:pt x="920" y="948"/>
                  </a:lnTo>
                  <a:lnTo>
                    <a:pt x="918" y="948"/>
                  </a:lnTo>
                  <a:lnTo>
                    <a:pt x="916" y="948"/>
                  </a:lnTo>
                  <a:lnTo>
                    <a:pt x="914" y="948"/>
                  </a:lnTo>
                  <a:lnTo>
                    <a:pt x="913" y="946"/>
                  </a:lnTo>
                  <a:lnTo>
                    <a:pt x="911" y="944"/>
                  </a:lnTo>
                  <a:lnTo>
                    <a:pt x="909" y="944"/>
                  </a:lnTo>
                  <a:lnTo>
                    <a:pt x="907" y="944"/>
                  </a:lnTo>
                  <a:lnTo>
                    <a:pt x="905" y="944"/>
                  </a:lnTo>
                  <a:lnTo>
                    <a:pt x="903" y="944"/>
                  </a:lnTo>
                  <a:lnTo>
                    <a:pt x="901" y="944"/>
                  </a:lnTo>
                  <a:lnTo>
                    <a:pt x="899" y="944"/>
                  </a:lnTo>
                  <a:lnTo>
                    <a:pt x="899" y="942"/>
                  </a:lnTo>
                  <a:lnTo>
                    <a:pt x="897" y="942"/>
                  </a:lnTo>
                  <a:lnTo>
                    <a:pt x="895" y="942"/>
                  </a:lnTo>
                  <a:lnTo>
                    <a:pt x="894" y="942"/>
                  </a:lnTo>
                  <a:lnTo>
                    <a:pt x="892" y="940"/>
                  </a:lnTo>
                  <a:lnTo>
                    <a:pt x="890" y="940"/>
                  </a:lnTo>
                  <a:lnTo>
                    <a:pt x="890" y="938"/>
                  </a:lnTo>
                  <a:lnTo>
                    <a:pt x="888" y="936"/>
                  </a:lnTo>
                  <a:lnTo>
                    <a:pt x="886" y="936"/>
                  </a:lnTo>
                  <a:lnTo>
                    <a:pt x="886" y="938"/>
                  </a:lnTo>
                  <a:lnTo>
                    <a:pt x="884" y="940"/>
                  </a:lnTo>
                  <a:lnTo>
                    <a:pt x="882" y="938"/>
                  </a:lnTo>
                  <a:lnTo>
                    <a:pt x="880" y="938"/>
                  </a:lnTo>
                  <a:lnTo>
                    <a:pt x="878" y="938"/>
                  </a:lnTo>
                  <a:lnTo>
                    <a:pt x="878" y="936"/>
                  </a:lnTo>
                  <a:lnTo>
                    <a:pt x="876" y="936"/>
                  </a:lnTo>
                  <a:lnTo>
                    <a:pt x="875" y="934"/>
                  </a:lnTo>
                  <a:lnTo>
                    <a:pt x="873" y="932"/>
                  </a:lnTo>
                  <a:lnTo>
                    <a:pt x="871" y="932"/>
                  </a:lnTo>
                  <a:lnTo>
                    <a:pt x="869" y="932"/>
                  </a:lnTo>
                  <a:lnTo>
                    <a:pt x="867" y="932"/>
                  </a:lnTo>
                  <a:lnTo>
                    <a:pt x="865" y="932"/>
                  </a:lnTo>
                  <a:lnTo>
                    <a:pt x="863" y="932"/>
                  </a:lnTo>
                  <a:lnTo>
                    <a:pt x="861" y="932"/>
                  </a:lnTo>
                  <a:lnTo>
                    <a:pt x="859" y="931"/>
                  </a:lnTo>
                  <a:lnTo>
                    <a:pt x="859" y="929"/>
                  </a:lnTo>
                  <a:lnTo>
                    <a:pt x="857" y="929"/>
                  </a:lnTo>
                  <a:lnTo>
                    <a:pt x="856" y="929"/>
                  </a:lnTo>
                  <a:lnTo>
                    <a:pt x="854" y="931"/>
                  </a:lnTo>
                  <a:lnTo>
                    <a:pt x="852" y="932"/>
                  </a:lnTo>
                  <a:lnTo>
                    <a:pt x="850" y="931"/>
                  </a:lnTo>
                  <a:lnTo>
                    <a:pt x="852" y="931"/>
                  </a:lnTo>
                  <a:lnTo>
                    <a:pt x="852" y="929"/>
                  </a:lnTo>
                  <a:lnTo>
                    <a:pt x="848" y="929"/>
                  </a:lnTo>
                  <a:lnTo>
                    <a:pt x="846" y="929"/>
                  </a:lnTo>
                  <a:lnTo>
                    <a:pt x="844" y="927"/>
                  </a:lnTo>
                  <a:lnTo>
                    <a:pt x="842" y="927"/>
                  </a:lnTo>
                  <a:lnTo>
                    <a:pt x="840" y="925"/>
                  </a:lnTo>
                  <a:lnTo>
                    <a:pt x="838" y="925"/>
                  </a:lnTo>
                  <a:lnTo>
                    <a:pt x="837" y="925"/>
                  </a:lnTo>
                  <a:lnTo>
                    <a:pt x="835" y="925"/>
                  </a:lnTo>
                  <a:lnTo>
                    <a:pt x="833" y="923"/>
                  </a:lnTo>
                  <a:lnTo>
                    <a:pt x="831" y="923"/>
                  </a:lnTo>
                  <a:lnTo>
                    <a:pt x="831" y="921"/>
                  </a:lnTo>
                  <a:lnTo>
                    <a:pt x="829" y="921"/>
                  </a:lnTo>
                  <a:lnTo>
                    <a:pt x="827" y="921"/>
                  </a:lnTo>
                  <a:lnTo>
                    <a:pt x="827" y="919"/>
                  </a:lnTo>
                  <a:lnTo>
                    <a:pt x="825" y="919"/>
                  </a:lnTo>
                  <a:lnTo>
                    <a:pt x="823" y="919"/>
                  </a:lnTo>
                  <a:lnTo>
                    <a:pt x="821" y="919"/>
                  </a:lnTo>
                  <a:lnTo>
                    <a:pt x="821" y="917"/>
                  </a:lnTo>
                  <a:lnTo>
                    <a:pt x="819" y="917"/>
                  </a:lnTo>
                  <a:lnTo>
                    <a:pt x="819" y="915"/>
                  </a:lnTo>
                  <a:lnTo>
                    <a:pt x="818" y="915"/>
                  </a:lnTo>
                  <a:lnTo>
                    <a:pt x="816" y="915"/>
                  </a:lnTo>
                  <a:lnTo>
                    <a:pt x="816" y="917"/>
                  </a:lnTo>
                  <a:lnTo>
                    <a:pt x="814" y="917"/>
                  </a:lnTo>
                  <a:lnTo>
                    <a:pt x="814" y="915"/>
                  </a:lnTo>
                  <a:lnTo>
                    <a:pt x="812" y="913"/>
                  </a:lnTo>
                  <a:lnTo>
                    <a:pt x="810" y="915"/>
                  </a:lnTo>
                  <a:lnTo>
                    <a:pt x="808" y="915"/>
                  </a:lnTo>
                  <a:lnTo>
                    <a:pt x="806" y="915"/>
                  </a:lnTo>
                  <a:lnTo>
                    <a:pt x="804" y="915"/>
                  </a:lnTo>
                  <a:lnTo>
                    <a:pt x="802" y="913"/>
                  </a:lnTo>
                  <a:lnTo>
                    <a:pt x="800" y="913"/>
                  </a:lnTo>
                  <a:lnTo>
                    <a:pt x="800" y="912"/>
                  </a:lnTo>
                  <a:lnTo>
                    <a:pt x="799" y="912"/>
                  </a:lnTo>
                  <a:lnTo>
                    <a:pt x="797" y="912"/>
                  </a:lnTo>
                  <a:lnTo>
                    <a:pt x="795" y="912"/>
                  </a:lnTo>
                  <a:lnTo>
                    <a:pt x="793" y="910"/>
                  </a:lnTo>
                  <a:lnTo>
                    <a:pt x="791" y="908"/>
                  </a:lnTo>
                  <a:lnTo>
                    <a:pt x="791" y="906"/>
                  </a:lnTo>
                  <a:lnTo>
                    <a:pt x="789" y="906"/>
                  </a:lnTo>
                  <a:lnTo>
                    <a:pt x="789" y="904"/>
                  </a:lnTo>
                  <a:lnTo>
                    <a:pt x="787" y="904"/>
                  </a:lnTo>
                  <a:lnTo>
                    <a:pt x="787" y="902"/>
                  </a:lnTo>
                  <a:lnTo>
                    <a:pt x="787" y="900"/>
                  </a:lnTo>
                  <a:lnTo>
                    <a:pt x="787" y="898"/>
                  </a:lnTo>
                  <a:lnTo>
                    <a:pt x="787" y="896"/>
                  </a:lnTo>
                  <a:lnTo>
                    <a:pt x="785" y="894"/>
                  </a:lnTo>
                  <a:lnTo>
                    <a:pt x="783" y="893"/>
                  </a:lnTo>
                  <a:lnTo>
                    <a:pt x="783" y="891"/>
                  </a:lnTo>
                  <a:lnTo>
                    <a:pt x="785" y="889"/>
                  </a:lnTo>
                  <a:lnTo>
                    <a:pt x="785" y="887"/>
                  </a:lnTo>
                  <a:lnTo>
                    <a:pt x="783" y="887"/>
                  </a:lnTo>
                  <a:lnTo>
                    <a:pt x="783" y="885"/>
                  </a:lnTo>
                  <a:lnTo>
                    <a:pt x="781" y="883"/>
                  </a:lnTo>
                  <a:lnTo>
                    <a:pt x="783" y="881"/>
                  </a:lnTo>
                  <a:lnTo>
                    <a:pt x="783" y="879"/>
                  </a:lnTo>
                  <a:lnTo>
                    <a:pt x="781" y="879"/>
                  </a:lnTo>
                  <a:lnTo>
                    <a:pt x="781" y="877"/>
                  </a:lnTo>
                  <a:lnTo>
                    <a:pt x="781" y="875"/>
                  </a:lnTo>
                  <a:lnTo>
                    <a:pt x="780" y="875"/>
                  </a:lnTo>
                  <a:lnTo>
                    <a:pt x="781" y="874"/>
                  </a:lnTo>
                  <a:lnTo>
                    <a:pt x="783" y="874"/>
                  </a:lnTo>
                  <a:lnTo>
                    <a:pt x="783" y="872"/>
                  </a:lnTo>
                  <a:lnTo>
                    <a:pt x="783" y="870"/>
                  </a:lnTo>
                  <a:lnTo>
                    <a:pt x="783" y="868"/>
                  </a:lnTo>
                  <a:lnTo>
                    <a:pt x="783" y="866"/>
                  </a:lnTo>
                  <a:lnTo>
                    <a:pt x="783" y="864"/>
                  </a:lnTo>
                  <a:lnTo>
                    <a:pt x="783" y="862"/>
                  </a:lnTo>
                  <a:lnTo>
                    <a:pt x="783" y="860"/>
                  </a:lnTo>
                  <a:lnTo>
                    <a:pt x="785" y="858"/>
                  </a:lnTo>
                  <a:lnTo>
                    <a:pt x="785" y="856"/>
                  </a:lnTo>
                  <a:lnTo>
                    <a:pt x="787" y="856"/>
                  </a:lnTo>
                  <a:lnTo>
                    <a:pt x="787" y="855"/>
                  </a:lnTo>
                  <a:lnTo>
                    <a:pt x="787" y="853"/>
                  </a:lnTo>
                  <a:lnTo>
                    <a:pt x="789" y="851"/>
                  </a:lnTo>
                  <a:lnTo>
                    <a:pt x="789" y="849"/>
                  </a:lnTo>
                  <a:lnTo>
                    <a:pt x="789" y="847"/>
                  </a:lnTo>
                  <a:lnTo>
                    <a:pt x="789" y="845"/>
                  </a:lnTo>
                  <a:lnTo>
                    <a:pt x="787" y="843"/>
                  </a:lnTo>
                  <a:lnTo>
                    <a:pt x="787" y="841"/>
                  </a:lnTo>
                  <a:lnTo>
                    <a:pt x="787" y="839"/>
                  </a:lnTo>
                  <a:lnTo>
                    <a:pt x="785" y="837"/>
                  </a:lnTo>
                  <a:lnTo>
                    <a:pt x="785" y="836"/>
                  </a:lnTo>
                  <a:lnTo>
                    <a:pt x="785" y="834"/>
                  </a:lnTo>
                  <a:lnTo>
                    <a:pt x="785" y="832"/>
                  </a:lnTo>
                  <a:lnTo>
                    <a:pt x="785" y="830"/>
                  </a:lnTo>
                  <a:lnTo>
                    <a:pt x="783" y="830"/>
                  </a:lnTo>
                  <a:lnTo>
                    <a:pt x="783" y="828"/>
                  </a:lnTo>
                  <a:lnTo>
                    <a:pt x="783" y="826"/>
                  </a:lnTo>
                  <a:lnTo>
                    <a:pt x="781" y="824"/>
                  </a:lnTo>
                  <a:lnTo>
                    <a:pt x="781" y="822"/>
                  </a:lnTo>
                  <a:lnTo>
                    <a:pt x="780" y="822"/>
                  </a:lnTo>
                  <a:lnTo>
                    <a:pt x="778" y="822"/>
                  </a:lnTo>
                  <a:lnTo>
                    <a:pt x="776" y="820"/>
                  </a:lnTo>
                  <a:lnTo>
                    <a:pt x="774" y="820"/>
                  </a:lnTo>
                  <a:lnTo>
                    <a:pt x="772" y="820"/>
                  </a:lnTo>
                  <a:lnTo>
                    <a:pt x="770" y="818"/>
                  </a:lnTo>
                  <a:lnTo>
                    <a:pt x="770" y="817"/>
                  </a:lnTo>
                  <a:lnTo>
                    <a:pt x="768" y="815"/>
                  </a:lnTo>
                  <a:lnTo>
                    <a:pt x="770" y="815"/>
                  </a:lnTo>
                  <a:lnTo>
                    <a:pt x="770" y="813"/>
                  </a:lnTo>
                  <a:lnTo>
                    <a:pt x="768" y="811"/>
                  </a:lnTo>
                  <a:lnTo>
                    <a:pt x="764" y="811"/>
                  </a:lnTo>
                  <a:lnTo>
                    <a:pt x="762" y="811"/>
                  </a:lnTo>
                  <a:lnTo>
                    <a:pt x="761" y="811"/>
                  </a:lnTo>
                  <a:lnTo>
                    <a:pt x="757" y="811"/>
                  </a:lnTo>
                  <a:lnTo>
                    <a:pt x="755" y="809"/>
                  </a:lnTo>
                  <a:lnTo>
                    <a:pt x="753" y="809"/>
                  </a:lnTo>
                  <a:lnTo>
                    <a:pt x="751" y="809"/>
                  </a:lnTo>
                  <a:lnTo>
                    <a:pt x="747" y="809"/>
                  </a:lnTo>
                  <a:lnTo>
                    <a:pt x="747" y="811"/>
                  </a:lnTo>
                  <a:lnTo>
                    <a:pt x="745" y="811"/>
                  </a:lnTo>
                  <a:lnTo>
                    <a:pt x="743" y="811"/>
                  </a:lnTo>
                  <a:lnTo>
                    <a:pt x="742" y="811"/>
                  </a:lnTo>
                  <a:lnTo>
                    <a:pt x="740" y="811"/>
                  </a:lnTo>
                  <a:lnTo>
                    <a:pt x="738" y="811"/>
                  </a:lnTo>
                  <a:lnTo>
                    <a:pt x="736" y="811"/>
                  </a:lnTo>
                  <a:lnTo>
                    <a:pt x="734" y="811"/>
                  </a:lnTo>
                  <a:lnTo>
                    <a:pt x="732" y="811"/>
                  </a:lnTo>
                  <a:lnTo>
                    <a:pt x="728" y="811"/>
                  </a:lnTo>
                  <a:lnTo>
                    <a:pt x="726" y="811"/>
                  </a:lnTo>
                  <a:lnTo>
                    <a:pt x="724" y="813"/>
                  </a:lnTo>
                  <a:lnTo>
                    <a:pt x="723" y="813"/>
                  </a:lnTo>
                  <a:lnTo>
                    <a:pt x="721" y="815"/>
                  </a:lnTo>
                  <a:lnTo>
                    <a:pt x="719" y="815"/>
                  </a:lnTo>
                  <a:lnTo>
                    <a:pt x="717" y="817"/>
                  </a:lnTo>
                  <a:lnTo>
                    <a:pt x="717" y="818"/>
                  </a:lnTo>
                  <a:lnTo>
                    <a:pt x="713" y="818"/>
                  </a:lnTo>
                  <a:lnTo>
                    <a:pt x="711" y="818"/>
                  </a:lnTo>
                  <a:lnTo>
                    <a:pt x="707" y="820"/>
                  </a:lnTo>
                  <a:lnTo>
                    <a:pt x="707" y="822"/>
                  </a:lnTo>
                  <a:lnTo>
                    <a:pt x="705" y="824"/>
                  </a:lnTo>
                  <a:lnTo>
                    <a:pt x="705" y="826"/>
                  </a:lnTo>
                  <a:lnTo>
                    <a:pt x="705" y="828"/>
                  </a:lnTo>
                  <a:lnTo>
                    <a:pt x="705" y="830"/>
                  </a:lnTo>
                  <a:lnTo>
                    <a:pt x="705" y="832"/>
                  </a:lnTo>
                  <a:lnTo>
                    <a:pt x="707" y="834"/>
                  </a:lnTo>
                  <a:lnTo>
                    <a:pt x="709" y="836"/>
                  </a:lnTo>
                  <a:lnTo>
                    <a:pt x="711" y="839"/>
                  </a:lnTo>
                  <a:lnTo>
                    <a:pt x="713" y="839"/>
                  </a:lnTo>
                  <a:lnTo>
                    <a:pt x="715" y="841"/>
                  </a:lnTo>
                  <a:lnTo>
                    <a:pt x="717" y="843"/>
                  </a:lnTo>
                  <a:lnTo>
                    <a:pt x="719" y="845"/>
                  </a:lnTo>
                  <a:lnTo>
                    <a:pt x="719" y="847"/>
                  </a:lnTo>
                  <a:lnTo>
                    <a:pt x="721" y="849"/>
                  </a:lnTo>
                  <a:lnTo>
                    <a:pt x="723" y="851"/>
                  </a:lnTo>
                  <a:lnTo>
                    <a:pt x="723" y="853"/>
                  </a:lnTo>
                  <a:lnTo>
                    <a:pt x="724" y="855"/>
                  </a:lnTo>
                  <a:lnTo>
                    <a:pt x="726" y="856"/>
                  </a:lnTo>
                  <a:lnTo>
                    <a:pt x="726" y="858"/>
                  </a:lnTo>
                  <a:lnTo>
                    <a:pt x="726" y="860"/>
                  </a:lnTo>
                  <a:lnTo>
                    <a:pt x="726" y="862"/>
                  </a:lnTo>
                  <a:lnTo>
                    <a:pt x="728" y="862"/>
                  </a:lnTo>
                  <a:lnTo>
                    <a:pt x="726" y="864"/>
                  </a:lnTo>
                  <a:lnTo>
                    <a:pt x="724" y="866"/>
                  </a:lnTo>
                  <a:lnTo>
                    <a:pt x="723" y="868"/>
                  </a:lnTo>
                  <a:lnTo>
                    <a:pt x="721" y="868"/>
                  </a:lnTo>
                  <a:lnTo>
                    <a:pt x="719" y="870"/>
                  </a:lnTo>
                  <a:lnTo>
                    <a:pt x="717" y="872"/>
                  </a:lnTo>
                  <a:lnTo>
                    <a:pt x="713" y="872"/>
                  </a:lnTo>
                  <a:lnTo>
                    <a:pt x="711" y="872"/>
                  </a:lnTo>
                  <a:lnTo>
                    <a:pt x="709" y="872"/>
                  </a:lnTo>
                  <a:lnTo>
                    <a:pt x="707" y="872"/>
                  </a:lnTo>
                  <a:lnTo>
                    <a:pt x="705" y="872"/>
                  </a:lnTo>
                  <a:lnTo>
                    <a:pt x="705" y="874"/>
                  </a:lnTo>
                  <a:lnTo>
                    <a:pt x="704" y="875"/>
                  </a:lnTo>
                  <a:lnTo>
                    <a:pt x="704" y="877"/>
                  </a:lnTo>
                  <a:lnTo>
                    <a:pt x="704" y="879"/>
                  </a:lnTo>
                  <a:lnTo>
                    <a:pt x="702" y="881"/>
                  </a:lnTo>
                  <a:lnTo>
                    <a:pt x="700" y="883"/>
                  </a:lnTo>
                  <a:lnTo>
                    <a:pt x="698" y="885"/>
                  </a:lnTo>
                  <a:lnTo>
                    <a:pt x="696" y="885"/>
                  </a:lnTo>
                  <a:lnTo>
                    <a:pt x="694" y="887"/>
                  </a:lnTo>
                  <a:lnTo>
                    <a:pt x="692" y="887"/>
                  </a:lnTo>
                  <a:lnTo>
                    <a:pt x="690" y="889"/>
                  </a:lnTo>
                  <a:lnTo>
                    <a:pt x="688" y="889"/>
                  </a:lnTo>
                  <a:lnTo>
                    <a:pt x="684" y="889"/>
                  </a:lnTo>
                  <a:lnTo>
                    <a:pt x="683" y="889"/>
                  </a:lnTo>
                  <a:lnTo>
                    <a:pt x="681" y="891"/>
                  </a:lnTo>
                  <a:lnTo>
                    <a:pt x="677" y="891"/>
                  </a:lnTo>
                  <a:lnTo>
                    <a:pt x="675" y="891"/>
                  </a:lnTo>
                  <a:lnTo>
                    <a:pt x="673" y="891"/>
                  </a:lnTo>
                  <a:lnTo>
                    <a:pt x="673" y="893"/>
                  </a:lnTo>
                  <a:lnTo>
                    <a:pt x="669" y="894"/>
                  </a:lnTo>
                  <a:lnTo>
                    <a:pt x="667" y="896"/>
                  </a:lnTo>
                  <a:lnTo>
                    <a:pt x="667" y="898"/>
                  </a:lnTo>
                  <a:lnTo>
                    <a:pt x="665" y="900"/>
                  </a:lnTo>
                  <a:lnTo>
                    <a:pt x="665" y="902"/>
                  </a:lnTo>
                  <a:lnTo>
                    <a:pt x="664" y="902"/>
                  </a:lnTo>
                  <a:lnTo>
                    <a:pt x="662" y="904"/>
                  </a:lnTo>
                  <a:lnTo>
                    <a:pt x="660" y="906"/>
                  </a:lnTo>
                  <a:lnTo>
                    <a:pt x="658" y="906"/>
                  </a:lnTo>
                  <a:lnTo>
                    <a:pt x="658" y="908"/>
                  </a:lnTo>
                  <a:lnTo>
                    <a:pt x="656" y="908"/>
                  </a:lnTo>
                  <a:lnTo>
                    <a:pt x="654" y="908"/>
                  </a:lnTo>
                  <a:lnTo>
                    <a:pt x="652" y="910"/>
                  </a:lnTo>
                  <a:lnTo>
                    <a:pt x="650" y="912"/>
                  </a:lnTo>
                  <a:lnTo>
                    <a:pt x="648" y="912"/>
                  </a:lnTo>
                  <a:lnTo>
                    <a:pt x="646" y="910"/>
                  </a:lnTo>
                  <a:lnTo>
                    <a:pt x="645" y="910"/>
                  </a:lnTo>
                  <a:lnTo>
                    <a:pt x="643" y="908"/>
                  </a:lnTo>
                  <a:lnTo>
                    <a:pt x="641" y="906"/>
                  </a:lnTo>
                  <a:lnTo>
                    <a:pt x="639" y="904"/>
                  </a:lnTo>
                  <a:lnTo>
                    <a:pt x="637" y="904"/>
                  </a:lnTo>
                  <a:lnTo>
                    <a:pt x="635" y="902"/>
                  </a:lnTo>
                  <a:lnTo>
                    <a:pt x="633" y="900"/>
                  </a:lnTo>
                  <a:lnTo>
                    <a:pt x="631" y="898"/>
                  </a:lnTo>
                  <a:lnTo>
                    <a:pt x="629" y="898"/>
                  </a:lnTo>
                  <a:lnTo>
                    <a:pt x="627" y="898"/>
                  </a:lnTo>
                  <a:lnTo>
                    <a:pt x="626" y="898"/>
                  </a:lnTo>
                  <a:lnTo>
                    <a:pt x="624" y="898"/>
                  </a:lnTo>
                  <a:lnTo>
                    <a:pt x="622" y="898"/>
                  </a:lnTo>
                  <a:lnTo>
                    <a:pt x="620" y="896"/>
                  </a:lnTo>
                  <a:lnTo>
                    <a:pt x="618" y="894"/>
                  </a:lnTo>
                  <a:lnTo>
                    <a:pt x="618" y="893"/>
                  </a:lnTo>
                  <a:lnTo>
                    <a:pt x="618" y="891"/>
                  </a:lnTo>
                  <a:lnTo>
                    <a:pt x="618" y="889"/>
                  </a:lnTo>
                  <a:lnTo>
                    <a:pt x="618" y="887"/>
                  </a:lnTo>
                  <a:lnTo>
                    <a:pt x="618" y="885"/>
                  </a:lnTo>
                  <a:lnTo>
                    <a:pt x="616" y="885"/>
                  </a:lnTo>
                  <a:lnTo>
                    <a:pt x="616" y="883"/>
                  </a:lnTo>
                  <a:lnTo>
                    <a:pt x="614" y="883"/>
                  </a:lnTo>
                  <a:lnTo>
                    <a:pt x="612" y="881"/>
                  </a:lnTo>
                  <a:lnTo>
                    <a:pt x="612" y="879"/>
                  </a:lnTo>
                  <a:lnTo>
                    <a:pt x="610" y="877"/>
                  </a:lnTo>
                  <a:lnTo>
                    <a:pt x="608" y="875"/>
                  </a:lnTo>
                  <a:lnTo>
                    <a:pt x="607" y="874"/>
                  </a:lnTo>
                  <a:lnTo>
                    <a:pt x="605" y="872"/>
                  </a:lnTo>
                  <a:lnTo>
                    <a:pt x="603" y="872"/>
                  </a:lnTo>
                  <a:lnTo>
                    <a:pt x="603" y="870"/>
                  </a:lnTo>
                  <a:lnTo>
                    <a:pt x="601" y="868"/>
                  </a:lnTo>
                  <a:lnTo>
                    <a:pt x="599" y="866"/>
                  </a:lnTo>
                  <a:lnTo>
                    <a:pt x="599" y="864"/>
                  </a:lnTo>
                  <a:lnTo>
                    <a:pt x="599" y="862"/>
                  </a:lnTo>
                  <a:lnTo>
                    <a:pt x="599" y="860"/>
                  </a:lnTo>
                  <a:lnTo>
                    <a:pt x="597" y="858"/>
                  </a:lnTo>
                  <a:lnTo>
                    <a:pt x="597" y="856"/>
                  </a:lnTo>
                  <a:lnTo>
                    <a:pt x="595" y="856"/>
                  </a:lnTo>
                  <a:lnTo>
                    <a:pt x="595" y="855"/>
                  </a:lnTo>
                  <a:lnTo>
                    <a:pt x="593" y="855"/>
                  </a:lnTo>
                  <a:lnTo>
                    <a:pt x="591" y="855"/>
                  </a:lnTo>
                  <a:lnTo>
                    <a:pt x="589" y="855"/>
                  </a:lnTo>
                  <a:lnTo>
                    <a:pt x="588" y="855"/>
                  </a:lnTo>
                  <a:lnTo>
                    <a:pt x="584" y="855"/>
                  </a:lnTo>
                  <a:lnTo>
                    <a:pt x="584" y="853"/>
                  </a:lnTo>
                  <a:lnTo>
                    <a:pt x="584" y="851"/>
                  </a:lnTo>
                  <a:lnTo>
                    <a:pt x="586" y="851"/>
                  </a:lnTo>
                  <a:lnTo>
                    <a:pt x="588" y="851"/>
                  </a:lnTo>
                  <a:lnTo>
                    <a:pt x="588" y="849"/>
                  </a:lnTo>
                  <a:lnTo>
                    <a:pt x="589" y="849"/>
                  </a:lnTo>
                  <a:lnTo>
                    <a:pt x="589" y="847"/>
                  </a:lnTo>
                  <a:lnTo>
                    <a:pt x="589" y="845"/>
                  </a:lnTo>
                  <a:lnTo>
                    <a:pt x="589" y="843"/>
                  </a:lnTo>
                  <a:lnTo>
                    <a:pt x="589" y="841"/>
                  </a:lnTo>
                  <a:lnTo>
                    <a:pt x="589" y="839"/>
                  </a:lnTo>
                  <a:lnTo>
                    <a:pt x="588" y="839"/>
                  </a:lnTo>
                  <a:lnTo>
                    <a:pt x="586" y="841"/>
                  </a:lnTo>
                  <a:lnTo>
                    <a:pt x="584" y="841"/>
                  </a:lnTo>
                  <a:lnTo>
                    <a:pt x="582" y="841"/>
                  </a:lnTo>
                  <a:lnTo>
                    <a:pt x="580" y="841"/>
                  </a:lnTo>
                  <a:lnTo>
                    <a:pt x="580" y="839"/>
                  </a:lnTo>
                  <a:lnTo>
                    <a:pt x="578" y="839"/>
                  </a:lnTo>
                  <a:lnTo>
                    <a:pt x="578" y="837"/>
                  </a:lnTo>
                  <a:lnTo>
                    <a:pt x="576" y="836"/>
                  </a:lnTo>
                  <a:lnTo>
                    <a:pt x="574" y="834"/>
                  </a:lnTo>
                  <a:lnTo>
                    <a:pt x="572" y="834"/>
                  </a:lnTo>
                  <a:lnTo>
                    <a:pt x="572" y="832"/>
                  </a:lnTo>
                  <a:lnTo>
                    <a:pt x="572" y="830"/>
                  </a:lnTo>
                  <a:lnTo>
                    <a:pt x="570" y="828"/>
                  </a:lnTo>
                  <a:lnTo>
                    <a:pt x="570" y="826"/>
                  </a:lnTo>
                  <a:lnTo>
                    <a:pt x="569" y="826"/>
                  </a:lnTo>
                  <a:lnTo>
                    <a:pt x="567" y="828"/>
                  </a:lnTo>
                  <a:lnTo>
                    <a:pt x="563" y="830"/>
                  </a:lnTo>
                  <a:lnTo>
                    <a:pt x="559" y="830"/>
                  </a:lnTo>
                  <a:lnTo>
                    <a:pt x="557" y="830"/>
                  </a:lnTo>
                  <a:lnTo>
                    <a:pt x="553" y="828"/>
                  </a:lnTo>
                  <a:lnTo>
                    <a:pt x="551" y="828"/>
                  </a:lnTo>
                  <a:lnTo>
                    <a:pt x="550" y="828"/>
                  </a:lnTo>
                  <a:lnTo>
                    <a:pt x="542" y="826"/>
                  </a:lnTo>
                  <a:lnTo>
                    <a:pt x="538" y="826"/>
                  </a:lnTo>
                  <a:lnTo>
                    <a:pt x="536" y="824"/>
                  </a:lnTo>
                  <a:lnTo>
                    <a:pt x="531" y="824"/>
                  </a:lnTo>
                  <a:lnTo>
                    <a:pt x="521" y="822"/>
                  </a:lnTo>
                  <a:lnTo>
                    <a:pt x="519" y="820"/>
                  </a:lnTo>
                  <a:lnTo>
                    <a:pt x="517" y="820"/>
                  </a:lnTo>
                  <a:lnTo>
                    <a:pt x="512" y="818"/>
                  </a:lnTo>
                  <a:lnTo>
                    <a:pt x="508" y="818"/>
                  </a:lnTo>
                  <a:lnTo>
                    <a:pt x="506" y="818"/>
                  </a:lnTo>
                  <a:lnTo>
                    <a:pt x="502" y="817"/>
                  </a:lnTo>
                  <a:lnTo>
                    <a:pt x="500" y="818"/>
                  </a:lnTo>
                  <a:lnTo>
                    <a:pt x="498" y="818"/>
                  </a:lnTo>
                  <a:lnTo>
                    <a:pt x="498" y="820"/>
                  </a:lnTo>
                  <a:lnTo>
                    <a:pt x="496" y="822"/>
                  </a:lnTo>
                  <a:lnTo>
                    <a:pt x="496" y="826"/>
                  </a:lnTo>
                  <a:lnTo>
                    <a:pt x="498" y="830"/>
                  </a:lnTo>
                  <a:lnTo>
                    <a:pt x="496" y="832"/>
                  </a:lnTo>
                  <a:lnTo>
                    <a:pt x="494" y="834"/>
                  </a:lnTo>
                  <a:lnTo>
                    <a:pt x="493" y="836"/>
                  </a:lnTo>
                  <a:lnTo>
                    <a:pt x="493" y="839"/>
                  </a:lnTo>
                  <a:lnTo>
                    <a:pt x="493" y="841"/>
                  </a:lnTo>
                  <a:lnTo>
                    <a:pt x="493" y="843"/>
                  </a:lnTo>
                  <a:lnTo>
                    <a:pt x="493" y="845"/>
                  </a:lnTo>
                  <a:lnTo>
                    <a:pt x="493" y="847"/>
                  </a:lnTo>
                  <a:lnTo>
                    <a:pt x="491" y="847"/>
                  </a:lnTo>
                  <a:lnTo>
                    <a:pt x="491" y="849"/>
                  </a:lnTo>
                  <a:lnTo>
                    <a:pt x="489" y="851"/>
                  </a:lnTo>
                  <a:lnTo>
                    <a:pt x="489" y="853"/>
                  </a:lnTo>
                  <a:lnTo>
                    <a:pt x="487" y="855"/>
                  </a:lnTo>
                  <a:lnTo>
                    <a:pt x="485" y="856"/>
                  </a:lnTo>
                  <a:lnTo>
                    <a:pt x="483" y="856"/>
                  </a:lnTo>
                  <a:lnTo>
                    <a:pt x="481" y="856"/>
                  </a:lnTo>
                  <a:lnTo>
                    <a:pt x="481" y="855"/>
                  </a:lnTo>
                  <a:lnTo>
                    <a:pt x="479" y="853"/>
                  </a:lnTo>
                  <a:lnTo>
                    <a:pt x="477" y="853"/>
                  </a:lnTo>
                  <a:lnTo>
                    <a:pt x="477" y="851"/>
                  </a:lnTo>
                  <a:lnTo>
                    <a:pt x="475" y="851"/>
                  </a:lnTo>
                  <a:lnTo>
                    <a:pt x="477" y="851"/>
                  </a:lnTo>
                  <a:lnTo>
                    <a:pt x="477" y="847"/>
                  </a:lnTo>
                  <a:lnTo>
                    <a:pt x="475" y="847"/>
                  </a:lnTo>
                  <a:lnTo>
                    <a:pt x="474" y="847"/>
                  </a:lnTo>
                  <a:lnTo>
                    <a:pt x="472" y="843"/>
                  </a:lnTo>
                  <a:lnTo>
                    <a:pt x="474" y="841"/>
                  </a:lnTo>
                  <a:lnTo>
                    <a:pt x="475" y="837"/>
                  </a:lnTo>
                  <a:lnTo>
                    <a:pt x="477" y="837"/>
                  </a:lnTo>
                  <a:lnTo>
                    <a:pt x="479" y="836"/>
                  </a:lnTo>
                  <a:lnTo>
                    <a:pt x="481" y="836"/>
                  </a:lnTo>
                  <a:lnTo>
                    <a:pt x="483" y="836"/>
                  </a:lnTo>
                  <a:lnTo>
                    <a:pt x="483" y="834"/>
                  </a:lnTo>
                  <a:lnTo>
                    <a:pt x="485" y="834"/>
                  </a:lnTo>
                  <a:lnTo>
                    <a:pt x="485" y="832"/>
                  </a:lnTo>
                  <a:lnTo>
                    <a:pt x="487" y="832"/>
                  </a:lnTo>
                  <a:lnTo>
                    <a:pt x="489" y="830"/>
                  </a:lnTo>
                  <a:lnTo>
                    <a:pt x="491" y="824"/>
                  </a:lnTo>
                  <a:lnTo>
                    <a:pt x="491" y="822"/>
                  </a:lnTo>
                  <a:lnTo>
                    <a:pt x="489" y="820"/>
                  </a:lnTo>
                  <a:lnTo>
                    <a:pt x="487" y="820"/>
                  </a:lnTo>
                  <a:lnTo>
                    <a:pt x="485" y="820"/>
                  </a:lnTo>
                  <a:lnTo>
                    <a:pt x="483" y="820"/>
                  </a:lnTo>
                  <a:lnTo>
                    <a:pt x="481" y="820"/>
                  </a:lnTo>
                  <a:lnTo>
                    <a:pt x="479" y="820"/>
                  </a:lnTo>
                  <a:lnTo>
                    <a:pt x="477" y="820"/>
                  </a:lnTo>
                  <a:lnTo>
                    <a:pt x="475" y="820"/>
                  </a:lnTo>
                  <a:lnTo>
                    <a:pt x="474" y="820"/>
                  </a:lnTo>
                  <a:lnTo>
                    <a:pt x="472" y="820"/>
                  </a:lnTo>
                  <a:lnTo>
                    <a:pt x="472" y="818"/>
                  </a:lnTo>
                  <a:lnTo>
                    <a:pt x="472" y="817"/>
                  </a:lnTo>
                  <a:lnTo>
                    <a:pt x="472" y="815"/>
                  </a:lnTo>
                  <a:lnTo>
                    <a:pt x="472" y="813"/>
                  </a:lnTo>
                  <a:lnTo>
                    <a:pt x="472" y="811"/>
                  </a:lnTo>
                  <a:lnTo>
                    <a:pt x="470" y="811"/>
                  </a:lnTo>
                  <a:lnTo>
                    <a:pt x="468" y="807"/>
                  </a:lnTo>
                  <a:lnTo>
                    <a:pt x="466" y="807"/>
                  </a:lnTo>
                  <a:lnTo>
                    <a:pt x="468" y="805"/>
                  </a:lnTo>
                  <a:lnTo>
                    <a:pt x="470" y="803"/>
                  </a:lnTo>
                  <a:lnTo>
                    <a:pt x="472" y="803"/>
                  </a:lnTo>
                  <a:lnTo>
                    <a:pt x="474" y="803"/>
                  </a:lnTo>
                  <a:lnTo>
                    <a:pt x="474" y="801"/>
                  </a:lnTo>
                  <a:lnTo>
                    <a:pt x="474" y="799"/>
                  </a:lnTo>
                  <a:lnTo>
                    <a:pt x="474" y="798"/>
                  </a:lnTo>
                  <a:lnTo>
                    <a:pt x="472" y="796"/>
                  </a:lnTo>
                  <a:lnTo>
                    <a:pt x="474" y="794"/>
                  </a:lnTo>
                  <a:lnTo>
                    <a:pt x="474" y="792"/>
                  </a:lnTo>
                  <a:lnTo>
                    <a:pt x="474" y="788"/>
                  </a:lnTo>
                  <a:lnTo>
                    <a:pt x="474" y="786"/>
                  </a:lnTo>
                  <a:lnTo>
                    <a:pt x="474" y="784"/>
                  </a:lnTo>
                  <a:lnTo>
                    <a:pt x="472" y="780"/>
                  </a:lnTo>
                  <a:lnTo>
                    <a:pt x="470" y="779"/>
                  </a:lnTo>
                  <a:lnTo>
                    <a:pt x="470" y="775"/>
                  </a:lnTo>
                  <a:lnTo>
                    <a:pt x="472" y="769"/>
                  </a:lnTo>
                  <a:lnTo>
                    <a:pt x="472" y="767"/>
                  </a:lnTo>
                  <a:lnTo>
                    <a:pt x="472" y="763"/>
                  </a:lnTo>
                  <a:lnTo>
                    <a:pt x="472" y="761"/>
                  </a:lnTo>
                  <a:lnTo>
                    <a:pt x="470" y="760"/>
                  </a:lnTo>
                  <a:lnTo>
                    <a:pt x="468" y="760"/>
                  </a:lnTo>
                  <a:lnTo>
                    <a:pt x="464" y="758"/>
                  </a:lnTo>
                  <a:lnTo>
                    <a:pt x="460" y="756"/>
                  </a:lnTo>
                  <a:lnTo>
                    <a:pt x="456" y="754"/>
                  </a:lnTo>
                  <a:lnTo>
                    <a:pt x="451" y="750"/>
                  </a:lnTo>
                  <a:lnTo>
                    <a:pt x="445" y="748"/>
                  </a:lnTo>
                  <a:lnTo>
                    <a:pt x="439" y="746"/>
                  </a:lnTo>
                  <a:lnTo>
                    <a:pt x="436" y="742"/>
                  </a:lnTo>
                  <a:lnTo>
                    <a:pt x="432" y="741"/>
                  </a:lnTo>
                  <a:lnTo>
                    <a:pt x="428" y="737"/>
                  </a:lnTo>
                  <a:lnTo>
                    <a:pt x="424" y="735"/>
                  </a:lnTo>
                  <a:lnTo>
                    <a:pt x="418" y="735"/>
                  </a:lnTo>
                  <a:lnTo>
                    <a:pt x="413" y="733"/>
                  </a:lnTo>
                  <a:lnTo>
                    <a:pt x="409" y="733"/>
                  </a:lnTo>
                  <a:lnTo>
                    <a:pt x="403" y="735"/>
                  </a:lnTo>
                  <a:lnTo>
                    <a:pt x="399" y="735"/>
                  </a:lnTo>
                  <a:lnTo>
                    <a:pt x="394" y="737"/>
                  </a:lnTo>
                  <a:lnTo>
                    <a:pt x="388" y="737"/>
                  </a:lnTo>
                  <a:lnTo>
                    <a:pt x="384" y="737"/>
                  </a:lnTo>
                  <a:lnTo>
                    <a:pt x="382" y="737"/>
                  </a:lnTo>
                  <a:lnTo>
                    <a:pt x="379" y="735"/>
                  </a:lnTo>
                  <a:lnTo>
                    <a:pt x="373" y="733"/>
                  </a:lnTo>
                  <a:lnTo>
                    <a:pt x="369" y="731"/>
                  </a:lnTo>
                  <a:lnTo>
                    <a:pt x="363" y="727"/>
                  </a:lnTo>
                  <a:lnTo>
                    <a:pt x="360" y="725"/>
                  </a:lnTo>
                  <a:lnTo>
                    <a:pt x="358" y="725"/>
                  </a:lnTo>
                  <a:lnTo>
                    <a:pt x="356" y="725"/>
                  </a:lnTo>
                  <a:lnTo>
                    <a:pt x="354" y="725"/>
                  </a:lnTo>
                  <a:lnTo>
                    <a:pt x="352" y="727"/>
                  </a:lnTo>
                  <a:lnTo>
                    <a:pt x="348" y="727"/>
                  </a:lnTo>
                  <a:lnTo>
                    <a:pt x="346" y="729"/>
                  </a:lnTo>
                  <a:lnTo>
                    <a:pt x="344" y="729"/>
                  </a:lnTo>
                  <a:lnTo>
                    <a:pt x="341" y="729"/>
                  </a:lnTo>
                  <a:lnTo>
                    <a:pt x="339" y="729"/>
                  </a:lnTo>
                  <a:lnTo>
                    <a:pt x="337" y="727"/>
                  </a:lnTo>
                  <a:lnTo>
                    <a:pt x="335" y="727"/>
                  </a:lnTo>
                  <a:lnTo>
                    <a:pt x="335" y="723"/>
                  </a:lnTo>
                  <a:lnTo>
                    <a:pt x="335" y="722"/>
                  </a:lnTo>
                  <a:lnTo>
                    <a:pt x="337" y="720"/>
                  </a:lnTo>
                  <a:lnTo>
                    <a:pt x="339" y="718"/>
                  </a:lnTo>
                  <a:lnTo>
                    <a:pt x="341" y="718"/>
                  </a:lnTo>
                  <a:lnTo>
                    <a:pt x="342" y="714"/>
                  </a:lnTo>
                  <a:lnTo>
                    <a:pt x="342" y="712"/>
                  </a:lnTo>
                  <a:lnTo>
                    <a:pt x="342" y="710"/>
                  </a:lnTo>
                  <a:lnTo>
                    <a:pt x="342" y="708"/>
                  </a:lnTo>
                  <a:lnTo>
                    <a:pt x="341" y="706"/>
                  </a:lnTo>
                  <a:lnTo>
                    <a:pt x="341" y="704"/>
                  </a:lnTo>
                  <a:lnTo>
                    <a:pt x="337" y="703"/>
                  </a:lnTo>
                  <a:lnTo>
                    <a:pt x="337" y="701"/>
                  </a:lnTo>
                  <a:lnTo>
                    <a:pt x="335" y="701"/>
                  </a:lnTo>
                  <a:lnTo>
                    <a:pt x="333" y="701"/>
                  </a:lnTo>
                  <a:lnTo>
                    <a:pt x="331" y="699"/>
                  </a:lnTo>
                  <a:lnTo>
                    <a:pt x="329" y="701"/>
                  </a:lnTo>
                  <a:lnTo>
                    <a:pt x="327" y="701"/>
                  </a:lnTo>
                  <a:lnTo>
                    <a:pt x="327" y="699"/>
                  </a:lnTo>
                  <a:lnTo>
                    <a:pt x="325" y="697"/>
                  </a:lnTo>
                  <a:lnTo>
                    <a:pt x="323" y="695"/>
                  </a:lnTo>
                  <a:lnTo>
                    <a:pt x="320" y="695"/>
                  </a:lnTo>
                  <a:lnTo>
                    <a:pt x="318" y="695"/>
                  </a:lnTo>
                  <a:lnTo>
                    <a:pt x="316" y="695"/>
                  </a:lnTo>
                  <a:lnTo>
                    <a:pt x="316" y="697"/>
                  </a:lnTo>
                  <a:lnTo>
                    <a:pt x="312" y="699"/>
                  </a:lnTo>
                  <a:lnTo>
                    <a:pt x="310" y="701"/>
                  </a:lnTo>
                  <a:lnTo>
                    <a:pt x="306" y="703"/>
                  </a:lnTo>
                  <a:lnTo>
                    <a:pt x="306" y="704"/>
                  </a:lnTo>
                  <a:lnTo>
                    <a:pt x="304" y="704"/>
                  </a:lnTo>
                  <a:lnTo>
                    <a:pt x="303" y="704"/>
                  </a:lnTo>
                  <a:lnTo>
                    <a:pt x="301" y="704"/>
                  </a:lnTo>
                  <a:lnTo>
                    <a:pt x="301" y="703"/>
                  </a:lnTo>
                  <a:lnTo>
                    <a:pt x="299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5" y="697"/>
                  </a:lnTo>
                  <a:lnTo>
                    <a:pt x="293" y="697"/>
                  </a:lnTo>
                  <a:lnTo>
                    <a:pt x="289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9"/>
                  </a:lnTo>
                  <a:lnTo>
                    <a:pt x="276" y="697"/>
                  </a:lnTo>
                  <a:lnTo>
                    <a:pt x="274" y="697"/>
                  </a:lnTo>
                  <a:lnTo>
                    <a:pt x="268" y="697"/>
                  </a:lnTo>
                  <a:lnTo>
                    <a:pt x="266" y="697"/>
                  </a:lnTo>
                  <a:lnTo>
                    <a:pt x="265" y="695"/>
                  </a:lnTo>
                  <a:lnTo>
                    <a:pt x="265" y="691"/>
                  </a:lnTo>
                  <a:lnTo>
                    <a:pt x="263" y="687"/>
                  </a:lnTo>
                  <a:lnTo>
                    <a:pt x="261" y="684"/>
                  </a:lnTo>
                  <a:lnTo>
                    <a:pt x="259" y="680"/>
                  </a:lnTo>
                  <a:lnTo>
                    <a:pt x="257" y="678"/>
                  </a:lnTo>
                  <a:lnTo>
                    <a:pt x="255" y="678"/>
                  </a:lnTo>
                  <a:lnTo>
                    <a:pt x="249" y="676"/>
                  </a:lnTo>
                  <a:lnTo>
                    <a:pt x="244" y="676"/>
                  </a:lnTo>
                  <a:lnTo>
                    <a:pt x="238" y="674"/>
                  </a:lnTo>
                  <a:lnTo>
                    <a:pt x="232" y="672"/>
                  </a:lnTo>
                  <a:lnTo>
                    <a:pt x="232" y="668"/>
                  </a:lnTo>
                  <a:lnTo>
                    <a:pt x="234" y="665"/>
                  </a:lnTo>
                  <a:lnTo>
                    <a:pt x="234" y="663"/>
                  </a:lnTo>
                  <a:lnTo>
                    <a:pt x="234" y="657"/>
                  </a:lnTo>
                  <a:lnTo>
                    <a:pt x="234" y="653"/>
                  </a:lnTo>
                  <a:lnTo>
                    <a:pt x="232" y="651"/>
                  </a:lnTo>
                  <a:lnTo>
                    <a:pt x="232" y="647"/>
                  </a:lnTo>
                  <a:lnTo>
                    <a:pt x="230" y="646"/>
                  </a:lnTo>
                  <a:lnTo>
                    <a:pt x="228" y="644"/>
                  </a:lnTo>
                  <a:lnTo>
                    <a:pt x="227" y="640"/>
                  </a:lnTo>
                  <a:lnTo>
                    <a:pt x="225" y="638"/>
                  </a:lnTo>
                  <a:lnTo>
                    <a:pt x="223" y="636"/>
                  </a:lnTo>
                  <a:lnTo>
                    <a:pt x="223" y="634"/>
                  </a:lnTo>
                  <a:lnTo>
                    <a:pt x="223" y="632"/>
                  </a:lnTo>
                  <a:lnTo>
                    <a:pt x="223" y="6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939BDEE3-CB40-4306-AB44-DAE0BF10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194"/>
              <a:ext cx="1059" cy="811"/>
            </a:xfrm>
            <a:custGeom>
              <a:avLst/>
              <a:gdLst>
                <a:gd name="T0" fmla="*/ 204 w 1059"/>
                <a:gd name="T1" fmla="*/ 617 h 811"/>
                <a:gd name="T2" fmla="*/ 196 w 1059"/>
                <a:gd name="T3" fmla="*/ 604 h 811"/>
                <a:gd name="T4" fmla="*/ 183 w 1059"/>
                <a:gd name="T5" fmla="*/ 583 h 811"/>
                <a:gd name="T6" fmla="*/ 143 w 1059"/>
                <a:gd name="T7" fmla="*/ 577 h 811"/>
                <a:gd name="T8" fmla="*/ 116 w 1059"/>
                <a:gd name="T9" fmla="*/ 549 h 811"/>
                <a:gd name="T10" fmla="*/ 107 w 1059"/>
                <a:gd name="T11" fmla="*/ 524 h 811"/>
                <a:gd name="T12" fmla="*/ 107 w 1059"/>
                <a:gd name="T13" fmla="*/ 494 h 811"/>
                <a:gd name="T14" fmla="*/ 101 w 1059"/>
                <a:gd name="T15" fmla="*/ 467 h 811"/>
                <a:gd name="T16" fmla="*/ 88 w 1059"/>
                <a:gd name="T17" fmla="*/ 444 h 811"/>
                <a:gd name="T18" fmla="*/ 69 w 1059"/>
                <a:gd name="T19" fmla="*/ 444 h 811"/>
                <a:gd name="T20" fmla="*/ 57 w 1059"/>
                <a:gd name="T21" fmla="*/ 421 h 811"/>
                <a:gd name="T22" fmla="*/ 40 w 1059"/>
                <a:gd name="T23" fmla="*/ 404 h 811"/>
                <a:gd name="T24" fmla="*/ 35 w 1059"/>
                <a:gd name="T25" fmla="*/ 378 h 811"/>
                <a:gd name="T26" fmla="*/ 33 w 1059"/>
                <a:gd name="T27" fmla="*/ 323 h 811"/>
                <a:gd name="T28" fmla="*/ 27 w 1059"/>
                <a:gd name="T29" fmla="*/ 294 h 811"/>
                <a:gd name="T30" fmla="*/ 6 w 1059"/>
                <a:gd name="T31" fmla="*/ 268 h 811"/>
                <a:gd name="T32" fmla="*/ 12 w 1059"/>
                <a:gd name="T33" fmla="*/ 230 h 811"/>
                <a:gd name="T34" fmla="*/ 84 w 1059"/>
                <a:gd name="T35" fmla="*/ 192 h 811"/>
                <a:gd name="T36" fmla="*/ 107 w 1059"/>
                <a:gd name="T37" fmla="*/ 167 h 811"/>
                <a:gd name="T38" fmla="*/ 97 w 1059"/>
                <a:gd name="T39" fmla="*/ 142 h 811"/>
                <a:gd name="T40" fmla="*/ 137 w 1059"/>
                <a:gd name="T41" fmla="*/ 80 h 811"/>
                <a:gd name="T42" fmla="*/ 223 w 1059"/>
                <a:gd name="T43" fmla="*/ 68 h 811"/>
                <a:gd name="T44" fmla="*/ 304 w 1059"/>
                <a:gd name="T45" fmla="*/ 142 h 811"/>
                <a:gd name="T46" fmla="*/ 413 w 1059"/>
                <a:gd name="T47" fmla="*/ 148 h 811"/>
                <a:gd name="T48" fmla="*/ 479 w 1059"/>
                <a:gd name="T49" fmla="*/ 142 h 811"/>
                <a:gd name="T50" fmla="*/ 525 w 1059"/>
                <a:gd name="T51" fmla="*/ 119 h 811"/>
                <a:gd name="T52" fmla="*/ 567 w 1059"/>
                <a:gd name="T53" fmla="*/ 108 h 811"/>
                <a:gd name="T54" fmla="*/ 586 w 1059"/>
                <a:gd name="T55" fmla="*/ 83 h 811"/>
                <a:gd name="T56" fmla="*/ 641 w 1059"/>
                <a:gd name="T57" fmla="*/ 85 h 811"/>
                <a:gd name="T58" fmla="*/ 664 w 1059"/>
                <a:gd name="T59" fmla="*/ 70 h 811"/>
                <a:gd name="T60" fmla="*/ 700 w 1059"/>
                <a:gd name="T61" fmla="*/ 47 h 811"/>
                <a:gd name="T62" fmla="*/ 742 w 1059"/>
                <a:gd name="T63" fmla="*/ 36 h 811"/>
                <a:gd name="T64" fmla="*/ 761 w 1059"/>
                <a:gd name="T65" fmla="*/ 9 h 811"/>
                <a:gd name="T66" fmla="*/ 804 w 1059"/>
                <a:gd name="T67" fmla="*/ 13 h 811"/>
                <a:gd name="T68" fmla="*/ 808 w 1059"/>
                <a:gd name="T69" fmla="*/ 42 h 811"/>
                <a:gd name="T70" fmla="*/ 842 w 1059"/>
                <a:gd name="T71" fmla="*/ 53 h 811"/>
                <a:gd name="T72" fmla="*/ 890 w 1059"/>
                <a:gd name="T73" fmla="*/ 99 h 811"/>
                <a:gd name="T74" fmla="*/ 895 w 1059"/>
                <a:gd name="T75" fmla="*/ 135 h 811"/>
                <a:gd name="T76" fmla="*/ 928 w 1059"/>
                <a:gd name="T77" fmla="*/ 182 h 811"/>
                <a:gd name="T78" fmla="*/ 966 w 1059"/>
                <a:gd name="T79" fmla="*/ 224 h 811"/>
                <a:gd name="T80" fmla="*/ 1004 w 1059"/>
                <a:gd name="T81" fmla="*/ 226 h 811"/>
                <a:gd name="T82" fmla="*/ 1038 w 1059"/>
                <a:gd name="T83" fmla="*/ 222 h 811"/>
                <a:gd name="T84" fmla="*/ 1047 w 1059"/>
                <a:gd name="T85" fmla="*/ 237 h 811"/>
                <a:gd name="T86" fmla="*/ 1032 w 1059"/>
                <a:gd name="T87" fmla="*/ 273 h 811"/>
                <a:gd name="T88" fmla="*/ 1038 w 1059"/>
                <a:gd name="T89" fmla="*/ 300 h 811"/>
                <a:gd name="T90" fmla="*/ 1044 w 1059"/>
                <a:gd name="T91" fmla="*/ 332 h 811"/>
                <a:gd name="T92" fmla="*/ 1002 w 1059"/>
                <a:gd name="T93" fmla="*/ 349 h 811"/>
                <a:gd name="T94" fmla="*/ 1019 w 1059"/>
                <a:gd name="T95" fmla="*/ 385 h 811"/>
                <a:gd name="T96" fmla="*/ 1008 w 1059"/>
                <a:gd name="T97" fmla="*/ 410 h 811"/>
                <a:gd name="T98" fmla="*/ 987 w 1059"/>
                <a:gd name="T99" fmla="*/ 446 h 811"/>
                <a:gd name="T100" fmla="*/ 992 w 1059"/>
                <a:gd name="T101" fmla="*/ 490 h 811"/>
                <a:gd name="T102" fmla="*/ 973 w 1059"/>
                <a:gd name="T103" fmla="*/ 539 h 811"/>
                <a:gd name="T104" fmla="*/ 949 w 1059"/>
                <a:gd name="T105" fmla="*/ 625 h 811"/>
                <a:gd name="T106" fmla="*/ 971 w 1059"/>
                <a:gd name="T107" fmla="*/ 657 h 811"/>
                <a:gd name="T108" fmla="*/ 983 w 1059"/>
                <a:gd name="T109" fmla="*/ 697 h 811"/>
                <a:gd name="T110" fmla="*/ 1011 w 1059"/>
                <a:gd name="T111" fmla="*/ 716 h 811"/>
                <a:gd name="T112" fmla="*/ 1044 w 1059"/>
                <a:gd name="T113" fmla="*/ 729 h 811"/>
                <a:gd name="T114" fmla="*/ 1055 w 1059"/>
                <a:gd name="T115" fmla="*/ 750 h 811"/>
                <a:gd name="T116" fmla="*/ 1038 w 1059"/>
                <a:gd name="T117" fmla="*/ 777 h 811"/>
                <a:gd name="T118" fmla="*/ 1042 w 1059"/>
                <a:gd name="T119" fmla="*/ 80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9" h="811">
                  <a:moveTo>
                    <a:pt x="223" y="628"/>
                  </a:moveTo>
                  <a:lnTo>
                    <a:pt x="221" y="628"/>
                  </a:lnTo>
                  <a:lnTo>
                    <a:pt x="219" y="628"/>
                  </a:lnTo>
                  <a:lnTo>
                    <a:pt x="217" y="627"/>
                  </a:lnTo>
                  <a:lnTo>
                    <a:pt x="215" y="625"/>
                  </a:lnTo>
                  <a:lnTo>
                    <a:pt x="219" y="625"/>
                  </a:lnTo>
                  <a:lnTo>
                    <a:pt x="217" y="623"/>
                  </a:lnTo>
                  <a:lnTo>
                    <a:pt x="217" y="621"/>
                  </a:lnTo>
                  <a:lnTo>
                    <a:pt x="213" y="623"/>
                  </a:lnTo>
                  <a:lnTo>
                    <a:pt x="211" y="623"/>
                  </a:lnTo>
                  <a:lnTo>
                    <a:pt x="209" y="623"/>
                  </a:lnTo>
                  <a:lnTo>
                    <a:pt x="209" y="621"/>
                  </a:lnTo>
                  <a:lnTo>
                    <a:pt x="208" y="623"/>
                  </a:lnTo>
                  <a:lnTo>
                    <a:pt x="206" y="621"/>
                  </a:lnTo>
                  <a:lnTo>
                    <a:pt x="204" y="621"/>
                  </a:lnTo>
                  <a:lnTo>
                    <a:pt x="204" y="619"/>
                  </a:lnTo>
                  <a:lnTo>
                    <a:pt x="204" y="617"/>
                  </a:lnTo>
                  <a:lnTo>
                    <a:pt x="202" y="617"/>
                  </a:lnTo>
                  <a:lnTo>
                    <a:pt x="202" y="615"/>
                  </a:lnTo>
                  <a:lnTo>
                    <a:pt x="202" y="613"/>
                  </a:lnTo>
                  <a:lnTo>
                    <a:pt x="200" y="613"/>
                  </a:lnTo>
                  <a:lnTo>
                    <a:pt x="200" y="611"/>
                  </a:lnTo>
                  <a:lnTo>
                    <a:pt x="200" y="609"/>
                  </a:lnTo>
                  <a:lnTo>
                    <a:pt x="198" y="609"/>
                  </a:lnTo>
                  <a:lnTo>
                    <a:pt x="198" y="611"/>
                  </a:lnTo>
                  <a:lnTo>
                    <a:pt x="196" y="611"/>
                  </a:lnTo>
                  <a:lnTo>
                    <a:pt x="196" y="613"/>
                  </a:lnTo>
                  <a:lnTo>
                    <a:pt x="194" y="611"/>
                  </a:lnTo>
                  <a:lnTo>
                    <a:pt x="192" y="611"/>
                  </a:lnTo>
                  <a:lnTo>
                    <a:pt x="194" y="611"/>
                  </a:lnTo>
                  <a:lnTo>
                    <a:pt x="196" y="609"/>
                  </a:lnTo>
                  <a:lnTo>
                    <a:pt x="196" y="608"/>
                  </a:lnTo>
                  <a:lnTo>
                    <a:pt x="196" y="606"/>
                  </a:lnTo>
                  <a:lnTo>
                    <a:pt x="196" y="604"/>
                  </a:lnTo>
                  <a:lnTo>
                    <a:pt x="196" y="602"/>
                  </a:lnTo>
                  <a:lnTo>
                    <a:pt x="196" y="600"/>
                  </a:lnTo>
                  <a:lnTo>
                    <a:pt x="194" y="600"/>
                  </a:lnTo>
                  <a:lnTo>
                    <a:pt x="194" y="598"/>
                  </a:lnTo>
                  <a:lnTo>
                    <a:pt x="192" y="598"/>
                  </a:lnTo>
                  <a:lnTo>
                    <a:pt x="190" y="598"/>
                  </a:lnTo>
                  <a:lnTo>
                    <a:pt x="189" y="598"/>
                  </a:lnTo>
                  <a:lnTo>
                    <a:pt x="189" y="596"/>
                  </a:lnTo>
                  <a:lnTo>
                    <a:pt x="189" y="594"/>
                  </a:lnTo>
                  <a:lnTo>
                    <a:pt x="189" y="592"/>
                  </a:lnTo>
                  <a:lnTo>
                    <a:pt x="189" y="591"/>
                  </a:lnTo>
                  <a:lnTo>
                    <a:pt x="189" y="589"/>
                  </a:lnTo>
                  <a:lnTo>
                    <a:pt x="187" y="589"/>
                  </a:lnTo>
                  <a:lnTo>
                    <a:pt x="187" y="587"/>
                  </a:lnTo>
                  <a:lnTo>
                    <a:pt x="187" y="585"/>
                  </a:lnTo>
                  <a:lnTo>
                    <a:pt x="185" y="585"/>
                  </a:lnTo>
                  <a:lnTo>
                    <a:pt x="183" y="583"/>
                  </a:lnTo>
                  <a:lnTo>
                    <a:pt x="181" y="583"/>
                  </a:lnTo>
                  <a:lnTo>
                    <a:pt x="179" y="583"/>
                  </a:lnTo>
                  <a:lnTo>
                    <a:pt x="177" y="583"/>
                  </a:lnTo>
                  <a:lnTo>
                    <a:pt x="177" y="585"/>
                  </a:lnTo>
                  <a:lnTo>
                    <a:pt x="175" y="585"/>
                  </a:lnTo>
                  <a:lnTo>
                    <a:pt x="175" y="587"/>
                  </a:lnTo>
                  <a:lnTo>
                    <a:pt x="173" y="585"/>
                  </a:lnTo>
                  <a:lnTo>
                    <a:pt x="170" y="585"/>
                  </a:lnTo>
                  <a:lnTo>
                    <a:pt x="164" y="579"/>
                  </a:lnTo>
                  <a:lnTo>
                    <a:pt x="162" y="579"/>
                  </a:lnTo>
                  <a:lnTo>
                    <a:pt x="160" y="579"/>
                  </a:lnTo>
                  <a:lnTo>
                    <a:pt x="158" y="579"/>
                  </a:lnTo>
                  <a:lnTo>
                    <a:pt x="156" y="579"/>
                  </a:lnTo>
                  <a:lnTo>
                    <a:pt x="154" y="579"/>
                  </a:lnTo>
                  <a:lnTo>
                    <a:pt x="154" y="581"/>
                  </a:lnTo>
                  <a:lnTo>
                    <a:pt x="149" y="579"/>
                  </a:lnTo>
                  <a:lnTo>
                    <a:pt x="143" y="577"/>
                  </a:lnTo>
                  <a:lnTo>
                    <a:pt x="135" y="575"/>
                  </a:lnTo>
                  <a:lnTo>
                    <a:pt x="130" y="575"/>
                  </a:lnTo>
                  <a:lnTo>
                    <a:pt x="128" y="573"/>
                  </a:lnTo>
                  <a:lnTo>
                    <a:pt x="128" y="572"/>
                  </a:lnTo>
                  <a:lnTo>
                    <a:pt x="126" y="570"/>
                  </a:lnTo>
                  <a:lnTo>
                    <a:pt x="124" y="566"/>
                  </a:lnTo>
                  <a:lnTo>
                    <a:pt x="124" y="564"/>
                  </a:lnTo>
                  <a:lnTo>
                    <a:pt x="122" y="564"/>
                  </a:lnTo>
                  <a:lnTo>
                    <a:pt x="122" y="562"/>
                  </a:lnTo>
                  <a:lnTo>
                    <a:pt x="120" y="560"/>
                  </a:lnTo>
                  <a:lnTo>
                    <a:pt x="120" y="558"/>
                  </a:lnTo>
                  <a:lnTo>
                    <a:pt x="120" y="556"/>
                  </a:lnTo>
                  <a:lnTo>
                    <a:pt x="118" y="554"/>
                  </a:lnTo>
                  <a:lnTo>
                    <a:pt x="118" y="553"/>
                  </a:lnTo>
                  <a:lnTo>
                    <a:pt x="118" y="551"/>
                  </a:lnTo>
                  <a:lnTo>
                    <a:pt x="116" y="551"/>
                  </a:lnTo>
                  <a:lnTo>
                    <a:pt x="116" y="549"/>
                  </a:lnTo>
                  <a:lnTo>
                    <a:pt x="114" y="549"/>
                  </a:lnTo>
                  <a:lnTo>
                    <a:pt x="113" y="549"/>
                  </a:lnTo>
                  <a:lnTo>
                    <a:pt x="111" y="547"/>
                  </a:lnTo>
                  <a:lnTo>
                    <a:pt x="109" y="545"/>
                  </a:lnTo>
                  <a:lnTo>
                    <a:pt x="107" y="543"/>
                  </a:lnTo>
                  <a:lnTo>
                    <a:pt x="105" y="541"/>
                  </a:lnTo>
                  <a:lnTo>
                    <a:pt x="105" y="539"/>
                  </a:lnTo>
                  <a:lnTo>
                    <a:pt x="103" y="537"/>
                  </a:lnTo>
                  <a:lnTo>
                    <a:pt x="101" y="535"/>
                  </a:lnTo>
                  <a:lnTo>
                    <a:pt x="99" y="534"/>
                  </a:lnTo>
                  <a:lnTo>
                    <a:pt x="99" y="532"/>
                  </a:lnTo>
                  <a:lnTo>
                    <a:pt x="99" y="530"/>
                  </a:lnTo>
                  <a:lnTo>
                    <a:pt x="99" y="528"/>
                  </a:lnTo>
                  <a:lnTo>
                    <a:pt x="101" y="526"/>
                  </a:lnTo>
                  <a:lnTo>
                    <a:pt x="103" y="524"/>
                  </a:lnTo>
                  <a:lnTo>
                    <a:pt x="105" y="524"/>
                  </a:lnTo>
                  <a:lnTo>
                    <a:pt x="107" y="524"/>
                  </a:lnTo>
                  <a:lnTo>
                    <a:pt x="109" y="522"/>
                  </a:lnTo>
                  <a:lnTo>
                    <a:pt x="111" y="520"/>
                  </a:lnTo>
                  <a:lnTo>
                    <a:pt x="109" y="518"/>
                  </a:lnTo>
                  <a:lnTo>
                    <a:pt x="107" y="518"/>
                  </a:lnTo>
                  <a:lnTo>
                    <a:pt x="107" y="516"/>
                  </a:lnTo>
                  <a:lnTo>
                    <a:pt x="107" y="515"/>
                  </a:lnTo>
                  <a:lnTo>
                    <a:pt x="105" y="515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3" y="509"/>
                  </a:lnTo>
                  <a:lnTo>
                    <a:pt x="105" y="507"/>
                  </a:lnTo>
                  <a:lnTo>
                    <a:pt x="107" y="505"/>
                  </a:lnTo>
                  <a:lnTo>
                    <a:pt x="107" y="503"/>
                  </a:lnTo>
                  <a:lnTo>
                    <a:pt x="109" y="501"/>
                  </a:lnTo>
                  <a:lnTo>
                    <a:pt x="109" y="497"/>
                  </a:lnTo>
                  <a:lnTo>
                    <a:pt x="109" y="496"/>
                  </a:lnTo>
                  <a:lnTo>
                    <a:pt x="107" y="494"/>
                  </a:lnTo>
                  <a:lnTo>
                    <a:pt x="107" y="492"/>
                  </a:lnTo>
                  <a:lnTo>
                    <a:pt x="105" y="490"/>
                  </a:lnTo>
                  <a:lnTo>
                    <a:pt x="103" y="486"/>
                  </a:lnTo>
                  <a:lnTo>
                    <a:pt x="99" y="484"/>
                  </a:lnTo>
                  <a:lnTo>
                    <a:pt x="99" y="482"/>
                  </a:lnTo>
                  <a:lnTo>
                    <a:pt x="97" y="480"/>
                  </a:lnTo>
                  <a:lnTo>
                    <a:pt x="97" y="478"/>
                  </a:lnTo>
                  <a:lnTo>
                    <a:pt x="97" y="477"/>
                  </a:lnTo>
                  <a:lnTo>
                    <a:pt x="97" y="475"/>
                  </a:lnTo>
                  <a:lnTo>
                    <a:pt x="95" y="475"/>
                  </a:lnTo>
                  <a:lnTo>
                    <a:pt x="95" y="473"/>
                  </a:lnTo>
                  <a:lnTo>
                    <a:pt x="95" y="471"/>
                  </a:lnTo>
                  <a:lnTo>
                    <a:pt x="95" y="469"/>
                  </a:lnTo>
                  <a:lnTo>
                    <a:pt x="97" y="469"/>
                  </a:lnTo>
                  <a:lnTo>
                    <a:pt x="99" y="469"/>
                  </a:lnTo>
                  <a:lnTo>
                    <a:pt x="101" y="469"/>
                  </a:lnTo>
                  <a:lnTo>
                    <a:pt x="101" y="467"/>
                  </a:lnTo>
                  <a:lnTo>
                    <a:pt x="101" y="465"/>
                  </a:lnTo>
                  <a:lnTo>
                    <a:pt x="99" y="465"/>
                  </a:lnTo>
                  <a:lnTo>
                    <a:pt x="97" y="463"/>
                  </a:lnTo>
                  <a:lnTo>
                    <a:pt x="95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0" y="461"/>
                  </a:lnTo>
                  <a:lnTo>
                    <a:pt x="92" y="459"/>
                  </a:lnTo>
                  <a:lnTo>
                    <a:pt x="92" y="458"/>
                  </a:lnTo>
                  <a:lnTo>
                    <a:pt x="92" y="456"/>
                  </a:lnTo>
                  <a:lnTo>
                    <a:pt x="92" y="454"/>
                  </a:lnTo>
                  <a:lnTo>
                    <a:pt x="92" y="452"/>
                  </a:lnTo>
                  <a:lnTo>
                    <a:pt x="90" y="452"/>
                  </a:lnTo>
                  <a:lnTo>
                    <a:pt x="90" y="450"/>
                  </a:lnTo>
                  <a:lnTo>
                    <a:pt x="90" y="448"/>
                  </a:lnTo>
                  <a:lnTo>
                    <a:pt x="88" y="446"/>
                  </a:lnTo>
                  <a:lnTo>
                    <a:pt x="88" y="444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0"/>
                  </a:lnTo>
                  <a:lnTo>
                    <a:pt x="90" y="439"/>
                  </a:lnTo>
                  <a:lnTo>
                    <a:pt x="90" y="437"/>
                  </a:lnTo>
                  <a:lnTo>
                    <a:pt x="92" y="435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86" y="433"/>
                  </a:lnTo>
                  <a:lnTo>
                    <a:pt x="84" y="435"/>
                  </a:lnTo>
                  <a:lnTo>
                    <a:pt x="80" y="437"/>
                  </a:lnTo>
                  <a:lnTo>
                    <a:pt x="76" y="439"/>
                  </a:lnTo>
                  <a:lnTo>
                    <a:pt x="73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39"/>
                  </a:lnTo>
                  <a:lnTo>
                    <a:pt x="65" y="437"/>
                  </a:lnTo>
                  <a:lnTo>
                    <a:pt x="65" y="435"/>
                  </a:lnTo>
                  <a:lnTo>
                    <a:pt x="65" y="433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5" y="427"/>
                  </a:lnTo>
                  <a:lnTo>
                    <a:pt x="63" y="427"/>
                  </a:lnTo>
                  <a:lnTo>
                    <a:pt x="63" y="425"/>
                  </a:lnTo>
                  <a:lnTo>
                    <a:pt x="61" y="425"/>
                  </a:lnTo>
                  <a:lnTo>
                    <a:pt x="61" y="423"/>
                  </a:lnTo>
                  <a:lnTo>
                    <a:pt x="59" y="423"/>
                  </a:lnTo>
                  <a:lnTo>
                    <a:pt x="59" y="421"/>
                  </a:lnTo>
                  <a:lnTo>
                    <a:pt x="57" y="421"/>
                  </a:lnTo>
                  <a:lnTo>
                    <a:pt x="57" y="420"/>
                  </a:lnTo>
                  <a:lnTo>
                    <a:pt x="56" y="418"/>
                  </a:lnTo>
                  <a:lnTo>
                    <a:pt x="54" y="418"/>
                  </a:lnTo>
                  <a:lnTo>
                    <a:pt x="52" y="416"/>
                  </a:lnTo>
                  <a:lnTo>
                    <a:pt x="50" y="416"/>
                  </a:lnTo>
                  <a:lnTo>
                    <a:pt x="48" y="416"/>
                  </a:lnTo>
                  <a:lnTo>
                    <a:pt x="46" y="416"/>
                  </a:lnTo>
                  <a:lnTo>
                    <a:pt x="44" y="416"/>
                  </a:lnTo>
                  <a:lnTo>
                    <a:pt x="44" y="414"/>
                  </a:lnTo>
                  <a:lnTo>
                    <a:pt x="42" y="414"/>
                  </a:lnTo>
                  <a:lnTo>
                    <a:pt x="40" y="414"/>
                  </a:lnTo>
                  <a:lnTo>
                    <a:pt x="40" y="412"/>
                  </a:lnTo>
                  <a:lnTo>
                    <a:pt x="40" y="410"/>
                  </a:lnTo>
                  <a:lnTo>
                    <a:pt x="38" y="408"/>
                  </a:lnTo>
                  <a:lnTo>
                    <a:pt x="38" y="406"/>
                  </a:lnTo>
                  <a:lnTo>
                    <a:pt x="38" y="404"/>
                  </a:lnTo>
                  <a:lnTo>
                    <a:pt x="40" y="404"/>
                  </a:lnTo>
                  <a:lnTo>
                    <a:pt x="42" y="404"/>
                  </a:lnTo>
                  <a:lnTo>
                    <a:pt x="42" y="402"/>
                  </a:lnTo>
                  <a:lnTo>
                    <a:pt x="44" y="402"/>
                  </a:lnTo>
                  <a:lnTo>
                    <a:pt x="44" y="401"/>
                  </a:lnTo>
                  <a:lnTo>
                    <a:pt x="42" y="401"/>
                  </a:lnTo>
                  <a:lnTo>
                    <a:pt x="42" y="399"/>
                  </a:lnTo>
                  <a:lnTo>
                    <a:pt x="40" y="399"/>
                  </a:lnTo>
                  <a:lnTo>
                    <a:pt x="40" y="397"/>
                  </a:lnTo>
                  <a:lnTo>
                    <a:pt x="42" y="395"/>
                  </a:lnTo>
                  <a:lnTo>
                    <a:pt x="42" y="393"/>
                  </a:lnTo>
                  <a:lnTo>
                    <a:pt x="42" y="391"/>
                  </a:lnTo>
                  <a:lnTo>
                    <a:pt x="40" y="389"/>
                  </a:lnTo>
                  <a:lnTo>
                    <a:pt x="40" y="387"/>
                  </a:lnTo>
                  <a:lnTo>
                    <a:pt x="38" y="385"/>
                  </a:lnTo>
                  <a:lnTo>
                    <a:pt x="37" y="383"/>
                  </a:lnTo>
                  <a:lnTo>
                    <a:pt x="35" y="382"/>
                  </a:lnTo>
                  <a:lnTo>
                    <a:pt x="35" y="378"/>
                  </a:lnTo>
                  <a:lnTo>
                    <a:pt x="35" y="376"/>
                  </a:lnTo>
                  <a:lnTo>
                    <a:pt x="35" y="372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5" y="363"/>
                  </a:lnTo>
                  <a:lnTo>
                    <a:pt x="33" y="361"/>
                  </a:lnTo>
                  <a:lnTo>
                    <a:pt x="31" y="357"/>
                  </a:lnTo>
                  <a:lnTo>
                    <a:pt x="31" y="353"/>
                  </a:lnTo>
                  <a:lnTo>
                    <a:pt x="29" y="349"/>
                  </a:lnTo>
                  <a:lnTo>
                    <a:pt x="29" y="347"/>
                  </a:lnTo>
                  <a:lnTo>
                    <a:pt x="31" y="344"/>
                  </a:lnTo>
                  <a:lnTo>
                    <a:pt x="33" y="340"/>
                  </a:lnTo>
                  <a:lnTo>
                    <a:pt x="35" y="336"/>
                  </a:lnTo>
                  <a:lnTo>
                    <a:pt x="35" y="334"/>
                  </a:lnTo>
                  <a:lnTo>
                    <a:pt x="35" y="332"/>
                  </a:lnTo>
                  <a:lnTo>
                    <a:pt x="35" y="328"/>
                  </a:lnTo>
                  <a:lnTo>
                    <a:pt x="33" y="323"/>
                  </a:lnTo>
                  <a:lnTo>
                    <a:pt x="31" y="319"/>
                  </a:lnTo>
                  <a:lnTo>
                    <a:pt x="31" y="313"/>
                  </a:lnTo>
                  <a:lnTo>
                    <a:pt x="29" y="313"/>
                  </a:lnTo>
                  <a:lnTo>
                    <a:pt x="27" y="311"/>
                  </a:lnTo>
                  <a:lnTo>
                    <a:pt x="25" y="311"/>
                  </a:lnTo>
                  <a:lnTo>
                    <a:pt x="23" y="309"/>
                  </a:lnTo>
                  <a:lnTo>
                    <a:pt x="21" y="309"/>
                  </a:lnTo>
                  <a:lnTo>
                    <a:pt x="21" y="307"/>
                  </a:lnTo>
                  <a:lnTo>
                    <a:pt x="19" y="306"/>
                  </a:lnTo>
                  <a:lnTo>
                    <a:pt x="19" y="304"/>
                  </a:lnTo>
                  <a:lnTo>
                    <a:pt x="18" y="302"/>
                  </a:lnTo>
                  <a:lnTo>
                    <a:pt x="19" y="300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3" y="296"/>
                  </a:lnTo>
                  <a:lnTo>
                    <a:pt x="25" y="296"/>
                  </a:lnTo>
                  <a:lnTo>
                    <a:pt x="27" y="294"/>
                  </a:lnTo>
                  <a:lnTo>
                    <a:pt x="29" y="294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7" y="290"/>
                  </a:lnTo>
                  <a:lnTo>
                    <a:pt x="27" y="288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1" y="285"/>
                  </a:lnTo>
                  <a:lnTo>
                    <a:pt x="19" y="283"/>
                  </a:lnTo>
                  <a:lnTo>
                    <a:pt x="18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4" y="273"/>
                  </a:lnTo>
                  <a:lnTo>
                    <a:pt x="12" y="273"/>
                  </a:lnTo>
                  <a:lnTo>
                    <a:pt x="8" y="269"/>
                  </a:lnTo>
                  <a:lnTo>
                    <a:pt x="6" y="268"/>
                  </a:lnTo>
                  <a:lnTo>
                    <a:pt x="6" y="266"/>
                  </a:lnTo>
                  <a:lnTo>
                    <a:pt x="4" y="266"/>
                  </a:lnTo>
                  <a:lnTo>
                    <a:pt x="4" y="264"/>
                  </a:lnTo>
                  <a:lnTo>
                    <a:pt x="4" y="262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4" y="249"/>
                  </a:lnTo>
                  <a:lnTo>
                    <a:pt x="2" y="247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2" y="237"/>
                  </a:lnTo>
                  <a:lnTo>
                    <a:pt x="4" y="237"/>
                  </a:lnTo>
                  <a:lnTo>
                    <a:pt x="8" y="233"/>
                  </a:lnTo>
                  <a:lnTo>
                    <a:pt x="12" y="230"/>
                  </a:lnTo>
                  <a:lnTo>
                    <a:pt x="21" y="224"/>
                  </a:lnTo>
                  <a:lnTo>
                    <a:pt x="29" y="218"/>
                  </a:lnTo>
                  <a:lnTo>
                    <a:pt x="37" y="214"/>
                  </a:lnTo>
                  <a:lnTo>
                    <a:pt x="42" y="211"/>
                  </a:lnTo>
                  <a:lnTo>
                    <a:pt x="48" y="209"/>
                  </a:lnTo>
                  <a:lnTo>
                    <a:pt x="50" y="207"/>
                  </a:lnTo>
                  <a:lnTo>
                    <a:pt x="52" y="207"/>
                  </a:lnTo>
                  <a:lnTo>
                    <a:pt x="54" y="207"/>
                  </a:lnTo>
                  <a:lnTo>
                    <a:pt x="56" y="209"/>
                  </a:lnTo>
                  <a:lnTo>
                    <a:pt x="59" y="209"/>
                  </a:lnTo>
                  <a:lnTo>
                    <a:pt x="61" y="209"/>
                  </a:lnTo>
                  <a:lnTo>
                    <a:pt x="63" y="207"/>
                  </a:lnTo>
                  <a:lnTo>
                    <a:pt x="67" y="203"/>
                  </a:lnTo>
                  <a:lnTo>
                    <a:pt x="73" y="199"/>
                  </a:lnTo>
                  <a:lnTo>
                    <a:pt x="76" y="193"/>
                  </a:lnTo>
                  <a:lnTo>
                    <a:pt x="80" y="192"/>
                  </a:lnTo>
                  <a:lnTo>
                    <a:pt x="84" y="192"/>
                  </a:lnTo>
                  <a:lnTo>
                    <a:pt x="90" y="192"/>
                  </a:lnTo>
                  <a:lnTo>
                    <a:pt x="95" y="192"/>
                  </a:lnTo>
                  <a:lnTo>
                    <a:pt x="99" y="192"/>
                  </a:lnTo>
                  <a:lnTo>
                    <a:pt x="103" y="190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4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9" y="178"/>
                  </a:lnTo>
                  <a:lnTo>
                    <a:pt x="111" y="176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3"/>
                  </a:lnTo>
                  <a:lnTo>
                    <a:pt x="109" y="171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5"/>
                  </a:lnTo>
                  <a:lnTo>
                    <a:pt x="107" y="163"/>
                  </a:lnTo>
                  <a:lnTo>
                    <a:pt x="107" y="161"/>
                  </a:lnTo>
                  <a:lnTo>
                    <a:pt x="105" y="161"/>
                  </a:lnTo>
                  <a:lnTo>
                    <a:pt x="103" y="159"/>
                  </a:lnTo>
                  <a:lnTo>
                    <a:pt x="101" y="157"/>
                  </a:lnTo>
                  <a:lnTo>
                    <a:pt x="99" y="157"/>
                  </a:lnTo>
                  <a:lnTo>
                    <a:pt x="97" y="156"/>
                  </a:lnTo>
                  <a:lnTo>
                    <a:pt x="95" y="156"/>
                  </a:lnTo>
                  <a:lnTo>
                    <a:pt x="95" y="154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4" y="148"/>
                  </a:lnTo>
                  <a:lnTo>
                    <a:pt x="94" y="146"/>
                  </a:lnTo>
                  <a:lnTo>
                    <a:pt x="95" y="146"/>
                  </a:lnTo>
                  <a:lnTo>
                    <a:pt x="95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8"/>
                  </a:lnTo>
                  <a:lnTo>
                    <a:pt x="97" y="137"/>
                  </a:lnTo>
                  <a:lnTo>
                    <a:pt x="99" y="137"/>
                  </a:lnTo>
                  <a:lnTo>
                    <a:pt x="99" y="135"/>
                  </a:lnTo>
                  <a:lnTo>
                    <a:pt x="101" y="135"/>
                  </a:lnTo>
                  <a:lnTo>
                    <a:pt x="103" y="133"/>
                  </a:lnTo>
                  <a:lnTo>
                    <a:pt x="105" y="133"/>
                  </a:lnTo>
                  <a:lnTo>
                    <a:pt x="105" y="131"/>
                  </a:lnTo>
                  <a:lnTo>
                    <a:pt x="107" y="129"/>
                  </a:lnTo>
                  <a:lnTo>
                    <a:pt x="109" y="127"/>
                  </a:lnTo>
                  <a:lnTo>
                    <a:pt x="111" y="121"/>
                  </a:lnTo>
                  <a:lnTo>
                    <a:pt x="116" y="114"/>
                  </a:lnTo>
                  <a:lnTo>
                    <a:pt x="122" y="106"/>
                  </a:lnTo>
                  <a:lnTo>
                    <a:pt x="126" y="99"/>
                  </a:lnTo>
                  <a:lnTo>
                    <a:pt x="133" y="87"/>
                  </a:lnTo>
                  <a:lnTo>
                    <a:pt x="137" y="80"/>
                  </a:lnTo>
                  <a:lnTo>
                    <a:pt x="141" y="74"/>
                  </a:lnTo>
                  <a:lnTo>
                    <a:pt x="143" y="72"/>
                  </a:lnTo>
                  <a:lnTo>
                    <a:pt x="143" y="70"/>
                  </a:lnTo>
                  <a:lnTo>
                    <a:pt x="145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52" y="72"/>
                  </a:lnTo>
                  <a:lnTo>
                    <a:pt x="160" y="74"/>
                  </a:lnTo>
                  <a:lnTo>
                    <a:pt x="168" y="76"/>
                  </a:lnTo>
                  <a:lnTo>
                    <a:pt x="173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94" y="74"/>
                  </a:lnTo>
                  <a:lnTo>
                    <a:pt x="206" y="72"/>
                  </a:lnTo>
                  <a:lnTo>
                    <a:pt x="215" y="70"/>
                  </a:lnTo>
                  <a:lnTo>
                    <a:pt x="221" y="68"/>
                  </a:lnTo>
                  <a:lnTo>
                    <a:pt x="223" y="68"/>
                  </a:lnTo>
                  <a:lnTo>
                    <a:pt x="225" y="68"/>
                  </a:lnTo>
                  <a:lnTo>
                    <a:pt x="227" y="70"/>
                  </a:lnTo>
                  <a:lnTo>
                    <a:pt x="228" y="78"/>
                  </a:lnTo>
                  <a:lnTo>
                    <a:pt x="232" y="81"/>
                  </a:lnTo>
                  <a:lnTo>
                    <a:pt x="236" y="91"/>
                  </a:lnTo>
                  <a:lnTo>
                    <a:pt x="242" y="100"/>
                  </a:lnTo>
                  <a:lnTo>
                    <a:pt x="246" y="110"/>
                  </a:lnTo>
                  <a:lnTo>
                    <a:pt x="249" y="118"/>
                  </a:lnTo>
                  <a:lnTo>
                    <a:pt x="253" y="121"/>
                  </a:lnTo>
                  <a:lnTo>
                    <a:pt x="255" y="127"/>
                  </a:lnTo>
                  <a:lnTo>
                    <a:pt x="261" y="131"/>
                  </a:lnTo>
                  <a:lnTo>
                    <a:pt x="266" y="137"/>
                  </a:lnTo>
                  <a:lnTo>
                    <a:pt x="270" y="140"/>
                  </a:lnTo>
                  <a:lnTo>
                    <a:pt x="276" y="142"/>
                  </a:lnTo>
                  <a:lnTo>
                    <a:pt x="282" y="142"/>
                  </a:lnTo>
                  <a:lnTo>
                    <a:pt x="293" y="144"/>
                  </a:lnTo>
                  <a:lnTo>
                    <a:pt x="304" y="142"/>
                  </a:lnTo>
                  <a:lnTo>
                    <a:pt x="318" y="146"/>
                  </a:lnTo>
                  <a:lnTo>
                    <a:pt x="325" y="146"/>
                  </a:lnTo>
                  <a:lnTo>
                    <a:pt x="333" y="148"/>
                  </a:lnTo>
                  <a:lnTo>
                    <a:pt x="342" y="148"/>
                  </a:lnTo>
                  <a:lnTo>
                    <a:pt x="350" y="150"/>
                  </a:lnTo>
                  <a:lnTo>
                    <a:pt x="354" y="152"/>
                  </a:lnTo>
                  <a:lnTo>
                    <a:pt x="360" y="154"/>
                  </a:lnTo>
                  <a:lnTo>
                    <a:pt x="369" y="156"/>
                  </a:lnTo>
                  <a:lnTo>
                    <a:pt x="371" y="157"/>
                  </a:lnTo>
                  <a:lnTo>
                    <a:pt x="375" y="157"/>
                  </a:lnTo>
                  <a:lnTo>
                    <a:pt x="379" y="156"/>
                  </a:lnTo>
                  <a:lnTo>
                    <a:pt x="384" y="154"/>
                  </a:lnTo>
                  <a:lnTo>
                    <a:pt x="388" y="152"/>
                  </a:lnTo>
                  <a:lnTo>
                    <a:pt x="399" y="150"/>
                  </a:lnTo>
                  <a:lnTo>
                    <a:pt x="405" y="148"/>
                  </a:lnTo>
                  <a:lnTo>
                    <a:pt x="411" y="148"/>
                  </a:lnTo>
                  <a:lnTo>
                    <a:pt x="413" y="148"/>
                  </a:lnTo>
                  <a:lnTo>
                    <a:pt x="415" y="146"/>
                  </a:lnTo>
                  <a:lnTo>
                    <a:pt x="417" y="148"/>
                  </a:lnTo>
                  <a:lnTo>
                    <a:pt x="420" y="148"/>
                  </a:lnTo>
                  <a:lnTo>
                    <a:pt x="422" y="148"/>
                  </a:lnTo>
                  <a:lnTo>
                    <a:pt x="424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7" y="142"/>
                  </a:lnTo>
                  <a:lnTo>
                    <a:pt x="441" y="144"/>
                  </a:lnTo>
                  <a:lnTo>
                    <a:pt x="449" y="146"/>
                  </a:lnTo>
                  <a:lnTo>
                    <a:pt x="456" y="146"/>
                  </a:lnTo>
                  <a:lnTo>
                    <a:pt x="464" y="146"/>
                  </a:lnTo>
                  <a:lnTo>
                    <a:pt x="470" y="144"/>
                  </a:lnTo>
                  <a:lnTo>
                    <a:pt x="475" y="144"/>
                  </a:lnTo>
                  <a:lnTo>
                    <a:pt x="479" y="142"/>
                  </a:lnTo>
                  <a:lnTo>
                    <a:pt x="481" y="142"/>
                  </a:lnTo>
                  <a:lnTo>
                    <a:pt x="483" y="140"/>
                  </a:lnTo>
                  <a:lnTo>
                    <a:pt x="485" y="138"/>
                  </a:lnTo>
                  <a:lnTo>
                    <a:pt x="489" y="135"/>
                  </a:lnTo>
                  <a:lnTo>
                    <a:pt x="491" y="135"/>
                  </a:lnTo>
                  <a:lnTo>
                    <a:pt x="493" y="135"/>
                  </a:lnTo>
                  <a:lnTo>
                    <a:pt x="494" y="137"/>
                  </a:lnTo>
                  <a:lnTo>
                    <a:pt x="496" y="140"/>
                  </a:lnTo>
                  <a:lnTo>
                    <a:pt x="500" y="144"/>
                  </a:lnTo>
                  <a:lnTo>
                    <a:pt x="504" y="144"/>
                  </a:lnTo>
                  <a:lnTo>
                    <a:pt x="508" y="144"/>
                  </a:lnTo>
                  <a:lnTo>
                    <a:pt x="512" y="142"/>
                  </a:lnTo>
                  <a:lnTo>
                    <a:pt x="515" y="140"/>
                  </a:lnTo>
                  <a:lnTo>
                    <a:pt x="517" y="137"/>
                  </a:lnTo>
                  <a:lnTo>
                    <a:pt x="519" y="133"/>
                  </a:lnTo>
                  <a:lnTo>
                    <a:pt x="523" y="123"/>
                  </a:lnTo>
                  <a:lnTo>
                    <a:pt x="525" y="119"/>
                  </a:lnTo>
                  <a:lnTo>
                    <a:pt x="527" y="118"/>
                  </a:lnTo>
                  <a:lnTo>
                    <a:pt x="531" y="116"/>
                  </a:lnTo>
                  <a:lnTo>
                    <a:pt x="534" y="114"/>
                  </a:lnTo>
                  <a:lnTo>
                    <a:pt x="538" y="110"/>
                  </a:lnTo>
                  <a:lnTo>
                    <a:pt x="544" y="108"/>
                  </a:lnTo>
                  <a:lnTo>
                    <a:pt x="546" y="106"/>
                  </a:lnTo>
                  <a:lnTo>
                    <a:pt x="548" y="106"/>
                  </a:lnTo>
                  <a:lnTo>
                    <a:pt x="550" y="108"/>
                  </a:lnTo>
                  <a:lnTo>
                    <a:pt x="551" y="108"/>
                  </a:lnTo>
                  <a:lnTo>
                    <a:pt x="553" y="108"/>
                  </a:lnTo>
                  <a:lnTo>
                    <a:pt x="557" y="108"/>
                  </a:lnTo>
                  <a:lnTo>
                    <a:pt x="559" y="108"/>
                  </a:lnTo>
                  <a:lnTo>
                    <a:pt x="561" y="108"/>
                  </a:lnTo>
                  <a:lnTo>
                    <a:pt x="563" y="106"/>
                  </a:lnTo>
                  <a:lnTo>
                    <a:pt x="565" y="106"/>
                  </a:lnTo>
                  <a:lnTo>
                    <a:pt x="567" y="106"/>
                  </a:lnTo>
                  <a:lnTo>
                    <a:pt x="567" y="108"/>
                  </a:lnTo>
                  <a:lnTo>
                    <a:pt x="569" y="108"/>
                  </a:lnTo>
                  <a:lnTo>
                    <a:pt x="570" y="106"/>
                  </a:lnTo>
                  <a:lnTo>
                    <a:pt x="572" y="106"/>
                  </a:lnTo>
                  <a:lnTo>
                    <a:pt x="574" y="104"/>
                  </a:lnTo>
                  <a:lnTo>
                    <a:pt x="574" y="100"/>
                  </a:lnTo>
                  <a:lnTo>
                    <a:pt x="574" y="97"/>
                  </a:lnTo>
                  <a:lnTo>
                    <a:pt x="574" y="95"/>
                  </a:lnTo>
                  <a:lnTo>
                    <a:pt x="574" y="93"/>
                  </a:lnTo>
                  <a:lnTo>
                    <a:pt x="576" y="93"/>
                  </a:lnTo>
                  <a:lnTo>
                    <a:pt x="576" y="91"/>
                  </a:lnTo>
                  <a:lnTo>
                    <a:pt x="578" y="89"/>
                  </a:lnTo>
                  <a:lnTo>
                    <a:pt x="578" y="87"/>
                  </a:lnTo>
                  <a:lnTo>
                    <a:pt x="578" y="85"/>
                  </a:lnTo>
                  <a:lnTo>
                    <a:pt x="580" y="83"/>
                  </a:lnTo>
                  <a:lnTo>
                    <a:pt x="582" y="83"/>
                  </a:lnTo>
                  <a:lnTo>
                    <a:pt x="584" y="83"/>
                  </a:lnTo>
                  <a:lnTo>
                    <a:pt x="586" y="83"/>
                  </a:lnTo>
                  <a:lnTo>
                    <a:pt x="591" y="81"/>
                  </a:lnTo>
                  <a:lnTo>
                    <a:pt x="593" y="81"/>
                  </a:lnTo>
                  <a:lnTo>
                    <a:pt x="599" y="83"/>
                  </a:lnTo>
                  <a:lnTo>
                    <a:pt x="603" y="83"/>
                  </a:lnTo>
                  <a:lnTo>
                    <a:pt x="607" y="87"/>
                  </a:lnTo>
                  <a:lnTo>
                    <a:pt x="612" y="89"/>
                  </a:lnTo>
                  <a:lnTo>
                    <a:pt x="618" y="89"/>
                  </a:lnTo>
                  <a:lnTo>
                    <a:pt x="620" y="89"/>
                  </a:lnTo>
                  <a:lnTo>
                    <a:pt x="622" y="91"/>
                  </a:lnTo>
                  <a:lnTo>
                    <a:pt x="624" y="89"/>
                  </a:lnTo>
                  <a:lnTo>
                    <a:pt x="627" y="89"/>
                  </a:lnTo>
                  <a:lnTo>
                    <a:pt x="631" y="87"/>
                  </a:lnTo>
                  <a:lnTo>
                    <a:pt x="633" y="87"/>
                  </a:lnTo>
                  <a:lnTo>
                    <a:pt x="635" y="85"/>
                  </a:lnTo>
                  <a:lnTo>
                    <a:pt x="637" y="85"/>
                  </a:lnTo>
                  <a:lnTo>
                    <a:pt x="639" y="85"/>
                  </a:lnTo>
                  <a:lnTo>
                    <a:pt x="641" y="85"/>
                  </a:lnTo>
                  <a:lnTo>
                    <a:pt x="643" y="83"/>
                  </a:lnTo>
                  <a:lnTo>
                    <a:pt x="643" y="81"/>
                  </a:lnTo>
                  <a:lnTo>
                    <a:pt x="645" y="81"/>
                  </a:lnTo>
                  <a:lnTo>
                    <a:pt x="646" y="81"/>
                  </a:lnTo>
                  <a:lnTo>
                    <a:pt x="648" y="81"/>
                  </a:lnTo>
                  <a:lnTo>
                    <a:pt x="648" y="83"/>
                  </a:lnTo>
                  <a:lnTo>
                    <a:pt x="650" y="83"/>
                  </a:lnTo>
                  <a:lnTo>
                    <a:pt x="652" y="83"/>
                  </a:lnTo>
                  <a:lnTo>
                    <a:pt x="654" y="81"/>
                  </a:lnTo>
                  <a:lnTo>
                    <a:pt x="658" y="81"/>
                  </a:lnTo>
                  <a:lnTo>
                    <a:pt x="658" y="80"/>
                  </a:lnTo>
                  <a:lnTo>
                    <a:pt x="658" y="78"/>
                  </a:lnTo>
                  <a:lnTo>
                    <a:pt x="662" y="78"/>
                  </a:lnTo>
                  <a:lnTo>
                    <a:pt x="664" y="76"/>
                  </a:lnTo>
                  <a:lnTo>
                    <a:pt x="664" y="74"/>
                  </a:lnTo>
                  <a:lnTo>
                    <a:pt x="664" y="72"/>
                  </a:lnTo>
                  <a:lnTo>
                    <a:pt x="664" y="70"/>
                  </a:lnTo>
                  <a:lnTo>
                    <a:pt x="665" y="68"/>
                  </a:lnTo>
                  <a:lnTo>
                    <a:pt x="667" y="68"/>
                  </a:lnTo>
                  <a:lnTo>
                    <a:pt x="669" y="66"/>
                  </a:lnTo>
                  <a:lnTo>
                    <a:pt x="671" y="66"/>
                  </a:lnTo>
                  <a:lnTo>
                    <a:pt x="673" y="62"/>
                  </a:lnTo>
                  <a:lnTo>
                    <a:pt x="675" y="61"/>
                  </a:lnTo>
                  <a:lnTo>
                    <a:pt x="677" y="59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3" y="59"/>
                  </a:lnTo>
                  <a:lnTo>
                    <a:pt x="684" y="59"/>
                  </a:lnTo>
                  <a:lnTo>
                    <a:pt x="688" y="59"/>
                  </a:lnTo>
                  <a:lnTo>
                    <a:pt x="692" y="57"/>
                  </a:lnTo>
                  <a:lnTo>
                    <a:pt x="694" y="53"/>
                  </a:lnTo>
                  <a:lnTo>
                    <a:pt x="696" y="51"/>
                  </a:lnTo>
                  <a:lnTo>
                    <a:pt x="698" y="47"/>
                  </a:lnTo>
                  <a:lnTo>
                    <a:pt x="700" y="47"/>
                  </a:lnTo>
                  <a:lnTo>
                    <a:pt x="705" y="47"/>
                  </a:lnTo>
                  <a:lnTo>
                    <a:pt x="707" y="45"/>
                  </a:lnTo>
                  <a:lnTo>
                    <a:pt x="709" y="47"/>
                  </a:lnTo>
                  <a:lnTo>
                    <a:pt x="711" y="49"/>
                  </a:lnTo>
                  <a:lnTo>
                    <a:pt x="713" y="51"/>
                  </a:lnTo>
                  <a:lnTo>
                    <a:pt x="715" y="53"/>
                  </a:lnTo>
                  <a:lnTo>
                    <a:pt x="717" y="51"/>
                  </a:lnTo>
                  <a:lnTo>
                    <a:pt x="717" y="49"/>
                  </a:lnTo>
                  <a:lnTo>
                    <a:pt x="719" y="43"/>
                  </a:lnTo>
                  <a:lnTo>
                    <a:pt x="721" y="40"/>
                  </a:lnTo>
                  <a:lnTo>
                    <a:pt x="723" y="38"/>
                  </a:lnTo>
                  <a:lnTo>
                    <a:pt x="726" y="36"/>
                  </a:lnTo>
                  <a:lnTo>
                    <a:pt x="728" y="36"/>
                  </a:lnTo>
                  <a:lnTo>
                    <a:pt x="730" y="36"/>
                  </a:lnTo>
                  <a:lnTo>
                    <a:pt x="734" y="36"/>
                  </a:lnTo>
                  <a:lnTo>
                    <a:pt x="738" y="36"/>
                  </a:lnTo>
                  <a:lnTo>
                    <a:pt x="742" y="36"/>
                  </a:lnTo>
                  <a:lnTo>
                    <a:pt x="742" y="38"/>
                  </a:lnTo>
                  <a:lnTo>
                    <a:pt x="743" y="38"/>
                  </a:lnTo>
                  <a:lnTo>
                    <a:pt x="747" y="38"/>
                  </a:lnTo>
                  <a:lnTo>
                    <a:pt x="751" y="36"/>
                  </a:lnTo>
                  <a:lnTo>
                    <a:pt x="753" y="34"/>
                  </a:lnTo>
                  <a:lnTo>
                    <a:pt x="755" y="32"/>
                  </a:lnTo>
                  <a:lnTo>
                    <a:pt x="757" y="30"/>
                  </a:lnTo>
                  <a:lnTo>
                    <a:pt x="757" y="28"/>
                  </a:lnTo>
                  <a:lnTo>
                    <a:pt x="755" y="23"/>
                  </a:lnTo>
                  <a:lnTo>
                    <a:pt x="755" y="19"/>
                  </a:lnTo>
                  <a:lnTo>
                    <a:pt x="755" y="17"/>
                  </a:lnTo>
                  <a:lnTo>
                    <a:pt x="755" y="15"/>
                  </a:lnTo>
                  <a:lnTo>
                    <a:pt x="755" y="13"/>
                  </a:lnTo>
                  <a:lnTo>
                    <a:pt x="755" y="11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61" y="9"/>
                  </a:lnTo>
                  <a:lnTo>
                    <a:pt x="761" y="7"/>
                  </a:lnTo>
                  <a:lnTo>
                    <a:pt x="761" y="5"/>
                  </a:lnTo>
                  <a:lnTo>
                    <a:pt x="762" y="4"/>
                  </a:lnTo>
                  <a:lnTo>
                    <a:pt x="764" y="2"/>
                  </a:lnTo>
                  <a:lnTo>
                    <a:pt x="766" y="2"/>
                  </a:lnTo>
                  <a:lnTo>
                    <a:pt x="768" y="2"/>
                  </a:lnTo>
                  <a:lnTo>
                    <a:pt x="772" y="0"/>
                  </a:lnTo>
                  <a:lnTo>
                    <a:pt x="776" y="2"/>
                  </a:lnTo>
                  <a:lnTo>
                    <a:pt x="783" y="2"/>
                  </a:lnTo>
                  <a:lnTo>
                    <a:pt x="791" y="2"/>
                  </a:lnTo>
                  <a:lnTo>
                    <a:pt x="800" y="2"/>
                  </a:lnTo>
                  <a:lnTo>
                    <a:pt x="806" y="2"/>
                  </a:lnTo>
                  <a:lnTo>
                    <a:pt x="804" y="5"/>
                  </a:lnTo>
                  <a:lnTo>
                    <a:pt x="806" y="7"/>
                  </a:lnTo>
                  <a:lnTo>
                    <a:pt x="806" y="9"/>
                  </a:lnTo>
                  <a:lnTo>
                    <a:pt x="804" y="11"/>
                  </a:lnTo>
                  <a:lnTo>
                    <a:pt x="804" y="13"/>
                  </a:lnTo>
                  <a:lnTo>
                    <a:pt x="802" y="15"/>
                  </a:lnTo>
                  <a:lnTo>
                    <a:pt x="800" y="15"/>
                  </a:lnTo>
                  <a:lnTo>
                    <a:pt x="799" y="15"/>
                  </a:lnTo>
                  <a:lnTo>
                    <a:pt x="797" y="17"/>
                  </a:lnTo>
                  <a:lnTo>
                    <a:pt x="795" y="17"/>
                  </a:lnTo>
                  <a:lnTo>
                    <a:pt x="799" y="19"/>
                  </a:lnTo>
                  <a:lnTo>
                    <a:pt x="800" y="19"/>
                  </a:lnTo>
                  <a:lnTo>
                    <a:pt x="804" y="21"/>
                  </a:lnTo>
                  <a:lnTo>
                    <a:pt x="804" y="23"/>
                  </a:lnTo>
                  <a:lnTo>
                    <a:pt x="804" y="26"/>
                  </a:lnTo>
                  <a:lnTo>
                    <a:pt x="804" y="28"/>
                  </a:lnTo>
                  <a:lnTo>
                    <a:pt x="802" y="30"/>
                  </a:lnTo>
                  <a:lnTo>
                    <a:pt x="800" y="32"/>
                  </a:lnTo>
                  <a:lnTo>
                    <a:pt x="800" y="34"/>
                  </a:lnTo>
                  <a:lnTo>
                    <a:pt x="802" y="38"/>
                  </a:lnTo>
                  <a:lnTo>
                    <a:pt x="806" y="40"/>
                  </a:lnTo>
                  <a:lnTo>
                    <a:pt x="808" y="42"/>
                  </a:lnTo>
                  <a:lnTo>
                    <a:pt x="810" y="42"/>
                  </a:lnTo>
                  <a:lnTo>
                    <a:pt x="810" y="43"/>
                  </a:lnTo>
                  <a:lnTo>
                    <a:pt x="812" y="45"/>
                  </a:lnTo>
                  <a:lnTo>
                    <a:pt x="814" y="45"/>
                  </a:lnTo>
                  <a:lnTo>
                    <a:pt x="816" y="47"/>
                  </a:lnTo>
                  <a:lnTo>
                    <a:pt x="818" y="47"/>
                  </a:lnTo>
                  <a:lnTo>
                    <a:pt x="819" y="47"/>
                  </a:lnTo>
                  <a:lnTo>
                    <a:pt x="821" y="47"/>
                  </a:lnTo>
                  <a:lnTo>
                    <a:pt x="823" y="47"/>
                  </a:lnTo>
                  <a:lnTo>
                    <a:pt x="825" y="47"/>
                  </a:lnTo>
                  <a:lnTo>
                    <a:pt x="827" y="45"/>
                  </a:lnTo>
                  <a:lnTo>
                    <a:pt x="829" y="43"/>
                  </a:lnTo>
                  <a:lnTo>
                    <a:pt x="833" y="43"/>
                  </a:lnTo>
                  <a:lnTo>
                    <a:pt x="837" y="45"/>
                  </a:lnTo>
                  <a:lnTo>
                    <a:pt x="838" y="47"/>
                  </a:lnTo>
                  <a:lnTo>
                    <a:pt x="842" y="49"/>
                  </a:lnTo>
                  <a:lnTo>
                    <a:pt x="842" y="53"/>
                  </a:lnTo>
                  <a:lnTo>
                    <a:pt x="844" y="55"/>
                  </a:lnTo>
                  <a:lnTo>
                    <a:pt x="846" y="57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48" y="62"/>
                  </a:lnTo>
                  <a:lnTo>
                    <a:pt x="848" y="64"/>
                  </a:lnTo>
                  <a:lnTo>
                    <a:pt x="850" y="66"/>
                  </a:lnTo>
                  <a:lnTo>
                    <a:pt x="856" y="68"/>
                  </a:lnTo>
                  <a:lnTo>
                    <a:pt x="863" y="72"/>
                  </a:lnTo>
                  <a:lnTo>
                    <a:pt x="869" y="74"/>
                  </a:lnTo>
                  <a:lnTo>
                    <a:pt x="876" y="78"/>
                  </a:lnTo>
                  <a:lnTo>
                    <a:pt x="878" y="78"/>
                  </a:lnTo>
                  <a:lnTo>
                    <a:pt x="882" y="81"/>
                  </a:lnTo>
                  <a:lnTo>
                    <a:pt x="886" y="85"/>
                  </a:lnTo>
                  <a:lnTo>
                    <a:pt x="888" y="89"/>
                  </a:lnTo>
                  <a:lnTo>
                    <a:pt x="888" y="93"/>
                  </a:lnTo>
                  <a:lnTo>
                    <a:pt x="890" y="99"/>
                  </a:lnTo>
                  <a:lnTo>
                    <a:pt x="890" y="104"/>
                  </a:lnTo>
                  <a:lnTo>
                    <a:pt x="890" y="108"/>
                  </a:lnTo>
                  <a:lnTo>
                    <a:pt x="892" y="112"/>
                  </a:lnTo>
                  <a:lnTo>
                    <a:pt x="892" y="114"/>
                  </a:lnTo>
                  <a:lnTo>
                    <a:pt x="894" y="116"/>
                  </a:lnTo>
                  <a:lnTo>
                    <a:pt x="895" y="118"/>
                  </a:lnTo>
                  <a:lnTo>
                    <a:pt x="899" y="116"/>
                  </a:lnTo>
                  <a:lnTo>
                    <a:pt x="901" y="118"/>
                  </a:lnTo>
                  <a:lnTo>
                    <a:pt x="903" y="118"/>
                  </a:lnTo>
                  <a:lnTo>
                    <a:pt x="903" y="119"/>
                  </a:lnTo>
                  <a:lnTo>
                    <a:pt x="901" y="121"/>
                  </a:lnTo>
                  <a:lnTo>
                    <a:pt x="899" y="123"/>
                  </a:lnTo>
                  <a:lnTo>
                    <a:pt x="899" y="125"/>
                  </a:lnTo>
                  <a:lnTo>
                    <a:pt x="897" y="129"/>
                  </a:lnTo>
                  <a:lnTo>
                    <a:pt x="895" y="131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4" y="137"/>
                  </a:lnTo>
                  <a:lnTo>
                    <a:pt x="895" y="140"/>
                  </a:lnTo>
                  <a:lnTo>
                    <a:pt x="897" y="146"/>
                  </a:lnTo>
                  <a:lnTo>
                    <a:pt x="899" y="148"/>
                  </a:lnTo>
                  <a:lnTo>
                    <a:pt x="899" y="150"/>
                  </a:lnTo>
                  <a:lnTo>
                    <a:pt x="899" y="154"/>
                  </a:lnTo>
                  <a:lnTo>
                    <a:pt x="899" y="156"/>
                  </a:lnTo>
                  <a:lnTo>
                    <a:pt x="899" y="157"/>
                  </a:lnTo>
                  <a:lnTo>
                    <a:pt x="901" y="159"/>
                  </a:lnTo>
                  <a:lnTo>
                    <a:pt x="909" y="165"/>
                  </a:lnTo>
                  <a:lnTo>
                    <a:pt x="913" y="169"/>
                  </a:lnTo>
                  <a:lnTo>
                    <a:pt x="914" y="169"/>
                  </a:lnTo>
                  <a:lnTo>
                    <a:pt x="918" y="173"/>
                  </a:lnTo>
                  <a:lnTo>
                    <a:pt x="922" y="176"/>
                  </a:lnTo>
                  <a:lnTo>
                    <a:pt x="924" y="178"/>
                  </a:lnTo>
                  <a:lnTo>
                    <a:pt x="926" y="180"/>
                  </a:lnTo>
                  <a:lnTo>
                    <a:pt x="928" y="182"/>
                  </a:lnTo>
                  <a:lnTo>
                    <a:pt x="932" y="184"/>
                  </a:lnTo>
                  <a:lnTo>
                    <a:pt x="935" y="188"/>
                  </a:lnTo>
                  <a:lnTo>
                    <a:pt x="939" y="195"/>
                  </a:lnTo>
                  <a:lnTo>
                    <a:pt x="941" y="201"/>
                  </a:lnTo>
                  <a:lnTo>
                    <a:pt x="945" y="211"/>
                  </a:lnTo>
                  <a:lnTo>
                    <a:pt x="945" y="214"/>
                  </a:lnTo>
                  <a:lnTo>
                    <a:pt x="947" y="216"/>
                  </a:lnTo>
                  <a:lnTo>
                    <a:pt x="949" y="218"/>
                  </a:lnTo>
                  <a:lnTo>
                    <a:pt x="951" y="222"/>
                  </a:lnTo>
                  <a:lnTo>
                    <a:pt x="952" y="224"/>
                  </a:lnTo>
                  <a:lnTo>
                    <a:pt x="954" y="226"/>
                  </a:lnTo>
                  <a:lnTo>
                    <a:pt x="956" y="226"/>
                  </a:lnTo>
                  <a:lnTo>
                    <a:pt x="964" y="230"/>
                  </a:lnTo>
                  <a:lnTo>
                    <a:pt x="964" y="228"/>
                  </a:lnTo>
                  <a:lnTo>
                    <a:pt x="964" y="226"/>
                  </a:lnTo>
                  <a:lnTo>
                    <a:pt x="964" y="224"/>
                  </a:lnTo>
                  <a:lnTo>
                    <a:pt x="966" y="224"/>
                  </a:lnTo>
                  <a:lnTo>
                    <a:pt x="968" y="224"/>
                  </a:lnTo>
                  <a:lnTo>
                    <a:pt x="970" y="226"/>
                  </a:lnTo>
                  <a:lnTo>
                    <a:pt x="971" y="226"/>
                  </a:lnTo>
                  <a:lnTo>
                    <a:pt x="973" y="226"/>
                  </a:lnTo>
                  <a:lnTo>
                    <a:pt x="975" y="226"/>
                  </a:lnTo>
                  <a:lnTo>
                    <a:pt x="977" y="224"/>
                  </a:lnTo>
                  <a:lnTo>
                    <a:pt x="977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3" y="220"/>
                  </a:lnTo>
                  <a:lnTo>
                    <a:pt x="985" y="220"/>
                  </a:lnTo>
                  <a:lnTo>
                    <a:pt x="989" y="220"/>
                  </a:lnTo>
                  <a:lnTo>
                    <a:pt x="990" y="222"/>
                  </a:lnTo>
                  <a:lnTo>
                    <a:pt x="992" y="224"/>
                  </a:lnTo>
                  <a:lnTo>
                    <a:pt x="994" y="224"/>
                  </a:lnTo>
                  <a:lnTo>
                    <a:pt x="1002" y="224"/>
                  </a:lnTo>
                  <a:lnTo>
                    <a:pt x="1004" y="226"/>
                  </a:lnTo>
                  <a:lnTo>
                    <a:pt x="1006" y="228"/>
                  </a:lnTo>
                  <a:lnTo>
                    <a:pt x="1008" y="228"/>
                  </a:lnTo>
                  <a:lnTo>
                    <a:pt x="1009" y="228"/>
                  </a:lnTo>
                  <a:lnTo>
                    <a:pt x="1011" y="230"/>
                  </a:lnTo>
                  <a:lnTo>
                    <a:pt x="1013" y="231"/>
                  </a:lnTo>
                  <a:lnTo>
                    <a:pt x="1013" y="233"/>
                  </a:lnTo>
                  <a:lnTo>
                    <a:pt x="1015" y="233"/>
                  </a:lnTo>
                  <a:lnTo>
                    <a:pt x="1017" y="235"/>
                  </a:lnTo>
                  <a:lnTo>
                    <a:pt x="1019" y="235"/>
                  </a:lnTo>
                  <a:lnTo>
                    <a:pt x="1019" y="233"/>
                  </a:lnTo>
                  <a:lnTo>
                    <a:pt x="1023" y="230"/>
                  </a:lnTo>
                  <a:lnTo>
                    <a:pt x="1025" y="230"/>
                  </a:lnTo>
                  <a:lnTo>
                    <a:pt x="1025" y="228"/>
                  </a:lnTo>
                  <a:lnTo>
                    <a:pt x="1027" y="226"/>
                  </a:lnTo>
                  <a:lnTo>
                    <a:pt x="1028" y="226"/>
                  </a:lnTo>
                  <a:lnTo>
                    <a:pt x="1032" y="224"/>
                  </a:lnTo>
                  <a:lnTo>
                    <a:pt x="1038" y="222"/>
                  </a:lnTo>
                  <a:lnTo>
                    <a:pt x="1044" y="222"/>
                  </a:lnTo>
                  <a:lnTo>
                    <a:pt x="1047" y="220"/>
                  </a:lnTo>
                  <a:lnTo>
                    <a:pt x="1049" y="218"/>
                  </a:lnTo>
                  <a:lnTo>
                    <a:pt x="1053" y="218"/>
                  </a:lnTo>
                  <a:lnTo>
                    <a:pt x="1053" y="220"/>
                  </a:lnTo>
                  <a:lnTo>
                    <a:pt x="1055" y="220"/>
                  </a:lnTo>
                  <a:lnTo>
                    <a:pt x="1055" y="222"/>
                  </a:lnTo>
                  <a:lnTo>
                    <a:pt x="1055" y="224"/>
                  </a:lnTo>
                  <a:lnTo>
                    <a:pt x="1053" y="224"/>
                  </a:lnTo>
                  <a:lnTo>
                    <a:pt x="1053" y="226"/>
                  </a:lnTo>
                  <a:lnTo>
                    <a:pt x="1051" y="228"/>
                  </a:lnTo>
                  <a:lnTo>
                    <a:pt x="1051" y="230"/>
                  </a:lnTo>
                  <a:lnTo>
                    <a:pt x="1051" y="231"/>
                  </a:lnTo>
                  <a:lnTo>
                    <a:pt x="1049" y="231"/>
                  </a:lnTo>
                  <a:lnTo>
                    <a:pt x="1049" y="233"/>
                  </a:lnTo>
                  <a:lnTo>
                    <a:pt x="1047" y="235"/>
                  </a:lnTo>
                  <a:lnTo>
                    <a:pt x="1047" y="237"/>
                  </a:lnTo>
                  <a:lnTo>
                    <a:pt x="1047" y="239"/>
                  </a:lnTo>
                  <a:lnTo>
                    <a:pt x="1049" y="239"/>
                  </a:lnTo>
                  <a:lnTo>
                    <a:pt x="1051" y="241"/>
                  </a:lnTo>
                  <a:lnTo>
                    <a:pt x="1049" y="243"/>
                  </a:lnTo>
                  <a:lnTo>
                    <a:pt x="1051" y="243"/>
                  </a:lnTo>
                  <a:lnTo>
                    <a:pt x="1051" y="245"/>
                  </a:lnTo>
                  <a:lnTo>
                    <a:pt x="1051" y="247"/>
                  </a:lnTo>
                  <a:lnTo>
                    <a:pt x="1049" y="249"/>
                  </a:lnTo>
                  <a:lnTo>
                    <a:pt x="1049" y="250"/>
                  </a:lnTo>
                  <a:lnTo>
                    <a:pt x="1047" y="252"/>
                  </a:lnTo>
                  <a:lnTo>
                    <a:pt x="1046" y="258"/>
                  </a:lnTo>
                  <a:lnTo>
                    <a:pt x="1044" y="262"/>
                  </a:lnTo>
                  <a:lnTo>
                    <a:pt x="1042" y="264"/>
                  </a:lnTo>
                  <a:lnTo>
                    <a:pt x="1040" y="269"/>
                  </a:lnTo>
                  <a:lnTo>
                    <a:pt x="1038" y="271"/>
                  </a:lnTo>
                  <a:lnTo>
                    <a:pt x="1036" y="273"/>
                  </a:lnTo>
                  <a:lnTo>
                    <a:pt x="1032" y="273"/>
                  </a:lnTo>
                  <a:lnTo>
                    <a:pt x="1032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2" y="281"/>
                  </a:lnTo>
                  <a:lnTo>
                    <a:pt x="1030" y="281"/>
                  </a:lnTo>
                  <a:lnTo>
                    <a:pt x="1030" y="283"/>
                  </a:lnTo>
                  <a:lnTo>
                    <a:pt x="1030" y="285"/>
                  </a:lnTo>
                  <a:lnTo>
                    <a:pt x="1032" y="285"/>
                  </a:lnTo>
                  <a:lnTo>
                    <a:pt x="1030" y="287"/>
                  </a:lnTo>
                  <a:lnTo>
                    <a:pt x="1032" y="288"/>
                  </a:lnTo>
                  <a:lnTo>
                    <a:pt x="1034" y="290"/>
                  </a:lnTo>
                  <a:lnTo>
                    <a:pt x="1034" y="292"/>
                  </a:lnTo>
                  <a:lnTo>
                    <a:pt x="1036" y="294"/>
                  </a:lnTo>
                  <a:lnTo>
                    <a:pt x="1036" y="296"/>
                  </a:lnTo>
                  <a:lnTo>
                    <a:pt x="1038" y="296"/>
                  </a:lnTo>
                  <a:lnTo>
                    <a:pt x="1038" y="298"/>
                  </a:lnTo>
                  <a:lnTo>
                    <a:pt x="1038" y="300"/>
                  </a:lnTo>
                  <a:lnTo>
                    <a:pt x="1038" y="302"/>
                  </a:lnTo>
                  <a:lnTo>
                    <a:pt x="1040" y="302"/>
                  </a:lnTo>
                  <a:lnTo>
                    <a:pt x="1044" y="306"/>
                  </a:lnTo>
                  <a:lnTo>
                    <a:pt x="1046" y="307"/>
                  </a:lnTo>
                  <a:lnTo>
                    <a:pt x="1047" y="309"/>
                  </a:lnTo>
                  <a:lnTo>
                    <a:pt x="1047" y="311"/>
                  </a:lnTo>
                  <a:lnTo>
                    <a:pt x="1049" y="313"/>
                  </a:lnTo>
                  <a:lnTo>
                    <a:pt x="1051" y="315"/>
                  </a:lnTo>
                  <a:lnTo>
                    <a:pt x="1051" y="317"/>
                  </a:lnTo>
                  <a:lnTo>
                    <a:pt x="1049" y="319"/>
                  </a:lnTo>
                  <a:lnTo>
                    <a:pt x="1047" y="321"/>
                  </a:lnTo>
                  <a:lnTo>
                    <a:pt x="1047" y="323"/>
                  </a:lnTo>
                  <a:lnTo>
                    <a:pt x="1047" y="325"/>
                  </a:lnTo>
                  <a:lnTo>
                    <a:pt x="1046" y="326"/>
                  </a:lnTo>
                  <a:lnTo>
                    <a:pt x="1046" y="328"/>
                  </a:lnTo>
                  <a:lnTo>
                    <a:pt x="1046" y="330"/>
                  </a:lnTo>
                  <a:lnTo>
                    <a:pt x="1044" y="332"/>
                  </a:lnTo>
                  <a:lnTo>
                    <a:pt x="1040" y="332"/>
                  </a:lnTo>
                  <a:lnTo>
                    <a:pt x="1032" y="332"/>
                  </a:lnTo>
                  <a:lnTo>
                    <a:pt x="1030" y="332"/>
                  </a:lnTo>
                  <a:lnTo>
                    <a:pt x="1028" y="332"/>
                  </a:lnTo>
                  <a:lnTo>
                    <a:pt x="1027" y="332"/>
                  </a:lnTo>
                  <a:lnTo>
                    <a:pt x="1025" y="332"/>
                  </a:lnTo>
                  <a:lnTo>
                    <a:pt x="1023" y="330"/>
                  </a:lnTo>
                  <a:lnTo>
                    <a:pt x="1021" y="330"/>
                  </a:lnTo>
                  <a:lnTo>
                    <a:pt x="1019" y="330"/>
                  </a:lnTo>
                  <a:lnTo>
                    <a:pt x="1017" y="332"/>
                  </a:lnTo>
                  <a:lnTo>
                    <a:pt x="1015" y="332"/>
                  </a:lnTo>
                  <a:lnTo>
                    <a:pt x="1013" y="334"/>
                  </a:lnTo>
                  <a:lnTo>
                    <a:pt x="1011" y="334"/>
                  </a:lnTo>
                  <a:lnTo>
                    <a:pt x="1008" y="338"/>
                  </a:lnTo>
                  <a:lnTo>
                    <a:pt x="1006" y="342"/>
                  </a:lnTo>
                  <a:lnTo>
                    <a:pt x="1004" y="345"/>
                  </a:lnTo>
                  <a:lnTo>
                    <a:pt x="1002" y="349"/>
                  </a:lnTo>
                  <a:lnTo>
                    <a:pt x="1002" y="353"/>
                  </a:lnTo>
                  <a:lnTo>
                    <a:pt x="1002" y="355"/>
                  </a:lnTo>
                  <a:lnTo>
                    <a:pt x="1002" y="357"/>
                  </a:lnTo>
                  <a:lnTo>
                    <a:pt x="998" y="359"/>
                  </a:lnTo>
                  <a:lnTo>
                    <a:pt x="996" y="361"/>
                  </a:lnTo>
                  <a:lnTo>
                    <a:pt x="994" y="363"/>
                  </a:lnTo>
                  <a:lnTo>
                    <a:pt x="992" y="366"/>
                  </a:lnTo>
                  <a:lnTo>
                    <a:pt x="992" y="370"/>
                  </a:lnTo>
                  <a:lnTo>
                    <a:pt x="992" y="372"/>
                  </a:lnTo>
                  <a:lnTo>
                    <a:pt x="994" y="374"/>
                  </a:lnTo>
                  <a:lnTo>
                    <a:pt x="998" y="376"/>
                  </a:lnTo>
                  <a:lnTo>
                    <a:pt x="1004" y="378"/>
                  </a:lnTo>
                  <a:lnTo>
                    <a:pt x="1009" y="380"/>
                  </a:lnTo>
                  <a:lnTo>
                    <a:pt x="1013" y="382"/>
                  </a:lnTo>
                  <a:lnTo>
                    <a:pt x="1017" y="382"/>
                  </a:lnTo>
                  <a:lnTo>
                    <a:pt x="1017" y="383"/>
                  </a:lnTo>
                  <a:lnTo>
                    <a:pt x="1019" y="385"/>
                  </a:lnTo>
                  <a:lnTo>
                    <a:pt x="1019" y="389"/>
                  </a:lnTo>
                  <a:lnTo>
                    <a:pt x="1019" y="391"/>
                  </a:lnTo>
                  <a:lnTo>
                    <a:pt x="1021" y="391"/>
                  </a:lnTo>
                  <a:lnTo>
                    <a:pt x="1023" y="393"/>
                  </a:lnTo>
                  <a:lnTo>
                    <a:pt x="1023" y="395"/>
                  </a:lnTo>
                  <a:lnTo>
                    <a:pt x="1021" y="395"/>
                  </a:lnTo>
                  <a:lnTo>
                    <a:pt x="1021" y="397"/>
                  </a:lnTo>
                  <a:lnTo>
                    <a:pt x="1019" y="399"/>
                  </a:lnTo>
                  <a:lnTo>
                    <a:pt x="1017" y="401"/>
                  </a:lnTo>
                  <a:lnTo>
                    <a:pt x="1015" y="401"/>
                  </a:lnTo>
                  <a:lnTo>
                    <a:pt x="1015" y="402"/>
                  </a:lnTo>
                  <a:lnTo>
                    <a:pt x="1013" y="402"/>
                  </a:lnTo>
                  <a:lnTo>
                    <a:pt x="1013" y="404"/>
                  </a:lnTo>
                  <a:lnTo>
                    <a:pt x="1013" y="406"/>
                  </a:lnTo>
                  <a:lnTo>
                    <a:pt x="1011" y="408"/>
                  </a:lnTo>
                  <a:lnTo>
                    <a:pt x="1009" y="410"/>
                  </a:lnTo>
                  <a:lnTo>
                    <a:pt x="1008" y="410"/>
                  </a:lnTo>
                  <a:lnTo>
                    <a:pt x="1008" y="412"/>
                  </a:lnTo>
                  <a:lnTo>
                    <a:pt x="1006" y="414"/>
                  </a:lnTo>
                  <a:lnTo>
                    <a:pt x="1004" y="416"/>
                  </a:lnTo>
                  <a:lnTo>
                    <a:pt x="1004" y="418"/>
                  </a:lnTo>
                  <a:lnTo>
                    <a:pt x="1004" y="420"/>
                  </a:lnTo>
                  <a:lnTo>
                    <a:pt x="1002" y="425"/>
                  </a:lnTo>
                  <a:lnTo>
                    <a:pt x="1002" y="427"/>
                  </a:lnTo>
                  <a:lnTo>
                    <a:pt x="1002" y="431"/>
                  </a:lnTo>
                  <a:lnTo>
                    <a:pt x="1002" y="433"/>
                  </a:lnTo>
                  <a:lnTo>
                    <a:pt x="1002" y="435"/>
                  </a:lnTo>
                  <a:lnTo>
                    <a:pt x="1000" y="437"/>
                  </a:lnTo>
                  <a:lnTo>
                    <a:pt x="998" y="437"/>
                  </a:lnTo>
                  <a:lnTo>
                    <a:pt x="996" y="439"/>
                  </a:lnTo>
                  <a:lnTo>
                    <a:pt x="992" y="440"/>
                  </a:lnTo>
                  <a:lnTo>
                    <a:pt x="992" y="442"/>
                  </a:lnTo>
                  <a:lnTo>
                    <a:pt x="989" y="444"/>
                  </a:lnTo>
                  <a:lnTo>
                    <a:pt x="987" y="446"/>
                  </a:lnTo>
                  <a:lnTo>
                    <a:pt x="983" y="446"/>
                  </a:lnTo>
                  <a:lnTo>
                    <a:pt x="981" y="448"/>
                  </a:lnTo>
                  <a:lnTo>
                    <a:pt x="979" y="450"/>
                  </a:lnTo>
                  <a:lnTo>
                    <a:pt x="977" y="452"/>
                  </a:lnTo>
                  <a:lnTo>
                    <a:pt x="977" y="454"/>
                  </a:lnTo>
                  <a:lnTo>
                    <a:pt x="979" y="456"/>
                  </a:lnTo>
                  <a:lnTo>
                    <a:pt x="981" y="458"/>
                  </a:lnTo>
                  <a:lnTo>
                    <a:pt x="983" y="461"/>
                  </a:lnTo>
                  <a:lnTo>
                    <a:pt x="987" y="467"/>
                  </a:lnTo>
                  <a:lnTo>
                    <a:pt x="987" y="469"/>
                  </a:lnTo>
                  <a:lnTo>
                    <a:pt x="990" y="471"/>
                  </a:lnTo>
                  <a:lnTo>
                    <a:pt x="992" y="473"/>
                  </a:lnTo>
                  <a:lnTo>
                    <a:pt x="994" y="475"/>
                  </a:lnTo>
                  <a:lnTo>
                    <a:pt x="992" y="478"/>
                  </a:lnTo>
                  <a:lnTo>
                    <a:pt x="992" y="482"/>
                  </a:lnTo>
                  <a:lnTo>
                    <a:pt x="994" y="486"/>
                  </a:lnTo>
                  <a:lnTo>
                    <a:pt x="992" y="490"/>
                  </a:lnTo>
                  <a:lnTo>
                    <a:pt x="992" y="494"/>
                  </a:lnTo>
                  <a:lnTo>
                    <a:pt x="994" y="497"/>
                  </a:lnTo>
                  <a:lnTo>
                    <a:pt x="996" y="499"/>
                  </a:lnTo>
                  <a:lnTo>
                    <a:pt x="998" y="501"/>
                  </a:lnTo>
                  <a:lnTo>
                    <a:pt x="1000" y="501"/>
                  </a:lnTo>
                  <a:lnTo>
                    <a:pt x="1002" y="503"/>
                  </a:lnTo>
                  <a:lnTo>
                    <a:pt x="1000" y="507"/>
                  </a:lnTo>
                  <a:lnTo>
                    <a:pt x="996" y="511"/>
                  </a:lnTo>
                  <a:lnTo>
                    <a:pt x="989" y="518"/>
                  </a:lnTo>
                  <a:lnTo>
                    <a:pt x="989" y="520"/>
                  </a:lnTo>
                  <a:lnTo>
                    <a:pt x="987" y="524"/>
                  </a:lnTo>
                  <a:lnTo>
                    <a:pt x="987" y="528"/>
                  </a:lnTo>
                  <a:lnTo>
                    <a:pt x="985" y="532"/>
                  </a:lnTo>
                  <a:lnTo>
                    <a:pt x="981" y="535"/>
                  </a:lnTo>
                  <a:lnTo>
                    <a:pt x="977" y="537"/>
                  </a:lnTo>
                  <a:lnTo>
                    <a:pt x="975" y="539"/>
                  </a:lnTo>
                  <a:lnTo>
                    <a:pt x="973" y="539"/>
                  </a:lnTo>
                  <a:lnTo>
                    <a:pt x="970" y="541"/>
                  </a:lnTo>
                  <a:lnTo>
                    <a:pt x="966" y="545"/>
                  </a:lnTo>
                  <a:lnTo>
                    <a:pt x="964" y="549"/>
                  </a:lnTo>
                  <a:lnTo>
                    <a:pt x="962" y="553"/>
                  </a:lnTo>
                  <a:lnTo>
                    <a:pt x="960" y="558"/>
                  </a:lnTo>
                  <a:lnTo>
                    <a:pt x="960" y="566"/>
                  </a:lnTo>
                  <a:lnTo>
                    <a:pt x="958" y="572"/>
                  </a:lnTo>
                  <a:lnTo>
                    <a:pt x="956" y="579"/>
                  </a:lnTo>
                  <a:lnTo>
                    <a:pt x="952" y="591"/>
                  </a:lnTo>
                  <a:lnTo>
                    <a:pt x="951" y="600"/>
                  </a:lnTo>
                  <a:lnTo>
                    <a:pt x="949" y="604"/>
                  </a:lnTo>
                  <a:lnTo>
                    <a:pt x="949" y="608"/>
                  </a:lnTo>
                  <a:lnTo>
                    <a:pt x="949" y="609"/>
                  </a:lnTo>
                  <a:lnTo>
                    <a:pt x="949" y="611"/>
                  </a:lnTo>
                  <a:lnTo>
                    <a:pt x="949" y="615"/>
                  </a:lnTo>
                  <a:lnTo>
                    <a:pt x="949" y="623"/>
                  </a:lnTo>
                  <a:lnTo>
                    <a:pt x="949" y="625"/>
                  </a:lnTo>
                  <a:lnTo>
                    <a:pt x="949" y="628"/>
                  </a:lnTo>
                  <a:lnTo>
                    <a:pt x="951" y="630"/>
                  </a:lnTo>
                  <a:lnTo>
                    <a:pt x="952" y="632"/>
                  </a:lnTo>
                  <a:lnTo>
                    <a:pt x="954" y="634"/>
                  </a:lnTo>
                  <a:lnTo>
                    <a:pt x="956" y="636"/>
                  </a:lnTo>
                  <a:lnTo>
                    <a:pt x="958" y="638"/>
                  </a:lnTo>
                  <a:lnTo>
                    <a:pt x="962" y="638"/>
                  </a:lnTo>
                  <a:lnTo>
                    <a:pt x="968" y="640"/>
                  </a:lnTo>
                  <a:lnTo>
                    <a:pt x="970" y="642"/>
                  </a:lnTo>
                  <a:lnTo>
                    <a:pt x="971" y="644"/>
                  </a:lnTo>
                  <a:lnTo>
                    <a:pt x="971" y="646"/>
                  </a:lnTo>
                  <a:lnTo>
                    <a:pt x="971" y="647"/>
                  </a:lnTo>
                  <a:lnTo>
                    <a:pt x="971" y="649"/>
                  </a:lnTo>
                  <a:lnTo>
                    <a:pt x="971" y="651"/>
                  </a:lnTo>
                  <a:lnTo>
                    <a:pt x="971" y="653"/>
                  </a:lnTo>
                  <a:lnTo>
                    <a:pt x="971" y="655"/>
                  </a:lnTo>
                  <a:lnTo>
                    <a:pt x="971" y="657"/>
                  </a:lnTo>
                  <a:lnTo>
                    <a:pt x="971" y="659"/>
                  </a:lnTo>
                  <a:lnTo>
                    <a:pt x="971" y="661"/>
                  </a:lnTo>
                  <a:lnTo>
                    <a:pt x="970" y="663"/>
                  </a:lnTo>
                  <a:lnTo>
                    <a:pt x="970" y="665"/>
                  </a:lnTo>
                  <a:lnTo>
                    <a:pt x="970" y="668"/>
                  </a:lnTo>
                  <a:lnTo>
                    <a:pt x="970" y="672"/>
                  </a:lnTo>
                  <a:lnTo>
                    <a:pt x="970" y="674"/>
                  </a:lnTo>
                  <a:lnTo>
                    <a:pt x="970" y="676"/>
                  </a:lnTo>
                  <a:lnTo>
                    <a:pt x="971" y="680"/>
                  </a:lnTo>
                  <a:lnTo>
                    <a:pt x="973" y="682"/>
                  </a:lnTo>
                  <a:lnTo>
                    <a:pt x="975" y="684"/>
                  </a:lnTo>
                  <a:lnTo>
                    <a:pt x="975" y="685"/>
                  </a:lnTo>
                  <a:lnTo>
                    <a:pt x="977" y="687"/>
                  </a:lnTo>
                  <a:lnTo>
                    <a:pt x="979" y="691"/>
                  </a:lnTo>
                  <a:lnTo>
                    <a:pt x="979" y="693"/>
                  </a:lnTo>
                  <a:lnTo>
                    <a:pt x="981" y="695"/>
                  </a:lnTo>
                  <a:lnTo>
                    <a:pt x="983" y="697"/>
                  </a:lnTo>
                  <a:lnTo>
                    <a:pt x="985" y="699"/>
                  </a:lnTo>
                  <a:lnTo>
                    <a:pt x="985" y="701"/>
                  </a:lnTo>
                  <a:lnTo>
                    <a:pt x="987" y="703"/>
                  </a:lnTo>
                  <a:lnTo>
                    <a:pt x="989" y="703"/>
                  </a:lnTo>
                  <a:lnTo>
                    <a:pt x="990" y="704"/>
                  </a:lnTo>
                  <a:lnTo>
                    <a:pt x="992" y="706"/>
                  </a:lnTo>
                  <a:lnTo>
                    <a:pt x="994" y="706"/>
                  </a:lnTo>
                  <a:lnTo>
                    <a:pt x="994" y="708"/>
                  </a:lnTo>
                  <a:lnTo>
                    <a:pt x="998" y="710"/>
                  </a:lnTo>
                  <a:lnTo>
                    <a:pt x="1000" y="710"/>
                  </a:lnTo>
                  <a:lnTo>
                    <a:pt x="1002" y="712"/>
                  </a:lnTo>
                  <a:lnTo>
                    <a:pt x="1004" y="712"/>
                  </a:lnTo>
                  <a:lnTo>
                    <a:pt x="1006" y="714"/>
                  </a:lnTo>
                  <a:lnTo>
                    <a:pt x="1008" y="714"/>
                  </a:lnTo>
                  <a:lnTo>
                    <a:pt x="1009" y="714"/>
                  </a:lnTo>
                  <a:lnTo>
                    <a:pt x="1011" y="714"/>
                  </a:lnTo>
                  <a:lnTo>
                    <a:pt x="1011" y="716"/>
                  </a:lnTo>
                  <a:lnTo>
                    <a:pt x="1013" y="716"/>
                  </a:lnTo>
                  <a:lnTo>
                    <a:pt x="1015" y="716"/>
                  </a:lnTo>
                  <a:lnTo>
                    <a:pt x="1017" y="716"/>
                  </a:lnTo>
                  <a:lnTo>
                    <a:pt x="1019" y="718"/>
                  </a:lnTo>
                  <a:lnTo>
                    <a:pt x="1021" y="718"/>
                  </a:lnTo>
                  <a:lnTo>
                    <a:pt x="1023" y="720"/>
                  </a:lnTo>
                  <a:lnTo>
                    <a:pt x="1027" y="720"/>
                  </a:lnTo>
                  <a:lnTo>
                    <a:pt x="1028" y="720"/>
                  </a:lnTo>
                  <a:lnTo>
                    <a:pt x="1030" y="722"/>
                  </a:lnTo>
                  <a:lnTo>
                    <a:pt x="1032" y="722"/>
                  </a:lnTo>
                  <a:lnTo>
                    <a:pt x="1034" y="723"/>
                  </a:lnTo>
                  <a:lnTo>
                    <a:pt x="1036" y="723"/>
                  </a:lnTo>
                  <a:lnTo>
                    <a:pt x="1038" y="725"/>
                  </a:lnTo>
                  <a:lnTo>
                    <a:pt x="1040" y="725"/>
                  </a:lnTo>
                  <a:lnTo>
                    <a:pt x="1040" y="727"/>
                  </a:lnTo>
                  <a:lnTo>
                    <a:pt x="1042" y="727"/>
                  </a:lnTo>
                  <a:lnTo>
                    <a:pt x="1044" y="729"/>
                  </a:lnTo>
                  <a:lnTo>
                    <a:pt x="1046" y="731"/>
                  </a:lnTo>
                  <a:lnTo>
                    <a:pt x="1047" y="731"/>
                  </a:lnTo>
                  <a:lnTo>
                    <a:pt x="1047" y="733"/>
                  </a:lnTo>
                  <a:lnTo>
                    <a:pt x="1047" y="735"/>
                  </a:lnTo>
                  <a:lnTo>
                    <a:pt x="1049" y="737"/>
                  </a:lnTo>
                  <a:lnTo>
                    <a:pt x="1051" y="739"/>
                  </a:lnTo>
                  <a:lnTo>
                    <a:pt x="1053" y="739"/>
                  </a:lnTo>
                  <a:lnTo>
                    <a:pt x="1053" y="741"/>
                  </a:lnTo>
                  <a:lnTo>
                    <a:pt x="1055" y="741"/>
                  </a:lnTo>
                  <a:lnTo>
                    <a:pt x="1057" y="742"/>
                  </a:lnTo>
                  <a:lnTo>
                    <a:pt x="1059" y="742"/>
                  </a:lnTo>
                  <a:lnTo>
                    <a:pt x="1059" y="744"/>
                  </a:lnTo>
                  <a:lnTo>
                    <a:pt x="1059" y="746"/>
                  </a:lnTo>
                  <a:lnTo>
                    <a:pt x="1057" y="746"/>
                  </a:lnTo>
                  <a:lnTo>
                    <a:pt x="1057" y="748"/>
                  </a:lnTo>
                  <a:lnTo>
                    <a:pt x="1057" y="750"/>
                  </a:lnTo>
                  <a:lnTo>
                    <a:pt x="1055" y="750"/>
                  </a:lnTo>
                  <a:lnTo>
                    <a:pt x="1055" y="752"/>
                  </a:lnTo>
                  <a:lnTo>
                    <a:pt x="1055" y="754"/>
                  </a:lnTo>
                  <a:lnTo>
                    <a:pt x="1053" y="754"/>
                  </a:lnTo>
                  <a:lnTo>
                    <a:pt x="1053" y="756"/>
                  </a:lnTo>
                  <a:lnTo>
                    <a:pt x="1051" y="756"/>
                  </a:lnTo>
                  <a:lnTo>
                    <a:pt x="1049" y="758"/>
                  </a:lnTo>
                  <a:lnTo>
                    <a:pt x="1049" y="760"/>
                  </a:lnTo>
                  <a:lnTo>
                    <a:pt x="1047" y="761"/>
                  </a:lnTo>
                  <a:lnTo>
                    <a:pt x="1047" y="763"/>
                  </a:lnTo>
                  <a:lnTo>
                    <a:pt x="1046" y="765"/>
                  </a:lnTo>
                  <a:lnTo>
                    <a:pt x="1044" y="767"/>
                  </a:lnTo>
                  <a:lnTo>
                    <a:pt x="1044" y="769"/>
                  </a:lnTo>
                  <a:lnTo>
                    <a:pt x="1042" y="771"/>
                  </a:lnTo>
                  <a:lnTo>
                    <a:pt x="1042" y="773"/>
                  </a:lnTo>
                  <a:lnTo>
                    <a:pt x="1042" y="775"/>
                  </a:lnTo>
                  <a:lnTo>
                    <a:pt x="1040" y="775"/>
                  </a:lnTo>
                  <a:lnTo>
                    <a:pt x="1038" y="777"/>
                  </a:lnTo>
                  <a:lnTo>
                    <a:pt x="1038" y="779"/>
                  </a:lnTo>
                  <a:lnTo>
                    <a:pt x="1036" y="779"/>
                  </a:lnTo>
                  <a:lnTo>
                    <a:pt x="1034" y="780"/>
                  </a:lnTo>
                  <a:lnTo>
                    <a:pt x="1032" y="780"/>
                  </a:lnTo>
                  <a:lnTo>
                    <a:pt x="1032" y="782"/>
                  </a:lnTo>
                  <a:lnTo>
                    <a:pt x="1030" y="782"/>
                  </a:lnTo>
                  <a:lnTo>
                    <a:pt x="1030" y="784"/>
                  </a:lnTo>
                  <a:lnTo>
                    <a:pt x="1030" y="788"/>
                  </a:lnTo>
                  <a:lnTo>
                    <a:pt x="1032" y="790"/>
                  </a:lnTo>
                  <a:lnTo>
                    <a:pt x="1032" y="792"/>
                  </a:lnTo>
                  <a:lnTo>
                    <a:pt x="1034" y="794"/>
                  </a:lnTo>
                  <a:lnTo>
                    <a:pt x="1034" y="796"/>
                  </a:lnTo>
                  <a:lnTo>
                    <a:pt x="1036" y="798"/>
                  </a:lnTo>
                  <a:lnTo>
                    <a:pt x="1036" y="799"/>
                  </a:lnTo>
                  <a:lnTo>
                    <a:pt x="1038" y="801"/>
                  </a:lnTo>
                  <a:lnTo>
                    <a:pt x="1040" y="803"/>
                  </a:lnTo>
                  <a:lnTo>
                    <a:pt x="1042" y="805"/>
                  </a:lnTo>
                  <a:lnTo>
                    <a:pt x="1044" y="807"/>
                  </a:lnTo>
                  <a:lnTo>
                    <a:pt x="1046" y="809"/>
                  </a:lnTo>
                  <a:lnTo>
                    <a:pt x="1047" y="809"/>
                  </a:lnTo>
                  <a:lnTo>
                    <a:pt x="1049" y="811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BF09DB7C-D4F9-47B1-B8B3-DC4E1404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822"/>
              <a:ext cx="834" cy="323"/>
            </a:xfrm>
            <a:custGeom>
              <a:avLst/>
              <a:gdLst>
                <a:gd name="T0" fmla="*/ 830 w 834"/>
                <a:gd name="T1" fmla="*/ 204 h 323"/>
                <a:gd name="T2" fmla="*/ 826 w 834"/>
                <a:gd name="T3" fmla="*/ 230 h 323"/>
                <a:gd name="T4" fmla="*/ 823 w 834"/>
                <a:gd name="T5" fmla="*/ 257 h 323"/>
                <a:gd name="T6" fmla="*/ 817 w 834"/>
                <a:gd name="T7" fmla="*/ 272 h 323"/>
                <a:gd name="T8" fmla="*/ 804 w 834"/>
                <a:gd name="T9" fmla="*/ 276 h 323"/>
                <a:gd name="T10" fmla="*/ 796 w 834"/>
                <a:gd name="T11" fmla="*/ 282 h 323"/>
                <a:gd name="T12" fmla="*/ 785 w 834"/>
                <a:gd name="T13" fmla="*/ 274 h 323"/>
                <a:gd name="T14" fmla="*/ 771 w 834"/>
                <a:gd name="T15" fmla="*/ 282 h 323"/>
                <a:gd name="T16" fmla="*/ 758 w 834"/>
                <a:gd name="T17" fmla="*/ 287 h 323"/>
                <a:gd name="T18" fmla="*/ 741 w 834"/>
                <a:gd name="T19" fmla="*/ 293 h 323"/>
                <a:gd name="T20" fmla="*/ 724 w 834"/>
                <a:gd name="T21" fmla="*/ 301 h 323"/>
                <a:gd name="T22" fmla="*/ 714 w 834"/>
                <a:gd name="T23" fmla="*/ 316 h 323"/>
                <a:gd name="T24" fmla="*/ 703 w 834"/>
                <a:gd name="T25" fmla="*/ 322 h 323"/>
                <a:gd name="T26" fmla="*/ 686 w 834"/>
                <a:gd name="T27" fmla="*/ 316 h 323"/>
                <a:gd name="T28" fmla="*/ 667 w 834"/>
                <a:gd name="T29" fmla="*/ 312 h 323"/>
                <a:gd name="T30" fmla="*/ 652 w 834"/>
                <a:gd name="T31" fmla="*/ 306 h 323"/>
                <a:gd name="T32" fmla="*/ 633 w 834"/>
                <a:gd name="T33" fmla="*/ 301 h 323"/>
                <a:gd name="T34" fmla="*/ 615 w 834"/>
                <a:gd name="T35" fmla="*/ 297 h 323"/>
                <a:gd name="T36" fmla="*/ 598 w 834"/>
                <a:gd name="T37" fmla="*/ 291 h 323"/>
                <a:gd name="T38" fmla="*/ 585 w 834"/>
                <a:gd name="T39" fmla="*/ 287 h 323"/>
                <a:gd name="T40" fmla="*/ 568 w 834"/>
                <a:gd name="T41" fmla="*/ 278 h 323"/>
                <a:gd name="T42" fmla="*/ 562 w 834"/>
                <a:gd name="T43" fmla="*/ 261 h 323"/>
                <a:gd name="T44" fmla="*/ 558 w 834"/>
                <a:gd name="T45" fmla="*/ 246 h 323"/>
                <a:gd name="T46" fmla="*/ 564 w 834"/>
                <a:gd name="T47" fmla="*/ 228 h 323"/>
                <a:gd name="T48" fmla="*/ 562 w 834"/>
                <a:gd name="T49" fmla="*/ 208 h 323"/>
                <a:gd name="T50" fmla="*/ 553 w 834"/>
                <a:gd name="T51" fmla="*/ 192 h 323"/>
                <a:gd name="T52" fmla="*/ 538 w 834"/>
                <a:gd name="T53" fmla="*/ 183 h 323"/>
                <a:gd name="T54" fmla="*/ 515 w 834"/>
                <a:gd name="T55" fmla="*/ 183 h 323"/>
                <a:gd name="T56" fmla="*/ 494 w 834"/>
                <a:gd name="T57" fmla="*/ 190 h 323"/>
                <a:gd name="T58" fmla="*/ 486 w 834"/>
                <a:gd name="T59" fmla="*/ 208 h 323"/>
                <a:gd name="T60" fmla="*/ 503 w 834"/>
                <a:gd name="T61" fmla="*/ 228 h 323"/>
                <a:gd name="T62" fmla="*/ 490 w 834"/>
                <a:gd name="T63" fmla="*/ 244 h 323"/>
                <a:gd name="T64" fmla="*/ 475 w 834"/>
                <a:gd name="T65" fmla="*/ 257 h 323"/>
                <a:gd name="T66" fmla="*/ 450 w 834"/>
                <a:gd name="T67" fmla="*/ 263 h 323"/>
                <a:gd name="T68" fmla="*/ 435 w 834"/>
                <a:gd name="T69" fmla="*/ 280 h 323"/>
                <a:gd name="T70" fmla="*/ 414 w 834"/>
                <a:gd name="T71" fmla="*/ 276 h 323"/>
                <a:gd name="T72" fmla="*/ 395 w 834"/>
                <a:gd name="T73" fmla="*/ 265 h 323"/>
                <a:gd name="T74" fmla="*/ 385 w 834"/>
                <a:gd name="T75" fmla="*/ 247 h 323"/>
                <a:gd name="T76" fmla="*/ 374 w 834"/>
                <a:gd name="T77" fmla="*/ 228 h 323"/>
                <a:gd name="T78" fmla="*/ 365 w 834"/>
                <a:gd name="T79" fmla="*/ 223 h 323"/>
                <a:gd name="T80" fmla="*/ 359 w 834"/>
                <a:gd name="T81" fmla="*/ 213 h 323"/>
                <a:gd name="T82" fmla="*/ 347 w 834"/>
                <a:gd name="T83" fmla="*/ 198 h 323"/>
                <a:gd name="T84" fmla="*/ 313 w 834"/>
                <a:gd name="T85" fmla="*/ 196 h 323"/>
                <a:gd name="T86" fmla="*/ 275 w 834"/>
                <a:gd name="T87" fmla="*/ 192 h 323"/>
                <a:gd name="T88" fmla="*/ 270 w 834"/>
                <a:gd name="T89" fmla="*/ 219 h 323"/>
                <a:gd name="T90" fmla="*/ 254 w 834"/>
                <a:gd name="T91" fmla="*/ 225 h 323"/>
                <a:gd name="T92" fmla="*/ 256 w 834"/>
                <a:gd name="T93" fmla="*/ 208 h 323"/>
                <a:gd name="T94" fmla="*/ 264 w 834"/>
                <a:gd name="T95" fmla="*/ 192 h 323"/>
                <a:gd name="T96" fmla="*/ 249 w 834"/>
                <a:gd name="T97" fmla="*/ 187 h 323"/>
                <a:gd name="T98" fmla="*/ 251 w 834"/>
                <a:gd name="T99" fmla="*/ 171 h 323"/>
                <a:gd name="T100" fmla="*/ 249 w 834"/>
                <a:gd name="T101" fmla="*/ 141 h 323"/>
                <a:gd name="T102" fmla="*/ 216 w 834"/>
                <a:gd name="T103" fmla="*/ 118 h 323"/>
                <a:gd name="T104" fmla="*/ 165 w 834"/>
                <a:gd name="T105" fmla="*/ 109 h 323"/>
                <a:gd name="T106" fmla="*/ 129 w 834"/>
                <a:gd name="T107" fmla="*/ 99 h 323"/>
                <a:gd name="T108" fmla="*/ 116 w 834"/>
                <a:gd name="T109" fmla="*/ 90 h 323"/>
                <a:gd name="T110" fmla="*/ 110 w 834"/>
                <a:gd name="T111" fmla="*/ 73 h 323"/>
                <a:gd name="T112" fmla="*/ 89 w 834"/>
                <a:gd name="T113" fmla="*/ 71 h 323"/>
                <a:gd name="T114" fmla="*/ 72 w 834"/>
                <a:gd name="T115" fmla="*/ 69 h 323"/>
                <a:gd name="T116" fmla="*/ 42 w 834"/>
                <a:gd name="T117" fmla="*/ 63 h 323"/>
                <a:gd name="T118" fmla="*/ 11 w 834"/>
                <a:gd name="T119" fmla="*/ 37 h 323"/>
                <a:gd name="T120" fmla="*/ 0 w 834"/>
                <a:gd name="T121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4" h="323">
                  <a:moveTo>
                    <a:pt x="826" y="183"/>
                  </a:moveTo>
                  <a:lnTo>
                    <a:pt x="828" y="185"/>
                  </a:lnTo>
                  <a:lnTo>
                    <a:pt x="830" y="187"/>
                  </a:lnTo>
                  <a:lnTo>
                    <a:pt x="830" y="189"/>
                  </a:lnTo>
                  <a:lnTo>
                    <a:pt x="832" y="189"/>
                  </a:lnTo>
                  <a:lnTo>
                    <a:pt x="834" y="190"/>
                  </a:lnTo>
                  <a:lnTo>
                    <a:pt x="832" y="192"/>
                  </a:lnTo>
                  <a:lnTo>
                    <a:pt x="832" y="196"/>
                  </a:lnTo>
                  <a:lnTo>
                    <a:pt x="832" y="198"/>
                  </a:lnTo>
                  <a:lnTo>
                    <a:pt x="832" y="200"/>
                  </a:lnTo>
                  <a:lnTo>
                    <a:pt x="830" y="204"/>
                  </a:lnTo>
                  <a:lnTo>
                    <a:pt x="830" y="206"/>
                  </a:lnTo>
                  <a:lnTo>
                    <a:pt x="830" y="208"/>
                  </a:lnTo>
                  <a:lnTo>
                    <a:pt x="828" y="211"/>
                  </a:lnTo>
                  <a:lnTo>
                    <a:pt x="828" y="213"/>
                  </a:lnTo>
                  <a:lnTo>
                    <a:pt x="828" y="217"/>
                  </a:lnTo>
                  <a:lnTo>
                    <a:pt x="828" y="219"/>
                  </a:lnTo>
                  <a:lnTo>
                    <a:pt x="828" y="221"/>
                  </a:lnTo>
                  <a:lnTo>
                    <a:pt x="826" y="223"/>
                  </a:lnTo>
                  <a:lnTo>
                    <a:pt x="826" y="225"/>
                  </a:lnTo>
                  <a:lnTo>
                    <a:pt x="826" y="228"/>
                  </a:lnTo>
                  <a:lnTo>
                    <a:pt x="826" y="230"/>
                  </a:lnTo>
                  <a:lnTo>
                    <a:pt x="826" y="232"/>
                  </a:lnTo>
                  <a:lnTo>
                    <a:pt x="826" y="234"/>
                  </a:lnTo>
                  <a:lnTo>
                    <a:pt x="826" y="236"/>
                  </a:lnTo>
                  <a:lnTo>
                    <a:pt x="826" y="238"/>
                  </a:lnTo>
                  <a:lnTo>
                    <a:pt x="826" y="240"/>
                  </a:lnTo>
                  <a:lnTo>
                    <a:pt x="826" y="244"/>
                  </a:lnTo>
                  <a:lnTo>
                    <a:pt x="826" y="246"/>
                  </a:lnTo>
                  <a:lnTo>
                    <a:pt x="826" y="247"/>
                  </a:lnTo>
                  <a:lnTo>
                    <a:pt x="824" y="251"/>
                  </a:lnTo>
                  <a:lnTo>
                    <a:pt x="824" y="253"/>
                  </a:lnTo>
                  <a:lnTo>
                    <a:pt x="823" y="257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1" y="261"/>
                  </a:lnTo>
                  <a:lnTo>
                    <a:pt x="821" y="263"/>
                  </a:lnTo>
                  <a:lnTo>
                    <a:pt x="821" y="265"/>
                  </a:lnTo>
                  <a:lnTo>
                    <a:pt x="819" y="266"/>
                  </a:lnTo>
                  <a:lnTo>
                    <a:pt x="821" y="268"/>
                  </a:lnTo>
                  <a:lnTo>
                    <a:pt x="821" y="270"/>
                  </a:lnTo>
                  <a:lnTo>
                    <a:pt x="821" y="272"/>
                  </a:lnTo>
                  <a:lnTo>
                    <a:pt x="819" y="272"/>
                  </a:lnTo>
                  <a:lnTo>
                    <a:pt x="817" y="272"/>
                  </a:lnTo>
                  <a:lnTo>
                    <a:pt x="815" y="272"/>
                  </a:lnTo>
                  <a:lnTo>
                    <a:pt x="815" y="274"/>
                  </a:lnTo>
                  <a:lnTo>
                    <a:pt x="813" y="274"/>
                  </a:lnTo>
                  <a:lnTo>
                    <a:pt x="811" y="274"/>
                  </a:lnTo>
                  <a:lnTo>
                    <a:pt x="811" y="272"/>
                  </a:lnTo>
                  <a:lnTo>
                    <a:pt x="809" y="272"/>
                  </a:lnTo>
                  <a:lnTo>
                    <a:pt x="807" y="274"/>
                  </a:lnTo>
                  <a:lnTo>
                    <a:pt x="807" y="276"/>
                  </a:lnTo>
                  <a:lnTo>
                    <a:pt x="805" y="278"/>
                  </a:lnTo>
                  <a:lnTo>
                    <a:pt x="805" y="276"/>
                  </a:lnTo>
                  <a:lnTo>
                    <a:pt x="804" y="276"/>
                  </a:lnTo>
                  <a:lnTo>
                    <a:pt x="804" y="278"/>
                  </a:lnTo>
                  <a:lnTo>
                    <a:pt x="802" y="278"/>
                  </a:lnTo>
                  <a:lnTo>
                    <a:pt x="800" y="278"/>
                  </a:lnTo>
                  <a:lnTo>
                    <a:pt x="798" y="278"/>
                  </a:lnTo>
                  <a:lnTo>
                    <a:pt x="798" y="280"/>
                  </a:lnTo>
                  <a:lnTo>
                    <a:pt x="800" y="280"/>
                  </a:lnTo>
                  <a:lnTo>
                    <a:pt x="800" y="282"/>
                  </a:lnTo>
                  <a:lnTo>
                    <a:pt x="798" y="282"/>
                  </a:lnTo>
                  <a:lnTo>
                    <a:pt x="798" y="284"/>
                  </a:lnTo>
                  <a:lnTo>
                    <a:pt x="798" y="282"/>
                  </a:lnTo>
                  <a:lnTo>
                    <a:pt x="796" y="282"/>
                  </a:lnTo>
                  <a:lnTo>
                    <a:pt x="794" y="282"/>
                  </a:lnTo>
                  <a:lnTo>
                    <a:pt x="794" y="280"/>
                  </a:lnTo>
                  <a:lnTo>
                    <a:pt x="794" y="278"/>
                  </a:lnTo>
                  <a:lnTo>
                    <a:pt x="792" y="278"/>
                  </a:lnTo>
                  <a:lnTo>
                    <a:pt x="790" y="280"/>
                  </a:lnTo>
                  <a:lnTo>
                    <a:pt x="788" y="282"/>
                  </a:lnTo>
                  <a:lnTo>
                    <a:pt x="786" y="280"/>
                  </a:lnTo>
                  <a:lnTo>
                    <a:pt x="786" y="278"/>
                  </a:lnTo>
                  <a:lnTo>
                    <a:pt x="786" y="276"/>
                  </a:lnTo>
                  <a:lnTo>
                    <a:pt x="785" y="276"/>
                  </a:lnTo>
                  <a:lnTo>
                    <a:pt x="785" y="274"/>
                  </a:lnTo>
                  <a:lnTo>
                    <a:pt x="783" y="274"/>
                  </a:lnTo>
                  <a:lnTo>
                    <a:pt x="781" y="274"/>
                  </a:lnTo>
                  <a:lnTo>
                    <a:pt x="779" y="276"/>
                  </a:lnTo>
                  <a:lnTo>
                    <a:pt x="779" y="278"/>
                  </a:lnTo>
                  <a:lnTo>
                    <a:pt x="779" y="280"/>
                  </a:lnTo>
                  <a:lnTo>
                    <a:pt x="777" y="282"/>
                  </a:lnTo>
                  <a:lnTo>
                    <a:pt x="775" y="278"/>
                  </a:lnTo>
                  <a:lnTo>
                    <a:pt x="775" y="280"/>
                  </a:lnTo>
                  <a:lnTo>
                    <a:pt x="773" y="282"/>
                  </a:lnTo>
                  <a:lnTo>
                    <a:pt x="773" y="280"/>
                  </a:lnTo>
                  <a:lnTo>
                    <a:pt x="771" y="282"/>
                  </a:lnTo>
                  <a:lnTo>
                    <a:pt x="769" y="282"/>
                  </a:lnTo>
                  <a:lnTo>
                    <a:pt x="767" y="282"/>
                  </a:lnTo>
                  <a:lnTo>
                    <a:pt x="767" y="284"/>
                  </a:lnTo>
                  <a:lnTo>
                    <a:pt x="766" y="284"/>
                  </a:lnTo>
                  <a:lnTo>
                    <a:pt x="764" y="284"/>
                  </a:lnTo>
                  <a:lnTo>
                    <a:pt x="764" y="282"/>
                  </a:lnTo>
                  <a:lnTo>
                    <a:pt x="762" y="282"/>
                  </a:lnTo>
                  <a:lnTo>
                    <a:pt x="762" y="284"/>
                  </a:lnTo>
                  <a:lnTo>
                    <a:pt x="760" y="285"/>
                  </a:lnTo>
                  <a:lnTo>
                    <a:pt x="760" y="287"/>
                  </a:lnTo>
                  <a:lnTo>
                    <a:pt x="758" y="287"/>
                  </a:lnTo>
                  <a:lnTo>
                    <a:pt x="756" y="287"/>
                  </a:lnTo>
                  <a:lnTo>
                    <a:pt x="754" y="289"/>
                  </a:lnTo>
                  <a:lnTo>
                    <a:pt x="752" y="289"/>
                  </a:lnTo>
                  <a:lnTo>
                    <a:pt x="750" y="291"/>
                  </a:lnTo>
                  <a:lnTo>
                    <a:pt x="748" y="291"/>
                  </a:lnTo>
                  <a:lnTo>
                    <a:pt x="747" y="293"/>
                  </a:lnTo>
                  <a:lnTo>
                    <a:pt x="745" y="293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1" y="291"/>
                  </a:lnTo>
                  <a:lnTo>
                    <a:pt x="741" y="293"/>
                  </a:lnTo>
                  <a:lnTo>
                    <a:pt x="741" y="295"/>
                  </a:lnTo>
                  <a:lnTo>
                    <a:pt x="739" y="295"/>
                  </a:lnTo>
                  <a:lnTo>
                    <a:pt x="737" y="295"/>
                  </a:lnTo>
                  <a:lnTo>
                    <a:pt x="735" y="295"/>
                  </a:lnTo>
                  <a:lnTo>
                    <a:pt x="733" y="297"/>
                  </a:lnTo>
                  <a:lnTo>
                    <a:pt x="731" y="295"/>
                  </a:lnTo>
                  <a:lnTo>
                    <a:pt x="731" y="297"/>
                  </a:lnTo>
                  <a:lnTo>
                    <a:pt x="729" y="299"/>
                  </a:lnTo>
                  <a:lnTo>
                    <a:pt x="728" y="299"/>
                  </a:lnTo>
                  <a:lnTo>
                    <a:pt x="726" y="301"/>
                  </a:lnTo>
                  <a:lnTo>
                    <a:pt x="724" y="301"/>
                  </a:lnTo>
                  <a:lnTo>
                    <a:pt x="722" y="301"/>
                  </a:lnTo>
                  <a:lnTo>
                    <a:pt x="722" y="303"/>
                  </a:lnTo>
                  <a:lnTo>
                    <a:pt x="720" y="303"/>
                  </a:lnTo>
                  <a:lnTo>
                    <a:pt x="718" y="304"/>
                  </a:lnTo>
                  <a:lnTo>
                    <a:pt x="718" y="306"/>
                  </a:lnTo>
                  <a:lnTo>
                    <a:pt x="718" y="308"/>
                  </a:lnTo>
                  <a:lnTo>
                    <a:pt x="718" y="310"/>
                  </a:lnTo>
                  <a:lnTo>
                    <a:pt x="716" y="310"/>
                  </a:lnTo>
                  <a:lnTo>
                    <a:pt x="716" y="312"/>
                  </a:lnTo>
                  <a:lnTo>
                    <a:pt x="716" y="314"/>
                  </a:lnTo>
                  <a:lnTo>
                    <a:pt x="714" y="316"/>
                  </a:lnTo>
                  <a:lnTo>
                    <a:pt x="712" y="316"/>
                  </a:lnTo>
                  <a:lnTo>
                    <a:pt x="712" y="318"/>
                  </a:lnTo>
                  <a:lnTo>
                    <a:pt x="710" y="318"/>
                  </a:lnTo>
                  <a:lnTo>
                    <a:pt x="710" y="316"/>
                  </a:lnTo>
                  <a:lnTo>
                    <a:pt x="709" y="316"/>
                  </a:lnTo>
                  <a:lnTo>
                    <a:pt x="707" y="316"/>
                  </a:lnTo>
                  <a:lnTo>
                    <a:pt x="707" y="318"/>
                  </a:lnTo>
                  <a:lnTo>
                    <a:pt x="705" y="318"/>
                  </a:lnTo>
                  <a:lnTo>
                    <a:pt x="703" y="318"/>
                  </a:lnTo>
                  <a:lnTo>
                    <a:pt x="703" y="320"/>
                  </a:lnTo>
                  <a:lnTo>
                    <a:pt x="703" y="322"/>
                  </a:lnTo>
                  <a:lnTo>
                    <a:pt x="703" y="323"/>
                  </a:lnTo>
                  <a:lnTo>
                    <a:pt x="701" y="322"/>
                  </a:lnTo>
                  <a:lnTo>
                    <a:pt x="699" y="322"/>
                  </a:lnTo>
                  <a:lnTo>
                    <a:pt x="699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3" y="320"/>
                  </a:lnTo>
                  <a:lnTo>
                    <a:pt x="691" y="320"/>
                  </a:lnTo>
                  <a:lnTo>
                    <a:pt x="690" y="318"/>
                  </a:lnTo>
                  <a:lnTo>
                    <a:pt x="688" y="316"/>
                  </a:lnTo>
                  <a:lnTo>
                    <a:pt x="686" y="316"/>
                  </a:lnTo>
                  <a:lnTo>
                    <a:pt x="684" y="316"/>
                  </a:lnTo>
                  <a:lnTo>
                    <a:pt x="682" y="316"/>
                  </a:lnTo>
                  <a:lnTo>
                    <a:pt x="680" y="316"/>
                  </a:lnTo>
                  <a:lnTo>
                    <a:pt x="678" y="316"/>
                  </a:lnTo>
                  <a:lnTo>
                    <a:pt x="676" y="316"/>
                  </a:lnTo>
                  <a:lnTo>
                    <a:pt x="676" y="314"/>
                  </a:lnTo>
                  <a:lnTo>
                    <a:pt x="674" y="314"/>
                  </a:lnTo>
                  <a:lnTo>
                    <a:pt x="672" y="314"/>
                  </a:lnTo>
                  <a:lnTo>
                    <a:pt x="671" y="314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0"/>
                  </a:lnTo>
                  <a:lnTo>
                    <a:pt x="665" y="308"/>
                  </a:lnTo>
                  <a:lnTo>
                    <a:pt x="663" y="308"/>
                  </a:lnTo>
                  <a:lnTo>
                    <a:pt x="663" y="310"/>
                  </a:lnTo>
                  <a:lnTo>
                    <a:pt x="661" y="312"/>
                  </a:lnTo>
                  <a:lnTo>
                    <a:pt x="659" y="310"/>
                  </a:lnTo>
                  <a:lnTo>
                    <a:pt x="657" y="310"/>
                  </a:lnTo>
                  <a:lnTo>
                    <a:pt x="655" y="310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2" y="306"/>
                  </a:lnTo>
                  <a:lnTo>
                    <a:pt x="650" y="304"/>
                  </a:lnTo>
                  <a:lnTo>
                    <a:pt x="648" y="304"/>
                  </a:lnTo>
                  <a:lnTo>
                    <a:pt x="646" y="304"/>
                  </a:lnTo>
                  <a:lnTo>
                    <a:pt x="644" y="304"/>
                  </a:lnTo>
                  <a:lnTo>
                    <a:pt x="642" y="304"/>
                  </a:lnTo>
                  <a:lnTo>
                    <a:pt x="640" y="304"/>
                  </a:lnTo>
                  <a:lnTo>
                    <a:pt x="638" y="304"/>
                  </a:lnTo>
                  <a:lnTo>
                    <a:pt x="636" y="303"/>
                  </a:lnTo>
                  <a:lnTo>
                    <a:pt x="636" y="301"/>
                  </a:lnTo>
                  <a:lnTo>
                    <a:pt x="634" y="301"/>
                  </a:lnTo>
                  <a:lnTo>
                    <a:pt x="633" y="301"/>
                  </a:lnTo>
                  <a:lnTo>
                    <a:pt x="631" y="303"/>
                  </a:lnTo>
                  <a:lnTo>
                    <a:pt x="629" y="304"/>
                  </a:lnTo>
                  <a:lnTo>
                    <a:pt x="627" y="303"/>
                  </a:lnTo>
                  <a:lnTo>
                    <a:pt x="629" y="303"/>
                  </a:lnTo>
                  <a:lnTo>
                    <a:pt x="629" y="301"/>
                  </a:lnTo>
                  <a:lnTo>
                    <a:pt x="625" y="301"/>
                  </a:lnTo>
                  <a:lnTo>
                    <a:pt x="623" y="301"/>
                  </a:lnTo>
                  <a:lnTo>
                    <a:pt x="621" y="299"/>
                  </a:lnTo>
                  <a:lnTo>
                    <a:pt x="619" y="299"/>
                  </a:lnTo>
                  <a:lnTo>
                    <a:pt x="617" y="297"/>
                  </a:lnTo>
                  <a:lnTo>
                    <a:pt x="615" y="297"/>
                  </a:lnTo>
                  <a:lnTo>
                    <a:pt x="614" y="297"/>
                  </a:lnTo>
                  <a:lnTo>
                    <a:pt x="612" y="297"/>
                  </a:lnTo>
                  <a:lnTo>
                    <a:pt x="610" y="295"/>
                  </a:lnTo>
                  <a:lnTo>
                    <a:pt x="608" y="295"/>
                  </a:lnTo>
                  <a:lnTo>
                    <a:pt x="608" y="293"/>
                  </a:lnTo>
                  <a:lnTo>
                    <a:pt x="606" y="293"/>
                  </a:lnTo>
                  <a:lnTo>
                    <a:pt x="604" y="293"/>
                  </a:lnTo>
                  <a:lnTo>
                    <a:pt x="604" y="291"/>
                  </a:lnTo>
                  <a:lnTo>
                    <a:pt x="602" y="291"/>
                  </a:lnTo>
                  <a:lnTo>
                    <a:pt x="600" y="291"/>
                  </a:lnTo>
                  <a:lnTo>
                    <a:pt x="598" y="291"/>
                  </a:lnTo>
                  <a:lnTo>
                    <a:pt x="598" y="289"/>
                  </a:lnTo>
                  <a:lnTo>
                    <a:pt x="596" y="289"/>
                  </a:lnTo>
                  <a:lnTo>
                    <a:pt x="596" y="287"/>
                  </a:lnTo>
                  <a:lnTo>
                    <a:pt x="595" y="287"/>
                  </a:lnTo>
                  <a:lnTo>
                    <a:pt x="593" y="287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87"/>
                  </a:lnTo>
                  <a:lnTo>
                    <a:pt x="589" y="285"/>
                  </a:lnTo>
                  <a:lnTo>
                    <a:pt x="587" y="287"/>
                  </a:lnTo>
                  <a:lnTo>
                    <a:pt x="585" y="287"/>
                  </a:lnTo>
                  <a:lnTo>
                    <a:pt x="583" y="287"/>
                  </a:lnTo>
                  <a:lnTo>
                    <a:pt x="581" y="287"/>
                  </a:lnTo>
                  <a:lnTo>
                    <a:pt x="579" y="285"/>
                  </a:lnTo>
                  <a:lnTo>
                    <a:pt x="577" y="285"/>
                  </a:lnTo>
                  <a:lnTo>
                    <a:pt x="577" y="284"/>
                  </a:lnTo>
                  <a:lnTo>
                    <a:pt x="576" y="284"/>
                  </a:lnTo>
                  <a:lnTo>
                    <a:pt x="574" y="284"/>
                  </a:lnTo>
                  <a:lnTo>
                    <a:pt x="572" y="284"/>
                  </a:lnTo>
                  <a:lnTo>
                    <a:pt x="570" y="282"/>
                  </a:lnTo>
                  <a:lnTo>
                    <a:pt x="568" y="280"/>
                  </a:lnTo>
                  <a:lnTo>
                    <a:pt x="568" y="278"/>
                  </a:lnTo>
                  <a:lnTo>
                    <a:pt x="566" y="278"/>
                  </a:lnTo>
                  <a:lnTo>
                    <a:pt x="566" y="276"/>
                  </a:lnTo>
                  <a:lnTo>
                    <a:pt x="564" y="276"/>
                  </a:lnTo>
                  <a:lnTo>
                    <a:pt x="564" y="274"/>
                  </a:lnTo>
                  <a:lnTo>
                    <a:pt x="564" y="272"/>
                  </a:lnTo>
                  <a:lnTo>
                    <a:pt x="564" y="270"/>
                  </a:lnTo>
                  <a:lnTo>
                    <a:pt x="564" y="268"/>
                  </a:lnTo>
                  <a:lnTo>
                    <a:pt x="562" y="266"/>
                  </a:lnTo>
                  <a:lnTo>
                    <a:pt x="560" y="265"/>
                  </a:lnTo>
                  <a:lnTo>
                    <a:pt x="560" y="263"/>
                  </a:lnTo>
                  <a:lnTo>
                    <a:pt x="562" y="261"/>
                  </a:lnTo>
                  <a:lnTo>
                    <a:pt x="562" y="259"/>
                  </a:lnTo>
                  <a:lnTo>
                    <a:pt x="560" y="259"/>
                  </a:lnTo>
                  <a:lnTo>
                    <a:pt x="560" y="257"/>
                  </a:lnTo>
                  <a:lnTo>
                    <a:pt x="558" y="255"/>
                  </a:lnTo>
                  <a:lnTo>
                    <a:pt x="560" y="253"/>
                  </a:lnTo>
                  <a:lnTo>
                    <a:pt x="560" y="251"/>
                  </a:lnTo>
                  <a:lnTo>
                    <a:pt x="558" y="251"/>
                  </a:lnTo>
                  <a:lnTo>
                    <a:pt x="558" y="249"/>
                  </a:lnTo>
                  <a:lnTo>
                    <a:pt x="558" y="247"/>
                  </a:lnTo>
                  <a:lnTo>
                    <a:pt x="557" y="247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60" y="244"/>
                  </a:lnTo>
                  <a:lnTo>
                    <a:pt x="560" y="242"/>
                  </a:lnTo>
                  <a:lnTo>
                    <a:pt x="560" y="240"/>
                  </a:lnTo>
                  <a:lnTo>
                    <a:pt x="560" y="238"/>
                  </a:lnTo>
                  <a:lnTo>
                    <a:pt x="560" y="236"/>
                  </a:lnTo>
                  <a:lnTo>
                    <a:pt x="560" y="234"/>
                  </a:lnTo>
                  <a:lnTo>
                    <a:pt x="560" y="232"/>
                  </a:lnTo>
                  <a:lnTo>
                    <a:pt x="562" y="230"/>
                  </a:lnTo>
                  <a:lnTo>
                    <a:pt x="562" y="228"/>
                  </a:lnTo>
                  <a:lnTo>
                    <a:pt x="564" y="228"/>
                  </a:lnTo>
                  <a:lnTo>
                    <a:pt x="564" y="227"/>
                  </a:lnTo>
                  <a:lnTo>
                    <a:pt x="564" y="225"/>
                  </a:lnTo>
                  <a:lnTo>
                    <a:pt x="566" y="223"/>
                  </a:lnTo>
                  <a:lnTo>
                    <a:pt x="566" y="221"/>
                  </a:lnTo>
                  <a:lnTo>
                    <a:pt x="566" y="219"/>
                  </a:lnTo>
                  <a:lnTo>
                    <a:pt x="566" y="217"/>
                  </a:lnTo>
                  <a:lnTo>
                    <a:pt x="564" y="215"/>
                  </a:lnTo>
                  <a:lnTo>
                    <a:pt x="564" y="213"/>
                  </a:lnTo>
                  <a:lnTo>
                    <a:pt x="564" y="211"/>
                  </a:lnTo>
                  <a:lnTo>
                    <a:pt x="562" y="209"/>
                  </a:lnTo>
                  <a:lnTo>
                    <a:pt x="562" y="208"/>
                  </a:lnTo>
                  <a:lnTo>
                    <a:pt x="562" y="206"/>
                  </a:lnTo>
                  <a:lnTo>
                    <a:pt x="562" y="204"/>
                  </a:lnTo>
                  <a:lnTo>
                    <a:pt x="562" y="202"/>
                  </a:lnTo>
                  <a:lnTo>
                    <a:pt x="560" y="202"/>
                  </a:lnTo>
                  <a:lnTo>
                    <a:pt x="560" y="200"/>
                  </a:lnTo>
                  <a:lnTo>
                    <a:pt x="560" y="198"/>
                  </a:lnTo>
                  <a:lnTo>
                    <a:pt x="558" y="196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5" y="194"/>
                  </a:lnTo>
                  <a:lnTo>
                    <a:pt x="553" y="192"/>
                  </a:lnTo>
                  <a:lnTo>
                    <a:pt x="551" y="192"/>
                  </a:lnTo>
                  <a:lnTo>
                    <a:pt x="549" y="192"/>
                  </a:lnTo>
                  <a:lnTo>
                    <a:pt x="547" y="190"/>
                  </a:lnTo>
                  <a:lnTo>
                    <a:pt x="547" y="189"/>
                  </a:lnTo>
                  <a:lnTo>
                    <a:pt x="545" y="187"/>
                  </a:lnTo>
                  <a:lnTo>
                    <a:pt x="547" y="187"/>
                  </a:lnTo>
                  <a:lnTo>
                    <a:pt x="547" y="185"/>
                  </a:lnTo>
                  <a:lnTo>
                    <a:pt x="545" y="183"/>
                  </a:lnTo>
                  <a:lnTo>
                    <a:pt x="541" y="183"/>
                  </a:lnTo>
                  <a:lnTo>
                    <a:pt x="539" y="183"/>
                  </a:lnTo>
                  <a:lnTo>
                    <a:pt x="538" y="183"/>
                  </a:lnTo>
                  <a:lnTo>
                    <a:pt x="534" y="183"/>
                  </a:lnTo>
                  <a:lnTo>
                    <a:pt x="532" y="181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24" y="181"/>
                  </a:lnTo>
                  <a:lnTo>
                    <a:pt x="524" y="183"/>
                  </a:lnTo>
                  <a:lnTo>
                    <a:pt x="522" y="183"/>
                  </a:lnTo>
                  <a:lnTo>
                    <a:pt x="520" y="183"/>
                  </a:lnTo>
                  <a:lnTo>
                    <a:pt x="519" y="183"/>
                  </a:lnTo>
                  <a:lnTo>
                    <a:pt x="517" y="183"/>
                  </a:lnTo>
                  <a:lnTo>
                    <a:pt x="515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3"/>
                  </a:lnTo>
                  <a:lnTo>
                    <a:pt x="505" y="183"/>
                  </a:lnTo>
                  <a:lnTo>
                    <a:pt x="503" y="183"/>
                  </a:lnTo>
                  <a:lnTo>
                    <a:pt x="501" y="185"/>
                  </a:lnTo>
                  <a:lnTo>
                    <a:pt x="500" y="185"/>
                  </a:lnTo>
                  <a:lnTo>
                    <a:pt x="498" y="187"/>
                  </a:lnTo>
                  <a:lnTo>
                    <a:pt x="496" y="187"/>
                  </a:lnTo>
                  <a:lnTo>
                    <a:pt x="494" y="189"/>
                  </a:lnTo>
                  <a:lnTo>
                    <a:pt x="494" y="190"/>
                  </a:lnTo>
                  <a:lnTo>
                    <a:pt x="490" y="190"/>
                  </a:lnTo>
                  <a:lnTo>
                    <a:pt x="488" y="190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2" y="196"/>
                  </a:lnTo>
                  <a:lnTo>
                    <a:pt x="482" y="198"/>
                  </a:lnTo>
                  <a:lnTo>
                    <a:pt x="482" y="200"/>
                  </a:lnTo>
                  <a:lnTo>
                    <a:pt x="482" y="202"/>
                  </a:lnTo>
                  <a:lnTo>
                    <a:pt x="482" y="204"/>
                  </a:lnTo>
                  <a:lnTo>
                    <a:pt x="484" y="206"/>
                  </a:lnTo>
                  <a:lnTo>
                    <a:pt x="486" y="208"/>
                  </a:lnTo>
                  <a:lnTo>
                    <a:pt x="488" y="211"/>
                  </a:lnTo>
                  <a:lnTo>
                    <a:pt x="490" y="211"/>
                  </a:lnTo>
                  <a:lnTo>
                    <a:pt x="492" y="213"/>
                  </a:lnTo>
                  <a:lnTo>
                    <a:pt x="494" y="215"/>
                  </a:lnTo>
                  <a:lnTo>
                    <a:pt x="496" y="217"/>
                  </a:lnTo>
                  <a:lnTo>
                    <a:pt x="496" y="219"/>
                  </a:lnTo>
                  <a:lnTo>
                    <a:pt x="498" y="221"/>
                  </a:lnTo>
                  <a:lnTo>
                    <a:pt x="500" y="223"/>
                  </a:lnTo>
                  <a:lnTo>
                    <a:pt x="500" y="225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3" y="230"/>
                  </a:lnTo>
                  <a:lnTo>
                    <a:pt x="503" y="232"/>
                  </a:lnTo>
                  <a:lnTo>
                    <a:pt x="503" y="234"/>
                  </a:lnTo>
                  <a:lnTo>
                    <a:pt x="505" y="234"/>
                  </a:lnTo>
                  <a:lnTo>
                    <a:pt x="503" y="236"/>
                  </a:lnTo>
                  <a:lnTo>
                    <a:pt x="501" y="238"/>
                  </a:lnTo>
                  <a:lnTo>
                    <a:pt x="500" y="240"/>
                  </a:lnTo>
                  <a:lnTo>
                    <a:pt x="498" y="240"/>
                  </a:lnTo>
                  <a:lnTo>
                    <a:pt x="496" y="242"/>
                  </a:lnTo>
                  <a:lnTo>
                    <a:pt x="494" y="244"/>
                  </a:lnTo>
                  <a:lnTo>
                    <a:pt x="490" y="244"/>
                  </a:lnTo>
                  <a:lnTo>
                    <a:pt x="488" y="244"/>
                  </a:lnTo>
                  <a:lnTo>
                    <a:pt x="486" y="244"/>
                  </a:lnTo>
                  <a:lnTo>
                    <a:pt x="484" y="244"/>
                  </a:lnTo>
                  <a:lnTo>
                    <a:pt x="482" y="244"/>
                  </a:lnTo>
                  <a:lnTo>
                    <a:pt x="482" y="246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81" y="251"/>
                  </a:lnTo>
                  <a:lnTo>
                    <a:pt x="479" y="253"/>
                  </a:lnTo>
                  <a:lnTo>
                    <a:pt x="477" y="255"/>
                  </a:lnTo>
                  <a:lnTo>
                    <a:pt x="475" y="257"/>
                  </a:lnTo>
                  <a:lnTo>
                    <a:pt x="473" y="257"/>
                  </a:lnTo>
                  <a:lnTo>
                    <a:pt x="471" y="259"/>
                  </a:lnTo>
                  <a:lnTo>
                    <a:pt x="469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1" y="261"/>
                  </a:lnTo>
                  <a:lnTo>
                    <a:pt x="460" y="261"/>
                  </a:lnTo>
                  <a:lnTo>
                    <a:pt x="458" y="263"/>
                  </a:lnTo>
                  <a:lnTo>
                    <a:pt x="454" y="263"/>
                  </a:lnTo>
                  <a:lnTo>
                    <a:pt x="452" y="263"/>
                  </a:lnTo>
                  <a:lnTo>
                    <a:pt x="450" y="263"/>
                  </a:lnTo>
                  <a:lnTo>
                    <a:pt x="450" y="265"/>
                  </a:lnTo>
                  <a:lnTo>
                    <a:pt x="446" y="266"/>
                  </a:lnTo>
                  <a:lnTo>
                    <a:pt x="444" y="268"/>
                  </a:lnTo>
                  <a:lnTo>
                    <a:pt x="444" y="270"/>
                  </a:lnTo>
                  <a:lnTo>
                    <a:pt x="442" y="272"/>
                  </a:lnTo>
                  <a:lnTo>
                    <a:pt x="442" y="274"/>
                  </a:lnTo>
                  <a:lnTo>
                    <a:pt x="441" y="274"/>
                  </a:lnTo>
                  <a:lnTo>
                    <a:pt x="439" y="276"/>
                  </a:lnTo>
                  <a:lnTo>
                    <a:pt x="437" y="278"/>
                  </a:lnTo>
                  <a:lnTo>
                    <a:pt x="435" y="278"/>
                  </a:lnTo>
                  <a:lnTo>
                    <a:pt x="435" y="280"/>
                  </a:lnTo>
                  <a:lnTo>
                    <a:pt x="433" y="280"/>
                  </a:lnTo>
                  <a:lnTo>
                    <a:pt x="431" y="280"/>
                  </a:lnTo>
                  <a:lnTo>
                    <a:pt x="429" y="282"/>
                  </a:lnTo>
                  <a:lnTo>
                    <a:pt x="427" y="284"/>
                  </a:lnTo>
                  <a:lnTo>
                    <a:pt x="425" y="284"/>
                  </a:lnTo>
                  <a:lnTo>
                    <a:pt x="423" y="282"/>
                  </a:lnTo>
                  <a:lnTo>
                    <a:pt x="422" y="282"/>
                  </a:lnTo>
                  <a:lnTo>
                    <a:pt x="420" y="280"/>
                  </a:lnTo>
                  <a:lnTo>
                    <a:pt x="418" y="278"/>
                  </a:lnTo>
                  <a:lnTo>
                    <a:pt x="416" y="276"/>
                  </a:lnTo>
                  <a:lnTo>
                    <a:pt x="414" y="276"/>
                  </a:lnTo>
                  <a:lnTo>
                    <a:pt x="412" y="274"/>
                  </a:lnTo>
                  <a:lnTo>
                    <a:pt x="410" y="272"/>
                  </a:lnTo>
                  <a:lnTo>
                    <a:pt x="408" y="270"/>
                  </a:lnTo>
                  <a:lnTo>
                    <a:pt x="406" y="270"/>
                  </a:lnTo>
                  <a:lnTo>
                    <a:pt x="404" y="270"/>
                  </a:lnTo>
                  <a:lnTo>
                    <a:pt x="403" y="270"/>
                  </a:lnTo>
                  <a:lnTo>
                    <a:pt x="401" y="270"/>
                  </a:lnTo>
                  <a:lnTo>
                    <a:pt x="399" y="270"/>
                  </a:lnTo>
                  <a:lnTo>
                    <a:pt x="397" y="268"/>
                  </a:lnTo>
                  <a:lnTo>
                    <a:pt x="395" y="266"/>
                  </a:lnTo>
                  <a:lnTo>
                    <a:pt x="395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5" y="259"/>
                  </a:lnTo>
                  <a:lnTo>
                    <a:pt x="395" y="257"/>
                  </a:lnTo>
                  <a:lnTo>
                    <a:pt x="393" y="257"/>
                  </a:lnTo>
                  <a:lnTo>
                    <a:pt x="393" y="255"/>
                  </a:lnTo>
                  <a:lnTo>
                    <a:pt x="391" y="255"/>
                  </a:lnTo>
                  <a:lnTo>
                    <a:pt x="389" y="253"/>
                  </a:lnTo>
                  <a:lnTo>
                    <a:pt x="389" y="251"/>
                  </a:lnTo>
                  <a:lnTo>
                    <a:pt x="387" y="249"/>
                  </a:lnTo>
                  <a:lnTo>
                    <a:pt x="385" y="247"/>
                  </a:lnTo>
                  <a:lnTo>
                    <a:pt x="384" y="246"/>
                  </a:lnTo>
                  <a:lnTo>
                    <a:pt x="382" y="244"/>
                  </a:lnTo>
                  <a:lnTo>
                    <a:pt x="380" y="244"/>
                  </a:lnTo>
                  <a:lnTo>
                    <a:pt x="380" y="242"/>
                  </a:lnTo>
                  <a:lnTo>
                    <a:pt x="378" y="240"/>
                  </a:lnTo>
                  <a:lnTo>
                    <a:pt x="376" y="238"/>
                  </a:lnTo>
                  <a:lnTo>
                    <a:pt x="376" y="236"/>
                  </a:lnTo>
                  <a:lnTo>
                    <a:pt x="376" y="234"/>
                  </a:lnTo>
                  <a:lnTo>
                    <a:pt x="376" y="232"/>
                  </a:lnTo>
                  <a:lnTo>
                    <a:pt x="374" y="230"/>
                  </a:lnTo>
                  <a:lnTo>
                    <a:pt x="374" y="228"/>
                  </a:lnTo>
                  <a:lnTo>
                    <a:pt x="372" y="228"/>
                  </a:lnTo>
                  <a:lnTo>
                    <a:pt x="372" y="227"/>
                  </a:lnTo>
                  <a:lnTo>
                    <a:pt x="370" y="227"/>
                  </a:lnTo>
                  <a:lnTo>
                    <a:pt x="368" y="227"/>
                  </a:lnTo>
                  <a:lnTo>
                    <a:pt x="366" y="227"/>
                  </a:lnTo>
                  <a:lnTo>
                    <a:pt x="365" y="227"/>
                  </a:lnTo>
                  <a:lnTo>
                    <a:pt x="361" y="227"/>
                  </a:lnTo>
                  <a:lnTo>
                    <a:pt x="361" y="225"/>
                  </a:lnTo>
                  <a:lnTo>
                    <a:pt x="361" y="223"/>
                  </a:lnTo>
                  <a:lnTo>
                    <a:pt x="363" y="223"/>
                  </a:lnTo>
                  <a:lnTo>
                    <a:pt x="365" y="223"/>
                  </a:lnTo>
                  <a:lnTo>
                    <a:pt x="365" y="221"/>
                  </a:lnTo>
                  <a:lnTo>
                    <a:pt x="366" y="221"/>
                  </a:lnTo>
                  <a:lnTo>
                    <a:pt x="366" y="219"/>
                  </a:lnTo>
                  <a:lnTo>
                    <a:pt x="366" y="217"/>
                  </a:lnTo>
                  <a:lnTo>
                    <a:pt x="366" y="215"/>
                  </a:lnTo>
                  <a:lnTo>
                    <a:pt x="366" y="213"/>
                  </a:lnTo>
                  <a:lnTo>
                    <a:pt x="366" y="211"/>
                  </a:lnTo>
                  <a:lnTo>
                    <a:pt x="365" y="211"/>
                  </a:lnTo>
                  <a:lnTo>
                    <a:pt x="363" y="213"/>
                  </a:lnTo>
                  <a:lnTo>
                    <a:pt x="361" y="213"/>
                  </a:lnTo>
                  <a:lnTo>
                    <a:pt x="359" y="213"/>
                  </a:lnTo>
                  <a:lnTo>
                    <a:pt x="357" y="213"/>
                  </a:lnTo>
                  <a:lnTo>
                    <a:pt x="357" y="211"/>
                  </a:lnTo>
                  <a:lnTo>
                    <a:pt x="355" y="211"/>
                  </a:lnTo>
                  <a:lnTo>
                    <a:pt x="355" y="209"/>
                  </a:lnTo>
                  <a:lnTo>
                    <a:pt x="353" y="208"/>
                  </a:lnTo>
                  <a:lnTo>
                    <a:pt x="351" y="206"/>
                  </a:lnTo>
                  <a:lnTo>
                    <a:pt x="349" y="206"/>
                  </a:lnTo>
                  <a:lnTo>
                    <a:pt x="349" y="204"/>
                  </a:lnTo>
                  <a:lnTo>
                    <a:pt x="349" y="202"/>
                  </a:lnTo>
                  <a:lnTo>
                    <a:pt x="347" y="200"/>
                  </a:lnTo>
                  <a:lnTo>
                    <a:pt x="347" y="198"/>
                  </a:lnTo>
                  <a:lnTo>
                    <a:pt x="346" y="198"/>
                  </a:lnTo>
                  <a:lnTo>
                    <a:pt x="344" y="200"/>
                  </a:lnTo>
                  <a:lnTo>
                    <a:pt x="340" y="202"/>
                  </a:lnTo>
                  <a:lnTo>
                    <a:pt x="336" y="202"/>
                  </a:lnTo>
                  <a:lnTo>
                    <a:pt x="334" y="202"/>
                  </a:lnTo>
                  <a:lnTo>
                    <a:pt x="330" y="200"/>
                  </a:lnTo>
                  <a:lnTo>
                    <a:pt x="328" y="200"/>
                  </a:lnTo>
                  <a:lnTo>
                    <a:pt x="327" y="200"/>
                  </a:lnTo>
                  <a:lnTo>
                    <a:pt x="319" y="198"/>
                  </a:lnTo>
                  <a:lnTo>
                    <a:pt x="315" y="198"/>
                  </a:lnTo>
                  <a:lnTo>
                    <a:pt x="313" y="196"/>
                  </a:lnTo>
                  <a:lnTo>
                    <a:pt x="308" y="196"/>
                  </a:lnTo>
                  <a:lnTo>
                    <a:pt x="298" y="194"/>
                  </a:lnTo>
                  <a:lnTo>
                    <a:pt x="296" y="192"/>
                  </a:lnTo>
                  <a:lnTo>
                    <a:pt x="294" y="192"/>
                  </a:lnTo>
                  <a:lnTo>
                    <a:pt x="289" y="190"/>
                  </a:lnTo>
                  <a:lnTo>
                    <a:pt x="285" y="190"/>
                  </a:lnTo>
                  <a:lnTo>
                    <a:pt x="283" y="190"/>
                  </a:lnTo>
                  <a:lnTo>
                    <a:pt x="279" y="189"/>
                  </a:lnTo>
                  <a:lnTo>
                    <a:pt x="277" y="190"/>
                  </a:lnTo>
                  <a:lnTo>
                    <a:pt x="275" y="190"/>
                  </a:lnTo>
                  <a:lnTo>
                    <a:pt x="275" y="192"/>
                  </a:lnTo>
                  <a:lnTo>
                    <a:pt x="273" y="194"/>
                  </a:lnTo>
                  <a:lnTo>
                    <a:pt x="273" y="198"/>
                  </a:lnTo>
                  <a:lnTo>
                    <a:pt x="275" y="202"/>
                  </a:lnTo>
                  <a:lnTo>
                    <a:pt x="273" y="204"/>
                  </a:lnTo>
                  <a:lnTo>
                    <a:pt x="271" y="206"/>
                  </a:lnTo>
                  <a:lnTo>
                    <a:pt x="270" y="208"/>
                  </a:lnTo>
                  <a:lnTo>
                    <a:pt x="270" y="211"/>
                  </a:lnTo>
                  <a:lnTo>
                    <a:pt x="270" y="213"/>
                  </a:lnTo>
                  <a:lnTo>
                    <a:pt x="270" y="215"/>
                  </a:lnTo>
                  <a:lnTo>
                    <a:pt x="270" y="217"/>
                  </a:lnTo>
                  <a:lnTo>
                    <a:pt x="270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6" y="223"/>
                  </a:lnTo>
                  <a:lnTo>
                    <a:pt x="266" y="225"/>
                  </a:lnTo>
                  <a:lnTo>
                    <a:pt x="264" y="227"/>
                  </a:lnTo>
                  <a:lnTo>
                    <a:pt x="262" y="228"/>
                  </a:lnTo>
                  <a:lnTo>
                    <a:pt x="260" y="228"/>
                  </a:lnTo>
                  <a:lnTo>
                    <a:pt x="258" y="228"/>
                  </a:lnTo>
                  <a:lnTo>
                    <a:pt x="258" y="227"/>
                  </a:lnTo>
                  <a:lnTo>
                    <a:pt x="256" y="225"/>
                  </a:lnTo>
                  <a:lnTo>
                    <a:pt x="254" y="225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19"/>
                  </a:lnTo>
                  <a:lnTo>
                    <a:pt x="252" y="219"/>
                  </a:lnTo>
                  <a:lnTo>
                    <a:pt x="251" y="219"/>
                  </a:lnTo>
                  <a:lnTo>
                    <a:pt x="249" y="215"/>
                  </a:lnTo>
                  <a:lnTo>
                    <a:pt x="251" y="213"/>
                  </a:lnTo>
                  <a:lnTo>
                    <a:pt x="252" y="209"/>
                  </a:lnTo>
                  <a:lnTo>
                    <a:pt x="254" y="209"/>
                  </a:lnTo>
                  <a:lnTo>
                    <a:pt x="256" y="208"/>
                  </a:lnTo>
                  <a:lnTo>
                    <a:pt x="258" y="208"/>
                  </a:lnTo>
                  <a:lnTo>
                    <a:pt x="260" y="208"/>
                  </a:lnTo>
                  <a:lnTo>
                    <a:pt x="260" y="206"/>
                  </a:lnTo>
                  <a:lnTo>
                    <a:pt x="262" y="206"/>
                  </a:lnTo>
                  <a:lnTo>
                    <a:pt x="262" y="204"/>
                  </a:lnTo>
                  <a:lnTo>
                    <a:pt x="264" y="204"/>
                  </a:lnTo>
                  <a:lnTo>
                    <a:pt x="266" y="202"/>
                  </a:lnTo>
                  <a:lnTo>
                    <a:pt x="268" y="196"/>
                  </a:lnTo>
                  <a:lnTo>
                    <a:pt x="268" y="194"/>
                  </a:lnTo>
                  <a:lnTo>
                    <a:pt x="266" y="192"/>
                  </a:lnTo>
                  <a:lnTo>
                    <a:pt x="264" y="192"/>
                  </a:lnTo>
                  <a:lnTo>
                    <a:pt x="262" y="192"/>
                  </a:lnTo>
                  <a:lnTo>
                    <a:pt x="260" y="192"/>
                  </a:lnTo>
                  <a:lnTo>
                    <a:pt x="258" y="192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2"/>
                  </a:lnTo>
                  <a:lnTo>
                    <a:pt x="251" y="192"/>
                  </a:lnTo>
                  <a:lnTo>
                    <a:pt x="249" y="192"/>
                  </a:lnTo>
                  <a:lnTo>
                    <a:pt x="249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9" y="185"/>
                  </a:lnTo>
                  <a:lnTo>
                    <a:pt x="249" y="183"/>
                  </a:lnTo>
                  <a:lnTo>
                    <a:pt x="247" y="183"/>
                  </a:lnTo>
                  <a:lnTo>
                    <a:pt x="245" y="179"/>
                  </a:lnTo>
                  <a:lnTo>
                    <a:pt x="243" y="179"/>
                  </a:lnTo>
                  <a:lnTo>
                    <a:pt x="245" y="177"/>
                  </a:lnTo>
                  <a:lnTo>
                    <a:pt x="247" y="175"/>
                  </a:lnTo>
                  <a:lnTo>
                    <a:pt x="249" y="175"/>
                  </a:lnTo>
                  <a:lnTo>
                    <a:pt x="251" y="175"/>
                  </a:lnTo>
                  <a:lnTo>
                    <a:pt x="251" y="173"/>
                  </a:lnTo>
                  <a:lnTo>
                    <a:pt x="251" y="171"/>
                  </a:lnTo>
                  <a:lnTo>
                    <a:pt x="251" y="170"/>
                  </a:lnTo>
                  <a:lnTo>
                    <a:pt x="249" y="168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51" y="160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49" y="152"/>
                  </a:lnTo>
                  <a:lnTo>
                    <a:pt x="247" y="151"/>
                  </a:lnTo>
                  <a:lnTo>
                    <a:pt x="247" y="147"/>
                  </a:lnTo>
                  <a:lnTo>
                    <a:pt x="249" y="141"/>
                  </a:lnTo>
                  <a:lnTo>
                    <a:pt x="249" y="139"/>
                  </a:lnTo>
                  <a:lnTo>
                    <a:pt x="249" y="135"/>
                  </a:lnTo>
                  <a:lnTo>
                    <a:pt x="249" y="133"/>
                  </a:lnTo>
                  <a:lnTo>
                    <a:pt x="247" y="132"/>
                  </a:lnTo>
                  <a:lnTo>
                    <a:pt x="245" y="132"/>
                  </a:lnTo>
                  <a:lnTo>
                    <a:pt x="241" y="130"/>
                  </a:lnTo>
                  <a:lnTo>
                    <a:pt x="237" y="128"/>
                  </a:lnTo>
                  <a:lnTo>
                    <a:pt x="233" y="126"/>
                  </a:lnTo>
                  <a:lnTo>
                    <a:pt x="228" y="122"/>
                  </a:lnTo>
                  <a:lnTo>
                    <a:pt x="222" y="120"/>
                  </a:lnTo>
                  <a:lnTo>
                    <a:pt x="216" y="118"/>
                  </a:lnTo>
                  <a:lnTo>
                    <a:pt x="213" y="114"/>
                  </a:lnTo>
                  <a:lnTo>
                    <a:pt x="209" y="113"/>
                  </a:lnTo>
                  <a:lnTo>
                    <a:pt x="205" y="109"/>
                  </a:lnTo>
                  <a:lnTo>
                    <a:pt x="201" y="107"/>
                  </a:lnTo>
                  <a:lnTo>
                    <a:pt x="195" y="107"/>
                  </a:lnTo>
                  <a:lnTo>
                    <a:pt x="190" y="105"/>
                  </a:lnTo>
                  <a:lnTo>
                    <a:pt x="186" y="105"/>
                  </a:lnTo>
                  <a:lnTo>
                    <a:pt x="180" y="107"/>
                  </a:lnTo>
                  <a:lnTo>
                    <a:pt x="176" y="107"/>
                  </a:lnTo>
                  <a:lnTo>
                    <a:pt x="171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9" y="109"/>
                  </a:lnTo>
                  <a:lnTo>
                    <a:pt x="156" y="107"/>
                  </a:lnTo>
                  <a:lnTo>
                    <a:pt x="150" y="105"/>
                  </a:lnTo>
                  <a:lnTo>
                    <a:pt x="146" y="103"/>
                  </a:lnTo>
                  <a:lnTo>
                    <a:pt x="140" y="99"/>
                  </a:lnTo>
                  <a:lnTo>
                    <a:pt x="137" y="97"/>
                  </a:lnTo>
                  <a:lnTo>
                    <a:pt x="135" y="97"/>
                  </a:lnTo>
                  <a:lnTo>
                    <a:pt x="133" y="97"/>
                  </a:lnTo>
                  <a:lnTo>
                    <a:pt x="131" y="97"/>
                  </a:lnTo>
                  <a:lnTo>
                    <a:pt x="129" y="99"/>
                  </a:lnTo>
                  <a:lnTo>
                    <a:pt x="125" y="99"/>
                  </a:lnTo>
                  <a:lnTo>
                    <a:pt x="123" y="101"/>
                  </a:lnTo>
                  <a:lnTo>
                    <a:pt x="121" y="101"/>
                  </a:lnTo>
                  <a:lnTo>
                    <a:pt x="118" y="101"/>
                  </a:lnTo>
                  <a:lnTo>
                    <a:pt x="116" y="101"/>
                  </a:lnTo>
                  <a:lnTo>
                    <a:pt x="114" y="99"/>
                  </a:lnTo>
                  <a:lnTo>
                    <a:pt x="112" y="99"/>
                  </a:lnTo>
                  <a:lnTo>
                    <a:pt x="112" y="95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16" y="90"/>
                  </a:lnTo>
                  <a:lnTo>
                    <a:pt x="118" y="90"/>
                  </a:lnTo>
                  <a:lnTo>
                    <a:pt x="119" y="86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8" y="78"/>
                  </a:lnTo>
                  <a:lnTo>
                    <a:pt x="118" y="76"/>
                  </a:lnTo>
                  <a:lnTo>
                    <a:pt x="114" y="75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0" y="73"/>
                  </a:lnTo>
                  <a:lnTo>
                    <a:pt x="108" y="71"/>
                  </a:lnTo>
                  <a:lnTo>
                    <a:pt x="106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7" y="67"/>
                  </a:lnTo>
                  <a:lnTo>
                    <a:pt x="95" y="67"/>
                  </a:lnTo>
                  <a:lnTo>
                    <a:pt x="93" y="67"/>
                  </a:lnTo>
                  <a:lnTo>
                    <a:pt x="93" y="69"/>
                  </a:lnTo>
                  <a:lnTo>
                    <a:pt x="89" y="71"/>
                  </a:lnTo>
                  <a:lnTo>
                    <a:pt x="87" y="73"/>
                  </a:lnTo>
                  <a:lnTo>
                    <a:pt x="83" y="75"/>
                  </a:lnTo>
                  <a:lnTo>
                    <a:pt x="83" y="76"/>
                  </a:lnTo>
                  <a:lnTo>
                    <a:pt x="81" y="76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8" y="75"/>
                  </a:lnTo>
                  <a:lnTo>
                    <a:pt x="76" y="73"/>
                  </a:lnTo>
                  <a:lnTo>
                    <a:pt x="74" y="71"/>
                  </a:lnTo>
                  <a:lnTo>
                    <a:pt x="74" y="69"/>
                  </a:lnTo>
                  <a:lnTo>
                    <a:pt x="72" y="69"/>
                  </a:lnTo>
                  <a:lnTo>
                    <a:pt x="70" y="69"/>
                  </a:lnTo>
                  <a:lnTo>
                    <a:pt x="66" y="69"/>
                  </a:lnTo>
                  <a:lnTo>
                    <a:pt x="62" y="69"/>
                  </a:lnTo>
                  <a:lnTo>
                    <a:pt x="59" y="69"/>
                  </a:lnTo>
                  <a:lnTo>
                    <a:pt x="57" y="71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40" y="59"/>
                  </a:lnTo>
                  <a:lnTo>
                    <a:pt x="38" y="56"/>
                  </a:lnTo>
                  <a:lnTo>
                    <a:pt x="36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6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29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D84577A-0548-4EBF-AB4E-EBE1245B5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17"/>
              <a:ext cx="1013" cy="1169"/>
            </a:xfrm>
            <a:custGeom>
              <a:avLst/>
              <a:gdLst>
                <a:gd name="T0" fmla="*/ 34 w 1013"/>
                <a:gd name="T1" fmla="*/ 561 h 1169"/>
                <a:gd name="T2" fmla="*/ 19 w 1013"/>
                <a:gd name="T3" fmla="*/ 513 h 1169"/>
                <a:gd name="T4" fmla="*/ 21 w 1013"/>
                <a:gd name="T5" fmla="*/ 470 h 1169"/>
                <a:gd name="T6" fmla="*/ 72 w 1013"/>
                <a:gd name="T7" fmla="*/ 487 h 1169"/>
                <a:gd name="T8" fmla="*/ 70 w 1013"/>
                <a:gd name="T9" fmla="*/ 432 h 1169"/>
                <a:gd name="T10" fmla="*/ 51 w 1013"/>
                <a:gd name="T11" fmla="*/ 377 h 1169"/>
                <a:gd name="T12" fmla="*/ 40 w 1013"/>
                <a:gd name="T13" fmla="*/ 323 h 1169"/>
                <a:gd name="T14" fmla="*/ 57 w 1013"/>
                <a:gd name="T15" fmla="*/ 285 h 1169"/>
                <a:gd name="T16" fmla="*/ 118 w 1013"/>
                <a:gd name="T17" fmla="*/ 179 h 1169"/>
                <a:gd name="T18" fmla="*/ 141 w 1013"/>
                <a:gd name="T19" fmla="*/ 97 h 1169"/>
                <a:gd name="T20" fmla="*/ 230 w 1013"/>
                <a:gd name="T21" fmla="*/ 10 h 1169"/>
                <a:gd name="T22" fmla="*/ 258 w 1013"/>
                <a:gd name="T23" fmla="*/ 52 h 1169"/>
                <a:gd name="T24" fmla="*/ 310 w 1013"/>
                <a:gd name="T25" fmla="*/ 88 h 1169"/>
                <a:gd name="T26" fmla="*/ 429 w 1013"/>
                <a:gd name="T27" fmla="*/ 99 h 1169"/>
                <a:gd name="T28" fmla="*/ 534 w 1013"/>
                <a:gd name="T29" fmla="*/ 88 h 1169"/>
                <a:gd name="T30" fmla="*/ 595 w 1013"/>
                <a:gd name="T31" fmla="*/ 107 h 1169"/>
                <a:gd name="T32" fmla="*/ 625 w 1013"/>
                <a:gd name="T33" fmla="*/ 122 h 1169"/>
                <a:gd name="T34" fmla="*/ 697 w 1013"/>
                <a:gd name="T35" fmla="*/ 181 h 1169"/>
                <a:gd name="T36" fmla="*/ 640 w 1013"/>
                <a:gd name="T37" fmla="*/ 228 h 1169"/>
                <a:gd name="T38" fmla="*/ 562 w 1013"/>
                <a:gd name="T39" fmla="*/ 265 h 1169"/>
                <a:gd name="T40" fmla="*/ 572 w 1013"/>
                <a:gd name="T41" fmla="*/ 340 h 1169"/>
                <a:gd name="T42" fmla="*/ 669 w 1013"/>
                <a:gd name="T43" fmla="*/ 299 h 1169"/>
                <a:gd name="T44" fmla="*/ 715 w 1013"/>
                <a:gd name="T45" fmla="*/ 337 h 1169"/>
                <a:gd name="T46" fmla="*/ 690 w 1013"/>
                <a:gd name="T47" fmla="*/ 413 h 1169"/>
                <a:gd name="T48" fmla="*/ 591 w 1013"/>
                <a:gd name="T49" fmla="*/ 451 h 1169"/>
                <a:gd name="T50" fmla="*/ 549 w 1013"/>
                <a:gd name="T51" fmla="*/ 523 h 1169"/>
                <a:gd name="T52" fmla="*/ 593 w 1013"/>
                <a:gd name="T53" fmla="*/ 567 h 1169"/>
                <a:gd name="T54" fmla="*/ 661 w 1013"/>
                <a:gd name="T55" fmla="*/ 572 h 1169"/>
                <a:gd name="T56" fmla="*/ 705 w 1013"/>
                <a:gd name="T57" fmla="*/ 551 h 1169"/>
                <a:gd name="T58" fmla="*/ 732 w 1013"/>
                <a:gd name="T59" fmla="*/ 589 h 1169"/>
                <a:gd name="T60" fmla="*/ 773 w 1013"/>
                <a:gd name="T61" fmla="*/ 624 h 1169"/>
                <a:gd name="T62" fmla="*/ 798 w 1013"/>
                <a:gd name="T63" fmla="*/ 658 h 1169"/>
                <a:gd name="T64" fmla="*/ 840 w 1013"/>
                <a:gd name="T65" fmla="*/ 677 h 1169"/>
                <a:gd name="T66" fmla="*/ 872 w 1013"/>
                <a:gd name="T67" fmla="*/ 703 h 1169"/>
                <a:gd name="T68" fmla="*/ 905 w 1013"/>
                <a:gd name="T69" fmla="*/ 724 h 1169"/>
                <a:gd name="T70" fmla="*/ 933 w 1013"/>
                <a:gd name="T71" fmla="*/ 753 h 1169"/>
                <a:gd name="T72" fmla="*/ 962 w 1013"/>
                <a:gd name="T73" fmla="*/ 777 h 1169"/>
                <a:gd name="T74" fmla="*/ 998 w 1013"/>
                <a:gd name="T75" fmla="*/ 796 h 1169"/>
                <a:gd name="T76" fmla="*/ 981 w 1013"/>
                <a:gd name="T77" fmla="*/ 832 h 1169"/>
                <a:gd name="T78" fmla="*/ 903 w 1013"/>
                <a:gd name="T79" fmla="*/ 884 h 1169"/>
                <a:gd name="T80" fmla="*/ 842 w 1013"/>
                <a:gd name="T81" fmla="*/ 918 h 1169"/>
                <a:gd name="T82" fmla="*/ 817 w 1013"/>
                <a:gd name="T83" fmla="*/ 1003 h 1169"/>
                <a:gd name="T84" fmla="*/ 810 w 1013"/>
                <a:gd name="T85" fmla="*/ 1057 h 1169"/>
                <a:gd name="T86" fmla="*/ 851 w 1013"/>
                <a:gd name="T87" fmla="*/ 1070 h 1169"/>
                <a:gd name="T88" fmla="*/ 880 w 1013"/>
                <a:gd name="T89" fmla="*/ 1095 h 1169"/>
                <a:gd name="T90" fmla="*/ 906 w 1013"/>
                <a:gd name="T91" fmla="*/ 1106 h 1169"/>
                <a:gd name="T92" fmla="*/ 944 w 1013"/>
                <a:gd name="T93" fmla="*/ 1119 h 1169"/>
                <a:gd name="T94" fmla="*/ 502 w 1013"/>
                <a:gd name="T95" fmla="*/ 1163 h 1169"/>
                <a:gd name="T96" fmla="*/ 154 w 1013"/>
                <a:gd name="T97" fmla="*/ 1129 h 1169"/>
                <a:gd name="T98" fmla="*/ 201 w 1013"/>
                <a:gd name="T99" fmla="*/ 1081 h 1169"/>
                <a:gd name="T100" fmla="*/ 148 w 1013"/>
                <a:gd name="T101" fmla="*/ 1030 h 1169"/>
                <a:gd name="T102" fmla="*/ 89 w 1013"/>
                <a:gd name="T103" fmla="*/ 1062 h 1169"/>
                <a:gd name="T104" fmla="*/ 78 w 1013"/>
                <a:gd name="T105" fmla="*/ 996 h 1169"/>
                <a:gd name="T106" fmla="*/ 127 w 1013"/>
                <a:gd name="T107" fmla="*/ 939 h 1169"/>
                <a:gd name="T108" fmla="*/ 196 w 1013"/>
                <a:gd name="T109" fmla="*/ 918 h 1169"/>
                <a:gd name="T110" fmla="*/ 238 w 1013"/>
                <a:gd name="T111" fmla="*/ 912 h 1169"/>
                <a:gd name="T112" fmla="*/ 207 w 1013"/>
                <a:gd name="T113" fmla="*/ 865 h 1169"/>
                <a:gd name="T114" fmla="*/ 160 w 1013"/>
                <a:gd name="T115" fmla="*/ 785 h 1169"/>
                <a:gd name="T116" fmla="*/ 116 w 1013"/>
                <a:gd name="T117" fmla="*/ 703 h 1169"/>
                <a:gd name="T118" fmla="*/ 57 w 1013"/>
                <a:gd name="T119" fmla="*/ 679 h 1169"/>
                <a:gd name="T120" fmla="*/ 4 w 1013"/>
                <a:gd name="T121" fmla="*/ 650 h 1169"/>
                <a:gd name="T122" fmla="*/ 59 w 1013"/>
                <a:gd name="T123" fmla="*/ 618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3" h="1169">
                  <a:moveTo>
                    <a:pt x="63" y="612"/>
                  </a:moveTo>
                  <a:lnTo>
                    <a:pt x="65" y="608"/>
                  </a:lnTo>
                  <a:lnTo>
                    <a:pt x="67" y="606"/>
                  </a:lnTo>
                  <a:lnTo>
                    <a:pt x="67" y="605"/>
                  </a:lnTo>
                  <a:lnTo>
                    <a:pt x="67" y="601"/>
                  </a:lnTo>
                  <a:lnTo>
                    <a:pt x="67" y="599"/>
                  </a:lnTo>
                  <a:lnTo>
                    <a:pt x="65" y="597"/>
                  </a:lnTo>
                  <a:lnTo>
                    <a:pt x="65" y="595"/>
                  </a:lnTo>
                  <a:lnTo>
                    <a:pt x="65" y="593"/>
                  </a:lnTo>
                  <a:lnTo>
                    <a:pt x="63" y="591"/>
                  </a:lnTo>
                  <a:lnTo>
                    <a:pt x="61" y="591"/>
                  </a:lnTo>
                  <a:lnTo>
                    <a:pt x="57" y="587"/>
                  </a:lnTo>
                  <a:lnTo>
                    <a:pt x="53" y="586"/>
                  </a:lnTo>
                  <a:lnTo>
                    <a:pt x="49" y="584"/>
                  </a:lnTo>
                  <a:lnTo>
                    <a:pt x="48" y="582"/>
                  </a:lnTo>
                  <a:lnTo>
                    <a:pt x="48" y="580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4" y="578"/>
                  </a:lnTo>
                  <a:lnTo>
                    <a:pt x="42" y="578"/>
                  </a:lnTo>
                  <a:lnTo>
                    <a:pt x="38" y="578"/>
                  </a:lnTo>
                  <a:lnTo>
                    <a:pt x="36" y="576"/>
                  </a:lnTo>
                  <a:lnTo>
                    <a:pt x="34" y="574"/>
                  </a:lnTo>
                  <a:lnTo>
                    <a:pt x="32" y="572"/>
                  </a:lnTo>
                  <a:lnTo>
                    <a:pt x="32" y="570"/>
                  </a:lnTo>
                  <a:lnTo>
                    <a:pt x="30" y="567"/>
                  </a:lnTo>
                  <a:lnTo>
                    <a:pt x="32" y="563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40" y="553"/>
                  </a:lnTo>
                  <a:lnTo>
                    <a:pt x="44" y="551"/>
                  </a:lnTo>
                  <a:lnTo>
                    <a:pt x="44" y="549"/>
                  </a:lnTo>
                  <a:lnTo>
                    <a:pt x="46" y="548"/>
                  </a:lnTo>
                  <a:lnTo>
                    <a:pt x="49" y="546"/>
                  </a:lnTo>
                  <a:lnTo>
                    <a:pt x="51" y="544"/>
                  </a:lnTo>
                  <a:lnTo>
                    <a:pt x="51" y="540"/>
                  </a:lnTo>
                  <a:lnTo>
                    <a:pt x="51" y="538"/>
                  </a:lnTo>
                  <a:lnTo>
                    <a:pt x="51" y="536"/>
                  </a:lnTo>
                  <a:lnTo>
                    <a:pt x="49" y="534"/>
                  </a:lnTo>
                  <a:lnTo>
                    <a:pt x="49" y="532"/>
                  </a:lnTo>
                  <a:lnTo>
                    <a:pt x="49" y="530"/>
                  </a:lnTo>
                  <a:lnTo>
                    <a:pt x="48" y="529"/>
                  </a:lnTo>
                  <a:lnTo>
                    <a:pt x="46" y="527"/>
                  </a:lnTo>
                  <a:lnTo>
                    <a:pt x="48" y="527"/>
                  </a:lnTo>
                  <a:lnTo>
                    <a:pt x="42" y="523"/>
                  </a:lnTo>
                  <a:lnTo>
                    <a:pt x="36" y="521"/>
                  </a:lnTo>
                  <a:lnTo>
                    <a:pt x="34" y="521"/>
                  </a:lnTo>
                  <a:lnTo>
                    <a:pt x="32" y="519"/>
                  </a:lnTo>
                  <a:lnTo>
                    <a:pt x="29" y="519"/>
                  </a:lnTo>
                  <a:lnTo>
                    <a:pt x="27" y="519"/>
                  </a:lnTo>
                  <a:lnTo>
                    <a:pt x="25" y="519"/>
                  </a:lnTo>
                  <a:lnTo>
                    <a:pt x="25" y="517"/>
                  </a:lnTo>
                  <a:lnTo>
                    <a:pt x="23" y="517"/>
                  </a:lnTo>
                  <a:lnTo>
                    <a:pt x="23" y="515"/>
                  </a:lnTo>
                  <a:lnTo>
                    <a:pt x="21" y="515"/>
                  </a:lnTo>
                  <a:lnTo>
                    <a:pt x="19" y="513"/>
                  </a:lnTo>
                  <a:lnTo>
                    <a:pt x="17" y="513"/>
                  </a:lnTo>
                  <a:lnTo>
                    <a:pt x="15" y="511"/>
                  </a:lnTo>
                  <a:lnTo>
                    <a:pt x="13" y="510"/>
                  </a:lnTo>
                  <a:lnTo>
                    <a:pt x="13" y="508"/>
                  </a:lnTo>
                  <a:lnTo>
                    <a:pt x="13" y="506"/>
                  </a:lnTo>
                  <a:lnTo>
                    <a:pt x="13" y="504"/>
                  </a:lnTo>
                  <a:lnTo>
                    <a:pt x="11" y="500"/>
                  </a:lnTo>
                  <a:lnTo>
                    <a:pt x="10" y="498"/>
                  </a:lnTo>
                  <a:lnTo>
                    <a:pt x="8" y="498"/>
                  </a:lnTo>
                  <a:lnTo>
                    <a:pt x="6" y="496"/>
                  </a:lnTo>
                  <a:lnTo>
                    <a:pt x="6" y="494"/>
                  </a:lnTo>
                  <a:lnTo>
                    <a:pt x="4" y="494"/>
                  </a:lnTo>
                  <a:lnTo>
                    <a:pt x="2" y="492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2" y="487"/>
                  </a:lnTo>
                  <a:lnTo>
                    <a:pt x="2" y="485"/>
                  </a:lnTo>
                  <a:lnTo>
                    <a:pt x="2" y="481"/>
                  </a:lnTo>
                  <a:lnTo>
                    <a:pt x="4" y="481"/>
                  </a:lnTo>
                  <a:lnTo>
                    <a:pt x="6" y="479"/>
                  </a:lnTo>
                  <a:lnTo>
                    <a:pt x="8" y="479"/>
                  </a:lnTo>
                  <a:lnTo>
                    <a:pt x="8" y="477"/>
                  </a:lnTo>
                  <a:lnTo>
                    <a:pt x="10" y="477"/>
                  </a:lnTo>
                  <a:lnTo>
                    <a:pt x="11" y="475"/>
                  </a:lnTo>
                  <a:lnTo>
                    <a:pt x="11" y="473"/>
                  </a:lnTo>
                  <a:lnTo>
                    <a:pt x="15" y="472"/>
                  </a:lnTo>
                  <a:lnTo>
                    <a:pt x="17" y="470"/>
                  </a:lnTo>
                  <a:lnTo>
                    <a:pt x="21" y="470"/>
                  </a:lnTo>
                  <a:lnTo>
                    <a:pt x="23" y="468"/>
                  </a:lnTo>
                  <a:lnTo>
                    <a:pt x="25" y="468"/>
                  </a:lnTo>
                  <a:lnTo>
                    <a:pt x="27" y="468"/>
                  </a:lnTo>
                  <a:lnTo>
                    <a:pt x="29" y="466"/>
                  </a:lnTo>
                  <a:lnTo>
                    <a:pt x="30" y="466"/>
                  </a:lnTo>
                  <a:lnTo>
                    <a:pt x="32" y="464"/>
                  </a:lnTo>
                  <a:lnTo>
                    <a:pt x="36" y="464"/>
                  </a:lnTo>
                  <a:lnTo>
                    <a:pt x="38" y="464"/>
                  </a:lnTo>
                  <a:lnTo>
                    <a:pt x="40" y="464"/>
                  </a:lnTo>
                  <a:lnTo>
                    <a:pt x="42" y="464"/>
                  </a:lnTo>
                  <a:lnTo>
                    <a:pt x="44" y="466"/>
                  </a:lnTo>
                  <a:lnTo>
                    <a:pt x="48" y="466"/>
                  </a:lnTo>
                  <a:lnTo>
                    <a:pt x="51" y="468"/>
                  </a:lnTo>
                  <a:lnTo>
                    <a:pt x="53" y="468"/>
                  </a:lnTo>
                  <a:lnTo>
                    <a:pt x="55" y="470"/>
                  </a:lnTo>
                  <a:lnTo>
                    <a:pt x="57" y="472"/>
                  </a:lnTo>
                  <a:lnTo>
                    <a:pt x="59" y="473"/>
                  </a:lnTo>
                  <a:lnTo>
                    <a:pt x="61" y="475"/>
                  </a:lnTo>
                  <a:lnTo>
                    <a:pt x="61" y="477"/>
                  </a:lnTo>
                  <a:lnTo>
                    <a:pt x="61" y="479"/>
                  </a:lnTo>
                  <a:lnTo>
                    <a:pt x="63" y="479"/>
                  </a:lnTo>
                  <a:lnTo>
                    <a:pt x="65" y="479"/>
                  </a:lnTo>
                  <a:lnTo>
                    <a:pt x="65" y="481"/>
                  </a:lnTo>
                  <a:lnTo>
                    <a:pt x="65" y="483"/>
                  </a:lnTo>
                  <a:lnTo>
                    <a:pt x="67" y="485"/>
                  </a:lnTo>
                  <a:lnTo>
                    <a:pt x="70" y="487"/>
                  </a:lnTo>
                  <a:lnTo>
                    <a:pt x="70" y="489"/>
                  </a:lnTo>
                  <a:lnTo>
                    <a:pt x="72" y="487"/>
                  </a:lnTo>
                  <a:lnTo>
                    <a:pt x="74" y="487"/>
                  </a:lnTo>
                  <a:lnTo>
                    <a:pt x="76" y="487"/>
                  </a:lnTo>
                  <a:lnTo>
                    <a:pt x="78" y="485"/>
                  </a:lnTo>
                  <a:lnTo>
                    <a:pt x="78" y="483"/>
                  </a:lnTo>
                  <a:lnTo>
                    <a:pt x="80" y="481"/>
                  </a:lnTo>
                  <a:lnTo>
                    <a:pt x="80" y="475"/>
                  </a:lnTo>
                  <a:lnTo>
                    <a:pt x="80" y="473"/>
                  </a:lnTo>
                  <a:lnTo>
                    <a:pt x="80" y="468"/>
                  </a:lnTo>
                  <a:lnTo>
                    <a:pt x="80" y="466"/>
                  </a:lnTo>
                  <a:lnTo>
                    <a:pt x="82" y="464"/>
                  </a:lnTo>
                  <a:lnTo>
                    <a:pt x="82" y="462"/>
                  </a:lnTo>
                  <a:lnTo>
                    <a:pt x="84" y="462"/>
                  </a:lnTo>
                  <a:lnTo>
                    <a:pt x="86" y="458"/>
                  </a:lnTo>
                  <a:lnTo>
                    <a:pt x="86" y="456"/>
                  </a:lnTo>
                  <a:lnTo>
                    <a:pt x="87" y="454"/>
                  </a:lnTo>
                  <a:lnTo>
                    <a:pt x="87" y="453"/>
                  </a:lnTo>
                  <a:lnTo>
                    <a:pt x="87" y="451"/>
                  </a:lnTo>
                  <a:lnTo>
                    <a:pt x="86" y="447"/>
                  </a:lnTo>
                  <a:lnTo>
                    <a:pt x="84" y="445"/>
                  </a:lnTo>
                  <a:lnTo>
                    <a:pt x="84" y="443"/>
                  </a:lnTo>
                  <a:lnTo>
                    <a:pt x="84" y="441"/>
                  </a:lnTo>
                  <a:lnTo>
                    <a:pt x="82" y="439"/>
                  </a:lnTo>
                  <a:lnTo>
                    <a:pt x="80" y="437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6" y="434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28"/>
                  </a:lnTo>
                  <a:lnTo>
                    <a:pt x="68" y="426"/>
                  </a:lnTo>
                  <a:lnTo>
                    <a:pt x="70" y="424"/>
                  </a:lnTo>
                  <a:lnTo>
                    <a:pt x="70" y="422"/>
                  </a:lnTo>
                  <a:lnTo>
                    <a:pt x="70" y="418"/>
                  </a:lnTo>
                  <a:lnTo>
                    <a:pt x="70" y="416"/>
                  </a:lnTo>
                  <a:lnTo>
                    <a:pt x="70" y="415"/>
                  </a:lnTo>
                  <a:lnTo>
                    <a:pt x="68" y="415"/>
                  </a:lnTo>
                  <a:lnTo>
                    <a:pt x="68" y="411"/>
                  </a:lnTo>
                  <a:lnTo>
                    <a:pt x="67" y="409"/>
                  </a:lnTo>
                  <a:lnTo>
                    <a:pt x="67" y="407"/>
                  </a:lnTo>
                  <a:lnTo>
                    <a:pt x="67" y="405"/>
                  </a:lnTo>
                  <a:lnTo>
                    <a:pt x="65" y="403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9"/>
                  </a:lnTo>
                  <a:lnTo>
                    <a:pt x="65" y="397"/>
                  </a:lnTo>
                  <a:lnTo>
                    <a:pt x="65" y="396"/>
                  </a:lnTo>
                  <a:lnTo>
                    <a:pt x="65" y="394"/>
                  </a:lnTo>
                  <a:lnTo>
                    <a:pt x="63" y="392"/>
                  </a:lnTo>
                  <a:lnTo>
                    <a:pt x="61" y="390"/>
                  </a:lnTo>
                  <a:lnTo>
                    <a:pt x="61" y="388"/>
                  </a:lnTo>
                  <a:lnTo>
                    <a:pt x="59" y="386"/>
                  </a:lnTo>
                  <a:lnTo>
                    <a:pt x="57" y="384"/>
                  </a:lnTo>
                  <a:lnTo>
                    <a:pt x="57" y="382"/>
                  </a:lnTo>
                  <a:lnTo>
                    <a:pt x="55" y="382"/>
                  </a:lnTo>
                  <a:lnTo>
                    <a:pt x="53" y="380"/>
                  </a:lnTo>
                  <a:lnTo>
                    <a:pt x="51" y="377"/>
                  </a:lnTo>
                  <a:lnTo>
                    <a:pt x="49" y="375"/>
                  </a:lnTo>
                  <a:lnTo>
                    <a:pt x="48" y="375"/>
                  </a:lnTo>
                  <a:lnTo>
                    <a:pt x="44" y="375"/>
                  </a:lnTo>
                  <a:lnTo>
                    <a:pt x="44" y="373"/>
                  </a:lnTo>
                  <a:lnTo>
                    <a:pt x="42" y="371"/>
                  </a:lnTo>
                  <a:lnTo>
                    <a:pt x="40" y="371"/>
                  </a:lnTo>
                  <a:lnTo>
                    <a:pt x="38" y="371"/>
                  </a:lnTo>
                  <a:lnTo>
                    <a:pt x="36" y="369"/>
                  </a:lnTo>
                  <a:lnTo>
                    <a:pt x="34" y="367"/>
                  </a:lnTo>
                  <a:lnTo>
                    <a:pt x="32" y="365"/>
                  </a:lnTo>
                  <a:lnTo>
                    <a:pt x="30" y="361"/>
                  </a:lnTo>
                  <a:lnTo>
                    <a:pt x="29" y="361"/>
                  </a:lnTo>
                  <a:lnTo>
                    <a:pt x="29" y="358"/>
                  </a:lnTo>
                  <a:lnTo>
                    <a:pt x="29" y="356"/>
                  </a:lnTo>
                  <a:lnTo>
                    <a:pt x="29" y="354"/>
                  </a:lnTo>
                  <a:lnTo>
                    <a:pt x="29" y="352"/>
                  </a:lnTo>
                  <a:lnTo>
                    <a:pt x="30" y="348"/>
                  </a:lnTo>
                  <a:lnTo>
                    <a:pt x="30" y="342"/>
                  </a:lnTo>
                  <a:lnTo>
                    <a:pt x="30" y="340"/>
                  </a:lnTo>
                  <a:lnTo>
                    <a:pt x="32" y="339"/>
                  </a:lnTo>
                  <a:lnTo>
                    <a:pt x="32" y="337"/>
                  </a:lnTo>
                  <a:lnTo>
                    <a:pt x="34" y="333"/>
                  </a:lnTo>
                  <a:lnTo>
                    <a:pt x="36" y="331"/>
                  </a:lnTo>
                  <a:lnTo>
                    <a:pt x="36" y="329"/>
                  </a:lnTo>
                  <a:lnTo>
                    <a:pt x="38" y="327"/>
                  </a:lnTo>
                  <a:lnTo>
                    <a:pt x="38" y="325"/>
                  </a:lnTo>
                  <a:lnTo>
                    <a:pt x="40" y="325"/>
                  </a:lnTo>
                  <a:lnTo>
                    <a:pt x="40" y="323"/>
                  </a:lnTo>
                  <a:lnTo>
                    <a:pt x="44" y="320"/>
                  </a:lnTo>
                  <a:lnTo>
                    <a:pt x="48" y="318"/>
                  </a:lnTo>
                  <a:lnTo>
                    <a:pt x="48" y="316"/>
                  </a:lnTo>
                  <a:lnTo>
                    <a:pt x="49" y="316"/>
                  </a:lnTo>
                  <a:lnTo>
                    <a:pt x="49" y="314"/>
                  </a:lnTo>
                  <a:lnTo>
                    <a:pt x="51" y="314"/>
                  </a:lnTo>
                  <a:lnTo>
                    <a:pt x="53" y="314"/>
                  </a:lnTo>
                  <a:lnTo>
                    <a:pt x="55" y="314"/>
                  </a:lnTo>
                  <a:lnTo>
                    <a:pt x="59" y="316"/>
                  </a:lnTo>
                  <a:lnTo>
                    <a:pt x="61" y="316"/>
                  </a:lnTo>
                  <a:lnTo>
                    <a:pt x="63" y="316"/>
                  </a:lnTo>
                  <a:lnTo>
                    <a:pt x="65" y="316"/>
                  </a:lnTo>
                  <a:lnTo>
                    <a:pt x="65" y="314"/>
                  </a:lnTo>
                  <a:lnTo>
                    <a:pt x="67" y="312"/>
                  </a:lnTo>
                  <a:lnTo>
                    <a:pt x="67" y="310"/>
                  </a:lnTo>
                  <a:lnTo>
                    <a:pt x="67" y="308"/>
                  </a:lnTo>
                  <a:lnTo>
                    <a:pt x="67" y="306"/>
                  </a:lnTo>
                  <a:lnTo>
                    <a:pt x="67" y="304"/>
                  </a:lnTo>
                  <a:lnTo>
                    <a:pt x="67" y="303"/>
                  </a:lnTo>
                  <a:lnTo>
                    <a:pt x="67" y="301"/>
                  </a:lnTo>
                  <a:lnTo>
                    <a:pt x="67" y="299"/>
                  </a:lnTo>
                  <a:lnTo>
                    <a:pt x="65" y="297"/>
                  </a:lnTo>
                  <a:lnTo>
                    <a:pt x="65" y="295"/>
                  </a:lnTo>
                  <a:lnTo>
                    <a:pt x="63" y="291"/>
                  </a:lnTo>
                  <a:lnTo>
                    <a:pt x="63" y="289"/>
                  </a:lnTo>
                  <a:lnTo>
                    <a:pt x="61" y="287"/>
                  </a:lnTo>
                  <a:lnTo>
                    <a:pt x="59" y="287"/>
                  </a:lnTo>
                  <a:lnTo>
                    <a:pt x="57" y="285"/>
                  </a:lnTo>
                  <a:lnTo>
                    <a:pt x="53" y="285"/>
                  </a:lnTo>
                  <a:lnTo>
                    <a:pt x="51" y="285"/>
                  </a:lnTo>
                  <a:lnTo>
                    <a:pt x="55" y="282"/>
                  </a:lnTo>
                  <a:lnTo>
                    <a:pt x="63" y="276"/>
                  </a:lnTo>
                  <a:lnTo>
                    <a:pt x="70" y="270"/>
                  </a:lnTo>
                  <a:lnTo>
                    <a:pt x="84" y="261"/>
                  </a:lnTo>
                  <a:lnTo>
                    <a:pt x="91" y="255"/>
                  </a:lnTo>
                  <a:lnTo>
                    <a:pt x="95" y="251"/>
                  </a:lnTo>
                  <a:lnTo>
                    <a:pt x="97" y="251"/>
                  </a:lnTo>
                  <a:lnTo>
                    <a:pt x="99" y="247"/>
                  </a:lnTo>
                  <a:lnTo>
                    <a:pt x="101" y="246"/>
                  </a:lnTo>
                  <a:lnTo>
                    <a:pt x="103" y="242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0" y="236"/>
                  </a:lnTo>
                  <a:lnTo>
                    <a:pt x="110" y="234"/>
                  </a:lnTo>
                  <a:lnTo>
                    <a:pt x="110" y="230"/>
                  </a:lnTo>
                  <a:lnTo>
                    <a:pt x="110" y="228"/>
                  </a:lnTo>
                  <a:lnTo>
                    <a:pt x="110" y="227"/>
                  </a:lnTo>
                  <a:lnTo>
                    <a:pt x="110" y="225"/>
                  </a:lnTo>
                  <a:lnTo>
                    <a:pt x="114" y="221"/>
                  </a:lnTo>
                  <a:lnTo>
                    <a:pt x="122" y="215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0"/>
                  </a:lnTo>
                  <a:lnTo>
                    <a:pt x="125" y="194"/>
                  </a:lnTo>
                  <a:lnTo>
                    <a:pt x="122" y="189"/>
                  </a:lnTo>
                  <a:lnTo>
                    <a:pt x="118" y="179"/>
                  </a:lnTo>
                  <a:lnTo>
                    <a:pt x="110" y="168"/>
                  </a:lnTo>
                  <a:lnTo>
                    <a:pt x="105" y="152"/>
                  </a:lnTo>
                  <a:lnTo>
                    <a:pt x="101" y="143"/>
                  </a:lnTo>
                  <a:lnTo>
                    <a:pt x="103" y="141"/>
                  </a:lnTo>
                  <a:lnTo>
                    <a:pt x="103" y="139"/>
                  </a:lnTo>
                  <a:lnTo>
                    <a:pt x="103" y="137"/>
                  </a:lnTo>
                  <a:lnTo>
                    <a:pt x="105" y="135"/>
                  </a:lnTo>
                  <a:lnTo>
                    <a:pt x="105" y="133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10" y="126"/>
                  </a:lnTo>
                  <a:lnTo>
                    <a:pt x="112" y="124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8" y="120"/>
                  </a:lnTo>
                  <a:lnTo>
                    <a:pt x="120" y="118"/>
                  </a:lnTo>
                  <a:lnTo>
                    <a:pt x="122" y="116"/>
                  </a:lnTo>
                  <a:lnTo>
                    <a:pt x="124" y="116"/>
                  </a:lnTo>
                  <a:lnTo>
                    <a:pt x="124" y="114"/>
                  </a:lnTo>
                  <a:lnTo>
                    <a:pt x="127" y="111"/>
                  </a:lnTo>
                  <a:lnTo>
                    <a:pt x="129" y="107"/>
                  </a:lnTo>
                  <a:lnTo>
                    <a:pt x="131" y="103"/>
                  </a:lnTo>
                  <a:lnTo>
                    <a:pt x="133" y="101"/>
                  </a:lnTo>
                  <a:lnTo>
                    <a:pt x="133" y="99"/>
                  </a:lnTo>
                  <a:lnTo>
                    <a:pt x="135" y="99"/>
                  </a:lnTo>
                  <a:lnTo>
                    <a:pt x="141" y="99"/>
                  </a:lnTo>
                  <a:lnTo>
                    <a:pt x="141" y="97"/>
                  </a:lnTo>
                  <a:lnTo>
                    <a:pt x="144" y="95"/>
                  </a:lnTo>
                  <a:lnTo>
                    <a:pt x="146" y="94"/>
                  </a:lnTo>
                  <a:lnTo>
                    <a:pt x="148" y="94"/>
                  </a:lnTo>
                  <a:lnTo>
                    <a:pt x="152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58" y="76"/>
                  </a:lnTo>
                  <a:lnTo>
                    <a:pt x="160" y="75"/>
                  </a:lnTo>
                  <a:lnTo>
                    <a:pt x="163" y="73"/>
                  </a:lnTo>
                  <a:lnTo>
                    <a:pt x="169" y="71"/>
                  </a:lnTo>
                  <a:lnTo>
                    <a:pt x="171" y="67"/>
                  </a:lnTo>
                  <a:lnTo>
                    <a:pt x="175" y="61"/>
                  </a:lnTo>
                  <a:lnTo>
                    <a:pt x="179" y="61"/>
                  </a:lnTo>
                  <a:lnTo>
                    <a:pt x="181" y="57"/>
                  </a:lnTo>
                  <a:lnTo>
                    <a:pt x="188" y="52"/>
                  </a:lnTo>
                  <a:lnTo>
                    <a:pt x="203" y="38"/>
                  </a:lnTo>
                  <a:lnTo>
                    <a:pt x="215" y="29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28" y="16"/>
                  </a:lnTo>
                  <a:lnTo>
                    <a:pt x="228" y="14"/>
                  </a:lnTo>
                  <a:lnTo>
                    <a:pt x="230" y="12"/>
                  </a:lnTo>
                  <a:lnTo>
                    <a:pt x="230" y="10"/>
                  </a:lnTo>
                  <a:lnTo>
                    <a:pt x="234" y="6"/>
                  </a:lnTo>
                  <a:lnTo>
                    <a:pt x="234" y="4"/>
                  </a:lnTo>
                  <a:lnTo>
                    <a:pt x="236" y="4"/>
                  </a:lnTo>
                  <a:lnTo>
                    <a:pt x="236" y="2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257" y="6"/>
                  </a:lnTo>
                  <a:lnTo>
                    <a:pt x="258" y="8"/>
                  </a:lnTo>
                  <a:lnTo>
                    <a:pt x="260" y="10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8" y="25"/>
                  </a:lnTo>
                  <a:lnTo>
                    <a:pt x="270" y="33"/>
                  </a:lnTo>
                  <a:lnTo>
                    <a:pt x="274" y="38"/>
                  </a:lnTo>
                  <a:lnTo>
                    <a:pt x="274" y="40"/>
                  </a:lnTo>
                  <a:lnTo>
                    <a:pt x="276" y="42"/>
                  </a:lnTo>
                  <a:lnTo>
                    <a:pt x="270" y="46"/>
                  </a:lnTo>
                  <a:lnTo>
                    <a:pt x="264" y="48"/>
                  </a:lnTo>
                  <a:lnTo>
                    <a:pt x="258" y="52"/>
                  </a:lnTo>
                  <a:lnTo>
                    <a:pt x="253" y="54"/>
                  </a:lnTo>
                  <a:lnTo>
                    <a:pt x="251" y="56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7" y="86"/>
                  </a:lnTo>
                  <a:lnTo>
                    <a:pt x="249" y="88"/>
                  </a:lnTo>
                  <a:lnTo>
                    <a:pt x="251" y="92"/>
                  </a:lnTo>
                  <a:lnTo>
                    <a:pt x="253" y="94"/>
                  </a:lnTo>
                  <a:lnTo>
                    <a:pt x="253" y="95"/>
                  </a:lnTo>
                  <a:lnTo>
                    <a:pt x="255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2" y="92"/>
                  </a:lnTo>
                  <a:lnTo>
                    <a:pt x="266" y="90"/>
                  </a:lnTo>
                  <a:lnTo>
                    <a:pt x="270" y="92"/>
                  </a:lnTo>
                  <a:lnTo>
                    <a:pt x="274" y="90"/>
                  </a:lnTo>
                  <a:lnTo>
                    <a:pt x="277" y="90"/>
                  </a:lnTo>
                  <a:lnTo>
                    <a:pt x="281" y="90"/>
                  </a:lnTo>
                  <a:lnTo>
                    <a:pt x="287" y="90"/>
                  </a:lnTo>
                  <a:lnTo>
                    <a:pt x="295" y="88"/>
                  </a:lnTo>
                  <a:lnTo>
                    <a:pt x="300" y="88"/>
                  </a:lnTo>
                  <a:lnTo>
                    <a:pt x="306" y="88"/>
                  </a:lnTo>
                  <a:lnTo>
                    <a:pt x="308" y="88"/>
                  </a:lnTo>
                  <a:lnTo>
                    <a:pt x="310" y="88"/>
                  </a:lnTo>
                  <a:lnTo>
                    <a:pt x="310" y="90"/>
                  </a:lnTo>
                  <a:lnTo>
                    <a:pt x="310" y="97"/>
                  </a:lnTo>
                  <a:lnTo>
                    <a:pt x="308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6" y="107"/>
                  </a:lnTo>
                  <a:lnTo>
                    <a:pt x="291" y="107"/>
                  </a:lnTo>
                  <a:lnTo>
                    <a:pt x="287" y="109"/>
                  </a:lnTo>
                  <a:lnTo>
                    <a:pt x="285" y="109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81" y="116"/>
                  </a:lnTo>
                  <a:lnTo>
                    <a:pt x="279" y="124"/>
                  </a:lnTo>
                  <a:lnTo>
                    <a:pt x="281" y="128"/>
                  </a:lnTo>
                  <a:lnTo>
                    <a:pt x="281" y="130"/>
                  </a:lnTo>
                  <a:lnTo>
                    <a:pt x="281" y="132"/>
                  </a:lnTo>
                  <a:lnTo>
                    <a:pt x="281" y="137"/>
                  </a:lnTo>
                  <a:lnTo>
                    <a:pt x="279" y="139"/>
                  </a:lnTo>
                  <a:lnTo>
                    <a:pt x="281" y="143"/>
                  </a:lnTo>
                  <a:lnTo>
                    <a:pt x="298" y="137"/>
                  </a:lnTo>
                  <a:lnTo>
                    <a:pt x="312" y="133"/>
                  </a:lnTo>
                  <a:lnTo>
                    <a:pt x="327" y="130"/>
                  </a:lnTo>
                  <a:lnTo>
                    <a:pt x="378" y="116"/>
                  </a:lnTo>
                  <a:lnTo>
                    <a:pt x="393" y="111"/>
                  </a:lnTo>
                  <a:lnTo>
                    <a:pt x="403" y="107"/>
                  </a:lnTo>
                  <a:lnTo>
                    <a:pt x="429" y="99"/>
                  </a:lnTo>
                  <a:lnTo>
                    <a:pt x="456" y="90"/>
                  </a:lnTo>
                  <a:lnTo>
                    <a:pt x="469" y="90"/>
                  </a:lnTo>
                  <a:lnTo>
                    <a:pt x="477" y="90"/>
                  </a:lnTo>
                  <a:lnTo>
                    <a:pt x="481" y="90"/>
                  </a:lnTo>
                  <a:lnTo>
                    <a:pt x="483" y="90"/>
                  </a:lnTo>
                  <a:lnTo>
                    <a:pt x="483" y="88"/>
                  </a:lnTo>
                  <a:lnTo>
                    <a:pt x="485" y="86"/>
                  </a:lnTo>
                  <a:lnTo>
                    <a:pt x="488" y="84"/>
                  </a:lnTo>
                  <a:lnTo>
                    <a:pt x="490" y="84"/>
                  </a:lnTo>
                  <a:lnTo>
                    <a:pt x="492" y="86"/>
                  </a:lnTo>
                  <a:lnTo>
                    <a:pt x="498" y="88"/>
                  </a:lnTo>
                  <a:lnTo>
                    <a:pt x="502" y="90"/>
                  </a:lnTo>
                  <a:lnTo>
                    <a:pt x="509" y="94"/>
                  </a:lnTo>
                  <a:lnTo>
                    <a:pt x="513" y="95"/>
                  </a:lnTo>
                  <a:lnTo>
                    <a:pt x="517" y="97"/>
                  </a:lnTo>
                  <a:lnTo>
                    <a:pt x="519" y="97"/>
                  </a:lnTo>
                  <a:lnTo>
                    <a:pt x="521" y="97"/>
                  </a:lnTo>
                  <a:lnTo>
                    <a:pt x="523" y="95"/>
                  </a:lnTo>
                  <a:lnTo>
                    <a:pt x="524" y="95"/>
                  </a:lnTo>
                  <a:lnTo>
                    <a:pt x="524" y="97"/>
                  </a:lnTo>
                  <a:lnTo>
                    <a:pt x="526" y="97"/>
                  </a:lnTo>
                  <a:lnTo>
                    <a:pt x="528" y="95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4" y="94"/>
                  </a:lnTo>
                  <a:lnTo>
                    <a:pt x="534" y="92"/>
                  </a:lnTo>
                  <a:lnTo>
                    <a:pt x="534" y="90"/>
                  </a:lnTo>
                  <a:lnTo>
                    <a:pt x="534" y="88"/>
                  </a:lnTo>
                  <a:lnTo>
                    <a:pt x="536" y="88"/>
                  </a:lnTo>
                  <a:lnTo>
                    <a:pt x="536" y="86"/>
                  </a:lnTo>
                  <a:lnTo>
                    <a:pt x="538" y="86"/>
                  </a:lnTo>
                  <a:lnTo>
                    <a:pt x="542" y="86"/>
                  </a:lnTo>
                  <a:lnTo>
                    <a:pt x="545" y="86"/>
                  </a:lnTo>
                  <a:lnTo>
                    <a:pt x="551" y="86"/>
                  </a:lnTo>
                  <a:lnTo>
                    <a:pt x="557" y="86"/>
                  </a:lnTo>
                  <a:lnTo>
                    <a:pt x="561" y="88"/>
                  </a:lnTo>
                  <a:lnTo>
                    <a:pt x="566" y="88"/>
                  </a:lnTo>
                  <a:lnTo>
                    <a:pt x="574" y="86"/>
                  </a:lnTo>
                  <a:lnTo>
                    <a:pt x="580" y="86"/>
                  </a:lnTo>
                  <a:lnTo>
                    <a:pt x="582" y="86"/>
                  </a:lnTo>
                  <a:lnTo>
                    <a:pt x="583" y="86"/>
                  </a:lnTo>
                  <a:lnTo>
                    <a:pt x="585" y="86"/>
                  </a:lnTo>
                  <a:lnTo>
                    <a:pt x="589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3" y="90"/>
                  </a:lnTo>
                  <a:lnTo>
                    <a:pt x="595" y="92"/>
                  </a:lnTo>
                  <a:lnTo>
                    <a:pt x="597" y="92"/>
                  </a:lnTo>
                  <a:lnTo>
                    <a:pt x="595" y="95"/>
                  </a:lnTo>
                  <a:lnTo>
                    <a:pt x="593" y="99"/>
                  </a:lnTo>
                  <a:lnTo>
                    <a:pt x="593" y="101"/>
                  </a:lnTo>
                  <a:lnTo>
                    <a:pt x="591" y="103"/>
                  </a:lnTo>
                  <a:lnTo>
                    <a:pt x="591" y="105"/>
                  </a:lnTo>
                  <a:lnTo>
                    <a:pt x="593" y="105"/>
                  </a:lnTo>
                  <a:lnTo>
                    <a:pt x="593" y="107"/>
                  </a:lnTo>
                  <a:lnTo>
                    <a:pt x="595" y="107"/>
                  </a:lnTo>
                  <a:lnTo>
                    <a:pt x="597" y="107"/>
                  </a:lnTo>
                  <a:lnTo>
                    <a:pt x="601" y="105"/>
                  </a:lnTo>
                  <a:lnTo>
                    <a:pt x="602" y="103"/>
                  </a:lnTo>
                  <a:lnTo>
                    <a:pt x="606" y="101"/>
                  </a:lnTo>
                  <a:lnTo>
                    <a:pt x="608" y="99"/>
                  </a:lnTo>
                  <a:lnTo>
                    <a:pt x="612" y="97"/>
                  </a:lnTo>
                  <a:lnTo>
                    <a:pt x="614" y="95"/>
                  </a:lnTo>
                  <a:lnTo>
                    <a:pt x="618" y="94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1" y="95"/>
                  </a:lnTo>
                  <a:lnTo>
                    <a:pt x="623" y="97"/>
                  </a:lnTo>
                  <a:lnTo>
                    <a:pt x="625" y="97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7" y="101"/>
                  </a:lnTo>
                  <a:lnTo>
                    <a:pt x="629" y="101"/>
                  </a:lnTo>
                  <a:lnTo>
                    <a:pt x="629" y="103"/>
                  </a:lnTo>
                  <a:lnTo>
                    <a:pt x="631" y="103"/>
                  </a:lnTo>
                  <a:lnTo>
                    <a:pt x="629" y="105"/>
                  </a:lnTo>
                  <a:lnTo>
                    <a:pt x="629" y="107"/>
                  </a:lnTo>
                  <a:lnTo>
                    <a:pt x="625" y="109"/>
                  </a:lnTo>
                  <a:lnTo>
                    <a:pt x="623" y="113"/>
                  </a:lnTo>
                  <a:lnTo>
                    <a:pt x="621" y="114"/>
                  </a:lnTo>
                  <a:lnTo>
                    <a:pt x="620" y="118"/>
                  </a:lnTo>
                  <a:lnTo>
                    <a:pt x="620" y="120"/>
                  </a:lnTo>
                  <a:lnTo>
                    <a:pt x="623" y="120"/>
                  </a:lnTo>
                  <a:lnTo>
                    <a:pt x="625" y="122"/>
                  </a:lnTo>
                  <a:lnTo>
                    <a:pt x="629" y="124"/>
                  </a:lnTo>
                  <a:lnTo>
                    <a:pt x="631" y="124"/>
                  </a:lnTo>
                  <a:lnTo>
                    <a:pt x="633" y="126"/>
                  </a:lnTo>
                  <a:lnTo>
                    <a:pt x="639" y="128"/>
                  </a:lnTo>
                  <a:lnTo>
                    <a:pt x="642" y="128"/>
                  </a:lnTo>
                  <a:lnTo>
                    <a:pt x="646" y="130"/>
                  </a:lnTo>
                  <a:lnTo>
                    <a:pt x="650" y="132"/>
                  </a:lnTo>
                  <a:lnTo>
                    <a:pt x="654" y="133"/>
                  </a:lnTo>
                  <a:lnTo>
                    <a:pt x="656" y="135"/>
                  </a:lnTo>
                  <a:lnTo>
                    <a:pt x="659" y="139"/>
                  </a:lnTo>
                  <a:lnTo>
                    <a:pt x="665" y="141"/>
                  </a:lnTo>
                  <a:lnTo>
                    <a:pt x="667" y="143"/>
                  </a:lnTo>
                  <a:lnTo>
                    <a:pt x="669" y="145"/>
                  </a:lnTo>
                  <a:lnTo>
                    <a:pt x="673" y="145"/>
                  </a:lnTo>
                  <a:lnTo>
                    <a:pt x="675" y="145"/>
                  </a:lnTo>
                  <a:lnTo>
                    <a:pt x="677" y="143"/>
                  </a:lnTo>
                  <a:lnTo>
                    <a:pt x="678" y="145"/>
                  </a:lnTo>
                  <a:lnTo>
                    <a:pt x="680" y="145"/>
                  </a:lnTo>
                  <a:lnTo>
                    <a:pt x="682" y="147"/>
                  </a:lnTo>
                  <a:lnTo>
                    <a:pt x="684" y="149"/>
                  </a:lnTo>
                  <a:lnTo>
                    <a:pt x="686" y="154"/>
                  </a:lnTo>
                  <a:lnTo>
                    <a:pt x="686" y="160"/>
                  </a:lnTo>
                  <a:lnTo>
                    <a:pt x="690" y="164"/>
                  </a:lnTo>
                  <a:lnTo>
                    <a:pt x="692" y="168"/>
                  </a:lnTo>
                  <a:lnTo>
                    <a:pt x="694" y="170"/>
                  </a:lnTo>
                  <a:lnTo>
                    <a:pt x="696" y="173"/>
                  </a:lnTo>
                  <a:lnTo>
                    <a:pt x="696" y="177"/>
                  </a:lnTo>
                  <a:lnTo>
                    <a:pt x="697" y="181"/>
                  </a:lnTo>
                  <a:lnTo>
                    <a:pt x="699" y="189"/>
                  </a:lnTo>
                  <a:lnTo>
                    <a:pt x="703" y="194"/>
                  </a:lnTo>
                  <a:lnTo>
                    <a:pt x="709" y="206"/>
                  </a:lnTo>
                  <a:lnTo>
                    <a:pt x="711" y="211"/>
                  </a:lnTo>
                  <a:lnTo>
                    <a:pt x="713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6" y="221"/>
                  </a:lnTo>
                  <a:lnTo>
                    <a:pt x="715" y="223"/>
                  </a:lnTo>
                  <a:lnTo>
                    <a:pt x="711" y="227"/>
                  </a:lnTo>
                  <a:lnTo>
                    <a:pt x="705" y="228"/>
                  </a:lnTo>
                  <a:lnTo>
                    <a:pt x="699" y="234"/>
                  </a:lnTo>
                  <a:lnTo>
                    <a:pt x="696" y="234"/>
                  </a:lnTo>
                  <a:lnTo>
                    <a:pt x="688" y="240"/>
                  </a:lnTo>
                  <a:lnTo>
                    <a:pt x="682" y="242"/>
                  </a:lnTo>
                  <a:lnTo>
                    <a:pt x="678" y="244"/>
                  </a:lnTo>
                  <a:lnTo>
                    <a:pt x="673" y="246"/>
                  </a:lnTo>
                  <a:lnTo>
                    <a:pt x="669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1" y="246"/>
                  </a:lnTo>
                  <a:lnTo>
                    <a:pt x="659" y="244"/>
                  </a:lnTo>
                  <a:lnTo>
                    <a:pt x="658" y="242"/>
                  </a:lnTo>
                  <a:lnTo>
                    <a:pt x="656" y="240"/>
                  </a:lnTo>
                  <a:lnTo>
                    <a:pt x="652" y="238"/>
                  </a:lnTo>
                  <a:lnTo>
                    <a:pt x="648" y="234"/>
                  </a:lnTo>
                  <a:lnTo>
                    <a:pt x="646" y="232"/>
                  </a:lnTo>
                  <a:lnTo>
                    <a:pt x="640" y="228"/>
                  </a:lnTo>
                  <a:lnTo>
                    <a:pt x="637" y="228"/>
                  </a:lnTo>
                  <a:lnTo>
                    <a:pt x="635" y="227"/>
                  </a:lnTo>
                  <a:lnTo>
                    <a:pt x="633" y="227"/>
                  </a:lnTo>
                  <a:lnTo>
                    <a:pt x="629" y="227"/>
                  </a:lnTo>
                  <a:lnTo>
                    <a:pt x="625" y="227"/>
                  </a:lnTo>
                  <a:lnTo>
                    <a:pt x="623" y="228"/>
                  </a:lnTo>
                  <a:lnTo>
                    <a:pt x="620" y="227"/>
                  </a:lnTo>
                  <a:lnTo>
                    <a:pt x="616" y="228"/>
                  </a:lnTo>
                  <a:lnTo>
                    <a:pt x="612" y="227"/>
                  </a:lnTo>
                  <a:lnTo>
                    <a:pt x="610" y="227"/>
                  </a:lnTo>
                  <a:lnTo>
                    <a:pt x="606" y="227"/>
                  </a:lnTo>
                  <a:lnTo>
                    <a:pt x="604" y="228"/>
                  </a:lnTo>
                  <a:lnTo>
                    <a:pt x="601" y="230"/>
                  </a:lnTo>
                  <a:lnTo>
                    <a:pt x="597" y="230"/>
                  </a:lnTo>
                  <a:lnTo>
                    <a:pt x="595" y="230"/>
                  </a:lnTo>
                  <a:lnTo>
                    <a:pt x="591" y="232"/>
                  </a:lnTo>
                  <a:lnTo>
                    <a:pt x="587" y="232"/>
                  </a:lnTo>
                  <a:lnTo>
                    <a:pt x="585" y="232"/>
                  </a:lnTo>
                  <a:lnTo>
                    <a:pt x="582" y="232"/>
                  </a:lnTo>
                  <a:lnTo>
                    <a:pt x="580" y="234"/>
                  </a:lnTo>
                  <a:lnTo>
                    <a:pt x="578" y="236"/>
                  </a:lnTo>
                  <a:lnTo>
                    <a:pt x="578" y="240"/>
                  </a:lnTo>
                  <a:lnTo>
                    <a:pt x="578" y="242"/>
                  </a:lnTo>
                  <a:lnTo>
                    <a:pt x="578" y="247"/>
                  </a:lnTo>
                  <a:lnTo>
                    <a:pt x="578" y="249"/>
                  </a:lnTo>
                  <a:lnTo>
                    <a:pt x="574" y="253"/>
                  </a:lnTo>
                  <a:lnTo>
                    <a:pt x="568" y="259"/>
                  </a:lnTo>
                  <a:lnTo>
                    <a:pt x="562" y="265"/>
                  </a:lnTo>
                  <a:lnTo>
                    <a:pt x="561" y="266"/>
                  </a:lnTo>
                  <a:lnTo>
                    <a:pt x="561" y="270"/>
                  </a:lnTo>
                  <a:lnTo>
                    <a:pt x="559" y="282"/>
                  </a:lnTo>
                  <a:lnTo>
                    <a:pt x="559" y="287"/>
                  </a:lnTo>
                  <a:lnTo>
                    <a:pt x="559" y="291"/>
                  </a:lnTo>
                  <a:lnTo>
                    <a:pt x="555" y="297"/>
                  </a:lnTo>
                  <a:lnTo>
                    <a:pt x="549" y="303"/>
                  </a:lnTo>
                  <a:lnTo>
                    <a:pt x="543" y="310"/>
                  </a:lnTo>
                  <a:lnTo>
                    <a:pt x="536" y="316"/>
                  </a:lnTo>
                  <a:lnTo>
                    <a:pt x="530" y="321"/>
                  </a:lnTo>
                  <a:lnTo>
                    <a:pt x="530" y="323"/>
                  </a:lnTo>
                  <a:lnTo>
                    <a:pt x="532" y="331"/>
                  </a:lnTo>
                  <a:lnTo>
                    <a:pt x="534" y="331"/>
                  </a:lnTo>
                  <a:lnTo>
                    <a:pt x="536" y="331"/>
                  </a:lnTo>
                  <a:lnTo>
                    <a:pt x="538" y="333"/>
                  </a:lnTo>
                  <a:lnTo>
                    <a:pt x="540" y="335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7" y="340"/>
                  </a:lnTo>
                  <a:lnTo>
                    <a:pt x="549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40"/>
                  </a:lnTo>
                  <a:lnTo>
                    <a:pt x="559" y="340"/>
                  </a:lnTo>
                  <a:lnTo>
                    <a:pt x="561" y="340"/>
                  </a:lnTo>
                  <a:lnTo>
                    <a:pt x="564" y="342"/>
                  </a:lnTo>
                  <a:lnTo>
                    <a:pt x="568" y="342"/>
                  </a:lnTo>
                  <a:lnTo>
                    <a:pt x="572" y="340"/>
                  </a:lnTo>
                  <a:lnTo>
                    <a:pt x="574" y="340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39"/>
                  </a:lnTo>
                  <a:lnTo>
                    <a:pt x="574" y="337"/>
                  </a:lnTo>
                  <a:lnTo>
                    <a:pt x="578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3" y="335"/>
                  </a:lnTo>
                  <a:lnTo>
                    <a:pt x="585" y="335"/>
                  </a:lnTo>
                  <a:lnTo>
                    <a:pt x="587" y="335"/>
                  </a:lnTo>
                  <a:lnTo>
                    <a:pt x="589" y="335"/>
                  </a:lnTo>
                  <a:lnTo>
                    <a:pt x="593" y="333"/>
                  </a:lnTo>
                  <a:lnTo>
                    <a:pt x="593" y="331"/>
                  </a:lnTo>
                  <a:lnTo>
                    <a:pt x="595" y="331"/>
                  </a:lnTo>
                  <a:lnTo>
                    <a:pt x="593" y="329"/>
                  </a:lnTo>
                  <a:lnTo>
                    <a:pt x="595" y="327"/>
                  </a:lnTo>
                  <a:lnTo>
                    <a:pt x="601" y="323"/>
                  </a:lnTo>
                  <a:lnTo>
                    <a:pt x="604" y="320"/>
                  </a:lnTo>
                  <a:lnTo>
                    <a:pt x="606" y="316"/>
                  </a:lnTo>
                  <a:lnTo>
                    <a:pt x="608" y="314"/>
                  </a:lnTo>
                  <a:lnTo>
                    <a:pt x="610" y="312"/>
                  </a:lnTo>
                  <a:lnTo>
                    <a:pt x="612" y="310"/>
                  </a:lnTo>
                  <a:lnTo>
                    <a:pt x="614" y="308"/>
                  </a:lnTo>
                  <a:lnTo>
                    <a:pt x="618" y="308"/>
                  </a:lnTo>
                  <a:lnTo>
                    <a:pt x="631" y="306"/>
                  </a:lnTo>
                  <a:lnTo>
                    <a:pt x="652" y="301"/>
                  </a:lnTo>
                  <a:lnTo>
                    <a:pt x="669" y="299"/>
                  </a:lnTo>
                  <a:lnTo>
                    <a:pt x="696" y="295"/>
                  </a:lnTo>
                  <a:lnTo>
                    <a:pt x="697" y="295"/>
                  </a:lnTo>
                  <a:lnTo>
                    <a:pt x="699" y="297"/>
                  </a:lnTo>
                  <a:lnTo>
                    <a:pt x="701" y="299"/>
                  </a:lnTo>
                  <a:lnTo>
                    <a:pt x="703" y="301"/>
                  </a:lnTo>
                  <a:lnTo>
                    <a:pt x="707" y="303"/>
                  </a:lnTo>
                  <a:lnTo>
                    <a:pt x="709" y="306"/>
                  </a:lnTo>
                  <a:lnTo>
                    <a:pt x="711" y="310"/>
                  </a:lnTo>
                  <a:lnTo>
                    <a:pt x="713" y="312"/>
                  </a:lnTo>
                  <a:lnTo>
                    <a:pt x="715" y="314"/>
                  </a:lnTo>
                  <a:lnTo>
                    <a:pt x="716" y="316"/>
                  </a:lnTo>
                  <a:lnTo>
                    <a:pt x="716" y="318"/>
                  </a:lnTo>
                  <a:lnTo>
                    <a:pt x="715" y="318"/>
                  </a:lnTo>
                  <a:lnTo>
                    <a:pt x="715" y="320"/>
                  </a:lnTo>
                  <a:lnTo>
                    <a:pt x="713" y="320"/>
                  </a:lnTo>
                  <a:lnTo>
                    <a:pt x="709" y="321"/>
                  </a:lnTo>
                  <a:lnTo>
                    <a:pt x="705" y="321"/>
                  </a:lnTo>
                  <a:lnTo>
                    <a:pt x="699" y="323"/>
                  </a:lnTo>
                  <a:lnTo>
                    <a:pt x="697" y="325"/>
                  </a:lnTo>
                  <a:lnTo>
                    <a:pt x="696" y="327"/>
                  </a:lnTo>
                  <a:lnTo>
                    <a:pt x="696" y="329"/>
                  </a:lnTo>
                  <a:lnTo>
                    <a:pt x="697" y="331"/>
                  </a:lnTo>
                  <a:lnTo>
                    <a:pt x="699" y="333"/>
                  </a:lnTo>
                  <a:lnTo>
                    <a:pt x="701" y="333"/>
                  </a:lnTo>
                  <a:lnTo>
                    <a:pt x="705" y="333"/>
                  </a:lnTo>
                  <a:lnTo>
                    <a:pt x="709" y="335"/>
                  </a:lnTo>
                  <a:lnTo>
                    <a:pt x="713" y="337"/>
                  </a:lnTo>
                  <a:lnTo>
                    <a:pt x="715" y="337"/>
                  </a:lnTo>
                  <a:lnTo>
                    <a:pt x="715" y="339"/>
                  </a:lnTo>
                  <a:lnTo>
                    <a:pt x="715" y="340"/>
                  </a:lnTo>
                  <a:lnTo>
                    <a:pt x="716" y="344"/>
                  </a:lnTo>
                  <a:lnTo>
                    <a:pt x="716" y="348"/>
                  </a:lnTo>
                  <a:lnTo>
                    <a:pt x="715" y="354"/>
                  </a:lnTo>
                  <a:lnTo>
                    <a:pt x="715" y="359"/>
                  </a:lnTo>
                  <a:lnTo>
                    <a:pt x="715" y="363"/>
                  </a:lnTo>
                  <a:lnTo>
                    <a:pt x="715" y="365"/>
                  </a:lnTo>
                  <a:lnTo>
                    <a:pt x="716" y="367"/>
                  </a:lnTo>
                  <a:lnTo>
                    <a:pt x="715" y="373"/>
                  </a:lnTo>
                  <a:lnTo>
                    <a:pt x="715" y="377"/>
                  </a:lnTo>
                  <a:lnTo>
                    <a:pt x="715" y="378"/>
                  </a:lnTo>
                  <a:lnTo>
                    <a:pt x="713" y="380"/>
                  </a:lnTo>
                  <a:lnTo>
                    <a:pt x="711" y="380"/>
                  </a:lnTo>
                  <a:lnTo>
                    <a:pt x="709" y="382"/>
                  </a:lnTo>
                  <a:lnTo>
                    <a:pt x="707" y="382"/>
                  </a:lnTo>
                  <a:lnTo>
                    <a:pt x="703" y="384"/>
                  </a:lnTo>
                  <a:lnTo>
                    <a:pt x="699" y="384"/>
                  </a:lnTo>
                  <a:lnTo>
                    <a:pt x="697" y="386"/>
                  </a:lnTo>
                  <a:lnTo>
                    <a:pt x="696" y="386"/>
                  </a:lnTo>
                  <a:lnTo>
                    <a:pt x="694" y="390"/>
                  </a:lnTo>
                  <a:lnTo>
                    <a:pt x="692" y="392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9"/>
                  </a:lnTo>
                  <a:lnTo>
                    <a:pt x="690" y="405"/>
                  </a:lnTo>
                  <a:lnTo>
                    <a:pt x="690" y="409"/>
                  </a:lnTo>
                  <a:lnTo>
                    <a:pt x="690" y="413"/>
                  </a:lnTo>
                  <a:lnTo>
                    <a:pt x="690" y="428"/>
                  </a:lnTo>
                  <a:lnTo>
                    <a:pt x="686" y="428"/>
                  </a:lnTo>
                  <a:lnTo>
                    <a:pt x="680" y="428"/>
                  </a:lnTo>
                  <a:lnTo>
                    <a:pt x="673" y="428"/>
                  </a:lnTo>
                  <a:lnTo>
                    <a:pt x="659" y="428"/>
                  </a:lnTo>
                  <a:lnTo>
                    <a:pt x="652" y="428"/>
                  </a:lnTo>
                  <a:lnTo>
                    <a:pt x="640" y="428"/>
                  </a:lnTo>
                  <a:lnTo>
                    <a:pt x="635" y="428"/>
                  </a:lnTo>
                  <a:lnTo>
                    <a:pt x="633" y="428"/>
                  </a:lnTo>
                  <a:lnTo>
                    <a:pt x="631" y="428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627" y="434"/>
                  </a:lnTo>
                  <a:lnTo>
                    <a:pt x="627" y="435"/>
                  </a:lnTo>
                  <a:lnTo>
                    <a:pt x="625" y="437"/>
                  </a:lnTo>
                  <a:lnTo>
                    <a:pt x="625" y="439"/>
                  </a:lnTo>
                  <a:lnTo>
                    <a:pt x="623" y="443"/>
                  </a:lnTo>
                  <a:lnTo>
                    <a:pt x="620" y="445"/>
                  </a:lnTo>
                  <a:lnTo>
                    <a:pt x="618" y="445"/>
                  </a:lnTo>
                  <a:lnTo>
                    <a:pt x="616" y="445"/>
                  </a:lnTo>
                  <a:lnTo>
                    <a:pt x="614" y="445"/>
                  </a:lnTo>
                  <a:lnTo>
                    <a:pt x="610" y="445"/>
                  </a:lnTo>
                  <a:lnTo>
                    <a:pt x="608" y="445"/>
                  </a:lnTo>
                  <a:lnTo>
                    <a:pt x="606" y="447"/>
                  </a:lnTo>
                  <a:lnTo>
                    <a:pt x="602" y="449"/>
                  </a:lnTo>
                  <a:lnTo>
                    <a:pt x="595" y="451"/>
                  </a:lnTo>
                  <a:lnTo>
                    <a:pt x="593" y="451"/>
                  </a:lnTo>
                  <a:lnTo>
                    <a:pt x="591" y="451"/>
                  </a:lnTo>
                  <a:lnTo>
                    <a:pt x="591" y="453"/>
                  </a:lnTo>
                  <a:lnTo>
                    <a:pt x="591" y="454"/>
                  </a:lnTo>
                  <a:lnTo>
                    <a:pt x="593" y="456"/>
                  </a:lnTo>
                  <a:lnTo>
                    <a:pt x="595" y="460"/>
                  </a:lnTo>
                  <a:lnTo>
                    <a:pt x="597" y="462"/>
                  </a:lnTo>
                  <a:lnTo>
                    <a:pt x="599" y="464"/>
                  </a:lnTo>
                  <a:lnTo>
                    <a:pt x="599" y="466"/>
                  </a:lnTo>
                  <a:lnTo>
                    <a:pt x="602" y="470"/>
                  </a:lnTo>
                  <a:lnTo>
                    <a:pt x="604" y="472"/>
                  </a:lnTo>
                  <a:lnTo>
                    <a:pt x="604" y="473"/>
                  </a:lnTo>
                  <a:lnTo>
                    <a:pt x="606" y="475"/>
                  </a:lnTo>
                  <a:lnTo>
                    <a:pt x="608" y="475"/>
                  </a:lnTo>
                  <a:lnTo>
                    <a:pt x="608" y="477"/>
                  </a:lnTo>
                  <a:lnTo>
                    <a:pt x="608" y="479"/>
                  </a:lnTo>
                  <a:lnTo>
                    <a:pt x="606" y="481"/>
                  </a:lnTo>
                  <a:lnTo>
                    <a:pt x="601" y="487"/>
                  </a:lnTo>
                  <a:lnTo>
                    <a:pt x="597" y="492"/>
                  </a:lnTo>
                  <a:lnTo>
                    <a:pt x="593" y="494"/>
                  </a:lnTo>
                  <a:lnTo>
                    <a:pt x="589" y="496"/>
                  </a:lnTo>
                  <a:lnTo>
                    <a:pt x="587" y="496"/>
                  </a:lnTo>
                  <a:lnTo>
                    <a:pt x="583" y="498"/>
                  </a:lnTo>
                  <a:lnTo>
                    <a:pt x="583" y="500"/>
                  </a:lnTo>
                  <a:lnTo>
                    <a:pt x="582" y="502"/>
                  </a:lnTo>
                  <a:lnTo>
                    <a:pt x="580" y="502"/>
                  </a:lnTo>
                  <a:lnTo>
                    <a:pt x="564" y="511"/>
                  </a:lnTo>
                  <a:lnTo>
                    <a:pt x="549" y="519"/>
                  </a:lnTo>
                  <a:lnTo>
                    <a:pt x="549" y="521"/>
                  </a:lnTo>
                  <a:lnTo>
                    <a:pt x="549" y="523"/>
                  </a:lnTo>
                  <a:lnTo>
                    <a:pt x="551" y="525"/>
                  </a:lnTo>
                  <a:lnTo>
                    <a:pt x="555" y="527"/>
                  </a:lnTo>
                  <a:lnTo>
                    <a:pt x="557" y="527"/>
                  </a:lnTo>
                  <a:lnTo>
                    <a:pt x="557" y="529"/>
                  </a:lnTo>
                  <a:lnTo>
                    <a:pt x="555" y="530"/>
                  </a:lnTo>
                  <a:lnTo>
                    <a:pt x="557" y="530"/>
                  </a:lnTo>
                  <a:lnTo>
                    <a:pt x="561" y="530"/>
                  </a:lnTo>
                  <a:lnTo>
                    <a:pt x="562" y="532"/>
                  </a:lnTo>
                  <a:lnTo>
                    <a:pt x="566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70" y="542"/>
                  </a:lnTo>
                  <a:lnTo>
                    <a:pt x="572" y="544"/>
                  </a:lnTo>
                  <a:lnTo>
                    <a:pt x="574" y="546"/>
                  </a:lnTo>
                  <a:lnTo>
                    <a:pt x="578" y="546"/>
                  </a:lnTo>
                  <a:lnTo>
                    <a:pt x="582" y="548"/>
                  </a:lnTo>
                  <a:lnTo>
                    <a:pt x="582" y="549"/>
                  </a:lnTo>
                  <a:lnTo>
                    <a:pt x="583" y="549"/>
                  </a:lnTo>
                  <a:lnTo>
                    <a:pt x="585" y="551"/>
                  </a:lnTo>
                  <a:lnTo>
                    <a:pt x="587" y="553"/>
                  </a:lnTo>
                  <a:lnTo>
                    <a:pt x="589" y="553"/>
                  </a:lnTo>
                  <a:lnTo>
                    <a:pt x="591" y="555"/>
                  </a:lnTo>
                  <a:lnTo>
                    <a:pt x="591" y="557"/>
                  </a:lnTo>
                  <a:lnTo>
                    <a:pt x="591" y="559"/>
                  </a:lnTo>
                  <a:lnTo>
                    <a:pt x="593" y="561"/>
                  </a:lnTo>
                  <a:lnTo>
                    <a:pt x="593" y="563"/>
                  </a:lnTo>
                  <a:lnTo>
                    <a:pt x="593" y="565"/>
                  </a:lnTo>
                  <a:lnTo>
                    <a:pt x="593" y="567"/>
                  </a:lnTo>
                  <a:lnTo>
                    <a:pt x="593" y="568"/>
                  </a:lnTo>
                  <a:lnTo>
                    <a:pt x="595" y="570"/>
                  </a:lnTo>
                  <a:lnTo>
                    <a:pt x="597" y="572"/>
                  </a:lnTo>
                  <a:lnTo>
                    <a:pt x="601" y="574"/>
                  </a:lnTo>
                  <a:lnTo>
                    <a:pt x="602" y="576"/>
                  </a:lnTo>
                  <a:lnTo>
                    <a:pt x="608" y="576"/>
                  </a:lnTo>
                  <a:lnTo>
                    <a:pt x="612" y="576"/>
                  </a:lnTo>
                  <a:lnTo>
                    <a:pt x="614" y="574"/>
                  </a:lnTo>
                  <a:lnTo>
                    <a:pt x="618" y="574"/>
                  </a:lnTo>
                  <a:lnTo>
                    <a:pt x="621" y="572"/>
                  </a:lnTo>
                  <a:lnTo>
                    <a:pt x="623" y="570"/>
                  </a:lnTo>
                  <a:lnTo>
                    <a:pt x="623" y="568"/>
                  </a:lnTo>
                  <a:lnTo>
                    <a:pt x="625" y="567"/>
                  </a:lnTo>
                  <a:lnTo>
                    <a:pt x="627" y="567"/>
                  </a:lnTo>
                  <a:lnTo>
                    <a:pt x="629" y="568"/>
                  </a:lnTo>
                  <a:lnTo>
                    <a:pt x="631" y="570"/>
                  </a:lnTo>
                  <a:lnTo>
                    <a:pt x="633" y="570"/>
                  </a:lnTo>
                  <a:lnTo>
                    <a:pt x="635" y="574"/>
                  </a:lnTo>
                  <a:lnTo>
                    <a:pt x="639" y="576"/>
                  </a:lnTo>
                  <a:lnTo>
                    <a:pt x="640" y="578"/>
                  </a:lnTo>
                  <a:lnTo>
                    <a:pt x="644" y="580"/>
                  </a:lnTo>
                  <a:lnTo>
                    <a:pt x="646" y="580"/>
                  </a:lnTo>
                  <a:lnTo>
                    <a:pt x="648" y="580"/>
                  </a:lnTo>
                  <a:lnTo>
                    <a:pt x="650" y="580"/>
                  </a:lnTo>
                  <a:lnTo>
                    <a:pt x="652" y="580"/>
                  </a:lnTo>
                  <a:lnTo>
                    <a:pt x="656" y="578"/>
                  </a:lnTo>
                  <a:lnTo>
                    <a:pt x="659" y="574"/>
                  </a:lnTo>
                  <a:lnTo>
                    <a:pt x="661" y="572"/>
                  </a:lnTo>
                  <a:lnTo>
                    <a:pt x="663" y="572"/>
                  </a:lnTo>
                  <a:lnTo>
                    <a:pt x="663" y="570"/>
                  </a:lnTo>
                  <a:lnTo>
                    <a:pt x="665" y="568"/>
                  </a:lnTo>
                  <a:lnTo>
                    <a:pt x="667" y="567"/>
                  </a:lnTo>
                  <a:lnTo>
                    <a:pt x="667" y="565"/>
                  </a:lnTo>
                  <a:lnTo>
                    <a:pt x="667" y="563"/>
                  </a:lnTo>
                  <a:lnTo>
                    <a:pt x="669" y="563"/>
                  </a:lnTo>
                  <a:lnTo>
                    <a:pt x="671" y="563"/>
                  </a:lnTo>
                  <a:lnTo>
                    <a:pt x="673" y="561"/>
                  </a:lnTo>
                  <a:lnTo>
                    <a:pt x="677" y="561"/>
                  </a:lnTo>
                  <a:lnTo>
                    <a:pt x="678" y="561"/>
                  </a:lnTo>
                  <a:lnTo>
                    <a:pt x="678" y="559"/>
                  </a:lnTo>
                  <a:lnTo>
                    <a:pt x="678" y="557"/>
                  </a:lnTo>
                  <a:lnTo>
                    <a:pt x="678" y="555"/>
                  </a:lnTo>
                  <a:lnTo>
                    <a:pt x="678" y="553"/>
                  </a:lnTo>
                  <a:lnTo>
                    <a:pt x="680" y="553"/>
                  </a:lnTo>
                  <a:lnTo>
                    <a:pt x="682" y="553"/>
                  </a:lnTo>
                  <a:lnTo>
                    <a:pt x="686" y="553"/>
                  </a:lnTo>
                  <a:lnTo>
                    <a:pt x="688" y="555"/>
                  </a:lnTo>
                  <a:lnTo>
                    <a:pt x="690" y="555"/>
                  </a:lnTo>
                  <a:lnTo>
                    <a:pt x="692" y="553"/>
                  </a:lnTo>
                  <a:lnTo>
                    <a:pt x="694" y="551"/>
                  </a:lnTo>
                  <a:lnTo>
                    <a:pt x="696" y="551"/>
                  </a:lnTo>
                  <a:lnTo>
                    <a:pt x="697" y="551"/>
                  </a:lnTo>
                  <a:lnTo>
                    <a:pt x="699" y="551"/>
                  </a:lnTo>
                  <a:lnTo>
                    <a:pt x="699" y="553"/>
                  </a:lnTo>
                  <a:lnTo>
                    <a:pt x="703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7" y="553"/>
                  </a:lnTo>
                  <a:lnTo>
                    <a:pt x="709" y="555"/>
                  </a:lnTo>
                  <a:lnTo>
                    <a:pt x="711" y="557"/>
                  </a:lnTo>
                  <a:lnTo>
                    <a:pt x="715" y="557"/>
                  </a:lnTo>
                  <a:lnTo>
                    <a:pt x="715" y="559"/>
                  </a:lnTo>
                  <a:lnTo>
                    <a:pt x="716" y="559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6" y="561"/>
                  </a:lnTo>
                  <a:lnTo>
                    <a:pt x="715" y="561"/>
                  </a:lnTo>
                  <a:lnTo>
                    <a:pt x="716" y="563"/>
                  </a:lnTo>
                  <a:lnTo>
                    <a:pt x="718" y="565"/>
                  </a:lnTo>
                  <a:lnTo>
                    <a:pt x="718" y="567"/>
                  </a:lnTo>
                  <a:lnTo>
                    <a:pt x="716" y="568"/>
                  </a:lnTo>
                  <a:lnTo>
                    <a:pt x="716" y="570"/>
                  </a:lnTo>
                  <a:lnTo>
                    <a:pt x="716" y="572"/>
                  </a:lnTo>
                  <a:lnTo>
                    <a:pt x="716" y="574"/>
                  </a:lnTo>
                  <a:lnTo>
                    <a:pt x="716" y="576"/>
                  </a:lnTo>
                  <a:lnTo>
                    <a:pt x="718" y="578"/>
                  </a:lnTo>
                  <a:lnTo>
                    <a:pt x="720" y="578"/>
                  </a:lnTo>
                  <a:lnTo>
                    <a:pt x="722" y="580"/>
                  </a:lnTo>
                  <a:lnTo>
                    <a:pt x="722" y="582"/>
                  </a:lnTo>
                  <a:lnTo>
                    <a:pt x="724" y="582"/>
                  </a:lnTo>
                  <a:lnTo>
                    <a:pt x="724" y="584"/>
                  </a:lnTo>
                  <a:lnTo>
                    <a:pt x="726" y="586"/>
                  </a:lnTo>
                  <a:lnTo>
                    <a:pt x="728" y="587"/>
                  </a:lnTo>
                  <a:lnTo>
                    <a:pt x="732" y="589"/>
                  </a:lnTo>
                  <a:lnTo>
                    <a:pt x="734" y="591"/>
                  </a:lnTo>
                  <a:lnTo>
                    <a:pt x="737" y="595"/>
                  </a:lnTo>
                  <a:lnTo>
                    <a:pt x="739" y="595"/>
                  </a:lnTo>
                  <a:lnTo>
                    <a:pt x="741" y="597"/>
                  </a:lnTo>
                  <a:lnTo>
                    <a:pt x="743" y="597"/>
                  </a:lnTo>
                  <a:lnTo>
                    <a:pt x="745" y="599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1" y="597"/>
                  </a:lnTo>
                  <a:lnTo>
                    <a:pt x="751" y="599"/>
                  </a:lnTo>
                  <a:lnTo>
                    <a:pt x="751" y="601"/>
                  </a:lnTo>
                  <a:lnTo>
                    <a:pt x="753" y="603"/>
                  </a:lnTo>
                  <a:lnTo>
                    <a:pt x="754" y="605"/>
                  </a:lnTo>
                  <a:lnTo>
                    <a:pt x="754" y="606"/>
                  </a:lnTo>
                  <a:lnTo>
                    <a:pt x="754" y="608"/>
                  </a:lnTo>
                  <a:lnTo>
                    <a:pt x="756" y="608"/>
                  </a:lnTo>
                  <a:lnTo>
                    <a:pt x="758" y="610"/>
                  </a:lnTo>
                  <a:lnTo>
                    <a:pt x="760" y="610"/>
                  </a:lnTo>
                  <a:lnTo>
                    <a:pt x="762" y="612"/>
                  </a:lnTo>
                  <a:lnTo>
                    <a:pt x="764" y="612"/>
                  </a:lnTo>
                  <a:lnTo>
                    <a:pt x="764" y="614"/>
                  </a:lnTo>
                  <a:lnTo>
                    <a:pt x="766" y="614"/>
                  </a:lnTo>
                  <a:lnTo>
                    <a:pt x="766" y="616"/>
                  </a:lnTo>
                  <a:lnTo>
                    <a:pt x="768" y="616"/>
                  </a:lnTo>
                  <a:lnTo>
                    <a:pt x="770" y="616"/>
                  </a:lnTo>
                  <a:lnTo>
                    <a:pt x="770" y="618"/>
                  </a:lnTo>
                  <a:lnTo>
                    <a:pt x="772" y="620"/>
                  </a:lnTo>
                  <a:lnTo>
                    <a:pt x="773" y="624"/>
                  </a:lnTo>
                  <a:lnTo>
                    <a:pt x="773" y="625"/>
                  </a:lnTo>
                  <a:lnTo>
                    <a:pt x="772" y="625"/>
                  </a:lnTo>
                  <a:lnTo>
                    <a:pt x="772" y="627"/>
                  </a:lnTo>
                  <a:lnTo>
                    <a:pt x="773" y="629"/>
                  </a:lnTo>
                  <a:lnTo>
                    <a:pt x="773" y="631"/>
                  </a:lnTo>
                  <a:lnTo>
                    <a:pt x="775" y="631"/>
                  </a:lnTo>
                  <a:lnTo>
                    <a:pt x="775" y="633"/>
                  </a:lnTo>
                  <a:lnTo>
                    <a:pt x="777" y="633"/>
                  </a:lnTo>
                  <a:lnTo>
                    <a:pt x="777" y="635"/>
                  </a:lnTo>
                  <a:lnTo>
                    <a:pt x="779" y="635"/>
                  </a:lnTo>
                  <a:lnTo>
                    <a:pt x="781" y="635"/>
                  </a:lnTo>
                  <a:lnTo>
                    <a:pt x="781" y="637"/>
                  </a:lnTo>
                  <a:lnTo>
                    <a:pt x="783" y="637"/>
                  </a:lnTo>
                  <a:lnTo>
                    <a:pt x="785" y="639"/>
                  </a:lnTo>
                  <a:lnTo>
                    <a:pt x="787" y="641"/>
                  </a:lnTo>
                  <a:lnTo>
                    <a:pt x="791" y="639"/>
                  </a:lnTo>
                  <a:lnTo>
                    <a:pt x="791" y="641"/>
                  </a:lnTo>
                  <a:lnTo>
                    <a:pt x="792" y="641"/>
                  </a:lnTo>
                  <a:lnTo>
                    <a:pt x="792" y="643"/>
                  </a:lnTo>
                  <a:lnTo>
                    <a:pt x="794" y="644"/>
                  </a:lnTo>
                  <a:lnTo>
                    <a:pt x="796" y="646"/>
                  </a:lnTo>
                  <a:lnTo>
                    <a:pt x="796" y="648"/>
                  </a:lnTo>
                  <a:lnTo>
                    <a:pt x="798" y="650"/>
                  </a:lnTo>
                  <a:lnTo>
                    <a:pt x="800" y="652"/>
                  </a:lnTo>
                  <a:lnTo>
                    <a:pt x="800" y="654"/>
                  </a:lnTo>
                  <a:lnTo>
                    <a:pt x="802" y="656"/>
                  </a:lnTo>
                  <a:lnTo>
                    <a:pt x="800" y="658"/>
                  </a:lnTo>
                  <a:lnTo>
                    <a:pt x="798" y="658"/>
                  </a:lnTo>
                  <a:lnTo>
                    <a:pt x="800" y="662"/>
                  </a:lnTo>
                  <a:lnTo>
                    <a:pt x="802" y="662"/>
                  </a:lnTo>
                  <a:lnTo>
                    <a:pt x="802" y="663"/>
                  </a:lnTo>
                  <a:lnTo>
                    <a:pt x="804" y="663"/>
                  </a:lnTo>
                  <a:lnTo>
                    <a:pt x="806" y="663"/>
                  </a:lnTo>
                  <a:lnTo>
                    <a:pt x="808" y="663"/>
                  </a:lnTo>
                  <a:lnTo>
                    <a:pt x="810" y="663"/>
                  </a:lnTo>
                  <a:lnTo>
                    <a:pt x="811" y="662"/>
                  </a:lnTo>
                  <a:lnTo>
                    <a:pt x="813" y="662"/>
                  </a:lnTo>
                  <a:lnTo>
                    <a:pt x="815" y="660"/>
                  </a:lnTo>
                  <a:lnTo>
                    <a:pt x="817" y="660"/>
                  </a:lnTo>
                  <a:lnTo>
                    <a:pt x="819" y="660"/>
                  </a:lnTo>
                  <a:lnTo>
                    <a:pt x="821" y="660"/>
                  </a:lnTo>
                  <a:lnTo>
                    <a:pt x="821" y="662"/>
                  </a:lnTo>
                  <a:lnTo>
                    <a:pt x="821" y="663"/>
                  </a:lnTo>
                  <a:lnTo>
                    <a:pt x="823" y="663"/>
                  </a:lnTo>
                  <a:lnTo>
                    <a:pt x="825" y="663"/>
                  </a:lnTo>
                  <a:lnTo>
                    <a:pt x="825" y="665"/>
                  </a:lnTo>
                  <a:lnTo>
                    <a:pt x="827" y="663"/>
                  </a:lnTo>
                  <a:lnTo>
                    <a:pt x="829" y="665"/>
                  </a:lnTo>
                  <a:lnTo>
                    <a:pt x="830" y="667"/>
                  </a:lnTo>
                  <a:lnTo>
                    <a:pt x="832" y="667"/>
                  </a:lnTo>
                  <a:lnTo>
                    <a:pt x="832" y="669"/>
                  </a:lnTo>
                  <a:lnTo>
                    <a:pt x="834" y="671"/>
                  </a:lnTo>
                  <a:lnTo>
                    <a:pt x="834" y="673"/>
                  </a:lnTo>
                  <a:lnTo>
                    <a:pt x="836" y="675"/>
                  </a:lnTo>
                  <a:lnTo>
                    <a:pt x="840" y="675"/>
                  </a:lnTo>
                  <a:lnTo>
                    <a:pt x="840" y="677"/>
                  </a:lnTo>
                  <a:lnTo>
                    <a:pt x="846" y="677"/>
                  </a:lnTo>
                  <a:lnTo>
                    <a:pt x="848" y="679"/>
                  </a:lnTo>
                  <a:lnTo>
                    <a:pt x="851" y="679"/>
                  </a:lnTo>
                  <a:lnTo>
                    <a:pt x="851" y="681"/>
                  </a:lnTo>
                  <a:lnTo>
                    <a:pt x="853" y="681"/>
                  </a:lnTo>
                  <a:lnTo>
                    <a:pt x="855" y="681"/>
                  </a:lnTo>
                  <a:lnTo>
                    <a:pt x="855" y="682"/>
                  </a:lnTo>
                  <a:lnTo>
                    <a:pt x="859" y="684"/>
                  </a:lnTo>
                  <a:lnTo>
                    <a:pt x="859" y="686"/>
                  </a:lnTo>
                  <a:lnTo>
                    <a:pt x="857" y="686"/>
                  </a:lnTo>
                  <a:lnTo>
                    <a:pt x="857" y="688"/>
                  </a:lnTo>
                  <a:lnTo>
                    <a:pt x="857" y="690"/>
                  </a:lnTo>
                  <a:lnTo>
                    <a:pt x="857" y="692"/>
                  </a:lnTo>
                  <a:lnTo>
                    <a:pt x="857" y="694"/>
                  </a:lnTo>
                  <a:lnTo>
                    <a:pt x="859" y="694"/>
                  </a:lnTo>
                  <a:lnTo>
                    <a:pt x="859" y="696"/>
                  </a:lnTo>
                  <a:lnTo>
                    <a:pt x="861" y="698"/>
                  </a:lnTo>
                  <a:lnTo>
                    <a:pt x="863" y="698"/>
                  </a:lnTo>
                  <a:lnTo>
                    <a:pt x="865" y="698"/>
                  </a:lnTo>
                  <a:lnTo>
                    <a:pt x="867" y="696"/>
                  </a:lnTo>
                  <a:lnTo>
                    <a:pt x="868" y="696"/>
                  </a:lnTo>
                  <a:lnTo>
                    <a:pt x="868" y="698"/>
                  </a:lnTo>
                  <a:lnTo>
                    <a:pt x="870" y="698"/>
                  </a:lnTo>
                  <a:lnTo>
                    <a:pt x="872" y="698"/>
                  </a:lnTo>
                  <a:lnTo>
                    <a:pt x="870" y="700"/>
                  </a:lnTo>
                  <a:lnTo>
                    <a:pt x="870" y="701"/>
                  </a:lnTo>
                  <a:lnTo>
                    <a:pt x="872" y="701"/>
                  </a:lnTo>
                  <a:lnTo>
                    <a:pt x="872" y="703"/>
                  </a:lnTo>
                  <a:lnTo>
                    <a:pt x="872" y="705"/>
                  </a:lnTo>
                  <a:lnTo>
                    <a:pt x="872" y="707"/>
                  </a:lnTo>
                  <a:lnTo>
                    <a:pt x="874" y="709"/>
                  </a:lnTo>
                  <a:lnTo>
                    <a:pt x="876" y="709"/>
                  </a:lnTo>
                  <a:lnTo>
                    <a:pt x="876" y="707"/>
                  </a:lnTo>
                  <a:lnTo>
                    <a:pt x="878" y="707"/>
                  </a:lnTo>
                  <a:lnTo>
                    <a:pt x="878" y="705"/>
                  </a:lnTo>
                  <a:lnTo>
                    <a:pt x="880" y="705"/>
                  </a:lnTo>
                  <a:lnTo>
                    <a:pt x="882" y="707"/>
                  </a:lnTo>
                  <a:lnTo>
                    <a:pt x="886" y="707"/>
                  </a:lnTo>
                  <a:lnTo>
                    <a:pt x="887" y="707"/>
                  </a:lnTo>
                  <a:lnTo>
                    <a:pt x="891" y="705"/>
                  </a:lnTo>
                  <a:lnTo>
                    <a:pt x="893" y="705"/>
                  </a:lnTo>
                  <a:lnTo>
                    <a:pt x="893" y="707"/>
                  </a:lnTo>
                  <a:lnTo>
                    <a:pt x="895" y="707"/>
                  </a:lnTo>
                  <a:lnTo>
                    <a:pt x="897" y="709"/>
                  </a:lnTo>
                  <a:lnTo>
                    <a:pt x="897" y="711"/>
                  </a:lnTo>
                  <a:lnTo>
                    <a:pt x="899" y="711"/>
                  </a:lnTo>
                  <a:lnTo>
                    <a:pt x="897" y="713"/>
                  </a:lnTo>
                  <a:lnTo>
                    <a:pt x="897" y="715"/>
                  </a:lnTo>
                  <a:lnTo>
                    <a:pt x="899" y="717"/>
                  </a:lnTo>
                  <a:lnTo>
                    <a:pt x="899" y="719"/>
                  </a:lnTo>
                  <a:lnTo>
                    <a:pt x="899" y="722"/>
                  </a:lnTo>
                  <a:lnTo>
                    <a:pt x="901" y="722"/>
                  </a:lnTo>
                  <a:lnTo>
                    <a:pt x="901" y="724"/>
                  </a:lnTo>
                  <a:lnTo>
                    <a:pt x="901" y="726"/>
                  </a:lnTo>
                  <a:lnTo>
                    <a:pt x="903" y="726"/>
                  </a:lnTo>
                  <a:lnTo>
                    <a:pt x="905" y="724"/>
                  </a:lnTo>
                  <a:lnTo>
                    <a:pt x="906" y="724"/>
                  </a:lnTo>
                  <a:lnTo>
                    <a:pt x="910" y="722"/>
                  </a:lnTo>
                  <a:lnTo>
                    <a:pt x="912" y="722"/>
                  </a:lnTo>
                  <a:lnTo>
                    <a:pt x="914" y="722"/>
                  </a:lnTo>
                  <a:lnTo>
                    <a:pt x="916" y="720"/>
                  </a:lnTo>
                  <a:lnTo>
                    <a:pt x="918" y="720"/>
                  </a:lnTo>
                  <a:lnTo>
                    <a:pt x="920" y="722"/>
                  </a:lnTo>
                  <a:lnTo>
                    <a:pt x="920" y="724"/>
                  </a:lnTo>
                  <a:lnTo>
                    <a:pt x="920" y="728"/>
                  </a:lnTo>
                  <a:lnTo>
                    <a:pt x="920" y="730"/>
                  </a:lnTo>
                  <a:lnTo>
                    <a:pt x="922" y="730"/>
                  </a:lnTo>
                  <a:lnTo>
                    <a:pt x="924" y="732"/>
                  </a:lnTo>
                  <a:lnTo>
                    <a:pt x="924" y="734"/>
                  </a:lnTo>
                  <a:lnTo>
                    <a:pt x="924" y="736"/>
                  </a:lnTo>
                  <a:lnTo>
                    <a:pt x="924" y="738"/>
                  </a:lnTo>
                  <a:lnTo>
                    <a:pt x="924" y="739"/>
                  </a:lnTo>
                  <a:lnTo>
                    <a:pt x="924" y="741"/>
                  </a:lnTo>
                  <a:lnTo>
                    <a:pt x="924" y="743"/>
                  </a:lnTo>
                  <a:lnTo>
                    <a:pt x="922" y="745"/>
                  </a:lnTo>
                  <a:lnTo>
                    <a:pt x="922" y="747"/>
                  </a:lnTo>
                  <a:lnTo>
                    <a:pt x="922" y="749"/>
                  </a:lnTo>
                  <a:lnTo>
                    <a:pt x="924" y="751"/>
                  </a:lnTo>
                  <a:lnTo>
                    <a:pt x="925" y="751"/>
                  </a:lnTo>
                  <a:lnTo>
                    <a:pt x="927" y="751"/>
                  </a:lnTo>
                  <a:lnTo>
                    <a:pt x="929" y="751"/>
                  </a:lnTo>
                  <a:lnTo>
                    <a:pt x="931" y="751"/>
                  </a:lnTo>
                  <a:lnTo>
                    <a:pt x="933" y="751"/>
                  </a:lnTo>
                  <a:lnTo>
                    <a:pt x="933" y="753"/>
                  </a:lnTo>
                  <a:lnTo>
                    <a:pt x="933" y="755"/>
                  </a:lnTo>
                  <a:lnTo>
                    <a:pt x="933" y="756"/>
                  </a:lnTo>
                  <a:lnTo>
                    <a:pt x="935" y="756"/>
                  </a:lnTo>
                  <a:lnTo>
                    <a:pt x="937" y="756"/>
                  </a:lnTo>
                  <a:lnTo>
                    <a:pt x="939" y="756"/>
                  </a:lnTo>
                  <a:lnTo>
                    <a:pt x="941" y="756"/>
                  </a:lnTo>
                  <a:lnTo>
                    <a:pt x="943" y="756"/>
                  </a:lnTo>
                  <a:lnTo>
                    <a:pt x="943" y="758"/>
                  </a:lnTo>
                  <a:lnTo>
                    <a:pt x="943" y="760"/>
                  </a:lnTo>
                  <a:lnTo>
                    <a:pt x="943" y="762"/>
                  </a:lnTo>
                  <a:lnTo>
                    <a:pt x="943" y="764"/>
                  </a:lnTo>
                  <a:lnTo>
                    <a:pt x="944" y="764"/>
                  </a:lnTo>
                  <a:lnTo>
                    <a:pt x="946" y="764"/>
                  </a:lnTo>
                  <a:lnTo>
                    <a:pt x="946" y="766"/>
                  </a:lnTo>
                  <a:lnTo>
                    <a:pt x="948" y="766"/>
                  </a:lnTo>
                  <a:lnTo>
                    <a:pt x="950" y="768"/>
                  </a:lnTo>
                  <a:lnTo>
                    <a:pt x="952" y="768"/>
                  </a:lnTo>
                  <a:lnTo>
                    <a:pt x="954" y="768"/>
                  </a:lnTo>
                  <a:lnTo>
                    <a:pt x="956" y="768"/>
                  </a:lnTo>
                  <a:lnTo>
                    <a:pt x="958" y="768"/>
                  </a:lnTo>
                  <a:lnTo>
                    <a:pt x="960" y="768"/>
                  </a:lnTo>
                  <a:lnTo>
                    <a:pt x="962" y="768"/>
                  </a:lnTo>
                  <a:lnTo>
                    <a:pt x="962" y="770"/>
                  </a:lnTo>
                  <a:lnTo>
                    <a:pt x="960" y="770"/>
                  </a:lnTo>
                  <a:lnTo>
                    <a:pt x="960" y="772"/>
                  </a:lnTo>
                  <a:lnTo>
                    <a:pt x="960" y="774"/>
                  </a:lnTo>
                  <a:lnTo>
                    <a:pt x="960" y="775"/>
                  </a:lnTo>
                  <a:lnTo>
                    <a:pt x="962" y="777"/>
                  </a:lnTo>
                  <a:lnTo>
                    <a:pt x="962" y="779"/>
                  </a:lnTo>
                  <a:lnTo>
                    <a:pt x="963" y="779"/>
                  </a:lnTo>
                  <a:lnTo>
                    <a:pt x="967" y="777"/>
                  </a:lnTo>
                  <a:lnTo>
                    <a:pt x="969" y="775"/>
                  </a:lnTo>
                  <a:lnTo>
                    <a:pt x="971" y="777"/>
                  </a:lnTo>
                  <a:lnTo>
                    <a:pt x="973" y="775"/>
                  </a:lnTo>
                  <a:lnTo>
                    <a:pt x="975" y="775"/>
                  </a:lnTo>
                  <a:lnTo>
                    <a:pt x="977" y="775"/>
                  </a:lnTo>
                  <a:lnTo>
                    <a:pt x="979" y="775"/>
                  </a:lnTo>
                  <a:lnTo>
                    <a:pt x="981" y="775"/>
                  </a:lnTo>
                  <a:lnTo>
                    <a:pt x="982" y="775"/>
                  </a:lnTo>
                  <a:lnTo>
                    <a:pt x="984" y="775"/>
                  </a:lnTo>
                  <a:lnTo>
                    <a:pt x="986" y="775"/>
                  </a:lnTo>
                  <a:lnTo>
                    <a:pt x="986" y="777"/>
                  </a:lnTo>
                  <a:lnTo>
                    <a:pt x="986" y="779"/>
                  </a:lnTo>
                  <a:lnTo>
                    <a:pt x="988" y="781"/>
                  </a:lnTo>
                  <a:lnTo>
                    <a:pt x="990" y="781"/>
                  </a:lnTo>
                  <a:lnTo>
                    <a:pt x="990" y="783"/>
                  </a:lnTo>
                  <a:lnTo>
                    <a:pt x="992" y="783"/>
                  </a:lnTo>
                  <a:lnTo>
                    <a:pt x="992" y="785"/>
                  </a:lnTo>
                  <a:lnTo>
                    <a:pt x="994" y="785"/>
                  </a:lnTo>
                  <a:lnTo>
                    <a:pt x="996" y="787"/>
                  </a:lnTo>
                  <a:lnTo>
                    <a:pt x="996" y="789"/>
                  </a:lnTo>
                  <a:lnTo>
                    <a:pt x="998" y="789"/>
                  </a:lnTo>
                  <a:lnTo>
                    <a:pt x="998" y="791"/>
                  </a:lnTo>
                  <a:lnTo>
                    <a:pt x="998" y="793"/>
                  </a:lnTo>
                  <a:lnTo>
                    <a:pt x="998" y="794"/>
                  </a:lnTo>
                  <a:lnTo>
                    <a:pt x="998" y="796"/>
                  </a:lnTo>
                  <a:lnTo>
                    <a:pt x="1000" y="796"/>
                  </a:lnTo>
                  <a:lnTo>
                    <a:pt x="1000" y="798"/>
                  </a:lnTo>
                  <a:lnTo>
                    <a:pt x="1001" y="798"/>
                  </a:lnTo>
                  <a:lnTo>
                    <a:pt x="1001" y="800"/>
                  </a:lnTo>
                  <a:lnTo>
                    <a:pt x="1003" y="800"/>
                  </a:lnTo>
                  <a:lnTo>
                    <a:pt x="1003" y="802"/>
                  </a:lnTo>
                  <a:lnTo>
                    <a:pt x="1003" y="804"/>
                  </a:lnTo>
                  <a:lnTo>
                    <a:pt x="1005" y="806"/>
                  </a:lnTo>
                  <a:lnTo>
                    <a:pt x="1007" y="806"/>
                  </a:lnTo>
                  <a:lnTo>
                    <a:pt x="1007" y="808"/>
                  </a:lnTo>
                  <a:lnTo>
                    <a:pt x="1009" y="808"/>
                  </a:lnTo>
                  <a:lnTo>
                    <a:pt x="1009" y="810"/>
                  </a:lnTo>
                  <a:lnTo>
                    <a:pt x="1011" y="810"/>
                  </a:lnTo>
                  <a:lnTo>
                    <a:pt x="1013" y="810"/>
                  </a:lnTo>
                  <a:lnTo>
                    <a:pt x="1009" y="815"/>
                  </a:lnTo>
                  <a:lnTo>
                    <a:pt x="1007" y="817"/>
                  </a:lnTo>
                  <a:lnTo>
                    <a:pt x="1003" y="821"/>
                  </a:lnTo>
                  <a:lnTo>
                    <a:pt x="1000" y="823"/>
                  </a:lnTo>
                  <a:lnTo>
                    <a:pt x="998" y="825"/>
                  </a:lnTo>
                  <a:lnTo>
                    <a:pt x="996" y="825"/>
                  </a:lnTo>
                  <a:lnTo>
                    <a:pt x="992" y="823"/>
                  </a:lnTo>
                  <a:lnTo>
                    <a:pt x="988" y="823"/>
                  </a:lnTo>
                  <a:lnTo>
                    <a:pt x="986" y="823"/>
                  </a:lnTo>
                  <a:lnTo>
                    <a:pt x="984" y="823"/>
                  </a:lnTo>
                  <a:lnTo>
                    <a:pt x="984" y="825"/>
                  </a:lnTo>
                  <a:lnTo>
                    <a:pt x="982" y="827"/>
                  </a:lnTo>
                  <a:lnTo>
                    <a:pt x="982" y="831"/>
                  </a:lnTo>
                  <a:lnTo>
                    <a:pt x="981" y="832"/>
                  </a:lnTo>
                  <a:lnTo>
                    <a:pt x="979" y="834"/>
                  </a:lnTo>
                  <a:lnTo>
                    <a:pt x="977" y="836"/>
                  </a:lnTo>
                  <a:lnTo>
                    <a:pt x="975" y="840"/>
                  </a:lnTo>
                  <a:lnTo>
                    <a:pt x="975" y="842"/>
                  </a:lnTo>
                  <a:lnTo>
                    <a:pt x="973" y="844"/>
                  </a:lnTo>
                  <a:lnTo>
                    <a:pt x="969" y="846"/>
                  </a:lnTo>
                  <a:lnTo>
                    <a:pt x="967" y="848"/>
                  </a:lnTo>
                  <a:lnTo>
                    <a:pt x="967" y="850"/>
                  </a:lnTo>
                  <a:lnTo>
                    <a:pt x="965" y="850"/>
                  </a:lnTo>
                  <a:lnTo>
                    <a:pt x="963" y="850"/>
                  </a:lnTo>
                  <a:lnTo>
                    <a:pt x="962" y="850"/>
                  </a:lnTo>
                  <a:lnTo>
                    <a:pt x="960" y="851"/>
                  </a:lnTo>
                  <a:lnTo>
                    <a:pt x="958" y="853"/>
                  </a:lnTo>
                  <a:lnTo>
                    <a:pt x="956" y="857"/>
                  </a:lnTo>
                  <a:lnTo>
                    <a:pt x="952" y="859"/>
                  </a:lnTo>
                  <a:lnTo>
                    <a:pt x="948" y="861"/>
                  </a:lnTo>
                  <a:lnTo>
                    <a:pt x="944" y="861"/>
                  </a:lnTo>
                  <a:lnTo>
                    <a:pt x="941" y="861"/>
                  </a:lnTo>
                  <a:lnTo>
                    <a:pt x="935" y="863"/>
                  </a:lnTo>
                  <a:lnTo>
                    <a:pt x="931" y="867"/>
                  </a:lnTo>
                  <a:lnTo>
                    <a:pt x="927" y="869"/>
                  </a:lnTo>
                  <a:lnTo>
                    <a:pt x="922" y="870"/>
                  </a:lnTo>
                  <a:lnTo>
                    <a:pt x="916" y="874"/>
                  </a:lnTo>
                  <a:lnTo>
                    <a:pt x="914" y="876"/>
                  </a:lnTo>
                  <a:lnTo>
                    <a:pt x="912" y="880"/>
                  </a:lnTo>
                  <a:lnTo>
                    <a:pt x="908" y="880"/>
                  </a:lnTo>
                  <a:lnTo>
                    <a:pt x="906" y="882"/>
                  </a:lnTo>
                  <a:lnTo>
                    <a:pt x="903" y="884"/>
                  </a:lnTo>
                  <a:lnTo>
                    <a:pt x="901" y="884"/>
                  </a:lnTo>
                  <a:lnTo>
                    <a:pt x="897" y="888"/>
                  </a:lnTo>
                  <a:lnTo>
                    <a:pt x="895" y="891"/>
                  </a:lnTo>
                  <a:lnTo>
                    <a:pt x="891" y="897"/>
                  </a:lnTo>
                  <a:lnTo>
                    <a:pt x="889" y="903"/>
                  </a:lnTo>
                  <a:lnTo>
                    <a:pt x="886" y="907"/>
                  </a:lnTo>
                  <a:lnTo>
                    <a:pt x="884" y="907"/>
                  </a:lnTo>
                  <a:lnTo>
                    <a:pt x="880" y="908"/>
                  </a:lnTo>
                  <a:lnTo>
                    <a:pt x="876" y="908"/>
                  </a:lnTo>
                  <a:lnTo>
                    <a:pt x="872" y="908"/>
                  </a:lnTo>
                  <a:lnTo>
                    <a:pt x="870" y="908"/>
                  </a:lnTo>
                  <a:lnTo>
                    <a:pt x="868" y="907"/>
                  </a:lnTo>
                  <a:lnTo>
                    <a:pt x="867" y="907"/>
                  </a:lnTo>
                  <a:lnTo>
                    <a:pt x="865" y="903"/>
                  </a:lnTo>
                  <a:lnTo>
                    <a:pt x="861" y="899"/>
                  </a:lnTo>
                  <a:lnTo>
                    <a:pt x="861" y="901"/>
                  </a:lnTo>
                  <a:lnTo>
                    <a:pt x="859" y="901"/>
                  </a:lnTo>
                  <a:lnTo>
                    <a:pt x="855" y="901"/>
                  </a:lnTo>
                  <a:lnTo>
                    <a:pt x="853" y="903"/>
                  </a:lnTo>
                  <a:lnTo>
                    <a:pt x="851" y="903"/>
                  </a:lnTo>
                  <a:lnTo>
                    <a:pt x="851" y="905"/>
                  </a:lnTo>
                  <a:lnTo>
                    <a:pt x="849" y="905"/>
                  </a:lnTo>
                  <a:lnTo>
                    <a:pt x="849" y="907"/>
                  </a:lnTo>
                  <a:lnTo>
                    <a:pt x="848" y="907"/>
                  </a:lnTo>
                  <a:lnTo>
                    <a:pt x="848" y="908"/>
                  </a:lnTo>
                  <a:lnTo>
                    <a:pt x="846" y="910"/>
                  </a:lnTo>
                  <a:lnTo>
                    <a:pt x="844" y="914"/>
                  </a:lnTo>
                  <a:lnTo>
                    <a:pt x="842" y="918"/>
                  </a:lnTo>
                  <a:lnTo>
                    <a:pt x="842" y="922"/>
                  </a:lnTo>
                  <a:lnTo>
                    <a:pt x="840" y="926"/>
                  </a:lnTo>
                  <a:lnTo>
                    <a:pt x="838" y="931"/>
                  </a:lnTo>
                  <a:lnTo>
                    <a:pt x="836" y="933"/>
                  </a:lnTo>
                  <a:lnTo>
                    <a:pt x="834" y="937"/>
                  </a:lnTo>
                  <a:lnTo>
                    <a:pt x="834" y="939"/>
                  </a:lnTo>
                  <a:lnTo>
                    <a:pt x="832" y="941"/>
                  </a:lnTo>
                  <a:lnTo>
                    <a:pt x="832" y="943"/>
                  </a:lnTo>
                  <a:lnTo>
                    <a:pt x="830" y="945"/>
                  </a:lnTo>
                  <a:lnTo>
                    <a:pt x="830" y="948"/>
                  </a:lnTo>
                  <a:lnTo>
                    <a:pt x="832" y="950"/>
                  </a:lnTo>
                  <a:lnTo>
                    <a:pt x="832" y="956"/>
                  </a:lnTo>
                  <a:lnTo>
                    <a:pt x="834" y="960"/>
                  </a:lnTo>
                  <a:lnTo>
                    <a:pt x="834" y="962"/>
                  </a:lnTo>
                  <a:lnTo>
                    <a:pt x="834" y="967"/>
                  </a:lnTo>
                  <a:lnTo>
                    <a:pt x="832" y="971"/>
                  </a:lnTo>
                  <a:lnTo>
                    <a:pt x="830" y="973"/>
                  </a:lnTo>
                  <a:lnTo>
                    <a:pt x="827" y="975"/>
                  </a:lnTo>
                  <a:lnTo>
                    <a:pt x="823" y="977"/>
                  </a:lnTo>
                  <a:lnTo>
                    <a:pt x="821" y="979"/>
                  </a:lnTo>
                  <a:lnTo>
                    <a:pt x="819" y="983"/>
                  </a:lnTo>
                  <a:lnTo>
                    <a:pt x="819" y="984"/>
                  </a:lnTo>
                  <a:lnTo>
                    <a:pt x="817" y="988"/>
                  </a:lnTo>
                  <a:lnTo>
                    <a:pt x="817" y="994"/>
                  </a:lnTo>
                  <a:lnTo>
                    <a:pt x="817" y="996"/>
                  </a:lnTo>
                  <a:lnTo>
                    <a:pt x="817" y="1000"/>
                  </a:lnTo>
                  <a:lnTo>
                    <a:pt x="817" y="1002"/>
                  </a:lnTo>
                  <a:lnTo>
                    <a:pt x="817" y="1003"/>
                  </a:lnTo>
                  <a:lnTo>
                    <a:pt x="817" y="1005"/>
                  </a:lnTo>
                  <a:lnTo>
                    <a:pt x="819" y="1007"/>
                  </a:lnTo>
                  <a:lnTo>
                    <a:pt x="819" y="1011"/>
                  </a:lnTo>
                  <a:lnTo>
                    <a:pt x="819" y="1013"/>
                  </a:lnTo>
                  <a:lnTo>
                    <a:pt x="817" y="1015"/>
                  </a:lnTo>
                  <a:lnTo>
                    <a:pt x="815" y="1017"/>
                  </a:lnTo>
                  <a:lnTo>
                    <a:pt x="810" y="1022"/>
                  </a:lnTo>
                  <a:lnTo>
                    <a:pt x="806" y="1028"/>
                  </a:lnTo>
                  <a:lnTo>
                    <a:pt x="800" y="1034"/>
                  </a:lnTo>
                  <a:lnTo>
                    <a:pt x="796" y="1040"/>
                  </a:lnTo>
                  <a:lnTo>
                    <a:pt x="794" y="1041"/>
                  </a:lnTo>
                  <a:lnTo>
                    <a:pt x="794" y="1043"/>
                  </a:lnTo>
                  <a:lnTo>
                    <a:pt x="794" y="1045"/>
                  </a:lnTo>
                  <a:lnTo>
                    <a:pt x="792" y="1047"/>
                  </a:lnTo>
                  <a:lnTo>
                    <a:pt x="794" y="1049"/>
                  </a:lnTo>
                  <a:lnTo>
                    <a:pt x="796" y="1049"/>
                  </a:lnTo>
                  <a:lnTo>
                    <a:pt x="798" y="1049"/>
                  </a:lnTo>
                  <a:lnTo>
                    <a:pt x="800" y="1051"/>
                  </a:lnTo>
                  <a:lnTo>
                    <a:pt x="802" y="1051"/>
                  </a:lnTo>
                  <a:lnTo>
                    <a:pt x="804" y="1049"/>
                  </a:lnTo>
                  <a:lnTo>
                    <a:pt x="806" y="1049"/>
                  </a:lnTo>
                  <a:lnTo>
                    <a:pt x="808" y="1049"/>
                  </a:lnTo>
                  <a:lnTo>
                    <a:pt x="810" y="1049"/>
                  </a:lnTo>
                  <a:lnTo>
                    <a:pt x="810" y="1051"/>
                  </a:lnTo>
                  <a:lnTo>
                    <a:pt x="810" y="1053"/>
                  </a:lnTo>
                  <a:lnTo>
                    <a:pt x="808" y="1055"/>
                  </a:lnTo>
                  <a:lnTo>
                    <a:pt x="808" y="1057"/>
                  </a:lnTo>
                  <a:lnTo>
                    <a:pt x="810" y="1057"/>
                  </a:lnTo>
                  <a:lnTo>
                    <a:pt x="811" y="1057"/>
                  </a:lnTo>
                  <a:lnTo>
                    <a:pt x="813" y="1059"/>
                  </a:lnTo>
                  <a:lnTo>
                    <a:pt x="815" y="1059"/>
                  </a:lnTo>
                  <a:lnTo>
                    <a:pt x="817" y="1059"/>
                  </a:lnTo>
                  <a:lnTo>
                    <a:pt x="819" y="1060"/>
                  </a:lnTo>
                  <a:lnTo>
                    <a:pt x="821" y="1060"/>
                  </a:lnTo>
                  <a:lnTo>
                    <a:pt x="823" y="1062"/>
                  </a:lnTo>
                  <a:lnTo>
                    <a:pt x="825" y="1062"/>
                  </a:lnTo>
                  <a:lnTo>
                    <a:pt x="827" y="1064"/>
                  </a:lnTo>
                  <a:lnTo>
                    <a:pt x="827" y="1066"/>
                  </a:lnTo>
                  <a:lnTo>
                    <a:pt x="827" y="1068"/>
                  </a:lnTo>
                  <a:lnTo>
                    <a:pt x="827" y="1070"/>
                  </a:lnTo>
                  <a:lnTo>
                    <a:pt x="829" y="1072"/>
                  </a:lnTo>
                  <a:lnTo>
                    <a:pt x="829" y="1074"/>
                  </a:lnTo>
                  <a:lnTo>
                    <a:pt x="830" y="1074"/>
                  </a:lnTo>
                  <a:lnTo>
                    <a:pt x="832" y="1074"/>
                  </a:lnTo>
                  <a:lnTo>
                    <a:pt x="832" y="1076"/>
                  </a:lnTo>
                  <a:lnTo>
                    <a:pt x="834" y="1076"/>
                  </a:lnTo>
                  <a:lnTo>
                    <a:pt x="836" y="1076"/>
                  </a:lnTo>
                  <a:lnTo>
                    <a:pt x="838" y="1074"/>
                  </a:lnTo>
                  <a:lnTo>
                    <a:pt x="838" y="1072"/>
                  </a:lnTo>
                  <a:lnTo>
                    <a:pt x="840" y="1072"/>
                  </a:lnTo>
                  <a:lnTo>
                    <a:pt x="842" y="1072"/>
                  </a:lnTo>
                  <a:lnTo>
                    <a:pt x="844" y="1072"/>
                  </a:lnTo>
                  <a:lnTo>
                    <a:pt x="846" y="1072"/>
                  </a:lnTo>
                  <a:lnTo>
                    <a:pt x="848" y="1070"/>
                  </a:lnTo>
                  <a:lnTo>
                    <a:pt x="849" y="1070"/>
                  </a:lnTo>
                  <a:lnTo>
                    <a:pt x="851" y="1070"/>
                  </a:lnTo>
                  <a:lnTo>
                    <a:pt x="853" y="1072"/>
                  </a:lnTo>
                  <a:lnTo>
                    <a:pt x="855" y="1072"/>
                  </a:lnTo>
                  <a:lnTo>
                    <a:pt x="855" y="1076"/>
                  </a:lnTo>
                  <a:lnTo>
                    <a:pt x="851" y="1076"/>
                  </a:lnTo>
                  <a:lnTo>
                    <a:pt x="851" y="1078"/>
                  </a:lnTo>
                  <a:lnTo>
                    <a:pt x="851" y="1079"/>
                  </a:lnTo>
                  <a:lnTo>
                    <a:pt x="851" y="1081"/>
                  </a:lnTo>
                  <a:lnTo>
                    <a:pt x="851" y="1083"/>
                  </a:lnTo>
                  <a:lnTo>
                    <a:pt x="853" y="1085"/>
                  </a:lnTo>
                  <a:lnTo>
                    <a:pt x="855" y="1085"/>
                  </a:lnTo>
                  <a:lnTo>
                    <a:pt x="855" y="1087"/>
                  </a:lnTo>
                  <a:lnTo>
                    <a:pt x="857" y="1085"/>
                  </a:lnTo>
                  <a:lnTo>
                    <a:pt x="859" y="1083"/>
                  </a:lnTo>
                  <a:lnTo>
                    <a:pt x="861" y="1081"/>
                  </a:lnTo>
                  <a:lnTo>
                    <a:pt x="863" y="1081"/>
                  </a:lnTo>
                  <a:lnTo>
                    <a:pt x="865" y="1083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7" y="1089"/>
                  </a:lnTo>
                  <a:lnTo>
                    <a:pt x="867" y="1091"/>
                  </a:lnTo>
                  <a:lnTo>
                    <a:pt x="867" y="1093"/>
                  </a:lnTo>
                  <a:lnTo>
                    <a:pt x="868" y="1093"/>
                  </a:lnTo>
                  <a:lnTo>
                    <a:pt x="868" y="1095"/>
                  </a:lnTo>
                  <a:lnTo>
                    <a:pt x="870" y="1095"/>
                  </a:lnTo>
                  <a:lnTo>
                    <a:pt x="872" y="1095"/>
                  </a:lnTo>
                  <a:lnTo>
                    <a:pt x="874" y="1095"/>
                  </a:lnTo>
                  <a:lnTo>
                    <a:pt x="876" y="1095"/>
                  </a:lnTo>
                  <a:lnTo>
                    <a:pt x="880" y="1095"/>
                  </a:lnTo>
                  <a:lnTo>
                    <a:pt x="882" y="1093"/>
                  </a:lnTo>
                  <a:lnTo>
                    <a:pt x="884" y="1091"/>
                  </a:lnTo>
                  <a:lnTo>
                    <a:pt x="886" y="1091"/>
                  </a:lnTo>
                  <a:lnTo>
                    <a:pt x="887" y="1091"/>
                  </a:lnTo>
                  <a:lnTo>
                    <a:pt x="889" y="1091"/>
                  </a:lnTo>
                  <a:lnTo>
                    <a:pt x="891" y="1093"/>
                  </a:lnTo>
                  <a:lnTo>
                    <a:pt x="891" y="1095"/>
                  </a:lnTo>
                  <a:lnTo>
                    <a:pt x="893" y="1095"/>
                  </a:lnTo>
                  <a:lnTo>
                    <a:pt x="895" y="1097"/>
                  </a:lnTo>
                  <a:lnTo>
                    <a:pt x="897" y="1095"/>
                  </a:lnTo>
                  <a:lnTo>
                    <a:pt x="899" y="1095"/>
                  </a:lnTo>
                  <a:lnTo>
                    <a:pt x="899" y="1093"/>
                  </a:lnTo>
                  <a:lnTo>
                    <a:pt x="901" y="1093"/>
                  </a:lnTo>
                  <a:lnTo>
                    <a:pt x="903" y="1093"/>
                  </a:lnTo>
                  <a:lnTo>
                    <a:pt x="905" y="1093"/>
                  </a:lnTo>
                  <a:lnTo>
                    <a:pt x="906" y="1093"/>
                  </a:lnTo>
                  <a:lnTo>
                    <a:pt x="908" y="1093"/>
                  </a:lnTo>
                  <a:lnTo>
                    <a:pt x="910" y="1093"/>
                  </a:lnTo>
                  <a:lnTo>
                    <a:pt x="910" y="1095"/>
                  </a:lnTo>
                  <a:lnTo>
                    <a:pt x="910" y="1097"/>
                  </a:lnTo>
                  <a:lnTo>
                    <a:pt x="908" y="1097"/>
                  </a:lnTo>
                  <a:lnTo>
                    <a:pt x="908" y="1098"/>
                  </a:lnTo>
                  <a:lnTo>
                    <a:pt x="906" y="1100"/>
                  </a:lnTo>
                  <a:lnTo>
                    <a:pt x="905" y="1100"/>
                  </a:lnTo>
                  <a:lnTo>
                    <a:pt x="903" y="1100"/>
                  </a:lnTo>
                  <a:lnTo>
                    <a:pt x="905" y="1102"/>
                  </a:lnTo>
                  <a:lnTo>
                    <a:pt x="905" y="1104"/>
                  </a:lnTo>
                  <a:lnTo>
                    <a:pt x="906" y="1106"/>
                  </a:lnTo>
                  <a:lnTo>
                    <a:pt x="908" y="1108"/>
                  </a:lnTo>
                  <a:lnTo>
                    <a:pt x="910" y="1110"/>
                  </a:lnTo>
                  <a:lnTo>
                    <a:pt x="912" y="1112"/>
                  </a:lnTo>
                  <a:lnTo>
                    <a:pt x="914" y="1112"/>
                  </a:lnTo>
                  <a:lnTo>
                    <a:pt x="914" y="1114"/>
                  </a:lnTo>
                  <a:lnTo>
                    <a:pt x="914" y="1112"/>
                  </a:lnTo>
                  <a:lnTo>
                    <a:pt x="916" y="1112"/>
                  </a:lnTo>
                  <a:lnTo>
                    <a:pt x="916" y="1116"/>
                  </a:lnTo>
                  <a:lnTo>
                    <a:pt x="916" y="1117"/>
                  </a:lnTo>
                  <a:lnTo>
                    <a:pt x="920" y="1119"/>
                  </a:lnTo>
                  <a:lnTo>
                    <a:pt x="922" y="1121"/>
                  </a:lnTo>
                  <a:lnTo>
                    <a:pt x="924" y="1121"/>
                  </a:lnTo>
                  <a:lnTo>
                    <a:pt x="925" y="1121"/>
                  </a:lnTo>
                  <a:lnTo>
                    <a:pt x="927" y="1123"/>
                  </a:lnTo>
                  <a:lnTo>
                    <a:pt x="929" y="1127"/>
                  </a:lnTo>
                  <a:lnTo>
                    <a:pt x="931" y="1127"/>
                  </a:lnTo>
                  <a:lnTo>
                    <a:pt x="935" y="1125"/>
                  </a:lnTo>
                  <a:lnTo>
                    <a:pt x="937" y="1125"/>
                  </a:lnTo>
                  <a:lnTo>
                    <a:pt x="937" y="1123"/>
                  </a:lnTo>
                  <a:lnTo>
                    <a:pt x="937" y="1121"/>
                  </a:lnTo>
                  <a:lnTo>
                    <a:pt x="939" y="1119"/>
                  </a:lnTo>
                  <a:lnTo>
                    <a:pt x="941" y="1117"/>
                  </a:lnTo>
                  <a:lnTo>
                    <a:pt x="943" y="1117"/>
                  </a:lnTo>
                  <a:lnTo>
                    <a:pt x="944" y="1117"/>
                  </a:lnTo>
                  <a:lnTo>
                    <a:pt x="944" y="1116"/>
                  </a:lnTo>
                  <a:lnTo>
                    <a:pt x="944" y="1117"/>
                  </a:lnTo>
                  <a:lnTo>
                    <a:pt x="946" y="1119"/>
                  </a:lnTo>
                  <a:lnTo>
                    <a:pt x="944" y="1119"/>
                  </a:lnTo>
                  <a:lnTo>
                    <a:pt x="943" y="1119"/>
                  </a:lnTo>
                  <a:lnTo>
                    <a:pt x="943" y="1121"/>
                  </a:lnTo>
                  <a:lnTo>
                    <a:pt x="944" y="1125"/>
                  </a:lnTo>
                  <a:lnTo>
                    <a:pt x="944" y="1127"/>
                  </a:lnTo>
                  <a:lnTo>
                    <a:pt x="944" y="1129"/>
                  </a:lnTo>
                  <a:lnTo>
                    <a:pt x="943" y="1129"/>
                  </a:lnTo>
                  <a:lnTo>
                    <a:pt x="941" y="1129"/>
                  </a:lnTo>
                  <a:lnTo>
                    <a:pt x="939" y="1131"/>
                  </a:lnTo>
                  <a:lnTo>
                    <a:pt x="937" y="1131"/>
                  </a:lnTo>
                  <a:lnTo>
                    <a:pt x="937" y="1133"/>
                  </a:lnTo>
                  <a:lnTo>
                    <a:pt x="937" y="1135"/>
                  </a:lnTo>
                  <a:lnTo>
                    <a:pt x="939" y="1135"/>
                  </a:lnTo>
                  <a:lnTo>
                    <a:pt x="939" y="1136"/>
                  </a:lnTo>
                  <a:lnTo>
                    <a:pt x="941" y="1138"/>
                  </a:lnTo>
                  <a:lnTo>
                    <a:pt x="901" y="1138"/>
                  </a:lnTo>
                  <a:lnTo>
                    <a:pt x="842" y="1138"/>
                  </a:lnTo>
                  <a:lnTo>
                    <a:pt x="842" y="1159"/>
                  </a:lnTo>
                  <a:lnTo>
                    <a:pt x="796" y="1154"/>
                  </a:lnTo>
                  <a:lnTo>
                    <a:pt x="789" y="1157"/>
                  </a:lnTo>
                  <a:lnTo>
                    <a:pt x="768" y="1161"/>
                  </a:lnTo>
                  <a:lnTo>
                    <a:pt x="768" y="1169"/>
                  </a:lnTo>
                  <a:lnTo>
                    <a:pt x="737" y="1169"/>
                  </a:lnTo>
                  <a:lnTo>
                    <a:pt x="737" y="1163"/>
                  </a:lnTo>
                  <a:lnTo>
                    <a:pt x="656" y="1163"/>
                  </a:lnTo>
                  <a:lnTo>
                    <a:pt x="606" y="1163"/>
                  </a:lnTo>
                  <a:lnTo>
                    <a:pt x="582" y="1163"/>
                  </a:lnTo>
                  <a:lnTo>
                    <a:pt x="536" y="1163"/>
                  </a:lnTo>
                  <a:lnTo>
                    <a:pt x="502" y="1163"/>
                  </a:lnTo>
                  <a:lnTo>
                    <a:pt x="496" y="1163"/>
                  </a:lnTo>
                  <a:lnTo>
                    <a:pt x="454" y="1159"/>
                  </a:lnTo>
                  <a:lnTo>
                    <a:pt x="437" y="1157"/>
                  </a:lnTo>
                  <a:lnTo>
                    <a:pt x="410" y="1157"/>
                  </a:lnTo>
                  <a:lnTo>
                    <a:pt x="393" y="1159"/>
                  </a:lnTo>
                  <a:lnTo>
                    <a:pt x="374" y="1159"/>
                  </a:lnTo>
                  <a:lnTo>
                    <a:pt x="357" y="1159"/>
                  </a:lnTo>
                  <a:lnTo>
                    <a:pt x="355" y="1159"/>
                  </a:lnTo>
                  <a:lnTo>
                    <a:pt x="296" y="1159"/>
                  </a:lnTo>
                  <a:lnTo>
                    <a:pt x="281" y="1159"/>
                  </a:lnTo>
                  <a:lnTo>
                    <a:pt x="255" y="1157"/>
                  </a:lnTo>
                  <a:lnTo>
                    <a:pt x="220" y="1154"/>
                  </a:lnTo>
                  <a:lnTo>
                    <a:pt x="186" y="1152"/>
                  </a:lnTo>
                  <a:lnTo>
                    <a:pt x="184" y="1154"/>
                  </a:lnTo>
                  <a:lnTo>
                    <a:pt x="162" y="1150"/>
                  </a:lnTo>
                  <a:lnTo>
                    <a:pt x="152" y="1150"/>
                  </a:lnTo>
                  <a:lnTo>
                    <a:pt x="148" y="1150"/>
                  </a:lnTo>
                  <a:lnTo>
                    <a:pt x="141" y="1150"/>
                  </a:lnTo>
                  <a:lnTo>
                    <a:pt x="135" y="1150"/>
                  </a:lnTo>
                  <a:lnTo>
                    <a:pt x="135" y="1148"/>
                  </a:lnTo>
                  <a:lnTo>
                    <a:pt x="137" y="1144"/>
                  </a:lnTo>
                  <a:lnTo>
                    <a:pt x="139" y="1142"/>
                  </a:lnTo>
                  <a:lnTo>
                    <a:pt x="141" y="1140"/>
                  </a:lnTo>
                  <a:lnTo>
                    <a:pt x="144" y="1140"/>
                  </a:lnTo>
                  <a:lnTo>
                    <a:pt x="148" y="1136"/>
                  </a:lnTo>
                  <a:lnTo>
                    <a:pt x="150" y="1135"/>
                  </a:lnTo>
                  <a:lnTo>
                    <a:pt x="154" y="1133"/>
                  </a:lnTo>
                  <a:lnTo>
                    <a:pt x="154" y="1129"/>
                  </a:lnTo>
                  <a:lnTo>
                    <a:pt x="156" y="1127"/>
                  </a:lnTo>
                  <a:lnTo>
                    <a:pt x="156" y="1125"/>
                  </a:lnTo>
                  <a:lnTo>
                    <a:pt x="156" y="1123"/>
                  </a:lnTo>
                  <a:lnTo>
                    <a:pt x="156" y="1119"/>
                  </a:lnTo>
                  <a:lnTo>
                    <a:pt x="158" y="1119"/>
                  </a:lnTo>
                  <a:lnTo>
                    <a:pt x="162" y="1117"/>
                  </a:lnTo>
                  <a:lnTo>
                    <a:pt x="163" y="1117"/>
                  </a:lnTo>
                  <a:lnTo>
                    <a:pt x="167" y="1117"/>
                  </a:lnTo>
                  <a:lnTo>
                    <a:pt x="171" y="1117"/>
                  </a:lnTo>
                  <a:lnTo>
                    <a:pt x="173" y="1117"/>
                  </a:lnTo>
                  <a:lnTo>
                    <a:pt x="177" y="1117"/>
                  </a:lnTo>
                  <a:lnTo>
                    <a:pt x="179" y="1119"/>
                  </a:lnTo>
                  <a:lnTo>
                    <a:pt x="182" y="1119"/>
                  </a:lnTo>
                  <a:lnTo>
                    <a:pt x="184" y="1119"/>
                  </a:lnTo>
                  <a:lnTo>
                    <a:pt x="186" y="1119"/>
                  </a:lnTo>
                  <a:lnTo>
                    <a:pt x="190" y="1119"/>
                  </a:lnTo>
                  <a:lnTo>
                    <a:pt x="192" y="1117"/>
                  </a:lnTo>
                  <a:lnTo>
                    <a:pt x="194" y="1116"/>
                  </a:lnTo>
                  <a:lnTo>
                    <a:pt x="194" y="1114"/>
                  </a:lnTo>
                  <a:lnTo>
                    <a:pt x="196" y="1110"/>
                  </a:lnTo>
                  <a:lnTo>
                    <a:pt x="198" y="1106"/>
                  </a:lnTo>
                  <a:lnTo>
                    <a:pt x="198" y="1104"/>
                  </a:lnTo>
                  <a:lnTo>
                    <a:pt x="200" y="1100"/>
                  </a:lnTo>
                  <a:lnTo>
                    <a:pt x="200" y="1097"/>
                  </a:lnTo>
                  <a:lnTo>
                    <a:pt x="201" y="1091"/>
                  </a:lnTo>
                  <a:lnTo>
                    <a:pt x="201" y="1087"/>
                  </a:lnTo>
                  <a:lnTo>
                    <a:pt x="201" y="1085"/>
                  </a:lnTo>
                  <a:lnTo>
                    <a:pt x="201" y="1081"/>
                  </a:lnTo>
                  <a:lnTo>
                    <a:pt x="201" y="1079"/>
                  </a:lnTo>
                  <a:lnTo>
                    <a:pt x="201" y="1078"/>
                  </a:lnTo>
                  <a:lnTo>
                    <a:pt x="201" y="1076"/>
                  </a:lnTo>
                  <a:lnTo>
                    <a:pt x="200" y="1076"/>
                  </a:lnTo>
                  <a:lnTo>
                    <a:pt x="198" y="1074"/>
                  </a:lnTo>
                  <a:lnTo>
                    <a:pt x="198" y="1072"/>
                  </a:lnTo>
                  <a:lnTo>
                    <a:pt x="196" y="1070"/>
                  </a:lnTo>
                  <a:lnTo>
                    <a:pt x="194" y="1070"/>
                  </a:lnTo>
                  <a:lnTo>
                    <a:pt x="192" y="1070"/>
                  </a:lnTo>
                  <a:lnTo>
                    <a:pt x="190" y="1068"/>
                  </a:lnTo>
                  <a:lnTo>
                    <a:pt x="188" y="1068"/>
                  </a:lnTo>
                  <a:lnTo>
                    <a:pt x="186" y="1066"/>
                  </a:lnTo>
                  <a:lnTo>
                    <a:pt x="181" y="1062"/>
                  </a:lnTo>
                  <a:lnTo>
                    <a:pt x="177" y="1059"/>
                  </a:lnTo>
                  <a:lnTo>
                    <a:pt x="173" y="1055"/>
                  </a:lnTo>
                  <a:lnTo>
                    <a:pt x="171" y="1051"/>
                  </a:lnTo>
                  <a:lnTo>
                    <a:pt x="171" y="1049"/>
                  </a:lnTo>
                  <a:lnTo>
                    <a:pt x="169" y="1047"/>
                  </a:lnTo>
                  <a:lnTo>
                    <a:pt x="167" y="1045"/>
                  </a:lnTo>
                  <a:lnTo>
                    <a:pt x="165" y="1043"/>
                  </a:lnTo>
                  <a:lnTo>
                    <a:pt x="163" y="1043"/>
                  </a:lnTo>
                  <a:lnTo>
                    <a:pt x="162" y="1041"/>
                  </a:lnTo>
                  <a:lnTo>
                    <a:pt x="160" y="1040"/>
                  </a:lnTo>
                  <a:lnTo>
                    <a:pt x="156" y="1036"/>
                  </a:lnTo>
                  <a:lnTo>
                    <a:pt x="152" y="1034"/>
                  </a:lnTo>
                  <a:lnTo>
                    <a:pt x="150" y="1032"/>
                  </a:lnTo>
                  <a:lnTo>
                    <a:pt x="150" y="1030"/>
                  </a:lnTo>
                  <a:lnTo>
                    <a:pt x="148" y="1030"/>
                  </a:lnTo>
                  <a:lnTo>
                    <a:pt x="146" y="1028"/>
                  </a:lnTo>
                  <a:lnTo>
                    <a:pt x="144" y="1026"/>
                  </a:lnTo>
                  <a:lnTo>
                    <a:pt x="141" y="1026"/>
                  </a:lnTo>
                  <a:lnTo>
                    <a:pt x="137" y="1026"/>
                  </a:lnTo>
                  <a:lnTo>
                    <a:pt x="133" y="1024"/>
                  </a:lnTo>
                  <a:lnTo>
                    <a:pt x="131" y="1026"/>
                  </a:lnTo>
                  <a:lnTo>
                    <a:pt x="127" y="1026"/>
                  </a:lnTo>
                  <a:lnTo>
                    <a:pt x="125" y="1026"/>
                  </a:lnTo>
                  <a:lnTo>
                    <a:pt x="124" y="1028"/>
                  </a:lnTo>
                  <a:lnTo>
                    <a:pt x="122" y="1030"/>
                  </a:lnTo>
                  <a:lnTo>
                    <a:pt x="122" y="1032"/>
                  </a:lnTo>
                  <a:lnTo>
                    <a:pt x="122" y="1036"/>
                  </a:lnTo>
                  <a:lnTo>
                    <a:pt x="124" y="1041"/>
                  </a:lnTo>
                  <a:lnTo>
                    <a:pt x="124" y="1045"/>
                  </a:lnTo>
                  <a:lnTo>
                    <a:pt x="125" y="1047"/>
                  </a:lnTo>
                  <a:lnTo>
                    <a:pt x="125" y="1049"/>
                  </a:lnTo>
                  <a:lnTo>
                    <a:pt x="125" y="1051"/>
                  </a:lnTo>
                  <a:lnTo>
                    <a:pt x="125" y="1053"/>
                  </a:lnTo>
                  <a:lnTo>
                    <a:pt x="124" y="1053"/>
                  </a:lnTo>
                  <a:lnTo>
                    <a:pt x="120" y="1055"/>
                  </a:lnTo>
                  <a:lnTo>
                    <a:pt x="110" y="1059"/>
                  </a:lnTo>
                  <a:lnTo>
                    <a:pt x="105" y="1060"/>
                  </a:lnTo>
                  <a:lnTo>
                    <a:pt x="99" y="1062"/>
                  </a:lnTo>
                  <a:lnTo>
                    <a:pt x="95" y="1064"/>
                  </a:lnTo>
                  <a:lnTo>
                    <a:pt x="93" y="1064"/>
                  </a:lnTo>
                  <a:lnTo>
                    <a:pt x="89" y="1066"/>
                  </a:lnTo>
                  <a:lnTo>
                    <a:pt x="89" y="1064"/>
                  </a:lnTo>
                  <a:lnTo>
                    <a:pt x="89" y="1062"/>
                  </a:lnTo>
                  <a:lnTo>
                    <a:pt x="89" y="1060"/>
                  </a:lnTo>
                  <a:lnTo>
                    <a:pt x="89" y="1059"/>
                  </a:lnTo>
                  <a:lnTo>
                    <a:pt x="87" y="1055"/>
                  </a:lnTo>
                  <a:lnTo>
                    <a:pt x="87" y="1051"/>
                  </a:lnTo>
                  <a:lnTo>
                    <a:pt x="87" y="1049"/>
                  </a:lnTo>
                  <a:lnTo>
                    <a:pt x="86" y="1047"/>
                  </a:lnTo>
                  <a:lnTo>
                    <a:pt x="86" y="1045"/>
                  </a:lnTo>
                  <a:lnTo>
                    <a:pt x="86" y="1041"/>
                  </a:lnTo>
                  <a:lnTo>
                    <a:pt x="86" y="1040"/>
                  </a:lnTo>
                  <a:lnTo>
                    <a:pt x="86" y="1038"/>
                  </a:lnTo>
                  <a:lnTo>
                    <a:pt x="84" y="1036"/>
                  </a:lnTo>
                  <a:lnTo>
                    <a:pt x="84" y="1034"/>
                  </a:lnTo>
                  <a:lnTo>
                    <a:pt x="84" y="1032"/>
                  </a:lnTo>
                  <a:lnTo>
                    <a:pt x="84" y="1030"/>
                  </a:lnTo>
                  <a:lnTo>
                    <a:pt x="82" y="1026"/>
                  </a:lnTo>
                  <a:lnTo>
                    <a:pt x="82" y="1024"/>
                  </a:lnTo>
                  <a:lnTo>
                    <a:pt x="82" y="1021"/>
                  </a:lnTo>
                  <a:lnTo>
                    <a:pt x="82" y="1019"/>
                  </a:lnTo>
                  <a:lnTo>
                    <a:pt x="82" y="1015"/>
                  </a:lnTo>
                  <a:lnTo>
                    <a:pt x="82" y="1013"/>
                  </a:lnTo>
                  <a:lnTo>
                    <a:pt x="82" y="1007"/>
                  </a:lnTo>
                  <a:lnTo>
                    <a:pt x="80" y="1005"/>
                  </a:lnTo>
                  <a:lnTo>
                    <a:pt x="78" y="1003"/>
                  </a:lnTo>
                  <a:lnTo>
                    <a:pt x="76" y="1002"/>
                  </a:lnTo>
                  <a:lnTo>
                    <a:pt x="76" y="1000"/>
                  </a:lnTo>
                  <a:lnTo>
                    <a:pt x="76" y="998"/>
                  </a:lnTo>
                  <a:lnTo>
                    <a:pt x="76" y="996"/>
                  </a:lnTo>
                  <a:lnTo>
                    <a:pt x="78" y="996"/>
                  </a:lnTo>
                  <a:lnTo>
                    <a:pt x="78" y="994"/>
                  </a:lnTo>
                  <a:lnTo>
                    <a:pt x="78" y="992"/>
                  </a:lnTo>
                  <a:lnTo>
                    <a:pt x="78" y="988"/>
                  </a:lnTo>
                  <a:lnTo>
                    <a:pt x="76" y="986"/>
                  </a:lnTo>
                  <a:lnTo>
                    <a:pt x="76" y="984"/>
                  </a:lnTo>
                  <a:lnTo>
                    <a:pt x="76" y="983"/>
                  </a:lnTo>
                  <a:lnTo>
                    <a:pt x="78" y="979"/>
                  </a:lnTo>
                  <a:lnTo>
                    <a:pt x="80" y="977"/>
                  </a:lnTo>
                  <a:lnTo>
                    <a:pt x="80" y="975"/>
                  </a:lnTo>
                  <a:lnTo>
                    <a:pt x="82" y="975"/>
                  </a:lnTo>
                  <a:lnTo>
                    <a:pt x="86" y="971"/>
                  </a:lnTo>
                  <a:lnTo>
                    <a:pt x="89" y="967"/>
                  </a:lnTo>
                  <a:lnTo>
                    <a:pt x="91" y="965"/>
                  </a:lnTo>
                  <a:lnTo>
                    <a:pt x="93" y="962"/>
                  </a:lnTo>
                  <a:lnTo>
                    <a:pt x="95" y="958"/>
                  </a:lnTo>
                  <a:lnTo>
                    <a:pt x="95" y="954"/>
                  </a:lnTo>
                  <a:lnTo>
                    <a:pt x="97" y="952"/>
                  </a:lnTo>
                  <a:lnTo>
                    <a:pt x="101" y="948"/>
                  </a:lnTo>
                  <a:lnTo>
                    <a:pt x="103" y="945"/>
                  </a:lnTo>
                  <a:lnTo>
                    <a:pt x="108" y="941"/>
                  </a:lnTo>
                  <a:lnTo>
                    <a:pt x="112" y="937"/>
                  </a:lnTo>
                  <a:lnTo>
                    <a:pt x="116" y="935"/>
                  </a:lnTo>
                  <a:lnTo>
                    <a:pt x="118" y="935"/>
                  </a:lnTo>
                  <a:lnTo>
                    <a:pt x="120" y="935"/>
                  </a:lnTo>
                  <a:lnTo>
                    <a:pt x="122" y="935"/>
                  </a:lnTo>
                  <a:lnTo>
                    <a:pt x="124" y="937"/>
                  </a:lnTo>
                  <a:lnTo>
                    <a:pt x="125" y="939"/>
                  </a:lnTo>
                  <a:lnTo>
                    <a:pt x="127" y="939"/>
                  </a:lnTo>
                  <a:lnTo>
                    <a:pt x="131" y="941"/>
                  </a:lnTo>
                  <a:lnTo>
                    <a:pt x="133" y="943"/>
                  </a:lnTo>
                  <a:lnTo>
                    <a:pt x="133" y="941"/>
                  </a:lnTo>
                  <a:lnTo>
                    <a:pt x="141" y="945"/>
                  </a:lnTo>
                  <a:lnTo>
                    <a:pt x="143" y="946"/>
                  </a:lnTo>
                  <a:lnTo>
                    <a:pt x="150" y="946"/>
                  </a:lnTo>
                  <a:lnTo>
                    <a:pt x="160" y="946"/>
                  </a:lnTo>
                  <a:lnTo>
                    <a:pt x="169" y="946"/>
                  </a:lnTo>
                  <a:lnTo>
                    <a:pt x="171" y="948"/>
                  </a:lnTo>
                  <a:lnTo>
                    <a:pt x="173" y="946"/>
                  </a:lnTo>
                  <a:lnTo>
                    <a:pt x="177" y="946"/>
                  </a:lnTo>
                  <a:lnTo>
                    <a:pt x="181" y="946"/>
                  </a:lnTo>
                  <a:lnTo>
                    <a:pt x="186" y="950"/>
                  </a:lnTo>
                  <a:lnTo>
                    <a:pt x="188" y="948"/>
                  </a:lnTo>
                  <a:lnTo>
                    <a:pt x="188" y="946"/>
                  </a:lnTo>
                  <a:lnTo>
                    <a:pt x="188" y="945"/>
                  </a:lnTo>
                  <a:lnTo>
                    <a:pt x="190" y="943"/>
                  </a:lnTo>
                  <a:lnTo>
                    <a:pt x="190" y="941"/>
                  </a:lnTo>
                  <a:lnTo>
                    <a:pt x="190" y="935"/>
                  </a:lnTo>
                  <a:lnTo>
                    <a:pt x="190" y="933"/>
                  </a:lnTo>
                  <a:lnTo>
                    <a:pt x="190" y="931"/>
                  </a:lnTo>
                  <a:lnTo>
                    <a:pt x="190" y="927"/>
                  </a:lnTo>
                  <a:lnTo>
                    <a:pt x="192" y="924"/>
                  </a:lnTo>
                  <a:lnTo>
                    <a:pt x="192" y="922"/>
                  </a:lnTo>
                  <a:lnTo>
                    <a:pt x="194" y="920"/>
                  </a:lnTo>
                  <a:lnTo>
                    <a:pt x="192" y="920"/>
                  </a:lnTo>
                  <a:lnTo>
                    <a:pt x="194" y="918"/>
                  </a:lnTo>
                  <a:lnTo>
                    <a:pt x="196" y="918"/>
                  </a:lnTo>
                  <a:lnTo>
                    <a:pt x="198" y="918"/>
                  </a:lnTo>
                  <a:lnTo>
                    <a:pt x="198" y="920"/>
                  </a:lnTo>
                  <a:lnTo>
                    <a:pt x="200" y="920"/>
                  </a:lnTo>
                  <a:lnTo>
                    <a:pt x="201" y="918"/>
                  </a:lnTo>
                  <a:lnTo>
                    <a:pt x="203" y="918"/>
                  </a:lnTo>
                  <a:lnTo>
                    <a:pt x="205" y="918"/>
                  </a:lnTo>
                  <a:lnTo>
                    <a:pt x="205" y="920"/>
                  </a:lnTo>
                  <a:lnTo>
                    <a:pt x="207" y="918"/>
                  </a:lnTo>
                  <a:lnTo>
                    <a:pt x="209" y="918"/>
                  </a:lnTo>
                  <a:lnTo>
                    <a:pt x="211" y="920"/>
                  </a:lnTo>
                  <a:lnTo>
                    <a:pt x="211" y="918"/>
                  </a:lnTo>
                  <a:lnTo>
                    <a:pt x="213" y="920"/>
                  </a:lnTo>
                  <a:lnTo>
                    <a:pt x="215" y="918"/>
                  </a:lnTo>
                  <a:lnTo>
                    <a:pt x="217" y="920"/>
                  </a:lnTo>
                  <a:lnTo>
                    <a:pt x="219" y="920"/>
                  </a:lnTo>
                  <a:lnTo>
                    <a:pt x="220" y="920"/>
                  </a:lnTo>
                  <a:lnTo>
                    <a:pt x="222" y="920"/>
                  </a:lnTo>
                  <a:lnTo>
                    <a:pt x="224" y="918"/>
                  </a:lnTo>
                  <a:lnTo>
                    <a:pt x="226" y="918"/>
                  </a:lnTo>
                  <a:lnTo>
                    <a:pt x="228" y="918"/>
                  </a:lnTo>
                  <a:lnTo>
                    <a:pt x="230" y="920"/>
                  </a:lnTo>
                  <a:lnTo>
                    <a:pt x="232" y="920"/>
                  </a:lnTo>
                  <a:lnTo>
                    <a:pt x="234" y="918"/>
                  </a:lnTo>
                  <a:lnTo>
                    <a:pt x="234" y="916"/>
                  </a:lnTo>
                  <a:lnTo>
                    <a:pt x="234" y="914"/>
                  </a:lnTo>
                  <a:lnTo>
                    <a:pt x="234" y="912"/>
                  </a:lnTo>
                  <a:lnTo>
                    <a:pt x="236" y="912"/>
                  </a:lnTo>
                  <a:lnTo>
                    <a:pt x="238" y="912"/>
                  </a:lnTo>
                  <a:lnTo>
                    <a:pt x="238" y="910"/>
                  </a:lnTo>
                  <a:lnTo>
                    <a:pt x="239" y="910"/>
                  </a:lnTo>
                  <a:lnTo>
                    <a:pt x="241" y="910"/>
                  </a:lnTo>
                  <a:lnTo>
                    <a:pt x="245" y="907"/>
                  </a:lnTo>
                  <a:lnTo>
                    <a:pt x="247" y="905"/>
                  </a:lnTo>
                  <a:lnTo>
                    <a:pt x="249" y="905"/>
                  </a:lnTo>
                  <a:lnTo>
                    <a:pt x="253" y="903"/>
                  </a:lnTo>
                  <a:lnTo>
                    <a:pt x="255" y="899"/>
                  </a:lnTo>
                  <a:lnTo>
                    <a:pt x="257" y="897"/>
                  </a:lnTo>
                  <a:lnTo>
                    <a:pt x="258" y="895"/>
                  </a:lnTo>
                  <a:lnTo>
                    <a:pt x="258" y="893"/>
                  </a:lnTo>
                  <a:lnTo>
                    <a:pt x="255" y="891"/>
                  </a:lnTo>
                  <a:lnTo>
                    <a:pt x="255" y="889"/>
                  </a:lnTo>
                  <a:lnTo>
                    <a:pt x="253" y="888"/>
                  </a:lnTo>
                  <a:lnTo>
                    <a:pt x="251" y="888"/>
                  </a:lnTo>
                  <a:lnTo>
                    <a:pt x="249" y="886"/>
                  </a:lnTo>
                  <a:lnTo>
                    <a:pt x="247" y="884"/>
                  </a:lnTo>
                  <a:lnTo>
                    <a:pt x="245" y="884"/>
                  </a:lnTo>
                  <a:lnTo>
                    <a:pt x="245" y="882"/>
                  </a:lnTo>
                  <a:lnTo>
                    <a:pt x="241" y="882"/>
                  </a:lnTo>
                  <a:lnTo>
                    <a:pt x="239" y="880"/>
                  </a:lnTo>
                  <a:lnTo>
                    <a:pt x="236" y="880"/>
                  </a:lnTo>
                  <a:lnTo>
                    <a:pt x="232" y="880"/>
                  </a:lnTo>
                  <a:lnTo>
                    <a:pt x="226" y="878"/>
                  </a:lnTo>
                  <a:lnTo>
                    <a:pt x="222" y="876"/>
                  </a:lnTo>
                  <a:lnTo>
                    <a:pt x="219" y="874"/>
                  </a:lnTo>
                  <a:lnTo>
                    <a:pt x="215" y="872"/>
                  </a:lnTo>
                  <a:lnTo>
                    <a:pt x="207" y="865"/>
                  </a:lnTo>
                  <a:lnTo>
                    <a:pt x="205" y="865"/>
                  </a:lnTo>
                  <a:lnTo>
                    <a:pt x="203" y="863"/>
                  </a:lnTo>
                  <a:lnTo>
                    <a:pt x="201" y="863"/>
                  </a:lnTo>
                  <a:lnTo>
                    <a:pt x="198" y="861"/>
                  </a:lnTo>
                  <a:lnTo>
                    <a:pt x="196" y="861"/>
                  </a:lnTo>
                  <a:lnTo>
                    <a:pt x="194" y="861"/>
                  </a:lnTo>
                  <a:lnTo>
                    <a:pt x="186" y="857"/>
                  </a:lnTo>
                  <a:lnTo>
                    <a:pt x="181" y="855"/>
                  </a:lnTo>
                  <a:lnTo>
                    <a:pt x="175" y="851"/>
                  </a:lnTo>
                  <a:lnTo>
                    <a:pt x="171" y="848"/>
                  </a:lnTo>
                  <a:lnTo>
                    <a:pt x="167" y="844"/>
                  </a:lnTo>
                  <a:lnTo>
                    <a:pt x="163" y="842"/>
                  </a:lnTo>
                  <a:lnTo>
                    <a:pt x="162" y="840"/>
                  </a:lnTo>
                  <a:lnTo>
                    <a:pt x="162" y="836"/>
                  </a:lnTo>
                  <a:lnTo>
                    <a:pt x="160" y="834"/>
                  </a:lnTo>
                  <a:lnTo>
                    <a:pt x="160" y="832"/>
                  </a:lnTo>
                  <a:lnTo>
                    <a:pt x="162" y="831"/>
                  </a:lnTo>
                  <a:lnTo>
                    <a:pt x="162" y="827"/>
                  </a:lnTo>
                  <a:lnTo>
                    <a:pt x="163" y="823"/>
                  </a:lnTo>
                  <a:lnTo>
                    <a:pt x="163" y="815"/>
                  </a:lnTo>
                  <a:lnTo>
                    <a:pt x="163" y="812"/>
                  </a:lnTo>
                  <a:lnTo>
                    <a:pt x="165" y="806"/>
                  </a:lnTo>
                  <a:lnTo>
                    <a:pt x="163" y="800"/>
                  </a:lnTo>
                  <a:lnTo>
                    <a:pt x="163" y="796"/>
                  </a:lnTo>
                  <a:lnTo>
                    <a:pt x="163" y="794"/>
                  </a:lnTo>
                  <a:lnTo>
                    <a:pt x="162" y="791"/>
                  </a:lnTo>
                  <a:lnTo>
                    <a:pt x="160" y="789"/>
                  </a:lnTo>
                  <a:lnTo>
                    <a:pt x="160" y="785"/>
                  </a:lnTo>
                  <a:lnTo>
                    <a:pt x="158" y="783"/>
                  </a:lnTo>
                  <a:lnTo>
                    <a:pt x="154" y="781"/>
                  </a:lnTo>
                  <a:lnTo>
                    <a:pt x="152" y="779"/>
                  </a:lnTo>
                  <a:lnTo>
                    <a:pt x="150" y="777"/>
                  </a:lnTo>
                  <a:lnTo>
                    <a:pt x="146" y="775"/>
                  </a:lnTo>
                  <a:lnTo>
                    <a:pt x="143" y="775"/>
                  </a:lnTo>
                  <a:lnTo>
                    <a:pt x="141" y="774"/>
                  </a:lnTo>
                  <a:lnTo>
                    <a:pt x="139" y="774"/>
                  </a:lnTo>
                  <a:lnTo>
                    <a:pt x="139" y="772"/>
                  </a:lnTo>
                  <a:lnTo>
                    <a:pt x="139" y="770"/>
                  </a:lnTo>
                  <a:lnTo>
                    <a:pt x="139" y="766"/>
                  </a:lnTo>
                  <a:lnTo>
                    <a:pt x="137" y="764"/>
                  </a:lnTo>
                  <a:lnTo>
                    <a:pt x="137" y="758"/>
                  </a:lnTo>
                  <a:lnTo>
                    <a:pt x="135" y="751"/>
                  </a:lnTo>
                  <a:lnTo>
                    <a:pt x="133" y="741"/>
                  </a:lnTo>
                  <a:lnTo>
                    <a:pt x="133" y="736"/>
                  </a:lnTo>
                  <a:lnTo>
                    <a:pt x="133" y="732"/>
                  </a:lnTo>
                  <a:lnTo>
                    <a:pt x="131" y="730"/>
                  </a:lnTo>
                  <a:lnTo>
                    <a:pt x="131" y="728"/>
                  </a:lnTo>
                  <a:lnTo>
                    <a:pt x="131" y="724"/>
                  </a:lnTo>
                  <a:lnTo>
                    <a:pt x="131" y="722"/>
                  </a:lnTo>
                  <a:lnTo>
                    <a:pt x="131" y="720"/>
                  </a:lnTo>
                  <a:lnTo>
                    <a:pt x="129" y="717"/>
                  </a:lnTo>
                  <a:lnTo>
                    <a:pt x="127" y="715"/>
                  </a:lnTo>
                  <a:lnTo>
                    <a:pt x="125" y="713"/>
                  </a:lnTo>
                  <a:lnTo>
                    <a:pt x="122" y="709"/>
                  </a:lnTo>
                  <a:lnTo>
                    <a:pt x="120" y="707"/>
                  </a:lnTo>
                  <a:lnTo>
                    <a:pt x="116" y="703"/>
                  </a:lnTo>
                  <a:lnTo>
                    <a:pt x="112" y="701"/>
                  </a:lnTo>
                  <a:lnTo>
                    <a:pt x="112" y="700"/>
                  </a:lnTo>
                  <a:lnTo>
                    <a:pt x="108" y="696"/>
                  </a:lnTo>
                  <a:lnTo>
                    <a:pt x="106" y="696"/>
                  </a:lnTo>
                  <a:lnTo>
                    <a:pt x="105" y="694"/>
                  </a:lnTo>
                  <a:lnTo>
                    <a:pt x="103" y="692"/>
                  </a:lnTo>
                  <a:lnTo>
                    <a:pt x="101" y="690"/>
                  </a:lnTo>
                  <a:lnTo>
                    <a:pt x="99" y="690"/>
                  </a:lnTo>
                  <a:lnTo>
                    <a:pt x="97" y="688"/>
                  </a:lnTo>
                  <a:lnTo>
                    <a:pt x="95" y="686"/>
                  </a:lnTo>
                  <a:lnTo>
                    <a:pt x="93" y="684"/>
                  </a:lnTo>
                  <a:lnTo>
                    <a:pt x="91" y="682"/>
                  </a:lnTo>
                  <a:lnTo>
                    <a:pt x="87" y="681"/>
                  </a:lnTo>
                  <a:lnTo>
                    <a:pt x="87" y="679"/>
                  </a:lnTo>
                  <a:lnTo>
                    <a:pt x="86" y="679"/>
                  </a:lnTo>
                  <a:lnTo>
                    <a:pt x="84" y="677"/>
                  </a:lnTo>
                  <a:lnTo>
                    <a:pt x="82" y="677"/>
                  </a:lnTo>
                  <a:lnTo>
                    <a:pt x="80" y="677"/>
                  </a:lnTo>
                  <a:lnTo>
                    <a:pt x="78" y="677"/>
                  </a:lnTo>
                  <a:lnTo>
                    <a:pt x="76" y="677"/>
                  </a:lnTo>
                  <a:lnTo>
                    <a:pt x="74" y="677"/>
                  </a:lnTo>
                  <a:lnTo>
                    <a:pt x="72" y="679"/>
                  </a:lnTo>
                  <a:lnTo>
                    <a:pt x="68" y="679"/>
                  </a:lnTo>
                  <a:lnTo>
                    <a:pt x="65" y="679"/>
                  </a:lnTo>
                  <a:lnTo>
                    <a:pt x="63" y="679"/>
                  </a:lnTo>
                  <a:lnTo>
                    <a:pt x="61" y="679"/>
                  </a:lnTo>
                  <a:lnTo>
                    <a:pt x="59" y="679"/>
                  </a:lnTo>
                  <a:lnTo>
                    <a:pt x="57" y="679"/>
                  </a:lnTo>
                  <a:lnTo>
                    <a:pt x="55" y="681"/>
                  </a:lnTo>
                  <a:lnTo>
                    <a:pt x="53" y="681"/>
                  </a:lnTo>
                  <a:lnTo>
                    <a:pt x="51" y="681"/>
                  </a:lnTo>
                  <a:lnTo>
                    <a:pt x="48" y="682"/>
                  </a:lnTo>
                  <a:lnTo>
                    <a:pt x="46" y="681"/>
                  </a:lnTo>
                  <a:lnTo>
                    <a:pt x="44" y="681"/>
                  </a:lnTo>
                  <a:lnTo>
                    <a:pt x="42" y="681"/>
                  </a:lnTo>
                  <a:lnTo>
                    <a:pt x="40" y="682"/>
                  </a:lnTo>
                  <a:lnTo>
                    <a:pt x="38" y="682"/>
                  </a:lnTo>
                  <a:lnTo>
                    <a:pt x="36" y="682"/>
                  </a:lnTo>
                  <a:lnTo>
                    <a:pt x="34" y="682"/>
                  </a:lnTo>
                  <a:lnTo>
                    <a:pt x="32" y="681"/>
                  </a:lnTo>
                  <a:lnTo>
                    <a:pt x="30" y="681"/>
                  </a:lnTo>
                  <a:lnTo>
                    <a:pt x="29" y="679"/>
                  </a:lnTo>
                  <a:lnTo>
                    <a:pt x="27" y="677"/>
                  </a:lnTo>
                  <a:lnTo>
                    <a:pt x="23" y="675"/>
                  </a:lnTo>
                  <a:lnTo>
                    <a:pt x="21" y="673"/>
                  </a:lnTo>
                  <a:lnTo>
                    <a:pt x="19" y="671"/>
                  </a:lnTo>
                  <a:lnTo>
                    <a:pt x="15" y="669"/>
                  </a:lnTo>
                  <a:lnTo>
                    <a:pt x="10" y="665"/>
                  </a:lnTo>
                  <a:lnTo>
                    <a:pt x="8" y="663"/>
                  </a:lnTo>
                  <a:lnTo>
                    <a:pt x="8" y="662"/>
                  </a:lnTo>
                  <a:lnTo>
                    <a:pt x="6" y="662"/>
                  </a:lnTo>
                  <a:lnTo>
                    <a:pt x="6" y="660"/>
                  </a:lnTo>
                  <a:lnTo>
                    <a:pt x="6" y="656"/>
                  </a:lnTo>
                  <a:lnTo>
                    <a:pt x="4" y="656"/>
                  </a:lnTo>
                  <a:lnTo>
                    <a:pt x="4" y="652"/>
                  </a:lnTo>
                  <a:lnTo>
                    <a:pt x="4" y="650"/>
                  </a:lnTo>
                  <a:lnTo>
                    <a:pt x="6" y="644"/>
                  </a:lnTo>
                  <a:lnTo>
                    <a:pt x="4" y="644"/>
                  </a:lnTo>
                  <a:lnTo>
                    <a:pt x="6" y="643"/>
                  </a:lnTo>
                  <a:lnTo>
                    <a:pt x="8" y="643"/>
                  </a:lnTo>
                  <a:lnTo>
                    <a:pt x="10" y="643"/>
                  </a:lnTo>
                  <a:lnTo>
                    <a:pt x="13" y="643"/>
                  </a:lnTo>
                  <a:lnTo>
                    <a:pt x="15" y="643"/>
                  </a:lnTo>
                  <a:lnTo>
                    <a:pt x="19" y="643"/>
                  </a:lnTo>
                  <a:lnTo>
                    <a:pt x="23" y="644"/>
                  </a:lnTo>
                  <a:lnTo>
                    <a:pt x="25" y="644"/>
                  </a:lnTo>
                  <a:lnTo>
                    <a:pt x="27" y="644"/>
                  </a:lnTo>
                  <a:lnTo>
                    <a:pt x="30" y="644"/>
                  </a:lnTo>
                  <a:lnTo>
                    <a:pt x="32" y="643"/>
                  </a:lnTo>
                  <a:lnTo>
                    <a:pt x="34" y="641"/>
                  </a:lnTo>
                  <a:lnTo>
                    <a:pt x="38" y="639"/>
                  </a:lnTo>
                  <a:lnTo>
                    <a:pt x="40" y="639"/>
                  </a:lnTo>
                  <a:lnTo>
                    <a:pt x="42" y="637"/>
                  </a:lnTo>
                  <a:lnTo>
                    <a:pt x="44" y="637"/>
                  </a:lnTo>
                  <a:lnTo>
                    <a:pt x="46" y="637"/>
                  </a:lnTo>
                  <a:lnTo>
                    <a:pt x="51" y="635"/>
                  </a:lnTo>
                  <a:lnTo>
                    <a:pt x="51" y="633"/>
                  </a:lnTo>
                  <a:lnTo>
                    <a:pt x="53" y="631"/>
                  </a:lnTo>
                  <a:lnTo>
                    <a:pt x="55" y="629"/>
                  </a:lnTo>
                  <a:lnTo>
                    <a:pt x="57" y="627"/>
                  </a:lnTo>
                  <a:lnTo>
                    <a:pt x="57" y="624"/>
                  </a:lnTo>
                  <a:lnTo>
                    <a:pt x="57" y="622"/>
                  </a:lnTo>
                  <a:lnTo>
                    <a:pt x="57" y="620"/>
                  </a:lnTo>
                  <a:lnTo>
                    <a:pt x="59" y="618"/>
                  </a:lnTo>
                  <a:lnTo>
                    <a:pt x="61" y="614"/>
                  </a:lnTo>
                  <a:lnTo>
                    <a:pt x="63" y="6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D185D748-5861-4161-8D3E-AD26F7AC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917"/>
              <a:ext cx="950" cy="768"/>
            </a:xfrm>
            <a:custGeom>
              <a:avLst/>
              <a:gdLst>
                <a:gd name="T0" fmla="*/ 46 w 950"/>
                <a:gd name="T1" fmla="*/ 580 h 768"/>
                <a:gd name="T2" fmla="*/ 49 w 950"/>
                <a:gd name="T3" fmla="*/ 546 h 768"/>
                <a:gd name="T4" fmla="*/ 25 w 950"/>
                <a:gd name="T5" fmla="*/ 519 h 768"/>
                <a:gd name="T6" fmla="*/ 4 w 950"/>
                <a:gd name="T7" fmla="*/ 494 h 768"/>
                <a:gd name="T8" fmla="*/ 23 w 950"/>
                <a:gd name="T9" fmla="*/ 468 h 768"/>
                <a:gd name="T10" fmla="*/ 61 w 950"/>
                <a:gd name="T11" fmla="*/ 475 h 768"/>
                <a:gd name="T12" fmla="*/ 80 w 950"/>
                <a:gd name="T13" fmla="*/ 473 h 768"/>
                <a:gd name="T14" fmla="*/ 80 w 950"/>
                <a:gd name="T15" fmla="*/ 435 h 768"/>
                <a:gd name="T16" fmla="*/ 65 w 950"/>
                <a:gd name="T17" fmla="*/ 403 h 768"/>
                <a:gd name="T18" fmla="*/ 48 w 950"/>
                <a:gd name="T19" fmla="*/ 375 h 768"/>
                <a:gd name="T20" fmla="*/ 30 w 950"/>
                <a:gd name="T21" fmla="*/ 340 h 768"/>
                <a:gd name="T22" fmla="*/ 55 w 950"/>
                <a:gd name="T23" fmla="*/ 314 h 768"/>
                <a:gd name="T24" fmla="*/ 63 w 950"/>
                <a:gd name="T25" fmla="*/ 289 h 768"/>
                <a:gd name="T26" fmla="*/ 110 w 950"/>
                <a:gd name="T27" fmla="*/ 238 h 768"/>
                <a:gd name="T28" fmla="*/ 101 w 950"/>
                <a:gd name="T29" fmla="*/ 143 h 768"/>
                <a:gd name="T30" fmla="*/ 124 w 950"/>
                <a:gd name="T31" fmla="*/ 114 h 768"/>
                <a:gd name="T32" fmla="*/ 154 w 950"/>
                <a:gd name="T33" fmla="*/ 80 h 768"/>
                <a:gd name="T34" fmla="*/ 228 w 950"/>
                <a:gd name="T35" fmla="*/ 14 h 768"/>
                <a:gd name="T36" fmla="*/ 260 w 950"/>
                <a:gd name="T37" fmla="*/ 10 h 768"/>
                <a:gd name="T38" fmla="*/ 249 w 950"/>
                <a:gd name="T39" fmla="*/ 67 h 768"/>
                <a:gd name="T40" fmla="*/ 277 w 950"/>
                <a:gd name="T41" fmla="*/ 90 h 768"/>
                <a:gd name="T42" fmla="*/ 287 w 950"/>
                <a:gd name="T43" fmla="*/ 109 h 768"/>
                <a:gd name="T44" fmla="*/ 403 w 950"/>
                <a:gd name="T45" fmla="*/ 107 h 768"/>
                <a:gd name="T46" fmla="*/ 519 w 950"/>
                <a:gd name="T47" fmla="*/ 97 h 768"/>
                <a:gd name="T48" fmla="*/ 545 w 950"/>
                <a:gd name="T49" fmla="*/ 86 h 768"/>
                <a:gd name="T50" fmla="*/ 593 w 950"/>
                <a:gd name="T51" fmla="*/ 99 h 768"/>
                <a:gd name="T52" fmla="*/ 621 w 950"/>
                <a:gd name="T53" fmla="*/ 95 h 768"/>
                <a:gd name="T54" fmla="*/ 625 w 950"/>
                <a:gd name="T55" fmla="*/ 122 h 768"/>
                <a:gd name="T56" fmla="*/ 678 w 950"/>
                <a:gd name="T57" fmla="*/ 145 h 768"/>
                <a:gd name="T58" fmla="*/ 715 w 950"/>
                <a:gd name="T59" fmla="*/ 217 h 768"/>
                <a:gd name="T60" fmla="*/ 658 w 950"/>
                <a:gd name="T61" fmla="*/ 242 h 768"/>
                <a:gd name="T62" fmla="*/ 604 w 950"/>
                <a:gd name="T63" fmla="*/ 228 h 768"/>
                <a:gd name="T64" fmla="*/ 561 w 950"/>
                <a:gd name="T65" fmla="*/ 266 h 768"/>
                <a:gd name="T66" fmla="*/ 545 w 950"/>
                <a:gd name="T67" fmla="*/ 339 h 768"/>
                <a:gd name="T68" fmla="*/ 582 w 950"/>
                <a:gd name="T69" fmla="*/ 333 h 768"/>
                <a:gd name="T70" fmla="*/ 614 w 950"/>
                <a:gd name="T71" fmla="*/ 308 h 768"/>
                <a:gd name="T72" fmla="*/ 715 w 950"/>
                <a:gd name="T73" fmla="*/ 318 h 768"/>
                <a:gd name="T74" fmla="*/ 715 w 950"/>
                <a:gd name="T75" fmla="*/ 340 h 768"/>
                <a:gd name="T76" fmla="*/ 697 w 950"/>
                <a:gd name="T77" fmla="*/ 386 h 768"/>
                <a:gd name="T78" fmla="*/ 635 w 950"/>
                <a:gd name="T79" fmla="*/ 428 h 768"/>
                <a:gd name="T80" fmla="*/ 602 w 950"/>
                <a:gd name="T81" fmla="*/ 449 h 768"/>
                <a:gd name="T82" fmla="*/ 608 w 950"/>
                <a:gd name="T83" fmla="*/ 479 h 768"/>
                <a:gd name="T84" fmla="*/ 557 w 950"/>
                <a:gd name="T85" fmla="*/ 527 h 768"/>
                <a:gd name="T86" fmla="*/ 587 w 950"/>
                <a:gd name="T87" fmla="*/ 553 h 768"/>
                <a:gd name="T88" fmla="*/ 618 w 950"/>
                <a:gd name="T89" fmla="*/ 574 h 768"/>
                <a:gd name="T90" fmla="*/ 656 w 950"/>
                <a:gd name="T91" fmla="*/ 578 h 768"/>
                <a:gd name="T92" fmla="*/ 678 w 950"/>
                <a:gd name="T93" fmla="*/ 553 h 768"/>
                <a:gd name="T94" fmla="*/ 711 w 950"/>
                <a:gd name="T95" fmla="*/ 557 h 768"/>
                <a:gd name="T96" fmla="*/ 720 w 950"/>
                <a:gd name="T97" fmla="*/ 578 h 768"/>
                <a:gd name="T98" fmla="*/ 751 w 950"/>
                <a:gd name="T99" fmla="*/ 599 h 768"/>
                <a:gd name="T100" fmla="*/ 772 w 950"/>
                <a:gd name="T101" fmla="*/ 620 h 768"/>
                <a:gd name="T102" fmla="*/ 791 w 950"/>
                <a:gd name="T103" fmla="*/ 639 h 768"/>
                <a:gd name="T104" fmla="*/ 806 w 950"/>
                <a:gd name="T105" fmla="*/ 663 h 768"/>
                <a:gd name="T106" fmla="*/ 832 w 950"/>
                <a:gd name="T107" fmla="*/ 667 h 768"/>
                <a:gd name="T108" fmla="*/ 857 w 950"/>
                <a:gd name="T109" fmla="*/ 688 h 768"/>
                <a:gd name="T110" fmla="*/ 872 w 950"/>
                <a:gd name="T111" fmla="*/ 703 h 768"/>
                <a:gd name="T112" fmla="*/ 897 w 950"/>
                <a:gd name="T113" fmla="*/ 711 h 768"/>
                <a:gd name="T114" fmla="*/ 918 w 950"/>
                <a:gd name="T115" fmla="*/ 720 h 768"/>
                <a:gd name="T116" fmla="*/ 925 w 950"/>
                <a:gd name="T117" fmla="*/ 751 h 768"/>
                <a:gd name="T118" fmla="*/ 944 w 950"/>
                <a:gd name="T119" fmla="*/ 76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0" h="768">
                  <a:moveTo>
                    <a:pt x="63" y="612"/>
                  </a:moveTo>
                  <a:lnTo>
                    <a:pt x="65" y="608"/>
                  </a:lnTo>
                  <a:lnTo>
                    <a:pt x="67" y="606"/>
                  </a:lnTo>
                  <a:lnTo>
                    <a:pt x="67" y="605"/>
                  </a:lnTo>
                  <a:lnTo>
                    <a:pt x="67" y="601"/>
                  </a:lnTo>
                  <a:lnTo>
                    <a:pt x="67" y="599"/>
                  </a:lnTo>
                  <a:lnTo>
                    <a:pt x="65" y="597"/>
                  </a:lnTo>
                  <a:lnTo>
                    <a:pt x="65" y="595"/>
                  </a:lnTo>
                  <a:lnTo>
                    <a:pt x="65" y="593"/>
                  </a:lnTo>
                  <a:lnTo>
                    <a:pt x="63" y="591"/>
                  </a:lnTo>
                  <a:lnTo>
                    <a:pt x="61" y="591"/>
                  </a:lnTo>
                  <a:lnTo>
                    <a:pt x="57" y="587"/>
                  </a:lnTo>
                  <a:lnTo>
                    <a:pt x="53" y="586"/>
                  </a:lnTo>
                  <a:lnTo>
                    <a:pt x="49" y="584"/>
                  </a:lnTo>
                  <a:lnTo>
                    <a:pt x="48" y="582"/>
                  </a:lnTo>
                  <a:lnTo>
                    <a:pt x="48" y="580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4" y="578"/>
                  </a:lnTo>
                  <a:lnTo>
                    <a:pt x="42" y="578"/>
                  </a:lnTo>
                  <a:lnTo>
                    <a:pt x="38" y="578"/>
                  </a:lnTo>
                  <a:lnTo>
                    <a:pt x="36" y="576"/>
                  </a:lnTo>
                  <a:lnTo>
                    <a:pt x="34" y="574"/>
                  </a:lnTo>
                  <a:lnTo>
                    <a:pt x="32" y="572"/>
                  </a:lnTo>
                  <a:lnTo>
                    <a:pt x="32" y="570"/>
                  </a:lnTo>
                  <a:lnTo>
                    <a:pt x="30" y="567"/>
                  </a:lnTo>
                  <a:lnTo>
                    <a:pt x="32" y="563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40" y="553"/>
                  </a:lnTo>
                  <a:lnTo>
                    <a:pt x="44" y="551"/>
                  </a:lnTo>
                  <a:lnTo>
                    <a:pt x="44" y="549"/>
                  </a:lnTo>
                  <a:lnTo>
                    <a:pt x="46" y="548"/>
                  </a:lnTo>
                  <a:lnTo>
                    <a:pt x="49" y="546"/>
                  </a:lnTo>
                  <a:lnTo>
                    <a:pt x="51" y="544"/>
                  </a:lnTo>
                  <a:lnTo>
                    <a:pt x="51" y="540"/>
                  </a:lnTo>
                  <a:lnTo>
                    <a:pt x="51" y="538"/>
                  </a:lnTo>
                  <a:lnTo>
                    <a:pt x="51" y="536"/>
                  </a:lnTo>
                  <a:lnTo>
                    <a:pt x="49" y="534"/>
                  </a:lnTo>
                  <a:lnTo>
                    <a:pt x="49" y="532"/>
                  </a:lnTo>
                  <a:lnTo>
                    <a:pt x="49" y="530"/>
                  </a:lnTo>
                  <a:lnTo>
                    <a:pt x="48" y="529"/>
                  </a:lnTo>
                  <a:lnTo>
                    <a:pt x="46" y="527"/>
                  </a:lnTo>
                  <a:lnTo>
                    <a:pt x="48" y="527"/>
                  </a:lnTo>
                  <a:lnTo>
                    <a:pt x="42" y="523"/>
                  </a:lnTo>
                  <a:lnTo>
                    <a:pt x="36" y="521"/>
                  </a:lnTo>
                  <a:lnTo>
                    <a:pt x="34" y="521"/>
                  </a:lnTo>
                  <a:lnTo>
                    <a:pt x="32" y="519"/>
                  </a:lnTo>
                  <a:lnTo>
                    <a:pt x="29" y="519"/>
                  </a:lnTo>
                  <a:lnTo>
                    <a:pt x="27" y="519"/>
                  </a:lnTo>
                  <a:lnTo>
                    <a:pt x="25" y="519"/>
                  </a:lnTo>
                  <a:lnTo>
                    <a:pt x="25" y="517"/>
                  </a:lnTo>
                  <a:lnTo>
                    <a:pt x="23" y="517"/>
                  </a:lnTo>
                  <a:lnTo>
                    <a:pt x="23" y="515"/>
                  </a:lnTo>
                  <a:lnTo>
                    <a:pt x="21" y="515"/>
                  </a:lnTo>
                  <a:lnTo>
                    <a:pt x="19" y="513"/>
                  </a:lnTo>
                  <a:lnTo>
                    <a:pt x="17" y="513"/>
                  </a:lnTo>
                  <a:lnTo>
                    <a:pt x="15" y="511"/>
                  </a:lnTo>
                  <a:lnTo>
                    <a:pt x="13" y="510"/>
                  </a:lnTo>
                  <a:lnTo>
                    <a:pt x="13" y="508"/>
                  </a:lnTo>
                  <a:lnTo>
                    <a:pt x="13" y="506"/>
                  </a:lnTo>
                  <a:lnTo>
                    <a:pt x="13" y="504"/>
                  </a:lnTo>
                  <a:lnTo>
                    <a:pt x="11" y="500"/>
                  </a:lnTo>
                  <a:lnTo>
                    <a:pt x="10" y="498"/>
                  </a:lnTo>
                  <a:lnTo>
                    <a:pt x="8" y="498"/>
                  </a:lnTo>
                  <a:lnTo>
                    <a:pt x="6" y="496"/>
                  </a:lnTo>
                  <a:lnTo>
                    <a:pt x="6" y="494"/>
                  </a:lnTo>
                  <a:lnTo>
                    <a:pt x="4" y="494"/>
                  </a:lnTo>
                  <a:lnTo>
                    <a:pt x="2" y="492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2" y="487"/>
                  </a:lnTo>
                  <a:lnTo>
                    <a:pt x="2" y="485"/>
                  </a:lnTo>
                  <a:lnTo>
                    <a:pt x="2" y="481"/>
                  </a:lnTo>
                  <a:lnTo>
                    <a:pt x="4" y="481"/>
                  </a:lnTo>
                  <a:lnTo>
                    <a:pt x="6" y="479"/>
                  </a:lnTo>
                  <a:lnTo>
                    <a:pt x="8" y="479"/>
                  </a:lnTo>
                  <a:lnTo>
                    <a:pt x="8" y="477"/>
                  </a:lnTo>
                  <a:lnTo>
                    <a:pt x="10" y="477"/>
                  </a:lnTo>
                  <a:lnTo>
                    <a:pt x="11" y="475"/>
                  </a:lnTo>
                  <a:lnTo>
                    <a:pt x="11" y="473"/>
                  </a:lnTo>
                  <a:lnTo>
                    <a:pt x="15" y="472"/>
                  </a:lnTo>
                  <a:lnTo>
                    <a:pt x="17" y="470"/>
                  </a:lnTo>
                  <a:lnTo>
                    <a:pt x="21" y="470"/>
                  </a:lnTo>
                  <a:lnTo>
                    <a:pt x="23" y="468"/>
                  </a:lnTo>
                  <a:lnTo>
                    <a:pt x="25" y="468"/>
                  </a:lnTo>
                  <a:lnTo>
                    <a:pt x="27" y="468"/>
                  </a:lnTo>
                  <a:lnTo>
                    <a:pt x="29" y="466"/>
                  </a:lnTo>
                  <a:lnTo>
                    <a:pt x="30" y="466"/>
                  </a:lnTo>
                  <a:lnTo>
                    <a:pt x="32" y="464"/>
                  </a:lnTo>
                  <a:lnTo>
                    <a:pt x="36" y="464"/>
                  </a:lnTo>
                  <a:lnTo>
                    <a:pt x="38" y="464"/>
                  </a:lnTo>
                  <a:lnTo>
                    <a:pt x="40" y="464"/>
                  </a:lnTo>
                  <a:lnTo>
                    <a:pt x="42" y="464"/>
                  </a:lnTo>
                  <a:lnTo>
                    <a:pt x="44" y="466"/>
                  </a:lnTo>
                  <a:lnTo>
                    <a:pt x="48" y="466"/>
                  </a:lnTo>
                  <a:lnTo>
                    <a:pt x="51" y="468"/>
                  </a:lnTo>
                  <a:lnTo>
                    <a:pt x="53" y="468"/>
                  </a:lnTo>
                  <a:lnTo>
                    <a:pt x="55" y="470"/>
                  </a:lnTo>
                  <a:lnTo>
                    <a:pt x="57" y="472"/>
                  </a:lnTo>
                  <a:lnTo>
                    <a:pt x="59" y="473"/>
                  </a:lnTo>
                  <a:lnTo>
                    <a:pt x="61" y="475"/>
                  </a:lnTo>
                  <a:lnTo>
                    <a:pt x="61" y="477"/>
                  </a:lnTo>
                  <a:lnTo>
                    <a:pt x="61" y="479"/>
                  </a:lnTo>
                  <a:lnTo>
                    <a:pt x="63" y="479"/>
                  </a:lnTo>
                  <a:lnTo>
                    <a:pt x="65" y="479"/>
                  </a:lnTo>
                  <a:lnTo>
                    <a:pt x="65" y="481"/>
                  </a:lnTo>
                  <a:lnTo>
                    <a:pt x="65" y="483"/>
                  </a:lnTo>
                  <a:lnTo>
                    <a:pt x="67" y="485"/>
                  </a:lnTo>
                  <a:lnTo>
                    <a:pt x="70" y="487"/>
                  </a:lnTo>
                  <a:lnTo>
                    <a:pt x="70" y="489"/>
                  </a:lnTo>
                  <a:lnTo>
                    <a:pt x="72" y="487"/>
                  </a:lnTo>
                  <a:lnTo>
                    <a:pt x="74" y="487"/>
                  </a:lnTo>
                  <a:lnTo>
                    <a:pt x="76" y="487"/>
                  </a:lnTo>
                  <a:lnTo>
                    <a:pt x="78" y="485"/>
                  </a:lnTo>
                  <a:lnTo>
                    <a:pt x="78" y="483"/>
                  </a:lnTo>
                  <a:lnTo>
                    <a:pt x="80" y="481"/>
                  </a:lnTo>
                  <a:lnTo>
                    <a:pt x="80" y="475"/>
                  </a:lnTo>
                  <a:lnTo>
                    <a:pt x="80" y="473"/>
                  </a:lnTo>
                  <a:lnTo>
                    <a:pt x="80" y="468"/>
                  </a:lnTo>
                  <a:lnTo>
                    <a:pt x="80" y="466"/>
                  </a:lnTo>
                  <a:lnTo>
                    <a:pt x="82" y="464"/>
                  </a:lnTo>
                  <a:lnTo>
                    <a:pt x="82" y="462"/>
                  </a:lnTo>
                  <a:lnTo>
                    <a:pt x="84" y="462"/>
                  </a:lnTo>
                  <a:lnTo>
                    <a:pt x="86" y="458"/>
                  </a:lnTo>
                  <a:lnTo>
                    <a:pt x="86" y="456"/>
                  </a:lnTo>
                  <a:lnTo>
                    <a:pt x="87" y="454"/>
                  </a:lnTo>
                  <a:lnTo>
                    <a:pt x="87" y="453"/>
                  </a:lnTo>
                  <a:lnTo>
                    <a:pt x="87" y="451"/>
                  </a:lnTo>
                  <a:lnTo>
                    <a:pt x="86" y="447"/>
                  </a:lnTo>
                  <a:lnTo>
                    <a:pt x="84" y="445"/>
                  </a:lnTo>
                  <a:lnTo>
                    <a:pt x="84" y="443"/>
                  </a:lnTo>
                  <a:lnTo>
                    <a:pt x="84" y="441"/>
                  </a:lnTo>
                  <a:lnTo>
                    <a:pt x="82" y="439"/>
                  </a:lnTo>
                  <a:lnTo>
                    <a:pt x="80" y="437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6" y="434"/>
                  </a:lnTo>
                  <a:lnTo>
                    <a:pt x="72" y="432"/>
                  </a:lnTo>
                  <a:lnTo>
                    <a:pt x="70" y="432"/>
                  </a:lnTo>
                  <a:lnTo>
                    <a:pt x="70" y="428"/>
                  </a:lnTo>
                  <a:lnTo>
                    <a:pt x="68" y="426"/>
                  </a:lnTo>
                  <a:lnTo>
                    <a:pt x="70" y="424"/>
                  </a:lnTo>
                  <a:lnTo>
                    <a:pt x="70" y="422"/>
                  </a:lnTo>
                  <a:lnTo>
                    <a:pt x="70" y="418"/>
                  </a:lnTo>
                  <a:lnTo>
                    <a:pt x="70" y="416"/>
                  </a:lnTo>
                  <a:lnTo>
                    <a:pt x="70" y="415"/>
                  </a:lnTo>
                  <a:lnTo>
                    <a:pt x="68" y="415"/>
                  </a:lnTo>
                  <a:lnTo>
                    <a:pt x="68" y="411"/>
                  </a:lnTo>
                  <a:lnTo>
                    <a:pt x="67" y="409"/>
                  </a:lnTo>
                  <a:lnTo>
                    <a:pt x="67" y="407"/>
                  </a:lnTo>
                  <a:lnTo>
                    <a:pt x="67" y="405"/>
                  </a:lnTo>
                  <a:lnTo>
                    <a:pt x="65" y="403"/>
                  </a:lnTo>
                  <a:lnTo>
                    <a:pt x="67" y="401"/>
                  </a:lnTo>
                  <a:lnTo>
                    <a:pt x="67" y="399"/>
                  </a:lnTo>
                  <a:lnTo>
                    <a:pt x="65" y="399"/>
                  </a:lnTo>
                  <a:lnTo>
                    <a:pt x="65" y="397"/>
                  </a:lnTo>
                  <a:lnTo>
                    <a:pt x="65" y="396"/>
                  </a:lnTo>
                  <a:lnTo>
                    <a:pt x="65" y="394"/>
                  </a:lnTo>
                  <a:lnTo>
                    <a:pt x="63" y="392"/>
                  </a:lnTo>
                  <a:lnTo>
                    <a:pt x="61" y="390"/>
                  </a:lnTo>
                  <a:lnTo>
                    <a:pt x="61" y="388"/>
                  </a:lnTo>
                  <a:lnTo>
                    <a:pt x="59" y="386"/>
                  </a:lnTo>
                  <a:lnTo>
                    <a:pt x="57" y="384"/>
                  </a:lnTo>
                  <a:lnTo>
                    <a:pt x="57" y="382"/>
                  </a:lnTo>
                  <a:lnTo>
                    <a:pt x="55" y="382"/>
                  </a:lnTo>
                  <a:lnTo>
                    <a:pt x="53" y="380"/>
                  </a:lnTo>
                  <a:lnTo>
                    <a:pt x="51" y="377"/>
                  </a:lnTo>
                  <a:lnTo>
                    <a:pt x="49" y="375"/>
                  </a:lnTo>
                  <a:lnTo>
                    <a:pt x="48" y="375"/>
                  </a:lnTo>
                  <a:lnTo>
                    <a:pt x="44" y="375"/>
                  </a:lnTo>
                  <a:lnTo>
                    <a:pt x="44" y="373"/>
                  </a:lnTo>
                  <a:lnTo>
                    <a:pt x="42" y="371"/>
                  </a:lnTo>
                  <a:lnTo>
                    <a:pt x="40" y="371"/>
                  </a:lnTo>
                  <a:lnTo>
                    <a:pt x="38" y="371"/>
                  </a:lnTo>
                  <a:lnTo>
                    <a:pt x="36" y="369"/>
                  </a:lnTo>
                  <a:lnTo>
                    <a:pt x="34" y="367"/>
                  </a:lnTo>
                  <a:lnTo>
                    <a:pt x="32" y="365"/>
                  </a:lnTo>
                  <a:lnTo>
                    <a:pt x="30" y="361"/>
                  </a:lnTo>
                  <a:lnTo>
                    <a:pt x="29" y="361"/>
                  </a:lnTo>
                  <a:lnTo>
                    <a:pt x="29" y="358"/>
                  </a:lnTo>
                  <a:lnTo>
                    <a:pt x="29" y="356"/>
                  </a:lnTo>
                  <a:lnTo>
                    <a:pt x="29" y="354"/>
                  </a:lnTo>
                  <a:lnTo>
                    <a:pt x="29" y="352"/>
                  </a:lnTo>
                  <a:lnTo>
                    <a:pt x="30" y="348"/>
                  </a:lnTo>
                  <a:lnTo>
                    <a:pt x="30" y="342"/>
                  </a:lnTo>
                  <a:lnTo>
                    <a:pt x="30" y="340"/>
                  </a:lnTo>
                  <a:lnTo>
                    <a:pt x="32" y="339"/>
                  </a:lnTo>
                  <a:lnTo>
                    <a:pt x="32" y="337"/>
                  </a:lnTo>
                  <a:lnTo>
                    <a:pt x="34" y="333"/>
                  </a:lnTo>
                  <a:lnTo>
                    <a:pt x="36" y="331"/>
                  </a:lnTo>
                  <a:lnTo>
                    <a:pt x="36" y="329"/>
                  </a:lnTo>
                  <a:lnTo>
                    <a:pt x="38" y="327"/>
                  </a:lnTo>
                  <a:lnTo>
                    <a:pt x="38" y="325"/>
                  </a:lnTo>
                  <a:lnTo>
                    <a:pt x="40" y="325"/>
                  </a:lnTo>
                  <a:lnTo>
                    <a:pt x="40" y="323"/>
                  </a:lnTo>
                  <a:lnTo>
                    <a:pt x="44" y="320"/>
                  </a:lnTo>
                  <a:lnTo>
                    <a:pt x="48" y="318"/>
                  </a:lnTo>
                  <a:lnTo>
                    <a:pt x="48" y="316"/>
                  </a:lnTo>
                  <a:lnTo>
                    <a:pt x="49" y="316"/>
                  </a:lnTo>
                  <a:lnTo>
                    <a:pt x="49" y="314"/>
                  </a:lnTo>
                  <a:lnTo>
                    <a:pt x="51" y="314"/>
                  </a:lnTo>
                  <a:lnTo>
                    <a:pt x="53" y="314"/>
                  </a:lnTo>
                  <a:lnTo>
                    <a:pt x="55" y="314"/>
                  </a:lnTo>
                  <a:lnTo>
                    <a:pt x="59" y="316"/>
                  </a:lnTo>
                  <a:lnTo>
                    <a:pt x="61" y="316"/>
                  </a:lnTo>
                  <a:lnTo>
                    <a:pt x="63" y="316"/>
                  </a:lnTo>
                  <a:lnTo>
                    <a:pt x="65" y="316"/>
                  </a:lnTo>
                  <a:lnTo>
                    <a:pt x="65" y="314"/>
                  </a:lnTo>
                  <a:lnTo>
                    <a:pt x="67" y="312"/>
                  </a:lnTo>
                  <a:lnTo>
                    <a:pt x="67" y="310"/>
                  </a:lnTo>
                  <a:lnTo>
                    <a:pt x="67" y="308"/>
                  </a:lnTo>
                  <a:lnTo>
                    <a:pt x="67" y="306"/>
                  </a:lnTo>
                  <a:lnTo>
                    <a:pt x="67" y="304"/>
                  </a:lnTo>
                  <a:lnTo>
                    <a:pt x="67" y="303"/>
                  </a:lnTo>
                  <a:lnTo>
                    <a:pt x="67" y="301"/>
                  </a:lnTo>
                  <a:lnTo>
                    <a:pt x="67" y="299"/>
                  </a:lnTo>
                  <a:lnTo>
                    <a:pt x="65" y="297"/>
                  </a:lnTo>
                  <a:lnTo>
                    <a:pt x="65" y="295"/>
                  </a:lnTo>
                  <a:lnTo>
                    <a:pt x="63" y="291"/>
                  </a:lnTo>
                  <a:lnTo>
                    <a:pt x="63" y="289"/>
                  </a:lnTo>
                  <a:lnTo>
                    <a:pt x="61" y="287"/>
                  </a:lnTo>
                  <a:lnTo>
                    <a:pt x="59" y="287"/>
                  </a:lnTo>
                  <a:lnTo>
                    <a:pt x="57" y="285"/>
                  </a:lnTo>
                  <a:lnTo>
                    <a:pt x="53" y="285"/>
                  </a:lnTo>
                  <a:lnTo>
                    <a:pt x="51" y="285"/>
                  </a:lnTo>
                  <a:lnTo>
                    <a:pt x="55" y="282"/>
                  </a:lnTo>
                  <a:lnTo>
                    <a:pt x="63" y="276"/>
                  </a:lnTo>
                  <a:lnTo>
                    <a:pt x="70" y="270"/>
                  </a:lnTo>
                  <a:lnTo>
                    <a:pt x="84" y="261"/>
                  </a:lnTo>
                  <a:lnTo>
                    <a:pt x="91" y="255"/>
                  </a:lnTo>
                  <a:lnTo>
                    <a:pt x="95" y="251"/>
                  </a:lnTo>
                  <a:lnTo>
                    <a:pt x="97" y="251"/>
                  </a:lnTo>
                  <a:lnTo>
                    <a:pt x="99" y="247"/>
                  </a:lnTo>
                  <a:lnTo>
                    <a:pt x="101" y="246"/>
                  </a:lnTo>
                  <a:lnTo>
                    <a:pt x="103" y="242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0" y="236"/>
                  </a:lnTo>
                  <a:lnTo>
                    <a:pt x="110" y="234"/>
                  </a:lnTo>
                  <a:lnTo>
                    <a:pt x="110" y="230"/>
                  </a:lnTo>
                  <a:lnTo>
                    <a:pt x="110" y="228"/>
                  </a:lnTo>
                  <a:lnTo>
                    <a:pt x="110" y="227"/>
                  </a:lnTo>
                  <a:lnTo>
                    <a:pt x="110" y="225"/>
                  </a:lnTo>
                  <a:lnTo>
                    <a:pt x="114" y="221"/>
                  </a:lnTo>
                  <a:lnTo>
                    <a:pt x="122" y="215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0"/>
                  </a:lnTo>
                  <a:lnTo>
                    <a:pt x="125" y="194"/>
                  </a:lnTo>
                  <a:lnTo>
                    <a:pt x="122" y="189"/>
                  </a:lnTo>
                  <a:lnTo>
                    <a:pt x="118" y="179"/>
                  </a:lnTo>
                  <a:lnTo>
                    <a:pt x="110" y="168"/>
                  </a:lnTo>
                  <a:lnTo>
                    <a:pt x="105" y="152"/>
                  </a:lnTo>
                  <a:lnTo>
                    <a:pt x="101" y="143"/>
                  </a:lnTo>
                  <a:lnTo>
                    <a:pt x="103" y="141"/>
                  </a:lnTo>
                  <a:lnTo>
                    <a:pt x="103" y="139"/>
                  </a:lnTo>
                  <a:lnTo>
                    <a:pt x="103" y="137"/>
                  </a:lnTo>
                  <a:lnTo>
                    <a:pt x="105" y="135"/>
                  </a:lnTo>
                  <a:lnTo>
                    <a:pt x="105" y="133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108" y="128"/>
                  </a:lnTo>
                  <a:lnTo>
                    <a:pt x="110" y="126"/>
                  </a:lnTo>
                  <a:lnTo>
                    <a:pt x="112" y="124"/>
                  </a:lnTo>
                  <a:lnTo>
                    <a:pt x="116" y="122"/>
                  </a:lnTo>
                  <a:lnTo>
                    <a:pt x="116" y="120"/>
                  </a:lnTo>
                  <a:lnTo>
                    <a:pt x="118" y="120"/>
                  </a:lnTo>
                  <a:lnTo>
                    <a:pt x="120" y="118"/>
                  </a:lnTo>
                  <a:lnTo>
                    <a:pt x="122" y="116"/>
                  </a:lnTo>
                  <a:lnTo>
                    <a:pt x="124" y="116"/>
                  </a:lnTo>
                  <a:lnTo>
                    <a:pt x="124" y="114"/>
                  </a:lnTo>
                  <a:lnTo>
                    <a:pt x="127" y="111"/>
                  </a:lnTo>
                  <a:lnTo>
                    <a:pt x="129" y="107"/>
                  </a:lnTo>
                  <a:lnTo>
                    <a:pt x="131" y="103"/>
                  </a:lnTo>
                  <a:lnTo>
                    <a:pt x="133" y="101"/>
                  </a:lnTo>
                  <a:lnTo>
                    <a:pt x="133" y="99"/>
                  </a:lnTo>
                  <a:lnTo>
                    <a:pt x="135" y="99"/>
                  </a:lnTo>
                  <a:lnTo>
                    <a:pt x="141" y="99"/>
                  </a:lnTo>
                  <a:lnTo>
                    <a:pt x="141" y="97"/>
                  </a:lnTo>
                  <a:lnTo>
                    <a:pt x="144" y="95"/>
                  </a:lnTo>
                  <a:lnTo>
                    <a:pt x="146" y="94"/>
                  </a:lnTo>
                  <a:lnTo>
                    <a:pt x="148" y="94"/>
                  </a:lnTo>
                  <a:lnTo>
                    <a:pt x="152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58" y="76"/>
                  </a:lnTo>
                  <a:lnTo>
                    <a:pt x="160" y="75"/>
                  </a:lnTo>
                  <a:lnTo>
                    <a:pt x="163" y="73"/>
                  </a:lnTo>
                  <a:lnTo>
                    <a:pt x="169" y="71"/>
                  </a:lnTo>
                  <a:lnTo>
                    <a:pt x="171" y="67"/>
                  </a:lnTo>
                  <a:lnTo>
                    <a:pt x="175" y="61"/>
                  </a:lnTo>
                  <a:lnTo>
                    <a:pt x="179" y="61"/>
                  </a:lnTo>
                  <a:lnTo>
                    <a:pt x="181" y="57"/>
                  </a:lnTo>
                  <a:lnTo>
                    <a:pt x="188" y="52"/>
                  </a:lnTo>
                  <a:lnTo>
                    <a:pt x="203" y="38"/>
                  </a:lnTo>
                  <a:lnTo>
                    <a:pt x="215" y="29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28" y="16"/>
                  </a:lnTo>
                  <a:lnTo>
                    <a:pt x="228" y="14"/>
                  </a:lnTo>
                  <a:lnTo>
                    <a:pt x="230" y="12"/>
                  </a:lnTo>
                  <a:lnTo>
                    <a:pt x="230" y="10"/>
                  </a:lnTo>
                  <a:lnTo>
                    <a:pt x="234" y="6"/>
                  </a:lnTo>
                  <a:lnTo>
                    <a:pt x="234" y="4"/>
                  </a:lnTo>
                  <a:lnTo>
                    <a:pt x="236" y="4"/>
                  </a:lnTo>
                  <a:lnTo>
                    <a:pt x="236" y="2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257" y="6"/>
                  </a:lnTo>
                  <a:lnTo>
                    <a:pt x="258" y="8"/>
                  </a:lnTo>
                  <a:lnTo>
                    <a:pt x="260" y="10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8" y="25"/>
                  </a:lnTo>
                  <a:lnTo>
                    <a:pt x="270" y="33"/>
                  </a:lnTo>
                  <a:lnTo>
                    <a:pt x="274" y="38"/>
                  </a:lnTo>
                  <a:lnTo>
                    <a:pt x="274" y="40"/>
                  </a:lnTo>
                  <a:lnTo>
                    <a:pt x="276" y="42"/>
                  </a:lnTo>
                  <a:lnTo>
                    <a:pt x="270" y="46"/>
                  </a:lnTo>
                  <a:lnTo>
                    <a:pt x="264" y="48"/>
                  </a:lnTo>
                  <a:lnTo>
                    <a:pt x="258" y="52"/>
                  </a:lnTo>
                  <a:lnTo>
                    <a:pt x="253" y="54"/>
                  </a:lnTo>
                  <a:lnTo>
                    <a:pt x="251" y="56"/>
                  </a:lnTo>
                  <a:lnTo>
                    <a:pt x="249" y="57"/>
                  </a:lnTo>
                  <a:lnTo>
                    <a:pt x="249" y="67"/>
                  </a:lnTo>
                  <a:lnTo>
                    <a:pt x="247" y="78"/>
                  </a:lnTo>
                  <a:lnTo>
                    <a:pt x="247" y="82"/>
                  </a:lnTo>
                  <a:lnTo>
                    <a:pt x="247" y="86"/>
                  </a:lnTo>
                  <a:lnTo>
                    <a:pt x="249" y="88"/>
                  </a:lnTo>
                  <a:lnTo>
                    <a:pt x="251" y="92"/>
                  </a:lnTo>
                  <a:lnTo>
                    <a:pt x="253" y="94"/>
                  </a:lnTo>
                  <a:lnTo>
                    <a:pt x="253" y="95"/>
                  </a:lnTo>
                  <a:lnTo>
                    <a:pt x="255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2" y="92"/>
                  </a:lnTo>
                  <a:lnTo>
                    <a:pt x="266" y="90"/>
                  </a:lnTo>
                  <a:lnTo>
                    <a:pt x="270" y="92"/>
                  </a:lnTo>
                  <a:lnTo>
                    <a:pt x="274" y="90"/>
                  </a:lnTo>
                  <a:lnTo>
                    <a:pt x="277" y="90"/>
                  </a:lnTo>
                  <a:lnTo>
                    <a:pt x="281" y="90"/>
                  </a:lnTo>
                  <a:lnTo>
                    <a:pt x="287" y="90"/>
                  </a:lnTo>
                  <a:lnTo>
                    <a:pt x="295" y="88"/>
                  </a:lnTo>
                  <a:lnTo>
                    <a:pt x="300" y="88"/>
                  </a:lnTo>
                  <a:lnTo>
                    <a:pt x="306" y="88"/>
                  </a:lnTo>
                  <a:lnTo>
                    <a:pt x="308" y="88"/>
                  </a:lnTo>
                  <a:lnTo>
                    <a:pt x="310" y="88"/>
                  </a:lnTo>
                  <a:lnTo>
                    <a:pt x="310" y="90"/>
                  </a:lnTo>
                  <a:lnTo>
                    <a:pt x="310" y="97"/>
                  </a:lnTo>
                  <a:lnTo>
                    <a:pt x="308" y="101"/>
                  </a:lnTo>
                  <a:lnTo>
                    <a:pt x="306" y="103"/>
                  </a:lnTo>
                  <a:lnTo>
                    <a:pt x="304" y="105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6" y="107"/>
                  </a:lnTo>
                  <a:lnTo>
                    <a:pt x="291" y="107"/>
                  </a:lnTo>
                  <a:lnTo>
                    <a:pt x="287" y="109"/>
                  </a:lnTo>
                  <a:lnTo>
                    <a:pt x="285" y="109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81" y="116"/>
                  </a:lnTo>
                  <a:lnTo>
                    <a:pt x="279" y="124"/>
                  </a:lnTo>
                  <a:lnTo>
                    <a:pt x="281" y="128"/>
                  </a:lnTo>
                  <a:lnTo>
                    <a:pt x="281" y="130"/>
                  </a:lnTo>
                  <a:lnTo>
                    <a:pt x="281" y="132"/>
                  </a:lnTo>
                  <a:lnTo>
                    <a:pt x="281" y="137"/>
                  </a:lnTo>
                  <a:lnTo>
                    <a:pt x="279" y="139"/>
                  </a:lnTo>
                  <a:lnTo>
                    <a:pt x="281" y="143"/>
                  </a:lnTo>
                  <a:lnTo>
                    <a:pt x="298" y="137"/>
                  </a:lnTo>
                  <a:lnTo>
                    <a:pt x="312" y="133"/>
                  </a:lnTo>
                  <a:lnTo>
                    <a:pt x="327" y="130"/>
                  </a:lnTo>
                  <a:lnTo>
                    <a:pt x="378" y="116"/>
                  </a:lnTo>
                  <a:lnTo>
                    <a:pt x="393" y="111"/>
                  </a:lnTo>
                  <a:lnTo>
                    <a:pt x="403" y="107"/>
                  </a:lnTo>
                  <a:lnTo>
                    <a:pt x="429" y="99"/>
                  </a:lnTo>
                  <a:lnTo>
                    <a:pt x="456" y="90"/>
                  </a:lnTo>
                  <a:lnTo>
                    <a:pt x="469" y="90"/>
                  </a:lnTo>
                  <a:lnTo>
                    <a:pt x="477" y="90"/>
                  </a:lnTo>
                  <a:lnTo>
                    <a:pt x="481" y="90"/>
                  </a:lnTo>
                  <a:lnTo>
                    <a:pt x="483" y="90"/>
                  </a:lnTo>
                  <a:lnTo>
                    <a:pt x="483" y="88"/>
                  </a:lnTo>
                  <a:lnTo>
                    <a:pt x="485" y="86"/>
                  </a:lnTo>
                  <a:lnTo>
                    <a:pt x="488" y="84"/>
                  </a:lnTo>
                  <a:lnTo>
                    <a:pt x="490" y="84"/>
                  </a:lnTo>
                  <a:lnTo>
                    <a:pt x="492" y="86"/>
                  </a:lnTo>
                  <a:lnTo>
                    <a:pt x="498" y="88"/>
                  </a:lnTo>
                  <a:lnTo>
                    <a:pt x="502" y="90"/>
                  </a:lnTo>
                  <a:lnTo>
                    <a:pt x="509" y="94"/>
                  </a:lnTo>
                  <a:lnTo>
                    <a:pt x="513" y="95"/>
                  </a:lnTo>
                  <a:lnTo>
                    <a:pt x="517" y="97"/>
                  </a:lnTo>
                  <a:lnTo>
                    <a:pt x="519" y="97"/>
                  </a:lnTo>
                  <a:lnTo>
                    <a:pt x="521" y="97"/>
                  </a:lnTo>
                  <a:lnTo>
                    <a:pt x="523" y="95"/>
                  </a:lnTo>
                  <a:lnTo>
                    <a:pt x="524" y="95"/>
                  </a:lnTo>
                  <a:lnTo>
                    <a:pt x="524" y="97"/>
                  </a:lnTo>
                  <a:lnTo>
                    <a:pt x="526" y="97"/>
                  </a:lnTo>
                  <a:lnTo>
                    <a:pt x="528" y="95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4" y="94"/>
                  </a:lnTo>
                  <a:lnTo>
                    <a:pt x="534" y="92"/>
                  </a:lnTo>
                  <a:lnTo>
                    <a:pt x="534" y="90"/>
                  </a:lnTo>
                  <a:lnTo>
                    <a:pt x="534" y="88"/>
                  </a:lnTo>
                  <a:lnTo>
                    <a:pt x="536" y="88"/>
                  </a:lnTo>
                  <a:lnTo>
                    <a:pt x="536" y="86"/>
                  </a:lnTo>
                  <a:lnTo>
                    <a:pt x="538" y="86"/>
                  </a:lnTo>
                  <a:lnTo>
                    <a:pt x="542" y="86"/>
                  </a:lnTo>
                  <a:lnTo>
                    <a:pt x="545" y="86"/>
                  </a:lnTo>
                  <a:lnTo>
                    <a:pt x="551" y="86"/>
                  </a:lnTo>
                  <a:lnTo>
                    <a:pt x="557" y="86"/>
                  </a:lnTo>
                  <a:lnTo>
                    <a:pt x="561" y="88"/>
                  </a:lnTo>
                  <a:lnTo>
                    <a:pt x="566" y="88"/>
                  </a:lnTo>
                  <a:lnTo>
                    <a:pt x="574" y="86"/>
                  </a:lnTo>
                  <a:lnTo>
                    <a:pt x="580" y="86"/>
                  </a:lnTo>
                  <a:lnTo>
                    <a:pt x="582" y="86"/>
                  </a:lnTo>
                  <a:lnTo>
                    <a:pt x="583" y="86"/>
                  </a:lnTo>
                  <a:lnTo>
                    <a:pt x="585" y="86"/>
                  </a:lnTo>
                  <a:lnTo>
                    <a:pt x="589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3" y="90"/>
                  </a:lnTo>
                  <a:lnTo>
                    <a:pt x="595" y="92"/>
                  </a:lnTo>
                  <a:lnTo>
                    <a:pt x="597" y="92"/>
                  </a:lnTo>
                  <a:lnTo>
                    <a:pt x="595" y="95"/>
                  </a:lnTo>
                  <a:lnTo>
                    <a:pt x="593" y="99"/>
                  </a:lnTo>
                  <a:lnTo>
                    <a:pt x="593" y="101"/>
                  </a:lnTo>
                  <a:lnTo>
                    <a:pt x="591" y="103"/>
                  </a:lnTo>
                  <a:lnTo>
                    <a:pt x="591" y="105"/>
                  </a:lnTo>
                  <a:lnTo>
                    <a:pt x="593" y="105"/>
                  </a:lnTo>
                  <a:lnTo>
                    <a:pt x="593" y="107"/>
                  </a:lnTo>
                  <a:lnTo>
                    <a:pt x="595" y="107"/>
                  </a:lnTo>
                  <a:lnTo>
                    <a:pt x="597" y="107"/>
                  </a:lnTo>
                  <a:lnTo>
                    <a:pt x="601" y="105"/>
                  </a:lnTo>
                  <a:lnTo>
                    <a:pt x="602" y="103"/>
                  </a:lnTo>
                  <a:lnTo>
                    <a:pt x="606" y="101"/>
                  </a:lnTo>
                  <a:lnTo>
                    <a:pt x="608" y="99"/>
                  </a:lnTo>
                  <a:lnTo>
                    <a:pt x="612" y="97"/>
                  </a:lnTo>
                  <a:lnTo>
                    <a:pt x="614" y="95"/>
                  </a:lnTo>
                  <a:lnTo>
                    <a:pt x="618" y="94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1" y="95"/>
                  </a:lnTo>
                  <a:lnTo>
                    <a:pt x="623" y="97"/>
                  </a:lnTo>
                  <a:lnTo>
                    <a:pt x="625" y="97"/>
                  </a:lnTo>
                  <a:lnTo>
                    <a:pt x="623" y="99"/>
                  </a:lnTo>
                  <a:lnTo>
                    <a:pt x="625" y="99"/>
                  </a:lnTo>
                  <a:lnTo>
                    <a:pt x="627" y="101"/>
                  </a:lnTo>
                  <a:lnTo>
                    <a:pt x="629" y="101"/>
                  </a:lnTo>
                  <a:lnTo>
                    <a:pt x="629" y="103"/>
                  </a:lnTo>
                  <a:lnTo>
                    <a:pt x="631" y="103"/>
                  </a:lnTo>
                  <a:lnTo>
                    <a:pt x="629" y="105"/>
                  </a:lnTo>
                  <a:lnTo>
                    <a:pt x="629" y="107"/>
                  </a:lnTo>
                  <a:lnTo>
                    <a:pt x="625" y="109"/>
                  </a:lnTo>
                  <a:lnTo>
                    <a:pt x="623" y="113"/>
                  </a:lnTo>
                  <a:lnTo>
                    <a:pt x="621" y="114"/>
                  </a:lnTo>
                  <a:lnTo>
                    <a:pt x="620" y="118"/>
                  </a:lnTo>
                  <a:lnTo>
                    <a:pt x="620" y="120"/>
                  </a:lnTo>
                  <a:lnTo>
                    <a:pt x="623" y="120"/>
                  </a:lnTo>
                  <a:lnTo>
                    <a:pt x="625" y="122"/>
                  </a:lnTo>
                  <a:lnTo>
                    <a:pt x="629" y="124"/>
                  </a:lnTo>
                  <a:lnTo>
                    <a:pt x="631" y="124"/>
                  </a:lnTo>
                  <a:lnTo>
                    <a:pt x="633" y="126"/>
                  </a:lnTo>
                  <a:lnTo>
                    <a:pt x="639" y="128"/>
                  </a:lnTo>
                  <a:lnTo>
                    <a:pt x="642" y="128"/>
                  </a:lnTo>
                  <a:lnTo>
                    <a:pt x="646" y="130"/>
                  </a:lnTo>
                  <a:lnTo>
                    <a:pt x="650" y="132"/>
                  </a:lnTo>
                  <a:lnTo>
                    <a:pt x="654" y="133"/>
                  </a:lnTo>
                  <a:lnTo>
                    <a:pt x="656" y="135"/>
                  </a:lnTo>
                  <a:lnTo>
                    <a:pt x="659" y="139"/>
                  </a:lnTo>
                  <a:lnTo>
                    <a:pt x="665" y="141"/>
                  </a:lnTo>
                  <a:lnTo>
                    <a:pt x="667" y="143"/>
                  </a:lnTo>
                  <a:lnTo>
                    <a:pt x="669" y="145"/>
                  </a:lnTo>
                  <a:lnTo>
                    <a:pt x="673" y="145"/>
                  </a:lnTo>
                  <a:lnTo>
                    <a:pt x="675" y="145"/>
                  </a:lnTo>
                  <a:lnTo>
                    <a:pt x="677" y="143"/>
                  </a:lnTo>
                  <a:lnTo>
                    <a:pt x="678" y="145"/>
                  </a:lnTo>
                  <a:lnTo>
                    <a:pt x="680" y="145"/>
                  </a:lnTo>
                  <a:lnTo>
                    <a:pt x="682" y="147"/>
                  </a:lnTo>
                  <a:lnTo>
                    <a:pt x="684" y="149"/>
                  </a:lnTo>
                  <a:lnTo>
                    <a:pt x="686" y="154"/>
                  </a:lnTo>
                  <a:lnTo>
                    <a:pt x="686" y="160"/>
                  </a:lnTo>
                  <a:lnTo>
                    <a:pt x="690" y="164"/>
                  </a:lnTo>
                  <a:lnTo>
                    <a:pt x="692" y="168"/>
                  </a:lnTo>
                  <a:lnTo>
                    <a:pt x="694" y="170"/>
                  </a:lnTo>
                  <a:lnTo>
                    <a:pt x="696" y="173"/>
                  </a:lnTo>
                  <a:lnTo>
                    <a:pt x="696" y="177"/>
                  </a:lnTo>
                  <a:lnTo>
                    <a:pt x="697" y="181"/>
                  </a:lnTo>
                  <a:lnTo>
                    <a:pt x="699" y="189"/>
                  </a:lnTo>
                  <a:lnTo>
                    <a:pt x="703" y="194"/>
                  </a:lnTo>
                  <a:lnTo>
                    <a:pt x="709" y="206"/>
                  </a:lnTo>
                  <a:lnTo>
                    <a:pt x="711" y="211"/>
                  </a:lnTo>
                  <a:lnTo>
                    <a:pt x="713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6" y="221"/>
                  </a:lnTo>
                  <a:lnTo>
                    <a:pt x="715" y="223"/>
                  </a:lnTo>
                  <a:lnTo>
                    <a:pt x="711" y="227"/>
                  </a:lnTo>
                  <a:lnTo>
                    <a:pt x="705" y="228"/>
                  </a:lnTo>
                  <a:lnTo>
                    <a:pt x="699" y="234"/>
                  </a:lnTo>
                  <a:lnTo>
                    <a:pt x="696" y="234"/>
                  </a:lnTo>
                  <a:lnTo>
                    <a:pt x="688" y="240"/>
                  </a:lnTo>
                  <a:lnTo>
                    <a:pt x="682" y="242"/>
                  </a:lnTo>
                  <a:lnTo>
                    <a:pt x="678" y="244"/>
                  </a:lnTo>
                  <a:lnTo>
                    <a:pt x="673" y="246"/>
                  </a:lnTo>
                  <a:lnTo>
                    <a:pt x="669" y="247"/>
                  </a:lnTo>
                  <a:lnTo>
                    <a:pt x="665" y="247"/>
                  </a:lnTo>
                  <a:lnTo>
                    <a:pt x="663" y="247"/>
                  </a:lnTo>
                  <a:lnTo>
                    <a:pt x="661" y="246"/>
                  </a:lnTo>
                  <a:lnTo>
                    <a:pt x="659" y="244"/>
                  </a:lnTo>
                  <a:lnTo>
                    <a:pt x="658" y="242"/>
                  </a:lnTo>
                  <a:lnTo>
                    <a:pt x="656" y="240"/>
                  </a:lnTo>
                  <a:lnTo>
                    <a:pt x="652" y="238"/>
                  </a:lnTo>
                  <a:lnTo>
                    <a:pt x="648" y="234"/>
                  </a:lnTo>
                  <a:lnTo>
                    <a:pt x="646" y="232"/>
                  </a:lnTo>
                  <a:lnTo>
                    <a:pt x="640" y="228"/>
                  </a:lnTo>
                  <a:lnTo>
                    <a:pt x="637" y="228"/>
                  </a:lnTo>
                  <a:lnTo>
                    <a:pt x="635" y="227"/>
                  </a:lnTo>
                  <a:lnTo>
                    <a:pt x="633" y="227"/>
                  </a:lnTo>
                  <a:lnTo>
                    <a:pt x="629" y="227"/>
                  </a:lnTo>
                  <a:lnTo>
                    <a:pt x="625" y="227"/>
                  </a:lnTo>
                  <a:lnTo>
                    <a:pt x="623" y="228"/>
                  </a:lnTo>
                  <a:lnTo>
                    <a:pt x="620" y="227"/>
                  </a:lnTo>
                  <a:lnTo>
                    <a:pt x="616" y="228"/>
                  </a:lnTo>
                  <a:lnTo>
                    <a:pt x="612" y="227"/>
                  </a:lnTo>
                  <a:lnTo>
                    <a:pt x="610" y="227"/>
                  </a:lnTo>
                  <a:lnTo>
                    <a:pt x="606" y="227"/>
                  </a:lnTo>
                  <a:lnTo>
                    <a:pt x="604" y="228"/>
                  </a:lnTo>
                  <a:lnTo>
                    <a:pt x="601" y="230"/>
                  </a:lnTo>
                  <a:lnTo>
                    <a:pt x="597" y="230"/>
                  </a:lnTo>
                  <a:lnTo>
                    <a:pt x="595" y="230"/>
                  </a:lnTo>
                  <a:lnTo>
                    <a:pt x="591" y="232"/>
                  </a:lnTo>
                  <a:lnTo>
                    <a:pt x="587" y="232"/>
                  </a:lnTo>
                  <a:lnTo>
                    <a:pt x="585" y="232"/>
                  </a:lnTo>
                  <a:lnTo>
                    <a:pt x="582" y="232"/>
                  </a:lnTo>
                  <a:lnTo>
                    <a:pt x="580" y="234"/>
                  </a:lnTo>
                  <a:lnTo>
                    <a:pt x="578" y="236"/>
                  </a:lnTo>
                  <a:lnTo>
                    <a:pt x="578" y="240"/>
                  </a:lnTo>
                  <a:lnTo>
                    <a:pt x="578" y="242"/>
                  </a:lnTo>
                  <a:lnTo>
                    <a:pt x="578" y="247"/>
                  </a:lnTo>
                  <a:lnTo>
                    <a:pt x="578" y="249"/>
                  </a:lnTo>
                  <a:lnTo>
                    <a:pt x="574" y="253"/>
                  </a:lnTo>
                  <a:lnTo>
                    <a:pt x="568" y="259"/>
                  </a:lnTo>
                  <a:lnTo>
                    <a:pt x="562" y="265"/>
                  </a:lnTo>
                  <a:lnTo>
                    <a:pt x="561" y="266"/>
                  </a:lnTo>
                  <a:lnTo>
                    <a:pt x="561" y="270"/>
                  </a:lnTo>
                  <a:lnTo>
                    <a:pt x="559" y="282"/>
                  </a:lnTo>
                  <a:lnTo>
                    <a:pt x="559" y="287"/>
                  </a:lnTo>
                  <a:lnTo>
                    <a:pt x="559" y="291"/>
                  </a:lnTo>
                  <a:lnTo>
                    <a:pt x="555" y="297"/>
                  </a:lnTo>
                  <a:lnTo>
                    <a:pt x="549" y="303"/>
                  </a:lnTo>
                  <a:lnTo>
                    <a:pt x="543" y="310"/>
                  </a:lnTo>
                  <a:lnTo>
                    <a:pt x="536" y="316"/>
                  </a:lnTo>
                  <a:lnTo>
                    <a:pt x="530" y="321"/>
                  </a:lnTo>
                  <a:lnTo>
                    <a:pt x="530" y="323"/>
                  </a:lnTo>
                  <a:lnTo>
                    <a:pt x="532" y="331"/>
                  </a:lnTo>
                  <a:lnTo>
                    <a:pt x="534" y="331"/>
                  </a:lnTo>
                  <a:lnTo>
                    <a:pt x="536" y="331"/>
                  </a:lnTo>
                  <a:lnTo>
                    <a:pt x="538" y="333"/>
                  </a:lnTo>
                  <a:lnTo>
                    <a:pt x="540" y="335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7" y="340"/>
                  </a:lnTo>
                  <a:lnTo>
                    <a:pt x="549" y="340"/>
                  </a:lnTo>
                  <a:lnTo>
                    <a:pt x="553" y="340"/>
                  </a:lnTo>
                  <a:lnTo>
                    <a:pt x="555" y="340"/>
                  </a:lnTo>
                  <a:lnTo>
                    <a:pt x="557" y="340"/>
                  </a:lnTo>
                  <a:lnTo>
                    <a:pt x="559" y="340"/>
                  </a:lnTo>
                  <a:lnTo>
                    <a:pt x="561" y="340"/>
                  </a:lnTo>
                  <a:lnTo>
                    <a:pt x="564" y="342"/>
                  </a:lnTo>
                  <a:lnTo>
                    <a:pt x="568" y="342"/>
                  </a:lnTo>
                  <a:lnTo>
                    <a:pt x="572" y="340"/>
                  </a:lnTo>
                  <a:lnTo>
                    <a:pt x="574" y="340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39"/>
                  </a:lnTo>
                  <a:lnTo>
                    <a:pt x="574" y="337"/>
                  </a:lnTo>
                  <a:lnTo>
                    <a:pt x="578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3" y="335"/>
                  </a:lnTo>
                  <a:lnTo>
                    <a:pt x="585" y="335"/>
                  </a:lnTo>
                  <a:lnTo>
                    <a:pt x="587" y="335"/>
                  </a:lnTo>
                  <a:lnTo>
                    <a:pt x="589" y="335"/>
                  </a:lnTo>
                  <a:lnTo>
                    <a:pt x="593" y="333"/>
                  </a:lnTo>
                  <a:lnTo>
                    <a:pt x="593" y="331"/>
                  </a:lnTo>
                  <a:lnTo>
                    <a:pt x="595" y="331"/>
                  </a:lnTo>
                  <a:lnTo>
                    <a:pt x="593" y="329"/>
                  </a:lnTo>
                  <a:lnTo>
                    <a:pt x="595" y="327"/>
                  </a:lnTo>
                  <a:lnTo>
                    <a:pt x="601" y="323"/>
                  </a:lnTo>
                  <a:lnTo>
                    <a:pt x="604" y="320"/>
                  </a:lnTo>
                  <a:lnTo>
                    <a:pt x="606" y="316"/>
                  </a:lnTo>
                  <a:lnTo>
                    <a:pt x="608" y="314"/>
                  </a:lnTo>
                  <a:lnTo>
                    <a:pt x="610" y="312"/>
                  </a:lnTo>
                  <a:lnTo>
                    <a:pt x="612" y="310"/>
                  </a:lnTo>
                  <a:lnTo>
                    <a:pt x="614" y="308"/>
                  </a:lnTo>
                  <a:lnTo>
                    <a:pt x="618" y="308"/>
                  </a:lnTo>
                  <a:lnTo>
                    <a:pt x="631" y="306"/>
                  </a:lnTo>
                  <a:lnTo>
                    <a:pt x="652" y="301"/>
                  </a:lnTo>
                  <a:lnTo>
                    <a:pt x="669" y="299"/>
                  </a:lnTo>
                  <a:lnTo>
                    <a:pt x="696" y="295"/>
                  </a:lnTo>
                  <a:lnTo>
                    <a:pt x="697" y="295"/>
                  </a:lnTo>
                  <a:lnTo>
                    <a:pt x="699" y="297"/>
                  </a:lnTo>
                  <a:lnTo>
                    <a:pt x="701" y="299"/>
                  </a:lnTo>
                  <a:lnTo>
                    <a:pt x="703" y="301"/>
                  </a:lnTo>
                  <a:lnTo>
                    <a:pt x="707" y="303"/>
                  </a:lnTo>
                  <a:lnTo>
                    <a:pt x="709" y="306"/>
                  </a:lnTo>
                  <a:lnTo>
                    <a:pt x="711" y="310"/>
                  </a:lnTo>
                  <a:lnTo>
                    <a:pt x="713" y="312"/>
                  </a:lnTo>
                  <a:lnTo>
                    <a:pt x="715" y="314"/>
                  </a:lnTo>
                  <a:lnTo>
                    <a:pt x="716" y="316"/>
                  </a:lnTo>
                  <a:lnTo>
                    <a:pt x="716" y="318"/>
                  </a:lnTo>
                  <a:lnTo>
                    <a:pt x="715" y="318"/>
                  </a:lnTo>
                  <a:lnTo>
                    <a:pt x="715" y="320"/>
                  </a:lnTo>
                  <a:lnTo>
                    <a:pt x="713" y="320"/>
                  </a:lnTo>
                  <a:lnTo>
                    <a:pt x="709" y="321"/>
                  </a:lnTo>
                  <a:lnTo>
                    <a:pt x="705" y="321"/>
                  </a:lnTo>
                  <a:lnTo>
                    <a:pt x="699" y="323"/>
                  </a:lnTo>
                  <a:lnTo>
                    <a:pt x="697" y="325"/>
                  </a:lnTo>
                  <a:lnTo>
                    <a:pt x="696" y="327"/>
                  </a:lnTo>
                  <a:lnTo>
                    <a:pt x="696" y="329"/>
                  </a:lnTo>
                  <a:lnTo>
                    <a:pt x="697" y="331"/>
                  </a:lnTo>
                  <a:lnTo>
                    <a:pt x="699" y="333"/>
                  </a:lnTo>
                  <a:lnTo>
                    <a:pt x="701" y="333"/>
                  </a:lnTo>
                  <a:lnTo>
                    <a:pt x="705" y="333"/>
                  </a:lnTo>
                  <a:lnTo>
                    <a:pt x="709" y="335"/>
                  </a:lnTo>
                  <a:lnTo>
                    <a:pt x="713" y="337"/>
                  </a:lnTo>
                  <a:lnTo>
                    <a:pt x="715" y="337"/>
                  </a:lnTo>
                  <a:lnTo>
                    <a:pt x="715" y="339"/>
                  </a:lnTo>
                  <a:lnTo>
                    <a:pt x="715" y="340"/>
                  </a:lnTo>
                  <a:lnTo>
                    <a:pt x="716" y="344"/>
                  </a:lnTo>
                  <a:lnTo>
                    <a:pt x="716" y="348"/>
                  </a:lnTo>
                  <a:lnTo>
                    <a:pt x="715" y="354"/>
                  </a:lnTo>
                  <a:lnTo>
                    <a:pt x="715" y="359"/>
                  </a:lnTo>
                  <a:lnTo>
                    <a:pt x="715" y="363"/>
                  </a:lnTo>
                  <a:lnTo>
                    <a:pt x="715" y="365"/>
                  </a:lnTo>
                  <a:lnTo>
                    <a:pt x="716" y="367"/>
                  </a:lnTo>
                  <a:lnTo>
                    <a:pt x="715" y="373"/>
                  </a:lnTo>
                  <a:lnTo>
                    <a:pt x="715" y="377"/>
                  </a:lnTo>
                  <a:lnTo>
                    <a:pt x="715" y="378"/>
                  </a:lnTo>
                  <a:lnTo>
                    <a:pt x="713" y="380"/>
                  </a:lnTo>
                  <a:lnTo>
                    <a:pt x="711" y="380"/>
                  </a:lnTo>
                  <a:lnTo>
                    <a:pt x="709" y="382"/>
                  </a:lnTo>
                  <a:lnTo>
                    <a:pt x="707" y="382"/>
                  </a:lnTo>
                  <a:lnTo>
                    <a:pt x="703" y="384"/>
                  </a:lnTo>
                  <a:lnTo>
                    <a:pt x="699" y="384"/>
                  </a:lnTo>
                  <a:lnTo>
                    <a:pt x="697" y="386"/>
                  </a:lnTo>
                  <a:lnTo>
                    <a:pt x="696" y="386"/>
                  </a:lnTo>
                  <a:lnTo>
                    <a:pt x="694" y="390"/>
                  </a:lnTo>
                  <a:lnTo>
                    <a:pt x="692" y="392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9"/>
                  </a:lnTo>
                  <a:lnTo>
                    <a:pt x="690" y="405"/>
                  </a:lnTo>
                  <a:lnTo>
                    <a:pt x="690" y="409"/>
                  </a:lnTo>
                  <a:lnTo>
                    <a:pt x="690" y="413"/>
                  </a:lnTo>
                  <a:lnTo>
                    <a:pt x="690" y="428"/>
                  </a:lnTo>
                  <a:lnTo>
                    <a:pt x="686" y="428"/>
                  </a:lnTo>
                  <a:lnTo>
                    <a:pt x="680" y="428"/>
                  </a:lnTo>
                  <a:lnTo>
                    <a:pt x="673" y="428"/>
                  </a:lnTo>
                  <a:lnTo>
                    <a:pt x="659" y="428"/>
                  </a:lnTo>
                  <a:lnTo>
                    <a:pt x="652" y="428"/>
                  </a:lnTo>
                  <a:lnTo>
                    <a:pt x="640" y="428"/>
                  </a:lnTo>
                  <a:lnTo>
                    <a:pt x="635" y="428"/>
                  </a:lnTo>
                  <a:lnTo>
                    <a:pt x="633" y="428"/>
                  </a:lnTo>
                  <a:lnTo>
                    <a:pt x="631" y="428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627" y="434"/>
                  </a:lnTo>
                  <a:lnTo>
                    <a:pt x="627" y="435"/>
                  </a:lnTo>
                  <a:lnTo>
                    <a:pt x="625" y="437"/>
                  </a:lnTo>
                  <a:lnTo>
                    <a:pt x="625" y="439"/>
                  </a:lnTo>
                  <a:lnTo>
                    <a:pt x="623" y="443"/>
                  </a:lnTo>
                  <a:lnTo>
                    <a:pt x="620" y="445"/>
                  </a:lnTo>
                  <a:lnTo>
                    <a:pt x="618" y="445"/>
                  </a:lnTo>
                  <a:lnTo>
                    <a:pt x="616" y="445"/>
                  </a:lnTo>
                  <a:lnTo>
                    <a:pt x="614" y="445"/>
                  </a:lnTo>
                  <a:lnTo>
                    <a:pt x="610" y="445"/>
                  </a:lnTo>
                  <a:lnTo>
                    <a:pt x="608" y="445"/>
                  </a:lnTo>
                  <a:lnTo>
                    <a:pt x="606" y="447"/>
                  </a:lnTo>
                  <a:lnTo>
                    <a:pt x="602" y="449"/>
                  </a:lnTo>
                  <a:lnTo>
                    <a:pt x="595" y="451"/>
                  </a:lnTo>
                  <a:lnTo>
                    <a:pt x="593" y="451"/>
                  </a:lnTo>
                  <a:lnTo>
                    <a:pt x="591" y="451"/>
                  </a:lnTo>
                  <a:lnTo>
                    <a:pt x="591" y="453"/>
                  </a:lnTo>
                  <a:lnTo>
                    <a:pt x="591" y="454"/>
                  </a:lnTo>
                  <a:lnTo>
                    <a:pt x="593" y="456"/>
                  </a:lnTo>
                  <a:lnTo>
                    <a:pt x="595" y="460"/>
                  </a:lnTo>
                  <a:lnTo>
                    <a:pt x="597" y="462"/>
                  </a:lnTo>
                  <a:lnTo>
                    <a:pt x="599" y="464"/>
                  </a:lnTo>
                  <a:lnTo>
                    <a:pt x="599" y="466"/>
                  </a:lnTo>
                  <a:lnTo>
                    <a:pt x="602" y="470"/>
                  </a:lnTo>
                  <a:lnTo>
                    <a:pt x="604" y="472"/>
                  </a:lnTo>
                  <a:lnTo>
                    <a:pt x="604" y="473"/>
                  </a:lnTo>
                  <a:lnTo>
                    <a:pt x="606" y="475"/>
                  </a:lnTo>
                  <a:lnTo>
                    <a:pt x="608" y="475"/>
                  </a:lnTo>
                  <a:lnTo>
                    <a:pt x="608" y="477"/>
                  </a:lnTo>
                  <a:lnTo>
                    <a:pt x="608" y="479"/>
                  </a:lnTo>
                  <a:lnTo>
                    <a:pt x="606" y="481"/>
                  </a:lnTo>
                  <a:lnTo>
                    <a:pt x="601" y="487"/>
                  </a:lnTo>
                  <a:lnTo>
                    <a:pt x="597" y="492"/>
                  </a:lnTo>
                  <a:lnTo>
                    <a:pt x="593" y="494"/>
                  </a:lnTo>
                  <a:lnTo>
                    <a:pt x="589" y="496"/>
                  </a:lnTo>
                  <a:lnTo>
                    <a:pt x="587" y="496"/>
                  </a:lnTo>
                  <a:lnTo>
                    <a:pt x="583" y="498"/>
                  </a:lnTo>
                  <a:lnTo>
                    <a:pt x="583" y="500"/>
                  </a:lnTo>
                  <a:lnTo>
                    <a:pt x="582" y="502"/>
                  </a:lnTo>
                  <a:lnTo>
                    <a:pt x="580" y="502"/>
                  </a:lnTo>
                  <a:lnTo>
                    <a:pt x="564" y="511"/>
                  </a:lnTo>
                  <a:lnTo>
                    <a:pt x="549" y="519"/>
                  </a:lnTo>
                  <a:lnTo>
                    <a:pt x="549" y="521"/>
                  </a:lnTo>
                  <a:lnTo>
                    <a:pt x="549" y="523"/>
                  </a:lnTo>
                  <a:lnTo>
                    <a:pt x="551" y="525"/>
                  </a:lnTo>
                  <a:lnTo>
                    <a:pt x="555" y="527"/>
                  </a:lnTo>
                  <a:lnTo>
                    <a:pt x="557" y="527"/>
                  </a:lnTo>
                  <a:lnTo>
                    <a:pt x="557" y="529"/>
                  </a:lnTo>
                  <a:lnTo>
                    <a:pt x="555" y="530"/>
                  </a:lnTo>
                  <a:lnTo>
                    <a:pt x="557" y="530"/>
                  </a:lnTo>
                  <a:lnTo>
                    <a:pt x="561" y="530"/>
                  </a:lnTo>
                  <a:lnTo>
                    <a:pt x="562" y="532"/>
                  </a:lnTo>
                  <a:lnTo>
                    <a:pt x="566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70" y="542"/>
                  </a:lnTo>
                  <a:lnTo>
                    <a:pt x="572" y="544"/>
                  </a:lnTo>
                  <a:lnTo>
                    <a:pt x="574" y="546"/>
                  </a:lnTo>
                  <a:lnTo>
                    <a:pt x="578" y="546"/>
                  </a:lnTo>
                  <a:lnTo>
                    <a:pt x="582" y="548"/>
                  </a:lnTo>
                  <a:lnTo>
                    <a:pt x="582" y="549"/>
                  </a:lnTo>
                  <a:lnTo>
                    <a:pt x="583" y="549"/>
                  </a:lnTo>
                  <a:lnTo>
                    <a:pt x="585" y="551"/>
                  </a:lnTo>
                  <a:lnTo>
                    <a:pt x="587" y="553"/>
                  </a:lnTo>
                  <a:lnTo>
                    <a:pt x="589" y="553"/>
                  </a:lnTo>
                  <a:lnTo>
                    <a:pt x="591" y="555"/>
                  </a:lnTo>
                  <a:lnTo>
                    <a:pt x="591" y="557"/>
                  </a:lnTo>
                  <a:lnTo>
                    <a:pt x="591" y="559"/>
                  </a:lnTo>
                  <a:lnTo>
                    <a:pt x="593" y="561"/>
                  </a:lnTo>
                  <a:lnTo>
                    <a:pt x="593" y="563"/>
                  </a:lnTo>
                  <a:lnTo>
                    <a:pt x="593" y="565"/>
                  </a:lnTo>
                  <a:lnTo>
                    <a:pt x="593" y="567"/>
                  </a:lnTo>
                  <a:lnTo>
                    <a:pt x="593" y="568"/>
                  </a:lnTo>
                  <a:lnTo>
                    <a:pt x="595" y="570"/>
                  </a:lnTo>
                  <a:lnTo>
                    <a:pt x="597" y="572"/>
                  </a:lnTo>
                  <a:lnTo>
                    <a:pt x="601" y="574"/>
                  </a:lnTo>
                  <a:lnTo>
                    <a:pt x="602" y="576"/>
                  </a:lnTo>
                  <a:lnTo>
                    <a:pt x="608" y="576"/>
                  </a:lnTo>
                  <a:lnTo>
                    <a:pt x="612" y="576"/>
                  </a:lnTo>
                  <a:lnTo>
                    <a:pt x="614" y="574"/>
                  </a:lnTo>
                  <a:lnTo>
                    <a:pt x="618" y="574"/>
                  </a:lnTo>
                  <a:lnTo>
                    <a:pt x="621" y="572"/>
                  </a:lnTo>
                  <a:lnTo>
                    <a:pt x="623" y="570"/>
                  </a:lnTo>
                  <a:lnTo>
                    <a:pt x="623" y="568"/>
                  </a:lnTo>
                  <a:lnTo>
                    <a:pt x="625" y="567"/>
                  </a:lnTo>
                  <a:lnTo>
                    <a:pt x="627" y="567"/>
                  </a:lnTo>
                  <a:lnTo>
                    <a:pt x="629" y="568"/>
                  </a:lnTo>
                  <a:lnTo>
                    <a:pt x="631" y="570"/>
                  </a:lnTo>
                  <a:lnTo>
                    <a:pt x="633" y="570"/>
                  </a:lnTo>
                  <a:lnTo>
                    <a:pt x="635" y="574"/>
                  </a:lnTo>
                  <a:lnTo>
                    <a:pt x="639" y="576"/>
                  </a:lnTo>
                  <a:lnTo>
                    <a:pt x="640" y="578"/>
                  </a:lnTo>
                  <a:lnTo>
                    <a:pt x="644" y="580"/>
                  </a:lnTo>
                  <a:lnTo>
                    <a:pt x="646" y="580"/>
                  </a:lnTo>
                  <a:lnTo>
                    <a:pt x="648" y="580"/>
                  </a:lnTo>
                  <a:lnTo>
                    <a:pt x="650" y="580"/>
                  </a:lnTo>
                  <a:lnTo>
                    <a:pt x="652" y="580"/>
                  </a:lnTo>
                  <a:lnTo>
                    <a:pt x="656" y="578"/>
                  </a:lnTo>
                  <a:lnTo>
                    <a:pt x="659" y="574"/>
                  </a:lnTo>
                  <a:lnTo>
                    <a:pt x="661" y="572"/>
                  </a:lnTo>
                  <a:lnTo>
                    <a:pt x="663" y="572"/>
                  </a:lnTo>
                  <a:lnTo>
                    <a:pt x="663" y="570"/>
                  </a:lnTo>
                  <a:lnTo>
                    <a:pt x="665" y="568"/>
                  </a:lnTo>
                  <a:lnTo>
                    <a:pt x="667" y="567"/>
                  </a:lnTo>
                  <a:lnTo>
                    <a:pt x="667" y="565"/>
                  </a:lnTo>
                  <a:lnTo>
                    <a:pt x="667" y="563"/>
                  </a:lnTo>
                  <a:lnTo>
                    <a:pt x="669" y="563"/>
                  </a:lnTo>
                  <a:lnTo>
                    <a:pt x="671" y="563"/>
                  </a:lnTo>
                  <a:lnTo>
                    <a:pt x="673" y="561"/>
                  </a:lnTo>
                  <a:lnTo>
                    <a:pt x="677" y="561"/>
                  </a:lnTo>
                  <a:lnTo>
                    <a:pt x="678" y="561"/>
                  </a:lnTo>
                  <a:lnTo>
                    <a:pt x="678" y="559"/>
                  </a:lnTo>
                  <a:lnTo>
                    <a:pt x="678" y="557"/>
                  </a:lnTo>
                  <a:lnTo>
                    <a:pt x="678" y="555"/>
                  </a:lnTo>
                  <a:lnTo>
                    <a:pt x="678" y="553"/>
                  </a:lnTo>
                  <a:lnTo>
                    <a:pt x="680" y="553"/>
                  </a:lnTo>
                  <a:lnTo>
                    <a:pt x="682" y="553"/>
                  </a:lnTo>
                  <a:lnTo>
                    <a:pt x="686" y="553"/>
                  </a:lnTo>
                  <a:lnTo>
                    <a:pt x="688" y="555"/>
                  </a:lnTo>
                  <a:lnTo>
                    <a:pt x="690" y="555"/>
                  </a:lnTo>
                  <a:lnTo>
                    <a:pt x="692" y="553"/>
                  </a:lnTo>
                  <a:lnTo>
                    <a:pt x="694" y="551"/>
                  </a:lnTo>
                  <a:lnTo>
                    <a:pt x="696" y="551"/>
                  </a:lnTo>
                  <a:lnTo>
                    <a:pt x="697" y="551"/>
                  </a:lnTo>
                  <a:lnTo>
                    <a:pt x="699" y="551"/>
                  </a:lnTo>
                  <a:lnTo>
                    <a:pt x="699" y="553"/>
                  </a:lnTo>
                  <a:lnTo>
                    <a:pt x="703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7" y="553"/>
                  </a:lnTo>
                  <a:lnTo>
                    <a:pt x="709" y="555"/>
                  </a:lnTo>
                  <a:lnTo>
                    <a:pt x="711" y="557"/>
                  </a:lnTo>
                  <a:lnTo>
                    <a:pt x="715" y="557"/>
                  </a:lnTo>
                  <a:lnTo>
                    <a:pt x="715" y="559"/>
                  </a:lnTo>
                  <a:lnTo>
                    <a:pt x="716" y="559"/>
                  </a:lnTo>
                  <a:lnTo>
                    <a:pt x="718" y="559"/>
                  </a:lnTo>
                  <a:lnTo>
                    <a:pt x="718" y="561"/>
                  </a:lnTo>
                  <a:lnTo>
                    <a:pt x="716" y="561"/>
                  </a:lnTo>
                  <a:lnTo>
                    <a:pt x="715" y="561"/>
                  </a:lnTo>
                  <a:lnTo>
                    <a:pt x="716" y="563"/>
                  </a:lnTo>
                  <a:lnTo>
                    <a:pt x="718" y="565"/>
                  </a:lnTo>
                  <a:lnTo>
                    <a:pt x="718" y="567"/>
                  </a:lnTo>
                  <a:lnTo>
                    <a:pt x="716" y="568"/>
                  </a:lnTo>
                  <a:lnTo>
                    <a:pt x="716" y="570"/>
                  </a:lnTo>
                  <a:lnTo>
                    <a:pt x="716" y="572"/>
                  </a:lnTo>
                  <a:lnTo>
                    <a:pt x="716" y="574"/>
                  </a:lnTo>
                  <a:lnTo>
                    <a:pt x="716" y="576"/>
                  </a:lnTo>
                  <a:lnTo>
                    <a:pt x="718" y="578"/>
                  </a:lnTo>
                  <a:lnTo>
                    <a:pt x="720" y="578"/>
                  </a:lnTo>
                  <a:lnTo>
                    <a:pt x="722" y="580"/>
                  </a:lnTo>
                  <a:lnTo>
                    <a:pt x="722" y="582"/>
                  </a:lnTo>
                  <a:lnTo>
                    <a:pt x="724" y="582"/>
                  </a:lnTo>
                  <a:lnTo>
                    <a:pt x="724" y="584"/>
                  </a:lnTo>
                  <a:lnTo>
                    <a:pt x="726" y="586"/>
                  </a:lnTo>
                  <a:lnTo>
                    <a:pt x="728" y="587"/>
                  </a:lnTo>
                  <a:lnTo>
                    <a:pt x="732" y="589"/>
                  </a:lnTo>
                  <a:lnTo>
                    <a:pt x="734" y="591"/>
                  </a:lnTo>
                  <a:lnTo>
                    <a:pt x="737" y="595"/>
                  </a:lnTo>
                  <a:lnTo>
                    <a:pt x="739" y="595"/>
                  </a:lnTo>
                  <a:lnTo>
                    <a:pt x="741" y="597"/>
                  </a:lnTo>
                  <a:lnTo>
                    <a:pt x="743" y="597"/>
                  </a:lnTo>
                  <a:lnTo>
                    <a:pt x="745" y="599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1" y="597"/>
                  </a:lnTo>
                  <a:lnTo>
                    <a:pt x="751" y="599"/>
                  </a:lnTo>
                  <a:lnTo>
                    <a:pt x="751" y="601"/>
                  </a:lnTo>
                  <a:lnTo>
                    <a:pt x="753" y="603"/>
                  </a:lnTo>
                  <a:lnTo>
                    <a:pt x="754" y="605"/>
                  </a:lnTo>
                  <a:lnTo>
                    <a:pt x="754" y="606"/>
                  </a:lnTo>
                  <a:lnTo>
                    <a:pt x="754" y="608"/>
                  </a:lnTo>
                  <a:lnTo>
                    <a:pt x="756" y="608"/>
                  </a:lnTo>
                  <a:lnTo>
                    <a:pt x="758" y="610"/>
                  </a:lnTo>
                  <a:lnTo>
                    <a:pt x="760" y="610"/>
                  </a:lnTo>
                  <a:lnTo>
                    <a:pt x="762" y="612"/>
                  </a:lnTo>
                  <a:lnTo>
                    <a:pt x="764" y="612"/>
                  </a:lnTo>
                  <a:lnTo>
                    <a:pt x="764" y="614"/>
                  </a:lnTo>
                  <a:lnTo>
                    <a:pt x="766" y="614"/>
                  </a:lnTo>
                  <a:lnTo>
                    <a:pt x="766" y="616"/>
                  </a:lnTo>
                  <a:lnTo>
                    <a:pt x="768" y="616"/>
                  </a:lnTo>
                  <a:lnTo>
                    <a:pt x="770" y="616"/>
                  </a:lnTo>
                  <a:lnTo>
                    <a:pt x="770" y="618"/>
                  </a:lnTo>
                  <a:lnTo>
                    <a:pt x="772" y="620"/>
                  </a:lnTo>
                  <a:lnTo>
                    <a:pt x="773" y="624"/>
                  </a:lnTo>
                  <a:lnTo>
                    <a:pt x="773" y="625"/>
                  </a:lnTo>
                  <a:lnTo>
                    <a:pt x="772" y="625"/>
                  </a:lnTo>
                  <a:lnTo>
                    <a:pt x="772" y="627"/>
                  </a:lnTo>
                  <a:lnTo>
                    <a:pt x="773" y="629"/>
                  </a:lnTo>
                  <a:lnTo>
                    <a:pt x="773" y="631"/>
                  </a:lnTo>
                  <a:lnTo>
                    <a:pt x="775" y="631"/>
                  </a:lnTo>
                  <a:lnTo>
                    <a:pt x="775" y="633"/>
                  </a:lnTo>
                  <a:lnTo>
                    <a:pt x="777" y="633"/>
                  </a:lnTo>
                  <a:lnTo>
                    <a:pt x="777" y="635"/>
                  </a:lnTo>
                  <a:lnTo>
                    <a:pt x="779" y="635"/>
                  </a:lnTo>
                  <a:lnTo>
                    <a:pt x="781" y="635"/>
                  </a:lnTo>
                  <a:lnTo>
                    <a:pt x="781" y="637"/>
                  </a:lnTo>
                  <a:lnTo>
                    <a:pt x="783" y="637"/>
                  </a:lnTo>
                  <a:lnTo>
                    <a:pt x="785" y="639"/>
                  </a:lnTo>
                  <a:lnTo>
                    <a:pt x="787" y="641"/>
                  </a:lnTo>
                  <a:lnTo>
                    <a:pt x="791" y="639"/>
                  </a:lnTo>
                  <a:lnTo>
                    <a:pt x="791" y="641"/>
                  </a:lnTo>
                  <a:lnTo>
                    <a:pt x="792" y="641"/>
                  </a:lnTo>
                  <a:lnTo>
                    <a:pt x="792" y="643"/>
                  </a:lnTo>
                  <a:lnTo>
                    <a:pt x="794" y="644"/>
                  </a:lnTo>
                  <a:lnTo>
                    <a:pt x="796" y="646"/>
                  </a:lnTo>
                  <a:lnTo>
                    <a:pt x="796" y="648"/>
                  </a:lnTo>
                  <a:lnTo>
                    <a:pt x="798" y="650"/>
                  </a:lnTo>
                  <a:lnTo>
                    <a:pt x="800" y="652"/>
                  </a:lnTo>
                  <a:lnTo>
                    <a:pt x="800" y="654"/>
                  </a:lnTo>
                  <a:lnTo>
                    <a:pt x="802" y="656"/>
                  </a:lnTo>
                  <a:lnTo>
                    <a:pt x="800" y="658"/>
                  </a:lnTo>
                  <a:lnTo>
                    <a:pt x="798" y="658"/>
                  </a:lnTo>
                  <a:lnTo>
                    <a:pt x="800" y="662"/>
                  </a:lnTo>
                  <a:lnTo>
                    <a:pt x="802" y="662"/>
                  </a:lnTo>
                  <a:lnTo>
                    <a:pt x="802" y="663"/>
                  </a:lnTo>
                  <a:lnTo>
                    <a:pt x="804" y="663"/>
                  </a:lnTo>
                  <a:lnTo>
                    <a:pt x="806" y="663"/>
                  </a:lnTo>
                  <a:lnTo>
                    <a:pt x="808" y="663"/>
                  </a:lnTo>
                  <a:lnTo>
                    <a:pt x="810" y="663"/>
                  </a:lnTo>
                  <a:lnTo>
                    <a:pt x="811" y="662"/>
                  </a:lnTo>
                  <a:lnTo>
                    <a:pt x="813" y="662"/>
                  </a:lnTo>
                  <a:lnTo>
                    <a:pt x="815" y="660"/>
                  </a:lnTo>
                  <a:lnTo>
                    <a:pt x="817" y="660"/>
                  </a:lnTo>
                  <a:lnTo>
                    <a:pt x="819" y="660"/>
                  </a:lnTo>
                  <a:lnTo>
                    <a:pt x="821" y="660"/>
                  </a:lnTo>
                  <a:lnTo>
                    <a:pt x="821" y="662"/>
                  </a:lnTo>
                  <a:lnTo>
                    <a:pt x="821" y="663"/>
                  </a:lnTo>
                  <a:lnTo>
                    <a:pt x="823" y="663"/>
                  </a:lnTo>
                  <a:lnTo>
                    <a:pt x="825" y="663"/>
                  </a:lnTo>
                  <a:lnTo>
                    <a:pt x="825" y="665"/>
                  </a:lnTo>
                  <a:lnTo>
                    <a:pt x="827" y="663"/>
                  </a:lnTo>
                  <a:lnTo>
                    <a:pt x="829" y="665"/>
                  </a:lnTo>
                  <a:lnTo>
                    <a:pt x="830" y="667"/>
                  </a:lnTo>
                  <a:lnTo>
                    <a:pt x="832" y="667"/>
                  </a:lnTo>
                  <a:lnTo>
                    <a:pt x="832" y="669"/>
                  </a:lnTo>
                  <a:lnTo>
                    <a:pt x="834" y="671"/>
                  </a:lnTo>
                  <a:lnTo>
                    <a:pt x="834" y="673"/>
                  </a:lnTo>
                  <a:lnTo>
                    <a:pt x="836" y="675"/>
                  </a:lnTo>
                  <a:lnTo>
                    <a:pt x="840" y="675"/>
                  </a:lnTo>
                  <a:lnTo>
                    <a:pt x="840" y="677"/>
                  </a:lnTo>
                  <a:lnTo>
                    <a:pt x="846" y="677"/>
                  </a:lnTo>
                  <a:lnTo>
                    <a:pt x="848" y="679"/>
                  </a:lnTo>
                  <a:lnTo>
                    <a:pt x="851" y="679"/>
                  </a:lnTo>
                  <a:lnTo>
                    <a:pt x="851" y="681"/>
                  </a:lnTo>
                  <a:lnTo>
                    <a:pt x="853" y="681"/>
                  </a:lnTo>
                  <a:lnTo>
                    <a:pt x="855" y="681"/>
                  </a:lnTo>
                  <a:lnTo>
                    <a:pt x="855" y="682"/>
                  </a:lnTo>
                  <a:lnTo>
                    <a:pt x="859" y="684"/>
                  </a:lnTo>
                  <a:lnTo>
                    <a:pt x="859" y="686"/>
                  </a:lnTo>
                  <a:lnTo>
                    <a:pt x="857" y="686"/>
                  </a:lnTo>
                  <a:lnTo>
                    <a:pt x="857" y="688"/>
                  </a:lnTo>
                  <a:lnTo>
                    <a:pt x="857" y="690"/>
                  </a:lnTo>
                  <a:lnTo>
                    <a:pt x="857" y="692"/>
                  </a:lnTo>
                  <a:lnTo>
                    <a:pt x="857" y="694"/>
                  </a:lnTo>
                  <a:lnTo>
                    <a:pt x="859" y="694"/>
                  </a:lnTo>
                  <a:lnTo>
                    <a:pt x="859" y="696"/>
                  </a:lnTo>
                  <a:lnTo>
                    <a:pt x="861" y="698"/>
                  </a:lnTo>
                  <a:lnTo>
                    <a:pt x="863" y="698"/>
                  </a:lnTo>
                  <a:lnTo>
                    <a:pt x="865" y="698"/>
                  </a:lnTo>
                  <a:lnTo>
                    <a:pt x="867" y="696"/>
                  </a:lnTo>
                  <a:lnTo>
                    <a:pt x="868" y="696"/>
                  </a:lnTo>
                  <a:lnTo>
                    <a:pt x="868" y="698"/>
                  </a:lnTo>
                  <a:lnTo>
                    <a:pt x="870" y="698"/>
                  </a:lnTo>
                  <a:lnTo>
                    <a:pt x="872" y="698"/>
                  </a:lnTo>
                  <a:lnTo>
                    <a:pt x="870" y="700"/>
                  </a:lnTo>
                  <a:lnTo>
                    <a:pt x="870" y="701"/>
                  </a:lnTo>
                  <a:lnTo>
                    <a:pt x="872" y="701"/>
                  </a:lnTo>
                  <a:lnTo>
                    <a:pt x="872" y="703"/>
                  </a:lnTo>
                  <a:lnTo>
                    <a:pt x="872" y="705"/>
                  </a:lnTo>
                  <a:lnTo>
                    <a:pt x="872" y="707"/>
                  </a:lnTo>
                  <a:lnTo>
                    <a:pt x="874" y="709"/>
                  </a:lnTo>
                  <a:lnTo>
                    <a:pt x="876" y="709"/>
                  </a:lnTo>
                  <a:lnTo>
                    <a:pt x="876" y="707"/>
                  </a:lnTo>
                  <a:lnTo>
                    <a:pt x="878" y="707"/>
                  </a:lnTo>
                  <a:lnTo>
                    <a:pt x="878" y="705"/>
                  </a:lnTo>
                  <a:lnTo>
                    <a:pt x="880" y="705"/>
                  </a:lnTo>
                  <a:lnTo>
                    <a:pt x="882" y="707"/>
                  </a:lnTo>
                  <a:lnTo>
                    <a:pt x="886" y="707"/>
                  </a:lnTo>
                  <a:lnTo>
                    <a:pt x="887" y="707"/>
                  </a:lnTo>
                  <a:lnTo>
                    <a:pt x="891" y="705"/>
                  </a:lnTo>
                  <a:lnTo>
                    <a:pt x="893" y="705"/>
                  </a:lnTo>
                  <a:lnTo>
                    <a:pt x="893" y="707"/>
                  </a:lnTo>
                  <a:lnTo>
                    <a:pt x="895" y="707"/>
                  </a:lnTo>
                  <a:lnTo>
                    <a:pt x="897" y="709"/>
                  </a:lnTo>
                  <a:lnTo>
                    <a:pt x="897" y="711"/>
                  </a:lnTo>
                  <a:lnTo>
                    <a:pt x="899" y="711"/>
                  </a:lnTo>
                  <a:lnTo>
                    <a:pt x="897" y="713"/>
                  </a:lnTo>
                  <a:lnTo>
                    <a:pt x="897" y="715"/>
                  </a:lnTo>
                  <a:lnTo>
                    <a:pt x="899" y="717"/>
                  </a:lnTo>
                  <a:lnTo>
                    <a:pt x="899" y="719"/>
                  </a:lnTo>
                  <a:lnTo>
                    <a:pt x="899" y="722"/>
                  </a:lnTo>
                  <a:lnTo>
                    <a:pt x="901" y="722"/>
                  </a:lnTo>
                  <a:lnTo>
                    <a:pt x="901" y="724"/>
                  </a:lnTo>
                  <a:lnTo>
                    <a:pt x="901" y="726"/>
                  </a:lnTo>
                  <a:lnTo>
                    <a:pt x="903" y="726"/>
                  </a:lnTo>
                  <a:lnTo>
                    <a:pt x="905" y="724"/>
                  </a:lnTo>
                  <a:lnTo>
                    <a:pt x="906" y="724"/>
                  </a:lnTo>
                  <a:lnTo>
                    <a:pt x="910" y="722"/>
                  </a:lnTo>
                  <a:lnTo>
                    <a:pt x="912" y="722"/>
                  </a:lnTo>
                  <a:lnTo>
                    <a:pt x="914" y="722"/>
                  </a:lnTo>
                  <a:lnTo>
                    <a:pt x="916" y="720"/>
                  </a:lnTo>
                  <a:lnTo>
                    <a:pt x="918" y="720"/>
                  </a:lnTo>
                  <a:lnTo>
                    <a:pt x="920" y="722"/>
                  </a:lnTo>
                  <a:lnTo>
                    <a:pt x="920" y="724"/>
                  </a:lnTo>
                  <a:lnTo>
                    <a:pt x="920" y="728"/>
                  </a:lnTo>
                  <a:lnTo>
                    <a:pt x="920" y="730"/>
                  </a:lnTo>
                  <a:lnTo>
                    <a:pt x="922" y="730"/>
                  </a:lnTo>
                  <a:lnTo>
                    <a:pt x="924" y="732"/>
                  </a:lnTo>
                  <a:lnTo>
                    <a:pt x="924" y="734"/>
                  </a:lnTo>
                  <a:lnTo>
                    <a:pt x="924" y="736"/>
                  </a:lnTo>
                  <a:lnTo>
                    <a:pt x="924" y="738"/>
                  </a:lnTo>
                  <a:lnTo>
                    <a:pt x="924" y="739"/>
                  </a:lnTo>
                  <a:lnTo>
                    <a:pt x="924" y="741"/>
                  </a:lnTo>
                  <a:lnTo>
                    <a:pt x="924" y="743"/>
                  </a:lnTo>
                  <a:lnTo>
                    <a:pt x="922" y="745"/>
                  </a:lnTo>
                  <a:lnTo>
                    <a:pt x="922" y="747"/>
                  </a:lnTo>
                  <a:lnTo>
                    <a:pt x="922" y="749"/>
                  </a:lnTo>
                  <a:lnTo>
                    <a:pt x="924" y="751"/>
                  </a:lnTo>
                  <a:lnTo>
                    <a:pt x="925" y="751"/>
                  </a:lnTo>
                  <a:lnTo>
                    <a:pt x="927" y="751"/>
                  </a:lnTo>
                  <a:lnTo>
                    <a:pt x="929" y="751"/>
                  </a:lnTo>
                  <a:lnTo>
                    <a:pt x="931" y="751"/>
                  </a:lnTo>
                  <a:lnTo>
                    <a:pt x="933" y="751"/>
                  </a:lnTo>
                  <a:lnTo>
                    <a:pt x="933" y="753"/>
                  </a:lnTo>
                  <a:lnTo>
                    <a:pt x="933" y="755"/>
                  </a:lnTo>
                  <a:lnTo>
                    <a:pt x="933" y="756"/>
                  </a:lnTo>
                  <a:lnTo>
                    <a:pt x="935" y="756"/>
                  </a:lnTo>
                  <a:lnTo>
                    <a:pt x="937" y="756"/>
                  </a:lnTo>
                  <a:lnTo>
                    <a:pt x="939" y="756"/>
                  </a:lnTo>
                  <a:lnTo>
                    <a:pt x="941" y="756"/>
                  </a:lnTo>
                  <a:lnTo>
                    <a:pt x="943" y="756"/>
                  </a:lnTo>
                  <a:lnTo>
                    <a:pt x="943" y="758"/>
                  </a:lnTo>
                  <a:lnTo>
                    <a:pt x="943" y="760"/>
                  </a:lnTo>
                  <a:lnTo>
                    <a:pt x="943" y="762"/>
                  </a:lnTo>
                  <a:lnTo>
                    <a:pt x="943" y="764"/>
                  </a:lnTo>
                  <a:lnTo>
                    <a:pt x="944" y="764"/>
                  </a:lnTo>
                  <a:lnTo>
                    <a:pt x="946" y="764"/>
                  </a:lnTo>
                  <a:lnTo>
                    <a:pt x="946" y="766"/>
                  </a:lnTo>
                  <a:lnTo>
                    <a:pt x="948" y="766"/>
                  </a:lnTo>
                  <a:lnTo>
                    <a:pt x="950" y="768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CBA7A9B9-3E49-4DAE-A0B6-8118554D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529"/>
              <a:ext cx="1009" cy="557"/>
            </a:xfrm>
            <a:custGeom>
              <a:avLst/>
              <a:gdLst>
                <a:gd name="T0" fmla="*/ 956 w 1009"/>
                <a:gd name="T1" fmla="*/ 163 h 557"/>
                <a:gd name="T2" fmla="*/ 978 w 1009"/>
                <a:gd name="T3" fmla="*/ 163 h 557"/>
                <a:gd name="T4" fmla="*/ 992 w 1009"/>
                <a:gd name="T5" fmla="*/ 177 h 557"/>
                <a:gd name="T6" fmla="*/ 999 w 1009"/>
                <a:gd name="T7" fmla="*/ 192 h 557"/>
                <a:gd name="T8" fmla="*/ 994 w 1009"/>
                <a:gd name="T9" fmla="*/ 213 h 557"/>
                <a:gd name="T10" fmla="*/ 971 w 1009"/>
                <a:gd name="T11" fmla="*/ 228 h 557"/>
                <a:gd name="T12" fmla="*/ 948 w 1009"/>
                <a:gd name="T13" fmla="*/ 247 h 557"/>
                <a:gd name="T14" fmla="*/ 902 w 1009"/>
                <a:gd name="T15" fmla="*/ 270 h 557"/>
                <a:gd name="T16" fmla="*/ 866 w 1009"/>
                <a:gd name="T17" fmla="*/ 296 h 557"/>
                <a:gd name="T18" fmla="*/ 845 w 1009"/>
                <a:gd name="T19" fmla="*/ 295 h 557"/>
                <a:gd name="T20" fmla="*/ 828 w 1009"/>
                <a:gd name="T21" fmla="*/ 329 h 557"/>
                <a:gd name="T22" fmla="*/ 819 w 1009"/>
                <a:gd name="T23" fmla="*/ 365 h 557"/>
                <a:gd name="T24" fmla="*/ 815 w 1009"/>
                <a:gd name="T25" fmla="*/ 399 h 557"/>
                <a:gd name="T26" fmla="*/ 790 w 1009"/>
                <a:gd name="T27" fmla="*/ 437 h 557"/>
                <a:gd name="T28" fmla="*/ 804 w 1009"/>
                <a:gd name="T29" fmla="*/ 445 h 557"/>
                <a:gd name="T30" fmla="*/ 823 w 1009"/>
                <a:gd name="T31" fmla="*/ 456 h 557"/>
                <a:gd name="T32" fmla="*/ 838 w 1009"/>
                <a:gd name="T33" fmla="*/ 460 h 557"/>
                <a:gd name="T34" fmla="*/ 847 w 1009"/>
                <a:gd name="T35" fmla="*/ 469 h 557"/>
                <a:gd name="T36" fmla="*/ 863 w 1009"/>
                <a:gd name="T37" fmla="*/ 477 h 557"/>
                <a:gd name="T38" fmla="*/ 882 w 1009"/>
                <a:gd name="T39" fmla="*/ 479 h 557"/>
                <a:gd name="T40" fmla="*/ 901 w 1009"/>
                <a:gd name="T41" fmla="*/ 481 h 557"/>
                <a:gd name="T42" fmla="*/ 901 w 1009"/>
                <a:gd name="T43" fmla="*/ 492 h 557"/>
                <a:gd name="T44" fmla="*/ 918 w 1009"/>
                <a:gd name="T45" fmla="*/ 509 h 557"/>
                <a:gd name="T46" fmla="*/ 939 w 1009"/>
                <a:gd name="T47" fmla="*/ 505 h 557"/>
                <a:gd name="T48" fmla="*/ 937 w 1009"/>
                <a:gd name="T49" fmla="*/ 517 h 557"/>
                <a:gd name="T50" fmla="*/ 785 w 1009"/>
                <a:gd name="T51" fmla="*/ 545 h 557"/>
                <a:gd name="T52" fmla="*/ 433 w 1009"/>
                <a:gd name="T53" fmla="*/ 545 h 557"/>
                <a:gd name="T54" fmla="*/ 158 w 1009"/>
                <a:gd name="T55" fmla="*/ 538 h 557"/>
                <a:gd name="T56" fmla="*/ 150 w 1009"/>
                <a:gd name="T57" fmla="*/ 521 h 557"/>
                <a:gd name="T58" fmla="*/ 173 w 1009"/>
                <a:gd name="T59" fmla="*/ 505 h 557"/>
                <a:gd name="T60" fmla="*/ 196 w 1009"/>
                <a:gd name="T61" fmla="*/ 488 h 557"/>
                <a:gd name="T62" fmla="*/ 192 w 1009"/>
                <a:gd name="T63" fmla="*/ 458 h 557"/>
                <a:gd name="T64" fmla="*/ 163 w 1009"/>
                <a:gd name="T65" fmla="*/ 433 h 557"/>
                <a:gd name="T66" fmla="*/ 137 w 1009"/>
                <a:gd name="T67" fmla="*/ 414 h 557"/>
                <a:gd name="T68" fmla="*/ 121 w 1009"/>
                <a:gd name="T69" fmla="*/ 435 h 557"/>
                <a:gd name="T70" fmla="*/ 85 w 1009"/>
                <a:gd name="T71" fmla="*/ 452 h 557"/>
                <a:gd name="T72" fmla="*/ 80 w 1009"/>
                <a:gd name="T73" fmla="*/ 424 h 557"/>
                <a:gd name="T74" fmla="*/ 74 w 1009"/>
                <a:gd name="T75" fmla="*/ 391 h 557"/>
                <a:gd name="T76" fmla="*/ 74 w 1009"/>
                <a:gd name="T77" fmla="*/ 367 h 557"/>
                <a:gd name="T78" fmla="*/ 99 w 1009"/>
                <a:gd name="T79" fmla="*/ 333 h 557"/>
                <a:gd name="T80" fmla="*/ 129 w 1009"/>
                <a:gd name="T81" fmla="*/ 329 h 557"/>
                <a:gd name="T82" fmla="*/ 184 w 1009"/>
                <a:gd name="T83" fmla="*/ 334 h 557"/>
                <a:gd name="T84" fmla="*/ 190 w 1009"/>
                <a:gd name="T85" fmla="*/ 306 h 557"/>
                <a:gd name="T86" fmla="*/ 207 w 1009"/>
                <a:gd name="T87" fmla="*/ 306 h 557"/>
                <a:gd name="T88" fmla="*/ 230 w 1009"/>
                <a:gd name="T89" fmla="*/ 306 h 557"/>
                <a:gd name="T90" fmla="*/ 249 w 1009"/>
                <a:gd name="T91" fmla="*/ 291 h 557"/>
                <a:gd name="T92" fmla="*/ 241 w 1009"/>
                <a:gd name="T93" fmla="*/ 270 h 557"/>
                <a:gd name="T94" fmla="*/ 197 w 1009"/>
                <a:gd name="T95" fmla="*/ 251 h 557"/>
                <a:gd name="T96" fmla="*/ 156 w 1009"/>
                <a:gd name="T97" fmla="*/ 222 h 557"/>
                <a:gd name="T98" fmla="*/ 156 w 1009"/>
                <a:gd name="T99" fmla="*/ 177 h 557"/>
                <a:gd name="T100" fmla="*/ 135 w 1009"/>
                <a:gd name="T101" fmla="*/ 154 h 557"/>
                <a:gd name="T102" fmla="*/ 125 w 1009"/>
                <a:gd name="T103" fmla="*/ 105 h 557"/>
                <a:gd name="T104" fmla="*/ 97 w 1009"/>
                <a:gd name="T105" fmla="*/ 78 h 557"/>
                <a:gd name="T106" fmla="*/ 74 w 1009"/>
                <a:gd name="T107" fmla="*/ 65 h 557"/>
                <a:gd name="T108" fmla="*/ 47 w 1009"/>
                <a:gd name="T109" fmla="*/ 69 h 557"/>
                <a:gd name="T110" fmla="*/ 23 w 1009"/>
                <a:gd name="T111" fmla="*/ 65 h 557"/>
                <a:gd name="T112" fmla="*/ 0 w 1009"/>
                <a:gd name="T113" fmla="*/ 40 h 557"/>
                <a:gd name="T114" fmla="*/ 23 w 1009"/>
                <a:gd name="T115" fmla="*/ 32 h 557"/>
                <a:gd name="T116" fmla="*/ 51 w 1009"/>
                <a:gd name="T117" fmla="*/ 1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557">
                  <a:moveTo>
                    <a:pt x="946" y="156"/>
                  </a:moveTo>
                  <a:lnTo>
                    <a:pt x="948" y="156"/>
                  </a:lnTo>
                  <a:lnTo>
                    <a:pt x="950" y="156"/>
                  </a:lnTo>
                  <a:lnTo>
                    <a:pt x="952" y="156"/>
                  </a:lnTo>
                  <a:lnTo>
                    <a:pt x="954" y="156"/>
                  </a:lnTo>
                  <a:lnTo>
                    <a:pt x="956" y="156"/>
                  </a:lnTo>
                  <a:lnTo>
                    <a:pt x="958" y="156"/>
                  </a:lnTo>
                  <a:lnTo>
                    <a:pt x="958" y="158"/>
                  </a:lnTo>
                  <a:lnTo>
                    <a:pt x="956" y="158"/>
                  </a:lnTo>
                  <a:lnTo>
                    <a:pt x="956" y="160"/>
                  </a:lnTo>
                  <a:lnTo>
                    <a:pt x="956" y="162"/>
                  </a:lnTo>
                  <a:lnTo>
                    <a:pt x="956" y="163"/>
                  </a:lnTo>
                  <a:lnTo>
                    <a:pt x="958" y="165"/>
                  </a:lnTo>
                  <a:lnTo>
                    <a:pt x="958" y="167"/>
                  </a:lnTo>
                  <a:lnTo>
                    <a:pt x="959" y="167"/>
                  </a:lnTo>
                  <a:lnTo>
                    <a:pt x="963" y="165"/>
                  </a:lnTo>
                  <a:lnTo>
                    <a:pt x="965" y="163"/>
                  </a:lnTo>
                  <a:lnTo>
                    <a:pt x="967" y="165"/>
                  </a:lnTo>
                  <a:lnTo>
                    <a:pt x="969" y="163"/>
                  </a:lnTo>
                  <a:lnTo>
                    <a:pt x="971" y="163"/>
                  </a:lnTo>
                  <a:lnTo>
                    <a:pt x="973" y="163"/>
                  </a:lnTo>
                  <a:lnTo>
                    <a:pt x="975" y="163"/>
                  </a:lnTo>
                  <a:lnTo>
                    <a:pt x="977" y="163"/>
                  </a:lnTo>
                  <a:lnTo>
                    <a:pt x="978" y="163"/>
                  </a:lnTo>
                  <a:lnTo>
                    <a:pt x="980" y="163"/>
                  </a:lnTo>
                  <a:lnTo>
                    <a:pt x="982" y="163"/>
                  </a:lnTo>
                  <a:lnTo>
                    <a:pt x="982" y="165"/>
                  </a:lnTo>
                  <a:lnTo>
                    <a:pt x="982" y="167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6" y="171"/>
                  </a:lnTo>
                  <a:lnTo>
                    <a:pt x="988" y="171"/>
                  </a:lnTo>
                  <a:lnTo>
                    <a:pt x="988" y="173"/>
                  </a:lnTo>
                  <a:lnTo>
                    <a:pt x="990" y="173"/>
                  </a:lnTo>
                  <a:lnTo>
                    <a:pt x="992" y="175"/>
                  </a:lnTo>
                  <a:lnTo>
                    <a:pt x="992" y="177"/>
                  </a:lnTo>
                  <a:lnTo>
                    <a:pt x="994" y="177"/>
                  </a:lnTo>
                  <a:lnTo>
                    <a:pt x="994" y="179"/>
                  </a:lnTo>
                  <a:lnTo>
                    <a:pt x="994" y="181"/>
                  </a:lnTo>
                  <a:lnTo>
                    <a:pt x="994" y="182"/>
                  </a:lnTo>
                  <a:lnTo>
                    <a:pt x="994" y="184"/>
                  </a:lnTo>
                  <a:lnTo>
                    <a:pt x="996" y="184"/>
                  </a:lnTo>
                  <a:lnTo>
                    <a:pt x="996" y="186"/>
                  </a:lnTo>
                  <a:lnTo>
                    <a:pt x="997" y="186"/>
                  </a:lnTo>
                  <a:lnTo>
                    <a:pt x="997" y="188"/>
                  </a:lnTo>
                  <a:lnTo>
                    <a:pt x="999" y="188"/>
                  </a:lnTo>
                  <a:lnTo>
                    <a:pt x="999" y="190"/>
                  </a:lnTo>
                  <a:lnTo>
                    <a:pt x="999" y="192"/>
                  </a:lnTo>
                  <a:lnTo>
                    <a:pt x="1001" y="194"/>
                  </a:lnTo>
                  <a:lnTo>
                    <a:pt x="1003" y="194"/>
                  </a:lnTo>
                  <a:lnTo>
                    <a:pt x="1003" y="196"/>
                  </a:lnTo>
                  <a:lnTo>
                    <a:pt x="1005" y="196"/>
                  </a:lnTo>
                  <a:lnTo>
                    <a:pt x="1005" y="198"/>
                  </a:lnTo>
                  <a:lnTo>
                    <a:pt x="1007" y="198"/>
                  </a:lnTo>
                  <a:lnTo>
                    <a:pt x="1009" y="198"/>
                  </a:lnTo>
                  <a:lnTo>
                    <a:pt x="1005" y="203"/>
                  </a:lnTo>
                  <a:lnTo>
                    <a:pt x="1003" y="205"/>
                  </a:lnTo>
                  <a:lnTo>
                    <a:pt x="999" y="209"/>
                  </a:lnTo>
                  <a:lnTo>
                    <a:pt x="996" y="211"/>
                  </a:lnTo>
                  <a:lnTo>
                    <a:pt x="994" y="213"/>
                  </a:lnTo>
                  <a:lnTo>
                    <a:pt x="992" y="213"/>
                  </a:lnTo>
                  <a:lnTo>
                    <a:pt x="988" y="211"/>
                  </a:lnTo>
                  <a:lnTo>
                    <a:pt x="984" y="211"/>
                  </a:lnTo>
                  <a:lnTo>
                    <a:pt x="982" y="211"/>
                  </a:lnTo>
                  <a:lnTo>
                    <a:pt x="980" y="211"/>
                  </a:lnTo>
                  <a:lnTo>
                    <a:pt x="980" y="213"/>
                  </a:lnTo>
                  <a:lnTo>
                    <a:pt x="978" y="215"/>
                  </a:lnTo>
                  <a:lnTo>
                    <a:pt x="978" y="219"/>
                  </a:lnTo>
                  <a:lnTo>
                    <a:pt x="977" y="220"/>
                  </a:lnTo>
                  <a:lnTo>
                    <a:pt x="975" y="222"/>
                  </a:lnTo>
                  <a:lnTo>
                    <a:pt x="973" y="224"/>
                  </a:lnTo>
                  <a:lnTo>
                    <a:pt x="971" y="228"/>
                  </a:lnTo>
                  <a:lnTo>
                    <a:pt x="971" y="230"/>
                  </a:lnTo>
                  <a:lnTo>
                    <a:pt x="969" y="232"/>
                  </a:lnTo>
                  <a:lnTo>
                    <a:pt x="965" y="234"/>
                  </a:lnTo>
                  <a:lnTo>
                    <a:pt x="963" y="236"/>
                  </a:lnTo>
                  <a:lnTo>
                    <a:pt x="963" y="238"/>
                  </a:lnTo>
                  <a:lnTo>
                    <a:pt x="961" y="238"/>
                  </a:lnTo>
                  <a:lnTo>
                    <a:pt x="959" y="238"/>
                  </a:lnTo>
                  <a:lnTo>
                    <a:pt x="958" y="238"/>
                  </a:lnTo>
                  <a:lnTo>
                    <a:pt x="956" y="239"/>
                  </a:lnTo>
                  <a:lnTo>
                    <a:pt x="954" y="241"/>
                  </a:lnTo>
                  <a:lnTo>
                    <a:pt x="952" y="245"/>
                  </a:lnTo>
                  <a:lnTo>
                    <a:pt x="948" y="247"/>
                  </a:lnTo>
                  <a:lnTo>
                    <a:pt x="944" y="249"/>
                  </a:lnTo>
                  <a:lnTo>
                    <a:pt x="940" y="249"/>
                  </a:lnTo>
                  <a:lnTo>
                    <a:pt x="937" y="249"/>
                  </a:lnTo>
                  <a:lnTo>
                    <a:pt x="931" y="251"/>
                  </a:lnTo>
                  <a:lnTo>
                    <a:pt x="927" y="255"/>
                  </a:lnTo>
                  <a:lnTo>
                    <a:pt x="923" y="257"/>
                  </a:lnTo>
                  <a:lnTo>
                    <a:pt x="918" y="258"/>
                  </a:lnTo>
                  <a:lnTo>
                    <a:pt x="912" y="262"/>
                  </a:lnTo>
                  <a:lnTo>
                    <a:pt x="910" y="264"/>
                  </a:lnTo>
                  <a:lnTo>
                    <a:pt x="908" y="268"/>
                  </a:lnTo>
                  <a:lnTo>
                    <a:pt x="904" y="268"/>
                  </a:lnTo>
                  <a:lnTo>
                    <a:pt x="902" y="270"/>
                  </a:lnTo>
                  <a:lnTo>
                    <a:pt x="899" y="272"/>
                  </a:lnTo>
                  <a:lnTo>
                    <a:pt x="897" y="272"/>
                  </a:lnTo>
                  <a:lnTo>
                    <a:pt x="893" y="276"/>
                  </a:lnTo>
                  <a:lnTo>
                    <a:pt x="891" y="279"/>
                  </a:lnTo>
                  <a:lnTo>
                    <a:pt x="887" y="285"/>
                  </a:lnTo>
                  <a:lnTo>
                    <a:pt x="885" y="291"/>
                  </a:lnTo>
                  <a:lnTo>
                    <a:pt x="882" y="295"/>
                  </a:lnTo>
                  <a:lnTo>
                    <a:pt x="880" y="295"/>
                  </a:lnTo>
                  <a:lnTo>
                    <a:pt x="876" y="296"/>
                  </a:lnTo>
                  <a:lnTo>
                    <a:pt x="872" y="296"/>
                  </a:lnTo>
                  <a:lnTo>
                    <a:pt x="868" y="296"/>
                  </a:lnTo>
                  <a:lnTo>
                    <a:pt x="866" y="296"/>
                  </a:lnTo>
                  <a:lnTo>
                    <a:pt x="864" y="295"/>
                  </a:lnTo>
                  <a:lnTo>
                    <a:pt x="863" y="295"/>
                  </a:lnTo>
                  <a:lnTo>
                    <a:pt x="861" y="291"/>
                  </a:lnTo>
                  <a:lnTo>
                    <a:pt x="857" y="287"/>
                  </a:lnTo>
                  <a:lnTo>
                    <a:pt x="857" y="289"/>
                  </a:lnTo>
                  <a:lnTo>
                    <a:pt x="855" y="289"/>
                  </a:lnTo>
                  <a:lnTo>
                    <a:pt x="851" y="289"/>
                  </a:lnTo>
                  <a:lnTo>
                    <a:pt x="849" y="291"/>
                  </a:lnTo>
                  <a:lnTo>
                    <a:pt x="847" y="291"/>
                  </a:lnTo>
                  <a:lnTo>
                    <a:pt x="847" y="293"/>
                  </a:lnTo>
                  <a:lnTo>
                    <a:pt x="845" y="293"/>
                  </a:lnTo>
                  <a:lnTo>
                    <a:pt x="845" y="295"/>
                  </a:lnTo>
                  <a:lnTo>
                    <a:pt x="844" y="295"/>
                  </a:lnTo>
                  <a:lnTo>
                    <a:pt x="844" y="296"/>
                  </a:lnTo>
                  <a:lnTo>
                    <a:pt x="842" y="298"/>
                  </a:lnTo>
                  <a:lnTo>
                    <a:pt x="840" y="302"/>
                  </a:lnTo>
                  <a:lnTo>
                    <a:pt x="838" y="306"/>
                  </a:lnTo>
                  <a:lnTo>
                    <a:pt x="838" y="310"/>
                  </a:lnTo>
                  <a:lnTo>
                    <a:pt x="836" y="314"/>
                  </a:lnTo>
                  <a:lnTo>
                    <a:pt x="834" y="319"/>
                  </a:lnTo>
                  <a:lnTo>
                    <a:pt x="832" y="321"/>
                  </a:lnTo>
                  <a:lnTo>
                    <a:pt x="830" y="325"/>
                  </a:lnTo>
                  <a:lnTo>
                    <a:pt x="830" y="327"/>
                  </a:lnTo>
                  <a:lnTo>
                    <a:pt x="828" y="329"/>
                  </a:lnTo>
                  <a:lnTo>
                    <a:pt x="828" y="331"/>
                  </a:lnTo>
                  <a:lnTo>
                    <a:pt x="826" y="333"/>
                  </a:lnTo>
                  <a:lnTo>
                    <a:pt x="826" y="336"/>
                  </a:lnTo>
                  <a:lnTo>
                    <a:pt x="828" y="338"/>
                  </a:lnTo>
                  <a:lnTo>
                    <a:pt x="828" y="344"/>
                  </a:lnTo>
                  <a:lnTo>
                    <a:pt x="830" y="348"/>
                  </a:lnTo>
                  <a:lnTo>
                    <a:pt x="830" y="350"/>
                  </a:lnTo>
                  <a:lnTo>
                    <a:pt x="830" y="355"/>
                  </a:lnTo>
                  <a:lnTo>
                    <a:pt x="828" y="359"/>
                  </a:lnTo>
                  <a:lnTo>
                    <a:pt x="826" y="361"/>
                  </a:lnTo>
                  <a:lnTo>
                    <a:pt x="823" y="363"/>
                  </a:lnTo>
                  <a:lnTo>
                    <a:pt x="819" y="365"/>
                  </a:lnTo>
                  <a:lnTo>
                    <a:pt x="817" y="367"/>
                  </a:lnTo>
                  <a:lnTo>
                    <a:pt x="815" y="371"/>
                  </a:lnTo>
                  <a:lnTo>
                    <a:pt x="815" y="372"/>
                  </a:lnTo>
                  <a:lnTo>
                    <a:pt x="813" y="376"/>
                  </a:lnTo>
                  <a:lnTo>
                    <a:pt x="813" y="382"/>
                  </a:lnTo>
                  <a:lnTo>
                    <a:pt x="813" y="384"/>
                  </a:lnTo>
                  <a:lnTo>
                    <a:pt x="813" y="388"/>
                  </a:lnTo>
                  <a:lnTo>
                    <a:pt x="813" y="390"/>
                  </a:lnTo>
                  <a:lnTo>
                    <a:pt x="813" y="391"/>
                  </a:lnTo>
                  <a:lnTo>
                    <a:pt x="813" y="393"/>
                  </a:lnTo>
                  <a:lnTo>
                    <a:pt x="815" y="395"/>
                  </a:lnTo>
                  <a:lnTo>
                    <a:pt x="815" y="399"/>
                  </a:lnTo>
                  <a:lnTo>
                    <a:pt x="815" y="401"/>
                  </a:lnTo>
                  <a:lnTo>
                    <a:pt x="813" y="403"/>
                  </a:lnTo>
                  <a:lnTo>
                    <a:pt x="811" y="405"/>
                  </a:lnTo>
                  <a:lnTo>
                    <a:pt x="806" y="410"/>
                  </a:lnTo>
                  <a:lnTo>
                    <a:pt x="802" y="416"/>
                  </a:lnTo>
                  <a:lnTo>
                    <a:pt x="796" y="422"/>
                  </a:lnTo>
                  <a:lnTo>
                    <a:pt x="792" y="428"/>
                  </a:lnTo>
                  <a:lnTo>
                    <a:pt x="790" y="429"/>
                  </a:lnTo>
                  <a:lnTo>
                    <a:pt x="790" y="431"/>
                  </a:lnTo>
                  <a:lnTo>
                    <a:pt x="790" y="433"/>
                  </a:lnTo>
                  <a:lnTo>
                    <a:pt x="788" y="435"/>
                  </a:lnTo>
                  <a:lnTo>
                    <a:pt x="790" y="437"/>
                  </a:lnTo>
                  <a:lnTo>
                    <a:pt x="792" y="437"/>
                  </a:lnTo>
                  <a:lnTo>
                    <a:pt x="794" y="437"/>
                  </a:lnTo>
                  <a:lnTo>
                    <a:pt x="796" y="439"/>
                  </a:lnTo>
                  <a:lnTo>
                    <a:pt x="798" y="439"/>
                  </a:lnTo>
                  <a:lnTo>
                    <a:pt x="800" y="437"/>
                  </a:lnTo>
                  <a:lnTo>
                    <a:pt x="802" y="437"/>
                  </a:lnTo>
                  <a:lnTo>
                    <a:pt x="804" y="437"/>
                  </a:lnTo>
                  <a:lnTo>
                    <a:pt x="806" y="437"/>
                  </a:lnTo>
                  <a:lnTo>
                    <a:pt x="806" y="439"/>
                  </a:lnTo>
                  <a:lnTo>
                    <a:pt x="806" y="441"/>
                  </a:lnTo>
                  <a:lnTo>
                    <a:pt x="804" y="443"/>
                  </a:lnTo>
                  <a:lnTo>
                    <a:pt x="804" y="445"/>
                  </a:lnTo>
                  <a:lnTo>
                    <a:pt x="806" y="445"/>
                  </a:lnTo>
                  <a:lnTo>
                    <a:pt x="807" y="445"/>
                  </a:lnTo>
                  <a:lnTo>
                    <a:pt x="809" y="447"/>
                  </a:lnTo>
                  <a:lnTo>
                    <a:pt x="811" y="447"/>
                  </a:lnTo>
                  <a:lnTo>
                    <a:pt x="813" y="447"/>
                  </a:lnTo>
                  <a:lnTo>
                    <a:pt x="815" y="448"/>
                  </a:lnTo>
                  <a:lnTo>
                    <a:pt x="817" y="448"/>
                  </a:lnTo>
                  <a:lnTo>
                    <a:pt x="819" y="450"/>
                  </a:lnTo>
                  <a:lnTo>
                    <a:pt x="821" y="450"/>
                  </a:lnTo>
                  <a:lnTo>
                    <a:pt x="823" y="452"/>
                  </a:lnTo>
                  <a:lnTo>
                    <a:pt x="823" y="454"/>
                  </a:lnTo>
                  <a:lnTo>
                    <a:pt x="823" y="456"/>
                  </a:lnTo>
                  <a:lnTo>
                    <a:pt x="823" y="458"/>
                  </a:lnTo>
                  <a:lnTo>
                    <a:pt x="825" y="460"/>
                  </a:lnTo>
                  <a:lnTo>
                    <a:pt x="825" y="462"/>
                  </a:lnTo>
                  <a:lnTo>
                    <a:pt x="826" y="462"/>
                  </a:lnTo>
                  <a:lnTo>
                    <a:pt x="828" y="462"/>
                  </a:lnTo>
                  <a:lnTo>
                    <a:pt x="828" y="464"/>
                  </a:lnTo>
                  <a:lnTo>
                    <a:pt x="830" y="464"/>
                  </a:lnTo>
                  <a:lnTo>
                    <a:pt x="832" y="464"/>
                  </a:lnTo>
                  <a:lnTo>
                    <a:pt x="834" y="462"/>
                  </a:lnTo>
                  <a:lnTo>
                    <a:pt x="834" y="460"/>
                  </a:lnTo>
                  <a:lnTo>
                    <a:pt x="836" y="460"/>
                  </a:lnTo>
                  <a:lnTo>
                    <a:pt x="838" y="460"/>
                  </a:lnTo>
                  <a:lnTo>
                    <a:pt x="840" y="460"/>
                  </a:lnTo>
                  <a:lnTo>
                    <a:pt x="842" y="460"/>
                  </a:lnTo>
                  <a:lnTo>
                    <a:pt x="844" y="458"/>
                  </a:lnTo>
                  <a:lnTo>
                    <a:pt x="845" y="458"/>
                  </a:lnTo>
                  <a:lnTo>
                    <a:pt x="847" y="458"/>
                  </a:lnTo>
                  <a:lnTo>
                    <a:pt x="849" y="460"/>
                  </a:lnTo>
                  <a:lnTo>
                    <a:pt x="851" y="460"/>
                  </a:lnTo>
                  <a:lnTo>
                    <a:pt x="851" y="464"/>
                  </a:lnTo>
                  <a:lnTo>
                    <a:pt x="847" y="464"/>
                  </a:lnTo>
                  <a:lnTo>
                    <a:pt x="847" y="466"/>
                  </a:lnTo>
                  <a:lnTo>
                    <a:pt x="847" y="467"/>
                  </a:lnTo>
                  <a:lnTo>
                    <a:pt x="847" y="469"/>
                  </a:lnTo>
                  <a:lnTo>
                    <a:pt x="847" y="471"/>
                  </a:lnTo>
                  <a:lnTo>
                    <a:pt x="849" y="473"/>
                  </a:lnTo>
                  <a:lnTo>
                    <a:pt x="851" y="473"/>
                  </a:lnTo>
                  <a:lnTo>
                    <a:pt x="851" y="475"/>
                  </a:lnTo>
                  <a:lnTo>
                    <a:pt x="853" y="473"/>
                  </a:lnTo>
                  <a:lnTo>
                    <a:pt x="855" y="471"/>
                  </a:lnTo>
                  <a:lnTo>
                    <a:pt x="857" y="469"/>
                  </a:lnTo>
                  <a:lnTo>
                    <a:pt x="859" y="469"/>
                  </a:lnTo>
                  <a:lnTo>
                    <a:pt x="861" y="471"/>
                  </a:lnTo>
                  <a:lnTo>
                    <a:pt x="864" y="473"/>
                  </a:lnTo>
                  <a:lnTo>
                    <a:pt x="864" y="475"/>
                  </a:lnTo>
                  <a:lnTo>
                    <a:pt x="863" y="477"/>
                  </a:lnTo>
                  <a:lnTo>
                    <a:pt x="863" y="479"/>
                  </a:lnTo>
                  <a:lnTo>
                    <a:pt x="863" y="481"/>
                  </a:lnTo>
                  <a:lnTo>
                    <a:pt x="864" y="481"/>
                  </a:lnTo>
                  <a:lnTo>
                    <a:pt x="864" y="483"/>
                  </a:lnTo>
                  <a:lnTo>
                    <a:pt x="866" y="483"/>
                  </a:lnTo>
                  <a:lnTo>
                    <a:pt x="868" y="483"/>
                  </a:lnTo>
                  <a:lnTo>
                    <a:pt x="870" y="483"/>
                  </a:lnTo>
                  <a:lnTo>
                    <a:pt x="872" y="483"/>
                  </a:lnTo>
                  <a:lnTo>
                    <a:pt x="876" y="483"/>
                  </a:lnTo>
                  <a:lnTo>
                    <a:pt x="878" y="481"/>
                  </a:lnTo>
                  <a:lnTo>
                    <a:pt x="880" y="479"/>
                  </a:lnTo>
                  <a:lnTo>
                    <a:pt x="882" y="479"/>
                  </a:lnTo>
                  <a:lnTo>
                    <a:pt x="883" y="479"/>
                  </a:lnTo>
                  <a:lnTo>
                    <a:pt x="885" y="479"/>
                  </a:lnTo>
                  <a:lnTo>
                    <a:pt x="887" y="481"/>
                  </a:lnTo>
                  <a:lnTo>
                    <a:pt x="887" y="483"/>
                  </a:lnTo>
                  <a:lnTo>
                    <a:pt x="889" y="483"/>
                  </a:lnTo>
                  <a:lnTo>
                    <a:pt x="891" y="485"/>
                  </a:lnTo>
                  <a:lnTo>
                    <a:pt x="893" y="483"/>
                  </a:lnTo>
                  <a:lnTo>
                    <a:pt x="895" y="483"/>
                  </a:lnTo>
                  <a:lnTo>
                    <a:pt x="895" y="481"/>
                  </a:lnTo>
                  <a:lnTo>
                    <a:pt x="897" y="481"/>
                  </a:lnTo>
                  <a:lnTo>
                    <a:pt x="899" y="481"/>
                  </a:lnTo>
                  <a:lnTo>
                    <a:pt x="901" y="481"/>
                  </a:lnTo>
                  <a:lnTo>
                    <a:pt x="902" y="481"/>
                  </a:lnTo>
                  <a:lnTo>
                    <a:pt x="904" y="481"/>
                  </a:lnTo>
                  <a:lnTo>
                    <a:pt x="906" y="481"/>
                  </a:lnTo>
                  <a:lnTo>
                    <a:pt x="906" y="483"/>
                  </a:lnTo>
                  <a:lnTo>
                    <a:pt x="906" y="485"/>
                  </a:lnTo>
                  <a:lnTo>
                    <a:pt x="904" y="485"/>
                  </a:lnTo>
                  <a:lnTo>
                    <a:pt x="904" y="486"/>
                  </a:lnTo>
                  <a:lnTo>
                    <a:pt x="902" y="488"/>
                  </a:lnTo>
                  <a:lnTo>
                    <a:pt x="901" y="488"/>
                  </a:lnTo>
                  <a:lnTo>
                    <a:pt x="899" y="488"/>
                  </a:lnTo>
                  <a:lnTo>
                    <a:pt x="901" y="490"/>
                  </a:lnTo>
                  <a:lnTo>
                    <a:pt x="901" y="492"/>
                  </a:lnTo>
                  <a:lnTo>
                    <a:pt x="902" y="494"/>
                  </a:lnTo>
                  <a:lnTo>
                    <a:pt x="904" y="496"/>
                  </a:lnTo>
                  <a:lnTo>
                    <a:pt x="906" y="498"/>
                  </a:lnTo>
                  <a:lnTo>
                    <a:pt x="908" y="500"/>
                  </a:lnTo>
                  <a:lnTo>
                    <a:pt x="910" y="500"/>
                  </a:lnTo>
                  <a:lnTo>
                    <a:pt x="910" y="502"/>
                  </a:lnTo>
                  <a:lnTo>
                    <a:pt x="910" y="500"/>
                  </a:lnTo>
                  <a:lnTo>
                    <a:pt x="912" y="500"/>
                  </a:lnTo>
                  <a:lnTo>
                    <a:pt x="912" y="504"/>
                  </a:lnTo>
                  <a:lnTo>
                    <a:pt x="912" y="505"/>
                  </a:lnTo>
                  <a:lnTo>
                    <a:pt x="916" y="507"/>
                  </a:lnTo>
                  <a:lnTo>
                    <a:pt x="918" y="509"/>
                  </a:lnTo>
                  <a:lnTo>
                    <a:pt x="920" y="509"/>
                  </a:lnTo>
                  <a:lnTo>
                    <a:pt x="921" y="509"/>
                  </a:lnTo>
                  <a:lnTo>
                    <a:pt x="923" y="511"/>
                  </a:lnTo>
                  <a:lnTo>
                    <a:pt x="925" y="515"/>
                  </a:lnTo>
                  <a:lnTo>
                    <a:pt x="927" y="515"/>
                  </a:lnTo>
                  <a:lnTo>
                    <a:pt x="931" y="513"/>
                  </a:lnTo>
                  <a:lnTo>
                    <a:pt x="933" y="513"/>
                  </a:lnTo>
                  <a:lnTo>
                    <a:pt x="933" y="511"/>
                  </a:lnTo>
                  <a:lnTo>
                    <a:pt x="933" y="509"/>
                  </a:lnTo>
                  <a:lnTo>
                    <a:pt x="935" y="507"/>
                  </a:lnTo>
                  <a:lnTo>
                    <a:pt x="937" y="505"/>
                  </a:lnTo>
                  <a:lnTo>
                    <a:pt x="939" y="505"/>
                  </a:lnTo>
                  <a:lnTo>
                    <a:pt x="940" y="505"/>
                  </a:lnTo>
                  <a:lnTo>
                    <a:pt x="940" y="504"/>
                  </a:lnTo>
                  <a:lnTo>
                    <a:pt x="940" y="505"/>
                  </a:lnTo>
                  <a:lnTo>
                    <a:pt x="942" y="507"/>
                  </a:lnTo>
                  <a:lnTo>
                    <a:pt x="940" y="507"/>
                  </a:lnTo>
                  <a:lnTo>
                    <a:pt x="939" y="507"/>
                  </a:lnTo>
                  <a:lnTo>
                    <a:pt x="939" y="509"/>
                  </a:lnTo>
                  <a:lnTo>
                    <a:pt x="940" y="513"/>
                  </a:lnTo>
                  <a:lnTo>
                    <a:pt x="940" y="515"/>
                  </a:lnTo>
                  <a:lnTo>
                    <a:pt x="940" y="517"/>
                  </a:lnTo>
                  <a:lnTo>
                    <a:pt x="939" y="517"/>
                  </a:lnTo>
                  <a:lnTo>
                    <a:pt x="937" y="517"/>
                  </a:lnTo>
                  <a:lnTo>
                    <a:pt x="935" y="519"/>
                  </a:lnTo>
                  <a:lnTo>
                    <a:pt x="933" y="519"/>
                  </a:lnTo>
                  <a:lnTo>
                    <a:pt x="933" y="521"/>
                  </a:lnTo>
                  <a:lnTo>
                    <a:pt x="933" y="523"/>
                  </a:lnTo>
                  <a:lnTo>
                    <a:pt x="935" y="523"/>
                  </a:lnTo>
                  <a:lnTo>
                    <a:pt x="935" y="524"/>
                  </a:lnTo>
                  <a:lnTo>
                    <a:pt x="937" y="526"/>
                  </a:lnTo>
                  <a:lnTo>
                    <a:pt x="897" y="526"/>
                  </a:lnTo>
                  <a:lnTo>
                    <a:pt x="838" y="526"/>
                  </a:lnTo>
                  <a:lnTo>
                    <a:pt x="838" y="547"/>
                  </a:lnTo>
                  <a:lnTo>
                    <a:pt x="792" y="542"/>
                  </a:lnTo>
                  <a:lnTo>
                    <a:pt x="785" y="545"/>
                  </a:lnTo>
                  <a:lnTo>
                    <a:pt x="764" y="549"/>
                  </a:lnTo>
                  <a:lnTo>
                    <a:pt x="764" y="557"/>
                  </a:lnTo>
                  <a:lnTo>
                    <a:pt x="733" y="557"/>
                  </a:lnTo>
                  <a:lnTo>
                    <a:pt x="733" y="551"/>
                  </a:lnTo>
                  <a:lnTo>
                    <a:pt x="652" y="551"/>
                  </a:lnTo>
                  <a:lnTo>
                    <a:pt x="602" y="551"/>
                  </a:lnTo>
                  <a:lnTo>
                    <a:pt x="578" y="551"/>
                  </a:lnTo>
                  <a:lnTo>
                    <a:pt x="532" y="551"/>
                  </a:lnTo>
                  <a:lnTo>
                    <a:pt x="498" y="551"/>
                  </a:lnTo>
                  <a:lnTo>
                    <a:pt x="492" y="551"/>
                  </a:lnTo>
                  <a:lnTo>
                    <a:pt x="450" y="547"/>
                  </a:lnTo>
                  <a:lnTo>
                    <a:pt x="433" y="545"/>
                  </a:lnTo>
                  <a:lnTo>
                    <a:pt x="406" y="545"/>
                  </a:lnTo>
                  <a:lnTo>
                    <a:pt x="389" y="547"/>
                  </a:lnTo>
                  <a:lnTo>
                    <a:pt x="370" y="547"/>
                  </a:lnTo>
                  <a:lnTo>
                    <a:pt x="353" y="547"/>
                  </a:lnTo>
                  <a:lnTo>
                    <a:pt x="351" y="547"/>
                  </a:lnTo>
                  <a:lnTo>
                    <a:pt x="292" y="547"/>
                  </a:lnTo>
                  <a:lnTo>
                    <a:pt x="277" y="547"/>
                  </a:lnTo>
                  <a:lnTo>
                    <a:pt x="251" y="545"/>
                  </a:lnTo>
                  <a:lnTo>
                    <a:pt x="216" y="542"/>
                  </a:lnTo>
                  <a:lnTo>
                    <a:pt x="182" y="540"/>
                  </a:lnTo>
                  <a:lnTo>
                    <a:pt x="180" y="542"/>
                  </a:lnTo>
                  <a:lnTo>
                    <a:pt x="158" y="538"/>
                  </a:lnTo>
                  <a:lnTo>
                    <a:pt x="148" y="538"/>
                  </a:lnTo>
                  <a:lnTo>
                    <a:pt x="144" y="538"/>
                  </a:lnTo>
                  <a:lnTo>
                    <a:pt x="137" y="538"/>
                  </a:lnTo>
                  <a:lnTo>
                    <a:pt x="131" y="538"/>
                  </a:lnTo>
                  <a:lnTo>
                    <a:pt x="131" y="536"/>
                  </a:lnTo>
                  <a:lnTo>
                    <a:pt x="133" y="532"/>
                  </a:lnTo>
                  <a:lnTo>
                    <a:pt x="135" y="530"/>
                  </a:lnTo>
                  <a:lnTo>
                    <a:pt x="137" y="528"/>
                  </a:lnTo>
                  <a:lnTo>
                    <a:pt x="140" y="528"/>
                  </a:lnTo>
                  <a:lnTo>
                    <a:pt x="144" y="524"/>
                  </a:lnTo>
                  <a:lnTo>
                    <a:pt x="146" y="523"/>
                  </a:lnTo>
                  <a:lnTo>
                    <a:pt x="150" y="521"/>
                  </a:lnTo>
                  <a:lnTo>
                    <a:pt x="150" y="517"/>
                  </a:lnTo>
                  <a:lnTo>
                    <a:pt x="152" y="515"/>
                  </a:lnTo>
                  <a:lnTo>
                    <a:pt x="152" y="513"/>
                  </a:lnTo>
                  <a:lnTo>
                    <a:pt x="152" y="511"/>
                  </a:lnTo>
                  <a:lnTo>
                    <a:pt x="152" y="507"/>
                  </a:lnTo>
                  <a:lnTo>
                    <a:pt x="154" y="507"/>
                  </a:lnTo>
                  <a:lnTo>
                    <a:pt x="158" y="505"/>
                  </a:lnTo>
                  <a:lnTo>
                    <a:pt x="159" y="505"/>
                  </a:lnTo>
                  <a:lnTo>
                    <a:pt x="163" y="505"/>
                  </a:lnTo>
                  <a:lnTo>
                    <a:pt x="167" y="505"/>
                  </a:lnTo>
                  <a:lnTo>
                    <a:pt x="169" y="505"/>
                  </a:lnTo>
                  <a:lnTo>
                    <a:pt x="173" y="505"/>
                  </a:lnTo>
                  <a:lnTo>
                    <a:pt x="175" y="507"/>
                  </a:lnTo>
                  <a:lnTo>
                    <a:pt x="178" y="507"/>
                  </a:lnTo>
                  <a:lnTo>
                    <a:pt x="180" y="507"/>
                  </a:lnTo>
                  <a:lnTo>
                    <a:pt x="182" y="507"/>
                  </a:lnTo>
                  <a:lnTo>
                    <a:pt x="186" y="507"/>
                  </a:lnTo>
                  <a:lnTo>
                    <a:pt x="188" y="505"/>
                  </a:lnTo>
                  <a:lnTo>
                    <a:pt x="190" y="504"/>
                  </a:lnTo>
                  <a:lnTo>
                    <a:pt x="190" y="502"/>
                  </a:lnTo>
                  <a:lnTo>
                    <a:pt x="192" y="498"/>
                  </a:lnTo>
                  <a:lnTo>
                    <a:pt x="194" y="494"/>
                  </a:lnTo>
                  <a:lnTo>
                    <a:pt x="194" y="492"/>
                  </a:lnTo>
                  <a:lnTo>
                    <a:pt x="196" y="488"/>
                  </a:lnTo>
                  <a:lnTo>
                    <a:pt x="196" y="485"/>
                  </a:lnTo>
                  <a:lnTo>
                    <a:pt x="197" y="479"/>
                  </a:lnTo>
                  <a:lnTo>
                    <a:pt x="197" y="475"/>
                  </a:lnTo>
                  <a:lnTo>
                    <a:pt x="197" y="473"/>
                  </a:lnTo>
                  <a:lnTo>
                    <a:pt x="197" y="469"/>
                  </a:lnTo>
                  <a:lnTo>
                    <a:pt x="197" y="467"/>
                  </a:lnTo>
                  <a:lnTo>
                    <a:pt x="197" y="466"/>
                  </a:lnTo>
                  <a:lnTo>
                    <a:pt x="197" y="464"/>
                  </a:lnTo>
                  <a:lnTo>
                    <a:pt x="196" y="464"/>
                  </a:lnTo>
                  <a:lnTo>
                    <a:pt x="194" y="462"/>
                  </a:lnTo>
                  <a:lnTo>
                    <a:pt x="194" y="460"/>
                  </a:lnTo>
                  <a:lnTo>
                    <a:pt x="192" y="458"/>
                  </a:lnTo>
                  <a:lnTo>
                    <a:pt x="190" y="458"/>
                  </a:lnTo>
                  <a:lnTo>
                    <a:pt x="188" y="458"/>
                  </a:lnTo>
                  <a:lnTo>
                    <a:pt x="186" y="456"/>
                  </a:lnTo>
                  <a:lnTo>
                    <a:pt x="184" y="456"/>
                  </a:lnTo>
                  <a:lnTo>
                    <a:pt x="182" y="454"/>
                  </a:lnTo>
                  <a:lnTo>
                    <a:pt x="177" y="450"/>
                  </a:lnTo>
                  <a:lnTo>
                    <a:pt x="173" y="447"/>
                  </a:lnTo>
                  <a:lnTo>
                    <a:pt x="169" y="443"/>
                  </a:lnTo>
                  <a:lnTo>
                    <a:pt x="167" y="439"/>
                  </a:lnTo>
                  <a:lnTo>
                    <a:pt x="167" y="437"/>
                  </a:lnTo>
                  <a:lnTo>
                    <a:pt x="165" y="435"/>
                  </a:lnTo>
                  <a:lnTo>
                    <a:pt x="163" y="433"/>
                  </a:lnTo>
                  <a:lnTo>
                    <a:pt x="161" y="431"/>
                  </a:lnTo>
                  <a:lnTo>
                    <a:pt x="159" y="431"/>
                  </a:lnTo>
                  <a:lnTo>
                    <a:pt x="158" y="429"/>
                  </a:lnTo>
                  <a:lnTo>
                    <a:pt x="156" y="428"/>
                  </a:lnTo>
                  <a:lnTo>
                    <a:pt x="152" y="424"/>
                  </a:lnTo>
                  <a:lnTo>
                    <a:pt x="148" y="422"/>
                  </a:lnTo>
                  <a:lnTo>
                    <a:pt x="146" y="420"/>
                  </a:lnTo>
                  <a:lnTo>
                    <a:pt x="146" y="418"/>
                  </a:lnTo>
                  <a:lnTo>
                    <a:pt x="144" y="418"/>
                  </a:lnTo>
                  <a:lnTo>
                    <a:pt x="142" y="416"/>
                  </a:lnTo>
                  <a:lnTo>
                    <a:pt x="140" y="414"/>
                  </a:lnTo>
                  <a:lnTo>
                    <a:pt x="137" y="414"/>
                  </a:lnTo>
                  <a:lnTo>
                    <a:pt x="133" y="414"/>
                  </a:lnTo>
                  <a:lnTo>
                    <a:pt x="129" y="412"/>
                  </a:lnTo>
                  <a:lnTo>
                    <a:pt x="127" y="414"/>
                  </a:lnTo>
                  <a:lnTo>
                    <a:pt x="123" y="414"/>
                  </a:lnTo>
                  <a:lnTo>
                    <a:pt x="121" y="414"/>
                  </a:lnTo>
                  <a:lnTo>
                    <a:pt x="120" y="416"/>
                  </a:lnTo>
                  <a:lnTo>
                    <a:pt x="118" y="418"/>
                  </a:lnTo>
                  <a:lnTo>
                    <a:pt x="118" y="420"/>
                  </a:lnTo>
                  <a:lnTo>
                    <a:pt x="118" y="424"/>
                  </a:lnTo>
                  <a:lnTo>
                    <a:pt x="120" y="429"/>
                  </a:lnTo>
                  <a:lnTo>
                    <a:pt x="120" y="433"/>
                  </a:lnTo>
                  <a:lnTo>
                    <a:pt x="121" y="435"/>
                  </a:lnTo>
                  <a:lnTo>
                    <a:pt x="121" y="437"/>
                  </a:lnTo>
                  <a:lnTo>
                    <a:pt x="121" y="439"/>
                  </a:lnTo>
                  <a:lnTo>
                    <a:pt x="121" y="441"/>
                  </a:lnTo>
                  <a:lnTo>
                    <a:pt x="120" y="441"/>
                  </a:lnTo>
                  <a:lnTo>
                    <a:pt x="116" y="443"/>
                  </a:lnTo>
                  <a:lnTo>
                    <a:pt x="106" y="447"/>
                  </a:lnTo>
                  <a:lnTo>
                    <a:pt x="101" y="448"/>
                  </a:lnTo>
                  <a:lnTo>
                    <a:pt x="95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48"/>
                  </a:lnTo>
                  <a:lnTo>
                    <a:pt x="85" y="447"/>
                  </a:lnTo>
                  <a:lnTo>
                    <a:pt x="83" y="443"/>
                  </a:lnTo>
                  <a:lnTo>
                    <a:pt x="83" y="439"/>
                  </a:lnTo>
                  <a:lnTo>
                    <a:pt x="83" y="437"/>
                  </a:lnTo>
                  <a:lnTo>
                    <a:pt x="82" y="435"/>
                  </a:lnTo>
                  <a:lnTo>
                    <a:pt x="82" y="433"/>
                  </a:lnTo>
                  <a:lnTo>
                    <a:pt x="82" y="429"/>
                  </a:lnTo>
                  <a:lnTo>
                    <a:pt x="82" y="428"/>
                  </a:lnTo>
                  <a:lnTo>
                    <a:pt x="82" y="426"/>
                  </a:lnTo>
                  <a:lnTo>
                    <a:pt x="80" y="424"/>
                  </a:lnTo>
                  <a:lnTo>
                    <a:pt x="80" y="422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78" y="414"/>
                  </a:lnTo>
                  <a:lnTo>
                    <a:pt x="78" y="412"/>
                  </a:lnTo>
                  <a:lnTo>
                    <a:pt x="78" y="409"/>
                  </a:lnTo>
                  <a:lnTo>
                    <a:pt x="78" y="407"/>
                  </a:lnTo>
                  <a:lnTo>
                    <a:pt x="78" y="403"/>
                  </a:lnTo>
                  <a:lnTo>
                    <a:pt x="78" y="401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4" y="391"/>
                  </a:lnTo>
                  <a:lnTo>
                    <a:pt x="72" y="390"/>
                  </a:lnTo>
                  <a:lnTo>
                    <a:pt x="72" y="388"/>
                  </a:lnTo>
                  <a:lnTo>
                    <a:pt x="72" y="386"/>
                  </a:lnTo>
                  <a:lnTo>
                    <a:pt x="72" y="384"/>
                  </a:lnTo>
                  <a:lnTo>
                    <a:pt x="74" y="384"/>
                  </a:lnTo>
                  <a:lnTo>
                    <a:pt x="74" y="382"/>
                  </a:lnTo>
                  <a:lnTo>
                    <a:pt x="74" y="380"/>
                  </a:lnTo>
                  <a:lnTo>
                    <a:pt x="74" y="376"/>
                  </a:lnTo>
                  <a:lnTo>
                    <a:pt x="72" y="374"/>
                  </a:lnTo>
                  <a:lnTo>
                    <a:pt x="72" y="372"/>
                  </a:lnTo>
                  <a:lnTo>
                    <a:pt x="72" y="371"/>
                  </a:lnTo>
                  <a:lnTo>
                    <a:pt x="74" y="367"/>
                  </a:lnTo>
                  <a:lnTo>
                    <a:pt x="76" y="365"/>
                  </a:lnTo>
                  <a:lnTo>
                    <a:pt x="76" y="363"/>
                  </a:lnTo>
                  <a:lnTo>
                    <a:pt x="78" y="363"/>
                  </a:lnTo>
                  <a:lnTo>
                    <a:pt x="82" y="359"/>
                  </a:lnTo>
                  <a:lnTo>
                    <a:pt x="85" y="355"/>
                  </a:lnTo>
                  <a:lnTo>
                    <a:pt x="87" y="353"/>
                  </a:lnTo>
                  <a:lnTo>
                    <a:pt x="89" y="350"/>
                  </a:lnTo>
                  <a:lnTo>
                    <a:pt x="91" y="346"/>
                  </a:lnTo>
                  <a:lnTo>
                    <a:pt x="91" y="342"/>
                  </a:lnTo>
                  <a:lnTo>
                    <a:pt x="93" y="340"/>
                  </a:lnTo>
                  <a:lnTo>
                    <a:pt x="97" y="336"/>
                  </a:lnTo>
                  <a:lnTo>
                    <a:pt x="99" y="333"/>
                  </a:lnTo>
                  <a:lnTo>
                    <a:pt x="104" y="329"/>
                  </a:lnTo>
                  <a:lnTo>
                    <a:pt x="108" y="325"/>
                  </a:lnTo>
                  <a:lnTo>
                    <a:pt x="112" y="323"/>
                  </a:lnTo>
                  <a:lnTo>
                    <a:pt x="114" y="323"/>
                  </a:lnTo>
                  <a:lnTo>
                    <a:pt x="116" y="323"/>
                  </a:lnTo>
                  <a:lnTo>
                    <a:pt x="118" y="323"/>
                  </a:lnTo>
                  <a:lnTo>
                    <a:pt x="120" y="325"/>
                  </a:lnTo>
                  <a:lnTo>
                    <a:pt x="121" y="327"/>
                  </a:lnTo>
                  <a:lnTo>
                    <a:pt x="123" y="327"/>
                  </a:lnTo>
                  <a:lnTo>
                    <a:pt x="127" y="329"/>
                  </a:lnTo>
                  <a:lnTo>
                    <a:pt x="129" y="331"/>
                  </a:lnTo>
                  <a:lnTo>
                    <a:pt x="129" y="329"/>
                  </a:lnTo>
                  <a:lnTo>
                    <a:pt x="137" y="333"/>
                  </a:lnTo>
                  <a:lnTo>
                    <a:pt x="139" y="334"/>
                  </a:lnTo>
                  <a:lnTo>
                    <a:pt x="146" y="334"/>
                  </a:lnTo>
                  <a:lnTo>
                    <a:pt x="156" y="334"/>
                  </a:lnTo>
                  <a:lnTo>
                    <a:pt x="165" y="334"/>
                  </a:lnTo>
                  <a:lnTo>
                    <a:pt x="167" y="336"/>
                  </a:lnTo>
                  <a:lnTo>
                    <a:pt x="169" y="334"/>
                  </a:lnTo>
                  <a:lnTo>
                    <a:pt x="173" y="334"/>
                  </a:lnTo>
                  <a:lnTo>
                    <a:pt x="177" y="334"/>
                  </a:lnTo>
                  <a:lnTo>
                    <a:pt x="182" y="338"/>
                  </a:lnTo>
                  <a:lnTo>
                    <a:pt x="184" y="336"/>
                  </a:lnTo>
                  <a:lnTo>
                    <a:pt x="184" y="334"/>
                  </a:lnTo>
                  <a:lnTo>
                    <a:pt x="184" y="333"/>
                  </a:lnTo>
                  <a:lnTo>
                    <a:pt x="186" y="331"/>
                  </a:lnTo>
                  <a:lnTo>
                    <a:pt x="186" y="329"/>
                  </a:lnTo>
                  <a:lnTo>
                    <a:pt x="186" y="323"/>
                  </a:lnTo>
                  <a:lnTo>
                    <a:pt x="186" y="321"/>
                  </a:lnTo>
                  <a:lnTo>
                    <a:pt x="186" y="319"/>
                  </a:lnTo>
                  <a:lnTo>
                    <a:pt x="186" y="315"/>
                  </a:lnTo>
                  <a:lnTo>
                    <a:pt x="188" y="312"/>
                  </a:lnTo>
                  <a:lnTo>
                    <a:pt x="188" y="310"/>
                  </a:lnTo>
                  <a:lnTo>
                    <a:pt x="190" y="308"/>
                  </a:lnTo>
                  <a:lnTo>
                    <a:pt x="188" y="308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7" y="306"/>
                  </a:lnTo>
                  <a:lnTo>
                    <a:pt x="199" y="306"/>
                  </a:lnTo>
                  <a:lnTo>
                    <a:pt x="201" y="306"/>
                  </a:lnTo>
                  <a:lnTo>
                    <a:pt x="201" y="308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7" y="308"/>
                  </a:lnTo>
                  <a:lnTo>
                    <a:pt x="207" y="306"/>
                  </a:lnTo>
                  <a:lnTo>
                    <a:pt x="209" y="308"/>
                  </a:lnTo>
                  <a:lnTo>
                    <a:pt x="211" y="306"/>
                  </a:lnTo>
                  <a:lnTo>
                    <a:pt x="213" y="308"/>
                  </a:lnTo>
                  <a:lnTo>
                    <a:pt x="215" y="308"/>
                  </a:lnTo>
                  <a:lnTo>
                    <a:pt x="216" y="308"/>
                  </a:lnTo>
                  <a:lnTo>
                    <a:pt x="218" y="308"/>
                  </a:lnTo>
                  <a:lnTo>
                    <a:pt x="220" y="306"/>
                  </a:lnTo>
                  <a:lnTo>
                    <a:pt x="222" y="306"/>
                  </a:lnTo>
                  <a:lnTo>
                    <a:pt x="224" y="306"/>
                  </a:lnTo>
                  <a:lnTo>
                    <a:pt x="226" y="308"/>
                  </a:lnTo>
                  <a:lnTo>
                    <a:pt x="228" y="308"/>
                  </a:lnTo>
                  <a:lnTo>
                    <a:pt x="230" y="306"/>
                  </a:lnTo>
                  <a:lnTo>
                    <a:pt x="230" y="304"/>
                  </a:lnTo>
                  <a:lnTo>
                    <a:pt x="230" y="302"/>
                  </a:lnTo>
                  <a:lnTo>
                    <a:pt x="230" y="300"/>
                  </a:lnTo>
                  <a:lnTo>
                    <a:pt x="232" y="300"/>
                  </a:lnTo>
                  <a:lnTo>
                    <a:pt x="234" y="300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7" y="298"/>
                  </a:lnTo>
                  <a:lnTo>
                    <a:pt x="241" y="295"/>
                  </a:lnTo>
                  <a:lnTo>
                    <a:pt x="243" y="293"/>
                  </a:lnTo>
                  <a:lnTo>
                    <a:pt x="245" y="293"/>
                  </a:lnTo>
                  <a:lnTo>
                    <a:pt x="249" y="291"/>
                  </a:lnTo>
                  <a:lnTo>
                    <a:pt x="251" y="287"/>
                  </a:lnTo>
                  <a:lnTo>
                    <a:pt x="253" y="285"/>
                  </a:lnTo>
                  <a:lnTo>
                    <a:pt x="254" y="283"/>
                  </a:lnTo>
                  <a:lnTo>
                    <a:pt x="254" y="281"/>
                  </a:lnTo>
                  <a:lnTo>
                    <a:pt x="251" y="279"/>
                  </a:lnTo>
                  <a:lnTo>
                    <a:pt x="251" y="277"/>
                  </a:lnTo>
                  <a:lnTo>
                    <a:pt x="249" y="276"/>
                  </a:lnTo>
                  <a:lnTo>
                    <a:pt x="247" y="276"/>
                  </a:lnTo>
                  <a:lnTo>
                    <a:pt x="245" y="274"/>
                  </a:lnTo>
                  <a:lnTo>
                    <a:pt x="243" y="272"/>
                  </a:lnTo>
                  <a:lnTo>
                    <a:pt x="241" y="272"/>
                  </a:lnTo>
                  <a:lnTo>
                    <a:pt x="241" y="270"/>
                  </a:lnTo>
                  <a:lnTo>
                    <a:pt x="237" y="270"/>
                  </a:lnTo>
                  <a:lnTo>
                    <a:pt x="235" y="268"/>
                  </a:lnTo>
                  <a:lnTo>
                    <a:pt x="232" y="268"/>
                  </a:lnTo>
                  <a:lnTo>
                    <a:pt x="228" y="268"/>
                  </a:lnTo>
                  <a:lnTo>
                    <a:pt x="222" y="266"/>
                  </a:lnTo>
                  <a:lnTo>
                    <a:pt x="218" y="264"/>
                  </a:lnTo>
                  <a:lnTo>
                    <a:pt x="215" y="262"/>
                  </a:lnTo>
                  <a:lnTo>
                    <a:pt x="211" y="260"/>
                  </a:lnTo>
                  <a:lnTo>
                    <a:pt x="203" y="253"/>
                  </a:lnTo>
                  <a:lnTo>
                    <a:pt x="201" y="253"/>
                  </a:lnTo>
                  <a:lnTo>
                    <a:pt x="199" y="251"/>
                  </a:lnTo>
                  <a:lnTo>
                    <a:pt x="197" y="251"/>
                  </a:lnTo>
                  <a:lnTo>
                    <a:pt x="194" y="249"/>
                  </a:lnTo>
                  <a:lnTo>
                    <a:pt x="192" y="249"/>
                  </a:lnTo>
                  <a:lnTo>
                    <a:pt x="190" y="249"/>
                  </a:lnTo>
                  <a:lnTo>
                    <a:pt x="182" y="245"/>
                  </a:lnTo>
                  <a:lnTo>
                    <a:pt x="177" y="243"/>
                  </a:lnTo>
                  <a:lnTo>
                    <a:pt x="171" y="239"/>
                  </a:lnTo>
                  <a:lnTo>
                    <a:pt x="167" y="236"/>
                  </a:lnTo>
                  <a:lnTo>
                    <a:pt x="163" y="232"/>
                  </a:lnTo>
                  <a:lnTo>
                    <a:pt x="159" y="230"/>
                  </a:lnTo>
                  <a:lnTo>
                    <a:pt x="158" y="228"/>
                  </a:lnTo>
                  <a:lnTo>
                    <a:pt x="158" y="224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59" y="211"/>
                  </a:lnTo>
                  <a:lnTo>
                    <a:pt x="159" y="203"/>
                  </a:lnTo>
                  <a:lnTo>
                    <a:pt x="159" y="200"/>
                  </a:lnTo>
                  <a:lnTo>
                    <a:pt x="161" y="194"/>
                  </a:lnTo>
                  <a:lnTo>
                    <a:pt x="159" y="188"/>
                  </a:lnTo>
                  <a:lnTo>
                    <a:pt x="159" y="184"/>
                  </a:lnTo>
                  <a:lnTo>
                    <a:pt x="159" y="182"/>
                  </a:lnTo>
                  <a:lnTo>
                    <a:pt x="158" y="179"/>
                  </a:lnTo>
                  <a:lnTo>
                    <a:pt x="156" y="177"/>
                  </a:lnTo>
                  <a:lnTo>
                    <a:pt x="156" y="173"/>
                  </a:lnTo>
                  <a:lnTo>
                    <a:pt x="154" y="171"/>
                  </a:lnTo>
                  <a:lnTo>
                    <a:pt x="150" y="169"/>
                  </a:lnTo>
                  <a:lnTo>
                    <a:pt x="148" y="167"/>
                  </a:lnTo>
                  <a:lnTo>
                    <a:pt x="146" y="165"/>
                  </a:lnTo>
                  <a:lnTo>
                    <a:pt x="142" y="163"/>
                  </a:lnTo>
                  <a:lnTo>
                    <a:pt x="139" y="163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8"/>
                  </a:lnTo>
                  <a:lnTo>
                    <a:pt x="135" y="154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1" y="139"/>
                  </a:lnTo>
                  <a:lnTo>
                    <a:pt x="129" y="129"/>
                  </a:lnTo>
                  <a:lnTo>
                    <a:pt x="129" y="124"/>
                  </a:lnTo>
                  <a:lnTo>
                    <a:pt x="129" y="120"/>
                  </a:lnTo>
                  <a:lnTo>
                    <a:pt x="127" y="118"/>
                  </a:lnTo>
                  <a:lnTo>
                    <a:pt x="127" y="116"/>
                  </a:lnTo>
                  <a:lnTo>
                    <a:pt x="127" y="112"/>
                  </a:lnTo>
                  <a:lnTo>
                    <a:pt x="127" y="110"/>
                  </a:lnTo>
                  <a:lnTo>
                    <a:pt x="127" y="108"/>
                  </a:lnTo>
                  <a:lnTo>
                    <a:pt x="125" y="105"/>
                  </a:lnTo>
                  <a:lnTo>
                    <a:pt x="123" y="103"/>
                  </a:lnTo>
                  <a:lnTo>
                    <a:pt x="121" y="101"/>
                  </a:lnTo>
                  <a:lnTo>
                    <a:pt x="118" y="97"/>
                  </a:lnTo>
                  <a:lnTo>
                    <a:pt x="116" y="95"/>
                  </a:lnTo>
                  <a:lnTo>
                    <a:pt x="112" y="91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4" y="84"/>
                  </a:lnTo>
                  <a:lnTo>
                    <a:pt x="102" y="84"/>
                  </a:lnTo>
                  <a:lnTo>
                    <a:pt x="101" y="82"/>
                  </a:lnTo>
                  <a:lnTo>
                    <a:pt x="99" y="80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3" y="76"/>
                  </a:lnTo>
                  <a:lnTo>
                    <a:pt x="91" y="74"/>
                  </a:lnTo>
                  <a:lnTo>
                    <a:pt x="89" y="72"/>
                  </a:lnTo>
                  <a:lnTo>
                    <a:pt x="87" y="70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2" y="67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5"/>
                  </a:lnTo>
                  <a:lnTo>
                    <a:pt x="72" y="65"/>
                  </a:lnTo>
                  <a:lnTo>
                    <a:pt x="70" y="65"/>
                  </a:lnTo>
                  <a:lnTo>
                    <a:pt x="68" y="67"/>
                  </a:lnTo>
                  <a:lnTo>
                    <a:pt x="64" y="67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7"/>
                  </a:lnTo>
                  <a:lnTo>
                    <a:pt x="51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9" y="19"/>
                  </a:lnTo>
                  <a:lnTo>
                    <a:pt x="51" y="17"/>
                  </a:lnTo>
                  <a:lnTo>
                    <a:pt x="53" y="15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9" y="0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955264CA-979E-48D5-82C7-C90D5FDB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316"/>
              <a:ext cx="935" cy="775"/>
            </a:xfrm>
            <a:custGeom>
              <a:avLst/>
              <a:gdLst>
                <a:gd name="T0" fmla="*/ 821 w 935"/>
                <a:gd name="T1" fmla="*/ 654 h 775"/>
                <a:gd name="T2" fmla="*/ 823 w 935"/>
                <a:gd name="T3" fmla="*/ 677 h 775"/>
                <a:gd name="T4" fmla="*/ 852 w 935"/>
                <a:gd name="T5" fmla="*/ 703 h 775"/>
                <a:gd name="T6" fmla="*/ 846 w 935"/>
                <a:gd name="T7" fmla="*/ 734 h 775"/>
                <a:gd name="T8" fmla="*/ 857 w 935"/>
                <a:gd name="T9" fmla="*/ 753 h 775"/>
                <a:gd name="T10" fmla="*/ 728 w 935"/>
                <a:gd name="T11" fmla="*/ 766 h 775"/>
                <a:gd name="T12" fmla="*/ 388 w 935"/>
                <a:gd name="T13" fmla="*/ 732 h 775"/>
                <a:gd name="T14" fmla="*/ 376 w 935"/>
                <a:gd name="T15" fmla="*/ 722 h 775"/>
                <a:gd name="T16" fmla="*/ 359 w 935"/>
                <a:gd name="T17" fmla="*/ 694 h 775"/>
                <a:gd name="T18" fmla="*/ 318 w 935"/>
                <a:gd name="T19" fmla="*/ 694 h 775"/>
                <a:gd name="T20" fmla="*/ 297 w 935"/>
                <a:gd name="T21" fmla="*/ 673 h 775"/>
                <a:gd name="T22" fmla="*/ 262 w 935"/>
                <a:gd name="T23" fmla="*/ 658 h 775"/>
                <a:gd name="T24" fmla="*/ 268 w 935"/>
                <a:gd name="T25" fmla="*/ 616 h 775"/>
                <a:gd name="T26" fmla="*/ 281 w 935"/>
                <a:gd name="T27" fmla="*/ 546 h 775"/>
                <a:gd name="T28" fmla="*/ 318 w 935"/>
                <a:gd name="T29" fmla="*/ 508 h 775"/>
                <a:gd name="T30" fmla="*/ 395 w 935"/>
                <a:gd name="T31" fmla="*/ 462 h 775"/>
                <a:gd name="T32" fmla="*/ 443 w 935"/>
                <a:gd name="T33" fmla="*/ 424 h 775"/>
                <a:gd name="T34" fmla="*/ 449 w 935"/>
                <a:gd name="T35" fmla="*/ 392 h 775"/>
                <a:gd name="T36" fmla="*/ 413 w 935"/>
                <a:gd name="T37" fmla="*/ 380 h 775"/>
                <a:gd name="T38" fmla="*/ 390 w 935"/>
                <a:gd name="T39" fmla="*/ 357 h 775"/>
                <a:gd name="T40" fmla="*/ 371 w 935"/>
                <a:gd name="T41" fmla="*/ 329 h 775"/>
                <a:gd name="T42" fmla="*/ 344 w 935"/>
                <a:gd name="T43" fmla="*/ 306 h 775"/>
                <a:gd name="T44" fmla="*/ 312 w 935"/>
                <a:gd name="T45" fmla="*/ 299 h 775"/>
                <a:gd name="T46" fmla="*/ 281 w 935"/>
                <a:gd name="T47" fmla="*/ 268 h 775"/>
                <a:gd name="T48" fmla="*/ 251 w 935"/>
                <a:gd name="T49" fmla="*/ 255 h 775"/>
                <a:gd name="T50" fmla="*/ 224 w 935"/>
                <a:gd name="T51" fmla="*/ 226 h 775"/>
                <a:gd name="T52" fmla="*/ 194 w 935"/>
                <a:gd name="T53" fmla="*/ 198 h 775"/>
                <a:gd name="T54" fmla="*/ 169 w 935"/>
                <a:gd name="T55" fmla="*/ 162 h 775"/>
                <a:gd name="T56" fmla="*/ 129 w 935"/>
                <a:gd name="T57" fmla="*/ 158 h 775"/>
                <a:gd name="T58" fmla="*/ 84 w 935"/>
                <a:gd name="T59" fmla="*/ 171 h 775"/>
                <a:gd name="T60" fmla="*/ 40 w 935"/>
                <a:gd name="T61" fmla="*/ 154 h 775"/>
                <a:gd name="T62" fmla="*/ 15 w 935"/>
                <a:gd name="T63" fmla="*/ 112 h 775"/>
                <a:gd name="T64" fmla="*/ 42 w 935"/>
                <a:gd name="T65" fmla="*/ 54 h 775"/>
                <a:gd name="T66" fmla="*/ 110 w 935"/>
                <a:gd name="T67" fmla="*/ 29 h 775"/>
                <a:gd name="T68" fmla="*/ 198 w 935"/>
                <a:gd name="T69" fmla="*/ 71 h 775"/>
                <a:gd name="T70" fmla="*/ 253 w 935"/>
                <a:gd name="T71" fmla="*/ 69 h 775"/>
                <a:gd name="T72" fmla="*/ 329 w 935"/>
                <a:gd name="T73" fmla="*/ 6 h 775"/>
                <a:gd name="T74" fmla="*/ 384 w 935"/>
                <a:gd name="T75" fmla="*/ 14 h 775"/>
                <a:gd name="T76" fmla="*/ 418 w 935"/>
                <a:gd name="T77" fmla="*/ 54 h 775"/>
                <a:gd name="T78" fmla="*/ 475 w 935"/>
                <a:gd name="T79" fmla="*/ 31 h 775"/>
                <a:gd name="T80" fmla="*/ 528 w 935"/>
                <a:gd name="T81" fmla="*/ 29 h 775"/>
                <a:gd name="T82" fmla="*/ 576 w 935"/>
                <a:gd name="T83" fmla="*/ 35 h 775"/>
                <a:gd name="T84" fmla="*/ 614 w 935"/>
                <a:gd name="T85" fmla="*/ 17 h 775"/>
                <a:gd name="T86" fmla="*/ 642 w 935"/>
                <a:gd name="T87" fmla="*/ 65 h 775"/>
                <a:gd name="T88" fmla="*/ 665 w 935"/>
                <a:gd name="T89" fmla="*/ 97 h 775"/>
                <a:gd name="T90" fmla="*/ 680 w 935"/>
                <a:gd name="T91" fmla="*/ 124 h 775"/>
                <a:gd name="T92" fmla="*/ 711 w 935"/>
                <a:gd name="T93" fmla="*/ 141 h 775"/>
                <a:gd name="T94" fmla="*/ 726 w 935"/>
                <a:gd name="T95" fmla="*/ 168 h 775"/>
                <a:gd name="T96" fmla="*/ 734 w 935"/>
                <a:gd name="T97" fmla="*/ 200 h 775"/>
                <a:gd name="T98" fmla="*/ 762 w 935"/>
                <a:gd name="T99" fmla="*/ 204 h 775"/>
                <a:gd name="T100" fmla="*/ 768 w 935"/>
                <a:gd name="T101" fmla="*/ 234 h 775"/>
                <a:gd name="T102" fmla="*/ 726 w 935"/>
                <a:gd name="T103" fmla="*/ 264 h 775"/>
                <a:gd name="T104" fmla="*/ 755 w 935"/>
                <a:gd name="T105" fmla="*/ 357 h 775"/>
                <a:gd name="T106" fmla="*/ 800 w 935"/>
                <a:gd name="T107" fmla="*/ 388 h 775"/>
                <a:gd name="T108" fmla="*/ 836 w 935"/>
                <a:gd name="T109" fmla="*/ 411 h 775"/>
                <a:gd name="T110" fmla="*/ 876 w 935"/>
                <a:gd name="T111" fmla="*/ 418 h 775"/>
                <a:gd name="T112" fmla="*/ 912 w 935"/>
                <a:gd name="T113" fmla="*/ 445 h 775"/>
                <a:gd name="T114" fmla="*/ 922 w 935"/>
                <a:gd name="T115" fmla="*/ 466 h 775"/>
                <a:gd name="T116" fmla="*/ 928 w 935"/>
                <a:gd name="T117" fmla="*/ 504 h 775"/>
                <a:gd name="T118" fmla="*/ 903 w 935"/>
                <a:gd name="T119" fmla="*/ 498 h 775"/>
                <a:gd name="T120" fmla="*/ 872 w 935"/>
                <a:gd name="T121" fmla="*/ 521 h 775"/>
                <a:gd name="T122" fmla="*/ 829 w 935"/>
                <a:gd name="T123" fmla="*/ 559 h 775"/>
                <a:gd name="T124" fmla="*/ 821 w 935"/>
                <a:gd name="T125" fmla="*/ 61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5" h="775">
                  <a:moveTo>
                    <a:pt x="806" y="623"/>
                  </a:moveTo>
                  <a:lnTo>
                    <a:pt x="806" y="625"/>
                  </a:lnTo>
                  <a:lnTo>
                    <a:pt x="808" y="625"/>
                  </a:lnTo>
                  <a:lnTo>
                    <a:pt x="806" y="627"/>
                  </a:lnTo>
                  <a:lnTo>
                    <a:pt x="806" y="629"/>
                  </a:lnTo>
                  <a:lnTo>
                    <a:pt x="806" y="631"/>
                  </a:lnTo>
                  <a:lnTo>
                    <a:pt x="808" y="633"/>
                  </a:lnTo>
                  <a:lnTo>
                    <a:pt x="808" y="635"/>
                  </a:lnTo>
                  <a:lnTo>
                    <a:pt x="808" y="637"/>
                  </a:lnTo>
                  <a:lnTo>
                    <a:pt x="810" y="637"/>
                  </a:lnTo>
                  <a:lnTo>
                    <a:pt x="810" y="639"/>
                  </a:lnTo>
                  <a:lnTo>
                    <a:pt x="810" y="641"/>
                  </a:lnTo>
                  <a:lnTo>
                    <a:pt x="810" y="642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8"/>
                  </a:lnTo>
                  <a:lnTo>
                    <a:pt x="810" y="650"/>
                  </a:lnTo>
                  <a:lnTo>
                    <a:pt x="810" y="652"/>
                  </a:lnTo>
                  <a:lnTo>
                    <a:pt x="812" y="654"/>
                  </a:lnTo>
                  <a:lnTo>
                    <a:pt x="814" y="654"/>
                  </a:lnTo>
                  <a:lnTo>
                    <a:pt x="815" y="656"/>
                  </a:lnTo>
                  <a:lnTo>
                    <a:pt x="815" y="654"/>
                  </a:lnTo>
                  <a:lnTo>
                    <a:pt x="819" y="654"/>
                  </a:lnTo>
                  <a:lnTo>
                    <a:pt x="821" y="654"/>
                  </a:lnTo>
                  <a:lnTo>
                    <a:pt x="823" y="652"/>
                  </a:lnTo>
                  <a:lnTo>
                    <a:pt x="823" y="654"/>
                  </a:lnTo>
                  <a:lnTo>
                    <a:pt x="825" y="654"/>
                  </a:lnTo>
                  <a:lnTo>
                    <a:pt x="827" y="654"/>
                  </a:lnTo>
                  <a:lnTo>
                    <a:pt x="829" y="656"/>
                  </a:lnTo>
                  <a:lnTo>
                    <a:pt x="831" y="656"/>
                  </a:lnTo>
                  <a:lnTo>
                    <a:pt x="829" y="658"/>
                  </a:lnTo>
                  <a:lnTo>
                    <a:pt x="829" y="660"/>
                  </a:lnTo>
                  <a:lnTo>
                    <a:pt x="831" y="660"/>
                  </a:lnTo>
                  <a:lnTo>
                    <a:pt x="833" y="660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29" y="665"/>
                  </a:lnTo>
                  <a:lnTo>
                    <a:pt x="829" y="667"/>
                  </a:lnTo>
                  <a:lnTo>
                    <a:pt x="827" y="667"/>
                  </a:lnTo>
                  <a:lnTo>
                    <a:pt x="829" y="669"/>
                  </a:lnTo>
                  <a:lnTo>
                    <a:pt x="827" y="669"/>
                  </a:lnTo>
                  <a:lnTo>
                    <a:pt x="827" y="671"/>
                  </a:lnTo>
                  <a:lnTo>
                    <a:pt x="825" y="673"/>
                  </a:lnTo>
                  <a:lnTo>
                    <a:pt x="825" y="675"/>
                  </a:lnTo>
                  <a:lnTo>
                    <a:pt x="825" y="677"/>
                  </a:lnTo>
                  <a:lnTo>
                    <a:pt x="823" y="677"/>
                  </a:lnTo>
                  <a:lnTo>
                    <a:pt x="821" y="679"/>
                  </a:lnTo>
                  <a:lnTo>
                    <a:pt x="819" y="680"/>
                  </a:lnTo>
                  <a:lnTo>
                    <a:pt x="821" y="682"/>
                  </a:lnTo>
                  <a:lnTo>
                    <a:pt x="823" y="682"/>
                  </a:lnTo>
                  <a:lnTo>
                    <a:pt x="823" y="686"/>
                  </a:lnTo>
                  <a:lnTo>
                    <a:pt x="825" y="688"/>
                  </a:lnTo>
                  <a:lnTo>
                    <a:pt x="827" y="688"/>
                  </a:lnTo>
                  <a:lnTo>
                    <a:pt x="829" y="688"/>
                  </a:lnTo>
                  <a:lnTo>
                    <a:pt x="831" y="688"/>
                  </a:lnTo>
                  <a:lnTo>
                    <a:pt x="833" y="688"/>
                  </a:lnTo>
                  <a:lnTo>
                    <a:pt x="834" y="688"/>
                  </a:lnTo>
                  <a:lnTo>
                    <a:pt x="836" y="688"/>
                  </a:lnTo>
                  <a:lnTo>
                    <a:pt x="838" y="688"/>
                  </a:lnTo>
                  <a:lnTo>
                    <a:pt x="840" y="688"/>
                  </a:lnTo>
                  <a:lnTo>
                    <a:pt x="842" y="690"/>
                  </a:lnTo>
                  <a:lnTo>
                    <a:pt x="842" y="692"/>
                  </a:lnTo>
                  <a:lnTo>
                    <a:pt x="844" y="694"/>
                  </a:lnTo>
                  <a:lnTo>
                    <a:pt x="846" y="694"/>
                  </a:lnTo>
                  <a:lnTo>
                    <a:pt x="848" y="696"/>
                  </a:lnTo>
                  <a:lnTo>
                    <a:pt x="850" y="696"/>
                  </a:lnTo>
                  <a:lnTo>
                    <a:pt x="850" y="698"/>
                  </a:lnTo>
                  <a:lnTo>
                    <a:pt x="850" y="699"/>
                  </a:lnTo>
                  <a:lnTo>
                    <a:pt x="850" y="701"/>
                  </a:lnTo>
                  <a:lnTo>
                    <a:pt x="852" y="703"/>
                  </a:lnTo>
                  <a:lnTo>
                    <a:pt x="850" y="703"/>
                  </a:lnTo>
                  <a:lnTo>
                    <a:pt x="852" y="705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3" y="711"/>
                  </a:lnTo>
                  <a:lnTo>
                    <a:pt x="853" y="713"/>
                  </a:lnTo>
                  <a:lnTo>
                    <a:pt x="855" y="713"/>
                  </a:lnTo>
                  <a:lnTo>
                    <a:pt x="857" y="715"/>
                  </a:lnTo>
                  <a:lnTo>
                    <a:pt x="857" y="717"/>
                  </a:lnTo>
                  <a:lnTo>
                    <a:pt x="857" y="718"/>
                  </a:lnTo>
                  <a:lnTo>
                    <a:pt x="857" y="720"/>
                  </a:lnTo>
                  <a:lnTo>
                    <a:pt x="857" y="722"/>
                  </a:lnTo>
                  <a:lnTo>
                    <a:pt x="857" y="724"/>
                  </a:lnTo>
                  <a:lnTo>
                    <a:pt x="855" y="724"/>
                  </a:lnTo>
                  <a:lnTo>
                    <a:pt x="855" y="726"/>
                  </a:lnTo>
                  <a:lnTo>
                    <a:pt x="853" y="726"/>
                  </a:lnTo>
                  <a:lnTo>
                    <a:pt x="853" y="724"/>
                  </a:lnTo>
                  <a:lnTo>
                    <a:pt x="852" y="724"/>
                  </a:lnTo>
                  <a:lnTo>
                    <a:pt x="850" y="724"/>
                  </a:lnTo>
                  <a:lnTo>
                    <a:pt x="850" y="726"/>
                  </a:lnTo>
                  <a:lnTo>
                    <a:pt x="848" y="730"/>
                  </a:lnTo>
                  <a:lnTo>
                    <a:pt x="848" y="732"/>
                  </a:lnTo>
                  <a:lnTo>
                    <a:pt x="848" y="734"/>
                  </a:lnTo>
                  <a:lnTo>
                    <a:pt x="846" y="734"/>
                  </a:lnTo>
                  <a:lnTo>
                    <a:pt x="846" y="736"/>
                  </a:lnTo>
                  <a:lnTo>
                    <a:pt x="846" y="737"/>
                  </a:lnTo>
                  <a:lnTo>
                    <a:pt x="846" y="739"/>
                  </a:lnTo>
                  <a:lnTo>
                    <a:pt x="844" y="741"/>
                  </a:lnTo>
                  <a:lnTo>
                    <a:pt x="844" y="743"/>
                  </a:lnTo>
                  <a:lnTo>
                    <a:pt x="842" y="743"/>
                  </a:lnTo>
                  <a:lnTo>
                    <a:pt x="842" y="745"/>
                  </a:lnTo>
                  <a:lnTo>
                    <a:pt x="842" y="747"/>
                  </a:lnTo>
                  <a:lnTo>
                    <a:pt x="844" y="749"/>
                  </a:lnTo>
                  <a:lnTo>
                    <a:pt x="844" y="751"/>
                  </a:lnTo>
                  <a:lnTo>
                    <a:pt x="844" y="753"/>
                  </a:lnTo>
                  <a:lnTo>
                    <a:pt x="846" y="753"/>
                  </a:lnTo>
                  <a:lnTo>
                    <a:pt x="848" y="753"/>
                  </a:lnTo>
                  <a:lnTo>
                    <a:pt x="850" y="751"/>
                  </a:lnTo>
                  <a:lnTo>
                    <a:pt x="850" y="749"/>
                  </a:lnTo>
                  <a:lnTo>
                    <a:pt x="852" y="747"/>
                  </a:lnTo>
                  <a:lnTo>
                    <a:pt x="853" y="745"/>
                  </a:lnTo>
                  <a:lnTo>
                    <a:pt x="853" y="747"/>
                  </a:lnTo>
                  <a:lnTo>
                    <a:pt x="855" y="747"/>
                  </a:lnTo>
                  <a:lnTo>
                    <a:pt x="855" y="749"/>
                  </a:lnTo>
                  <a:lnTo>
                    <a:pt x="857" y="749"/>
                  </a:lnTo>
                  <a:lnTo>
                    <a:pt x="859" y="751"/>
                  </a:lnTo>
                  <a:lnTo>
                    <a:pt x="859" y="753"/>
                  </a:lnTo>
                  <a:lnTo>
                    <a:pt x="857" y="753"/>
                  </a:lnTo>
                  <a:lnTo>
                    <a:pt x="831" y="755"/>
                  </a:lnTo>
                  <a:lnTo>
                    <a:pt x="808" y="755"/>
                  </a:lnTo>
                  <a:lnTo>
                    <a:pt x="791" y="753"/>
                  </a:lnTo>
                  <a:lnTo>
                    <a:pt x="781" y="755"/>
                  </a:lnTo>
                  <a:lnTo>
                    <a:pt x="781" y="749"/>
                  </a:lnTo>
                  <a:lnTo>
                    <a:pt x="772" y="749"/>
                  </a:lnTo>
                  <a:lnTo>
                    <a:pt x="764" y="749"/>
                  </a:lnTo>
                  <a:lnTo>
                    <a:pt x="762" y="755"/>
                  </a:lnTo>
                  <a:lnTo>
                    <a:pt x="755" y="755"/>
                  </a:lnTo>
                  <a:lnTo>
                    <a:pt x="751" y="755"/>
                  </a:lnTo>
                  <a:lnTo>
                    <a:pt x="749" y="756"/>
                  </a:lnTo>
                  <a:lnTo>
                    <a:pt x="747" y="758"/>
                  </a:lnTo>
                  <a:lnTo>
                    <a:pt x="747" y="760"/>
                  </a:lnTo>
                  <a:lnTo>
                    <a:pt x="743" y="766"/>
                  </a:lnTo>
                  <a:lnTo>
                    <a:pt x="741" y="770"/>
                  </a:lnTo>
                  <a:lnTo>
                    <a:pt x="737" y="774"/>
                  </a:lnTo>
                  <a:lnTo>
                    <a:pt x="732" y="775"/>
                  </a:lnTo>
                  <a:lnTo>
                    <a:pt x="730" y="775"/>
                  </a:lnTo>
                  <a:lnTo>
                    <a:pt x="728" y="775"/>
                  </a:lnTo>
                  <a:lnTo>
                    <a:pt x="728" y="774"/>
                  </a:lnTo>
                  <a:lnTo>
                    <a:pt x="728" y="772"/>
                  </a:lnTo>
                  <a:lnTo>
                    <a:pt x="728" y="770"/>
                  </a:lnTo>
                  <a:lnTo>
                    <a:pt x="728" y="768"/>
                  </a:lnTo>
                  <a:lnTo>
                    <a:pt x="728" y="766"/>
                  </a:lnTo>
                  <a:lnTo>
                    <a:pt x="726" y="766"/>
                  </a:lnTo>
                  <a:lnTo>
                    <a:pt x="720" y="764"/>
                  </a:lnTo>
                  <a:lnTo>
                    <a:pt x="715" y="764"/>
                  </a:lnTo>
                  <a:lnTo>
                    <a:pt x="711" y="764"/>
                  </a:lnTo>
                  <a:lnTo>
                    <a:pt x="711" y="753"/>
                  </a:lnTo>
                  <a:lnTo>
                    <a:pt x="699" y="755"/>
                  </a:lnTo>
                  <a:lnTo>
                    <a:pt x="680" y="753"/>
                  </a:lnTo>
                  <a:lnTo>
                    <a:pt x="658" y="753"/>
                  </a:lnTo>
                  <a:lnTo>
                    <a:pt x="656" y="751"/>
                  </a:lnTo>
                  <a:lnTo>
                    <a:pt x="616" y="751"/>
                  </a:lnTo>
                  <a:lnTo>
                    <a:pt x="585" y="749"/>
                  </a:lnTo>
                  <a:lnTo>
                    <a:pt x="585" y="762"/>
                  </a:lnTo>
                  <a:lnTo>
                    <a:pt x="565" y="760"/>
                  </a:lnTo>
                  <a:lnTo>
                    <a:pt x="492" y="756"/>
                  </a:lnTo>
                  <a:lnTo>
                    <a:pt x="466" y="756"/>
                  </a:lnTo>
                  <a:lnTo>
                    <a:pt x="416" y="758"/>
                  </a:lnTo>
                  <a:lnTo>
                    <a:pt x="409" y="753"/>
                  </a:lnTo>
                  <a:lnTo>
                    <a:pt x="394" y="743"/>
                  </a:lnTo>
                  <a:lnTo>
                    <a:pt x="392" y="739"/>
                  </a:lnTo>
                  <a:lnTo>
                    <a:pt x="390" y="737"/>
                  </a:lnTo>
                  <a:lnTo>
                    <a:pt x="390" y="736"/>
                  </a:lnTo>
                  <a:lnTo>
                    <a:pt x="388" y="736"/>
                  </a:lnTo>
                  <a:lnTo>
                    <a:pt x="388" y="734"/>
                  </a:lnTo>
                  <a:lnTo>
                    <a:pt x="388" y="732"/>
                  </a:lnTo>
                  <a:lnTo>
                    <a:pt x="390" y="732"/>
                  </a:lnTo>
                  <a:lnTo>
                    <a:pt x="392" y="730"/>
                  </a:lnTo>
                  <a:lnTo>
                    <a:pt x="394" y="730"/>
                  </a:lnTo>
                  <a:lnTo>
                    <a:pt x="395" y="730"/>
                  </a:lnTo>
                  <a:lnTo>
                    <a:pt x="395" y="728"/>
                  </a:lnTo>
                  <a:lnTo>
                    <a:pt x="395" y="726"/>
                  </a:lnTo>
                  <a:lnTo>
                    <a:pt x="394" y="722"/>
                  </a:lnTo>
                  <a:lnTo>
                    <a:pt x="394" y="720"/>
                  </a:lnTo>
                  <a:lnTo>
                    <a:pt x="395" y="720"/>
                  </a:lnTo>
                  <a:lnTo>
                    <a:pt x="397" y="720"/>
                  </a:lnTo>
                  <a:lnTo>
                    <a:pt x="395" y="718"/>
                  </a:lnTo>
                  <a:lnTo>
                    <a:pt x="395" y="717"/>
                  </a:lnTo>
                  <a:lnTo>
                    <a:pt x="395" y="718"/>
                  </a:lnTo>
                  <a:lnTo>
                    <a:pt x="394" y="718"/>
                  </a:lnTo>
                  <a:lnTo>
                    <a:pt x="392" y="718"/>
                  </a:lnTo>
                  <a:lnTo>
                    <a:pt x="390" y="720"/>
                  </a:lnTo>
                  <a:lnTo>
                    <a:pt x="388" y="722"/>
                  </a:lnTo>
                  <a:lnTo>
                    <a:pt x="388" y="724"/>
                  </a:lnTo>
                  <a:lnTo>
                    <a:pt x="388" y="726"/>
                  </a:lnTo>
                  <a:lnTo>
                    <a:pt x="386" y="726"/>
                  </a:lnTo>
                  <a:lnTo>
                    <a:pt x="382" y="728"/>
                  </a:lnTo>
                  <a:lnTo>
                    <a:pt x="380" y="728"/>
                  </a:lnTo>
                  <a:lnTo>
                    <a:pt x="378" y="724"/>
                  </a:lnTo>
                  <a:lnTo>
                    <a:pt x="376" y="722"/>
                  </a:lnTo>
                  <a:lnTo>
                    <a:pt x="375" y="722"/>
                  </a:lnTo>
                  <a:lnTo>
                    <a:pt x="373" y="722"/>
                  </a:lnTo>
                  <a:lnTo>
                    <a:pt x="371" y="720"/>
                  </a:lnTo>
                  <a:lnTo>
                    <a:pt x="367" y="718"/>
                  </a:lnTo>
                  <a:lnTo>
                    <a:pt x="367" y="717"/>
                  </a:lnTo>
                  <a:lnTo>
                    <a:pt x="367" y="713"/>
                  </a:lnTo>
                  <a:lnTo>
                    <a:pt x="365" y="713"/>
                  </a:lnTo>
                  <a:lnTo>
                    <a:pt x="365" y="715"/>
                  </a:lnTo>
                  <a:lnTo>
                    <a:pt x="365" y="713"/>
                  </a:lnTo>
                  <a:lnTo>
                    <a:pt x="363" y="713"/>
                  </a:lnTo>
                  <a:lnTo>
                    <a:pt x="361" y="711"/>
                  </a:lnTo>
                  <a:lnTo>
                    <a:pt x="359" y="709"/>
                  </a:lnTo>
                  <a:lnTo>
                    <a:pt x="357" y="707"/>
                  </a:lnTo>
                  <a:lnTo>
                    <a:pt x="356" y="705"/>
                  </a:lnTo>
                  <a:lnTo>
                    <a:pt x="356" y="703"/>
                  </a:lnTo>
                  <a:lnTo>
                    <a:pt x="354" y="701"/>
                  </a:lnTo>
                  <a:lnTo>
                    <a:pt x="356" y="701"/>
                  </a:lnTo>
                  <a:lnTo>
                    <a:pt x="357" y="701"/>
                  </a:lnTo>
                  <a:lnTo>
                    <a:pt x="359" y="699"/>
                  </a:lnTo>
                  <a:lnTo>
                    <a:pt x="359" y="698"/>
                  </a:lnTo>
                  <a:lnTo>
                    <a:pt x="361" y="698"/>
                  </a:lnTo>
                  <a:lnTo>
                    <a:pt x="361" y="696"/>
                  </a:lnTo>
                  <a:lnTo>
                    <a:pt x="361" y="694"/>
                  </a:lnTo>
                  <a:lnTo>
                    <a:pt x="359" y="694"/>
                  </a:lnTo>
                  <a:lnTo>
                    <a:pt x="357" y="694"/>
                  </a:lnTo>
                  <a:lnTo>
                    <a:pt x="356" y="694"/>
                  </a:lnTo>
                  <a:lnTo>
                    <a:pt x="354" y="694"/>
                  </a:lnTo>
                  <a:lnTo>
                    <a:pt x="352" y="694"/>
                  </a:lnTo>
                  <a:lnTo>
                    <a:pt x="350" y="694"/>
                  </a:lnTo>
                  <a:lnTo>
                    <a:pt x="350" y="696"/>
                  </a:lnTo>
                  <a:lnTo>
                    <a:pt x="348" y="696"/>
                  </a:lnTo>
                  <a:lnTo>
                    <a:pt x="346" y="698"/>
                  </a:lnTo>
                  <a:lnTo>
                    <a:pt x="344" y="696"/>
                  </a:lnTo>
                  <a:lnTo>
                    <a:pt x="342" y="696"/>
                  </a:lnTo>
                  <a:lnTo>
                    <a:pt x="342" y="694"/>
                  </a:lnTo>
                  <a:lnTo>
                    <a:pt x="340" y="692"/>
                  </a:lnTo>
                  <a:lnTo>
                    <a:pt x="338" y="692"/>
                  </a:lnTo>
                  <a:lnTo>
                    <a:pt x="337" y="692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7" y="696"/>
                  </a:lnTo>
                  <a:lnTo>
                    <a:pt x="325" y="696"/>
                  </a:lnTo>
                  <a:lnTo>
                    <a:pt x="323" y="696"/>
                  </a:lnTo>
                  <a:lnTo>
                    <a:pt x="321" y="696"/>
                  </a:lnTo>
                  <a:lnTo>
                    <a:pt x="319" y="696"/>
                  </a:lnTo>
                  <a:lnTo>
                    <a:pt x="319" y="694"/>
                  </a:lnTo>
                  <a:lnTo>
                    <a:pt x="318" y="694"/>
                  </a:lnTo>
                  <a:lnTo>
                    <a:pt x="318" y="692"/>
                  </a:lnTo>
                  <a:lnTo>
                    <a:pt x="318" y="690"/>
                  </a:lnTo>
                  <a:lnTo>
                    <a:pt x="319" y="688"/>
                  </a:lnTo>
                  <a:lnTo>
                    <a:pt x="319" y="686"/>
                  </a:lnTo>
                  <a:lnTo>
                    <a:pt x="316" y="684"/>
                  </a:lnTo>
                  <a:lnTo>
                    <a:pt x="314" y="682"/>
                  </a:lnTo>
                  <a:lnTo>
                    <a:pt x="312" y="682"/>
                  </a:lnTo>
                  <a:lnTo>
                    <a:pt x="310" y="684"/>
                  </a:lnTo>
                  <a:lnTo>
                    <a:pt x="308" y="686"/>
                  </a:lnTo>
                  <a:lnTo>
                    <a:pt x="306" y="688"/>
                  </a:lnTo>
                  <a:lnTo>
                    <a:pt x="306" y="686"/>
                  </a:lnTo>
                  <a:lnTo>
                    <a:pt x="304" y="686"/>
                  </a:lnTo>
                  <a:lnTo>
                    <a:pt x="302" y="684"/>
                  </a:lnTo>
                  <a:lnTo>
                    <a:pt x="302" y="682"/>
                  </a:lnTo>
                  <a:lnTo>
                    <a:pt x="302" y="680"/>
                  </a:lnTo>
                  <a:lnTo>
                    <a:pt x="302" y="679"/>
                  </a:lnTo>
                  <a:lnTo>
                    <a:pt x="302" y="677"/>
                  </a:lnTo>
                  <a:lnTo>
                    <a:pt x="306" y="677"/>
                  </a:lnTo>
                  <a:lnTo>
                    <a:pt x="306" y="673"/>
                  </a:lnTo>
                  <a:lnTo>
                    <a:pt x="304" y="673"/>
                  </a:lnTo>
                  <a:lnTo>
                    <a:pt x="302" y="671"/>
                  </a:lnTo>
                  <a:lnTo>
                    <a:pt x="300" y="671"/>
                  </a:lnTo>
                  <a:lnTo>
                    <a:pt x="299" y="671"/>
                  </a:lnTo>
                  <a:lnTo>
                    <a:pt x="297" y="673"/>
                  </a:lnTo>
                  <a:lnTo>
                    <a:pt x="295" y="673"/>
                  </a:lnTo>
                  <a:lnTo>
                    <a:pt x="293" y="673"/>
                  </a:lnTo>
                  <a:lnTo>
                    <a:pt x="291" y="673"/>
                  </a:lnTo>
                  <a:lnTo>
                    <a:pt x="289" y="673"/>
                  </a:lnTo>
                  <a:lnTo>
                    <a:pt x="289" y="675"/>
                  </a:lnTo>
                  <a:lnTo>
                    <a:pt x="287" y="677"/>
                  </a:lnTo>
                  <a:lnTo>
                    <a:pt x="285" y="677"/>
                  </a:lnTo>
                  <a:lnTo>
                    <a:pt x="283" y="677"/>
                  </a:lnTo>
                  <a:lnTo>
                    <a:pt x="283" y="675"/>
                  </a:lnTo>
                  <a:lnTo>
                    <a:pt x="281" y="675"/>
                  </a:lnTo>
                  <a:lnTo>
                    <a:pt x="280" y="675"/>
                  </a:lnTo>
                  <a:lnTo>
                    <a:pt x="280" y="673"/>
                  </a:lnTo>
                  <a:lnTo>
                    <a:pt x="278" y="671"/>
                  </a:lnTo>
                  <a:lnTo>
                    <a:pt x="278" y="669"/>
                  </a:lnTo>
                  <a:lnTo>
                    <a:pt x="278" y="667"/>
                  </a:lnTo>
                  <a:lnTo>
                    <a:pt x="278" y="665"/>
                  </a:lnTo>
                  <a:lnTo>
                    <a:pt x="276" y="663"/>
                  </a:lnTo>
                  <a:lnTo>
                    <a:pt x="274" y="663"/>
                  </a:lnTo>
                  <a:lnTo>
                    <a:pt x="272" y="661"/>
                  </a:lnTo>
                  <a:lnTo>
                    <a:pt x="270" y="661"/>
                  </a:lnTo>
                  <a:lnTo>
                    <a:pt x="268" y="660"/>
                  </a:lnTo>
                  <a:lnTo>
                    <a:pt x="266" y="660"/>
                  </a:lnTo>
                  <a:lnTo>
                    <a:pt x="264" y="660"/>
                  </a:lnTo>
                  <a:lnTo>
                    <a:pt x="262" y="658"/>
                  </a:lnTo>
                  <a:lnTo>
                    <a:pt x="261" y="658"/>
                  </a:lnTo>
                  <a:lnTo>
                    <a:pt x="259" y="658"/>
                  </a:lnTo>
                  <a:lnTo>
                    <a:pt x="259" y="656"/>
                  </a:lnTo>
                  <a:lnTo>
                    <a:pt x="261" y="654"/>
                  </a:lnTo>
                  <a:lnTo>
                    <a:pt x="261" y="652"/>
                  </a:lnTo>
                  <a:lnTo>
                    <a:pt x="261" y="650"/>
                  </a:lnTo>
                  <a:lnTo>
                    <a:pt x="259" y="650"/>
                  </a:lnTo>
                  <a:lnTo>
                    <a:pt x="257" y="650"/>
                  </a:lnTo>
                  <a:lnTo>
                    <a:pt x="255" y="650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49" y="650"/>
                  </a:lnTo>
                  <a:lnTo>
                    <a:pt x="247" y="650"/>
                  </a:lnTo>
                  <a:lnTo>
                    <a:pt x="245" y="650"/>
                  </a:lnTo>
                  <a:lnTo>
                    <a:pt x="243" y="648"/>
                  </a:lnTo>
                  <a:lnTo>
                    <a:pt x="245" y="646"/>
                  </a:lnTo>
                  <a:lnTo>
                    <a:pt x="245" y="644"/>
                  </a:lnTo>
                  <a:lnTo>
                    <a:pt x="245" y="642"/>
                  </a:lnTo>
                  <a:lnTo>
                    <a:pt x="247" y="641"/>
                  </a:lnTo>
                  <a:lnTo>
                    <a:pt x="251" y="635"/>
                  </a:lnTo>
                  <a:lnTo>
                    <a:pt x="257" y="629"/>
                  </a:lnTo>
                  <a:lnTo>
                    <a:pt x="261" y="623"/>
                  </a:lnTo>
                  <a:lnTo>
                    <a:pt x="266" y="618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0" y="612"/>
                  </a:lnTo>
                  <a:lnTo>
                    <a:pt x="270" y="608"/>
                  </a:lnTo>
                  <a:lnTo>
                    <a:pt x="268" y="606"/>
                  </a:lnTo>
                  <a:lnTo>
                    <a:pt x="268" y="604"/>
                  </a:lnTo>
                  <a:lnTo>
                    <a:pt x="268" y="603"/>
                  </a:lnTo>
                  <a:lnTo>
                    <a:pt x="268" y="601"/>
                  </a:lnTo>
                  <a:lnTo>
                    <a:pt x="268" y="597"/>
                  </a:lnTo>
                  <a:lnTo>
                    <a:pt x="268" y="595"/>
                  </a:lnTo>
                  <a:lnTo>
                    <a:pt x="268" y="589"/>
                  </a:lnTo>
                  <a:lnTo>
                    <a:pt x="270" y="585"/>
                  </a:lnTo>
                  <a:lnTo>
                    <a:pt x="270" y="584"/>
                  </a:lnTo>
                  <a:lnTo>
                    <a:pt x="272" y="580"/>
                  </a:lnTo>
                  <a:lnTo>
                    <a:pt x="274" y="578"/>
                  </a:lnTo>
                  <a:lnTo>
                    <a:pt x="278" y="576"/>
                  </a:lnTo>
                  <a:lnTo>
                    <a:pt x="281" y="574"/>
                  </a:lnTo>
                  <a:lnTo>
                    <a:pt x="283" y="572"/>
                  </a:lnTo>
                  <a:lnTo>
                    <a:pt x="285" y="568"/>
                  </a:lnTo>
                  <a:lnTo>
                    <a:pt x="285" y="563"/>
                  </a:lnTo>
                  <a:lnTo>
                    <a:pt x="285" y="561"/>
                  </a:lnTo>
                  <a:lnTo>
                    <a:pt x="283" y="557"/>
                  </a:lnTo>
                  <a:lnTo>
                    <a:pt x="283" y="551"/>
                  </a:lnTo>
                  <a:lnTo>
                    <a:pt x="281" y="549"/>
                  </a:lnTo>
                  <a:lnTo>
                    <a:pt x="281" y="546"/>
                  </a:lnTo>
                  <a:lnTo>
                    <a:pt x="283" y="544"/>
                  </a:lnTo>
                  <a:lnTo>
                    <a:pt x="283" y="542"/>
                  </a:lnTo>
                  <a:lnTo>
                    <a:pt x="285" y="540"/>
                  </a:lnTo>
                  <a:lnTo>
                    <a:pt x="285" y="538"/>
                  </a:lnTo>
                  <a:lnTo>
                    <a:pt x="287" y="534"/>
                  </a:lnTo>
                  <a:lnTo>
                    <a:pt x="289" y="532"/>
                  </a:lnTo>
                  <a:lnTo>
                    <a:pt x="291" y="527"/>
                  </a:lnTo>
                  <a:lnTo>
                    <a:pt x="293" y="523"/>
                  </a:lnTo>
                  <a:lnTo>
                    <a:pt x="293" y="519"/>
                  </a:lnTo>
                  <a:lnTo>
                    <a:pt x="295" y="515"/>
                  </a:lnTo>
                  <a:lnTo>
                    <a:pt x="297" y="511"/>
                  </a:lnTo>
                  <a:lnTo>
                    <a:pt x="299" y="509"/>
                  </a:lnTo>
                  <a:lnTo>
                    <a:pt x="299" y="508"/>
                  </a:lnTo>
                  <a:lnTo>
                    <a:pt x="300" y="508"/>
                  </a:lnTo>
                  <a:lnTo>
                    <a:pt x="300" y="506"/>
                  </a:lnTo>
                  <a:lnTo>
                    <a:pt x="302" y="506"/>
                  </a:lnTo>
                  <a:lnTo>
                    <a:pt x="302" y="504"/>
                  </a:lnTo>
                  <a:lnTo>
                    <a:pt x="304" y="504"/>
                  </a:lnTo>
                  <a:lnTo>
                    <a:pt x="306" y="502"/>
                  </a:lnTo>
                  <a:lnTo>
                    <a:pt x="310" y="502"/>
                  </a:lnTo>
                  <a:lnTo>
                    <a:pt x="312" y="502"/>
                  </a:lnTo>
                  <a:lnTo>
                    <a:pt x="312" y="500"/>
                  </a:lnTo>
                  <a:lnTo>
                    <a:pt x="316" y="504"/>
                  </a:lnTo>
                  <a:lnTo>
                    <a:pt x="318" y="508"/>
                  </a:lnTo>
                  <a:lnTo>
                    <a:pt x="319" y="508"/>
                  </a:lnTo>
                  <a:lnTo>
                    <a:pt x="321" y="509"/>
                  </a:lnTo>
                  <a:lnTo>
                    <a:pt x="323" y="509"/>
                  </a:lnTo>
                  <a:lnTo>
                    <a:pt x="327" y="509"/>
                  </a:lnTo>
                  <a:lnTo>
                    <a:pt x="331" y="509"/>
                  </a:lnTo>
                  <a:lnTo>
                    <a:pt x="335" y="508"/>
                  </a:lnTo>
                  <a:lnTo>
                    <a:pt x="337" y="508"/>
                  </a:lnTo>
                  <a:lnTo>
                    <a:pt x="340" y="504"/>
                  </a:lnTo>
                  <a:lnTo>
                    <a:pt x="342" y="498"/>
                  </a:lnTo>
                  <a:lnTo>
                    <a:pt x="346" y="492"/>
                  </a:lnTo>
                  <a:lnTo>
                    <a:pt x="348" y="489"/>
                  </a:lnTo>
                  <a:lnTo>
                    <a:pt x="352" y="485"/>
                  </a:lnTo>
                  <a:lnTo>
                    <a:pt x="354" y="485"/>
                  </a:lnTo>
                  <a:lnTo>
                    <a:pt x="357" y="483"/>
                  </a:lnTo>
                  <a:lnTo>
                    <a:pt x="359" y="481"/>
                  </a:lnTo>
                  <a:lnTo>
                    <a:pt x="363" y="481"/>
                  </a:lnTo>
                  <a:lnTo>
                    <a:pt x="365" y="477"/>
                  </a:lnTo>
                  <a:lnTo>
                    <a:pt x="367" y="475"/>
                  </a:lnTo>
                  <a:lnTo>
                    <a:pt x="373" y="471"/>
                  </a:lnTo>
                  <a:lnTo>
                    <a:pt x="378" y="470"/>
                  </a:lnTo>
                  <a:lnTo>
                    <a:pt x="382" y="468"/>
                  </a:lnTo>
                  <a:lnTo>
                    <a:pt x="386" y="464"/>
                  </a:lnTo>
                  <a:lnTo>
                    <a:pt x="392" y="462"/>
                  </a:lnTo>
                  <a:lnTo>
                    <a:pt x="395" y="462"/>
                  </a:lnTo>
                  <a:lnTo>
                    <a:pt x="399" y="462"/>
                  </a:lnTo>
                  <a:lnTo>
                    <a:pt x="403" y="460"/>
                  </a:lnTo>
                  <a:lnTo>
                    <a:pt x="407" y="458"/>
                  </a:lnTo>
                  <a:lnTo>
                    <a:pt x="409" y="454"/>
                  </a:lnTo>
                  <a:lnTo>
                    <a:pt x="411" y="452"/>
                  </a:lnTo>
                  <a:lnTo>
                    <a:pt x="413" y="451"/>
                  </a:lnTo>
                  <a:lnTo>
                    <a:pt x="414" y="451"/>
                  </a:lnTo>
                  <a:lnTo>
                    <a:pt x="416" y="451"/>
                  </a:lnTo>
                  <a:lnTo>
                    <a:pt x="418" y="451"/>
                  </a:lnTo>
                  <a:lnTo>
                    <a:pt x="418" y="449"/>
                  </a:lnTo>
                  <a:lnTo>
                    <a:pt x="420" y="447"/>
                  </a:lnTo>
                  <a:lnTo>
                    <a:pt x="424" y="445"/>
                  </a:lnTo>
                  <a:lnTo>
                    <a:pt x="426" y="443"/>
                  </a:lnTo>
                  <a:lnTo>
                    <a:pt x="426" y="441"/>
                  </a:lnTo>
                  <a:lnTo>
                    <a:pt x="428" y="437"/>
                  </a:lnTo>
                  <a:lnTo>
                    <a:pt x="430" y="435"/>
                  </a:lnTo>
                  <a:lnTo>
                    <a:pt x="432" y="433"/>
                  </a:lnTo>
                  <a:lnTo>
                    <a:pt x="433" y="432"/>
                  </a:lnTo>
                  <a:lnTo>
                    <a:pt x="433" y="428"/>
                  </a:lnTo>
                  <a:lnTo>
                    <a:pt x="435" y="426"/>
                  </a:lnTo>
                  <a:lnTo>
                    <a:pt x="435" y="424"/>
                  </a:lnTo>
                  <a:lnTo>
                    <a:pt x="437" y="424"/>
                  </a:lnTo>
                  <a:lnTo>
                    <a:pt x="439" y="424"/>
                  </a:lnTo>
                  <a:lnTo>
                    <a:pt x="443" y="424"/>
                  </a:lnTo>
                  <a:lnTo>
                    <a:pt x="447" y="426"/>
                  </a:lnTo>
                  <a:lnTo>
                    <a:pt x="449" y="426"/>
                  </a:lnTo>
                  <a:lnTo>
                    <a:pt x="451" y="424"/>
                  </a:lnTo>
                  <a:lnTo>
                    <a:pt x="454" y="422"/>
                  </a:lnTo>
                  <a:lnTo>
                    <a:pt x="458" y="418"/>
                  </a:lnTo>
                  <a:lnTo>
                    <a:pt x="460" y="416"/>
                  </a:lnTo>
                  <a:lnTo>
                    <a:pt x="464" y="411"/>
                  </a:lnTo>
                  <a:lnTo>
                    <a:pt x="462" y="411"/>
                  </a:lnTo>
                  <a:lnTo>
                    <a:pt x="460" y="411"/>
                  </a:lnTo>
                  <a:lnTo>
                    <a:pt x="460" y="409"/>
                  </a:lnTo>
                  <a:lnTo>
                    <a:pt x="458" y="409"/>
                  </a:lnTo>
                  <a:lnTo>
                    <a:pt x="458" y="407"/>
                  </a:lnTo>
                  <a:lnTo>
                    <a:pt x="456" y="407"/>
                  </a:lnTo>
                  <a:lnTo>
                    <a:pt x="454" y="405"/>
                  </a:lnTo>
                  <a:lnTo>
                    <a:pt x="454" y="403"/>
                  </a:lnTo>
                  <a:lnTo>
                    <a:pt x="454" y="401"/>
                  </a:lnTo>
                  <a:lnTo>
                    <a:pt x="452" y="401"/>
                  </a:lnTo>
                  <a:lnTo>
                    <a:pt x="452" y="399"/>
                  </a:lnTo>
                  <a:lnTo>
                    <a:pt x="451" y="399"/>
                  </a:lnTo>
                  <a:lnTo>
                    <a:pt x="451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9" y="394"/>
                  </a:lnTo>
                  <a:lnTo>
                    <a:pt x="449" y="392"/>
                  </a:lnTo>
                  <a:lnTo>
                    <a:pt x="449" y="390"/>
                  </a:lnTo>
                  <a:lnTo>
                    <a:pt x="447" y="390"/>
                  </a:lnTo>
                  <a:lnTo>
                    <a:pt x="447" y="388"/>
                  </a:lnTo>
                  <a:lnTo>
                    <a:pt x="445" y="386"/>
                  </a:lnTo>
                  <a:lnTo>
                    <a:pt x="443" y="386"/>
                  </a:lnTo>
                  <a:lnTo>
                    <a:pt x="443" y="384"/>
                  </a:lnTo>
                  <a:lnTo>
                    <a:pt x="441" y="384"/>
                  </a:lnTo>
                  <a:lnTo>
                    <a:pt x="441" y="382"/>
                  </a:lnTo>
                  <a:lnTo>
                    <a:pt x="439" y="382"/>
                  </a:lnTo>
                  <a:lnTo>
                    <a:pt x="437" y="380"/>
                  </a:lnTo>
                  <a:lnTo>
                    <a:pt x="437" y="378"/>
                  </a:lnTo>
                  <a:lnTo>
                    <a:pt x="437" y="376"/>
                  </a:lnTo>
                  <a:lnTo>
                    <a:pt x="435" y="376"/>
                  </a:lnTo>
                  <a:lnTo>
                    <a:pt x="433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8"/>
                  </a:lnTo>
                  <a:lnTo>
                    <a:pt x="420" y="376"/>
                  </a:lnTo>
                  <a:lnTo>
                    <a:pt x="418" y="378"/>
                  </a:lnTo>
                  <a:lnTo>
                    <a:pt x="414" y="380"/>
                  </a:lnTo>
                  <a:lnTo>
                    <a:pt x="413" y="380"/>
                  </a:lnTo>
                  <a:lnTo>
                    <a:pt x="413" y="378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3"/>
                  </a:lnTo>
                  <a:lnTo>
                    <a:pt x="411" y="371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399" y="367"/>
                  </a:lnTo>
                  <a:lnTo>
                    <a:pt x="397" y="367"/>
                  </a:lnTo>
                  <a:lnTo>
                    <a:pt x="397" y="365"/>
                  </a:lnTo>
                  <a:lnTo>
                    <a:pt x="395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4" y="361"/>
                  </a:lnTo>
                  <a:lnTo>
                    <a:pt x="394" y="359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lnTo>
                    <a:pt x="382" y="352"/>
                  </a:lnTo>
                  <a:lnTo>
                    <a:pt x="380" y="352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5" y="352"/>
                  </a:lnTo>
                  <a:lnTo>
                    <a:pt x="373" y="350"/>
                  </a:lnTo>
                  <a:lnTo>
                    <a:pt x="373" y="348"/>
                  </a:lnTo>
                  <a:lnTo>
                    <a:pt x="373" y="346"/>
                  </a:lnTo>
                  <a:lnTo>
                    <a:pt x="375" y="344"/>
                  </a:lnTo>
                  <a:lnTo>
                    <a:pt x="375" y="342"/>
                  </a:lnTo>
                  <a:lnTo>
                    <a:pt x="375" y="340"/>
                  </a:lnTo>
                  <a:lnTo>
                    <a:pt x="375" y="339"/>
                  </a:lnTo>
                  <a:lnTo>
                    <a:pt x="375" y="337"/>
                  </a:lnTo>
                  <a:lnTo>
                    <a:pt x="375" y="335"/>
                  </a:lnTo>
                  <a:lnTo>
                    <a:pt x="375" y="333"/>
                  </a:lnTo>
                  <a:lnTo>
                    <a:pt x="373" y="331"/>
                  </a:lnTo>
                  <a:lnTo>
                    <a:pt x="371" y="331"/>
                  </a:lnTo>
                  <a:lnTo>
                    <a:pt x="371" y="329"/>
                  </a:lnTo>
                  <a:lnTo>
                    <a:pt x="371" y="325"/>
                  </a:lnTo>
                  <a:lnTo>
                    <a:pt x="371" y="323"/>
                  </a:lnTo>
                  <a:lnTo>
                    <a:pt x="369" y="321"/>
                  </a:lnTo>
                  <a:lnTo>
                    <a:pt x="367" y="321"/>
                  </a:lnTo>
                  <a:lnTo>
                    <a:pt x="365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57" y="325"/>
                  </a:lnTo>
                  <a:lnTo>
                    <a:pt x="356" y="325"/>
                  </a:lnTo>
                  <a:lnTo>
                    <a:pt x="354" y="327"/>
                  </a:lnTo>
                  <a:lnTo>
                    <a:pt x="352" y="327"/>
                  </a:lnTo>
                  <a:lnTo>
                    <a:pt x="352" y="325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50" y="320"/>
                  </a:lnTo>
                  <a:lnTo>
                    <a:pt x="350" y="318"/>
                  </a:lnTo>
                  <a:lnTo>
                    <a:pt x="348" y="316"/>
                  </a:lnTo>
                  <a:lnTo>
                    <a:pt x="348" y="314"/>
                  </a:lnTo>
                  <a:lnTo>
                    <a:pt x="350" y="312"/>
                  </a:lnTo>
                  <a:lnTo>
                    <a:pt x="348" y="312"/>
                  </a:lnTo>
                  <a:lnTo>
                    <a:pt x="348" y="310"/>
                  </a:lnTo>
                  <a:lnTo>
                    <a:pt x="346" y="308"/>
                  </a:lnTo>
                  <a:lnTo>
                    <a:pt x="344" y="308"/>
                  </a:lnTo>
                  <a:lnTo>
                    <a:pt x="344" y="306"/>
                  </a:lnTo>
                  <a:lnTo>
                    <a:pt x="342" y="306"/>
                  </a:lnTo>
                  <a:lnTo>
                    <a:pt x="338" y="308"/>
                  </a:lnTo>
                  <a:lnTo>
                    <a:pt x="337" y="308"/>
                  </a:lnTo>
                  <a:lnTo>
                    <a:pt x="333" y="308"/>
                  </a:lnTo>
                  <a:lnTo>
                    <a:pt x="331" y="306"/>
                  </a:lnTo>
                  <a:lnTo>
                    <a:pt x="329" y="306"/>
                  </a:lnTo>
                  <a:lnTo>
                    <a:pt x="329" y="308"/>
                  </a:lnTo>
                  <a:lnTo>
                    <a:pt x="327" y="308"/>
                  </a:lnTo>
                  <a:lnTo>
                    <a:pt x="327" y="310"/>
                  </a:lnTo>
                  <a:lnTo>
                    <a:pt x="325" y="310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3" y="304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21" y="301"/>
                  </a:lnTo>
                  <a:lnTo>
                    <a:pt x="323" y="299"/>
                  </a:lnTo>
                  <a:lnTo>
                    <a:pt x="321" y="299"/>
                  </a:lnTo>
                  <a:lnTo>
                    <a:pt x="319" y="299"/>
                  </a:lnTo>
                  <a:lnTo>
                    <a:pt x="319" y="297"/>
                  </a:lnTo>
                  <a:lnTo>
                    <a:pt x="318" y="297"/>
                  </a:lnTo>
                  <a:lnTo>
                    <a:pt x="316" y="299"/>
                  </a:lnTo>
                  <a:lnTo>
                    <a:pt x="314" y="299"/>
                  </a:lnTo>
                  <a:lnTo>
                    <a:pt x="312" y="299"/>
                  </a:lnTo>
                  <a:lnTo>
                    <a:pt x="310" y="297"/>
                  </a:lnTo>
                  <a:lnTo>
                    <a:pt x="310" y="295"/>
                  </a:lnTo>
                  <a:lnTo>
                    <a:pt x="308" y="295"/>
                  </a:lnTo>
                  <a:lnTo>
                    <a:pt x="308" y="293"/>
                  </a:lnTo>
                  <a:lnTo>
                    <a:pt x="308" y="291"/>
                  </a:lnTo>
                  <a:lnTo>
                    <a:pt x="308" y="289"/>
                  </a:lnTo>
                  <a:lnTo>
                    <a:pt x="308" y="287"/>
                  </a:lnTo>
                  <a:lnTo>
                    <a:pt x="310" y="287"/>
                  </a:lnTo>
                  <a:lnTo>
                    <a:pt x="310" y="285"/>
                  </a:lnTo>
                  <a:lnTo>
                    <a:pt x="306" y="283"/>
                  </a:lnTo>
                  <a:lnTo>
                    <a:pt x="306" y="282"/>
                  </a:lnTo>
                  <a:lnTo>
                    <a:pt x="304" y="282"/>
                  </a:lnTo>
                  <a:lnTo>
                    <a:pt x="302" y="282"/>
                  </a:lnTo>
                  <a:lnTo>
                    <a:pt x="302" y="280"/>
                  </a:lnTo>
                  <a:lnTo>
                    <a:pt x="299" y="280"/>
                  </a:lnTo>
                  <a:lnTo>
                    <a:pt x="297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87" y="276"/>
                  </a:lnTo>
                  <a:lnTo>
                    <a:pt x="285" y="274"/>
                  </a:lnTo>
                  <a:lnTo>
                    <a:pt x="285" y="272"/>
                  </a:lnTo>
                  <a:lnTo>
                    <a:pt x="283" y="270"/>
                  </a:lnTo>
                  <a:lnTo>
                    <a:pt x="283" y="268"/>
                  </a:lnTo>
                  <a:lnTo>
                    <a:pt x="281" y="268"/>
                  </a:lnTo>
                  <a:lnTo>
                    <a:pt x="280" y="266"/>
                  </a:lnTo>
                  <a:lnTo>
                    <a:pt x="278" y="264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4" y="264"/>
                  </a:lnTo>
                  <a:lnTo>
                    <a:pt x="272" y="264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8" y="261"/>
                  </a:lnTo>
                  <a:lnTo>
                    <a:pt x="266" y="261"/>
                  </a:lnTo>
                  <a:lnTo>
                    <a:pt x="264" y="263"/>
                  </a:lnTo>
                  <a:lnTo>
                    <a:pt x="262" y="263"/>
                  </a:lnTo>
                  <a:lnTo>
                    <a:pt x="261" y="264"/>
                  </a:lnTo>
                  <a:lnTo>
                    <a:pt x="259" y="264"/>
                  </a:lnTo>
                  <a:lnTo>
                    <a:pt x="257" y="264"/>
                  </a:lnTo>
                  <a:lnTo>
                    <a:pt x="255" y="264"/>
                  </a:lnTo>
                  <a:lnTo>
                    <a:pt x="253" y="264"/>
                  </a:lnTo>
                  <a:lnTo>
                    <a:pt x="253" y="263"/>
                  </a:lnTo>
                  <a:lnTo>
                    <a:pt x="251" y="263"/>
                  </a:lnTo>
                  <a:lnTo>
                    <a:pt x="249" y="259"/>
                  </a:lnTo>
                  <a:lnTo>
                    <a:pt x="251" y="259"/>
                  </a:lnTo>
                  <a:lnTo>
                    <a:pt x="253" y="257"/>
                  </a:lnTo>
                  <a:lnTo>
                    <a:pt x="251" y="255"/>
                  </a:lnTo>
                  <a:lnTo>
                    <a:pt x="251" y="253"/>
                  </a:lnTo>
                  <a:lnTo>
                    <a:pt x="249" y="251"/>
                  </a:lnTo>
                  <a:lnTo>
                    <a:pt x="247" y="249"/>
                  </a:lnTo>
                  <a:lnTo>
                    <a:pt x="247" y="247"/>
                  </a:lnTo>
                  <a:lnTo>
                    <a:pt x="245" y="245"/>
                  </a:lnTo>
                  <a:lnTo>
                    <a:pt x="243" y="244"/>
                  </a:lnTo>
                  <a:lnTo>
                    <a:pt x="243" y="242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38" y="242"/>
                  </a:lnTo>
                  <a:lnTo>
                    <a:pt x="236" y="240"/>
                  </a:lnTo>
                  <a:lnTo>
                    <a:pt x="234" y="238"/>
                  </a:lnTo>
                  <a:lnTo>
                    <a:pt x="232" y="238"/>
                  </a:lnTo>
                  <a:lnTo>
                    <a:pt x="232" y="236"/>
                  </a:lnTo>
                  <a:lnTo>
                    <a:pt x="230" y="236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6" y="234"/>
                  </a:lnTo>
                  <a:lnTo>
                    <a:pt x="226" y="232"/>
                  </a:lnTo>
                  <a:lnTo>
                    <a:pt x="224" y="232"/>
                  </a:lnTo>
                  <a:lnTo>
                    <a:pt x="224" y="230"/>
                  </a:lnTo>
                  <a:lnTo>
                    <a:pt x="223" y="228"/>
                  </a:lnTo>
                  <a:lnTo>
                    <a:pt x="223" y="226"/>
                  </a:lnTo>
                  <a:lnTo>
                    <a:pt x="224" y="226"/>
                  </a:lnTo>
                  <a:lnTo>
                    <a:pt x="224" y="225"/>
                  </a:lnTo>
                  <a:lnTo>
                    <a:pt x="223" y="221"/>
                  </a:lnTo>
                  <a:lnTo>
                    <a:pt x="221" y="219"/>
                  </a:lnTo>
                  <a:lnTo>
                    <a:pt x="221" y="217"/>
                  </a:lnTo>
                  <a:lnTo>
                    <a:pt x="219" y="217"/>
                  </a:lnTo>
                  <a:lnTo>
                    <a:pt x="217" y="217"/>
                  </a:lnTo>
                  <a:lnTo>
                    <a:pt x="217" y="215"/>
                  </a:lnTo>
                  <a:lnTo>
                    <a:pt x="215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1"/>
                  </a:lnTo>
                  <a:lnTo>
                    <a:pt x="209" y="211"/>
                  </a:lnTo>
                  <a:lnTo>
                    <a:pt x="207" y="209"/>
                  </a:lnTo>
                  <a:lnTo>
                    <a:pt x="205" y="209"/>
                  </a:lnTo>
                  <a:lnTo>
                    <a:pt x="205" y="207"/>
                  </a:lnTo>
                  <a:lnTo>
                    <a:pt x="205" y="206"/>
                  </a:lnTo>
                  <a:lnTo>
                    <a:pt x="204" y="204"/>
                  </a:lnTo>
                  <a:lnTo>
                    <a:pt x="202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8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5" y="192"/>
                  </a:lnTo>
                  <a:lnTo>
                    <a:pt x="183" y="190"/>
                  </a:lnTo>
                  <a:lnTo>
                    <a:pt x="179" y="188"/>
                  </a:lnTo>
                  <a:lnTo>
                    <a:pt x="177" y="187"/>
                  </a:lnTo>
                  <a:lnTo>
                    <a:pt x="175" y="185"/>
                  </a:lnTo>
                  <a:lnTo>
                    <a:pt x="175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7" y="177"/>
                  </a:lnTo>
                  <a:lnTo>
                    <a:pt x="167" y="175"/>
                  </a:lnTo>
                  <a:lnTo>
                    <a:pt x="167" y="173"/>
                  </a:lnTo>
                  <a:lnTo>
                    <a:pt x="167" y="171"/>
                  </a:lnTo>
                  <a:lnTo>
                    <a:pt x="167" y="169"/>
                  </a:lnTo>
                  <a:lnTo>
                    <a:pt x="169" y="168"/>
                  </a:lnTo>
                  <a:lnTo>
                    <a:pt x="169" y="166"/>
                  </a:lnTo>
                  <a:lnTo>
                    <a:pt x="167" y="164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9" y="162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2" y="158"/>
                  </a:lnTo>
                  <a:lnTo>
                    <a:pt x="160" y="156"/>
                  </a:lnTo>
                  <a:lnTo>
                    <a:pt x="158" y="154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4" y="152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1" y="154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29" y="158"/>
                  </a:lnTo>
                  <a:lnTo>
                    <a:pt x="129" y="160"/>
                  </a:lnTo>
                  <a:lnTo>
                    <a:pt x="129" y="162"/>
                  </a:lnTo>
                  <a:lnTo>
                    <a:pt x="128" y="162"/>
                  </a:lnTo>
                  <a:lnTo>
                    <a:pt x="124" y="162"/>
                  </a:lnTo>
                  <a:lnTo>
                    <a:pt x="122" y="164"/>
                  </a:lnTo>
                  <a:lnTo>
                    <a:pt x="120" y="164"/>
                  </a:lnTo>
                  <a:lnTo>
                    <a:pt x="118" y="164"/>
                  </a:lnTo>
                  <a:lnTo>
                    <a:pt x="118" y="166"/>
                  </a:lnTo>
                  <a:lnTo>
                    <a:pt x="118" y="168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0" y="175"/>
                  </a:lnTo>
                  <a:lnTo>
                    <a:pt x="107" y="179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1"/>
                  </a:lnTo>
                  <a:lnTo>
                    <a:pt x="91" y="179"/>
                  </a:lnTo>
                  <a:lnTo>
                    <a:pt x="90" y="177"/>
                  </a:lnTo>
                  <a:lnTo>
                    <a:pt x="86" y="175"/>
                  </a:lnTo>
                  <a:lnTo>
                    <a:pt x="84" y="171"/>
                  </a:lnTo>
                  <a:lnTo>
                    <a:pt x="82" y="171"/>
                  </a:lnTo>
                  <a:lnTo>
                    <a:pt x="80" y="169"/>
                  </a:lnTo>
                  <a:lnTo>
                    <a:pt x="78" y="168"/>
                  </a:lnTo>
                  <a:lnTo>
                    <a:pt x="76" y="168"/>
                  </a:lnTo>
                  <a:lnTo>
                    <a:pt x="74" y="169"/>
                  </a:lnTo>
                  <a:lnTo>
                    <a:pt x="74" y="171"/>
                  </a:lnTo>
                  <a:lnTo>
                    <a:pt x="72" y="173"/>
                  </a:lnTo>
                  <a:lnTo>
                    <a:pt x="69" y="175"/>
                  </a:lnTo>
                  <a:lnTo>
                    <a:pt x="65" y="175"/>
                  </a:lnTo>
                  <a:lnTo>
                    <a:pt x="63" y="177"/>
                  </a:lnTo>
                  <a:lnTo>
                    <a:pt x="59" y="177"/>
                  </a:lnTo>
                  <a:lnTo>
                    <a:pt x="53" y="177"/>
                  </a:lnTo>
                  <a:lnTo>
                    <a:pt x="52" y="175"/>
                  </a:lnTo>
                  <a:lnTo>
                    <a:pt x="48" y="173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2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0" y="154"/>
                  </a:lnTo>
                  <a:lnTo>
                    <a:pt x="38" y="154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29" y="147"/>
                  </a:lnTo>
                  <a:lnTo>
                    <a:pt x="25" y="147"/>
                  </a:lnTo>
                  <a:lnTo>
                    <a:pt x="23" y="145"/>
                  </a:lnTo>
                  <a:lnTo>
                    <a:pt x="21" y="143"/>
                  </a:lnTo>
                  <a:lnTo>
                    <a:pt x="21" y="141"/>
                  </a:lnTo>
                  <a:lnTo>
                    <a:pt x="19" y="139"/>
                  </a:lnTo>
                  <a:lnTo>
                    <a:pt x="17" y="137"/>
                  </a:lnTo>
                  <a:lnTo>
                    <a:pt x="13" y="133"/>
                  </a:lnTo>
                  <a:lnTo>
                    <a:pt x="12" y="131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15" y="112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1"/>
                  </a:lnTo>
                  <a:lnTo>
                    <a:pt x="34" y="99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4" y="95"/>
                  </a:lnTo>
                  <a:lnTo>
                    <a:pt x="48" y="93"/>
                  </a:lnTo>
                  <a:lnTo>
                    <a:pt x="52" y="88"/>
                  </a:lnTo>
                  <a:lnTo>
                    <a:pt x="57" y="82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3" y="71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6" y="61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3" y="50"/>
                  </a:lnTo>
                  <a:lnTo>
                    <a:pt x="57" y="48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4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6"/>
                  </a:lnTo>
                  <a:lnTo>
                    <a:pt x="78" y="35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103" y="29"/>
                  </a:lnTo>
                  <a:lnTo>
                    <a:pt x="110" y="29"/>
                  </a:lnTo>
                  <a:lnTo>
                    <a:pt x="124" y="29"/>
                  </a:lnTo>
                  <a:lnTo>
                    <a:pt x="131" y="29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3" y="33"/>
                  </a:lnTo>
                  <a:lnTo>
                    <a:pt x="143" y="35"/>
                  </a:lnTo>
                  <a:lnTo>
                    <a:pt x="147" y="38"/>
                  </a:lnTo>
                  <a:lnTo>
                    <a:pt x="148" y="44"/>
                  </a:lnTo>
                  <a:lnTo>
                    <a:pt x="150" y="48"/>
                  </a:lnTo>
                  <a:lnTo>
                    <a:pt x="152" y="50"/>
                  </a:lnTo>
                  <a:lnTo>
                    <a:pt x="154" y="55"/>
                  </a:lnTo>
                  <a:lnTo>
                    <a:pt x="158" y="59"/>
                  </a:lnTo>
                  <a:lnTo>
                    <a:pt x="160" y="65"/>
                  </a:lnTo>
                  <a:lnTo>
                    <a:pt x="160" y="67"/>
                  </a:lnTo>
                  <a:lnTo>
                    <a:pt x="162" y="69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7" y="71"/>
                  </a:lnTo>
                  <a:lnTo>
                    <a:pt x="169" y="71"/>
                  </a:lnTo>
                  <a:lnTo>
                    <a:pt x="173" y="71"/>
                  </a:lnTo>
                  <a:lnTo>
                    <a:pt x="179" y="71"/>
                  </a:lnTo>
                  <a:lnTo>
                    <a:pt x="186" y="71"/>
                  </a:lnTo>
                  <a:lnTo>
                    <a:pt x="194" y="71"/>
                  </a:lnTo>
                  <a:lnTo>
                    <a:pt x="198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9" y="74"/>
                  </a:lnTo>
                  <a:lnTo>
                    <a:pt x="211" y="76"/>
                  </a:lnTo>
                  <a:lnTo>
                    <a:pt x="215" y="80"/>
                  </a:lnTo>
                  <a:lnTo>
                    <a:pt x="217" y="84"/>
                  </a:lnTo>
                  <a:lnTo>
                    <a:pt x="221" y="90"/>
                  </a:lnTo>
                  <a:lnTo>
                    <a:pt x="224" y="93"/>
                  </a:lnTo>
                  <a:lnTo>
                    <a:pt x="226" y="95"/>
                  </a:lnTo>
                  <a:lnTo>
                    <a:pt x="228" y="95"/>
                  </a:lnTo>
                  <a:lnTo>
                    <a:pt x="230" y="93"/>
                  </a:lnTo>
                  <a:lnTo>
                    <a:pt x="232" y="90"/>
                  </a:lnTo>
                  <a:lnTo>
                    <a:pt x="236" y="86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42" y="76"/>
                  </a:lnTo>
                  <a:lnTo>
                    <a:pt x="242" y="74"/>
                  </a:lnTo>
                  <a:lnTo>
                    <a:pt x="243" y="73"/>
                  </a:lnTo>
                  <a:lnTo>
                    <a:pt x="243" y="71"/>
                  </a:lnTo>
                  <a:lnTo>
                    <a:pt x="245" y="71"/>
                  </a:lnTo>
                  <a:lnTo>
                    <a:pt x="247" y="69"/>
                  </a:lnTo>
                  <a:lnTo>
                    <a:pt x="249" y="69"/>
                  </a:lnTo>
                  <a:lnTo>
                    <a:pt x="251" y="69"/>
                  </a:lnTo>
                  <a:lnTo>
                    <a:pt x="253" y="69"/>
                  </a:lnTo>
                  <a:lnTo>
                    <a:pt x="257" y="69"/>
                  </a:lnTo>
                  <a:lnTo>
                    <a:pt x="259" y="69"/>
                  </a:lnTo>
                  <a:lnTo>
                    <a:pt x="262" y="67"/>
                  </a:lnTo>
                  <a:lnTo>
                    <a:pt x="266" y="65"/>
                  </a:lnTo>
                  <a:lnTo>
                    <a:pt x="270" y="61"/>
                  </a:lnTo>
                  <a:lnTo>
                    <a:pt x="274" y="59"/>
                  </a:lnTo>
                  <a:lnTo>
                    <a:pt x="278" y="57"/>
                  </a:lnTo>
                  <a:lnTo>
                    <a:pt x="281" y="55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91" y="48"/>
                  </a:lnTo>
                  <a:lnTo>
                    <a:pt x="297" y="44"/>
                  </a:lnTo>
                  <a:lnTo>
                    <a:pt x="300" y="42"/>
                  </a:lnTo>
                  <a:lnTo>
                    <a:pt x="302" y="40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12" y="27"/>
                  </a:lnTo>
                  <a:lnTo>
                    <a:pt x="314" y="23"/>
                  </a:lnTo>
                  <a:lnTo>
                    <a:pt x="316" y="17"/>
                  </a:lnTo>
                  <a:lnTo>
                    <a:pt x="319" y="14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3" y="6"/>
                  </a:lnTo>
                  <a:lnTo>
                    <a:pt x="340" y="4"/>
                  </a:lnTo>
                  <a:lnTo>
                    <a:pt x="344" y="2"/>
                  </a:lnTo>
                  <a:lnTo>
                    <a:pt x="350" y="2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4" y="2"/>
                  </a:lnTo>
                  <a:lnTo>
                    <a:pt x="356" y="4"/>
                  </a:lnTo>
                  <a:lnTo>
                    <a:pt x="357" y="6"/>
                  </a:lnTo>
                  <a:lnTo>
                    <a:pt x="359" y="6"/>
                  </a:lnTo>
                  <a:lnTo>
                    <a:pt x="363" y="8"/>
                  </a:lnTo>
                  <a:lnTo>
                    <a:pt x="365" y="8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6" y="8"/>
                  </a:lnTo>
                  <a:lnTo>
                    <a:pt x="378" y="6"/>
                  </a:lnTo>
                  <a:lnTo>
                    <a:pt x="380" y="6"/>
                  </a:lnTo>
                  <a:lnTo>
                    <a:pt x="380" y="8"/>
                  </a:lnTo>
                  <a:lnTo>
                    <a:pt x="382" y="8"/>
                  </a:lnTo>
                  <a:lnTo>
                    <a:pt x="384" y="10"/>
                  </a:lnTo>
                  <a:lnTo>
                    <a:pt x="384" y="12"/>
                  </a:lnTo>
                  <a:lnTo>
                    <a:pt x="384" y="14"/>
                  </a:lnTo>
                  <a:lnTo>
                    <a:pt x="384" y="16"/>
                  </a:lnTo>
                  <a:lnTo>
                    <a:pt x="384" y="17"/>
                  </a:lnTo>
                  <a:lnTo>
                    <a:pt x="386" y="21"/>
                  </a:lnTo>
                  <a:lnTo>
                    <a:pt x="388" y="25"/>
                  </a:lnTo>
                  <a:lnTo>
                    <a:pt x="390" y="27"/>
                  </a:lnTo>
                  <a:lnTo>
                    <a:pt x="392" y="33"/>
                  </a:lnTo>
                  <a:lnTo>
                    <a:pt x="394" y="38"/>
                  </a:lnTo>
                  <a:lnTo>
                    <a:pt x="395" y="42"/>
                  </a:lnTo>
                  <a:lnTo>
                    <a:pt x="395" y="46"/>
                  </a:lnTo>
                  <a:lnTo>
                    <a:pt x="395" y="48"/>
                  </a:lnTo>
                  <a:lnTo>
                    <a:pt x="397" y="48"/>
                  </a:lnTo>
                  <a:lnTo>
                    <a:pt x="397" y="50"/>
                  </a:lnTo>
                  <a:lnTo>
                    <a:pt x="401" y="54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3" y="59"/>
                  </a:lnTo>
                  <a:lnTo>
                    <a:pt x="405" y="61"/>
                  </a:lnTo>
                  <a:lnTo>
                    <a:pt x="407" y="61"/>
                  </a:lnTo>
                  <a:lnTo>
                    <a:pt x="409" y="61"/>
                  </a:lnTo>
                  <a:lnTo>
                    <a:pt x="409" y="59"/>
                  </a:lnTo>
                  <a:lnTo>
                    <a:pt x="411" y="59"/>
                  </a:lnTo>
                  <a:lnTo>
                    <a:pt x="413" y="57"/>
                  </a:lnTo>
                  <a:lnTo>
                    <a:pt x="416" y="55"/>
                  </a:lnTo>
                  <a:lnTo>
                    <a:pt x="418" y="54"/>
                  </a:lnTo>
                  <a:lnTo>
                    <a:pt x="420" y="50"/>
                  </a:lnTo>
                  <a:lnTo>
                    <a:pt x="422" y="48"/>
                  </a:lnTo>
                  <a:lnTo>
                    <a:pt x="424" y="46"/>
                  </a:lnTo>
                  <a:lnTo>
                    <a:pt x="426" y="44"/>
                  </a:lnTo>
                  <a:lnTo>
                    <a:pt x="428" y="44"/>
                  </a:lnTo>
                  <a:lnTo>
                    <a:pt x="430" y="44"/>
                  </a:lnTo>
                  <a:lnTo>
                    <a:pt x="432" y="42"/>
                  </a:lnTo>
                  <a:lnTo>
                    <a:pt x="435" y="42"/>
                  </a:lnTo>
                  <a:lnTo>
                    <a:pt x="437" y="42"/>
                  </a:lnTo>
                  <a:lnTo>
                    <a:pt x="441" y="42"/>
                  </a:lnTo>
                  <a:lnTo>
                    <a:pt x="445" y="40"/>
                  </a:lnTo>
                  <a:lnTo>
                    <a:pt x="447" y="40"/>
                  </a:lnTo>
                  <a:lnTo>
                    <a:pt x="451" y="40"/>
                  </a:lnTo>
                  <a:lnTo>
                    <a:pt x="452" y="38"/>
                  </a:lnTo>
                  <a:lnTo>
                    <a:pt x="454" y="38"/>
                  </a:lnTo>
                  <a:lnTo>
                    <a:pt x="458" y="35"/>
                  </a:lnTo>
                  <a:lnTo>
                    <a:pt x="460" y="33"/>
                  </a:lnTo>
                  <a:lnTo>
                    <a:pt x="462" y="33"/>
                  </a:lnTo>
                  <a:lnTo>
                    <a:pt x="462" y="31"/>
                  </a:lnTo>
                  <a:lnTo>
                    <a:pt x="464" y="31"/>
                  </a:lnTo>
                  <a:lnTo>
                    <a:pt x="466" y="31"/>
                  </a:lnTo>
                  <a:lnTo>
                    <a:pt x="470" y="31"/>
                  </a:lnTo>
                  <a:lnTo>
                    <a:pt x="473" y="31"/>
                  </a:lnTo>
                  <a:lnTo>
                    <a:pt x="475" y="31"/>
                  </a:lnTo>
                  <a:lnTo>
                    <a:pt x="475" y="33"/>
                  </a:lnTo>
                  <a:lnTo>
                    <a:pt x="475" y="35"/>
                  </a:lnTo>
                  <a:lnTo>
                    <a:pt x="477" y="36"/>
                  </a:lnTo>
                  <a:lnTo>
                    <a:pt x="477" y="38"/>
                  </a:lnTo>
                  <a:lnTo>
                    <a:pt x="479" y="38"/>
                  </a:lnTo>
                  <a:lnTo>
                    <a:pt x="481" y="40"/>
                  </a:lnTo>
                  <a:lnTo>
                    <a:pt x="483" y="42"/>
                  </a:lnTo>
                  <a:lnTo>
                    <a:pt x="485" y="40"/>
                  </a:lnTo>
                  <a:lnTo>
                    <a:pt x="487" y="40"/>
                  </a:lnTo>
                  <a:lnTo>
                    <a:pt x="487" y="38"/>
                  </a:lnTo>
                  <a:lnTo>
                    <a:pt x="490" y="36"/>
                  </a:lnTo>
                  <a:lnTo>
                    <a:pt x="490" y="35"/>
                  </a:lnTo>
                  <a:lnTo>
                    <a:pt x="494" y="33"/>
                  </a:lnTo>
                  <a:lnTo>
                    <a:pt x="496" y="29"/>
                  </a:lnTo>
                  <a:lnTo>
                    <a:pt x="502" y="29"/>
                  </a:lnTo>
                  <a:lnTo>
                    <a:pt x="504" y="29"/>
                  </a:lnTo>
                  <a:lnTo>
                    <a:pt x="509" y="31"/>
                  </a:lnTo>
                  <a:lnTo>
                    <a:pt x="515" y="31"/>
                  </a:lnTo>
                  <a:lnTo>
                    <a:pt x="517" y="29"/>
                  </a:lnTo>
                  <a:lnTo>
                    <a:pt x="519" y="29"/>
                  </a:lnTo>
                  <a:lnTo>
                    <a:pt x="523" y="29"/>
                  </a:lnTo>
                  <a:lnTo>
                    <a:pt x="525" y="29"/>
                  </a:lnTo>
                  <a:lnTo>
                    <a:pt x="527" y="29"/>
                  </a:lnTo>
                  <a:lnTo>
                    <a:pt x="528" y="29"/>
                  </a:lnTo>
                  <a:lnTo>
                    <a:pt x="530" y="31"/>
                  </a:lnTo>
                  <a:lnTo>
                    <a:pt x="532" y="29"/>
                  </a:lnTo>
                  <a:lnTo>
                    <a:pt x="536" y="29"/>
                  </a:lnTo>
                  <a:lnTo>
                    <a:pt x="540" y="29"/>
                  </a:lnTo>
                  <a:lnTo>
                    <a:pt x="542" y="29"/>
                  </a:lnTo>
                  <a:lnTo>
                    <a:pt x="544" y="29"/>
                  </a:lnTo>
                  <a:lnTo>
                    <a:pt x="546" y="29"/>
                  </a:lnTo>
                  <a:lnTo>
                    <a:pt x="547" y="27"/>
                  </a:lnTo>
                  <a:lnTo>
                    <a:pt x="549" y="27"/>
                  </a:lnTo>
                  <a:lnTo>
                    <a:pt x="551" y="27"/>
                  </a:lnTo>
                  <a:lnTo>
                    <a:pt x="553" y="27"/>
                  </a:lnTo>
                  <a:lnTo>
                    <a:pt x="555" y="27"/>
                  </a:lnTo>
                  <a:lnTo>
                    <a:pt x="557" y="27"/>
                  </a:lnTo>
                  <a:lnTo>
                    <a:pt x="559" y="29"/>
                  </a:lnTo>
                  <a:lnTo>
                    <a:pt x="561" y="27"/>
                  </a:lnTo>
                  <a:lnTo>
                    <a:pt x="565" y="29"/>
                  </a:lnTo>
                  <a:lnTo>
                    <a:pt x="566" y="31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31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4" y="35"/>
                  </a:lnTo>
                  <a:lnTo>
                    <a:pt x="576" y="35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80" y="38"/>
                  </a:lnTo>
                  <a:lnTo>
                    <a:pt x="582" y="38"/>
                  </a:lnTo>
                  <a:lnTo>
                    <a:pt x="584" y="38"/>
                  </a:lnTo>
                  <a:lnTo>
                    <a:pt x="584" y="36"/>
                  </a:lnTo>
                  <a:lnTo>
                    <a:pt x="585" y="36"/>
                  </a:lnTo>
                  <a:lnTo>
                    <a:pt x="587" y="36"/>
                  </a:lnTo>
                  <a:lnTo>
                    <a:pt x="587" y="35"/>
                  </a:lnTo>
                  <a:lnTo>
                    <a:pt x="587" y="33"/>
                  </a:lnTo>
                  <a:lnTo>
                    <a:pt x="589" y="33"/>
                  </a:lnTo>
                  <a:lnTo>
                    <a:pt x="591" y="29"/>
                  </a:lnTo>
                  <a:lnTo>
                    <a:pt x="595" y="29"/>
                  </a:lnTo>
                  <a:lnTo>
                    <a:pt x="595" y="27"/>
                  </a:lnTo>
                  <a:lnTo>
                    <a:pt x="595" y="25"/>
                  </a:lnTo>
                  <a:lnTo>
                    <a:pt x="597" y="25"/>
                  </a:lnTo>
                  <a:lnTo>
                    <a:pt x="599" y="25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0" y="19"/>
                  </a:lnTo>
                  <a:lnTo>
                    <a:pt x="612" y="17"/>
                  </a:lnTo>
                  <a:lnTo>
                    <a:pt x="614" y="17"/>
                  </a:lnTo>
                  <a:lnTo>
                    <a:pt x="618" y="21"/>
                  </a:lnTo>
                  <a:lnTo>
                    <a:pt x="620" y="21"/>
                  </a:lnTo>
                  <a:lnTo>
                    <a:pt x="623" y="23"/>
                  </a:lnTo>
                  <a:lnTo>
                    <a:pt x="627" y="25"/>
                  </a:lnTo>
                  <a:lnTo>
                    <a:pt x="631" y="29"/>
                  </a:lnTo>
                  <a:lnTo>
                    <a:pt x="635" y="31"/>
                  </a:lnTo>
                  <a:lnTo>
                    <a:pt x="635" y="33"/>
                  </a:lnTo>
                  <a:lnTo>
                    <a:pt x="637" y="35"/>
                  </a:lnTo>
                  <a:lnTo>
                    <a:pt x="639" y="36"/>
                  </a:lnTo>
                  <a:lnTo>
                    <a:pt x="639" y="38"/>
                  </a:lnTo>
                  <a:lnTo>
                    <a:pt x="639" y="40"/>
                  </a:lnTo>
                  <a:lnTo>
                    <a:pt x="639" y="42"/>
                  </a:lnTo>
                  <a:lnTo>
                    <a:pt x="639" y="44"/>
                  </a:lnTo>
                  <a:lnTo>
                    <a:pt x="641" y="44"/>
                  </a:lnTo>
                  <a:lnTo>
                    <a:pt x="641" y="46"/>
                  </a:lnTo>
                  <a:lnTo>
                    <a:pt x="642" y="46"/>
                  </a:lnTo>
                  <a:lnTo>
                    <a:pt x="642" y="50"/>
                  </a:lnTo>
                  <a:lnTo>
                    <a:pt x="644" y="52"/>
                  </a:lnTo>
                  <a:lnTo>
                    <a:pt x="644" y="54"/>
                  </a:lnTo>
                  <a:lnTo>
                    <a:pt x="644" y="57"/>
                  </a:lnTo>
                  <a:lnTo>
                    <a:pt x="644" y="59"/>
                  </a:lnTo>
                  <a:lnTo>
                    <a:pt x="642" y="61"/>
                  </a:lnTo>
                  <a:lnTo>
                    <a:pt x="642" y="63"/>
                  </a:lnTo>
                  <a:lnTo>
                    <a:pt x="642" y="65"/>
                  </a:lnTo>
                  <a:lnTo>
                    <a:pt x="642" y="67"/>
                  </a:lnTo>
                  <a:lnTo>
                    <a:pt x="641" y="69"/>
                  </a:lnTo>
                  <a:lnTo>
                    <a:pt x="642" y="69"/>
                  </a:lnTo>
                  <a:lnTo>
                    <a:pt x="641" y="69"/>
                  </a:lnTo>
                  <a:lnTo>
                    <a:pt x="641" y="71"/>
                  </a:lnTo>
                  <a:lnTo>
                    <a:pt x="642" y="73"/>
                  </a:lnTo>
                  <a:lnTo>
                    <a:pt x="642" y="74"/>
                  </a:lnTo>
                  <a:lnTo>
                    <a:pt x="644" y="74"/>
                  </a:lnTo>
                  <a:lnTo>
                    <a:pt x="646" y="76"/>
                  </a:lnTo>
                  <a:lnTo>
                    <a:pt x="646" y="78"/>
                  </a:lnTo>
                  <a:lnTo>
                    <a:pt x="648" y="78"/>
                  </a:lnTo>
                  <a:lnTo>
                    <a:pt x="648" y="80"/>
                  </a:lnTo>
                  <a:lnTo>
                    <a:pt x="650" y="82"/>
                  </a:lnTo>
                  <a:lnTo>
                    <a:pt x="650" y="84"/>
                  </a:lnTo>
                  <a:lnTo>
                    <a:pt x="650" y="86"/>
                  </a:lnTo>
                  <a:lnTo>
                    <a:pt x="654" y="88"/>
                  </a:lnTo>
                  <a:lnTo>
                    <a:pt x="658" y="90"/>
                  </a:lnTo>
                  <a:lnTo>
                    <a:pt x="660" y="92"/>
                  </a:lnTo>
                  <a:lnTo>
                    <a:pt x="661" y="92"/>
                  </a:lnTo>
                  <a:lnTo>
                    <a:pt x="661" y="93"/>
                  </a:lnTo>
                  <a:lnTo>
                    <a:pt x="661" y="95"/>
                  </a:lnTo>
                  <a:lnTo>
                    <a:pt x="663" y="95"/>
                  </a:lnTo>
                  <a:lnTo>
                    <a:pt x="663" y="97"/>
                  </a:lnTo>
                  <a:lnTo>
                    <a:pt x="665" y="97"/>
                  </a:lnTo>
                  <a:lnTo>
                    <a:pt x="665" y="99"/>
                  </a:lnTo>
                  <a:lnTo>
                    <a:pt x="663" y="99"/>
                  </a:lnTo>
                  <a:lnTo>
                    <a:pt x="665" y="101"/>
                  </a:lnTo>
                  <a:lnTo>
                    <a:pt x="665" y="103"/>
                  </a:lnTo>
                  <a:lnTo>
                    <a:pt x="667" y="103"/>
                  </a:lnTo>
                  <a:lnTo>
                    <a:pt x="667" y="105"/>
                  </a:lnTo>
                  <a:lnTo>
                    <a:pt x="669" y="105"/>
                  </a:lnTo>
                  <a:lnTo>
                    <a:pt x="669" y="107"/>
                  </a:lnTo>
                  <a:lnTo>
                    <a:pt x="671" y="107"/>
                  </a:lnTo>
                  <a:lnTo>
                    <a:pt x="671" y="109"/>
                  </a:lnTo>
                  <a:lnTo>
                    <a:pt x="669" y="111"/>
                  </a:lnTo>
                  <a:lnTo>
                    <a:pt x="671" y="111"/>
                  </a:lnTo>
                  <a:lnTo>
                    <a:pt x="671" y="112"/>
                  </a:lnTo>
                  <a:lnTo>
                    <a:pt x="673" y="111"/>
                  </a:lnTo>
                  <a:lnTo>
                    <a:pt x="673" y="112"/>
                  </a:lnTo>
                  <a:lnTo>
                    <a:pt x="673" y="114"/>
                  </a:lnTo>
                  <a:lnTo>
                    <a:pt x="673" y="116"/>
                  </a:lnTo>
                  <a:lnTo>
                    <a:pt x="675" y="116"/>
                  </a:lnTo>
                  <a:lnTo>
                    <a:pt x="675" y="118"/>
                  </a:lnTo>
                  <a:lnTo>
                    <a:pt x="677" y="120"/>
                  </a:lnTo>
                  <a:lnTo>
                    <a:pt x="679" y="120"/>
                  </a:lnTo>
                  <a:lnTo>
                    <a:pt x="679" y="122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0" y="122"/>
                  </a:lnTo>
                  <a:lnTo>
                    <a:pt x="682" y="122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6" y="126"/>
                  </a:lnTo>
                  <a:lnTo>
                    <a:pt x="688" y="126"/>
                  </a:lnTo>
                  <a:lnTo>
                    <a:pt x="690" y="126"/>
                  </a:lnTo>
                  <a:lnTo>
                    <a:pt x="692" y="128"/>
                  </a:lnTo>
                  <a:lnTo>
                    <a:pt x="694" y="130"/>
                  </a:lnTo>
                  <a:lnTo>
                    <a:pt x="694" y="131"/>
                  </a:lnTo>
                  <a:lnTo>
                    <a:pt x="696" y="131"/>
                  </a:lnTo>
                  <a:lnTo>
                    <a:pt x="696" y="133"/>
                  </a:lnTo>
                  <a:lnTo>
                    <a:pt x="698" y="135"/>
                  </a:lnTo>
                  <a:lnTo>
                    <a:pt x="699" y="135"/>
                  </a:lnTo>
                  <a:lnTo>
                    <a:pt x="701" y="137"/>
                  </a:lnTo>
                  <a:lnTo>
                    <a:pt x="703" y="137"/>
                  </a:lnTo>
                  <a:lnTo>
                    <a:pt x="705" y="137"/>
                  </a:lnTo>
                  <a:lnTo>
                    <a:pt x="705" y="139"/>
                  </a:lnTo>
                  <a:lnTo>
                    <a:pt x="705" y="137"/>
                  </a:lnTo>
                  <a:lnTo>
                    <a:pt x="707" y="137"/>
                  </a:lnTo>
                  <a:lnTo>
                    <a:pt x="709" y="137"/>
                  </a:lnTo>
                  <a:lnTo>
                    <a:pt x="711" y="137"/>
                  </a:lnTo>
                  <a:lnTo>
                    <a:pt x="711" y="139"/>
                  </a:lnTo>
                  <a:lnTo>
                    <a:pt x="711" y="141"/>
                  </a:lnTo>
                  <a:lnTo>
                    <a:pt x="713" y="141"/>
                  </a:lnTo>
                  <a:lnTo>
                    <a:pt x="715" y="143"/>
                  </a:lnTo>
                  <a:lnTo>
                    <a:pt x="713" y="145"/>
                  </a:lnTo>
                  <a:lnTo>
                    <a:pt x="715" y="147"/>
                  </a:lnTo>
                  <a:lnTo>
                    <a:pt x="715" y="149"/>
                  </a:lnTo>
                  <a:lnTo>
                    <a:pt x="715" y="150"/>
                  </a:lnTo>
                  <a:lnTo>
                    <a:pt x="717" y="150"/>
                  </a:lnTo>
                  <a:lnTo>
                    <a:pt x="718" y="150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2" y="154"/>
                  </a:lnTo>
                  <a:lnTo>
                    <a:pt x="722" y="156"/>
                  </a:lnTo>
                  <a:lnTo>
                    <a:pt x="724" y="156"/>
                  </a:lnTo>
                  <a:lnTo>
                    <a:pt x="724" y="158"/>
                  </a:lnTo>
                  <a:lnTo>
                    <a:pt x="726" y="158"/>
                  </a:lnTo>
                  <a:lnTo>
                    <a:pt x="726" y="160"/>
                  </a:lnTo>
                  <a:lnTo>
                    <a:pt x="726" y="162"/>
                  </a:lnTo>
                  <a:lnTo>
                    <a:pt x="726" y="164"/>
                  </a:lnTo>
                  <a:lnTo>
                    <a:pt x="728" y="164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28" y="168"/>
                  </a:lnTo>
                  <a:lnTo>
                    <a:pt x="726" y="168"/>
                  </a:lnTo>
                  <a:lnTo>
                    <a:pt x="726" y="169"/>
                  </a:lnTo>
                  <a:lnTo>
                    <a:pt x="724" y="169"/>
                  </a:lnTo>
                  <a:lnTo>
                    <a:pt x="726" y="169"/>
                  </a:lnTo>
                  <a:lnTo>
                    <a:pt x="728" y="171"/>
                  </a:lnTo>
                  <a:lnTo>
                    <a:pt x="730" y="171"/>
                  </a:lnTo>
                  <a:lnTo>
                    <a:pt x="730" y="173"/>
                  </a:lnTo>
                  <a:lnTo>
                    <a:pt x="728" y="173"/>
                  </a:lnTo>
                  <a:lnTo>
                    <a:pt x="728" y="175"/>
                  </a:lnTo>
                  <a:lnTo>
                    <a:pt x="728" y="177"/>
                  </a:lnTo>
                  <a:lnTo>
                    <a:pt x="728" y="179"/>
                  </a:lnTo>
                  <a:lnTo>
                    <a:pt x="728" y="181"/>
                  </a:lnTo>
                  <a:lnTo>
                    <a:pt x="728" y="183"/>
                  </a:lnTo>
                  <a:lnTo>
                    <a:pt x="728" y="187"/>
                  </a:lnTo>
                  <a:lnTo>
                    <a:pt x="728" y="188"/>
                  </a:lnTo>
                  <a:lnTo>
                    <a:pt x="726" y="188"/>
                  </a:lnTo>
                  <a:lnTo>
                    <a:pt x="726" y="190"/>
                  </a:lnTo>
                  <a:lnTo>
                    <a:pt x="724" y="192"/>
                  </a:lnTo>
                  <a:lnTo>
                    <a:pt x="726" y="194"/>
                  </a:lnTo>
                  <a:lnTo>
                    <a:pt x="726" y="196"/>
                  </a:lnTo>
                  <a:lnTo>
                    <a:pt x="728" y="196"/>
                  </a:lnTo>
                  <a:lnTo>
                    <a:pt x="730" y="198"/>
                  </a:lnTo>
                  <a:lnTo>
                    <a:pt x="732" y="198"/>
                  </a:lnTo>
                  <a:lnTo>
                    <a:pt x="732" y="200"/>
                  </a:lnTo>
                  <a:lnTo>
                    <a:pt x="734" y="200"/>
                  </a:lnTo>
                  <a:lnTo>
                    <a:pt x="734" y="202"/>
                  </a:lnTo>
                  <a:lnTo>
                    <a:pt x="736" y="202"/>
                  </a:lnTo>
                  <a:lnTo>
                    <a:pt x="737" y="202"/>
                  </a:lnTo>
                  <a:lnTo>
                    <a:pt x="737" y="204"/>
                  </a:lnTo>
                  <a:lnTo>
                    <a:pt x="739" y="202"/>
                  </a:lnTo>
                  <a:lnTo>
                    <a:pt x="741" y="204"/>
                  </a:lnTo>
                  <a:lnTo>
                    <a:pt x="743" y="204"/>
                  </a:lnTo>
                  <a:lnTo>
                    <a:pt x="743" y="206"/>
                  </a:lnTo>
                  <a:lnTo>
                    <a:pt x="745" y="206"/>
                  </a:lnTo>
                  <a:lnTo>
                    <a:pt x="747" y="206"/>
                  </a:lnTo>
                  <a:lnTo>
                    <a:pt x="749" y="204"/>
                  </a:lnTo>
                  <a:lnTo>
                    <a:pt x="751" y="204"/>
                  </a:lnTo>
                  <a:lnTo>
                    <a:pt x="751" y="202"/>
                  </a:lnTo>
                  <a:lnTo>
                    <a:pt x="753" y="202"/>
                  </a:lnTo>
                  <a:lnTo>
                    <a:pt x="751" y="202"/>
                  </a:lnTo>
                  <a:lnTo>
                    <a:pt x="751" y="200"/>
                  </a:lnTo>
                  <a:lnTo>
                    <a:pt x="753" y="200"/>
                  </a:lnTo>
                  <a:lnTo>
                    <a:pt x="753" y="202"/>
                  </a:lnTo>
                  <a:lnTo>
                    <a:pt x="753" y="200"/>
                  </a:lnTo>
                  <a:lnTo>
                    <a:pt x="755" y="200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202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6" y="204"/>
                  </a:lnTo>
                  <a:lnTo>
                    <a:pt x="766" y="206"/>
                  </a:lnTo>
                  <a:lnTo>
                    <a:pt x="766" y="207"/>
                  </a:lnTo>
                  <a:lnTo>
                    <a:pt x="768" y="207"/>
                  </a:lnTo>
                  <a:lnTo>
                    <a:pt x="766" y="209"/>
                  </a:lnTo>
                  <a:lnTo>
                    <a:pt x="766" y="211"/>
                  </a:lnTo>
                  <a:lnTo>
                    <a:pt x="766" y="213"/>
                  </a:lnTo>
                  <a:lnTo>
                    <a:pt x="766" y="215"/>
                  </a:lnTo>
                  <a:lnTo>
                    <a:pt x="764" y="215"/>
                  </a:lnTo>
                  <a:lnTo>
                    <a:pt x="762" y="217"/>
                  </a:lnTo>
                  <a:lnTo>
                    <a:pt x="762" y="219"/>
                  </a:lnTo>
                  <a:lnTo>
                    <a:pt x="764" y="221"/>
                  </a:lnTo>
                  <a:lnTo>
                    <a:pt x="766" y="221"/>
                  </a:lnTo>
                  <a:lnTo>
                    <a:pt x="768" y="223"/>
                  </a:lnTo>
                  <a:lnTo>
                    <a:pt x="768" y="225"/>
                  </a:lnTo>
                  <a:lnTo>
                    <a:pt x="772" y="223"/>
                  </a:lnTo>
                  <a:lnTo>
                    <a:pt x="772" y="225"/>
                  </a:lnTo>
                  <a:lnTo>
                    <a:pt x="770" y="225"/>
                  </a:lnTo>
                  <a:lnTo>
                    <a:pt x="770" y="226"/>
                  </a:lnTo>
                  <a:lnTo>
                    <a:pt x="770" y="228"/>
                  </a:lnTo>
                  <a:lnTo>
                    <a:pt x="770" y="230"/>
                  </a:lnTo>
                  <a:lnTo>
                    <a:pt x="768" y="232"/>
                  </a:lnTo>
                  <a:lnTo>
                    <a:pt x="768" y="234"/>
                  </a:lnTo>
                  <a:lnTo>
                    <a:pt x="768" y="236"/>
                  </a:lnTo>
                  <a:lnTo>
                    <a:pt x="766" y="238"/>
                  </a:lnTo>
                  <a:lnTo>
                    <a:pt x="764" y="242"/>
                  </a:lnTo>
                  <a:lnTo>
                    <a:pt x="762" y="244"/>
                  </a:lnTo>
                  <a:lnTo>
                    <a:pt x="760" y="247"/>
                  </a:lnTo>
                  <a:lnTo>
                    <a:pt x="758" y="251"/>
                  </a:lnTo>
                  <a:lnTo>
                    <a:pt x="756" y="253"/>
                  </a:lnTo>
                  <a:lnTo>
                    <a:pt x="756" y="255"/>
                  </a:lnTo>
                  <a:lnTo>
                    <a:pt x="753" y="259"/>
                  </a:lnTo>
                  <a:lnTo>
                    <a:pt x="751" y="259"/>
                  </a:lnTo>
                  <a:lnTo>
                    <a:pt x="751" y="261"/>
                  </a:lnTo>
                  <a:lnTo>
                    <a:pt x="749" y="261"/>
                  </a:lnTo>
                  <a:lnTo>
                    <a:pt x="747" y="263"/>
                  </a:lnTo>
                  <a:lnTo>
                    <a:pt x="745" y="263"/>
                  </a:lnTo>
                  <a:lnTo>
                    <a:pt x="743" y="263"/>
                  </a:lnTo>
                  <a:lnTo>
                    <a:pt x="741" y="263"/>
                  </a:lnTo>
                  <a:lnTo>
                    <a:pt x="739" y="263"/>
                  </a:lnTo>
                  <a:lnTo>
                    <a:pt x="737" y="264"/>
                  </a:lnTo>
                  <a:lnTo>
                    <a:pt x="736" y="266"/>
                  </a:lnTo>
                  <a:lnTo>
                    <a:pt x="734" y="266"/>
                  </a:lnTo>
                  <a:lnTo>
                    <a:pt x="732" y="264"/>
                  </a:lnTo>
                  <a:lnTo>
                    <a:pt x="730" y="264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4" y="264"/>
                  </a:lnTo>
                  <a:lnTo>
                    <a:pt x="724" y="266"/>
                  </a:lnTo>
                  <a:lnTo>
                    <a:pt x="722" y="266"/>
                  </a:lnTo>
                  <a:lnTo>
                    <a:pt x="722" y="268"/>
                  </a:lnTo>
                  <a:lnTo>
                    <a:pt x="722" y="272"/>
                  </a:lnTo>
                  <a:lnTo>
                    <a:pt x="722" y="278"/>
                  </a:lnTo>
                  <a:lnTo>
                    <a:pt x="722" y="282"/>
                  </a:lnTo>
                  <a:lnTo>
                    <a:pt x="720" y="289"/>
                  </a:lnTo>
                  <a:lnTo>
                    <a:pt x="720" y="297"/>
                  </a:lnTo>
                  <a:lnTo>
                    <a:pt x="720" y="304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0" y="320"/>
                  </a:lnTo>
                  <a:lnTo>
                    <a:pt x="718" y="320"/>
                  </a:lnTo>
                  <a:lnTo>
                    <a:pt x="718" y="323"/>
                  </a:lnTo>
                  <a:lnTo>
                    <a:pt x="722" y="325"/>
                  </a:lnTo>
                  <a:lnTo>
                    <a:pt x="726" y="331"/>
                  </a:lnTo>
                  <a:lnTo>
                    <a:pt x="730" y="335"/>
                  </a:lnTo>
                  <a:lnTo>
                    <a:pt x="732" y="337"/>
                  </a:lnTo>
                  <a:lnTo>
                    <a:pt x="736" y="340"/>
                  </a:lnTo>
                  <a:lnTo>
                    <a:pt x="743" y="346"/>
                  </a:lnTo>
                  <a:lnTo>
                    <a:pt x="749" y="352"/>
                  </a:lnTo>
                  <a:lnTo>
                    <a:pt x="753" y="354"/>
                  </a:lnTo>
                  <a:lnTo>
                    <a:pt x="755" y="357"/>
                  </a:lnTo>
                  <a:lnTo>
                    <a:pt x="758" y="361"/>
                  </a:lnTo>
                  <a:lnTo>
                    <a:pt x="762" y="365"/>
                  </a:lnTo>
                  <a:lnTo>
                    <a:pt x="766" y="369"/>
                  </a:lnTo>
                  <a:lnTo>
                    <a:pt x="770" y="373"/>
                  </a:lnTo>
                  <a:lnTo>
                    <a:pt x="774" y="375"/>
                  </a:lnTo>
                  <a:lnTo>
                    <a:pt x="774" y="376"/>
                  </a:lnTo>
                  <a:lnTo>
                    <a:pt x="775" y="376"/>
                  </a:lnTo>
                  <a:lnTo>
                    <a:pt x="777" y="376"/>
                  </a:lnTo>
                  <a:lnTo>
                    <a:pt x="779" y="376"/>
                  </a:lnTo>
                  <a:lnTo>
                    <a:pt x="779" y="378"/>
                  </a:lnTo>
                  <a:lnTo>
                    <a:pt x="779" y="380"/>
                  </a:lnTo>
                  <a:lnTo>
                    <a:pt x="781" y="380"/>
                  </a:lnTo>
                  <a:lnTo>
                    <a:pt x="781" y="382"/>
                  </a:lnTo>
                  <a:lnTo>
                    <a:pt x="783" y="382"/>
                  </a:lnTo>
                  <a:lnTo>
                    <a:pt x="783" y="380"/>
                  </a:lnTo>
                  <a:lnTo>
                    <a:pt x="785" y="382"/>
                  </a:lnTo>
                  <a:lnTo>
                    <a:pt x="787" y="382"/>
                  </a:lnTo>
                  <a:lnTo>
                    <a:pt x="789" y="380"/>
                  </a:lnTo>
                  <a:lnTo>
                    <a:pt x="791" y="382"/>
                  </a:lnTo>
                  <a:lnTo>
                    <a:pt x="793" y="382"/>
                  </a:lnTo>
                  <a:lnTo>
                    <a:pt x="795" y="384"/>
                  </a:lnTo>
                  <a:lnTo>
                    <a:pt x="798" y="384"/>
                  </a:lnTo>
                  <a:lnTo>
                    <a:pt x="798" y="386"/>
                  </a:lnTo>
                  <a:lnTo>
                    <a:pt x="800" y="388"/>
                  </a:lnTo>
                  <a:lnTo>
                    <a:pt x="800" y="390"/>
                  </a:lnTo>
                  <a:lnTo>
                    <a:pt x="800" y="392"/>
                  </a:lnTo>
                  <a:lnTo>
                    <a:pt x="800" y="394"/>
                  </a:lnTo>
                  <a:lnTo>
                    <a:pt x="802" y="395"/>
                  </a:lnTo>
                  <a:lnTo>
                    <a:pt x="804" y="395"/>
                  </a:lnTo>
                  <a:lnTo>
                    <a:pt x="804" y="397"/>
                  </a:lnTo>
                  <a:lnTo>
                    <a:pt x="806" y="397"/>
                  </a:lnTo>
                  <a:lnTo>
                    <a:pt x="808" y="399"/>
                  </a:lnTo>
                  <a:lnTo>
                    <a:pt x="814" y="401"/>
                  </a:lnTo>
                  <a:lnTo>
                    <a:pt x="814" y="403"/>
                  </a:lnTo>
                  <a:lnTo>
                    <a:pt x="815" y="403"/>
                  </a:lnTo>
                  <a:lnTo>
                    <a:pt x="817" y="405"/>
                  </a:lnTo>
                  <a:lnTo>
                    <a:pt x="817" y="407"/>
                  </a:lnTo>
                  <a:lnTo>
                    <a:pt x="819" y="409"/>
                  </a:lnTo>
                  <a:lnTo>
                    <a:pt x="821" y="409"/>
                  </a:lnTo>
                  <a:lnTo>
                    <a:pt x="823" y="411"/>
                  </a:lnTo>
                  <a:lnTo>
                    <a:pt x="823" y="413"/>
                  </a:lnTo>
                  <a:lnTo>
                    <a:pt x="825" y="413"/>
                  </a:lnTo>
                  <a:lnTo>
                    <a:pt x="827" y="413"/>
                  </a:lnTo>
                  <a:lnTo>
                    <a:pt x="829" y="413"/>
                  </a:lnTo>
                  <a:lnTo>
                    <a:pt x="831" y="413"/>
                  </a:lnTo>
                  <a:lnTo>
                    <a:pt x="833" y="414"/>
                  </a:lnTo>
                  <a:lnTo>
                    <a:pt x="834" y="413"/>
                  </a:lnTo>
                  <a:lnTo>
                    <a:pt x="836" y="411"/>
                  </a:lnTo>
                  <a:lnTo>
                    <a:pt x="836" y="409"/>
                  </a:lnTo>
                  <a:lnTo>
                    <a:pt x="838" y="409"/>
                  </a:lnTo>
                  <a:lnTo>
                    <a:pt x="838" y="407"/>
                  </a:lnTo>
                  <a:lnTo>
                    <a:pt x="838" y="405"/>
                  </a:lnTo>
                  <a:lnTo>
                    <a:pt x="838" y="403"/>
                  </a:lnTo>
                  <a:lnTo>
                    <a:pt x="842" y="401"/>
                  </a:lnTo>
                  <a:lnTo>
                    <a:pt x="842" y="399"/>
                  </a:lnTo>
                  <a:lnTo>
                    <a:pt x="844" y="397"/>
                  </a:lnTo>
                  <a:lnTo>
                    <a:pt x="844" y="395"/>
                  </a:lnTo>
                  <a:lnTo>
                    <a:pt x="846" y="394"/>
                  </a:lnTo>
                  <a:lnTo>
                    <a:pt x="848" y="394"/>
                  </a:lnTo>
                  <a:lnTo>
                    <a:pt x="850" y="394"/>
                  </a:lnTo>
                  <a:lnTo>
                    <a:pt x="852" y="394"/>
                  </a:lnTo>
                  <a:lnTo>
                    <a:pt x="855" y="397"/>
                  </a:lnTo>
                  <a:lnTo>
                    <a:pt x="859" y="399"/>
                  </a:lnTo>
                  <a:lnTo>
                    <a:pt x="861" y="401"/>
                  </a:lnTo>
                  <a:lnTo>
                    <a:pt x="865" y="403"/>
                  </a:lnTo>
                  <a:lnTo>
                    <a:pt x="867" y="405"/>
                  </a:lnTo>
                  <a:lnTo>
                    <a:pt x="869" y="407"/>
                  </a:lnTo>
                  <a:lnTo>
                    <a:pt x="871" y="409"/>
                  </a:lnTo>
                  <a:lnTo>
                    <a:pt x="872" y="411"/>
                  </a:lnTo>
                  <a:lnTo>
                    <a:pt x="874" y="414"/>
                  </a:lnTo>
                  <a:lnTo>
                    <a:pt x="874" y="416"/>
                  </a:lnTo>
                  <a:lnTo>
                    <a:pt x="876" y="418"/>
                  </a:lnTo>
                  <a:lnTo>
                    <a:pt x="876" y="420"/>
                  </a:lnTo>
                  <a:lnTo>
                    <a:pt x="876" y="422"/>
                  </a:lnTo>
                  <a:lnTo>
                    <a:pt x="878" y="424"/>
                  </a:lnTo>
                  <a:lnTo>
                    <a:pt x="880" y="426"/>
                  </a:lnTo>
                  <a:lnTo>
                    <a:pt x="882" y="426"/>
                  </a:lnTo>
                  <a:lnTo>
                    <a:pt x="884" y="428"/>
                  </a:lnTo>
                  <a:lnTo>
                    <a:pt x="886" y="428"/>
                  </a:lnTo>
                  <a:lnTo>
                    <a:pt x="888" y="428"/>
                  </a:lnTo>
                  <a:lnTo>
                    <a:pt x="890" y="428"/>
                  </a:lnTo>
                  <a:lnTo>
                    <a:pt x="891" y="430"/>
                  </a:lnTo>
                  <a:lnTo>
                    <a:pt x="893" y="432"/>
                  </a:lnTo>
                  <a:lnTo>
                    <a:pt x="895" y="433"/>
                  </a:lnTo>
                  <a:lnTo>
                    <a:pt x="897" y="435"/>
                  </a:lnTo>
                  <a:lnTo>
                    <a:pt x="899" y="435"/>
                  </a:lnTo>
                  <a:lnTo>
                    <a:pt x="901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7" y="437"/>
                  </a:lnTo>
                  <a:lnTo>
                    <a:pt x="907" y="439"/>
                  </a:lnTo>
                  <a:lnTo>
                    <a:pt x="909" y="439"/>
                  </a:lnTo>
                  <a:lnTo>
                    <a:pt x="910" y="439"/>
                  </a:lnTo>
                  <a:lnTo>
                    <a:pt x="912" y="441"/>
                  </a:lnTo>
                  <a:lnTo>
                    <a:pt x="912" y="443"/>
                  </a:lnTo>
                  <a:lnTo>
                    <a:pt x="912" y="445"/>
                  </a:lnTo>
                  <a:lnTo>
                    <a:pt x="914" y="445"/>
                  </a:lnTo>
                  <a:lnTo>
                    <a:pt x="916" y="445"/>
                  </a:lnTo>
                  <a:lnTo>
                    <a:pt x="918" y="445"/>
                  </a:lnTo>
                  <a:lnTo>
                    <a:pt x="920" y="447"/>
                  </a:lnTo>
                  <a:lnTo>
                    <a:pt x="922" y="447"/>
                  </a:lnTo>
                  <a:lnTo>
                    <a:pt x="924" y="449"/>
                  </a:lnTo>
                  <a:lnTo>
                    <a:pt x="926" y="451"/>
                  </a:lnTo>
                  <a:lnTo>
                    <a:pt x="929" y="452"/>
                  </a:lnTo>
                  <a:lnTo>
                    <a:pt x="931" y="451"/>
                  </a:lnTo>
                  <a:lnTo>
                    <a:pt x="933" y="451"/>
                  </a:lnTo>
                  <a:lnTo>
                    <a:pt x="933" y="452"/>
                  </a:lnTo>
                  <a:lnTo>
                    <a:pt x="935" y="454"/>
                  </a:lnTo>
                  <a:lnTo>
                    <a:pt x="933" y="454"/>
                  </a:lnTo>
                  <a:lnTo>
                    <a:pt x="933" y="456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60"/>
                  </a:lnTo>
                  <a:lnTo>
                    <a:pt x="931" y="462"/>
                  </a:lnTo>
                  <a:lnTo>
                    <a:pt x="929" y="462"/>
                  </a:lnTo>
                  <a:lnTo>
                    <a:pt x="929" y="464"/>
                  </a:lnTo>
                  <a:lnTo>
                    <a:pt x="928" y="464"/>
                  </a:lnTo>
                  <a:lnTo>
                    <a:pt x="926" y="464"/>
                  </a:lnTo>
                  <a:lnTo>
                    <a:pt x="924" y="464"/>
                  </a:lnTo>
                  <a:lnTo>
                    <a:pt x="922" y="466"/>
                  </a:lnTo>
                  <a:lnTo>
                    <a:pt x="920" y="468"/>
                  </a:lnTo>
                  <a:lnTo>
                    <a:pt x="920" y="470"/>
                  </a:lnTo>
                  <a:lnTo>
                    <a:pt x="916" y="471"/>
                  </a:lnTo>
                  <a:lnTo>
                    <a:pt x="914" y="473"/>
                  </a:lnTo>
                  <a:lnTo>
                    <a:pt x="912" y="475"/>
                  </a:lnTo>
                  <a:lnTo>
                    <a:pt x="912" y="477"/>
                  </a:lnTo>
                  <a:lnTo>
                    <a:pt x="910" y="477"/>
                  </a:lnTo>
                  <a:lnTo>
                    <a:pt x="910" y="479"/>
                  </a:lnTo>
                  <a:lnTo>
                    <a:pt x="910" y="481"/>
                  </a:lnTo>
                  <a:lnTo>
                    <a:pt x="912" y="481"/>
                  </a:lnTo>
                  <a:lnTo>
                    <a:pt x="914" y="483"/>
                  </a:lnTo>
                  <a:lnTo>
                    <a:pt x="914" y="485"/>
                  </a:lnTo>
                  <a:lnTo>
                    <a:pt x="916" y="487"/>
                  </a:lnTo>
                  <a:lnTo>
                    <a:pt x="918" y="489"/>
                  </a:lnTo>
                  <a:lnTo>
                    <a:pt x="920" y="492"/>
                  </a:lnTo>
                  <a:lnTo>
                    <a:pt x="920" y="494"/>
                  </a:lnTo>
                  <a:lnTo>
                    <a:pt x="922" y="496"/>
                  </a:lnTo>
                  <a:lnTo>
                    <a:pt x="922" y="498"/>
                  </a:lnTo>
                  <a:lnTo>
                    <a:pt x="922" y="500"/>
                  </a:lnTo>
                  <a:lnTo>
                    <a:pt x="922" y="502"/>
                  </a:lnTo>
                  <a:lnTo>
                    <a:pt x="922" y="504"/>
                  </a:lnTo>
                  <a:lnTo>
                    <a:pt x="924" y="504"/>
                  </a:lnTo>
                  <a:lnTo>
                    <a:pt x="926" y="504"/>
                  </a:lnTo>
                  <a:lnTo>
                    <a:pt x="928" y="504"/>
                  </a:lnTo>
                  <a:lnTo>
                    <a:pt x="929" y="502"/>
                  </a:lnTo>
                  <a:lnTo>
                    <a:pt x="931" y="502"/>
                  </a:lnTo>
                  <a:lnTo>
                    <a:pt x="933" y="502"/>
                  </a:lnTo>
                  <a:lnTo>
                    <a:pt x="933" y="504"/>
                  </a:lnTo>
                  <a:lnTo>
                    <a:pt x="933" y="506"/>
                  </a:lnTo>
                  <a:lnTo>
                    <a:pt x="931" y="508"/>
                  </a:lnTo>
                  <a:lnTo>
                    <a:pt x="929" y="509"/>
                  </a:lnTo>
                  <a:lnTo>
                    <a:pt x="928" y="509"/>
                  </a:lnTo>
                  <a:lnTo>
                    <a:pt x="928" y="511"/>
                  </a:lnTo>
                  <a:lnTo>
                    <a:pt x="926" y="511"/>
                  </a:lnTo>
                  <a:lnTo>
                    <a:pt x="922" y="511"/>
                  </a:lnTo>
                  <a:lnTo>
                    <a:pt x="920" y="511"/>
                  </a:lnTo>
                  <a:lnTo>
                    <a:pt x="918" y="511"/>
                  </a:lnTo>
                  <a:lnTo>
                    <a:pt x="916" y="509"/>
                  </a:lnTo>
                  <a:lnTo>
                    <a:pt x="914" y="509"/>
                  </a:lnTo>
                  <a:lnTo>
                    <a:pt x="912" y="508"/>
                  </a:lnTo>
                  <a:lnTo>
                    <a:pt x="910" y="508"/>
                  </a:lnTo>
                  <a:lnTo>
                    <a:pt x="909" y="506"/>
                  </a:lnTo>
                  <a:lnTo>
                    <a:pt x="907" y="506"/>
                  </a:lnTo>
                  <a:lnTo>
                    <a:pt x="907" y="504"/>
                  </a:lnTo>
                  <a:lnTo>
                    <a:pt x="905" y="504"/>
                  </a:lnTo>
                  <a:lnTo>
                    <a:pt x="907" y="502"/>
                  </a:lnTo>
                  <a:lnTo>
                    <a:pt x="905" y="500"/>
                  </a:lnTo>
                  <a:lnTo>
                    <a:pt x="903" y="498"/>
                  </a:lnTo>
                  <a:lnTo>
                    <a:pt x="901" y="498"/>
                  </a:lnTo>
                  <a:lnTo>
                    <a:pt x="901" y="496"/>
                  </a:lnTo>
                  <a:lnTo>
                    <a:pt x="899" y="496"/>
                  </a:lnTo>
                  <a:lnTo>
                    <a:pt x="897" y="494"/>
                  </a:lnTo>
                  <a:lnTo>
                    <a:pt x="895" y="494"/>
                  </a:lnTo>
                  <a:lnTo>
                    <a:pt x="893" y="492"/>
                  </a:lnTo>
                  <a:lnTo>
                    <a:pt x="891" y="492"/>
                  </a:lnTo>
                  <a:lnTo>
                    <a:pt x="888" y="494"/>
                  </a:lnTo>
                  <a:lnTo>
                    <a:pt x="886" y="496"/>
                  </a:lnTo>
                  <a:lnTo>
                    <a:pt x="886" y="498"/>
                  </a:lnTo>
                  <a:lnTo>
                    <a:pt x="884" y="500"/>
                  </a:lnTo>
                  <a:lnTo>
                    <a:pt x="884" y="502"/>
                  </a:lnTo>
                  <a:lnTo>
                    <a:pt x="884" y="504"/>
                  </a:lnTo>
                  <a:lnTo>
                    <a:pt x="886" y="506"/>
                  </a:lnTo>
                  <a:lnTo>
                    <a:pt x="886" y="508"/>
                  </a:lnTo>
                  <a:lnTo>
                    <a:pt x="886" y="509"/>
                  </a:lnTo>
                  <a:lnTo>
                    <a:pt x="886" y="511"/>
                  </a:lnTo>
                  <a:lnTo>
                    <a:pt x="884" y="513"/>
                  </a:lnTo>
                  <a:lnTo>
                    <a:pt x="884" y="515"/>
                  </a:lnTo>
                  <a:lnTo>
                    <a:pt x="882" y="515"/>
                  </a:lnTo>
                  <a:lnTo>
                    <a:pt x="880" y="517"/>
                  </a:lnTo>
                  <a:lnTo>
                    <a:pt x="878" y="517"/>
                  </a:lnTo>
                  <a:lnTo>
                    <a:pt x="874" y="521"/>
                  </a:lnTo>
                  <a:lnTo>
                    <a:pt x="872" y="521"/>
                  </a:lnTo>
                  <a:lnTo>
                    <a:pt x="869" y="523"/>
                  </a:lnTo>
                  <a:lnTo>
                    <a:pt x="867" y="523"/>
                  </a:lnTo>
                  <a:lnTo>
                    <a:pt x="863" y="523"/>
                  </a:lnTo>
                  <a:lnTo>
                    <a:pt x="861" y="525"/>
                  </a:lnTo>
                  <a:lnTo>
                    <a:pt x="857" y="527"/>
                  </a:lnTo>
                  <a:lnTo>
                    <a:pt x="857" y="528"/>
                  </a:lnTo>
                  <a:lnTo>
                    <a:pt x="855" y="532"/>
                  </a:lnTo>
                  <a:lnTo>
                    <a:pt x="853" y="534"/>
                  </a:lnTo>
                  <a:lnTo>
                    <a:pt x="853" y="536"/>
                  </a:lnTo>
                  <a:lnTo>
                    <a:pt x="853" y="538"/>
                  </a:lnTo>
                  <a:lnTo>
                    <a:pt x="853" y="542"/>
                  </a:lnTo>
                  <a:lnTo>
                    <a:pt x="853" y="546"/>
                  </a:lnTo>
                  <a:lnTo>
                    <a:pt x="852" y="549"/>
                  </a:lnTo>
                  <a:lnTo>
                    <a:pt x="850" y="553"/>
                  </a:lnTo>
                  <a:lnTo>
                    <a:pt x="848" y="555"/>
                  </a:lnTo>
                  <a:lnTo>
                    <a:pt x="846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38" y="559"/>
                  </a:lnTo>
                  <a:lnTo>
                    <a:pt x="836" y="559"/>
                  </a:lnTo>
                  <a:lnTo>
                    <a:pt x="834" y="559"/>
                  </a:lnTo>
                  <a:lnTo>
                    <a:pt x="833" y="559"/>
                  </a:lnTo>
                  <a:lnTo>
                    <a:pt x="831" y="559"/>
                  </a:lnTo>
                  <a:lnTo>
                    <a:pt x="829" y="559"/>
                  </a:lnTo>
                  <a:lnTo>
                    <a:pt x="827" y="559"/>
                  </a:lnTo>
                  <a:lnTo>
                    <a:pt x="827" y="561"/>
                  </a:lnTo>
                  <a:lnTo>
                    <a:pt x="825" y="563"/>
                  </a:lnTo>
                  <a:lnTo>
                    <a:pt x="823" y="565"/>
                  </a:lnTo>
                  <a:lnTo>
                    <a:pt x="821" y="566"/>
                  </a:lnTo>
                  <a:lnTo>
                    <a:pt x="819" y="568"/>
                  </a:lnTo>
                  <a:lnTo>
                    <a:pt x="817" y="570"/>
                  </a:lnTo>
                  <a:lnTo>
                    <a:pt x="817" y="572"/>
                  </a:lnTo>
                  <a:lnTo>
                    <a:pt x="817" y="574"/>
                  </a:lnTo>
                  <a:lnTo>
                    <a:pt x="817" y="578"/>
                  </a:lnTo>
                  <a:lnTo>
                    <a:pt x="821" y="580"/>
                  </a:lnTo>
                  <a:lnTo>
                    <a:pt x="825" y="582"/>
                  </a:lnTo>
                  <a:lnTo>
                    <a:pt x="827" y="585"/>
                  </a:lnTo>
                  <a:lnTo>
                    <a:pt x="829" y="591"/>
                  </a:lnTo>
                  <a:lnTo>
                    <a:pt x="829" y="593"/>
                  </a:lnTo>
                  <a:lnTo>
                    <a:pt x="831" y="597"/>
                  </a:lnTo>
                  <a:lnTo>
                    <a:pt x="829" y="599"/>
                  </a:lnTo>
                  <a:lnTo>
                    <a:pt x="829" y="601"/>
                  </a:lnTo>
                  <a:lnTo>
                    <a:pt x="827" y="601"/>
                  </a:lnTo>
                  <a:lnTo>
                    <a:pt x="825" y="603"/>
                  </a:lnTo>
                  <a:lnTo>
                    <a:pt x="823" y="606"/>
                  </a:lnTo>
                  <a:lnTo>
                    <a:pt x="823" y="608"/>
                  </a:lnTo>
                  <a:lnTo>
                    <a:pt x="821" y="610"/>
                  </a:lnTo>
                  <a:lnTo>
                    <a:pt x="821" y="612"/>
                  </a:lnTo>
                  <a:lnTo>
                    <a:pt x="819" y="612"/>
                  </a:lnTo>
                  <a:lnTo>
                    <a:pt x="817" y="614"/>
                  </a:lnTo>
                  <a:lnTo>
                    <a:pt x="815" y="614"/>
                  </a:lnTo>
                  <a:lnTo>
                    <a:pt x="814" y="616"/>
                  </a:lnTo>
                  <a:lnTo>
                    <a:pt x="812" y="616"/>
                  </a:lnTo>
                  <a:lnTo>
                    <a:pt x="810" y="616"/>
                  </a:lnTo>
                  <a:lnTo>
                    <a:pt x="810" y="618"/>
                  </a:lnTo>
                  <a:lnTo>
                    <a:pt x="808" y="620"/>
                  </a:lnTo>
                  <a:lnTo>
                    <a:pt x="806" y="6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A381D6DC-4D19-410E-B0BE-48E73BB1A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316"/>
              <a:ext cx="859" cy="775"/>
            </a:xfrm>
            <a:custGeom>
              <a:avLst/>
              <a:gdLst>
                <a:gd name="T0" fmla="*/ 810 w 859"/>
                <a:gd name="T1" fmla="*/ 650 h 775"/>
                <a:gd name="T2" fmla="*/ 833 w 859"/>
                <a:gd name="T3" fmla="*/ 660 h 775"/>
                <a:gd name="T4" fmla="*/ 821 w 859"/>
                <a:gd name="T5" fmla="*/ 682 h 775"/>
                <a:gd name="T6" fmla="*/ 850 w 859"/>
                <a:gd name="T7" fmla="*/ 696 h 775"/>
                <a:gd name="T8" fmla="*/ 857 w 859"/>
                <a:gd name="T9" fmla="*/ 724 h 775"/>
                <a:gd name="T10" fmla="*/ 842 w 859"/>
                <a:gd name="T11" fmla="*/ 743 h 775"/>
                <a:gd name="T12" fmla="*/ 859 w 859"/>
                <a:gd name="T13" fmla="*/ 753 h 775"/>
                <a:gd name="T14" fmla="*/ 737 w 859"/>
                <a:gd name="T15" fmla="*/ 774 h 775"/>
                <a:gd name="T16" fmla="*/ 656 w 859"/>
                <a:gd name="T17" fmla="*/ 751 h 775"/>
                <a:gd name="T18" fmla="*/ 392 w 859"/>
                <a:gd name="T19" fmla="*/ 730 h 775"/>
                <a:gd name="T20" fmla="*/ 388 w 859"/>
                <a:gd name="T21" fmla="*/ 726 h 775"/>
                <a:gd name="T22" fmla="*/ 359 w 859"/>
                <a:gd name="T23" fmla="*/ 709 h 775"/>
                <a:gd name="T24" fmla="*/ 350 w 859"/>
                <a:gd name="T25" fmla="*/ 694 h 775"/>
                <a:gd name="T26" fmla="*/ 319 w 859"/>
                <a:gd name="T27" fmla="*/ 696 h 775"/>
                <a:gd name="T28" fmla="*/ 302 w 859"/>
                <a:gd name="T29" fmla="*/ 680 h 775"/>
                <a:gd name="T30" fmla="*/ 283 w 859"/>
                <a:gd name="T31" fmla="*/ 677 h 775"/>
                <a:gd name="T32" fmla="*/ 261 w 859"/>
                <a:gd name="T33" fmla="*/ 658 h 775"/>
                <a:gd name="T34" fmla="*/ 245 w 859"/>
                <a:gd name="T35" fmla="*/ 642 h 775"/>
                <a:gd name="T36" fmla="*/ 270 w 859"/>
                <a:gd name="T37" fmla="*/ 585 h 775"/>
                <a:gd name="T38" fmla="*/ 285 w 859"/>
                <a:gd name="T39" fmla="*/ 538 h 775"/>
                <a:gd name="T40" fmla="*/ 312 w 859"/>
                <a:gd name="T41" fmla="*/ 502 h 775"/>
                <a:gd name="T42" fmla="*/ 357 w 859"/>
                <a:gd name="T43" fmla="*/ 483 h 775"/>
                <a:gd name="T44" fmla="*/ 414 w 859"/>
                <a:gd name="T45" fmla="*/ 451 h 775"/>
                <a:gd name="T46" fmla="*/ 443 w 859"/>
                <a:gd name="T47" fmla="*/ 424 h 775"/>
                <a:gd name="T48" fmla="*/ 452 w 859"/>
                <a:gd name="T49" fmla="*/ 401 h 775"/>
                <a:gd name="T50" fmla="*/ 437 w 859"/>
                <a:gd name="T51" fmla="*/ 380 h 775"/>
                <a:gd name="T52" fmla="*/ 411 w 859"/>
                <a:gd name="T53" fmla="*/ 375 h 775"/>
                <a:gd name="T54" fmla="*/ 394 w 859"/>
                <a:gd name="T55" fmla="*/ 361 h 775"/>
                <a:gd name="T56" fmla="*/ 373 w 859"/>
                <a:gd name="T57" fmla="*/ 348 h 775"/>
                <a:gd name="T58" fmla="*/ 363 w 859"/>
                <a:gd name="T59" fmla="*/ 323 h 775"/>
                <a:gd name="T60" fmla="*/ 344 w 859"/>
                <a:gd name="T61" fmla="*/ 308 h 775"/>
                <a:gd name="T62" fmla="*/ 321 w 859"/>
                <a:gd name="T63" fmla="*/ 301 h 775"/>
                <a:gd name="T64" fmla="*/ 310 w 859"/>
                <a:gd name="T65" fmla="*/ 285 h 775"/>
                <a:gd name="T66" fmla="*/ 278 w 859"/>
                <a:gd name="T67" fmla="*/ 264 h 775"/>
                <a:gd name="T68" fmla="*/ 253 w 859"/>
                <a:gd name="T69" fmla="*/ 263 h 775"/>
                <a:gd name="T70" fmla="*/ 234 w 859"/>
                <a:gd name="T71" fmla="*/ 238 h 775"/>
                <a:gd name="T72" fmla="*/ 219 w 859"/>
                <a:gd name="T73" fmla="*/ 217 h 775"/>
                <a:gd name="T74" fmla="*/ 198 w 859"/>
                <a:gd name="T75" fmla="*/ 198 h 775"/>
                <a:gd name="T76" fmla="*/ 167 w 859"/>
                <a:gd name="T77" fmla="*/ 175 h 775"/>
                <a:gd name="T78" fmla="*/ 158 w 859"/>
                <a:gd name="T79" fmla="*/ 152 h 775"/>
                <a:gd name="T80" fmla="*/ 129 w 859"/>
                <a:gd name="T81" fmla="*/ 160 h 775"/>
                <a:gd name="T82" fmla="*/ 99 w 859"/>
                <a:gd name="T83" fmla="*/ 181 h 775"/>
                <a:gd name="T84" fmla="*/ 59 w 859"/>
                <a:gd name="T85" fmla="*/ 177 h 775"/>
                <a:gd name="T86" fmla="*/ 33 w 859"/>
                <a:gd name="T87" fmla="*/ 150 h 775"/>
                <a:gd name="T88" fmla="*/ 0 w 859"/>
                <a:gd name="T89" fmla="*/ 124 h 775"/>
                <a:gd name="T90" fmla="*/ 57 w 859"/>
                <a:gd name="T91" fmla="*/ 76 h 775"/>
                <a:gd name="T92" fmla="*/ 61 w 859"/>
                <a:gd name="T93" fmla="*/ 46 h 775"/>
                <a:gd name="T94" fmla="*/ 110 w 859"/>
                <a:gd name="T95" fmla="*/ 29 h 775"/>
                <a:gd name="T96" fmla="*/ 166 w 859"/>
                <a:gd name="T97" fmla="*/ 71 h 775"/>
                <a:gd name="T98" fmla="*/ 228 w 859"/>
                <a:gd name="T99" fmla="*/ 95 h 775"/>
                <a:gd name="T100" fmla="*/ 262 w 859"/>
                <a:gd name="T101" fmla="*/ 67 h 775"/>
                <a:gd name="T102" fmla="*/ 316 w 859"/>
                <a:gd name="T103" fmla="*/ 17 h 775"/>
                <a:gd name="T104" fmla="*/ 369 w 859"/>
                <a:gd name="T105" fmla="*/ 8 h 775"/>
                <a:gd name="T106" fmla="*/ 392 w 859"/>
                <a:gd name="T107" fmla="*/ 33 h 775"/>
                <a:gd name="T108" fmla="*/ 416 w 859"/>
                <a:gd name="T109" fmla="*/ 55 h 775"/>
                <a:gd name="T110" fmla="*/ 458 w 859"/>
                <a:gd name="T111" fmla="*/ 35 h 775"/>
                <a:gd name="T112" fmla="*/ 487 w 859"/>
                <a:gd name="T113" fmla="*/ 40 h 775"/>
                <a:gd name="T114" fmla="*/ 532 w 859"/>
                <a:gd name="T115" fmla="*/ 29 h 775"/>
                <a:gd name="T116" fmla="*/ 570 w 859"/>
                <a:gd name="T117" fmla="*/ 31 h 775"/>
                <a:gd name="T118" fmla="*/ 591 w 859"/>
                <a:gd name="T119" fmla="*/ 2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9" h="775">
                  <a:moveTo>
                    <a:pt x="806" y="623"/>
                  </a:moveTo>
                  <a:lnTo>
                    <a:pt x="806" y="625"/>
                  </a:lnTo>
                  <a:lnTo>
                    <a:pt x="808" y="625"/>
                  </a:lnTo>
                  <a:lnTo>
                    <a:pt x="806" y="627"/>
                  </a:lnTo>
                  <a:lnTo>
                    <a:pt x="806" y="629"/>
                  </a:lnTo>
                  <a:lnTo>
                    <a:pt x="806" y="631"/>
                  </a:lnTo>
                  <a:lnTo>
                    <a:pt x="808" y="633"/>
                  </a:lnTo>
                  <a:lnTo>
                    <a:pt x="808" y="635"/>
                  </a:lnTo>
                  <a:lnTo>
                    <a:pt x="808" y="637"/>
                  </a:lnTo>
                  <a:lnTo>
                    <a:pt x="810" y="637"/>
                  </a:lnTo>
                  <a:lnTo>
                    <a:pt x="810" y="639"/>
                  </a:lnTo>
                  <a:lnTo>
                    <a:pt x="810" y="641"/>
                  </a:lnTo>
                  <a:lnTo>
                    <a:pt x="810" y="642"/>
                  </a:lnTo>
                  <a:lnTo>
                    <a:pt x="810" y="646"/>
                  </a:lnTo>
                  <a:lnTo>
                    <a:pt x="808" y="646"/>
                  </a:lnTo>
                  <a:lnTo>
                    <a:pt x="808" y="648"/>
                  </a:lnTo>
                  <a:lnTo>
                    <a:pt x="810" y="650"/>
                  </a:lnTo>
                  <a:lnTo>
                    <a:pt x="810" y="652"/>
                  </a:lnTo>
                  <a:lnTo>
                    <a:pt x="812" y="654"/>
                  </a:lnTo>
                  <a:lnTo>
                    <a:pt x="814" y="654"/>
                  </a:lnTo>
                  <a:lnTo>
                    <a:pt x="815" y="656"/>
                  </a:lnTo>
                  <a:lnTo>
                    <a:pt x="815" y="654"/>
                  </a:lnTo>
                  <a:lnTo>
                    <a:pt x="819" y="654"/>
                  </a:lnTo>
                  <a:lnTo>
                    <a:pt x="821" y="654"/>
                  </a:lnTo>
                  <a:lnTo>
                    <a:pt x="823" y="652"/>
                  </a:lnTo>
                  <a:lnTo>
                    <a:pt x="823" y="654"/>
                  </a:lnTo>
                  <a:lnTo>
                    <a:pt x="825" y="654"/>
                  </a:lnTo>
                  <a:lnTo>
                    <a:pt x="827" y="654"/>
                  </a:lnTo>
                  <a:lnTo>
                    <a:pt x="829" y="656"/>
                  </a:lnTo>
                  <a:lnTo>
                    <a:pt x="831" y="656"/>
                  </a:lnTo>
                  <a:lnTo>
                    <a:pt x="829" y="658"/>
                  </a:lnTo>
                  <a:lnTo>
                    <a:pt x="829" y="660"/>
                  </a:lnTo>
                  <a:lnTo>
                    <a:pt x="831" y="660"/>
                  </a:lnTo>
                  <a:lnTo>
                    <a:pt x="833" y="660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1" y="663"/>
                  </a:lnTo>
                  <a:lnTo>
                    <a:pt x="831" y="665"/>
                  </a:lnTo>
                  <a:lnTo>
                    <a:pt x="829" y="665"/>
                  </a:lnTo>
                  <a:lnTo>
                    <a:pt x="829" y="667"/>
                  </a:lnTo>
                  <a:lnTo>
                    <a:pt x="827" y="667"/>
                  </a:lnTo>
                  <a:lnTo>
                    <a:pt x="829" y="669"/>
                  </a:lnTo>
                  <a:lnTo>
                    <a:pt x="827" y="669"/>
                  </a:lnTo>
                  <a:lnTo>
                    <a:pt x="827" y="671"/>
                  </a:lnTo>
                  <a:lnTo>
                    <a:pt x="825" y="673"/>
                  </a:lnTo>
                  <a:lnTo>
                    <a:pt x="825" y="675"/>
                  </a:lnTo>
                  <a:lnTo>
                    <a:pt x="825" y="677"/>
                  </a:lnTo>
                  <a:lnTo>
                    <a:pt x="823" y="677"/>
                  </a:lnTo>
                  <a:lnTo>
                    <a:pt x="821" y="679"/>
                  </a:lnTo>
                  <a:lnTo>
                    <a:pt x="819" y="680"/>
                  </a:lnTo>
                  <a:lnTo>
                    <a:pt x="821" y="682"/>
                  </a:lnTo>
                  <a:lnTo>
                    <a:pt x="823" y="682"/>
                  </a:lnTo>
                  <a:lnTo>
                    <a:pt x="823" y="686"/>
                  </a:lnTo>
                  <a:lnTo>
                    <a:pt x="825" y="688"/>
                  </a:lnTo>
                  <a:lnTo>
                    <a:pt x="827" y="688"/>
                  </a:lnTo>
                  <a:lnTo>
                    <a:pt x="829" y="688"/>
                  </a:lnTo>
                  <a:lnTo>
                    <a:pt x="831" y="688"/>
                  </a:lnTo>
                  <a:lnTo>
                    <a:pt x="833" y="688"/>
                  </a:lnTo>
                  <a:lnTo>
                    <a:pt x="834" y="688"/>
                  </a:lnTo>
                  <a:lnTo>
                    <a:pt x="836" y="688"/>
                  </a:lnTo>
                  <a:lnTo>
                    <a:pt x="838" y="688"/>
                  </a:lnTo>
                  <a:lnTo>
                    <a:pt x="840" y="688"/>
                  </a:lnTo>
                  <a:lnTo>
                    <a:pt x="842" y="690"/>
                  </a:lnTo>
                  <a:lnTo>
                    <a:pt x="842" y="692"/>
                  </a:lnTo>
                  <a:lnTo>
                    <a:pt x="844" y="694"/>
                  </a:lnTo>
                  <a:lnTo>
                    <a:pt x="846" y="694"/>
                  </a:lnTo>
                  <a:lnTo>
                    <a:pt x="848" y="696"/>
                  </a:lnTo>
                  <a:lnTo>
                    <a:pt x="850" y="696"/>
                  </a:lnTo>
                  <a:lnTo>
                    <a:pt x="850" y="698"/>
                  </a:lnTo>
                  <a:lnTo>
                    <a:pt x="850" y="699"/>
                  </a:lnTo>
                  <a:lnTo>
                    <a:pt x="850" y="701"/>
                  </a:lnTo>
                  <a:lnTo>
                    <a:pt x="852" y="703"/>
                  </a:lnTo>
                  <a:lnTo>
                    <a:pt x="850" y="703"/>
                  </a:lnTo>
                  <a:lnTo>
                    <a:pt x="852" y="705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3" y="711"/>
                  </a:lnTo>
                  <a:lnTo>
                    <a:pt x="853" y="713"/>
                  </a:lnTo>
                  <a:lnTo>
                    <a:pt x="855" y="713"/>
                  </a:lnTo>
                  <a:lnTo>
                    <a:pt x="857" y="715"/>
                  </a:lnTo>
                  <a:lnTo>
                    <a:pt x="857" y="717"/>
                  </a:lnTo>
                  <a:lnTo>
                    <a:pt x="857" y="718"/>
                  </a:lnTo>
                  <a:lnTo>
                    <a:pt x="857" y="720"/>
                  </a:lnTo>
                  <a:lnTo>
                    <a:pt x="857" y="722"/>
                  </a:lnTo>
                  <a:lnTo>
                    <a:pt x="857" y="724"/>
                  </a:lnTo>
                  <a:lnTo>
                    <a:pt x="855" y="724"/>
                  </a:lnTo>
                  <a:lnTo>
                    <a:pt x="855" y="726"/>
                  </a:lnTo>
                  <a:lnTo>
                    <a:pt x="853" y="726"/>
                  </a:lnTo>
                  <a:lnTo>
                    <a:pt x="853" y="724"/>
                  </a:lnTo>
                  <a:lnTo>
                    <a:pt x="852" y="724"/>
                  </a:lnTo>
                  <a:lnTo>
                    <a:pt x="850" y="724"/>
                  </a:lnTo>
                  <a:lnTo>
                    <a:pt x="850" y="726"/>
                  </a:lnTo>
                  <a:lnTo>
                    <a:pt x="848" y="730"/>
                  </a:lnTo>
                  <a:lnTo>
                    <a:pt x="848" y="732"/>
                  </a:lnTo>
                  <a:lnTo>
                    <a:pt x="848" y="734"/>
                  </a:lnTo>
                  <a:lnTo>
                    <a:pt x="846" y="734"/>
                  </a:lnTo>
                  <a:lnTo>
                    <a:pt x="846" y="736"/>
                  </a:lnTo>
                  <a:lnTo>
                    <a:pt x="846" y="737"/>
                  </a:lnTo>
                  <a:lnTo>
                    <a:pt x="846" y="739"/>
                  </a:lnTo>
                  <a:lnTo>
                    <a:pt x="844" y="741"/>
                  </a:lnTo>
                  <a:lnTo>
                    <a:pt x="844" y="743"/>
                  </a:lnTo>
                  <a:lnTo>
                    <a:pt x="842" y="743"/>
                  </a:lnTo>
                  <a:lnTo>
                    <a:pt x="842" y="745"/>
                  </a:lnTo>
                  <a:lnTo>
                    <a:pt x="842" y="747"/>
                  </a:lnTo>
                  <a:lnTo>
                    <a:pt x="844" y="749"/>
                  </a:lnTo>
                  <a:lnTo>
                    <a:pt x="844" y="751"/>
                  </a:lnTo>
                  <a:lnTo>
                    <a:pt x="844" y="753"/>
                  </a:lnTo>
                  <a:lnTo>
                    <a:pt x="846" y="753"/>
                  </a:lnTo>
                  <a:lnTo>
                    <a:pt x="848" y="753"/>
                  </a:lnTo>
                  <a:lnTo>
                    <a:pt x="850" y="751"/>
                  </a:lnTo>
                  <a:lnTo>
                    <a:pt x="850" y="749"/>
                  </a:lnTo>
                  <a:lnTo>
                    <a:pt x="852" y="747"/>
                  </a:lnTo>
                  <a:lnTo>
                    <a:pt x="853" y="745"/>
                  </a:lnTo>
                  <a:lnTo>
                    <a:pt x="853" y="747"/>
                  </a:lnTo>
                  <a:lnTo>
                    <a:pt x="855" y="747"/>
                  </a:lnTo>
                  <a:lnTo>
                    <a:pt x="855" y="749"/>
                  </a:lnTo>
                  <a:lnTo>
                    <a:pt x="857" y="749"/>
                  </a:lnTo>
                  <a:lnTo>
                    <a:pt x="859" y="751"/>
                  </a:lnTo>
                  <a:lnTo>
                    <a:pt x="859" y="753"/>
                  </a:lnTo>
                  <a:lnTo>
                    <a:pt x="857" y="753"/>
                  </a:lnTo>
                  <a:lnTo>
                    <a:pt x="831" y="755"/>
                  </a:lnTo>
                  <a:lnTo>
                    <a:pt x="808" y="755"/>
                  </a:lnTo>
                  <a:lnTo>
                    <a:pt x="791" y="753"/>
                  </a:lnTo>
                  <a:lnTo>
                    <a:pt x="781" y="755"/>
                  </a:lnTo>
                  <a:lnTo>
                    <a:pt x="781" y="749"/>
                  </a:lnTo>
                  <a:lnTo>
                    <a:pt x="772" y="749"/>
                  </a:lnTo>
                  <a:lnTo>
                    <a:pt x="764" y="749"/>
                  </a:lnTo>
                  <a:lnTo>
                    <a:pt x="762" y="755"/>
                  </a:lnTo>
                  <a:lnTo>
                    <a:pt x="755" y="755"/>
                  </a:lnTo>
                  <a:lnTo>
                    <a:pt x="751" y="755"/>
                  </a:lnTo>
                  <a:lnTo>
                    <a:pt x="749" y="756"/>
                  </a:lnTo>
                  <a:lnTo>
                    <a:pt x="747" y="758"/>
                  </a:lnTo>
                  <a:lnTo>
                    <a:pt x="747" y="760"/>
                  </a:lnTo>
                  <a:lnTo>
                    <a:pt x="743" y="766"/>
                  </a:lnTo>
                  <a:lnTo>
                    <a:pt x="741" y="770"/>
                  </a:lnTo>
                  <a:lnTo>
                    <a:pt x="737" y="774"/>
                  </a:lnTo>
                  <a:lnTo>
                    <a:pt x="732" y="775"/>
                  </a:lnTo>
                  <a:lnTo>
                    <a:pt x="730" y="775"/>
                  </a:lnTo>
                  <a:lnTo>
                    <a:pt x="728" y="775"/>
                  </a:lnTo>
                  <a:lnTo>
                    <a:pt x="728" y="774"/>
                  </a:lnTo>
                  <a:lnTo>
                    <a:pt x="728" y="772"/>
                  </a:lnTo>
                  <a:lnTo>
                    <a:pt x="728" y="770"/>
                  </a:lnTo>
                  <a:lnTo>
                    <a:pt x="728" y="768"/>
                  </a:lnTo>
                  <a:lnTo>
                    <a:pt x="728" y="766"/>
                  </a:lnTo>
                  <a:lnTo>
                    <a:pt x="726" y="766"/>
                  </a:lnTo>
                  <a:lnTo>
                    <a:pt x="720" y="764"/>
                  </a:lnTo>
                  <a:lnTo>
                    <a:pt x="715" y="764"/>
                  </a:lnTo>
                  <a:lnTo>
                    <a:pt x="711" y="764"/>
                  </a:lnTo>
                  <a:lnTo>
                    <a:pt x="711" y="753"/>
                  </a:lnTo>
                  <a:lnTo>
                    <a:pt x="699" y="755"/>
                  </a:lnTo>
                  <a:lnTo>
                    <a:pt x="680" y="753"/>
                  </a:lnTo>
                  <a:lnTo>
                    <a:pt x="658" y="753"/>
                  </a:lnTo>
                  <a:lnTo>
                    <a:pt x="656" y="751"/>
                  </a:lnTo>
                  <a:lnTo>
                    <a:pt x="616" y="751"/>
                  </a:lnTo>
                  <a:lnTo>
                    <a:pt x="585" y="749"/>
                  </a:lnTo>
                  <a:lnTo>
                    <a:pt x="585" y="762"/>
                  </a:lnTo>
                  <a:lnTo>
                    <a:pt x="565" y="760"/>
                  </a:lnTo>
                  <a:lnTo>
                    <a:pt x="492" y="756"/>
                  </a:lnTo>
                  <a:lnTo>
                    <a:pt x="466" y="756"/>
                  </a:lnTo>
                  <a:lnTo>
                    <a:pt x="416" y="758"/>
                  </a:lnTo>
                  <a:lnTo>
                    <a:pt x="409" y="753"/>
                  </a:lnTo>
                  <a:lnTo>
                    <a:pt x="394" y="743"/>
                  </a:lnTo>
                  <a:lnTo>
                    <a:pt x="392" y="739"/>
                  </a:lnTo>
                  <a:lnTo>
                    <a:pt x="390" y="737"/>
                  </a:lnTo>
                  <a:lnTo>
                    <a:pt x="390" y="736"/>
                  </a:lnTo>
                  <a:lnTo>
                    <a:pt x="388" y="736"/>
                  </a:lnTo>
                  <a:lnTo>
                    <a:pt x="388" y="734"/>
                  </a:lnTo>
                  <a:lnTo>
                    <a:pt x="388" y="732"/>
                  </a:lnTo>
                  <a:lnTo>
                    <a:pt x="390" y="732"/>
                  </a:lnTo>
                  <a:lnTo>
                    <a:pt x="392" y="730"/>
                  </a:lnTo>
                  <a:lnTo>
                    <a:pt x="394" y="730"/>
                  </a:lnTo>
                  <a:lnTo>
                    <a:pt x="395" y="730"/>
                  </a:lnTo>
                  <a:lnTo>
                    <a:pt x="395" y="728"/>
                  </a:lnTo>
                  <a:lnTo>
                    <a:pt x="395" y="726"/>
                  </a:lnTo>
                  <a:lnTo>
                    <a:pt x="394" y="722"/>
                  </a:lnTo>
                  <a:lnTo>
                    <a:pt x="394" y="720"/>
                  </a:lnTo>
                  <a:lnTo>
                    <a:pt x="395" y="720"/>
                  </a:lnTo>
                  <a:lnTo>
                    <a:pt x="397" y="720"/>
                  </a:lnTo>
                  <a:lnTo>
                    <a:pt x="395" y="718"/>
                  </a:lnTo>
                  <a:lnTo>
                    <a:pt x="395" y="717"/>
                  </a:lnTo>
                  <a:lnTo>
                    <a:pt x="395" y="718"/>
                  </a:lnTo>
                  <a:lnTo>
                    <a:pt x="394" y="718"/>
                  </a:lnTo>
                  <a:lnTo>
                    <a:pt x="392" y="718"/>
                  </a:lnTo>
                  <a:lnTo>
                    <a:pt x="390" y="720"/>
                  </a:lnTo>
                  <a:lnTo>
                    <a:pt x="388" y="722"/>
                  </a:lnTo>
                  <a:lnTo>
                    <a:pt x="388" y="724"/>
                  </a:lnTo>
                  <a:lnTo>
                    <a:pt x="388" y="726"/>
                  </a:lnTo>
                  <a:lnTo>
                    <a:pt x="386" y="726"/>
                  </a:lnTo>
                  <a:lnTo>
                    <a:pt x="382" y="728"/>
                  </a:lnTo>
                  <a:lnTo>
                    <a:pt x="380" y="728"/>
                  </a:lnTo>
                  <a:lnTo>
                    <a:pt x="378" y="724"/>
                  </a:lnTo>
                  <a:lnTo>
                    <a:pt x="376" y="722"/>
                  </a:lnTo>
                  <a:lnTo>
                    <a:pt x="375" y="722"/>
                  </a:lnTo>
                  <a:lnTo>
                    <a:pt x="373" y="722"/>
                  </a:lnTo>
                  <a:lnTo>
                    <a:pt x="371" y="720"/>
                  </a:lnTo>
                  <a:lnTo>
                    <a:pt x="367" y="718"/>
                  </a:lnTo>
                  <a:lnTo>
                    <a:pt x="367" y="717"/>
                  </a:lnTo>
                  <a:lnTo>
                    <a:pt x="367" y="713"/>
                  </a:lnTo>
                  <a:lnTo>
                    <a:pt x="365" y="713"/>
                  </a:lnTo>
                  <a:lnTo>
                    <a:pt x="365" y="715"/>
                  </a:lnTo>
                  <a:lnTo>
                    <a:pt x="365" y="713"/>
                  </a:lnTo>
                  <a:lnTo>
                    <a:pt x="363" y="713"/>
                  </a:lnTo>
                  <a:lnTo>
                    <a:pt x="361" y="711"/>
                  </a:lnTo>
                  <a:lnTo>
                    <a:pt x="359" y="709"/>
                  </a:lnTo>
                  <a:lnTo>
                    <a:pt x="357" y="707"/>
                  </a:lnTo>
                  <a:lnTo>
                    <a:pt x="356" y="705"/>
                  </a:lnTo>
                  <a:lnTo>
                    <a:pt x="356" y="703"/>
                  </a:lnTo>
                  <a:lnTo>
                    <a:pt x="354" y="701"/>
                  </a:lnTo>
                  <a:lnTo>
                    <a:pt x="356" y="701"/>
                  </a:lnTo>
                  <a:lnTo>
                    <a:pt x="357" y="701"/>
                  </a:lnTo>
                  <a:lnTo>
                    <a:pt x="359" y="699"/>
                  </a:lnTo>
                  <a:lnTo>
                    <a:pt x="359" y="698"/>
                  </a:lnTo>
                  <a:lnTo>
                    <a:pt x="361" y="698"/>
                  </a:lnTo>
                  <a:lnTo>
                    <a:pt x="361" y="696"/>
                  </a:lnTo>
                  <a:lnTo>
                    <a:pt x="361" y="694"/>
                  </a:lnTo>
                  <a:lnTo>
                    <a:pt x="359" y="694"/>
                  </a:lnTo>
                  <a:lnTo>
                    <a:pt x="357" y="694"/>
                  </a:lnTo>
                  <a:lnTo>
                    <a:pt x="356" y="694"/>
                  </a:lnTo>
                  <a:lnTo>
                    <a:pt x="354" y="694"/>
                  </a:lnTo>
                  <a:lnTo>
                    <a:pt x="352" y="694"/>
                  </a:lnTo>
                  <a:lnTo>
                    <a:pt x="350" y="694"/>
                  </a:lnTo>
                  <a:lnTo>
                    <a:pt x="350" y="696"/>
                  </a:lnTo>
                  <a:lnTo>
                    <a:pt x="348" y="696"/>
                  </a:lnTo>
                  <a:lnTo>
                    <a:pt x="346" y="698"/>
                  </a:lnTo>
                  <a:lnTo>
                    <a:pt x="344" y="696"/>
                  </a:lnTo>
                  <a:lnTo>
                    <a:pt x="342" y="696"/>
                  </a:lnTo>
                  <a:lnTo>
                    <a:pt x="342" y="694"/>
                  </a:lnTo>
                  <a:lnTo>
                    <a:pt x="340" y="692"/>
                  </a:lnTo>
                  <a:lnTo>
                    <a:pt x="338" y="692"/>
                  </a:lnTo>
                  <a:lnTo>
                    <a:pt x="337" y="692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7" y="696"/>
                  </a:lnTo>
                  <a:lnTo>
                    <a:pt x="325" y="696"/>
                  </a:lnTo>
                  <a:lnTo>
                    <a:pt x="323" y="696"/>
                  </a:lnTo>
                  <a:lnTo>
                    <a:pt x="321" y="696"/>
                  </a:lnTo>
                  <a:lnTo>
                    <a:pt x="319" y="696"/>
                  </a:lnTo>
                  <a:lnTo>
                    <a:pt x="319" y="694"/>
                  </a:lnTo>
                  <a:lnTo>
                    <a:pt x="318" y="694"/>
                  </a:lnTo>
                  <a:lnTo>
                    <a:pt x="318" y="692"/>
                  </a:lnTo>
                  <a:lnTo>
                    <a:pt x="318" y="690"/>
                  </a:lnTo>
                  <a:lnTo>
                    <a:pt x="319" y="688"/>
                  </a:lnTo>
                  <a:lnTo>
                    <a:pt x="319" y="686"/>
                  </a:lnTo>
                  <a:lnTo>
                    <a:pt x="316" y="684"/>
                  </a:lnTo>
                  <a:lnTo>
                    <a:pt x="314" y="682"/>
                  </a:lnTo>
                  <a:lnTo>
                    <a:pt x="312" y="682"/>
                  </a:lnTo>
                  <a:lnTo>
                    <a:pt x="310" y="684"/>
                  </a:lnTo>
                  <a:lnTo>
                    <a:pt x="308" y="686"/>
                  </a:lnTo>
                  <a:lnTo>
                    <a:pt x="306" y="688"/>
                  </a:lnTo>
                  <a:lnTo>
                    <a:pt x="306" y="686"/>
                  </a:lnTo>
                  <a:lnTo>
                    <a:pt x="304" y="686"/>
                  </a:lnTo>
                  <a:lnTo>
                    <a:pt x="302" y="684"/>
                  </a:lnTo>
                  <a:lnTo>
                    <a:pt x="302" y="682"/>
                  </a:lnTo>
                  <a:lnTo>
                    <a:pt x="302" y="680"/>
                  </a:lnTo>
                  <a:lnTo>
                    <a:pt x="302" y="679"/>
                  </a:lnTo>
                  <a:lnTo>
                    <a:pt x="302" y="677"/>
                  </a:lnTo>
                  <a:lnTo>
                    <a:pt x="306" y="677"/>
                  </a:lnTo>
                  <a:lnTo>
                    <a:pt x="306" y="673"/>
                  </a:lnTo>
                  <a:lnTo>
                    <a:pt x="304" y="673"/>
                  </a:lnTo>
                  <a:lnTo>
                    <a:pt x="302" y="671"/>
                  </a:lnTo>
                  <a:lnTo>
                    <a:pt x="300" y="671"/>
                  </a:lnTo>
                  <a:lnTo>
                    <a:pt x="299" y="671"/>
                  </a:lnTo>
                  <a:lnTo>
                    <a:pt x="297" y="673"/>
                  </a:lnTo>
                  <a:lnTo>
                    <a:pt x="295" y="673"/>
                  </a:lnTo>
                  <a:lnTo>
                    <a:pt x="293" y="673"/>
                  </a:lnTo>
                  <a:lnTo>
                    <a:pt x="291" y="673"/>
                  </a:lnTo>
                  <a:lnTo>
                    <a:pt x="289" y="673"/>
                  </a:lnTo>
                  <a:lnTo>
                    <a:pt x="289" y="675"/>
                  </a:lnTo>
                  <a:lnTo>
                    <a:pt x="287" y="677"/>
                  </a:lnTo>
                  <a:lnTo>
                    <a:pt x="285" y="677"/>
                  </a:lnTo>
                  <a:lnTo>
                    <a:pt x="283" y="677"/>
                  </a:lnTo>
                  <a:lnTo>
                    <a:pt x="283" y="675"/>
                  </a:lnTo>
                  <a:lnTo>
                    <a:pt x="281" y="675"/>
                  </a:lnTo>
                  <a:lnTo>
                    <a:pt x="280" y="675"/>
                  </a:lnTo>
                  <a:lnTo>
                    <a:pt x="280" y="673"/>
                  </a:lnTo>
                  <a:lnTo>
                    <a:pt x="278" y="671"/>
                  </a:lnTo>
                  <a:lnTo>
                    <a:pt x="278" y="669"/>
                  </a:lnTo>
                  <a:lnTo>
                    <a:pt x="278" y="667"/>
                  </a:lnTo>
                  <a:lnTo>
                    <a:pt x="278" y="665"/>
                  </a:lnTo>
                  <a:lnTo>
                    <a:pt x="276" y="663"/>
                  </a:lnTo>
                  <a:lnTo>
                    <a:pt x="274" y="663"/>
                  </a:lnTo>
                  <a:lnTo>
                    <a:pt x="272" y="661"/>
                  </a:lnTo>
                  <a:lnTo>
                    <a:pt x="270" y="661"/>
                  </a:lnTo>
                  <a:lnTo>
                    <a:pt x="268" y="660"/>
                  </a:lnTo>
                  <a:lnTo>
                    <a:pt x="266" y="660"/>
                  </a:lnTo>
                  <a:lnTo>
                    <a:pt x="264" y="660"/>
                  </a:lnTo>
                  <a:lnTo>
                    <a:pt x="262" y="658"/>
                  </a:lnTo>
                  <a:lnTo>
                    <a:pt x="261" y="658"/>
                  </a:lnTo>
                  <a:lnTo>
                    <a:pt x="259" y="658"/>
                  </a:lnTo>
                  <a:lnTo>
                    <a:pt x="259" y="656"/>
                  </a:lnTo>
                  <a:lnTo>
                    <a:pt x="261" y="654"/>
                  </a:lnTo>
                  <a:lnTo>
                    <a:pt x="261" y="652"/>
                  </a:lnTo>
                  <a:lnTo>
                    <a:pt x="261" y="650"/>
                  </a:lnTo>
                  <a:lnTo>
                    <a:pt x="259" y="650"/>
                  </a:lnTo>
                  <a:lnTo>
                    <a:pt x="257" y="650"/>
                  </a:lnTo>
                  <a:lnTo>
                    <a:pt x="255" y="650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49" y="650"/>
                  </a:lnTo>
                  <a:lnTo>
                    <a:pt x="247" y="650"/>
                  </a:lnTo>
                  <a:lnTo>
                    <a:pt x="245" y="650"/>
                  </a:lnTo>
                  <a:lnTo>
                    <a:pt x="243" y="648"/>
                  </a:lnTo>
                  <a:lnTo>
                    <a:pt x="245" y="646"/>
                  </a:lnTo>
                  <a:lnTo>
                    <a:pt x="245" y="644"/>
                  </a:lnTo>
                  <a:lnTo>
                    <a:pt x="245" y="642"/>
                  </a:lnTo>
                  <a:lnTo>
                    <a:pt x="247" y="641"/>
                  </a:lnTo>
                  <a:lnTo>
                    <a:pt x="251" y="635"/>
                  </a:lnTo>
                  <a:lnTo>
                    <a:pt x="257" y="629"/>
                  </a:lnTo>
                  <a:lnTo>
                    <a:pt x="261" y="623"/>
                  </a:lnTo>
                  <a:lnTo>
                    <a:pt x="266" y="618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0" y="612"/>
                  </a:lnTo>
                  <a:lnTo>
                    <a:pt x="270" y="608"/>
                  </a:lnTo>
                  <a:lnTo>
                    <a:pt x="268" y="606"/>
                  </a:lnTo>
                  <a:lnTo>
                    <a:pt x="268" y="604"/>
                  </a:lnTo>
                  <a:lnTo>
                    <a:pt x="268" y="603"/>
                  </a:lnTo>
                  <a:lnTo>
                    <a:pt x="268" y="601"/>
                  </a:lnTo>
                  <a:lnTo>
                    <a:pt x="268" y="597"/>
                  </a:lnTo>
                  <a:lnTo>
                    <a:pt x="268" y="595"/>
                  </a:lnTo>
                  <a:lnTo>
                    <a:pt x="268" y="589"/>
                  </a:lnTo>
                  <a:lnTo>
                    <a:pt x="270" y="585"/>
                  </a:lnTo>
                  <a:lnTo>
                    <a:pt x="270" y="584"/>
                  </a:lnTo>
                  <a:lnTo>
                    <a:pt x="272" y="580"/>
                  </a:lnTo>
                  <a:lnTo>
                    <a:pt x="274" y="578"/>
                  </a:lnTo>
                  <a:lnTo>
                    <a:pt x="278" y="576"/>
                  </a:lnTo>
                  <a:lnTo>
                    <a:pt x="281" y="574"/>
                  </a:lnTo>
                  <a:lnTo>
                    <a:pt x="283" y="572"/>
                  </a:lnTo>
                  <a:lnTo>
                    <a:pt x="285" y="568"/>
                  </a:lnTo>
                  <a:lnTo>
                    <a:pt x="285" y="563"/>
                  </a:lnTo>
                  <a:lnTo>
                    <a:pt x="285" y="561"/>
                  </a:lnTo>
                  <a:lnTo>
                    <a:pt x="283" y="557"/>
                  </a:lnTo>
                  <a:lnTo>
                    <a:pt x="283" y="551"/>
                  </a:lnTo>
                  <a:lnTo>
                    <a:pt x="281" y="549"/>
                  </a:lnTo>
                  <a:lnTo>
                    <a:pt x="281" y="546"/>
                  </a:lnTo>
                  <a:lnTo>
                    <a:pt x="283" y="544"/>
                  </a:lnTo>
                  <a:lnTo>
                    <a:pt x="283" y="542"/>
                  </a:lnTo>
                  <a:lnTo>
                    <a:pt x="285" y="540"/>
                  </a:lnTo>
                  <a:lnTo>
                    <a:pt x="285" y="538"/>
                  </a:lnTo>
                  <a:lnTo>
                    <a:pt x="287" y="534"/>
                  </a:lnTo>
                  <a:lnTo>
                    <a:pt x="289" y="532"/>
                  </a:lnTo>
                  <a:lnTo>
                    <a:pt x="291" y="527"/>
                  </a:lnTo>
                  <a:lnTo>
                    <a:pt x="293" y="523"/>
                  </a:lnTo>
                  <a:lnTo>
                    <a:pt x="293" y="519"/>
                  </a:lnTo>
                  <a:lnTo>
                    <a:pt x="295" y="515"/>
                  </a:lnTo>
                  <a:lnTo>
                    <a:pt x="297" y="511"/>
                  </a:lnTo>
                  <a:lnTo>
                    <a:pt x="299" y="509"/>
                  </a:lnTo>
                  <a:lnTo>
                    <a:pt x="299" y="508"/>
                  </a:lnTo>
                  <a:lnTo>
                    <a:pt x="300" y="508"/>
                  </a:lnTo>
                  <a:lnTo>
                    <a:pt x="300" y="506"/>
                  </a:lnTo>
                  <a:lnTo>
                    <a:pt x="302" y="506"/>
                  </a:lnTo>
                  <a:lnTo>
                    <a:pt x="302" y="504"/>
                  </a:lnTo>
                  <a:lnTo>
                    <a:pt x="304" y="504"/>
                  </a:lnTo>
                  <a:lnTo>
                    <a:pt x="306" y="502"/>
                  </a:lnTo>
                  <a:lnTo>
                    <a:pt x="310" y="502"/>
                  </a:lnTo>
                  <a:lnTo>
                    <a:pt x="312" y="502"/>
                  </a:lnTo>
                  <a:lnTo>
                    <a:pt x="312" y="500"/>
                  </a:lnTo>
                  <a:lnTo>
                    <a:pt x="316" y="504"/>
                  </a:lnTo>
                  <a:lnTo>
                    <a:pt x="318" y="508"/>
                  </a:lnTo>
                  <a:lnTo>
                    <a:pt x="319" y="508"/>
                  </a:lnTo>
                  <a:lnTo>
                    <a:pt x="321" y="509"/>
                  </a:lnTo>
                  <a:lnTo>
                    <a:pt x="323" y="509"/>
                  </a:lnTo>
                  <a:lnTo>
                    <a:pt x="327" y="509"/>
                  </a:lnTo>
                  <a:lnTo>
                    <a:pt x="331" y="509"/>
                  </a:lnTo>
                  <a:lnTo>
                    <a:pt x="335" y="508"/>
                  </a:lnTo>
                  <a:lnTo>
                    <a:pt x="337" y="508"/>
                  </a:lnTo>
                  <a:lnTo>
                    <a:pt x="340" y="504"/>
                  </a:lnTo>
                  <a:lnTo>
                    <a:pt x="342" y="498"/>
                  </a:lnTo>
                  <a:lnTo>
                    <a:pt x="346" y="492"/>
                  </a:lnTo>
                  <a:lnTo>
                    <a:pt x="348" y="489"/>
                  </a:lnTo>
                  <a:lnTo>
                    <a:pt x="352" y="485"/>
                  </a:lnTo>
                  <a:lnTo>
                    <a:pt x="354" y="485"/>
                  </a:lnTo>
                  <a:lnTo>
                    <a:pt x="357" y="483"/>
                  </a:lnTo>
                  <a:lnTo>
                    <a:pt x="359" y="481"/>
                  </a:lnTo>
                  <a:lnTo>
                    <a:pt x="363" y="481"/>
                  </a:lnTo>
                  <a:lnTo>
                    <a:pt x="365" y="477"/>
                  </a:lnTo>
                  <a:lnTo>
                    <a:pt x="367" y="475"/>
                  </a:lnTo>
                  <a:lnTo>
                    <a:pt x="373" y="471"/>
                  </a:lnTo>
                  <a:lnTo>
                    <a:pt x="378" y="470"/>
                  </a:lnTo>
                  <a:lnTo>
                    <a:pt x="382" y="468"/>
                  </a:lnTo>
                  <a:lnTo>
                    <a:pt x="386" y="464"/>
                  </a:lnTo>
                  <a:lnTo>
                    <a:pt x="392" y="462"/>
                  </a:lnTo>
                  <a:lnTo>
                    <a:pt x="395" y="462"/>
                  </a:lnTo>
                  <a:lnTo>
                    <a:pt x="399" y="462"/>
                  </a:lnTo>
                  <a:lnTo>
                    <a:pt x="403" y="460"/>
                  </a:lnTo>
                  <a:lnTo>
                    <a:pt x="407" y="458"/>
                  </a:lnTo>
                  <a:lnTo>
                    <a:pt x="409" y="454"/>
                  </a:lnTo>
                  <a:lnTo>
                    <a:pt x="411" y="452"/>
                  </a:lnTo>
                  <a:lnTo>
                    <a:pt x="413" y="451"/>
                  </a:lnTo>
                  <a:lnTo>
                    <a:pt x="414" y="451"/>
                  </a:lnTo>
                  <a:lnTo>
                    <a:pt x="416" y="451"/>
                  </a:lnTo>
                  <a:lnTo>
                    <a:pt x="418" y="451"/>
                  </a:lnTo>
                  <a:lnTo>
                    <a:pt x="418" y="449"/>
                  </a:lnTo>
                  <a:lnTo>
                    <a:pt x="420" y="447"/>
                  </a:lnTo>
                  <a:lnTo>
                    <a:pt x="424" y="445"/>
                  </a:lnTo>
                  <a:lnTo>
                    <a:pt x="426" y="443"/>
                  </a:lnTo>
                  <a:lnTo>
                    <a:pt x="426" y="441"/>
                  </a:lnTo>
                  <a:lnTo>
                    <a:pt x="428" y="437"/>
                  </a:lnTo>
                  <a:lnTo>
                    <a:pt x="430" y="435"/>
                  </a:lnTo>
                  <a:lnTo>
                    <a:pt x="432" y="433"/>
                  </a:lnTo>
                  <a:lnTo>
                    <a:pt x="433" y="432"/>
                  </a:lnTo>
                  <a:lnTo>
                    <a:pt x="433" y="428"/>
                  </a:lnTo>
                  <a:lnTo>
                    <a:pt x="435" y="426"/>
                  </a:lnTo>
                  <a:lnTo>
                    <a:pt x="435" y="424"/>
                  </a:lnTo>
                  <a:lnTo>
                    <a:pt x="437" y="424"/>
                  </a:lnTo>
                  <a:lnTo>
                    <a:pt x="439" y="424"/>
                  </a:lnTo>
                  <a:lnTo>
                    <a:pt x="443" y="424"/>
                  </a:lnTo>
                  <a:lnTo>
                    <a:pt x="447" y="426"/>
                  </a:lnTo>
                  <a:lnTo>
                    <a:pt x="449" y="426"/>
                  </a:lnTo>
                  <a:lnTo>
                    <a:pt x="451" y="424"/>
                  </a:lnTo>
                  <a:lnTo>
                    <a:pt x="454" y="422"/>
                  </a:lnTo>
                  <a:lnTo>
                    <a:pt x="458" y="418"/>
                  </a:lnTo>
                  <a:lnTo>
                    <a:pt x="460" y="416"/>
                  </a:lnTo>
                  <a:lnTo>
                    <a:pt x="464" y="411"/>
                  </a:lnTo>
                  <a:lnTo>
                    <a:pt x="462" y="411"/>
                  </a:lnTo>
                  <a:lnTo>
                    <a:pt x="460" y="411"/>
                  </a:lnTo>
                  <a:lnTo>
                    <a:pt x="460" y="409"/>
                  </a:lnTo>
                  <a:lnTo>
                    <a:pt x="458" y="409"/>
                  </a:lnTo>
                  <a:lnTo>
                    <a:pt x="458" y="407"/>
                  </a:lnTo>
                  <a:lnTo>
                    <a:pt x="456" y="407"/>
                  </a:lnTo>
                  <a:lnTo>
                    <a:pt x="454" y="405"/>
                  </a:lnTo>
                  <a:lnTo>
                    <a:pt x="454" y="403"/>
                  </a:lnTo>
                  <a:lnTo>
                    <a:pt x="454" y="401"/>
                  </a:lnTo>
                  <a:lnTo>
                    <a:pt x="452" y="401"/>
                  </a:lnTo>
                  <a:lnTo>
                    <a:pt x="452" y="399"/>
                  </a:lnTo>
                  <a:lnTo>
                    <a:pt x="451" y="399"/>
                  </a:lnTo>
                  <a:lnTo>
                    <a:pt x="451" y="397"/>
                  </a:lnTo>
                  <a:lnTo>
                    <a:pt x="449" y="397"/>
                  </a:lnTo>
                  <a:lnTo>
                    <a:pt x="449" y="395"/>
                  </a:lnTo>
                  <a:lnTo>
                    <a:pt x="449" y="394"/>
                  </a:lnTo>
                  <a:lnTo>
                    <a:pt x="449" y="392"/>
                  </a:lnTo>
                  <a:lnTo>
                    <a:pt x="449" y="390"/>
                  </a:lnTo>
                  <a:lnTo>
                    <a:pt x="447" y="390"/>
                  </a:lnTo>
                  <a:lnTo>
                    <a:pt x="447" y="388"/>
                  </a:lnTo>
                  <a:lnTo>
                    <a:pt x="445" y="386"/>
                  </a:lnTo>
                  <a:lnTo>
                    <a:pt x="443" y="386"/>
                  </a:lnTo>
                  <a:lnTo>
                    <a:pt x="443" y="384"/>
                  </a:lnTo>
                  <a:lnTo>
                    <a:pt x="441" y="384"/>
                  </a:lnTo>
                  <a:lnTo>
                    <a:pt x="441" y="382"/>
                  </a:lnTo>
                  <a:lnTo>
                    <a:pt x="439" y="382"/>
                  </a:lnTo>
                  <a:lnTo>
                    <a:pt x="437" y="380"/>
                  </a:lnTo>
                  <a:lnTo>
                    <a:pt x="437" y="378"/>
                  </a:lnTo>
                  <a:lnTo>
                    <a:pt x="437" y="376"/>
                  </a:lnTo>
                  <a:lnTo>
                    <a:pt x="435" y="376"/>
                  </a:lnTo>
                  <a:lnTo>
                    <a:pt x="433" y="376"/>
                  </a:lnTo>
                  <a:lnTo>
                    <a:pt x="432" y="376"/>
                  </a:lnTo>
                  <a:lnTo>
                    <a:pt x="430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4" y="376"/>
                  </a:lnTo>
                  <a:lnTo>
                    <a:pt x="422" y="378"/>
                  </a:lnTo>
                  <a:lnTo>
                    <a:pt x="420" y="376"/>
                  </a:lnTo>
                  <a:lnTo>
                    <a:pt x="418" y="378"/>
                  </a:lnTo>
                  <a:lnTo>
                    <a:pt x="414" y="380"/>
                  </a:lnTo>
                  <a:lnTo>
                    <a:pt x="413" y="380"/>
                  </a:lnTo>
                  <a:lnTo>
                    <a:pt x="413" y="378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3"/>
                  </a:lnTo>
                  <a:lnTo>
                    <a:pt x="411" y="371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399" y="367"/>
                  </a:lnTo>
                  <a:lnTo>
                    <a:pt x="397" y="367"/>
                  </a:lnTo>
                  <a:lnTo>
                    <a:pt x="397" y="365"/>
                  </a:lnTo>
                  <a:lnTo>
                    <a:pt x="395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4" y="361"/>
                  </a:lnTo>
                  <a:lnTo>
                    <a:pt x="394" y="359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4" y="357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lnTo>
                    <a:pt x="382" y="352"/>
                  </a:lnTo>
                  <a:lnTo>
                    <a:pt x="380" y="352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5" y="352"/>
                  </a:lnTo>
                  <a:lnTo>
                    <a:pt x="373" y="350"/>
                  </a:lnTo>
                  <a:lnTo>
                    <a:pt x="373" y="348"/>
                  </a:lnTo>
                  <a:lnTo>
                    <a:pt x="373" y="346"/>
                  </a:lnTo>
                  <a:lnTo>
                    <a:pt x="375" y="344"/>
                  </a:lnTo>
                  <a:lnTo>
                    <a:pt x="375" y="342"/>
                  </a:lnTo>
                  <a:lnTo>
                    <a:pt x="375" y="340"/>
                  </a:lnTo>
                  <a:lnTo>
                    <a:pt x="375" y="339"/>
                  </a:lnTo>
                  <a:lnTo>
                    <a:pt x="375" y="337"/>
                  </a:lnTo>
                  <a:lnTo>
                    <a:pt x="375" y="335"/>
                  </a:lnTo>
                  <a:lnTo>
                    <a:pt x="375" y="333"/>
                  </a:lnTo>
                  <a:lnTo>
                    <a:pt x="373" y="331"/>
                  </a:lnTo>
                  <a:lnTo>
                    <a:pt x="371" y="331"/>
                  </a:lnTo>
                  <a:lnTo>
                    <a:pt x="371" y="329"/>
                  </a:lnTo>
                  <a:lnTo>
                    <a:pt x="371" y="325"/>
                  </a:lnTo>
                  <a:lnTo>
                    <a:pt x="371" y="323"/>
                  </a:lnTo>
                  <a:lnTo>
                    <a:pt x="369" y="321"/>
                  </a:lnTo>
                  <a:lnTo>
                    <a:pt x="367" y="321"/>
                  </a:lnTo>
                  <a:lnTo>
                    <a:pt x="365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57" y="325"/>
                  </a:lnTo>
                  <a:lnTo>
                    <a:pt x="356" y="325"/>
                  </a:lnTo>
                  <a:lnTo>
                    <a:pt x="354" y="327"/>
                  </a:lnTo>
                  <a:lnTo>
                    <a:pt x="352" y="327"/>
                  </a:lnTo>
                  <a:lnTo>
                    <a:pt x="352" y="325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50" y="320"/>
                  </a:lnTo>
                  <a:lnTo>
                    <a:pt x="350" y="318"/>
                  </a:lnTo>
                  <a:lnTo>
                    <a:pt x="348" y="316"/>
                  </a:lnTo>
                  <a:lnTo>
                    <a:pt x="348" y="314"/>
                  </a:lnTo>
                  <a:lnTo>
                    <a:pt x="350" y="312"/>
                  </a:lnTo>
                  <a:lnTo>
                    <a:pt x="348" y="312"/>
                  </a:lnTo>
                  <a:lnTo>
                    <a:pt x="348" y="310"/>
                  </a:lnTo>
                  <a:lnTo>
                    <a:pt x="346" y="308"/>
                  </a:lnTo>
                  <a:lnTo>
                    <a:pt x="344" y="308"/>
                  </a:lnTo>
                  <a:lnTo>
                    <a:pt x="344" y="306"/>
                  </a:lnTo>
                  <a:lnTo>
                    <a:pt x="342" y="306"/>
                  </a:lnTo>
                  <a:lnTo>
                    <a:pt x="338" y="308"/>
                  </a:lnTo>
                  <a:lnTo>
                    <a:pt x="337" y="308"/>
                  </a:lnTo>
                  <a:lnTo>
                    <a:pt x="333" y="308"/>
                  </a:lnTo>
                  <a:lnTo>
                    <a:pt x="331" y="306"/>
                  </a:lnTo>
                  <a:lnTo>
                    <a:pt x="329" y="306"/>
                  </a:lnTo>
                  <a:lnTo>
                    <a:pt x="329" y="308"/>
                  </a:lnTo>
                  <a:lnTo>
                    <a:pt x="327" y="308"/>
                  </a:lnTo>
                  <a:lnTo>
                    <a:pt x="327" y="310"/>
                  </a:lnTo>
                  <a:lnTo>
                    <a:pt x="325" y="310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3" y="304"/>
                  </a:lnTo>
                  <a:lnTo>
                    <a:pt x="323" y="302"/>
                  </a:lnTo>
                  <a:lnTo>
                    <a:pt x="321" y="302"/>
                  </a:lnTo>
                  <a:lnTo>
                    <a:pt x="321" y="301"/>
                  </a:lnTo>
                  <a:lnTo>
                    <a:pt x="323" y="299"/>
                  </a:lnTo>
                  <a:lnTo>
                    <a:pt x="321" y="299"/>
                  </a:lnTo>
                  <a:lnTo>
                    <a:pt x="319" y="299"/>
                  </a:lnTo>
                  <a:lnTo>
                    <a:pt x="319" y="297"/>
                  </a:lnTo>
                  <a:lnTo>
                    <a:pt x="318" y="297"/>
                  </a:lnTo>
                  <a:lnTo>
                    <a:pt x="316" y="299"/>
                  </a:lnTo>
                  <a:lnTo>
                    <a:pt x="314" y="299"/>
                  </a:lnTo>
                  <a:lnTo>
                    <a:pt x="312" y="299"/>
                  </a:lnTo>
                  <a:lnTo>
                    <a:pt x="310" y="297"/>
                  </a:lnTo>
                  <a:lnTo>
                    <a:pt x="310" y="295"/>
                  </a:lnTo>
                  <a:lnTo>
                    <a:pt x="308" y="295"/>
                  </a:lnTo>
                  <a:lnTo>
                    <a:pt x="308" y="293"/>
                  </a:lnTo>
                  <a:lnTo>
                    <a:pt x="308" y="291"/>
                  </a:lnTo>
                  <a:lnTo>
                    <a:pt x="308" y="289"/>
                  </a:lnTo>
                  <a:lnTo>
                    <a:pt x="308" y="287"/>
                  </a:lnTo>
                  <a:lnTo>
                    <a:pt x="310" y="287"/>
                  </a:lnTo>
                  <a:lnTo>
                    <a:pt x="310" y="285"/>
                  </a:lnTo>
                  <a:lnTo>
                    <a:pt x="306" y="283"/>
                  </a:lnTo>
                  <a:lnTo>
                    <a:pt x="306" y="282"/>
                  </a:lnTo>
                  <a:lnTo>
                    <a:pt x="304" y="282"/>
                  </a:lnTo>
                  <a:lnTo>
                    <a:pt x="302" y="282"/>
                  </a:lnTo>
                  <a:lnTo>
                    <a:pt x="302" y="280"/>
                  </a:lnTo>
                  <a:lnTo>
                    <a:pt x="299" y="280"/>
                  </a:lnTo>
                  <a:lnTo>
                    <a:pt x="297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87" y="276"/>
                  </a:lnTo>
                  <a:lnTo>
                    <a:pt x="285" y="274"/>
                  </a:lnTo>
                  <a:lnTo>
                    <a:pt x="285" y="272"/>
                  </a:lnTo>
                  <a:lnTo>
                    <a:pt x="283" y="270"/>
                  </a:lnTo>
                  <a:lnTo>
                    <a:pt x="283" y="268"/>
                  </a:lnTo>
                  <a:lnTo>
                    <a:pt x="281" y="268"/>
                  </a:lnTo>
                  <a:lnTo>
                    <a:pt x="280" y="266"/>
                  </a:lnTo>
                  <a:lnTo>
                    <a:pt x="278" y="264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4" y="264"/>
                  </a:lnTo>
                  <a:lnTo>
                    <a:pt x="272" y="264"/>
                  </a:lnTo>
                  <a:lnTo>
                    <a:pt x="272" y="263"/>
                  </a:lnTo>
                  <a:lnTo>
                    <a:pt x="272" y="261"/>
                  </a:lnTo>
                  <a:lnTo>
                    <a:pt x="270" y="261"/>
                  </a:lnTo>
                  <a:lnTo>
                    <a:pt x="268" y="261"/>
                  </a:lnTo>
                  <a:lnTo>
                    <a:pt x="266" y="261"/>
                  </a:lnTo>
                  <a:lnTo>
                    <a:pt x="264" y="263"/>
                  </a:lnTo>
                  <a:lnTo>
                    <a:pt x="262" y="263"/>
                  </a:lnTo>
                  <a:lnTo>
                    <a:pt x="261" y="264"/>
                  </a:lnTo>
                  <a:lnTo>
                    <a:pt x="259" y="264"/>
                  </a:lnTo>
                  <a:lnTo>
                    <a:pt x="257" y="264"/>
                  </a:lnTo>
                  <a:lnTo>
                    <a:pt x="255" y="264"/>
                  </a:lnTo>
                  <a:lnTo>
                    <a:pt x="253" y="264"/>
                  </a:lnTo>
                  <a:lnTo>
                    <a:pt x="253" y="263"/>
                  </a:lnTo>
                  <a:lnTo>
                    <a:pt x="251" y="263"/>
                  </a:lnTo>
                  <a:lnTo>
                    <a:pt x="249" y="259"/>
                  </a:lnTo>
                  <a:lnTo>
                    <a:pt x="251" y="259"/>
                  </a:lnTo>
                  <a:lnTo>
                    <a:pt x="253" y="257"/>
                  </a:lnTo>
                  <a:lnTo>
                    <a:pt x="251" y="255"/>
                  </a:lnTo>
                  <a:lnTo>
                    <a:pt x="251" y="253"/>
                  </a:lnTo>
                  <a:lnTo>
                    <a:pt x="249" y="251"/>
                  </a:lnTo>
                  <a:lnTo>
                    <a:pt x="247" y="249"/>
                  </a:lnTo>
                  <a:lnTo>
                    <a:pt x="247" y="247"/>
                  </a:lnTo>
                  <a:lnTo>
                    <a:pt x="245" y="245"/>
                  </a:lnTo>
                  <a:lnTo>
                    <a:pt x="243" y="244"/>
                  </a:lnTo>
                  <a:lnTo>
                    <a:pt x="243" y="242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38" y="242"/>
                  </a:lnTo>
                  <a:lnTo>
                    <a:pt x="236" y="240"/>
                  </a:lnTo>
                  <a:lnTo>
                    <a:pt x="234" y="238"/>
                  </a:lnTo>
                  <a:lnTo>
                    <a:pt x="232" y="238"/>
                  </a:lnTo>
                  <a:lnTo>
                    <a:pt x="232" y="236"/>
                  </a:lnTo>
                  <a:lnTo>
                    <a:pt x="230" y="236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6" y="234"/>
                  </a:lnTo>
                  <a:lnTo>
                    <a:pt x="226" y="232"/>
                  </a:lnTo>
                  <a:lnTo>
                    <a:pt x="224" y="232"/>
                  </a:lnTo>
                  <a:lnTo>
                    <a:pt x="224" y="230"/>
                  </a:lnTo>
                  <a:lnTo>
                    <a:pt x="223" y="228"/>
                  </a:lnTo>
                  <a:lnTo>
                    <a:pt x="223" y="226"/>
                  </a:lnTo>
                  <a:lnTo>
                    <a:pt x="224" y="226"/>
                  </a:lnTo>
                  <a:lnTo>
                    <a:pt x="224" y="225"/>
                  </a:lnTo>
                  <a:lnTo>
                    <a:pt x="223" y="221"/>
                  </a:lnTo>
                  <a:lnTo>
                    <a:pt x="221" y="219"/>
                  </a:lnTo>
                  <a:lnTo>
                    <a:pt x="221" y="217"/>
                  </a:lnTo>
                  <a:lnTo>
                    <a:pt x="219" y="217"/>
                  </a:lnTo>
                  <a:lnTo>
                    <a:pt x="217" y="217"/>
                  </a:lnTo>
                  <a:lnTo>
                    <a:pt x="217" y="215"/>
                  </a:lnTo>
                  <a:lnTo>
                    <a:pt x="215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1"/>
                  </a:lnTo>
                  <a:lnTo>
                    <a:pt x="209" y="211"/>
                  </a:lnTo>
                  <a:lnTo>
                    <a:pt x="207" y="209"/>
                  </a:lnTo>
                  <a:lnTo>
                    <a:pt x="205" y="209"/>
                  </a:lnTo>
                  <a:lnTo>
                    <a:pt x="205" y="207"/>
                  </a:lnTo>
                  <a:lnTo>
                    <a:pt x="205" y="206"/>
                  </a:lnTo>
                  <a:lnTo>
                    <a:pt x="204" y="204"/>
                  </a:lnTo>
                  <a:lnTo>
                    <a:pt x="202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8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5" y="192"/>
                  </a:lnTo>
                  <a:lnTo>
                    <a:pt x="183" y="190"/>
                  </a:lnTo>
                  <a:lnTo>
                    <a:pt x="179" y="188"/>
                  </a:lnTo>
                  <a:lnTo>
                    <a:pt x="177" y="187"/>
                  </a:lnTo>
                  <a:lnTo>
                    <a:pt x="175" y="185"/>
                  </a:lnTo>
                  <a:lnTo>
                    <a:pt x="175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7" y="177"/>
                  </a:lnTo>
                  <a:lnTo>
                    <a:pt x="167" y="175"/>
                  </a:lnTo>
                  <a:lnTo>
                    <a:pt x="167" y="173"/>
                  </a:lnTo>
                  <a:lnTo>
                    <a:pt x="167" y="171"/>
                  </a:lnTo>
                  <a:lnTo>
                    <a:pt x="167" y="169"/>
                  </a:lnTo>
                  <a:lnTo>
                    <a:pt x="169" y="168"/>
                  </a:lnTo>
                  <a:lnTo>
                    <a:pt x="169" y="166"/>
                  </a:lnTo>
                  <a:lnTo>
                    <a:pt x="167" y="164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9" y="162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2" y="158"/>
                  </a:lnTo>
                  <a:lnTo>
                    <a:pt x="160" y="156"/>
                  </a:lnTo>
                  <a:lnTo>
                    <a:pt x="158" y="154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4" y="152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9" y="156"/>
                  </a:lnTo>
                  <a:lnTo>
                    <a:pt x="137" y="154"/>
                  </a:lnTo>
                  <a:lnTo>
                    <a:pt x="133" y="154"/>
                  </a:lnTo>
                  <a:lnTo>
                    <a:pt x="131" y="154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29" y="158"/>
                  </a:lnTo>
                  <a:lnTo>
                    <a:pt x="129" y="160"/>
                  </a:lnTo>
                  <a:lnTo>
                    <a:pt x="129" y="162"/>
                  </a:lnTo>
                  <a:lnTo>
                    <a:pt x="128" y="162"/>
                  </a:lnTo>
                  <a:lnTo>
                    <a:pt x="124" y="162"/>
                  </a:lnTo>
                  <a:lnTo>
                    <a:pt x="122" y="164"/>
                  </a:lnTo>
                  <a:lnTo>
                    <a:pt x="120" y="164"/>
                  </a:lnTo>
                  <a:lnTo>
                    <a:pt x="118" y="164"/>
                  </a:lnTo>
                  <a:lnTo>
                    <a:pt x="118" y="166"/>
                  </a:lnTo>
                  <a:lnTo>
                    <a:pt x="118" y="168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0" y="175"/>
                  </a:lnTo>
                  <a:lnTo>
                    <a:pt x="107" y="179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1"/>
                  </a:lnTo>
                  <a:lnTo>
                    <a:pt x="91" y="179"/>
                  </a:lnTo>
                  <a:lnTo>
                    <a:pt x="90" y="177"/>
                  </a:lnTo>
                  <a:lnTo>
                    <a:pt x="86" y="175"/>
                  </a:lnTo>
                  <a:lnTo>
                    <a:pt x="84" y="171"/>
                  </a:lnTo>
                  <a:lnTo>
                    <a:pt x="82" y="171"/>
                  </a:lnTo>
                  <a:lnTo>
                    <a:pt x="80" y="169"/>
                  </a:lnTo>
                  <a:lnTo>
                    <a:pt x="78" y="168"/>
                  </a:lnTo>
                  <a:lnTo>
                    <a:pt x="76" y="168"/>
                  </a:lnTo>
                  <a:lnTo>
                    <a:pt x="74" y="169"/>
                  </a:lnTo>
                  <a:lnTo>
                    <a:pt x="74" y="171"/>
                  </a:lnTo>
                  <a:lnTo>
                    <a:pt x="72" y="173"/>
                  </a:lnTo>
                  <a:lnTo>
                    <a:pt x="69" y="175"/>
                  </a:lnTo>
                  <a:lnTo>
                    <a:pt x="65" y="175"/>
                  </a:lnTo>
                  <a:lnTo>
                    <a:pt x="63" y="177"/>
                  </a:lnTo>
                  <a:lnTo>
                    <a:pt x="59" y="177"/>
                  </a:lnTo>
                  <a:lnTo>
                    <a:pt x="53" y="177"/>
                  </a:lnTo>
                  <a:lnTo>
                    <a:pt x="52" y="175"/>
                  </a:lnTo>
                  <a:lnTo>
                    <a:pt x="48" y="173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2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0" y="154"/>
                  </a:lnTo>
                  <a:lnTo>
                    <a:pt x="38" y="154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29" y="147"/>
                  </a:lnTo>
                  <a:lnTo>
                    <a:pt x="25" y="147"/>
                  </a:lnTo>
                  <a:lnTo>
                    <a:pt x="23" y="145"/>
                  </a:lnTo>
                  <a:lnTo>
                    <a:pt x="21" y="143"/>
                  </a:lnTo>
                  <a:lnTo>
                    <a:pt x="21" y="141"/>
                  </a:lnTo>
                  <a:lnTo>
                    <a:pt x="19" y="139"/>
                  </a:lnTo>
                  <a:lnTo>
                    <a:pt x="17" y="137"/>
                  </a:lnTo>
                  <a:lnTo>
                    <a:pt x="13" y="133"/>
                  </a:lnTo>
                  <a:lnTo>
                    <a:pt x="12" y="131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15" y="112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1"/>
                  </a:lnTo>
                  <a:lnTo>
                    <a:pt x="34" y="99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4" y="95"/>
                  </a:lnTo>
                  <a:lnTo>
                    <a:pt x="48" y="93"/>
                  </a:lnTo>
                  <a:lnTo>
                    <a:pt x="52" y="88"/>
                  </a:lnTo>
                  <a:lnTo>
                    <a:pt x="57" y="82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3" y="71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48" y="63"/>
                  </a:lnTo>
                  <a:lnTo>
                    <a:pt x="46" y="61"/>
                  </a:lnTo>
                  <a:lnTo>
                    <a:pt x="44" y="57"/>
                  </a:lnTo>
                  <a:lnTo>
                    <a:pt x="42" y="55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53" y="50"/>
                  </a:lnTo>
                  <a:lnTo>
                    <a:pt x="57" y="48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4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6"/>
                  </a:lnTo>
                  <a:lnTo>
                    <a:pt x="78" y="35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103" y="29"/>
                  </a:lnTo>
                  <a:lnTo>
                    <a:pt x="110" y="29"/>
                  </a:lnTo>
                  <a:lnTo>
                    <a:pt x="124" y="29"/>
                  </a:lnTo>
                  <a:lnTo>
                    <a:pt x="131" y="29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3" y="33"/>
                  </a:lnTo>
                  <a:lnTo>
                    <a:pt x="143" y="35"/>
                  </a:lnTo>
                  <a:lnTo>
                    <a:pt x="147" y="38"/>
                  </a:lnTo>
                  <a:lnTo>
                    <a:pt x="148" y="44"/>
                  </a:lnTo>
                  <a:lnTo>
                    <a:pt x="150" y="48"/>
                  </a:lnTo>
                  <a:lnTo>
                    <a:pt x="152" y="50"/>
                  </a:lnTo>
                  <a:lnTo>
                    <a:pt x="154" y="55"/>
                  </a:lnTo>
                  <a:lnTo>
                    <a:pt x="158" y="59"/>
                  </a:lnTo>
                  <a:lnTo>
                    <a:pt x="160" y="65"/>
                  </a:lnTo>
                  <a:lnTo>
                    <a:pt x="160" y="67"/>
                  </a:lnTo>
                  <a:lnTo>
                    <a:pt x="162" y="69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7" y="71"/>
                  </a:lnTo>
                  <a:lnTo>
                    <a:pt x="169" y="71"/>
                  </a:lnTo>
                  <a:lnTo>
                    <a:pt x="173" y="71"/>
                  </a:lnTo>
                  <a:lnTo>
                    <a:pt x="179" y="71"/>
                  </a:lnTo>
                  <a:lnTo>
                    <a:pt x="186" y="71"/>
                  </a:lnTo>
                  <a:lnTo>
                    <a:pt x="194" y="71"/>
                  </a:lnTo>
                  <a:lnTo>
                    <a:pt x="198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9" y="74"/>
                  </a:lnTo>
                  <a:lnTo>
                    <a:pt x="211" y="76"/>
                  </a:lnTo>
                  <a:lnTo>
                    <a:pt x="215" y="80"/>
                  </a:lnTo>
                  <a:lnTo>
                    <a:pt x="217" y="84"/>
                  </a:lnTo>
                  <a:lnTo>
                    <a:pt x="221" y="90"/>
                  </a:lnTo>
                  <a:lnTo>
                    <a:pt x="224" y="93"/>
                  </a:lnTo>
                  <a:lnTo>
                    <a:pt x="226" y="95"/>
                  </a:lnTo>
                  <a:lnTo>
                    <a:pt x="228" y="95"/>
                  </a:lnTo>
                  <a:lnTo>
                    <a:pt x="230" y="93"/>
                  </a:lnTo>
                  <a:lnTo>
                    <a:pt x="232" y="90"/>
                  </a:lnTo>
                  <a:lnTo>
                    <a:pt x="236" y="86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42" y="76"/>
                  </a:lnTo>
                  <a:lnTo>
                    <a:pt x="242" y="74"/>
                  </a:lnTo>
                  <a:lnTo>
                    <a:pt x="243" y="73"/>
                  </a:lnTo>
                  <a:lnTo>
                    <a:pt x="243" y="71"/>
                  </a:lnTo>
                  <a:lnTo>
                    <a:pt x="245" y="71"/>
                  </a:lnTo>
                  <a:lnTo>
                    <a:pt x="247" y="69"/>
                  </a:lnTo>
                  <a:lnTo>
                    <a:pt x="249" y="69"/>
                  </a:lnTo>
                  <a:lnTo>
                    <a:pt x="251" y="69"/>
                  </a:lnTo>
                  <a:lnTo>
                    <a:pt x="253" y="69"/>
                  </a:lnTo>
                  <a:lnTo>
                    <a:pt x="257" y="69"/>
                  </a:lnTo>
                  <a:lnTo>
                    <a:pt x="259" y="69"/>
                  </a:lnTo>
                  <a:lnTo>
                    <a:pt x="262" y="67"/>
                  </a:lnTo>
                  <a:lnTo>
                    <a:pt x="266" y="65"/>
                  </a:lnTo>
                  <a:lnTo>
                    <a:pt x="270" y="61"/>
                  </a:lnTo>
                  <a:lnTo>
                    <a:pt x="274" y="59"/>
                  </a:lnTo>
                  <a:lnTo>
                    <a:pt x="278" y="57"/>
                  </a:lnTo>
                  <a:lnTo>
                    <a:pt x="281" y="55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91" y="48"/>
                  </a:lnTo>
                  <a:lnTo>
                    <a:pt x="297" y="44"/>
                  </a:lnTo>
                  <a:lnTo>
                    <a:pt x="300" y="42"/>
                  </a:lnTo>
                  <a:lnTo>
                    <a:pt x="302" y="40"/>
                  </a:lnTo>
                  <a:lnTo>
                    <a:pt x="304" y="38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12" y="27"/>
                  </a:lnTo>
                  <a:lnTo>
                    <a:pt x="314" y="23"/>
                  </a:lnTo>
                  <a:lnTo>
                    <a:pt x="316" y="17"/>
                  </a:lnTo>
                  <a:lnTo>
                    <a:pt x="319" y="14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3" y="6"/>
                  </a:lnTo>
                  <a:lnTo>
                    <a:pt x="340" y="4"/>
                  </a:lnTo>
                  <a:lnTo>
                    <a:pt x="344" y="2"/>
                  </a:lnTo>
                  <a:lnTo>
                    <a:pt x="350" y="2"/>
                  </a:lnTo>
                  <a:lnTo>
                    <a:pt x="352" y="0"/>
                  </a:lnTo>
                  <a:lnTo>
                    <a:pt x="354" y="0"/>
                  </a:lnTo>
                  <a:lnTo>
                    <a:pt x="354" y="2"/>
                  </a:lnTo>
                  <a:lnTo>
                    <a:pt x="356" y="4"/>
                  </a:lnTo>
                  <a:lnTo>
                    <a:pt x="357" y="6"/>
                  </a:lnTo>
                  <a:lnTo>
                    <a:pt x="359" y="6"/>
                  </a:lnTo>
                  <a:lnTo>
                    <a:pt x="363" y="8"/>
                  </a:lnTo>
                  <a:lnTo>
                    <a:pt x="365" y="8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6" y="8"/>
                  </a:lnTo>
                  <a:lnTo>
                    <a:pt x="378" y="6"/>
                  </a:lnTo>
                  <a:lnTo>
                    <a:pt x="380" y="6"/>
                  </a:lnTo>
                  <a:lnTo>
                    <a:pt x="380" y="8"/>
                  </a:lnTo>
                  <a:lnTo>
                    <a:pt x="382" y="8"/>
                  </a:lnTo>
                  <a:lnTo>
                    <a:pt x="384" y="10"/>
                  </a:lnTo>
                  <a:lnTo>
                    <a:pt x="384" y="12"/>
                  </a:lnTo>
                  <a:lnTo>
                    <a:pt x="384" y="14"/>
                  </a:lnTo>
                  <a:lnTo>
                    <a:pt x="384" y="16"/>
                  </a:lnTo>
                  <a:lnTo>
                    <a:pt x="384" y="17"/>
                  </a:lnTo>
                  <a:lnTo>
                    <a:pt x="386" y="21"/>
                  </a:lnTo>
                  <a:lnTo>
                    <a:pt x="388" y="25"/>
                  </a:lnTo>
                  <a:lnTo>
                    <a:pt x="390" y="27"/>
                  </a:lnTo>
                  <a:lnTo>
                    <a:pt x="392" y="33"/>
                  </a:lnTo>
                  <a:lnTo>
                    <a:pt x="394" y="38"/>
                  </a:lnTo>
                  <a:lnTo>
                    <a:pt x="395" y="42"/>
                  </a:lnTo>
                  <a:lnTo>
                    <a:pt x="395" y="46"/>
                  </a:lnTo>
                  <a:lnTo>
                    <a:pt x="395" y="48"/>
                  </a:lnTo>
                  <a:lnTo>
                    <a:pt x="397" y="48"/>
                  </a:lnTo>
                  <a:lnTo>
                    <a:pt x="397" y="50"/>
                  </a:lnTo>
                  <a:lnTo>
                    <a:pt x="401" y="54"/>
                  </a:lnTo>
                  <a:lnTo>
                    <a:pt x="403" y="55"/>
                  </a:lnTo>
                  <a:lnTo>
                    <a:pt x="405" y="57"/>
                  </a:lnTo>
                  <a:lnTo>
                    <a:pt x="403" y="59"/>
                  </a:lnTo>
                  <a:lnTo>
                    <a:pt x="405" y="61"/>
                  </a:lnTo>
                  <a:lnTo>
                    <a:pt x="407" y="61"/>
                  </a:lnTo>
                  <a:lnTo>
                    <a:pt x="409" y="61"/>
                  </a:lnTo>
                  <a:lnTo>
                    <a:pt x="409" y="59"/>
                  </a:lnTo>
                  <a:lnTo>
                    <a:pt x="411" y="59"/>
                  </a:lnTo>
                  <a:lnTo>
                    <a:pt x="413" y="57"/>
                  </a:lnTo>
                  <a:lnTo>
                    <a:pt x="416" y="55"/>
                  </a:lnTo>
                  <a:lnTo>
                    <a:pt x="418" y="54"/>
                  </a:lnTo>
                  <a:lnTo>
                    <a:pt x="420" y="50"/>
                  </a:lnTo>
                  <a:lnTo>
                    <a:pt x="422" y="48"/>
                  </a:lnTo>
                  <a:lnTo>
                    <a:pt x="424" y="46"/>
                  </a:lnTo>
                  <a:lnTo>
                    <a:pt x="426" y="44"/>
                  </a:lnTo>
                  <a:lnTo>
                    <a:pt x="428" y="44"/>
                  </a:lnTo>
                  <a:lnTo>
                    <a:pt x="430" y="44"/>
                  </a:lnTo>
                  <a:lnTo>
                    <a:pt x="432" y="42"/>
                  </a:lnTo>
                  <a:lnTo>
                    <a:pt x="435" y="42"/>
                  </a:lnTo>
                  <a:lnTo>
                    <a:pt x="437" y="42"/>
                  </a:lnTo>
                  <a:lnTo>
                    <a:pt x="441" y="42"/>
                  </a:lnTo>
                  <a:lnTo>
                    <a:pt x="445" y="40"/>
                  </a:lnTo>
                  <a:lnTo>
                    <a:pt x="447" y="40"/>
                  </a:lnTo>
                  <a:lnTo>
                    <a:pt x="451" y="40"/>
                  </a:lnTo>
                  <a:lnTo>
                    <a:pt x="452" y="38"/>
                  </a:lnTo>
                  <a:lnTo>
                    <a:pt x="454" y="38"/>
                  </a:lnTo>
                  <a:lnTo>
                    <a:pt x="458" y="35"/>
                  </a:lnTo>
                  <a:lnTo>
                    <a:pt x="460" y="33"/>
                  </a:lnTo>
                  <a:lnTo>
                    <a:pt x="462" y="33"/>
                  </a:lnTo>
                  <a:lnTo>
                    <a:pt x="462" y="31"/>
                  </a:lnTo>
                  <a:lnTo>
                    <a:pt x="464" y="31"/>
                  </a:lnTo>
                  <a:lnTo>
                    <a:pt x="466" y="31"/>
                  </a:lnTo>
                  <a:lnTo>
                    <a:pt x="470" y="31"/>
                  </a:lnTo>
                  <a:lnTo>
                    <a:pt x="473" y="31"/>
                  </a:lnTo>
                  <a:lnTo>
                    <a:pt x="475" y="31"/>
                  </a:lnTo>
                  <a:lnTo>
                    <a:pt x="475" y="33"/>
                  </a:lnTo>
                  <a:lnTo>
                    <a:pt x="475" y="35"/>
                  </a:lnTo>
                  <a:lnTo>
                    <a:pt x="477" y="36"/>
                  </a:lnTo>
                  <a:lnTo>
                    <a:pt x="477" y="38"/>
                  </a:lnTo>
                  <a:lnTo>
                    <a:pt x="479" y="38"/>
                  </a:lnTo>
                  <a:lnTo>
                    <a:pt x="481" y="40"/>
                  </a:lnTo>
                  <a:lnTo>
                    <a:pt x="483" y="42"/>
                  </a:lnTo>
                  <a:lnTo>
                    <a:pt x="485" y="40"/>
                  </a:lnTo>
                  <a:lnTo>
                    <a:pt x="487" y="40"/>
                  </a:lnTo>
                  <a:lnTo>
                    <a:pt x="487" y="38"/>
                  </a:lnTo>
                  <a:lnTo>
                    <a:pt x="490" y="36"/>
                  </a:lnTo>
                  <a:lnTo>
                    <a:pt x="490" y="35"/>
                  </a:lnTo>
                  <a:lnTo>
                    <a:pt x="494" y="33"/>
                  </a:lnTo>
                  <a:lnTo>
                    <a:pt x="496" y="29"/>
                  </a:lnTo>
                  <a:lnTo>
                    <a:pt x="502" y="29"/>
                  </a:lnTo>
                  <a:lnTo>
                    <a:pt x="504" y="29"/>
                  </a:lnTo>
                  <a:lnTo>
                    <a:pt x="509" y="31"/>
                  </a:lnTo>
                  <a:lnTo>
                    <a:pt x="515" y="31"/>
                  </a:lnTo>
                  <a:lnTo>
                    <a:pt x="517" y="29"/>
                  </a:lnTo>
                  <a:lnTo>
                    <a:pt x="519" y="29"/>
                  </a:lnTo>
                  <a:lnTo>
                    <a:pt x="523" y="29"/>
                  </a:lnTo>
                  <a:lnTo>
                    <a:pt x="525" y="29"/>
                  </a:lnTo>
                  <a:lnTo>
                    <a:pt x="527" y="29"/>
                  </a:lnTo>
                  <a:lnTo>
                    <a:pt x="528" y="29"/>
                  </a:lnTo>
                  <a:lnTo>
                    <a:pt x="530" y="31"/>
                  </a:lnTo>
                  <a:lnTo>
                    <a:pt x="532" y="29"/>
                  </a:lnTo>
                  <a:lnTo>
                    <a:pt x="536" y="29"/>
                  </a:lnTo>
                  <a:lnTo>
                    <a:pt x="540" y="29"/>
                  </a:lnTo>
                  <a:lnTo>
                    <a:pt x="542" y="29"/>
                  </a:lnTo>
                  <a:lnTo>
                    <a:pt x="544" y="29"/>
                  </a:lnTo>
                  <a:lnTo>
                    <a:pt x="546" y="29"/>
                  </a:lnTo>
                  <a:lnTo>
                    <a:pt x="547" y="27"/>
                  </a:lnTo>
                  <a:lnTo>
                    <a:pt x="549" y="27"/>
                  </a:lnTo>
                  <a:lnTo>
                    <a:pt x="551" y="27"/>
                  </a:lnTo>
                  <a:lnTo>
                    <a:pt x="553" y="27"/>
                  </a:lnTo>
                  <a:lnTo>
                    <a:pt x="555" y="27"/>
                  </a:lnTo>
                  <a:lnTo>
                    <a:pt x="557" y="27"/>
                  </a:lnTo>
                  <a:lnTo>
                    <a:pt x="559" y="29"/>
                  </a:lnTo>
                  <a:lnTo>
                    <a:pt x="561" y="27"/>
                  </a:lnTo>
                  <a:lnTo>
                    <a:pt x="565" y="29"/>
                  </a:lnTo>
                  <a:lnTo>
                    <a:pt x="566" y="31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31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4" y="35"/>
                  </a:lnTo>
                  <a:lnTo>
                    <a:pt x="576" y="35"/>
                  </a:lnTo>
                  <a:lnTo>
                    <a:pt x="576" y="36"/>
                  </a:lnTo>
                  <a:lnTo>
                    <a:pt x="578" y="36"/>
                  </a:lnTo>
                  <a:lnTo>
                    <a:pt x="580" y="38"/>
                  </a:lnTo>
                  <a:lnTo>
                    <a:pt x="582" y="38"/>
                  </a:lnTo>
                  <a:lnTo>
                    <a:pt x="584" y="38"/>
                  </a:lnTo>
                  <a:lnTo>
                    <a:pt x="584" y="36"/>
                  </a:lnTo>
                  <a:lnTo>
                    <a:pt x="585" y="36"/>
                  </a:lnTo>
                  <a:lnTo>
                    <a:pt x="587" y="36"/>
                  </a:lnTo>
                  <a:lnTo>
                    <a:pt x="587" y="35"/>
                  </a:lnTo>
                  <a:lnTo>
                    <a:pt x="587" y="33"/>
                  </a:lnTo>
                  <a:lnTo>
                    <a:pt x="589" y="33"/>
                  </a:lnTo>
                  <a:lnTo>
                    <a:pt x="591" y="29"/>
                  </a:lnTo>
                  <a:lnTo>
                    <a:pt x="595" y="29"/>
                  </a:lnTo>
                  <a:lnTo>
                    <a:pt x="595" y="27"/>
                  </a:lnTo>
                  <a:lnTo>
                    <a:pt x="595" y="25"/>
                  </a:lnTo>
                  <a:lnTo>
                    <a:pt x="597" y="25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66390830-5F7C-46E1-BCD9-AEEB242E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333"/>
              <a:ext cx="338" cy="606"/>
            </a:xfrm>
            <a:custGeom>
              <a:avLst/>
              <a:gdLst>
                <a:gd name="T0" fmla="*/ 15 w 338"/>
                <a:gd name="T1" fmla="*/ 0 h 606"/>
                <a:gd name="T2" fmla="*/ 38 w 338"/>
                <a:gd name="T3" fmla="*/ 16 h 606"/>
                <a:gd name="T4" fmla="*/ 44 w 338"/>
                <a:gd name="T5" fmla="*/ 29 h 606"/>
                <a:gd name="T6" fmla="*/ 45 w 338"/>
                <a:gd name="T7" fmla="*/ 46 h 606"/>
                <a:gd name="T8" fmla="*/ 45 w 338"/>
                <a:gd name="T9" fmla="*/ 57 h 606"/>
                <a:gd name="T10" fmla="*/ 53 w 338"/>
                <a:gd name="T11" fmla="*/ 69 h 606"/>
                <a:gd name="T12" fmla="*/ 66 w 338"/>
                <a:gd name="T13" fmla="*/ 80 h 606"/>
                <a:gd name="T14" fmla="*/ 72 w 338"/>
                <a:gd name="T15" fmla="*/ 88 h 606"/>
                <a:gd name="T16" fmla="*/ 76 w 338"/>
                <a:gd name="T17" fmla="*/ 95 h 606"/>
                <a:gd name="T18" fmla="*/ 83 w 338"/>
                <a:gd name="T19" fmla="*/ 105 h 606"/>
                <a:gd name="T20" fmla="*/ 93 w 338"/>
                <a:gd name="T21" fmla="*/ 109 h 606"/>
                <a:gd name="T22" fmla="*/ 104 w 338"/>
                <a:gd name="T23" fmla="*/ 120 h 606"/>
                <a:gd name="T24" fmla="*/ 114 w 338"/>
                <a:gd name="T25" fmla="*/ 122 h 606"/>
                <a:gd name="T26" fmla="*/ 120 w 338"/>
                <a:gd name="T27" fmla="*/ 133 h 606"/>
                <a:gd name="T28" fmla="*/ 127 w 338"/>
                <a:gd name="T29" fmla="*/ 141 h 606"/>
                <a:gd name="T30" fmla="*/ 131 w 338"/>
                <a:gd name="T31" fmla="*/ 151 h 606"/>
                <a:gd name="T32" fmla="*/ 131 w 338"/>
                <a:gd name="T33" fmla="*/ 156 h 606"/>
                <a:gd name="T34" fmla="*/ 129 w 338"/>
                <a:gd name="T35" fmla="*/ 171 h 606"/>
                <a:gd name="T36" fmla="*/ 135 w 338"/>
                <a:gd name="T37" fmla="*/ 183 h 606"/>
                <a:gd name="T38" fmla="*/ 146 w 338"/>
                <a:gd name="T39" fmla="*/ 187 h 606"/>
                <a:gd name="T40" fmla="*/ 154 w 338"/>
                <a:gd name="T41" fmla="*/ 185 h 606"/>
                <a:gd name="T42" fmla="*/ 163 w 338"/>
                <a:gd name="T43" fmla="*/ 185 h 606"/>
                <a:gd name="T44" fmla="*/ 169 w 338"/>
                <a:gd name="T45" fmla="*/ 194 h 606"/>
                <a:gd name="T46" fmla="*/ 171 w 338"/>
                <a:gd name="T47" fmla="*/ 206 h 606"/>
                <a:gd name="T48" fmla="*/ 171 w 338"/>
                <a:gd name="T49" fmla="*/ 215 h 606"/>
                <a:gd name="T50" fmla="*/ 159 w 338"/>
                <a:gd name="T51" fmla="*/ 236 h 606"/>
                <a:gd name="T52" fmla="*/ 146 w 338"/>
                <a:gd name="T53" fmla="*/ 246 h 606"/>
                <a:gd name="T54" fmla="*/ 131 w 338"/>
                <a:gd name="T55" fmla="*/ 247 h 606"/>
                <a:gd name="T56" fmla="*/ 125 w 338"/>
                <a:gd name="T57" fmla="*/ 265 h 606"/>
                <a:gd name="T58" fmla="*/ 121 w 338"/>
                <a:gd name="T59" fmla="*/ 306 h 606"/>
                <a:gd name="T60" fmla="*/ 156 w 338"/>
                <a:gd name="T61" fmla="*/ 337 h 606"/>
                <a:gd name="T62" fmla="*/ 178 w 338"/>
                <a:gd name="T63" fmla="*/ 359 h 606"/>
                <a:gd name="T64" fmla="*/ 186 w 338"/>
                <a:gd name="T65" fmla="*/ 363 h 606"/>
                <a:gd name="T66" fmla="*/ 201 w 338"/>
                <a:gd name="T67" fmla="*/ 369 h 606"/>
                <a:gd name="T68" fmla="*/ 209 w 338"/>
                <a:gd name="T69" fmla="*/ 380 h 606"/>
                <a:gd name="T70" fmla="*/ 224 w 338"/>
                <a:gd name="T71" fmla="*/ 392 h 606"/>
                <a:gd name="T72" fmla="*/ 237 w 338"/>
                <a:gd name="T73" fmla="*/ 396 h 606"/>
                <a:gd name="T74" fmla="*/ 245 w 338"/>
                <a:gd name="T75" fmla="*/ 382 h 606"/>
                <a:gd name="T76" fmla="*/ 262 w 338"/>
                <a:gd name="T77" fmla="*/ 382 h 606"/>
                <a:gd name="T78" fmla="*/ 277 w 338"/>
                <a:gd name="T79" fmla="*/ 399 h 606"/>
                <a:gd name="T80" fmla="*/ 289 w 338"/>
                <a:gd name="T81" fmla="*/ 411 h 606"/>
                <a:gd name="T82" fmla="*/ 304 w 338"/>
                <a:gd name="T83" fmla="*/ 420 h 606"/>
                <a:gd name="T84" fmla="*/ 315 w 338"/>
                <a:gd name="T85" fmla="*/ 426 h 606"/>
                <a:gd name="T86" fmla="*/ 329 w 338"/>
                <a:gd name="T87" fmla="*/ 434 h 606"/>
                <a:gd name="T88" fmla="*/ 336 w 338"/>
                <a:gd name="T89" fmla="*/ 441 h 606"/>
                <a:gd name="T90" fmla="*/ 327 w 338"/>
                <a:gd name="T91" fmla="*/ 447 h 606"/>
                <a:gd name="T92" fmla="*/ 313 w 338"/>
                <a:gd name="T93" fmla="*/ 460 h 606"/>
                <a:gd name="T94" fmla="*/ 323 w 338"/>
                <a:gd name="T95" fmla="*/ 475 h 606"/>
                <a:gd name="T96" fmla="*/ 329 w 338"/>
                <a:gd name="T97" fmla="*/ 487 h 606"/>
                <a:gd name="T98" fmla="*/ 332 w 338"/>
                <a:gd name="T99" fmla="*/ 492 h 606"/>
                <a:gd name="T100" fmla="*/ 317 w 338"/>
                <a:gd name="T101" fmla="*/ 492 h 606"/>
                <a:gd name="T102" fmla="*/ 308 w 338"/>
                <a:gd name="T103" fmla="*/ 483 h 606"/>
                <a:gd name="T104" fmla="*/ 294 w 338"/>
                <a:gd name="T105" fmla="*/ 475 h 606"/>
                <a:gd name="T106" fmla="*/ 289 w 338"/>
                <a:gd name="T107" fmla="*/ 491 h 606"/>
                <a:gd name="T108" fmla="*/ 277 w 338"/>
                <a:gd name="T109" fmla="*/ 504 h 606"/>
                <a:gd name="T110" fmla="*/ 258 w 338"/>
                <a:gd name="T111" fmla="*/ 515 h 606"/>
                <a:gd name="T112" fmla="*/ 251 w 338"/>
                <a:gd name="T113" fmla="*/ 538 h 606"/>
                <a:gd name="T114" fmla="*/ 234 w 338"/>
                <a:gd name="T115" fmla="*/ 542 h 606"/>
                <a:gd name="T116" fmla="*/ 220 w 338"/>
                <a:gd name="T117" fmla="*/ 553 h 606"/>
                <a:gd name="T118" fmla="*/ 232 w 338"/>
                <a:gd name="T119" fmla="*/ 576 h 606"/>
                <a:gd name="T120" fmla="*/ 224 w 338"/>
                <a:gd name="T121" fmla="*/ 593 h 606"/>
                <a:gd name="T122" fmla="*/ 213 w 338"/>
                <a:gd name="T123" fmla="*/ 60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" h="606">
                  <a:moveTo>
                    <a:pt x="0" y="8"/>
                  </a:move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47" y="40"/>
                  </a:lnTo>
                  <a:lnTo>
                    <a:pt x="47" y="42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4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9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7" y="71"/>
                  </a:lnTo>
                  <a:lnTo>
                    <a:pt x="61" y="73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0" y="88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6" y="94"/>
                  </a:lnTo>
                  <a:lnTo>
                    <a:pt x="76" y="95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80" y="103"/>
                  </a:lnTo>
                  <a:lnTo>
                    <a:pt x="82" y="103"/>
                  </a:lnTo>
                  <a:lnTo>
                    <a:pt x="82" y="105"/>
                  </a:lnTo>
                  <a:lnTo>
                    <a:pt x="83" y="105"/>
                  </a:lnTo>
                  <a:lnTo>
                    <a:pt x="83" y="107"/>
                  </a:lnTo>
                  <a:lnTo>
                    <a:pt x="83" y="105"/>
                  </a:lnTo>
                  <a:lnTo>
                    <a:pt x="85" y="105"/>
                  </a:lnTo>
                  <a:lnTo>
                    <a:pt x="87" y="107"/>
                  </a:lnTo>
                  <a:lnTo>
                    <a:pt x="89" y="107"/>
                  </a:lnTo>
                  <a:lnTo>
                    <a:pt x="89" y="109"/>
                  </a:lnTo>
                  <a:lnTo>
                    <a:pt x="91" y="109"/>
                  </a:lnTo>
                  <a:lnTo>
                    <a:pt x="93" y="109"/>
                  </a:lnTo>
                  <a:lnTo>
                    <a:pt x="95" y="111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101" y="118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6" y="120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08" y="120"/>
                  </a:lnTo>
                  <a:lnTo>
                    <a:pt x="110" y="120"/>
                  </a:lnTo>
                  <a:lnTo>
                    <a:pt x="112" y="120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6" y="124"/>
                  </a:lnTo>
                  <a:lnTo>
                    <a:pt x="118" y="126"/>
                  </a:lnTo>
                  <a:lnTo>
                    <a:pt x="116" y="128"/>
                  </a:lnTo>
                  <a:lnTo>
                    <a:pt x="118" y="130"/>
                  </a:lnTo>
                  <a:lnTo>
                    <a:pt x="118" y="132"/>
                  </a:lnTo>
                  <a:lnTo>
                    <a:pt x="118" y="133"/>
                  </a:lnTo>
                  <a:lnTo>
                    <a:pt x="120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3" y="135"/>
                  </a:lnTo>
                  <a:lnTo>
                    <a:pt x="125" y="135"/>
                  </a:lnTo>
                  <a:lnTo>
                    <a:pt x="125" y="137"/>
                  </a:lnTo>
                  <a:lnTo>
                    <a:pt x="125" y="139"/>
                  </a:lnTo>
                  <a:lnTo>
                    <a:pt x="127" y="139"/>
                  </a:lnTo>
                  <a:lnTo>
                    <a:pt x="127" y="141"/>
                  </a:lnTo>
                  <a:lnTo>
                    <a:pt x="129" y="141"/>
                  </a:lnTo>
                  <a:lnTo>
                    <a:pt x="129" y="143"/>
                  </a:lnTo>
                  <a:lnTo>
                    <a:pt x="129" y="145"/>
                  </a:lnTo>
                  <a:lnTo>
                    <a:pt x="129" y="147"/>
                  </a:lnTo>
                  <a:lnTo>
                    <a:pt x="131" y="147"/>
                  </a:lnTo>
                  <a:lnTo>
                    <a:pt x="131" y="149"/>
                  </a:lnTo>
                  <a:lnTo>
                    <a:pt x="133" y="149"/>
                  </a:lnTo>
                  <a:lnTo>
                    <a:pt x="131" y="151"/>
                  </a:lnTo>
                  <a:lnTo>
                    <a:pt x="129" y="151"/>
                  </a:lnTo>
                  <a:lnTo>
                    <a:pt x="129" y="152"/>
                  </a:lnTo>
                  <a:lnTo>
                    <a:pt x="127" y="152"/>
                  </a:lnTo>
                  <a:lnTo>
                    <a:pt x="129" y="152"/>
                  </a:lnTo>
                  <a:lnTo>
                    <a:pt x="131" y="154"/>
                  </a:lnTo>
                  <a:lnTo>
                    <a:pt x="133" y="154"/>
                  </a:lnTo>
                  <a:lnTo>
                    <a:pt x="133" y="156"/>
                  </a:lnTo>
                  <a:lnTo>
                    <a:pt x="131" y="156"/>
                  </a:lnTo>
                  <a:lnTo>
                    <a:pt x="131" y="158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6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29" y="171"/>
                  </a:lnTo>
                  <a:lnTo>
                    <a:pt x="129" y="173"/>
                  </a:lnTo>
                  <a:lnTo>
                    <a:pt x="127" y="175"/>
                  </a:lnTo>
                  <a:lnTo>
                    <a:pt x="129" y="177"/>
                  </a:lnTo>
                  <a:lnTo>
                    <a:pt x="129" y="179"/>
                  </a:lnTo>
                  <a:lnTo>
                    <a:pt x="131" y="179"/>
                  </a:lnTo>
                  <a:lnTo>
                    <a:pt x="133" y="181"/>
                  </a:lnTo>
                  <a:lnTo>
                    <a:pt x="135" y="181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9" y="185"/>
                  </a:lnTo>
                  <a:lnTo>
                    <a:pt x="140" y="185"/>
                  </a:lnTo>
                  <a:lnTo>
                    <a:pt x="140" y="187"/>
                  </a:lnTo>
                  <a:lnTo>
                    <a:pt x="142" y="185"/>
                  </a:lnTo>
                  <a:lnTo>
                    <a:pt x="144" y="187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8" y="189"/>
                  </a:lnTo>
                  <a:lnTo>
                    <a:pt x="150" y="189"/>
                  </a:lnTo>
                  <a:lnTo>
                    <a:pt x="152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5"/>
                  </a:lnTo>
                  <a:lnTo>
                    <a:pt x="154" y="183"/>
                  </a:lnTo>
                  <a:lnTo>
                    <a:pt x="156" y="183"/>
                  </a:lnTo>
                  <a:lnTo>
                    <a:pt x="156" y="185"/>
                  </a:lnTo>
                  <a:lnTo>
                    <a:pt x="156" y="183"/>
                  </a:lnTo>
                  <a:lnTo>
                    <a:pt x="158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9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2"/>
                  </a:lnTo>
                  <a:lnTo>
                    <a:pt x="169" y="194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7" y="204"/>
                  </a:lnTo>
                  <a:lnTo>
                    <a:pt x="169" y="204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5" y="208"/>
                  </a:lnTo>
                  <a:lnTo>
                    <a:pt x="173" y="208"/>
                  </a:lnTo>
                  <a:lnTo>
                    <a:pt x="173" y="209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71" y="219"/>
                  </a:lnTo>
                  <a:lnTo>
                    <a:pt x="169" y="221"/>
                  </a:lnTo>
                  <a:lnTo>
                    <a:pt x="167" y="225"/>
                  </a:lnTo>
                  <a:lnTo>
                    <a:pt x="165" y="227"/>
                  </a:lnTo>
                  <a:lnTo>
                    <a:pt x="163" y="230"/>
                  </a:lnTo>
                  <a:lnTo>
                    <a:pt x="161" y="234"/>
                  </a:lnTo>
                  <a:lnTo>
                    <a:pt x="159" y="236"/>
                  </a:lnTo>
                  <a:lnTo>
                    <a:pt x="159" y="238"/>
                  </a:lnTo>
                  <a:lnTo>
                    <a:pt x="156" y="242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2" y="244"/>
                  </a:lnTo>
                  <a:lnTo>
                    <a:pt x="150" y="246"/>
                  </a:lnTo>
                  <a:lnTo>
                    <a:pt x="148" y="246"/>
                  </a:lnTo>
                  <a:lnTo>
                    <a:pt x="146" y="246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40" y="247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7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29" y="247"/>
                  </a:lnTo>
                  <a:lnTo>
                    <a:pt x="127" y="247"/>
                  </a:lnTo>
                  <a:lnTo>
                    <a:pt x="127" y="249"/>
                  </a:lnTo>
                  <a:lnTo>
                    <a:pt x="125" y="249"/>
                  </a:lnTo>
                  <a:lnTo>
                    <a:pt x="125" y="251"/>
                  </a:lnTo>
                  <a:lnTo>
                    <a:pt x="125" y="255"/>
                  </a:lnTo>
                  <a:lnTo>
                    <a:pt x="125" y="261"/>
                  </a:lnTo>
                  <a:lnTo>
                    <a:pt x="125" y="265"/>
                  </a:lnTo>
                  <a:lnTo>
                    <a:pt x="123" y="272"/>
                  </a:lnTo>
                  <a:lnTo>
                    <a:pt x="123" y="280"/>
                  </a:lnTo>
                  <a:lnTo>
                    <a:pt x="123" y="287"/>
                  </a:lnTo>
                  <a:lnTo>
                    <a:pt x="123" y="293"/>
                  </a:lnTo>
                  <a:lnTo>
                    <a:pt x="123" y="299"/>
                  </a:lnTo>
                  <a:lnTo>
                    <a:pt x="123" y="303"/>
                  </a:lnTo>
                  <a:lnTo>
                    <a:pt x="121" y="303"/>
                  </a:lnTo>
                  <a:lnTo>
                    <a:pt x="121" y="306"/>
                  </a:lnTo>
                  <a:lnTo>
                    <a:pt x="125" y="308"/>
                  </a:lnTo>
                  <a:lnTo>
                    <a:pt x="129" y="314"/>
                  </a:lnTo>
                  <a:lnTo>
                    <a:pt x="133" y="318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6" y="329"/>
                  </a:lnTo>
                  <a:lnTo>
                    <a:pt x="152" y="335"/>
                  </a:lnTo>
                  <a:lnTo>
                    <a:pt x="156" y="337"/>
                  </a:lnTo>
                  <a:lnTo>
                    <a:pt x="158" y="340"/>
                  </a:lnTo>
                  <a:lnTo>
                    <a:pt x="161" y="344"/>
                  </a:lnTo>
                  <a:lnTo>
                    <a:pt x="165" y="348"/>
                  </a:lnTo>
                  <a:lnTo>
                    <a:pt x="169" y="352"/>
                  </a:lnTo>
                  <a:lnTo>
                    <a:pt x="173" y="356"/>
                  </a:lnTo>
                  <a:lnTo>
                    <a:pt x="177" y="358"/>
                  </a:lnTo>
                  <a:lnTo>
                    <a:pt x="177" y="359"/>
                  </a:lnTo>
                  <a:lnTo>
                    <a:pt x="178" y="359"/>
                  </a:lnTo>
                  <a:lnTo>
                    <a:pt x="180" y="359"/>
                  </a:lnTo>
                  <a:lnTo>
                    <a:pt x="182" y="359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4" y="363"/>
                  </a:lnTo>
                  <a:lnTo>
                    <a:pt x="184" y="365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8" y="365"/>
                  </a:lnTo>
                  <a:lnTo>
                    <a:pt x="190" y="365"/>
                  </a:lnTo>
                  <a:lnTo>
                    <a:pt x="192" y="363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7"/>
                  </a:lnTo>
                  <a:lnTo>
                    <a:pt x="201" y="367"/>
                  </a:lnTo>
                  <a:lnTo>
                    <a:pt x="201" y="369"/>
                  </a:lnTo>
                  <a:lnTo>
                    <a:pt x="203" y="371"/>
                  </a:lnTo>
                  <a:lnTo>
                    <a:pt x="203" y="373"/>
                  </a:lnTo>
                  <a:lnTo>
                    <a:pt x="203" y="375"/>
                  </a:lnTo>
                  <a:lnTo>
                    <a:pt x="203" y="377"/>
                  </a:lnTo>
                  <a:lnTo>
                    <a:pt x="205" y="378"/>
                  </a:lnTo>
                  <a:lnTo>
                    <a:pt x="207" y="378"/>
                  </a:lnTo>
                  <a:lnTo>
                    <a:pt x="207" y="380"/>
                  </a:lnTo>
                  <a:lnTo>
                    <a:pt x="209" y="380"/>
                  </a:lnTo>
                  <a:lnTo>
                    <a:pt x="211" y="382"/>
                  </a:lnTo>
                  <a:lnTo>
                    <a:pt x="217" y="384"/>
                  </a:lnTo>
                  <a:lnTo>
                    <a:pt x="217" y="386"/>
                  </a:lnTo>
                  <a:lnTo>
                    <a:pt x="218" y="386"/>
                  </a:lnTo>
                  <a:lnTo>
                    <a:pt x="220" y="388"/>
                  </a:lnTo>
                  <a:lnTo>
                    <a:pt x="220" y="390"/>
                  </a:lnTo>
                  <a:lnTo>
                    <a:pt x="222" y="392"/>
                  </a:lnTo>
                  <a:lnTo>
                    <a:pt x="224" y="392"/>
                  </a:lnTo>
                  <a:lnTo>
                    <a:pt x="226" y="394"/>
                  </a:lnTo>
                  <a:lnTo>
                    <a:pt x="226" y="396"/>
                  </a:lnTo>
                  <a:lnTo>
                    <a:pt x="228" y="396"/>
                  </a:lnTo>
                  <a:lnTo>
                    <a:pt x="230" y="396"/>
                  </a:lnTo>
                  <a:lnTo>
                    <a:pt x="232" y="396"/>
                  </a:lnTo>
                  <a:lnTo>
                    <a:pt x="234" y="396"/>
                  </a:lnTo>
                  <a:lnTo>
                    <a:pt x="236" y="397"/>
                  </a:lnTo>
                  <a:lnTo>
                    <a:pt x="237" y="396"/>
                  </a:lnTo>
                  <a:lnTo>
                    <a:pt x="239" y="394"/>
                  </a:lnTo>
                  <a:lnTo>
                    <a:pt x="239" y="392"/>
                  </a:lnTo>
                  <a:lnTo>
                    <a:pt x="241" y="392"/>
                  </a:lnTo>
                  <a:lnTo>
                    <a:pt x="241" y="390"/>
                  </a:lnTo>
                  <a:lnTo>
                    <a:pt x="241" y="388"/>
                  </a:lnTo>
                  <a:lnTo>
                    <a:pt x="241" y="386"/>
                  </a:lnTo>
                  <a:lnTo>
                    <a:pt x="245" y="384"/>
                  </a:lnTo>
                  <a:lnTo>
                    <a:pt x="245" y="382"/>
                  </a:lnTo>
                  <a:lnTo>
                    <a:pt x="247" y="380"/>
                  </a:lnTo>
                  <a:lnTo>
                    <a:pt x="247" y="378"/>
                  </a:lnTo>
                  <a:lnTo>
                    <a:pt x="249" y="377"/>
                  </a:lnTo>
                  <a:lnTo>
                    <a:pt x="251" y="377"/>
                  </a:lnTo>
                  <a:lnTo>
                    <a:pt x="253" y="377"/>
                  </a:lnTo>
                  <a:lnTo>
                    <a:pt x="255" y="377"/>
                  </a:lnTo>
                  <a:lnTo>
                    <a:pt x="258" y="380"/>
                  </a:lnTo>
                  <a:lnTo>
                    <a:pt x="262" y="382"/>
                  </a:lnTo>
                  <a:lnTo>
                    <a:pt x="264" y="384"/>
                  </a:lnTo>
                  <a:lnTo>
                    <a:pt x="268" y="386"/>
                  </a:lnTo>
                  <a:lnTo>
                    <a:pt x="270" y="388"/>
                  </a:lnTo>
                  <a:lnTo>
                    <a:pt x="272" y="390"/>
                  </a:lnTo>
                  <a:lnTo>
                    <a:pt x="274" y="392"/>
                  </a:lnTo>
                  <a:lnTo>
                    <a:pt x="275" y="394"/>
                  </a:lnTo>
                  <a:lnTo>
                    <a:pt x="277" y="397"/>
                  </a:lnTo>
                  <a:lnTo>
                    <a:pt x="277" y="399"/>
                  </a:lnTo>
                  <a:lnTo>
                    <a:pt x="279" y="401"/>
                  </a:lnTo>
                  <a:lnTo>
                    <a:pt x="279" y="403"/>
                  </a:lnTo>
                  <a:lnTo>
                    <a:pt x="279" y="405"/>
                  </a:lnTo>
                  <a:lnTo>
                    <a:pt x="281" y="407"/>
                  </a:lnTo>
                  <a:lnTo>
                    <a:pt x="283" y="409"/>
                  </a:lnTo>
                  <a:lnTo>
                    <a:pt x="285" y="409"/>
                  </a:lnTo>
                  <a:lnTo>
                    <a:pt x="287" y="411"/>
                  </a:lnTo>
                  <a:lnTo>
                    <a:pt x="289" y="411"/>
                  </a:lnTo>
                  <a:lnTo>
                    <a:pt x="291" y="411"/>
                  </a:lnTo>
                  <a:lnTo>
                    <a:pt x="293" y="411"/>
                  </a:lnTo>
                  <a:lnTo>
                    <a:pt x="294" y="413"/>
                  </a:lnTo>
                  <a:lnTo>
                    <a:pt x="296" y="415"/>
                  </a:lnTo>
                  <a:lnTo>
                    <a:pt x="298" y="416"/>
                  </a:lnTo>
                  <a:lnTo>
                    <a:pt x="300" y="418"/>
                  </a:lnTo>
                  <a:lnTo>
                    <a:pt x="302" y="418"/>
                  </a:lnTo>
                  <a:lnTo>
                    <a:pt x="304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0" y="420"/>
                  </a:lnTo>
                  <a:lnTo>
                    <a:pt x="310" y="422"/>
                  </a:lnTo>
                  <a:lnTo>
                    <a:pt x="312" y="422"/>
                  </a:lnTo>
                  <a:lnTo>
                    <a:pt x="313" y="422"/>
                  </a:lnTo>
                  <a:lnTo>
                    <a:pt x="315" y="424"/>
                  </a:lnTo>
                  <a:lnTo>
                    <a:pt x="315" y="426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9" y="428"/>
                  </a:lnTo>
                  <a:lnTo>
                    <a:pt x="321" y="428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7" y="432"/>
                  </a:lnTo>
                  <a:lnTo>
                    <a:pt x="329" y="434"/>
                  </a:lnTo>
                  <a:lnTo>
                    <a:pt x="332" y="435"/>
                  </a:lnTo>
                  <a:lnTo>
                    <a:pt x="334" y="434"/>
                  </a:lnTo>
                  <a:lnTo>
                    <a:pt x="336" y="434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6" y="439"/>
                  </a:lnTo>
                  <a:lnTo>
                    <a:pt x="336" y="441"/>
                  </a:lnTo>
                  <a:lnTo>
                    <a:pt x="334" y="441"/>
                  </a:lnTo>
                  <a:lnTo>
                    <a:pt x="334" y="443"/>
                  </a:lnTo>
                  <a:lnTo>
                    <a:pt x="334" y="445"/>
                  </a:lnTo>
                  <a:lnTo>
                    <a:pt x="332" y="445"/>
                  </a:lnTo>
                  <a:lnTo>
                    <a:pt x="332" y="447"/>
                  </a:lnTo>
                  <a:lnTo>
                    <a:pt x="331" y="447"/>
                  </a:lnTo>
                  <a:lnTo>
                    <a:pt x="329" y="447"/>
                  </a:lnTo>
                  <a:lnTo>
                    <a:pt x="327" y="447"/>
                  </a:lnTo>
                  <a:lnTo>
                    <a:pt x="325" y="449"/>
                  </a:lnTo>
                  <a:lnTo>
                    <a:pt x="323" y="451"/>
                  </a:lnTo>
                  <a:lnTo>
                    <a:pt x="323" y="453"/>
                  </a:lnTo>
                  <a:lnTo>
                    <a:pt x="319" y="454"/>
                  </a:lnTo>
                  <a:lnTo>
                    <a:pt x="317" y="456"/>
                  </a:lnTo>
                  <a:lnTo>
                    <a:pt x="315" y="458"/>
                  </a:lnTo>
                  <a:lnTo>
                    <a:pt x="315" y="460"/>
                  </a:lnTo>
                  <a:lnTo>
                    <a:pt x="313" y="460"/>
                  </a:lnTo>
                  <a:lnTo>
                    <a:pt x="313" y="462"/>
                  </a:lnTo>
                  <a:lnTo>
                    <a:pt x="313" y="464"/>
                  </a:lnTo>
                  <a:lnTo>
                    <a:pt x="315" y="464"/>
                  </a:lnTo>
                  <a:lnTo>
                    <a:pt x="317" y="466"/>
                  </a:lnTo>
                  <a:lnTo>
                    <a:pt x="317" y="468"/>
                  </a:lnTo>
                  <a:lnTo>
                    <a:pt x="319" y="470"/>
                  </a:lnTo>
                  <a:lnTo>
                    <a:pt x="321" y="472"/>
                  </a:lnTo>
                  <a:lnTo>
                    <a:pt x="323" y="475"/>
                  </a:lnTo>
                  <a:lnTo>
                    <a:pt x="323" y="477"/>
                  </a:lnTo>
                  <a:lnTo>
                    <a:pt x="325" y="479"/>
                  </a:lnTo>
                  <a:lnTo>
                    <a:pt x="325" y="481"/>
                  </a:lnTo>
                  <a:lnTo>
                    <a:pt x="325" y="483"/>
                  </a:lnTo>
                  <a:lnTo>
                    <a:pt x="325" y="485"/>
                  </a:lnTo>
                  <a:lnTo>
                    <a:pt x="325" y="487"/>
                  </a:lnTo>
                  <a:lnTo>
                    <a:pt x="327" y="487"/>
                  </a:lnTo>
                  <a:lnTo>
                    <a:pt x="329" y="487"/>
                  </a:lnTo>
                  <a:lnTo>
                    <a:pt x="331" y="487"/>
                  </a:lnTo>
                  <a:lnTo>
                    <a:pt x="332" y="485"/>
                  </a:lnTo>
                  <a:lnTo>
                    <a:pt x="334" y="485"/>
                  </a:lnTo>
                  <a:lnTo>
                    <a:pt x="336" y="485"/>
                  </a:lnTo>
                  <a:lnTo>
                    <a:pt x="336" y="487"/>
                  </a:lnTo>
                  <a:lnTo>
                    <a:pt x="336" y="489"/>
                  </a:lnTo>
                  <a:lnTo>
                    <a:pt x="334" y="491"/>
                  </a:lnTo>
                  <a:lnTo>
                    <a:pt x="332" y="492"/>
                  </a:lnTo>
                  <a:lnTo>
                    <a:pt x="331" y="492"/>
                  </a:lnTo>
                  <a:lnTo>
                    <a:pt x="331" y="494"/>
                  </a:lnTo>
                  <a:lnTo>
                    <a:pt x="329" y="494"/>
                  </a:lnTo>
                  <a:lnTo>
                    <a:pt x="325" y="494"/>
                  </a:lnTo>
                  <a:lnTo>
                    <a:pt x="323" y="494"/>
                  </a:lnTo>
                  <a:lnTo>
                    <a:pt x="321" y="494"/>
                  </a:lnTo>
                  <a:lnTo>
                    <a:pt x="319" y="492"/>
                  </a:lnTo>
                  <a:lnTo>
                    <a:pt x="317" y="492"/>
                  </a:lnTo>
                  <a:lnTo>
                    <a:pt x="315" y="491"/>
                  </a:lnTo>
                  <a:lnTo>
                    <a:pt x="313" y="491"/>
                  </a:lnTo>
                  <a:lnTo>
                    <a:pt x="312" y="489"/>
                  </a:lnTo>
                  <a:lnTo>
                    <a:pt x="310" y="489"/>
                  </a:lnTo>
                  <a:lnTo>
                    <a:pt x="310" y="487"/>
                  </a:lnTo>
                  <a:lnTo>
                    <a:pt x="308" y="487"/>
                  </a:lnTo>
                  <a:lnTo>
                    <a:pt x="310" y="485"/>
                  </a:lnTo>
                  <a:lnTo>
                    <a:pt x="308" y="483"/>
                  </a:lnTo>
                  <a:lnTo>
                    <a:pt x="306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2" y="479"/>
                  </a:lnTo>
                  <a:lnTo>
                    <a:pt x="300" y="477"/>
                  </a:lnTo>
                  <a:lnTo>
                    <a:pt x="298" y="477"/>
                  </a:lnTo>
                  <a:lnTo>
                    <a:pt x="296" y="475"/>
                  </a:lnTo>
                  <a:lnTo>
                    <a:pt x="294" y="475"/>
                  </a:lnTo>
                  <a:lnTo>
                    <a:pt x="291" y="477"/>
                  </a:lnTo>
                  <a:lnTo>
                    <a:pt x="289" y="479"/>
                  </a:lnTo>
                  <a:lnTo>
                    <a:pt x="289" y="481"/>
                  </a:lnTo>
                  <a:lnTo>
                    <a:pt x="287" y="483"/>
                  </a:lnTo>
                  <a:lnTo>
                    <a:pt x="287" y="485"/>
                  </a:lnTo>
                  <a:lnTo>
                    <a:pt x="287" y="487"/>
                  </a:lnTo>
                  <a:lnTo>
                    <a:pt x="289" y="489"/>
                  </a:lnTo>
                  <a:lnTo>
                    <a:pt x="289" y="491"/>
                  </a:lnTo>
                  <a:lnTo>
                    <a:pt x="289" y="492"/>
                  </a:lnTo>
                  <a:lnTo>
                    <a:pt x="289" y="494"/>
                  </a:lnTo>
                  <a:lnTo>
                    <a:pt x="287" y="496"/>
                  </a:lnTo>
                  <a:lnTo>
                    <a:pt x="287" y="498"/>
                  </a:lnTo>
                  <a:lnTo>
                    <a:pt x="285" y="498"/>
                  </a:lnTo>
                  <a:lnTo>
                    <a:pt x="283" y="500"/>
                  </a:lnTo>
                  <a:lnTo>
                    <a:pt x="281" y="500"/>
                  </a:lnTo>
                  <a:lnTo>
                    <a:pt x="277" y="504"/>
                  </a:lnTo>
                  <a:lnTo>
                    <a:pt x="275" y="504"/>
                  </a:lnTo>
                  <a:lnTo>
                    <a:pt x="272" y="506"/>
                  </a:lnTo>
                  <a:lnTo>
                    <a:pt x="270" y="506"/>
                  </a:lnTo>
                  <a:lnTo>
                    <a:pt x="266" y="506"/>
                  </a:lnTo>
                  <a:lnTo>
                    <a:pt x="264" y="508"/>
                  </a:lnTo>
                  <a:lnTo>
                    <a:pt x="260" y="510"/>
                  </a:lnTo>
                  <a:lnTo>
                    <a:pt x="260" y="511"/>
                  </a:lnTo>
                  <a:lnTo>
                    <a:pt x="258" y="515"/>
                  </a:lnTo>
                  <a:lnTo>
                    <a:pt x="256" y="517"/>
                  </a:lnTo>
                  <a:lnTo>
                    <a:pt x="256" y="519"/>
                  </a:lnTo>
                  <a:lnTo>
                    <a:pt x="256" y="521"/>
                  </a:lnTo>
                  <a:lnTo>
                    <a:pt x="256" y="525"/>
                  </a:lnTo>
                  <a:lnTo>
                    <a:pt x="256" y="529"/>
                  </a:lnTo>
                  <a:lnTo>
                    <a:pt x="255" y="532"/>
                  </a:lnTo>
                  <a:lnTo>
                    <a:pt x="253" y="536"/>
                  </a:lnTo>
                  <a:lnTo>
                    <a:pt x="251" y="538"/>
                  </a:lnTo>
                  <a:lnTo>
                    <a:pt x="249" y="542"/>
                  </a:lnTo>
                  <a:lnTo>
                    <a:pt x="247" y="542"/>
                  </a:lnTo>
                  <a:lnTo>
                    <a:pt x="245" y="542"/>
                  </a:lnTo>
                  <a:lnTo>
                    <a:pt x="241" y="542"/>
                  </a:lnTo>
                  <a:lnTo>
                    <a:pt x="239" y="542"/>
                  </a:lnTo>
                  <a:lnTo>
                    <a:pt x="237" y="542"/>
                  </a:lnTo>
                  <a:lnTo>
                    <a:pt x="236" y="542"/>
                  </a:lnTo>
                  <a:lnTo>
                    <a:pt x="234" y="542"/>
                  </a:lnTo>
                  <a:lnTo>
                    <a:pt x="232" y="542"/>
                  </a:lnTo>
                  <a:lnTo>
                    <a:pt x="230" y="542"/>
                  </a:lnTo>
                  <a:lnTo>
                    <a:pt x="230" y="544"/>
                  </a:lnTo>
                  <a:lnTo>
                    <a:pt x="228" y="546"/>
                  </a:lnTo>
                  <a:lnTo>
                    <a:pt x="226" y="548"/>
                  </a:lnTo>
                  <a:lnTo>
                    <a:pt x="224" y="549"/>
                  </a:lnTo>
                  <a:lnTo>
                    <a:pt x="222" y="551"/>
                  </a:lnTo>
                  <a:lnTo>
                    <a:pt x="220" y="553"/>
                  </a:lnTo>
                  <a:lnTo>
                    <a:pt x="220" y="555"/>
                  </a:lnTo>
                  <a:lnTo>
                    <a:pt x="220" y="557"/>
                  </a:lnTo>
                  <a:lnTo>
                    <a:pt x="220" y="561"/>
                  </a:lnTo>
                  <a:lnTo>
                    <a:pt x="224" y="563"/>
                  </a:lnTo>
                  <a:lnTo>
                    <a:pt x="228" y="565"/>
                  </a:lnTo>
                  <a:lnTo>
                    <a:pt x="230" y="568"/>
                  </a:lnTo>
                  <a:lnTo>
                    <a:pt x="232" y="574"/>
                  </a:lnTo>
                  <a:lnTo>
                    <a:pt x="232" y="576"/>
                  </a:lnTo>
                  <a:lnTo>
                    <a:pt x="234" y="580"/>
                  </a:lnTo>
                  <a:lnTo>
                    <a:pt x="232" y="582"/>
                  </a:lnTo>
                  <a:lnTo>
                    <a:pt x="232" y="584"/>
                  </a:lnTo>
                  <a:lnTo>
                    <a:pt x="230" y="584"/>
                  </a:lnTo>
                  <a:lnTo>
                    <a:pt x="228" y="586"/>
                  </a:lnTo>
                  <a:lnTo>
                    <a:pt x="226" y="589"/>
                  </a:lnTo>
                  <a:lnTo>
                    <a:pt x="226" y="591"/>
                  </a:lnTo>
                  <a:lnTo>
                    <a:pt x="224" y="593"/>
                  </a:lnTo>
                  <a:lnTo>
                    <a:pt x="224" y="595"/>
                  </a:lnTo>
                  <a:lnTo>
                    <a:pt x="222" y="595"/>
                  </a:lnTo>
                  <a:lnTo>
                    <a:pt x="220" y="597"/>
                  </a:lnTo>
                  <a:lnTo>
                    <a:pt x="218" y="597"/>
                  </a:lnTo>
                  <a:lnTo>
                    <a:pt x="217" y="599"/>
                  </a:lnTo>
                  <a:lnTo>
                    <a:pt x="215" y="599"/>
                  </a:lnTo>
                  <a:lnTo>
                    <a:pt x="213" y="599"/>
                  </a:lnTo>
                  <a:lnTo>
                    <a:pt x="213" y="601"/>
                  </a:lnTo>
                  <a:lnTo>
                    <a:pt x="211" y="603"/>
                  </a:lnTo>
                  <a:lnTo>
                    <a:pt x="209" y="606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C764868C-F2CE-49A2-9079-3C5F0560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458"/>
              <a:ext cx="1746" cy="1656"/>
            </a:xfrm>
            <a:custGeom>
              <a:avLst/>
              <a:gdLst>
                <a:gd name="T0" fmla="*/ 1480 w 1746"/>
                <a:gd name="T1" fmla="*/ 526 h 1656"/>
                <a:gd name="T2" fmla="*/ 1562 w 1746"/>
                <a:gd name="T3" fmla="*/ 535 h 1656"/>
                <a:gd name="T4" fmla="*/ 1664 w 1746"/>
                <a:gd name="T5" fmla="*/ 693 h 1656"/>
                <a:gd name="T6" fmla="*/ 1621 w 1746"/>
                <a:gd name="T7" fmla="*/ 720 h 1656"/>
                <a:gd name="T8" fmla="*/ 1567 w 1746"/>
                <a:gd name="T9" fmla="*/ 739 h 1656"/>
                <a:gd name="T10" fmla="*/ 1537 w 1746"/>
                <a:gd name="T11" fmla="*/ 765 h 1656"/>
                <a:gd name="T12" fmla="*/ 1723 w 1746"/>
                <a:gd name="T13" fmla="*/ 1098 h 1656"/>
                <a:gd name="T14" fmla="*/ 1683 w 1746"/>
                <a:gd name="T15" fmla="*/ 1153 h 1656"/>
                <a:gd name="T16" fmla="*/ 1489 w 1746"/>
                <a:gd name="T17" fmla="*/ 1347 h 1656"/>
                <a:gd name="T18" fmla="*/ 1432 w 1746"/>
                <a:gd name="T19" fmla="*/ 1335 h 1656"/>
                <a:gd name="T20" fmla="*/ 1368 w 1746"/>
                <a:gd name="T21" fmla="*/ 1339 h 1656"/>
                <a:gd name="T22" fmla="*/ 1296 w 1746"/>
                <a:gd name="T23" fmla="*/ 1350 h 1656"/>
                <a:gd name="T24" fmla="*/ 1227 w 1746"/>
                <a:gd name="T25" fmla="*/ 1324 h 1656"/>
                <a:gd name="T26" fmla="*/ 1151 w 1746"/>
                <a:gd name="T27" fmla="*/ 1312 h 1656"/>
                <a:gd name="T28" fmla="*/ 1107 w 1746"/>
                <a:gd name="T29" fmla="*/ 1367 h 1656"/>
                <a:gd name="T30" fmla="*/ 1085 w 1746"/>
                <a:gd name="T31" fmla="*/ 1419 h 1656"/>
                <a:gd name="T32" fmla="*/ 1045 w 1746"/>
                <a:gd name="T33" fmla="*/ 1438 h 1656"/>
                <a:gd name="T34" fmla="*/ 952 w 1746"/>
                <a:gd name="T35" fmla="*/ 1455 h 1656"/>
                <a:gd name="T36" fmla="*/ 950 w 1746"/>
                <a:gd name="T37" fmla="*/ 1500 h 1656"/>
                <a:gd name="T38" fmla="*/ 904 w 1746"/>
                <a:gd name="T39" fmla="*/ 1529 h 1656"/>
                <a:gd name="T40" fmla="*/ 925 w 1746"/>
                <a:gd name="T41" fmla="*/ 1554 h 1656"/>
                <a:gd name="T42" fmla="*/ 933 w 1746"/>
                <a:gd name="T43" fmla="*/ 1584 h 1656"/>
                <a:gd name="T44" fmla="*/ 881 w 1746"/>
                <a:gd name="T45" fmla="*/ 1565 h 1656"/>
                <a:gd name="T46" fmla="*/ 847 w 1746"/>
                <a:gd name="T47" fmla="*/ 1582 h 1656"/>
                <a:gd name="T48" fmla="*/ 566 w 1746"/>
                <a:gd name="T49" fmla="*/ 1652 h 1656"/>
                <a:gd name="T50" fmla="*/ 511 w 1746"/>
                <a:gd name="T51" fmla="*/ 1588 h 1656"/>
                <a:gd name="T52" fmla="*/ 560 w 1746"/>
                <a:gd name="T53" fmla="*/ 1567 h 1656"/>
                <a:gd name="T54" fmla="*/ 598 w 1746"/>
                <a:gd name="T55" fmla="*/ 1470 h 1656"/>
                <a:gd name="T56" fmla="*/ 587 w 1746"/>
                <a:gd name="T57" fmla="*/ 1415 h 1656"/>
                <a:gd name="T58" fmla="*/ 610 w 1746"/>
                <a:gd name="T59" fmla="*/ 1375 h 1656"/>
                <a:gd name="T60" fmla="*/ 568 w 1746"/>
                <a:gd name="T61" fmla="*/ 1240 h 1656"/>
                <a:gd name="T62" fmla="*/ 543 w 1746"/>
                <a:gd name="T63" fmla="*/ 1185 h 1656"/>
                <a:gd name="T64" fmla="*/ 391 w 1746"/>
                <a:gd name="T65" fmla="*/ 1132 h 1656"/>
                <a:gd name="T66" fmla="*/ 317 w 1746"/>
                <a:gd name="T67" fmla="*/ 1121 h 1656"/>
                <a:gd name="T68" fmla="*/ 245 w 1746"/>
                <a:gd name="T69" fmla="*/ 1086 h 1656"/>
                <a:gd name="T70" fmla="*/ 174 w 1746"/>
                <a:gd name="T71" fmla="*/ 1039 h 1656"/>
                <a:gd name="T72" fmla="*/ 163 w 1746"/>
                <a:gd name="T73" fmla="*/ 969 h 1656"/>
                <a:gd name="T74" fmla="*/ 203 w 1746"/>
                <a:gd name="T75" fmla="*/ 940 h 1656"/>
                <a:gd name="T76" fmla="*/ 235 w 1746"/>
                <a:gd name="T77" fmla="*/ 902 h 1656"/>
                <a:gd name="T78" fmla="*/ 180 w 1746"/>
                <a:gd name="T79" fmla="*/ 834 h 1656"/>
                <a:gd name="T80" fmla="*/ 114 w 1746"/>
                <a:gd name="T81" fmla="*/ 790 h 1656"/>
                <a:gd name="T82" fmla="*/ 144 w 1746"/>
                <a:gd name="T83" fmla="*/ 750 h 1656"/>
                <a:gd name="T84" fmla="*/ 106 w 1746"/>
                <a:gd name="T85" fmla="*/ 714 h 1656"/>
                <a:gd name="T86" fmla="*/ 87 w 1746"/>
                <a:gd name="T87" fmla="*/ 661 h 1656"/>
                <a:gd name="T88" fmla="*/ 100 w 1746"/>
                <a:gd name="T89" fmla="*/ 594 h 1656"/>
                <a:gd name="T90" fmla="*/ 83 w 1746"/>
                <a:gd name="T91" fmla="*/ 516 h 1656"/>
                <a:gd name="T92" fmla="*/ 95 w 1746"/>
                <a:gd name="T93" fmla="*/ 465 h 1656"/>
                <a:gd name="T94" fmla="*/ 28 w 1746"/>
                <a:gd name="T95" fmla="*/ 423 h 1656"/>
                <a:gd name="T96" fmla="*/ 3 w 1746"/>
                <a:gd name="T97" fmla="*/ 327 h 1656"/>
                <a:gd name="T98" fmla="*/ 28 w 1746"/>
                <a:gd name="T99" fmla="*/ 190 h 1656"/>
                <a:gd name="T100" fmla="*/ 70 w 1746"/>
                <a:gd name="T101" fmla="*/ 125 h 1656"/>
                <a:gd name="T102" fmla="*/ 97 w 1746"/>
                <a:gd name="T103" fmla="*/ 62 h 1656"/>
                <a:gd name="T104" fmla="*/ 159 w 1746"/>
                <a:gd name="T105" fmla="*/ 4 h 1656"/>
                <a:gd name="T106" fmla="*/ 275 w 1746"/>
                <a:gd name="T107" fmla="*/ 0 h 1656"/>
                <a:gd name="T108" fmla="*/ 328 w 1746"/>
                <a:gd name="T109" fmla="*/ 108 h 1656"/>
                <a:gd name="T110" fmla="*/ 522 w 1746"/>
                <a:gd name="T111" fmla="*/ 281 h 1656"/>
                <a:gd name="T112" fmla="*/ 585 w 1746"/>
                <a:gd name="T113" fmla="*/ 336 h 1656"/>
                <a:gd name="T114" fmla="*/ 625 w 1746"/>
                <a:gd name="T115" fmla="*/ 364 h 1656"/>
                <a:gd name="T116" fmla="*/ 663 w 1746"/>
                <a:gd name="T117" fmla="*/ 364 h 1656"/>
                <a:gd name="T118" fmla="*/ 710 w 1746"/>
                <a:gd name="T119" fmla="*/ 366 h 1656"/>
                <a:gd name="T120" fmla="*/ 746 w 1746"/>
                <a:gd name="T121" fmla="*/ 357 h 1656"/>
                <a:gd name="T122" fmla="*/ 784 w 1746"/>
                <a:gd name="T123" fmla="*/ 340 h 1656"/>
                <a:gd name="T124" fmla="*/ 845 w 1746"/>
                <a:gd name="T125" fmla="*/ 309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6" h="1656">
                  <a:moveTo>
                    <a:pt x="864" y="309"/>
                  </a:moveTo>
                  <a:lnTo>
                    <a:pt x="864" y="332"/>
                  </a:lnTo>
                  <a:lnTo>
                    <a:pt x="868" y="334"/>
                  </a:lnTo>
                  <a:lnTo>
                    <a:pt x="868" y="361"/>
                  </a:lnTo>
                  <a:lnTo>
                    <a:pt x="942" y="361"/>
                  </a:lnTo>
                  <a:lnTo>
                    <a:pt x="1069" y="461"/>
                  </a:lnTo>
                  <a:lnTo>
                    <a:pt x="1075" y="467"/>
                  </a:lnTo>
                  <a:lnTo>
                    <a:pt x="1077" y="465"/>
                  </a:lnTo>
                  <a:lnTo>
                    <a:pt x="1079" y="467"/>
                  </a:lnTo>
                  <a:lnTo>
                    <a:pt x="1081" y="469"/>
                  </a:lnTo>
                  <a:lnTo>
                    <a:pt x="1081" y="471"/>
                  </a:lnTo>
                  <a:lnTo>
                    <a:pt x="1081" y="473"/>
                  </a:lnTo>
                  <a:lnTo>
                    <a:pt x="1083" y="475"/>
                  </a:lnTo>
                  <a:lnTo>
                    <a:pt x="1083" y="477"/>
                  </a:lnTo>
                  <a:lnTo>
                    <a:pt x="1085" y="478"/>
                  </a:lnTo>
                  <a:lnTo>
                    <a:pt x="1088" y="478"/>
                  </a:lnTo>
                  <a:lnTo>
                    <a:pt x="1088" y="477"/>
                  </a:lnTo>
                  <a:lnTo>
                    <a:pt x="1090" y="478"/>
                  </a:lnTo>
                  <a:lnTo>
                    <a:pt x="1204" y="570"/>
                  </a:lnTo>
                  <a:lnTo>
                    <a:pt x="1206" y="572"/>
                  </a:lnTo>
                  <a:lnTo>
                    <a:pt x="1208" y="572"/>
                  </a:lnTo>
                  <a:lnTo>
                    <a:pt x="1212" y="577"/>
                  </a:lnTo>
                  <a:lnTo>
                    <a:pt x="1214" y="577"/>
                  </a:lnTo>
                  <a:lnTo>
                    <a:pt x="1218" y="581"/>
                  </a:lnTo>
                  <a:lnTo>
                    <a:pt x="1220" y="583"/>
                  </a:lnTo>
                  <a:lnTo>
                    <a:pt x="1223" y="583"/>
                  </a:lnTo>
                  <a:lnTo>
                    <a:pt x="1225" y="583"/>
                  </a:lnTo>
                  <a:lnTo>
                    <a:pt x="1223" y="585"/>
                  </a:lnTo>
                  <a:lnTo>
                    <a:pt x="1229" y="591"/>
                  </a:lnTo>
                  <a:lnTo>
                    <a:pt x="1248" y="592"/>
                  </a:lnTo>
                  <a:lnTo>
                    <a:pt x="1250" y="592"/>
                  </a:lnTo>
                  <a:lnTo>
                    <a:pt x="1252" y="592"/>
                  </a:lnTo>
                  <a:lnTo>
                    <a:pt x="1254" y="592"/>
                  </a:lnTo>
                  <a:lnTo>
                    <a:pt x="1339" y="600"/>
                  </a:lnTo>
                  <a:lnTo>
                    <a:pt x="1410" y="608"/>
                  </a:lnTo>
                  <a:lnTo>
                    <a:pt x="1448" y="553"/>
                  </a:lnTo>
                  <a:lnTo>
                    <a:pt x="1463" y="554"/>
                  </a:lnTo>
                  <a:lnTo>
                    <a:pt x="1480" y="526"/>
                  </a:lnTo>
                  <a:lnTo>
                    <a:pt x="1493" y="530"/>
                  </a:lnTo>
                  <a:lnTo>
                    <a:pt x="1495" y="530"/>
                  </a:lnTo>
                  <a:lnTo>
                    <a:pt x="1497" y="530"/>
                  </a:lnTo>
                  <a:lnTo>
                    <a:pt x="1499" y="530"/>
                  </a:lnTo>
                  <a:lnTo>
                    <a:pt x="1501" y="532"/>
                  </a:lnTo>
                  <a:lnTo>
                    <a:pt x="1503" y="532"/>
                  </a:lnTo>
                  <a:lnTo>
                    <a:pt x="1505" y="532"/>
                  </a:lnTo>
                  <a:lnTo>
                    <a:pt x="1507" y="532"/>
                  </a:lnTo>
                  <a:lnTo>
                    <a:pt x="1510" y="532"/>
                  </a:lnTo>
                  <a:lnTo>
                    <a:pt x="1512" y="530"/>
                  </a:lnTo>
                  <a:lnTo>
                    <a:pt x="1514" y="530"/>
                  </a:lnTo>
                  <a:lnTo>
                    <a:pt x="1516" y="530"/>
                  </a:lnTo>
                  <a:lnTo>
                    <a:pt x="1516" y="532"/>
                  </a:lnTo>
                  <a:lnTo>
                    <a:pt x="1518" y="532"/>
                  </a:lnTo>
                  <a:lnTo>
                    <a:pt x="1520" y="532"/>
                  </a:lnTo>
                  <a:lnTo>
                    <a:pt x="1522" y="532"/>
                  </a:lnTo>
                  <a:lnTo>
                    <a:pt x="1524" y="530"/>
                  </a:lnTo>
                  <a:lnTo>
                    <a:pt x="1526" y="532"/>
                  </a:lnTo>
                  <a:lnTo>
                    <a:pt x="1527" y="532"/>
                  </a:lnTo>
                  <a:lnTo>
                    <a:pt x="1529" y="532"/>
                  </a:lnTo>
                  <a:lnTo>
                    <a:pt x="1531" y="532"/>
                  </a:lnTo>
                  <a:lnTo>
                    <a:pt x="1533" y="532"/>
                  </a:lnTo>
                  <a:lnTo>
                    <a:pt x="1535" y="532"/>
                  </a:lnTo>
                  <a:lnTo>
                    <a:pt x="1537" y="532"/>
                  </a:lnTo>
                  <a:lnTo>
                    <a:pt x="1541" y="534"/>
                  </a:lnTo>
                  <a:lnTo>
                    <a:pt x="1543" y="534"/>
                  </a:lnTo>
                  <a:lnTo>
                    <a:pt x="1545" y="534"/>
                  </a:lnTo>
                  <a:lnTo>
                    <a:pt x="1546" y="535"/>
                  </a:lnTo>
                  <a:lnTo>
                    <a:pt x="1548" y="534"/>
                  </a:lnTo>
                  <a:lnTo>
                    <a:pt x="1550" y="532"/>
                  </a:lnTo>
                  <a:lnTo>
                    <a:pt x="1552" y="532"/>
                  </a:lnTo>
                  <a:lnTo>
                    <a:pt x="1554" y="532"/>
                  </a:lnTo>
                  <a:lnTo>
                    <a:pt x="1556" y="530"/>
                  </a:lnTo>
                  <a:lnTo>
                    <a:pt x="1558" y="530"/>
                  </a:lnTo>
                  <a:lnTo>
                    <a:pt x="1560" y="530"/>
                  </a:lnTo>
                  <a:lnTo>
                    <a:pt x="1560" y="532"/>
                  </a:lnTo>
                  <a:lnTo>
                    <a:pt x="1562" y="534"/>
                  </a:lnTo>
                  <a:lnTo>
                    <a:pt x="1562" y="535"/>
                  </a:lnTo>
                  <a:lnTo>
                    <a:pt x="1562" y="537"/>
                  </a:lnTo>
                  <a:lnTo>
                    <a:pt x="1564" y="539"/>
                  </a:lnTo>
                  <a:lnTo>
                    <a:pt x="1562" y="541"/>
                  </a:lnTo>
                  <a:lnTo>
                    <a:pt x="1564" y="541"/>
                  </a:lnTo>
                  <a:lnTo>
                    <a:pt x="1564" y="545"/>
                  </a:lnTo>
                  <a:lnTo>
                    <a:pt x="1567" y="545"/>
                  </a:lnTo>
                  <a:lnTo>
                    <a:pt x="1571" y="547"/>
                  </a:lnTo>
                  <a:lnTo>
                    <a:pt x="1575" y="551"/>
                  </a:lnTo>
                  <a:lnTo>
                    <a:pt x="1581" y="553"/>
                  </a:lnTo>
                  <a:lnTo>
                    <a:pt x="1586" y="554"/>
                  </a:lnTo>
                  <a:lnTo>
                    <a:pt x="1592" y="554"/>
                  </a:lnTo>
                  <a:lnTo>
                    <a:pt x="1596" y="556"/>
                  </a:lnTo>
                  <a:lnTo>
                    <a:pt x="1594" y="562"/>
                  </a:lnTo>
                  <a:lnTo>
                    <a:pt x="1594" y="566"/>
                  </a:lnTo>
                  <a:lnTo>
                    <a:pt x="1594" y="568"/>
                  </a:lnTo>
                  <a:lnTo>
                    <a:pt x="1594" y="570"/>
                  </a:lnTo>
                  <a:lnTo>
                    <a:pt x="1594" y="572"/>
                  </a:lnTo>
                  <a:lnTo>
                    <a:pt x="1592" y="573"/>
                  </a:lnTo>
                  <a:lnTo>
                    <a:pt x="1592" y="575"/>
                  </a:lnTo>
                  <a:lnTo>
                    <a:pt x="1590" y="575"/>
                  </a:lnTo>
                  <a:lnTo>
                    <a:pt x="1590" y="577"/>
                  </a:lnTo>
                  <a:lnTo>
                    <a:pt x="1590" y="579"/>
                  </a:lnTo>
                  <a:lnTo>
                    <a:pt x="1590" y="581"/>
                  </a:lnTo>
                  <a:lnTo>
                    <a:pt x="1596" y="585"/>
                  </a:lnTo>
                  <a:lnTo>
                    <a:pt x="1602" y="587"/>
                  </a:lnTo>
                  <a:lnTo>
                    <a:pt x="1607" y="591"/>
                  </a:lnTo>
                  <a:lnTo>
                    <a:pt x="1613" y="592"/>
                  </a:lnTo>
                  <a:lnTo>
                    <a:pt x="1617" y="596"/>
                  </a:lnTo>
                  <a:lnTo>
                    <a:pt x="1621" y="600"/>
                  </a:lnTo>
                  <a:lnTo>
                    <a:pt x="1624" y="606"/>
                  </a:lnTo>
                  <a:lnTo>
                    <a:pt x="1630" y="613"/>
                  </a:lnTo>
                  <a:lnTo>
                    <a:pt x="1636" y="621"/>
                  </a:lnTo>
                  <a:lnTo>
                    <a:pt x="1636" y="644"/>
                  </a:lnTo>
                  <a:lnTo>
                    <a:pt x="1638" y="659"/>
                  </a:lnTo>
                  <a:lnTo>
                    <a:pt x="1651" y="676"/>
                  </a:lnTo>
                  <a:lnTo>
                    <a:pt x="1662" y="689"/>
                  </a:lnTo>
                  <a:lnTo>
                    <a:pt x="1662" y="691"/>
                  </a:lnTo>
                  <a:lnTo>
                    <a:pt x="1664" y="693"/>
                  </a:lnTo>
                  <a:lnTo>
                    <a:pt x="1664" y="699"/>
                  </a:lnTo>
                  <a:lnTo>
                    <a:pt x="1662" y="699"/>
                  </a:lnTo>
                  <a:lnTo>
                    <a:pt x="1662" y="701"/>
                  </a:lnTo>
                  <a:lnTo>
                    <a:pt x="1662" y="705"/>
                  </a:lnTo>
                  <a:lnTo>
                    <a:pt x="1662" y="706"/>
                  </a:lnTo>
                  <a:lnTo>
                    <a:pt x="1662" y="708"/>
                  </a:lnTo>
                  <a:lnTo>
                    <a:pt x="1662" y="712"/>
                  </a:lnTo>
                  <a:lnTo>
                    <a:pt x="1666" y="718"/>
                  </a:lnTo>
                  <a:lnTo>
                    <a:pt x="1666" y="720"/>
                  </a:lnTo>
                  <a:lnTo>
                    <a:pt x="1664" y="720"/>
                  </a:lnTo>
                  <a:lnTo>
                    <a:pt x="1662" y="720"/>
                  </a:lnTo>
                  <a:lnTo>
                    <a:pt x="1660" y="720"/>
                  </a:lnTo>
                  <a:lnTo>
                    <a:pt x="1659" y="722"/>
                  </a:lnTo>
                  <a:lnTo>
                    <a:pt x="1659" y="724"/>
                  </a:lnTo>
                  <a:lnTo>
                    <a:pt x="1659" y="725"/>
                  </a:lnTo>
                  <a:lnTo>
                    <a:pt x="1657" y="725"/>
                  </a:lnTo>
                  <a:lnTo>
                    <a:pt x="1655" y="725"/>
                  </a:lnTo>
                  <a:lnTo>
                    <a:pt x="1653" y="725"/>
                  </a:lnTo>
                  <a:lnTo>
                    <a:pt x="1651" y="724"/>
                  </a:lnTo>
                  <a:lnTo>
                    <a:pt x="1651" y="722"/>
                  </a:lnTo>
                  <a:lnTo>
                    <a:pt x="1649" y="722"/>
                  </a:lnTo>
                  <a:lnTo>
                    <a:pt x="1647" y="722"/>
                  </a:lnTo>
                  <a:lnTo>
                    <a:pt x="1647" y="724"/>
                  </a:lnTo>
                  <a:lnTo>
                    <a:pt x="1643" y="720"/>
                  </a:lnTo>
                  <a:lnTo>
                    <a:pt x="1641" y="720"/>
                  </a:lnTo>
                  <a:lnTo>
                    <a:pt x="1640" y="722"/>
                  </a:lnTo>
                  <a:lnTo>
                    <a:pt x="1638" y="722"/>
                  </a:lnTo>
                  <a:lnTo>
                    <a:pt x="1636" y="720"/>
                  </a:lnTo>
                  <a:lnTo>
                    <a:pt x="1634" y="722"/>
                  </a:lnTo>
                  <a:lnTo>
                    <a:pt x="1632" y="722"/>
                  </a:lnTo>
                  <a:lnTo>
                    <a:pt x="1632" y="724"/>
                  </a:lnTo>
                  <a:lnTo>
                    <a:pt x="1632" y="725"/>
                  </a:lnTo>
                  <a:lnTo>
                    <a:pt x="1628" y="727"/>
                  </a:lnTo>
                  <a:lnTo>
                    <a:pt x="1626" y="725"/>
                  </a:lnTo>
                  <a:lnTo>
                    <a:pt x="1626" y="724"/>
                  </a:lnTo>
                  <a:lnTo>
                    <a:pt x="1624" y="722"/>
                  </a:lnTo>
                  <a:lnTo>
                    <a:pt x="1624" y="720"/>
                  </a:lnTo>
                  <a:lnTo>
                    <a:pt x="1621" y="720"/>
                  </a:lnTo>
                  <a:lnTo>
                    <a:pt x="1619" y="720"/>
                  </a:lnTo>
                  <a:lnTo>
                    <a:pt x="1617" y="722"/>
                  </a:lnTo>
                  <a:lnTo>
                    <a:pt x="1613" y="722"/>
                  </a:lnTo>
                  <a:lnTo>
                    <a:pt x="1611" y="722"/>
                  </a:lnTo>
                  <a:lnTo>
                    <a:pt x="1609" y="722"/>
                  </a:lnTo>
                  <a:lnTo>
                    <a:pt x="1607" y="724"/>
                  </a:lnTo>
                  <a:lnTo>
                    <a:pt x="1605" y="724"/>
                  </a:lnTo>
                  <a:lnTo>
                    <a:pt x="1605" y="722"/>
                  </a:lnTo>
                  <a:lnTo>
                    <a:pt x="1605" y="720"/>
                  </a:lnTo>
                  <a:lnTo>
                    <a:pt x="1603" y="720"/>
                  </a:lnTo>
                  <a:lnTo>
                    <a:pt x="1603" y="722"/>
                  </a:lnTo>
                  <a:lnTo>
                    <a:pt x="1602" y="722"/>
                  </a:lnTo>
                  <a:lnTo>
                    <a:pt x="1602" y="724"/>
                  </a:lnTo>
                  <a:lnTo>
                    <a:pt x="1600" y="725"/>
                  </a:lnTo>
                  <a:lnTo>
                    <a:pt x="1598" y="727"/>
                  </a:lnTo>
                  <a:lnTo>
                    <a:pt x="1596" y="727"/>
                  </a:lnTo>
                  <a:lnTo>
                    <a:pt x="1596" y="725"/>
                  </a:lnTo>
                  <a:lnTo>
                    <a:pt x="1596" y="724"/>
                  </a:lnTo>
                  <a:lnTo>
                    <a:pt x="1594" y="724"/>
                  </a:lnTo>
                  <a:lnTo>
                    <a:pt x="1592" y="724"/>
                  </a:lnTo>
                  <a:lnTo>
                    <a:pt x="1590" y="725"/>
                  </a:lnTo>
                  <a:lnTo>
                    <a:pt x="1590" y="727"/>
                  </a:lnTo>
                  <a:lnTo>
                    <a:pt x="1590" y="729"/>
                  </a:lnTo>
                  <a:lnTo>
                    <a:pt x="1588" y="729"/>
                  </a:lnTo>
                  <a:lnTo>
                    <a:pt x="1588" y="731"/>
                  </a:lnTo>
                  <a:lnTo>
                    <a:pt x="1586" y="731"/>
                  </a:lnTo>
                  <a:lnTo>
                    <a:pt x="1584" y="731"/>
                  </a:lnTo>
                  <a:lnTo>
                    <a:pt x="1583" y="731"/>
                  </a:lnTo>
                  <a:lnTo>
                    <a:pt x="1581" y="731"/>
                  </a:lnTo>
                  <a:lnTo>
                    <a:pt x="1581" y="733"/>
                  </a:lnTo>
                  <a:lnTo>
                    <a:pt x="1579" y="735"/>
                  </a:lnTo>
                  <a:lnTo>
                    <a:pt x="1577" y="735"/>
                  </a:lnTo>
                  <a:lnTo>
                    <a:pt x="1575" y="735"/>
                  </a:lnTo>
                  <a:lnTo>
                    <a:pt x="1575" y="737"/>
                  </a:lnTo>
                  <a:lnTo>
                    <a:pt x="1573" y="737"/>
                  </a:lnTo>
                  <a:lnTo>
                    <a:pt x="1571" y="737"/>
                  </a:lnTo>
                  <a:lnTo>
                    <a:pt x="1569" y="737"/>
                  </a:lnTo>
                  <a:lnTo>
                    <a:pt x="1567" y="739"/>
                  </a:lnTo>
                  <a:lnTo>
                    <a:pt x="1565" y="741"/>
                  </a:lnTo>
                  <a:lnTo>
                    <a:pt x="1565" y="743"/>
                  </a:lnTo>
                  <a:lnTo>
                    <a:pt x="1565" y="744"/>
                  </a:lnTo>
                  <a:lnTo>
                    <a:pt x="1564" y="746"/>
                  </a:lnTo>
                  <a:lnTo>
                    <a:pt x="1562" y="746"/>
                  </a:lnTo>
                  <a:lnTo>
                    <a:pt x="1562" y="744"/>
                  </a:lnTo>
                  <a:lnTo>
                    <a:pt x="1560" y="744"/>
                  </a:lnTo>
                  <a:lnTo>
                    <a:pt x="1560" y="743"/>
                  </a:lnTo>
                  <a:lnTo>
                    <a:pt x="1560" y="741"/>
                  </a:lnTo>
                  <a:lnTo>
                    <a:pt x="1560" y="739"/>
                  </a:lnTo>
                  <a:lnTo>
                    <a:pt x="1558" y="739"/>
                  </a:lnTo>
                  <a:lnTo>
                    <a:pt x="1556" y="739"/>
                  </a:lnTo>
                  <a:lnTo>
                    <a:pt x="1554" y="739"/>
                  </a:lnTo>
                  <a:lnTo>
                    <a:pt x="1552" y="741"/>
                  </a:lnTo>
                  <a:lnTo>
                    <a:pt x="1550" y="739"/>
                  </a:lnTo>
                  <a:lnTo>
                    <a:pt x="1548" y="739"/>
                  </a:lnTo>
                  <a:lnTo>
                    <a:pt x="1546" y="739"/>
                  </a:lnTo>
                  <a:lnTo>
                    <a:pt x="1546" y="741"/>
                  </a:lnTo>
                  <a:lnTo>
                    <a:pt x="1545" y="741"/>
                  </a:lnTo>
                  <a:lnTo>
                    <a:pt x="1545" y="743"/>
                  </a:lnTo>
                  <a:lnTo>
                    <a:pt x="1543" y="743"/>
                  </a:lnTo>
                  <a:lnTo>
                    <a:pt x="1543" y="744"/>
                  </a:lnTo>
                  <a:lnTo>
                    <a:pt x="1541" y="744"/>
                  </a:lnTo>
                  <a:lnTo>
                    <a:pt x="1541" y="746"/>
                  </a:lnTo>
                  <a:lnTo>
                    <a:pt x="1539" y="746"/>
                  </a:lnTo>
                  <a:lnTo>
                    <a:pt x="1539" y="748"/>
                  </a:lnTo>
                  <a:lnTo>
                    <a:pt x="1539" y="750"/>
                  </a:lnTo>
                  <a:lnTo>
                    <a:pt x="1537" y="752"/>
                  </a:lnTo>
                  <a:lnTo>
                    <a:pt x="1539" y="752"/>
                  </a:lnTo>
                  <a:lnTo>
                    <a:pt x="1541" y="754"/>
                  </a:lnTo>
                  <a:lnTo>
                    <a:pt x="1541" y="756"/>
                  </a:lnTo>
                  <a:lnTo>
                    <a:pt x="1539" y="756"/>
                  </a:lnTo>
                  <a:lnTo>
                    <a:pt x="1539" y="758"/>
                  </a:lnTo>
                  <a:lnTo>
                    <a:pt x="1537" y="758"/>
                  </a:lnTo>
                  <a:lnTo>
                    <a:pt x="1535" y="760"/>
                  </a:lnTo>
                  <a:lnTo>
                    <a:pt x="1535" y="762"/>
                  </a:lnTo>
                  <a:lnTo>
                    <a:pt x="1535" y="763"/>
                  </a:lnTo>
                  <a:lnTo>
                    <a:pt x="1537" y="765"/>
                  </a:lnTo>
                  <a:lnTo>
                    <a:pt x="1537" y="767"/>
                  </a:lnTo>
                  <a:lnTo>
                    <a:pt x="1550" y="786"/>
                  </a:lnTo>
                  <a:lnTo>
                    <a:pt x="1615" y="872"/>
                  </a:lnTo>
                  <a:lnTo>
                    <a:pt x="1668" y="942"/>
                  </a:lnTo>
                  <a:lnTo>
                    <a:pt x="1670" y="944"/>
                  </a:lnTo>
                  <a:lnTo>
                    <a:pt x="1672" y="946"/>
                  </a:lnTo>
                  <a:lnTo>
                    <a:pt x="1672" y="948"/>
                  </a:lnTo>
                  <a:lnTo>
                    <a:pt x="1681" y="961"/>
                  </a:lnTo>
                  <a:lnTo>
                    <a:pt x="1700" y="984"/>
                  </a:lnTo>
                  <a:lnTo>
                    <a:pt x="1706" y="993"/>
                  </a:lnTo>
                  <a:lnTo>
                    <a:pt x="1719" y="1012"/>
                  </a:lnTo>
                  <a:lnTo>
                    <a:pt x="1733" y="1029"/>
                  </a:lnTo>
                  <a:lnTo>
                    <a:pt x="1744" y="1043"/>
                  </a:lnTo>
                  <a:lnTo>
                    <a:pt x="1744" y="1045"/>
                  </a:lnTo>
                  <a:lnTo>
                    <a:pt x="1742" y="1046"/>
                  </a:lnTo>
                  <a:lnTo>
                    <a:pt x="1740" y="1048"/>
                  </a:lnTo>
                  <a:lnTo>
                    <a:pt x="1740" y="1050"/>
                  </a:lnTo>
                  <a:lnTo>
                    <a:pt x="1742" y="1052"/>
                  </a:lnTo>
                  <a:lnTo>
                    <a:pt x="1742" y="1054"/>
                  </a:lnTo>
                  <a:lnTo>
                    <a:pt x="1744" y="1056"/>
                  </a:lnTo>
                  <a:lnTo>
                    <a:pt x="1744" y="1058"/>
                  </a:lnTo>
                  <a:lnTo>
                    <a:pt x="1746" y="1060"/>
                  </a:lnTo>
                  <a:lnTo>
                    <a:pt x="1744" y="1062"/>
                  </a:lnTo>
                  <a:lnTo>
                    <a:pt x="1744" y="1064"/>
                  </a:lnTo>
                  <a:lnTo>
                    <a:pt x="1736" y="1069"/>
                  </a:lnTo>
                  <a:lnTo>
                    <a:pt x="1735" y="1071"/>
                  </a:lnTo>
                  <a:lnTo>
                    <a:pt x="1731" y="1071"/>
                  </a:lnTo>
                  <a:lnTo>
                    <a:pt x="1731" y="1073"/>
                  </a:lnTo>
                  <a:lnTo>
                    <a:pt x="1729" y="1073"/>
                  </a:lnTo>
                  <a:lnTo>
                    <a:pt x="1729" y="1075"/>
                  </a:lnTo>
                  <a:lnTo>
                    <a:pt x="1729" y="1079"/>
                  </a:lnTo>
                  <a:lnTo>
                    <a:pt x="1727" y="1088"/>
                  </a:lnTo>
                  <a:lnTo>
                    <a:pt x="1729" y="1088"/>
                  </a:lnTo>
                  <a:lnTo>
                    <a:pt x="1729" y="1090"/>
                  </a:lnTo>
                  <a:lnTo>
                    <a:pt x="1733" y="1090"/>
                  </a:lnTo>
                  <a:lnTo>
                    <a:pt x="1733" y="1092"/>
                  </a:lnTo>
                  <a:lnTo>
                    <a:pt x="1725" y="1096"/>
                  </a:lnTo>
                  <a:lnTo>
                    <a:pt x="1723" y="1098"/>
                  </a:lnTo>
                  <a:lnTo>
                    <a:pt x="1723" y="1100"/>
                  </a:lnTo>
                  <a:lnTo>
                    <a:pt x="1723" y="1102"/>
                  </a:lnTo>
                  <a:lnTo>
                    <a:pt x="1725" y="1103"/>
                  </a:lnTo>
                  <a:lnTo>
                    <a:pt x="1725" y="1105"/>
                  </a:lnTo>
                  <a:lnTo>
                    <a:pt x="1725" y="1109"/>
                  </a:lnTo>
                  <a:lnTo>
                    <a:pt x="1727" y="1113"/>
                  </a:lnTo>
                  <a:lnTo>
                    <a:pt x="1727" y="1115"/>
                  </a:lnTo>
                  <a:lnTo>
                    <a:pt x="1725" y="1115"/>
                  </a:lnTo>
                  <a:lnTo>
                    <a:pt x="1723" y="1117"/>
                  </a:lnTo>
                  <a:lnTo>
                    <a:pt x="1719" y="1115"/>
                  </a:lnTo>
                  <a:lnTo>
                    <a:pt x="1717" y="1115"/>
                  </a:lnTo>
                  <a:lnTo>
                    <a:pt x="1714" y="1117"/>
                  </a:lnTo>
                  <a:lnTo>
                    <a:pt x="1712" y="1119"/>
                  </a:lnTo>
                  <a:lnTo>
                    <a:pt x="1710" y="1119"/>
                  </a:lnTo>
                  <a:lnTo>
                    <a:pt x="1706" y="1119"/>
                  </a:lnTo>
                  <a:lnTo>
                    <a:pt x="1704" y="1121"/>
                  </a:lnTo>
                  <a:lnTo>
                    <a:pt x="1704" y="1122"/>
                  </a:lnTo>
                  <a:lnTo>
                    <a:pt x="1706" y="1124"/>
                  </a:lnTo>
                  <a:lnTo>
                    <a:pt x="1704" y="1126"/>
                  </a:lnTo>
                  <a:lnTo>
                    <a:pt x="1704" y="1130"/>
                  </a:lnTo>
                  <a:lnTo>
                    <a:pt x="1702" y="1130"/>
                  </a:lnTo>
                  <a:lnTo>
                    <a:pt x="1700" y="1130"/>
                  </a:lnTo>
                  <a:lnTo>
                    <a:pt x="1698" y="1132"/>
                  </a:lnTo>
                  <a:lnTo>
                    <a:pt x="1698" y="1134"/>
                  </a:lnTo>
                  <a:lnTo>
                    <a:pt x="1697" y="1134"/>
                  </a:lnTo>
                  <a:lnTo>
                    <a:pt x="1695" y="1134"/>
                  </a:lnTo>
                  <a:lnTo>
                    <a:pt x="1693" y="1136"/>
                  </a:lnTo>
                  <a:lnTo>
                    <a:pt x="1693" y="1138"/>
                  </a:lnTo>
                  <a:lnTo>
                    <a:pt x="1695" y="1140"/>
                  </a:lnTo>
                  <a:lnTo>
                    <a:pt x="1695" y="1141"/>
                  </a:lnTo>
                  <a:lnTo>
                    <a:pt x="1693" y="1143"/>
                  </a:lnTo>
                  <a:lnTo>
                    <a:pt x="1691" y="1145"/>
                  </a:lnTo>
                  <a:lnTo>
                    <a:pt x="1691" y="1147"/>
                  </a:lnTo>
                  <a:lnTo>
                    <a:pt x="1689" y="1147"/>
                  </a:lnTo>
                  <a:lnTo>
                    <a:pt x="1685" y="1147"/>
                  </a:lnTo>
                  <a:lnTo>
                    <a:pt x="1683" y="1149"/>
                  </a:lnTo>
                  <a:lnTo>
                    <a:pt x="1683" y="1151"/>
                  </a:lnTo>
                  <a:lnTo>
                    <a:pt x="1683" y="1153"/>
                  </a:lnTo>
                  <a:lnTo>
                    <a:pt x="1683" y="1155"/>
                  </a:lnTo>
                  <a:lnTo>
                    <a:pt x="1683" y="1157"/>
                  </a:lnTo>
                  <a:lnTo>
                    <a:pt x="1683" y="1159"/>
                  </a:lnTo>
                  <a:lnTo>
                    <a:pt x="1681" y="1157"/>
                  </a:lnTo>
                  <a:lnTo>
                    <a:pt x="1679" y="1159"/>
                  </a:lnTo>
                  <a:lnTo>
                    <a:pt x="1679" y="1160"/>
                  </a:lnTo>
                  <a:lnTo>
                    <a:pt x="1679" y="1162"/>
                  </a:lnTo>
                  <a:lnTo>
                    <a:pt x="1681" y="1164"/>
                  </a:lnTo>
                  <a:lnTo>
                    <a:pt x="1681" y="1168"/>
                  </a:lnTo>
                  <a:lnTo>
                    <a:pt x="1681" y="1172"/>
                  </a:lnTo>
                  <a:lnTo>
                    <a:pt x="1683" y="1172"/>
                  </a:lnTo>
                  <a:lnTo>
                    <a:pt x="1685" y="1174"/>
                  </a:lnTo>
                  <a:lnTo>
                    <a:pt x="1685" y="1176"/>
                  </a:lnTo>
                  <a:lnTo>
                    <a:pt x="1683" y="1178"/>
                  </a:lnTo>
                  <a:lnTo>
                    <a:pt x="1683" y="1179"/>
                  </a:lnTo>
                  <a:lnTo>
                    <a:pt x="1683" y="1181"/>
                  </a:lnTo>
                  <a:lnTo>
                    <a:pt x="1685" y="1181"/>
                  </a:lnTo>
                  <a:lnTo>
                    <a:pt x="1689" y="1183"/>
                  </a:lnTo>
                  <a:lnTo>
                    <a:pt x="1666" y="1202"/>
                  </a:lnTo>
                  <a:lnTo>
                    <a:pt x="1653" y="1204"/>
                  </a:lnTo>
                  <a:lnTo>
                    <a:pt x="1651" y="1212"/>
                  </a:lnTo>
                  <a:lnTo>
                    <a:pt x="1628" y="1231"/>
                  </a:lnTo>
                  <a:lnTo>
                    <a:pt x="1626" y="1233"/>
                  </a:lnTo>
                  <a:lnTo>
                    <a:pt x="1611" y="1236"/>
                  </a:lnTo>
                  <a:lnTo>
                    <a:pt x="1603" y="1246"/>
                  </a:lnTo>
                  <a:lnTo>
                    <a:pt x="1577" y="1267"/>
                  </a:lnTo>
                  <a:lnTo>
                    <a:pt x="1564" y="1286"/>
                  </a:lnTo>
                  <a:lnTo>
                    <a:pt x="1550" y="1297"/>
                  </a:lnTo>
                  <a:lnTo>
                    <a:pt x="1545" y="1305"/>
                  </a:lnTo>
                  <a:lnTo>
                    <a:pt x="1543" y="1307"/>
                  </a:lnTo>
                  <a:lnTo>
                    <a:pt x="1516" y="1333"/>
                  </a:lnTo>
                  <a:lnTo>
                    <a:pt x="1512" y="1337"/>
                  </a:lnTo>
                  <a:lnTo>
                    <a:pt x="1510" y="1339"/>
                  </a:lnTo>
                  <a:lnTo>
                    <a:pt x="1505" y="1343"/>
                  </a:lnTo>
                  <a:lnTo>
                    <a:pt x="1499" y="1345"/>
                  </a:lnTo>
                  <a:lnTo>
                    <a:pt x="1493" y="1347"/>
                  </a:lnTo>
                  <a:lnTo>
                    <a:pt x="1491" y="1347"/>
                  </a:lnTo>
                  <a:lnTo>
                    <a:pt x="1489" y="1347"/>
                  </a:lnTo>
                  <a:lnTo>
                    <a:pt x="1486" y="1347"/>
                  </a:lnTo>
                  <a:lnTo>
                    <a:pt x="1484" y="1348"/>
                  </a:lnTo>
                  <a:lnTo>
                    <a:pt x="1482" y="1347"/>
                  </a:lnTo>
                  <a:lnTo>
                    <a:pt x="1480" y="1347"/>
                  </a:lnTo>
                  <a:lnTo>
                    <a:pt x="1478" y="1347"/>
                  </a:lnTo>
                  <a:lnTo>
                    <a:pt x="1476" y="1347"/>
                  </a:lnTo>
                  <a:lnTo>
                    <a:pt x="1474" y="1347"/>
                  </a:lnTo>
                  <a:lnTo>
                    <a:pt x="1470" y="1347"/>
                  </a:lnTo>
                  <a:lnTo>
                    <a:pt x="1469" y="1347"/>
                  </a:lnTo>
                  <a:lnTo>
                    <a:pt x="1467" y="1348"/>
                  </a:lnTo>
                  <a:lnTo>
                    <a:pt x="1465" y="1350"/>
                  </a:lnTo>
                  <a:lnTo>
                    <a:pt x="1461" y="1348"/>
                  </a:lnTo>
                  <a:lnTo>
                    <a:pt x="1459" y="1348"/>
                  </a:lnTo>
                  <a:lnTo>
                    <a:pt x="1457" y="1348"/>
                  </a:lnTo>
                  <a:lnTo>
                    <a:pt x="1455" y="1348"/>
                  </a:lnTo>
                  <a:lnTo>
                    <a:pt x="1453" y="1348"/>
                  </a:lnTo>
                  <a:lnTo>
                    <a:pt x="1451" y="1348"/>
                  </a:lnTo>
                  <a:lnTo>
                    <a:pt x="1450" y="1350"/>
                  </a:lnTo>
                  <a:lnTo>
                    <a:pt x="1446" y="1350"/>
                  </a:lnTo>
                  <a:lnTo>
                    <a:pt x="1444" y="1350"/>
                  </a:lnTo>
                  <a:lnTo>
                    <a:pt x="1444" y="1352"/>
                  </a:lnTo>
                  <a:lnTo>
                    <a:pt x="1444" y="1354"/>
                  </a:lnTo>
                  <a:lnTo>
                    <a:pt x="1442" y="1354"/>
                  </a:lnTo>
                  <a:lnTo>
                    <a:pt x="1442" y="1352"/>
                  </a:lnTo>
                  <a:lnTo>
                    <a:pt x="1442" y="1350"/>
                  </a:lnTo>
                  <a:lnTo>
                    <a:pt x="1442" y="1348"/>
                  </a:lnTo>
                  <a:lnTo>
                    <a:pt x="1440" y="1347"/>
                  </a:lnTo>
                  <a:lnTo>
                    <a:pt x="1440" y="1345"/>
                  </a:lnTo>
                  <a:lnTo>
                    <a:pt x="1442" y="1345"/>
                  </a:lnTo>
                  <a:lnTo>
                    <a:pt x="1440" y="1343"/>
                  </a:lnTo>
                  <a:lnTo>
                    <a:pt x="1440" y="1341"/>
                  </a:lnTo>
                  <a:lnTo>
                    <a:pt x="1438" y="1343"/>
                  </a:lnTo>
                  <a:lnTo>
                    <a:pt x="1436" y="1341"/>
                  </a:lnTo>
                  <a:lnTo>
                    <a:pt x="1434" y="1341"/>
                  </a:lnTo>
                  <a:lnTo>
                    <a:pt x="1432" y="1341"/>
                  </a:lnTo>
                  <a:lnTo>
                    <a:pt x="1432" y="1339"/>
                  </a:lnTo>
                  <a:lnTo>
                    <a:pt x="1432" y="1337"/>
                  </a:lnTo>
                  <a:lnTo>
                    <a:pt x="1432" y="1335"/>
                  </a:lnTo>
                  <a:lnTo>
                    <a:pt x="1431" y="1335"/>
                  </a:lnTo>
                  <a:lnTo>
                    <a:pt x="1429" y="1337"/>
                  </a:lnTo>
                  <a:lnTo>
                    <a:pt x="1427" y="1337"/>
                  </a:lnTo>
                  <a:lnTo>
                    <a:pt x="1427" y="1335"/>
                  </a:lnTo>
                  <a:lnTo>
                    <a:pt x="1425" y="1335"/>
                  </a:lnTo>
                  <a:lnTo>
                    <a:pt x="1423" y="1335"/>
                  </a:lnTo>
                  <a:lnTo>
                    <a:pt x="1423" y="1333"/>
                  </a:lnTo>
                  <a:lnTo>
                    <a:pt x="1421" y="1333"/>
                  </a:lnTo>
                  <a:lnTo>
                    <a:pt x="1421" y="1331"/>
                  </a:lnTo>
                  <a:lnTo>
                    <a:pt x="1421" y="1329"/>
                  </a:lnTo>
                  <a:lnTo>
                    <a:pt x="1419" y="1329"/>
                  </a:lnTo>
                  <a:lnTo>
                    <a:pt x="1417" y="1329"/>
                  </a:lnTo>
                  <a:lnTo>
                    <a:pt x="1417" y="1331"/>
                  </a:lnTo>
                  <a:lnTo>
                    <a:pt x="1415" y="1331"/>
                  </a:lnTo>
                  <a:lnTo>
                    <a:pt x="1413" y="1331"/>
                  </a:lnTo>
                  <a:lnTo>
                    <a:pt x="1412" y="1331"/>
                  </a:lnTo>
                  <a:lnTo>
                    <a:pt x="1410" y="1331"/>
                  </a:lnTo>
                  <a:lnTo>
                    <a:pt x="1408" y="1331"/>
                  </a:lnTo>
                  <a:lnTo>
                    <a:pt x="1408" y="1329"/>
                  </a:lnTo>
                  <a:lnTo>
                    <a:pt x="1406" y="1331"/>
                  </a:lnTo>
                  <a:lnTo>
                    <a:pt x="1404" y="1331"/>
                  </a:lnTo>
                  <a:lnTo>
                    <a:pt x="1404" y="1333"/>
                  </a:lnTo>
                  <a:lnTo>
                    <a:pt x="1402" y="1333"/>
                  </a:lnTo>
                  <a:lnTo>
                    <a:pt x="1400" y="1333"/>
                  </a:lnTo>
                  <a:lnTo>
                    <a:pt x="1400" y="1331"/>
                  </a:lnTo>
                  <a:lnTo>
                    <a:pt x="1398" y="1329"/>
                  </a:lnTo>
                  <a:lnTo>
                    <a:pt x="1394" y="1331"/>
                  </a:lnTo>
                  <a:lnTo>
                    <a:pt x="1394" y="1335"/>
                  </a:lnTo>
                  <a:lnTo>
                    <a:pt x="1393" y="1333"/>
                  </a:lnTo>
                  <a:lnTo>
                    <a:pt x="1391" y="1333"/>
                  </a:lnTo>
                  <a:lnTo>
                    <a:pt x="1389" y="1335"/>
                  </a:lnTo>
                  <a:lnTo>
                    <a:pt x="1387" y="1335"/>
                  </a:lnTo>
                  <a:lnTo>
                    <a:pt x="1383" y="1337"/>
                  </a:lnTo>
                  <a:lnTo>
                    <a:pt x="1381" y="1335"/>
                  </a:lnTo>
                  <a:lnTo>
                    <a:pt x="1375" y="1333"/>
                  </a:lnTo>
                  <a:lnTo>
                    <a:pt x="1374" y="1335"/>
                  </a:lnTo>
                  <a:lnTo>
                    <a:pt x="1374" y="1337"/>
                  </a:lnTo>
                  <a:lnTo>
                    <a:pt x="1368" y="1339"/>
                  </a:lnTo>
                  <a:lnTo>
                    <a:pt x="1368" y="1343"/>
                  </a:lnTo>
                  <a:lnTo>
                    <a:pt x="1362" y="1343"/>
                  </a:lnTo>
                  <a:lnTo>
                    <a:pt x="1360" y="1343"/>
                  </a:lnTo>
                  <a:lnTo>
                    <a:pt x="1356" y="1345"/>
                  </a:lnTo>
                  <a:lnTo>
                    <a:pt x="1355" y="1343"/>
                  </a:lnTo>
                  <a:lnTo>
                    <a:pt x="1353" y="1345"/>
                  </a:lnTo>
                  <a:lnTo>
                    <a:pt x="1351" y="1347"/>
                  </a:lnTo>
                  <a:lnTo>
                    <a:pt x="1347" y="1345"/>
                  </a:lnTo>
                  <a:lnTo>
                    <a:pt x="1343" y="1343"/>
                  </a:lnTo>
                  <a:lnTo>
                    <a:pt x="1341" y="1347"/>
                  </a:lnTo>
                  <a:lnTo>
                    <a:pt x="1341" y="1348"/>
                  </a:lnTo>
                  <a:lnTo>
                    <a:pt x="1339" y="1347"/>
                  </a:lnTo>
                  <a:lnTo>
                    <a:pt x="1337" y="1347"/>
                  </a:lnTo>
                  <a:lnTo>
                    <a:pt x="1337" y="1348"/>
                  </a:lnTo>
                  <a:lnTo>
                    <a:pt x="1336" y="1348"/>
                  </a:lnTo>
                  <a:lnTo>
                    <a:pt x="1334" y="1348"/>
                  </a:lnTo>
                  <a:lnTo>
                    <a:pt x="1334" y="1345"/>
                  </a:lnTo>
                  <a:lnTo>
                    <a:pt x="1330" y="1343"/>
                  </a:lnTo>
                  <a:lnTo>
                    <a:pt x="1328" y="1343"/>
                  </a:lnTo>
                  <a:lnTo>
                    <a:pt x="1326" y="1343"/>
                  </a:lnTo>
                  <a:lnTo>
                    <a:pt x="1324" y="1345"/>
                  </a:lnTo>
                  <a:lnTo>
                    <a:pt x="1322" y="1343"/>
                  </a:lnTo>
                  <a:lnTo>
                    <a:pt x="1320" y="1343"/>
                  </a:lnTo>
                  <a:lnTo>
                    <a:pt x="1320" y="1345"/>
                  </a:lnTo>
                  <a:lnTo>
                    <a:pt x="1318" y="1343"/>
                  </a:lnTo>
                  <a:lnTo>
                    <a:pt x="1317" y="1343"/>
                  </a:lnTo>
                  <a:lnTo>
                    <a:pt x="1317" y="1341"/>
                  </a:lnTo>
                  <a:lnTo>
                    <a:pt x="1317" y="1339"/>
                  </a:lnTo>
                  <a:lnTo>
                    <a:pt x="1315" y="1341"/>
                  </a:lnTo>
                  <a:lnTo>
                    <a:pt x="1313" y="1341"/>
                  </a:lnTo>
                  <a:lnTo>
                    <a:pt x="1311" y="1345"/>
                  </a:lnTo>
                  <a:lnTo>
                    <a:pt x="1311" y="1347"/>
                  </a:lnTo>
                  <a:lnTo>
                    <a:pt x="1311" y="1348"/>
                  </a:lnTo>
                  <a:lnTo>
                    <a:pt x="1307" y="1350"/>
                  </a:lnTo>
                  <a:lnTo>
                    <a:pt x="1305" y="1354"/>
                  </a:lnTo>
                  <a:lnTo>
                    <a:pt x="1303" y="1350"/>
                  </a:lnTo>
                  <a:lnTo>
                    <a:pt x="1298" y="1348"/>
                  </a:lnTo>
                  <a:lnTo>
                    <a:pt x="1296" y="1350"/>
                  </a:lnTo>
                  <a:lnTo>
                    <a:pt x="1296" y="1352"/>
                  </a:lnTo>
                  <a:lnTo>
                    <a:pt x="1296" y="1354"/>
                  </a:lnTo>
                  <a:lnTo>
                    <a:pt x="1298" y="1354"/>
                  </a:lnTo>
                  <a:lnTo>
                    <a:pt x="1296" y="1354"/>
                  </a:lnTo>
                  <a:lnTo>
                    <a:pt x="1294" y="1354"/>
                  </a:lnTo>
                  <a:lnTo>
                    <a:pt x="1292" y="1354"/>
                  </a:lnTo>
                  <a:lnTo>
                    <a:pt x="1292" y="1356"/>
                  </a:lnTo>
                  <a:lnTo>
                    <a:pt x="1288" y="1358"/>
                  </a:lnTo>
                  <a:lnTo>
                    <a:pt x="1286" y="1360"/>
                  </a:lnTo>
                  <a:lnTo>
                    <a:pt x="1282" y="1360"/>
                  </a:lnTo>
                  <a:lnTo>
                    <a:pt x="1280" y="1360"/>
                  </a:lnTo>
                  <a:lnTo>
                    <a:pt x="1278" y="1358"/>
                  </a:lnTo>
                  <a:lnTo>
                    <a:pt x="1275" y="1356"/>
                  </a:lnTo>
                  <a:lnTo>
                    <a:pt x="1271" y="1356"/>
                  </a:lnTo>
                  <a:lnTo>
                    <a:pt x="1269" y="1358"/>
                  </a:lnTo>
                  <a:lnTo>
                    <a:pt x="1267" y="1358"/>
                  </a:lnTo>
                  <a:lnTo>
                    <a:pt x="1267" y="1360"/>
                  </a:lnTo>
                  <a:lnTo>
                    <a:pt x="1265" y="1362"/>
                  </a:lnTo>
                  <a:lnTo>
                    <a:pt x="1263" y="1362"/>
                  </a:lnTo>
                  <a:lnTo>
                    <a:pt x="1263" y="1364"/>
                  </a:lnTo>
                  <a:lnTo>
                    <a:pt x="1259" y="1366"/>
                  </a:lnTo>
                  <a:lnTo>
                    <a:pt x="1256" y="1362"/>
                  </a:lnTo>
                  <a:lnTo>
                    <a:pt x="1254" y="1364"/>
                  </a:lnTo>
                  <a:lnTo>
                    <a:pt x="1248" y="1362"/>
                  </a:lnTo>
                  <a:lnTo>
                    <a:pt x="1242" y="1358"/>
                  </a:lnTo>
                  <a:lnTo>
                    <a:pt x="1240" y="1356"/>
                  </a:lnTo>
                  <a:lnTo>
                    <a:pt x="1240" y="1354"/>
                  </a:lnTo>
                  <a:lnTo>
                    <a:pt x="1240" y="1350"/>
                  </a:lnTo>
                  <a:lnTo>
                    <a:pt x="1240" y="1347"/>
                  </a:lnTo>
                  <a:lnTo>
                    <a:pt x="1239" y="1343"/>
                  </a:lnTo>
                  <a:lnTo>
                    <a:pt x="1237" y="1339"/>
                  </a:lnTo>
                  <a:lnTo>
                    <a:pt x="1233" y="1337"/>
                  </a:lnTo>
                  <a:lnTo>
                    <a:pt x="1235" y="1331"/>
                  </a:lnTo>
                  <a:lnTo>
                    <a:pt x="1233" y="1328"/>
                  </a:lnTo>
                  <a:lnTo>
                    <a:pt x="1231" y="1328"/>
                  </a:lnTo>
                  <a:lnTo>
                    <a:pt x="1227" y="1329"/>
                  </a:lnTo>
                  <a:lnTo>
                    <a:pt x="1227" y="1326"/>
                  </a:lnTo>
                  <a:lnTo>
                    <a:pt x="1227" y="1324"/>
                  </a:lnTo>
                  <a:lnTo>
                    <a:pt x="1225" y="1320"/>
                  </a:lnTo>
                  <a:lnTo>
                    <a:pt x="1223" y="1318"/>
                  </a:lnTo>
                  <a:lnTo>
                    <a:pt x="1221" y="1318"/>
                  </a:lnTo>
                  <a:lnTo>
                    <a:pt x="1218" y="1314"/>
                  </a:lnTo>
                  <a:lnTo>
                    <a:pt x="1216" y="1312"/>
                  </a:lnTo>
                  <a:lnTo>
                    <a:pt x="1212" y="1310"/>
                  </a:lnTo>
                  <a:lnTo>
                    <a:pt x="1212" y="1316"/>
                  </a:lnTo>
                  <a:lnTo>
                    <a:pt x="1210" y="1322"/>
                  </a:lnTo>
                  <a:lnTo>
                    <a:pt x="1208" y="1324"/>
                  </a:lnTo>
                  <a:lnTo>
                    <a:pt x="1206" y="1326"/>
                  </a:lnTo>
                  <a:lnTo>
                    <a:pt x="1202" y="1326"/>
                  </a:lnTo>
                  <a:lnTo>
                    <a:pt x="1199" y="1326"/>
                  </a:lnTo>
                  <a:lnTo>
                    <a:pt x="1193" y="1324"/>
                  </a:lnTo>
                  <a:lnTo>
                    <a:pt x="1187" y="1324"/>
                  </a:lnTo>
                  <a:lnTo>
                    <a:pt x="1185" y="1320"/>
                  </a:lnTo>
                  <a:lnTo>
                    <a:pt x="1183" y="1318"/>
                  </a:lnTo>
                  <a:lnTo>
                    <a:pt x="1187" y="1314"/>
                  </a:lnTo>
                  <a:lnTo>
                    <a:pt x="1187" y="1310"/>
                  </a:lnTo>
                  <a:lnTo>
                    <a:pt x="1178" y="1314"/>
                  </a:lnTo>
                  <a:lnTo>
                    <a:pt x="1178" y="1318"/>
                  </a:lnTo>
                  <a:lnTo>
                    <a:pt x="1178" y="1322"/>
                  </a:lnTo>
                  <a:lnTo>
                    <a:pt x="1176" y="1324"/>
                  </a:lnTo>
                  <a:lnTo>
                    <a:pt x="1178" y="1324"/>
                  </a:lnTo>
                  <a:lnTo>
                    <a:pt x="1176" y="1326"/>
                  </a:lnTo>
                  <a:lnTo>
                    <a:pt x="1172" y="1326"/>
                  </a:lnTo>
                  <a:lnTo>
                    <a:pt x="1172" y="1324"/>
                  </a:lnTo>
                  <a:lnTo>
                    <a:pt x="1170" y="1320"/>
                  </a:lnTo>
                  <a:lnTo>
                    <a:pt x="1168" y="1318"/>
                  </a:lnTo>
                  <a:lnTo>
                    <a:pt x="1166" y="1316"/>
                  </a:lnTo>
                  <a:lnTo>
                    <a:pt x="1163" y="1318"/>
                  </a:lnTo>
                  <a:lnTo>
                    <a:pt x="1161" y="1316"/>
                  </a:lnTo>
                  <a:lnTo>
                    <a:pt x="1159" y="1316"/>
                  </a:lnTo>
                  <a:lnTo>
                    <a:pt x="1157" y="1314"/>
                  </a:lnTo>
                  <a:lnTo>
                    <a:pt x="1155" y="1314"/>
                  </a:lnTo>
                  <a:lnTo>
                    <a:pt x="1155" y="1316"/>
                  </a:lnTo>
                  <a:lnTo>
                    <a:pt x="1155" y="1314"/>
                  </a:lnTo>
                  <a:lnTo>
                    <a:pt x="1153" y="1312"/>
                  </a:lnTo>
                  <a:lnTo>
                    <a:pt x="1151" y="1312"/>
                  </a:lnTo>
                  <a:lnTo>
                    <a:pt x="1149" y="1310"/>
                  </a:lnTo>
                  <a:lnTo>
                    <a:pt x="1147" y="1310"/>
                  </a:lnTo>
                  <a:lnTo>
                    <a:pt x="1145" y="1312"/>
                  </a:lnTo>
                  <a:lnTo>
                    <a:pt x="1145" y="1314"/>
                  </a:lnTo>
                  <a:lnTo>
                    <a:pt x="1144" y="1316"/>
                  </a:lnTo>
                  <a:lnTo>
                    <a:pt x="1142" y="1316"/>
                  </a:lnTo>
                  <a:lnTo>
                    <a:pt x="1138" y="1318"/>
                  </a:lnTo>
                  <a:lnTo>
                    <a:pt x="1140" y="1320"/>
                  </a:lnTo>
                  <a:lnTo>
                    <a:pt x="1140" y="1322"/>
                  </a:lnTo>
                  <a:lnTo>
                    <a:pt x="1140" y="1324"/>
                  </a:lnTo>
                  <a:lnTo>
                    <a:pt x="1138" y="1324"/>
                  </a:lnTo>
                  <a:lnTo>
                    <a:pt x="1134" y="1324"/>
                  </a:lnTo>
                  <a:lnTo>
                    <a:pt x="1126" y="1324"/>
                  </a:lnTo>
                  <a:lnTo>
                    <a:pt x="1125" y="1324"/>
                  </a:lnTo>
                  <a:lnTo>
                    <a:pt x="1123" y="1328"/>
                  </a:lnTo>
                  <a:lnTo>
                    <a:pt x="1119" y="1328"/>
                  </a:lnTo>
                  <a:lnTo>
                    <a:pt x="1115" y="1328"/>
                  </a:lnTo>
                  <a:lnTo>
                    <a:pt x="1115" y="1331"/>
                  </a:lnTo>
                  <a:lnTo>
                    <a:pt x="1113" y="1333"/>
                  </a:lnTo>
                  <a:lnTo>
                    <a:pt x="1111" y="1335"/>
                  </a:lnTo>
                  <a:lnTo>
                    <a:pt x="1111" y="1337"/>
                  </a:lnTo>
                  <a:lnTo>
                    <a:pt x="1109" y="1339"/>
                  </a:lnTo>
                  <a:lnTo>
                    <a:pt x="1109" y="1341"/>
                  </a:lnTo>
                  <a:lnTo>
                    <a:pt x="1109" y="1343"/>
                  </a:lnTo>
                  <a:lnTo>
                    <a:pt x="1109" y="1347"/>
                  </a:lnTo>
                  <a:lnTo>
                    <a:pt x="1111" y="1348"/>
                  </a:lnTo>
                  <a:lnTo>
                    <a:pt x="1111" y="1350"/>
                  </a:lnTo>
                  <a:lnTo>
                    <a:pt x="1113" y="1350"/>
                  </a:lnTo>
                  <a:lnTo>
                    <a:pt x="1115" y="1352"/>
                  </a:lnTo>
                  <a:lnTo>
                    <a:pt x="1117" y="1356"/>
                  </a:lnTo>
                  <a:lnTo>
                    <a:pt x="1115" y="1358"/>
                  </a:lnTo>
                  <a:lnTo>
                    <a:pt x="1113" y="1358"/>
                  </a:lnTo>
                  <a:lnTo>
                    <a:pt x="1111" y="1358"/>
                  </a:lnTo>
                  <a:lnTo>
                    <a:pt x="1109" y="1358"/>
                  </a:lnTo>
                  <a:lnTo>
                    <a:pt x="1109" y="1360"/>
                  </a:lnTo>
                  <a:lnTo>
                    <a:pt x="1107" y="1362"/>
                  </a:lnTo>
                  <a:lnTo>
                    <a:pt x="1109" y="1364"/>
                  </a:lnTo>
                  <a:lnTo>
                    <a:pt x="1107" y="1367"/>
                  </a:lnTo>
                  <a:lnTo>
                    <a:pt x="1106" y="1367"/>
                  </a:lnTo>
                  <a:lnTo>
                    <a:pt x="1104" y="1366"/>
                  </a:lnTo>
                  <a:lnTo>
                    <a:pt x="1102" y="1367"/>
                  </a:lnTo>
                  <a:lnTo>
                    <a:pt x="1100" y="1367"/>
                  </a:lnTo>
                  <a:lnTo>
                    <a:pt x="1098" y="1366"/>
                  </a:lnTo>
                  <a:lnTo>
                    <a:pt x="1096" y="1364"/>
                  </a:lnTo>
                  <a:lnTo>
                    <a:pt x="1094" y="1364"/>
                  </a:lnTo>
                  <a:lnTo>
                    <a:pt x="1092" y="1366"/>
                  </a:lnTo>
                  <a:lnTo>
                    <a:pt x="1092" y="1367"/>
                  </a:lnTo>
                  <a:lnTo>
                    <a:pt x="1092" y="1369"/>
                  </a:lnTo>
                  <a:lnTo>
                    <a:pt x="1092" y="1371"/>
                  </a:lnTo>
                  <a:lnTo>
                    <a:pt x="1092" y="1373"/>
                  </a:lnTo>
                  <a:lnTo>
                    <a:pt x="1090" y="1373"/>
                  </a:lnTo>
                  <a:lnTo>
                    <a:pt x="1090" y="1375"/>
                  </a:lnTo>
                  <a:lnTo>
                    <a:pt x="1088" y="1377"/>
                  </a:lnTo>
                  <a:lnTo>
                    <a:pt x="1087" y="1381"/>
                  </a:lnTo>
                  <a:lnTo>
                    <a:pt x="1085" y="1381"/>
                  </a:lnTo>
                  <a:lnTo>
                    <a:pt x="1081" y="1385"/>
                  </a:lnTo>
                  <a:lnTo>
                    <a:pt x="1079" y="1383"/>
                  </a:lnTo>
                  <a:lnTo>
                    <a:pt x="1077" y="1381"/>
                  </a:lnTo>
                  <a:lnTo>
                    <a:pt x="1075" y="1383"/>
                  </a:lnTo>
                  <a:lnTo>
                    <a:pt x="1073" y="1383"/>
                  </a:lnTo>
                  <a:lnTo>
                    <a:pt x="1071" y="1385"/>
                  </a:lnTo>
                  <a:lnTo>
                    <a:pt x="1073" y="1388"/>
                  </a:lnTo>
                  <a:lnTo>
                    <a:pt x="1073" y="1392"/>
                  </a:lnTo>
                  <a:lnTo>
                    <a:pt x="1075" y="1396"/>
                  </a:lnTo>
                  <a:lnTo>
                    <a:pt x="1077" y="1400"/>
                  </a:lnTo>
                  <a:lnTo>
                    <a:pt x="1077" y="1402"/>
                  </a:lnTo>
                  <a:lnTo>
                    <a:pt x="1079" y="1404"/>
                  </a:lnTo>
                  <a:lnTo>
                    <a:pt x="1081" y="1404"/>
                  </a:lnTo>
                  <a:lnTo>
                    <a:pt x="1081" y="1407"/>
                  </a:lnTo>
                  <a:lnTo>
                    <a:pt x="1081" y="1409"/>
                  </a:lnTo>
                  <a:lnTo>
                    <a:pt x="1087" y="1411"/>
                  </a:lnTo>
                  <a:lnTo>
                    <a:pt x="1083" y="1413"/>
                  </a:lnTo>
                  <a:lnTo>
                    <a:pt x="1083" y="1415"/>
                  </a:lnTo>
                  <a:lnTo>
                    <a:pt x="1087" y="1415"/>
                  </a:lnTo>
                  <a:lnTo>
                    <a:pt x="1088" y="1419"/>
                  </a:lnTo>
                  <a:lnTo>
                    <a:pt x="1085" y="1419"/>
                  </a:lnTo>
                  <a:lnTo>
                    <a:pt x="1083" y="1417"/>
                  </a:lnTo>
                  <a:lnTo>
                    <a:pt x="1081" y="1417"/>
                  </a:lnTo>
                  <a:lnTo>
                    <a:pt x="1081" y="1419"/>
                  </a:lnTo>
                  <a:lnTo>
                    <a:pt x="1079" y="1421"/>
                  </a:lnTo>
                  <a:lnTo>
                    <a:pt x="1081" y="1423"/>
                  </a:lnTo>
                  <a:lnTo>
                    <a:pt x="1079" y="1424"/>
                  </a:lnTo>
                  <a:lnTo>
                    <a:pt x="1077" y="1424"/>
                  </a:lnTo>
                  <a:lnTo>
                    <a:pt x="1075" y="1426"/>
                  </a:lnTo>
                  <a:lnTo>
                    <a:pt x="1073" y="1424"/>
                  </a:lnTo>
                  <a:lnTo>
                    <a:pt x="1071" y="1426"/>
                  </a:lnTo>
                  <a:lnTo>
                    <a:pt x="1069" y="1426"/>
                  </a:lnTo>
                  <a:lnTo>
                    <a:pt x="1071" y="1419"/>
                  </a:lnTo>
                  <a:lnTo>
                    <a:pt x="1068" y="1421"/>
                  </a:lnTo>
                  <a:lnTo>
                    <a:pt x="1062" y="1423"/>
                  </a:lnTo>
                  <a:lnTo>
                    <a:pt x="1062" y="1426"/>
                  </a:lnTo>
                  <a:lnTo>
                    <a:pt x="1060" y="1426"/>
                  </a:lnTo>
                  <a:lnTo>
                    <a:pt x="1058" y="1424"/>
                  </a:lnTo>
                  <a:lnTo>
                    <a:pt x="1056" y="1424"/>
                  </a:lnTo>
                  <a:lnTo>
                    <a:pt x="1052" y="1423"/>
                  </a:lnTo>
                  <a:lnTo>
                    <a:pt x="1052" y="1419"/>
                  </a:lnTo>
                  <a:lnTo>
                    <a:pt x="1052" y="1415"/>
                  </a:lnTo>
                  <a:lnTo>
                    <a:pt x="1050" y="1415"/>
                  </a:lnTo>
                  <a:lnTo>
                    <a:pt x="1049" y="1411"/>
                  </a:lnTo>
                  <a:lnTo>
                    <a:pt x="1049" y="1409"/>
                  </a:lnTo>
                  <a:lnTo>
                    <a:pt x="1043" y="1407"/>
                  </a:lnTo>
                  <a:lnTo>
                    <a:pt x="1039" y="1407"/>
                  </a:lnTo>
                  <a:lnTo>
                    <a:pt x="1037" y="1407"/>
                  </a:lnTo>
                  <a:lnTo>
                    <a:pt x="1033" y="1411"/>
                  </a:lnTo>
                  <a:lnTo>
                    <a:pt x="1031" y="1417"/>
                  </a:lnTo>
                  <a:lnTo>
                    <a:pt x="1031" y="1419"/>
                  </a:lnTo>
                  <a:lnTo>
                    <a:pt x="1031" y="1421"/>
                  </a:lnTo>
                  <a:lnTo>
                    <a:pt x="1031" y="1423"/>
                  </a:lnTo>
                  <a:lnTo>
                    <a:pt x="1035" y="1428"/>
                  </a:lnTo>
                  <a:lnTo>
                    <a:pt x="1041" y="1428"/>
                  </a:lnTo>
                  <a:lnTo>
                    <a:pt x="1039" y="1430"/>
                  </a:lnTo>
                  <a:lnTo>
                    <a:pt x="1043" y="1432"/>
                  </a:lnTo>
                  <a:lnTo>
                    <a:pt x="1041" y="1438"/>
                  </a:lnTo>
                  <a:lnTo>
                    <a:pt x="1045" y="1438"/>
                  </a:lnTo>
                  <a:lnTo>
                    <a:pt x="1045" y="1442"/>
                  </a:lnTo>
                  <a:lnTo>
                    <a:pt x="1043" y="1443"/>
                  </a:lnTo>
                  <a:lnTo>
                    <a:pt x="1043" y="1445"/>
                  </a:lnTo>
                  <a:lnTo>
                    <a:pt x="1045" y="1445"/>
                  </a:lnTo>
                  <a:lnTo>
                    <a:pt x="1043" y="1447"/>
                  </a:lnTo>
                  <a:lnTo>
                    <a:pt x="1039" y="1447"/>
                  </a:lnTo>
                  <a:lnTo>
                    <a:pt x="1033" y="1453"/>
                  </a:lnTo>
                  <a:lnTo>
                    <a:pt x="1030" y="1453"/>
                  </a:lnTo>
                  <a:lnTo>
                    <a:pt x="1028" y="1455"/>
                  </a:lnTo>
                  <a:lnTo>
                    <a:pt x="1024" y="1451"/>
                  </a:lnTo>
                  <a:lnTo>
                    <a:pt x="1022" y="1451"/>
                  </a:lnTo>
                  <a:lnTo>
                    <a:pt x="1020" y="1447"/>
                  </a:lnTo>
                  <a:lnTo>
                    <a:pt x="1016" y="1445"/>
                  </a:lnTo>
                  <a:lnTo>
                    <a:pt x="1014" y="1447"/>
                  </a:lnTo>
                  <a:lnTo>
                    <a:pt x="1012" y="1443"/>
                  </a:lnTo>
                  <a:lnTo>
                    <a:pt x="1009" y="1443"/>
                  </a:lnTo>
                  <a:lnTo>
                    <a:pt x="1007" y="1445"/>
                  </a:lnTo>
                  <a:lnTo>
                    <a:pt x="1005" y="1443"/>
                  </a:lnTo>
                  <a:lnTo>
                    <a:pt x="995" y="1445"/>
                  </a:lnTo>
                  <a:lnTo>
                    <a:pt x="993" y="1447"/>
                  </a:lnTo>
                  <a:lnTo>
                    <a:pt x="990" y="1445"/>
                  </a:lnTo>
                  <a:lnTo>
                    <a:pt x="988" y="1442"/>
                  </a:lnTo>
                  <a:lnTo>
                    <a:pt x="984" y="1443"/>
                  </a:lnTo>
                  <a:lnTo>
                    <a:pt x="982" y="1443"/>
                  </a:lnTo>
                  <a:lnTo>
                    <a:pt x="982" y="1438"/>
                  </a:lnTo>
                  <a:lnTo>
                    <a:pt x="978" y="1436"/>
                  </a:lnTo>
                  <a:lnTo>
                    <a:pt x="976" y="1434"/>
                  </a:lnTo>
                  <a:lnTo>
                    <a:pt x="971" y="1436"/>
                  </a:lnTo>
                  <a:lnTo>
                    <a:pt x="969" y="1434"/>
                  </a:lnTo>
                  <a:lnTo>
                    <a:pt x="965" y="1436"/>
                  </a:lnTo>
                  <a:lnTo>
                    <a:pt x="963" y="1436"/>
                  </a:lnTo>
                  <a:lnTo>
                    <a:pt x="957" y="1442"/>
                  </a:lnTo>
                  <a:lnTo>
                    <a:pt x="955" y="1445"/>
                  </a:lnTo>
                  <a:lnTo>
                    <a:pt x="955" y="1449"/>
                  </a:lnTo>
                  <a:lnTo>
                    <a:pt x="952" y="1447"/>
                  </a:lnTo>
                  <a:lnTo>
                    <a:pt x="950" y="1451"/>
                  </a:lnTo>
                  <a:lnTo>
                    <a:pt x="952" y="1453"/>
                  </a:lnTo>
                  <a:lnTo>
                    <a:pt x="952" y="1455"/>
                  </a:lnTo>
                  <a:lnTo>
                    <a:pt x="950" y="1457"/>
                  </a:lnTo>
                  <a:lnTo>
                    <a:pt x="954" y="1459"/>
                  </a:lnTo>
                  <a:lnTo>
                    <a:pt x="955" y="1461"/>
                  </a:lnTo>
                  <a:lnTo>
                    <a:pt x="959" y="1462"/>
                  </a:lnTo>
                  <a:lnTo>
                    <a:pt x="963" y="1462"/>
                  </a:lnTo>
                  <a:lnTo>
                    <a:pt x="963" y="1466"/>
                  </a:lnTo>
                  <a:lnTo>
                    <a:pt x="967" y="1466"/>
                  </a:lnTo>
                  <a:lnTo>
                    <a:pt x="969" y="1470"/>
                  </a:lnTo>
                  <a:lnTo>
                    <a:pt x="967" y="1474"/>
                  </a:lnTo>
                  <a:lnTo>
                    <a:pt x="965" y="1472"/>
                  </a:lnTo>
                  <a:lnTo>
                    <a:pt x="965" y="1474"/>
                  </a:lnTo>
                  <a:lnTo>
                    <a:pt x="967" y="1476"/>
                  </a:lnTo>
                  <a:lnTo>
                    <a:pt x="965" y="1478"/>
                  </a:lnTo>
                  <a:lnTo>
                    <a:pt x="963" y="1478"/>
                  </a:lnTo>
                  <a:lnTo>
                    <a:pt x="965" y="1480"/>
                  </a:lnTo>
                  <a:lnTo>
                    <a:pt x="965" y="1481"/>
                  </a:lnTo>
                  <a:lnTo>
                    <a:pt x="965" y="1483"/>
                  </a:lnTo>
                  <a:lnTo>
                    <a:pt x="965" y="1487"/>
                  </a:lnTo>
                  <a:lnTo>
                    <a:pt x="963" y="1489"/>
                  </a:lnTo>
                  <a:lnTo>
                    <a:pt x="965" y="1493"/>
                  </a:lnTo>
                  <a:lnTo>
                    <a:pt x="967" y="1493"/>
                  </a:lnTo>
                  <a:lnTo>
                    <a:pt x="967" y="1497"/>
                  </a:lnTo>
                  <a:lnTo>
                    <a:pt x="965" y="1497"/>
                  </a:lnTo>
                  <a:lnTo>
                    <a:pt x="967" y="1502"/>
                  </a:lnTo>
                  <a:lnTo>
                    <a:pt x="969" y="1504"/>
                  </a:lnTo>
                  <a:lnTo>
                    <a:pt x="971" y="1502"/>
                  </a:lnTo>
                  <a:lnTo>
                    <a:pt x="971" y="1504"/>
                  </a:lnTo>
                  <a:lnTo>
                    <a:pt x="969" y="1506"/>
                  </a:lnTo>
                  <a:lnTo>
                    <a:pt x="967" y="1508"/>
                  </a:lnTo>
                  <a:lnTo>
                    <a:pt x="963" y="1508"/>
                  </a:lnTo>
                  <a:lnTo>
                    <a:pt x="963" y="1506"/>
                  </a:lnTo>
                  <a:lnTo>
                    <a:pt x="959" y="1504"/>
                  </a:lnTo>
                  <a:lnTo>
                    <a:pt x="959" y="1502"/>
                  </a:lnTo>
                  <a:lnTo>
                    <a:pt x="959" y="1500"/>
                  </a:lnTo>
                  <a:lnTo>
                    <a:pt x="957" y="1500"/>
                  </a:lnTo>
                  <a:lnTo>
                    <a:pt x="955" y="1502"/>
                  </a:lnTo>
                  <a:lnTo>
                    <a:pt x="952" y="1500"/>
                  </a:lnTo>
                  <a:lnTo>
                    <a:pt x="950" y="1500"/>
                  </a:lnTo>
                  <a:lnTo>
                    <a:pt x="948" y="1500"/>
                  </a:lnTo>
                  <a:lnTo>
                    <a:pt x="946" y="1500"/>
                  </a:lnTo>
                  <a:lnTo>
                    <a:pt x="944" y="1500"/>
                  </a:lnTo>
                  <a:lnTo>
                    <a:pt x="942" y="1500"/>
                  </a:lnTo>
                  <a:lnTo>
                    <a:pt x="940" y="1502"/>
                  </a:lnTo>
                  <a:lnTo>
                    <a:pt x="940" y="1504"/>
                  </a:lnTo>
                  <a:lnTo>
                    <a:pt x="938" y="1504"/>
                  </a:lnTo>
                  <a:lnTo>
                    <a:pt x="938" y="1506"/>
                  </a:lnTo>
                  <a:lnTo>
                    <a:pt x="936" y="1508"/>
                  </a:lnTo>
                  <a:lnTo>
                    <a:pt x="935" y="1510"/>
                  </a:lnTo>
                  <a:lnTo>
                    <a:pt x="935" y="1512"/>
                  </a:lnTo>
                  <a:lnTo>
                    <a:pt x="933" y="1514"/>
                  </a:lnTo>
                  <a:lnTo>
                    <a:pt x="931" y="1514"/>
                  </a:lnTo>
                  <a:lnTo>
                    <a:pt x="931" y="1516"/>
                  </a:lnTo>
                  <a:lnTo>
                    <a:pt x="933" y="1516"/>
                  </a:lnTo>
                  <a:lnTo>
                    <a:pt x="931" y="1516"/>
                  </a:lnTo>
                  <a:lnTo>
                    <a:pt x="931" y="1518"/>
                  </a:lnTo>
                  <a:lnTo>
                    <a:pt x="929" y="1518"/>
                  </a:lnTo>
                  <a:lnTo>
                    <a:pt x="927" y="1518"/>
                  </a:lnTo>
                  <a:lnTo>
                    <a:pt x="925" y="1518"/>
                  </a:lnTo>
                  <a:lnTo>
                    <a:pt x="923" y="1518"/>
                  </a:lnTo>
                  <a:lnTo>
                    <a:pt x="921" y="1518"/>
                  </a:lnTo>
                  <a:lnTo>
                    <a:pt x="919" y="1519"/>
                  </a:lnTo>
                  <a:lnTo>
                    <a:pt x="919" y="1518"/>
                  </a:lnTo>
                  <a:lnTo>
                    <a:pt x="917" y="1518"/>
                  </a:lnTo>
                  <a:lnTo>
                    <a:pt x="916" y="1518"/>
                  </a:lnTo>
                  <a:lnTo>
                    <a:pt x="914" y="1518"/>
                  </a:lnTo>
                  <a:lnTo>
                    <a:pt x="912" y="1518"/>
                  </a:lnTo>
                  <a:lnTo>
                    <a:pt x="910" y="1518"/>
                  </a:lnTo>
                  <a:lnTo>
                    <a:pt x="908" y="1518"/>
                  </a:lnTo>
                  <a:lnTo>
                    <a:pt x="908" y="1519"/>
                  </a:lnTo>
                  <a:lnTo>
                    <a:pt x="906" y="1519"/>
                  </a:lnTo>
                  <a:lnTo>
                    <a:pt x="904" y="1519"/>
                  </a:lnTo>
                  <a:lnTo>
                    <a:pt x="904" y="1521"/>
                  </a:lnTo>
                  <a:lnTo>
                    <a:pt x="904" y="1523"/>
                  </a:lnTo>
                  <a:lnTo>
                    <a:pt x="904" y="1525"/>
                  </a:lnTo>
                  <a:lnTo>
                    <a:pt x="904" y="1527"/>
                  </a:lnTo>
                  <a:lnTo>
                    <a:pt x="904" y="1529"/>
                  </a:lnTo>
                  <a:lnTo>
                    <a:pt x="902" y="1529"/>
                  </a:lnTo>
                  <a:lnTo>
                    <a:pt x="900" y="1529"/>
                  </a:lnTo>
                  <a:lnTo>
                    <a:pt x="900" y="1531"/>
                  </a:lnTo>
                  <a:lnTo>
                    <a:pt x="902" y="1531"/>
                  </a:lnTo>
                  <a:lnTo>
                    <a:pt x="904" y="1531"/>
                  </a:lnTo>
                  <a:lnTo>
                    <a:pt x="906" y="1533"/>
                  </a:lnTo>
                  <a:lnTo>
                    <a:pt x="906" y="1535"/>
                  </a:lnTo>
                  <a:lnTo>
                    <a:pt x="908" y="1535"/>
                  </a:lnTo>
                  <a:lnTo>
                    <a:pt x="910" y="1535"/>
                  </a:lnTo>
                  <a:lnTo>
                    <a:pt x="912" y="1535"/>
                  </a:lnTo>
                  <a:lnTo>
                    <a:pt x="912" y="1533"/>
                  </a:lnTo>
                  <a:lnTo>
                    <a:pt x="914" y="1533"/>
                  </a:lnTo>
                  <a:lnTo>
                    <a:pt x="914" y="1531"/>
                  </a:lnTo>
                  <a:lnTo>
                    <a:pt x="912" y="1531"/>
                  </a:lnTo>
                  <a:lnTo>
                    <a:pt x="912" y="1529"/>
                  </a:lnTo>
                  <a:lnTo>
                    <a:pt x="910" y="1529"/>
                  </a:lnTo>
                  <a:lnTo>
                    <a:pt x="910" y="1527"/>
                  </a:lnTo>
                  <a:lnTo>
                    <a:pt x="912" y="1527"/>
                  </a:lnTo>
                  <a:lnTo>
                    <a:pt x="914" y="1529"/>
                  </a:lnTo>
                  <a:lnTo>
                    <a:pt x="916" y="1531"/>
                  </a:lnTo>
                  <a:lnTo>
                    <a:pt x="919" y="1533"/>
                  </a:lnTo>
                  <a:lnTo>
                    <a:pt x="919" y="1535"/>
                  </a:lnTo>
                  <a:lnTo>
                    <a:pt x="919" y="1537"/>
                  </a:lnTo>
                  <a:lnTo>
                    <a:pt x="921" y="1537"/>
                  </a:lnTo>
                  <a:lnTo>
                    <a:pt x="923" y="1537"/>
                  </a:lnTo>
                  <a:lnTo>
                    <a:pt x="923" y="1538"/>
                  </a:lnTo>
                  <a:lnTo>
                    <a:pt x="925" y="1540"/>
                  </a:lnTo>
                  <a:lnTo>
                    <a:pt x="925" y="1542"/>
                  </a:lnTo>
                  <a:lnTo>
                    <a:pt x="923" y="1542"/>
                  </a:lnTo>
                  <a:lnTo>
                    <a:pt x="923" y="1544"/>
                  </a:lnTo>
                  <a:lnTo>
                    <a:pt x="923" y="1546"/>
                  </a:lnTo>
                  <a:lnTo>
                    <a:pt x="925" y="1546"/>
                  </a:lnTo>
                  <a:lnTo>
                    <a:pt x="927" y="1546"/>
                  </a:lnTo>
                  <a:lnTo>
                    <a:pt x="929" y="1548"/>
                  </a:lnTo>
                  <a:lnTo>
                    <a:pt x="927" y="1548"/>
                  </a:lnTo>
                  <a:lnTo>
                    <a:pt x="925" y="1550"/>
                  </a:lnTo>
                  <a:lnTo>
                    <a:pt x="925" y="1552"/>
                  </a:lnTo>
                  <a:lnTo>
                    <a:pt x="925" y="1554"/>
                  </a:lnTo>
                  <a:lnTo>
                    <a:pt x="927" y="1554"/>
                  </a:lnTo>
                  <a:lnTo>
                    <a:pt x="927" y="1556"/>
                  </a:lnTo>
                  <a:lnTo>
                    <a:pt x="929" y="1557"/>
                  </a:lnTo>
                  <a:lnTo>
                    <a:pt x="929" y="1559"/>
                  </a:lnTo>
                  <a:lnTo>
                    <a:pt x="931" y="1559"/>
                  </a:lnTo>
                  <a:lnTo>
                    <a:pt x="933" y="1559"/>
                  </a:lnTo>
                  <a:lnTo>
                    <a:pt x="933" y="1561"/>
                  </a:lnTo>
                  <a:lnTo>
                    <a:pt x="931" y="1563"/>
                  </a:lnTo>
                  <a:lnTo>
                    <a:pt x="931" y="1565"/>
                  </a:lnTo>
                  <a:lnTo>
                    <a:pt x="931" y="1567"/>
                  </a:lnTo>
                  <a:lnTo>
                    <a:pt x="933" y="1569"/>
                  </a:lnTo>
                  <a:lnTo>
                    <a:pt x="933" y="1571"/>
                  </a:lnTo>
                  <a:lnTo>
                    <a:pt x="931" y="1573"/>
                  </a:lnTo>
                  <a:lnTo>
                    <a:pt x="931" y="1575"/>
                  </a:lnTo>
                  <a:lnTo>
                    <a:pt x="933" y="1575"/>
                  </a:lnTo>
                  <a:lnTo>
                    <a:pt x="933" y="1576"/>
                  </a:lnTo>
                  <a:lnTo>
                    <a:pt x="935" y="1576"/>
                  </a:lnTo>
                  <a:lnTo>
                    <a:pt x="936" y="1576"/>
                  </a:lnTo>
                  <a:lnTo>
                    <a:pt x="936" y="1578"/>
                  </a:lnTo>
                  <a:lnTo>
                    <a:pt x="938" y="1578"/>
                  </a:lnTo>
                  <a:lnTo>
                    <a:pt x="938" y="1580"/>
                  </a:lnTo>
                  <a:lnTo>
                    <a:pt x="940" y="1580"/>
                  </a:lnTo>
                  <a:lnTo>
                    <a:pt x="940" y="1582"/>
                  </a:lnTo>
                  <a:lnTo>
                    <a:pt x="942" y="1584"/>
                  </a:lnTo>
                  <a:lnTo>
                    <a:pt x="942" y="1582"/>
                  </a:lnTo>
                  <a:lnTo>
                    <a:pt x="944" y="1582"/>
                  </a:lnTo>
                  <a:lnTo>
                    <a:pt x="944" y="1584"/>
                  </a:lnTo>
                  <a:lnTo>
                    <a:pt x="944" y="1586"/>
                  </a:lnTo>
                  <a:lnTo>
                    <a:pt x="944" y="1588"/>
                  </a:lnTo>
                  <a:lnTo>
                    <a:pt x="942" y="1588"/>
                  </a:lnTo>
                  <a:lnTo>
                    <a:pt x="940" y="1588"/>
                  </a:lnTo>
                  <a:lnTo>
                    <a:pt x="940" y="1590"/>
                  </a:lnTo>
                  <a:lnTo>
                    <a:pt x="942" y="1592"/>
                  </a:lnTo>
                  <a:lnTo>
                    <a:pt x="940" y="1592"/>
                  </a:lnTo>
                  <a:lnTo>
                    <a:pt x="936" y="1592"/>
                  </a:lnTo>
                  <a:lnTo>
                    <a:pt x="935" y="1588"/>
                  </a:lnTo>
                  <a:lnTo>
                    <a:pt x="935" y="1586"/>
                  </a:lnTo>
                  <a:lnTo>
                    <a:pt x="933" y="1584"/>
                  </a:lnTo>
                  <a:lnTo>
                    <a:pt x="933" y="1582"/>
                  </a:lnTo>
                  <a:lnTo>
                    <a:pt x="931" y="1582"/>
                  </a:lnTo>
                  <a:lnTo>
                    <a:pt x="929" y="1580"/>
                  </a:lnTo>
                  <a:lnTo>
                    <a:pt x="927" y="1580"/>
                  </a:lnTo>
                  <a:lnTo>
                    <a:pt x="925" y="1578"/>
                  </a:lnTo>
                  <a:lnTo>
                    <a:pt x="923" y="1578"/>
                  </a:lnTo>
                  <a:lnTo>
                    <a:pt x="921" y="1576"/>
                  </a:lnTo>
                  <a:lnTo>
                    <a:pt x="919" y="1576"/>
                  </a:lnTo>
                  <a:lnTo>
                    <a:pt x="917" y="1576"/>
                  </a:lnTo>
                  <a:lnTo>
                    <a:pt x="916" y="1576"/>
                  </a:lnTo>
                  <a:lnTo>
                    <a:pt x="916" y="1575"/>
                  </a:lnTo>
                  <a:lnTo>
                    <a:pt x="914" y="1573"/>
                  </a:lnTo>
                  <a:lnTo>
                    <a:pt x="912" y="1573"/>
                  </a:lnTo>
                  <a:lnTo>
                    <a:pt x="910" y="1573"/>
                  </a:lnTo>
                  <a:lnTo>
                    <a:pt x="910" y="1575"/>
                  </a:lnTo>
                  <a:lnTo>
                    <a:pt x="908" y="1575"/>
                  </a:lnTo>
                  <a:lnTo>
                    <a:pt x="906" y="1575"/>
                  </a:lnTo>
                  <a:lnTo>
                    <a:pt x="904" y="1575"/>
                  </a:lnTo>
                  <a:lnTo>
                    <a:pt x="902" y="1576"/>
                  </a:lnTo>
                  <a:lnTo>
                    <a:pt x="900" y="1576"/>
                  </a:lnTo>
                  <a:lnTo>
                    <a:pt x="898" y="1578"/>
                  </a:lnTo>
                  <a:lnTo>
                    <a:pt x="897" y="1578"/>
                  </a:lnTo>
                  <a:lnTo>
                    <a:pt x="895" y="1578"/>
                  </a:lnTo>
                  <a:lnTo>
                    <a:pt x="895" y="1580"/>
                  </a:lnTo>
                  <a:lnTo>
                    <a:pt x="893" y="1580"/>
                  </a:lnTo>
                  <a:lnTo>
                    <a:pt x="893" y="1578"/>
                  </a:lnTo>
                  <a:lnTo>
                    <a:pt x="891" y="1578"/>
                  </a:lnTo>
                  <a:lnTo>
                    <a:pt x="889" y="1578"/>
                  </a:lnTo>
                  <a:lnTo>
                    <a:pt x="887" y="1578"/>
                  </a:lnTo>
                  <a:lnTo>
                    <a:pt x="887" y="1576"/>
                  </a:lnTo>
                  <a:lnTo>
                    <a:pt x="885" y="1576"/>
                  </a:lnTo>
                  <a:lnTo>
                    <a:pt x="885" y="1575"/>
                  </a:lnTo>
                  <a:lnTo>
                    <a:pt x="883" y="1573"/>
                  </a:lnTo>
                  <a:lnTo>
                    <a:pt x="883" y="1571"/>
                  </a:lnTo>
                  <a:lnTo>
                    <a:pt x="883" y="1569"/>
                  </a:lnTo>
                  <a:lnTo>
                    <a:pt x="881" y="1569"/>
                  </a:lnTo>
                  <a:lnTo>
                    <a:pt x="881" y="1567"/>
                  </a:lnTo>
                  <a:lnTo>
                    <a:pt x="881" y="1565"/>
                  </a:lnTo>
                  <a:lnTo>
                    <a:pt x="881" y="1563"/>
                  </a:lnTo>
                  <a:lnTo>
                    <a:pt x="881" y="1561"/>
                  </a:lnTo>
                  <a:lnTo>
                    <a:pt x="879" y="1561"/>
                  </a:lnTo>
                  <a:lnTo>
                    <a:pt x="879" y="1559"/>
                  </a:lnTo>
                  <a:lnTo>
                    <a:pt x="879" y="1557"/>
                  </a:lnTo>
                  <a:lnTo>
                    <a:pt x="878" y="1557"/>
                  </a:lnTo>
                  <a:lnTo>
                    <a:pt x="876" y="1557"/>
                  </a:lnTo>
                  <a:lnTo>
                    <a:pt x="874" y="1557"/>
                  </a:lnTo>
                  <a:lnTo>
                    <a:pt x="874" y="1556"/>
                  </a:lnTo>
                  <a:lnTo>
                    <a:pt x="872" y="1556"/>
                  </a:lnTo>
                  <a:lnTo>
                    <a:pt x="870" y="1556"/>
                  </a:lnTo>
                  <a:lnTo>
                    <a:pt x="868" y="1556"/>
                  </a:lnTo>
                  <a:lnTo>
                    <a:pt x="868" y="1557"/>
                  </a:lnTo>
                  <a:lnTo>
                    <a:pt x="866" y="1557"/>
                  </a:lnTo>
                  <a:lnTo>
                    <a:pt x="864" y="1557"/>
                  </a:lnTo>
                  <a:lnTo>
                    <a:pt x="862" y="1557"/>
                  </a:lnTo>
                  <a:lnTo>
                    <a:pt x="862" y="1556"/>
                  </a:lnTo>
                  <a:lnTo>
                    <a:pt x="862" y="1554"/>
                  </a:lnTo>
                  <a:lnTo>
                    <a:pt x="860" y="1554"/>
                  </a:lnTo>
                  <a:lnTo>
                    <a:pt x="860" y="1556"/>
                  </a:lnTo>
                  <a:lnTo>
                    <a:pt x="859" y="1556"/>
                  </a:lnTo>
                  <a:lnTo>
                    <a:pt x="857" y="1556"/>
                  </a:lnTo>
                  <a:lnTo>
                    <a:pt x="855" y="1557"/>
                  </a:lnTo>
                  <a:lnTo>
                    <a:pt x="855" y="1559"/>
                  </a:lnTo>
                  <a:lnTo>
                    <a:pt x="855" y="1561"/>
                  </a:lnTo>
                  <a:lnTo>
                    <a:pt x="855" y="1563"/>
                  </a:lnTo>
                  <a:lnTo>
                    <a:pt x="855" y="1565"/>
                  </a:lnTo>
                  <a:lnTo>
                    <a:pt x="855" y="1567"/>
                  </a:lnTo>
                  <a:lnTo>
                    <a:pt x="855" y="1569"/>
                  </a:lnTo>
                  <a:lnTo>
                    <a:pt x="855" y="1571"/>
                  </a:lnTo>
                  <a:lnTo>
                    <a:pt x="855" y="1573"/>
                  </a:lnTo>
                  <a:lnTo>
                    <a:pt x="855" y="1575"/>
                  </a:lnTo>
                  <a:lnTo>
                    <a:pt x="853" y="1576"/>
                  </a:lnTo>
                  <a:lnTo>
                    <a:pt x="853" y="1578"/>
                  </a:lnTo>
                  <a:lnTo>
                    <a:pt x="851" y="1578"/>
                  </a:lnTo>
                  <a:lnTo>
                    <a:pt x="849" y="1578"/>
                  </a:lnTo>
                  <a:lnTo>
                    <a:pt x="849" y="1580"/>
                  </a:lnTo>
                  <a:lnTo>
                    <a:pt x="847" y="1582"/>
                  </a:lnTo>
                  <a:lnTo>
                    <a:pt x="845" y="1584"/>
                  </a:lnTo>
                  <a:lnTo>
                    <a:pt x="843" y="1584"/>
                  </a:lnTo>
                  <a:lnTo>
                    <a:pt x="843" y="1586"/>
                  </a:lnTo>
                  <a:lnTo>
                    <a:pt x="841" y="1586"/>
                  </a:lnTo>
                  <a:lnTo>
                    <a:pt x="841" y="1588"/>
                  </a:lnTo>
                  <a:lnTo>
                    <a:pt x="840" y="1588"/>
                  </a:lnTo>
                  <a:lnTo>
                    <a:pt x="838" y="1590"/>
                  </a:lnTo>
                  <a:lnTo>
                    <a:pt x="836" y="1590"/>
                  </a:lnTo>
                  <a:lnTo>
                    <a:pt x="836" y="1592"/>
                  </a:lnTo>
                  <a:lnTo>
                    <a:pt x="838" y="1592"/>
                  </a:lnTo>
                  <a:lnTo>
                    <a:pt x="838" y="1594"/>
                  </a:lnTo>
                  <a:lnTo>
                    <a:pt x="836" y="1595"/>
                  </a:lnTo>
                  <a:lnTo>
                    <a:pt x="836" y="1597"/>
                  </a:lnTo>
                  <a:lnTo>
                    <a:pt x="834" y="1599"/>
                  </a:lnTo>
                  <a:lnTo>
                    <a:pt x="832" y="1601"/>
                  </a:lnTo>
                  <a:lnTo>
                    <a:pt x="826" y="1605"/>
                  </a:lnTo>
                  <a:lnTo>
                    <a:pt x="819" y="1609"/>
                  </a:lnTo>
                  <a:lnTo>
                    <a:pt x="817" y="1611"/>
                  </a:lnTo>
                  <a:lnTo>
                    <a:pt x="815" y="1613"/>
                  </a:lnTo>
                  <a:lnTo>
                    <a:pt x="807" y="1613"/>
                  </a:lnTo>
                  <a:lnTo>
                    <a:pt x="796" y="1613"/>
                  </a:lnTo>
                  <a:lnTo>
                    <a:pt x="773" y="1613"/>
                  </a:lnTo>
                  <a:lnTo>
                    <a:pt x="746" y="1613"/>
                  </a:lnTo>
                  <a:lnTo>
                    <a:pt x="727" y="1613"/>
                  </a:lnTo>
                  <a:lnTo>
                    <a:pt x="722" y="1613"/>
                  </a:lnTo>
                  <a:lnTo>
                    <a:pt x="695" y="1613"/>
                  </a:lnTo>
                  <a:lnTo>
                    <a:pt x="670" y="1613"/>
                  </a:lnTo>
                  <a:lnTo>
                    <a:pt x="659" y="1613"/>
                  </a:lnTo>
                  <a:lnTo>
                    <a:pt x="651" y="1616"/>
                  </a:lnTo>
                  <a:lnTo>
                    <a:pt x="644" y="1618"/>
                  </a:lnTo>
                  <a:lnTo>
                    <a:pt x="638" y="1622"/>
                  </a:lnTo>
                  <a:lnTo>
                    <a:pt x="632" y="1624"/>
                  </a:lnTo>
                  <a:lnTo>
                    <a:pt x="623" y="1628"/>
                  </a:lnTo>
                  <a:lnTo>
                    <a:pt x="615" y="1632"/>
                  </a:lnTo>
                  <a:lnTo>
                    <a:pt x="600" y="1637"/>
                  </a:lnTo>
                  <a:lnTo>
                    <a:pt x="591" y="1643"/>
                  </a:lnTo>
                  <a:lnTo>
                    <a:pt x="577" y="1649"/>
                  </a:lnTo>
                  <a:lnTo>
                    <a:pt x="566" y="1652"/>
                  </a:lnTo>
                  <a:lnTo>
                    <a:pt x="560" y="1656"/>
                  </a:lnTo>
                  <a:lnTo>
                    <a:pt x="556" y="1656"/>
                  </a:lnTo>
                  <a:lnTo>
                    <a:pt x="556" y="1654"/>
                  </a:lnTo>
                  <a:lnTo>
                    <a:pt x="558" y="1652"/>
                  </a:lnTo>
                  <a:lnTo>
                    <a:pt x="560" y="1649"/>
                  </a:lnTo>
                  <a:lnTo>
                    <a:pt x="560" y="1647"/>
                  </a:lnTo>
                  <a:lnTo>
                    <a:pt x="562" y="1645"/>
                  </a:lnTo>
                  <a:lnTo>
                    <a:pt x="562" y="1643"/>
                  </a:lnTo>
                  <a:lnTo>
                    <a:pt x="562" y="1641"/>
                  </a:lnTo>
                  <a:lnTo>
                    <a:pt x="562" y="1639"/>
                  </a:lnTo>
                  <a:lnTo>
                    <a:pt x="562" y="1637"/>
                  </a:lnTo>
                  <a:lnTo>
                    <a:pt x="562" y="1635"/>
                  </a:lnTo>
                  <a:lnTo>
                    <a:pt x="564" y="1633"/>
                  </a:lnTo>
                  <a:lnTo>
                    <a:pt x="564" y="1632"/>
                  </a:lnTo>
                  <a:lnTo>
                    <a:pt x="566" y="1630"/>
                  </a:lnTo>
                  <a:lnTo>
                    <a:pt x="564" y="1630"/>
                  </a:lnTo>
                  <a:lnTo>
                    <a:pt x="564" y="1628"/>
                  </a:lnTo>
                  <a:lnTo>
                    <a:pt x="562" y="1626"/>
                  </a:lnTo>
                  <a:lnTo>
                    <a:pt x="564" y="1622"/>
                  </a:lnTo>
                  <a:lnTo>
                    <a:pt x="562" y="1620"/>
                  </a:lnTo>
                  <a:lnTo>
                    <a:pt x="560" y="1620"/>
                  </a:lnTo>
                  <a:lnTo>
                    <a:pt x="558" y="1622"/>
                  </a:lnTo>
                  <a:lnTo>
                    <a:pt x="556" y="1622"/>
                  </a:lnTo>
                  <a:lnTo>
                    <a:pt x="555" y="1620"/>
                  </a:lnTo>
                  <a:lnTo>
                    <a:pt x="556" y="1618"/>
                  </a:lnTo>
                  <a:lnTo>
                    <a:pt x="556" y="1616"/>
                  </a:lnTo>
                  <a:lnTo>
                    <a:pt x="558" y="1616"/>
                  </a:lnTo>
                  <a:lnTo>
                    <a:pt x="558" y="1613"/>
                  </a:lnTo>
                  <a:lnTo>
                    <a:pt x="560" y="1613"/>
                  </a:lnTo>
                  <a:lnTo>
                    <a:pt x="558" y="1611"/>
                  </a:lnTo>
                  <a:lnTo>
                    <a:pt x="560" y="1609"/>
                  </a:lnTo>
                  <a:lnTo>
                    <a:pt x="558" y="1609"/>
                  </a:lnTo>
                  <a:lnTo>
                    <a:pt x="553" y="1607"/>
                  </a:lnTo>
                  <a:lnTo>
                    <a:pt x="547" y="1605"/>
                  </a:lnTo>
                  <a:lnTo>
                    <a:pt x="528" y="1601"/>
                  </a:lnTo>
                  <a:lnTo>
                    <a:pt x="509" y="1597"/>
                  </a:lnTo>
                  <a:lnTo>
                    <a:pt x="511" y="1590"/>
                  </a:lnTo>
                  <a:lnTo>
                    <a:pt x="511" y="1588"/>
                  </a:lnTo>
                  <a:lnTo>
                    <a:pt x="511" y="1586"/>
                  </a:lnTo>
                  <a:lnTo>
                    <a:pt x="513" y="1584"/>
                  </a:lnTo>
                  <a:lnTo>
                    <a:pt x="515" y="1582"/>
                  </a:lnTo>
                  <a:lnTo>
                    <a:pt x="516" y="1580"/>
                  </a:lnTo>
                  <a:lnTo>
                    <a:pt x="516" y="1575"/>
                  </a:lnTo>
                  <a:lnTo>
                    <a:pt x="518" y="1571"/>
                  </a:lnTo>
                  <a:lnTo>
                    <a:pt x="522" y="1563"/>
                  </a:lnTo>
                  <a:lnTo>
                    <a:pt x="524" y="1557"/>
                  </a:lnTo>
                  <a:lnTo>
                    <a:pt x="524" y="1554"/>
                  </a:lnTo>
                  <a:lnTo>
                    <a:pt x="526" y="1552"/>
                  </a:lnTo>
                  <a:lnTo>
                    <a:pt x="526" y="1550"/>
                  </a:lnTo>
                  <a:lnTo>
                    <a:pt x="526" y="1548"/>
                  </a:lnTo>
                  <a:lnTo>
                    <a:pt x="526" y="1546"/>
                  </a:lnTo>
                  <a:lnTo>
                    <a:pt x="528" y="1542"/>
                  </a:lnTo>
                  <a:lnTo>
                    <a:pt x="530" y="1542"/>
                  </a:lnTo>
                  <a:lnTo>
                    <a:pt x="532" y="1542"/>
                  </a:lnTo>
                  <a:lnTo>
                    <a:pt x="534" y="1542"/>
                  </a:lnTo>
                  <a:lnTo>
                    <a:pt x="536" y="1542"/>
                  </a:lnTo>
                  <a:lnTo>
                    <a:pt x="537" y="1540"/>
                  </a:lnTo>
                  <a:lnTo>
                    <a:pt x="537" y="1542"/>
                  </a:lnTo>
                  <a:lnTo>
                    <a:pt x="539" y="1542"/>
                  </a:lnTo>
                  <a:lnTo>
                    <a:pt x="539" y="1544"/>
                  </a:lnTo>
                  <a:lnTo>
                    <a:pt x="539" y="1546"/>
                  </a:lnTo>
                  <a:lnTo>
                    <a:pt x="541" y="1546"/>
                  </a:lnTo>
                  <a:lnTo>
                    <a:pt x="541" y="1548"/>
                  </a:lnTo>
                  <a:lnTo>
                    <a:pt x="543" y="1548"/>
                  </a:lnTo>
                  <a:lnTo>
                    <a:pt x="545" y="1548"/>
                  </a:lnTo>
                  <a:lnTo>
                    <a:pt x="545" y="1546"/>
                  </a:lnTo>
                  <a:lnTo>
                    <a:pt x="549" y="1546"/>
                  </a:lnTo>
                  <a:lnTo>
                    <a:pt x="549" y="1548"/>
                  </a:lnTo>
                  <a:lnTo>
                    <a:pt x="551" y="1550"/>
                  </a:lnTo>
                  <a:lnTo>
                    <a:pt x="551" y="1552"/>
                  </a:lnTo>
                  <a:lnTo>
                    <a:pt x="551" y="1554"/>
                  </a:lnTo>
                  <a:lnTo>
                    <a:pt x="553" y="1556"/>
                  </a:lnTo>
                  <a:lnTo>
                    <a:pt x="556" y="1559"/>
                  </a:lnTo>
                  <a:lnTo>
                    <a:pt x="556" y="1563"/>
                  </a:lnTo>
                  <a:lnTo>
                    <a:pt x="558" y="1565"/>
                  </a:lnTo>
                  <a:lnTo>
                    <a:pt x="560" y="1567"/>
                  </a:lnTo>
                  <a:lnTo>
                    <a:pt x="562" y="1567"/>
                  </a:lnTo>
                  <a:lnTo>
                    <a:pt x="564" y="1567"/>
                  </a:lnTo>
                  <a:lnTo>
                    <a:pt x="566" y="1567"/>
                  </a:lnTo>
                  <a:lnTo>
                    <a:pt x="568" y="1567"/>
                  </a:lnTo>
                  <a:lnTo>
                    <a:pt x="570" y="1567"/>
                  </a:lnTo>
                  <a:lnTo>
                    <a:pt x="572" y="1567"/>
                  </a:lnTo>
                  <a:lnTo>
                    <a:pt x="572" y="1565"/>
                  </a:lnTo>
                  <a:lnTo>
                    <a:pt x="574" y="1563"/>
                  </a:lnTo>
                  <a:lnTo>
                    <a:pt x="574" y="1561"/>
                  </a:lnTo>
                  <a:lnTo>
                    <a:pt x="574" y="1559"/>
                  </a:lnTo>
                  <a:lnTo>
                    <a:pt x="572" y="1556"/>
                  </a:lnTo>
                  <a:lnTo>
                    <a:pt x="572" y="1554"/>
                  </a:lnTo>
                  <a:lnTo>
                    <a:pt x="570" y="1550"/>
                  </a:lnTo>
                  <a:lnTo>
                    <a:pt x="570" y="1546"/>
                  </a:lnTo>
                  <a:lnTo>
                    <a:pt x="570" y="1542"/>
                  </a:lnTo>
                  <a:lnTo>
                    <a:pt x="570" y="1538"/>
                  </a:lnTo>
                  <a:lnTo>
                    <a:pt x="570" y="1535"/>
                  </a:lnTo>
                  <a:lnTo>
                    <a:pt x="570" y="1533"/>
                  </a:lnTo>
                  <a:lnTo>
                    <a:pt x="570" y="1529"/>
                  </a:lnTo>
                  <a:lnTo>
                    <a:pt x="570" y="1527"/>
                  </a:lnTo>
                  <a:lnTo>
                    <a:pt x="572" y="1525"/>
                  </a:lnTo>
                  <a:lnTo>
                    <a:pt x="572" y="1521"/>
                  </a:lnTo>
                  <a:lnTo>
                    <a:pt x="577" y="1514"/>
                  </a:lnTo>
                  <a:lnTo>
                    <a:pt x="581" y="1504"/>
                  </a:lnTo>
                  <a:lnTo>
                    <a:pt x="585" y="1499"/>
                  </a:lnTo>
                  <a:lnTo>
                    <a:pt x="593" y="1489"/>
                  </a:lnTo>
                  <a:lnTo>
                    <a:pt x="593" y="1487"/>
                  </a:lnTo>
                  <a:lnTo>
                    <a:pt x="594" y="1485"/>
                  </a:lnTo>
                  <a:lnTo>
                    <a:pt x="594" y="1483"/>
                  </a:lnTo>
                  <a:lnTo>
                    <a:pt x="594" y="1481"/>
                  </a:lnTo>
                  <a:lnTo>
                    <a:pt x="594" y="1480"/>
                  </a:lnTo>
                  <a:lnTo>
                    <a:pt x="598" y="1480"/>
                  </a:lnTo>
                  <a:lnTo>
                    <a:pt x="600" y="1478"/>
                  </a:lnTo>
                  <a:lnTo>
                    <a:pt x="602" y="1478"/>
                  </a:lnTo>
                  <a:lnTo>
                    <a:pt x="602" y="1476"/>
                  </a:lnTo>
                  <a:lnTo>
                    <a:pt x="600" y="1474"/>
                  </a:lnTo>
                  <a:lnTo>
                    <a:pt x="600" y="1472"/>
                  </a:lnTo>
                  <a:lnTo>
                    <a:pt x="598" y="1470"/>
                  </a:lnTo>
                  <a:lnTo>
                    <a:pt x="596" y="1470"/>
                  </a:lnTo>
                  <a:lnTo>
                    <a:pt x="596" y="1468"/>
                  </a:lnTo>
                  <a:lnTo>
                    <a:pt x="594" y="1466"/>
                  </a:lnTo>
                  <a:lnTo>
                    <a:pt x="594" y="1464"/>
                  </a:lnTo>
                  <a:lnTo>
                    <a:pt x="596" y="1464"/>
                  </a:lnTo>
                  <a:lnTo>
                    <a:pt x="596" y="1462"/>
                  </a:lnTo>
                  <a:lnTo>
                    <a:pt x="598" y="1462"/>
                  </a:lnTo>
                  <a:lnTo>
                    <a:pt x="598" y="1461"/>
                  </a:lnTo>
                  <a:lnTo>
                    <a:pt x="598" y="1459"/>
                  </a:lnTo>
                  <a:lnTo>
                    <a:pt x="600" y="1459"/>
                  </a:lnTo>
                  <a:lnTo>
                    <a:pt x="600" y="1457"/>
                  </a:lnTo>
                  <a:lnTo>
                    <a:pt x="600" y="1455"/>
                  </a:lnTo>
                  <a:lnTo>
                    <a:pt x="600" y="1453"/>
                  </a:lnTo>
                  <a:lnTo>
                    <a:pt x="598" y="1453"/>
                  </a:lnTo>
                  <a:lnTo>
                    <a:pt x="598" y="1451"/>
                  </a:lnTo>
                  <a:lnTo>
                    <a:pt x="598" y="1449"/>
                  </a:lnTo>
                  <a:lnTo>
                    <a:pt x="596" y="1449"/>
                  </a:lnTo>
                  <a:lnTo>
                    <a:pt x="594" y="1449"/>
                  </a:lnTo>
                  <a:lnTo>
                    <a:pt x="593" y="1449"/>
                  </a:lnTo>
                  <a:lnTo>
                    <a:pt x="593" y="1447"/>
                  </a:lnTo>
                  <a:lnTo>
                    <a:pt x="593" y="1445"/>
                  </a:lnTo>
                  <a:lnTo>
                    <a:pt x="593" y="1443"/>
                  </a:lnTo>
                  <a:lnTo>
                    <a:pt x="593" y="1442"/>
                  </a:lnTo>
                  <a:lnTo>
                    <a:pt x="591" y="1440"/>
                  </a:lnTo>
                  <a:lnTo>
                    <a:pt x="591" y="1438"/>
                  </a:lnTo>
                  <a:lnTo>
                    <a:pt x="589" y="1438"/>
                  </a:lnTo>
                  <a:lnTo>
                    <a:pt x="587" y="1436"/>
                  </a:lnTo>
                  <a:lnTo>
                    <a:pt x="587" y="1434"/>
                  </a:lnTo>
                  <a:lnTo>
                    <a:pt x="585" y="1434"/>
                  </a:lnTo>
                  <a:lnTo>
                    <a:pt x="585" y="1432"/>
                  </a:lnTo>
                  <a:lnTo>
                    <a:pt x="587" y="1430"/>
                  </a:lnTo>
                  <a:lnTo>
                    <a:pt x="587" y="1428"/>
                  </a:lnTo>
                  <a:lnTo>
                    <a:pt x="587" y="1426"/>
                  </a:lnTo>
                  <a:lnTo>
                    <a:pt x="587" y="1424"/>
                  </a:lnTo>
                  <a:lnTo>
                    <a:pt x="587" y="1423"/>
                  </a:lnTo>
                  <a:lnTo>
                    <a:pt x="587" y="1421"/>
                  </a:lnTo>
                  <a:lnTo>
                    <a:pt x="587" y="1419"/>
                  </a:lnTo>
                  <a:lnTo>
                    <a:pt x="587" y="1415"/>
                  </a:lnTo>
                  <a:lnTo>
                    <a:pt x="585" y="1413"/>
                  </a:lnTo>
                  <a:lnTo>
                    <a:pt x="583" y="1411"/>
                  </a:lnTo>
                  <a:lnTo>
                    <a:pt x="583" y="1409"/>
                  </a:lnTo>
                  <a:lnTo>
                    <a:pt x="583" y="1407"/>
                  </a:lnTo>
                  <a:lnTo>
                    <a:pt x="583" y="1405"/>
                  </a:lnTo>
                  <a:lnTo>
                    <a:pt x="583" y="1404"/>
                  </a:lnTo>
                  <a:lnTo>
                    <a:pt x="581" y="1402"/>
                  </a:lnTo>
                  <a:lnTo>
                    <a:pt x="581" y="1400"/>
                  </a:lnTo>
                  <a:lnTo>
                    <a:pt x="579" y="1400"/>
                  </a:lnTo>
                  <a:lnTo>
                    <a:pt x="577" y="1400"/>
                  </a:lnTo>
                  <a:lnTo>
                    <a:pt x="577" y="1398"/>
                  </a:lnTo>
                  <a:lnTo>
                    <a:pt x="579" y="1398"/>
                  </a:lnTo>
                  <a:lnTo>
                    <a:pt x="581" y="1396"/>
                  </a:lnTo>
                  <a:lnTo>
                    <a:pt x="583" y="1396"/>
                  </a:lnTo>
                  <a:lnTo>
                    <a:pt x="585" y="1396"/>
                  </a:lnTo>
                  <a:lnTo>
                    <a:pt x="585" y="1394"/>
                  </a:lnTo>
                  <a:lnTo>
                    <a:pt x="587" y="1392"/>
                  </a:lnTo>
                  <a:lnTo>
                    <a:pt x="587" y="1390"/>
                  </a:lnTo>
                  <a:lnTo>
                    <a:pt x="589" y="1390"/>
                  </a:lnTo>
                  <a:lnTo>
                    <a:pt x="591" y="1390"/>
                  </a:lnTo>
                  <a:lnTo>
                    <a:pt x="591" y="1388"/>
                  </a:lnTo>
                  <a:lnTo>
                    <a:pt x="593" y="1388"/>
                  </a:lnTo>
                  <a:lnTo>
                    <a:pt x="594" y="1388"/>
                  </a:lnTo>
                  <a:lnTo>
                    <a:pt x="596" y="1388"/>
                  </a:lnTo>
                  <a:lnTo>
                    <a:pt x="596" y="1386"/>
                  </a:lnTo>
                  <a:lnTo>
                    <a:pt x="598" y="1388"/>
                  </a:lnTo>
                  <a:lnTo>
                    <a:pt x="600" y="1386"/>
                  </a:lnTo>
                  <a:lnTo>
                    <a:pt x="602" y="1386"/>
                  </a:lnTo>
                  <a:lnTo>
                    <a:pt x="604" y="1386"/>
                  </a:lnTo>
                  <a:lnTo>
                    <a:pt x="606" y="1386"/>
                  </a:lnTo>
                  <a:lnTo>
                    <a:pt x="608" y="1386"/>
                  </a:lnTo>
                  <a:lnTo>
                    <a:pt x="610" y="1385"/>
                  </a:lnTo>
                  <a:lnTo>
                    <a:pt x="610" y="1383"/>
                  </a:lnTo>
                  <a:lnTo>
                    <a:pt x="612" y="1383"/>
                  </a:lnTo>
                  <a:lnTo>
                    <a:pt x="612" y="1381"/>
                  </a:lnTo>
                  <a:lnTo>
                    <a:pt x="610" y="1379"/>
                  </a:lnTo>
                  <a:lnTo>
                    <a:pt x="610" y="1377"/>
                  </a:lnTo>
                  <a:lnTo>
                    <a:pt x="610" y="1375"/>
                  </a:lnTo>
                  <a:lnTo>
                    <a:pt x="608" y="1371"/>
                  </a:lnTo>
                  <a:lnTo>
                    <a:pt x="606" y="1366"/>
                  </a:lnTo>
                  <a:lnTo>
                    <a:pt x="602" y="1358"/>
                  </a:lnTo>
                  <a:lnTo>
                    <a:pt x="600" y="1350"/>
                  </a:lnTo>
                  <a:lnTo>
                    <a:pt x="596" y="1341"/>
                  </a:lnTo>
                  <a:lnTo>
                    <a:pt x="594" y="1335"/>
                  </a:lnTo>
                  <a:lnTo>
                    <a:pt x="593" y="1329"/>
                  </a:lnTo>
                  <a:lnTo>
                    <a:pt x="589" y="1320"/>
                  </a:lnTo>
                  <a:lnTo>
                    <a:pt x="587" y="1316"/>
                  </a:lnTo>
                  <a:lnTo>
                    <a:pt x="587" y="1314"/>
                  </a:lnTo>
                  <a:lnTo>
                    <a:pt x="585" y="1312"/>
                  </a:lnTo>
                  <a:lnTo>
                    <a:pt x="585" y="1310"/>
                  </a:lnTo>
                  <a:lnTo>
                    <a:pt x="583" y="1309"/>
                  </a:lnTo>
                  <a:lnTo>
                    <a:pt x="581" y="1307"/>
                  </a:lnTo>
                  <a:lnTo>
                    <a:pt x="579" y="1305"/>
                  </a:lnTo>
                  <a:lnTo>
                    <a:pt x="579" y="1303"/>
                  </a:lnTo>
                  <a:lnTo>
                    <a:pt x="577" y="1301"/>
                  </a:lnTo>
                  <a:lnTo>
                    <a:pt x="577" y="1299"/>
                  </a:lnTo>
                  <a:lnTo>
                    <a:pt x="577" y="1297"/>
                  </a:lnTo>
                  <a:lnTo>
                    <a:pt x="575" y="1297"/>
                  </a:lnTo>
                  <a:lnTo>
                    <a:pt x="575" y="1295"/>
                  </a:lnTo>
                  <a:lnTo>
                    <a:pt x="575" y="1293"/>
                  </a:lnTo>
                  <a:lnTo>
                    <a:pt x="577" y="1291"/>
                  </a:lnTo>
                  <a:lnTo>
                    <a:pt x="575" y="1290"/>
                  </a:lnTo>
                  <a:lnTo>
                    <a:pt x="575" y="1288"/>
                  </a:lnTo>
                  <a:lnTo>
                    <a:pt x="575" y="1284"/>
                  </a:lnTo>
                  <a:lnTo>
                    <a:pt x="575" y="1282"/>
                  </a:lnTo>
                  <a:lnTo>
                    <a:pt x="575" y="1280"/>
                  </a:lnTo>
                  <a:lnTo>
                    <a:pt x="575" y="1276"/>
                  </a:lnTo>
                  <a:lnTo>
                    <a:pt x="575" y="1274"/>
                  </a:lnTo>
                  <a:lnTo>
                    <a:pt x="575" y="1269"/>
                  </a:lnTo>
                  <a:lnTo>
                    <a:pt x="574" y="1265"/>
                  </a:lnTo>
                  <a:lnTo>
                    <a:pt x="574" y="1261"/>
                  </a:lnTo>
                  <a:lnTo>
                    <a:pt x="572" y="1257"/>
                  </a:lnTo>
                  <a:lnTo>
                    <a:pt x="572" y="1253"/>
                  </a:lnTo>
                  <a:lnTo>
                    <a:pt x="572" y="1250"/>
                  </a:lnTo>
                  <a:lnTo>
                    <a:pt x="570" y="1246"/>
                  </a:lnTo>
                  <a:lnTo>
                    <a:pt x="568" y="1240"/>
                  </a:lnTo>
                  <a:lnTo>
                    <a:pt x="568" y="1234"/>
                  </a:lnTo>
                  <a:lnTo>
                    <a:pt x="568" y="1233"/>
                  </a:lnTo>
                  <a:lnTo>
                    <a:pt x="566" y="1229"/>
                  </a:lnTo>
                  <a:lnTo>
                    <a:pt x="566" y="1227"/>
                  </a:lnTo>
                  <a:lnTo>
                    <a:pt x="566" y="1225"/>
                  </a:lnTo>
                  <a:lnTo>
                    <a:pt x="566" y="1223"/>
                  </a:lnTo>
                  <a:lnTo>
                    <a:pt x="566" y="1221"/>
                  </a:lnTo>
                  <a:lnTo>
                    <a:pt x="566" y="1217"/>
                  </a:lnTo>
                  <a:lnTo>
                    <a:pt x="566" y="1215"/>
                  </a:lnTo>
                  <a:lnTo>
                    <a:pt x="566" y="1214"/>
                  </a:lnTo>
                  <a:lnTo>
                    <a:pt x="566" y="1212"/>
                  </a:lnTo>
                  <a:lnTo>
                    <a:pt x="566" y="1210"/>
                  </a:lnTo>
                  <a:lnTo>
                    <a:pt x="566" y="1208"/>
                  </a:lnTo>
                  <a:lnTo>
                    <a:pt x="566" y="1206"/>
                  </a:lnTo>
                  <a:lnTo>
                    <a:pt x="564" y="1204"/>
                  </a:lnTo>
                  <a:lnTo>
                    <a:pt x="564" y="1202"/>
                  </a:lnTo>
                  <a:lnTo>
                    <a:pt x="566" y="1200"/>
                  </a:lnTo>
                  <a:lnTo>
                    <a:pt x="566" y="1198"/>
                  </a:lnTo>
                  <a:lnTo>
                    <a:pt x="566" y="1197"/>
                  </a:lnTo>
                  <a:lnTo>
                    <a:pt x="566" y="1195"/>
                  </a:lnTo>
                  <a:lnTo>
                    <a:pt x="566" y="1193"/>
                  </a:lnTo>
                  <a:lnTo>
                    <a:pt x="564" y="1189"/>
                  </a:lnTo>
                  <a:lnTo>
                    <a:pt x="564" y="1185"/>
                  </a:lnTo>
                  <a:lnTo>
                    <a:pt x="562" y="1181"/>
                  </a:lnTo>
                  <a:lnTo>
                    <a:pt x="562" y="1179"/>
                  </a:lnTo>
                  <a:lnTo>
                    <a:pt x="560" y="1178"/>
                  </a:lnTo>
                  <a:lnTo>
                    <a:pt x="558" y="1178"/>
                  </a:lnTo>
                  <a:lnTo>
                    <a:pt x="558" y="1179"/>
                  </a:lnTo>
                  <a:lnTo>
                    <a:pt x="556" y="1179"/>
                  </a:lnTo>
                  <a:lnTo>
                    <a:pt x="556" y="1181"/>
                  </a:lnTo>
                  <a:lnTo>
                    <a:pt x="555" y="1181"/>
                  </a:lnTo>
                  <a:lnTo>
                    <a:pt x="553" y="1183"/>
                  </a:lnTo>
                  <a:lnTo>
                    <a:pt x="551" y="1183"/>
                  </a:lnTo>
                  <a:lnTo>
                    <a:pt x="549" y="1183"/>
                  </a:lnTo>
                  <a:lnTo>
                    <a:pt x="549" y="1185"/>
                  </a:lnTo>
                  <a:lnTo>
                    <a:pt x="547" y="1185"/>
                  </a:lnTo>
                  <a:lnTo>
                    <a:pt x="545" y="1185"/>
                  </a:lnTo>
                  <a:lnTo>
                    <a:pt x="543" y="1185"/>
                  </a:lnTo>
                  <a:lnTo>
                    <a:pt x="541" y="1187"/>
                  </a:lnTo>
                  <a:lnTo>
                    <a:pt x="539" y="1187"/>
                  </a:lnTo>
                  <a:lnTo>
                    <a:pt x="536" y="1187"/>
                  </a:lnTo>
                  <a:lnTo>
                    <a:pt x="530" y="1187"/>
                  </a:lnTo>
                  <a:lnTo>
                    <a:pt x="528" y="1187"/>
                  </a:lnTo>
                  <a:lnTo>
                    <a:pt x="524" y="1187"/>
                  </a:lnTo>
                  <a:lnTo>
                    <a:pt x="522" y="1187"/>
                  </a:lnTo>
                  <a:lnTo>
                    <a:pt x="520" y="1189"/>
                  </a:lnTo>
                  <a:lnTo>
                    <a:pt x="518" y="1187"/>
                  </a:lnTo>
                  <a:lnTo>
                    <a:pt x="518" y="1189"/>
                  </a:lnTo>
                  <a:lnTo>
                    <a:pt x="516" y="1189"/>
                  </a:lnTo>
                  <a:lnTo>
                    <a:pt x="515" y="1189"/>
                  </a:lnTo>
                  <a:lnTo>
                    <a:pt x="513" y="1187"/>
                  </a:lnTo>
                  <a:lnTo>
                    <a:pt x="509" y="1187"/>
                  </a:lnTo>
                  <a:lnTo>
                    <a:pt x="505" y="1183"/>
                  </a:lnTo>
                  <a:lnTo>
                    <a:pt x="503" y="1183"/>
                  </a:lnTo>
                  <a:lnTo>
                    <a:pt x="496" y="1179"/>
                  </a:lnTo>
                  <a:lnTo>
                    <a:pt x="488" y="1178"/>
                  </a:lnTo>
                  <a:lnTo>
                    <a:pt x="482" y="1174"/>
                  </a:lnTo>
                  <a:lnTo>
                    <a:pt x="475" y="1170"/>
                  </a:lnTo>
                  <a:lnTo>
                    <a:pt x="469" y="1166"/>
                  </a:lnTo>
                  <a:lnTo>
                    <a:pt x="465" y="1164"/>
                  </a:lnTo>
                  <a:lnTo>
                    <a:pt x="459" y="1160"/>
                  </a:lnTo>
                  <a:lnTo>
                    <a:pt x="454" y="1157"/>
                  </a:lnTo>
                  <a:lnTo>
                    <a:pt x="448" y="1155"/>
                  </a:lnTo>
                  <a:lnTo>
                    <a:pt x="440" y="1151"/>
                  </a:lnTo>
                  <a:lnTo>
                    <a:pt x="437" y="1149"/>
                  </a:lnTo>
                  <a:lnTo>
                    <a:pt x="431" y="1143"/>
                  </a:lnTo>
                  <a:lnTo>
                    <a:pt x="425" y="1138"/>
                  </a:lnTo>
                  <a:lnTo>
                    <a:pt x="421" y="1136"/>
                  </a:lnTo>
                  <a:lnTo>
                    <a:pt x="420" y="1134"/>
                  </a:lnTo>
                  <a:lnTo>
                    <a:pt x="418" y="1134"/>
                  </a:lnTo>
                  <a:lnTo>
                    <a:pt x="416" y="1132"/>
                  </a:lnTo>
                  <a:lnTo>
                    <a:pt x="414" y="1132"/>
                  </a:lnTo>
                  <a:lnTo>
                    <a:pt x="412" y="1132"/>
                  </a:lnTo>
                  <a:lnTo>
                    <a:pt x="408" y="1132"/>
                  </a:lnTo>
                  <a:lnTo>
                    <a:pt x="399" y="1132"/>
                  </a:lnTo>
                  <a:lnTo>
                    <a:pt x="391" y="1132"/>
                  </a:lnTo>
                  <a:lnTo>
                    <a:pt x="383" y="1132"/>
                  </a:lnTo>
                  <a:lnTo>
                    <a:pt x="378" y="1132"/>
                  </a:lnTo>
                  <a:lnTo>
                    <a:pt x="372" y="1132"/>
                  </a:lnTo>
                  <a:lnTo>
                    <a:pt x="368" y="1132"/>
                  </a:lnTo>
                  <a:lnTo>
                    <a:pt x="366" y="1132"/>
                  </a:lnTo>
                  <a:lnTo>
                    <a:pt x="364" y="1132"/>
                  </a:lnTo>
                  <a:lnTo>
                    <a:pt x="363" y="1130"/>
                  </a:lnTo>
                  <a:lnTo>
                    <a:pt x="361" y="1128"/>
                  </a:lnTo>
                  <a:lnTo>
                    <a:pt x="359" y="1126"/>
                  </a:lnTo>
                  <a:lnTo>
                    <a:pt x="357" y="1124"/>
                  </a:lnTo>
                  <a:lnTo>
                    <a:pt x="357" y="1122"/>
                  </a:lnTo>
                  <a:lnTo>
                    <a:pt x="355" y="1122"/>
                  </a:lnTo>
                  <a:lnTo>
                    <a:pt x="357" y="1121"/>
                  </a:lnTo>
                  <a:lnTo>
                    <a:pt x="355" y="1119"/>
                  </a:lnTo>
                  <a:lnTo>
                    <a:pt x="353" y="1119"/>
                  </a:lnTo>
                  <a:lnTo>
                    <a:pt x="353" y="1117"/>
                  </a:lnTo>
                  <a:lnTo>
                    <a:pt x="351" y="1119"/>
                  </a:lnTo>
                  <a:lnTo>
                    <a:pt x="351" y="1117"/>
                  </a:lnTo>
                  <a:lnTo>
                    <a:pt x="349" y="1117"/>
                  </a:lnTo>
                  <a:lnTo>
                    <a:pt x="347" y="1115"/>
                  </a:lnTo>
                  <a:lnTo>
                    <a:pt x="347" y="1117"/>
                  </a:lnTo>
                  <a:lnTo>
                    <a:pt x="345" y="1119"/>
                  </a:lnTo>
                  <a:lnTo>
                    <a:pt x="344" y="1119"/>
                  </a:lnTo>
                  <a:lnTo>
                    <a:pt x="342" y="1117"/>
                  </a:lnTo>
                  <a:lnTo>
                    <a:pt x="342" y="1115"/>
                  </a:lnTo>
                  <a:lnTo>
                    <a:pt x="340" y="1115"/>
                  </a:lnTo>
                  <a:lnTo>
                    <a:pt x="338" y="1115"/>
                  </a:lnTo>
                  <a:lnTo>
                    <a:pt x="334" y="1115"/>
                  </a:lnTo>
                  <a:lnTo>
                    <a:pt x="332" y="1117"/>
                  </a:lnTo>
                  <a:lnTo>
                    <a:pt x="330" y="1115"/>
                  </a:lnTo>
                  <a:lnTo>
                    <a:pt x="328" y="1117"/>
                  </a:lnTo>
                  <a:lnTo>
                    <a:pt x="326" y="1117"/>
                  </a:lnTo>
                  <a:lnTo>
                    <a:pt x="325" y="1117"/>
                  </a:lnTo>
                  <a:lnTo>
                    <a:pt x="325" y="1119"/>
                  </a:lnTo>
                  <a:lnTo>
                    <a:pt x="323" y="1119"/>
                  </a:lnTo>
                  <a:lnTo>
                    <a:pt x="321" y="1119"/>
                  </a:lnTo>
                  <a:lnTo>
                    <a:pt x="319" y="1121"/>
                  </a:lnTo>
                  <a:lnTo>
                    <a:pt x="317" y="1121"/>
                  </a:lnTo>
                  <a:lnTo>
                    <a:pt x="315" y="1119"/>
                  </a:lnTo>
                  <a:lnTo>
                    <a:pt x="311" y="1119"/>
                  </a:lnTo>
                  <a:lnTo>
                    <a:pt x="307" y="1119"/>
                  </a:lnTo>
                  <a:lnTo>
                    <a:pt x="302" y="1117"/>
                  </a:lnTo>
                  <a:lnTo>
                    <a:pt x="298" y="1117"/>
                  </a:lnTo>
                  <a:lnTo>
                    <a:pt x="294" y="1115"/>
                  </a:lnTo>
                  <a:lnTo>
                    <a:pt x="290" y="1115"/>
                  </a:lnTo>
                  <a:lnTo>
                    <a:pt x="288" y="1111"/>
                  </a:lnTo>
                  <a:lnTo>
                    <a:pt x="287" y="1111"/>
                  </a:lnTo>
                  <a:lnTo>
                    <a:pt x="285" y="1109"/>
                  </a:lnTo>
                  <a:lnTo>
                    <a:pt x="283" y="1107"/>
                  </a:lnTo>
                  <a:lnTo>
                    <a:pt x="281" y="1107"/>
                  </a:lnTo>
                  <a:lnTo>
                    <a:pt x="277" y="1111"/>
                  </a:lnTo>
                  <a:lnTo>
                    <a:pt x="275" y="1115"/>
                  </a:lnTo>
                  <a:lnTo>
                    <a:pt x="273" y="1117"/>
                  </a:lnTo>
                  <a:lnTo>
                    <a:pt x="271" y="1119"/>
                  </a:lnTo>
                  <a:lnTo>
                    <a:pt x="271" y="1121"/>
                  </a:lnTo>
                  <a:lnTo>
                    <a:pt x="273" y="1124"/>
                  </a:lnTo>
                  <a:lnTo>
                    <a:pt x="273" y="1128"/>
                  </a:lnTo>
                  <a:lnTo>
                    <a:pt x="273" y="1132"/>
                  </a:lnTo>
                  <a:lnTo>
                    <a:pt x="273" y="1134"/>
                  </a:lnTo>
                  <a:lnTo>
                    <a:pt x="269" y="1138"/>
                  </a:lnTo>
                  <a:lnTo>
                    <a:pt x="266" y="1140"/>
                  </a:lnTo>
                  <a:lnTo>
                    <a:pt x="262" y="1141"/>
                  </a:lnTo>
                  <a:lnTo>
                    <a:pt x="256" y="1143"/>
                  </a:lnTo>
                  <a:lnTo>
                    <a:pt x="254" y="1143"/>
                  </a:lnTo>
                  <a:lnTo>
                    <a:pt x="252" y="1136"/>
                  </a:lnTo>
                  <a:lnTo>
                    <a:pt x="252" y="1132"/>
                  </a:lnTo>
                  <a:lnTo>
                    <a:pt x="250" y="1126"/>
                  </a:lnTo>
                  <a:lnTo>
                    <a:pt x="250" y="1122"/>
                  </a:lnTo>
                  <a:lnTo>
                    <a:pt x="250" y="1117"/>
                  </a:lnTo>
                  <a:lnTo>
                    <a:pt x="249" y="1115"/>
                  </a:lnTo>
                  <a:lnTo>
                    <a:pt x="249" y="1109"/>
                  </a:lnTo>
                  <a:lnTo>
                    <a:pt x="247" y="1105"/>
                  </a:lnTo>
                  <a:lnTo>
                    <a:pt x="247" y="1100"/>
                  </a:lnTo>
                  <a:lnTo>
                    <a:pt x="245" y="1094"/>
                  </a:lnTo>
                  <a:lnTo>
                    <a:pt x="245" y="1090"/>
                  </a:lnTo>
                  <a:lnTo>
                    <a:pt x="245" y="1086"/>
                  </a:lnTo>
                  <a:lnTo>
                    <a:pt x="243" y="1081"/>
                  </a:lnTo>
                  <a:lnTo>
                    <a:pt x="243" y="1077"/>
                  </a:lnTo>
                  <a:lnTo>
                    <a:pt x="241" y="1077"/>
                  </a:lnTo>
                  <a:lnTo>
                    <a:pt x="239" y="1075"/>
                  </a:lnTo>
                  <a:lnTo>
                    <a:pt x="239" y="1073"/>
                  </a:lnTo>
                  <a:lnTo>
                    <a:pt x="237" y="1071"/>
                  </a:lnTo>
                  <a:lnTo>
                    <a:pt x="237" y="1069"/>
                  </a:lnTo>
                  <a:lnTo>
                    <a:pt x="233" y="1067"/>
                  </a:lnTo>
                  <a:lnTo>
                    <a:pt x="231" y="1065"/>
                  </a:lnTo>
                  <a:lnTo>
                    <a:pt x="230" y="1064"/>
                  </a:lnTo>
                  <a:lnTo>
                    <a:pt x="228" y="1062"/>
                  </a:lnTo>
                  <a:lnTo>
                    <a:pt x="226" y="1060"/>
                  </a:lnTo>
                  <a:lnTo>
                    <a:pt x="220" y="1060"/>
                  </a:lnTo>
                  <a:lnTo>
                    <a:pt x="218" y="1060"/>
                  </a:lnTo>
                  <a:lnTo>
                    <a:pt x="214" y="1060"/>
                  </a:lnTo>
                  <a:lnTo>
                    <a:pt x="209" y="1062"/>
                  </a:lnTo>
                  <a:lnTo>
                    <a:pt x="205" y="1064"/>
                  </a:lnTo>
                  <a:lnTo>
                    <a:pt x="201" y="1064"/>
                  </a:lnTo>
                  <a:lnTo>
                    <a:pt x="197" y="1065"/>
                  </a:lnTo>
                  <a:lnTo>
                    <a:pt x="195" y="1065"/>
                  </a:lnTo>
                  <a:lnTo>
                    <a:pt x="195" y="1067"/>
                  </a:lnTo>
                  <a:lnTo>
                    <a:pt x="193" y="1067"/>
                  </a:lnTo>
                  <a:lnTo>
                    <a:pt x="192" y="1065"/>
                  </a:lnTo>
                  <a:lnTo>
                    <a:pt x="190" y="1064"/>
                  </a:lnTo>
                  <a:lnTo>
                    <a:pt x="186" y="1064"/>
                  </a:lnTo>
                  <a:lnTo>
                    <a:pt x="184" y="1062"/>
                  </a:lnTo>
                  <a:lnTo>
                    <a:pt x="182" y="1062"/>
                  </a:lnTo>
                  <a:lnTo>
                    <a:pt x="176" y="1060"/>
                  </a:lnTo>
                  <a:lnTo>
                    <a:pt x="174" y="1058"/>
                  </a:lnTo>
                  <a:lnTo>
                    <a:pt x="174" y="1056"/>
                  </a:lnTo>
                  <a:lnTo>
                    <a:pt x="174" y="1054"/>
                  </a:lnTo>
                  <a:lnTo>
                    <a:pt x="174" y="1052"/>
                  </a:lnTo>
                  <a:lnTo>
                    <a:pt x="174" y="1050"/>
                  </a:lnTo>
                  <a:lnTo>
                    <a:pt x="174" y="1046"/>
                  </a:lnTo>
                  <a:lnTo>
                    <a:pt x="174" y="1045"/>
                  </a:lnTo>
                  <a:lnTo>
                    <a:pt x="174" y="1043"/>
                  </a:lnTo>
                  <a:lnTo>
                    <a:pt x="174" y="1041"/>
                  </a:lnTo>
                  <a:lnTo>
                    <a:pt x="174" y="1039"/>
                  </a:lnTo>
                  <a:lnTo>
                    <a:pt x="173" y="1037"/>
                  </a:lnTo>
                  <a:lnTo>
                    <a:pt x="171" y="1035"/>
                  </a:lnTo>
                  <a:lnTo>
                    <a:pt x="169" y="1033"/>
                  </a:lnTo>
                  <a:lnTo>
                    <a:pt x="167" y="1031"/>
                  </a:lnTo>
                  <a:lnTo>
                    <a:pt x="165" y="1031"/>
                  </a:lnTo>
                  <a:lnTo>
                    <a:pt x="161" y="1031"/>
                  </a:lnTo>
                  <a:lnTo>
                    <a:pt x="157" y="1029"/>
                  </a:lnTo>
                  <a:lnTo>
                    <a:pt x="155" y="1029"/>
                  </a:lnTo>
                  <a:lnTo>
                    <a:pt x="154" y="1027"/>
                  </a:lnTo>
                  <a:lnTo>
                    <a:pt x="154" y="1026"/>
                  </a:lnTo>
                  <a:lnTo>
                    <a:pt x="154" y="1024"/>
                  </a:lnTo>
                  <a:lnTo>
                    <a:pt x="152" y="1022"/>
                  </a:lnTo>
                  <a:lnTo>
                    <a:pt x="154" y="1022"/>
                  </a:lnTo>
                  <a:lnTo>
                    <a:pt x="154" y="1020"/>
                  </a:lnTo>
                  <a:lnTo>
                    <a:pt x="155" y="1018"/>
                  </a:lnTo>
                  <a:lnTo>
                    <a:pt x="157" y="1016"/>
                  </a:lnTo>
                  <a:lnTo>
                    <a:pt x="157" y="1014"/>
                  </a:lnTo>
                  <a:lnTo>
                    <a:pt x="157" y="1012"/>
                  </a:lnTo>
                  <a:lnTo>
                    <a:pt x="157" y="1008"/>
                  </a:lnTo>
                  <a:lnTo>
                    <a:pt x="155" y="1007"/>
                  </a:lnTo>
                  <a:lnTo>
                    <a:pt x="155" y="1005"/>
                  </a:lnTo>
                  <a:lnTo>
                    <a:pt x="157" y="1003"/>
                  </a:lnTo>
                  <a:lnTo>
                    <a:pt x="159" y="999"/>
                  </a:lnTo>
                  <a:lnTo>
                    <a:pt x="159" y="997"/>
                  </a:lnTo>
                  <a:lnTo>
                    <a:pt x="161" y="995"/>
                  </a:lnTo>
                  <a:lnTo>
                    <a:pt x="163" y="993"/>
                  </a:lnTo>
                  <a:lnTo>
                    <a:pt x="163" y="991"/>
                  </a:lnTo>
                  <a:lnTo>
                    <a:pt x="163" y="989"/>
                  </a:lnTo>
                  <a:lnTo>
                    <a:pt x="161" y="988"/>
                  </a:lnTo>
                  <a:lnTo>
                    <a:pt x="161" y="986"/>
                  </a:lnTo>
                  <a:lnTo>
                    <a:pt x="163" y="986"/>
                  </a:lnTo>
                  <a:lnTo>
                    <a:pt x="163" y="982"/>
                  </a:lnTo>
                  <a:lnTo>
                    <a:pt x="163" y="980"/>
                  </a:lnTo>
                  <a:lnTo>
                    <a:pt x="163" y="978"/>
                  </a:lnTo>
                  <a:lnTo>
                    <a:pt x="163" y="974"/>
                  </a:lnTo>
                  <a:lnTo>
                    <a:pt x="163" y="972"/>
                  </a:lnTo>
                  <a:lnTo>
                    <a:pt x="163" y="970"/>
                  </a:lnTo>
                  <a:lnTo>
                    <a:pt x="163" y="969"/>
                  </a:lnTo>
                  <a:lnTo>
                    <a:pt x="163" y="965"/>
                  </a:lnTo>
                  <a:lnTo>
                    <a:pt x="165" y="963"/>
                  </a:lnTo>
                  <a:lnTo>
                    <a:pt x="167" y="961"/>
                  </a:lnTo>
                  <a:lnTo>
                    <a:pt x="169" y="959"/>
                  </a:lnTo>
                  <a:lnTo>
                    <a:pt x="169" y="957"/>
                  </a:lnTo>
                  <a:lnTo>
                    <a:pt x="169" y="955"/>
                  </a:lnTo>
                  <a:lnTo>
                    <a:pt x="169" y="953"/>
                  </a:lnTo>
                  <a:lnTo>
                    <a:pt x="169" y="951"/>
                  </a:lnTo>
                  <a:lnTo>
                    <a:pt x="167" y="950"/>
                  </a:lnTo>
                  <a:lnTo>
                    <a:pt x="167" y="948"/>
                  </a:lnTo>
                  <a:lnTo>
                    <a:pt x="165" y="946"/>
                  </a:lnTo>
                  <a:lnTo>
                    <a:pt x="165" y="944"/>
                  </a:lnTo>
                  <a:lnTo>
                    <a:pt x="165" y="942"/>
                  </a:lnTo>
                  <a:lnTo>
                    <a:pt x="167" y="940"/>
                  </a:lnTo>
                  <a:lnTo>
                    <a:pt x="169" y="938"/>
                  </a:lnTo>
                  <a:lnTo>
                    <a:pt x="171" y="938"/>
                  </a:lnTo>
                  <a:lnTo>
                    <a:pt x="171" y="936"/>
                  </a:lnTo>
                  <a:lnTo>
                    <a:pt x="173" y="936"/>
                  </a:lnTo>
                  <a:lnTo>
                    <a:pt x="174" y="934"/>
                  </a:lnTo>
                  <a:lnTo>
                    <a:pt x="176" y="932"/>
                  </a:lnTo>
                  <a:lnTo>
                    <a:pt x="176" y="934"/>
                  </a:lnTo>
                  <a:lnTo>
                    <a:pt x="178" y="934"/>
                  </a:lnTo>
                  <a:lnTo>
                    <a:pt x="178" y="932"/>
                  </a:lnTo>
                  <a:lnTo>
                    <a:pt x="180" y="932"/>
                  </a:lnTo>
                  <a:lnTo>
                    <a:pt x="182" y="932"/>
                  </a:lnTo>
                  <a:lnTo>
                    <a:pt x="184" y="932"/>
                  </a:lnTo>
                  <a:lnTo>
                    <a:pt x="186" y="934"/>
                  </a:lnTo>
                  <a:lnTo>
                    <a:pt x="188" y="934"/>
                  </a:lnTo>
                  <a:lnTo>
                    <a:pt x="190" y="934"/>
                  </a:lnTo>
                  <a:lnTo>
                    <a:pt x="192" y="934"/>
                  </a:lnTo>
                  <a:lnTo>
                    <a:pt x="193" y="934"/>
                  </a:lnTo>
                  <a:lnTo>
                    <a:pt x="195" y="936"/>
                  </a:lnTo>
                  <a:lnTo>
                    <a:pt x="195" y="938"/>
                  </a:lnTo>
                  <a:lnTo>
                    <a:pt x="197" y="938"/>
                  </a:lnTo>
                  <a:lnTo>
                    <a:pt x="199" y="938"/>
                  </a:lnTo>
                  <a:lnTo>
                    <a:pt x="201" y="938"/>
                  </a:lnTo>
                  <a:lnTo>
                    <a:pt x="203" y="938"/>
                  </a:lnTo>
                  <a:lnTo>
                    <a:pt x="203" y="940"/>
                  </a:lnTo>
                  <a:lnTo>
                    <a:pt x="205" y="940"/>
                  </a:lnTo>
                  <a:lnTo>
                    <a:pt x="207" y="938"/>
                  </a:lnTo>
                  <a:lnTo>
                    <a:pt x="207" y="936"/>
                  </a:lnTo>
                  <a:lnTo>
                    <a:pt x="207" y="934"/>
                  </a:lnTo>
                  <a:lnTo>
                    <a:pt x="209" y="934"/>
                  </a:lnTo>
                  <a:lnTo>
                    <a:pt x="209" y="932"/>
                  </a:lnTo>
                  <a:lnTo>
                    <a:pt x="209" y="931"/>
                  </a:lnTo>
                  <a:lnTo>
                    <a:pt x="209" y="929"/>
                  </a:lnTo>
                  <a:lnTo>
                    <a:pt x="209" y="927"/>
                  </a:lnTo>
                  <a:lnTo>
                    <a:pt x="211" y="925"/>
                  </a:lnTo>
                  <a:lnTo>
                    <a:pt x="212" y="923"/>
                  </a:lnTo>
                  <a:lnTo>
                    <a:pt x="214" y="923"/>
                  </a:lnTo>
                  <a:lnTo>
                    <a:pt x="216" y="923"/>
                  </a:lnTo>
                  <a:lnTo>
                    <a:pt x="216" y="925"/>
                  </a:lnTo>
                  <a:lnTo>
                    <a:pt x="218" y="925"/>
                  </a:lnTo>
                  <a:lnTo>
                    <a:pt x="220" y="925"/>
                  </a:lnTo>
                  <a:lnTo>
                    <a:pt x="222" y="925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3"/>
                  </a:lnTo>
                  <a:lnTo>
                    <a:pt x="228" y="923"/>
                  </a:lnTo>
                  <a:lnTo>
                    <a:pt x="230" y="923"/>
                  </a:lnTo>
                  <a:lnTo>
                    <a:pt x="231" y="921"/>
                  </a:lnTo>
                  <a:lnTo>
                    <a:pt x="233" y="921"/>
                  </a:lnTo>
                  <a:lnTo>
                    <a:pt x="235" y="921"/>
                  </a:lnTo>
                  <a:lnTo>
                    <a:pt x="235" y="919"/>
                  </a:lnTo>
                  <a:lnTo>
                    <a:pt x="237" y="919"/>
                  </a:lnTo>
                  <a:lnTo>
                    <a:pt x="237" y="917"/>
                  </a:lnTo>
                  <a:lnTo>
                    <a:pt x="239" y="917"/>
                  </a:lnTo>
                  <a:lnTo>
                    <a:pt x="239" y="915"/>
                  </a:lnTo>
                  <a:lnTo>
                    <a:pt x="241" y="915"/>
                  </a:lnTo>
                  <a:lnTo>
                    <a:pt x="241" y="913"/>
                  </a:lnTo>
                  <a:lnTo>
                    <a:pt x="239" y="912"/>
                  </a:lnTo>
                  <a:lnTo>
                    <a:pt x="239" y="910"/>
                  </a:lnTo>
                  <a:lnTo>
                    <a:pt x="237" y="908"/>
                  </a:lnTo>
                  <a:lnTo>
                    <a:pt x="237" y="906"/>
                  </a:lnTo>
                  <a:lnTo>
                    <a:pt x="235" y="904"/>
                  </a:lnTo>
                  <a:lnTo>
                    <a:pt x="235" y="902"/>
                  </a:lnTo>
                  <a:lnTo>
                    <a:pt x="233" y="900"/>
                  </a:lnTo>
                  <a:lnTo>
                    <a:pt x="231" y="896"/>
                  </a:lnTo>
                  <a:lnTo>
                    <a:pt x="231" y="894"/>
                  </a:lnTo>
                  <a:lnTo>
                    <a:pt x="230" y="893"/>
                  </a:lnTo>
                  <a:lnTo>
                    <a:pt x="230" y="891"/>
                  </a:lnTo>
                  <a:lnTo>
                    <a:pt x="228" y="891"/>
                  </a:lnTo>
                  <a:lnTo>
                    <a:pt x="224" y="889"/>
                  </a:lnTo>
                  <a:lnTo>
                    <a:pt x="222" y="889"/>
                  </a:lnTo>
                  <a:lnTo>
                    <a:pt x="218" y="889"/>
                  </a:lnTo>
                  <a:lnTo>
                    <a:pt x="216" y="889"/>
                  </a:lnTo>
                  <a:lnTo>
                    <a:pt x="214" y="889"/>
                  </a:lnTo>
                  <a:lnTo>
                    <a:pt x="214" y="887"/>
                  </a:lnTo>
                  <a:lnTo>
                    <a:pt x="214" y="883"/>
                  </a:lnTo>
                  <a:lnTo>
                    <a:pt x="212" y="881"/>
                  </a:lnTo>
                  <a:lnTo>
                    <a:pt x="212" y="877"/>
                  </a:lnTo>
                  <a:lnTo>
                    <a:pt x="212" y="875"/>
                  </a:lnTo>
                  <a:lnTo>
                    <a:pt x="211" y="874"/>
                  </a:lnTo>
                  <a:lnTo>
                    <a:pt x="211" y="872"/>
                  </a:lnTo>
                  <a:lnTo>
                    <a:pt x="211" y="868"/>
                  </a:lnTo>
                  <a:lnTo>
                    <a:pt x="211" y="866"/>
                  </a:lnTo>
                  <a:lnTo>
                    <a:pt x="211" y="864"/>
                  </a:lnTo>
                  <a:lnTo>
                    <a:pt x="209" y="860"/>
                  </a:lnTo>
                  <a:lnTo>
                    <a:pt x="209" y="858"/>
                  </a:lnTo>
                  <a:lnTo>
                    <a:pt x="205" y="858"/>
                  </a:lnTo>
                  <a:lnTo>
                    <a:pt x="203" y="856"/>
                  </a:lnTo>
                  <a:lnTo>
                    <a:pt x="201" y="856"/>
                  </a:lnTo>
                  <a:lnTo>
                    <a:pt x="197" y="856"/>
                  </a:lnTo>
                  <a:lnTo>
                    <a:pt x="195" y="856"/>
                  </a:lnTo>
                  <a:lnTo>
                    <a:pt x="192" y="855"/>
                  </a:lnTo>
                  <a:lnTo>
                    <a:pt x="192" y="851"/>
                  </a:lnTo>
                  <a:lnTo>
                    <a:pt x="190" y="849"/>
                  </a:lnTo>
                  <a:lnTo>
                    <a:pt x="188" y="847"/>
                  </a:lnTo>
                  <a:lnTo>
                    <a:pt x="186" y="843"/>
                  </a:lnTo>
                  <a:lnTo>
                    <a:pt x="184" y="841"/>
                  </a:lnTo>
                  <a:lnTo>
                    <a:pt x="184" y="839"/>
                  </a:lnTo>
                  <a:lnTo>
                    <a:pt x="184" y="837"/>
                  </a:lnTo>
                  <a:lnTo>
                    <a:pt x="182" y="836"/>
                  </a:lnTo>
                  <a:lnTo>
                    <a:pt x="180" y="834"/>
                  </a:lnTo>
                  <a:lnTo>
                    <a:pt x="178" y="832"/>
                  </a:lnTo>
                  <a:lnTo>
                    <a:pt x="178" y="830"/>
                  </a:lnTo>
                  <a:lnTo>
                    <a:pt x="176" y="830"/>
                  </a:lnTo>
                  <a:lnTo>
                    <a:pt x="173" y="828"/>
                  </a:lnTo>
                  <a:lnTo>
                    <a:pt x="171" y="826"/>
                  </a:lnTo>
                  <a:lnTo>
                    <a:pt x="169" y="826"/>
                  </a:lnTo>
                  <a:lnTo>
                    <a:pt x="167" y="824"/>
                  </a:lnTo>
                  <a:lnTo>
                    <a:pt x="163" y="824"/>
                  </a:lnTo>
                  <a:lnTo>
                    <a:pt x="159" y="824"/>
                  </a:lnTo>
                  <a:lnTo>
                    <a:pt x="157" y="822"/>
                  </a:lnTo>
                  <a:lnTo>
                    <a:pt x="154" y="822"/>
                  </a:lnTo>
                  <a:lnTo>
                    <a:pt x="152" y="820"/>
                  </a:lnTo>
                  <a:lnTo>
                    <a:pt x="148" y="820"/>
                  </a:lnTo>
                  <a:lnTo>
                    <a:pt x="146" y="818"/>
                  </a:lnTo>
                  <a:lnTo>
                    <a:pt x="144" y="817"/>
                  </a:lnTo>
                  <a:lnTo>
                    <a:pt x="142" y="817"/>
                  </a:lnTo>
                  <a:lnTo>
                    <a:pt x="138" y="817"/>
                  </a:lnTo>
                  <a:lnTo>
                    <a:pt x="133" y="815"/>
                  </a:lnTo>
                  <a:lnTo>
                    <a:pt x="125" y="813"/>
                  </a:lnTo>
                  <a:lnTo>
                    <a:pt x="123" y="813"/>
                  </a:lnTo>
                  <a:lnTo>
                    <a:pt x="121" y="813"/>
                  </a:lnTo>
                  <a:lnTo>
                    <a:pt x="121" y="811"/>
                  </a:lnTo>
                  <a:lnTo>
                    <a:pt x="119" y="811"/>
                  </a:lnTo>
                  <a:lnTo>
                    <a:pt x="117" y="809"/>
                  </a:lnTo>
                  <a:lnTo>
                    <a:pt x="116" y="809"/>
                  </a:lnTo>
                  <a:lnTo>
                    <a:pt x="114" y="807"/>
                  </a:lnTo>
                  <a:lnTo>
                    <a:pt x="114" y="805"/>
                  </a:lnTo>
                  <a:lnTo>
                    <a:pt x="116" y="803"/>
                  </a:lnTo>
                  <a:lnTo>
                    <a:pt x="116" y="801"/>
                  </a:lnTo>
                  <a:lnTo>
                    <a:pt x="116" y="799"/>
                  </a:lnTo>
                  <a:lnTo>
                    <a:pt x="116" y="798"/>
                  </a:lnTo>
                  <a:lnTo>
                    <a:pt x="114" y="798"/>
                  </a:lnTo>
                  <a:lnTo>
                    <a:pt x="114" y="796"/>
                  </a:lnTo>
                  <a:lnTo>
                    <a:pt x="116" y="796"/>
                  </a:lnTo>
                  <a:lnTo>
                    <a:pt x="116" y="794"/>
                  </a:lnTo>
                  <a:lnTo>
                    <a:pt x="116" y="792"/>
                  </a:lnTo>
                  <a:lnTo>
                    <a:pt x="114" y="792"/>
                  </a:lnTo>
                  <a:lnTo>
                    <a:pt x="114" y="790"/>
                  </a:lnTo>
                  <a:lnTo>
                    <a:pt x="116" y="790"/>
                  </a:lnTo>
                  <a:lnTo>
                    <a:pt x="116" y="788"/>
                  </a:lnTo>
                  <a:lnTo>
                    <a:pt x="116" y="786"/>
                  </a:lnTo>
                  <a:lnTo>
                    <a:pt x="116" y="784"/>
                  </a:lnTo>
                  <a:lnTo>
                    <a:pt x="117" y="784"/>
                  </a:lnTo>
                  <a:lnTo>
                    <a:pt x="119" y="784"/>
                  </a:lnTo>
                  <a:lnTo>
                    <a:pt x="121" y="784"/>
                  </a:lnTo>
                  <a:lnTo>
                    <a:pt x="123" y="784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5" y="779"/>
                  </a:lnTo>
                  <a:lnTo>
                    <a:pt x="125" y="777"/>
                  </a:lnTo>
                  <a:lnTo>
                    <a:pt x="123" y="777"/>
                  </a:lnTo>
                  <a:lnTo>
                    <a:pt x="123" y="775"/>
                  </a:lnTo>
                  <a:lnTo>
                    <a:pt x="123" y="773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7" y="769"/>
                  </a:lnTo>
                  <a:lnTo>
                    <a:pt x="127" y="767"/>
                  </a:lnTo>
                  <a:lnTo>
                    <a:pt x="129" y="767"/>
                  </a:lnTo>
                  <a:lnTo>
                    <a:pt x="129" y="765"/>
                  </a:lnTo>
                  <a:lnTo>
                    <a:pt x="129" y="763"/>
                  </a:lnTo>
                  <a:lnTo>
                    <a:pt x="129" y="762"/>
                  </a:lnTo>
                  <a:lnTo>
                    <a:pt x="131" y="763"/>
                  </a:lnTo>
                  <a:lnTo>
                    <a:pt x="133" y="763"/>
                  </a:lnTo>
                  <a:lnTo>
                    <a:pt x="135" y="763"/>
                  </a:lnTo>
                  <a:lnTo>
                    <a:pt x="135" y="762"/>
                  </a:lnTo>
                  <a:lnTo>
                    <a:pt x="136" y="762"/>
                  </a:lnTo>
                  <a:lnTo>
                    <a:pt x="136" y="760"/>
                  </a:lnTo>
                  <a:lnTo>
                    <a:pt x="136" y="758"/>
                  </a:lnTo>
                  <a:lnTo>
                    <a:pt x="138" y="758"/>
                  </a:lnTo>
                  <a:lnTo>
                    <a:pt x="138" y="756"/>
                  </a:lnTo>
                  <a:lnTo>
                    <a:pt x="138" y="754"/>
                  </a:lnTo>
                  <a:lnTo>
                    <a:pt x="140" y="754"/>
                  </a:lnTo>
                  <a:lnTo>
                    <a:pt x="140" y="756"/>
                  </a:lnTo>
                  <a:lnTo>
                    <a:pt x="142" y="754"/>
                  </a:lnTo>
                  <a:lnTo>
                    <a:pt x="144" y="752"/>
                  </a:lnTo>
                  <a:lnTo>
                    <a:pt x="144" y="750"/>
                  </a:lnTo>
                  <a:lnTo>
                    <a:pt x="146" y="750"/>
                  </a:lnTo>
                  <a:lnTo>
                    <a:pt x="146" y="748"/>
                  </a:lnTo>
                  <a:lnTo>
                    <a:pt x="146" y="746"/>
                  </a:lnTo>
                  <a:lnTo>
                    <a:pt x="148" y="744"/>
                  </a:lnTo>
                  <a:lnTo>
                    <a:pt x="150" y="744"/>
                  </a:lnTo>
                  <a:lnTo>
                    <a:pt x="150" y="743"/>
                  </a:lnTo>
                  <a:lnTo>
                    <a:pt x="152" y="743"/>
                  </a:lnTo>
                  <a:lnTo>
                    <a:pt x="152" y="741"/>
                  </a:lnTo>
                  <a:lnTo>
                    <a:pt x="154" y="739"/>
                  </a:lnTo>
                  <a:lnTo>
                    <a:pt x="152" y="737"/>
                  </a:lnTo>
                  <a:lnTo>
                    <a:pt x="152" y="735"/>
                  </a:lnTo>
                  <a:lnTo>
                    <a:pt x="150" y="735"/>
                  </a:lnTo>
                  <a:lnTo>
                    <a:pt x="150" y="733"/>
                  </a:lnTo>
                  <a:lnTo>
                    <a:pt x="148" y="733"/>
                  </a:lnTo>
                  <a:lnTo>
                    <a:pt x="146" y="731"/>
                  </a:lnTo>
                  <a:lnTo>
                    <a:pt x="144" y="729"/>
                  </a:lnTo>
                  <a:lnTo>
                    <a:pt x="142" y="729"/>
                  </a:lnTo>
                  <a:lnTo>
                    <a:pt x="140" y="727"/>
                  </a:lnTo>
                  <a:lnTo>
                    <a:pt x="140" y="725"/>
                  </a:lnTo>
                  <a:lnTo>
                    <a:pt x="138" y="725"/>
                  </a:lnTo>
                  <a:lnTo>
                    <a:pt x="138" y="722"/>
                  </a:lnTo>
                  <a:lnTo>
                    <a:pt x="136" y="722"/>
                  </a:lnTo>
                  <a:lnTo>
                    <a:pt x="136" y="720"/>
                  </a:lnTo>
                  <a:lnTo>
                    <a:pt x="135" y="720"/>
                  </a:lnTo>
                  <a:lnTo>
                    <a:pt x="133" y="720"/>
                  </a:lnTo>
                  <a:lnTo>
                    <a:pt x="131" y="720"/>
                  </a:lnTo>
                  <a:lnTo>
                    <a:pt x="131" y="718"/>
                  </a:lnTo>
                  <a:lnTo>
                    <a:pt x="129" y="718"/>
                  </a:lnTo>
                  <a:lnTo>
                    <a:pt x="129" y="716"/>
                  </a:lnTo>
                  <a:lnTo>
                    <a:pt x="127" y="716"/>
                  </a:lnTo>
                  <a:lnTo>
                    <a:pt x="125" y="714"/>
                  </a:lnTo>
                  <a:lnTo>
                    <a:pt x="123" y="714"/>
                  </a:lnTo>
                  <a:lnTo>
                    <a:pt x="121" y="714"/>
                  </a:lnTo>
                  <a:lnTo>
                    <a:pt x="119" y="714"/>
                  </a:lnTo>
                  <a:lnTo>
                    <a:pt x="116" y="714"/>
                  </a:lnTo>
                  <a:lnTo>
                    <a:pt x="114" y="714"/>
                  </a:lnTo>
                  <a:lnTo>
                    <a:pt x="110" y="714"/>
                  </a:lnTo>
                  <a:lnTo>
                    <a:pt x="106" y="714"/>
                  </a:lnTo>
                  <a:lnTo>
                    <a:pt x="102" y="714"/>
                  </a:lnTo>
                  <a:lnTo>
                    <a:pt x="100" y="714"/>
                  </a:lnTo>
                  <a:lnTo>
                    <a:pt x="97" y="716"/>
                  </a:lnTo>
                  <a:lnTo>
                    <a:pt x="93" y="716"/>
                  </a:lnTo>
                  <a:lnTo>
                    <a:pt x="91" y="714"/>
                  </a:lnTo>
                  <a:lnTo>
                    <a:pt x="89" y="714"/>
                  </a:lnTo>
                  <a:lnTo>
                    <a:pt x="87" y="712"/>
                  </a:lnTo>
                  <a:lnTo>
                    <a:pt x="83" y="710"/>
                  </a:lnTo>
                  <a:lnTo>
                    <a:pt x="83" y="708"/>
                  </a:lnTo>
                  <a:lnTo>
                    <a:pt x="81" y="705"/>
                  </a:lnTo>
                  <a:lnTo>
                    <a:pt x="79" y="705"/>
                  </a:lnTo>
                  <a:lnTo>
                    <a:pt x="79" y="703"/>
                  </a:lnTo>
                  <a:lnTo>
                    <a:pt x="78" y="701"/>
                  </a:lnTo>
                  <a:lnTo>
                    <a:pt x="78" y="699"/>
                  </a:lnTo>
                  <a:lnTo>
                    <a:pt x="78" y="697"/>
                  </a:lnTo>
                  <a:lnTo>
                    <a:pt x="78" y="695"/>
                  </a:lnTo>
                  <a:lnTo>
                    <a:pt x="79" y="695"/>
                  </a:lnTo>
                  <a:lnTo>
                    <a:pt x="79" y="693"/>
                  </a:lnTo>
                  <a:lnTo>
                    <a:pt x="79" y="691"/>
                  </a:lnTo>
                  <a:lnTo>
                    <a:pt x="79" y="689"/>
                  </a:lnTo>
                  <a:lnTo>
                    <a:pt x="79" y="687"/>
                  </a:lnTo>
                  <a:lnTo>
                    <a:pt x="81" y="687"/>
                  </a:lnTo>
                  <a:lnTo>
                    <a:pt x="83" y="686"/>
                  </a:lnTo>
                  <a:lnTo>
                    <a:pt x="81" y="684"/>
                  </a:lnTo>
                  <a:lnTo>
                    <a:pt x="81" y="682"/>
                  </a:lnTo>
                  <a:lnTo>
                    <a:pt x="81" y="680"/>
                  </a:lnTo>
                  <a:lnTo>
                    <a:pt x="81" y="678"/>
                  </a:lnTo>
                  <a:lnTo>
                    <a:pt x="81" y="676"/>
                  </a:lnTo>
                  <a:lnTo>
                    <a:pt x="83" y="674"/>
                  </a:lnTo>
                  <a:lnTo>
                    <a:pt x="83" y="672"/>
                  </a:lnTo>
                  <a:lnTo>
                    <a:pt x="83" y="670"/>
                  </a:lnTo>
                  <a:lnTo>
                    <a:pt x="83" y="668"/>
                  </a:lnTo>
                  <a:lnTo>
                    <a:pt x="83" y="667"/>
                  </a:lnTo>
                  <a:lnTo>
                    <a:pt x="83" y="665"/>
                  </a:lnTo>
                  <a:lnTo>
                    <a:pt x="85" y="665"/>
                  </a:lnTo>
                  <a:lnTo>
                    <a:pt x="85" y="663"/>
                  </a:lnTo>
                  <a:lnTo>
                    <a:pt x="87" y="663"/>
                  </a:lnTo>
                  <a:lnTo>
                    <a:pt x="87" y="661"/>
                  </a:lnTo>
                  <a:lnTo>
                    <a:pt x="89" y="661"/>
                  </a:lnTo>
                  <a:lnTo>
                    <a:pt x="87" y="661"/>
                  </a:lnTo>
                  <a:lnTo>
                    <a:pt x="87" y="659"/>
                  </a:lnTo>
                  <a:lnTo>
                    <a:pt x="89" y="659"/>
                  </a:lnTo>
                  <a:lnTo>
                    <a:pt x="87" y="657"/>
                  </a:lnTo>
                  <a:lnTo>
                    <a:pt x="87" y="655"/>
                  </a:lnTo>
                  <a:lnTo>
                    <a:pt x="87" y="653"/>
                  </a:lnTo>
                  <a:lnTo>
                    <a:pt x="87" y="651"/>
                  </a:lnTo>
                  <a:lnTo>
                    <a:pt x="87" y="649"/>
                  </a:lnTo>
                  <a:lnTo>
                    <a:pt x="87" y="648"/>
                  </a:lnTo>
                  <a:lnTo>
                    <a:pt x="87" y="646"/>
                  </a:lnTo>
                  <a:lnTo>
                    <a:pt x="87" y="644"/>
                  </a:lnTo>
                  <a:lnTo>
                    <a:pt x="89" y="644"/>
                  </a:lnTo>
                  <a:lnTo>
                    <a:pt x="89" y="642"/>
                  </a:lnTo>
                  <a:lnTo>
                    <a:pt x="91" y="640"/>
                  </a:lnTo>
                  <a:lnTo>
                    <a:pt x="91" y="638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5" y="634"/>
                  </a:lnTo>
                  <a:lnTo>
                    <a:pt x="95" y="632"/>
                  </a:lnTo>
                  <a:lnTo>
                    <a:pt x="93" y="630"/>
                  </a:lnTo>
                  <a:lnTo>
                    <a:pt x="95" y="629"/>
                  </a:lnTo>
                  <a:lnTo>
                    <a:pt x="95" y="627"/>
                  </a:lnTo>
                  <a:lnTo>
                    <a:pt x="95" y="625"/>
                  </a:lnTo>
                  <a:lnTo>
                    <a:pt x="97" y="625"/>
                  </a:lnTo>
                  <a:lnTo>
                    <a:pt x="97" y="623"/>
                  </a:lnTo>
                  <a:lnTo>
                    <a:pt x="97" y="621"/>
                  </a:lnTo>
                  <a:lnTo>
                    <a:pt x="98" y="617"/>
                  </a:lnTo>
                  <a:lnTo>
                    <a:pt x="98" y="615"/>
                  </a:lnTo>
                  <a:lnTo>
                    <a:pt x="100" y="611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4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4"/>
                  </a:lnTo>
                  <a:lnTo>
                    <a:pt x="100" y="592"/>
                  </a:lnTo>
                  <a:lnTo>
                    <a:pt x="100" y="589"/>
                  </a:lnTo>
                  <a:lnTo>
                    <a:pt x="100" y="587"/>
                  </a:lnTo>
                  <a:lnTo>
                    <a:pt x="102" y="585"/>
                  </a:lnTo>
                  <a:lnTo>
                    <a:pt x="102" y="583"/>
                  </a:lnTo>
                  <a:lnTo>
                    <a:pt x="102" y="581"/>
                  </a:lnTo>
                  <a:lnTo>
                    <a:pt x="102" y="577"/>
                  </a:lnTo>
                  <a:lnTo>
                    <a:pt x="102" y="575"/>
                  </a:lnTo>
                  <a:lnTo>
                    <a:pt x="104" y="572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6" y="564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6" y="556"/>
                  </a:lnTo>
                  <a:lnTo>
                    <a:pt x="108" y="554"/>
                  </a:lnTo>
                  <a:lnTo>
                    <a:pt x="106" y="553"/>
                  </a:lnTo>
                  <a:lnTo>
                    <a:pt x="104" y="553"/>
                  </a:lnTo>
                  <a:lnTo>
                    <a:pt x="104" y="551"/>
                  </a:lnTo>
                  <a:lnTo>
                    <a:pt x="102" y="549"/>
                  </a:lnTo>
                  <a:lnTo>
                    <a:pt x="100" y="547"/>
                  </a:lnTo>
                  <a:lnTo>
                    <a:pt x="98" y="545"/>
                  </a:lnTo>
                  <a:lnTo>
                    <a:pt x="97" y="545"/>
                  </a:lnTo>
                  <a:lnTo>
                    <a:pt x="95" y="543"/>
                  </a:lnTo>
                  <a:lnTo>
                    <a:pt x="93" y="541"/>
                  </a:lnTo>
                  <a:lnTo>
                    <a:pt x="91" y="539"/>
                  </a:lnTo>
                  <a:lnTo>
                    <a:pt x="89" y="537"/>
                  </a:lnTo>
                  <a:lnTo>
                    <a:pt x="87" y="535"/>
                  </a:lnTo>
                  <a:lnTo>
                    <a:pt x="87" y="534"/>
                  </a:lnTo>
                  <a:lnTo>
                    <a:pt x="85" y="532"/>
                  </a:lnTo>
                  <a:lnTo>
                    <a:pt x="85" y="530"/>
                  </a:lnTo>
                  <a:lnTo>
                    <a:pt x="83" y="528"/>
                  </a:lnTo>
                  <a:lnTo>
                    <a:pt x="83" y="526"/>
                  </a:lnTo>
                  <a:lnTo>
                    <a:pt x="81" y="524"/>
                  </a:lnTo>
                  <a:lnTo>
                    <a:pt x="81" y="520"/>
                  </a:lnTo>
                  <a:lnTo>
                    <a:pt x="81" y="518"/>
                  </a:lnTo>
                  <a:lnTo>
                    <a:pt x="83" y="518"/>
                  </a:lnTo>
                  <a:lnTo>
                    <a:pt x="83" y="516"/>
                  </a:lnTo>
                  <a:lnTo>
                    <a:pt x="85" y="516"/>
                  </a:lnTo>
                  <a:lnTo>
                    <a:pt x="87" y="515"/>
                  </a:lnTo>
                  <a:lnTo>
                    <a:pt x="89" y="515"/>
                  </a:lnTo>
                  <a:lnTo>
                    <a:pt x="89" y="513"/>
                  </a:lnTo>
                  <a:lnTo>
                    <a:pt x="91" y="511"/>
                  </a:lnTo>
                  <a:lnTo>
                    <a:pt x="93" y="511"/>
                  </a:lnTo>
                  <a:lnTo>
                    <a:pt x="93" y="509"/>
                  </a:lnTo>
                  <a:lnTo>
                    <a:pt x="93" y="507"/>
                  </a:lnTo>
                  <a:lnTo>
                    <a:pt x="95" y="505"/>
                  </a:lnTo>
                  <a:lnTo>
                    <a:pt x="95" y="503"/>
                  </a:lnTo>
                  <a:lnTo>
                    <a:pt x="97" y="501"/>
                  </a:lnTo>
                  <a:lnTo>
                    <a:pt x="98" y="499"/>
                  </a:lnTo>
                  <a:lnTo>
                    <a:pt x="98" y="497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2"/>
                  </a:lnTo>
                  <a:lnTo>
                    <a:pt x="104" y="492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8" y="486"/>
                  </a:lnTo>
                  <a:lnTo>
                    <a:pt x="108" y="484"/>
                  </a:lnTo>
                  <a:lnTo>
                    <a:pt x="108" y="482"/>
                  </a:lnTo>
                  <a:lnTo>
                    <a:pt x="110" y="482"/>
                  </a:lnTo>
                  <a:lnTo>
                    <a:pt x="110" y="480"/>
                  </a:lnTo>
                  <a:lnTo>
                    <a:pt x="110" y="478"/>
                  </a:lnTo>
                  <a:lnTo>
                    <a:pt x="108" y="478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0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97" y="467"/>
                  </a:lnTo>
                  <a:lnTo>
                    <a:pt x="95" y="465"/>
                  </a:lnTo>
                  <a:lnTo>
                    <a:pt x="93" y="463"/>
                  </a:lnTo>
                  <a:lnTo>
                    <a:pt x="91" y="463"/>
                  </a:lnTo>
                  <a:lnTo>
                    <a:pt x="91" y="461"/>
                  </a:lnTo>
                  <a:lnTo>
                    <a:pt x="89" y="461"/>
                  </a:lnTo>
                  <a:lnTo>
                    <a:pt x="87" y="459"/>
                  </a:lnTo>
                  <a:lnTo>
                    <a:pt x="85" y="459"/>
                  </a:lnTo>
                  <a:lnTo>
                    <a:pt x="83" y="458"/>
                  </a:lnTo>
                  <a:lnTo>
                    <a:pt x="81" y="458"/>
                  </a:lnTo>
                  <a:lnTo>
                    <a:pt x="79" y="456"/>
                  </a:lnTo>
                  <a:lnTo>
                    <a:pt x="78" y="456"/>
                  </a:lnTo>
                  <a:lnTo>
                    <a:pt x="74" y="456"/>
                  </a:lnTo>
                  <a:lnTo>
                    <a:pt x="72" y="454"/>
                  </a:lnTo>
                  <a:lnTo>
                    <a:pt x="70" y="454"/>
                  </a:lnTo>
                  <a:lnTo>
                    <a:pt x="68" y="452"/>
                  </a:lnTo>
                  <a:lnTo>
                    <a:pt x="66" y="452"/>
                  </a:lnTo>
                  <a:lnTo>
                    <a:pt x="64" y="452"/>
                  </a:lnTo>
                  <a:lnTo>
                    <a:pt x="62" y="452"/>
                  </a:lnTo>
                  <a:lnTo>
                    <a:pt x="62" y="450"/>
                  </a:lnTo>
                  <a:lnTo>
                    <a:pt x="60" y="450"/>
                  </a:lnTo>
                  <a:lnTo>
                    <a:pt x="59" y="450"/>
                  </a:lnTo>
                  <a:lnTo>
                    <a:pt x="57" y="450"/>
                  </a:lnTo>
                  <a:lnTo>
                    <a:pt x="55" y="448"/>
                  </a:lnTo>
                  <a:lnTo>
                    <a:pt x="53" y="448"/>
                  </a:lnTo>
                  <a:lnTo>
                    <a:pt x="51" y="446"/>
                  </a:lnTo>
                  <a:lnTo>
                    <a:pt x="49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2"/>
                  </a:lnTo>
                  <a:lnTo>
                    <a:pt x="41" y="440"/>
                  </a:lnTo>
                  <a:lnTo>
                    <a:pt x="40" y="439"/>
                  </a:lnTo>
                  <a:lnTo>
                    <a:pt x="38" y="439"/>
                  </a:lnTo>
                  <a:lnTo>
                    <a:pt x="36" y="437"/>
                  </a:lnTo>
                  <a:lnTo>
                    <a:pt x="36" y="435"/>
                  </a:lnTo>
                  <a:lnTo>
                    <a:pt x="34" y="433"/>
                  </a:lnTo>
                  <a:lnTo>
                    <a:pt x="32" y="431"/>
                  </a:lnTo>
                  <a:lnTo>
                    <a:pt x="30" y="429"/>
                  </a:lnTo>
                  <a:lnTo>
                    <a:pt x="30" y="427"/>
                  </a:lnTo>
                  <a:lnTo>
                    <a:pt x="28" y="423"/>
                  </a:lnTo>
                  <a:lnTo>
                    <a:pt x="26" y="421"/>
                  </a:lnTo>
                  <a:lnTo>
                    <a:pt x="26" y="420"/>
                  </a:lnTo>
                  <a:lnTo>
                    <a:pt x="24" y="418"/>
                  </a:lnTo>
                  <a:lnTo>
                    <a:pt x="22" y="416"/>
                  </a:lnTo>
                  <a:lnTo>
                    <a:pt x="21" y="412"/>
                  </a:lnTo>
                  <a:lnTo>
                    <a:pt x="21" y="410"/>
                  </a:lnTo>
                  <a:lnTo>
                    <a:pt x="21" y="408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1" y="399"/>
                  </a:lnTo>
                  <a:lnTo>
                    <a:pt x="22" y="397"/>
                  </a:lnTo>
                  <a:lnTo>
                    <a:pt x="22" y="395"/>
                  </a:lnTo>
                  <a:lnTo>
                    <a:pt x="22" y="393"/>
                  </a:lnTo>
                  <a:lnTo>
                    <a:pt x="22" y="391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2" y="383"/>
                  </a:lnTo>
                  <a:lnTo>
                    <a:pt x="22" y="382"/>
                  </a:lnTo>
                  <a:lnTo>
                    <a:pt x="22" y="380"/>
                  </a:lnTo>
                  <a:lnTo>
                    <a:pt x="21" y="378"/>
                  </a:lnTo>
                  <a:lnTo>
                    <a:pt x="19" y="376"/>
                  </a:lnTo>
                  <a:lnTo>
                    <a:pt x="13" y="374"/>
                  </a:lnTo>
                  <a:lnTo>
                    <a:pt x="9" y="374"/>
                  </a:lnTo>
                  <a:lnTo>
                    <a:pt x="7" y="372"/>
                  </a:lnTo>
                  <a:lnTo>
                    <a:pt x="5" y="370"/>
                  </a:lnTo>
                  <a:lnTo>
                    <a:pt x="3" y="368"/>
                  </a:lnTo>
                  <a:lnTo>
                    <a:pt x="2" y="366"/>
                  </a:lnTo>
                  <a:lnTo>
                    <a:pt x="0" y="364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0" y="347"/>
                  </a:lnTo>
                  <a:lnTo>
                    <a:pt x="0" y="345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3" y="327"/>
                  </a:lnTo>
                  <a:lnTo>
                    <a:pt x="7" y="315"/>
                  </a:lnTo>
                  <a:lnTo>
                    <a:pt x="9" y="308"/>
                  </a:lnTo>
                  <a:lnTo>
                    <a:pt x="11" y="302"/>
                  </a:lnTo>
                  <a:lnTo>
                    <a:pt x="11" y="294"/>
                  </a:lnTo>
                  <a:lnTo>
                    <a:pt x="13" y="289"/>
                  </a:lnTo>
                  <a:lnTo>
                    <a:pt x="15" y="285"/>
                  </a:lnTo>
                  <a:lnTo>
                    <a:pt x="17" y="281"/>
                  </a:lnTo>
                  <a:lnTo>
                    <a:pt x="21" y="277"/>
                  </a:lnTo>
                  <a:lnTo>
                    <a:pt x="24" y="275"/>
                  </a:lnTo>
                  <a:lnTo>
                    <a:pt x="26" y="275"/>
                  </a:lnTo>
                  <a:lnTo>
                    <a:pt x="28" y="273"/>
                  </a:lnTo>
                  <a:lnTo>
                    <a:pt x="32" y="271"/>
                  </a:lnTo>
                  <a:lnTo>
                    <a:pt x="36" y="268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7" y="247"/>
                  </a:lnTo>
                  <a:lnTo>
                    <a:pt x="51" y="243"/>
                  </a:lnTo>
                  <a:lnTo>
                    <a:pt x="53" y="239"/>
                  </a:lnTo>
                  <a:lnTo>
                    <a:pt x="51" y="237"/>
                  </a:lnTo>
                  <a:lnTo>
                    <a:pt x="49" y="237"/>
                  </a:lnTo>
                  <a:lnTo>
                    <a:pt x="47" y="235"/>
                  </a:lnTo>
                  <a:lnTo>
                    <a:pt x="45" y="233"/>
                  </a:lnTo>
                  <a:lnTo>
                    <a:pt x="43" y="230"/>
                  </a:lnTo>
                  <a:lnTo>
                    <a:pt x="43" y="226"/>
                  </a:lnTo>
                  <a:lnTo>
                    <a:pt x="45" y="222"/>
                  </a:lnTo>
                  <a:lnTo>
                    <a:pt x="43" y="218"/>
                  </a:lnTo>
                  <a:lnTo>
                    <a:pt x="43" y="214"/>
                  </a:lnTo>
                  <a:lnTo>
                    <a:pt x="45" y="211"/>
                  </a:lnTo>
                  <a:lnTo>
                    <a:pt x="43" y="209"/>
                  </a:lnTo>
                  <a:lnTo>
                    <a:pt x="41" y="207"/>
                  </a:lnTo>
                  <a:lnTo>
                    <a:pt x="38" y="205"/>
                  </a:lnTo>
                  <a:lnTo>
                    <a:pt x="38" y="203"/>
                  </a:lnTo>
                  <a:lnTo>
                    <a:pt x="34" y="197"/>
                  </a:lnTo>
                  <a:lnTo>
                    <a:pt x="32" y="194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2" y="184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3" y="178"/>
                  </a:lnTo>
                  <a:lnTo>
                    <a:pt x="43" y="176"/>
                  </a:lnTo>
                  <a:lnTo>
                    <a:pt x="47" y="175"/>
                  </a:lnTo>
                  <a:lnTo>
                    <a:pt x="49" y="173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5" y="156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7" y="150"/>
                  </a:lnTo>
                  <a:lnTo>
                    <a:pt x="59" y="148"/>
                  </a:lnTo>
                  <a:lnTo>
                    <a:pt x="59" y="146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6" y="138"/>
                  </a:lnTo>
                  <a:lnTo>
                    <a:pt x="66" y="137"/>
                  </a:lnTo>
                  <a:lnTo>
                    <a:pt x="68" y="137"/>
                  </a:lnTo>
                  <a:lnTo>
                    <a:pt x="70" y="135"/>
                  </a:lnTo>
                  <a:lnTo>
                    <a:pt x="72" y="133"/>
                  </a:lnTo>
                  <a:lnTo>
                    <a:pt x="72" y="131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70" y="125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68" y="118"/>
                  </a:lnTo>
                  <a:lnTo>
                    <a:pt x="64" y="118"/>
                  </a:lnTo>
                  <a:lnTo>
                    <a:pt x="60" y="116"/>
                  </a:lnTo>
                  <a:lnTo>
                    <a:pt x="55" y="114"/>
                  </a:lnTo>
                  <a:lnTo>
                    <a:pt x="49" y="112"/>
                  </a:lnTo>
                  <a:lnTo>
                    <a:pt x="45" y="110"/>
                  </a:lnTo>
                  <a:lnTo>
                    <a:pt x="43" y="108"/>
                  </a:lnTo>
                  <a:lnTo>
                    <a:pt x="43" y="106"/>
                  </a:lnTo>
                  <a:lnTo>
                    <a:pt x="43" y="102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9" y="95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3" y="89"/>
                  </a:lnTo>
                  <a:lnTo>
                    <a:pt x="53" y="85"/>
                  </a:lnTo>
                  <a:lnTo>
                    <a:pt x="55" y="81"/>
                  </a:lnTo>
                  <a:lnTo>
                    <a:pt x="57" y="78"/>
                  </a:lnTo>
                  <a:lnTo>
                    <a:pt x="59" y="74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9" y="68"/>
                  </a:lnTo>
                  <a:lnTo>
                    <a:pt x="81" y="68"/>
                  </a:lnTo>
                  <a:lnTo>
                    <a:pt x="83" y="68"/>
                  </a:lnTo>
                  <a:lnTo>
                    <a:pt x="91" y="68"/>
                  </a:lnTo>
                  <a:lnTo>
                    <a:pt x="95" y="68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7" y="62"/>
                  </a:lnTo>
                  <a:lnTo>
                    <a:pt x="98" y="61"/>
                  </a:lnTo>
                  <a:lnTo>
                    <a:pt x="98" y="59"/>
                  </a:lnTo>
                  <a:lnTo>
                    <a:pt x="98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2" y="51"/>
                  </a:lnTo>
                  <a:lnTo>
                    <a:pt x="100" y="49"/>
                  </a:lnTo>
                  <a:lnTo>
                    <a:pt x="98" y="47"/>
                  </a:lnTo>
                  <a:lnTo>
                    <a:pt x="98" y="45"/>
                  </a:lnTo>
                  <a:lnTo>
                    <a:pt x="97" y="43"/>
                  </a:lnTo>
                  <a:lnTo>
                    <a:pt x="100" y="43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36"/>
                  </a:lnTo>
                  <a:lnTo>
                    <a:pt x="114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7" y="26"/>
                  </a:lnTo>
                  <a:lnTo>
                    <a:pt x="117" y="24"/>
                  </a:lnTo>
                  <a:lnTo>
                    <a:pt x="119" y="23"/>
                  </a:lnTo>
                  <a:lnTo>
                    <a:pt x="121" y="19"/>
                  </a:lnTo>
                  <a:lnTo>
                    <a:pt x="123" y="15"/>
                  </a:lnTo>
                  <a:lnTo>
                    <a:pt x="123" y="11"/>
                  </a:lnTo>
                  <a:lnTo>
                    <a:pt x="123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8" y="4"/>
                  </a:lnTo>
                  <a:lnTo>
                    <a:pt x="146" y="4"/>
                  </a:lnTo>
                  <a:lnTo>
                    <a:pt x="152" y="4"/>
                  </a:lnTo>
                  <a:lnTo>
                    <a:pt x="155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7" y="7"/>
                  </a:lnTo>
                  <a:lnTo>
                    <a:pt x="169" y="9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4" y="9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2" y="13"/>
                  </a:lnTo>
                  <a:lnTo>
                    <a:pt x="186" y="17"/>
                  </a:lnTo>
                  <a:lnTo>
                    <a:pt x="190" y="21"/>
                  </a:lnTo>
                  <a:lnTo>
                    <a:pt x="192" y="23"/>
                  </a:lnTo>
                  <a:lnTo>
                    <a:pt x="195" y="23"/>
                  </a:lnTo>
                  <a:lnTo>
                    <a:pt x="199" y="23"/>
                  </a:lnTo>
                  <a:lnTo>
                    <a:pt x="201" y="23"/>
                  </a:lnTo>
                  <a:lnTo>
                    <a:pt x="207" y="21"/>
                  </a:lnTo>
                  <a:lnTo>
                    <a:pt x="212" y="21"/>
                  </a:lnTo>
                  <a:lnTo>
                    <a:pt x="218" y="21"/>
                  </a:lnTo>
                  <a:lnTo>
                    <a:pt x="220" y="23"/>
                  </a:lnTo>
                  <a:lnTo>
                    <a:pt x="222" y="23"/>
                  </a:lnTo>
                  <a:lnTo>
                    <a:pt x="224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31" y="19"/>
                  </a:lnTo>
                  <a:lnTo>
                    <a:pt x="235" y="15"/>
                  </a:lnTo>
                  <a:lnTo>
                    <a:pt x="237" y="13"/>
                  </a:lnTo>
                  <a:lnTo>
                    <a:pt x="237" y="11"/>
                  </a:lnTo>
                  <a:lnTo>
                    <a:pt x="237" y="9"/>
                  </a:lnTo>
                  <a:lnTo>
                    <a:pt x="239" y="7"/>
                  </a:lnTo>
                  <a:lnTo>
                    <a:pt x="241" y="5"/>
                  </a:lnTo>
                  <a:lnTo>
                    <a:pt x="243" y="4"/>
                  </a:lnTo>
                  <a:lnTo>
                    <a:pt x="245" y="4"/>
                  </a:lnTo>
                  <a:lnTo>
                    <a:pt x="254" y="2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5" y="2"/>
                  </a:lnTo>
                  <a:lnTo>
                    <a:pt x="285" y="4"/>
                  </a:lnTo>
                  <a:lnTo>
                    <a:pt x="285" y="5"/>
                  </a:lnTo>
                  <a:lnTo>
                    <a:pt x="285" y="7"/>
                  </a:lnTo>
                  <a:lnTo>
                    <a:pt x="285" y="9"/>
                  </a:lnTo>
                  <a:lnTo>
                    <a:pt x="287" y="15"/>
                  </a:lnTo>
                  <a:lnTo>
                    <a:pt x="287" y="19"/>
                  </a:lnTo>
                  <a:lnTo>
                    <a:pt x="287" y="21"/>
                  </a:lnTo>
                  <a:lnTo>
                    <a:pt x="287" y="26"/>
                  </a:lnTo>
                  <a:lnTo>
                    <a:pt x="285" y="30"/>
                  </a:lnTo>
                  <a:lnTo>
                    <a:pt x="283" y="34"/>
                  </a:lnTo>
                  <a:lnTo>
                    <a:pt x="283" y="36"/>
                  </a:lnTo>
                  <a:lnTo>
                    <a:pt x="281" y="38"/>
                  </a:lnTo>
                  <a:lnTo>
                    <a:pt x="279" y="40"/>
                  </a:lnTo>
                  <a:lnTo>
                    <a:pt x="279" y="43"/>
                  </a:lnTo>
                  <a:lnTo>
                    <a:pt x="281" y="45"/>
                  </a:lnTo>
                  <a:lnTo>
                    <a:pt x="281" y="47"/>
                  </a:lnTo>
                  <a:lnTo>
                    <a:pt x="281" y="49"/>
                  </a:lnTo>
                  <a:lnTo>
                    <a:pt x="283" y="49"/>
                  </a:lnTo>
                  <a:lnTo>
                    <a:pt x="283" y="53"/>
                  </a:lnTo>
                  <a:lnTo>
                    <a:pt x="285" y="55"/>
                  </a:lnTo>
                  <a:lnTo>
                    <a:pt x="285" y="57"/>
                  </a:lnTo>
                  <a:lnTo>
                    <a:pt x="285" y="59"/>
                  </a:lnTo>
                  <a:lnTo>
                    <a:pt x="287" y="59"/>
                  </a:lnTo>
                  <a:lnTo>
                    <a:pt x="290" y="57"/>
                  </a:lnTo>
                  <a:lnTo>
                    <a:pt x="294" y="57"/>
                  </a:lnTo>
                  <a:lnTo>
                    <a:pt x="300" y="55"/>
                  </a:lnTo>
                  <a:lnTo>
                    <a:pt x="304" y="55"/>
                  </a:lnTo>
                  <a:lnTo>
                    <a:pt x="309" y="53"/>
                  </a:lnTo>
                  <a:lnTo>
                    <a:pt x="311" y="61"/>
                  </a:lnTo>
                  <a:lnTo>
                    <a:pt x="313" y="70"/>
                  </a:lnTo>
                  <a:lnTo>
                    <a:pt x="317" y="80"/>
                  </a:lnTo>
                  <a:lnTo>
                    <a:pt x="321" y="87"/>
                  </a:lnTo>
                  <a:lnTo>
                    <a:pt x="325" y="99"/>
                  </a:lnTo>
                  <a:lnTo>
                    <a:pt x="328" y="108"/>
                  </a:lnTo>
                  <a:lnTo>
                    <a:pt x="332" y="114"/>
                  </a:lnTo>
                  <a:lnTo>
                    <a:pt x="338" y="123"/>
                  </a:lnTo>
                  <a:lnTo>
                    <a:pt x="342" y="131"/>
                  </a:lnTo>
                  <a:lnTo>
                    <a:pt x="351" y="146"/>
                  </a:lnTo>
                  <a:lnTo>
                    <a:pt x="353" y="150"/>
                  </a:lnTo>
                  <a:lnTo>
                    <a:pt x="355" y="152"/>
                  </a:lnTo>
                  <a:lnTo>
                    <a:pt x="363" y="156"/>
                  </a:lnTo>
                  <a:lnTo>
                    <a:pt x="376" y="165"/>
                  </a:lnTo>
                  <a:lnTo>
                    <a:pt x="385" y="171"/>
                  </a:lnTo>
                  <a:lnTo>
                    <a:pt x="387" y="173"/>
                  </a:lnTo>
                  <a:lnTo>
                    <a:pt x="387" y="175"/>
                  </a:lnTo>
                  <a:lnTo>
                    <a:pt x="389" y="176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7" y="182"/>
                  </a:lnTo>
                  <a:lnTo>
                    <a:pt x="389" y="182"/>
                  </a:lnTo>
                  <a:lnTo>
                    <a:pt x="391" y="182"/>
                  </a:lnTo>
                  <a:lnTo>
                    <a:pt x="393" y="182"/>
                  </a:lnTo>
                  <a:lnTo>
                    <a:pt x="395" y="184"/>
                  </a:lnTo>
                  <a:lnTo>
                    <a:pt x="395" y="186"/>
                  </a:lnTo>
                  <a:lnTo>
                    <a:pt x="397" y="190"/>
                  </a:lnTo>
                  <a:lnTo>
                    <a:pt x="399" y="190"/>
                  </a:lnTo>
                  <a:lnTo>
                    <a:pt x="399" y="192"/>
                  </a:lnTo>
                  <a:lnTo>
                    <a:pt x="399" y="194"/>
                  </a:lnTo>
                  <a:lnTo>
                    <a:pt x="397" y="195"/>
                  </a:lnTo>
                  <a:lnTo>
                    <a:pt x="397" y="197"/>
                  </a:lnTo>
                  <a:lnTo>
                    <a:pt x="397" y="199"/>
                  </a:lnTo>
                  <a:lnTo>
                    <a:pt x="408" y="218"/>
                  </a:lnTo>
                  <a:lnTo>
                    <a:pt x="421" y="218"/>
                  </a:lnTo>
                  <a:lnTo>
                    <a:pt x="452" y="230"/>
                  </a:lnTo>
                  <a:lnTo>
                    <a:pt x="463" y="235"/>
                  </a:lnTo>
                  <a:lnTo>
                    <a:pt x="492" y="245"/>
                  </a:lnTo>
                  <a:lnTo>
                    <a:pt x="509" y="251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15" y="266"/>
                  </a:lnTo>
                  <a:lnTo>
                    <a:pt x="518" y="279"/>
                  </a:lnTo>
                  <a:lnTo>
                    <a:pt x="522" y="281"/>
                  </a:lnTo>
                  <a:lnTo>
                    <a:pt x="524" y="281"/>
                  </a:lnTo>
                  <a:lnTo>
                    <a:pt x="526" y="281"/>
                  </a:lnTo>
                  <a:lnTo>
                    <a:pt x="532" y="283"/>
                  </a:lnTo>
                  <a:lnTo>
                    <a:pt x="536" y="283"/>
                  </a:lnTo>
                  <a:lnTo>
                    <a:pt x="541" y="285"/>
                  </a:lnTo>
                  <a:lnTo>
                    <a:pt x="543" y="287"/>
                  </a:lnTo>
                  <a:lnTo>
                    <a:pt x="545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49" y="292"/>
                  </a:lnTo>
                  <a:lnTo>
                    <a:pt x="551" y="294"/>
                  </a:lnTo>
                  <a:lnTo>
                    <a:pt x="551" y="296"/>
                  </a:lnTo>
                  <a:lnTo>
                    <a:pt x="551" y="298"/>
                  </a:lnTo>
                  <a:lnTo>
                    <a:pt x="549" y="302"/>
                  </a:lnTo>
                  <a:lnTo>
                    <a:pt x="551" y="302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11"/>
                  </a:lnTo>
                  <a:lnTo>
                    <a:pt x="553" y="315"/>
                  </a:lnTo>
                  <a:lnTo>
                    <a:pt x="555" y="315"/>
                  </a:lnTo>
                  <a:lnTo>
                    <a:pt x="555" y="317"/>
                  </a:lnTo>
                  <a:lnTo>
                    <a:pt x="556" y="319"/>
                  </a:lnTo>
                  <a:lnTo>
                    <a:pt x="558" y="319"/>
                  </a:lnTo>
                  <a:lnTo>
                    <a:pt x="560" y="325"/>
                  </a:lnTo>
                  <a:lnTo>
                    <a:pt x="562" y="327"/>
                  </a:lnTo>
                  <a:lnTo>
                    <a:pt x="564" y="328"/>
                  </a:lnTo>
                  <a:lnTo>
                    <a:pt x="566" y="328"/>
                  </a:lnTo>
                  <a:lnTo>
                    <a:pt x="568" y="330"/>
                  </a:lnTo>
                  <a:lnTo>
                    <a:pt x="570" y="330"/>
                  </a:lnTo>
                  <a:lnTo>
                    <a:pt x="572" y="332"/>
                  </a:lnTo>
                  <a:lnTo>
                    <a:pt x="574" y="332"/>
                  </a:lnTo>
                  <a:lnTo>
                    <a:pt x="575" y="332"/>
                  </a:lnTo>
                  <a:lnTo>
                    <a:pt x="577" y="334"/>
                  </a:lnTo>
                  <a:lnTo>
                    <a:pt x="579" y="334"/>
                  </a:lnTo>
                  <a:lnTo>
                    <a:pt x="579" y="336"/>
                  </a:lnTo>
                  <a:lnTo>
                    <a:pt x="581" y="336"/>
                  </a:lnTo>
                  <a:lnTo>
                    <a:pt x="585" y="336"/>
                  </a:lnTo>
                  <a:lnTo>
                    <a:pt x="585" y="338"/>
                  </a:lnTo>
                  <a:lnTo>
                    <a:pt x="587" y="338"/>
                  </a:lnTo>
                  <a:lnTo>
                    <a:pt x="589" y="340"/>
                  </a:lnTo>
                  <a:lnTo>
                    <a:pt x="591" y="340"/>
                  </a:lnTo>
                  <a:lnTo>
                    <a:pt x="593" y="340"/>
                  </a:lnTo>
                  <a:lnTo>
                    <a:pt x="594" y="340"/>
                  </a:lnTo>
                  <a:lnTo>
                    <a:pt x="596" y="342"/>
                  </a:lnTo>
                  <a:lnTo>
                    <a:pt x="598" y="342"/>
                  </a:lnTo>
                  <a:lnTo>
                    <a:pt x="600" y="344"/>
                  </a:lnTo>
                  <a:lnTo>
                    <a:pt x="600" y="347"/>
                  </a:lnTo>
                  <a:lnTo>
                    <a:pt x="602" y="349"/>
                  </a:lnTo>
                  <a:lnTo>
                    <a:pt x="602" y="351"/>
                  </a:lnTo>
                  <a:lnTo>
                    <a:pt x="602" y="353"/>
                  </a:lnTo>
                  <a:lnTo>
                    <a:pt x="602" y="355"/>
                  </a:lnTo>
                  <a:lnTo>
                    <a:pt x="602" y="357"/>
                  </a:lnTo>
                  <a:lnTo>
                    <a:pt x="602" y="361"/>
                  </a:lnTo>
                  <a:lnTo>
                    <a:pt x="602" y="363"/>
                  </a:lnTo>
                  <a:lnTo>
                    <a:pt x="602" y="364"/>
                  </a:lnTo>
                  <a:lnTo>
                    <a:pt x="604" y="366"/>
                  </a:lnTo>
                  <a:lnTo>
                    <a:pt x="604" y="368"/>
                  </a:lnTo>
                  <a:lnTo>
                    <a:pt x="606" y="370"/>
                  </a:lnTo>
                  <a:lnTo>
                    <a:pt x="608" y="374"/>
                  </a:lnTo>
                  <a:lnTo>
                    <a:pt x="610" y="376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8"/>
                  </a:lnTo>
                  <a:lnTo>
                    <a:pt x="615" y="380"/>
                  </a:lnTo>
                  <a:lnTo>
                    <a:pt x="617" y="380"/>
                  </a:lnTo>
                  <a:lnTo>
                    <a:pt x="619" y="378"/>
                  </a:lnTo>
                  <a:lnTo>
                    <a:pt x="619" y="376"/>
                  </a:lnTo>
                  <a:lnTo>
                    <a:pt x="621" y="374"/>
                  </a:lnTo>
                  <a:lnTo>
                    <a:pt x="623" y="374"/>
                  </a:lnTo>
                  <a:lnTo>
                    <a:pt x="623" y="372"/>
                  </a:lnTo>
                  <a:lnTo>
                    <a:pt x="623" y="370"/>
                  </a:lnTo>
                  <a:lnTo>
                    <a:pt x="625" y="370"/>
                  </a:lnTo>
                  <a:lnTo>
                    <a:pt x="625" y="368"/>
                  </a:lnTo>
                  <a:lnTo>
                    <a:pt x="625" y="366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9" y="364"/>
                  </a:lnTo>
                  <a:lnTo>
                    <a:pt x="631" y="364"/>
                  </a:lnTo>
                  <a:lnTo>
                    <a:pt x="632" y="364"/>
                  </a:lnTo>
                  <a:lnTo>
                    <a:pt x="634" y="364"/>
                  </a:lnTo>
                  <a:lnTo>
                    <a:pt x="636" y="364"/>
                  </a:lnTo>
                  <a:lnTo>
                    <a:pt x="638" y="364"/>
                  </a:lnTo>
                  <a:lnTo>
                    <a:pt x="640" y="363"/>
                  </a:lnTo>
                  <a:lnTo>
                    <a:pt x="640" y="361"/>
                  </a:lnTo>
                  <a:lnTo>
                    <a:pt x="638" y="361"/>
                  </a:lnTo>
                  <a:lnTo>
                    <a:pt x="638" y="359"/>
                  </a:lnTo>
                  <a:lnTo>
                    <a:pt x="640" y="357"/>
                  </a:lnTo>
                  <a:lnTo>
                    <a:pt x="642" y="357"/>
                  </a:lnTo>
                  <a:lnTo>
                    <a:pt x="644" y="357"/>
                  </a:lnTo>
                  <a:lnTo>
                    <a:pt x="644" y="359"/>
                  </a:lnTo>
                  <a:lnTo>
                    <a:pt x="646" y="359"/>
                  </a:lnTo>
                  <a:lnTo>
                    <a:pt x="648" y="359"/>
                  </a:lnTo>
                  <a:lnTo>
                    <a:pt x="648" y="361"/>
                  </a:lnTo>
                  <a:lnTo>
                    <a:pt x="650" y="363"/>
                  </a:lnTo>
                  <a:lnTo>
                    <a:pt x="650" y="364"/>
                  </a:lnTo>
                  <a:lnTo>
                    <a:pt x="650" y="366"/>
                  </a:lnTo>
                  <a:lnTo>
                    <a:pt x="651" y="368"/>
                  </a:lnTo>
                  <a:lnTo>
                    <a:pt x="651" y="370"/>
                  </a:lnTo>
                  <a:lnTo>
                    <a:pt x="650" y="372"/>
                  </a:lnTo>
                  <a:lnTo>
                    <a:pt x="651" y="372"/>
                  </a:lnTo>
                  <a:lnTo>
                    <a:pt x="651" y="374"/>
                  </a:lnTo>
                  <a:lnTo>
                    <a:pt x="653" y="374"/>
                  </a:lnTo>
                  <a:lnTo>
                    <a:pt x="655" y="374"/>
                  </a:lnTo>
                  <a:lnTo>
                    <a:pt x="659" y="374"/>
                  </a:lnTo>
                  <a:lnTo>
                    <a:pt x="661" y="374"/>
                  </a:lnTo>
                  <a:lnTo>
                    <a:pt x="661" y="372"/>
                  </a:lnTo>
                  <a:lnTo>
                    <a:pt x="663" y="372"/>
                  </a:lnTo>
                  <a:lnTo>
                    <a:pt x="663" y="370"/>
                  </a:lnTo>
                  <a:lnTo>
                    <a:pt x="665" y="370"/>
                  </a:lnTo>
                  <a:lnTo>
                    <a:pt x="665" y="368"/>
                  </a:lnTo>
                  <a:lnTo>
                    <a:pt x="665" y="366"/>
                  </a:lnTo>
                  <a:lnTo>
                    <a:pt x="663" y="366"/>
                  </a:lnTo>
                  <a:lnTo>
                    <a:pt x="663" y="364"/>
                  </a:lnTo>
                  <a:lnTo>
                    <a:pt x="665" y="363"/>
                  </a:lnTo>
                  <a:lnTo>
                    <a:pt x="665" y="361"/>
                  </a:lnTo>
                  <a:lnTo>
                    <a:pt x="665" y="359"/>
                  </a:lnTo>
                  <a:lnTo>
                    <a:pt x="667" y="359"/>
                  </a:lnTo>
                  <a:lnTo>
                    <a:pt x="669" y="359"/>
                  </a:lnTo>
                  <a:lnTo>
                    <a:pt x="670" y="359"/>
                  </a:lnTo>
                  <a:lnTo>
                    <a:pt x="672" y="359"/>
                  </a:lnTo>
                  <a:lnTo>
                    <a:pt x="672" y="357"/>
                  </a:lnTo>
                  <a:lnTo>
                    <a:pt x="674" y="357"/>
                  </a:lnTo>
                  <a:lnTo>
                    <a:pt x="676" y="359"/>
                  </a:lnTo>
                  <a:lnTo>
                    <a:pt x="674" y="359"/>
                  </a:lnTo>
                  <a:lnTo>
                    <a:pt x="676" y="361"/>
                  </a:lnTo>
                  <a:lnTo>
                    <a:pt x="674" y="361"/>
                  </a:lnTo>
                  <a:lnTo>
                    <a:pt x="674" y="364"/>
                  </a:lnTo>
                  <a:lnTo>
                    <a:pt x="674" y="366"/>
                  </a:lnTo>
                  <a:lnTo>
                    <a:pt x="674" y="368"/>
                  </a:lnTo>
                  <a:lnTo>
                    <a:pt x="676" y="368"/>
                  </a:lnTo>
                  <a:lnTo>
                    <a:pt x="676" y="370"/>
                  </a:lnTo>
                  <a:lnTo>
                    <a:pt x="678" y="372"/>
                  </a:lnTo>
                  <a:lnTo>
                    <a:pt x="680" y="372"/>
                  </a:lnTo>
                  <a:lnTo>
                    <a:pt x="682" y="372"/>
                  </a:lnTo>
                  <a:lnTo>
                    <a:pt x="684" y="372"/>
                  </a:lnTo>
                  <a:lnTo>
                    <a:pt x="686" y="372"/>
                  </a:lnTo>
                  <a:lnTo>
                    <a:pt x="688" y="372"/>
                  </a:lnTo>
                  <a:lnTo>
                    <a:pt x="689" y="370"/>
                  </a:lnTo>
                  <a:lnTo>
                    <a:pt x="691" y="370"/>
                  </a:lnTo>
                  <a:lnTo>
                    <a:pt x="695" y="370"/>
                  </a:lnTo>
                  <a:lnTo>
                    <a:pt x="697" y="370"/>
                  </a:lnTo>
                  <a:lnTo>
                    <a:pt x="697" y="368"/>
                  </a:lnTo>
                  <a:lnTo>
                    <a:pt x="699" y="368"/>
                  </a:lnTo>
                  <a:lnTo>
                    <a:pt x="699" y="366"/>
                  </a:lnTo>
                  <a:lnTo>
                    <a:pt x="701" y="366"/>
                  </a:lnTo>
                  <a:lnTo>
                    <a:pt x="703" y="366"/>
                  </a:lnTo>
                  <a:lnTo>
                    <a:pt x="703" y="364"/>
                  </a:lnTo>
                  <a:lnTo>
                    <a:pt x="705" y="364"/>
                  </a:lnTo>
                  <a:lnTo>
                    <a:pt x="707" y="366"/>
                  </a:lnTo>
                  <a:lnTo>
                    <a:pt x="708" y="366"/>
                  </a:lnTo>
                  <a:lnTo>
                    <a:pt x="710" y="366"/>
                  </a:lnTo>
                  <a:lnTo>
                    <a:pt x="710" y="368"/>
                  </a:lnTo>
                  <a:lnTo>
                    <a:pt x="712" y="368"/>
                  </a:lnTo>
                  <a:lnTo>
                    <a:pt x="714" y="368"/>
                  </a:lnTo>
                  <a:lnTo>
                    <a:pt x="716" y="370"/>
                  </a:lnTo>
                  <a:lnTo>
                    <a:pt x="718" y="372"/>
                  </a:lnTo>
                  <a:lnTo>
                    <a:pt x="720" y="372"/>
                  </a:lnTo>
                  <a:lnTo>
                    <a:pt x="722" y="372"/>
                  </a:lnTo>
                  <a:lnTo>
                    <a:pt x="724" y="374"/>
                  </a:lnTo>
                  <a:lnTo>
                    <a:pt x="726" y="374"/>
                  </a:lnTo>
                  <a:lnTo>
                    <a:pt x="727" y="372"/>
                  </a:lnTo>
                  <a:lnTo>
                    <a:pt x="729" y="370"/>
                  </a:lnTo>
                  <a:lnTo>
                    <a:pt x="729" y="368"/>
                  </a:lnTo>
                  <a:lnTo>
                    <a:pt x="731" y="366"/>
                  </a:lnTo>
                  <a:lnTo>
                    <a:pt x="729" y="363"/>
                  </a:lnTo>
                  <a:lnTo>
                    <a:pt x="729" y="361"/>
                  </a:lnTo>
                  <a:lnTo>
                    <a:pt x="729" y="359"/>
                  </a:lnTo>
                  <a:lnTo>
                    <a:pt x="727" y="357"/>
                  </a:lnTo>
                  <a:lnTo>
                    <a:pt x="727" y="355"/>
                  </a:lnTo>
                  <a:lnTo>
                    <a:pt x="726" y="355"/>
                  </a:lnTo>
                  <a:lnTo>
                    <a:pt x="727" y="353"/>
                  </a:lnTo>
                  <a:lnTo>
                    <a:pt x="726" y="351"/>
                  </a:lnTo>
                  <a:lnTo>
                    <a:pt x="726" y="349"/>
                  </a:lnTo>
                  <a:lnTo>
                    <a:pt x="726" y="347"/>
                  </a:lnTo>
                  <a:lnTo>
                    <a:pt x="727" y="345"/>
                  </a:lnTo>
                  <a:lnTo>
                    <a:pt x="731" y="345"/>
                  </a:lnTo>
                  <a:lnTo>
                    <a:pt x="733" y="345"/>
                  </a:lnTo>
                  <a:lnTo>
                    <a:pt x="733" y="344"/>
                  </a:lnTo>
                  <a:lnTo>
                    <a:pt x="735" y="344"/>
                  </a:lnTo>
                  <a:lnTo>
                    <a:pt x="737" y="344"/>
                  </a:lnTo>
                  <a:lnTo>
                    <a:pt x="737" y="345"/>
                  </a:lnTo>
                  <a:lnTo>
                    <a:pt x="739" y="345"/>
                  </a:lnTo>
                  <a:lnTo>
                    <a:pt x="739" y="347"/>
                  </a:lnTo>
                  <a:lnTo>
                    <a:pt x="741" y="349"/>
                  </a:lnTo>
                  <a:lnTo>
                    <a:pt x="741" y="351"/>
                  </a:lnTo>
                  <a:lnTo>
                    <a:pt x="743" y="353"/>
                  </a:lnTo>
                  <a:lnTo>
                    <a:pt x="743" y="355"/>
                  </a:lnTo>
                  <a:lnTo>
                    <a:pt x="745" y="357"/>
                  </a:lnTo>
                  <a:lnTo>
                    <a:pt x="746" y="357"/>
                  </a:lnTo>
                  <a:lnTo>
                    <a:pt x="746" y="359"/>
                  </a:lnTo>
                  <a:lnTo>
                    <a:pt x="748" y="357"/>
                  </a:lnTo>
                  <a:lnTo>
                    <a:pt x="748" y="359"/>
                  </a:lnTo>
                  <a:lnTo>
                    <a:pt x="750" y="359"/>
                  </a:lnTo>
                  <a:lnTo>
                    <a:pt x="752" y="359"/>
                  </a:lnTo>
                  <a:lnTo>
                    <a:pt x="754" y="359"/>
                  </a:lnTo>
                  <a:lnTo>
                    <a:pt x="756" y="359"/>
                  </a:lnTo>
                  <a:lnTo>
                    <a:pt x="756" y="357"/>
                  </a:lnTo>
                  <a:lnTo>
                    <a:pt x="758" y="357"/>
                  </a:lnTo>
                  <a:lnTo>
                    <a:pt x="760" y="357"/>
                  </a:lnTo>
                  <a:lnTo>
                    <a:pt x="760" y="355"/>
                  </a:lnTo>
                  <a:lnTo>
                    <a:pt x="762" y="355"/>
                  </a:lnTo>
                  <a:lnTo>
                    <a:pt x="764" y="355"/>
                  </a:lnTo>
                  <a:lnTo>
                    <a:pt x="765" y="355"/>
                  </a:lnTo>
                  <a:lnTo>
                    <a:pt x="765" y="353"/>
                  </a:lnTo>
                  <a:lnTo>
                    <a:pt x="767" y="353"/>
                  </a:lnTo>
                  <a:lnTo>
                    <a:pt x="769" y="351"/>
                  </a:lnTo>
                  <a:lnTo>
                    <a:pt x="771" y="351"/>
                  </a:lnTo>
                  <a:lnTo>
                    <a:pt x="771" y="349"/>
                  </a:lnTo>
                  <a:lnTo>
                    <a:pt x="771" y="347"/>
                  </a:lnTo>
                  <a:lnTo>
                    <a:pt x="771" y="345"/>
                  </a:lnTo>
                  <a:lnTo>
                    <a:pt x="769" y="345"/>
                  </a:lnTo>
                  <a:lnTo>
                    <a:pt x="767" y="345"/>
                  </a:lnTo>
                  <a:lnTo>
                    <a:pt x="767" y="344"/>
                  </a:lnTo>
                  <a:lnTo>
                    <a:pt x="765" y="342"/>
                  </a:lnTo>
                  <a:lnTo>
                    <a:pt x="765" y="340"/>
                  </a:lnTo>
                  <a:lnTo>
                    <a:pt x="767" y="340"/>
                  </a:lnTo>
                  <a:lnTo>
                    <a:pt x="767" y="338"/>
                  </a:lnTo>
                  <a:lnTo>
                    <a:pt x="769" y="336"/>
                  </a:lnTo>
                  <a:lnTo>
                    <a:pt x="771" y="334"/>
                  </a:lnTo>
                  <a:lnTo>
                    <a:pt x="773" y="334"/>
                  </a:lnTo>
                  <a:lnTo>
                    <a:pt x="775" y="334"/>
                  </a:lnTo>
                  <a:lnTo>
                    <a:pt x="777" y="334"/>
                  </a:lnTo>
                  <a:lnTo>
                    <a:pt x="779" y="334"/>
                  </a:lnTo>
                  <a:lnTo>
                    <a:pt x="781" y="336"/>
                  </a:lnTo>
                  <a:lnTo>
                    <a:pt x="781" y="338"/>
                  </a:lnTo>
                  <a:lnTo>
                    <a:pt x="783" y="338"/>
                  </a:lnTo>
                  <a:lnTo>
                    <a:pt x="784" y="340"/>
                  </a:lnTo>
                  <a:lnTo>
                    <a:pt x="786" y="340"/>
                  </a:lnTo>
                  <a:lnTo>
                    <a:pt x="788" y="340"/>
                  </a:lnTo>
                  <a:lnTo>
                    <a:pt x="790" y="338"/>
                  </a:lnTo>
                  <a:lnTo>
                    <a:pt x="792" y="338"/>
                  </a:lnTo>
                  <a:lnTo>
                    <a:pt x="794" y="338"/>
                  </a:lnTo>
                  <a:lnTo>
                    <a:pt x="796" y="336"/>
                  </a:lnTo>
                  <a:lnTo>
                    <a:pt x="796" y="334"/>
                  </a:lnTo>
                  <a:lnTo>
                    <a:pt x="796" y="330"/>
                  </a:lnTo>
                  <a:lnTo>
                    <a:pt x="796" y="328"/>
                  </a:lnTo>
                  <a:lnTo>
                    <a:pt x="796" y="327"/>
                  </a:lnTo>
                  <a:lnTo>
                    <a:pt x="798" y="327"/>
                  </a:lnTo>
                  <a:lnTo>
                    <a:pt x="800" y="328"/>
                  </a:lnTo>
                  <a:lnTo>
                    <a:pt x="802" y="328"/>
                  </a:lnTo>
                  <a:lnTo>
                    <a:pt x="802" y="327"/>
                  </a:lnTo>
                  <a:lnTo>
                    <a:pt x="805" y="327"/>
                  </a:lnTo>
                  <a:lnTo>
                    <a:pt x="807" y="325"/>
                  </a:lnTo>
                  <a:lnTo>
                    <a:pt x="807" y="323"/>
                  </a:lnTo>
                  <a:lnTo>
                    <a:pt x="809" y="321"/>
                  </a:lnTo>
                  <a:lnTo>
                    <a:pt x="811" y="317"/>
                  </a:lnTo>
                  <a:lnTo>
                    <a:pt x="813" y="317"/>
                  </a:lnTo>
                  <a:lnTo>
                    <a:pt x="815" y="315"/>
                  </a:lnTo>
                  <a:lnTo>
                    <a:pt x="817" y="315"/>
                  </a:lnTo>
                  <a:lnTo>
                    <a:pt x="817" y="313"/>
                  </a:lnTo>
                  <a:lnTo>
                    <a:pt x="819" y="313"/>
                  </a:lnTo>
                  <a:lnTo>
                    <a:pt x="819" y="311"/>
                  </a:lnTo>
                  <a:lnTo>
                    <a:pt x="821" y="311"/>
                  </a:lnTo>
                  <a:lnTo>
                    <a:pt x="822" y="311"/>
                  </a:lnTo>
                  <a:lnTo>
                    <a:pt x="822" y="309"/>
                  </a:lnTo>
                  <a:lnTo>
                    <a:pt x="824" y="309"/>
                  </a:lnTo>
                  <a:lnTo>
                    <a:pt x="826" y="311"/>
                  </a:lnTo>
                  <a:lnTo>
                    <a:pt x="828" y="309"/>
                  </a:lnTo>
                  <a:lnTo>
                    <a:pt x="830" y="309"/>
                  </a:lnTo>
                  <a:lnTo>
                    <a:pt x="834" y="309"/>
                  </a:lnTo>
                  <a:lnTo>
                    <a:pt x="836" y="309"/>
                  </a:lnTo>
                  <a:lnTo>
                    <a:pt x="838" y="309"/>
                  </a:lnTo>
                  <a:lnTo>
                    <a:pt x="841" y="309"/>
                  </a:lnTo>
                  <a:lnTo>
                    <a:pt x="843" y="309"/>
                  </a:lnTo>
                  <a:lnTo>
                    <a:pt x="845" y="309"/>
                  </a:lnTo>
                  <a:lnTo>
                    <a:pt x="847" y="309"/>
                  </a:lnTo>
                  <a:lnTo>
                    <a:pt x="849" y="308"/>
                  </a:lnTo>
                  <a:lnTo>
                    <a:pt x="851" y="308"/>
                  </a:lnTo>
                  <a:lnTo>
                    <a:pt x="853" y="308"/>
                  </a:lnTo>
                  <a:lnTo>
                    <a:pt x="853" y="309"/>
                  </a:lnTo>
                  <a:lnTo>
                    <a:pt x="855" y="309"/>
                  </a:lnTo>
                  <a:lnTo>
                    <a:pt x="859" y="309"/>
                  </a:lnTo>
                  <a:lnTo>
                    <a:pt x="859" y="308"/>
                  </a:lnTo>
                  <a:lnTo>
                    <a:pt x="860" y="308"/>
                  </a:lnTo>
                  <a:lnTo>
                    <a:pt x="860" y="309"/>
                  </a:lnTo>
                  <a:lnTo>
                    <a:pt x="862" y="309"/>
                  </a:lnTo>
                  <a:lnTo>
                    <a:pt x="864" y="30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812C6E7-005D-463C-AD59-06C27096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767"/>
              <a:ext cx="1237" cy="1347"/>
            </a:xfrm>
            <a:custGeom>
              <a:avLst/>
              <a:gdLst>
                <a:gd name="T0" fmla="*/ 579 w 1237"/>
                <a:gd name="T1" fmla="*/ 168 h 1347"/>
                <a:gd name="T2" fmla="*/ 830 w 1237"/>
                <a:gd name="T3" fmla="*/ 291 h 1347"/>
                <a:gd name="T4" fmla="*/ 1007 w 1237"/>
                <a:gd name="T5" fmla="*/ 223 h 1347"/>
                <a:gd name="T6" fmla="*/ 1041 w 1237"/>
                <a:gd name="T7" fmla="*/ 223 h 1347"/>
                <a:gd name="T8" fmla="*/ 1072 w 1237"/>
                <a:gd name="T9" fmla="*/ 244 h 1347"/>
                <a:gd name="T10" fmla="*/ 1098 w 1237"/>
                <a:gd name="T11" fmla="*/ 282 h 1347"/>
                <a:gd name="T12" fmla="*/ 1153 w 1237"/>
                <a:gd name="T13" fmla="*/ 397 h 1347"/>
                <a:gd name="T14" fmla="*/ 1138 w 1237"/>
                <a:gd name="T15" fmla="*/ 413 h 1347"/>
                <a:gd name="T16" fmla="*/ 1110 w 1237"/>
                <a:gd name="T17" fmla="*/ 411 h 1347"/>
                <a:gd name="T18" fmla="*/ 1087 w 1237"/>
                <a:gd name="T19" fmla="*/ 415 h 1347"/>
                <a:gd name="T20" fmla="*/ 1064 w 1237"/>
                <a:gd name="T21" fmla="*/ 428 h 1347"/>
                <a:gd name="T22" fmla="*/ 1043 w 1237"/>
                <a:gd name="T23" fmla="*/ 432 h 1347"/>
                <a:gd name="T24" fmla="*/ 1032 w 1237"/>
                <a:gd name="T25" fmla="*/ 447 h 1347"/>
                <a:gd name="T26" fmla="*/ 1197 w 1237"/>
                <a:gd name="T27" fmla="*/ 684 h 1347"/>
                <a:gd name="T28" fmla="*/ 1222 w 1237"/>
                <a:gd name="T29" fmla="*/ 762 h 1347"/>
                <a:gd name="T30" fmla="*/ 1218 w 1237"/>
                <a:gd name="T31" fmla="*/ 804 h 1347"/>
                <a:gd name="T32" fmla="*/ 1189 w 1237"/>
                <a:gd name="T33" fmla="*/ 823 h 1347"/>
                <a:gd name="T34" fmla="*/ 1174 w 1237"/>
                <a:gd name="T35" fmla="*/ 848 h 1347"/>
                <a:gd name="T36" fmla="*/ 1157 w 1237"/>
                <a:gd name="T37" fmla="*/ 893 h 1347"/>
                <a:gd name="T38" fmla="*/ 984 w 1237"/>
                <a:gd name="T39" fmla="*/ 1038 h 1347"/>
                <a:gd name="T40" fmla="*/ 946 w 1237"/>
                <a:gd name="T41" fmla="*/ 1039 h 1347"/>
                <a:gd name="T42" fmla="*/ 929 w 1237"/>
                <a:gd name="T43" fmla="*/ 1034 h 1347"/>
                <a:gd name="T44" fmla="*/ 910 w 1237"/>
                <a:gd name="T45" fmla="*/ 1020 h 1347"/>
                <a:gd name="T46" fmla="*/ 885 w 1237"/>
                <a:gd name="T47" fmla="*/ 1026 h 1347"/>
                <a:gd name="T48" fmla="*/ 842 w 1237"/>
                <a:gd name="T49" fmla="*/ 1038 h 1347"/>
                <a:gd name="T50" fmla="*/ 811 w 1237"/>
                <a:gd name="T51" fmla="*/ 1036 h 1347"/>
                <a:gd name="T52" fmla="*/ 789 w 1237"/>
                <a:gd name="T53" fmla="*/ 1045 h 1347"/>
                <a:gd name="T54" fmla="*/ 754 w 1237"/>
                <a:gd name="T55" fmla="*/ 1055 h 1347"/>
                <a:gd name="T56" fmla="*/ 718 w 1237"/>
                <a:gd name="T57" fmla="*/ 1017 h 1347"/>
                <a:gd name="T58" fmla="*/ 674 w 1237"/>
                <a:gd name="T59" fmla="*/ 1009 h 1347"/>
                <a:gd name="T60" fmla="*/ 648 w 1237"/>
                <a:gd name="T61" fmla="*/ 1005 h 1347"/>
                <a:gd name="T62" fmla="*/ 625 w 1237"/>
                <a:gd name="T63" fmla="*/ 1015 h 1347"/>
                <a:gd name="T64" fmla="*/ 606 w 1237"/>
                <a:gd name="T65" fmla="*/ 1043 h 1347"/>
                <a:gd name="T66" fmla="*/ 583 w 1237"/>
                <a:gd name="T67" fmla="*/ 1057 h 1347"/>
                <a:gd name="T68" fmla="*/ 564 w 1237"/>
                <a:gd name="T69" fmla="*/ 1083 h 1347"/>
                <a:gd name="T70" fmla="*/ 570 w 1237"/>
                <a:gd name="T71" fmla="*/ 1112 h 1347"/>
                <a:gd name="T72" fmla="*/ 543 w 1237"/>
                <a:gd name="T73" fmla="*/ 1106 h 1347"/>
                <a:gd name="T74" fmla="*/ 536 w 1237"/>
                <a:gd name="T75" fmla="*/ 1129 h 1347"/>
                <a:gd name="T76" fmla="*/ 498 w 1237"/>
                <a:gd name="T77" fmla="*/ 1136 h 1347"/>
                <a:gd name="T78" fmla="*/ 446 w 1237"/>
                <a:gd name="T79" fmla="*/ 1140 h 1347"/>
                <a:gd name="T80" fmla="*/ 456 w 1237"/>
                <a:gd name="T81" fmla="*/ 1169 h 1347"/>
                <a:gd name="T82" fmla="*/ 454 w 1237"/>
                <a:gd name="T83" fmla="*/ 1199 h 1347"/>
                <a:gd name="T84" fmla="*/ 427 w 1237"/>
                <a:gd name="T85" fmla="*/ 1199 h 1347"/>
                <a:gd name="T86" fmla="*/ 407 w 1237"/>
                <a:gd name="T87" fmla="*/ 1209 h 1347"/>
                <a:gd name="T88" fmla="*/ 395 w 1237"/>
                <a:gd name="T89" fmla="*/ 1222 h 1347"/>
                <a:gd name="T90" fmla="*/ 410 w 1237"/>
                <a:gd name="T91" fmla="*/ 1226 h 1347"/>
                <a:gd name="T92" fmla="*/ 418 w 1237"/>
                <a:gd name="T93" fmla="*/ 1245 h 1347"/>
                <a:gd name="T94" fmla="*/ 427 w 1237"/>
                <a:gd name="T95" fmla="*/ 1267 h 1347"/>
                <a:gd name="T96" fmla="*/ 427 w 1237"/>
                <a:gd name="T97" fmla="*/ 1283 h 1347"/>
                <a:gd name="T98" fmla="*/ 401 w 1237"/>
                <a:gd name="T99" fmla="*/ 1264 h 1347"/>
                <a:gd name="T100" fmla="*/ 376 w 1237"/>
                <a:gd name="T101" fmla="*/ 1267 h 1347"/>
                <a:gd name="T102" fmla="*/ 363 w 1237"/>
                <a:gd name="T103" fmla="*/ 1247 h 1347"/>
                <a:gd name="T104" fmla="*/ 346 w 1237"/>
                <a:gd name="T105" fmla="*/ 1256 h 1347"/>
                <a:gd name="T106" fmla="*/ 331 w 1237"/>
                <a:gd name="T107" fmla="*/ 1279 h 1347"/>
                <a:gd name="T108" fmla="*/ 237 w 1237"/>
                <a:gd name="T109" fmla="*/ 1304 h 1347"/>
                <a:gd name="T110" fmla="*/ 47 w 1237"/>
                <a:gd name="T111" fmla="*/ 1347 h 1347"/>
                <a:gd name="T112" fmla="*/ 55 w 1237"/>
                <a:gd name="T113" fmla="*/ 1313 h 1347"/>
                <a:gd name="T114" fmla="*/ 0 w 1237"/>
                <a:gd name="T115" fmla="*/ 1288 h 1347"/>
                <a:gd name="T116" fmla="*/ 21 w 1237"/>
                <a:gd name="T117" fmla="*/ 1233 h 1347"/>
                <a:gd name="T118" fmla="*/ 42 w 1237"/>
                <a:gd name="T119" fmla="*/ 124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7" h="1347">
                  <a:moveTo>
                    <a:pt x="355" y="0"/>
                  </a:moveTo>
                  <a:lnTo>
                    <a:pt x="355" y="23"/>
                  </a:lnTo>
                  <a:lnTo>
                    <a:pt x="359" y="25"/>
                  </a:lnTo>
                  <a:lnTo>
                    <a:pt x="359" y="52"/>
                  </a:lnTo>
                  <a:lnTo>
                    <a:pt x="433" y="52"/>
                  </a:lnTo>
                  <a:lnTo>
                    <a:pt x="560" y="152"/>
                  </a:lnTo>
                  <a:lnTo>
                    <a:pt x="566" y="158"/>
                  </a:lnTo>
                  <a:lnTo>
                    <a:pt x="568" y="156"/>
                  </a:lnTo>
                  <a:lnTo>
                    <a:pt x="570" y="158"/>
                  </a:lnTo>
                  <a:lnTo>
                    <a:pt x="572" y="160"/>
                  </a:lnTo>
                  <a:lnTo>
                    <a:pt x="572" y="162"/>
                  </a:lnTo>
                  <a:lnTo>
                    <a:pt x="572" y="164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6" y="169"/>
                  </a:lnTo>
                  <a:lnTo>
                    <a:pt x="579" y="169"/>
                  </a:lnTo>
                  <a:lnTo>
                    <a:pt x="579" y="168"/>
                  </a:lnTo>
                  <a:lnTo>
                    <a:pt x="581" y="169"/>
                  </a:lnTo>
                  <a:lnTo>
                    <a:pt x="695" y="261"/>
                  </a:lnTo>
                  <a:lnTo>
                    <a:pt x="697" y="263"/>
                  </a:lnTo>
                  <a:lnTo>
                    <a:pt x="699" y="263"/>
                  </a:lnTo>
                  <a:lnTo>
                    <a:pt x="703" y="268"/>
                  </a:lnTo>
                  <a:lnTo>
                    <a:pt x="705" y="268"/>
                  </a:lnTo>
                  <a:lnTo>
                    <a:pt x="709" y="272"/>
                  </a:lnTo>
                  <a:lnTo>
                    <a:pt x="711" y="274"/>
                  </a:lnTo>
                  <a:lnTo>
                    <a:pt x="714" y="274"/>
                  </a:lnTo>
                  <a:lnTo>
                    <a:pt x="716" y="274"/>
                  </a:lnTo>
                  <a:lnTo>
                    <a:pt x="714" y="276"/>
                  </a:lnTo>
                  <a:lnTo>
                    <a:pt x="720" y="282"/>
                  </a:lnTo>
                  <a:lnTo>
                    <a:pt x="739" y="283"/>
                  </a:lnTo>
                  <a:lnTo>
                    <a:pt x="741" y="283"/>
                  </a:lnTo>
                  <a:lnTo>
                    <a:pt x="743" y="283"/>
                  </a:lnTo>
                  <a:lnTo>
                    <a:pt x="745" y="283"/>
                  </a:lnTo>
                  <a:lnTo>
                    <a:pt x="830" y="291"/>
                  </a:lnTo>
                  <a:lnTo>
                    <a:pt x="901" y="299"/>
                  </a:lnTo>
                  <a:lnTo>
                    <a:pt x="939" y="244"/>
                  </a:lnTo>
                  <a:lnTo>
                    <a:pt x="954" y="245"/>
                  </a:lnTo>
                  <a:lnTo>
                    <a:pt x="971" y="217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8" y="221"/>
                  </a:lnTo>
                  <a:lnTo>
                    <a:pt x="990" y="221"/>
                  </a:lnTo>
                  <a:lnTo>
                    <a:pt x="992" y="223"/>
                  </a:lnTo>
                  <a:lnTo>
                    <a:pt x="994" y="223"/>
                  </a:lnTo>
                  <a:lnTo>
                    <a:pt x="996" y="223"/>
                  </a:lnTo>
                  <a:lnTo>
                    <a:pt x="998" y="223"/>
                  </a:lnTo>
                  <a:lnTo>
                    <a:pt x="1001" y="223"/>
                  </a:lnTo>
                  <a:lnTo>
                    <a:pt x="1003" y="221"/>
                  </a:lnTo>
                  <a:lnTo>
                    <a:pt x="1005" y="221"/>
                  </a:lnTo>
                  <a:lnTo>
                    <a:pt x="1007" y="221"/>
                  </a:lnTo>
                  <a:lnTo>
                    <a:pt x="1007" y="223"/>
                  </a:lnTo>
                  <a:lnTo>
                    <a:pt x="1009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5" y="221"/>
                  </a:lnTo>
                  <a:lnTo>
                    <a:pt x="1017" y="223"/>
                  </a:lnTo>
                  <a:lnTo>
                    <a:pt x="1018" y="223"/>
                  </a:lnTo>
                  <a:lnTo>
                    <a:pt x="1020" y="223"/>
                  </a:lnTo>
                  <a:lnTo>
                    <a:pt x="1022" y="223"/>
                  </a:lnTo>
                  <a:lnTo>
                    <a:pt x="1024" y="223"/>
                  </a:lnTo>
                  <a:lnTo>
                    <a:pt x="1026" y="223"/>
                  </a:lnTo>
                  <a:lnTo>
                    <a:pt x="1028" y="223"/>
                  </a:lnTo>
                  <a:lnTo>
                    <a:pt x="1032" y="225"/>
                  </a:lnTo>
                  <a:lnTo>
                    <a:pt x="1034" y="225"/>
                  </a:lnTo>
                  <a:lnTo>
                    <a:pt x="1036" y="225"/>
                  </a:lnTo>
                  <a:lnTo>
                    <a:pt x="1037" y="226"/>
                  </a:lnTo>
                  <a:lnTo>
                    <a:pt x="1039" y="225"/>
                  </a:lnTo>
                  <a:lnTo>
                    <a:pt x="1041" y="223"/>
                  </a:lnTo>
                  <a:lnTo>
                    <a:pt x="1043" y="223"/>
                  </a:lnTo>
                  <a:lnTo>
                    <a:pt x="1045" y="223"/>
                  </a:lnTo>
                  <a:lnTo>
                    <a:pt x="1047" y="221"/>
                  </a:lnTo>
                  <a:lnTo>
                    <a:pt x="1049" y="221"/>
                  </a:lnTo>
                  <a:lnTo>
                    <a:pt x="1051" y="221"/>
                  </a:lnTo>
                  <a:lnTo>
                    <a:pt x="1051" y="223"/>
                  </a:lnTo>
                  <a:lnTo>
                    <a:pt x="1053" y="225"/>
                  </a:lnTo>
                  <a:lnTo>
                    <a:pt x="1053" y="226"/>
                  </a:lnTo>
                  <a:lnTo>
                    <a:pt x="1053" y="228"/>
                  </a:lnTo>
                  <a:lnTo>
                    <a:pt x="1055" y="230"/>
                  </a:lnTo>
                  <a:lnTo>
                    <a:pt x="1053" y="232"/>
                  </a:lnTo>
                  <a:lnTo>
                    <a:pt x="1055" y="232"/>
                  </a:lnTo>
                  <a:lnTo>
                    <a:pt x="1055" y="236"/>
                  </a:lnTo>
                  <a:lnTo>
                    <a:pt x="1058" y="236"/>
                  </a:lnTo>
                  <a:lnTo>
                    <a:pt x="1062" y="238"/>
                  </a:lnTo>
                  <a:lnTo>
                    <a:pt x="1066" y="242"/>
                  </a:lnTo>
                  <a:lnTo>
                    <a:pt x="1072" y="244"/>
                  </a:lnTo>
                  <a:lnTo>
                    <a:pt x="1077" y="245"/>
                  </a:lnTo>
                  <a:lnTo>
                    <a:pt x="1083" y="245"/>
                  </a:lnTo>
                  <a:lnTo>
                    <a:pt x="1087" y="247"/>
                  </a:lnTo>
                  <a:lnTo>
                    <a:pt x="1085" y="253"/>
                  </a:lnTo>
                  <a:lnTo>
                    <a:pt x="1085" y="257"/>
                  </a:lnTo>
                  <a:lnTo>
                    <a:pt x="1085" y="259"/>
                  </a:lnTo>
                  <a:lnTo>
                    <a:pt x="1085" y="261"/>
                  </a:lnTo>
                  <a:lnTo>
                    <a:pt x="1085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1" y="266"/>
                  </a:lnTo>
                  <a:lnTo>
                    <a:pt x="1081" y="268"/>
                  </a:lnTo>
                  <a:lnTo>
                    <a:pt x="1081" y="270"/>
                  </a:lnTo>
                  <a:lnTo>
                    <a:pt x="1081" y="272"/>
                  </a:lnTo>
                  <a:lnTo>
                    <a:pt x="1087" y="276"/>
                  </a:lnTo>
                  <a:lnTo>
                    <a:pt x="1093" y="278"/>
                  </a:lnTo>
                  <a:lnTo>
                    <a:pt x="1098" y="282"/>
                  </a:lnTo>
                  <a:lnTo>
                    <a:pt x="1104" y="283"/>
                  </a:lnTo>
                  <a:lnTo>
                    <a:pt x="1108" y="287"/>
                  </a:lnTo>
                  <a:lnTo>
                    <a:pt x="1112" y="291"/>
                  </a:lnTo>
                  <a:lnTo>
                    <a:pt x="1115" y="297"/>
                  </a:lnTo>
                  <a:lnTo>
                    <a:pt x="1121" y="304"/>
                  </a:lnTo>
                  <a:lnTo>
                    <a:pt x="1127" y="312"/>
                  </a:lnTo>
                  <a:lnTo>
                    <a:pt x="1127" y="335"/>
                  </a:lnTo>
                  <a:lnTo>
                    <a:pt x="1129" y="350"/>
                  </a:lnTo>
                  <a:lnTo>
                    <a:pt x="1142" y="367"/>
                  </a:lnTo>
                  <a:lnTo>
                    <a:pt x="1153" y="380"/>
                  </a:lnTo>
                  <a:lnTo>
                    <a:pt x="1153" y="382"/>
                  </a:lnTo>
                  <a:lnTo>
                    <a:pt x="1155" y="384"/>
                  </a:lnTo>
                  <a:lnTo>
                    <a:pt x="1155" y="390"/>
                  </a:lnTo>
                  <a:lnTo>
                    <a:pt x="1153" y="390"/>
                  </a:lnTo>
                  <a:lnTo>
                    <a:pt x="1153" y="392"/>
                  </a:lnTo>
                  <a:lnTo>
                    <a:pt x="1153" y="396"/>
                  </a:lnTo>
                  <a:lnTo>
                    <a:pt x="1153" y="397"/>
                  </a:lnTo>
                  <a:lnTo>
                    <a:pt x="1153" y="399"/>
                  </a:lnTo>
                  <a:lnTo>
                    <a:pt x="1153" y="403"/>
                  </a:lnTo>
                  <a:lnTo>
                    <a:pt x="1157" y="409"/>
                  </a:lnTo>
                  <a:lnTo>
                    <a:pt x="1157" y="411"/>
                  </a:lnTo>
                  <a:lnTo>
                    <a:pt x="1155" y="411"/>
                  </a:lnTo>
                  <a:lnTo>
                    <a:pt x="1153" y="411"/>
                  </a:lnTo>
                  <a:lnTo>
                    <a:pt x="1151" y="411"/>
                  </a:lnTo>
                  <a:lnTo>
                    <a:pt x="1150" y="413"/>
                  </a:lnTo>
                  <a:lnTo>
                    <a:pt x="1150" y="415"/>
                  </a:lnTo>
                  <a:lnTo>
                    <a:pt x="1150" y="416"/>
                  </a:lnTo>
                  <a:lnTo>
                    <a:pt x="1148" y="416"/>
                  </a:lnTo>
                  <a:lnTo>
                    <a:pt x="1146" y="416"/>
                  </a:lnTo>
                  <a:lnTo>
                    <a:pt x="1144" y="416"/>
                  </a:lnTo>
                  <a:lnTo>
                    <a:pt x="1142" y="415"/>
                  </a:lnTo>
                  <a:lnTo>
                    <a:pt x="1142" y="413"/>
                  </a:lnTo>
                  <a:lnTo>
                    <a:pt x="1140" y="413"/>
                  </a:lnTo>
                  <a:lnTo>
                    <a:pt x="1138" y="413"/>
                  </a:lnTo>
                  <a:lnTo>
                    <a:pt x="1138" y="415"/>
                  </a:lnTo>
                  <a:lnTo>
                    <a:pt x="1134" y="411"/>
                  </a:lnTo>
                  <a:lnTo>
                    <a:pt x="1132" y="411"/>
                  </a:lnTo>
                  <a:lnTo>
                    <a:pt x="1131" y="413"/>
                  </a:lnTo>
                  <a:lnTo>
                    <a:pt x="1129" y="413"/>
                  </a:lnTo>
                  <a:lnTo>
                    <a:pt x="1127" y="411"/>
                  </a:lnTo>
                  <a:lnTo>
                    <a:pt x="1125" y="413"/>
                  </a:lnTo>
                  <a:lnTo>
                    <a:pt x="1123" y="413"/>
                  </a:lnTo>
                  <a:lnTo>
                    <a:pt x="1123" y="415"/>
                  </a:lnTo>
                  <a:lnTo>
                    <a:pt x="1123" y="416"/>
                  </a:lnTo>
                  <a:lnTo>
                    <a:pt x="1119" y="418"/>
                  </a:lnTo>
                  <a:lnTo>
                    <a:pt x="1117" y="416"/>
                  </a:lnTo>
                  <a:lnTo>
                    <a:pt x="1117" y="415"/>
                  </a:lnTo>
                  <a:lnTo>
                    <a:pt x="1115" y="413"/>
                  </a:lnTo>
                  <a:lnTo>
                    <a:pt x="1115" y="411"/>
                  </a:lnTo>
                  <a:lnTo>
                    <a:pt x="1112" y="411"/>
                  </a:lnTo>
                  <a:lnTo>
                    <a:pt x="1110" y="411"/>
                  </a:lnTo>
                  <a:lnTo>
                    <a:pt x="1108" y="413"/>
                  </a:lnTo>
                  <a:lnTo>
                    <a:pt x="1104" y="413"/>
                  </a:lnTo>
                  <a:lnTo>
                    <a:pt x="1102" y="413"/>
                  </a:lnTo>
                  <a:lnTo>
                    <a:pt x="1100" y="413"/>
                  </a:lnTo>
                  <a:lnTo>
                    <a:pt x="1098" y="415"/>
                  </a:lnTo>
                  <a:lnTo>
                    <a:pt x="1096" y="415"/>
                  </a:lnTo>
                  <a:lnTo>
                    <a:pt x="1096" y="413"/>
                  </a:lnTo>
                  <a:lnTo>
                    <a:pt x="1096" y="411"/>
                  </a:lnTo>
                  <a:lnTo>
                    <a:pt x="1094" y="411"/>
                  </a:lnTo>
                  <a:lnTo>
                    <a:pt x="1094" y="413"/>
                  </a:lnTo>
                  <a:lnTo>
                    <a:pt x="1093" y="413"/>
                  </a:lnTo>
                  <a:lnTo>
                    <a:pt x="1093" y="415"/>
                  </a:lnTo>
                  <a:lnTo>
                    <a:pt x="1091" y="416"/>
                  </a:lnTo>
                  <a:lnTo>
                    <a:pt x="1089" y="418"/>
                  </a:lnTo>
                  <a:lnTo>
                    <a:pt x="1087" y="418"/>
                  </a:lnTo>
                  <a:lnTo>
                    <a:pt x="1087" y="416"/>
                  </a:lnTo>
                  <a:lnTo>
                    <a:pt x="1087" y="415"/>
                  </a:lnTo>
                  <a:lnTo>
                    <a:pt x="1085" y="415"/>
                  </a:lnTo>
                  <a:lnTo>
                    <a:pt x="1083" y="415"/>
                  </a:lnTo>
                  <a:lnTo>
                    <a:pt x="1081" y="416"/>
                  </a:lnTo>
                  <a:lnTo>
                    <a:pt x="1081" y="418"/>
                  </a:lnTo>
                  <a:lnTo>
                    <a:pt x="1081" y="420"/>
                  </a:lnTo>
                  <a:lnTo>
                    <a:pt x="1079" y="420"/>
                  </a:lnTo>
                  <a:lnTo>
                    <a:pt x="1079" y="422"/>
                  </a:lnTo>
                  <a:lnTo>
                    <a:pt x="1077" y="422"/>
                  </a:lnTo>
                  <a:lnTo>
                    <a:pt x="1075" y="422"/>
                  </a:lnTo>
                  <a:lnTo>
                    <a:pt x="1074" y="422"/>
                  </a:lnTo>
                  <a:lnTo>
                    <a:pt x="1072" y="422"/>
                  </a:lnTo>
                  <a:lnTo>
                    <a:pt x="1072" y="424"/>
                  </a:lnTo>
                  <a:lnTo>
                    <a:pt x="1070" y="426"/>
                  </a:lnTo>
                  <a:lnTo>
                    <a:pt x="1068" y="426"/>
                  </a:lnTo>
                  <a:lnTo>
                    <a:pt x="1066" y="426"/>
                  </a:lnTo>
                  <a:lnTo>
                    <a:pt x="1066" y="428"/>
                  </a:lnTo>
                  <a:lnTo>
                    <a:pt x="1064" y="428"/>
                  </a:lnTo>
                  <a:lnTo>
                    <a:pt x="1062" y="428"/>
                  </a:lnTo>
                  <a:lnTo>
                    <a:pt x="1060" y="428"/>
                  </a:lnTo>
                  <a:lnTo>
                    <a:pt x="1058" y="430"/>
                  </a:lnTo>
                  <a:lnTo>
                    <a:pt x="1056" y="432"/>
                  </a:lnTo>
                  <a:lnTo>
                    <a:pt x="1056" y="434"/>
                  </a:lnTo>
                  <a:lnTo>
                    <a:pt x="1056" y="435"/>
                  </a:lnTo>
                  <a:lnTo>
                    <a:pt x="1055" y="437"/>
                  </a:lnTo>
                  <a:lnTo>
                    <a:pt x="1053" y="437"/>
                  </a:lnTo>
                  <a:lnTo>
                    <a:pt x="1053" y="435"/>
                  </a:lnTo>
                  <a:lnTo>
                    <a:pt x="1051" y="435"/>
                  </a:lnTo>
                  <a:lnTo>
                    <a:pt x="1051" y="434"/>
                  </a:lnTo>
                  <a:lnTo>
                    <a:pt x="1051" y="432"/>
                  </a:lnTo>
                  <a:lnTo>
                    <a:pt x="1051" y="430"/>
                  </a:lnTo>
                  <a:lnTo>
                    <a:pt x="1049" y="430"/>
                  </a:lnTo>
                  <a:lnTo>
                    <a:pt x="1047" y="430"/>
                  </a:lnTo>
                  <a:lnTo>
                    <a:pt x="1045" y="430"/>
                  </a:lnTo>
                  <a:lnTo>
                    <a:pt x="1043" y="432"/>
                  </a:lnTo>
                  <a:lnTo>
                    <a:pt x="1041" y="430"/>
                  </a:lnTo>
                  <a:lnTo>
                    <a:pt x="1039" y="430"/>
                  </a:lnTo>
                  <a:lnTo>
                    <a:pt x="1037" y="430"/>
                  </a:lnTo>
                  <a:lnTo>
                    <a:pt x="1037" y="432"/>
                  </a:lnTo>
                  <a:lnTo>
                    <a:pt x="1036" y="432"/>
                  </a:lnTo>
                  <a:lnTo>
                    <a:pt x="1036" y="434"/>
                  </a:lnTo>
                  <a:lnTo>
                    <a:pt x="1034" y="434"/>
                  </a:lnTo>
                  <a:lnTo>
                    <a:pt x="1034" y="435"/>
                  </a:lnTo>
                  <a:lnTo>
                    <a:pt x="1032" y="435"/>
                  </a:lnTo>
                  <a:lnTo>
                    <a:pt x="1032" y="437"/>
                  </a:lnTo>
                  <a:lnTo>
                    <a:pt x="1030" y="437"/>
                  </a:lnTo>
                  <a:lnTo>
                    <a:pt x="1030" y="439"/>
                  </a:lnTo>
                  <a:lnTo>
                    <a:pt x="1030" y="441"/>
                  </a:lnTo>
                  <a:lnTo>
                    <a:pt x="1028" y="443"/>
                  </a:lnTo>
                  <a:lnTo>
                    <a:pt x="1030" y="443"/>
                  </a:lnTo>
                  <a:lnTo>
                    <a:pt x="1032" y="445"/>
                  </a:lnTo>
                  <a:lnTo>
                    <a:pt x="1032" y="447"/>
                  </a:lnTo>
                  <a:lnTo>
                    <a:pt x="1030" y="447"/>
                  </a:lnTo>
                  <a:lnTo>
                    <a:pt x="1030" y="449"/>
                  </a:lnTo>
                  <a:lnTo>
                    <a:pt x="1028" y="449"/>
                  </a:lnTo>
                  <a:lnTo>
                    <a:pt x="1026" y="451"/>
                  </a:lnTo>
                  <a:lnTo>
                    <a:pt x="1026" y="453"/>
                  </a:lnTo>
                  <a:lnTo>
                    <a:pt x="1026" y="454"/>
                  </a:lnTo>
                  <a:lnTo>
                    <a:pt x="1028" y="456"/>
                  </a:lnTo>
                  <a:lnTo>
                    <a:pt x="1028" y="458"/>
                  </a:lnTo>
                  <a:lnTo>
                    <a:pt x="1041" y="477"/>
                  </a:lnTo>
                  <a:lnTo>
                    <a:pt x="1106" y="563"/>
                  </a:lnTo>
                  <a:lnTo>
                    <a:pt x="1159" y="633"/>
                  </a:lnTo>
                  <a:lnTo>
                    <a:pt x="1161" y="635"/>
                  </a:lnTo>
                  <a:lnTo>
                    <a:pt x="1163" y="637"/>
                  </a:lnTo>
                  <a:lnTo>
                    <a:pt x="1163" y="639"/>
                  </a:lnTo>
                  <a:lnTo>
                    <a:pt x="1172" y="652"/>
                  </a:lnTo>
                  <a:lnTo>
                    <a:pt x="1191" y="675"/>
                  </a:lnTo>
                  <a:lnTo>
                    <a:pt x="1197" y="684"/>
                  </a:lnTo>
                  <a:lnTo>
                    <a:pt x="1210" y="703"/>
                  </a:lnTo>
                  <a:lnTo>
                    <a:pt x="1224" y="720"/>
                  </a:lnTo>
                  <a:lnTo>
                    <a:pt x="1235" y="734"/>
                  </a:lnTo>
                  <a:lnTo>
                    <a:pt x="1235" y="736"/>
                  </a:lnTo>
                  <a:lnTo>
                    <a:pt x="1233" y="737"/>
                  </a:lnTo>
                  <a:lnTo>
                    <a:pt x="1231" y="739"/>
                  </a:lnTo>
                  <a:lnTo>
                    <a:pt x="1231" y="741"/>
                  </a:lnTo>
                  <a:lnTo>
                    <a:pt x="1233" y="743"/>
                  </a:lnTo>
                  <a:lnTo>
                    <a:pt x="1233" y="745"/>
                  </a:lnTo>
                  <a:lnTo>
                    <a:pt x="1235" y="747"/>
                  </a:lnTo>
                  <a:lnTo>
                    <a:pt x="1235" y="749"/>
                  </a:lnTo>
                  <a:lnTo>
                    <a:pt x="1237" y="751"/>
                  </a:lnTo>
                  <a:lnTo>
                    <a:pt x="1235" y="753"/>
                  </a:lnTo>
                  <a:lnTo>
                    <a:pt x="1235" y="755"/>
                  </a:lnTo>
                  <a:lnTo>
                    <a:pt x="1227" y="760"/>
                  </a:lnTo>
                  <a:lnTo>
                    <a:pt x="1226" y="762"/>
                  </a:lnTo>
                  <a:lnTo>
                    <a:pt x="1222" y="762"/>
                  </a:lnTo>
                  <a:lnTo>
                    <a:pt x="1222" y="764"/>
                  </a:lnTo>
                  <a:lnTo>
                    <a:pt x="1220" y="764"/>
                  </a:lnTo>
                  <a:lnTo>
                    <a:pt x="1220" y="766"/>
                  </a:lnTo>
                  <a:lnTo>
                    <a:pt x="1220" y="770"/>
                  </a:lnTo>
                  <a:lnTo>
                    <a:pt x="1218" y="779"/>
                  </a:lnTo>
                  <a:lnTo>
                    <a:pt x="1220" y="779"/>
                  </a:lnTo>
                  <a:lnTo>
                    <a:pt x="1220" y="781"/>
                  </a:lnTo>
                  <a:lnTo>
                    <a:pt x="1224" y="781"/>
                  </a:lnTo>
                  <a:lnTo>
                    <a:pt x="1224" y="783"/>
                  </a:lnTo>
                  <a:lnTo>
                    <a:pt x="1216" y="787"/>
                  </a:lnTo>
                  <a:lnTo>
                    <a:pt x="1214" y="789"/>
                  </a:lnTo>
                  <a:lnTo>
                    <a:pt x="1214" y="791"/>
                  </a:lnTo>
                  <a:lnTo>
                    <a:pt x="1214" y="793"/>
                  </a:lnTo>
                  <a:lnTo>
                    <a:pt x="1216" y="794"/>
                  </a:lnTo>
                  <a:lnTo>
                    <a:pt x="1216" y="796"/>
                  </a:lnTo>
                  <a:lnTo>
                    <a:pt x="1216" y="800"/>
                  </a:lnTo>
                  <a:lnTo>
                    <a:pt x="1218" y="804"/>
                  </a:lnTo>
                  <a:lnTo>
                    <a:pt x="1218" y="806"/>
                  </a:lnTo>
                  <a:lnTo>
                    <a:pt x="1216" y="806"/>
                  </a:lnTo>
                  <a:lnTo>
                    <a:pt x="1214" y="808"/>
                  </a:lnTo>
                  <a:lnTo>
                    <a:pt x="1210" y="806"/>
                  </a:lnTo>
                  <a:lnTo>
                    <a:pt x="1208" y="806"/>
                  </a:lnTo>
                  <a:lnTo>
                    <a:pt x="1205" y="808"/>
                  </a:lnTo>
                  <a:lnTo>
                    <a:pt x="1203" y="810"/>
                  </a:lnTo>
                  <a:lnTo>
                    <a:pt x="1201" y="810"/>
                  </a:lnTo>
                  <a:lnTo>
                    <a:pt x="1197" y="810"/>
                  </a:lnTo>
                  <a:lnTo>
                    <a:pt x="1195" y="812"/>
                  </a:lnTo>
                  <a:lnTo>
                    <a:pt x="1195" y="813"/>
                  </a:lnTo>
                  <a:lnTo>
                    <a:pt x="1197" y="815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3" y="821"/>
                  </a:lnTo>
                  <a:lnTo>
                    <a:pt x="1191" y="821"/>
                  </a:lnTo>
                  <a:lnTo>
                    <a:pt x="1189" y="823"/>
                  </a:lnTo>
                  <a:lnTo>
                    <a:pt x="1189" y="825"/>
                  </a:lnTo>
                  <a:lnTo>
                    <a:pt x="1188" y="825"/>
                  </a:lnTo>
                  <a:lnTo>
                    <a:pt x="1186" y="825"/>
                  </a:lnTo>
                  <a:lnTo>
                    <a:pt x="1184" y="827"/>
                  </a:lnTo>
                  <a:lnTo>
                    <a:pt x="1184" y="829"/>
                  </a:lnTo>
                  <a:lnTo>
                    <a:pt x="1186" y="831"/>
                  </a:lnTo>
                  <a:lnTo>
                    <a:pt x="1186" y="832"/>
                  </a:lnTo>
                  <a:lnTo>
                    <a:pt x="1184" y="834"/>
                  </a:lnTo>
                  <a:lnTo>
                    <a:pt x="1182" y="836"/>
                  </a:lnTo>
                  <a:lnTo>
                    <a:pt x="1182" y="838"/>
                  </a:lnTo>
                  <a:lnTo>
                    <a:pt x="1180" y="838"/>
                  </a:lnTo>
                  <a:lnTo>
                    <a:pt x="1176" y="838"/>
                  </a:lnTo>
                  <a:lnTo>
                    <a:pt x="1174" y="840"/>
                  </a:lnTo>
                  <a:lnTo>
                    <a:pt x="1174" y="842"/>
                  </a:lnTo>
                  <a:lnTo>
                    <a:pt x="1174" y="844"/>
                  </a:lnTo>
                  <a:lnTo>
                    <a:pt x="1174" y="846"/>
                  </a:lnTo>
                  <a:lnTo>
                    <a:pt x="1174" y="848"/>
                  </a:lnTo>
                  <a:lnTo>
                    <a:pt x="1174" y="850"/>
                  </a:lnTo>
                  <a:lnTo>
                    <a:pt x="1172" y="848"/>
                  </a:lnTo>
                  <a:lnTo>
                    <a:pt x="1170" y="850"/>
                  </a:lnTo>
                  <a:lnTo>
                    <a:pt x="1170" y="851"/>
                  </a:lnTo>
                  <a:lnTo>
                    <a:pt x="1170" y="853"/>
                  </a:lnTo>
                  <a:lnTo>
                    <a:pt x="1172" y="855"/>
                  </a:lnTo>
                  <a:lnTo>
                    <a:pt x="1172" y="859"/>
                  </a:lnTo>
                  <a:lnTo>
                    <a:pt x="1172" y="863"/>
                  </a:lnTo>
                  <a:lnTo>
                    <a:pt x="1174" y="863"/>
                  </a:lnTo>
                  <a:lnTo>
                    <a:pt x="1176" y="865"/>
                  </a:lnTo>
                  <a:lnTo>
                    <a:pt x="1176" y="867"/>
                  </a:lnTo>
                  <a:lnTo>
                    <a:pt x="1174" y="869"/>
                  </a:lnTo>
                  <a:lnTo>
                    <a:pt x="1174" y="870"/>
                  </a:lnTo>
                  <a:lnTo>
                    <a:pt x="1174" y="872"/>
                  </a:lnTo>
                  <a:lnTo>
                    <a:pt x="1176" y="872"/>
                  </a:lnTo>
                  <a:lnTo>
                    <a:pt x="1180" y="874"/>
                  </a:lnTo>
                  <a:lnTo>
                    <a:pt x="1157" y="893"/>
                  </a:lnTo>
                  <a:lnTo>
                    <a:pt x="1144" y="895"/>
                  </a:lnTo>
                  <a:lnTo>
                    <a:pt x="1142" y="903"/>
                  </a:lnTo>
                  <a:lnTo>
                    <a:pt x="1119" y="922"/>
                  </a:lnTo>
                  <a:lnTo>
                    <a:pt x="1117" y="924"/>
                  </a:lnTo>
                  <a:lnTo>
                    <a:pt x="1102" y="927"/>
                  </a:lnTo>
                  <a:lnTo>
                    <a:pt x="1094" y="937"/>
                  </a:lnTo>
                  <a:lnTo>
                    <a:pt x="1068" y="958"/>
                  </a:lnTo>
                  <a:lnTo>
                    <a:pt x="1055" y="977"/>
                  </a:lnTo>
                  <a:lnTo>
                    <a:pt x="1041" y="988"/>
                  </a:lnTo>
                  <a:lnTo>
                    <a:pt x="1036" y="996"/>
                  </a:lnTo>
                  <a:lnTo>
                    <a:pt x="1034" y="998"/>
                  </a:lnTo>
                  <a:lnTo>
                    <a:pt x="1007" y="1024"/>
                  </a:lnTo>
                  <a:lnTo>
                    <a:pt x="1003" y="1028"/>
                  </a:lnTo>
                  <a:lnTo>
                    <a:pt x="1001" y="1030"/>
                  </a:lnTo>
                  <a:lnTo>
                    <a:pt x="996" y="1034"/>
                  </a:lnTo>
                  <a:lnTo>
                    <a:pt x="990" y="1036"/>
                  </a:lnTo>
                  <a:lnTo>
                    <a:pt x="984" y="1038"/>
                  </a:lnTo>
                  <a:lnTo>
                    <a:pt x="982" y="1038"/>
                  </a:lnTo>
                  <a:lnTo>
                    <a:pt x="980" y="1038"/>
                  </a:lnTo>
                  <a:lnTo>
                    <a:pt x="977" y="1038"/>
                  </a:lnTo>
                  <a:lnTo>
                    <a:pt x="975" y="1039"/>
                  </a:lnTo>
                  <a:lnTo>
                    <a:pt x="973" y="1038"/>
                  </a:lnTo>
                  <a:lnTo>
                    <a:pt x="971" y="1038"/>
                  </a:lnTo>
                  <a:lnTo>
                    <a:pt x="969" y="1038"/>
                  </a:lnTo>
                  <a:lnTo>
                    <a:pt x="967" y="1038"/>
                  </a:lnTo>
                  <a:lnTo>
                    <a:pt x="965" y="1038"/>
                  </a:lnTo>
                  <a:lnTo>
                    <a:pt x="961" y="1038"/>
                  </a:lnTo>
                  <a:lnTo>
                    <a:pt x="960" y="1038"/>
                  </a:lnTo>
                  <a:lnTo>
                    <a:pt x="958" y="1039"/>
                  </a:lnTo>
                  <a:lnTo>
                    <a:pt x="956" y="1041"/>
                  </a:lnTo>
                  <a:lnTo>
                    <a:pt x="952" y="1039"/>
                  </a:lnTo>
                  <a:lnTo>
                    <a:pt x="950" y="1039"/>
                  </a:lnTo>
                  <a:lnTo>
                    <a:pt x="948" y="1039"/>
                  </a:lnTo>
                  <a:lnTo>
                    <a:pt x="946" y="1039"/>
                  </a:lnTo>
                  <a:lnTo>
                    <a:pt x="944" y="1039"/>
                  </a:lnTo>
                  <a:lnTo>
                    <a:pt x="942" y="1039"/>
                  </a:lnTo>
                  <a:lnTo>
                    <a:pt x="941" y="1041"/>
                  </a:lnTo>
                  <a:lnTo>
                    <a:pt x="937" y="1041"/>
                  </a:lnTo>
                  <a:lnTo>
                    <a:pt x="935" y="1041"/>
                  </a:lnTo>
                  <a:lnTo>
                    <a:pt x="935" y="1043"/>
                  </a:lnTo>
                  <a:lnTo>
                    <a:pt x="935" y="1045"/>
                  </a:lnTo>
                  <a:lnTo>
                    <a:pt x="933" y="1045"/>
                  </a:lnTo>
                  <a:lnTo>
                    <a:pt x="933" y="1043"/>
                  </a:lnTo>
                  <a:lnTo>
                    <a:pt x="933" y="1041"/>
                  </a:lnTo>
                  <a:lnTo>
                    <a:pt x="933" y="1039"/>
                  </a:lnTo>
                  <a:lnTo>
                    <a:pt x="931" y="1038"/>
                  </a:lnTo>
                  <a:lnTo>
                    <a:pt x="931" y="1036"/>
                  </a:lnTo>
                  <a:lnTo>
                    <a:pt x="933" y="1036"/>
                  </a:lnTo>
                  <a:lnTo>
                    <a:pt x="931" y="1034"/>
                  </a:lnTo>
                  <a:lnTo>
                    <a:pt x="931" y="1032"/>
                  </a:lnTo>
                  <a:lnTo>
                    <a:pt x="929" y="1034"/>
                  </a:lnTo>
                  <a:lnTo>
                    <a:pt x="927" y="1032"/>
                  </a:lnTo>
                  <a:lnTo>
                    <a:pt x="925" y="1032"/>
                  </a:lnTo>
                  <a:lnTo>
                    <a:pt x="923" y="1032"/>
                  </a:lnTo>
                  <a:lnTo>
                    <a:pt x="923" y="1030"/>
                  </a:lnTo>
                  <a:lnTo>
                    <a:pt x="923" y="1028"/>
                  </a:lnTo>
                  <a:lnTo>
                    <a:pt x="923" y="1026"/>
                  </a:lnTo>
                  <a:lnTo>
                    <a:pt x="922" y="1026"/>
                  </a:lnTo>
                  <a:lnTo>
                    <a:pt x="920" y="1028"/>
                  </a:lnTo>
                  <a:lnTo>
                    <a:pt x="918" y="1028"/>
                  </a:lnTo>
                  <a:lnTo>
                    <a:pt x="918" y="1026"/>
                  </a:lnTo>
                  <a:lnTo>
                    <a:pt x="916" y="1026"/>
                  </a:lnTo>
                  <a:lnTo>
                    <a:pt x="914" y="1026"/>
                  </a:lnTo>
                  <a:lnTo>
                    <a:pt x="914" y="1024"/>
                  </a:lnTo>
                  <a:lnTo>
                    <a:pt x="912" y="1024"/>
                  </a:lnTo>
                  <a:lnTo>
                    <a:pt x="912" y="1022"/>
                  </a:lnTo>
                  <a:lnTo>
                    <a:pt x="912" y="1020"/>
                  </a:lnTo>
                  <a:lnTo>
                    <a:pt x="910" y="1020"/>
                  </a:lnTo>
                  <a:lnTo>
                    <a:pt x="908" y="1020"/>
                  </a:lnTo>
                  <a:lnTo>
                    <a:pt x="908" y="1022"/>
                  </a:lnTo>
                  <a:lnTo>
                    <a:pt x="906" y="1022"/>
                  </a:lnTo>
                  <a:lnTo>
                    <a:pt x="904" y="1022"/>
                  </a:lnTo>
                  <a:lnTo>
                    <a:pt x="903" y="1022"/>
                  </a:lnTo>
                  <a:lnTo>
                    <a:pt x="901" y="1022"/>
                  </a:lnTo>
                  <a:lnTo>
                    <a:pt x="899" y="1022"/>
                  </a:lnTo>
                  <a:lnTo>
                    <a:pt x="899" y="1020"/>
                  </a:lnTo>
                  <a:lnTo>
                    <a:pt x="897" y="1022"/>
                  </a:lnTo>
                  <a:lnTo>
                    <a:pt x="895" y="1022"/>
                  </a:lnTo>
                  <a:lnTo>
                    <a:pt x="895" y="1024"/>
                  </a:lnTo>
                  <a:lnTo>
                    <a:pt x="893" y="1024"/>
                  </a:lnTo>
                  <a:lnTo>
                    <a:pt x="891" y="1024"/>
                  </a:lnTo>
                  <a:lnTo>
                    <a:pt x="891" y="1022"/>
                  </a:lnTo>
                  <a:lnTo>
                    <a:pt x="889" y="1020"/>
                  </a:lnTo>
                  <a:lnTo>
                    <a:pt x="885" y="1022"/>
                  </a:lnTo>
                  <a:lnTo>
                    <a:pt x="885" y="1026"/>
                  </a:lnTo>
                  <a:lnTo>
                    <a:pt x="884" y="1024"/>
                  </a:lnTo>
                  <a:lnTo>
                    <a:pt x="882" y="1024"/>
                  </a:lnTo>
                  <a:lnTo>
                    <a:pt x="880" y="1026"/>
                  </a:lnTo>
                  <a:lnTo>
                    <a:pt x="878" y="1026"/>
                  </a:lnTo>
                  <a:lnTo>
                    <a:pt x="874" y="1028"/>
                  </a:lnTo>
                  <a:lnTo>
                    <a:pt x="872" y="1026"/>
                  </a:lnTo>
                  <a:lnTo>
                    <a:pt x="866" y="1024"/>
                  </a:lnTo>
                  <a:lnTo>
                    <a:pt x="865" y="1026"/>
                  </a:lnTo>
                  <a:lnTo>
                    <a:pt x="865" y="1028"/>
                  </a:lnTo>
                  <a:lnTo>
                    <a:pt x="859" y="1030"/>
                  </a:lnTo>
                  <a:lnTo>
                    <a:pt x="859" y="1034"/>
                  </a:lnTo>
                  <a:lnTo>
                    <a:pt x="853" y="1034"/>
                  </a:lnTo>
                  <a:lnTo>
                    <a:pt x="851" y="1034"/>
                  </a:lnTo>
                  <a:lnTo>
                    <a:pt x="847" y="1036"/>
                  </a:lnTo>
                  <a:lnTo>
                    <a:pt x="846" y="1034"/>
                  </a:lnTo>
                  <a:lnTo>
                    <a:pt x="844" y="1036"/>
                  </a:lnTo>
                  <a:lnTo>
                    <a:pt x="842" y="1038"/>
                  </a:lnTo>
                  <a:lnTo>
                    <a:pt x="838" y="1036"/>
                  </a:lnTo>
                  <a:lnTo>
                    <a:pt x="834" y="1034"/>
                  </a:lnTo>
                  <a:lnTo>
                    <a:pt x="832" y="1038"/>
                  </a:lnTo>
                  <a:lnTo>
                    <a:pt x="832" y="1039"/>
                  </a:lnTo>
                  <a:lnTo>
                    <a:pt x="830" y="1038"/>
                  </a:lnTo>
                  <a:lnTo>
                    <a:pt x="828" y="1038"/>
                  </a:lnTo>
                  <a:lnTo>
                    <a:pt x="828" y="1039"/>
                  </a:lnTo>
                  <a:lnTo>
                    <a:pt x="827" y="1039"/>
                  </a:lnTo>
                  <a:lnTo>
                    <a:pt x="825" y="1039"/>
                  </a:lnTo>
                  <a:lnTo>
                    <a:pt x="825" y="1036"/>
                  </a:lnTo>
                  <a:lnTo>
                    <a:pt x="821" y="1034"/>
                  </a:lnTo>
                  <a:lnTo>
                    <a:pt x="819" y="1034"/>
                  </a:lnTo>
                  <a:lnTo>
                    <a:pt x="817" y="1034"/>
                  </a:lnTo>
                  <a:lnTo>
                    <a:pt x="815" y="1036"/>
                  </a:lnTo>
                  <a:lnTo>
                    <a:pt x="813" y="1034"/>
                  </a:lnTo>
                  <a:lnTo>
                    <a:pt x="811" y="1034"/>
                  </a:lnTo>
                  <a:lnTo>
                    <a:pt x="811" y="1036"/>
                  </a:lnTo>
                  <a:lnTo>
                    <a:pt x="809" y="1034"/>
                  </a:lnTo>
                  <a:lnTo>
                    <a:pt x="808" y="1034"/>
                  </a:lnTo>
                  <a:lnTo>
                    <a:pt x="808" y="1032"/>
                  </a:lnTo>
                  <a:lnTo>
                    <a:pt x="808" y="1030"/>
                  </a:lnTo>
                  <a:lnTo>
                    <a:pt x="806" y="1032"/>
                  </a:lnTo>
                  <a:lnTo>
                    <a:pt x="804" y="1032"/>
                  </a:lnTo>
                  <a:lnTo>
                    <a:pt x="802" y="1036"/>
                  </a:lnTo>
                  <a:lnTo>
                    <a:pt x="802" y="1038"/>
                  </a:lnTo>
                  <a:lnTo>
                    <a:pt x="802" y="1039"/>
                  </a:lnTo>
                  <a:lnTo>
                    <a:pt x="798" y="1041"/>
                  </a:lnTo>
                  <a:lnTo>
                    <a:pt x="796" y="1045"/>
                  </a:lnTo>
                  <a:lnTo>
                    <a:pt x="794" y="1041"/>
                  </a:lnTo>
                  <a:lnTo>
                    <a:pt x="789" y="1039"/>
                  </a:lnTo>
                  <a:lnTo>
                    <a:pt x="787" y="1041"/>
                  </a:lnTo>
                  <a:lnTo>
                    <a:pt x="787" y="1043"/>
                  </a:lnTo>
                  <a:lnTo>
                    <a:pt x="787" y="1045"/>
                  </a:lnTo>
                  <a:lnTo>
                    <a:pt x="789" y="1045"/>
                  </a:lnTo>
                  <a:lnTo>
                    <a:pt x="787" y="1045"/>
                  </a:lnTo>
                  <a:lnTo>
                    <a:pt x="785" y="1045"/>
                  </a:lnTo>
                  <a:lnTo>
                    <a:pt x="783" y="1045"/>
                  </a:lnTo>
                  <a:lnTo>
                    <a:pt x="783" y="1047"/>
                  </a:lnTo>
                  <a:lnTo>
                    <a:pt x="779" y="1049"/>
                  </a:lnTo>
                  <a:lnTo>
                    <a:pt x="777" y="1051"/>
                  </a:lnTo>
                  <a:lnTo>
                    <a:pt x="773" y="1051"/>
                  </a:lnTo>
                  <a:lnTo>
                    <a:pt x="771" y="1051"/>
                  </a:lnTo>
                  <a:lnTo>
                    <a:pt x="769" y="1049"/>
                  </a:lnTo>
                  <a:lnTo>
                    <a:pt x="766" y="1047"/>
                  </a:lnTo>
                  <a:lnTo>
                    <a:pt x="762" y="1047"/>
                  </a:lnTo>
                  <a:lnTo>
                    <a:pt x="760" y="1049"/>
                  </a:lnTo>
                  <a:lnTo>
                    <a:pt x="758" y="1049"/>
                  </a:lnTo>
                  <a:lnTo>
                    <a:pt x="758" y="1051"/>
                  </a:lnTo>
                  <a:lnTo>
                    <a:pt x="756" y="1053"/>
                  </a:lnTo>
                  <a:lnTo>
                    <a:pt x="754" y="1053"/>
                  </a:lnTo>
                  <a:lnTo>
                    <a:pt x="754" y="1055"/>
                  </a:lnTo>
                  <a:lnTo>
                    <a:pt x="750" y="1057"/>
                  </a:lnTo>
                  <a:lnTo>
                    <a:pt x="747" y="1053"/>
                  </a:lnTo>
                  <a:lnTo>
                    <a:pt x="745" y="1055"/>
                  </a:lnTo>
                  <a:lnTo>
                    <a:pt x="739" y="1053"/>
                  </a:lnTo>
                  <a:lnTo>
                    <a:pt x="733" y="1049"/>
                  </a:lnTo>
                  <a:lnTo>
                    <a:pt x="731" y="1047"/>
                  </a:lnTo>
                  <a:lnTo>
                    <a:pt x="731" y="1045"/>
                  </a:lnTo>
                  <a:lnTo>
                    <a:pt x="731" y="1041"/>
                  </a:lnTo>
                  <a:lnTo>
                    <a:pt x="731" y="1038"/>
                  </a:lnTo>
                  <a:lnTo>
                    <a:pt x="730" y="1034"/>
                  </a:lnTo>
                  <a:lnTo>
                    <a:pt x="728" y="1030"/>
                  </a:lnTo>
                  <a:lnTo>
                    <a:pt x="724" y="1028"/>
                  </a:lnTo>
                  <a:lnTo>
                    <a:pt x="726" y="1022"/>
                  </a:lnTo>
                  <a:lnTo>
                    <a:pt x="724" y="1019"/>
                  </a:lnTo>
                  <a:lnTo>
                    <a:pt x="722" y="1019"/>
                  </a:lnTo>
                  <a:lnTo>
                    <a:pt x="718" y="1020"/>
                  </a:lnTo>
                  <a:lnTo>
                    <a:pt x="718" y="1017"/>
                  </a:lnTo>
                  <a:lnTo>
                    <a:pt x="718" y="1015"/>
                  </a:lnTo>
                  <a:lnTo>
                    <a:pt x="716" y="1011"/>
                  </a:lnTo>
                  <a:lnTo>
                    <a:pt x="714" y="1009"/>
                  </a:lnTo>
                  <a:lnTo>
                    <a:pt x="712" y="1009"/>
                  </a:lnTo>
                  <a:lnTo>
                    <a:pt x="709" y="1005"/>
                  </a:lnTo>
                  <a:lnTo>
                    <a:pt x="707" y="1003"/>
                  </a:lnTo>
                  <a:lnTo>
                    <a:pt x="703" y="1001"/>
                  </a:lnTo>
                  <a:lnTo>
                    <a:pt x="703" y="1007"/>
                  </a:lnTo>
                  <a:lnTo>
                    <a:pt x="701" y="1013"/>
                  </a:lnTo>
                  <a:lnTo>
                    <a:pt x="699" y="1015"/>
                  </a:lnTo>
                  <a:lnTo>
                    <a:pt x="697" y="1017"/>
                  </a:lnTo>
                  <a:lnTo>
                    <a:pt x="693" y="1017"/>
                  </a:lnTo>
                  <a:lnTo>
                    <a:pt x="690" y="1017"/>
                  </a:lnTo>
                  <a:lnTo>
                    <a:pt x="684" y="1015"/>
                  </a:lnTo>
                  <a:lnTo>
                    <a:pt x="678" y="1015"/>
                  </a:lnTo>
                  <a:lnTo>
                    <a:pt x="676" y="1011"/>
                  </a:lnTo>
                  <a:lnTo>
                    <a:pt x="674" y="1009"/>
                  </a:lnTo>
                  <a:lnTo>
                    <a:pt x="678" y="1005"/>
                  </a:lnTo>
                  <a:lnTo>
                    <a:pt x="678" y="1001"/>
                  </a:lnTo>
                  <a:lnTo>
                    <a:pt x="669" y="1005"/>
                  </a:lnTo>
                  <a:lnTo>
                    <a:pt x="669" y="1009"/>
                  </a:lnTo>
                  <a:lnTo>
                    <a:pt x="669" y="1013"/>
                  </a:lnTo>
                  <a:lnTo>
                    <a:pt x="667" y="1015"/>
                  </a:lnTo>
                  <a:lnTo>
                    <a:pt x="669" y="1015"/>
                  </a:lnTo>
                  <a:lnTo>
                    <a:pt x="667" y="1017"/>
                  </a:lnTo>
                  <a:lnTo>
                    <a:pt x="663" y="1017"/>
                  </a:lnTo>
                  <a:lnTo>
                    <a:pt x="663" y="1015"/>
                  </a:lnTo>
                  <a:lnTo>
                    <a:pt x="661" y="1011"/>
                  </a:lnTo>
                  <a:lnTo>
                    <a:pt x="659" y="1009"/>
                  </a:lnTo>
                  <a:lnTo>
                    <a:pt x="657" y="1007"/>
                  </a:lnTo>
                  <a:lnTo>
                    <a:pt x="654" y="1009"/>
                  </a:lnTo>
                  <a:lnTo>
                    <a:pt x="652" y="1007"/>
                  </a:lnTo>
                  <a:lnTo>
                    <a:pt x="650" y="1007"/>
                  </a:lnTo>
                  <a:lnTo>
                    <a:pt x="648" y="1005"/>
                  </a:lnTo>
                  <a:lnTo>
                    <a:pt x="646" y="1005"/>
                  </a:lnTo>
                  <a:lnTo>
                    <a:pt x="646" y="1007"/>
                  </a:lnTo>
                  <a:lnTo>
                    <a:pt x="646" y="1005"/>
                  </a:lnTo>
                  <a:lnTo>
                    <a:pt x="644" y="1003"/>
                  </a:lnTo>
                  <a:lnTo>
                    <a:pt x="642" y="1003"/>
                  </a:lnTo>
                  <a:lnTo>
                    <a:pt x="640" y="1001"/>
                  </a:lnTo>
                  <a:lnTo>
                    <a:pt x="638" y="1001"/>
                  </a:lnTo>
                  <a:lnTo>
                    <a:pt x="636" y="1003"/>
                  </a:lnTo>
                  <a:lnTo>
                    <a:pt x="636" y="1005"/>
                  </a:lnTo>
                  <a:lnTo>
                    <a:pt x="635" y="1007"/>
                  </a:lnTo>
                  <a:lnTo>
                    <a:pt x="633" y="1007"/>
                  </a:lnTo>
                  <a:lnTo>
                    <a:pt x="629" y="1009"/>
                  </a:lnTo>
                  <a:lnTo>
                    <a:pt x="631" y="1011"/>
                  </a:lnTo>
                  <a:lnTo>
                    <a:pt x="631" y="1013"/>
                  </a:lnTo>
                  <a:lnTo>
                    <a:pt x="631" y="1015"/>
                  </a:lnTo>
                  <a:lnTo>
                    <a:pt x="629" y="1015"/>
                  </a:lnTo>
                  <a:lnTo>
                    <a:pt x="625" y="1015"/>
                  </a:lnTo>
                  <a:lnTo>
                    <a:pt x="617" y="1015"/>
                  </a:lnTo>
                  <a:lnTo>
                    <a:pt x="616" y="1015"/>
                  </a:lnTo>
                  <a:lnTo>
                    <a:pt x="614" y="1019"/>
                  </a:lnTo>
                  <a:lnTo>
                    <a:pt x="610" y="1019"/>
                  </a:lnTo>
                  <a:lnTo>
                    <a:pt x="606" y="1019"/>
                  </a:lnTo>
                  <a:lnTo>
                    <a:pt x="606" y="1022"/>
                  </a:lnTo>
                  <a:lnTo>
                    <a:pt x="604" y="1024"/>
                  </a:lnTo>
                  <a:lnTo>
                    <a:pt x="602" y="1026"/>
                  </a:lnTo>
                  <a:lnTo>
                    <a:pt x="602" y="1028"/>
                  </a:lnTo>
                  <a:lnTo>
                    <a:pt x="600" y="1030"/>
                  </a:lnTo>
                  <a:lnTo>
                    <a:pt x="600" y="1032"/>
                  </a:lnTo>
                  <a:lnTo>
                    <a:pt x="600" y="1034"/>
                  </a:lnTo>
                  <a:lnTo>
                    <a:pt x="600" y="1038"/>
                  </a:lnTo>
                  <a:lnTo>
                    <a:pt x="602" y="1039"/>
                  </a:lnTo>
                  <a:lnTo>
                    <a:pt x="602" y="1041"/>
                  </a:lnTo>
                  <a:lnTo>
                    <a:pt x="604" y="1041"/>
                  </a:lnTo>
                  <a:lnTo>
                    <a:pt x="606" y="1043"/>
                  </a:lnTo>
                  <a:lnTo>
                    <a:pt x="608" y="1047"/>
                  </a:lnTo>
                  <a:lnTo>
                    <a:pt x="606" y="1049"/>
                  </a:lnTo>
                  <a:lnTo>
                    <a:pt x="604" y="1049"/>
                  </a:lnTo>
                  <a:lnTo>
                    <a:pt x="602" y="1049"/>
                  </a:lnTo>
                  <a:lnTo>
                    <a:pt x="600" y="1049"/>
                  </a:lnTo>
                  <a:lnTo>
                    <a:pt x="600" y="1051"/>
                  </a:lnTo>
                  <a:lnTo>
                    <a:pt x="598" y="1053"/>
                  </a:lnTo>
                  <a:lnTo>
                    <a:pt x="600" y="1055"/>
                  </a:lnTo>
                  <a:lnTo>
                    <a:pt x="598" y="1058"/>
                  </a:lnTo>
                  <a:lnTo>
                    <a:pt x="597" y="1058"/>
                  </a:lnTo>
                  <a:lnTo>
                    <a:pt x="595" y="1057"/>
                  </a:lnTo>
                  <a:lnTo>
                    <a:pt x="593" y="1058"/>
                  </a:lnTo>
                  <a:lnTo>
                    <a:pt x="591" y="1058"/>
                  </a:lnTo>
                  <a:lnTo>
                    <a:pt x="589" y="1057"/>
                  </a:lnTo>
                  <a:lnTo>
                    <a:pt x="587" y="1055"/>
                  </a:lnTo>
                  <a:lnTo>
                    <a:pt x="585" y="1055"/>
                  </a:lnTo>
                  <a:lnTo>
                    <a:pt x="583" y="1057"/>
                  </a:lnTo>
                  <a:lnTo>
                    <a:pt x="583" y="1058"/>
                  </a:lnTo>
                  <a:lnTo>
                    <a:pt x="583" y="1060"/>
                  </a:lnTo>
                  <a:lnTo>
                    <a:pt x="583" y="1062"/>
                  </a:lnTo>
                  <a:lnTo>
                    <a:pt x="583" y="1064"/>
                  </a:lnTo>
                  <a:lnTo>
                    <a:pt x="581" y="1064"/>
                  </a:lnTo>
                  <a:lnTo>
                    <a:pt x="581" y="1066"/>
                  </a:lnTo>
                  <a:lnTo>
                    <a:pt x="579" y="1068"/>
                  </a:lnTo>
                  <a:lnTo>
                    <a:pt x="578" y="1072"/>
                  </a:lnTo>
                  <a:lnTo>
                    <a:pt x="576" y="1072"/>
                  </a:lnTo>
                  <a:lnTo>
                    <a:pt x="572" y="1076"/>
                  </a:lnTo>
                  <a:lnTo>
                    <a:pt x="570" y="1074"/>
                  </a:lnTo>
                  <a:lnTo>
                    <a:pt x="568" y="1072"/>
                  </a:lnTo>
                  <a:lnTo>
                    <a:pt x="566" y="1074"/>
                  </a:lnTo>
                  <a:lnTo>
                    <a:pt x="564" y="1074"/>
                  </a:lnTo>
                  <a:lnTo>
                    <a:pt x="562" y="1076"/>
                  </a:lnTo>
                  <a:lnTo>
                    <a:pt x="564" y="1079"/>
                  </a:lnTo>
                  <a:lnTo>
                    <a:pt x="564" y="1083"/>
                  </a:lnTo>
                  <a:lnTo>
                    <a:pt x="566" y="1087"/>
                  </a:lnTo>
                  <a:lnTo>
                    <a:pt x="568" y="1091"/>
                  </a:lnTo>
                  <a:lnTo>
                    <a:pt x="568" y="1093"/>
                  </a:lnTo>
                  <a:lnTo>
                    <a:pt x="570" y="1095"/>
                  </a:lnTo>
                  <a:lnTo>
                    <a:pt x="572" y="1095"/>
                  </a:lnTo>
                  <a:lnTo>
                    <a:pt x="572" y="1098"/>
                  </a:lnTo>
                  <a:lnTo>
                    <a:pt x="572" y="1100"/>
                  </a:lnTo>
                  <a:lnTo>
                    <a:pt x="578" y="1102"/>
                  </a:lnTo>
                  <a:lnTo>
                    <a:pt x="574" y="1104"/>
                  </a:lnTo>
                  <a:lnTo>
                    <a:pt x="574" y="1106"/>
                  </a:lnTo>
                  <a:lnTo>
                    <a:pt x="578" y="1106"/>
                  </a:lnTo>
                  <a:lnTo>
                    <a:pt x="579" y="1110"/>
                  </a:lnTo>
                  <a:lnTo>
                    <a:pt x="576" y="1110"/>
                  </a:lnTo>
                  <a:lnTo>
                    <a:pt x="574" y="1108"/>
                  </a:lnTo>
                  <a:lnTo>
                    <a:pt x="572" y="1108"/>
                  </a:lnTo>
                  <a:lnTo>
                    <a:pt x="572" y="1110"/>
                  </a:lnTo>
                  <a:lnTo>
                    <a:pt x="570" y="1112"/>
                  </a:lnTo>
                  <a:lnTo>
                    <a:pt x="572" y="1114"/>
                  </a:lnTo>
                  <a:lnTo>
                    <a:pt x="570" y="1115"/>
                  </a:lnTo>
                  <a:lnTo>
                    <a:pt x="568" y="1115"/>
                  </a:lnTo>
                  <a:lnTo>
                    <a:pt x="566" y="1117"/>
                  </a:lnTo>
                  <a:lnTo>
                    <a:pt x="564" y="1115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62" y="1110"/>
                  </a:lnTo>
                  <a:lnTo>
                    <a:pt x="559" y="1112"/>
                  </a:lnTo>
                  <a:lnTo>
                    <a:pt x="553" y="1114"/>
                  </a:lnTo>
                  <a:lnTo>
                    <a:pt x="553" y="1117"/>
                  </a:lnTo>
                  <a:lnTo>
                    <a:pt x="551" y="1117"/>
                  </a:lnTo>
                  <a:lnTo>
                    <a:pt x="549" y="1115"/>
                  </a:lnTo>
                  <a:lnTo>
                    <a:pt x="547" y="1115"/>
                  </a:lnTo>
                  <a:lnTo>
                    <a:pt x="543" y="1114"/>
                  </a:lnTo>
                  <a:lnTo>
                    <a:pt x="543" y="1110"/>
                  </a:lnTo>
                  <a:lnTo>
                    <a:pt x="543" y="1106"/>
                  </a:lnTo>
                  <a:lnTo>
                    <a:pt x="541" y="1106"/>
                  </a:lnTo>
                  <a:lnTo>
                    <a:pt x="540" y="1102"/>
                  </a:lnTo>
                  <a:lnTo>
                    <a:pt x="540" y="1100"/>
                  </a:lnTo>
                  <a:lnTo>
                    <a:pt x="534" y="1098"/>
                  </a:lnTo>
                  <a:lnTo>
                    <a:pt x="530" y="1098"/>
                  </a:lnTo>
                  <a:lnTo>
                    <a:pt x="528" y="1098"/>
                  </a:lnTo>
                  <a:lnTo>
                    <a:pt x="524" y="1102"/>
                  </a:lnTo>
                  <a:lnTo>
                    <a:pt x="522" y="1108"/>
                  </a:lnTo>
                  <a:lnTo>
                    <a:pt x="522" y="1110"/>
                  </a:lnTo>
                  <a:lnTo>
                    <a:pt x="522" y="1112"/>
                  </a:lnTo>
                  <a:lnTo>
                    <a:pt x="522" y="1114"/>
                  </a:lnTo>
                  <a:lnTo>
                    <a:pt x="526" y="1119"/>
                  </a:lnTo>
                  <a:lnTo>
                    <a:pt x="532" y="1119"/>
                  </a:lnTo>
                  <a:lnTo>
                    <a:pt x="530" y="1121"/>
                  </a:lnTo>
                  <a:lnTo>
                    <a:pt x="534" y="1123"/>
                  </a:lnTo>
                  <a:lnTo>
                    <a:pt x="532" y="1129"/>
                  </a:lnTo>
                  <a:lnTo>
                    <a:pt x="536" y="1129"/>
                  </a:lnTo>
                  <a:lnTo>
                    <a:pt x="536" y="1133"/>
                  </a:lnTo>
                  <a:lnTo>
                    <a:pt x="534" y="1134"/>
                  </a:lnTo>
                  <a:lnTo>
                    <a:pt x="534" y="1136"/>
                  </a:lnTo>
                  <a:lnTo>
                    <a:pt x="536" y="1136"/>
                  </a:lnTo>
                  <a:lnTo>
                    <a:pt x="534" y="1138"/>
                  </a:lnTo>
                  <a:lnTo>
                    <a:pt x="530" y="1138"/>
                  </a:lnTo>
                  <a:lnTo>
                    <a:pt x="524" y="1144"/>
                  </a:lnTo>
                  <a:lnTo>
                    <a:pt x="521" y="1144"/>
                  </a:lnTo>
                  <a:lnTo>
                    <a:pt x="519" y="1146"/>
                  </a:lnTo>
                  <a:lnTo>
                    <a:pt x="515" y="1142"/>
                  </a:lnTo>
                  <a:lnTo>
                    <a:pt x="513" y="1142"/>
                  </a:lnTo>
                  <a:lnTo>
                    <a:pt x="511" y="1138"/>
                  </a:lnTo>
                  <a:lnTo>
                    <a:pt x="507" y="1136"/>
                  </a:lnTo>
                  <a:lnTo>
                    <a:pt x="505" y="1138"/>
                  </a:lnTo>
                  <a:lnTo>
                    <a:pt x="503" y="1134"/>
                  </a:lnTo>
                  <a:lnTo>
                    <a:pt x="500" y="1134"/>
                  </a:lnTo>
                  <a:lnTo>
                    <a:pt x="498" y="1136"/>
                  </a:lnTo>
                  <a:lnTo>
                    <a:pt x="496" y="1134"/>
                  </a:lnTo>
                  <a:lnTo>
                    <a:pt x="486" y="1136"/>
                  </a:lnTo>
                  <a:lnTo>
                    <a:pt x="484" y="1138"/>
                  </a:lnTo>
                  <a:lnTo>
                    <a:pt x="481" y="1136"/>
                  </a:lnTo>
                  <a:lnTo>
                    <a:pt x="479" y="1133"/>
                  </a:lnTo>
                  <a:lnTo>
                    <a:pt x="475" y="1134"/>
                  </a:lnTo>
                  <a:lnTo>
                    <a:pt x="473" y="1134"/>
                  </a:lnTo>
                  <a:lnTo>
                    <a:pt x="473" y="1129"/>
                  </a:lnTo>
                  <a:lnTo>
                    <a:pt x="469" y="1127"/>
                  </a:lnTo>
                  <a:lnTo>
                    <a:pt x="467" y="1125"/>
                  </a:lnTo>
                  <a:lnTo>
                    <a:pt x="462" y="1127"/>
                  </a:lnTo>
                  <a:lnTo>
                    <a:pt x="460" y="1125"/>
                  </a:lnTo>
                  <a:lnTo>
                    <a:pt x="456" y="1127"/>
                  </a:lnTo>
                  <a:lnTo>
                    <a:pt x="454" y="1127"/>
                  </a:lnTo>
                  <a:lnTo>
                    <a:pt x="448" y="1133"/>
                  </a:lnTo>
                  <a:lnTo>
                    <a:pt x="446" y="1136"/>
                  </a:lnTo>
                  <a:lnTo>
                    <a:pt x="446" y="1140"/>
                  </a:lnTo>
                  <a:lnTo>
                    <a:pt x="443" y="1138"/>
                  </a:lnTo>
                  <a:lnTo>
                    <a:pt x="441" y="1142"/>
                  </a:lnTo>
                  <a:lnTo>
                    <a:pt x="443" y="1144"/>
                  </a:lnTo>
                  <a:lnTo>
                    <a:pt x="443" y="1146"/>
                  </a:lnTo>
                  <a:lnTo>
                    <a:pt x="441" y="1148"/>
                  </a:lnTo>
                  <a:lnTo>
                    <a:pt x="445" y="1150"/>
                  </a:lnTo>
                  <a:lnTo>
                    <a:pt x="446" y="1152"/>
                  </a:lnTo>
                  <a:lnTo>
                    <a:pt x="450" y="1153"/>
                  </a:lnTo>
                  <a:lnTo>
                    <a:pt x="454" y="1153"/>
                  </a:lnTo>
                  <a:lnTo>
                    <a:pt x="454" y="1157"/>
                  </a:lnTo>
                  <a:lnTo>
                    <a:pt x="458" y="1157"/>
                  </a:lnTo>
                  <a:lnTo>
                    <a:pt x="460" y="1161"/>
                  </a:lnTo>
                  <a:lnTo>
                    <a:pt x="458" y="1165"/>
                  </a:lnTo>
                  <a:lnTo>
                    <a:pt x="456" y="1163"/>
                  </a:lnTo>
                  <a:lnTo>
                    <a:pt x="456" y="1165"/>
                  </a:lnTo>
                  <a:lnTo>
                    <a:pt x="458" y="1167"/>
                  </a:lnTo>
                  <a:lnTo>
                    <a:pt x="456" y="1169"/>
                  </a:lnTo>
                  <a:lnTo>
                    <a:pt x="454" y="1169"/>
                  </a:lnTo>
                  <a:lnTo>
                    <a:pt x="456" y="1171"/>
                  </a:lnTo>
                  <a:lnTo>
                    <a:pt x="456" y="1172"/>
                  </a:lnTo>
                  <a:lnTo>
                    <a:pt x="456" y="1174"/>
                  </a:lnTo>
                  <a:lnTo>
                    <a:pt x="456" y="1178"/>
                  </a:lnTo>
                  <a:lnTo>
                    <a:pt x="454" y="1180"/>
                  </a:lnTo>
                  <a:lnTo>
                    <a:pt x="456" y="1184"/>
                  </a:lnTo>
                  <a:lnTo>
                    <a:pt x="458" y="1184"/>
                  </a:lnTo>
                  <a:lnTo>
                    <a:pt x="458" y="1188"/>
                  </a:lnTo>
                  <a:lnTo>
                    <a:pt x="456" y="1188"/>
                  </a:lnTo>
                  <a:lnTo>
                    <a:pt x="458" y="1193"/>
                  </a:lnTo>
                  <a:lnTo>
                    <a:pt x="460" y="1195"/>
                  </a:lnTo>
                  <a:lnTo>
                    <a:pt x="462" y="1193"/>
                  </a:lnTo>
                  <a:lnTo>
                    <a:pt x="462" y="1195"/>
                  </a:lnTo>
                  <a:lnTo>
                    <a:pt x="460" y="1197"/>
                  </a:lnTo>
                  <a:lnTo>
                    <a:pt x="458" y="1199"/>
                  </a:lnTo>
                  <a:lnTo>
                    <a:pt x="454" y="1199"/>
                  </a:lnTo>
                  <a:lnTo>
                    <a:pt x="454" y="1197"/>
                  </a:lnTo>
                  <a:lnTo>
                    <a:pt x="450" y="1195"/>
                  </a:lnTo>
                  <a:lnTo>
                    <a:pt x="450" y="1193"/>
                  </a:lnTo>
                  <a:lnTo>
                    <a:pt x="450" y="1191"/>
                  </a:lnTo>
                  <a:lnTo>
                    <a:pt x="448" y="1191"/>
                  </a:lnTo>
                  <a:lnTo>
                    <a:pt x="446" y="1193"/>
                  </a:lnTo>
                  <a:lnTo>
                    <a:pt x="443" y="1191"/>
                  </a:lnTo>
                  <a:lnTo>
                    <a:pt x="441" y="1191"/>
                  </a:lnTo>
                  <a:lnTo>
                    <a:pt x="439" y="1191"/>
                  </a:lnTo>
                  <a:lnTo>
                    <a:pt x="437" y="1191"/>
                  </a:lnTo>
                  <a:lnTo>
                    <a:pt x="435" y="1191"/>
                  </a:lnTo>
                  <a:lnTo>
                    <a:pt x="433" y="1191"/>
                  </a:lnTo>
                  <a:lnTo>
                    <a:pt x="431" y="1193"/>
                  </a:lnTo>
                  <a:lnTo>
                    <a:pt x="431" y="1195"/>
                  </a:lnTo>
                  <a:lnTo>
                    <a:pt x="429" y="1195"/>
                  </a:lnTo>
                  <a:lnTo>
                    <a:pt x="429" y="1197"/>
                  </a:lnTo>
                  <a:lnTo>
                    <a:pt x="427" y="1199"/>
                  </a:lnTo>
                  <a:lnTo>
                    <a:pt x="426" y="1201"/>
                  </a:lnTo>
                  <a:lnTo>
                    <a:pt x="426" y="1203"/>
                  </a:lnTo>
                  <a:lnTo>
                    <a:pt x="424" y="1205"/>
                  </a:lnTo>
                  <a:lnTo>
                    <a:pt x="422" y="1205"/>
                  </a:lnTo>
                  <a:lnTo>
                    <a:pt x="422" y="1207"/>
                  </a:lnTo>
                  <a:lnTo>
                    <a:pt x="424" y="1207"/>
                  </a:lnTo>
                  <a:lnTo>
                    <a:pt x="422" y="1207"/>
                  </a:lnTo>
                  <a:lnTo>
                    <a:pt x="422" y="1209"/>
                  </a:lnTo>
                  <a:lnTo>
                    <a:pt x="420" y="1209"/>
                  </a:lnTo>
                  <a:lnTo>
                    <a:pt x="418" y="1209"/>
                  </a:lnTo>
                  <a:lnTo>
                    <a:pt x="416" y="1209"/>
                  </a:lnTo>
                  <a:lnTo>
                    <a:pt x="414" y="1209"/>
                  </a:lnTo>
                  <a:lnTo>
                    <a:pt x="412" y="1209"/>
                  </a:lnTo>
                  <a:lnTo>
                    <a:pt x="410" y="1210"/>
                  </a:lnTo>
                  <a:lnTo>
                    <a:pt x="410" y="1209"/>
                  </a:lnTo>
                  <a:lnTo>
                    <a:pt x="408" y="1209"/>
                  </a:lnTo>
                  <a:lnTo>
                    <a:pt x="407" y="1209"/>
                  </a:lnTo>
                  <a:lnTo>
                    <a:pt x="405" y="1209"/>
                  </a:lnTo>
                  <a:lnTo>
                    <a:pt x="403" y="1209"/>
                  </a:lnTo>
                  <a:lnTo>
                    <a:pt x="401" y="1209"/>
                  </a:lnTo>
                  <a:lnTo>
                    <a:pt x="399" y="1209"/>
                  </a:lnTo>
                  <a:lnTo>
                    <a:pt x="399" y="1210"/>
                  </a:lnTo>
                  <a:lnTo>
                    <a:pt x="397" y="1210"/>
                  </a:lnTo>
                  <a:lnTo>
                    <a:pt x="395" y="1210"/>
                  </a:lnTo>
                  <a:lnTo>
                    <a:pt x="395" y="1212"/>
                  </a:lnTo>
                  <a:lnTo>
                    <a:pt x="395" y="1214"/>
                  </a:lnTo>
                  <a:lnTo>
                    <a:pt x="395" y="1216"/>
                  </a:lnTo>
                  <a:lnTo>
                    <a:pt x="395" y="1218"/>
                  </a:lnTo>
                  <a:lnTo>
                    <a:pt x="395" y="1220"/>
                  </a:lnTo>
                  <a:lnTo>
                    <a:pt x="393" y="1220"/>
                  </a:lnTo>
                  <a:lnTo>
                    <a:pt x="391" y="1220"/>
                  </a:lnTo>
                  <a:lnTo>
                    <a:pt x="391" y="1222"/>
                  </a:lnTo>
                  <a:lnTo>
                    <a:pt x="393" y="1222"/>
                  </a:lnTo>
                  <a:lnTo>
                    <a:pt x="395" y="1222"/>
                  </a:lnTo>
                  <a:lnTo>
                    <a:pt x="397" y="1224"/>
                  </a:lnTo>
                  <a:lnTo>
                    <a:pt x="397" y="1226"/>
                  </a:lnTo>
                  <a:lnTo>
                    <a:pt x="399" y="1226"/>
                  </a:lnTo>
                  <a:lnTo>
                    <a:pt x="401" y="1226"/>
                  </a:lnTo>
                  <a:lnTo>
                    <a:pt x="403" y="1226"/>
                  </a:lnTo>
                  <a:lnTo>
                    <a:pt x="403" y="1224"/>
                  </a:lnTo>
                  <a:lnTo>
                    <a:pt x="405" y="1224"/>
                  </a:lnTo>
                  <a:lnTo>
                    <a:pt x="405" y="1222"/>
                  </a:lnTo>
                  <a:lnTo>
                    <a:pt x="403" y="1222"/>
                  </a:lnTo>
                  <a:lnTo>
                    <a:pt x="403" y="1220"/>
                  </a:lnTo>
                  <a:lnTo>
                    <a:pt x="401" y="1220"/>
                  </a:lnTo>
                  <a:lnTo>
                    <a:pt x="401" y="1218"/>
                  </a:lnTo>
                  <a:lnTo>
                    <a:pt x="403" y="1218"/>
                  </a:lnTo>
                  <a:lnTo>
                    <a:pt x="405" y="1220"/>
                  </a:lnTo>
                  <a:lnTo>
                    <a:pt x="407" y="1222"/>
                  </a:lnTo>
                  <a:lnTo>
                    <a:pt x="410" y="1224"/>
                  </a:lnTo>
                  <a:lnTo>
                    <a:pt x="410" y="1226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9"/>
                  </a:lnTo>
                  <a:lnTo>
                    <a:pt x="416" y="1231"/>
                  </a:lnTo>
                  <a:lnTo>
                    <a:pt x="416" y="1233"/>
                  </a:lnTo>
                  <a:lnTo>
                    <a:pt x="414" y="1233"/>
                  </a:lnTo>
                  <a:lnTo>
                    <a:pt x="414" y="1235"/>
                  </a:lnTo>
                  <a:lnTo>
                    <a:pt x="414" y="1237"/>
                  </a:lnTo>
                  <a:lnTo>
                    <a:pt x="416" y="1237"/>
                  </a:lnTo>
                  <a:lnTo>
                    <a:pt x="418" y="1237"/>
                  </a:lnTo>
                  <a:lnTo>
                    <a:pt x="420" y="1239"/>
                  </a:lnTo>
                  <a:lnTo>
                    <a:pt x="418" y="1239"/>
                  </a:lnTo>
                  <a:lnTo>
                    <a:pt x="416" y="1241"/>
                  </a:lnTo>
                  <a:lnTo>
                    <a:pt x="416" y="1243"/>
                  </a:lnTo>
                  <a:lnTo>
                    <a:pt x="416" y="1245"/>
                  </a:lnTo>
                  <a:lnTo>
                    <a:pt x="418" y="1245"/>
                  </a:lnTo>
                  <a:lnTo>
                    <a:pt x="418" y="1247"/>
                  </a:lnTo>
                  <a:lnTo>
                    <a:pt x="420" y="1248"/>
                  </a:lnTo>
                  <a:lnTo>
                    <a:pt x="420" y="1250"/>
                  </a:lnTo>
                  <a:lnTo>
                    <a:pt x="422" y="1250"/>
                  </a:lnTo>
                  <a:lnTo>
                    <a:pt x="424" y="1250"/>
                  </a:lnTo>
                  <a:lnTo>
                    <a:pt x="424" y="1252"/>
                  </a:lnTo>
                  <a:lnTo>
                    <a:pt x="422" y="1254"/>
                  </a:lnTo>
                  <a:lnTo>
                    <a:pt x="422" y="1256"/>
                  </a:lnTo>
                  <a:lnTo>
                    <a:pt x="422" y="1258"/>
                  </a:lnTo>
                  <a:lnTo>
                    <a:pt x="424" y="1260"/>
                  </a:lnTo>
                  <a:lnTo>
                    <a:pt x="424" y="1262"/>
                  </a:lnTo>
                  <a:lnTo>
                    <a:pt x="422" y="1264"/>
                  </a:lnTo>
                  <a:lnTo>
                    <a:pt x="422" y="1266"/>
                  </a:lnTo>
                  <a:lnTo>
                    <a:pt x="424" y="1266"/>
                  </a:lnTo>
                  <a:lnTo>
                    <a:pt x="424" y="1267"/>
                  </a:lnTo>
                  <a:lnTo>
                    <a:pt x="426" y="1267"/>
                  </a:lnTo>
                  <a:lnTo>
                    <a:pt x="427" y="1267"/>
                  </a:lnTo>
                  <a:lnTo>
                    <a:pt x="427" y="1269"/>
                  </a:lnTo>
                  <a:lnTo>
                    <a:pt x="429" y="1269"/>
                  </a:lnTo>
                  <a:lnTo>
                    <a:pt x="429" y="1271"/>
                  </a:lnTo>
                  <a:lnTo>
                    <a:pt x="431" y="1271"/>
                  </a:lnTo>
                  <a:lnTo>
                    <a:pt x="431" y="1273"/>
                  </a:lnTo>
                  <a:lnTo>
                    <a:pt x="433" y="1275"/>
                  </a:lnTo>
                  <a:lnTo>
                    <a:pt x="433" y="1273"/>
                  </a:lnTo>
                  <a:lnTo>
                    <a:pt x="435" y="1273"/>
                  </a:lnTo>
                  <a:lnTo>
                    <a:pt x="435" y="1275"/>
                  </a:lnTo>
                  <a:lnTo>
                    <a:pt x="435" y="1277"/>
                  </a:lnTo>
                  <a:lnTo>
                    <a:pt x="435" y="1279"/>
                  </a:lnTo>
                  <a:lnTo>
                    <a:pt x="433" y="1279"/>
                  </a:lnTo>
                  <a:lnTo>
                    <a:pt x="431" y="1279"/>
                  </a:lnTo>
                  <a:lnTo>
                    <a:pt x="431" y="1281"/>
                  </a:lnTo>
                  <a:lnTo>
                    <a:pt x="433" y="1283"/>
                  </a:lnTo>
                  <a:lnTo>
                    <a:pt x="431" y="1283"/>
                  </a:lnTo>
                  <a:lnTo>
                    <a:pt x="427" y="1283"/>
                  </a:lnTo>
                  <a:lnTo>
                    <a:pt x="426" y="1279"/>
                  </a:lnTo>
                  <a:lnTo>
                    <a:pt x="426" y="1277"/>
                  </a:lnTo>
                  <a:lnTo>
                    <a:pt x="424" y="1275"/>
                  </a:lnTo>
                  <a:lnTo>
                    <a:pt x="424" y="1273"/>
                  </a:lnTo>
                  <a:lnTo>
                    <a:pt x="422" y="1273"/>
                  </a:lnTo>
                  <a:lnTo>
                    <a:pt x="420" y="1271"/>
                  </a:lnTo>
                  <a:lnTo>
                    <a:pt x="418" y="1271"/>
                  </a:lnTo>
                  <a:lnTo>
                    <a:pt x="416" y="1269"/>
                  </a:lnTo>
                  <a:lnTo>
                    <a:pt x="414" y="1269"/>
                  </a:lnTo>
                  <a:lnTo>
                    <a:pt x="412" y="1267"/>
                  </a:lnTo>
                  <a:lnTo>
                    <a:pt x="410" y="1267"/>
                  </a:lnTo>
                  <a:lnTo>
                    <a:pt x="408" y="1267"/>
                  </a:lnTo>
                  <a:lnTo>
                    <a:pt x="407" y="1267"/>
                  </a:lnTo>
                  <a:lnTo>
                    <a:pt x="407" y="1266"/>
                  </a:lnTo>
                  <a:lnTo>
                    <a:pt x="405" y="1264"/>
                  </a:lnTo>
                  <a:lnTo>
                    <a:pt x="403" y="1264"/>
                  </a:lnTo>
                  <a:lnTo>
                    <a:pt x="401" y="1264"/>
                  </a:lnTo>
                  <a:lnTo>
                    <a:pt x="401" y="1266"/>
                  </a:lnTo>
                  <a:lnTo>
                    <a:pt x="399" y="1266"/>
                  </a:lnTo>
                  <a:lnTo>
                    <a:pt x="397" y="1266"/>
                  </a:lnTo>
                  <a:lnTo>
                    <a:pt x="395" y="1266"/>
                  </a:lnTo>
                  <a:lnTo>
                    <a:pt x="393" y="1267"/>
                  </a:lnTo>
                  <a:lnTo>
                    <a:pt x="391" y="1267"/>
                  </a:lnTo>
                  <a:lnTo>
                    <a:pt x="389" y="1269"/>
                  </a:lnTo>
                  <a:lnTo>
                    <a:pt x="388" y="1269"/>
                  </a:lnTo>
                  <a:lnTo>
                    <a:pt x="386" y="1269"/>
                  </a:lnTo>
                  <a:lnTo>
                    <a:pt x="386" y="1271"/>
                  </a:lnTo>
                  <a:lnTo>
                    <a:pt x="384" y="1271"/>
                  </a:lnTo>
                  <a:lnTo>
                    <a:pt x="384" y="1269"/>
                  </a:lnTo>
                  <a:lnTo>
                    <a:pt x="382" y="1269"/>
                  </a:lnTo>
                  <a:lnTo>
                    <a:pt x="380" y="1269"/>
                  </a:lnTo>
                  <a:lnTo>
                    <a:pt x="378" y="1269"/>
                  </a:lnTo>
                  <a:lnTo>
                    <a:pt x="378" y="1267"/>
                  </a:lnTo>
                  <a:lnTo>
                    <a:pt x="376" y="1267"/>
                  </a:lnTo>
                  <a:lnTo>
                    <a:pt x="376" y="1266"/>
                  </a:lnTo>
                  <a:lnTo>
                    <a:pt x="374" y="1264"/>
                  </a:lnTo>
                  <a:lnTo>
                    <a:pt x="374" y="1262"/>
                  </a:lnTo>
                  <a:lnTo>
                    <a:pt x="374" y="1260"/>
                  </a:lnTo>
                  <a:lnTo>
                    <a:pt x="372" y="1260"/>
                  </a:lnTo>
                  <a:lnTo>
                    <a:pt x="372" y="1258"/>
                  </a:lnTo>
                  <a:lnTo>
                    <a:pt x="372" y="1256"/>
                  </a:lnTo>
                  <a:lnTo>
                    <a:pt x="372" y="1254"/>
                  </a:lnTo>
                  <a:lnTo>
                    <a:pt x="372" y="1252"/>
                  </a:lnTo>
                  <a:lnTo>
                    <a:pt x="370" y="1252"/>
                  </a:lnTo>
                  <a:lnTo>
                    <a:pt x="370" y="1250"/>
                  </a:lnTo>
                  <a:lnTo>
                    <a:pt x="370" y="1248"/>
                  </a:lnTo>
                  <a:lnTo>
                    <a:pt x="369" y="1248"/>
                  </a:lnTo>
                  <a:lnTo>
                    <a:pt x="367" y="1248"/>
                  </a:lnTo>
                  <a:lnTo>
                    <a:pt x="365" y="1248"/>
                  </a:lnTo>
                  <a:lnTo>
                    <a:pt x="365" y="1247"/>
                  </a:lnTo>
                  <a:lnTo>
                    <a:pt x="363" y="1247"/>
                  </a:lnTo>
                  <a:lnTo>
                    <a:pt x="361" y="1247"/>
                  </a:lnTo>
                  <a:lnTo>
                    <a:pt x="359" y="1247"/>
                  </a:lnTo>
                  <a:lnTo>
                    <a:pt x="359" y="1248"/>
                  </a:lnTo>
                  <a:lnTo>
                    <a:pt x="357" y="1248"/>
                  </a:lnTo>
                  <a:lnTo>
                    <a:pt x="355" y="1248"/>
                  </a:lnTo>
                  <a:lnTo>
                    <a:pt x="353" y="1248"/>
                  </a:lnTo>
                  <a:lnTo>
                    <a:pt x="353" y="1247"/>
                  </a:lnTo>
                  <a:lnTo>
                    <a:pt x="353" y="1245"/>
                  </a:lnTo>
                  <a:lnTo>
                    <a:pt x="351" y="1245"/>
                  </a:lnTo>
                  <a:lnTo>
                    <a:pt x="351" y="1247"/>
                  </a:lnTo>
                  <a:lnTo>
                    <a:pt x="350" y="1247"/>
                  </a:lnTo>
                  <a:lnTo>
                    <a:pt x="348" y="1247"/>
                  </a:lnTo>
                  <a:lnTo>
                    <a:pt x="346" y="1248"/>
                  </a:lnTo>
                  <a:lnTo>
                    <a:pt x="346" y="1250"/>
                  </a:lnTo>
                  <a:lnTo>
                    <a:pt x="346" y="1252"/>
                  </a:lnTo>
                  <a:lnTo>
                    <a:pt x="346" y="1254"/>
                  </a:lnTo>
                  <a:lnTo>
                    <a:pt x="346" y="1256"/>
                  </a:lnTo>
                  <a:lnTo>
                    <a:pt x="346" y="1258"/>
                  </a:lnTo>
                  <a:lnTo>
                    <a:pt x="346" y="1260"/>
                  </a:lnTo>
                  <a:lnTo>
                    <a:pt x="346" y="1262"/>
                  </a:lnTo>
                  <a:lnTo>
                    <a:pt x="346" y="1264"/>
                  </a:lnTo>
                  <a:lnTo>
                    <a:pt x="346" y="1266"/>
                  </a:lnTo>
                  <a:lnTo>
                    <a:pt x="344" y="1267"/>
                  </a:lnTo>
                  <a:lnTo>
                    <a:pt x="344" y="1269"/>
                  </a:lnTo>
                  <a:lnTo>
                    <a:pt x="342" y="1269"/>
                  </a:lnTo>
                  <a:lnTo>
                    <a:pt x="340" y="1269"/>
                  </a:lnTo>
                  <a:lnTo>
                    <a:pt x="340" y="1271"/>
                  </a:lnTo>
                  <a:lnTo>
                    <a:pt x="338" y="1273"/>
                  </a:lnTo>
                  <a:lnTo>
                    <a:pt x="336" y="1275"/>
                  </a:lnTo>
                  <a:lnTo>
                    <a:pt x="334" y="1275"/>
                  </a:lnTo>
                  <a:lnTo>
                    <a:pt x="334" y="1277"/>
                  </a:lnTo>
                  <a:lnTo>
                    <a:pt x="332" y="1277"/>
                  </a:lnTo>
                  <a:lnTo>
                    <a:pt x="332" y="1279"/>
                  </a:lnTo>
                  <a:lnTo>
                    <a:pt x="331" y="1279"/>
                  </a:lnTo>
                  <a:lnTo>
                    <a:pt x="329" y="1281"/>
                  </a:lnTo>
                  <a:lnTo>
                    <a:pt x="327" y="1281"/>
                  </a:lnTo>
                  <a:lnTo>
                    <a:pt x="327" y="1283"/>
                  </a:lnTo>
                  <a:lnTo>
                    <a:pt x="329" y="1283"/>
                  </a:lnTo>
                  <a:lnTo>
                    <a:pt x="329" y="1285"/>
                  </a:lnTo>
                  <a:lnTo>
                    <a:pt x="327" y="1286"/>
                  </a:lnTo>
                  <a:lnTo>
                    <a:pt x="327" y="1288"/>
                  </a:lnTo>
                  <a:lnTo>
                    <a:pt x="325" y="1290"/>
                  </a:lnTo>
                  <a:lnTo>
                    <a:pt x="323" y="1292"/>
                  </a:lnTo>
                  <a:lnTo>
                    <a:pt x="317" y="1296"/>
                  </a:lnTo>
                  <a:lnTo>
                    <a:pt x="310" y="1300"/>
                  </a:lnTo>
                  <a:lnTo>
                    <a:pt x="308" y="1302"/>
                  </a:lnTo>
                  <a:lnTo>
                    <a:pt x="306" y="1304"/>
                  </a:lnTo>
                  <a:lnTo>
                    <a:pt x="298" y="1304"/>
                  </a:lnTo>
                  <a:lnTo>
                    <a:pt x="287" y="1304"/>
                  </a:lnTo>
                  <a:lnTo>
                    <a:pt x="264" y="1304"/>
                  </a:lnTo>
                  <a:lnTo>
                    <a:pt x="237" y="1304"/>
                  </a:lnTo>
                  <a:lnTo>
                    <a:pt x="218" y="1304"/>
                  </a:lnTo>
                  <a:lnTo>
                    <a:pt x="213" y="1304"/>
                  </a:lnTo>
                  <a:lnTo>
                    <a:pt x="186" y="1304"/>
                  </a:lnTo>
                  <a:lnTo>
                    <a:pt x="161" y="1304"/>
                  </a:lnTo>
                  <a:lnTo>
                    <a:pt x="150" y="1304"/>
                  </a:lnTo>
                  <a:lnTo>
                    <a:pt x="142" y="1307"/>
                  </a:lnTo>
                  <a:lnTo>
                    <a:pt x="135" y="1309"/>
                  </a:lnTo>
                  <a:lnTo>
                    <a:pt x="129" y="1313"/>
                  </a:lnTo>
                  <a:lnTo>
                    <a:pt x="123" y="1315"/>
                  </a:lnTo>
                  <a:lnTo>
                    <a:pt x="114" y="1319"/>
                  </a:lnTo>
                  <a:lnTo>
                    <a:pt x="106" y="1323"/>
                  </a:lnTo>
                  <a:lnTo>
                    <a:pt x="91" y="1328"/>
                  </a:lnTo>
                  <a:lnTo>
                    <a:pt x="82" y="1334"/>
                  </a:lnTo>
                  <a:lnTo>
                    <a:pt x="68" y="1340"/>
                  </a:lnTo>
                  <a:lnTo>
                    <a:pt x="57" y="1343"/>
                  </a:lnTo>
                  <a:lnTo>
                    <a:pt x="51" y="1347"/>
                  </a:lnTo>
                  <a:lnTo>
                    <a:pt x="47" y="1347"/>
                  </a:lnTo>
                  <a:lnTo>
                    <a:pt x="47" y="1345"/>
                  </a:lnTo>
                  <a:lnTo>
                    <a:pt x="49" y="1343"/>
                  </a:lnTo>
                  <a:lnTo>
                    <a:pt x="51" y="1340"/>
                  </a:lnTo>
                  <a:lnTo>
                    <a:pt x="51" y="1338"/>
                  </a:lnTo>
                  <a:lnTo>
                    <a:pt x="53" y="1336"/>
                  </a:lnTo>
                  <a:lnTo>
                    <a:pt x="53" y="1334"/>
                  </a:lnTo>
                  <a:lnTo>
                    <a:pt x="53" y="1332"/>
                  </a:lnTo>
                  <a:lnTo>
                    <a:pt x="53" y="1330"/>
                  </a:lnTo>
                  <a:lnTo>
                    <a:pt x="53" y="1328"/>
                  </a:lnTo>
                  <a:lnTo>
                    <a:pt x="53" y="1326"/>
                  </a:lnTo>
                  <a:lnTo>
                    <a:pt x="55" y="1324"/>
                  </a:lnTo>
                  <a:lnTo>
                    <a:pt x="55" y="1323"/>
                  </a:lnTo>
                  <a:lnTo>
                    <a:pt x="57" y="1321"/>
                  </a:lnTo>
                  <a:lnTo>
                    <a:pt x="55" y="1321"/>
                  </a:lnTo>
                  <a:lnTo>
                    <a:pt x="55" y="1319"/>
                  </a:lnTo>
                  <a:lnTo>
                    <a:pt x="53" y="1317"/>
                  </a:lnTo>
                  <a:lnTo>
                    <a:pt x="55" y="1313"/>
                  </a:lnTo>
                  <a:lnTo>
                    <a:pt x="53" y="1311"/>
                  </a:lnTo>
                  <a:lnTo>
                    <a:pt x="51" y="1311"/>
                  </a:lnTo>
                  <a:lnTo>
                    <a:pt x="49" y="1313"/>
                  </a:lnTo>
                  <a:lnTo>
                    <a:pt x="47" y="1313"/>
                  </a:lnTo>
                  <a:lnTo>
                    <a:pt x="46" y="1311"/>
                  </a:lnTo>
                  <a:lnTo>
                    <a:pt x="47" y="1309"/>
                  </a:lnTo>
                  <a:lnTo>
                    <a:pt x="47" y="1307"/>
                  </a:lnTo>
                  <a:lnTo>
                    <a:pt x="49" y="1307"/>
                  </a:lnTo>
                  <a:lnTo>
                    <a:pt x="49" y="1304"/>
                  </a:lnTo>
                  <a:lnTo>
                    <a:pt x="51" y="1304"/>
                  </a:lnTo>
                  <a:lnTo>
                    <a:pt x="49" y="1302"/>
                  </a:lnTo>
                  <a:lnTo>
                    <a:pt x="51" y="1300"/>
                  </a:lnTo>
                  <a:lnTo>
                    <a:pt x="49" y="1300"/>
                  </a:lnTo>
                  <a:lnTo>
                    <a:pt x="44" y="1298"/>
                  </a:lnTo>
                  <a:lnTo>
                    <a:pt x="38" y="1296"/>
                  </a:lnTo>
                  <a:lnTo>
                    <a:pt x="19" y="1292"/>
                  </a:lnTo>
                  <a:lnTo>
                    <a:pt x="0" y="1288"/>
                  </a:lnTo>
                  <a:lnTo>
                    <a:pt x="2" y="1281"/>
                  </a:lnTo>
                  <a:lnTo>
                    <a:pt x="2" y="1279"/>
                  </a:lnTo>
                  <a:lnTo>
                    <a:pt x="2" y="1277"/>
                  </a:lnTo>
                  <a:lnTo>
                    <a:pt x="4" y="1275"/>
                  </a:lnTo>
                  <a:lnTo>
                    <a:pt x="6" y="1273"/>
                  </a:lnTo>
                  <a:lnTo>
                    <a:pt x="7" y="1271"/>
                  </a:lnTo>
                  <a:lnTo>
                    <a:pt x="7" y="1266"/>
                  </a:lnTo>
                  <a:lnTo>
                    <a:pt x="9" y="1262"/>
                  </a:lnTo>
                  <a:lnTo>
                    <a:pt x="13" y="1254"/>
                  </a:lnTo>
                  <a:lnTo>
                    <a:pt x="15" y="1248"/>
                  </a:lnTo>
                  <a:lnTo>
                    <a:pt x="15" y="1245"/>
                  </a:lnTo>
                  <a:lnTo>
                    <a:pt x="17" y="1243"/>
                  </a:lnTo>
                  <a:lnTo>
                    <a:pt x="17" y="1241"/>
                  </a:lnTo>
                  <a:lnTo>
                    <a:pt x="17" y="1239"/>
                  </a:lnTo>
                  <a:lnTo>
                    <a:pt x="17" y="1237"/>
                  </a:lnTo>
                  <a:lnTo>
                    <a:pt x="19" y="1233"/>
                  </a:lnTo>
                  <a:lnTo>
                    <a:pt x="21" y="1233"/>
                  </a:lnTo>
                  <a:lnTo>
                    <a:pt x="23" y="1233"/>
                  </a:lnTo>
                  <a:lnTo>
                    <a:pt x="25" y="1233"/>
                  </a:lnTo>
                  <a:lnTo>
                    <a:pt x="27" y="1233"/>
                  </a:lnTo>
                  <a:lnTo>
                    <a:pt x="28" y="1231"/>
                  </a:lnTo>
                  <a:lnTo>
                    <a:pt x="28" y="1233"/>
                  </a:lnTo>
                  <a:lnTo>
                    <a:pt x="30" y="1233"/>
                  </a:lnTo>
                  <a:lnTo>
                    <a:pt x="30" y="1235"/>
                  </a:lnTo>
                  <a:lnTo>
                    <a:pt x="30" y="1237"/>
                  </a:lnTo>
                  <a:lnTo>
                    <a:pt x="32" y="1237"/>
                  </a:lnTo>
                  <a:lnTo>
                    <a:pt x="32" y="1239"/>
                  </a:lnTo>
                  <a:lnTo>
                    <a:pt x="34" y="1239"/>
                  </a:lnTo>
                  <a:lnTo>
                    <a:pt x="36" y="1239"/>
                  </a:lnTo>
                  <a:lnTo>
                    <a:pt x="36" y="1237"/>
                  </a:lnTo>
                  <a:lnTo>
                    <a:pt x="40" y="1237"/>
                  </a:lnTo>
                  <a:lnTo>
                    <a:pt x="40" y="1239"/>
                  </a:lnTo>
                  <a:lnTo>
                    <a:pt x="42" y="1241"/>
                  </a:lnTo>
                  <a:lnTo>
                    <a:pt x="42" y="1243"/>
                  </a:lnTo>
                  <a:lnTo>
                    <a:pt x="42" y="1245"/>
                  </a:lnTo>
                  <a:lnTo>
                    <a:pt x="44" y="1247"/>
                  </a:lnTo>
                  <a:lnTo>
                    <a:pt x="47" y="1250"/>
                  </a:lnTo>
                  <a:lnTo>
                    <a:pt x="47" y="1254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8730577E-535F-4142-A99D-8EA82599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460"/>
              <a:ext cx="612" cy="1565"/>
            </a:xfrm>
            <a:custGeom>
              <a:avLst/>
              <a:gdLst>
                <a:gd name="T0" fmla="*/ 570 w 612"/>
                <a:gd name="T1" fmla="*/ 1544 h 1565"/>
                <a:gd name="T2" fmla="*/ 594 w 612"/>
                <a:gd name="T3" fmla="*/ 1478 h 1565"/>
                <a:gd name="T4" fmla="*/ 600 w 612"/>
                <a:gd name="T5" fmla="*/ 1457 h 1565"/>
                <a:gd name="T6" fmla="*/ 587 w 612"/>
                <a:gd name="T7" fmla="*/ 1434 h 1565"/>
                <a:gd name="T8" fmla="*/ 583 w 612"/>
                <a:gd name="T9" fmla="*/ 1402 h 1565"/>
                <a:gd name="T10" fmla="*/ 594 w 612"/>
                <a:gd name="T11" fmla="*/ 1386 h 1565"/>
                <a:gd name="T12" fmla="*/ 606 w 612"/>
                <a:gd name="T13" fmla="*/ 1364 h 1565"/>
                <a:gd name="T14" fmla="*/ 577 w 612"/>
                <a:gd name="T15" fmla="*/ 1295 h 1565"/>
                <a:gd name="T16" fmla="*/ 572 w 612"/>
                <a:gd name="T17" fmla="*/ 1248 h 1565"/>
                <a:gd name="T18" fmla="*/ 564 w 612"/>
                <a:gd name="T19" fmla="*/ 1202 h 1565"/>
                <a:gd name="T20" fmla="*/ 553 w 612"/>
                <a:gd name="T21" fmla="*/ 1181 h 1565"/>
                <a:gd name="T22" fmla="*/ 516 w 612"/>
                <a:gd name="T23" fmla="*/ 1187 h 1565"/>
                <a:gd name="T24" fmla="*/ 431 w 612"/>
                <a:gd name="T25" fmla="*/ 1141 h 1565"/>
                <a:gd name="T26" fmla="*/ 363 w 612"/>
                <a:gd name="T27" fmla="*/ 1128 h 1565"/>
                <a:gd name="T28" fmla="*/ 342 w 612"/>
                <a:gd name="T29" fmla="*/ 1115 h 1565"/>
                <a:gd name="T30" fmla="*/ 307 w 612"/>
                <a:gd name="T31" fmla="*/ 1117 h 1565"/>
                <a:gd name="T32" fmla="*/ 273 w 612"/>
                <a:gd name="T33" fmla="*/ 1130 h 1565"/>
                <a:gd name="T34" fmla="*/ 245 w 612"/>
                <a:gd name="T35" fmla="*/ 1088 h 1565"/>
                <a:gd name="T36" fmla="*/ 209 w 612"/>
                <a:gd name="T37" fmla="*/ 1060 h 1565"/>
                <a:gd name="T38" fmla="*/ 174 w 612"/>
                <a:gd name="T39" fmla="*/ 1048 h 1565"/>
                <a:gd name="T40" fmla="*/ 152 w 612"/>
                <a:gd name="T41" fmla="*/ 1020 h 1565"/>
                <a:gd name="T42" fmla="*/ 161 w 612"/>
                <a:gd name="T43" fmla="*/ 986 h 1565"/>
                <a:gd name="T44" fmla="*/ 169 w 612"/>
                <a:gd name="T45" fmla="*/ 949 h 1565"/>
                <a:gd name="T46" fmla="*/ 182 w 612"/>
                <a:gd name="T47" fmla="*/ 930 h 1565"/>
                <a:gd name="T48" fmla="*/ 207 w 612"/>
                <a:gd name="T49" fmla="*/ 932 h 1565"/>
                <a:gd name="T50" fmla="*/ 228 w 612"/>
                <a:gd name="T51" fmla="*/ 921 h 1565"/>
                <a:gd name="T52" fmla="*/ 235 w 612"/>
                <a:gd name="T53" fmla="*/ 900 h 1565"/>
                <a:gd name="T54" fmla="*/ 211 w 612"/>
                <a:gd name="T55" fmla="*/ 872 h 1565"/>
                <a:gd name="T56" fmla="*/ 184 w 612"/>
                <a:gd name="T57" fmla="*/ 839 h 1565"/>
                <a:gd name="T58" fmla="*/ 148 w 612"/>
                <a:gd name="T59" fmla="*/ 818 h 1565"/>
                <a:gd name="T60" fmla="*/ 116 w 612"/>
                <a:gd name="T61" fmla="*/ 797 h 1565"/>
                <a:gd name="T62" fmla="*/ 123 w 612"/>
                <a:gd name="T63" fmla="*/ 780 h 1565"/>
                <a:gd name="T64" fmla="*/ 135 w 612"/>
                <a:gd name="T65" fmla="*/ 761 h 1565"/>
                <a:gd name="T66" fmla="*/ 150 w 612"/>
                <a:gd name="T67" fmla="*/ 742 h 1565"/>
                <a:gd name="T68" fmla="*/ 136 w 612"/>
                <a:gd name="T69" fmla="*/ 720 h 1565"/>
                <a:gd name="T70" fmla="*/ 102 w 612"/>
                <a:gd name="T71" fmla="*/ 712 h 1565"/>
                <a:gd name="T72" fmla="*/ 79 w 612"/>
                <a:gd name="T73" fmla="*/ 691 h 1565"/>
                <a:gd name="T74" fmla="*/ 85 w 612"/>
                <a:gd name="T75" fmla="*/ 663 h 1565"/>
                <a:gd name="T76" fmla="*/ 89 w 612"/>
                <a:gd name="T77" fmla="*/ 640 h 1565"/>
                <a:gd name="T78" fmla="*/ 100 w 612"/>
                <a:gd name="T79" fmla="*/ 608 h 1565"/>
                <a:gd name="T80" fmla="*/ 104 w 612"/>
                <a:gd name="T81" fmla="*/ 568 h 1565"/>
                <a:gd name="T82" fmla="*/ 89 w 612"/>
                <a:gd name="T83" fmla="*/ 535 h 1565"/>
                <a:gd name="T84" fmla="*/ 93 w 612"/>
                <a:gd name="T85" fmla="*/ 509 h 1565"/>
                <a:gd name="T86" fmla="*/ 108 w 612"/>
                <a:gd name="T87" fmla="*/ 482 h 1565"/>
                <a:gd name="T88" fmla="*/ 91 w 612"/>
                <a:gd name="T89" fmla="*/ 461 h 1565"/>
                <a:gd name="T90" fmla="*/ 60 w 612"/>
                <a:gd name="T91" fmla="*/ 448 h 1565"/>
                <a:gd name="T92" fmla="*/ 30 w 612"/>
                <a:gd name="T93" fmla="*/ 427 h 1565"/>
                <a:gd name="T94" fmla="*/ 22 w 612"/>
                <a:gd name="T95" fmla="*/ 387 h 1565"/>
                <a:gd name="T96" fmla="*/ 0 w 612"/>
                <a:gd name="T97" fmla="*/ 349 h 1565"/>
                <a:gd name="T98" fmla="*/ 28 w 612"/>
                <a:gd name="T99" fmla="*/ 271 h 1565"/>
                <a:gd name="T100" fmla="*/ 43 w 612"/>
                <a:gd name="T101" fmla="*/ 216 h 1565"/>
                <a:gd name="T102" fmla="*/ 43 w 612"/>
                <a:gd name="T103" fmla="*/ 176 h 1565"/>
                <a:gd name="T104" fmla="*/ 62 w 612"/>
                <a:gd name="T105" fmla="*/ 142 h 1565"/>
                <a:gd name="T106" fmla="*/ 68 w 612"/>
                <a:gd name="T107" fmla="*/ 116 h 1565"/>
                <a:gd name="T108" fmla="*/ 57 w 612"/>
                <a:gd name="T109" fmla="*/ 76 h 1565"/>
                <a:gd name="T110" fmla="*/ 97 w 612"/>
                <a:gd name="T111" fmla="*/ 62 h 1565"/>
                <a:gd name="T112" fmla="*/ 110 w 612"/>
                <a:gd name="T113" fmla="*/ 36 h 1565"/>
                <a:gd name="T114" fmla="*/ 138 w 612"/>
                <a:gd name="T115" fmla="*/ 2 h 1565"/>
                <a:gd name="T116" fmla="*/ 182 w 612"/>
                <a:gd name="T117" fmla="*/ 11 h 1565"/>
                <a:gd name="T118" fmla="*/ 237 w 612"/>
                <a:gd name="T119" fmla="*/ 11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2" h="1565">
                  <a:moveTo>
                    <a:pt x="556" y="1561"/>
                  </a:moveTo>
                  <a:lnTo>
                    <a:pt x="558" y="1563"/>
                  </a:lnTo>
                  <a:lnTo>
                    <a:pt x="560" y="1565"/>
                  </a:lnTo>
                  <a:lnTo>
                    <a:pt x="562" y="1565"/>
                  </a:lnTo>
                  <a:lnTo>
                    <a:pt x="564" y="1565"/>
                  </a:lnTo>
                  <a:lnTo>
                    <a:pt x="566" y="1565"/>
                  </a:lnTo>
                  <a:lnTo>
                    <a:pt x="568" y="1565"/>
                  </a:lnTo>
                  <a:lnTo>
                    <a:pt x="570" y="1565"/>
                  </a:lnTo>
                  <a:lnTo>
                    <a:pt x="572" y="1565"/>
                  </a:lnTo>
                  <a:lnTo>
                    <a:pt x="572" y="1563"/>
                  </a:lnTo>
                  <a:lnTo>
                    <a:pt x="574" y="1561"/>
                  </a:lnTo>
                  <a:lnTo>
                    <a:pt x="574" y="1559"/>
                  </a:lnTo>
                  <a:lnTo>
                    <a:pt x="574" y="1557"/>
                  </a:lnTo>
                  <a:lnTo>
                    <a:pt x="572" y="1554"/>
                  </a:lnTo>
                  <a:lnTo>
                    <a:pt x="572" y="1552"/>
                  </a:lnTo>
                  <a:lnTo>
                    <a:pt x="570" y="1548"/>
                  </a:lnTo>
                  <a:lnTo>
                    <a:pt x="570" y="1544"/>
                  </a:lnTo>
                  <a:lnTo>
                    <a:pt x="570" y="1540"/>
                  </a:lnTo>
                  <a:lnTo>
                    <a:pt x="570" y="1536"/>
                  </a:lnTo>
                  <a:lnTo>
                    <a:pt x="570" y="1533"/>
                  </a:lnTo>
                  <a:lnTo>
                    <a:pt x="570" y="1531"/>
                  </a:lnTo>
                  <a:lnTo>
                    <a:pt x="570" y="1527"/>
                  </a:lnTo>
                  <a:lnTo>
                    <a:pt x="570" y="1525"/>
                  </a:lnTo>
                  <a:lnTo>
                    <a:pt x="572" y="1523"/>
                  </a:lnTo>
                  <a:lnTo>
                    <a:pt x="572" y="1519"/>
                  </a:lnTo>
                  <a:lnTo>
                    <a:pt x="577" y="1512"/>
                  </a:lnTo>
                  <a:lnTo>
                    <a:pt x="581" y="1502"/>
                  </a:lnTo>
                  <a:lnTo>
                    <a:pt x="585" y="1497"/>
                  </a:lnTo>
                  <a:lnTo>
                    <a:pt x="593" y="1487"/>
                  </a:lnTo>
                  <a:lnTo>
                    <a:pt x="593" y="1485"/>
                  </a:lnTo>
                  <a:lnTo>
                    <a:pt x="594" y="1483"/>
                  </a:lnTo>
                  <a:lnTo>
                    <a:pt x="594" y="1481"/>
                  </a:lnTo>
                  <a:lnTo>
                    <a:pt x="594" y="1479"/>
                  </a:lnTo>
                  <a:lnTo>
                    <a:pt x="594" y="1478"/>
                  </a:lnTo>
                  <a:lnTo>
                    <a:pt x="598" y="1478"/>
                  </a:lnTo>
                  <a:lnTo>
                    <a:pt x="600" y="1476"/>
                  </a:lnTo>
                  <a:lnTo>
                    <a:pt x="602" y="1476"/>
                  </a:lnTo>
                  <a:lnTo>
                    <a:pt x="602" y="1474"/>
                  </a:lnTo>
                  <a:lnTo>
                    <a:pt x="600" y="1472"/>
                  </a:lnTo>
                  <a:lnTo>
                    <a:pt x="600" y="1470"/>
                  </a:lnTo>
                  <a:lnTo>
                    <a:pt x="598" y="1468"/>
                  </a:lnTo>
                  <a:lnTo>
                    <a:pt x="596" y="1468"/>
                  </a:lnTo>
                  <a:lnTo>
                    <a:pt x="596" y="1466"/>
                  </a:lnTo>
                  <a:lnTo>
                    <a:pt x="594" y="1464"/>
                  </a:lnTo>
                  <a:lnTo>
                    <a:pt x="594" y="1462"/>
                  </a:lnTo>
                  <a:lnTo>
                    <a:pt x="596" y="1462"/>
                  </a:lnTo>
                  <a:lnTo>
                    <a:pt x="596" y="1460"/>
                  </a:lnTo>
                  <a:lnTo>
                    <a:pt x="598" y="1460"/>
                  </a:lnTo>
                  <a:lnTo>
                    <a:pt x="598" y="1459"/>
                  </a:lnTo>
                  <a:lnTo>
                    <a:pt x="598" y="1457"/>
                  </a:lnTo>
                  <a:lnTo>
                    <a:pt x="600" y="1457"/>
                  </a:lnTo>
                  <a:lnTo>
                    <a:pt x="600" y="1455"/>
                  </a:lnTo>
                  <a:lnTo>
                    <a:pt x="600" y="1453"/>
                  </a:lnTo>
                  <a:lnTo>
                    <a:pt x="600" y="1451"/>
                  </a:lnTo>
                  <a:lnTo>
                    <a:pt x="598" y="1451"/>
                  </a:lnTo>
                  <a:lnTo>
                    <a:pt x="598" y="1449"/>
                  </a:lnTo>
                  <a:lnTo>
                    <a:pt x="598" y="1447"/>
                  </a:lnTo>
                  <a:lnTo>
                    <a:pt x="596" y="1447"/>
                  </a:lnTo>
                  <a:lnTo>
                    <a:pt x="594" y="1447"/>
                  </a:lnTo>
                  <a:lnTo>
                    <a:pt x="593" y="1447"/>
                  </a:lnTo>
                  <a:lnTo>
                    <a:pt x="593" y="1445"/>
                  </a:lnTo>
                  <a:lnTo>
                    <a:pt x="593" y="1443"/>
                  </a:lnTo>
                  <a:lnTo>
                    <a:pt x="593" y="1441"/>
                  </a:lnTo>
                  <a:lnTo>
                    <a:pt x="593" y="1440"/>
                  </a:lnTo>
                  <a:lnTo>
                    <a:pt x="591" y="1438"/>
                  </a:lnTo>
                  <a:lnTo>
                    <a:pt x="591" y="1436"/>
                  </a:lnTo>
                  <a:lnTo>
                    <a:pt x="589" y="1436"/>
                  </a:lnTo>
                  <a:lnTo>
                    <a:pt x="587" y="1434"/>
                  </a:lnTo>
                  <a:lnTo>
                    <a:pt x="587" y="1432"/>
                  </a:lnTo>
                  <a:lnTo>
                    <a:pt x="585" y="1432"/>
                  </a:lnTo>
                  <a:lnTo>
                    <a:pt x="585" y="1430"/>
                  </a:lnTo>
                  <a:lnTo>
                    <a:pt x="587" y="1428"/>
                  </a:lnTo>
                  <a:lnTo>
                    <a:pt x="587" y="1426"/>
                  </a:lnTo>
                  <a:lnTo>
                    <a:pt x="587" y="1424"/>
                  </a:lnTo>
                  <a:lnTo>
                    <a:pt x="587" y="1422"/>
                  </a:lnTo>
                  <a:lnTo>
                    <a:pt x="587" y="1421"/>
                  </a:lnTo>
                  <a:lnTo>
                    <a:pt x="587" y="1419"/>
                  </a:lnTo>
                  <a:lnTo>
                    <a:pt x="587" y="1417"/>
                  </a:lnTo>
                  <a:lnTo>
                    <a:pt x="587" y="1413"/>
                  </a:lnTo>
                  <a:lnTo>
                    <a:pt x="585" y="1411"/>
                  </a:lnTo>
                  <a:lnTo>
                    <a:pt x="583" y="1409"/>
                  </a:lnTo>
                  <a:lnTo>
                    <a:pt x="583" y="1407"/>
                  </a:lnTo>
                  <a:lnTo>
                    <a:pt x="583" y="1405"/>
                  </a:lnTo>
                  <a:lnTo>
                    <a:pt x="583" y="1403"/>
                  </a:lnTo>
                  <a:lnTo>
                    <a:pt x="583" y="1402"/>
                  </a:lnTo>
                  <a:lnTo>
                    <a:pt x="581" y="1400"/>
                  </a:lnTo>
                  <a:lnTo>
                    <a:pt x="581" y="1398"/>
                  </a:lnTo>
                  <a:lnTo>
                    <a:pt x="579" y="1398"/>
                  </a:lnTo>
                  <a:lnTo>
                    <a:pt x="577" y="1398"/>
                  </a:lnTo>
                  <a:lnTo>
                    <a:pt x="577" y="1396"/>
                  </a:lnTo>
                  <a:lnTo>
                    <a:pt x="579" y="1396"/>
                  </a:lnTo>
                  <a:lnTo>
                    <a:pt x="581" y="1394"/>
                  </a:lnTo>
                  <a:lnTo>
                    <a:pt x="583" y="1394"/>
                  </a:lnTo>
                  <a:lnTo>
                    <a:pt x="585" y="1394"/>
                  </a:lnTo>
                  <a:lnTo>
                    <a:pt x="585" y="1392"/>
                  </a:lnTo>
                  <a:lnTo>
                    <a:pt x="587" y="1390"/>
                  </a:lnTo>
                  <a:lnTo>
                    <a:pt x="587" y="1388"/>
                  </a:lnTo>
                  <a:lnTo>
                    <a:pt x="589" y="1388"/>
                  </a:lnTo>
                  <a:lnTo>
                    <a:pt x="591" y="1388"/>
                  </a:lnTo>
                  <a:lnTo>
                    <a:pt x="591" y="1386"/>
                  </a:lnTo>
                  <a:lnTo>
                    <a:pt x="593" y="1386"/>
                  </a:lnTo>
                  <a:lnTo>
                    <a:pt x="594" y="1386"/>
                  </a:lnTo>
                  <a:lnTo>
                    <a:pt x="596" y="1386"/>
                  </a:lnTo>
                  <a:lnTo>
                    <a:pt x="596" y="1384"/>
                  </a:lnTo>
                  <a:lnTo>
                    <a:pt x="598" y="1386"/>
                  </a:lnTo>
                  <a:lnTo>
                    <a:pt x="600" y="1384"/>
                  </a:lnTo>
                  <a:lnTo>
                    <a:pt x="602" y="1384"/>
                  </a:lnTo>
                  <a:lnTo>
                    <a:pt x="604" y="1384"/>
                  </a:lnTo>
                  <a:lnTo>
                    <a:pt x="606" y="1384"/>
                  </a:lnTo>
                  <a:lnTo>
                    <a:pt x="608" y="1384"/>
                  </a:lnTo>
                  <a:lnTo>
                    <a:pt x="610" y="1383"/>
                  </a:lnTo>
                  <a:lnTo>
                    <a:pt x="610" y="1381"/>
                  </a:lnTo>
                  <a:lnTo>
                    <a:pt x="612" y="1381"/>
                  </a:lnTo>
                  <a:lnTo>
                    <a:pt x="612" y="1379"/>
                  </a:lnTo>
                  <a:lnTo>
                    <a:pt x="610" y="1377"/>
                  </a:lnTo>
                  <a:lnTo>
                    <a:pt x="610" y="1375"/>
                  </a:lnTo>
                  <a:lnTo>
                    <a:pt x="610" y="1373"/>
                  </a:lnTo>
                  <a:lnTo>
                    <a:pt x="608" y="1369"/>
                  </a:lnTo>
                  <a:lnTo>
                    <a:pt x="606" y="1364"/>
                  </a:lnTo>
                  <a:lnTo>
                    <a:pt x="602" y="1356"/>
                  </a:lnTo>
                  <a:lnTo>
                    <a:pt x="600" y="1348"/>
                  </a:lnTo>
                  <a:lnTo>
                    <a:pt x="596" y="1339"/>
                  </a:lnTo>
                  <a:lnTo>
                    <a:pt x="594" y="1333"/>
                  </a:lnTo>
                  <a:lnTo>
                    <a:pt x="593" y="1327"/>
                  </a:lnTo>
                  <a:lnTo>
                    <a:pt x="589" y="1318"/>
                  </a:lnTo>
                  <a:lnTo>
                    <a:pt x="587" y="1314"/>
                  </a:lnTo>
                  <a:lnTo>
                    <a:pt x="587" y="1312"/>
                  </a:lnTo>
                  <a:lnTo>
                    <a:pt x="585" y="1310"/>
                  </a:lnTo>
                  <a:lnTo>
                    <a:pt x="585" y="1308"/>
                  </a:lnTo>
                  <a:lnTo>
                    <a:pt x="583" y="1307"/>
                  </a:lnTo>
                  <a:lnTo>
                    <a:pt x="581" y="1305"/>
                  </a:lnTo>
                  <a:lnTo>
                    <a:pt x="579" y="1303"/>
                  </a:lnTo>
                  <a:lnTo>
                    <a:pt x="579" y="1301"/>
                  </a:lnTo>
                  <a:lnTo>
                    <a:pt x="577" y="1299"/>
                  </a:lnTo>
                  <a:lnTo>
                    <a:pt x="577" y="1297"/>
                  </a:lnTo>
                  <a:lnTo>
                    <a:pt x="577" y="1295"/>
                  </a:lnTo>
                  <a:lnTo>
                    <a:pt x="575" y="1295"/>
                  </a:lnTo>
                  <a:lnTo>
                    <a:pt x="575" y="1293"/>
                  </a:lnTo>
                  <a:lnTo>
                    <a:pt x="575" y="1291"/>
                  </a:lnTo>
                  <a:lnTo>
                    <a:pt x="577" y="1289"/>
                  </a:lnTo>
                  <a:lnTo>
                    <a:pt x="575" y="1288"/>
                  </a:lnTo>
                  <a:lnTo>
                    <a:pt x="575" y="1286"/>
                  </a:lnTo>
                  <a:lnTo>
                    <a:pt x="575" y="1282"/>
                  </a:lnTo>
                  <a:lnTo>
                    <a:pt x="575" y="1280"/>
                  </a:lnTo>
                  <a:lnTo>
                    <a:pt x="575" y="1278"/>
                  </a:lnTo>
                  <a:lnTo>
                    <a:pt x="575" y="1274"/>
                  </a:lnTo>
                  <a:lnTo>
                    <a:pt x="575" y="1272"/>
                  </a:lnTo>
                  <a:lnTo>
                    <a:pt x="575" y="1267"/>
                  </a:lnTo>
                  <a:lnTo>
                    <a:pt x="574" y="1263"/>
                  </a:lnTo>
                  <a:lnTo>
                    <a:pt x="574" y="1259"/>
                  </a:lnTo>
                  <a:lnTo>
                    <a:pt x="572" y="1255"/>
                  </a:lnTo>
                  <a:lnTo>
                    <a:pt x="572" y="1251"/>
                  </a:lnTo>
                  <a:lnTo>
                    <a:pt x="572" y="1248"/>
                  </a:lnTo>
                  <a:lnTo>
                    <a:pt x="570" y="1244"/>
                  </a:lnTo>
                  <a:lnTo>
                    <a:pt x="568" y="1238"/>
                  </a:lnTo>
                  <a:lnTo>
                    <a:pt x="568" y="1232"/>
                  </a:lnTo>
                  <a:lnTo>
                    <a:pt x="568" y="1231"/>
                  </a:lnTo>
                  <a:lnTo>
                    <a:pt x="566" y="1227"/>
                  </a:lnTo>
                  <a:lnTo>
                    <a:pt x="566" y="1225"/>
                  </a:lnTo>
                  <a:lnTo>
                    <a:pt x="566" y="1223"/>
                  </a:lnTo>
                  <a:lnTo>
                    <a:pt x="566" y="1221"/>
                  </a:lnTo>
                  <a:lnTo>
                    <a:pt x="566" y="1219"/>
                  </a:lnTo>
                  <a:lnTo>
                    <a:pt x="566" y="1215"/>
                  </a:lnTo>
                  <a:lnTo>
                    <a:pt x="566" y="1213"/>
                  </a:lnTo>
                  <a:lnTo>
                    <a:pt x="566" y="1212"/>
                  </a:lnTo>
                  <a:lnTo>
                    <a:pt x="566" y="1210"/>
                  </a:lnTo>
                  <a:lnTo>
                    <a:pt x="566" y="1208"/>
                  </a:lnTo>
                  <a:lnTo>
                    <a:pt x="566" y="1206"/>
                  </a:lnTo>
                  <a:lnTo>
                    <a:pt x="566" y="1204"/>
                  </a:lnTo>
                  <a:lnTo>
                    <a:pt x="564" y="1202"/>
                  </a:lnTo>
                  <a:lnTo>
                    <a:pt x="564" y="1200"/>
                  </a:lnTo>
                  <a:lnTo>
                    <a:pt x="566" y="1198"/>
                  </a:lnTo>
                  <a:lnTo>
                    <a:pt x="566" y="1196"/>
                  </a:lnTo>
                  <a:lnTo>
                    <a:pt x="566" y="1195"/>
                  </a:lnTo>
                  <a:lnTo>
                    <a:pt x="566" y="1193"/>
                  </a:lnTo>
                  <a:lnTo>
                    <a:pt x="566" y="1191"/>
                  </a:lnTo>
                  <a:lnTo>
                    <a:pt x="564" y="1187"/>
                  </a:lnTo>
                  <a:lnTo>
                    <a:pt x="564" y="1183"/>
                  </a:lnTo>
                  <a:lnTo>
                    <a:pt x="562" y="1179"/>
                  </a:lnTo>
                  <a:lnTo>
                    <a:pt x="562" y="1177"/>
                  </a:lnTo>
                  <a:lnTo>
                    <a:pt x="560" y="1176"/>
                  </a:lnTo>
                  <a:lnTo>
                    <a:pt x="558" y="1176"/>
                  </a:lnTo>
                  <a:lnTo>
                    <a:pt x="558" y="1177"/>
                  </a:lnTo>
                  <a:lnTo>
                    <a:pt x="556" y="1177"/>
                  </a:lnTo>
                  <a:lnTo>
                    <a:pt x="556" y="1179"/>
                  </a:lnTo>
                  <a:lnTo>
                    <a:pt x="555" y="1179"/>
                  </a:lnTo>
                  <a:lnTo>
                    <a:pt x="553" y="1181"/>
                  </a:lnTo>
                  <a:lnTo>
                    <a:pt x="551" y="1181"/>
                  </a:lnTo>
                  <a:lnTo>
                    <a:pt x="549" y="1181"/>
                  </a:lnTo>
                  <a:lnTo>
                    <a:pt x="549" y="1183"/>
                  </a:lnTo>
                  <a:lnTo>
                    <a:pt x="547" y="1183"/>
                  </a:lnTo>
                  <a:lnTo>
                    <a:pt x="545" y="1183"/>
                  </a:lnTo>
                  <a:lnTo>
                    <a:pt x="543" y="1183"/>
                  </a:lnTo>
                  <a:lnTo>
                    <a:pt x="541" y="1185"/>
                  </a:lnTo>
                  <a:lnTo>
                    <a:pt x="539" y="1185"/>
                  </a:lnTo>
                  <a:lnTo>
                    <a:pt x="536" y="1185"/>
                  </a:lnTo>
                  <a:lnTo>
                    <a:pt x="530" y="1185"/>
                  </a:lnTo>
                  <a:lnTo>
                    <a:pt x="528" y="1185"/>
                  </a:lnTo>
                  <a:lnTo>
                    <a:pt x="524" y="1185"/>
                  </a:lnTo>
                  <a:lnTo>
                    <a:pt x="522" y="1185"/>
                  </a:lnTo>
                  <a:lnTo>
                    <a:pt x="520" y="1187"/>
                  </a:lnTo>
                  <a:lnTo>
                    <a:pt x="518" y="1185"/>
                  </a:lnTo>
                  <a:lnTo>
                    <a:pt x="518" y="1187"/>
                  </a:lnTo>
                  <a:lnTo>
                    <a:pt x="516" y="1187"/>
                  </a:lnTo>
                  <a:lnTo>
                    <a:pt x="515" y="1187"/>
                  </a:lnTo>
                  <a:lnTo>
                    <a:pt x="513" y="1185"/>
                  </a:lnTo>
                  <a:lnTo>
                    <a:pt x="509" y="1185"/>
                  </a:lnTo>
                  <a:lnTo>
                    <a:pt x="505" y="1181"/>
                  </a:lnTo>
                  <a:lnTo>
                    <a:pt x="503" y="1181"/>
                  </a:lnTo>
                  <a:lnTo>
                    <a:pt x="496" y="1177"/>
                  </a:lnTo>
                  <a:lnTo>
                    <a:pt x="488" y="1176"/>
                  </a:lnTo>
                  <a:lnTo>
                    <a:pt x="482" y="1172"/>
                  </a:lnTo>
                  <a:lnTo>
                    <a:pt x="475" y="1168"/>
                  </a:lnTo>
                  <a:lnTo>
                    <a:pt x="469" y="1164"/>
                  </a:lnTo>
                  <a:lnTo>
                    <a:pt x="465" y="1162"/>
                  </a:lnTo>
                  <a:lnTo>
                    <a:pt x="459" y="1158"/>
                  </a:lnTo>
                  <a:lnTo>
                    <a:pt x="454" y="1155"/>
                  </a:lnTo>
                  <a:lnTo>
                    <a:pt x="448" y="1153"/>
                  </a:lnTo>
                  <a:lnTo>
                    <a:pt x="440" y="1149"/>
                  </a:lnTo>
                  <a:lnTo>
                    <a:pt x="437" y="1147"/>
                  </a:lnTo>
                  <a:lnTo>
                    <a:pt x="431" y="1141"/>
                  </a:lnTo>
                  <a:lnTo>
                    <a:pt x="425" y="1136"/>
                  </a:lnTo>
                  <a:lnTo>
                    <a:pt x="421" y="1134"/>
                  </a:lnTo>
                  <a:lnTo>
                    <a:pt x="420" y="1132"/>
                  </a:lnTo>
                  <a:lnTo>
                    <a:pt x="418" y="1132"/>
                  </a:lnTo>
                  <a:lnTo>
                    <a:pt x="416" y="1130"/>
                  </a:lnTo>
                  <a:lnTo>
                    <a:pt x="414" y="1130"/>
                  </a:lnTo>
                  <a:lnTo>
                    <a:pt x="412" y="1130"/>
                  </a:lnTo>
                  <a:lnTo>
                    <a:pt x="408" y="1130"/>
                  </a:lnTo>
                  <a:lnTo>
                    <a:pt x="399" y="1130"/>
                  </a:lnTo>
                  <a:lnTo>
                    <a:pt x="391" y="1130"/>
                  </a:lnTo>
                  <a:lnTo>
                    <a:pt x="383" y="1130"/>
                  </a:lnTo>
                  <a:lnTo>
                    <a:pt x="378" y="1130"/>
                  </a:lnTo>
                  <a:lnTo>
                    <a:pt x="372" y="1130"/>
                  </a:lnTo>
                  <a:lnTo>
                    <a:pt x="368" y="1130"/>
                  </a:lnTo>
                  <a:lnTo>
                    <a:pt x="366" y="1130"/>
                  </a:lnTo>
                  <a:lnTo>
                    <a:pt x="364" y="1130"/>
                  </a:lnTo>
                  <a:lnTo>
                    <a:pt x="363" y="1128"/>
                  </a:lnTo>
                  <a:lnTo>
                    <a:pt x="361" y="1126"/>
                  </a:lnTo>
                  <a:lnTo>
                    <a:pt x="359" y="1124"/>
                  </a:lnTo>
                  <a:lnTo>
                    <a:pt x="357" y="1122"/>
                  </a:lnTo>
                  <a:lnTo>
                    <a:pt x="357" y="1120"/>
                  </a:lnTo>
                  <a:lnTo>
                    <a:pt x="355" y="1120"/>
                  </a:lnTo>
                  <a:lnTo>
                    <a:pt x="357" y="1119"/>
                  </a:lnTo>
                  <a:lnTo>
                    <a:pt x="355" y="1117"/>
                  </a:lnTo>
                  <a:lnTo>
                    <a:pt x="353" y="1117"/>
                  </a:lnTo>
                  <a:lnTo>
                    <a:pt x="353" y="1115"/>
                  </a:lnTo>
                  <a:lnTo>
                    <a:pt x="351" y="1117"/>
                  </a:lnTo>
                  <a:lnTo>
                    <a:pt x="351" y="1115"/>
                  </a:lnTo>
                  <a:lnTo>
                    <a:pt x="349" y="1115"/>
                  </a:lnTo>
                  <a:lnTo>
                    <a:pt x="347" y="1113"/>
                  </a:lnTo>
                  <a:lnTo>
                    <a:pt x="347" y="1115"/>
                  </a:lnTo>
                  <a:lnTo>
                    <a:pt x="345" y="1117"/>
                  </a:lnTo>
                  <a:lnTo>
                    <a:pt x="344" y="1117"/>
                  </a:lnTo>
                  <a:lnTo>
                    <a:pt x="342" y="1115"/>
                  </a:lnTo>
                  <a:lnTo>
                    <a:pt x="342" y="1113"/>
                  </a:lnTo>
                  <a:lnTo>
                    <a:pt x="340" y="1113"/>
                  </a:lnTo>
                  <a:lnTo>
                    <a:pt x="338" y="1113"/>
                  </a:lnTo>
                  <a:lnTo>
                    <a:pt x="334" y="1113"/>
                  </a:lnTo>
                  <a:lnTo>
                    <a:pt x="332" y="1115"/>
                  </a:lnTo>
                  <a:lnTo>
                    <a:pt x="330" y="1113"/>
                  </a:lnTo>
                  <a:lnTo>
                    <a:pt x="328" y="1115"/>
                  </a:lnTo>
                  <a:lnTo>
                    <a:pt x="326" y="1115"/>
                  </a:lnTo>
                  <a:lnTo>
                    <a:pt x="325" y="1115"/>
                  </a:lnTo>
                  <a:lnTo>
                    <a:pt x="325" y="1117"/>
                  </a:lnTo>
                  <a:lnTo>
                    <a:pt x="323" y="1117"/>
                  </a:lnTo>
                  <a:lnTo>
                    <a:pt x="321" y="1117"/>
                  </a:lnTo>
                  <a:lnTo>
                    <a:pt x="319" y="1119"/>
                  </a:lnTo>
                  <a:lnTo>
                    <a:pt x="317" y="1119"/>
                  </a:lnTo>
                  <a:lnTo>
                    <a:pt x="315" y="1117"/>
                  </a:lnTo>
                  <a:lnTo>
                    <a:pt x="311" y="1117"/>
                  </a:lnTo>
                  <a:lnTo>
                    <a:pt x="307" y="1117"/>
                  </a:lnTo>
                  <a:lnTo>
                    <a:pt x="302" y="1115"/>
                  </a:lnTo>
                  <a:lnTo>
                    <a:pt x="298" y="1115"/>
                  </a:lnTo>
                  <a:lnTo>
                    <a:pt x="294" y="1113"/>
                  </a:lnTo>
                  <a:lnTo>
                    <a:pt x="290" y="1113"/>
                  </a:lnTo>
                  <a:lnTo>
                    <a:pt x="288" y="1109"/>
                  </a:lnTo>
                  <a:lnTo>
                    <a:pt x="287" y="1109"/>
                  </a:lnTo>
                  <a:lnTo>
                    <a:pt x="285" y="1107"/>
                  </a:lnTo>
                  <a:lnTo>
                    <a:pt x="283" y="1105"/>
                  </a:lnTo>
                  <a:lnTo>
                    <a:pt x="281" y="1105"/>
                  </a:lnTo>
                  <a:lnTo>
                    <a:pt x="277" y="1109"/>
                  </a:lnTo>
                  <a:lnTo>
                    <a:pt x="275" y="1113"/>
                  </a:lnTo>
                  <a:lnTo>
                    <a:pt x="273" y="1115"/>
                  </a:lnTo>
                  <a:lnTo>
                    <a:pt x="271" y="1117"/>
                  </a:lnTo>
                  <a:lnTo>
                    <a:pt x="271" y="1119"/>
                  </a:lnTo>
                  <a:lnTo>
                    <a:pt x="273" y="1122"/>
                  </a:lnTo>
                  <a:lnTo>
                    <a:pt x="273" y="1126"/>
                  </a:lnTo>
                  <a:lnTo>
                    <a:pt x="273" y="1130"/>
                  </a:lnTo>
                  <a:lnTo>
                    <a:pt x="273" y="1132"/>
                  </a:lnTo>
                  <a:lnTo>
                    <a:pt x="269" y="1136"/>
                  </a:lnTo>
                  <a:lnTo>
                    <a:pt x="266" y="1138"/>
                  </a:lnTo>
                  <a:lnTo>
                    <a:pt x="262" y="1139"/>
                  </a:lnTo>
                  <a:lnTo>
                    <a:pt x="256" y="1141"/>
                  </a:lnTo>
                  <a:lnTo>
                    <a:pt x="254" y="1141"/>
                  </a:lnTo>
                  <a:lnTo>
                    <a:pt x="252" y="1134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50" y="1120"/>
                  </a:lnTo>
                  <a:lnTo>
                    <a:pt x="250" y="1115"/>
                  </a:lnTo>
                  <a:lnTo>
                    <a:pt x="249" y="1113"/>
                  </a:lnTo>
                  <a:lnTo>
                    <a:pt x="249" y="1107"/>
                  </a:lnTo>
                  <a:lnTo>
                    <a:pt x="247" y="1103"/>
                  </a:lnTo>
                  <a:lnTo>
                    <a:pt x="247" y="1098"/>
                  </a:lnTo>
                  <a:lnTo>
                    <a:pt x="245" y="1092"/>
                  </a:lnTo>
                  <a:lnTo>
                    <a:pt x="245" y="1088"/>
                  </a:lnTo>
                  <a:lnTo>
                    <a:pt x="245" y="1084"/>
                  </a:lnTo>
                  <a:lnTo>
                    <a:pt x="243" y="1079"/>
                  </a:lnTo>
                  <a:lnTo>
                    <a:pt x="243" y="1075"/>
                  </a:lnTo>
                  <a:lnTo>
                    <a:pt x="241" y="1075"/>
                  </a:lnTo>
                  <a:lnTo>
                    <a:pt x="239" y="1073"/>
                  </a:lnTo>
                  <a:lnTo>
                    <a:pt x="239" y="1071"/>
                  </a:lnTo>
                  <a:lnTo>
                    <a:pt x="237" y="1069"/>
                  </a:lnTo>
                  <a:lnTo>
                    <a:pt x="237" y="1067"/>
                  </a:lnTo>
                  <a:lnTo>
                    <a:pt x="233" y="1065"/>
                  </a:lnTo>
                  <a:lnTo>
                    <a:pt x="231" y="1063"/>
                  </a:lnTo>
                  <a:lnTo>
                    <a:pt x="230" y="1062"/>
                  </a:lnTo>
                  <a:lnTo>
                    <a:pt x="228" y="1060"/>
                  </a:lnTo>
                  <a:lnTo>
                    <a:pt x="226" y="1058"/>
                  </a:lnTo>
                  <a:lnTo>
                    <a:pt x="220" y="1058"/>
                  </a:lnTo>
                  <a:lnTo>
                    <a:pt x="218" y="1058"/>
                  </a:lnTo>
                  <a:lnTo>
                    <a:pt x="214" y="1058"/>
                  </a:lnTo>
                  <a:lnTo>
                    <a:pt x="209" y="1060"/>
                  </a:lnTo>
                  <a:lnTo>
                    <a:pt x="205" y="1062"/>
                  </a:lnTo>
                  <a:lnTo>
                    <a:pt x="201" y="1062"/>
                  </a:lnTo>
                  <a:lnTo>
                    <a:pt x="197" y="1063"/>
                  </a:lnTo>
                  <a:lnTo>
                    <a:pt x="195" y="1063"/>
                  </a:lnTo>
                  <a:lnTo>
                    <a:pt x="195" y="1065"/>
                  </a:lnTo>
                  <a:lnTo>
                    <a:pt x="193" y="1065"/>
                  </a:lnTo>
                  <a:lnTo>
                    <a:pt x="192" y="1063"/>
                  </a:lnTo>
                  <a:lnTo>
                    <a:pt x="190" y="1062"/>
                  </a:lnTo>
                  <a:lnTo>
                    <a:pt x="186" y="1062"/>
                  </a:lnTo>
                  <a:lnTo>
                    <a:pt x="184" y="1060"/>
                  </a:lnTo>
                  <a:lnTo>
                    <a:pt x="182" y="1060"/>
                  </a:lnTo>
                  <a:lnTo>
                    <a:pt x="176" y="1058"/>
                  </a:lnTo>
                  <a:lnTo>
                    <a:pt x="174" y="1056"/>
                  </a:lnTo>
                  <a:lnTo>
                    <a:pt x="174" y="1054"/>
                  </a:lnTo>
                  <a:lnTo>
                    <a:pt x="174" y="1052"/>
                  </a:lnTo>
                  <a:lnTo>
                    <a:pt x="174" y="1050"/>
                  </a:lnTo>
                  <a:lnTo>
                    <a:pt x="174" y="1048"/>
                  </a:lnTo>
                  <a:lnTo>
                    <a:pt x="174" y="1044"/>
                  </a:lnTo>
                  <a:lnTo>
                    <a:pt x="174" y="1043"/>
                  </a:lnTo>
                  <a:lnTo>
                    <a:pt x="174" y="1041"/>
                  </a:lnTo>
                  <a:lnTo>
                    <a:pt x="174" y="1039"/>
                  </a:lnTo>
                  <a:lnTo>
                    <a:pt x="174" y="1037"/>
                  </a:lnTo>
                  <a:lnTo>
                    <a:pt x="173" y="1035"/>
                  </a:lnTo>
                  <a:lnTo>
                    <a:pt x="171" y="1033"/>
                  </a:lnTo>
                  <a:lnTo>
                    <a:pt x="169" y="1031"/>
                  </a:lnTo>
                  <a:lnTo>
                    <a:pt x="167" y="1029"/>
                  </a:lnTo>
                  <a:lnTo>
                    <a:pt x="165" y="1029"/>
                  </a:lnTo>
                  <a:lnTo>
                    <a:pt x="161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4" y="1025"/>
                  </a:lnTo>
                  <a:lnTo>
                    <a:pt x="154" y="1024"/>
                  </a:lnTo>
                  <a:lnTo>
                    <a:pt x="154" y="1022"/>
                  </a:lnTo>
                  <a:lnTo>
                    <a:pt x="152" y="1020"/>
                  </a:lnTo>
                  <a:lnTo>
                    <a:pt x="154" y="1020"/>
                  </a:lnTo>
                  <a:lnTo>
                    <a:pt x="154" y="1018"/>
                  </a:lnTo>
                  <a:lnTo>
                    <a:pt x="155" y="1016"/>
                  </a:lnTo>
                  <a:lnTo>
                    <a:pt x="157" y="1014"/>
                  </a:lnTo>
                  <a:lnTo>
                    <a:pt x="157" y="1012"/>
                  </a:lnTo>
                  <a:lnTo>
                    <a:pt x="157" y="1010"/>
                  </a:lnTo>
                  <a:lnTo>
                    <a:pt x="157" y="1006"/>
                  </a:lnTo>
                  <a:lnTo>
                    <a:pt x="155" y="1005"/>
                  </a:lnTo>
                  <a:lnTo>
                    <a:pt x="155" y="1003"/>
                  </a:lnTo>
                  <a:lnTo>
                    <a:pt x="157" y="1001"/>
                  </a:lnTo>
                  <a:lnTo>
                    <a:pt x="159" y="997"/>
                  </a:lnTo>
                  <a:lnTo>
                    <a:pt x="159" y="995"/>
                  </a:lnTo>
                  <a:lnTo>
                    <a:pt x="161" y="993"/>
                  </a:lnTo>
                  <a:lnTo>
                    <a:pt x="163" y="991"/>
                  </a:lnTo>
                  <a:lnTo>
                    <a:pt x="163" y="989"/>
                  </a:lnTo>
                  <a:lnTo>
                    <a:pt x="163" y="987"/>
                  </a:lnTo>
                  <a:lnTo>
                    <a:pt x="161" y="986"/>
                  </a:lnTo>
                  <a:lnTo>
                    <a:pt x="161" y="984"/>
                  </a:lnTo>
                  <a:lnTo>
                    <a:pt x="163" y="984"/>
                  </a:lnTo>
                  <a:lnTo>
                    <a:pt x="163" y="980"/>
                  </a:lnTo>
                  <a:lnTo>
                    <a:pt x="163" y="978"/>
                  </a:lnTo>
                  <a:lnTo>
                    <a:pt x="163" y="976"/>
                  </a:lnTo>
                  <a:lnTo>
                    <a:pt x="163" y="972"/>
                  </a:lnTo>
                  <a:lnTo>
                    <a:pt x="163" y="970"/>
                  </a:lnTo>
                  <a:lnTo>
                    <a:pt x="163" y="968"/>
                  </a:lnTo>
                  <a:lnTo>
                    <a:pt x="163" y="967"/>
                  </a:lnTo>
                  <a:lnTo>
                    <a:pt x="163" y="963"/>
                  </a:lnTo>
                  <a:lnTo>
                    <a:pt x="165" y="961"/>
                  </a:lnTo>
                  <a:lnTo>
                    <a:pt x="167" y="959"/>
                  </a:lnTo>
                  <a:lnTo>
                    <a:pt x="169" y="957"/>
                  </a:lnTo>
                  <a:lnTo>
                    <a:pt x="169" y="955"/>
                  </a:lnTo>
                  <a:lnTo>
                    <a:pt x="169" y="953"/>
                  </a:lnTo>
                  <a:lnTo>
                    <a:pt x="169" y="951"/>
                  </a:lnTo>
                  <a:lnTo>
                    <a:pt x="169" y="949"/>
                  </a:lnTo>
                  <a:lnTo>
                    <a:pt x="167" y="948"/>
                  </a:lnTo>
                  <a:lnTo>
                    <a:pt x="167" y="946"/>
                  </a:lnTo>
                  <a:lnTo>
                    <a:pt x="165" y="944"/>
                  </a:lnTo>
                  <a:lnTo>
                    <a:pt x="165" y="942"/>
                  </a:lnTo>
                  <a:lnTo>
                    <a:pt x="165" y="940"/>
                  </a:lnTo>
                  <a:lnTo>
                    <a:pt x="167" y="938"/>
                  </a:lnTo>
                  <a:lnTo>
                    <a:pt x="169" y="936"/>
                  </a:lnTo>
                  <a:lnTo>
                    <a:pt x="171" y="936"/>
                  </a:lnTo>
                  <a:lnTo>
                    <a:pt x="171" y="934"/>
                  </a:lnTo>
                  <a:lnTo>
                    <a:pt x="173" y="934"/>
                  </a:lnTo>
                  <a:lnTo>
                    <a:pt x="174" y="932"/>
                  </a:lnTo>
                  <a:lnTo>
                    <a:pt x="176" y="930"/>
                  </a:lnTo>
                  <a:lnTo>
                    <a:pt x="176" y="932"/>
                  </a:lnTo>
                  <a:lnTo>
                    <a:pt x="178" y="932"/>
                  </a:lnTo>
                  <a:lnTo>
                    <a:pt x="178" y="930"/>
                  </a:lnTo>
                  <a:lnTo>
                    <a:pt x="180" y="930"/>
                  </a:lnTo>
                  <a:lnTo>
                    <a:pt x="182" y="930"/>
                  </a:lnTo>
                  <a:lnTo>
                    <a:pt x="184" y="930"/>
                  </a:lnTo>
                  <a:lnTo>
                    <a:pt x="186" y="932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2" y="932"/>
                  </a:lnTo>
                  <a:lnTo>
                    <a:pt x="193" y="932"/>
                  </a:lnTo>
                  <a:lnTo>
                    <a:pt x="195" y="934"/>
                  </a:lnTo>
                  <a:lnTo>
                    <a:pt x="195" y="936"/>
                  </a:lnTo>
                  <a:lnTo>
                    <a:pt x="197" y="936"/>
                  </a:lnTo>
                  <a:lnTo>
                    <a:pt x="199" y="936"/>
                  </a:lnTo>
                  <a:lnTo>
                    <a:pt x="201" y="936"/>
                  </a:lnTo>
                  <a:lnTo>
                    <a:pt x="203" y="936"/>
                  </a:lnTo>
                  <a:lnTo>
                    <a:pt x="203" y="938"/>
                  </a:lnTo>
                  <a:lnTo>
                    <a:pt x="205" y="938"/>
                  </a:lnTo>
                  <a:lnTo>
                    <a:pt x="207" y="936"/>
                  </a:lnTo>
                  <a:lnTo>
                    <a:pt x="207" y="934"/>
                  </a:lnTo>
                  <a:lnTo>
                    <a:pt x="207" y="932"/>
                  </a:lnTo>
                  <a:lnTo>
                    <a:pt x="209" y="932"/>
                  </a:lnTo>
                  <a:lnTo>
                    <a:pt x="209" y="930"/>
                  </a:lnTo>
                  <a:lnTo>
                    <a:pt x="209" y="929"/>
                  </a:lnTo>
                  <a:lnTo>
                    <a:pt x="209" y="927"/>
                  </a:lnTo>
                  <a:lnTo>
                    <a:pt x="209" y="925"/>
                  </a:lnTo>
                  <a:lnTo>
                    <a:pt x="211" y="923"/>
                  </a:lnTo>
                  <a:lnTo>
                    <a:pt x="212" y="921"/>
                  </a:lnTo>
                  <a:lnTo>
                    <a:pt x="214" y="921"/>
                  </a:lnTo>
                  <a:lnTo>
                    <a:pt x="216" y="921"/>
                  </a:lnTo>
                  <a:lnTo>
                    <a:pt x="216" y="923"/>
                  </a:lnTo>
                  <a:lnTo>
                    <a:pt x="218" y="923"/>
                  </a:lnTo>
                  <a:lnTo>
                    <a:pt x="220" y="923"/>
                  </a:lnTo>
                  <a:lnTo>
                    <a:pt x="222" y="923"/>
                  </a:lnTo>
                  <a:lnTo>
                    <a:pt x="224" y="923"/>
                  </a:lnTo>
                  <a:lnTo>
                    <a:pt x="226" y="923"/>
                  </a:lnTo>
                  <a:lnTo>
                    <a:pt x="226" y="921"/>
                  </a:lnTo>
                  <a:lnTo>
                    <a:pt x="228" y="921"/>
                  </a:lnTo>
                  <a:lnTo>
                    <a:pt x="230" y="921"/>
                  </a:lnTo>
                  <a:lnTo>
                    <a:pt x="231" y="919"/>
                  </a:lnTo>
                  <a:lnTo>
                    <a:pt x="233" y="919"/>
                  </a:lnTo>
                  <a:lnTo>
                    <a:pt x="235" y="919"/>
                  </a:lnTo>
                  <a:lnTo>
                    <a:pt x="235" y="917"/>
                  </a:lnTo>
                  <a:lnTo>
                    <a:pt x="237" y="917"/>
                  </a:lnTo>
                  <a:lnTo>
                    <a:pt x="237" y="915"/>
                  </a:lnTo>
                  <a:lnTo>
                    <a:pt x="239" y="915"/>
                  </a:lnTo>
                  <a:lnTo>
                    <a:pt x="239" y="913"/>
                  </a:lnTo>
                  <a:lnTo>
                    <a:pt x="241" y="913"/>
                  </a:lnTo>
                  <a:lnTo>
                    <a:pt x="241" y="911"/>
                  </a:lnTo>
                  <a:lnTo>
                    <a:pt x="239" y="910"/>
                  </a:lnTo>
                  <a:lnTo>
                    <a:pt x="239" y="908"/>
                  </a:lnTo>
                  <a:lnTo>
                    <a:pt x="237" y="906"/>
                  </a:lnTo>
                  <a:lnTo>
                    <a:pt x="237" y="904"/>
                  </a:lnTo>
                  <a:lnTo>
                    <a:pt x="235" y="902"/>
                  </a:lnTo>
                  <a:lnTo>
                    <a:pt x="235" y="900"/>
                  </a:lnTo>
                  <a:lnTo>
                    <a:pt x="233" y="898"/>
                  </a:lnTo>
                  <a:lnTo>
                    <a:pt x="231" y="894"/>
                  </a:lnTo>
                  <a:lnTo>
                    <a:pt x="231" y="892"/>
                  </a:lnTo>
                  <a:lnTo>
                    <a:pt x="230" y="891"/>
                  </a:lnTo>
                  <a:lnTo>
                    <a:pt x="230" y="889"/>
                  </a:lnTo>
                  <a:lnTo>
                    <a:pt x="228" y="889"/>
                  </a:lnTo>
                  <a:lnTo>
                    <a:pt x="224" y="887"/>
                  </a:lnTo>
                  <a:lnTo>
                    <a:pt x="222" y="887"/>
                  </a:lnTo>
                  <a:lnTo>
                    <a:pt x="218" y="887"/>
                  </a:lnTo>
                  <a:lnTo>
                    <a:pt x="216" y="887"/>
                  </a:lnTo>
                  <a:lnTo>
                    <a:pt x="214" y="887"/>
                  </a:lnTo>
                  <a:lnTo>
                    <a:pt x="214" y="885"/>
                  </a:lnTo>
                  <a:lnTo>
                    <a:pt x="214" y="881"/>
                  </a:lnTo>
                  <a:lnTo>
                    <a:pt x="212" y="879"/>
                  </a:lnTo>
                  <a:lnTo>
                    <a:pt x="212" y="875"/>
                  </a:lnTo>
                  <a:lnTo>
                    <a:pt x="212" y="873"/>
                  </a:lnTo>
                  <a:lnTo>
                    <a:pt x="211" y="872"/>
                  </a:lnTo>
                  <a:lnTo>
                    <a:pt x="211" y="870"/>
                  </a:lnTo>
                  <a:lnTo>
                    <a:pt x="211" y="866"/>
                  </a:lnTo>
                  <a:lnTo>
                    <a:pt x="211" y="864"/>
                  </a:lnTo>
                  <a:lnTo>
                    <a:pt x="211" y="862"/>
                  </a:lnTo>
                  <a:lnTo>
                    <a:pt x="209" y="858"/>
                  </a:lnTo>
                  <a:lnTo>
                    <a:pt x="209" y="856"/>
                  </a:lnTo>
                  <a:lnTo>
                    <a:pt x="205" y="856"/>
                  </a:lnTo>
                  <a:lnTo>
                    <a:pt x="203" y="854"/>
                  </a:lnTo>
                  <a:lnTo>
                    <a:pt x="201" y="854"/>
                  </a:lnTo>
                  <a:lnTo>
                    <a:pt x="197" y="854"/>
                  </a:lnTo>
                  <a:lnTo>
                    <a:pt x="195" y="854"/>
                  </a:lnTo>
                  <a:lnTo>
                    <a:pt x="192" y="853"/>
                  </a:lnTo>
                  <a:lnTo>
                    <a:pt x="192" y="849"/>
                  </a:lnTo>
                  <a:lnTo>
                    <a:pt x="190" y="847"/>
                  </a:lnTo>
                  <a:lnTo>
                    <a:pt x="188" y="845"/>
                  </a:lnTo>
                  <a:lnTo>
                    <a:pt x="186" y="841"/>
                  </a:lnTo>
                  <a:lnTo>
                    <a:pt x="184" y="839"/>
                  </a:lnTo>
                  <a:lnTo>
                    <a:pt x="184" y="837"/>
                  </a:lnTo>
                  <a:lnTo>
                    <a:pt x="184" y="835"/>
                  </a:lnTo>
                  <a:lnTo>
                    <a:pt x="182" y="834"/>
                  </a:lnTo>
                  <a:lnTo>
                    <a:pt x="180" y="832"/>
                  </a:lnTo>
                  <a:lnTo>
                    <a:pt x="178" y="830"/>
                  </a:lnTo>
                  <a:lnTo>
                    <a:pt x="178" y="828"/>
                  </a:lnTo>
                  <a:lnTo>
                    <a:pt x="176" y="828"/>
                  </a:lnTo>
                  <a:lnTo>
                    <a:pt x="173" y="826"/>
                  </a:lnTo>
                  <a:lnTo>
                    <a:pt x="171" y="824"/>
                  </a:lnTo>
                  <a:lnTo>
                    <a:pt x="169" y="824"/>
                  </a:lnTo>
                  <a:lnTo>
                    <a:pt x="167" y="822"/>
                  </a:lnTo>
                  <a:lnTo>
                    <a:pt x="163" y="822"/>
                  </a:lnTo>
                  <a:lnTo>
                    <a:pt x="159" y="822"/>
                  </a:lnTo>
                  <a:lnTo>
                    <a:pt x="157" y="820"/>
                  </a:lnTo>
                  <a:lnTo>
                    <a:pt x="154" y="820"/>
                  </a:lnTo>
                  <a:lnTo>
                    <a:pt x="152" y="818"/>
                  </a:lnTo>
                  <a:lnTo>
                    <a:pt x="148" y="818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2" y="815"/>
                  </a:lnTo>
                  <a:lnTo>
                    <a:pt x="138" y="815"/>
                  </a:lnTo>
                  <a:lnTo>
                    <a:pt x="133" y="813"/>
                  </a:lnTo>
                  <a:lnTo>
                    <a:pt x="125" y="811"/>
                  </a:lnTo>
                  <a:lnTo>
                    <a:pt x="123" y="811"/>
                  </a:lnTo>
                  <a:lnTo>
                    <a:pt x="121" y="811"/>
                  </a:lnTo>
                  <a:lnTo>
                    <a:pt x="121" y="809"/>
                  </a:lnTo>
                  <a:lnTo>
                    <a:pt x="119" y="809"/>
                  </a:lnTo>
                  <a:lnTo>
                    <a:pt x="117" y="807"/>
                  </a:lnTo>
                  <a:lnTo>
                    <a:pt x="116" y="807"/>
                  </a:lnTo>
                  <a:lnTo>
                    <a:pt x="114" y="805"/>
                  </a:lnTo>
                  <a:lnTo>
                    <a:pt x="114" y="803"/>
                  </a:lnTo>
                  <a:lnTo>
                    <a:pt x="116" y="801"/>
                  </a:lnTo>
                  <a:lnTo>
                    <a:pt x="116" y="799"/>
                  </a:lnTo>
                  <a:lnTo>
                    <a:pt x="116" y="797"/>
                  </a:lnTo>
                  <a:lnTo>
                    <a:pt x="116" y="796"/>
                  </a:lnTo>
                  <a:lnTo>
                    <a:pt x="114" y="796"/>
                  </a:lnTo>
                  <a:lnTo>
                    <a:pt x="114" y="794"/>
                  </a:lnTo>
                  <a:lnTo>
                    <a:pt x="116" y="794"/>
                  </a:lnTo>
                  <a:lnTo>
                    <a:pt x="116" y="792"/>
                  </a:lnTo>
                  <a:lnTo>
                    <a:pt x="116" y="790"/>
                  </a:lnTo>
                  <a:lnTo>
                    <a:pt x="114" y="790"/>
                  </a:lnTo>
                  <a:lnTo>
                    <a:pt x="114" y="788"/>
                  </a:lnTo>
                  <a:lnTo>
                    <a:pt x="116" y="788"/>
                  </a:lnTo>
                  <a:lnTo>
                    <a:pt x="116" y="786"/>
                  </a:lnTo>
                  <a:lnTo>
                    <a:pt x="116" y="784"/>
                  </a:lnTo>
                  <a:lnTo>
                    <a:pt x="116" y="782"/>
                  </a:lnTo>
                  <a:lnTo>
                    <a:pt x="117" y="782"/>
                  </a:lnTo>
                  <a:lnTo>
                    <a:pt x="119" y="782"/>
                  </a:lnTo>
                  <a:lnTo>
                    <a:pt x="121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3" y="778"/>
                  </a:lnTo>
                  <a:lnTo>
                    <a:pt x="125" y="777"/>
                  </a:lnTo>
                  <a:lnTo>
                    <a:pt x="125" y="775"/>
                  </a:lnTo>
                  <a:lnTo>
                    <a:pt x="123" y="775"/>
                  </a:lnTo>
                  <a:lnTo>
                    <a:pt x="123" y="773"/>
                  </a:lnTo>
                  <a:lnTo>
                    <a:pt x="123" y="771"/>
                  </a:lnTo>
                  <a:lnTo>
                    <a:pt x="125" y="769"/>
                  </a:lnTo>
                  <a:lnTo>
                    <a:pt x="125" y="767"/>
                  </a:lnTo>
                  <a:lnTo>
                    <a:pt x="127" y="767"/>
                  </a:lnTo>
                  <a:lnTo>
                    <a:pt x="127" y="765"/>
                  </a:lnTo>
                  <a:lnTo>
                    <a:pt x="129" y="765"/>
                  </a:lnTo>
                  <a:lnTo>
                    <a:pt x="129" y="763"/>
                  </a:lnTo>
                  <a:lnTo>
                    <a:pt x="129" y="761"/>
                  </a:lnTo>
                  <a:lnTo>
                    <a:pt x="129" y="760"/>
                  </a:lnTo>
                  <a:lnTo>
                    <a:pt x="131" y="761"/>
                  </a:lnTo>
                  <a:lnTo>
                    <a:pt x="133" y="761"/>
                  </a:lnTo>
                  <a:lnTo>
                    <a:pt x="135" y="761"/>
                  </a:lnTo>
                  <a:lnTo>
                    <a:pt x="135" y="760"/>
                  </a:lnTo>
                  <a:lnTo>
                    <a:pt x="136" y="760"/>
                  </a:lnTo>
                  <a:lnTo>
                    <a:pt x="136" y="758"/>
                  </a:lnTo>
                  <a:lnTo>
                    <a:pt x="136" y="756"/>
                  </a:lnTo>
                  <a:lnTo>
                    <a:pt x="138" y="756"/>
                  </a:lnTo>
                  <a:lnTo>
                    <a:pt x="138" y="754"/>
                  </a:lnTo>
                  <a:lnTo>
                    <a:pt x="138" y="752"/>
                  </a:lnTo>
                  <a:lnTo>
                    <a:pt x="140" y="752"/>
                  </a:lnTo>
                  <a:lnTo>
                    <a:pt x="140" y="754"/>
                  </a:lnTo>
                  <a:lnTo>
                    <a:pt x="142" y="752"/>
                  </a:lnTo>
                  <a:lnTo>
                    <a:pt x="144" y="750"/>
                  </a:lnTo>
                  <a:lnTo>
                    <a:pt x="144" y="748"/>
                  </a:lnTo>
                  <a:lnTo>
                    <a:pt x="146" y="748"/>
                  </a:lnTo>
                  <a:lnTo>
                    <a:pt x="146" y="746"/>
                  </a:lnTo>
                  <a:lnTo>
                    <a:pt x="146" y="744"/>
                  </a:lnTo>
                  <a:lnTo>
                    <a:pt x="148" y="742"/>
                  </a:lnTo>
                  <a:lnTo>
                    <a:pt x="150" y="742"/>
                  </a:lnTo>
                  <a:lnTo>
                    <a:pt x="150" y="741"/>
                  </a:lnTo>
                  <a:lnTo>
                    <a:pt x="152" y="741"/>
                  </a:lnTo>
                  <a:lnTo>
                    <a:pt x="152" y="739"/>
                  </a:lnTo>
                  <a:lnTo>
                    <a:pt x="154" y="737"/>
                  </a:lnTo>
                  <a:lnTo>
                    <a:pt x="152" y="735"/>
                  </a:lnTo>
                  <a:lnTo>
                    <a:pt x="152" y="733"/>
                  </a:lnTo>
                  <a:lnTo>
                    <a:pt x="150" y="733"/>
                  </a:lnTo>
                  <a:lnTo>
                    <a:pt x="150" y="731"/>
                  </a:lnTo>
                  <a:lnTo>
                    <a:pt x="148" y="731"/>
                  </a:lnTo>
                  <a:lnTo>
                    <a:pt x="146" y="729"/>
                  </a:lnTo>
                  <a:lnTo>
                    <a:pt x="144" y="727"/>
                  </a:lnTo>
                  <a:lnTo>
                    <a:pt x="142" y="727"/>
                  </a:lnTo>
                  <a:lnTo>
                    <a:pt x="140" y="725"/>
                  </a:lnTo>
                  <a:lnTo>
                    <a:pt x="140" y="723"/>
                  </a:lnTo>
                  <a:lnTo>
                    <a:pt x="138" y="723"/>
                  </a:lnTo>
                  <a:lnTo>
                    <a:pt x="138" y="720"/>
                  </a:lnTo>
                  <a:lnTo>
                    <a:pt x="136" y="720"/>
                  </a:lnTo>
                  <a:lnTo>
                    <a:pt x="136" y="718"/>
                  </a:lnTo>
                  <a:lnTo>
                    <a:pt x="135" y="718"/>
                  </a:lnTo>
                  <a:lnTo>
                    <a:pt x="133" y="718"/>
                  </a:lnTo>
                  <a:lnTo>
                    <a:pt x="131" y="718"/>
                  </a:lnTo>
                  <a:lnTo>
                    <a:pt x="131" y="716"/>
                  </a:lnTo>
                  <a:lnTo>
                    <a:pt x="129" y="716"/>
                  </a:lnTo>
                  <a:lnTo>
                    <a:pt x="129" y="714"/>
                  </a:lnTo>
                  <a:lnTo>
                    <a:pt x="127" y="714"/>
                  </a:lnTo>
                  <a:lnTo>
                    <a:pt x="125" y="712"/>
                  </a:lnTo>
                  <a:lnTo>
                    <a:pt x="123" y="712"/>
                  </a:lnTo>
                  <a:lnTo>
                    <a:pt x="121" y="712"/>
                  </a:lnTo>
                  <a:lnTo>
                    <a:pt x="119" y="712"/>
                  </a:lnTo>
                  <a:lnTo>
                    <a:pt x="116" y="712"/>
                  </a:lnTo>
                  <a:lnTo>
                    <a:pt x="114" y="712"/>
                  </a:lnTo>
                  <a:lnTo>
                    <a:pt x="110" y="712"/>
                  </a:lnTo>
                  <a:lnTo>
                    <a:pt x="106" y="712"/>
                  </a:lnTo>
                  <a:lnTo>
                    <a:pt x="102" y="712"/>
                  </a:lnTo>
                  <a:lnTo>
                    <a:pt x="100" y="712"/>
                  </a:lnTo>
                  <a:lnTo>
                    <a:pt x="97" y="714"/>
                  </a:lnTo>
                  <a:lnTo>
                    <a:pt x="93" y="714"/>
                  </a:lnTo>
                  <a:lnTo>
                    <a:pt x="91" y="712"/>
                  </a:lnTo>
                  <a:lnTo>
                    <a:pt x="89" y="712"/>
                  </a:lnTo>
                  <a:lnTo>
                    <a:pt x="87" y="710"/>
                  </a:lnTo>
                  <a:lnTo>
                    <a:pt x="83" y="708"/>
                  </a:lnTo>
                  <a:lnTo>
                    <a:pt x="83" y="706"/>
                  </a:lnTo>
                  <a:lnTo>
                    <a:pt x="81" y="703"/>
                  </a:lnTo>
                  <a:lnTo>
                    <a:pt x="79" y="703"/>
                  </a:lnTo>
                  <a:lnTo>
                    <a:pt x="79" y="701"/>
                  </a:lnTo>
                  <a:lnTo>
                    <a:pt x="78" y="699"/>
                  </a:lnTo>
                  <a:lnTo>
                    <a:pt x="78" y="697"/>
                  </a:lnTo>
                  <a:lnTo>
                    <a:pt x="78" y="695"/>
                  </a:lnTo>
                  <a:lnTo>
                    <a:pt x="78" y="693"/>
                  </a:lnTo>
                  <a:lnTo>
                    <a:pt x="79" y="693"/>
                  </a:lnTo>
                  <a:lnTo>
                    <a:pt x="79" y="691"/>
                  </a:lnTo>
                  <a:lnTo>
                    <a:pt x="79" y="689"/>
                  </a:lnTo>
                  <a:lnTo>
                    <a:pt x="79" y="687"/>
                  </a:lnTo>
                  <a:lnTo>
                    <a:pt x="79" y="685"/>
                  </a:lnTo>
                  <a:lnTo>
                    <a:pt x="81" y="685"/>
                  </a:lnTo>
                  <a:lnTo>
                    <a:pt x="83" y="684"/>
                  </a:lnTo>
                  <a:lnTo>
                    <a:pt x="81" y="682"/>
                  </a:lnTo>
                  <a:lnTo>
                    <a:pt x="81" y="680"/>
                  </a:lnTo>
                  <a:lnTo>
                    <a:pt x="81" y="678"/>
                  </a:lnTo>
                  <a:lnTo>
                    <a:pt x="81" y="676"/>
                  </a:lnTo>
                  <a:lnTo>
                    <a:pt x="81" y="674"/>
                  </a:lnTo>
                  <a:lnTo>
                    <a:pt x="83" y="672"/>
                  </a:lnTo>
                  <a:lnTo>
                    <a:pt x="83" y="670"/>
                  </a:lnTo>
                  <a:lnTo>
                    <a:pt x="83" y="668"/>
                  </a:lnTo>
                  <a:lnTo>
                    <a:pt x="83" y="666"/>
                  </a:lnTo>
                  <a:lnTo>
                    <a:pt x="83" y="665"/>
                  </a:lnTo>
                  <a:lnTo>
                    <a:pt x="83" y="663"/>
                  </a:lnTo>
                  <a:lnTo>
                    <a:pt x="85" y="663"/>
                  </a:lnTo>
                  <a:lnTo>
                    <a:pt x="85" y="661"/>
                  </a:lnTo>
                  <a:lnTo>
                    <a:pt x="87" y="661"/>
                  </a:lnTo>
                  <a:lnTo>
                    <a:pt x="87" y="659"/>
                  </a:lnTo>
                  <a:lnTo>
                    <a:pt x="89" y="659"/>
                  </a:lnTo>
                  <a:lnTo>
                    <a:pt x="87" y="659"/>
                  </a:lnTo>
                  <a:lnTo>
                    <a:pt x="87" y="657"/>
                  </a:lnTo>
                  <a:lnTo>
                    <a:pt x="89" y="657"/>
                  </a:lnTo>
                  <a:lnTo>
                    <a:pt x="87" y="655"/>
                  </a:lnTo>
                  <a:lnTo>
                    <a:pt x="87" y="653"/>
                  </a:lnTo>
                  <a:lnTo>
                    <a:pt x="87" y="651"/>
                  </a:lnTo>
                  <a:lnTo>
                    <a:pt x="87" y="649"/>
                  </a:lnTo>
                  <a:lnTo>
                    <a:pt x="87" y="647"/>
                  </a:lnTo>
                  <a:lnTo>
                    <a:pt x="87" y="646"/>
                  </a:lnTo>
                  <a:lnTo>
                    <a:pt x="87" y="644"/>
                  </a:lnTo>
                  <a:lnTo>
                    <a:pt x="87" y="642"/>
                  </a:lnTo>
                  <a:lnTo>
                    <a:pt x="89" y="642"/>
                  </a:lnTo>
                  <a:lnTo>
                    <a:pt x="89" y="640"/>
                  </a:lnTo>
                  <a:lnTo>
                    <a:pt x="91" y="638"/>
                  </a:lnTo>
                  <a:lnTo>
                    <a:pt x="91" y="636"/>
                  </a:lnTo>
                  <a:lnTo>
                    <a:pt x="93" y="634"/>
                  </a:lnTo>
                  <a:lnTo>
                    <a:pt x="95" y="634"/>
                  </a:lnTo>
                  <a:lnTo>
                    <a:pt x="95" y="632"/>
                  </a:lnTo>
                  <a:lnTo>
                    <a:pt x="95" y="630"/>
                  </a:lnTo>
                  <a:lnTo>
                    <a:pt x="93" y="628"/>
                  </a:lnTo>
                  <a:lnTo>
                    <a:pt x="95" y="627"/>
                  </a:lnTo>
                  <a:lnTo>
                    <a:pt x="95" y="625"/>
                  </a:lnTo>
                  <a:lnTo>
                    <a:pt x="95" y="623"/>
                  </a:lnTo>
                  <a:lnTo>
                    <a:pt x="97" y="623"/>
                  </a:lnTo>
                  <a:lnTo>
                    <a:pt x="97" y="621"/>
                  </a:lnTo>
                  <a:lnTo>
                    <a:pt x="97" y="619"/>
                  </a:lnTo>
                  <a:lnTo>
                    <a:pt x="98" y="615"/>
                  </a:lnTo>
                  <a:lnTo>
                    <a:pt x="98" y="613"/>
                  </a:lnTo>
                  <a:lnTo>
                    <a:pt x="100" y="609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4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0" y="587"/>
                  </a:lnTo>
                  <a:lnTo>
                    <a:pt x="100" y="585"/>
                  </a:lnTo>
                  <a:lnTo>
                    <a:pt x="102" y="583"/>
                  </a:lnTo>
                  <a:lnTo>
                    <a:pt x="102" y="581"/>
                  </a:lnTo>
                  <a:lnTo>
                    <a:pt x="102" y="579"/>
                  </a:lnTo>
                  <a:lnTo>
                    <a:pt x="102" y="575"/>
                  </a:lnTo>
                  <a:lnTo>
                    <a:pt x="102" y="573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4" y="566"/>
                  </a:lnTo>
                  <a:lnTo>
                    <a:pt x="106" y="562"/>
                  </a:lnTo>
                  <a:lnTo>
                    <a:pt x="106" y="560"/>
                  </a:lnTo>
                  <a:lnTo>
                    <a:pt x="106" y="558"/>
                  </a:lnTo>
                  <a:lnTo>
                    <a:pt x="106" y="554"/>
                  </a:lnTo>
                  <a:lnTo>
                    <a:pt x="108" y="552"/>
                  </a:lnTo>
                  <a:lnTo>
                    <a:pt x="106" y="551"/>
                  </a:lnTo>
                  <a:lnTo>
                    <a:pt x="104" y="551"/>
                  </a:lnTo>
                  <a:lnTo>
                    <a:pt x="104" y="549"/>
                  </a:lnTo>
                  <a:lnTo>
                    <a:pt x="102" y="547"/>
                  </a:lnTo>
                  <a:lnTo>
                    <a:pt x="100" y="545"/>
                  </a:lnTo>
                  <a:lnTo>
                    <a:pt x="98" y="543"/>
                  </a:lnTo>
                  <a:lnTo>
                    <a:pt x="97" y="543"/>
                  </a:lnTo>
                  <a:lnTo>
                    <a:pt x="95" y="541"/>
                  </a:lnTo>
                  <a:lnTo>
                    <a:pt x="93" y="539"/>
                  </a:lnTo>
                  <a:lnTo>
                    <a:pt x="91" y="537"/>
                  </a:lnTo>
                  <a:lnTo>
                    <a:pt x="89" y="535"/>
                  </a:lnTo>
                  <a:lnTo>
                    <a:pt x="87" y="533"/>
                  </a:lnTo>
                  <a:lnTo>
                    <a:pt x="87" y="532"/>
                  </a:lnTo>
                  <a:lnTo>
                    <a:pt x="85" y="530"/>
                  </a:lnTo>
                  <a:lnTo>
                    <a:pt x="85" y="528"/>
                  </a:lnTo>
                  <a:lnTo>
                    <a:pt x="83" y="526"/>
                  </a:lnTo>
                  <a:lnTo>
                    <a:pt x="83" y="524"/>
                  </a:lnTo>
                  <a:lnTo>
                    <a:pt x="81" y="522"/>
                  </a:lnTo>
                  <a:lnTo>
                    <a:pt x="81" y="518"/>
                  </a:lnTo>
                  <a:lnTo>
                    <a:pt x="81" y="516"/>
                  </a:lnTo>
                  <a:lnTo>
                    <a:pt x="83" y="516"/>
                  </a:lnTo>
                  <a:lnTo>
                    <a:pt x="83" y="514"/>
                  </a:lnTo>
                  <a:lnTo>
                    <a:pt x="85" y="514"/>
                  </a:lnTo>
                  <a:lnTo>
                    <a:pt x="87" y="513"/>
                  </a:lnTo>
                  <a:lnTo>
                    <a:pt x="89" y="513"/>
                  </a:lnTo>
                  <a:lnTo>
                    <a:pt x="89" y="511"/>
                  </a:lnTo>
                  <a:lnTo>
                    <a:pt x="91" y="509"/>
                  </a:lnTo>
                  <a:lnTo>
                    <a:pt x="93" y="509"/>
                  </a:lnTo>
                  <a:lnTo>
                    <a:pt x="93" y="507"/>
                  </a:lnTo>
                  <a:lnTo>
                    <a:pt x="93" y="505"/>
                  </a:lnTo>
                  <a:lnTo>
                    <a:pt x="95" y="503"/>
                  </a:lnTo>
                  <a:lnTo>
                    <a:pt x="95" y="501"/>
                  </a:lnTo>
                  <a:lnTo>
                    <a:pt x="97" y="499"/>
                  </a:lnTo>
                  <a:lnTo>
                    <a:pt x="98" y="497"/>
                  </a:lnTo>
                  <a:lnTo>
                    <a:pt x="98" y="495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2" y="490"/>
                  </a:lnTo>
                  <a:lnTo>
                    <a:pt x="104" y="490"/>
                  </a:lnTo>
                  <a:lnTo>
                    <a:pt x="104" y="488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6" y="484"/>
                  </a:lnTo>
                  <a:lnTo>
                    <a:pt x="108" y="484"/>
                  </a:lnTo>
                  <a:lnTo>
                    <a:pt x="108" y="482"/>
                  </a:lnTo>
                  <a:lnTo>
                    <a:pt x="108" y="480"/>
                  </a:lnTo>
                  <a:lnTo>
                    <a:pt x="110" y="480"/>
                  </a:lnTo>
                  <a:lnTo>
                    <a:pt x="110" y="478"/>
                  </a:lnTo>
                  <a:lnTo>
                    <a:pt x="110" y="476"/>
                  </a:lnTo>
                  <a:lnTo>
                    <a:pt x="108" y="476"/>
                  </a:lnTo>
                  <a:lnTo>
                    <a:pt x="106" y="475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2" y="473"/>
                  </a:lnTo>
                  <a:lnTo>
                    <a:pt x="100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7" y="465"/>
                  </a:lnTo>
                  <a:lnTo>
                    <a:pt x="95" y="463"/>
                  </a:lnTo>
                  <a:lnTo>
                    <a:pt x="93" y="461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89" y="459"/>
                  </a:lnTo>
                  <a:lnTo>
                    <a:pt x="87" y="457"/>
                  </a:lnTo>
                  <a:lnTo>
                    <a:pt x="85" y="457"/>
                  </a:lnTo>
                  <a:lnTo>
                    <a:pt x="83" y="456"/>
                  </a:lnTo>
                  <a:lnTo>
                    <a:pt x="81" y="456"/>
                  </a:lnTo>
                  <a:lnTo>
                    <a:pt x="79" y="454"/>
                  </a:lnTo>
                  <a:lnTo>
                    <a:pt x="78" y="454"/>
                  </a:lnTo>
                  <a:lnTo>
                    <a:pt x="74" y="454"/>
                  </a:lnTo>
                  <a:lnTo>
                    <a:pt x="72" y="452"/>
                  </a:lnTo>
                  <a:lnTo>
                    <a:pt x="70" y="452"/>
                  </a:lnTo>
                  <a:lnTo>
                    <a:pt x="68" y="450"/>
                  </a:lnTo>
                  <a:lnTo>
                    <a:pt x="66" y="450"/>
                  </a:lnTo>
                  <a:lnTo>
                    <a:pt x="64" y="450"/>
                  </a:lnTo>
                  <a:lnTo>
                    <a:pt x="62" y="450"/>
                  </a:lnTo>
                  <a:lnTo>
                    <a:pt x="62" y="448"/>
                  </a:lnTo>
                  <a:lnTo>
                    <a:pt x="60" y="448"/>
                  </a:lnTo>
                  <a:lnTo>
                    <a:pt x="59" y="448"/>
                  </a:lnTo>
                  <a:lnTo>
                    <a:pt x="57" y="448"/>
                  </a:lnTo>
                  <a:lnTo>
                    <a:pt x="55" y="446"/>
                  </a:lnTo>
                  <a:lnTo>
                    <a:pt x="53" y="446"/>
                  </a:lnTo>
                  <a:lnTo>
                    <a:pt x="51" y="444"/>
                  </a:lnTo>
                  <a:lnTo>
                    <a:pt x="49" y="444"/>
                  </a:lnTo>
                  <a:lnTo>
                    <a:pt x="45" y="442"/>
                  </a:lnTo>
                  <a:lnTo>
                    <a:pt x="45" y="440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40" y="437"/>
                  </a:lnTo>
                  <a:lnTo>
                    <a:pt x="38" y="437"/>
                  </a:lnTo>
                  <a:lnTo>
                    <a:pt x="36" y="435"/>
                  </a:lnTo>
                  <a:lnTo>
                    <a:pt x="36" y="433"/>
                  </a:lnTo>
                  <a:lnTo>
                    <a:pt x="34" y="431"/>
                  </a:lnTo>
                  <a:lnTo>
                    <a:pt x="32" y="429"/>
                  </a:lnTo>
                  <a:lnTo>
                    <a:pt x="30" y="427"/>
                  </a:lnTo>
                  <a:lnTo>
                    <a:pt x="30" y="425"/>
                  </a:lnTo>
                  <a:lnTo>
                    <a:pt x="28" y="421"/>
                  </a:lnTo>
                  <a:lnTo>
                    <a:pt x="26" y="419"/>
                  </a:lnTo>
                  <a:lnTo>
                    <a:pt x="26" y="418"/>
                  </a:lnTo>
                  <a:lnTo>
                    <a:pt x="24" y="416"/>
                  </a:lnTo>
                  <a:lnTo>
                    <a:pt x="22" y="414"/>
                  </a:lnTo>
                  <a:lnTo>
                    <a:pt x="21" y="410"/>
                  </a:lnTo>
                  <a:lnTo>
                    <a:pt x="21" y="408"/>
                  </a:lnTo>
                  <a:lnTo>
                    <a:pt x="21" y="406"/>
                  </a:lnTo>
                  <a:lnTo>
                    <a:pt x="21" y="402"/>
                  </a:lnTo>
                  <a:lnTo>
                    <a:pt x="21" y="399"/>
                  </a:lnTo>
                  <a:lnTo>
                    <a:pt x="21" y="397"/>
                  </a:lnTo>
                  <a:lnTo>
                    <a:pt x="22" y="395"/>
                  </a:lnTo>
                  <a:lnTo>
                    <a:pt x="22" y="393"/>
                  </a:lnTo>
                  <a:lnTo>
                    <a:pt x="22" y="391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2" y="383"/>
                  </a:lnTo>
                  <a:lnTo>
                    <a:pt x="22" y="381"/>
                  </a:lnTo>
                  <a:lnTo>
                    <a:pt x="22" y="380"/>
                  </a:lnTo>
                  <a:lnTo>
                    <a:pt x="22" y="378"/>
                  </a:lnTo>
                  <a:lnTo>
                    <a:pt x="21" y="376"/>
                  </a:lnTo>
                  <a:lnTo>
                    <a:pt x="19" y="374"/>
                  </a:lnTo>
                  <a:lnTo>
                    <a:pt x="13" y="372"/>
                  </a:lnTo>
                  <a:lnTo>
                    <a:pt x="9" y="372"/>
                  </a:lnTo>
                  <a:lnTo>
                    <a:pt x="7" y="370"/>
                  </a:lnTo>
                  <a:lnTo>
                    <a:pt x="5" y="368"/>
                  </a:lnTo>
                  <a:lnTo>
                    <a:pt x="3" y="366"/>
                  </a:lnTo>
                  <a:lnTo>
                    <a:pt x="2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0" y="343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4"/>
                  </a:lnTo>
                  <a:lnTo>
                    <a:pt x="3" y="325"/>
                  </a:lnTo>
                  <a:lnTo>
                    <a:pt x="7" y="313"/>
                  </a:lnTo>
                  <a:lnTo>
                    <a:pt x="9" y="306"/>
                  </a:lnTo>
                  <a:lnTo>
                    <a:pt x="11" y="300"/>
                  </a:lnTo>
                  <a:lnTo>
                    <a:pt x="11" y="292"/>
                  </a:lnTo>
                  <a:lnTo>
                    <a:pt x="13" y="287"/>
                  </a:lnTo>
                  <a:lnTo>
                    <a:pt x="15" y="283"/>
                  </a:lnTo>
                  <a:lnTo>
                    <a:pt x="17" y="279"/>
                  </a:lnTo>
                  <a:lnTo>
                    <a:pt x="21" y="275"/>
                  </a:lnTo>
                  <a:lnTo>
                    <a:pt x="24" y="273"/>
                  </a:lnTo>
                  <a:lnTo>
                    <a:pt x="26" y="273"/>
                  </a:lnTo>
                  <a:lnTo>
                    <a:pt x="28" y="271"/>
                  </a:lnTo>
                  <a:lnTo>
                    <a:pt x="32" y="269"/>
                  </a:lnTo>
                  <a:lnTo>
                    <a:pt x="36" y="266"/>
                  </a:lnTo>
                  <a:lnTo>
                    <a:pt x="38" y="262"/>
                  </a:lnTo>
                  <a:lnTo>
                    <a:pt x="38" y="258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7" y="245"/>
                  </a:lnTo>
                  <a:lnTo>
                    <a:pt x="51" y="241"/>
                  </a:lnTo>
                  <a:lnTo>
                    <a:pt x="53" y="237"/>
                  </a:lnTo>
                  <a:lnTo>
                    <a:pt x="51" y="235"/>
                  </a:lnTo>
                  <a:lnTo>
                    <a:pt x="49" y="235"/>
                  </a:lnTo>
                  <a:lnTo>
                    <a:pt x="47" y="233"/>
                  </a:lnTo>
                  <a:lnTo>
                    <a:pt x="45" y="231"/>
                  </a:lnTo>
                  <a:lnTo>
                    <a:pt x="43" y="228"/>
                  </a:lnTo>
                  <a:lnTo>
                    <a:pt x="43" y="224"/>
                  </a:lnTo>
                  <a:lnTo>
                    <a:pt x="45" y="220"/>
                  </a:lnTo>
                  <a:lnTo>
                    <a:pt x="43" y="216"/>
                  </a:lnTo>
                  <a:lnTo>
                    <a:pt x="43" y="212"/>
                  </a:lnTo>
                  <a:lnTo>
                    <a:pt x="45" y="209"/>
                  </a:lnTo>
                  <a:lnTo>
                    <a:pt x="43" y="207"/>
                  </a:lnTo>
                  <a:lnTo>
                    <a:pt x="41" y="205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34" y="195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32" y="182"/>
                  </a:lnTo>
                  <a:lnTo>
                    <a:pt x="34" y="180"/>
                  </a:lnTo>
                  <a:lnTo>
                    <a:pt x="38" y="180"/>
                  </a:lnTo>
                  <a:lnTo>
                    <a:pt x="40" y="178"/>
                  </a:lnTo>
                  <a:lnTo>
                    <a:pt x="43" y="176"/>
                  </a:lnTo>
                  <a:lnTo>
                    <a:pt x="43" y="174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53" y="167"/>
                  </a:lnTo>
                  <a:lnTo>
                    <a:pt x="53" y="165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5" y="150"/>
                  </a:lnTo>
                  <a:lnTo>
                    <a:pt x="57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0" y="144"/>
                  </a:lnTo>
                  <a:lnTo>
                    <a:pt x="62" y="142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5"/>
                  </a:lnTo>
                  <a:lnTo>
                    <a:pt x="68" y="135"/>
                  </a:lnTo>
                  <a:lnTo>
                    <a:pt x="70" y="133"/>
                  </a:lnTo>
                  <a:lnTo>
                    <a:pt x="72" y="131"/>
                  </a:lnTo>
                  <a:lnTo>
                    <a:pt x="72" y="129"/>
                  </a:lnTo>
                  <a:lnTo>
                    <a:pt x="74" y="129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0" y="125"/>
                  </a:lnTo>
                  <a:lnTo>
                    <a:pt x="70" y="123"/>
                  </a:lnTo>
                  <a:lnTo>
                    <a:pt x="70" y="119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4"/>
                  </a:lnTo>
                  <a:lnTo>
                    <a:pt x="55" y="112"/>
                  </a:lnTo>
                  <a:lnTo>
                    <a:pt x="49" y="110"/>
                  </a:lnTo>
                  <a:lnTo>
                    <a:pt x="45" y="108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3" y="100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49" y="93"/>
                  </a:lnTo>
                  <a:lnTo>
                    <a:pt x="53" y="91"/>
                  </a:lnTo>
                  <a:lnTo>
                    <a:pt x="53" y="89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5" y="79"/>
                  </a:lnTo>
                  <a:lnTo>
                    <a:pt x="57" y="76"/>
                  </a:lnTo>
                  <a:lnTo>
                    <a:pt x="59" y="72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91" y="66"/>
                  </a:lnTo>
                  <a:lnTo>
                    <a:pt x="95" y="66"/>
                  </a:lnTo>
                  <a:lnTo>
                    <a:pt x="97" y="64"/>
                  </a:lnTo>
                  <a:lnTo>
                    <a:pt x="97" y="62"/>
                  </a:lnTo>
                  <a:lnTo>
                    <a:pt x="97" y="60"/>
                  </a:lnTo>
                  <a:lnTo>
                    <a:pt x="98" y="59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98" y="45"/>
                  </a:lnTo>
                  <a:lnTo>
                    <a:pt x="98" y="43"/>
                  </a:lnTo>
                  <a:lnTo>
                    <a:pt x="97" y="41"/>
                  </a:lnTo>
                  <a:lnTo>
                    <a:pt x="100" y="41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4"/>
                  </a:lnTo>
                  <a:lnTo>
                    <a:pt x="114" y="32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4"/>
                  </a:lnTo>
                  <a:lnTo>
                    <a:pt x="117" y="22"/>
                  </a:lnTo>
                  <a:lnTo>
                    <a:pt x="119" y="21"/>
                  </a:lnTo>
                  <a:lnTo>
                    <a:pt x="121" y="17"/>
                  </a:lnTo>
                  <a:lnTo>
                    <a:pt x="123" y="13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25" y="3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46" y="2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3" y="7"/>
                  </a:lnTo>
                  <a:lnTo>
                    <a:pt x="174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2" y="11"/>
                  </a:lnTo>
                  <a:lnTo>
                    <a:pt x="186" y="15"/>
                  </a:lnTo>
                  <a:lnTo>
                    <a:pt x="190" y="19"/>
                  </a:lnTo>
                  <a:lnTo>
                    <a:pt x="192" y="21"/>
                  </a:lnTo>
                  <a:lnTo>
                    <a:pt x="195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7" y="19"/>
                  </a:lnTo>
                  <a:lnTo>
                    <a:pt x="212" y="19"/>
                  </a:lnTo>
                  <a:lnTo>
                    <a:pt x="218" y="19"/>
                  </a:lnTo>
                  <a:lnTo>
                    <a:pt x="220" y="21"/>
                  </a:lnTo>
                  <a:lnTo>
                    <a:pt x="222" y="21"/>
                  </a:lnTo>
                  <a:lnTo>
                    <a:pt x="224" y="21"/>
                  </a:lnTo>
                  <a:lnTo>
                    <a:pt x="226" y="21"/>
                  </a:lnTo>
                  <a:lnTo>
                    <a:pt x="228" y="21"/>
                  </a:lnTo>
                  <a:lnTo>
                    <a:pt x="231" y="17"/>
                  </a:lnTo>
                  <a:lnTo>
                    <a:pt x="235" y="13"/>
                  </a:lnTo>
                  <a:lnTo>
                    <a:pt x="237" y="11"/>
                  </a:lnTo>
                  <a:lnTo>
                    <a:pt x="237" y="9"/>
                  </a:lnTo>
                  <a:lnTo>
                    <a:pt x="237" y="7"/>
                  </a:lnTo>
                  <a:lnTo>
                    <a:pt x="239" y="5"/>
                  </a:lnTo>
                  <a:lnTo>
                    <a:pt x="241" y="3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1722FA26-6D33-4ADF-92DD-57FE20E86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8"/>
              <a:ext cx="623" cy="380"/>
            </a:xfrm>
            <a:custGeom>
              <a:avLst/>
              <a:gdLst>
                <a:gd name="T0" fmla="*/ 34 w 623"/>
                <a:gd name="T1" fmla="*/ 0 h 380"/>
                <a:gd name="T2" fmla="*/ 44 w 623"/>
                <a:gd name="T3" fmla="*/ 5 h 380"/>
                <a:gd name="T4" fmla="*/ 46 w 623"/>
                <a:gd name="T5" fmla="*/ 26 h 380"/>
                <a:gd name="T6" fmla="*/ 38 w 623"/>
                <a:gd name="T7" fmla="*/ 43 h 380"/>
                <a:gd name="T8" fmla="*/ 44 w 623"/>
                <a:gd name="T9" fmla="*/ 55 h 380"/>
                <a:gd name="T10" fmla="*/ 59 w 623"/>
                <a:gd name="T11" fmla="*/ 55 h 380"/>
                <a:gd name="T12" fmla="*/ 80 w 623"/>
                <a:gd name="T13" fmla="*/ 87 h 380"/>
                <a:gd name="T14" fmla="*/ 110 w 623"/>
                <a:gd name="T15" fmla="*/ 146 h 380"/>
                <a:gd name="T16" fmla="*/ 146 w 623"/>
                <a:gd name="T17" fmla="*/ 173 h 380"/>
                <a:gd name="T18" fmla="*/ 148 w 623"/>
                <a:gd name="T19" fmla="*/ 182 h 380"/>
                <a:gd name="T20" fmla="*/ 158 w 623"/>
                <a:gd name="T21" fmla="*/ 190 h 380"/>
                <a:gd name="T22" fmla="*/ 167 w 623"/>
                <a:gd name="T23" fmla="*/ 218 h 380"/>
                <a:gd name="T24" fmla="*/ 270 w 623"/>
                <a:gd name="T25" fmla="*/ 252 h 380"/>
                <a:gd name="T26" fmla="*/ 285 w 623"/>
                <a:gd name="T27" fmla="*/ 281 h 380"/>
                <a:gd name="T28" fmla="*/ 306 w 623"/>
                <a:gd name="T29" fmla="*/ 287 h 380"/>
                <a:gd name="T30" fmla="*/ 310 w 623"/>
                <a:gd name="T31" fmla="*/ 298 h 380"/>
                <a:gd name="T32" fmla="*/ 312 w 623"/>
                <a:gd name="T33" fmla="*/ 315 h 380"/>
                <a:gd name="T34" fmla="*/ 321 w 623"/>
                <a:gd name="T35" fmla="*/ 327 h 380"/>
                <a:gd name="T36" fmla="*/ 333 w 623"/>
                <a:gd name="T37" fmla="*/ 332 h 380"/>
                <a:gd name="T38" fmla="*/ 344 w 623"/>
                <a:gd name="T39" fmla="*/ 336 h 380"/>
                <a:gd name="T40" fmla="*/ 353 w 623"/>
                <a:gd name="T41" fmla="*/ 340 h 380"/>
                <a:gd name="T42" fmla="*/ 361 w 623"/>
                <a:gd name="T43" fmla="*/ 351 h 380"/>
                <a:gd name="T44" fmla="*/ 361 w 623"/>
                <a:gd name="T45" fmla="*/ 364 h 380"/>
                <a:gd name="T46" fmla="*/ 371 w 623"/>
                <a:gd name="T47" fmla="*/ 376 h 380"/>
                <a:gd name="T48" fmla="*/ 378 w 623"/>
                <a:gd name="T49" fmla="*/ 376 h 380"/>
                <a:gd name="T50" fmla="*/ 384 w 623"/>
                <a:gd name="T51" fmla="*/ 368 h 380"/>
                <a:gd name="T52" fmla="*/ 391 w 623"/>
                <a:gd name="T53" fmla="*/ 364 h 380"/>
                <a:gd name="T54" fmla="*/ 397 w 623"/>
                <a:gd name="T55" fmla="*/ 361 h 380"/>
                <a:gd name="T56" fmla="*/ 405 w 623"/>
                <a:gd name="T57" fmla="*/ 359 h 380"/>
                <a:gd name="T58" fmla="*/ 410 w 623"/>
                <a:gd name="T59" fmla="*/ 368 h 380"/>
                <a:gd name="T60" fmla="*/ 414 w 623"/>
                <a:gd name="T61" fmla="*/ 374 h 380"/>
                <a:gd name="T62" fmla="*/ 424 w 623"/>
                <a:gd name="T63" fmla="*/ 370 h 380"/>
                <a:gd name="T64" fmla="*/ 424 w 623"/>
                <a:gd name="T65" fmla="*/ 361 h 380"/>
                <a:gd name="T66" fmla="*/ 431 w 623"/>
                <a:gd name="T67" fmla="*/ 357 h 380"/>
                <a:gd name="T68" fmla="*/ 433 w 623"/>
                <a:gd name="T69" fmla="*/ 364 h 380"/>
                <a:gd name="T70" fmla="*/ 439 w 623"/>
                <a:gd name="T71" fmla="*/ 372 h 380"/>
                <a:gd name="T72" fmla="*/ 450 w 623"/>
                <a:gd name="T73" fmla="*/ 370 h 380"/>
                <a:gd name="T74" fmla="*/ 460 w 623"/>
                <a:gd name="T75" fmla="*/ 366 h 380"/>
                <a:gd name="T76" fmla="*/ 469 w 623"/>
                <a:gd name="T77" fmla="*/ 366 h 380"/>
                <a:gd name="T78" fmla="*/ 479 w 623"/>
                <a:gd name="T79" fmla="*/ 372 h 380"/>
                <a:gd name="T80" fmla="*/ 488 w 623"/>
                <a:gd name="T81" fmla="*/ 368 h 380"/>
                <a:gd name="T82" fmla="*/ 486 w 623"/>
                <a:gd name="T83" fmla="*/ 355 h 380"/>
                <a:gd name="T84" fmla="*/ 486 w 623"/>
                <a:gd name="T85" fmla="*/ 345 h 380"/>
                <a:gd name="T86" fmla="*/ 496 w 623"/>
                <a:gd name="T87" fmla="*/ 345 h 380"/>
                <a:gd name="T88" fmla="*/ 502 w 623"/>
                <a:gd name="T89" fmla="*/ 355 h 380"/>
                <a:gd name="T90" fmla="*/ 509 w 623"/>
                <a:gd name="T91" fmla="*/ 359 h 380"/>
                <a:gd name="T92" fmla="*/ 519 w 623"/>
                <a:gd name="T93" fmla="*/ 357 h 380"/>
                <a:gd name="T94" fmla="*/ 526 w 623"/>
                <a:gd name="T95" fmla="*/ 353 h 380"/>
                <a:gd name="T96" fmla="*/ 528 w 623"/>
                <a:gd name="T97" fmla="*/ 345 h 380"/>
                <a:gd name="T98" fmla="*/ 526 w 623"/>
                <a:gd name="T99" fmla="*/ 338 h 380"/>
                <a:gd name="T100" fmla="*/ 538 w 623"/>
                <a:gd name="T101" fmla="*/ 334 h 380"/>
                <a:gd name="T102" fmla="*/ 547 w 623"/>
                <a:gd name="T103" fmla="*/ 340 h 380"/>
                <a:gd name="T104" fmla="*/ 555 w 623"/>
                <a:gd name="T105" fmla="*/ 330 h 380"/>
                <a:gd name="T106" fmla="*/ 561 w 623"/>
                <a:gd name="T107" fmla="*/ 327 h 380"/>
                <a:gd name="T108" fmla="*/ 572 w 623"/>
                <a:gd name="T109" fmla="*/ 317 h 380"/>
                <a:gd name="T110" fmla="*/ 580 w 623"/>
                <a:gd name="T111" fmla="*/ 311 h 380"/>
                <a:gd name="T112" fmla="*/ 589 w 623"/>
                <a:gd name="T113" fmla="*/ 309 h 380"/>
                <a:gd name="T114" fmla="*/ 604 w 623"/>
                <a:gd name="T115" fmla="*/ 309 h 380"/>
                <a:gd name="T116" fmla="*/ 614 w 623"/>
                <a:gd name="T117" fmla="*/ 309 h 380"/>
                <a:gd name="T118" fmla="*/ 623 w 623"/>
                <a:gd name="T119" fmla="*/ 30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" h="380">
                  <a:moveTo>
                    <a:pt x="0" y="5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2" y="53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7"/>
                  </a:lnTo>
                  <a:lnTo>
                    <a:pt x="53" y="57"/>
                  </a:lnTo>
                  <a:lnTo>
                    <a:pt x="59" y="55"/>
                  </a:lnTo>
                  <a:lnTo>
                    <a:pt x="63" y="55"/>
                  </a:lnTo>
                  <a:lnTo>
                    <a:pt x="68" y="53"/>
                  </a:lnTo>
                  <a:lnTo>
                    <a:pt x="70" y="61"/>
                  </a:lnTo>
                  <a:lnTo>
                    <a:pt x="72" y="70"/>
                  </a:lnTo>
                  <a:lnTo>
                    <a:pt x="76" y="80"/>
                  </a:lnTo>
                  <a:lnTo>
                    <a:pt x="80" y="87"/>
                  </a:lnTo>
                  <a:lnTo>
                    <a:pt x="84" y="99"/>
                  </a:lnTo>
                  <a:lnTo>
                    <a:pt x="87" y="108"/>
                  </a:lnTo>
                  <a:lnTo>
                    <a:pt x="91" y="114"/>
                  </a:lnTo>
                  <a:lnTo>
                    <a:pt x="97" y="123"/>
                  </a:lnTo>
                  <a:lnTo>
                    <a:pt x="101" y="131"/>
                  </a:lnTo>
                  <a:lnTo>
                    <a:pt x="110" y="146"/>
                  </a:lnTo>
                  <a:lnTo>
                    <a:pt x="112" y="150"/>
                  </a:lnTo>
                  <a:lnTo>
                    <a:pt x="114" y="152"/>
                  </a:lnTo>
                  <a:lnTo>
                    <a:pt x="122" y="156"/>
                  </a:lnTo>
                  <a:lnTo>
                    <a:pt x="135" y="165"/>
                  </a:lnTo>
                  <a:lnTo>
                    <a:pt x="144" y="171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0" y="182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4" y="186"/>
                  </a:lnTo>
                  <a:lnTo>
                    <a:pt x="156" y="190"/>
                  </a:lnTo>
                  <a:lnTo>
                    <a:pt x="158" y="190"/>
                  </a:lnTo>
                  <a:lnTo>
                    <a:pt x="158" y="192"/>
                  </a:lnTo>
                  <a:lnTo>
                    <a:pt x="158" y="194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6" y="199"/>
                  </a:lnTo>
                  <a:lnTo>
                    <a:pt x="167" y="218"/>
                  </a:lnTo>
                  <a:lnTo>
                    <a:pt x="180" y="218"/>
                  </a:lnTo>
                  <a:lnTo>
                    <a:pt x="211" y="230"/>
                  </a:lnTo>
                  <a:lnTo>
                    <a:pt x="222" y="235"/>
                  </a:lnTo>
                  <a:lnTo>
                    <a:pt x="251" y="245"/>
                  </a:lnTo>
                  <a:lnTo>
                    <a:pt x="268" y="251"/>
                  </a:lnTo>
                  <a:lnTo>
                    <a:pt x="270" y="252"/>
                  </a:lnTo>
                  <a:lnTo>
                    <a:pt x="270" y="254"/>
                  </a:lnTo>
                  <a:lnTo>
                    <a:pt x="274" y="266"/>
                  </a:lnTo>
                  <a:lnTo>
                    <a:pt x="277" y="279"/>
                  </a:lnTo>
                  <a:lnTo>
                    <a:pt x="281" y="281"/>
                  </a:lnTo>
                  <a:lnTo>
                    <a:pt x="283" y="281"/>
                  </a:lnTo>
                  <a:lnTo>
                    <a:pt x="285" y="281"/>
                  </a:lnTo>
                  <a:lnTo>
                    <a:pt x="291" y="283"/>
                  </a:lnTo>
                  <a:lnTo>
                    <a:pt x="295" y="283"/>
                  </a:lnTo>
                  <a:lnTo>
                    <a:pt x="300" y="285"/>
                  </a:lnTo>
                  <a:lnTo>
                    <a:pt x="302" y="287"/>
                  </a:lnTo>
                  <a:lnTo>
                    <a:pt x="304" y="287"/>
                  </a:lnTo>
                  <a:lnTo>
                    <a:pt x="306" y="287"/>
                  </a:lnTo>
                  <a:lnTo>
                    <a:pt x="306" y="289"/>
                  </a:lnTo>
                  <a:lnTo>
                    <a:pt x="308" y="289"/>
                  </a:lnTo>
                  <a:lnTo>
                    <a:pt x="308" y="292"/>
                  </a:lnTo>
                  <a:lnTo>
                    <a:pt x="310" y="294"/>
                  </a:lnTo>
                  <a:lnTo>
                    <a:pt x="310" y="296"/>
                  </a:lnTo>
                  <a:lnTo>
                    <a:pt x="310" y="298"/>
                  </a:lnTo>
                  <a:lnTo>
                    <a:pt x="308" y="302"/>
                  </a:lnTo>
                  <a:lnTo>
                    <a:pt x="310" y="302"/>
                  </a:lnTo>
                  <a:lnTo>
                    <a:pt x="310" y="304"/>
                  </a:lnTo>
                  <a:lnTo>
                    <a:pt x="310" y="306"/>
                  </a:lnTo>
                  <a:lnTo>
                    <a:pt x="312" y="311"/>
                  </a:lnTo>
                  <a:lnTo>
                    <a:pt x="312" y="315"/>
                  </a:lnTo>
                  <a:lnTo>
                    <a:pt x="314" y="315"/>
                  </a:lnTo>
                  <a:lnTo>
                    <a:pt x="314" y="317"/>
                  </a:lnTo>
                  <a:lnTo>
                    <a:pt x="315" y="319"/>
                  </a:lnTo>
                  <a:lnTo>
                    <a:pt x="317" y="319"/>
                  </a:lnTo>
                  <a:lnTo>
                    <a:pt x="319" y="325"/>
                  </a:lnTo>
                  <a:lnTo>
                    <a:pt x="321" y="327"/>
                  </a:lnTo>
                  <a:lnTo>
                    <a:pt x="323" y="328"/>
                  </a:lnTo>
                  <a:lnTo>
                    <a:pt x="325" y="328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31" y="332"/>
                  </a:lnTo>
                  <a:lnTo>
                    <a:pt x="333" y="332"/>
                  </a:lnTo>
                  <a:lnTo>
                    <a:pt x="334" y="332"/>
                  </a:lnTo>
                  <a:lnTo>
                    <a:pt x="336" y="334"/>
                  </a:lnTo>
                  <a:lnTo>
                    <a:pt x="338" y="334"/>
                  </a:lnTo>
                  <a:lnTo>
                    <a:pt x="338" y="336"/>
                  </a:lnTo>
                  <a:lnTo>
                    <a:pt x="340" y="336"/>
                  </a:lnTo>
                  <a:lnTo>
                    <a:pt x="344" y="336"/>
                  </a:lnTo>
                  <a:lnTo>
                    <a:pt x="344" y="338"/>
                  </a:lnTo>
                  <a:lnTo>
                    <a:pt x="346" y="338"/>
                  </a:lnTo>
                  <a:lnTo>
                    <a:pt x="348" y="340"/>
                  </a:lnTo>
                  <a:lnTo>
                    <a:pt x="350" y="340"/>
                  </a:lnTo>
                  <a:lnTo>
                    <a:pt x="352" y="340"/>
                  </a:lnTo>
                  <a:lnTo>
                    <a:pt x="353" y="340"/>
                  </a:lnTo>
                  <a:lnTo>
                    <a:pt x="355" y="342"/>
                  </a:lnTo>
                  <a:lnTo>
                    <a:pt x="357" y="342"/>
                  </a:lnTo>
                  <a:lnTo>
                    <a:pt x="359" y="344"/>
                  </a:lnTo>
                  <a:lnTo>
                    <a:pt x="359" y="347"/>
                  </a:lnTo>
                  <a:lnTo>
                    <a:pt x="361" y="349"/>
                  </a:lnTo>
                  <a:lnTo>
                    <a:pt x="361" y="351"/>
                  </a:lnTo>
                  <a:lnTo>
                    <a:pt x="361" y="353"/>
                  </a:lnTo>
                  <a:lnTo>
                    <a:pt x="361" y="355"/>
                  </a:lnTo>
                  <a:lnTo>
                    <a:pt x="361" y="357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1" y="364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5" y="370"/>
                  </a:lnTo>
                  <a:lnTo>
                    <a:pt x="367" y="374"/>
                  </a:lnTo>
                  <a:lnTo>
                    <a:pt x="369" y="376"/>
                  </a:lnTo>
                  <a:lnTo>
                    <a:pt x="371" y="376"/>
                  </a:lnTo>
                  <a:lnTo>
                    <a:pt x="372" y="376"/>
                  </a:lnTo>
                  <a:lnTo>
                    <a:pt x="372" y="378"/>
                  </a:lnTo>
                  <a:lnTo>
                    <a:pt x="374" y="380"/>
                  </a:lnTo>
                  <a:lnTo>
                    <a:pt x="376" y="380"/>
                  </a:lnTo>
                  <a:lnTo>
                    <a:pt x="378" y="378"/>
                  </a:lnTo>
                  <a:lnTo>
                    <a:pt x="378" y="376"/>
                  </a:lnTo>
                  <a:lnTo>
                    <a:pt x="380" y="374"/>
                  </a:lnTo>
                  <a:lnTo>
                    <a:pt x="382" y="374"/>
                  </a:lnTo>
                  <a:lnTo>
                    <a:pt x="382" y="372"/>
                  </a:lnTo>
                  <a:lnTo>
                    <a:pt x="382" y="370"/>
                  </a:lnTo>
                  <a:lnTo>
                    <a:pt x="384" y="370"/>
                  </a:lnTo>
                  <a:lnTo>
                    <a:pt x="384" y="368"/>
                  </a:lnTo>
                  <a:lnTo>
                    <a:pt x="384" y="366"/>
                  </a:lnTo>
                  <a:lnTo>
                    <a:pt x="384" y="364"/>
                  </a:lnTo>
                  <a:lnTo>
                    <a:pt x="386" y="364"/>
                  </a:lnTo>
                  <a:lnTo>
                    <a:pt x="388" y="364"/>
                  </a:lnTo>
                  <a:lnTo>
                    <a:pt x="390" y="364"/>
                  </a:lnTo>
                  <a:lnTo>
                    <a:pt x="391" y="364"/>
                  </a:lnTo>
                  <a:lnTo>
                    <a:pt x="393" y="364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7" y="361"/>
                  </a:lnTo>
                  <a:lnTo>
                    <a:pt x="397" y="359"/>
                  </a:lnTo>
                  <a:lnTo>
                    <a:pt x="399" y="357"/>
                  </a:lnTo>
                  <a:lnTo>
                    <a:pt x="401" y="357"/>
                  </a:lnTo>
                  <a:lnTo>
                    <a:pt x="403" y="357"/>
                  </a:lnTo>
                  <a:lnTo>
                    <a:pt x="403" y="359"/>
                  </a:lnTo>
                  <a:lnTo>
                    <a:pt x="405" y="359"/>
                  </a:lnTo>
                  <a:lnTo>
                    <a:pt x="407" y="359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9" y="364"/>
                  </a:lnTo>
                  <a:lnTo>
                    <a:pt x="409" y="366"/>
                  </a:lnTo>
                  <a:lnTo>
                    <a:pt x="410" y="368"/>
                  </a:lnTo>
                  <a:lnTo>
                    <a:pt x="410" y="370"/>
                  </a:lnTo>
                  <a:lnTo>
                    <a:pt x="409" y="372"/>
                  </a:lnTo>
                  <a:lnTo>
                    <a:pt x="410" y="372"/>
                  </a:lnTo>
                  <a:lnTo>
                    <a:pt x="410" y="374"/>
                  </a:lnTo>
                  <a:lnTo>
                    <a:pt x="412" y="374"/>
                  </a:lnTo>
                  <a:lnTo>
                    <a:pt x="414" y="374"/>
                  </a:lnTo>
                  <a:lnTo>
                    <a:pt x="418" y="374"/>
                  </a:lnTo>
                  <a:lnTo>
                    <a:pt x="420" y="374"/>
                  </a:lnTo>
                  <a:lnTo>
                    <a:pt x="420" y="372"/>
                  </a:lnTo>
                  <a:lnTo>
                    <a:pt x="422" y="372"/>
                  </a:lnTo>
                  <a:lnTo>
                    <a:pt x="422" y="370"/>
                  </a:lnTo>
                  <a:lnTo>
                    <a:pt x="424" y="370"/>
                  </a:lnTo>
                  <a:lnTo>
                    <a:pt x="424" y="368"/>
                  </a:lnTo>
                  <a:lnTo>
                    <a:pt x="424" y="366"/>
                  </a:lnTo>
                  <a:lnTo>
                    <a:pt x="422" y="366"/>
                  </a:lnTo>
                  <a:lnTo>
                    <a:pt x="422" y="364"/>
                  </a:lnTo>
                  <a:lnTo>
                    <a:pt x="424" y="363"/>
                  </a:lnTo>
                  <a:lnTo>
                    <a:pt x="424" y="361"/>
                  </a:lnTo>
                  <a:lnTo>
                    <a:pt x="424" y="359"/>
                  </a:lnTo>
                  <a:lnTo>
                    <a:pt x="426" y="359"/>
                  </a:lnTo>
                  <a:lnTo>
                    <a:pt x="428" y="359"/>
                  </a:lnTo>
                  <a:lnTo>
                    <a:pt x="429" y="359"/>
                  </a:lnTo>
                  <a:lnTo>
                    <a:pt x="431" y="359"/>
                  </a:lnTo>
                  <a:lnTo>
                    <a:pt x="431" y="357"/>
                  </a:lnTo>
                  <a:lnTo>
                    <a:pt x="433" y="357"/>
                  </a:lnTo>
                  <a:lnTo>
                    <a:pt x="435" y="359"/>
                  </a:lnTo>
                  <a:lnTo>
                    <a:pt x="433" y="359"/>
                  </a:lnTo>
                  <a:lnTo>
                    <a:pt x="435" y="361"/>
                  </a:lnTo>
                  <a:lnTo>
                    <a:pt x="433" y="361"/>
                  </a:lnTo>
                  <a:lnTo>
                    <a:pt x="433" y="364"/>
                  </a:lnTo>
                  <a:lnTo>
                    <a:pt x="433" y="366"/>
                  </a:lnTo>
                  <a:lnTo>
                    <a:pt x="433" y="368"/>
                  </a:lnTo>
                  <a:lnTo>
                    <a:pt x="435" y="368"/>
                  </a:lnTo>
                  <a:lnTo>
                    <a:pt x="435" y="370"/>
                  </a:lnTo>
                  <a:lnTo>
                    <a:pt x="437" y="372"/>
                  </a:lnTo>
                  <a:lnTo>
                    <a:pt x="439" y="372"/>
                  </a:lnTo>
                  <a:lnTo>
                    <a:pt x="441" y="372"/>
                  </a:lnTo>
                  <a:lnTo>
                    <a:pt x="443" y="372"/>
                  </a:lnTo>
                  <a:lnTo>
                    <a:pt x="445" y="372"/>
                  </a:lnTo>
                  <a:lnTo>
                    <a:pt x="447" y="372"/>
                  </a:lnTo>
                  <a:lnTo>
                    <a:pt x="448" y="370"/>
                  </a:lnTo>
                  <a:lnTo>
                    <a:pt x="450" y="370"/>
                  </a:lnTo>
                  <a:lnTo>
                    <a:pt x="454" y="370"/>
                  </a:lnTo>
                  <a:lnTo>
                    <a:pt x="456" y="370"/>
                  </a:lnTo>
                  <a:lnTo>
                    <a:pt x="456" y="368"/>
                  </a:lnTo>
                  <a:lnTo>
                    <a:pt x="458" y="368"/>
                  </a:lnTo>
                  <a:lnTo>
                    <a:pt x="458" y="366"/>
                  </a:lnTo>
                  <a:lnTo>
                    <a:pt x="460" y="366"/>
                  </a:lnTo>
                  <a:lnTo>
                    <a:pt x="462" y="366"/>
                  </a:lnTo>
                  <a:lnTo>
                    <a:pt x="462" y="364"/>
                  </a:lnTo>
                  <a:lnTo>
                    <a:pt x="464" y="364"/>
                  </a:lnTo>
                  <a:lnTo>
                    <a:pt x="466" y="366"/>
                  </a:lnTo>
                  <a:lnTo>
                    <a:pt x="467" y="366"/>
                  </a:lnTo>
                  <a:lnTo>
                    <a:pt x="469" y="366"/>
                  </a:lnTo>
                  <a:lnTo>
                    <a:pt x="469" y="368"/>
                  </a:lnTo>
                  <a:lnTo>
                    <a:pt x="471" y="368"/>
                  </a:lnTo>
                  <a:lnTo>
                    <a:pt x="473" y="368"/>
                  </a:lnTo>
                  <a:lnTo>
                    <a:pt x="475" y="370"/>
                  </a:lnTo>
                  <a:lnTo>
                    <a:pt x="477" y="372"/>
                  </a:lnTo>
                  <a:lnTo>
                    <a:pt x="479" y="372"/>
                  </a:lnTo>
                  <a:lnTo>
                    <a:pt x="481" y="372"/>
                  </a:lnTo>
                  <a:lnTo>
                    <a:pt x="483" y="374"/>
                  </a:lnTo>
                  <a:lnTo>
                    <a:pt x="485" y="374"/>
                  </a:lnTo>
                  <a:lnTo>
                    <a:pt x="486" y="372"/>
                  </a:lnTo>
                  <a:lnTo>
                    <a:pt x="488" y="370"/>
                  </a:lnTo>
                  <a:lnTo>
                    <a:pt x="488" y="368"/>
                  </a:lnTo>
                  <a:lnTo>
                    <a:pt x="490" y="366"/>
                  </a:lnTo>
                  <a:lnTo>
                    <a:pt x="488" y="363"/>
                  </a:lnTo>
                  <a:lnTo>
                    <a:pt x="488" y="361"/>
                  </a:lnTo>
                  <a:lnTo>
                    <a:pt x="488" y="359"/>
                  </a:lnTo>
                  <a:lnTo>
                    <a:pt x="486" y="357"/>
                  </a:lnTo>
                  <a:lnTo>
                    <a:pt x="486" y="355"/>
                  </a:lnTo>
                  <a:lnTo>
                    <a:pt x="485" y="355"/>
                  </a:lnTo>
                  <a:lnTo>
                    <a:pt x="486" y="353"/>
                  </a:lnTo>
                  <a:lnTo>
                    <a:pt x="485" y="351"/>
                  </a:lnTo>
                  <a:lnTo>
                    <a:pt x="485" y="349"/>
                  </a:lnTo>
                  <a:lnTo>
                    <a:pt x="485" y="347"/>
                  </a:lnTo>
                  <a:lnTo>
                    <a:pt x="486" y="345"/>
                  </a:lnTo>
                  <a:lnTo>
                    <a:pt x="490" y="345"/>
                  </a:lnTo>
                  <a:lnTo>
                    <a:pt x="492" y="345"/>
                  </a:lnTo>
                  <a:lnTo>
                    <a:pt x="492" y="344"/>
                  </a:lnTo>
                  <a:lnTo>
                    <a:pt x="494" y="344"/>
                  </a:lnTo>
                  <a:lnTo>
                    <a:pt x="496" y="344"/>
                  </a:lnTo>
                  <a:lnTo>
                    <a:pt x="496" y="345"/>
                  </a:lnTo>
                  <a:lnTo>
                    <a:pt x="498" y="345"/>
                  </a:lnTo>
                  <a:lnTo>
                    <a:pt x="498" y="347"/>
                  </a:lnTo>
                  <a:lnTo>
                    <a:pt x="500" y="349"/>
                  </a:lnTo>
                  <a:lnTo>
                    <a:pt x="500" y="351"/>
                  </a:lnTo>
                  <a:lnTo>
                    <a:pt x="502" y="353"/>
                  </a:lnTo>
                  <a:lnTo>
                    <a:pt x="502" y="355"/>
                  </a:lnTo>
                  <a:lnTo>
                    <a:pt x="504" y="357"/>
                  </a:lnTo>
                  <a:lnTo>
                    <a:pt x="505" y="357"/>
                  </a:lnTo>
                  <a:lnTo>
                    <a:pt x="505" y="359"/>
                  </a:lnTo>
                  <a:lnTo>
                    <a:pt x="507" y="357"/>
                  </a:lnTo>
                  <a:lnTo>
                    <a:pt x="507" y="359"/>
                  </a:lnTo>
                  <a:lnTo>
                    <a:pt x="509" y="359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5" y="359"/>
                  </a:lnTo>
                  <a:lnTo>
                    <a:pt x="515" y="357"/>
                  </a:lnTo>
                  <a:lnTo>
                    <a:pt x="517" y="357"/>
                  </a:lnTo>
                  <a:lnTo>
                    <a:pt x="519" y="357"/>
                  </a:lnTo>
                  <a:lnTo>
                    <a:pt x="519" y="355"/>
                  </a:lnTo>
                  <a:lnTo>
                    <a:pt x="521" y="355"/>
                  </a:lnTo>
                  <a:lnTo>
                    <a:pt x="523" y="355"/>
                  </a:lnTo>
                  <a:lnTo>
                    <a:pt x="524" y="355"/>
                  </a:lnTo>
                  <a:lnTo>
                    <a:pt x="524" y="353"/>
                  </a:lnTo>
                  <a:lnTo>
                    <a:pt x="526" y="353"/>
                  </a:lnTo>
                  <a:lnTo>
                    <a:pt x="528" y="351"/>
                  </a:lnTo>
                  <a:lnTo>
                    <a:pt x="530" y="351"/>
                  </a:lnTo>
                  <a:lnTo>
                    <a:pt x="530" y="349"/>
                  </a:lnTo>
                  <a:lnTo>
                    <a:pt x="530" y="347"/>
                  </a:lnTo>
                  <a:lnTo>
                    <a:pt x="530" y="345"/>
                  </a:lnTo>
                  <a:lnTo>
                    <a:pt x="528" y="345"/>
                  </a:lnTo>
                  <a:lnTo>
                    <a:pt x="526" y="345"/>
                  </a:lnTo>
                  <a:lnTo>
                    <a:pt x="526" y="344"/>
                  </a:lnTo>
                  <a:lnTo>
                    <a:pt x="524" y="342"/>
                  </a:lnTo>
                  <a:lnTo>
                    <a:pt x="524" y="340"/>
                  </a:lnTo>
                  <a:lnTo>
                    <a:pt x="526" y="340"/>
                  </a:lnTo>
                  <a:lnTo>
                    <a:pt x="526" y="338"/>
                  </a:lnTo>
                  <a:lnTo>
                    <a:pt x="528" y="336"/>
                  </a:lnTo>
                  <a:lnTo>
                    <a:pt x="530" y="334"/>
                  </a:lnTo>
                  <a:lnTo>
                    <a:pt x="532" y="334"/>
                  </a:lnTo>
                  <a:lnTo>
                    <a:pt x="534" y="334"/>
                  </a:lnTo>
                  <a:lnTo>
                    <a:pt x="536" y="334"/>
                  </a:lnTo>
                  <a:lnTo>
                    <a:pt x="538" y="334"/>
                  </a:lnTo>
                  <a:lnTo>
                    <a:pt x="540" y="336"/>
                  </a:lnTo>
                  <a:lnTo>
                    <a:pt x="540" y="338"/>
                  </a:lnTo>
                  <a:lnTo>
                    <a:pt x="542" y="338"/>
                  </a:lnTo>
                  <a:lnTo>
                    <a:pt x="543" y="340"/>
                  </a:lnTo>
                  <a:lnTo>
                    <a:pt x="545" y="340"/>
                  </a:lnTo>
                  <a:lnTo>
                    <a:pt x="547" y="340"/>
                  </a:lnTo>
                  <a:lnTo>
                    <a:pt x="549" y="338"/>
                  </a:lnTo>
                  <a:lnTo>
                    <a:pt x="551" y="338"/>
                  </a:lnTo>
                  <a:lnTo>
                    <a:pt x="553" y="338"/>
                  </a:lnTo>
                  <a:lnTo>
                    <a:pt x="555" y="336"/>
                  </a:lnTo>
                  <a:lnTo>
                    <a:pt x="555" y="334"/>
                  </a:lnTo>
                  <a:lnTo>
                    <a:pt x="555" y="330"/>
                  </a:lnTo>
                  <a:lnTo>
                    <a:pt x="555" y="328"/>
                  </a:lnTo>
                  <a:lnTo>
                    <a:pt x="555" y="327"/>
                  </a:lnTo>
                  <a:lnTo>
                    <a:pt x="557" y="327"/>
                  </a:lnTo>
                  <a:lnTo>
                    <a:pt x="559" y="328"/>
                  </a:lnTo>
                  <a:lnTo>
                    <a:pt x="561" y="328"/>
                  </a:lnTo>
                  <a:lnTo>
                    <a:pt x="561" y="327"/>
                  </a:lnTo>
                  <a:lnTo>
                    <a:pt x="564" y="327"/>
                  </a:lnTo>
                  <a:lnTo>
                    <a:pt x="566" y="325"/>
                  </a:lnTo>
                  <a:lnTo>
                    <a:pt x="566" y="323"/>
                  </a:lnTo>
                  <a:lnTo>
                    <a:pt x="568" y="321"/>
                  </a:lnTo>
                  <a:lnTo>
                    <a:pt x="570" y="317"/>
                  </a:lnTo>
                  <a:lnTo>
                    <a:pt x="572" y="317"/>
                  </a:lnTo>
                  <a:lnTo>
                    <a:pt x="574" y="315"/>
                  </a:lnTo>
                  <a:lnTo>
                    <a:pt x="576" y="315"/>
                  </a:lnTo>
                  <a:lnTo>
                    <a:pt x="576" y="313"/>
                  </a:lnTo>
                  <a:lnTo>
                    <a:pt x="578" y="313"/>
                  </a:lnTo>
                  <a:lnTo>
                    <a:pt x="578" y="311"/>
                  </a:lnTo>
                  <a:lnTo>
                    <a:pt x="580" y="311"/>
                  </a:lnTo>
                  <a:lnTo>
                    <a:pt x="581" y="311"/>
                  </a:lnTo>
                  <a:lnTo>
                    <a:pt x="581" y="309"/>
                  </a:lnTo>
                  <a:lnTo>
                    <a:pt x="583" y="309"/>
                  </a:lnTo>
                  <a:lnTo>
                    <a:pt x="585" y="311"/>
                  </a:lnTo>
                  <a:lnTo>
                    <a:pt x="587" y="309"/>
                  </a:lnTo>
                  <a:lnTo>
                    <a:pt x="589" y="309"/>
                  </a:lnTo>
                  <a:lnTo>
                    <a:pt x="593" y="309"/>
                  </a:lnTo>
                  <a:lnTo>
                    <a:pt x="595" y="309"/>
                  </a:lnTo>
                  <a:lnTo>
                    <a:pt x="597" y="309"/>
                  </a:lnTo>
                  <a:lnTo>
                    <a:pt x="600" y="309"/>
                  </a:lnTo>
                  <a:lnTo>
                    <a:pt x="602" y="309"/>
                  </a:lnTo>
                  <a:lnTo>
                    <a:pt x="604" y="309"/>
                  </a:lnTo>
                  <a:lnTo>
                    <a:pt x="606" y="309"/>
                  </a:lnTo>
                  <a:lnTo>
                    <a:pt x="608" y="308"/>
                  </a:lnTo>
                  <a:lnTo>
                    <a:pt x="610" y="308"/>
                  </a:lnTo>
                  <a:lnTo>
                    <a:pt x="612" y="308"/>
                  </a:lnTo>
                  <a:lnTo>
                    <a:pt x="612" y="309"/>
                  </a:lnTo>
                  <a:lnTo>
                    <a:pt x="614" y="309"/>
                  </a:lnTo>
                  <a:lnTo>
                    <a:pt x="618" y="309"/>
                  </a:lnTo>
                  <a:lnTo>
                    <a:pt x="618" y="308"/>
                  </a:lnTo>
                  <a:lnTo>
                    <a:pt x="619" y="308"/>
                  </a:lnTo>
                  <a:lnTo>
                    <a:pt x="619" y="309"/>
                  </a:lnTo>
                  <a:lnTo>
                    <a:pt x="621" y="309"/>
                  </a:lnTo>
                  <a:lnTo>
                    <a:pt x="623" y="309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668B53E2-6E31-4865-BA78-D74C66C2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" y="2377"/>
              <a:ext cx="1663" cy="899"/>
            </a:xfrm>
            <a:custGeom>
              <a:avLst/>
              <a:gdLst>
                <a:gd name="T0" fmla="*/ 103 w 1663"/>
                <a:gd name="T1" fmla="*/ 587 h 899"/>
                <a:gd name="T2" fmla="*/ 171 w 1663"/>
                <a:gd name="T3" fmla="*/ 429 h 899"/>
                <a:gd name="T4" fmla="*/ 163 w 1663"/>
                <a:gd name="T5" fmla="*/ 323 h 899"/>
                <a:gd name="T6" fmla="*/ 137 w 1663"/>
                <a:gd name="T7" fmla="*/ 247 h 899"/>
                <a:gd name="T8" fmla="*/ 97 w 1663"/>
                <a:gd name="T9" fmla="*/ 192 h 899"/>
                <a:gd name="T10" fmla="*/ 65 w 1663"/>
                <a:gd name="T11" fmla="*/ 167 h 899"/>
                <a:gd name="T12" fmla="*/ 118 w 1663"/>
                <a:gd name="T13" fmla="*/ 169 h 899"/>
                <a:gd name="T14" fmla="*/ 160 w 1663"/>
                <a:gd name="T15" fmla="*/ 150 h 899"/>
                <a:gd name="T16" fmla="*/ 211 w 1663"/>
                <a:gd name="T17" fmla="*/ 99 h 899"/>
                <a:gd name="T18" fmla="*/ 281 w 1663"/>
                <a:gd name="T19" fmla="*/ 78 h 899"/>
                <a:gd name="T20" fmla="*/ 363 w 1663"/>
                <a:gd name="T21" fmla="*/ 65 h 899"/>
                <a:gd name="T22" fmla="*/ 448 w 1663"/>
                <a:gd name="T23" fmla="*/ 63 h 899"/>
                <a:gd name="T24" fmla="*/ 523 w 1663"/>
                <a:gd name="T25" fmla="*/ 29 h 899"/>
                <a:gd name="T26" fmla="*/ 640 w 1663"/>
                <a:gd name="T27" fmla="*/ 19 h 899"/>
                <a:gd name="T28" fmla="*/ 652 w 1663"/>
                <a:gd name="T29" fmla="*/ 89 h 899"/>
                <a:gd name="T30" fmla="*/ 623 w 1663"/>
                <a:gd name="T31" fmla="*/ 205 h 899"/>
                <a:gd name="T32" fmla="*/ 703 w 1663"/>
                <a:gd name="T33" fmla="*/ 224 h 899"/>
                <a:gd name="T34" fmla="*/ 762 w 1663"/>
                <a:gd name="T35" fmla="*/ 190 h 899"/>
                <a:gd name="T36" fmla="*/ 874 w 1663"/>
                <a:gd name="T37" fmla="*/ 91 h 899"/>
                <a:gd name="T38" fmla="*/ 958 w 1663"/>
                <a:gd name="T39" fmla="*/ 148 h 899"/>
                <a:gd name="T40" fmla="*/ 1007 w 1663"/>
                <a:gd name="T41" fmla="*/ 175 h 899"/>
                <a:gd name="T42" fmla="*/ 1066 w 1663"/>
                <a:gd name="T43" fmla="*/ 234 h 899"/>
                <a:gd name="T44" fmla="*/ 1131 w 1663"/>
                <a:gd name="T45" fmla="*/ 205 h 899"/>
                <a:gd name="T46" fmla="*/ 1212 w 1663"/>
                <a:gd name="T47" fmla="*/ 222 h 899"/>
                <a:gd name="T48" fmla="*/ 1277 w 1663"/>
                <a:gd name="T49" fmla="*/ 241 h 899"/>
                <a:gd name="T50" fmla="*/ 1321 w 1663"/>
                <a:gd name="T51" fmla="*/ 268 h 899"/>
                <a:gd name="T52" fmla="*/ 1311 w 1663"/>
                <a:gd name="T53" fmla="*/ 323 h 899"/>
                <a:gd name="T54" fmla="*/ 1370 w 1663"/>
                <a:gd name="T55" fmla="*/ 353 h 899"/>
                <a:gd name="T56" fmla="*/ 1406 w 1663"/>
                <a:gd name="T57" fmla="*/ 382 h 899"/>
                <a:gd name="T58" fmla="*/ 1478 w 1663"/>
                <a:gd name="T59" fmla="*/ 361 h 899"/>
                <a:gd name="T60" fmla="*/ 1526 w 1663"/>
                <a:gd name="T61" fmla="*/ 327 h 899"/>
                <a:gd name="T62" fmla="*/ 1577 w 1663"/>
                <a:gd name="T63" fmla="*/ 350 h 899"/>
                <a:gd name="T64" fmla="*/ 1632 w 1663"/>
                <a:gd name="T65" fmla="*/ 352 h 899"/>
                <a:gd name="T66" fmla="*/ 1661 w 1663"/>
                <a:gd name="T67" fmla="*/ 414 h 899"/>
                <a:gd name="T68" fmla="*/ 1630 w 1663"/>
                <a:gd name="T69" fmla="*/ 504 h 899"/>
                <a:gd name="T70" fmla="*/ 1522 w 1663"/>
                <a:gd name="T71" fmla="*/ 475 h 899"/>
                <a:gd name="T72" fmla="*/ 1452 w 1663"/>
                <a:gd name="T73" fmla="*/ 469 h 899"/>
                <a:gd name="T74" fmla="*/ 1389 w 1663"/>
                <a:gd name="T75" fmla="*/ 519 h 899"/>
                <a:gd name="T76" fmla="*/ 1353 w 1663"/>
                <a:gd name="T77" fmla="*/ 562 h 899"/>
                <a:gd name="T78" fmla="*/ 1285 w 1663"/>
                <a:gd name="T79" fmla="*/ 580 h 899"/>
                <a:gd name="T80" fmla="*/ 1231 w 1663"/>
                <a:gd name="T81" fmla="*/ 625 h 899"/>
                <a:gd name="T82" fmla="*/ 1199 w 1663"/>
                <a:gd name="T83" fmla="*/ 652 h 899"/>
                <a:gd name="T84" fmla="*/ 1182 w 1663"/>
                <a:gd name="T85" fmla="*/ 690 h 899"/>
                <a:gd name="T86" fmla="*/ 1144 w 1663"/>
                <a:gd name="T87" fmla="*/ 747 h 899"/>
                <a:gd name="T88" fmla="*/ 1106 w 1663"/>
                <a:gd name="T89" fmla="*/ 762 h 899"/>
                <a:gd name="T90" fmla="*/ 1083 w 1663"/>
                <a:gd name="T91" fmla="*/ 787 h 899"/>
                <a:gd name="T92" fmla="*/ 1028 w 1663"/>
                <a:gd name="T93" fmla="*/ 844 h 899"/>
                <a:gd name="T94" fmla="*/ 992 w 1663"/>
                <a:gd name="T95" fmla="*/ 887 h 899"/>
                <a:gd name="T96" fmla="*/ 933 w 1663"/>
                <a:gd name="T97" fmla="*/ 863 h 899"/>
                <a:gd name="T98" fmla="*/ 886 w 1663"/>
                <a:gd name="T99" fmla="*/ 828 h 899"/>
                <a:gd name="T100" fmla="*/ 830 w 1663"/>
                <a:gd name="T101" fmla="*/ 849 h 899"/>
                <a:gd name="T102" fmla="*/ 760 w 1663"/>
                <a:gd name="T103" fmla="*/ 876 h 899"/>
                <a:gd name="T104" fmla="*/ 694 w 1663"/>
                <a:gd name="T105" fmla="*/ 857 h 899"/>
                <a:gd name="T106" fmla="*/ 658 w 1663"/>
                <a:gd name="T107" fmla="*/ 790 h 899"/>
                <a:gd name="T108" fmla="*/ 587 w 1663"/>
                <a:gd name="T109" fmla="*/ 777 h 899"/>
                <a:gd name="T110" fmla="*/ 521 w 1663"/>
                <a:gd name="T111" fmla="*/ 830 h 899"/>
                <a:gd name="T112" fmla="*/ 458 w 1663"/>
                <a:gd name="T113" fmla="*/ 783 h 899"/>
                <a:gd name="T114" fmla="*/ 384 w 1663"/>
                <a:gd name="T115" fmla="*/ 768 h 899"/>
                <a:gd name="T116" fmla="*/ 314 w 1663"/>
                <a:gd name="T117" fmla="*/ 781 h 899"/>
                <a:gd name="T118" fmla="*/ 232 w 1663"/>
                <a:gd name="T119" fmla="*/ 806 h 899"/>
                <a:gd name="T120" fmla="*/ 169 w 1663"/>
                <a:gd name="T121" fmla="*/ 798 h 899"/>
                <a:gd name="T122" fmla="*/ 131 w 1663"/>
                <a:gd name="T123" fmla="*/ 73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63" h="899">
                  <a:moveTo>
                    <a:pt x="63" y="692"/>
                  </a:moveTo>
                  <a:lnTo>
                    <a:pt x="59" y="690"/>
                  </a:lnTo>
                  <a:lnTo>
                    <a:pt x="57" y="688"/>
                  </a:lnTo>
                  <a:lnTo>
                    <a:pt x="53" y="684"/>
                  </a:lnTo>
                  <a:lnTo>
                    <a:pt x="48" y="682"/>
                  </a:lnTo>
                  <a:lnTo>
                    <a:pt x="46" y="680"/>
                  </a:lnTo>
                  <a:lnTo>
                    <a:pt x="40" y="680"/>
                  </a:lnTo>
                  <a:lnTo>
                    <a:pt x="36" y="678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8" y="680"/>
                  </a:lnTo>
                  <a:lnTo>
                    <a:pt x="8" y="678"/>
                  </a:lnTo>
                  <a:lnTo>
                    <a:pt x="6" y="676"/>
                  </a:lnTo>
                  <a:lnTo>
                    <a:pt x="4" y="676"/>
                  </a:lnTo>
                  <a:lnTo>
                    <a:pt x="4" y="675"/>
                  </a:lnTo>
                  <a:lnTo>
                    <a:pt x="2" y="673"/>
                  </a:lnTo>
                  <a:lnTo>
                    <a:pt x="0" y="673"/>
                  </a:lnTo>
                  <a:lnTo>
                    <a:pt x="2" y="671"/>
                  </a:lnTo>
                  <a:lnTo>
                    <a:pt x="0" y="665"/>
                  </a:lnTo>
                  <a:lnTo>
                    <a:pt x="0" y="659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42"/>
                  </a:lnTo>
                  <a:lnTo>
                    <a:pt x="2" y="640"/>
                  </a:lnTo>
                  <a:lnTo>
                    <a:pt x="6" y="640"/>
                  </a:lnTo>
                  <a:lnTo>
                    <a:pt x="8" y="640"/>
                  </a:lnTo>
                  <a:lnTo>
                    <a:pt x="13" y="640"/>
                  </a:lnTo>
                  <a:lnTo>
                    <a:pt x="17" y="640"/>
                  </a:lnTo>
                  <a:lnTo>
                    <a:pt x="25" y="638"/>
                  </a:lnTo>
                  <a:lnTo>
                    <a:pt x="36" y="635"/>
                  </a:lnTo>
                  <a:lnTo>
                    <a:pt x="46" y="633"/>
                  </a:lnTo>
                  <a:lnTo>
                    <a:pt x="49" y="633"/>
                  </a:lnTo>
                  <a:lnTo>
                    <a:pt x="51" y="633"/>
                  </a:lnTo>
                  <a:lnTo>
                    <a:pt x="59" y="629"/>
                  </a:lnTo>
                  <a:lnTo>
                    <a:pt x="65" y="627"/>
                  </a:lnTo>
                  <a:lnTo>
                    <a:pt x="70" y="625"/>
                  </a:lnTo>
                  <a:lnTo>
                    <a:pt x="74" y="621"/>
                  </a:lnTo>
                  <a:lnTo>
                    <a:pt x="78" y="619"/>
                  </a:lnTo>
                  <a:lnTo>
                    <a:pt x="80" y="618"/>
                  </a:lnTo>
                  <a:lnTo>
                    <a:pt x="84" y="618"/>
                  </a:lnTo>
                  <a:lnTo>
                    <a:pt x="86" y="616"/>
                  </a:lnTo>
                  <a:lnTo>
                    <a:pt x="89" y="614"/>
                  </a:lnTo>
                  <a:lnTo>
                    <a:pt x="99" y="606"/>
                  </a:lnTo>
                  <a:lnTo>
                    <a:pt x="101" y="600"/>
                  </a:lnTo>
                  <a:lnTo>
                    <a:pt x="103" y="595"/>
                  </a:lnTo>
                  <a:lnTo>
                    <a:pt x="103" y="591"/>
                  </a:lnTo>
                  <a:lnTo>
                    <a:pt x="103" y="589"/>
                  </a:lnTo>
                  <a:lnTo>
                    <a:pt x="103" y="587"/>
                  </a:lnTo>
                  <a:lnTo>
                    <a:pt x="103" y="583"/>
                  </a:lnTo>
                  <a:lnTo>
                    <a:pt x="101" y="581"/>
                  </a:lnTo>
                  <a:lnTo>
                    <a:pt x="101" y="580"/>
                  </a:lnTo>
                  <a:lnTo>
                    <a:pt x="101" y="576"/>
                  </a:lnTo>
                  <a:lnTo>
                    <a:pt x="101" y="574"/>
                  </a:lnTo>
                  <a:lnTo>
                    <a:pt x="101" y="572"/>
                  </a:lnTo>
                  <a:lnTo>
                    <a:pt x="101" y="570"/>
                  </a:lnTo>
                  <a:lnTo>
                    <a:pt x="101" y="568"/>
                  </a:lnTo>
                  <a:lnTo>
                    <a:pt x="101" y="566"/>
                  </a:lnTo>
                  <a:lnTo>
                    <a:pt x="101" y="564"/>
                  </a:lnTo>
                  <a:lnTo>
                    <a:pt x="101" y="562"/>
                  </a:lnTo>
                  <a:lnTo>
                    <a:pt x="101" y="561"/>
                  </a:lnTo>
                  <a:lnTo>
                    <a:pt x="106" y="561"/>
                  </a:lnTo>
                  <a:lnTo>
                    <a:pt x="108" y="559"/>
                  </a:lnTo>
                  <a:lnTo>
                    <a:pt x="112" y="557"/>
                  </a:lnTo>
                  <a:lnTo>
                    <a:pt x="120" y="551"/>
                  </a:lnTo>
                  <a:lnTo>
                    <a:pt x="129" y="549"/>
                  </a:lnTo>
                  <a:lnTo>
                    <a:pt x="137" y="545"/>
                  </a:lnTo>
                  <a:lnTo>
                    <a:pt x="141" y="545"/>
                  </a:lnTo>
                  <a:lnTo>
                    <a:pt x="143" y="543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6" y="536"/>
                  </a:lnTo>
                  <a:lnTo>
                    <a:pt x="148" y="534"/>
                  </a:lnTo>
                  <a:lnTo>
                    <a:pt x="148" y="530"/>
                  </a:lnTo>
                  <a:lnTo>
                    <a:pt x="148" y="524"/>
                  </a:lnTo>
                  <a:lnTo>
                    <a:pt x="148" y="521"/>
                  </a:lnTo>
                  <a:lnTo>
                    <a:pt x="146" y="513"/>
                  </a:lnTo>
                  <a:lnTo>
                    <a:pt x="146" y="505"/>
                  </a:lnTo>
                  <a:lnTo>
                    <a:pt x="144" y="494"/>
                  </a:lnTo>
                  <a:lnTo>
                    <a:pt x="144" y="479"/>
                  </a:lnTo>
                  <a:lnTo>
                    <a:pt x="146" y="469"/>
                  </a:lnTo>
                  <a:lnTo>
                    <a:pt x="148" y="460"/>
                  </a:lnTo>
                  <a:lnTo>
                    <a:pt x="150" y="454"/>
                  </a:lnTo>
                  <a:lnTo>
                    <a:pt x="150" y="450"/>
                  </a:lnTo>
                  <a:lnTo>
                    <a:pt x="150" y="448"/>
                  </a:lnTo>
                  <a:lnTo>
                    <a:pt x="152" y="445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8" y="443"/>
                  </a:lnTo>
                  <a:lnTo>
                    <a:pt x="160" y="441"/>
                  </a:lnTo>
                  <a:lnTo>
                    <a:pt x="162" y="439"/>
                  </a:lnTo>
                  <a:lnTo>
                    <a:pt x="163" y="437"/>
                  </a:lnTo>
                  <a:lnTo>
                    <a:pt x="165" y="435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1" y="433"/>
                  </a:lnTo>
                  <a:lnTo>
                    <a:pt x="171" y="431"/>
                  </a:lnTo>
                  <a:lnTo>
                    <a:pt x="171" y="429"/>
                  </a:lnTo>
                  <a:lnTo>
                    <a:pt x="175" y="428"/>
                  </a:lnTo>
                  <a:lnTo>
                    <a:pt x="179" y="426"/>
                  </a:lnTo>
                  <a:lnTo>
                    <a:pt x="181" y="424"/>
                  </a:lnTo>
                  <a:lnTo>
                    <a:pt x="181" y="422"/>
                  </a:lnTo>
                  <a:lnTo>
                    <a:pt x="181" y="418"/>
                  </a:lnTo>
                  <a:lnTo>
                    <a:pt x="181" y="416"/>
                  </a:lnTo>
                  <a:lnTo>
                    <a:pt x="179" y="412"/>
                  </a:lnTo>
                  <a:lnTo>
                    <a:pt x="177" y="412"/>
                  </a:lnTo>
                  <a:lnTo>
                    <a:pt x="177" y="409"/>
                  </a:lnTo>
                  <a:lnTo>
                    <a:pt x="175" y="407"/>
                  </a:lnTo>
                  <a:lnTo>
                    <a:pt x="173" y="405"/>
                  </a:lnTo>
                  <a:lnTo>
                    <a:pt x="173" y="403"/>
                  </a:lnTo>
                  <a:lnTo>
                    <a:pt x="175" y="401"/>
                  </a:lnTo>
                  <a:lnTo>
                    <a:pt x="175" y="397"/>
                  </a:lnTo>
                  <a:lnTo>
                    <a:pt x="175" y="395"/>
                  </a:lnTo>
                  <a:lnTo>
                    <a:pt x="177" y="393"/>
                  </a:lnTo>
                  <a:lnTo>
                    <a:pt x="177" y="391"/>
                  </a:lnTo>
                  <a:lnTo>
                    <a:pt x="177" y="390"/>
                  </a:lnTo>
                  <a:lnTo>
                    <a:pt x="179" y="390"/>
                  </a:lnTo>
                  <a:lnTo>
                    <a:pt x="179" y="388"/>
                  </a:lnTo>
                  <a:lnTo>
                    <a:pt x="177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5" y="382"/>
                  </a:lnTo>
                  <a:lnTo>
                    <a:pt x="175" y="380"/>
                  </a:lnTo>
                  <a:lnTo>
                    <a:pt x="175" y="378"/>
                  </a:lnTo>
                  <a:lnTo>
                    <a:pt x="175" y="376"/>
                  </a:lnTo>
                  <a:lnTo>
                    <a:pt x="175" y="374"/>
                  </a:lnTo>
                  <a:lnTo>
                    <a:pt x="177" y="371"/>
                  </a:lnTo>
                  <a:lnTo>
                    <a:pt x="177" y="369"/>
                  </a:lnTo>
                  <a:lnTo>
                    <a:pt x="177" y="367"/>
                  </a:lnTo>
                  <a:lnTo>
                    <a:pt x="177" y="365"/>
                  </a:lnTo>
                  <a:lnTo>
                    <a:pt x="179" y="363"/>
                  </a:lnTo>
                  <a:lnTo>
                    <a:pt x="179" y="361"/>
                  </a:lnTo>
                  <a:lnTo>
                    <a:pt x="179" y="359"/>
                  </a:lnTo>
                  <a:lnTo>
                    <a:pt x="177" y="357"/>
                  </a:lnTo>
                  <a:lnTo>
                    <a:pt x="177" y="355"/>
                  </a:lnTo>
                  <a:lnTo>
                    <a:pt x="175" y="353"/>
                  </a:lnTo>
                  <a:lnTo>
                    <a:pt x="175" y="352"/>
                  </a:lnTo>
                  <a:lnTo>
                    <a:pt x="175" y="350"/>
                  </a:lnTo>
                  <a:lnTo>
                    <a:pt x="173" y="348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0"/>
                  </a:lnTo>
                  <a:lnTo>
                    <a:pt x="171" y="334"/>
                  </a:lnTo>
                  <a:lnTo>
                    <a:pt x="169" y="331"/>
                  </a:lnTo>
                  <a:lnTo>
                    <a:pt x="167" y="327"/>
                  </a:lnTo>
                  <a:lnTo>
                    <a:pt x="165" y="325"/>
                  </a:lnTo>
                  <a:lnTo>
                    <a:pt x="163" y="323"/>
                  </a:lnTo>
                  <a:lnTo>
                    <a:pt x="160" y="321"/>
                  </a:lnTo>
                  <a:lnTo>
                    <a:pt x="160" y="319"/>
                  </a:lnTo>
                  <a:lnTo>
                    <a:pt x="160" y="315"/>
                  </a:lnTo>
                  <a:lnTo>
                    <a:pt x="158" y="315"/>
                  </a:lnTo>
                  <a:lnTo>
                    <a:pt x="156" y="314"/>
                  </a:lnTo>
                  <a:lnTo>
                    <a:pt x="154" y="314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6" y="314"/>
                  </a:lnTo>
                  <a:lnTo>
                    <a:pt x="144" y="314"/>
                  </a:lnTo>
                  <a:lnTo>
                    <a:pt x="143" y="314"/>
                  </a:lnTo>
                  <a:lnTo>
                    <a:pt x="141" y="314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1" y="314"/>
                  </a:lnTo>
                  <a:lnTo>
                    <a:pt x="129" y="314"/>
                  </a:lnTo>
                  <a:lnTo>
                    <a:pt x="127" y="312"/>
                  </a:lnTo>
                  <a:lnTo>
                    <a:pt x="125" y="310"/>
                  </a:lnTo>
                  <a:lnTo>
                    <a:pt x="124" y="310"/>
                  </a:lnTo>
                  <a:lnTo>
                    <a:pt x="122" y="308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22" y="298"/>
                  </a:lnTo>
                  <a:lnTo>
                    <a:pt x="124" y="295"/>
                  </a:lnTo>
                  <a:lnTo>
                    <a:pt x="125" y="293"/>
                  </a:lnTo>
                  <a:lnTo>
                    <a:pt x="127" y="291"/>
                  </a:lnTo>
                  <a:lnTo>
                    <a:pt x="127" y="289"/>
                  </a:lnTo>
                  <a:lnTo>
                    <a:pt x="127" y="285"/>
                  </a:lnTo>
                  <a:lnTo>
                    <a:pt x="127" y="283"/>
                  </a:lnTo>
                  <a:lnTo>
                    <a:pt x="129" y="283"/>
                  </a:lnTo>
                  <a:lnTo>
                    <a:pt x="131" y="281"/>
                  </a:lnTo>
                  <a:lnTo>
                    <a:pt x="133" y="278"/>
                  </a:lnTo>
                  <a:lnTo>
                    <a:pt x="135" y="276"/>
                  </a:lnTo>
                  <a:lnTo>
                    <a:pt x="137" y="272"/>
                  </a:lnTo>
                  <a:lnTo>
                    <a:pt x="137" y="268"/>
                  </a:lnTo>
                  <a:lnTo>
                    <a:pt x="139" y="266"/>
                  </a:lnTo>
                  <a:lnTo>
                    <a:pt x="139" y="264"/>
                  </a:lnTo>
                  <a:lnTo>
                    <a:pt x="137" y="262"/>
                  </a:lnTo>
                  <a:lnTo>
                    <a:pt x="137" y="260"/>
                  </a:lnTo>
                  <a:lnTo>
                    <a:pt x="137" y="259"/>
                  </a:lnTo>
                  <a:lnTo>
                    <a:pt x="137" y="257"/>
                  </a:lnTo>
                  <a:lnTo>
                    <a:pt x="137" y="255"/>
                  </a:lnTo>
                  <a:lnTo>
                    <a:pt x="137" y="253"/>
                  </a:lnTo>
                  <a:lnTo>
                    <a:pt x="135" y="251"/>
                  </a:lnTo>
                  <a:lnTo>
                    <a:pt x="137" y="249"/>
                  </a:lnTo>
                  <a:lnTo>
                    <a:pt x="137" y="247"/>
                  </a:lnTo>
                  <a:lnTo>
                    <a:pt x="137" y="245"/>
                  </a:lnTo>
                  <a:lnTo>
                    <a:pt x="139" y="245"/>
                  </a:lnTo>
                  <a:lnTo>
                    <a:pt x="139" y="241"/>
                  </a:lnTo>
                  <a:lnTo>
                    <a:pt x="139" y="236"/>
                  </a:lnTo>
                  <a:lnTo>
                    <a:pt x="141" y="234"/>
                  </a:lnTo>
                  <a:lnTo>
                    <a:pt x="143" y="230"/>
                  </a:lnTo>
                  <a:lnTo>
                    <a:pt x="143" y="226"/>
                  </a:lnTo>
                  <a:lnTo>
                    <a:pt x="143" y="224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41" y="219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9" y="217"/>
                  </a:lnTo>
                  <a:lnTo>
                    <a:pt x="137" y="217"/>
                  </a:lnTo>
                  <a:lnTo>
                    <a:pt x="135" y="219"/>
                  </a:lnTo>
                  <a:lnTo>
                    <a:pt x="133" y="219"/>
                  </a:lnTo>
                  <a:lnTo>
                    <a:pt x="131" y="219"/>
                  </a:lnTo>
                  <a:lnTo>
                    <a:pt x="129" y="217"/>
                  </a:lnTo>
                  <a:lnTo>
                    <a:pt x="127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4" y="215"/>
                  </a:lnTo>
                  <a:lnTo>
                    <a:pt x="122" y="213"/>
                  </a:lnTo>
                  <a:lnTo>
                    <a:pt x="122" y="211"/>
                  </a:lnTo>
                  <a:lnTo>
                    <a:pt x="122" y="209"/>
                  </a:lnTo>
                  <a:lnTo>
                    <a:pt x="124" y="209"/>
                  </a:lnTo>
                  <a:lnTo>
                    <a:pt x="125" y="209"/>
                  </a:lnTo>
                  <a:lnTo>
                    <a:pt x="125" y="207"/>
                  </a:lnTo>
                  <a:lnTo>
                    <a:pt x="124" y="205"/>
                  </a:lnTo>
                  <a:lnTo>
                    <a:pt x="124" y="203"/>
                  </a:lnTo>
                  <a:lnTo>
                    <a:pt x="124" y="202"/>
                  </a:lnTo>
                  <a:lnTo>
                    <a:pt x="122" y="202"/>
                  </a:lnTo>
                  <a:lnTo>
                    <a:pt x="120" y="202"/>
                  </a:lnTo>
                  <a:lnTo>
                    <a:pt x="118" y="203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198"/>
                  </a:lnTo>
                  <a:lnTo>
                    <a:pt x="114" y="196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5" y="194"/>
                  </a:lnTo>
                  <a:lnTo>
                    <a:pt x="103" y="192"/>
                  </a:lnTo>
                  <a:lnTo>
                    <a:pt x="103" y="190"/>
                  </a:lnTo>
                  <a:lnTo>
                    <a:pt x="101" y="190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0"/>
                  </a:lnTo>
                  <a:lnTo>
                    <a:pt x="91" y="192"/>
                  </a:lnTo>
                  <a:lnTo>
                    <a:pt x="91" y="194"/>
                  </a:lnTo>
                  <a:lnTo>
                    <a:pt x="91" y="192"/>
                  </a:lnTo>
                  <a:lnTo>
                    <a:pt x="89" y="192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6" y="196"/>
                  </a:lnTo>
                  <a:lnTo>
                    <a:pt x="84" y="194"/>
                  </a:lnTo>
                  <a:lnTo>
                    <a:pt x="82" y="192"/>
                  </a:lnTo>
                  <a:lnTo>
                    <a:pt x="82" y="190"/>
                  </a:lnTo>
                  <a:lnTo>
                    <a:pt x="80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8" y="183"/>
                  </a:lnTo>
                  <a:lnTo>
                    <a:pt x="68" y="181"/>
                  </a:lnTo>
                  <a:lnTo>
                    <a:pt x="67" y="181"/>
                  </a:lnTo>
                  <a:lnTo>
                    <a:pt x="65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1" y="183"/>
                  </a:lnTo>
                  <a:lnTo>
                    <a:pt x="59" y="183"/>
                  </a:lnTo>
                  <a:lnTo>
                    <a:pt x="61" y="181"/>
                  </a:lnTo>
                  <a:lnTo>
                    <a:pt x="59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3" y="173"/>
                  </a:lnTo>
                  <a:lnTo>
                    <a:pt x="55" y="171"/>
                  </a:lnTo>
                  <a:lnTo>
                    <a:pt x="57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5" y="167"/>
                  </a:lnTo>
                  <a:lnTo>
                    <a:pt x="67" y="167"/>
                  </a:lnTo>
                  <a:lnTo>
                    <a:pt x="68" y="165"/>
                  </a:lnTo>
                  <a:lnTo>
                    <a:pt x="68" y="167"/>
                  </a:lnTo>
                  <a:lnTo>
                    <a:pt x="67" y="169"/>
                  </a:lnTo>
                  <a:lnTo>
                    <a:pt x="68" y="171"/>
                  </a:lnTo>
                  <a:lnTo>
                    <a:pt x="68" y="169"/>
                  </a:lnTo>
                  <a:lnTo>
                    <a:pt x="70" y="169"/>
                  </a:lnTo>
                  <a:lnTo>
                    <a:pt x="72" y="167"/>
                  </a:lnTo>
                  <a:lnTo>
                    <a:pt x="72" y="169"/>
                  </a:lnTo>
                  <a:lnTo>
                    <a:pt x="70" y="169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80" y="173"/>
                  </a:lnTo>
                  <a:lnTo>
                    <a:pt x="80" y="175"/>
                  </a:lnTo>
                  <a:lnTo>
                    <a:pt x="82" y="177"/>
                  </a:lnTo>
                  <a:lnTo>
                    <a:pt x="82" y="179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6" y="181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9" y="177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5" y="173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99" y="171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5"/>
                  </a:lnTo>
                  <a:lnTo>
                    <a:pt x="105" y="167"/>
                  </a:lnTo>
                  <a:lnTo>
                    <a:pt x="106" y="167"/>
                  </a:lnTo>
                  <a:lnTo>
                    <a:pt x="108" y="167"/>
                  </a:lnTo>
                  <a:lnTo>
                    <a:pt x="110" y="167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71"/>
                  </a:lnTo>
                  <a:lnTo>
                    <a:pt x="116" y="169"/>
                  </a:lnTo>
                  <a:lnTo>
                    <a:pt x="118" y="169"/>
                  </a:lnTo>
                  <a:lnTo>
                    <a:pt x="118" y="167"/>
                  </a:lnTo>
                  <a:lnTo>
                    <a:pt x="118" y="165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0" y="162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7" y="160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31" y="158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5"/>
                  </a:lnTo>
                  <a:lnTo>
                    <a:pt x="131" y="167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5" y="167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9" y="171"/>
                  </a:lnTo>
                  <a:lnTo>
                    <a:pt x="141" y="171"/>
                  </a:lnTo>
                  <a:lnTo>
                    <a:pt x="143" y="171"/>
                  </a:lnTo>
                  <a:lnTo>
                    <a:pt x="143" y="169"/>
                  </a:lnTo>
                  <a:lnTo>
                    <a:pt x="143" y="167"/>
                  </a:lnTo>
                  <a:lnTo>
                    <a:pt x="144" y="167"/>
                  </a:lnTo>
                  <a:lnTo>
                    <a:pt x="146" y="167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0" y="165"/>
                  </a:lnTo>
                  <a:lnTo>
                    <a:pt x="148" y="164"/>
                  </a:lnTo>
                  <a:lnTo>
                    <a:pt x="150" y="162"/>
                  </a:lnTo>
                  <a:lnTo>
                    <a:pt x="152" y="162"/>
                  </a:lnTo>
                  <a:lnTo>
                    <a:pt x="152" y="160"/>
                  </a:lnTo>
                  <a:lnTo>
                    <a:pt x="150" y="160"/>
                  </a:lnTo>
                  <a:lnTo>
                    <a:pt x="148" y="158"/>
                  </a:lnTo>
                  <a:lnTo>
                    <a:pt x="150" y="158"/>
                  </a:lnTo>
                  <a:lnTo>
                    <a:pt x="152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6" y="148"/>
                  </a:lnTo>
                  <a:lnTo>
                    <a:pt x="158" y="148"/>
                  </a:lnTo>
                  <a:lnTo>
                    <a:pt x="160" y="150"/>
                  </a:lnTo>
                  <a:lnTo>
                    <a:pt x="162" y="148"/>
                  </a:lnTo>
                  <a:lnTo>
                    <a:pt x="162" y="146"/>
                  </a:lnTo>
                  <a:lnTo>
                    <a:pt x="163" y="146"/>
                  </a:lnTo>
                  <a:lnTo>
                    <a:pt x="165" y="146"/>
                  </a:lnTo>
                  <a:lnTo>
                    <a:pt x="165" y="145"/>
                  </a:lnTo>
                  <a:lnTo>
                    <a:pt x="167" y="145"/>
                  </a:lnTo>
                  <a:lnTo>
                    <a:pt x="169" y="143"/>
                  </a:lnTo>
                  <a:lnTo>
                    <a:pt x="167" y="141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5" y="135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81" y="131"/>
                  </a:lnTo>
                  <a:lnTo>
                    <a:pt x="182" y="131"/>
                  </a:lnTo>
                  <a:lnTo>
                    <a:pt x="182" y="129"/>
                  </a:lnTo>
                  <a:lnTo>
                    <a:pt x="184" y="131"/>
                  </a:lnTo>
                  <a:lnTo>
                    <a:pt x="186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90" y="127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4" y="120"/>
                  </a:lnTo>
                  <a:lnTo>
                    <a:pt x="196" y="12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4"/>
                  </a:lnTo>
                  <a:lnTo>
                    <a:pt x="198" y="112"/>
                  </a:lnTo>
                  <a:lnTo>
                    <a:pt x="200" y="112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1" y="108"/>
                  </a:lnTo>
                  <a:lnTo>
                    <a:pt x="203" y="107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1" y="99"/>
                  </a:lnTo>
                  <a:lnTo>
                    <a:pt x="213" y="99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5" y="99"/>
                  </a:lnTo>
                  <a:lnTo>
                    <a:pt x="217" y="99"/>
                  </a:lnTo>
                  <a:lnTo>
                    <a:pt x="217" y="101"/>
                  </a:lnTo>
                  <a:lnTo>
                    <a:pt x="219" y="101"/>
                  </a:lnTo>
                  <a:lnTo>
                    <a:pt x="219" y="99"/>
                  </a:lnTo>
                  <a:lnTo>
                    <a:pt x="220" y="99"/>
                  </a:lnTo>
                  <a:lnTo>
                    <a:pt x="220" y="97"/>
                  </a:lnTo>
                  <a:lnTo>
                    <a:pt x="222" y="97"/>
                  </a:lnTo>
                  <a:lnTo>
                    <a:pt x="224" y="95"/>
                  </a:lnTo>
                  <a:lnTo>
                    <a:pt x="226" y="93"/>
                  </a:lnTo>
                  <a:lnTo>
                    <a:pt x="230" y="91"/>
                  </a:lnTo>
                  <a:lnTo>
                    <a:pt x="232" y="91"/>
                  </a:lnTo>
                  <a:lnTo>
                    <a:pt x="234" y="89"/>
                  </a:lnTo>
                  <a:lnTo>
                    <a:pt x="236" y="89"/>
                  </a:lnTo>
                  <a:lnTo>
                    <a:pt x="238" y="88"/>
                  </a:lnTo>
                  <a:lnTo>
                    <a:pt x="239" y="88"/>
                  </a:lnTo>
                  <a:lnTo>
                    <a:pt x="239" y="89"/>
                  </a:lnTo>
                  <a:lnTo>
                    <a:pt x="241" y="89"/>
                  </a:lnTo>
                  <a:lnTo>
                    <a:pt x="243" y="89"/>
                  </a:lnTo>
                  <a:lnTo>
                    <a:pt x="245" y="88"/>
                  </a:lnTo>
                  <a:lnTo>
                    <a:pt x="245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57" y="80"/>
                  </a:lnTo>
                  <a:lnTo>
                    <a:pt x="257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4" y="80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68" y="82"/>
                  </a:lnTo>
                  <a:lnTo>
                    <a:pt x="270" y="82"/>
                  </a:lnTo>
                  <a:lnTo>
                    <a:pt x="270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4" y="78"/>
                  </a:lnTo>
                  <a:lnTo>
                    <a:pt x="276" y="78"/>
                  </a:lnTo>
                  <a:lnTo>
                    <a:pt x="277" y="78"/>
                  </a:lnTo>
                  <a:lnTo>
                    <a:pt x="279" y="78"/>
                  </a:lnTo>
                  <a:lnTo>
                    <a:pt x="281" y="78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1" y="76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6" y="76"/>
                  </a:lnTo>
                  <a:lnTo>
                    <a:pt x="298" y="76"/>
                  </a:lnTo>
                  <a:lnTo>
                    <a:pt x="298" y="74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6"/>
                  </a:lnTo>
                  <a:lnTo>
                    <a:pt x="314" y="76"/>
                  </a:lnTo>
                  <a:lnTo>
                    <a:pt x="314" y="74"/>
                  </a:lnTo>
                  <a:lnTo>
                    <a:pt x="315" y="74"/>
                  </a:lnTo>
                  <a:lnTo>
                    <a:pt x="315" y="72"/>
                  </a:lnTo>
                  <a:lnTo>
                    <a:pt x="317" y="70"/>
                  </a:lnTo>
                  <a:lnTo>
                    <a:pt x="319" y="70"/>
                  </a:lnTo>
                  <a:lnTo>
                    <a:pt x="321" y="72"/>
                  </a:lnTo>
                  <a:lnTo>
                    <a:pt x="323" y="72"/>
                  </a:lnTo>
                  <a:lnTo>
                    <a:pt x="325" y="72"/>
                  </a:lnTo>
                  <a:lnTo>
                    <a:pt x="325" y="70"/>
                  </a:lnTo>
                  <a:lnTo>
                    <a:pt x="327" y="70"/>
                  </a:lnTo>
                  <a:lnTo>
                    <a:pt x="327" y="69"/>
                  </a:lnTo>
                  <a:lnTo>
                    <a:pt x="329" y="69"/>
                  </a:lnTo>
                  <a:lnTo>
                    <a:pt x="329" y="70"/>
                  </a:lnTo>
                  <a:lnTo>
                    <a:pt x="331" y="70"/>
                  </a:lnTo>
                  <a:lnTo>
                    <a:pt x="333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7"/>
                  </a:lnTo>
                  <a:lnTo>
                    <a:pt x="338" y="65"/>
                  </a:lnTo>
                  <a:lnTo>
                    <a:pt x="340" y="65"/>
                  </a:lnTo>
                  <a:lnTo>
                    <a:pt x="344" y="65"/>
                  </a:lnTo>
                  <a:lnTo>
                    <a:pt x="350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3" y="69"/>
                  </a:lnTo>
                  <a:lnTo>
                    <a:pt x="357" y="69"/>
                  </a:lnTo>
                  <a:lnTo>
                    <a:pt x="357" y="67"/>
                  </a:lnTo>
                  <a:lnTo>
                    <a:pt x="359" y="65"/>
                  </a:lnTo>
                  <a:lnTo>
                    <a:pt x="361" y="65"/>
                  </a:lnTo>
                  <a:lnTo>
                    <a:pt x="361" y="67"/>
                  </a:lnTo>
                  <a:lnTo>
                    <a:pt x="363" y="65"/>
                  </a:lnTo>
                  <a:lnTo>
                    <a:pt x="365" y="65"/>
                  </a:lnTo>
                  <a:lnTo>
                    <a:pt x="367" y="65"/>
                  </a:lnTo>
                  <a:lnTo>
                    <a:pt x="369" y="65"/>
                  </a:lnTo>
                  <a:lnTo>
                    <a:pt x="371" y="67"/>
                  </a:lnTo>
                  <a:lnTo>
                    <a:pt x="372" y="67"/>
                  </a:lnTo>
                  <a:lnTo>
                    <a:pt x="374" y="65"/>
                  </a:lnTo>
                  <a:lnTo>
                    <a:pt x="376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4" y="67"/>
                  </a:lnTo>
                  <a:lnTo>
                    <a:pt x="388" y="67"/>
                  </a:lnTo>
                  <a:lnTo>
                    <a:pt x="390" y="65"/>
                  </a:lnTo>
                  <a:lnTo>
                    <a:pt x="390" y="63"/>
                  </a:lnTo>
                  <a:lnTo>
                    <a:pt x="391" y="61"/>
                  </a:lnTo>
                  <a:lnTo>
                    <a:pt x="393" y="61"/>
                  </a:lnTo>
                  <a:lnTo>
                    <a:pt x="395" y="61"/>
                  </a:lnTo>
                  <a:lnTo>
                    <a:pt x="397" y="61"/>
                  </a:lnTo>
                  <a:lnTo>
                    <a:pt x="397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1" y="57"/>
                  </a:lnTo>
                  <a:lnTo>
                    <a:pt x="403" y="57"/>
                  </a:lnTo>
                  <a:lnTo>
                    <a:pt x="403" y="59"/>
                  </a:lnTo>
                  <a:lnTo>
                    <a:pt x="407" y="59"/>
                  </a:lnTo>
                  <a:lnTo>
                    <a:pt x="409" y="55"/>
                  </a:lnTo>
                  <a:lnTo>
                    <a:pt x="410" y="55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14" y="59"/>
                  </a:lnTo>
                  <a:lnTo>
                    <a:pt x="418" y="63"/>
                  </a:lnTo>
                  <a:lnTo>
                    <a:pt x="420" y="61"/>
                  </a:lnTo>
                  <a:lnTo>
                    <a:pt x="422" y="59"/>
                  </a:lnTo>
                  <a:lnTo>
                    <a:pt x="424" y="59"/>
                  </a:lnTo>
                  <a:lnTo>
                    <a:pt x="426" y="59"/>
                  </a:lnTo>
                  <a:lnTo>
                    <a:pt x="426" y="61"/>
                  </a:lnTo>
                  <a:lnTo>
                    <a:pt x="428" y="61"/>
                  </a:lnTo>
                  <a:lnTo>
                    <a:pt x="429" y="61"/>
                  </a:lnTo>
                  <a:lnTo>
                    <a:pt x="431" y="61"/>
                  </a:lnTo>
                  <a:lnTo>
                    <a:pt x="433" y="61"/>
                  </a:lnTo>
                  <a:lnTo>
                    <a:pt x="435" y="61"/>
                  </a:lnTo>
                  <a:lnTo>
                    <a:pt x="435" y="59"/>
                  </a:lnTo>
                  <a:lnTo>
                    <a:pt x="437" y="61"/>
                  </a:lnTo>
                  <a:lnTo>
                    <a:pt x="437" y="63"/>
                  </a:lnTo>
                  <a:lnTo>
                    <a:pt x="439" y="63"/>
                  </a:lnTo>
                  <a:lnTo>
                    <a:pt x="441" y="63"/>
                  </a:lnTo>
                  <a:lnTo>
                    <a:pt x="445" y="61"/>
                  </a:lnTo>
                  <a:lnTo>
                    <a:pt x="447" y="61"/>
                  </a:lnTo>
                  <a:lnTo>
                    <a:pt x="448" y="63"/>
                  </a:lnTo>
                  <a:lnTo>
                    <a:pt x="448" y="61"/>
                  </a:lnTo>
                  <a:lnTo>
                    <a:pt x="450" y="61"/>
                  </a:lnTo>
                  <a:lnTo>
                    <a:pt x="452" y="63"/>
                  </a:lnTo>
                  <a:lnTo>
                    <a:pt x="452" y="65"/>
                  </a:lnTo>
                  <a:lnTo>
                    <a:pt x="454" y="65"/>
                  </a:lnTo>
                  <a:lnTo>
                    <a:pt x="454" y="63"/>
                  </a:lnTo>
                  <a:lnTo>
                    <a:pt x="458" y="63"/>
                  </a:lnTo>
                  <a:lnTo>
                    <a:pt x="460" y="63"/>
                  </a:lnTo>
                  <a:lnTo>
                    <a:pt x="462" y="63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6" y="67"/>
                  </a:lnTo>
                  <a:lnTo>
                    <a:pt x="467" y="67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3" y="63"/>
                  </a:lnTo>
                  <a:lnTo>
                    <a:pt x="475" y="61"/>
                  </a:lnTo>
                  <a:lnTo>
                    <a:pt x="475" y="59"/>
                  </a:lnTo>
                  <a:lnTo>
                    <a:pt x="477" y="57"/>
                  </a:lnTo>
                  <a:lnTo>
                    <a:pt x="477" y="53"/>
                  </a:lnTo>
                  <a:lnTo>
                    <a:pt x="477" y="51"/>
                  </a:lnTo>
                  <a:lnTo>
                    <a:pt x="479" y="50"/>
                  </a:lnTo>
                  <a:lnTo>
                    <a:pt x="477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3" y="48"/>
                  </a:lnTo>
                  <a:lnTo>
                    <a:pt x="481" y="46"/>
                  </a:lnTo>
                  <a:lnTo>
                    <a:pt x="483" y="44"/>
                  </a:lnTo>
                  <a:lnTo>
                    <a:pt x="483" y="42"/>
                  </a:lnTo>
                  <a:lnTo>
                    <a:pt x="483" y="38"/>
                  </a:lnTo>
                  <a:lnTo>
                    <a:pt x="485" y="38"/>
                  </a:lnTo>
                  <a:lnTo>
                    <a:pt x="486" y="36"/>
                  </a:lnTo>
                  <a:lnTo>
                    <a:pt x="486" y="34"/>
                  </a:lnTo>
                  <a:lnTo>
                    <a:pt x="488" y="32"/>
                  </a:lnTo>
                  <a:lnTo>
                    <a:pt x="490" y="31"/>
                  </a:lnTo>
                  <a:lnTo>
                    <a:pt x="490" y="29"/>
                  </a:lnTo>
                  <a:lnTo>
                    <a:pt x="492" y="27"/>
                  </a:lnTo>
                  <a:lnTo>
                    <a:pt x="494" y="27"/>
                  </a:lnTo>
                  <a:lnTo>
                    <a:pt x="496" y="27"/>
                  </a:lnTo>
                  <a:lnTo>
                    <a:pt x="498" y="27"/>
                  </a:lnTo>
                  <a:lnTo>
                    <a:pt x="500" y="27"/>
                  </a:lnTo>
                  <a:lnTo>
                    <a:pt x="504" y="27"/>
                  </a:lnTo>
                  <a:lnTo>
                    <a:pt x="507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19" y="27"/>
                  </a:lnTo>
                  <a:lnTo>
                    <a:pt x="521" y="29"/>
                  </a:lnTo>
                  <a:lnTo>
                    <a:pt x="523" y="29"/>
                  </a:lnTo>
                  <a:lnTo>
                    <a:pt x="524" y="29"/>
                  </a:lnTo>
                  <a:lnTo>
                    <a:pt x="524" y="31"/>
                  </a:lnTo>
                  <a:lnTo>
                    <a:pt x="526" y="32"/>
                  </a:lnTo>
                  <a:lnTo>
                    <a:pt x="528" y="32"/>
                  </a:lnTo>
                  <a:lnTo>
                    <a:pt x="532" y="32"/>
                  </a:lnTo>
                  <a:lnTo>
                    <a:pt x="536" y="31"/>
                  </a:lnTo>
                  <a:lnTo>
                    <a:pt x="545" y="31"/>
                  </a:lnTo>
                  <a:lnTo>
                    <a:pt x="549" y="32"/>
                  </a:lnTo>
                  <a:lnTo>
                    <a:pt x="553" y="31"/>
                  </a:lnTo>
                  <a:lnTo>
                    <a:pt x="555" y="31"/>
                  </a:lnTo>
                  <a:lnTo>
                    <a:pt x="559" y="27"/>
                  </a:lnTo>
                  <a:lnTo>
                    <a:pt x="566" y="23"/>
                  </a:lnTo>
                  <a:lnTo>
                    <a:pt x="570" y="21"/>
                  </a:lnTo>
                  <a:lnTo>
                    <a:pt x="574" y="21"/>
                  </a:lnTo>
                  <a:lnTo>
                    <a:pt x="580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3" y="21"/>
                  </a:lnTo>
                  <a:lnTo>
                    <a:pt x="595" y="21"/>
                  </a:lnTo>
                  <a:lnTo>
                    <a:pt x="597" y="21"/>
                  </a:lnTo>
                  <a:lnTo>
                    <a:pt x="597" y="19"/>
                  </a:lnTo>
                  <a:lnTo>
                    <a:pt x="599" y="17"/>
                  </a:lnTo>
                  <a:lnTo>
                    <a:pt x="600" y="15"/>
                  </a:lnTo>
                  <a:lnTo>
                    <a:pt x="602" y="15"/>
                  </a:lnTo>
                  <a:lnTo>
                    <a:pt x="604" y="13"/>
                  </a:lnTo>
                  <a:lnTo>
                    <a:pt x="604" y="12"/>
                  </a:lnTo>
                  <a:lnTo>
                    <a:pt x="606" y="10"/>
                  </a:lnTo>
                  <a:lnTo>
                    <a:pt x="606" y="8"/>
                  </a:lnTo>
                  <a:lnTo>
                    <a:pt x="608" y="6"/>
                  </a:lnTo>
                  <a:lnTo>
                    <a:pt x="608" y="4"/>
                  </a:lnTo>
                  <a:lnTo>
                    <a:pt x="610" y="4"/>
                  </a:lnTo>
                  <a:lnTo>
                    <a:pt x="610" y="2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1" y="2"/>
                  </a:lnTo>
                  <a:lnTo>
                    <a:pt x="623" y="4"/>
                  </a:lnTo>
                  <a:lnTo>
                    <a:pt x="625" y="6"/>
                  </a:lnTo>
                  <a:lnTo>
                    <a:pt x="627" y="6"/>
                  </a:lnTo>
                  <a:lnTo>
                    <a:pt x="629" y="8"/>
                  </a:lnTo>
                  <a:lnTo>
                    <a:pt x="631" y="12"/>
                  </a:lnTo>
                  <a:lnTo>
                    <a:pt x="631" y="8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7" y="12"/>
                  </a:lnTo>
                  <a:lnTo>
                    <a:pt x="637" y="13"/>
                  </a:lnTo>
                  <a:lnTo>
                    <a:pt x="639" y="17"/>
                  </a:lnTo>
                  <a:lnTo>
                    <a:pt x="640" y="17"/>
                  </a:lnTo>
                  <a:lnTo>
                    <a:pt x="640" y="19"/>
                  </a:lnTo>
                  <a:lnTo>
                    <a:pt x="642" y="21"/>
                  </a:lnTo>
                  <a:lnTo>
                    <a:pt x="642" y="23"/>
                  </a:lnTo>
                  <a:lnTo>
                    <a:pt x="642" y="25"/>
                  </a:lnTo>
                  <a:lnTo>
                    <a:pt x="642" y="27"/>
                  </a:lnTo>
                  <a:lnTo>
                    <a:pt x="640" y="29"/>
                  </a:lnTo>
                  <a:lnTo>
                    <a:pt x="640" y="34"/>
                  </a:lnTo>
                  <a:lnTo>
                    <a:pt x="639" y="36"/>
                  </a:lnTo>
                  <a:lnTo>
                    <a:pt x="637" y="40"/>
                  </a:lnTo>
                  <a:lnTo>
                    <a:pt x="635" y="42"/>
                  </a:lnTo>
                  <a:lnTo>
                    <a:pt x="633" y="44"/>
                  </a:lnTo>
                  <a:lnTo>
                    <a:pt x="633" y="46"/>
                  </a:lnTo>
                  <a:lnTo>
                    <a:pt x="633" y="50"/>
                  </a:lnTo>
                  <a:lnTo>
                    <a:pt x="633" y="53"/>
                  </a:lnTo>
                  <a:lnTo>
                    <a:pt x="633" y="55"/>
                  </a:lnTo>
                  <a:lnTo>
                    <a:pt x="631" y="57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5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9" y="67"/>
                  </a:lnTo>
                  <a:lnTo>
                    <a:pt x="640" y="67"/>
                  </a:lnTo>
                  <a:lnTo>
                    <a:pt x="642" y="65"/>
                  </a:lnTo>
                  <a:lnTo>
                    <a:pt x="644" y="65"/>
                  </a:lnTo>
                  <a:lnTo>
                    <a:pt x="646" y="65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7"/>
                  </a:lnTo>
                  <a:lnTo>
                    <a:pt x="654" y="65"/>
                  </a:lnTo>
                  <a:lnTo>
                    <a:pt x="656" y="67"/>
                  </a:lnTo>
                  <a:lnTo>
                    <a:pt x="658" y="67"/>
                  </a:lnTo>
                  <a:lnTo>
                    <a:pt x="659" y="67"/>
                  </a:lnTo>
                  <a:lnTo>
                    <a:pt x="663" y="67"/>
                  </a:lnTo>
                  <a:lnTo>
                    <a:pt x="663" y="69"/>
                  </a:lnTo>
                  <a:lnTo>
                    <a:pt x="663" y="70"/>
                  </a:lnTo>
                  <a:lnTo>
                    <a:pt x="663" y="72"/>
                  </a:lnTo>
                  <a:lnTo>
                    <a:pt x="661" y="74"/>
                  </a:lnTo>
                  <a:lnTo>
                    <a:pt x="659" y="78"/>
                  </a:lnTo>
                  <a:lnTo>
                    <a:pt x="659" y="80"/>
                  </a:lnTo>
                  <a:lnTo>
                    <a:pt x="659" y="82"/>
                  </a:lnTo>
                  <a:lnTo>
                    <a:pt x="658" y="82"/>
                  </a:lnTo>
                  <a:lnTo>
                    <a:pt x="656" y="84"/>
                  </a:lnTo>
                  <a:lnTo>
                    <a:pt x="654" y="84"/>
                  </a:lnTo>
                  <a:lnTo>
                    <a:pt x="652" y="86"/>
                  </a:lnTo>
                  <a:lnTo>
                    <a:pt x="650" y="86"/>
                  </a:lnTo>
                  <a:lnTo>
                    <a:pt x="648" y="86"/>
                  </a:lnTo>
                  <a:lnTo>
                    <a:pt x="648" y="88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2" y="91"/>
                  </a:lnTo>
                  <a:lnTo>
                    <a:pt x="654" y="93"/>
                  </a:lnTo>
                  <a:lnTo>
                    <a:pt x="654" y="97"/>
                  </a:lnTo>
                  <a:lnTo>
                    <a:pt x="654" y="99"/>
                  </a:lnTo>
                  <a:lnTo>
                    <a:pt x="654" y="101"/>
                  </a:lnTo>
                  <a:lnTo>
                    <a:pt x="652" y="103"/>
                  </a:lnTo>
                  <a:lnTo>
                    <a:pt x="650" y="105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4" y="114"/>
                  </a:lnTo>
                  <a:lnTo>
                    <a:pt x="656" y="116"/>
                  </a:lnTo>
                  <a:lnTo>
                    <a:pt x="656" y="118"/>
                  </a:lnTo>
                  <a:lnTo>
                    <a:pt x="654" y="120"/>
                  </a:lnTo>
                  <a:lnTo>
                    <a:pt x="652" y="120"/>
                  </a:lnTo>
                  <a:lnTo>
                    <a:pt x="652" y="122"/>
                  </a:lnTo>
                  <a:lnTo>
                    <a:pt x="650" y="124"/>
                  </a:lnTo>
                  <a:lnTo>
                    <a:pt x="650" y="127"/>
                  </a:lnTo>
                  <a:lnTo>
                    <a:pt x="650" y="133"/>
                  </a:lnTo>
                  <a:lnTo>
                    <a:pt x="650" y="139"/>
                  </a:lnTo>
                  <a:lnTo>
                    <a:pt x="650" y="143"/>
                  </a:lnTo>
                  <a:lnTo>
                    <a:pt x="650" y="148"/>
                  </a:lnTo>
                  <a:lnTo>
                    <a:pt x="648" y="152"/>
                  </a:lnTo>
                  <a:lnTo>
                    <a:pt x="648" y="156"/>
                  </a:lnTo>
                  <a:lnTo>
                    <a:pt x="648" y="160"/>
                  </a:lnTo>
                  <a:lnTo>
                    <a:pt x="648" y="164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73"/>
                  </a:lnTo>
                  <a:lnTo>
                    <a:pt x="644" y="175"/>
                  </a:lnTo>
                  <a:lnTo>
                    <a:pt x="644" y="179"/>
                  </a:lnTo>
                  <a:lnTo>
                    <a:pt x="644" y="181"/>
                  </a:lnTo>
                  <a:lnTo>
                    <a:pt x="642" y="181"/>
                  </a:lnTo>
                  <a:lnTo>
                    <a:pt x="642" y="183"/>
                  </a:lnTo>
                  <a:lnTo>
                    <a:pt x="640" y="183"/>
                  </a:lnTo>
                  <a:lnTo>
                    <a:pt x="640" y="184"/>
                  </a:lnTo>
                  <a:lnTo>
                    <a:pt x="637" y="184"/>
                  </a:lnTo>
                  <a:lnTo>
                    <a:pt x="635" y="184"/>
                  </a:lnTo>
                  <a:lnTo>
                    <a:pt x="631" y="190"/>
                  </a:lnTo>
                  <a:lnTo>
                    <a:pt x="629" y="192"/>
                  </a:lnTo>
                  <a:lnTo>
                    <a:pt x="627" y="190"/>
                  </a:lnTo>
                  <a:lnTo>
                    <a:pt x="627" y="192"/>
                  </a:lnTo>
                  <a:lnTo>
                    <a:pt x="625" y="192"/>
                  </a:lnTo>
                  <a:lnTo>
                    <a:pt x="623" y="196"/>
                  </a:lnTo>
                  <a:lnTo>
                    <a:pt x="623" y="198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3" y="205"/>
                  </a:lnTo>
                  <a:lnTo>
                    <a:pt x="625" y="207"/>
                  </a:lnTo>
                  <a:lnTo>
                    <a:pt x="625" y="211"/>
                  </a:lnTo>
                  <a:lnTo>
                    <a:pt x="625" y="213"/>
                  </a:lnTo>
                  <a:lnTo>
                    <a:pt x="627" y="215"/>
                  </a:lnTo>
                  <a:lnTo>
                    <a:pt x="627" y="219"/>
                  </a:lnTo>
                  <a:lnTo>
                    <a:pt x="627" y="222"/>
                  </a:lnTo>
                  <a:lnTo>
                    <a:pt x="627" y="224"/>
                  </a:lnTo>
                  <a:lnTo>
                    <a:pt x="627" y="226"/>
                  </a:lnTo>
                  <a:lnTo>
                    <a:pt x="629" y="228"/>
                  </a:lnTo>
                  <a:lnTo>
                    <a:pt x="631" y="232"/>
                  </a:lnTo>
                  <a:lnTo>
                    <a:pt x="633" y="232"/>
                  </a:lnTo>
                  <a:lnTo>
                    <a:pt x="637" y="236"/>
                  </a:lnTo>
                  <a:lnTo>
                    <a:pt x="639" y="238"/>
                  </a:lnTo>
                  <a:lnTo>
                    <a:pt x="640" y="240"/>
                  </a:lnTo>
                  <a:lnTo>
                    <a:pt x="644" y="241"/>
                  </a:lnTo>
                  <a:lnTo>
                    <a:pt x="646" y="243"/>
                  </a:lnTo>
                  <a:lnTo>
                    <a:pt x="648" y="245"/>
                  </a:lnTo>
                  <a:lnTo>
                    <a:pt x="650" y="245"/>
                  </a:lnTo>
                  <a:lnTo>
                    <a:pt x="652" y="249"/>
                  </a:lnTo>
                  <a:lnTo>
                    <a:pt x="654" y="249"/>
                  </a:lnTo>
                  <a:lnTo>
                    <a:pt x="656" y="247"/>
                  </a:lnTo>
                  <a:lnTo>
                    <a:pt x="658" y="247"/>
                  </a:lnTo>
                  <a:lnTo>
                    <a:pt x="658" y="245"/>
                  </a:lnTo>
                  <a:lnTo>
                    <a:pt x="658" y="243"/>
                  </a:lnTo>
                  <a:lnTo>
                    <a:pt x="659" y="241"/>
                  </a:lnTo>
                  <a:lnTo>
                    <a:pt x="663" y="238"/>
                  </a:lnTo>
                  <a:lnTo>
                    <a:pt x="665" y="236"/>
                  </a:lnTo>
                  <a:lnTo>
                    <a:pt x="667" y="234"/>
                  </a:lnTo>
                  <a:lnTo>
                    <a:pt x="669" y="234"/>
                  </a:lnTo>
                  <a:lnTo>
                    <a:pt x="669" y="230"/>
                  </a:lnTo>
                  <a:lnTo>
                    <a:pt x="671" y="226"/>
                  </a:lnTo>
                  <a:lnTo>
                    <a:pt x="673" y="224"/>
                  </a:lnTo>
                  <a:lnTo>
                    <a:pt x="675" y="222"/>
                  </a:lnTo>
                  <a:lnTo>
                    <a:pt x="677" y="221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4" y="221"/>
                  </a:lnTo>
                  <a:lnTo>
                    <a:pt x="686" y="221"/>
                  </a:lnTo>
                  <a:lnTo>
                    <a:pt x="686" y="222"/>
                  </a:lnTo>
                  <a:lnTo>
                    <a:pt x="688" y="222"/>
                  </a:lnTo>
                  <a:lnTo>
                    <a:pt x="690" y="224"/>
                  </a:lnTo>
                  <a:lnTo>
                    <a:pt x="692" y="224"/>
                  </a:lnTo>
                  <a:lnTo>
                    <a:pt x="694" y="222"/>
                  </a:lnTo>
                  <a:lnTo>
                    <a:pt x="696" y="222"/>
                  </a:lnTo>
                  <a:lnTo>
                    <a:pt x="697" y="222"/>
                  </a:lnTo>
                  <a:lnTo>
                    <a:pt x="697" y="224"/>
                  </a:lnTo>
                  <a:lnTo>
                    <a:pt x="699" y="226"/>
                  </a:lnTo>
                  <a:lnTo>
                    <a:pt x="701" y="226"/>
                  </a:lnTo>
                  <a:lnTo>
                    <a:pt x="703" y="224"/>
                  </a:lnTo>
                  <a:lnTo>
                    <a:pt x="705" y="224"/>
                  </a:lnTo>
                  <a:lnTo>
                    <a:pt x="705" y="226"/>
                  </a:lnTo>
                  <a:lnTo>
                    <a:pt x="707" y="226"/>
                  </a:lnTo>
                  <a:lnTo>
                    <a:pt x="707" y="228"/>
                  </a:lnTo>
                  <a:lnTo>
                    <a:pt x="709" y="232"/>
                  </a:lnTo>
                  <a:lnTo>
                    <a:pt x="711" y="234"/>
                  </a:lnTo>
                  <a:lnTo>
                    <a:pt x="711" y="236"/>
                  </a:lnTo>
                  <a:lnTo>
                    <a:pt x="713" y="238"/>
                  </a:lnTo>
                  <a:lnTo>
                    <a:pt x="713" y="240"/>
                  </a:lnTo>
                  <a:lnTo>
                    <a:pt x="715" y="240"/>
                  </a:lnTo>
                  <a:lnTo>
                    <a:pt x="716" y="240"/>
                  </a:lnTo>
                  <a:lnTo>
                    <a:pt x="718" y="240"/>
                  </a:lnTo>
                  <a:lnTo>
                    <a:pt x="720" y="240"/>
                  </a:lnTo>
                  <a:lnTo>
                    <a:pt x="720" y="238"/>
                  </a:lnTo>
                  <a:lnTo>
                    <a:pt x="722" y="236"/>
                  </a:lnTo>
                  <a:lnTo>
                    <a:pt x="724" y="236"/>
                  </a:lnTo>
                  <a:lnTo>
                    <a:pt x="726" y="236"/>
                  </a:lnTo>
                  <a:lnTo>
                    <a:pt x="728" y="236"/>
                  </a:lnTo>
                  <a:lnTo>
                    <a:pt x="728" y="234"/>
                  </a:lnTo>
                  <a:lnTo>
                    <a:pt x="730" y="234"/>
                  </a:lnTo>
                  <a:lnTo>
                    <a:pt x="732" y="232"/>
                  </a:lnTo>
                  <a:lnTo>
                    <a:pt x="734" y="232"/>
                  </a:lnTo>
                  <a:lnTo>
                    <a:pt x="735" y="230"/>
                  </a:lnTo>
                  <a:lnTo>
                    <a:pt x="737" y="228"/>
                  </a:lnTo>
                  <a:lnTo>
                    <a:pt x="741" y="228"/>
                  </a:lnTo>
                  <a:lnTo>
                    <a:pt x="743" y="226"/>
                  </a:lnTo>
                  <a:lnTo>
                    <a:pt x="745" y="226"/>
                  </a:lnTo>
                  <a:lnTo>
                    <a:pt x="747" y="224"/>
                  </a:lnTo>
                  <a:lnTo>
                    <a:pt x="747" y="222"/>
                  </a:lnTo>
                  <a:lnTo>
                    <a:pt x="749" y="221"/>
                  </a:lnTo>
                  <a:lnTo>
                    <a:pt x="751" y="219"/>
                  </a:lnTo>
                  <a:lnTo>
                    <a:pt x="751" y="217"/>
                  </a:lnTo>
                  <a:lnTo>
                    <a:pt x="751" y="215"/>
                  </a:lnTo>
                  <a:lnTo>
                    <a:pt x="749" y="213"/>
                  </a:lnTo>
                  <a:lnTo>
                    <a:pt x="749" y="211"/>
                  </a:lnTo>
                  <a:lnTo>
                    <a:pt x="751" y="209"/>
                  </a:lnTo>
                  <a:lnTo>
                    <a:pt x="751" y="207"/>
                  </a:lnTo>
                  <a:lnTo>
                    <a:pt x="754" y="207"/>
                  </a:lnTo>
                  <a:lnTo>
                    <a:pt x="754" y="205"/>
                  </a:lnTo>
                  <a:lnTo>
                    <a:pt x="754" y="203"/>
                  </a:lnTo>
                  <a:lnTo>
                    <a:pt x="754" y="202"/>
                  </a:lnTo>
                  <a:lnTo>
                    <a:pt x="756" y="202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198"/>
                  </a:lnTo>
                  <a:lnTo>
                    <a:pt x="760" y="196"/>
                  </a:lnTo>
                  <a:lnTo>
                    <a:pt x="762" y="194"/>
                  </a:lnTo>
                  <a:lnTo>
                    <a:pt x="764" y="192"/>
                  </a:lnTo>
                  <a:lnTo>
                    <a:pt x="762" y="190"/>
                  </a:lnTo>
                  <a:lnTo>
                    <a:pt x="764" y="190"/>
                  </a:lnTo>
                  <a:lnTo>
                    <a:pt x="764" y="188"/>
                  </a:lnTo>
                  <a:lnTo>
                    <a:pt x="766" y="188"/>
                  </a:lnTo>
                  <a:lnTo>
                    <a:pt x="766" y="190"/>
                  </a:lnTo>
                  <a:lnTo>
                    <a:pt x="766" y="188"/>
                  </a:lnTo>
                  <a:lnTo>
                    <a:pt x="766" y="186"/>
                  </a:lnTo>
                  <a:lnTo>
                    <a:pt x="764" y="184"/>
                  </a:lnTo>
                  <a:lnTo>
                    <a:pt x="764" y="183"/>
                  </a:lnTo>
                  <a:lnTo>
                    <a:pt x="764" y="181"/>
                  </a:lnTo>
                  <a:lnTo>
                    <a:pt x="764" y="179"/>
                  </a:lnTo>
                  <a:lnTo>
                    <a:pt x="766" y="173"/>
                  </a:lnTo>
                  <a:lnTo>
                    <a:pt x="766" y="171"/>
                  </a:lnTo>
                  <a:lnTo>
                    <a:pt x="766" y="167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8" y="162"/>
                  </a:lnTo>
                  <a:lnTo>
                    <a:pt x="770" y="162"/>
                  </a:lnTo>
                  <a:lnTo>
                    <a:pt x="772" y="160"/>
                  </a:lnTo>
                  <a:lnTo>
                    <a:pt x="772" y="158"/>
                  </a:lnTo>
                  <a:lnTo>
                    <a:pt x="773" y="156"/>
                  </a:lnTo>
                  <a:lnTo>
                    <a:pt x="775" y="150"/>
                  </a:lnTo>
                  <a:lnTo>
                    <a:pt x="775" y="148"/>
                  </a:lnTo>
                  <a:lnTo>
                    <a:pt x="777" y="143"/>
                  </a:lnTo>
                  <a:lnTo>
                    <a:pt x="777" y="141"/>
                  </a:lnTo>
                  <a:lnTo>
                    <a:pt x="777" y="135"/>
                  </a:lnTo>
                  <a:lnTo>
                    <a:pt x="779" y="131"/>
                  </a:lnTo>
                  <a:lnTo>
                    <a:pt x="779" y="126"/>
                  </a:lnTo>
                  <a:lnTo>
                    <a:pt x="781" y="124"/>
                  </a:lnTo>
                  <a:lnTo>
                    <a:pt x="781" y="122"/>
                  </a:lnTo>
                  <a:lnTo>
                    <a:pt x="781" y="118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2"/>
                  </a:lnTo>
                  <a:lnTo>
                    <a:pt x="783" y="112"/>
                  </a:lnTo>
                  <a:lnTo>
                    <a:pt x="791" y="110"/>
                  </a:lnTo>
                  <a:lnTo>
                    <a:pt x="796" y="110"/>
                  </a:lnTo>
                  <a:lnTo>
                    <a:pt x="806" y="108"/>
                  </a:lnTo>
                  <a:lnTo>
                    <a:pt x="815" y="108"/>
                  </a:lnTo>
                  <a:lnTo>
                    <a:pt x="825" y="108"/>
                  </a:lnTo>
                  <a:lnTo>
                    <a:pt x="834" y="107"/>
                  </a:lnTo>
                  <a:lnTo>
                    <a:pt x="844" y="105"/>
                  </a:lnTo>
                  <a:lnTo>
                    <a:pt x="851" y="105"/>
                  </a:lnTo>
                  <a:lnTo>
                    <a:pt x="857" y="105"/>
                  </a:lnTo>
                  <a:lnTo>
                    <a:pt x="859" y="105"/>
                  </a:lnTo>
                  <a:lnTo>
                    <a:pt x="861" y="103"/>
                  </a:lnTo>
                  <a:lnTo>
                    <a:pt x="863" y="101"/>
                  </a:lnTo>
                  <a:lnTo>
                    <a:pt x="867" y="97"/>
                  </a:lnTo>
                  <a:lnTo>
                    <a:pt x="870" y="93"/>
                  </a:lnTo>
                  <a:lnTo>
                    <a:pt x="874" y="91"/>
                  </a:lnTo>
                  <a:lnTo>
                    <a:pt x="880" y="91"/>
                  </a:lnTo>
                  <a:lnTo>
                    <a:pt x="886" y="91"/>
                  </a:lnTo>
                  <a:lnTo>
                    <a:pt x="891" y="93"/>
                  </a:lnTo>
                  <a:lnTo>
                    <a:pt x="895" y="93"/>
                  </a:lnTo>
                  <a:lnTo>
                    <a:pt x="901" y="93"/>
                  </a:lnTo>
                  <a:lnTo>
                    <a:pt x="906" y="95"/>
                  </a:lnTo>
                  <a:lnTo>
                    <a:pt x="914" y="97"/>
                  </a:lnTo>
                  <a:lnTo>
                    <a:pt x="916" y="99"/>
                  </a:lnTo>
                  <a:lnTo>
                    <a:pt x="918" y="99"/>
                  </a:lnTo>
                  <a:lnTo>
                    <a:pt x="922" y="101"/>
                  </a:lnTo>
                  <a:lnTo>
                    <a:pt x="924" y="101"/>
                  </a:lnTo>
                  <a:lnTo>
                    <a:pt x="925" y="103"/>
                  </a:lnTo>
                  <a:lnTo>
                    <a:pt x="931" y="105"/>
                  </a:lnTo>
                  <a:lnTo>
                    <a:pt x="933" y="105"/>
                  </a:lnTo>
                  <a:lnTo>
                    <a:pt x="935" y="105"/>
                  </a:lnTo>
                  <a:lnTo>
                    <a:pt x="937" y="105"/>
                  </a:lnTo>
                  <a:lnTo>
                    <a:pt x="939" y="105"/>
                  </a:lnTo>
                  <a:lnTo>
                    <a:pt x="941" y="105"/>
                  </a:lnTo>
                  <a:lnTo>
                    <a:pt x="943" y="107"/>
                  </a:lnTo>
                  <a:lnTo>
                    <a:pt x="943" y="105"/>
                  </a:lnTo>
                  <a:lnTo>
                    <a:pt x="944" y="105"/>
                  </a:lnTo>
                  <a:lnTo>
                    <a:pt x="946" y="105"/>
                  </a:lnTo>
                  <a:lnTo>
                    <a:pt x="946" y="107"/>
                  </a:lnTo>
                  <a:lnTo>
                    <a:pt x="944" y="108"/>
                  </a:lnTo>
                  <a:lnTo>
                    <a:pt x="944" y="110"/>
                  </a:lnTo>
                  <a:lnTo>
                    <a:pt x="943" y="112"/>
                  </a:lnTo>
                  <a:lnTo>
                    <a:pt x="943" y="114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3" y="120"/>
                  </a:lnTo>
                  <a:lnTo>
                    <a:pt x="944" y="122"/>
                  </a:lnTo>
                  <a:lnTo>
                    <a:pt x="946" y="122"/>
                  </a:lnTo>
                  <a:lnTo>
                    <a:pt x="946" y="124"/>
                  </a:lnTo>
                  <a:lnTo>
                    <a:pt x="948" y="126"/>
                  </a:lnTo>
                  <a:lnTo>
                    <a:pt x="948" y="127"/>
                  </a:lnTo>
                  <a:lnTo>
                    <a:pt x="950" y="127"/>
                  </a:lnTo>
                  <a:lnTo>
                    <a:pt x="950" y="129"/>
                  </a:lnTo>
                  <a:lnTo>
                    <a:pt x="950" y="131"/>
                  </a:lnTo>
                  <a:lnTo>
                    <a:pt x="950" y="133"/>
                  </a:lnTo>
                  <a:lnTo>
                    <a:pt x="950" y="135"/>
                  </a:lnTo>
                  <a:lnTo>
                    <a:pt x="952" y="137"/>
                  </a:lnTo>
                  <a:lnTo>
                    <a:pt x="952" y="139"/>
                  </a:lnTo>
                  <a:lnTo>
                    <a:pt x="954" y="141"/>
                  </a:lnTo>
                  <a:lnTo>
                    <a:pt x="956" y="141"/>
                  </a:lnTo>
                  <a:lnTo>
                    <a:pt x="956" y="143"/>
                  </a:lnTo>
                  <a:lnTo>
                    <a:pt x="958" y="143"/>
                  </a:lnTo>
                  <a:lnTo>
                    <a:pt x="958" y="145"/>
                  </a:lnTo>
                  <a:lnTo>
                    <a:pt x="958" y="146"/>
                  </a:lnTo>
                  <a:lnTo>
                    <a:pt x="958" y="148"/>
                  </a:lnTo>
                  <a:lnTo>
                    <a:pt x="960" y="150"/>
                  </a:lnTo>
                  <a:lnTo>
                    <a:pt x="960" y="152"/>
                  </a:lnTo>
                  <a:lnTo>
                    <a:pt x="960" y="154"/>
                  </a:lnTo>
                  <a:lnTo>
                    <a:pt x="962" y="154"/>
                  </a:lnTo>
                  <a:lnTo>
                    <a:pt x="963" y="154"/>
                  </a:lnTo>
                  <a:lnTo>
                    <a:pt x="963" y="152"/>
                  </a:lnTo>
                  <a:lnTo>
                    <a:pt x="965" y="152"/>
                  </a:lnTo>
                  <a:lnTo>
                    <a:pt x="967" y="150"/>
                  </a:lnTo>
                  <a:lnTo>
                    <a:pt x="969" y="150"/>
                  </a:lnTo>
                  <a:lnTo>
                    <a:pt x="969" y="148"/>
                  </a:lnTo>
                  <a:lnTo>
                    <a:pt x="971" y="148"/>
                  </a:lnTo>
                  <a:lnTo>
                    <a:pt x="973" y="146"/>
                  </a:lnTo>
                  <a:lnTo>
                    <a:pt x="975" y="146"/>
                  </a:lnTo>
                  <a:lnTo>
                    <a:pt x="977" y="146"/>
                  </a:lnTo>
                  <a:lnTo>
                    <a:pt x="979" y="146"/>
                  </a:lnTo>
                  <a:lnTo>
                    <a:pt x="981" y="146"/>
                  </a:lnTo>
                  <a:lnTo>
                    <a:pt x="982" y="148"/>
                  </a:lnTo>
                  <a:lnTo>
                    <a:pt x="984" y="148"/>
                  </a:lnTo>
                  <a:lnTo>
                    <a:pt x="986" y="148"/>
                  </a:lnTo>
                  <a:lnTo>
                    <a:pt x="986" y="150"/>
                  </a:lnTo>
                  <a:lnTo>
                    <a:pt x="986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8" y="156"/>
                  </a:lnTo>
                  <a:lnTo>
                    <a:pt x="988" y="158"/>
                  </a:lnTo>
                  <a:lnTo>
                    <a:pt x="988" y="160"/>
                  </a:lnTo>
                  <a:lnTo>
                    <a:pt x="986" y="160"/>
                  </a:lnTo>
                  <a:lnTo>
                    <a:pt x="986" y="162"/>
                  </a:lnTo>
                  <a:lnTo>
                    <a:pt x="986" y="164"/>
                  </a:lnTo>
                  <a:lnTo>
                    <a:pt x="984" y="164"/>
                  </a:lnTo>
                  <a:lnTo>
                    <a:pt x="984" y="165"/>
                  </a:lnTo>
                  <a:lnTo>
                    <a:pt x="982" y="167"/>
                  </a:lnTo>
                  <a:lnTo>
                    <a:pt x="984" y="167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8" y="169"/>
                  </a:lnTo>
                  <a:lnTo>
                    <a:pt x="990" y="169"/>
                  </a:lnTo>
                  <a:lnTo>
                    <a:pt x="990" y="171"/>
                  </a:lnTo>
                  <a:lnTo>
                    <a:pt x="992" y="171"/>
                  </a:lnTo>
                  <a:lnTo>
                    <a:pt x="994" y="171"/>
                  </a:lnTo>
                  <a:lnTo>
                    <a:pt x="996" y="171"/>
                  </a:lnTo>
                  <a:lnTo>
                    <a:pt x="998" y="173"/>
                  </a:lnTo>
                  <a:lnTo>
                    <a:pt x="998" y="171"/>
                  </a:lnTo>
                  <a:lnTo>
                    <a:pt x="1000" y="171"/>
                  </a:lnTo>
                  <a:lnTo>
                    <a:pt x="1000" y="173"/>
                  </a:lnTo>
                  <a:lnTo>
                    <a:pt x="1001" y="173"/>
                  </a:lnTo>
                  <a:lnTo>
                    <a:pt x="1003" y="173"/>
                  </a:lnTo>
                  <a:lnTo>
                    <a:pt x="1005" y="173"/>
                  </a:lnTo>
                  <a:lnTo>
                    <a:pt x="1007" y="175"/>
                  </a:lnTo>
                  <a:lnTo>
                    <a:pt x="1009" y="175"/>
                  </a:lnTo>
                  <a:lnTo>
                    <a:pt x="1011" y="177"/>
                  </a:lnTo>
                  <a:lnTo>
                    <a:pt x="1013" y="177"/>
                  </a:lnTo>
                  <a:lnTo>
                    <a:pt x="1013" y="179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1015" y="183"/>
                  </a:lnTo>
                  <a:lnTo>
                    <a:pt x="1015" y="184"/>
                  </a:lnTo>
                  <a:lnTo>
                    <a:pt x="1015" y="186"/>
                  </a:lnTo>
                  <a:lnTo>
                    <a:pt x="1015" y="188"/>
                  </a:lnTo>
                  <a:lnTo>
                    <a:pt x="1015" y="190"/>
                  </a:lnTo>
                  <a:lnTo>
                    <a:pt x="1013" y="192"/>
                  </a:lnTo>
                  <a:lnTo>
                    <a:pt x="1015" y="194"/>
                  </a:lnTo>
                  <a:lnTo>
                    <a:pt x="1015" y="196"/>
                  </a:lnTo>
                  <a:lnTo>
                    <a:pt x="1017" y="198"/>
                  </a:lnTo>
                  <a:lnTo>
                    <a:pt x="1019" y="198"/>
                  </a:lnTo>
                  <a:lnTo>
                    <a:pt x="1017" y="198"/>
                  </a:lnTo>
                  <a:lnTo>
                    <a:pt x="1019" y="200"/>
                  </a:lnTo>
                  <a:lnTo>
                    <a:pt x="1020" y="202"/>
                  </a:lnTo>
                  <a:lnTo>
                    <a:pt x="1022" y="202"/>
                  </a:lnTo>
                  <a:lnTo>
                    <a:pt x="1022" y="203"/>
                  </a:lnTo>
                  <a:lnTo>
                    <a:pt x="1024" y="203"/>
                  </a:lnTo>
                  <a:lnTo>
                    <a:pt x="1024" y="205"/>
                  </a:lnTo>
                  <a:lnTo>
                    <a:pt x="1026" y="205"/>
                  </a:lnTo>
                  <a:lnTo>
                    <a:pt x="1028" y="207"/>
                  </a:lnTo>
                  <a:lnTo>
                    <a:pt x="1028" y="209"/>
                  </a:lnTo>
                  <a:lnTo>
                    <a:pt x="1028" y="211"/>
                  </a:lnTo>
                  <a:lnTo>
                    <a:pt x="1028" y="213"/>
                  </a:lnTo>
                  <a:lnTo>
                    <a:pt x="1028" y="215"/>
                  </a:lnTo>
                  <a:lnTo>
                    <a:pt x="1028" y="217"/>
                  </a:lnTo>
                  <a:lnTo>
                    <a:pt x="1028" y="219"/>
                  </a:lnTo>
                  <a:lnTo>
                    <a:pt x="1026" y="221"/>
                  </a:lnTo>
                  <a:lnTo>
                    <a:pt x="1045" y="224"/>
                  </a:lnTo>
                  <a:lnTo>
                    <a:pt x="1047" y="224"/>
                  </a:lnTo>
                  <a:lnTo>
                    <a:pt x="1049" y="224"/>
                  </a:lnTo>
                  <a:lnTo>
                    <a:pt x="1051" y="224"/>
                  </a:lnTo>
                  <a:lnTo>
                    <a:pt x="1051" y="226"/>
                  </a:lnTo>
                  <a:lnTo>
                    <a:pt x="1053" y="224"/>
                  </a:lnTo>
                  <a:lnTo>
                    <a:pt x="1053" y="226"/>
                  </a:lnTo>
                  <a:lnTo>
                    <a:pt x="1055" y="226"/>
                  </a:lnTo>
                  <a:lnTo>
                    <a:pt x="1055" y="224"/>
                  </a:lnTo>
                  <a:lnTo>
                    <a:pt x="1057" y="226"/>
                  </a:lnTo>
                  <a:lnTo>
                    <a:pt x="1058" y="226"/>
                  </a:lnTo>
                  <a:lnTo>
                    <a:pt x="1058" y="228"/>
                  </a:lnTo>
                  <a:lnTo>
                    <a:pt x="1060" y="228"/>
                  </a:lnTo>
                  <a:lnTo>
                    <a:pt x="1062" y="228"/>
                  </a:lnTo>
                  <a:lnTo>
                    <a:pt x="1064" y="230"/>
                  </a:lnTo>
                  <a:lnTo>
                    <a:pt x="1064" y="232"/>
                  </a:lnTo>
                  <a:lnTo>
                    <a:pt x="1066" y="234"/>
                  </a:lnTo>
                  <a:lnTo>
                    <a:pt x="1068" y="234"/>
                  </a:lnTo>
                  <a:lnTo>
                    <a:pt x="1070" y="234"/>
                  </a:lnTo>
                  <a:lnTo>
                    <a:pt x="1070" y="236"/>
                  </a:lnTo>
                  <a:lnTo>
                    <a:pt x="1072" y="236"/>
                  </a:lnTo>
                  <a:lnTo>
                    <a:pt x="1074" y="236"/>
                  </a:lnTo>
                  <a:lnTo>
                    <a:pt x="1076" y="236"/>
                  </a:lnTo>
                  <a:lnTo>
                    <a:pt x="1077" y="234"/>
                  </a:lnTo>
                  <a:lnTo>
                    <a:pt x="1079" y="234"/>
                  </a:lnTo>
                  <a:lnTo>
                    <a:pt x="1081" y="234"/>
                  </a:lnTo>
                  <a:lnTo>
                    <a:pt x="1081" y="232"/>
                  </a:lnTo>
                  <a:lnTo>
                    <a:pt x="1083" y="234"/>
                  </a:lnTo>
                  <a:lnTo>
                    <a:pt x="1085" y="234"/>
                  </a:lnTo>
                  <a:lnTo>
                    <a:pt x="1085" y="232"/>
                  </a:lnTo>
                  <a:lnTo>
                    <a:pt x="1087" y="232"/>
                  </a:lnTo>
                  <a:lnTo>
                    <a:pt x="1087" y="234"/>
                  </a:lnTo>
                  <a:lnTo>
                    <a:pt x="1089" y="234"/>
                  </a:lnTo>
                  <a:lnTo>
                    <a:pt x="1091" y="234"/>
                  </a:lnTo>
                  <a:lnTo>
                    <a:pt x="1093" y="234"/>
                  </a:lnTo>
                  <a:lnTo>
                    <a:pt x="1093" y="236"/>
                  </a:lnTo>
                  <a:lnTo>
                    <a:pt x="1095" y="236"/>
                  </a:lnTo>
                  <a:lnTo>
                    <a:pt x="1096" y="236"/>
                  </a:lnTo>
                  <a:lnTo>
                    <a:pt x="1098" y="238"/>
                  </a:lnTo>
                  <a:lnTo>
                    <a:pt x="1100" y="240"/>
                  </a:lnTo>
                  <a:lnTo>
                    <a:pt x="1102" y="238"/>
                  </a:lnTo>
                  <a:lnTo>
                    <a:pt x="1102" y="236"/>
                  </a:lnTo>
                  <a:lnTo>
                    <a:pt x="1104" y="236"/>
                  </a:lnTo>
                  <a:lnTo>
                    <a:pt x="1104" y="234"/>
                  </a:lnTo>
                  <a:lnTo>
                    <a:pt x="1106" y="234"/>
                  </a:lnTo>
                  <a:lnTo>
                    <a:pt x="1108" y="234"/>
                  </a:lnTo>
                  <a:lnTo>
                    <a:pt x="1108" y="232"/>
                  </a:lnTo>
                  <a:lnTo>
                    <a:pt x="1110" y="230"/>
                  </a:lnTo>
                  <a:lnTo>
                    <a:pt x="1110" y="228"/>
                  </a:lnTo>
                  <a:lnTo>
                    <a:pt x="1112" y="226"/>
                  </a:lnTo>
                  <a:lnTo>
                    <a:pt x="1114" y="226"/>
                  </a:lnTo>
                  <a:lnTo>
                    <a:pt x="1115" y="224"/>
                  </a:lnTo>
                  <a:lnTo>
                    <a:pt x="1115" y="222"/>
                  </a:lnTo>
                  <a:lnTo>
                    <a:pt x="1117" y="222"/>
                  </a:lnTo>
                  <a:lnTo>
                    <a:pt x="1119" y="221"/>
                  </a:lnTo>
                  <a:lnTo>
                    <a:pt x="1121" y="219"/>
                  </a:lnTo>
                  <a:lnTo>
                    <a:pt x="1123" y="219"/>
                  </a:lnTo>
                  <a:lnTo>
                    <a:pt x="1123" y="217"/>
                  </a:lnTo>
                  <a:lnTo>
                    <a:pt x="1125" y="217"/>
                  </a:lnTo>
                  <a:lnTo>
                    <a:pt x="1125" y="215"/>
                  </a:lnTo>
                  <a:lnTo>
                    <a:pt x="1125" y="213"/>
                  </a:lnTo>
                  <a:lnTo>
                    <a:pt x="1127" y="211"/>
                  </a:lnTo>
                  <a:lnTo>
                    <a:pt x="1127" y="209"/>
                  </a:lnTo>
                  <a:lnTo>
                    <a:pt x="1129" y="209"/>
                  </a:lnTo>
                  <a:lnTo>
                    <a:pt x="1129" y="207"/>
                  </a:lnTo>
                  <a:lnTo>
                    <a:pt x="1131" y="205"/>
                  </a:lnTo>
                  <a:lnTo>
                    <a:pt x="1133" y="203"/>
                  </a:lnTo>
                  <a:lnTo>
                    <a:pt x="1133" y="205"/>
                  </a:lnTo>
                  <a:lnTo>
                    <a:pt x="1134" y="205"/>
                  </a:lnTo>
                  <a:lnTo>
                    <a:pt x="1136" y="205"/>
                  </a:lnTo>
                  <a:lnTo>
                    <a:pt x="1138" y="207"/>
                  </a:lnTo>
                  <a:lnTo>
                    <a:pt x="1140" y="207"/>
                  </a:lnTo>
                  <a:lnTo>
                    <a:pt x="1142" y="209"/>
                  </a:lnTo>
                  <a:lnTo>
                    <a:pt x="1144" y="209"/>
                  </a:lnTo>
                  <a:lnTo>
                    <a:pt x="1146" y="209"/>
                  </a:lnTo>
                  <a:lnTo>
                    <a:pt x="1146" y="211"/>
                  </a:lnTo>
                  <a:lnTo>
                    <a:pt x="1148" y="211"/>
                  </a:lnTo>
                  <a:lnTo>
                    <a:pt x="1150" y="211"/>
                  </a:lnTo>
                  <a:lnTo>
                    <a:pt x="1152" y="211"/>
                  </a:lnTo>
                  <a:lnTo>
                    <a:pt x="1153" y="211"/>
                  </a:lnTo>
                  <a:lnTo>
                    <a:pt x="1155" y="211"/>
                  </a:lnTo>
                  <a:lnTo>
                    <a:pt x="1157" y="213"/>
                  </a:lnTo>
                  <a:lnTo>
                    <a:pt x="1159" y="213"/>
                  </a:lnTo>
                  <a:lnTo>
                    <a:pt x="1161" y="213"/>
                  </a:lnTo>
                  <a:lnTo>
                    <a:pt x="1163" y="213"/>
                  </a:lnTo>
                  <a:lnTo>
                    <a:pt x="1165" y="213"/>
                  </a:lnTo>
                  <a:lnTo>
                    <a:pt x="1167" y="213"/>
                  </a:lnTo>
                  <a:lnTo>
                    <a:pt x="1169" y="213"/>
                  </a:lnTo>
                  <a:lnTo>
                    <a:pt x="1171" y="213"/>
                  </a:lnTo>
                  <a:lnTo>
                    <a:pt x="1172" y="213"/>
                  </a:lnTo>
                  <a:lnTo>
                    <a:pt x="1174" y="213"/>
                  </a:lnTo>
                  <a:lnTo>
                    <a:pt x="1176" y="213"/>
                  </a:lnTo>
                  <a:lnTo>
                    <a:pt x="1178" y="213"/>
                  </a:lnTo>
                  <a:lnTo>
                    <a:pt x="1180" y="213"/>
                  </a:lnTo>
                  <a:lnTo>
                    <a:pt x="1182" y="213"/>
                  </a:lnTo>
                  <a:lnTo>
                    <a:pt x="1184" y="213"/>
                  </a:lnTo>
                  <a:lnTo>
                    <a:pt x="1186" y="213"/>
                  </a:lnTo>
                  <a:lnTo>
                    <a:pt x="1188" y="213"/>
                  </a:lnTo>
                  <a:lnTo>
                    <a:pt x="1190" y="211"/>
                  </a:lnTo>
                  <a:lnTo>
                    <a:pt x="1191" y="211"/>
                  </a:lnTo>
                  <a:lnTo>
                    <a:pt x="1193" y="209"/>
                  </a:lnTo>
                  <a:lnTo>
                    <a:pt x="1195" y="209"/>
                  </a:lnTo>
                  <a:lnTo>
                    <a:pt x="1197" y="211"/>
                  </a:lnTo>
                  <a:lnTo>
                    <a:pt x="1199" y="209"/>
                  </a:lnTo>
                  <a:lnTo>
                    <a:pt x="1201" y="209"/>
                  </a:lnTo>
                  <a:lnTo>
                    <a:pt x="1203" y="211"/>
                  </a:lnTo>
                  <a:lnTo>
                    <a:pt x="1203" y="213"/>
                  </a:lnTo>
                  <a:lnTo>
                    <a:pt x="1205" y="215"/>
                  </a:lnTo>
                  <a:lnTo>
                    <a:pt x="1205" y="217"/>
                  </a:lnTo>
                  <a:lnTo>
                    <a:pt x="1207" y="217"/>
                  </a:lnTo>
                  <a:lnTo>
                    <a:pt x="1209" y="219"/>
                  </a:lnTo>
                  <a:lnTo>
                    <a:pt x="1210" y="219"/>
                  </a:lnTo>
                  <a:lnTo>
                    <a:pt x="1210" y="221"/>
                  </a:lnTo>
                  <a:lnTo>
                    <a:pt x="1212" y="221"/>
                  </a:lnTo>
                  <a:lnTo>
                    <a:pt x="1212" y="222"/>
                  </a:lnTo>
                  <a:lnTo>
                    <a:pt x="1214" y="222"/>
                  </a:lnTo>
                  <a:lnTo>
                    <a:pt x="1214" y="224"/>
                  </a:lnTo>
                  <a:lnTo>
                    <a:pt x="1216" y="224"/>
                  </a:lnTo>
                  <a:lnTo>
                    <a:pt x="1218" y="224"/>
                  </a:lnTo>
                  <a:lnTo>
                    <a:pt x="1220" y="224"/>
                  </a:lnTo>
                  <a:lnTo>
                    <a:pt x="1220" y="226"/>
                  </a:lnTo>
                  <a:lnTo>
                    <a:pt x="1220" y="228"/>
                  </a:lnTo>
                  <a:lnTo>
                    <a:pt x="1222" y="228"/>
                  </a:lnTo>
                  <a:lnTo>
                    <a:pt x="1224" y="228"/>
                  </a:lnTo>
                  <a:lnTo>
                    <a:pt x="1224" y="230"/>
                  </a:lnTo>
                  <a:lnTo>
                    <a:pt x="1226" y="232"/>
                  </a:lnTo>
                  <a:lnTo>
                    <a:pt x="1228" y="232"/>
                  </a:lnTo>
                  <a:lnTo>
                    <a:pt x="1229" y="232"/>
                  </a:lnTo>
                  <a:lnTo>
                    <a:pt x="1229" y="234"/>
                  </a:lnTo>
                  <a:lnTo>
                    <a:pt x="1231" y="234"/>
                  </a:lnTo>
                  <a:lnTo>
                    <a:pt x="1233" y="232"/>
                  </a:lnTo>
                  <a:lnTo>
                    <a:pt x="1235" y="232"/>
                  </a:lnTo>
                  <a:lnTo>
                    <a:pt x="1237" y="232"/>
                  </a:lnTo>
                  <a:lnTo>
                    <a:pt x="1235" y="234"/>
                  </a:lnTo>
                  <a:lnTo>
                    <a:pt x="1237" y="234"/>
                  </a:lnTo>
                  <a:lnTo>
                    <a:pt x="1239" y="234"/>
                  </a:lnTo>
                  <a:lnTo>
                    <a:pt x="1241" y="234"/>
                  </a:lnTo>
                  <a:lnTo>
                    <a:pt x="1243" y="236"/>
                  </a:lnTo>
                  <a:lnTo>
                    <a:pt x="1245" y="236"/>
                  </a:lnTo>
                  <a:lnTo>
                    <a:pt x="1247" y="236"/>
                  </a:lnTo>
                  <a:lnTo>
                    <a:pt x="1248" y="236"/>
                  </a:lnTo>
                  <a:lnTo>
                    <a:pt x="1248" y="238"/>
                  </a:lnTo>
                  <a:lnTo>
                    <a:pt x="1247" y="238"/>
                  </a:lnTo>
                  <a:lnTo>
                    <a:pt x="1247" y="240"/>
                  </a:lnTo>
                  <a:lnTo>
                    <a:pt x="1248" y="240"/>
                  </a:lnTo>
                  <a:lnTo>
                    <a:pt x="1250" y="240"/>
                  </a:lnTo>
                  <a:lnTo>
                    <a:pt x="1252" y="240"/>
                  </a:lnTo>
                  <a:lnTo>
                    <a:pt x="1254" y="240"/>
                  </a:lnTo>
                  <a:lnTo>
                    <a:pt x="1254" y="238"/>
                  </a:lnTo>
                  <a:lnTo>
                    <a:pt x="1256" y="238"/>
                  </a:lnTo>
                  <a:lnTo>
                    <a:pt x="1258" y="238"/>
                  </a:lnTo>
                  <a:lnTo>
                    <a:pt x="1258" y="236"/>
                  </a:lnTo>
                  <a:lnTo>
                    <a:pt x="1260" y="236"/>
                  </a:lnTo>
                  <a:lnTo>
                    <a:pt x="1262" y="238"/>
                  </a:lnTo>
                  <a:lnTo>
                    <a:pt x="1264" y="238"/>
                  </a:lnTo>
                  <a:lnTo>
                    <a:pt x="1266" y="238"/>
                  </a:lnTo>
                  <a:lnTo>
                    <a:pt x="1266" y="240"/>
                  </a:lnTo>
                  <a:lnTo>
                    <a:pt x="1267" y="240"/>
                  </a:lnTo>
                  <a:lnTo>
                    <a:pt x="1269" y="240"/>
                  </a:lnTo>
                  <a:lnTo>
                    <a:pt x="1271" y="240"/>
                  </a:lnTo>
                  <a:lnTo>
                    <a:pt x="1271" y="241"/>
                  </a:lnTo>
                  <a:lnTo>
                    <a:pt x="1273" y="241"/>
                  </a:lnTo>
                  <a:lnTo>
                    <a:pt x="1275" y="241"/>
                  </a:lnTo>
                  <a:lnTo>
                    <a:pt x="1277" y="241"/>
                  </a:lnTo>
                  <a:lnTo>
                    <a:pt x="1275" y="241"/>
                  </a:lnTo>
                  <a:lnTo>
                    <a:pt x="1275" y="243"/>
                  </a:lnTo>
                  <a:lnTo>
                    <a:pt x="1277" y="243"/>
                  </a:lnTo>
                  <a:lnTo>
                    <a:pt x="1277" y="245"/>
                  </a:lnTo>
                  <a:lnTo>
                    <a:pt x="1279" y="245"/>
                  </a:lnTo>
                  <a:lnTo>
                    <a:pt x="1279" y="243"/>
                  </a:lnTo>
                  <a:lnTo>
                    <a:pt x="1281" y="245"/>
                  </a:lnTo>
                  <a:lnTo>
                    <a:pt x="1283" y="245"/>
                  </a:lnTo>
                  <a:lnTo>
                    <a:pt x="1285" y="245"/>
                  </a:lnTo>
                  <a:lnTo>
                    <a:pt x="1286" y="245"/>
                  </a:lnTo>
                  <a:lnTo>
                    <a:pt x="1288" y="245"/>
                  </a:lnTo>
                  <a:lnTo>
                    <a:pt x="1288" y="247"/>
                  </a:lnTo>
                  <a:lnTo>
                    <a:pt x="1290" y="247"/>
                  </a:lnTo>
                  <a:lnTo>
                    <a:pt x="1292" y="249"/>
                  </a:lnTo>
                  <a:lnTo>
                    <a:pt x="1294" y="249"/>
                  </a:lnTo>
                  <a:lnTo>
                    <a:pt x="1294" y="251"/>
                  </a:lnTo>
                  <a:lnTo>
                    <a:pt x="1296" y="249"/>
                  </a:lnTo>
                  <a:lnTo>
                    <a:pt x="1296" y="251"/>
                  </a:lnTo>
                  <a:lnTo>
                    <a:pt x="1298" y="251"/>
                  </a:lnTo>
                  <a:lnTo>
                    <a:pt x="1300" y="249"/>
                  </a:lnTo>
                  <a:lnTo>
                    <a:pt x="1300" y="247"/>
                  </a:lnTo>
                  <a:lnTo>
                    <a:pt x="1302" y="247"/>
                  </a:lnTo>
                  <a:lnTo>
                    <a:pt x="1302" y="249"/>
                  </a:lnTo>
                  <a:lnTo>
                    <a:pt x="1304" y="249"/>
                  </a:lnTo>
                  <a:lnTo>
                    <a:pt x="1305" y="249"/>
                  </a:lnTo>
                  <a:lnTo>
                    <a:pt x="1305" y="251"/>
                  </a:lnTo>
                  <a:lnTo>
                    <a:pt x="1307" y="253"/>
                  </a:lnTo>
                  <a:lnTo>
                    <a:pt x="1309" y="255"/>
                  </a:lnTo>
                  <a:lnTo>
                    <a:pt x="1311" y="255"/>
                  </a:lnTo>
                  <a:lnTo>
                    <a:pt x="1311" y="257"/>
                  </a:lnTo>
                  <a:lnTo>
                    <a:pt x="1313" y="257"/>
                  </a:lnTo>
                  <a:lnTo>
                    <a:pt x="1313" y="259"/>
                  </a:lnTo>
                  <a:lnTo>
                    <a:pt x="1315" y="259"/>
                  </a:lnTo>
                  <a:lnTo>
                    <a:pt x="1317" y="259"/>
                  </a:lnTo>
                  <a:lnTo>
                    <a:pt x="1319" y="259"/>
                  </a:lnTo>
                  <a:lnTo>
                    <a:pt x="1321" y="259"/>
                  </a:lnTo>
                  <a:lnTo>
                    <a:pt x="1323" y="257"/>
                  </a:lnTo>
                  <a:lnTo>
                    <a:pt x="1323" y="255"/>
                  </a:lnTo>
                  <a:lnTo>
                    <a:pt x="1324" y="257"/>
                  </a:lnTo>
                  <a:lnTo>
                    <a:pt x="1326" y="257"/>
                  </a:lnTo>
                  <a:lnTo>
                    <a:pt x="1328" y="257"/>
                  </a:lnTo>
                  <a:lnTo>
                    <a:pt x="1328" y="259"/>
                  </a:lnTo>
                  <a:lnTo>
                    <a:pt x="1326" y="260"/>
                  </a:lnTo>
                  <a:lnTo>
                    <a:pt x="1326" y="262"/>
                  </a:lnTo>
                  <a:lnTo>
                    <a:pt x="1324" y="262"/>
                  </a:lnTo>
                  <a:lnTo>
                    <a:pt x="1326" y="264"/>
                  </a:lnTo>
                  <a:lnTo>
                    <a:pt x="1324" y="264"/>
                  </a:lnTo>
                  <a:lnTo>
                    <a:pt x="1323" y="266"/>
                  </a:lnTo>
                  <a:lnTo>
                    <a:pt x="1321" y="268"/>
                  </a:lnTo>
                  <a:lnTo>
                    <a:pt x="1321" y="270"/>
                  </a:lnTo>
                  <a:lnTo>
                    <a:pt x="1319" y="270"/>
                  </a:lnTo>
                  <a:lnTo>
                    <a:pt x="1317" y="270"/>
                  </a:lnTo>
                  <a:lnTo>
                    <a:pt x="1317" y="272"/>
                  </a:lnTo>
                  <a:lnTo>
                    <a:pt x="1317" y="274"/>
                  </a:lnTo>
                  <a:lnTo>
                    <a:pt x="1315" y="274"/>
                  </a:lnTo>
                  <a:lnTo>
                    <a:pt x="1315" y="276"/>
                  </a:lnTo>
                  <a:lnTo>
                    <a:pt x="1313" y="276"/>
                  </a:lnTo>
                  <a:lnTo>
                    <a:pt x="1311" y="278"/>
                  </a:lnTo>
                  <a:lnTo>
                    <a:pt x="1311" y="279"/>
                  </a:lnTo>
                  <a:lnTo>
                    <a:pt x="1311" y="281"/>
                  </a:lnTo>
                  <a:lnTo>
                    <a:pt x="1309" y="281"/>
                  </a:lnTo>
                  <a:lnTo>
                    <a:pt x="1309" y="283"/>
                  </a:lnTo>
                  <a:lnTo>
                    <a:pt x="1309" y="285"/>
                  </a:lnTo>
                  <a:lnTo>
                    <a:pt x="1309" y="287"/>
                  </a:lnTo>
                  <a:lnTo>
                    <a:pt x="1309" y="289"/>
                  </a:lnTo>
                  <a:lnTo>
                    <a:pt x="1309" y="291"/>
                  </a:lnTo>
                  <a:lnTo>
                    <a:pt x="1309" y="293"/>
                  </a:lnTo>
                  <a:lnTo>
                    <a:pt x="1309" y="295"/>
                  </a:lnTo>
                  <a:lnTo>
                    <a:pt x="1307" y="295"/>
                  </a:lnTo>
                  <a:lnTo>
                    <a:pt x="1307" y="296"/>
                  </a:lnTo>
                  <a:lnTo>
                    <a:pt x="1305" y="296"/>
                  </a:lnTo>
                  <a:lnTo>
                    <a:pt x="1305" y="298"/>
                  </a:lnTo>
                  <a:lnTo>
                    <a:pt x="1304" y="298"/>
                  </a:lnTo>
                  <a:lnTo>
                    <a:pt x="1304" y="300"/>
                  </a:lnTo>
                  <a:lnTo>
                    <a:pt x="1302" y="300"/>
                  </a:lnTo>
                  <a:lnTo>
                    <a:pt x="1302" y="302"/>
                  </a:lnTo>
                  <a:lnTo>
                    <a:pt x="1300" y="302"/>
                  </a:lnTo>
                  <a:lnTo>
                    <a:pt x="1298" y="302"/>
                  </a:lnTo>
                  <a:lnTo>
                    <a:pt x="1296" y="302"/>
                  </a:lnTo>
                  <a:lnTo>
                    <a:pt x="1294" y="304"/>
                  </a:lnTo>
                  <a:lnTo>
                    <a:pt x="1292" y="304"/>
                  </a:lnTo>
                  <a:lnTo>
                    <a:pt x="1294" y="306"/>
                  </a:lnTo>
                  <a:lnTo>
                    <a:pt x="1294" y="308"/>
                  </a:lnTo>
                  <a:lnTo>
                    <a:pt x="1296" y="308"/>
                  </a:lnTo>
                  <a:lnTo>
                    <a:pt x="1296" y="310"/>
                  </a:lnTo>
                  <a:lnTo>
                    <a:pt x="1296" y="312"/>
                  </a:lnTo>
                  <a:lnTo>
                    <a:pt x="1298" y="312"/>
                  </a:lnTo>
                  <a:lnTo>
                    <a:pt x="1298" y="314"/>
                  </a:lnTo>
                  <a:lnTo>
                    <a:pt x="1300" y="315"/>
                  </a:lnTo>
                  <a:lnTo>
                    <a:pt x="1300" y="317"/>
                  </a:lnTo>
                  <a:lnTo>
                    <a:pt x="1302" y="317"/>
                  </a:lnTo>
                  <a:lnTo>
                    <a:pt x="1304" y="317"/>
                  </a:lnTo>
                  <a:lnTo>
                    <a:pt x="1305" y="319"/>
                  </a:lnTo>
                  <a:lnTo>
                    <a:pt x="1307" y="319"/>
                  </a:lnTo>
                  <a:lnTo>
                    <a:pt x="1307" y="321"/>
                  </a:lnTo>
                  <a:lnTo>
                    <a:pt x="1309" y="321"/>
                  </a:lnTo>
                  <a:lnTo>
                    <a:pt x="1309" y="323"/>
                  </a:lnTo>
                  <a:lnTo>
                    <a:pt x="1311" y="323"/>
                  </a:lnTo>
                  <a:lnTo>
                    <a:pt x="1313" y="325"/>
                  </a:lnTo>
                  <a:lnTo>
                    <a:pt x="1315" y="327"/>
                  </a:lnTo>
                  <a:lnTo>
                    <a:pt x="1317" y="327"/>
                  </a:lnTo>
                  <a:lnTo>
                    <a:pt x="1317" y="329"/>
                  </a:lnTo>
                  <a:lnTo>
                    <a:pt x="1317" y="331"/>
                  </a:lnTo>
                  <a:lnTo>
                    <a:pt x="1317" y="333"/>
                  </a:lnTo>
                  <a:lnTo>
                    <a:pt x="1317" y="334"/>
                  </a:lnTo>
                  <a:lnTo>
                    <a:pt x="1319" y="336"/>
                  </a:lnTo>
                  <a:lnTo>
                    <a:pt x="1321" y="336"/>
                  </a:lnTo>
                  <a:lnTo>
                    <a:pt x="1323" y="338"/>
                  </a:lnTo>
                  <a:lnTo>
                    <a:pt x="1324" y="338"/>
                  </a:lnTo>
                  <a:lnTo>
                    <a:pt x="1326" y="338"/>
                  </a:lnTo>
                  <a:lnTo>
                    <a:pt x="1328" y="338"/>
                  </a:lnTo>
                  <a:lnTo>
                    <a:pt x="1330" y="340"/>
                  </a:lnTo>
                  <a:lnTo>
                    <a:pt x="1332" y="340"/>
                  </a:lnTo>
                  <a:lnTo>
                    <a:pt x="1334" y="340"/>
                  </a:lnTo>
                  <a:lnTo>
                    <a:pt x="1336" y="340"/>
                  </a:lnTo>
                  <a:lnTo>
                    <a:pt x="1338" y="340"/>
                  </a:lnTo>
                  <a:lnTo>
                    <a:pt x="1340" y="340"/>
                  </a:lnTo>
                  <a:lnTo>
                    <a:pt x="1342" y="340"/>
                  </a:lnTo>
                  <a:lnTo>
                    <a:pt x="1343" y="340"/>
                  </a:lnTo>
                  <a:lnTo>
                    <a:pt x="1345" y="340"/>
                  </a:lnTo>
                  <a:lnTo>
                    <a:pt x="1347" y="340"/>
                  </a:lnTo>
                  <a:lnTo>
                    <a:pt x="1349" y="340"/>
                  </a:lnTo>
                  <a:lnTo>
                    <a:pt x="1349" y="338"/>
                  </a:lnTo>
                  <a:lnTo>
                    <a:pt x="1351" y="338"/>
                  </a:lnTo>
                  <a:lnTo>
                    <a:pt x="1351" y="340"/>
                  </a:lnTo>
                  <a:lnTo>
                    <a:pt x="1353" y="340"/>
                  </a:lnTo>
                  <a:lnTo>
                    <a:pt x="1353" y="342"/>
                  </a:lnTo>
                  <a:lnTo>
                    <a:pt x="1355" y="342"/>
                  </a:lnTo>
                  <a:lnTo>
                    <a:pt x="1357" y="342"/>
                  </a:lnTo>
                  <a:lnTo>
                    <a:pt x="1359" y="342"/>
                  </a:lnTo>
                  <a:lnTo>
                    <a:pt x="1361" y="342"/>
                  </a:lnTo>
                  <a:lnTo>
                    <a:pt x="1362" y="340"/>
                  </a:lnTo>
                  <a:lnTo>
                    <a:pt x="1362" y="342"/>
                  </a:lnTo>
                  <a:lnTo>
                    <a:pt x="1364" y="340"/>
                  </a:lnTo>
                  <a:lnTo>
                    <a:pt x="1366" y="340"/>
                  </a:lnTo>
                  <a:lnTo>
                    <a:pt x="1368" y="340"/>
                  </a:lnTo>
                  <a:lnTo>
                    <a:pt x="1368" y="342"/>
                  </a:lnTo>
                  <a:lnTo>
                    <a:pt x="1370" y="342"/>
                  </a:lnTo>
                  <a:lnTo>
                    <a:pt x="1370" y="340"/>
                  </a:lnTo>
                  <a:lnTo>
                    <a:pt x="1372" y="340"/>
                  </a:lnTo>
                  <a:lnTo>
                    <a:pt x="1372" y="342"/>
                  </a:lnTo>
                  <a:lnTo>
                    <a:pt x="1370" y="344"/>
                  </a:lnTo>
                  <a:lnTo>
                    <a:pt x="1370" y="346"/>
                  </a:lnTo>
                  <a:lnTo>
                    <a:pt x="1370" y="348"/>
                  </a:lnTo>
                  <a:lnTo>
                    <a:pt x="1370" y="350"/>
                  </a:lnTo>
                  <a:lnTo>
                    <a:pt x="1370" y="352"/>
                  </a:lnTo>
                  <a:lnTo>
                    <a:pt x="1370" y="353"/>
                  </a:lnTo>
                  <a:lnTo>
                    <a:pt x="1368" y="353"/>
                  </a:lnTo>
                  <a:lnTo>
                    <a:pt x="1368" y="355"/>
                  </a:lnTo>
                  <a:lnTo>
                    <a:pt x="1368" y="357"/>
                  </a:lnTo>
                  <a:lnTo>
                    <a:pt x="1368" y="359"/>
                  </a:lnTo>
                  <a:lnTo>
                    <a:pt x="1368" y="361"/>
                  </a:lnTo>
                  <a:lnTo>
                    <a:pt x="1368" y="363"/>
                  </a:lnTo>
                  <a:lnTo>
                    <a:pt x="1370" y="363"/>
                  </a:lnTo>
                  <a:lnTo>
                    <a:pt x="1370" y="365"/>
                  </a:lnTo>
                  <a:lnTo>
                    <a:pt x="1370" y="367"/>
                  </a:lnTo>
                  <a:lnTo>
                    <a:pt x="1368" y="369"/>
                  </a:lnTo>
                  <a:lnTo>
                    <a:pt x="1366" y="369"/>
                  </a:lnTo>
                  <a:lnTo>
                    <a:pt x="1364" y="369"/>
                  </a:lnTo>
                  <a:lnTo>
                    <a:pt x="1364" y="371"/>
                  </a:lnTo>
                  <a:lnTo>
                    <a:pt x="1362" y="371"/>
                  </a:lnTo>
                  <a:lnTo>
                    <a:pt x="1364" y="372"/>
                  </a:lnTo>
                  <a:lnTo>
                    <a:pt x="1364" y="374"/>
                  </a:lnTo>
                  <a:lnTo>
                    <a:pt x="1364" y="376"/>
                  </a:lnTo>
                  <a:lnTo>
                    <a:pt x="1366" y="376"/>
                  </a:lnTo>
                  <a:lnTo>
                    <a:pt x="1366" y="378"/>
                  </a:lnTo>
                  <a:lnTo>
                    <a:pt x="1368" y="380"/>
                  </a:lnTo>
                  <a:lnTo>
                    <a:pt x="1370" y="380"/>
                  </a:lnTo>
                  <a:lnTo>
                    <a:pt x="1372" y="382"/>
                  </a:lnTo>
                  <a:lnTo>
                    <a:pt x="1374" y="382"/>
                  </a:lnTo>
                  <a:lnTo>
                    <a:pt x="1374" y="384"/>
                  </a:lnTo>
                  <a:lnTo>
                    <a:pt x="1376" y="384"/>
                  </a:lnTo>
                  <a:lnTo>
                    <a:pt x="1376" y="386"/>
                  </a:lnTo>
                  <a:lnTo>
                    <a:pt x="1376" y="388"/>
                  </a:lnTo>
                  <a:lnTo>
                    <a:pt x="1378" y="388"/>
                  </a:lnTo>
                  <a:lnTo>
                    <a:pt x="1380" y="388"/>
                  </a:lnTo>
                  <a:lnTo>
                    <a:pt x="1380" y="390"/>
                  </a:lnTo>
                  <a:lnTo>
                    <a:pt x="1381" y="390"/>
                  </a:lnTo>
                  <a:lnTo>
                    <a:pt x="1383" y="390"/>
                  </a:lnTo>
                  <a:lnTo>
                    <a:pt x="1385" y="390"/>
                  </a:lnTo>
                  <a:lnTo>
                    <a:pt x="1387" y="390"/>
                  </a:lnTo>
                  <a:lnTo>
                    <a:pt x="1389" y="390"/>
                  </a:lnTo>
                  <a:lnTo>
                    <a:pt x="1391" y="390"/>
                  </a:lnTo>
                  <a:lnTo>
                    <a:pt x="1393" y="390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9" y="390"/>
                  </a:lnTo>
                  <a:lnTo>
                    <a:pt x="1401" y="390"/>
                  </a:lnTo>
                  <a:lnTo>
                    <a:pt x="1399" y="388"/>
                  </a:lnTo>
                  <a:lnTo>
                    <a:pt x="1401" y="388"/>
                  </a:lnTo>
                  <a:lnTo>
                    <a:pt x="1402" y="388"/>
                  </a:lnTo>
                  <a:lnTo>
                    <a:pt x="1402" y="386"/>
                  </a:lnTo>
                  <a:lnTo>
                    <a:pt x="1404" y="386"/>
                  </a:lnTo>
                  <a:lnTo>
                    <a:pt x="1404" y="384"/>
                  </a:lnTo>
                  <a:lnTo>
                    <a:pt x="1406" y="384"/>
                  </a:lnTo>
                  <a:lnTo>
                    <a:pt x="1406" y="382"/>
                  </a:lnTo>
                  <a:lnTo>
                    <a:pt x="1408" y="382"/>
                  </a:lnTo>
                  <a:lnTo>
                    <a:pt x="1410" y="382"/>
                  </a:lnTo>
                  <a:lnTo>
                    <a:pt x="1410" y="380"/>
                  </a:lnTo>
                  <a:lnTo>
                    <a:pt x="1412" y="380"/>
                  </a:lnTo>
                  <a:lnTo>
                    <a:pt x="1414" y="378"/>
                  </a:lnTo>
                  <a:lnTo>
                    <a:pt x="1416" y="378"/>
                  </a:lnTo>
                  <a:lnTo>
                    <a:pt x="1418" y="378"/>
                  </a:lnTo>
                  <a:lnTo>
                    <a:pt x="1420" y="378"/>
                  </a:lnTo>
                  <a:lnTo>
                    <a:pt x="1421" y="378"/>
                  </a:lnTo>
                  <a:lnTo>
                    <a:pt x="1421" y="380"/>
                  </a:lnTo>
                  <a:lnTo>
                    <a:pt x="1423" y="380"/>
                  </a:lnTo>
                  <a:lnTo>
                    <a:pt x="1423" y="382"/>
                  </a:lnTo>
                  <a:lnTo>
                    <a:pt x="1423" y="380"/>
                  </a:lnTo>
                  <a:lnTo>
                    <a:pt x="1425" y="380"/>
                  </a:lnTo>
                  <a:lnTo>
                    <a:pt x="1427" y="382"/>
                  </a:lnTo>
                  <a:lnTo>
                    <a:pt x="1429" y="382"/>
                  </a:lnTo>
                  <a:lnTo>
                    <a:pt x="1431" y="382"/>
                  </a:lnTo>
                  <a:lnTo>
                    <a:pt x="1433" y="382"/>
                  </a:lnTo>
                  <a:lnTo>
                    <a:pt x="1435" y="382"/>
                  </a:lnTo>
                  <a:lnTo>
                    <a:pt x="1437" y="380"/>
                  </a:lnTo>
                  <a:lnTo>
                    <a:pt x="1439" y="380"/>
                  </a:lnTo>
                  <a:lnTo>
                    <a:pt x="1439" y="378"/>
                  </a:lnTo>
                  <a:lnTo>
                    <a:pt x="1440" y="378"/>
                  </a:lnTo>
                  <a:lnTo>
                    <a:pt x="1440" y="376"/>
                  </a:lnTo>
                  <a:lnTo>
                    <a:pt x="1442" y="376"/>
                  </a:lnTo>
                  <a:lnTo>
                    <a:pt x="1442" y="374"/>
                  </a:lnTo>
                  <a:lnTo>
                    <a:pt x="1444" y="374"/>
                  </a:lnTo>
                  <a:lnTo>
                    <a:pt x="1446" y="374"/>
                  </a:lnTo>
                  <a:lnTo>
                    <a:pt x="1448" y="372"/>
                  </a:lnTo>
                  <a:lnTo>
                    <a:pt x="1450" y="372"/>
                  </a:lnTo>
                  <a:lnTo>
                    <a:pt x="1450" y="371"/>
                  </a:lnTo>
                  <a:lnTo>
                    <a:pt x="1452" y="371"/>
                  </a:lnTo>
                  <a:lnTo>
                    <a:pt x="1454" y="369"/>
                  </a:lnTo>
                  <a:lnTo>
                    <a:pt x="1456" y="369"/>
                  </a:lnTo>
                  <a:lnTo>
                    <a:pt x="1458" y="369"/>
                  </a:lnTo>
                  <a:lnTo>
                    <a:pt x="1459" y="369"/>
                  </a:lnTo>
                  <a:lnTo>
                    <a:pt x="1461" y="369"/>
                  </a:lnTo>
                  <a:lnTo>
                    <a:pt x="1463" y="367"/>
                  </a:lnTo>
                  <a:lnTo>
                    <a:pt x="1465" y="367"/>
                  </a:lnTo>
                  <a:lnTo>
                    <a:pt x="1467" y="367"/>
                  </a:lnTo>
                  <a:lnTo>
                    <a:pt x="1469" y="365"/>
                  </a:lnTo>
                  <a:lnTo>
                    <a:pt x="1471" y="365"/>
                  </a:lnTo>
                  <a:lnTo>
                    <a:pt x="1473" y="365"/>
                  </a:lnTo>
                  <a:lnTo>
                    <a:pt x="1473" y="363"/>
                  </a:lnTo>
                  <a:lnTo>
                    <a:pt x="1475" y="365"/>
                  </a:lnTo>
                  <a:lnTo>
                    <a:pt x="1477" y="365"/>
                  </a:lnTo>
                  <a:lnTo>
                    <a:pt x="1477" y="363"/>
                  </a:lnTo>
                  <a:lnTo>
                    <a:pt x="1478" y="363"/>
                  </a:lnTo>
                  <a:lnTo>
                    <a:pt x="1478" y="361"/>
                  </a:lnTo>
                  <a:lnTo>
                    <a:pt x="1480" y="363"/>
                  </a:lnTo>
                  <a:lnTo>
                    <a:pt x="1480" y="361"/>
                  </a:lnTo>
                  <a:lnTo>
                    <a:pt x="1482" y="359"/>
                  </a:lnTo>
                  <a:lnTo>
                    <a:pt x="1484" y="359"/>
                  </a:lnTo>
                  <a:lnTo>
                    <a:pt x="1486" y="359"/>
                  </a:lnTo>
                  <a:lnTo>
                    <a:pt x="1488" y="359"/>
                  </a:lnTo>
                  <a:lnTo>
                    <a:pt x="1490" y="359"/>
                  </a:lnTo>
                  <a:lnTo>
                    <a:pt x="1490" y="357"/>
                  </a:lnTo>
                  <a:lnTo>
                    <a:pt x="1488" y="357"/>
                  </a:lnTo>
                  <a:lnTo>
                    <a:pt x="1490" y="357"/>
                  </a:lnTo>
                  <a:lnTo>
                    <a:pt x="1490" y="355"/>
                  </a:lnTo>
                  <a:lnTo>
                    <a:pt x="1492" y="355"/>
                  </a:lnTo>
                  <a:lnTo>
                    <a:pt x="1494" y="355"/>
                  </a:lnTo>
                  <a:lnTo>
                    <a:pt x="1496" y="355"/>
                  </a:lnTo>
                  <a:lnTo>
                    <a:pt x="1496" y="353"/>
                  </a:lnTo>
                  <a:lnTo>
                    <a:pt x="1496" y="352"/>
                  </a:lnTo>
                  <a:lnTo>
                    <a:pt x="1497" y="352"/>
                  </a:lnTo>
                  <a:lnTo>
                    <a:pt x="1499" y="350"/>
                  </a:lnTo>
                  <a:lnTo>
                    <a:pt x="1499" y="348"/>
                  </a:lnTo>
                  <a:lnTo>
                    <a:pt x="1499" y="346"/>
                  </a:lnTo>
                  <a:lnTo>
                    <a:pt x="1501" y="346"/>
                  </a:lnTo>
                  <a:lnTo>
                    <a:pt x="1501" y="344"/>
                  </a:lnTo>
                  <a:lnTo>
                    <a:pt x="1503" y="344"/>
                  </a:lnTo>
                  <a:lnTo>
                    <a:pt x="1503" y="342"/>
                  </a:lnTo>
                  <a:lnTo>
                    <a:pt x="1503" y="340"/>
                  </a:lnTo>
                  <a:lnTo>
                    <a:pt x="1503" y="338"/>
                  </a:lnTo>
                  <a:lnTo>
                    <a:pt x="1505" y="340"/>
                  </a:lnTo>
                  <a:lnTo>
                    <a:pt x="1507" y="340"/>
                  </a:lnTo>
                  <a:lnTo>
                    <a:pt x="1509" y="340"/>
                  </a:lnTo>
                  <a:lnTo>
                    <a:pt x="1511" y="340"/>
                  </a:lnTo>
                  <a:lnTo>
                    <a:pt x="1511" y="338"/>
                  </a:lnTo>
                  <a:lnTo>
                    <a:pt x="1513" y="338"/>
                  </a:lnTo>
                  <a:lnTo>
                    <a:pt x="1513" y="336"/>
                  </a:lnTo>
                  <a:lnTo>
                    <a:pt x="1513" y="334"/>
                  </a:lnTo>
                  <a:lnTo>
                    <a:pt x="1511" y="334"/>
                  </a:lnTo>
                  <a:lnTo>
                    <a:pt x="1511" y="333"/>
                  </a:lnTo>
                  <a:lnTo>
                    <a:pt x="1509" y="331"/>
                  </a:lnTo>
                  <a:lnTo>
                    <a:pt x="1511" y="331"/>
                  </a:lnTo>
                  <a:lnTo>
                    <a:pt x="1513" y="331"/>
                  </a:lnTo>
                  <a:lnTo>
                    <a:pt x="1513" y="329"/>
                  </a:lnTo>
                  <a:lnTo>
                    <a:pt x="1515" y="329"/>
                  </a:lnTo>
                  <a:lnTo>
                    <a:pt x="1516" y="329"/>
                  </a:lnTo>
                  <a:lnTo>
                    <a:pt x="1518" y="331"/>
                  </a:lnTo>
                  <a:lnTo>
                    <a:pt x="1520" y="331"/>
                  </a:lnTo>
                  <a:lnTo>
                    <a:pt x="1520" y="329"/>
                  </a:lnTo>
                  <a:lnTo>
                    <a:pt x="1522" y="329"/>
                  </a:lnTo>
                  <a:lnTo>
                    <a:pt x="1522" y="327"/>
                  </a:lnTo>
                  <a:lnTo>
                    <a:pt x="1524" y="327"/>
                  </a:lnTo>
                  <a:lnTo>
                    <a:pt x="1526" y="327"/>
                  </a:lnTo>
                  <a:lnTo>
                    <a:pt x="1526" y="329"/>
                  </a:lnTo>
                  <a:lnTo>
                    <a:pt x="1526" y="331"/>
                  </a:lnTo>
                  <a:lnTo>
                    <a:pt x="1528" y="331"/>
                  </a:lnTo>
                  <a:lnTo>
                    <a:pt x="1528" y="333"/>
                  </a:lnTo>
                  <a:lnTo>
                    <a:pt x="1530" y="333"/>
                  </a:lnTo>
                  <a:lnTo>
                    <a:pt x="1532" y="331"/>
                  </a:lnTo>
                  <a:lnTo>
                    <a:pt x="1532" y="329"/>
                  </a:lnTo>
                  <a:lnTo>
                    <a:pt x="1534" y="329"/>
                  </a:lnTo>
                  <a:lnTo>
                    <a:pt x="1535" y="331"/>
                  </a:lnTo>
                  <a:lnTo>
                    <a:pt x="1537" y="331"/>
                  </a:lnTo>
                  <a:lnTo>
                    <a:pt x="1537" y="333"/>
                  </a:lnTo>
                  <a:lnTo>
                    <a:pt x="1539" y="334"/>
                  </a:lnTo>
                  <a:lnTo>
                    <a:pt x="1541" y="336"/>
                  </a:lnTo>
                  <a:lnTo>
                    <a:pt x="1543" y="336"/>
                  </a:lnTo>
                  <a:lnTo>
                    <a:pt x="1545" y="336"/>
                  </a:lnTo>
                  <a:lnTo>
                    <a:pt x="1547" y="336"/>
                  </a:lnTo>
                  <a:lnTo>
                    <a:pt x="1549" y="336"/>
                  </a:lnTo>
                  <a:lnTo>
                    <a:pt x="1547" y="338"/>
                  </a:lnTo>
                  <a:lnTo>
                    <a:pt x="1547" y="340"/>
                  </a:lnTo>
                  <a:lnTo>
                    <a:pt x="1545" y="340"/>
                  </a:lnTo>
                  <a:lnTo>
                    <a:pt x="1543" y="340"/>
                  </a:lnTo>
                  <a:lnTo>
                    <a:pt x="1543" y="342"/>
                  </a:lnTo>
                  <a:lnTo>
                    <a:pt x="1543" y="344"/>
                  </a:lnTo>
                  <a:lnTo>
                    <a:pt x="1545" y="346"/>
                  </a:lnTo>
                  <a:lnTo>
                    <a:pt x="1545" y="348"/>
                  </a:lnTo>
                  <a:lnTo>
                    <a:pt x="1545" y="350"/>
                  </a:lnTo>
                  <a:lnTo>
                    <a:pt x="1547" y="350"/>
                  </a:lnTo>
                  <a:lnTo>
                    <a:pt x="1547" y="352"/>
                  </a:lnTo>
                  <a:lnTo>
                    <a:pt x="1549" y="350"/>
                  </a:lnTo>
                  <a:lnTo>
                    <a:pt x="1551" y="350"/>
                  </a:lnTo>
                  <a:lnTo>
                    <a:pt x="1553" y="350"/>
                  </a:lnTo>
                  <a:lnTo>
                    <a:pt x="1554" y="350"/>
                  </a:lnTo>
                  <a:lnTo>
                    <a:pt x="1556" y="352"/>
                  </a:lnTo>
                  <a:lnTo>
                    <a:pt x="1560" y="352"/>
                  </a:lnTo>
                  <a:lnTo>
                    <a:pt x="1560" y="355"/>
                  </a:lnTo>
                  <a:lnTo>
                    <a:pt x="1562" y="357"/>
                  </a:lnTo>
                  <a:lnTo>
                    <a:pt x="1564" y="357"/>
                  </a:lnTo>
                  <a:lnTo>
                    <a:pt x="1564" y="359"/>
                  </a:lnTo>
                  <a:lnTo>
                    <a:pt x="1566" y="359"/>
                  </a:lnTo>
                  <a:lnTo>
                    <a:pt x="1564" y="357"/>
                  </a:lnTo>
                  <a:lnTo>
                    <a:pt x="1566" y="355"/>
                  </a:lnTo>
                  <a:lnTo>
                    <a:pt x="1568" y="355"/>
                  </a:lnTo>
                  <a:lnTo>
                    <a:pt x="1570" y="355"/>
                  </a:lnTo>
                  <a:lnTo>
                    <a:pt x="1570" y="353"/>
                  </a:lnTo>
                  <a:lnTo>
                    <a:pt x="1570" y="352"/>
                  </a:lnTo>
                  <a:lnTo>
                    <a:pt x="1572" y="352"/>
                  </a:lnTo>
                  <a:lnTo>
                    <a:pt x="1573" y="352"/>
                  </a:lnTo>
                  <a:lnTo>
                    <a:pt x="1575" y="352"/>
                  </a:lnTo>
                  <a:lnTo>
                    <a:pt x="1577" y="350"/>
                  </a:lnTo>
                  <a:lnTo>
                    <a:pt x="1579" y="348"/>
                  </a:lnTo>
                  <a:lnTo>
                    <a:pt x="1579" y="346"/>
                  </a:lnTo>
                  <a:lnTo>
                    <a:pt x="1583" y="346"/>
                  </a:lnTo>
                  <a:lnTo>
                    <a:pt x="1585" y="346"/>
                  </a:lnTo>
                  <a:lnTo>
                    <a:pt x="1585" y="348"/>
                  </a:lnTo>
                  <a:lnTo>
                    <a:pt x="1589" y="348"/>
                  </a:lnTo>
                  <a:lnTo>
                    <a:pt x="1591" y="350"/>
                  </a:lnTo>
                  <a:lnTo>
                    <a:pt x="1592" y="352"/>
                  </a:lnTo>
                  <a:lnTo>
                    <a:pt x="1592" y="350"/>
                  </a:lnTo>
                  <a:lnTo>
                    <a:pt x="1592" y="348"/>
                  </a:lnTo>
                  <a:lnTo>
                    <a:pt x="1592" y="346"/>
                  </a:lnTo>
                  <a:lnTo>
                    <a:pt x="1591" y="344"/>
                  </a:lnTo>
                  <a:lnTo>
                    <a:pt x="1592" y="342"/>
                  </a:lnTo>
                  <a:lnTo>
                    <a:pt x="1594" y="342"/>
                  </a:lnTo>
                  <a:lnTo>
                    <a:pt x="1594" y="344"/>
                  </a:lnTo>
                  <a:lnTo>
                    <a:pt x="1596" y="344"/>
                  </a:lnTo>
                  <a:lnTo>
                    <a:pt x="1598" y="344"/>
                  </a:lnTo>
                  <a:lnTo>
                    <a:pt x="1600" y="346"/>
                  </a:lnTo>
                  <a:lnTo>
                    <a:pt x="1602" y="348"/>
                  </a:lnTo>
                  <a:lnTo>
                    <a:pt x="1604" y="350"/>
                  </a:lnTo>
                  <a:lnTo>
                    <a:pt x="1606" y="352"/>
                  </a:lnTo>
                  <a:lnTo>
                    <a:pt x="1608" y="353"/>
                  </a:lnTo>
                  <a:lnTo>
                    <a:pt x="1608" y="355"/>
                  </a:lnTo>
                  <a:lnTo>
                    <a:pt x="1608" y="357"/>
                  </a:lnTo>
                  <a:lnTo>
                    <a:pt x="1610" y="357"/>
                  </a:lnTo>
                  <a:lnTo>
                    <a:pt x="1611" y="357"/>
                  </a:lnTo>
                  <a:lnTo>
                    <a:pt x="1611" y="359"/>
                  </a:lnTo>
                  <a:lnTo>
                    <a:pt x="1613" y="359"/>
                  </a:lnTo>
                  <a:lnTo>
                    <a:pt x="1615" y="361"/>
                  </a:lnTo>
                  <a:lnTo>
                    <a:pt x="1617" y="361"/>
                  </a:lnTo>
                  <a:lnTo>
                    <a:pt x="1617" y="363"/>
                  </a:lnTo>
                  <a:lnTo>
                    <a:pt x="1619" y="363"/>
                  </a:lnTo>
                  <a:lnTo>
                    <a:pt x="1621" y="361"/>
                  </a:lnTo>
                  <a:lnTo>
                    <a:pt x="1623" y="361"/>
                  </a:lnTo>
                  <a:lnTo>
                    <a:pt x="1625" y="363"/>
                  </a:lnTo>
                  <a:lnTo>
                    <a:pt x="1627" y="363"/>
                  </a:lnTo>
                  <a:lnTo>
                    <a:pt x="1627" y="361"/>
                  </a:lnTo>
                  <a:lnTo>
                    <a:pt x="1627" y="359"/>
                  </a:lnTo>
                  <a:lnTo>
                    <a:pt x="1627" y="357"/>
                  </a:lnTo>
                  <a:lnTo>
                    <a:pt x="1625" y="355"/>
                  </a:lnTo>
                  <a:lnTo>
                    <a:pt x="1623" y="353"/>
                  </a:lnTo>
                  <a:lnTo>
                    <a:pt x="1623" y="352"/>
                  </a:lnTo>
                  <a:lnTo>
                    <a:pt x="1623" y="350"/>
                  </a:lnTo>
                  <a:lnTo>
                    <a:pt x="1625" y="350"/>
                  </a:lnTo>
                  <a:lnTo>
                    <a:pt x="1625" y="348"/>
                  </a:lnTo>
                  <a:lnTo>
                    <a:pt x="1627" y="350"/>
                  </a:lnTo>
                  <a:lnTo>
                    <a:pt x="1629" y="350"/>
                  </a:lnTo>
                  <a:lnTo>
                    <a:pt x="1630" y="352"/>
                  </a:lnTo>
                  <a:lnTo>
                    <a:pt x="1632" y="352"/>
                  </a:lnTo>
                  <a:lnTo>
                    <a:pt x="1634" y="352"/>
                  </a:lnTo>
                  <a:lnTo>
                    <a:pt x="1634" y="353"/>
                  </a:lnTo>
                  <a:lnTo>
                    <a:pt x="1634" y="355"/>
                  </a:lnTo>
                  <a:lnTo>
                    <a:pt x="1636" y="355"/>
                  </a:lnTo>
                  <a:lnTo>
                    <a:pt x="1638" y="355"/>
                  </a:lnTo>
                  <a:lnTo>
                    <a:pt x="1638" y="357"/>
                  </a:lnTo>
                  <a:lnTo>
                    <a:pt x="1640" y="355"/>
                  </a:lnTo>
                  <a:lnTo>
                    <a:pt x="1642" y="355"/>
                  </a:lnTo>
                  <a:lnTo>
                    <a:pt x="1644" y="355"/>
                  </a:lnTo>
                  <a:lnTo>
                    <a:pt x="1646" y="353"/>
                  </a:lnTo>
                  <a:lnTo>
                    <a:pt x="1648" y="353"/>
                  </a:lnTo>
                  <a:lnTo>
                    <a:pt x="1648" y="355"/>
                  </a:lnTo>
                  <a:lnTo>
                    <a:pt x="1649" y="355"/>
                  </a:lnTo>
                  <a:lnTo>
                    <a:pt x="1651" y="355"/>
                  </a:lnTo>
                  <a:lnTo>
                    <a:pt x="1653" y="357"/>
                  </a:lnTo>
                  <a:lnTo>
                    <a:pt x="1655" y="357"/>
                  </a:lnTo>
                  <a:lnTo>
                    <a:pt x="1655" y="359"/>
                  </a:lnTo>
                  <a:lnTo>
                    <a:pt x="1657" y="361"/>
                  </a:lnTo>
                  <a:lnTo>
                    <a:pt x="1657" y="363"/>
                  </a:lnTo>
                  <a:lnTo>
                    <a:pt x="1659" y="363"/>
                  </a:lnTo>
                  <a:lnTo>
                    <a:pt x="1659" y="365"/>
                  </a:lnTo>
                  <a:lnTo>
                    <a:pt x="1661" y="369"/>
                  </a:lnTo>
                  <a:lnTo>
                    <a:pt x="1661" y="374"/>
                  </a:lnTo>
                  <a:lnTo>
                    <a:pt x="1659" y="376"/>
                  </a:lnTo>
                  <a:lnTo>
                    <a:pt x="1659" y="378"/>
                  </a:lnTo>
                  <a:lnTo>
                    <a:pt x="1659" y="380"/>
                  </a:lnTo>
                  <a:lnTo>
                    <a:pt x="1657" y="380"/>
                  </a:lnTo>
                  <a:lnTo>
                    <a:pt x="1657" y="382"/>
                  </a:lnTo>
                  <a:lnTo>
                    <a:pt x="1655" y="384"/>
                  </a:lnTo>
                  <a:lnTo>
                    <a:pt x="1653" y="386"/>
                  </a:lnTo>
                  <a:lnTo>
                    <a:pt x="1651" y="388"/>
                  </a:lnTo>
                  <a:lnTo>
                    <a:pt x="1648" y="390"/>
                  </a:lnTo>
                  <a:lnTo>
                    <a:pt x="1646" y="391"/>
                  </a:lnTo>
                  <a:lnTo>
                    <a:pt x="1646" y="393"/>
                  </a:lnTo>
                  <a:lnTo>
                    <a:pt x="1646" y="395"/>
                  </a:lnTo>
                  <a:lnTo>
                    <a:pt x="1646" y="397"/>
                  </a:lnTo>
                  <a:lnTo>
                    <a:pt x="1648" y="399"/>
                  </a:lnTo>
                  <a:lnTo>
                    <a:pt x="1649" y="399"/>
                  </a:lnTo>
                  <a:lnTo>
                    <a:pt x="1651" y="399"/>
                  </a:lnTo>
                  <a:lnTo>
                    <a:pt x="1653" y="399"/>
                  </a:lnTo>
                  <a:lnTo>
                    <a:pt x="1655" y="399"/>
                  </a:lnTo>
                  <a:lnTo>
                    <a:pt x="1657" y="401"/>
                  </a:lnTo>
                  <a:lnTo>
                    <a:pt x="1659" y="403"/>
                  </a:lnTo>
                  <a:lnTo>
                    <a:pt x="1661" y="403"/>
                  </a:lnTo>
                  <a:lnTo>
                    <a:pt x="1661" y="405"/>
                  </a:lnTo>
                  <a:lnTo>
                    <a:pt x="1661" y="407"/>
                  </a:lnTo>
                  <a:lnTo>
                    <a:pt x="1661" y="409"/>
                  </a:lnTo>
                  <a:lnTo>
                    <a:pt x="1661" y="412"/>
                  </a:lnTo>
                  <a:lnTo>
                    <a:pt x="1661" y="414"/>
                  </a:lnTo>
                  <a:lnTo>
                    <a:pt x="1659" y="416"/>
                  </a:lnTo>
                  <a:lnTo>
                    <a:pt x="1659" y="418"/>
                  </a:lnTo>
                  <a:lnTo>
                    <a:pt x="1659" y="420"/>
                  </a:lnTo>
                  <a:lnTo>
                    <a:pt x="1661" y="424"/>
                  </a:lnTo>
                  <a:lnTo>
                    <a:pt x="1661" y="426"/>
                  </a:lnTo>
                  <a:lnTo>
                    <a:pt x="1663" y="429"/>
                  </a:lnTo>
                  <a:lnTo>
                    <a:pt x="1663" y="431"/>
                  </a:lnTo>
                  <a:lnTo>
                    <a:pt x="1663" y="433"/>
                  </a:lnTo>
                  <a:lnTo>
                    <a:pt x="1663" y="437"/>
                  </a:lnTo>
                  <a:lnTo>
                    <a:pt x="1661" y="443"/>
                  </a:lnTo>
                  <a:lnTo>
                    <a:pt x="1661" y="445"/>
                  </a:lnTo>
                  <a:lnTo>
                    <a:pt x="1659" y="447"/>
                  </a:lnTo>
                  <a:lnTo>
                    <a:pt x="1659" y="448"/>
                  </a:lnTo>
                  <a:lnTo>
                    <a:pt x="1657" y="450"/>
                  </a:lnTo>
                  <a:lnTo>
                    <a:pt x="1657" y="452"/>
                  </a:lnTo>
                  <a:lnTo>
                    <a:pt x="1659" y="454"/>
                  </a:lnTo>
                  <a:lnTo>
                    <a:pt x="1659" y="456"/>
                  </a:lnTo>
                  <a:lnTo>
                    <a:pt x="1657" y="458"/>
                  </a:lnTo>
                  <a:lnTo>
                    <a:pt x="1657" y="460"/>
                  </a:lnTo>
                  <a:lnTo>
                    <a:pt x="1657" y="462"/>
                  </a:lnTo>
                  <a:lnTo>
                    <a:pt x="1657" y="464"/>
                  </a:lnTo>
                  <a:lnTo>
                    <a:pt x="1655" y="466"/>
                  </a:lnTo>
                  <a:lnTo>
                    <a:pt x="1655" y="467"/>
                  </a:lnTo>
                  <a:lnTo>
                    <a:pt x="1655" y="469"/>
                  </a:lnTo>
                  <a:lnTo>
                    <a:pt x="1653" y="471"/>
                  </a:lnTo>
                  <a:lnTo>
                    <a:pt x="1653" y="477"/>
                  </a:lnTo>
                  <a:lnTo>
                    <a:pt x="1653" y="479"/>
                  </a:lnTo>
                  <a:lnTo>
                    <a:pt x="1653" y="481"/>
                  </a:lnTo>
                  <a:lnTo>
                    <a:pt x="1653" y="483"/>
                  </a:lnTo>
                  <a:lnTo>
                    <a:pt x="1655" y="486"/>
                  </a:lnTo>
                  <a:lnTo>
                    <a:pt x="1655" y="490"/>
                  </a:lnTo>
                  <a:lnTo>
                    <a:pt x="1655" y="494"/>
                  </a:lnTo>
                  <a:lnTo>
                    <a:pt x="1655" y="498"/>
                  </a:lnTo>
                  <a:lnTo>
                    <a:pt x="1655" y="500"/>
                  </a:lnTo>
                  <a:lnTo>
                    <a:pt x="1655" y="502"/>
                  </a:lnTo>
                  <a:lnTo>
                    <a:pt x="1653" y="504"/>
                  </a:lnTo>
                  <a:lnTo>
                    <a:pt x="1653" y="505"/>
                  </a:lnTo>
                  <a:lnTo>
                    <a:pt x="1651" y="505"/>
                  </a:lnTo>
                  <a:lnTo>
                    <a:pt x="1649" y="507"/>
                  </a:lnTo>
                  <a:lnTo>
                    <a:pt x="1649" y="505"/>
                  </a:lnTo>
                  <a:lnTo>
                    <a:pt x="1648" y="505"/>
                  </a:lnTo>
                  <a:lnTo>
                    <a:pt x="1646" y="507"/>
                  </a:lnTo>
                  <a:lnTo>
                    <a:pt x="1644" y="505"/>
                  </a:lnTo>
                  <a:lnTo>
                    <a:pt x="1640" y="505"/>
                  </a:lnTo>
                  <a:lnTo>
                    <a:pt x="1638" y="505"/>
                  </a:lnTo>
                  <a:lnTo>
                    <a:pt x="1636" y="505"/>
                  </a:lnTo>
                  <a:lnTo>
                    <a:pt x="1634" y="505"/>
                  </a:lnTo>
                  <a:lnTo>
                    <a:pt x="1632" y="505"/>
                  </a:lnTo>
                  <a:lnTo>
                    <a:pt x="1630" y="504"/>
                  </a:lnTo>
                  <a:lnTo>
                    <a:pt x="1629" y="504"/>
                  </a:lnTo>
                  <a:lnTo>
                    <a:pt x="1625" y="502"/>
                  </a:lnTo>
                  <a:lnTo>
                    <a:pt x="1623" y="502"/>
                  </a:lnTo>
                  <a:lnTo>
                    <a:pt x="1621" y="500"/>
                  </a:lnTo>
                  <a:lnTo>
                    <a:pt x="1615" y="500"/>
                  </a:lnTo>
                  <a:lnTo>
                    <a:pt x="1613" y="498"/>
                  </a:lnTo>
                  <a:lnTo>
                    <a:pt x="1610" y="496"/>
                  </a:lnTo>
                  <a:lnTo>
                    <a:pt x="1608" y="494"/>
                  </a:lnTo>
                  <a:lnTo>
                    <a:pt x="1606" y="494"/>
                  </a:lnTo>
                  <a:lnTo>
                    <a:pt x="1604" y="492"/>
                  </a:lnTo>
                  <a:lnTo>
                    <a:pt x="1602" y="490"/>
                  </a:lnTo>
                  <a:lnTo>
                    <a:pt x="1600" y="490"/>
                  </a:lnTo>
                  <a:lnTo>
                    <a:pt x="1598" y="488"/>
                  </a:lnTo>
                  <a:lnTo>
                    <a:pt x="1596" y="488"/>
                  </a:lnTo>
                  <a:lnTo>
                    <a:pt x="1594" y="488"/>
                  </a:lnTo>
                  <a:lnTo>
                    <a:pt x="1592" y="486"/>
                  </a:lnTo>
                  <a:lnTo>
                    <a:pt x="1591" y="486"/>
                  </a:lnTo>
                  <a:lnTo>
                    <a:pt x="1589" y="485"/>
                  </a:lnTo>
                  <a:lnTo>
                    <a:pt x="1587" y="485"/>
                  </a:lnTo>
                  <a:lnTo>
                    <a:pt x="1581" y="483"/>
                  </a:lnTo>
                  <a:lnTo>
                    <a:pt x="1575" y="479"/>
                  </a:lnTo>
                  <a:lnTo>
                    <a:pt x="1572" y="477"/>
                  </a:lnTo>
                  <a:lnTo>
                    <a:pt x="1568" y="475"/>
                  </a:lnTo>
                  <a:lnTo>
                    <a:pt x="1564" y="475"/>
                  </a:lnTo>
                  <a:lnTo>
                    <a:pt x="1562" y="473"/>
                  </a:lnTo>
                  <a:lnTo>
                    <a:pt x="1560" y="471"/>
                  </a:lnTo>
                  <a:lnTo>
                    <a:pt x="1558" y="469"/>
                  </a:lnTo>
                  <a:lnTo>
                    <a:pt x="1556" y="469"/>
                  </a:lnTo>
                  <a:lnTo>
                    <a:pt x="1554" y="469"/>
                  </a:lnTo>
                  <a:lnTo>
                    <a:pt x="1554" y="467"/>
                  </a:lnTo>
                  <a:lnTo>
                    <a:pt x="1553" y="467"/>
                  </a:lnTo>
                  <a:lnTo>
                    <a:pt x="1551" y="466"/>
                  </a:lnTo>
                  <a:lnTo>
                    <a:pt x="1549" y="466"/>
                  </a:lnTo>
                  <a:lnTo>
                    <a:pt x="1547" y="466"/>
                  </a:lnTo>
                  <a:lnTo>
                    <a:pt x="1545" y="466"/>
                  </a:lnTo>
                  <a:lnTo>
                    <a:pt x="1543" y="466"/>
                  </a:lnTo>
                  <a:lnTo>
                    <a:pt x="1541" y="466"/>
                  </a:lnTo>
                  <a:lnTo>
                    <a:pt x="1539" y="466"/>
                  </a:lnTo>
                  <a:lnTo>
                    <a:pt x="1537" y="466"/>
                  </a:lnTo>
                  <a:lnTo>
                    <a:pt x="1535" y="466"/>
                  </a:lnTo>
                  <a:lnTo>
                    <a:pt x="1534" y="466"/>
                  </a:lnTo>
                  <a:lnTo>
                    <a:pt x="1532" y="466"/>
                  </a:lnTo>
                  <a:lnTo>
                    <a:pt x="1532" y="467"/>
                  </a:lnTo>
                  <a:lnTo>
                    <a:pt x="1530" y="467"/>
                  </a:lnTo>
                  <a:lnTo>
                    <a:pt x="1528" y="469"/>
                  </a:lnTo>
                  <a:lnTo>
                    <a:pt x="1526" y="471"/>
                  </a:lnTo>
                  <a:lnTo>
                    <a:pt x="1524" y="471"/>
                  </a:lnTo>
                  <a:lnTo>
                    <a:pt x="1524" y="473"/>
                  </a:lnTo>
                  <a:lnTo>
                    <a:pt x="1522" y="475"/>
                  </a:lnTo>
                  <a:lnTo>
                    <a:pt x="1520" y="477"/>
                  </a:lnTo>
                  <a:lnTo>
                    <a:pt x="1518" y="477"/>
                  </a:lnTo>
                  <a:lnTo>
                    <a:pt x="1516" y="477"/>
                  </a:lnTo>
                  <a:lnTo>
                    <a:pt x="1515" y="477"/>
                  </a:lnTo>
                  <a:lnTo>
                    <a:pt x="1513" y="477"/>
                  </a:lnTo>
                  <a:lnTo>
                    <a:pt x="1511" y="477"/>
                  </a:lnTo>
                  <a:lnTo>
                    <a:pt x="1509" y="477"/>
                  </a:lnTo>
                  <a:lnTo>
                    <a:pt x="1507" y="477"/>
                  </a:lnTo>
                  <a:lnTo>
                    <a:pt x="1505" y="479"/>
                  </a:lnTo>
                  <a:lnTo>
                    <a:pt x="1503" y="479"/>
                  </a:lnTo>
                  <a:lnTo>
                    <a:pt x="1501" y="479"/>
                  </a:lnTo>
                  <a:lnTo>
                    <a:pt x="1499" y="479"/>
                  </a:lnTo>
                  <a:lnTo>
                    <a:pt x="1497" y="479"/>
                  </a:lnTo>
                  <a:lnTo>
                    <a:pt x="1496" y="479"/>
                  </a:lnTo>
                  <a:lnTo>
                    <a:pt x="1494" y="481"/>
                  </a:lnTo>
                  <a:lnTo>
                    <a:pt x="1492" y="481"/>
                  </a:lnTo>
                  <a:lnTo>
                    <a:pt x="1490" y="483"/>
                  </a:lnTo>
                  <a:lnTo>
                    <a:pt x="1488" y="483"/>
                  </a:lnTo>
                  <a:lnTo>
                    <a:pt x="1486" y="485"/>
                  </a:lnTo>
                  <a:lnTo>
                    <a:pt x="1486" y="483"/>
                  </a:lnTo>
                  <a:lnTo>
                    <a:pt x="1484" y="483"/>
                  </a:lnTo>
                  <a:lnTo>
                    <a:pt x="1482" y="483"/>
                  </a:lnTo>
                  <a:lnTo>
                    <a:pt x="1482" y="481"/>
                  </a:lnTo>
                  <a:lnTo>
                    <a:pt x="1482" y="479"/>
                  </a:lnTo>
                  <a:lnTo>
                    <a:pt x="1480" y="479"/>
                  </a:lnTo>
                  <a:lnTo>
                    <a:pt x="1480" y="477"/>
                  </a:lnTo>
                  <a:lnTo>
                    <a:pt x="1478" y="475"/>
                  </a:lnTo>
                  <a:lnTo>
                    <a:pt x="1478" y="473"/>
                  </a:lnTo>
                  <a:lnTo>
                    <a:pt x="1477" y="473"/>
                  </a:lnTo>
                  <a:lnTo>
                    <a:pt x="1477" y="471"/>
                  </a:lnTo>
                  <a:lnTo>
                    <a:pt x="1475" y="471"/>
                  </a:lnTo>
                  <a:lnTo>
                    <a:pt x="1475" y="469"/>
                  </a:lnTo>
                  <a:lnTo>
                    <a:pt x="1473" y="469"/>
                  </a:lnTo>
                  <a:lnTo>
                    <a:pt x="1473" y="467"/>
                  </a:lnTo>
                  <a:lnTo>
                    <a:pt x="1471" y="467"/>
                  </a:lnTo>
                  <a:lnTo>
                    <a:pt x="1469" y="466"/>
                  </a:lnTo>
                  <a:lnTo>
                    <a:pt x="1467" y="464"/>
                  </a:lnTo>
                  <a:lnTo>
                    <a:pt x="1465" y="464"/>
                  </a:lnTo>
                  <a:lnTo>
                    <a:pt x="1465" y="462"/>
                  </a:lnTo>
                  <a:lnTo>
                    <a:pt x="1465" y="464"/>
                  </a:lnTo>
                  <a:lnTo>
                    <a:pt x="1463" y="464"/>
                  </a:lnTo>
                  <a:lnTo>
                    <a:pt x="1461" y="464"/>
                  </a:lnTo>
                  <a:lnTo>
                    <a:pt x="1461" y="466"/>
                  </a:lnTo>
                  <a:lnTo>
                    <a:pt x="1459" y="466"/>
                  </a:lnTo>
                  <a:lnTo>
                    <a:pt x="1459" y="467"/>
                  </a:lnTo>
                  <a:lnTo>
                    <a:pt x="1458" y="467"/>
                  </a:lnTo>
                  <a:lnTo>
                    <a:pt x="1456" y="469"/>
                  </a:lnTo>
                  <a:lnTo>
                    <a:pt x="1454" y="469"/>
                  </a:lnTo>
                  <a:lnTo>
                    <a:pt x="1452" y="469"/>
                  </a:lnTo>
                  <a:lnTo>
                    <a:pt x="1450" y="469"/>
                  </a:lnTo>
                  <a:lnTo>
                    <a:pt x="1448" y="469"/>
                  </a:lnTo>
                  <a:lnTo>
                    <a:pt x="1446" y="469"/>
                  </a:lnTo>
                  <a:lnTo>
                    <a:pt x="1444" y="469"/>
                  </a:lnTo>
                  <a:lnTo>
                    <a:pt x="1442" y="469"/>
                  </a:lnTo>
                  <a:lnTo>
                    <a:pt x="1440" y="469"/>
                  </a:lnTo>
                  <a:lnTo>
                    <a:pt x="1439" y="469"/>
                  </a:lnTo>
                  <a:lnTo>
                    <a:pt x="1437" y="469"/>
                  </a:lnTo>
                  <a:lnTo>
                    <a:pt x="1435" y="469"/>
                  </a:lnTo>
                  <a:lnTo>
                    <a:pt x="1433" y="469"/>
                  </a:lnTo>
                  <a:lnTo>
                    <a:pt x="1431" y="471"/>
                  </a:lnTo>
                  <a:lnTo>
                    <a:pt x="1429" y="471"/>
                  </a:lnTo>
                  <a:lnTo>
                    <a:pt x="1427" y="471"/>
                  </a:lnTo>
                  <a:lnTo>
                    <a:pt x="1427" y="473"/>
                  </a:lnTo>
                  <a:lnTo>
                    <a:pt x="1425" y="473"/>
                  </a:lnTo>
                  <a:lnTo>
                    <a:pt x="1423" y="473"/>
                  </a:lnTo>
                  <a:lnTo>
                    <a:pt x="1421" y="473"/>
                  </a:lnTo>
                  <a:lnTo>
                    <a:pt x="1421" y="475"/>
                  </a:lnTo>
                  <a:lnTo>
                    <a:pt x="1420" y="475"/>
                  </a:lnTo>
                  <a:lnTo>
                    <a:pt x="1418" y="477"/>
                  </a:lnTo>
                  <a:lnTo>
                    <a:pt x="1416" y="479"/>
                  </a:lnTo>
                  <a:lnTo>
                    <a:pt x="1414" y="481"/>
                  </a:lnTo>
                  <a:lnTo>
                    <a:pt x="1414" y="483"/>
                  </a:lnTo>
                  <a:lnTo>
                    <a:pt x="1414" y="485"/>
                  </a:lnTo>
                  <a:lnTo>
                    <a:pt x="1412" y="485"/>
                  </a:lnTo>
                  <a:lnTo>
                    <a:pt x="1412" y="486"/>
                  </a:lnTo>
                  <a:lnTo>
                    <a:pt x="1410" y="488"/>
                  </a:lnTo>
                  <a:lnTo>
                    <a:pt x="1410" y="490"/>
                  </a:lnTo>
                  <a:lnTo>
                    <a:pt x="1408" y="490"/>
                  </a:lnTo>
                  <a:lnTo>
                    <a:pt x="1408" y="492"/>
                  </a:lnTo>
                  <a:lnTo>
                    <a:pt x="1406" y="494"/>
                  </a:lnTo>
                  <a:lnTo>
                    <a:pt x="1406" y="496"/>
                  </a:lnTo>
                  <a:lnTo>
                    <a:pt x="1404" y="496"/>
                  </a:lnTo>
                  <a:lnTo>
                    <a:pt x="1404" y="498"/>
                  </a:lnTo>
                  <a:lnTo>
                    <a:pt x="1404" y="500"/>
                  </a:lnTo>
                  <a:lnTo>
                    <a:pt x="1402" y="502"/>
                  </a:lnTo>
                  <a:lnTo>
                    <a:pt x="1402" y="504"/>
                  </a:lnTo>
                  <a:lnTo>
                    <a:pt x="1401" y="505"/>
                  </a:lnTo>
                  <a:lnTo>
                    <a:pt x="1401" y="507"/>
                  </a:lnTo>
                  <a:lnTo>
                    <a:pt x="1399" y="507"/>
                  </a:lnTo>
                  <a:lnTo>
                    <a:pt x="1399" y="509"/>
                  </a:lnTo>
                  <a:lnTo>
                    <a:pt x="1397" y="511"/>
                  </a:lnTo>
                  <a:lnTo>
                    <a:pt x="1395" y="513"/>
                  </a:lnTo>
                  <a:lnTo>
                    <a:pt x="1393" y="513"/>
                  </a:lnTo>
                  <a:lnTo>
                    <a:pt x="1393" y="515"/>
                  </a:lnTo>
                  <a:lnTo>
                    <a:pt x="1391" y="515"/>
                  </a:lnTo>
                  <a:lnTo>
                    <a:pt x="1391" y="517"/>
                  </a:lnTo>
                  <a:lnTo>
                    <a:pt x="1389" y="517"/>
                  </a:lnTo>
                  <a:lnTo>
                    <a:pt x="1389" y="519"/>
                  </a:lnTo>
                  <a:lnTo>
                    <a:pt x="1387" y="519"/>
                  </a:lnTo>
                  <a:lnTo>
                    <a:pt x="1380" y="524"/>
                  </a:lnTo>
                  <a:lnTo>
                    <a:pt x="1380" y="526"/>
                  </a:lnTo>
                  <a:lnTo>
                    <a:pt x="1378" y="528"/>
                  </a:lnTo>
                  <a:lnTo>
                    <a:pt x="1376" y="530"/>
                  </a:lnTo>
                  <a:lnTo>
                    <a:pt x="1376" y="532"/>
                  </a:lnTo>
                  <a:lnTo>
                    <a:pt x="1376" y="534"/>
                  </a:lnTo>
                  <a:lnTo>
                    <a:pt x="1374" y="534"/>
                  </a:lnTo>
                  <a:lnTo>
                    <a:pt x="1374" y="536"/>
                  </a:lnTo>
                  <a:lnTo>
                    <a:pt x="1374" y="538"/>
                  </a:lnTo>
                  <a:lnTo>
                    <a:pt x="1374" y="540"/>
                  </a:lnTo>
                  <a:lnTo>
                    <a:pt x="1374" y="542"/>
                  </a:lnTo>
                  <a:lnTo>
                    <a:pt x="1374" y="543"/>
                  </a:lnTo>
                  <a:lnTo>
                    <a:pt x="1374" y="545"/>
                  </a:lnTo>
                  <a:lnTo>
                    <a:pt x="1376" y="547"/>
                  </a:lnTo>
                  <a:lnTo>
                    <a:pt x="1376" y="549"/>
                  </a:lnTo>
                  <a:lnTo>
                    <a:pt x="1376" y="551"/>
                  </a:lnTo>
                  <a:lnTo>
                    <a:pt x="1378" y="551"/>
                  </a:lnTo>
                  <a:lnTo>
                    <a:pt x="1378" y="553"/>
                  </a:lnTo>
                  <a:lnTo>
                    <a:pt x="1376" y="553"/>
                  </a:lnTo>
                  <a:lnTo>
                    <a:pt x="1376" y="555"/>
                  </a:lnTo>
                  <a:lnTo>
                    <a:pt x="1376" y="557"/>
                  </a:lnTo>
                  <a:lnTo>
                    <a:pt x="1376" y="559"/>
                  </a:lnTo>
                  <a:lnTo>
                    <a:pt x="1376" y="561"/>
                  </a:lnTo>
                  <a:lnTo>
                    <a:pt x="1374" y="561"/>
                  </a:lnTo>
                  <a:lnTo>
                    <a:pt x="1374" y="562"/>
                  </a:lnTo>
                  <a:lnTo>
                    <a:pt x="1374" y="564"/>
                  </a:lnTo>
                  <a:lnTo>
                    <a:pt x="1374" y="566"/>
                  </a:lnTo>
                  <a:lnTo>
                    <a:pt x="1374" y="564"/>
                  </a:lnTo>
                  <a:lnTo>
                    <a:pt x="1372" y="564"/>
                  </a:lnTo>
                  <a:lnTo>
                    <a:pt x="1370" y="564"/>
                  </a:lnTo>
                  <a:lnTo>
                    <a:pt x="1368" y="564"/>
                  </a:lnTo>
                  <a:lnTo>
                    <a:pt x="1366" y="564"/>
                  </a:lnTo>
                  <a:lnTo>
                    <a:pt x="1366" y="566"/>
                  </a:lnTo>
                  <a:lnTo>
                    <a:pt x="1366" y="568"/>
                  </a:lnTo>
                  <a:lnTo>
                    <a:pt x="1364" y="568"/>
                  </a:lnTo>
                  <a:lnTo>
                    <a:pt x="1362" y="570"/>
                  </a:lnTo>
                  <a:lnTo>
                    <a:pt x="1362" y="572"/>
                  </a:lnTo>
                  <a:lnTo>
                    <a:pt x="1361" y="572"/>
                  </a:lnTo>
                  <a:lnTo>
                    <a:pt x="1359" y="572"/>
                  </a:lnTo>
                  <a:lnTo>
                    <a:pt x="1357" y="570"/>
                  </a:lnTo>
                  <a:lnTo>
                    <a:pt x="1357" y="568"/>
                  </a:lnTo>
                  <a:lnTo>
                    <a:pt x="1355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3" y="562"/>
                  </a:lnTo>
                  <a:lnTo>
                    <a:pt x="1355" y="562"/>
                  </a:lnTo>
                  <a:lnTo>
                    <a:pt x="1353" y="561"/>
                  </a:lnTo>
                  <a:lnTo>
                    <a:pt x="1353" y="562"/>
                  </a:lnTo>
                  <a:lnTo>
                    <a:pt x="1351" y="562"/>
                  </a:lnTo>
                  <a:lnTo>
                    <a:pt x="1351" y="561"/>
                  </a:lnTo>
                  <a:lnTo>
                    <a:pt x="1351" y="559"/>
                  </a:lnTo>
                  <a:lnTo>
                    <a:pt x="1349" y="559"/>
                  </a:lnTo>
                  <a:lnTo>
                    <a:pt x="1347" y="559"/>
                  </a:lnTo>
                  <a:lnTo>
                    <a:pt x="1345" y="557"/>
                  </a:lnTo>
                  <a:lnTo>
                    <a:pt x="1343" y="555"/>
                  </a:lnTo>
                  <a:lnTo>
                    <a:pt x="1342" y="555"/>
                  </a:lnTo>
                  <a:lnTo>
                    <a:pt x="1342" y="553"/>
                  </a:lnTo>
                  <a:lnTo>
                    <a:pt x="1340" y="553"/>
                  </a:lnTo>
                  <a:lnTo>
                    <a:pt x="1338" y="555"/>
                  </a:lnTo>
                  <a:lnTo>
                    <a:pt x="1336" y="555"/>
                  </a:lnTo>
                  <a:lnTo>
                    <a:pt x="1334" y="557"/>
                  </a:lnTo>
                  <a:lnTo>
                    <a:pt x="1334" y="559"/>
                  </a:lnTo>
                  <a:lnTo>
                    <a:pt x="1332" y="559"/>
                  </a:lnTo>
                  <a:lnTo>
                    <a:pt x="1332" y="561"/>
                  </a:lnTo>
                  <a:lnTo>
                    <a:pt x="1332" y="562"/>
                  </a:lnTo>
                  <a:lnTo>
                    <a:pt x="1330" y="562"/>
                  </a:lnTo>
                  <a:lnTo>
                    <a:pt x="1330" y="564"/>
                  </a:lnTo>
                  <a:lnTo>
                    <a:pt x="1328" y="564"/>
                  </a:lnTo>
                  <a:lnTo>
                    <a:pt x="1328" y="566"/>
                  </a:lnTo>
                  <a:lnTo>
                    <a:pt x="1326" y="566"/>
                  </a:lnTo>
                  <a:lnTo>
                    <a:pt x="1326" y="568"/>
                  </a:lnTo>
                  <a:lnTo>
                    <a:pt x="1324" y="568"/>
                  </a:lnTo>
                  <a:lnTo>
                    <a:pt x="1324" y="570"/>
                  </a:lnTo>
                  <a:lnTo>
                    <a:pt x="1323" y="570"/>
                  </a:lnTo>
                  <a:lnTo>
                    <a:pt x="1321" y="572"/>
                  </a:lnTo>
                  <a:lnTo>
                    <a:pt x="1319" y="572"/>
                  </a:lnTo>
                  <a:lnTo>
                    <a:pt x="1317" y="574"/>
                  </a:lnTo>
                  <a:lnTo>
                    <a:pt x="1317" y="576"/>
                  </a:lnTo>
                  <a:lnTo>
                    <a:pt x="1315" y="576"/>
                  </a:lnTo>
                  <a:lnTo>
                    <a:pt x="1313" y="576"/>
                  </a:lnTo>
                  <a:lnTo>
                    <a:pt x="1311" y="578"/>
                  </a:lnTo>
                  <a:lnTo>
                    <a:pt x="1309" y="578"/>
                  </a:lnTo>
                  <a:lnTo>
                    <a:pt x="1307" y="578"/>
                  </a:lnTo>
                  <a:lnTo>
                    <a:pt x="1307" y="580"/>
                  </a:lnTo>
                  <a:lnTo>
                    <a:pt x="1305" y="580"/>
                  </a:lnTo>
                  <a:lnTo>
                    <a:pt x="1304" y="580"/>
                  </a:lnTo>
                  <a:lnTo>
                    <a:pt x="1302" y="581"/>
                  </a:lnTo>
                  <a:lnTo>
                    <a:pt x="1300" y="581"/>
                  </a:lnTo>
                  <a:lnTo>
                    <a:pt x="1300" y="580"/>
                  </a:lnTo>
                  <a:lnTo>
                    <a:pt x="1298" y="580"/>
                  </a:lnTo>
                  <a:lnTo>
                    <a:pt x="1296" y="580"/>
                  </a:lnTo>
                  <a:lnTo>
                    <a:pt x="1294" y="580"/>
                  </a:lnTo>
                  <a:lnTo>
                    <a:pt x="1292" y="580"/>
                  </a:lnTo>
                  <a:lnTo>
                    <a:pt x="1290" y="580"/>
                  </a:lnTo>
                  <a:lnTo>
                    <a:pt x="1288" y="580"/>
                  </a:lnTo>
                  <a:lnTo>
                    <a:pt x="1286" y="580"/>
                  </a:lnTo>
                  <a:lnTo>
                    <a:pt x="1285" y="580"/>
                  </a:lnTo>
                  <a:lnTo>
                    <a:pt x="1283" y="580"/>
                  </a:lnTo>
                  <a:lnTo>
                    <a:pt x="1281" y="580"/>
                  </a:lnTo>
                  <a:lnTo>
                    <a:pt x="1281" y="581"/>
                  </a:lnTo>
                  <a:lnTo>
                    <a:pt x="1281" y="583"/>
                  </a:lnTo>
                  <a:lnTo>
                    <a:pt x="1281" y="585"/>
                  </a:lnTo>
                  <a:lnTo>
                    <a:pt x="1279" y="587"/>
                  </a:lnTo>
                  <a:lnTo>
                    <a:pt x="1279" y="589"/>
                  </a:lnTo>
                  <a:lnTo>
                    <a:pt x="1277" y="591"/>
                  </a:lnTo>
                  <a:lnTo>
                    <a:pt x="1275" y="593"/>
                  </a:lnTo>
                  <a:lnTo>
                    <a:pt x="1275" y="595"/>
                  </a:lnTo>
                  <a:lnTo>
                    <a:pt x="1273" y="597"/>
                  </a:lnTo>
                  <a:lnTo>
                    <a:pt x="1269" y="599"/>
                  </a:lnTo>
                  <a:lnTo>
                    <a:pt x="1267" y="599"/>
                  </a:lnTo>
                  <a:lnTo>
                    <a:pt x="1266" y="599"/>
                  </a:lnTo>
                  <a:lnTo>
                    <a:pt x="1264" y="599"/>
                  </a:lnTo>
                  <a:lnTo>
                    <a:pt x="1262" y="599"/>
                  </a:lnTo>
                  <a:lnTo>
                    <a:pt x="1260" y="599"/>
                  </a:lnTo>
                  <a:lnTo>
                    <a:pt x="1260" y="597"/>
                  </a:lnTo>
                  <a:lnTo>
                    <a:pt x="1258" y="597"/>
                  </a:lnTo>
                  <a:lnTo>
                    <a:pt x="1258" y="595"/>
                  </a:lnTo>
                  <a:lnTo>
                    <a:pt x="1256" y="595"/>
                  </a:lnTo>
                  <a:lnTo>
                    <a:pt x="1256" y="593"/>
                  </a:lnTo>
                  <a:lnTo>
                    <a:pt x="1254" y="593"/>
                  </a:lnTo>
                  <a:lnTo>
                    <a:pt x="1254" y="591"/>
                  </a:lnTo>
                  <a:lnTo>
                    <a:pt x="1252" y="591"/>
                  </a:lnTo>
                  <a:lnTo>
                    <a:pt x="1250" y="593"/>
                  </a:lnTo>
                  <a:lnTo>
                    <a:pt x="1248" y="593"/>
                  </a:lnTo>
                  <a:lnTo>
                    <a:pt x="1247" y="593"/>
                  </a:lnTo>
                  <a:lnTo>
                    <a:pt x="1245" y="595"/>
                  </a:lnTo>
                  <a:lnTo>
                    <a:pt x="1245" y="597"/>
                  </a:lnTo>
                  <a:lnTo>
                    <a:pt x="1243" y="599"/>
                  </a:lnTo>
                  <a:lnTo>
                    <a:pt x="1243" y="600"/>
                  </a:lnTo>
                  <a:lnTo>
                    <a:pt x="1243" y="602"/>
                  </a:lnTo>
                  <a:lnTo>
                    <a:pt x="1245" y="602"/>
                  </a:lnTo>
                  <a:lnTo>
                    <a:pt x="1245" y="604"/>
                  </a:lnTo>
                  <a:lnTo>
                    <a:pt x="1245" y="606"/>
                  </a:lnTo>
                  <a:lnTo>
                    <a:pt x="1245" y="608"/>
                  </a:lnTo>
                  <a:lnTo>
                    <a:pt x="1243" y="608"/>
                  </a:lnTo>
                  <a:lnTo>
                    <a:pt x="1241" y="610"/>
                  </a:lnTo>
                  <a:lnTo>
                    <a:pt x="1243" y="610"/>
                  </a:lnTo>
                  <a:lnTo>
                    <a:pt x="1241" y="610"/>
                  </a:lnTo>
                  <a:lnTo>
                    <a:pt x="1241" y="612"/>
                  </a:lnTo>
                  <a:lnTo>
                    <a:pt x="1239" y="614"/>
                  </a:lnTo>
                  <a:lnTo>
                    <a:pt x="1237" y="616"/>
                  </a:lnTo>
                  <a:lnTo>
                    <a:pt x="1237" y="618"/>
                  </a:lnTo>
                  <a:lnTo>
                    <a:pt x="1235" y="619"/>
                  </a:lnTo>
                  <a:lnTo>
                    <a:pt x="1235" y="621"/>
                  </a:lnTo>
                  <a:lnTo>
                    <a:pt x="1233" y="623"/>
                  </a:lnTo>
                  <a:lnTo>
                    <a:pt x="1231" y="625"/>
                  </a:lnTo>
                  <a:lnTo>
                    <a:pt x="1229" y="625"/>
                  </a:lnTo>
                  <a:lnTo>
                    <a:pt x="1229" y="627"/>
                  </a:lnTo>
                  <a:lnTo>
                    <a:pt x="1228" y="627"/>
                  </a:lnTo>
                  <a:lnTo>
                    <a:pt x="1226" y="629"/>
                  </a:lnTo>
                  <a:lnTo>
                    <a:pt x="1224" y="631"/>
                  </a:lnTo>
                  <a:lnTo>
                    <a:pt x="1224" y="633"/>
                  </a:lnTo>
                  <a:lnTo>
                    <a:pt x="1222" y="633"/>
                  </a:lnTo>
                  <a:lnTo>
                    <a:pt x="1222" y="635"/>
                  </a:lnTo>
                  <a:lnTo>
                    <a:pt x="1220" y="635"/>
                  </a:lnTo>
                  <a:lnTo>
                    <a:pt x="1220" y="637"/>
                  </a:lnTo>
                  <a:lnTo>
                    <a:pt x="1218" y="637"/>
                  </a:lnTo>
                  <a:lnTo>
                    <a:pt x="1218" y="638"/>
                  </a:lnTo>
                  <a:lnTo>
                    <a:pt x="1216" y="638"/>
                  </a:lnTo>
                  <a:lnTo>
                    <a:pt x="1216" y="640"/>
                  </a:lnTo>
                  <a:lnTo>
                    <a:pt x="1214" y="640"/>
                  </a:lnTo>
                  <a:lnTo>
                    <a:pt x="1214" y="642"/>
                  </a:lnTo>
                  <a:lnTo>
                    <a:pt x="1214" y="644"/>
                  </a:lnTo>
                  <a:lnTo>
                    <a:pt x="1214" y="646"/>
                  </a:lnTo>
                  <a:lnTo>
                    <a:pt x="1214" y="648"/>
                  </a:lnTo>
                  <a:lnTo>
                    <a:pt x="1214" y="650"/>
                  </a:lnTo>
                  <a:lnTo>
                    <a:pt x="1212" y="652"/>
                  </a:lnTo>
                  <a:lnTo>
                    <a:pt x="1210" y="652"/>
                  </a:lnTo>
                  <a:lnTo>
                    <a:pt x="1210" y="650"/>
                  </a:lnTo>
                  <a:lnTo>
                    <a:pt x="1210" y="648"/>
                  </a:lnTo>
                  <a:lnTo>
                    <a:pt x="1210" y="646"/>
                  </a:lnTo>
                  <a:lnTo>
                    <a:pt x="1209" y="646"/>
                  </a:lnTo>
                  <a:lnTo>
                    <a:pt x="1209" y="644"/>
                  </a:lnTo>
                  <a:lnTo>
                    <a:pt x="1207" y="644"/>
                  </a:lnTo>
                  <a:lnTo>
                    <a:pt x="1207" y="642"/>
                  </a:lnTo>
                  <a:lnTo>
                    <a:pt x="1207" y="640"/>
                  </a:lnTo>
                  <a:lnTo>
                    <a:pt x="1209" y="640"/>
                  </a:lnTo>
                  <a:lnTo>
                    <a:pt x="1210" y="640"/>
                  </a:lnTo>
                  <a:lnTo>
                    <a:pt x="1210" y="638"/>
                  </a:lnTo>
                  <a:lnTo>
                    <a:pt x="1210" y="637"/>
                  </a:lnTo>
                  <a:lnTo>
                    <a:pt x="1209" y="637"/>
                  </a:lnTo>
                  <a:lnTo>
                    <a:pt x="1207" y="637"/>
                  </a:lnTo>
                  <a:lnTo>
                    <a:pt x="1205" y="638"/>
                  </a:lnTo>
                  <a:lnTo>
                    <a:pt x="1203" y="638"/>
                  </a:lnTo>
                  <a:lnTo>
                    <a:pt x="1201" y="640"/>
                  </a:lnTo>
                  <a:lnTo>
                    <a:pt x="1201" y="642"/>
                  </a:lnTo>
                  <a:lnTo>
                    <a:pt x="1199" y="642"/>
                  </a:lnTo>
                  <a:lnTo>
                    <a:pt x="1199" y="644"/>
                  </a:lnTo>
                  <a:lnTo>
                    <a:pt x="1197" y="644"/>
                  </a:lnTo>
                  <a:lnTo>
                    <a:pt x="1197" y="646"/>
                  </a:lnTo>
                  <a:lnTo>
                    <a:pt x="1195" y="646"/>
                  </a:lnTo>
                  <a:lnTo>
                    <a:pt x="1195" y="648"/>
                  </a:lnTo>
                  <a:lnTo>
                    <a:pt x="1195" y="650"/>
                  </a:lnTo>
                  <a:lnTo>
                    <a:pt x="1197" y="652"/>
                  </a:lnTo>
                  <a:lnTo>
                    <a:pt x="1199" y="652"/>
                  </a:lnTo>
                  <a:lnTo>
                    <a:pt x="1199" y="654"/>
                  </a:lnTo>
                  <a:lnTo>
                    <a:pt x="1199" y="656"/>
                  </a:lnTo>
                  <a:lnTo>
                    <a:pt x="1197" y="656"/>
                  </a:lnTo>
                  <a:lnTo>
                    <a:pt x="1195" y="656"/>
                  </a:lnTo>
                  <a:lnTo>
                    <a:pt x="1193" y="656"/>
                  </a:lnTo>
                  <a:lnTo>
                    <a:pt x="1191" y="656"/>
                  </a:lnTo>
                  <a:lnTo>
                    <a:pt x="1190" y="656"/>
                  </a:lnTo>
                  <a:lnTo>
                    <a:pt x="1190" y="657"/>
                  </a:lnTo>
                  <a:lnTo>
                    <a:pt x="1188" y="657"/>
                  </a:lnTo>
                  <a:lnTo>
                    <a:pt x="1188" y="656"/>
                  </a:lnTo>
                  <a:lnTo>
                    <a:pt x="1188" y="657"/>
                  </a:lnTo>
                  <a:lnTo>
                    <a:pt x="1186" y="657"/>
                  </a:lnTo>
                  <a:lnTo>
                    <a:pt x="1184" y="657"/>
                  </a:lnTo>
                  <a:lnTo>
                    <a:pt x="1184" y="659"/>
                  </a:lnTo>
                  <a:lnTo>
                    <a:pt x="1186" y="659"/>
                  </a:lnTo>
                  <a:lnTo>
                    <a:pt x="1186" y="661"/>
                  </a:lnTo>
                  <a:lnTo>
                    <a:pt x="1184" y="663"/>
                  </a:lnTo>
                  <a:lnTo>
                    <a:pt x="1182" y="663"/>
                  </a:lnTo>
                  <a:lnTo>
                    <a:pt x="1182" y="665"/>
                  </a:lnTo>
                  <a:lnTo>
                    <a:pt x="1180" y="665"/>
                  </a:lnTo>
                  <a:lnTo>
                    <a:pt x="1180" y="667"/>
                  </a:lnTo>
                  <a:lnTo>
                    <a:pt x="1180" y="669"/>
                  </a:lnTo>
                  <a:lnTo>
                    <a:pt x="1182" y="669"/>
                  </a:lnTo>
                  <a:lnTo>
                    <a:pt x="1182" y="671"/>
                  </a:lnTo>
                  <a:lnTo>
                    <a:pt x="1184" y="671"/>
                  </a:lnTo>
                  <a:lnTo>
                    <a:pt x="1186" y="671"/>
                  </a:lnTo>
                  <a:lnTo>
                    <a:pt x="1186" y="669"/>
                  </a:lnTo>
                  <a:lnTo>
                    <a:pt x="1188" y="669"/>
                  </a:lnTo>
                  <a:lnTo>
                    <a:pt x="1190" y="667"/>
                  </a:lnTo>
                  <a:lnTo>
                    <a:pt x="1191" y="667"/>
                  </a:lnTo>
                  <a:lnTo>
                    <a:pt x="1191" y="669"/>
                  </a:lnTo>
                  <a:lnTo>
                    <a:pt x="1191" y="671"/>
                  </a:lnTo>
                  <a:lnTo>
                    <a:pt x="1193" y="671"/>
                  </a:lnTo>
                  <a:lnTo>
                    <a:pt x="1193" y="673"/>
                  </a:lnTo>
                  <a:lnTo>
                    <a:pt x="1193" y="675"/>
                  </a:lnTo>
                  <a:lnTo>
                    <a:pt x="1193" y="676"/>
                  </a:lnTo>
                  <a:lnTo>
                    <a:pt x="1193" y="678"/>
                  </a:lnTo>
                  <a:lnTo>
                    <a:pt x="1191" y="678"/>
                  </a:lnTo>
                  <a:lnTo>
                    <a:pt x="1191" y="680"/>
                  </a:lnTo>
                  <a:lnTo>
                    <a:pt x="1190" y="680"/>
                  </a:lnTo>
                  <a:lnTo>
                    <a:pt x="1190" y="682"/>
                  </a:lnTo>
                  <a:lnTo>
                    <a:pt x="1188" y="682"/>
                  </a:lnTo>
                  <a:lnTo>
                    <a:pt x="1188" y="684"/>
                  </a:lnTo>
                  <a:lnTo>
                    <a:pt x="1190" y="686"/>
                  </a:lnTo>
                  <a:lnTo>
                    <a:pt x="1188" y="686"/>
                  </a:lnTo>
                  <a:lnTo>
                    <a:pt x="1188" y="688"/>
                  </a:lnTo>
                  <a:lnTo>
                    <a:pt x="1186" y="688"/>
                  </a:lnTo>
                  <a:lnTo>
                    <a:pt x="1184" y="690"/>
                  </a:lnTo>
                  <a:lnTo>
                    <a:pt x="1182" y="690"/>
                  </a:lnTo>
                  <a:lnTo>
                    <a:pt x="1182" y="692"/>
                  </a:lnTo>
                  <a:lnTo>
                    <a:pt x="1184" y="692"/>
                  </a:lnTo>
                  <a:lnTo>
                    <a:pt x="1182" y="694"/>
                  </a:lnTo>
                  <a:lnTo>
                    <a:pt x="1178" y="694"/>
                  </a:lnTo>
                  <a:lnTo>
                    <a:pt x="1176" y="694"/>
                  </a:lnTo>
                  <a:lnTo>
                    <a:pt x="1176" y="697"/>
                  </a:lnTo>
                  <a:lnTo>
                    <a:pt x="1180" y="701"/>
                  </a:lnTo>
                  <a:lnTo>
                    <a:pt x="1180" y="703"/>
                  </a:lnTo>
                  <a:lnTo>
                    <a:pt x="1180" y="705"/>
                  </a:lnTo>
                  <a:lnTo>
                    <a:pt x="1180" y="707"/>
                  </a:lnTo>
                  <a:lnTo>
                    <a:pt x="1178" y="709"/>
                  </a:lnTo>
                  <a:lnTo>
                    <a:pt x="1176" y="709"/>
                  </a:lnTo>
                  <a:lnTo>
                    <a:pt x="1172" y="707"/>
                  </a:lnTo>
                  <a:lnTo>
                    <a:pt x="1172" y="709"/>
                  </a:lnTo>
                  <a:lnTo>
                    <a:pt x="1171" y="713"/>
                  </a:lnTo>
                  <a:lnTo>
                    <a:pt x="1171" y="714"/>
                  </a:lnTo>
                  <a:lnTo>
                    <a:pt x="1171" y="716"/>
                  </a:lnTo>
                  <a:lnTo>
                    <a:pt x="1171" y="718"/>
                  </a:lnTo>
                  <a:lnTo>
                    <a:pt x="1169" y="720"/>
                  </a:lnTo>
                  <a:lnTo>
                    <a:pt x="1165" y="718"/>
                  </a:lnTo>
                  <a:lnTo>
                    <a:pt x="1163" y="720"/>
                  </a:lnTo>
                  <a:lnTo>
                    <a:pt x="1159" y="720"/>
                  </a:lnTo>
                  <a:lnTo>
                    <a:pt x="1159" y="718"/>
                  </a:lnTo>
                  <a:lnTo>
                    <a:pt x="1159" y="716"/>
                  </a:lnTo>
                  <a:lnTo>
                    <a:pt x="1159" y="714"/>
                  </a:lnTo>
                  <a:lnTo>
                    <a:pt x="1157" y="714"/>
                  </a:lnTo>
                  <a:lnTo>
                    <a:pt x="1155" y="714"/>
                  </a:lnTo>
                  <a:lnTo>
                    <a:pt x="1153" y="716"/>
                  </a:lnTo>
                  <a:lnTo>
                    <a:pt x="1153" y="714"/>
                  </a:lnTo>
                  <a:lnTo>
                    <a:pt x="1152" y="713"/>
                  </a:lnTo>
                  <a:lnTo>
                    <a:pt x="1152" y="714"/>
                  </a:lnTo>
                  <a:lnTo>
                    <a:pt x="1150" y="716"/>
                  </a:lnTo>
                  <a:lnTo>
                    <a:pt x="1150" y="718"/>
                  </a:lnTo>
                  <a:lnTo>
                    <a:pt x="1152" y="722"/>
                  </a:lnTo>
                  <a:lnTo>
                    <a:pt x="1152" y="724"/>
                  </a:lnTo>
                  <a:lnTo>
                    <a:pt x="1150" y="726"/>
                  </a:lnTo>
                  <a:lnTo>
                    <a:pt x="1148" y="726"/>
                  </a:lnTo>
                  <a:lnTo>
                    <a:pt x="1146" y="730"/>
                  </a:lnTo>
                  <a:lnTo>
                    <a:pt x="1144" y="731"/>
                  </a:lnTo>
                  <a:lnTo>
                    <a:pt x="1146" y="731"/>
                  </a:lnTo>
                  <a:lnTo>
                    <a:pt x="1146" y="735"/>
                  </a:lnTo>
                  <a:lnTo>
                    <a:pt x="1146" y="737"/>
                  </a:lnTo>
                  <a:lnTo>
                    <a:pt x="1146" y="739"/>
                  </a:lnTo>
                  <a:lnTo>
                    <a:pt x="1144" y="739"/>
                  </a:lnTo>
                  <a:lnTo>
                    <a:pt x="1142" y="737"/>
                  </a:lnTo>
                  <a:lnTo>
                    <a:pt x="1140" y="737"/>
                  </a:lnTo>
                  <a:lnTo>
                    <a:pt x="1140" y="739"/>
                  </a:lnTo>
                  <a:lnTo>
                    <a:pt x="1140" y="743"/>
                  </a:lnTo>
                  <a:lnTo>
                    <a:pt x="1144" y="747"/>
                  </a:lnTo>
                  <a:lnTo>
                    <a:pt x="1144" y="749"/>
                  </a:lnTo>
                  <a:lnTo>
                    <a:pt x="1146" y="749"/>
                  </a:lnTo>
                  <a:lnTo>
                    <a:pt x="1148" y="747"/>
                  </a:lnTo>
                  <a:lnTo>
                    <a:pt x="1148" y="745"/>
                  </a:lnTo>
                  <a:lnTo>
                    <a:pt x="1148" y="743"/>
                  </a:lnTo>
                  <a:lnTo>
                    <a:pt x="1150" y="743"/>
                  </a:lnTo>
                  <a:lnTo>
                    <a:pt x="1150" y="747"/>
                  </a:lnTo>
                  <a:lnTo>
                    <a:pt x="1148" y="747"/>
                  </a:lnTo>
                  <a:lnTo>
                    <a:pt x="1150" y="749"/>
                  </a:lnTo>
                  <a:lnTo>
                    <a:pt x="1150" y="750"/>
                  </a:lnTo>
                  <a:lnTo>
                    <a:pt x="1150" y="752"/>
                  </a:lnTo>
                  <a:lnTo>
                    <a:pt x="1150" y="754"/>
                  </a:lnTo>
                  <a:lnTo>
                    <a:pt x="1150" y="756"/>
                  </a:lnTo>
                  <a:lnTo>
                    <a:pt x="1152" y="760"/>
                  </a:lnTo>
                  <a:lnTo>
                    <a:pt x="1152" y="762"/>
                  </a:lnTo>
                  <a:lnTo>
                    <a:pt x="1150" y="764"/>
                  </a:lnTo>
                  <a:lnTo>
                    <a:pt x="1148" y="764"/>
                  </a:lnTo>
                  <a:lnTo>
                    <a:pt x="1146" y="764"/>
                  </a:lnTo>
                  <a:lnTo>
                    <a:pt x="1144" y="760"/>
                  </a:lnTo>
                  <a:lnTo>
                    <a:pt x="1142" y="760"/>
                  </a:lnTo>
                  <a:lnTo>
                    <a:pt x="1140" y="760"/>
                  </a:lnTo>
                  <a:lnTo>
                    <a:pt x="1138" y="760"/>
                  </a:lnTo>
                  <a:lnTo>
                    <a:pt x="1136" y="760"/>
                  </a:lnTo>
                  <a:lnTo>
                    <a:pt x="1136" y="764"/>
                  </a:lnTo>
                  <a:lnTo>
                    <a:pt x="1136" y="768"/>
                  </a:lnTo>
                  <a:lnTo>
                    <a:pt x="1134" y="768"/>
                  </a:lnTo>
                  <a:lnTo>
                    <a:pt x="1133" y="768"/>
                  </a:lnTo>
                  <a:lnTo>
                    <a:pt x="1131" y="766"/>
                  </a:lnTo>
                  <a:lnTo>
                    <a:pt x="1129" y="764"/>
                  </a:lnTo>
                  <a:lnTo>
                    <a:pt x="1131" y="762"/>
                  </a:lnTo>
                  <a:lnTo>
                    <a:pt x="1131" y="760"/>
                  </a:lnTo>
                  <a:lnTo>
                    <a:pt x="1129" y="760"/>
                  </a:lnTo>
                  <a:lnTo>
                    <a:pt x="1129" y="758"/>
                  </a:lnTo>
                  <a:lnTo>
                    <a:pt x="1127" y="758"/>
                  </a:lnTo>
                  <a:lnTo>
                    <a:pt x="1125" y="758"/>
                  </a:lnTo>
                  <a:lnTo>
                    <a:pt x="1123" y="760"/>
                  </a:lnTo>
                  <a:lnTo>
                    <a:pt x="1121" y="764"/>
                  </a:lnTo>
                  <a:lnTo>
                    <a:pt x="1121" y="766"/>
                  </a:lnTo>
                  <a:lnTo>
                    <a:pt x="1119" y="768"/>
                  </a:lnTo>
                  <a:lnTo>
                    <a:pt x="1119" y="769"/>
                  </a:lnTo>
                  <a:lnTo>
                    <a:pt x="1119" y="771"/>
                  </a:lnTo>
                  <a:lnTo>
                    <a:pt x="1117" y="771"/>
                  </a:lnTo>
                  <a:lnTo>
                    <a:pt x="1117" y="769"/>
                  </a:lnTo>
                  <a:lnTo>
                    <a:pt x="1115" y="768"/>
                  </a:lnTo>
                  <a:lnTo>
                    <a:pt x="1114" y="766"/>
                  </a:lnTo>
                  <a:lnTo>
                    <a:pt x="1112" y="764"/>
                  </a:lnTo>
                  <a:lnTo>
                    <a:pt x="1110" y="762"/>
                  </a:lnTo>
                  <a:lnTo>
                    <a:pt x="1108" y="762"/>
                  </a:lnTo>
                  <a:lnTo>
                    <a:pt x="1106" y="762"/>
                  </a:lnTo>
                  <a:lnTo>
                    <a:pt x="1106" y="764"/>
                  </a:lnTo>
                  <a:lnTo>
                    <a:pt x="1104" y="764"/>
                  </a:lnTo>
                  <a:lnTo>
                    <a:pt x="1106" y="768"/>
                  </a:lnTo>
                  <a:lnTo>
                    <a:pt x="1108" y="768"/>
                  </a:lnTo>
                  <a:lnTo>
                    <a:pt x="1108" y="769"/>
                  </a:lnTo>
                  <a:lnTo>
                    <a:pt x="1108" y="771"/>
                  </a:lnTo>
                  <a:lnTo>
                    <a:pt x="1108" y="773"/>
                  </a:lnTo>
                  <a:lnTo>
                    <a:pt x="1106" y="773"/>
                  </a:lnTo>
                  <a:lnTo>
                    <a:pt x="1104" y="775"/>
                  </a:lnTo>
                  <a:lnTo>
                    <a:pt x="1102" y="775"/>
                  </a:lnTo>
                  <a:lnTo>
                    <a:pt x="1100" y="775"/>
                  </a:lnTo>
                  <a:lnTo>
                    <a:pt x="1098" y="773"/>
                  </a:lnTo>
                  <a:lnTo>
                    <a:pt x="1098" y="775"/>
                  </a:lnTo>
                  <a:lnTo>
                    <a:pt x="1096" y="775"/>
                  </a:lnTo>
                  <a:lnTo>
                    <a:pt x="1096" y="777"/>
                  </a:lnTo>
                  <a:lnTo>
                    <a:pt x="1098" y="777"/>
                  </a:lnTo>
                  <a:lnTo>
                    <a:pt x="1098" y="779"/>
                  </a:lnTo>
                  <a:lnTo>
                    <a:pt x="1100" y="781"/>
                  </a:lnTo>
                  <a:lnTo>
                    <a:pt x="1102" y="781"/>
                  </a:lnTo>
                  <a:lnTo>
                    <a:pt x="1104" y="781"/>
                  </a:lnTo>
                  <a:lnTo>
                    <a:pt x="1104" y="783"/>
                  </a:lnTo>
                  <a:lnTo>
                    <a:pt x="1106" y="783"/>
                  </a:lnTo>
                  <a:lnTo>
                    <a:pt x="1106" y="785"/>
                  </a:lnTo>
                  <a:lnTo>
                    <a:pt x="1106" y="787"/>
                  </a:lnTo>
                  <a:lnTo>
                    <a:pt x="1108" y="787"/>
                  </a:lnTo>
                  <a:lnTo>
                    <a:pt x="1108" y="788"/>
                  </a:lnTo>
                  <a:lnTo>
                    <a:pt x="1110" y="788"/>
                  </a:lnTo>
                  <a:lnTo>
                    <a:pt x="1110" y="790"/>
                  </a:lnTo>
                  <a:lnTo>
                    <a:pt x="1110" y="792"/>
                  </a:lnTo>
                  <a:lnTo>
                    <a:pt x="1108" y="792"/>
                  </a:lnTo>
                  <a:lnTo>
                    <a:pt x="1108" y="794"/>
                  </a:lnTo>
                  <a:lnTo>
                    <a:pt x="1106" y="794"/>
                  </a:lnTo>
                  <a:lnTo>
                    <a:pt x="1104" y="796"/>
                  </a:lnTo>
                  <a:lnTo>
                    <a:pt x="1102" y="796"/>
                  </a:lnTo>
                  <a:lnTo>
                    <a:pt x="1100" y="796"/>
                  </a:lnTo>
                  <a:lnTo>
                    <a:pt x="1098" y="796"/>
                  </a:lnTo>
                  <a:lnTo>
                    <a:pt x="1098" y="798"/>
                  </a:lnTo>
                  <a:lnTo>
                    <a:pt x="1096" y="798"/>
                  </a:lnTo>
                  <a:lnTo>
                    <a:pt x="1095" y="798"/>
                  </a:lnTo>
                  <a:lnTo>
                    <a:pt x="1093" y="798"/>
                  </a:lnTo>
                  <a:lnTo>
                    <a:pt x="1091" y="798"/>
                  </a:lnTo>
                  <a:lnTo>
                    <a:pt x="1089" y="798"/>
                  </a:lnTo>
                  <a:lnTo>
                    <a:pt x="1087" y="796"/>
                  </a:lnTo>
                  <a:lnTo>
                    <a:pt x="1085" y="796"/>
                  </a:lnTo>
                  <a:lnTo>
                    <a:pt x="1085" y="794"/>
                  </a:lnTo>
                  <a:lnTo>
                    <a:pt x="1087" y="790"/>
                  </a:lnTo>
                  <a:lnTo>
                    <a:pt x="1087" y="787"/>
                  </a:lnTo>
                  <a:lnTo>
                    <a:pt x="1085" y="787"/>
                  </a:lnTo>
                  <a:lnTo>
                    <a:pt x="1083" y="787"/>
                  </a:lnTo>
                  <a:lnTo>
                    <a:pt x="1081" y="787"/>
                  </a:lnTo>
                  <a:lnTo>
                    <a:pt x="1077" y="788"/>
                  </a:lnTo>
                  <a:lnTo>
                    <a:pt x="1076" y="788"/>
                  </a:lnTo>
                  <a:lnTo>
                    <a:pt x="1074" y="788"/>
                  </a:lnTo>
                  <a:lnTo>
                    <a:pt x="1072" y="788"/>
                  </a:lnTo>
                  <a:lnTo>
                    <a:pt x="1070" y="787"/>
                  </a:lnTo>
                  <a:lnTo>
                    <a:pt x="1070" y="785"/>
                  </a:lnTo>
                  <a:lnTo>
                    <a:pt x="1068" y="787"/>
                  </a:lnTo>
                  <a:lnTo>
                    <a:pt x="1066" y="787"/>
                  </a:lnTo>
                  <a:lnTo>
                    <a:pt x="1066" y="790"/>
                  </a:lnTo>
                  <a:lnTo>
                    <a:pt x="1064" y="790"/>
                  </a:lnTo>
                  <a:lnTo>
                    <a:pt x="1064" y="792"/>
                  </a:lnTo>
                  <a:lnTo>
                    <a:pt x="1062" y="794"/>
                  </a:lnTo>
                  <a:lnTo>
                    <a:pt x="1062" y="792"/>
                  </a:lnTo>
                  <a:lnTo>
                    <a:pt x="1060" y="792"/>
                  </a:lnTo>
                  <a:lnTo>
                    <a:pt x="1060" y="794"/>
                  </a:lnTo>
                  <a:lnTo>
                    <a:pt x="1060" y="792"/>
                  </a:lnTo>
                  <a:lnTo>
                    <a:pt x="1058" y="792"/>
                  </a:lnTo>
                  <a:lnTo>
                    <a:pt x="1058" y="796"/>
                  </a:lnTo>
                  <a:lnTo>
                    <a:pt x="1058" y="798"/>
                  </a:lnTo>
                  <a:lnTo>
                    <a:pt x="1058" y="800"/>
                  </a:lnTo>
                  <a:lnTo>
                    <a:pt x="1058" y="802"/>
                  </a:lnTo>
                  <a:lnTo>
                    <a:pt x="1058" y="804"/>
                  </a:lnTo>
                  <a:lnTo>
                    <a:pt x="1058" y="806"/>
                  </a:lnTo>
                  <a:lnTo>
                    <a:pt x="1057" y="806"/>
                  </a:lnTo>
                  <a:lnTo>
                    <a:pt x="1053" y="807"/>
                  </a:lnTo>
                  <a:lnTo>
                    <a:pt x="1053" y="809"/>
                  </a:lnTo>
                  <a:lnTo>
                    <a:pt x="1051" y="811"/>
                  </a:lnTo>
                  <a:lnTo>
                    <a:pt x="1049" y="811"/>
                  </a:lnTo>
                  <a:lnTo>
                    <a:pt x="1047" y="815"/>
                  </a:lnTo>
                  <a:lnTo>
                    <a:pt x="1047" y="819"/>
                  </a:lnTo>
                  <a:lnTo>
                    <a:pt x="1045" y="821"/>
                  </a:lnTo>
                  <a:lnTo>
                    <a:pt x="1045" y="823"/>
                  </a:lnTo>
                  <a:lnTo>
                    <a:pt x="1043" y="823"/>
                  </a:lnTo>
                  <a:lnTo>
                    <a:pt x="1041" y="825"/>
                  </a:lnTo>
                  <a:lnTo>
                    <a:pt x="1039" y="828"/>
                  </a:lnTo>
                  <a:lnTo>
                    <a:pt x="1039" y="830"/>
                  </a:lnTo>
                  <a:lnTo>
                    <a:pt x="1039" y="832"/>
                  </a:lnTo>
                  <a:lnTo>
                    <a:pt x="1041" y="832"/>
                  </a:lnTo>
                  <a:lnTo>
                    <a:pt x="1041" y="834"/>
                  </a:lnTo>
                  <a:lnTo>
                    <a:pt x="1041" y="836"/>
                  </a:lnTo>
                  <a:lnTo>
                    <a:pt x="1038" y="840"/>
                  </a:lnTo>
                  <a:lnTo>
                    <a:pt x="1034" y="840"/>
                  </a:lnTo>
                  <a:lnTo>
                    <a:pt x="1034" y="842"/>
                  </a:lnTo>
                  <a:lnTo>
                    <a:pt x="1034" y="844"/>
                  </a:lnTo>
                  <a:lnTo>
                    <a:pt x="1032" y="842"/>
                  </a:lnTo>
                  <a:lnTo>
                    <a:pt x="1030" y="844"/>
                  </a:lnTo>
                  <a:lnTo>
                    <a:pt x="1028" y="842"/>
                  </a:lnTo>
                  <a:lnTo>
                    <a:pt x="1028" y="844"/>
                  </a:lnTo>
                  <a:lnTo>
                    <a:pt x="1028" y="845"/>
                  </a:lnTo>
                  <a:lnTo>
                    <a:pt x="1030" y="845"/>
                  </a:lnTo>
                  <a:lnTo>
                    <a:pt x="1032" y="847"/>
                  </a:lnTo>
                  <a:lnTo>
                    <a:pt x="1032" y="849"/>
                  </a:lnTo>
                  <a:lnTo>
                    <a:pt x="1030" y="851"/>
                  </a:lnTo>
                  <a:lnTo>
                    <a:pt x="1028" y="853"/>
                  </a:lnTo>
                  <a:lnTo>
                    <a:pt x="1026" y="855"/>
                  </a:lnTo>
                  <a:lnTo>
                    <a:pt x="1028" y="859"/>
                  </a:lnTo>
                  <a:lnTo>
                    <a:pt x="1030" y="859"/>
                  </a:lnTo>
                  <a:lnTo>
                    <a:pt x="1032" y="857"/>
                  </a:lnTo>
                  <a:lnTo>
                    <a:pt x="1034" y="857"/>
                  </a:lnTo>
                  <a:lnTo>
                    <a:pt x="1036" y="857"/>
                  </a:lnTo>
                  <a:lnTo>
                    <a:pt x="1036" y="861"/>
                  </a:lnTo>
                  <a:lnTo>
                    <a:pt x="1034" y="863"/>
                  </a:lnTo>
                  <a:lnTo>
                    <a:pt x="1032" y="863"/>
                  </a:lnTo>
                  <a:lnTo>
                    <a:pt x="1032" y="861"/>
                  </a:lnTo>
                  <a:lnTo>
                    <a:pt x="1030" y="861"/>
                  </a:lnTo>
                  <a:lnTo>
                    <a:pt x="1028" y="861"/>
                  </a:lnTo>
                  <a:lnTo>
                    <a:pt x="1026" y="861"/>
                  </a:lnTo>
                  <a:lnTo>
                    <a:pt x="1024" y="861"/>
                  </a:lnTo>
                  <a:lnTo>
                    <a:pt x="1022" y="863"/>
                  </a:lnTo>
                  <a:lnTo>
                    <a:pt x="1022" y="864"/>
                  </a:lnTo>
                  <a:lnTo>
                    <a:pt x="1022" y="866"/>
                  </a:lnTo>
                  <a:lnTo>
                    <a:pt x="1024" y="866"/>
                  </a:lnTo>
                  <a:lnTo>
                    <a:pt x="1024" y="868"/>
                  </a:lnTo>
                  <a:lnTo>
                    <a:pt x="1024" y="870"/>
                  </a:lnTo>
                  <a:lnTo>
                    <a:pt x="1026" y="872"/>
                  </a:lnTo>
                  <a:lnTo>
                    <a:pt x="1026" y="874"/>
                  </a:lnTo>
                  <a:lnTo>
                    <a:pt x="1024" y="874"/>
                  </a:lnTo>
                  <a:lnTo>
                    <a:pt x="1022" y="878"/>
                  </a:lnTo>
                  <a:lnTo>
                    <a:pt x="1020" y="878"/>
                  </a:lnTo>
                  <a:lnTo>
                    <a:pt x="1019" y="878"/>
                  </a:lnTo>
                  <a:lnTo>
                    <a:pt x="1017" y="880"/>
                  </a:lnTo>
                  <a:lnTo>
                    <a:pt x="1017" y="882"/>
                  </a:lnTo>
                  <a:lnTo>
                    <a:pt x="1015" y="882"/>
                  </a:lnTo>
                  <a:lnTo>
                    <a:pt x="1013" y="882"/>
                  </a:lnTo>
                  <a:lnTo>
                    <a:pt x="1011" y="880"/>
                  </a:lnTo>
                  <a:lnTo>
                    <a:pt x="1009" y="880"/>
                  </a:lnTo>
                  <a:lnTo>
                    <a:pt x="1007" y="880"/>
                  </a:lnTo>
                  <a:lnTo>
                    <a:pt x="1007" y="882"/>
                  </a:lnTo>
                  <a:lnTo>
                    <a:pt x="1005" y="882"/>
                  </a:lnTo>
                  <a:lnTo>
                    <a:pt x="1003" y="882"/>
                  </a:lnTo>
                  <a:lnTo>
                    <a:pt x="1001" y="882"/>
                  </a:lnTo>
                  <a:lnTo>
                    <a:pt x="1000" y="882"/>
                  </a:lnTo>
                  <a:lnTo>
                    <a:pt x="998" y="882"/>
                  </a:lnTo>
                  <a:lnTo>
                    <a:pt x="996" y="882"/>
                  </a:lnTo>
                  <a:lnTo>
                    <a:pt x="994" y="883"/>
                  </a:lnTo>
                  <a:lnTo>
                    <a:pt x="992" y="885"/>
                  </a:lnTo>
                  <a:lnTo>
                    <a:pt x="992" y="887"/>
                  </a:lnTo>
                  <a:lnTo>
                    <a:pt x="990" y="887"/>
                  </a:lnTo>
                  <a:lnTo>
                    <a:pt x="988" y="887"/>
                  </a:lnTo>
                  <a:lnTo>
                    <a:pt x="986" y="887"/>
                  </a:lnTo>
                  <a:lnTo>
                    <a:pt x="984" y="887"/>
                  </a:lnTo>
                  <a:lnTo>
                    <a:pt x="984" y="889"/>
                  </a:lnTo>
                  <a:lnTo>
                    <a:pt x="986" y="889"/>
                  </a:lnTo>
                  <a:lnTo>
                    <a:pt x="986" y="891"/>
                  </a:lnTo>
                  <a:lnTo>
                    <a:pt x="984" y="893"/>
                  </a:lnTo>
                  <a:lnTo>
                    <a:pt x="984" y="895"/>
                  </a:lnTo>
                  <a:lnTo>
                    <a:pt x="982" y="897"/>
                  </a:lnTo>
                  <a:lnTo>
                    <a:pt x="981" y="899"/>
                  </a:lnTo>
                  <a:lnTo>
                    <a:pt x="979" y="899"/>
                  </a:lnTo>
                  <a:lnTo>
                    <a:pt x="977" y="897"/>
                  </a:lnTo>
                  <a:lnTo>
                    <a:pt x="977" y="895"/>
                  </a:lnTo>
                  <a:lnTo>
                    <a:pt x="979" y="893"/>
                  </a:lnTo>
                  <a:lnTo>
                    <a:pt x="981" y="889"/>
                  </a:lnTo>
                  <a:lnTo>
                    <a:pt x="979" y="887"/>
                  </a:lnTo>
                  <a:lnTo>
                    <a:pt x="977" y="885"/>
                  </a:lnTo>
                  <a:lnTo>
                    <a:pt x="977" y="883"/>
                  </a:lnTo>
                  <a:lnTo>
                    <a:pt x="975" y="883"/>
                  </a:lnTo>
                  <a:lnTo>
                    <a:pt x="973" y="883"/>
                  </a:lnTo>
                  <a:lnTo>
                    <a:pt x="971" y="883"/>
                  </a:lnTo>
                  <a:lnTo>
                    <a:pt x="969" y="882"/>
                  </a:lnTo>
                  <a:lnTo>
                    <a:pt x="969" y="880"/>
                  </a:lnTo>
                  <a:lnTo>
                    <a:pt x="969" y="878"/>
                  </a:lnTo>
                  <a:lnTo>
                    <a:pt x="967" y="878"/>
                  </a:lnTo>
                  <a:lnTo>
                    <a:pt x="967" y="876"/>
                  </a:lnTo>
                  <a:lnTo>
                    <a:pt x="965" y="876"/>
                  </a:lnTo>
                  <a:lnTo>
                    <a:pt x="963" y="874"/>
                  </a:lnTo>
                  <a:lnTo>
                    <a:pt x="963" y="872"/>
                  </a:lnTo>
                  <a:lnTo>
                    <a:pt x="962" y="872"/>
                  </a:lnTo>
                  <a:lnTo>
                    <a:pt x="960" y="872"/>
                  </a:lnTo>
                  <a:lnTo>
                    <a:pt x="958" y="872"/>
                  </a:lnTo>
                  <a:lnTo>
                    <a:pt x="956" y="872"/>
                  </a:lnTo>
                  <a:lnTo>
                    <a:pt x="954" y="872"/>
                  </a:lnTo>
                  <a:lnTo>
                    <a:pt x="952" y="872"/>
                  </a:lnTo>
                  <a:lnTo>
                    <a:pt x="950" y="872"/>
                  </a:lnTo>
                  <a:lnTo>
                    <a:pt x="948" y="872"/>
                  </a:lnTo>
                  <a:lnTo>
                    <a:pt x="946" y="874"/>
                  </a:lnTo>
                  <a:lnTo>
                    <a:pt x="944" y="872"/>
                  </a:lnTo>
                  <a:lnTo>
                    <a:pt x="941" y="872"/>
                  </a:lnTo>
                  <a:lnTo>
                    <a:pt x="939" y="872"/>
                  </a:lnTo>
                  <a:lnTo>
                    <a:pt x="939" y="870"/>
                  </a:lnTo>
                  <a:lnTo>
                    <a:pt x="937" y="870"/>
                  </a:lnTo>
                  <a:lnTo>
                    <a:pt x="937" y="868"/>
                  </a:lnTo>
                  <a:lnTo>
                    <a:pt x="937" y="866"/>
                  </a:lnTo>
                  <a:lnTo>
                    <a:pt x="935" y="864"/>
                  </a:lnTo>
                  <a:lnTo>
                    <a:pt x="935" y="863"/>
                  </a:lnTo>
                  <a:lnTo>
                    <a:pt x="933" y="863"/>
                  </a:lnTo>
                  <a:lnTo>
                    <a:pt x="931" y="863"/>
                  </a:lnTo>
                  <a:lnTo>
                    <a:pt x="929" y="863"/>
                  </a:lnTo>
                  <a:lnTo>
                    <a:pt x="927" y="863"/>
                  </a:lnTo>
                  <a:lnTo>
                    <a:pt x="927" y="864"/>
                  </a:lnTo>
                  <a:lnTo>
                    <a:pt x="925" y="864"/>
                  </a:lnTo>
                  <a:lnTo>
                    <a:pt x="925" y="863"/>
                  </a:lnTo>
                  <a:lnTo>
                    <a:pt x="924" y="863"/>
                  </a:lnTo>
                  <a:lnTo>
                    <a:pt x="924" y="861"/>
                  </a:lnTo>
                  <a:lnTo>
                    <a:pt x="922" y="861"/>
                  </a:lnTo>
                  <a:lnTo>
                    <a:pt x="920" y="861"/>
                  </a:lnTo>
                  <a:lnTo>
                    <a:pt x="920" y="859"/>
                  </a:lnTo>
                  <a:lnTo>
                    <a:pt x="920" y="857"/>
                  </a:lnTo>
                  <a:lnTo>
                    <a:pt x="920" y="855"/>
                  </a:lnTo>
                  <a:lnTo>
                    <a:pt x="918" y="855"/>
                  </a:lnTo>
                  <a:lnTo>
                    <a:pt x="918" y="857"/>
                  </a:lnTo>
                  <a:lnTo>
                    <a:pt x="916" y="857"/>
                  </a:lnTo>
                  <a:lnTo>
                    <a:pt x="916" y="859"/>
                  </a:lnTo>
                  <a:lnTo>
                    <a:pt x="914" y="859"/>
                  </a:lnTo>
                  <a:lnTo>
                    <a:pt x="914" y="857"/>
                  </a:lnTo>
                  <a:lnTo>
                    <a:pt x="912" y="859"/>
                  </a:lnTo>
                  <a:lnTo>
                    <a:pt x="910" y="857"/>
                  </a:lnTo>
                  <a:lnTo>
                    <a:pt x="910" y="855"/>
                  </a:lnTo>
                  <a:lnTo>
                    <a:pt x="910" y="857"/>
                  </a:lnTo>
                  <a:lnTo>
                    <a:pt x="908" y="857"/>
                  </a:lnTo>
                  <a:lnTo>
                    <a:pt x="906" y="857"/>
                  </a:lnTo>
                  <a:lnTo>
                    <a:pt x="906" y="855"/>
                  </a:lnTo>
                  <a:lnTo>
                    <a:pt x="905" y="855"/>
                  </a:lnTo>
                  <a:lnTo>
                    <a:pt x="903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1" y="851"/>
                  </a:lnTo>
                  <a:lnTo>
                    <a:pt x="899" y="851"/>
                  </a:lnTo>
                  <a:lnTo>
                    <a:pt x="897" y="849"/>
                  </a:lnTo>
                  <a:lnTo>
                    <a:pt x="897" y="847"/>
                  </a:lnTo>
                  <a:lnTo>
                    <a:pt x="895" y="847"/>
                  </a:lnTo>
                  <a:lnTo>
                    <a:pt x="895" y="845"/>
                  </a:lnTo>
                  <a:lnTo>
                    <a:pt x="893" y="845"/>
                  </a:lnTo>
                  <a:lnTo>
                    <a:pt x="893" y="844"/>
                  </a:lnTo>
                  <a:lnTo>
                    <a:pt x="893" y="842"/>
                  </a:lnTo>
                  <a:lnTo>
                    <a:pt x="891" y="842"/>
                  </a:lnTo>
                  <a:lnTo>
                    <a:pt x="891" y="840"/>
                  </a:lnTo>
                  <a:lnTo>
                    <a:pt x="889" y="838"/>
                  </a:lnTo>
                  <a:lnTo>
                    <a:pt x="889" y="836"/>
                  </a:lnTo>
                  <a:lnTo>
                    <a:pt x="887" y="836"/>
                  </a:lnTo>
                  <a:lnTo>
                    <a:pt x="887" y="834"/>
                  </a:lnTo>
                  <a:lnTo>
                    <a:pt x="887" y="832"/>
                  </a:lnTo>
                  <a:lnTo>
                    <a:pt x="886" y="832"/>
                  </a:lnTo>
                  <a:lnTo>
                    <a:pt x="886" y="830"/>
                  </a:lnTo>
                  <a:lnTo>
                    <a:pt x="886" y="828"/>
                  </a:lnTo>
                  <a:lnTo>
                    <a:pt x="884" y="828"/>
                  </a:lnTo>
                  <a:lnTo>
                    <a:pt x="884" y="826"/>
                  </a:lnTo>
                  <a:lnTo>
                    <a:pt x="884" y="825"/>
                  </a:lnTo>
                  <a:lnTo>
                    <a:pt x="882" y="825"/>
                  </a:lnTo>
                  <a:lnTo>
                    <a:pt x="882" y="823"/>
                  </a:lnTo>
                  <a:lnTo>
                    <a:pt x="880" y="821"/>
                  </a:lnTo>
                  <a:lnTo>
                    <a:pt x="878" y="821"/>
                  </a:lnTo>
                  <a:lnTo>
                    <a:pt x="876" y="821"/>
                  </a:lnTo>
                  <a:lnTo>
                    <a:pt x="876" y="823"/>
                  </a:lnTo>
                  <a:lnTo>
                    <a:pt x="874" y="823"/>
                  </a:lnTo>
                  <a:lnTo>
                    <a:pt x="874" y="825"/>
                  </a:lnTo>
                  <a:lnTo>
                    <a:pt x="872" y="826"/>
                  </a:lnTo>
                  <a:lnTo>
                    <a:pt x="872" y="828"/>
                  </a:lnTo>
                  <a:lnTo>
                    <a:pt x="870" y="828"/>
                  </a:lnTo>
                  <a:lnTo>
                    <a:pt x="868" y="828"/>
                  </a:lnTo>
                  <a:lnTo>
                    <a:pt x="868" y="830"/>
                  </a:lnTo>
                  <a:lnTo>
                    <a:pt x="867" y="830"/>
                  </a:lnTo>
                  <a:lnTo>
                    <a:pt x="865" y="830"/>
                  </a:lnTo>
                  <a:lnTo>
                    <a:pt x="865" y="832"/>
                  </a:lnTo>
                  <a:lnTo>
                    <a:pt x="863" y="832"/>
                  </a:lnTo>
                  <a:lnTo>
                    <a:pt x="861" y="832"/>
                  </a:lnTo>
                  <a:lnTo>
                    <a:pt x="861" y="834"/>
                  </a:lnTo>
                  <a:lnTo>
                    <a:pt x="861" y="836"/>
                  </a:lnTo>
                  <a:lnTo>
                    <a:pt x="859" y="836"/>
                  </a:lnTo>
                  <a:lnTo>
                    <a:pt x="859" y="838"/>
                  </a:lnTo>
                  <a:lnTo>
                    <a:pt x="857" y="838"/>
                  </a:lnTo>
                  <a:lnTo>
                    <a:pt x="855" y="838"/>
                  </a:lnTo>
                  <a:lnTo>
                    <a:pt x="855" y="840"/>
                  </a:lnTo>
                  <a:lnTo>
                    <a:pt x="853" y="838"/>
                  </a:lnTo>
                  <a:lnTo>
                    <a:pt x="853" y="840"/>
                  </a:lnTo>
                  <a:lnTo>
                    <a:pt x="851" y="840"/>
                  </a:lnTo>
                  <a:lnTo>
                    <a:pt x="849" y="840"/>
                  </a:lnTo>
                  <a:lnTo>
                    <a:pt x="849" y="842"/>
                  </a:lnTo>
                  <a:lnTo>
                    <a:pt x="848" y="842"/>
                  </a:lnTo>
                  <a:lnTo>
                    <a:pt x="848" y="844"/>
                  </a:lnTo>
                  <a:lnTo>
                    <a:pt x="846" y="844"/>
                  </a:lnTo>
                  <a:lnTo>
                    <a:pt x="846" y="845"/>
                  </a:lnTo>
                  <a:lnTo>
                    <a:pt x="844" y="845"/>
                  </a:lnTo>
                  <a:lnTo>
                    <a:pt x="842" y="845"/>
                  </a:lnTo>
                  <a:lnTo>
                    <a:pt x="842" y="847"/>
                  </a:lnTo>
                  <a:lnTo>
                    <a:pt x="840" y="847"/>
                  </a:lnTo>
                  <a:lnTo>
                    <a:pt x="838" y="845"/>
                  </a:lnTo>
                  <a:lnTo>
                    <a:pt x="836" y="845"/>
                  </a:lnTo>
                  <a:lnTo>
                    <a:pt x="836" y="847"/>
                  </a:lnTo>
                  <a:lnTo>
                    <a:pt x="836" y="845"/>
                  </a:lnTo>
                  <a:lnTo>
                    <a:pt x="834" y="845"/>
                  </a:lnTo>
                  <a:lnTo>
                    <a:pt x="834" y="847"/>
                  </a:lnTo>
                  <a:lnTo>
                    <a:pt x="832" y="847"/>
                  </a:lnTo>
                  <a:lnTo>
                    <a:pt x="830" y="849"/>
                  </a:lnTo>
                  <a:lnTo>
                    <a:pt x="829" y="849"/>
                  </a:lnTo>
                  <a:lnTo>
                    <a:pt x="827" y="849"/>
                  </a:lnTo>
                  <a:lnTo>
                    <a:pt x="825" y="849"/>
                  </a:lnTo>
                  <a:lnTo>
                    <a:pt x="823" y="849"/>
                  </a:lnTo>
                  <a:lnTo>
                    <a:pt x="821" y="849"/>
                  </a:lnTo>
                  <a:lnTo>
                    <a:pt x="819" y="849"/>
                  </a:lnTo>
                  <a:lnTo>
                    <a:pt x="817" y="849"/>
                  </a:lnTo>
                  <a:lnTo>
                    <a:pt x="815" y="851"/>
                  </a:lnTo>
                  <a:lnTo>
                    <a:pt x="813" y="851"/>
                  </a:lnTo>
                  <a:lnTo>
                    <a:pt x="811" y="851"/>
                  </a:lnTo>
                  <a:lnTo>
                    <a:pt x="810" y="851"/>
                  </a:lnTo>
                  <a:lnTo>
                    <a:pt x="808" y="851"/>
                  </a:lnTo>
                  <a:lnTo>
                    <a:pt x="806" y="851"/>
                  </a:lnTo>
                  <a:lnTo>
                    <a:pt x="804" y="851"/>
                  </a:lnTo>
                  <a:lnTo>
                    <a:pt x="802" y="853"/>
                  </a:lnTo>
                  <a:lnTo>
                    <a:pt x="800" y="853"/>
                  </a:lnTo>
                  <a:lnTo>
                    <a:pt x="800" y="855"/>
                  </a:lnTo>
                  <a:lnTo>
                    <a:pt x="798" y="857"/>
                  </a:lnTo>
                  <a:lnTo>
                    <a:pt x="798" y="859"/>
                  </a:lnTo>
                  <a:lnTo>
                    <a:pt x="798" y="861"/>
                  </a:lnTo>
                  <a:lnTo>
                    <a:pt x="796" y="863"/>
                  </a:lnTo>
                  <a:lnTo>
                    <a:pt x="796" y="864"/>
                  </a:lnTo>
                  <a:lnTo>
                    <a:pt x="794" y="866"/>
                  </a:lnTo>
                  <a:lnTo>
                    <a:pt x="794" y="868"/>
                  </a:lnTo>
                  <a:lnTo>
                    <a:pt x="792" y="868"/>
                  </a:lnTo>
                  <a:lnTo>
                    <a:pt x="792" y="870"/>
                  </a:lnTo>
                  <a:lnTo>
                    <a:pt x="791" y="870"/>
                  </a:lnTo>
                  <a:lnTo>
                    <a:pt x="791" y="872"/>
                  </a:lnTo>
                  <a:lnTo>
                    <a:pt x="789" y="872"/>
                  </a:lnTo>
                  <a:lnTo>
                    <a:pt x="787" y="872"/>
                  </a:lnTo>
                  <a:lnTo>
                    <a:pt x="785" y="872"/>
                  </a:lnTo>
                  <a:lnTo>
                    <a:pt x="783" y="872"/>
                  </a:lnTo>
                  <a:lnTo>
                    <a:pt x="781" y="874"/>
                  </a:lnTo>
                  <a:lnTo>
                    <a:pt x="781" y="876"/>
                  </a:lnTo>
                  <a:lnTo>
                    <a:pt x="779" y="876"/>
                  </a:lnTo>
                  <a:lnTo>
                    <a:pt x="779" y="878"/>
                  </a:lnTo>
                  <a:lnTo>
                    <a:pt x="777" y="880"/>
                  </a:lnTo>
                  <a:lnTo>
                    <a:pt x="775" y="882"/>
                  </a:lnTo>
                  <a:lnTo>
                    <a:pt x="773" y="882"/>
                  </a:lnTo>
                  <a:lnTo>
                    <a:pt x="773" y="880"/>
                  </a:lnTo>
                  <a:lnTo>
                    <a:pt x="772" y="880"/>
                  </a:lnTo>
                  <a:lnTo>
                    <a:pt x="770" y="880"/>
                  </a:lnTo>
                  <a:lnTo>
                    <a:pt x="768" y="880"/>
                  </a:lnTo>
                  <a:lnTo>
                    <a:pt x="768" y="882"/>
                  </a:lnTo>
                  <a:lnTo>
                    <a:pt x="766" y="880"/>
                  </a:lnTo>
                  <a:lnTo>
                    <a:pt x="764" y="878"/>
                  </a:lnTo>
                  <a:lnTo>
                    <a:pt x="762" y="878"/>
                  </a:lnTo>
                  <a:lnTo>
                    <a:pt x="760" y="878"/>
                  </a:lnTo>
                  <a:lnTo>
                    <a:pt x="760" y="876"/>
                  </a:lnTo>
                  <a:lnTo>
                    <a:pt x="758" y="876"/>
                  </a:lnTo>
                  <a:lnTo>
                    <a:pt x="758" y="874"/>
                  </a:lnTo>
                  <a:lnTo>
                    <a:pt x="756" y="874"/>
                  </a:lnTo>
                  <a:lnTo>
                    <a:pt x="756" y="872"/>
                  </a:lnTo>
                  <a:lnTo>
                    <a:pt x="754" y="870"/>
                  </a:lnTo>
                  <a:lnTo>
                    <a:pt x="754" y="868"/>
                  </a:lnTo>
                  <a:lnTo>
                    <a:pt x="754" y="866"/>
                  </a:lnTo>
                  <a:lnTo>
                    <a:pt x="753" y="864"/>
                  </a:lnTo>
                  <a:lnTo>
                    <a:pt x="753" y="863"/>
                  </a:lnTo>
                  <a:lnTo>
                    <a:pt x="753" y="861"/>
                  </a:lnTo>
                  <a:lnTo>
                    <a:pt x="751" y="859"/>
                  </a:lnTo>
                  <a:lnTo>
                    <a:pt x="751" y="857"/>
                  </a:lnTo>
                  <a:lnTo>
                    <a:pt x="749" y="855"/>
                  </a:lnTo>
                  <a:lnTo>
                    <a:pt x="749" y="857"/>
                  </a:lnTo>
                  <a:lnTo>
                    <a:pt x="747" y="857"/>
                  </a:lnTo>
                  <a:lnTo>
                    <a:pt x="745" y="857"/>
                  </a:lnTo>
                  <a:lnTo>
                    <a:pt x="743" y="857"/>
                  </a:lnTo>
                  <a:lnTo>
                    <a:pt x="741" y="857"/>
                  </a:lnTo>
                  <a:lnTo>
                    <a:pt x="739" y="857"/>
                  </a:lnTo>
                  <a:lnTo>
                    <a:pt x="737" y="857"/>
                  </a:lnTo>
                  <a:lnTo>
                    <a:pt x="735" y="857"/>
                  </a:lnTo>
                  <a:lnTo>
                    <a:pt x="735" y="855"/>
                  </a:lnTo>
                  <a:lnTo>
                    <a:pt x="734" y="855"/>
                  </a:lnTo>
                  <a:lnTo>
                    <a:pt x="734" y="853"/>
                  </a:lnTo>
                  <a:lnTo>
                    <a:pt x="732" y="855"/>
                  </a:lnTo>
                  <a:lnTo>
                    <a:pt x="730" y="855"/>
                  </a:lnTo>
                  <a:lnTo>
                    <a:pt x="728" y="857"/>
                  </a:lnTo>
                  <a:lnTo>
                    <a:pt x="726" y="855"/>
                  </a:lnTo>
                  <a:lnTo>
                    <a:pt x="724" y="855"/>
                  </a:lnTo>
                  <a:lnTo>
                    <a:pt x="722" y="855"/>
                  </a:lnTo>
                  <a:lnTo>
                    <a:pt x="720" y="855"/>
                  </a:lnTo>
                  <a:lnTo>
                    <a:pt x="718" y="853"/>
                  </a:lnTo>
                  <a:lnTo>
                    <a:pt x="716" y="853"/>
                  </a:lnTo>
                  <a:lnTo>
                    <a:pt x="715" y="853"/>
                  </a:lnTo>
                  <a:lnTo>
                    <a:pt x="713" y="853"/>
                  </a:lnTo>
                  <a:lnTo>
                    <a:pt x="713" y="851"/>
                  </a:lnTo>
                  <a:lnTo>
                    <a:pt x="711" y="851"/>
                  </a:lnTo>
                  <a:lnTo>
                    <a:pt x="709" y="851"/>
                  </a:lnTo>
                  <a:lnTo>
                    <a:pt x="707" y="851"/>
                  </a:lnTo>
                  <a:lnTo>
                    <a:pt x="705" y="851"/>
                  </a:lnTo>
                  <a:lnTo>
                    <a:pt x="705" y="853"/>
                  </a:lnTo>
                  <a:lnTo>
                    <a:pt x="703" y="853"/>
                  </a:lnTo>
                  <a:lnTo>
                    <a:pt x="701" y="853"/>
                  </a:lnTo>
                  <a:lnTo>
                    <a:pt x="701" y="855"/>
                  </a:lnTo>
                  <a:lnTo>
                    <a:pt x="699" y="855"/>
                  </a:lnTo>
                  <a:lnTo>
                    <a:pt x="699" y="857"/>
                  </a:lnTo>
                  <a:lnTo>
                    <a:pt x="697" y="857"/>
                  </a:lnTo>
                  <a:lnTo>
                    <a:pt x="696" y="857"/>
                  </a:lnTo>
                  <a:lnTo>
                    <a:pt x="694" y="857"/>
                  </a:lnTo>
                  <a:lnTo>
                    <a:pt x="692" y="859"/>
                  </a:lnTo>
                  <a:lnTo>
                    <a:pt x="692" y="857"/>
                  </a:lnTo>
                  <a:lnTo>
                    <a:pt x="690" y="857"/>
                  </a:lnTo>
                  <a:lnTo>
                    <a:pt x="688" y="857"/>
                  </a:lnTo>
                  <a:lnTo>
                    <a:pt x="688" y="855"/>
                  </a:lnTo>
                  <a:lnTo>
                    <a:pt x="686" y="855"/>
                  </a:lnTo>
                  <a:lnTo>
                    <a:pt x="686" y="853"/>
                  </a:lnTo>
                  <a:lnTo>
                    <a:pt x="686" y="851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5"/>
                  </a:lnTo>
                  <a:lnTo>
                    <a:pt x="682" y="845"/>
                  </a:lnTo>
                  <a:lnTo>
                    <a:pt x="682" y="844"/>
                  </a:lnTo>
                  <a:lnTo>
                    <a:pt x="680" y="842"/>
                  </a:lnTo>
                  <a:lnTo>
                    <a:pt x="680" y="840"/>
                  </a:lnTo>
                  <a:lnTo>
                    <a:pt x="680" y="838"/>
                  </a:lnTo>
                  <a:lnTo>
                    <a:pt x="678" y="838"/>
                  </a:lnTo>
                  <a:lnTo>
                    <a:pt x="678" y="836"/>
                  </a:lnTo>
                  <a:lnTo>
                    <a:pt x="678" y="834"/>
                  </a:lnTo>
                  <a:lnTo>
                    <a:pt x="677" y="834"/>
                  </a:lnTo>
                  <a:lnTo>
                    <a:pt x="677" y="832"/>
                  </a:lnTo>
                  <a:lnTo>
                    <a:pt x="677" y="830"/>
                  </a:lnTo>
                  <a:lnTo>
                    <a:pt x="675" y="828"/>
                  </a:lnTo>
                  <a:lnTo>
                    <a:pt x="675" y="826"/>
                  </a:lnTo>
                  <a:lnTo>
                    <a:pt x="675" y="825"/>
                  </a:lnTo>
                  <a:lnTo>
                    <a:pt x="673" y="825"/>
                  </a:lnTo>
                  <a:lnTo>
                    <a:pt x="673" y="823"/>
                  </a:lnTo>
                  <a:lnTo>
                    <a:pt x="671" y="821"/>
                  </a:lnTo>
                  <a:lnTo>
                    <a:pt x="671" y="819"/>
                  </a:lnTo>
                  <a:lnTo>
                    <a:pt x="671" y="817"/>
                  </a:lnTo>
                  <a:lnTo>
                    <a:pt x="669" y="817"/>
                  </a:lnTo>
                  <a:lnTo>
                    <a:pt x="669" y="815"/>
                  </a:lnTo>
                  <a:lnTo>
                    <a:pt x="669" y="813"/>
                  </a:lnTo>
                  <a:lnTo>
                    <a:pt x="667" y="811"/>
                  </a:lnTo>
                  <a:lnTo>
                    <a:pt x="667" y="809"/>
                  </a:lnTo>
                  <a:lnTo>
                    <a:pt x="665" y="809"/>
                  </a:lnTo>
                  <a:lnTo>
                    <a:pt x="665" y="807"/>
                  </a:lnTo>
                  <a:lnTo>
                    <a:pt x="665" y="806"/>
                  </a:lnTo>
                  <a:lnTo>
                    <a:pt x="663" y="804"/>
                  </a:lnTo>
                  <a:lnTo>
                    <a:pt x="663" y="802"/>
                  </a:lnTo>
                  <a:lnTo>
                    <a:pt x="663" y="800"/>
                  </a:lnTo>
                  <a:lnTo>
                    <a:pt x="661" y="800"/>
                  </a:lnTo>
                  <a:lnTo>
                    <a:pt x="661" y="798"/>
                  </a:lnTo>
                  <a:lnTo>
                    <a:pt x="661" y="796"/>
                  </a:lnTo>
                  <a:lnTo>
                    <a:pt x="659" y="796"/>
                  </a:lnTo>
                  <a:lnTo>
                    <a:pt x="659" y="794"/>
                  </a:lnTo>
                  <a:lnTo>
                    <a:pt x="659" y="792"/>
                  </a:lnTo>
                  <a:lnTo>
                    <a:pt x="658" y="792"/>
                  </a:lnTo>
                  <a:lnTo>
                    <a:pt x="658" y="790"/>
                  </a:lnTo>
                  <a:lnTo>
                    <a:pt x="658" y="788"/>
                  </a:lnTo>
                  <a:lnTo>
                    <a:pt x="656" y="787"/>
                  </a:lnTo>
                  <a:lnTo>
                    <a:pt x="656" y="785"/>
                  </a:lnTo>
                  <a:lnTo>
                    <a:pt x="654" y="783"/>
                  </a:lnTo>
                  <a:lnTo>
                    <a:pt x="654" y="781"/>
                  </a:lnTo>
                  <a:lnTo>
                    <a:pt x="652" y="779"/>
                  </a:lnTo>
                  <a:lnTo>
                    <a:pt x="652" y="777"/>
                  </a:lnTo>
                  <a:lnTo>
                    <a:pt x="652" y="775"/>
                  </a:lnTo>
                  <a:lnTo>
                    <a:pt x="650" y="775"/>
                  </a:lnTo>
                  <a:lnTo>
                    <a:pt x="650" y="773"/>
                  </a:lnTo>
                  <a:lnTo>
                    <a:pt x="650" y="771"/>
                  </a:lnTo>
                  <a:lnTo>
                    <a:pt x="648" y="771"/>
                  </a:lnTo>
                  <a:lnTo>
                    <a:pt x="646" y="771"/>
                  </a:lnTo>
                  <a:lnTo>
                    <a:pt x="644" y="771"/>
                  </a:lnTo>
                  <a:lnTo>
                    <a:pt x="642" y="771"/>
                  </a:lnTo>
                  <a:lnTo>
                    <a:pt x="642" y="769"/>
                  </a:lnTo>
                  <a:lnTo>
                    <a:pt x="640" y="769"/>
                  </a:lnTo>
                  <a:lnTo>
                    <a:pt x="639" y="769"/>
                  </a:lnTo>
                  <a:lnTo>
                    <a:pt x="637" y="768"/>
                  </a:lnTo>
                  <a:lnTo>
                    <a:pt x="635" y="769"/>
                  </a:lnTo>
                  <a:lnTo>
                    <a:pt x="633" y="771"/>
                  </a:lnTo>
                  <a:lnTo>
                    <a:pt x="631" y="771"/>
                  </a:lnTo>
                  <a:lnTo>
                    <a:pt x="631" y="773"/>
                  </a:lnTo>
                  <a:lnTo>
                    <a:pt x="629" y="775"/>
                  </a:lnTo>
                  <a:lnTo>
                    <a:pt x="627" y="775"/>
                  </a:lnTo>
                  <a:lnTo>
                    <a:pt x="625" y="775"/>
                  </a:lnTo>
                  <a:lnTo>
                    <a:pt x="625" y="773"/>
                  </a:lnTo>
                  <a:lnTo>
                    <a:pt x="623" y="773"/>
                  </a:lnTo>
                  <a:lnTo>
                    <a:pt x="621" y="773"/>
                  </a:lnTo>
                  <a:lnTo>
                    <a:pt x="620" y="773"/>
                  </a:lnTo>
                  <a:lnTo>
                    <a:pt x="618" y="773"/>
                  </a:lnTo>
                  <a:lnTo>
                    <a:pt x="618" y="775"/>
                  </a:lnTo>
                  <a:lnTo>
                    <a:pt x="616" y="775"/>
                  </a:lnTo>
                  <a:lnTo>
                    <a:pt x="614" y="775"/>
                  </a:lnTo>
                  <a:lnTo>
                    <a:pt x="612" y="777"/>
                  </a:lnTo>
                  <a:lnTo>
                    <a:pt x="610" y="777"/>
                  </a:lnTo>
                  <a:lnTo>
                    <a:pt x="608" y="777"/>
                  </a:lnTo>
                  <a:lnTo>
                    <a:pt x="606" y="777"/>
                  </a:lnTo>
                  <a:lnTo>
                    <a:pt x="604" y="775"/>
                  </a:lnTo>
                  <a:lnTo>
                    <a:pt x="602" y="775"/>
                  </a:lnTo>
                  <a:lnTo>
                    <a:pt x="600" y="775"/>
                  </a:lnTo>
                  <a:lnTo>
                    <a:pt x="599" y="773"/>
                  </a:lnTo>
                  <a:lnTo>
                    <a:pt x="597" y="773"/>
                  </a:lnTo>
                  <a:lnTo>
                    <a:pt x="595" y="773"/>
                  </a:lnTo>
                  <a:lnTo>
                    <a:pt x="593" y="773"/>
                  </a:lnTo>
                  <a:lnTo>
                    <a:pt x="591" y="775"/>
                  </a:lnTo>
                  <a:lnTo>
                    <a:pt x="589" y="775"/>
                  </a:lnTo>
                  <a:lnTo>
                    <a:pt x="589" y="777"/>
                  </a:lnTo>
                  <a:lnTo>
                    <a:pt x="587" y="777"/>
                  </a:lnTo>
                  <a:lnTo>
                    <a:pt x="585" y="779"/>
                  </a:lnTo>
                  <a:lnTo>
                    <a:pt x="583" y="779"/>
                  </a:lnTo>
                  <a:lnTo>
                    <a:pt x="583" y="781"/>
                  </a:lnTo>
                  <a:lnTo>
                    <a:pt x="581" y="781"/>
                  </a:lnTo>
                  <a:lnTo>
                    <a:pt x="580" y="781"/>
                  </a:lnTo>
                  <a:lnTo>
                    <a:pt x="578" y="783"/>
                  </a:lnTo>
                  <a:lnTo>
                    <a:pt x="576" y="783"/>
                  </a:lnTo>
                  <a:lnTo>
                    <a:pt x="574" y="783"/>
                  </a:lnTo>
                  <a:lnTo>
                    <a:pt x="574" y="785"/>
                  </a:lnTo>
                  <a:lnTo>
                    <a:pt x="572" y="785"/>
                  </a:lnTo>
                  <a:lnTo>
                    <a:pt x="570" y="785"/>
                  </a:lnTo>
                  <a:lnTo>
                    <a:pt x="570" y="787"/>
                  </a:lnTo>
                  <a:lnTo>
                    <a:pt x="568" y="787"/>
                  </a:lnTo>
                  <a:lnTo>
                    <a:pt x="568" y="788"/>
                  </a:lnTo>
                  <a:lnTo>
                    <a:pt x="566" y="788"/>
                  </a:lnTo>
                  <a:lnTo>
                    <a:pt x="564" y="790"/>
                  </a:lnTo>
                  <a:lnTo>
                    <a:pt x="562" y="790"/>
                  </a:lnTo>
                  <a:lnTo>
                    <a:pt x="562" y="792"/>
                  </a:lnTo>
                  <a:lnTo>
                    <a:pt x="564" y="792"/>
                  </a:lnTo>
                  <a:lnTo>
                    <a:pt x="564" y="794"/>
                  </a:lnTo>
                  <a:lnTo>
                    <a:pt x="564" y="796"/>
                  </a:lnTo>
                  <a:lnTo>
                    <a:pt x="564" y="798"/>
                  </a:lnTo>
                  <a:lnTo>
                    <a:pt x="564" y="800"/>
                  </a:lnTo>
                  <a:lnTo>
                    <a:pt x="562" y="802"/>
                  </a:lnTo>
                  <a:lnTo>
                    <a:pt x="561" y="802"/>
                  </a:lnTo>
                  <a:lnTo>
                    <a:pt x="561" y="804"/>
                  </a:lnTo>
                  <a:lnTo>
                    <a:pt x="559" y="804"/>
                  </a:lnTo>
                  <a:lnTo>
                    <a:pt x="557" y="804"/>
                  </a:lnTo>
                  <a:lnTo>
                    <a:pt x="555" y="806"/>
                  </a:lnTo>
                  <a:lnTo>
                    <a:pt x="553" y="806"/>
                  </a:lnTo>
                  <a:lnTo>
                    <a:pt x="551" y="806"/>
                  </a:lnTo>
                  <a:lnTo>
                    <a:pt x="549" y="807"/>
                  </a:lnTo>
                  <a:lnTo>
                    <a:pt x="547" y="807"/>
                  </a:lnTo>
                  <a:lnTo>
                    <a:pt x="547" y="809"/>
                  </a:lnTo>
                  <a:lnTo>
                    <a:pt x="545" y="809"/>
                  </a:lnTo>
                  <a:lnTo>
                    <a:pt x="543" y="811"/>
                  </a:lnTo>
                  <a:lnTo>
                    <a:pt x="542" y="813"/>
                  </a:lnTo>
                  <a:lnTo>
                    <a:pt x="542" y="815"/>
                  </a:lnTo>
                  <a:lnTo>
                    <a:pt x="540" y="815"/>
                  </a:lnTo>
                  <a:lnTo>
                    <a:pt x="538" y="817"/>
                  </a:lnTo>
                  <a:lnTo>
                    <a:pt x="536" y="819"/>
                  </a:lnTo>
                  <a:lnTo>
                    <a:pt x="534" y="819"/>
                  </a:lnTo>
                  <a:lnTo>
                    <a:pt x="532" y="821"/>
                  </a:lnTo>
                  <a:lnTo>
                    <a:pt x="530" y="823"/>
                  </a:lnTo>
                  <a:lnTo>
                    <a:pt x="528" y="825"/>
                  </a:lnTo>
                  <a:lnTo>
                    <a:pt x="526" y="826"/>
                  </a:lnTo>
                  <a:lnTo>
                    <a:pt x="524" y="828"/>
                  </a:lnTo>
                  <a:lnTo>
                    <a:pt x="523" y="830"/>
                  </a:lnTo>
                  <a:lnTo>
                    <a:pt x="521" y="830"/>
                  </a:lnTo>
                  <a:lnTo>
                    <a:pt x="519" y="830"/>
                  </a:lnTo>
                  <a:lnTo>
                    <a:pt x="517" y="832"/>
                  </a:lnTo>
                  <a:lnTo>
                    <a:pt x="515" y="832"/>
                  </a:lnTo>
                  <a:lnTo>
                    <a:pt x="513" y="832"/>
                  </a:lnTo>
                  <a:lnTo>
                    <a:pt x="511" y="832"/>
                  </a:lnTo>
                  <a:lnTo>
                    <a:pt x="509" y="832"/>
                  </a:lnTo>
                  <a:lnTo>
                    <a:pt x="507" y="832"/>
                  </a:lnTo>
                  <a:lnTo>
                    <a:pt x="505" y="832"/>
                  </a:lnTo>
                  <a:lnTo>
                    <a:pt x="504" y="832"/>
                  </a:lnTo>
                  <a:lnTo>
                    <a:pt x="502" y="832"/>
                  </a:lnTo>
                  <a:lnTo>
                    <a:pt x="500" y="830"/>
                  </a:lnTo>
                  <a:lnTo>
                    <a:pt x="498" y="828"/>
                  </a:lnTo>
                  <a:lnTo>
                    <a:pt x="498" y="826"/>
                  </a:lnTo>
                  <a:lnTo>
                    <a:pt x="496" y="826"/>
                  </a:lnTo>
                  <a:lnTo>
                    <a:pt x="496" y="825"/>
                  </a:lnTo>
                  <a:lnTo>
                    <a:pt x="494" y="825"/>
                  </a:lnTo>
                  <a:lnTo>
                    <a:pt x="494" y="823"/>
                  </a:lnTo>
                  <a:lnTo>
                    <a:pt x="492" y="823"/>
                  </a:lnTo>
                  <a:lnTo>
                    <a:pt x="488" y="821"/>
                  </a:lnTo>
                  <a:lnTo>
                    <a:pt x="486" y="819"/>
                  </a:lnTo>
                  <a:lnTo>
                    <a:pt x="485" y="819"/>
                  </a:lnTo>
                  <a:lnTo>
                    <a:pt x="483" y="819"/>
                  </a:lnTo>
                  <a:lnTo>
                    <a:pt x="481" y="819"/>
                  </a:lnTo>
                  <a:lnTo>
                    <a:pt x="479" y="819"/>
                  </a:lnTo>
                  <a:lnTo>
                    <a:pt x="475" y="817"/>
                  </a:lnTo>
                  <a:lnTo>
                    <a:pt x="473" y="815"/>
                  </a:lnTo>
                  <a:lnTo>
                    <a:pt x="471" y="815"/>
                  </a:lnTo>
                  <a:lnTo>
                    <a:pt x="471" y="813"/>
                  </a:lnTo>
                  <a:lnTo>
                    <a:pt x="469" y="813"/>
                  </a:lnTo>
                  <a:lnTo>
                    <a:pt x="469" y="811"/>
                  </a:lnTo>
                  <a:lnTo>
                    <a:pt x="469" y="809"/>
                  </a:lnTo>
                  <a:lnTo>
                    <a:pt x="469" y="807"/>
                  </a:lnTo>
                  <a:lnTo>
                    <a:pt x="469" y="806"/>
                  </a:lnTo>
                  <a:lnTo>
                    <a:pt x="469" y="804"/>
                  </a:lnTo>
                  <a:lnTo>
                    <a:pt x="467" y="804"/>
                  </a:lnTo>
                  <a:lnTo>
                    <a:pt x="467" y="802"/>
                  </a:lnTo>
                  <a:lnTo>
                    <a:pt x="467" y="800"/>
                  </a:lnTo>
                  <a:lnTo>
                    <a:pt x="467" y="798"/>
                  </a:lnTo>
                  <a:lnTo>
                    <a:pt x="466" y="798"/>
                  </a:lnTo>
                  <a:lnTo>
                    <a:pt x="464" y="796"/>
                  </a:lnTo>
                  <a:lnTo>
                    <a:pt x="462" y="796"/>
                  </a:lnTo>
                  <a:lnTo>
                    <a:pt x="462" y="794"/>
                  </a:lnTo>
                  <a:lnTo>
                    <a:pt x="460" y="792"/>
                  </a:lnTo>
                  <a:lnTo>
                    <a:pt x="460" y="790"/>
                  </a:lnTo>
                  <a:lnTo>
                    <a:pt x="458" y="790"/>
                  </a:lnTo>
                  <a:lnTo>
                    <a:pt x="458" y="788"/>
                  </a:lnTo>
                  <a:lnTo>
                    <a:pt x="458" y="787"/>
                  </a:lnTo>
                  <a:lnTo>
                    <a:pt x="458" y="785"/>
                  </a:lnTo>
                  <a:lnTo>
                    <a:pt x="458" y="783"/>
                  </a:lnTo>
                  <a:lnTo>
                    <a:pt x="458" y="781"/>
                  </a:lnTo>
                  <a:lnTo>
                    <a:pt x="458" y="779"/>
                  </a:lnTo>
                  <a:lnTo>
                    <a:pt x="456" y="779"/>
                  </a:lnTo>
                  <a:lnTo>
                    <a:pt x="454" y="777"/>
                  </a:lnTo>
                  <a:lnTo>
                    <a:pt x="452" y="777"/>
                  </a:lnTo>
                  <a:lnTo>
                    <a:pt x="452" y="775"/>
                  </a:lnTo>
                  <a:lnTo>
                    <a:pt x="452" y="773"/>
                  </a:lnTo>
                  <a:lnTo>
                    <a:pt x="452" y="771"/>
                  </a:lnTo>
                  <a:lnTo>
                    <a:pt x="450" y="771"/>
                  </a:lnTo>
                  <a:lnTo>
                    <a:pt x="448" y="771"/>
                  </a:lnTo>
                  <a:lnTo>
                    <a:pt x="447" y="771"/>
                  </a:lnTo>
                  <a:lnTo>
                    <a:pt x="445" y="771"/>
                  </a:lnTo>
                  <a:lnTo>
                    <a:pt x="445" y="769"/>
                  </a:lnTo>
                  <a:lnTo>
                    <a:pt x="443" y="769"/>
                  </a:lnTo>
                  <a:lnTo>
                    <a:pt x="441" y="769"/>
                  </a:lnTo>
                  <a:lnTo>
                    <a:pt x="439" y="769"/>
                  </a:lnTo>
                  <a:lnTo>
                    <a:pt x="437" y="769"/>
                  </a:lnTo>
                  <a:lnTo>
                    <a:pt x="435" y="769"/>
                  </a:lnTo>
                  <a:lnTo>
                    <a:pt x="433" y="769"/>
                  </a:lnTo>
                  <a:lnTo>
                    <a:pt x="431" y="769"/>
                  </a:lnTo>
                  <a:lnTo>
                    <a:pt x="429" y="769"/>
                  </a:lnTo>
                  <a:lnTo>
                    <a:pt x="428" y="769"/>
                  </a:lnTo>
                  <a:lnTo>
                    <a:pt x="426" y="769"/>
                  </a:lnTo>
                  <a:lnTo>
                    <a:pt x="424" y="769"/>
                  </a:lnTo>
                  <a:lnTo>
                    <a:pt x="422" y="768"/>
                  </a:lnTo>
                  <a:lnTo>
                    <a:pt x="420" y="768"/>
                  </a:lnTo>
                  <a:lnTo>
                    <a:pt x="418" y="768"/>
                  </a:lnTo>
                  <a:lnTo>
                    <a:pt x="416" y="768"/>
                  </a:lnTo>
                  <a:lnTo>
                    <a:pt x="414" y="768"/>
                  </a:lnTo>
                  <a:lnTo>
                    <a:pt x="412" y="768"/>
                  </a:lnTo>
                  <a:lnTo>
                    <a:pt x="410" y="768"/>
                  </a:lnTo>
                  <a:lnTo>
                    <a:pt x="409" y="768"/>
                  </a:lnTo>
                  <a:lnTo>
                    <a:pt x="407" y="768"/>
                  </a:lnTo>
                  <a:lnTo>
                    <a:pt x="405" y="768"/>
                  </a:lnTo>
                  <a:lnTo>
                    <a:pt x="403" y="768"/>
                  </a:lnTo>
                  <a:lnTo>
                    <a:pt x="401" y="768"/>
                  </a:lnTo>
                  <a:lnTo>
                    <a:pt x="399" y="768"/>
                  </a:lnTo>
                  <a:lnTo>
                    <a:pt x="397" y="768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3" y="769"/>
                  </a:lnTo>
                  <a:lnTo>
                    <a:pt x="391" y="769"/>
                  </a:lnTo>
                  <a:lnTo>
                    <a:pt x="391" y="771"/>
                  </a:lnTo>
                  <a:lnTo>
                    <a:pt x="390" y="771"/>
                  </a:lnTo>
                  <a:lnTo>
                    <a:pt x="388" y="771"/>
                  </a:lnTo>
                  <a:lnTo>
                    <a:pt x="386" y="771"/>
                  </a:lnTo>
                  <a:lnTo>
                    <a:pt x="386" y="769"/>
                  </a:lnTo>
                  <a:lnTo>
                    <a:pt x="386" y="768"/>
                  </a:lnTo>
                  <a:lnTo>
                    <a:pt x="384" y="768"/>
                  </a:lnTo>
                  <a:lnTo>
                    <a:pt x="382" y="768"/>
                  </a:lnTo>
                  <a:lnTo>
                    <a:pt x="380" y="768"/>
                  </a:lnTo>
                  <a:lnTo>
                    <a:pt x="378" y="768"/>
                  </a:lnTo>
                  <a:lnTo>
                    <a:pt x="376" y="768"/>
                  </a:lnTo>
                  <a:lnTo>
                    <a:pt x="374" y="768"/>
                  </a:lnTo>
                  <a:lnTo>
                    <a:pt x="372" y="768"/>
                  </a:lnTo>
                  <a:lnTo>
                    <a:pt x="371" y="768"/>
                  </a:lnTo>
                  <a:lnTo>
                    <a:pt x="369" y="768"/>
                  </a:lnTo>
                  <a:lnTo>
                    <a:pt x="367" y="768"/>
                  </a:lnTo>
                  <a:lnTo>
                    <a:pt x="365" y="768"/>
                  </a:lnTo>
                  <a:lnTo>
                    <a:pt x="363" y="768"/>
                  </a:lnTo>
                  <a:lnTo>
                    <a:pt x="361" y="768"/>
                  </a:lnTo>
                  <a:lnTo>
                    <a:pt x="359" y="768"/>
                  </a:lnTo>
                  <a:lnTo>
                    <a:pt x="359" y="769"/>
                  </a:lnTo>
                  <a:lnTo>
                    <a:pt x="357" y="769"/>
                  </a:lnTo>
                  <a:lnTo>
                    <a:pt x="355" y="769"/>
                  </a:lnTo>
                  <a:lnTo>
                    <a:pt x="353" y="769"/>
                  </a:lnTo>
                  <a:lnTo>
                    <a:pt x="352" y="769"/>
                  </a:lnTo>
                  <a:lnTo>
                    <a:pt x="350" y="769"/>
                  </a:lnTo>
                  <a:lnTo>
                    <a:pt x="348" y="768"/>
                  </a:lnTo>
                  <a:lnTo>
                    <a:pt x="346" y="766"/>
                  </a:lnTo>
                  <a:lnTo>
                    <a:pt x="344" y="766"/>
                  </a:lnTo>
                  <a:lnTo>
                    <a:pt x="342" y="764"/>
                  </a:lnTo>
                  <a:lnTo>
                    <a:pt x="340" y="764"/>
                  </a:lnTo>
                  <a:lnTo>
                    <a:pt x="340" y="762"/>
                  </a:lnTo>
                  <a:lnTo>
                    <a:pt x="338" y="762"/>
                  </a:lnTo>
                  <a:lnTo>
                    <a:pt x="336" y="762"/>
                  </a:lnTo>
                  <a:lnTo>
                    <a:pt x="334" y="762"/>
                  </a:lnTo>
                  <a:lnTo>
                    <a:pt x="333" y="760"/>
                  </a:lnTo>
                  <a:lnTo>
                    <a:pt x="331" y="760"/>
                  </a:lnTo>
                  <a:lnTo>
                    <a:pt x="329" y="760"/>
                  </a:lnTo>
                  <a:lnTo>
                    <a:pt x="327" y="762"/>
                  </a:lnTo>
                  <a:lnTo>
                    <a:pt x="325" y="762"/>
                  </a:lnTo>
                  <a:lnTo>
                    <a:pt x="325" y="764"/>
                  </a:lnTo>
                  <a:lnTo>
                    <a:pt x="325" y="766"/>
                  </a:lnTo>
                  <a:lnTo>
                    <a:pt x="323" y="766"/>
                  </a:lnTo>
                  <a:lnTo>
                    <a:pt x="323" y="768"/>
                  </a:lnTo>
                  <a:lnTo>
                    <a:pt x="321" y="768"/>
                  </a:lnTo>
                  <a:lnTo>
                    <a:pt x="319" y="768"/>
                  </a:lnTo>
                  <a:lnTo>
                    <a:pt x="319" y="769"/>
                  </a:lnTo>
                  <a:lnTo>
                    <a:pt x="319" y="771"/>
                  </a:lnTo>
                  <a:lnTo>
                    <a:pt x="317" y="771"/>
                  </a:lnTo>
                  <a:lnTo>
                    <a:pt x="317" y="773"/>
                  </a:lnTo>
                  <a:lnTo>
                    <a:pt x="317" y="775"/>
                  </a:lnTo>
                  <a:lnTo>
                    <a:pt x="315" y="775"/>
                  </a:lnTo>
                  <a:lnTo>
                    <a:pt x="315" y="777"/>
                  </a:lnTo>
                  <a:lnTo>
                    <a:pt x="315" y="779"/>
                  </a:lnTo>
                  <a:lnTo>
                    <a:pt x="314" y="779"/>
                  </a:lnTo>
                  <a:lnTo>
                    <a:pt x="314" y="781"/>
                  </a:lnTo>
                  <a:lnTo>
                    <a:pt x="312" y="783"/>
                  </a:lnTo>
                  <a:lnTo>
                    <a:pt x="312" y="785"/>
                  </a:lnTo>
                  <a:lnTo>
                    <a:pt x="310" y="787"/>
                  </a:lnTo>
                  <a:lnTo>
                    <a:pt x="310" y="788"/>
                  </a:lnTo>
                  <a:lnTo>
                    <a:pt x="310" y="790"/>
                  </a:lnTo>
                  <a:lnTo>
                    <a:pt x="308" y="792"/>
                  </a:lnTo>
                  <a:lnTo>
                    <a:pt x="308" y="794"/>
                  </a:lnTo>
                  <a:lnTo>
                    <a:pt x="306" y="794"/>
                  </a:lnTo>
                  <a:lnTo>
                    <a:pt x="306" y="796"/>
                  </a:lnTo>
                  <a:lnTo>
                    <a:pt x="304" y="796"/>
                  </a:lnTo>
                  <a:lnTo>
                    <a:pt x="302" y="796"/>
                  </a:lnTo>
                  <a:lnTo>
                    <a:pt x="300" y="796"/>
                  </a:lnTo>
                  <a:lnTo>
                    <a:pt x="298" y="796"/>
                  </a:lnTo>
                  <a:lnTo>
                    <a:pt x="298" y="794"/>
                  </a:lnTo>
                  <a:lnTo>
                    <a:pt x="296" y="794"/>
                  </a:lnTo>
                  <a:lnTo>
                    <a:pt x="295" y="794"/>
                  </a:lnTo>
                  <a:lnTo>
                    <a:pt x="293" y="794"/>
                  </a:lnTo>
                  <a:lnTo>
                    <a:pt x="291" y="796"/>
                  </a:lnTo>
                  <a:lnTo>
                    <a:pt x="289" y="796"/>
                  </a:lnTo>
                  <a:lnTo>
                    <a:pt x="287" y="796"/>
                  </a:lnTo>
                  <a:lnTo>
                    <a:pt x="285" y="796"/>
                  </a:lnTo>
                  <a:lnTo>
                    <a:pt x="283" y="796"/>
                  </a:lnTo>
                  <a:lnTo>
                    <a:pt x="283" y="798"/>
                  </a:lnTo>
                  <a:lnTo>
                    <a:pt x="281" y="798"/>
                  </a:lnTo>
                  <a:lnTo>
                    <a:pt x="279" y="800"/>
                  </a:lnTo>
                  <a:lnTo>
                    <a:pt x="277" y="800"/>
                  </a:lnTo>
                  <a:lnTo>
                    <a:pt x="276" y="800"/>
                  </a:lnTo>
                  <a:lnTo>
                    <a:pt x="274" y="800"/>
                  </a:lnTo>
                  <a:lnTo>
                    <a:pt x="272" y="800"/>
                  </a:lnTo>
                  <a:lnTo>
                    <a:pt x="270" y="802"/>
                  </a:lnTo>
                  <a:lnTo>
                    <a:pt x="268" y="802"/>
                  </a:lnTo>
                  <a:lnTo>
                    <a:pt x="266" y="802"/>
                  </a:lnTo>
                  <a:lnTo>
                    <a:pt x="264" y="802"/>
                  </a:lnTo>
                  <a:lnTo>
                    <a:pt x="262" y="802"/>
                  </a:lnTo>
                  <a:lnTo>
                    <a:pt x="260" y="802"/>
                  </a:lnTo>
                  <a:lnTo>
                    <a:pt x="258" y="802"/>
                  </a:lnTo>
                  <a:lnTo>
                    <a:pt x="257" y="800"/>
                  </a:lnTo>
                  <a:lnTo>
                    <a:pt x="255" y="800"/>
                  </a:lnTo>
                  <a:lnTo>
                    <a:pt x="253" y="800"/>
                  </a:lnTo>
                  <a:lnTo>
                    <a:pt x="251" y="802"/>
                  </a:lnTo>
                  <a:lnTo>
                    <a:pt x="247" y="802"/>
                  </a:lnTo>
                  <a:lnTo>
                    <a:pt x="245" y="802"/>
                  </a:lnTo>
                  <a:lnTo>
                    <a:pt x="243" y="802"/>
                  </a:lnTo>
                  <a:lnTo>
                    <a:pt x="241" y="802"/>
                  </a:lnTo>
                  <a:lnTo>
                    <a:pt x="239" y="802"/>
                  </a:lnTo>
                  <a:lnTo>
                    <a:pt x="238" y="804"/>
                  </a:lnTo>
                  <a:lnTo>
                    <a:pt x="236" y="804"/>
                  </a:lnTo>
                  <a:lnTo>
                    <a:pt x="234" y="804"/>
                  </a:lnTo>
                  <a:lnTo>
                    <a:pt x="232" y="806"/>
                  </a:lnTo>
                  <a:lnTo>
                    <a:pt x="230" y="806"/>
                  </a:lnTo>
                  <a:lnTo>
                    <a:pt x="228" y="806"/>
                  </a:lnTo>
                  <a:lnTo>
                    <a:pt x="226" y="806"/>
                  </a:lnTo>
                  <a:lnTo>
                    <a:pt x="226" y="807"/>
                  </a:lnTo>
                  <a:lnTo>
                    <a:pt x="224" y="807"/>
                  </a:lnTo>
                  <a:lnTo>
                    <a:pt x="222" y="807"/>
                  </a:lnTo>
                  <a:lnTo>
                    <a:pt x="220" y="807"/>
                  </a:lnTo>
                  <a:lnTo>
                    <a:pt x="220" y="809"/>
                  </a:lnTo>
                  <a:lnTo>
                    <a:pt x="219" y="809"/>
                  </a:lnTo>
                  <a:lnTo>
                    <a:pt x="217" y="811"/>
                  </a:lnTo>
                  <a:lnTo>
                    <a:pt x="215" y="811"/>
                  </a:lnTo>
                  <a:lnTo>
                    <a:pt x="213" y="811"/>
                  </a:lnTo>
                  <a:lnTo>
                    <a:pt x="213" y="813"/>
                  </a:lnTo>
                  <a:lnTo>
                    <a:pt x="211" y="813"/>
                  </a:lnTo>
                  <a:lnTo>
                    <a:pt x="209" y="813"/>
                  </a:lnTo>
                  <a:lnTo>
                    <a:pt x="209" y="815"/>
                  </a:lnTo>
                  <a:lnTo>
                    <a:pt x="207" y="815"/>
                  </a:lnTo>
                  <a:lnTo>
                    <a:pt x="205" y="815"/>
                  </a:lnTo>
                  <a:lnTo>
                    <a:pt x="203" y="817"/>
                  </a:lnTo>
                  <a:lnTo>
                    <a:pt x="201" y="817"/>
                  </a:lnTo>
                  <a:lnTo>
                    <a:pt x="200" y="817"/>
                  </a:lnTo>
                  <a:lnTo>
                    <a:pt x="200" y="819"/>
                  </a:lnTo>
                  <a:lnTo>
                    <a:pt x="198" y="819"/>
                  </a:lnTo>
                  <a:lnTo>
                    <a:pt x="196" y="821"/>
                  </a:lnTo>
                  <a:lnTo>
                    <a:pt x="194" y="821"/>
                  </a:lnTo>
                  <a:lnTo>
                    <a:pt x="192" y="821"/>
                  </a:lnTo>
                  <a:lnTo>
                    <a:pt x="190" y="823"/>
                  </a:lnTo>
                  <a:lnTo>
                    <a:pt x="188" y="823"/>
                  </a:lnTo>
                  <a:lnTo>
                    <a:pt x="186" y="823"/>
                  </a:lnTo>
                  <a:lnTo>
                    <a:pt x="186" y="825"/>
                  </a:lnTo>
                  <a:lnTo>
                    <a:pt x="184" y="825"/>
                  </a:lnTo>
                  <a:lnTo>
                    <a:pt x="182" y="825"/>
                  </a:lnTo>
                  <a:lnTo>
                    <a:pt x="182" y="823"/>
                  </a:lnTo>
                  <a:lnTo>
                    <a:pt x="182" y="821"/>
                  </a:lnTo>
                  <a:lnTo>
                    <a:pt x="181" y="821"/>
                  </a:lnTo>
                  <a:lnTo>
                    <a:pt x="181" y="819"/>
                  </a:lnTo>
                  <a:lnTo>
                    <a:pt x="181" y="817"/>
                  </a:lnTo>
                  <a:lnTo>
                    <a:pt x="179" y="817"/>
                  </a:lnTo>
                  <a:lnTo>
                    <a:pt x="179" y="815"/>
                  </a:lnTo>
                  <a:lnTo>
                    <a:pt x="177" y="815"/>
                  </a:lnTo>
                  <a:lnTo>
                    <a:pt x="175" y="813"/>
                  </a:lnTo>
                  <a:lnTo>
                    <a:pt x="173" y="811"/>
                  </a:lnTo>
                  <a:lnTo>
                    <a:pt x="173" y="809"/>
                  </a:lnTo>
                  <a:lnTo>
                    <a:pt x="173" y="807"/>
                  </a:lnTo>
                  <a:lnTo>
                    <a:pt x="171" y="806"/>
                  </a:lnTo>
                  <a:lnTo>
                    <a:pt x="171" y="804"/>
                  </a:lnTo>
                  <a:lnTo>
                    <a:pt x="169" y="802"/>
                  </a:lnTo>
                  <a:lnTo>
                    <a:pt x="169" y="800"/>
                  </a:lnTo>
                  <a:lnTo>
                    <a:pt x="169" y="798"/>
                  </a:lnTo>
                  <a:lnTo>
                    <a:pt x="169" y="796"/>
                  </a:lnTo>
                  <a:lnTo>
                    <a:pt x="169" y="794"/>
                  </a:lnTo>
                  <a:lnTo>
                    <a:pt x="169" y="792"/>
                  </a:lnTo>
                  <a:lnTo>
                    <a:pt x="169" y="790"/>
                  </a:lnTo>
                  <a:lnTo>
                    <a:pt x="169" y="788"/>
                  </a:lnTo>
                  <a:lnTo>
                    <a:pt x="169" y="787"/>
                  </a:lnTo>
                  <a:lnTo>
                    <a:pt x="169" y="785"/>
                  </a:lnTo>
                  <a:lnTo>
                    <a:pt x="167" y="783"/>
                  </a:lnTo>
                  <a:lnTo>
                    <a:pt x="167" y="781"/>
                  </a:lnTo>
                  <a:lnTo>
                    <a:pt x="165" y="781"/>
                  </a:lnTo>
                  <a:lnTo>
                    <a:pt x="165" y="779"/>
                  </a:lnTo>
                  <a:lnTo>
                    <a:pt x="163" y="779"/>
                  </a:lnTo>
                  <a:lnTo>
                    <a:pt x="163" y="777"/>
                  </a:lnTo>
                  <a:lnTo>
                    <a:pt x="162" y="777"/>
                  </a:lnTo>
                  <a:lnTo>
                    <a:pt x="160" y="777"/>
                  </a:lnTo>
                  <a:lnTo>
                    <a:pt x="158" y="777"/>
                  </a:lnTo>
                  <a:lnTo>
                    <a:pt x="158" y="779"/>
                  </a:lnTo>
                  <a:lnTo>
                    <a:pt x="156" y="779"/>
                  </a:lnTo>
                  <a:lnTo>
                    <a:pt x="154" y="779"/>
                  </a:lnTo>
                  <a:lnTo>
                    <a:pt x="152" y="779"/>
                  </a:lnTo>
                  <a:lnTo>
                    <a:pt x="150" y="781"/>
                  </a:lnTo>
                  <a:lnTo>
                    <a:pt x="148" y="783"/>
                  </a:lnTo>
                  <a:lnTo>
                    <a:pt x="146" y="783"/>
                  </a:lnTo>
                  <a:lnTo>
                    <a:pt x="144" y="783"/>
                  </a:lnTo>
                  <a:lnTo>
                    <a:pt x="143" y="785"/>
                  </a:lnTo>
                  <a:lnTo>
                    <a:pt x="143" y="783"/>
                  </a:lnTo>
                  <a:lnTo>
                    <a:pt x="143" y="781"/>
                  </a:lnTo>
                  <a:lnTo>
                    <a:pt x="143" y="779"/>
                  </a:lnTo>
                  <a:lnTo>
                    <a:pt x="143" y="777"/>
                  </a:lnTo>
                  <a:lnTo>
                    <a:pt x="143" y="775"/>
                  </a:lnTo>
                  <a:lnTo>
                    <a:pt x="143" y="773"/>
                  </a:lnTo>
                  <a:lnTo>
                    <a:pt x="141" y="771"/>
                  </a:lnTo>
                  <a:lnTo>
                    <a:pt x="141" y="769"/>
                  </a:lnTo>
                  <a:lnTo>
                    <a:pt x="141" y="768"/>
                  </a:lnTo>
                  <a:lnTo>
                    <a:pt x="141" y="766"/>
                  </a:lnTo>
                  <a:lnTo>
                    <a:pt x="141" y="764"/>
                  </a:lnTo>
                  <a:lnTo>
                    <a:pt x="141" y="762"/>
                  </a:lnTo>
                  <a:lnTo>
                    <a:pt x="141" y="760"/>
                  </a:lnTo>
                  <a:lnTo>
                    <a:pt x="141" y="758"/>
                  </a:lnTo>
                  <a:lnTo>
                    <a:pt x="141" y="756"/>
                  </a:lnTo>
                  <a:lnTo>
                    <a:pt x="139" y="754"/>
                  </a:lnTo>
                  <a:lnTo>
                    <a:pt x="139" y="752"/>
                  </a:lnTo>
                  <a:lnTo>
                    <a:pt x="139" y="750"/>
                  </a:lnTo>
                  <a:lnTo>
                    <a:pt x="139" y="749"/>
                  </a:lnTo>
                  <a:lnTo>
                    <a:pt x="137" y="747"/>
                  </a:lnTo>
                  <a:lnTo>
                    <a:pt x="137" y="745"/>
                  </a:lnTo>
                  <a:lnTo>
                    <a:pt x="135" y="743"/>
                  </a:lnTo>
                  <a:lnTo>
                    <a:pt x="133" y="741"/>
                  </a:lnTo>
                  <a:lnTo>
                    <a:pt x="131" y="739"/>
                  </a:lnTo>
                  <a:lnTo>
                    <a:pt x="129" y="739"/>
                  </a:lnTo>
                  <a:lnTo>
                    <a:pt x="127" y="737"/>
                  </a:lnTo>
                  <a:lnTo>
                    <a:pt x="125" y="737"/>
                  </a:lnTo>
                  <a:lnTo>
                    <a:pt x="125" y="735"/>
                  </a:lnTo>
                  <a:lnTo>
                    <a:pt x="124" y="735"/>
                  </a:lnTo>
                  <a:lnTo>
                    <a:pt x="122" y="733"/>
                  </a:lnTo>
                  <a:lnTo>
                    <a:pt x="120" y="731"/>
                  </a:lnTo>
                  <a:lnTo>
                    <a:pt x="118" y="731"/>
                  </a:lnTo>
                  <a:lnTo>
                    <a:pt x="116" y="730"/>
                  </a:lnTo>
                  <a:lnTo>
                    <a:pt x="114" y="730"/>
                  </a:lnTo>
                  <a:lnTo>
                    <a:pt x="114" y="728"/>
                  </a:lnTo>
                  <a:lnTo>
                    <a:pt x="112" y="728"/>
                  </a:lnTo>
                  <a:lnTo>
                    <a:pt x="110" y="728"/>
                  </a:lnTo>
                  <a:lnTo>
                    <a:pt x="108" y="726"/>
                  </a:lnTo>
                  <a:lnTo>
                    <a:pt x="106" y="726"/>
                  </a:lnTo>
                  <a:lnTo>
                    <a:pt x="105" y="724"/>
                  </a:lnTo>
                  <a:lnTo>
                    <a:pt x="103" y="724"/>
                  </a:lnTo>
                  <a:lnTo>
                    <a:pt x="101" y="722"/>
                  </a:lnTo>
                  <a:lnTo>
                    <a:pt x="99" y="722"/>
                  </a:lnTo>
                  <a:lnTo>
                    <a:pt x="97" y="720"/>
                  </a:lnTo>
                  <a:lnTo>
                    <a:pt x="95" y="720"/>
                  </a:lnTo>
                  <a:lnTo>
                    <a:pt x="93" y="720"/>
                  </a:lnTo>
                  <a:lnTo>
                    <a:pt x="91" y="718"/>
                  </a:lnTo>
                  <a:lnTo>
                    <a:pt x="89" y="718"/>
                  </a:lnTo>
                  <a:lnTo>
                    <a:pt x="87" y="716"/>
                  </a:lnTo>
                  <a:lnTo>
                    <a:pt x="86" y="716"/>
                  </a:lnTo>
                  <a:lnTo>
                    <a:pt x="86" y="714"/>
                  </a:lnTo>
                  <a:lnTo>
                    <a:pt x="84" y="714"/>
                  </a:lnTo>
                  <a:lnTo>
                    <a:pt x="82" y="713"/>
                  </a:lnTo>
                  <a:lnTo>
                    <a:pt x="80" y="713"/>
                  </a:lnTo>
                  <a:lnTo>
                    <a:pt x="78" y="711"/>
                  </a:lnTo>
                  <a:lnTo>
                    <a:pt x="76" y="709"/>
                  </a:lnTo>
                  <a:lnTo>
                    <a:pt x="74" y="709"/>
                  </a:lnTo>
                  <a:lnTo>
                    <a:pt x="72" y="707"/>
                  </a:lnTo>
                  <a:lnTo>
                    <a:pt x="70" y="707"/>
                  </a:lnTo>
                  <a:lnTo>
                    <a:pt x="68" y="705"/>
                  </a:lnTo>
                  <a:lnTo>
                    <a:pt x="67" y="705"/>
                  </a:lnTo>
                  <a:lnTo>
                    <a:pt x="67" y="703"/>
                  </a:lnTo>
                  <a:lnTo>
                    <a:pt x="65" y="701"/>
                  </a:lnTo>
                  <a:lnTo>
                    <a:pt x="63" y="701"/>
                  </a:lnTo>
                  <a:lnTo>
                    <a:pt x="63" y="699"/>
                  </a:lnTo>
                  <a:lnTo>
                    <a:pt x="61" y="699"/>
                  </a:lnTo>
                  <a:lnTo>
                    <a:pt x="61" y="697"/>
                  </a:lnTo>
                  <a:lnTo>
                    <a:pt x="59" y="695"/>
                  </a:lnTo>
                  <a:lnTo>
                    <a:pt x="57" y="695"/>
                  </a:lnTo>
                  <a:lnTo>
                    <a:pt x="57" y="694"/>
                  </a:lnTo>
                  <a:lnTo>
                    <a:pt x="57" y="692"/>
                  </a:lnTo>
                  <a:lnTo>
                    <a:pt x="63" y="69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90102A5E-9BC7-4A94-8C90-9F99462B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" y="2377"/>
              <a:ext cx="1000" cy="692"/>
            </a:xfrm>
            <a:custGeom>
              <a:avLst/>
              <a:gdLst>
                <a:gd name="T0" fmla="*/ 0 w 1000"/>
                <a:gd name="T1" fmla="*/ 673 h 692"/>
                <a:gd name="T2" fmla="*/ 51 w 1000"/>
                <a:gd name="T3" fmla="*/ 633 h 692"/>
                <a:gd name="T4" fmla="*/ 101 w 1000"/>
                <a:gd name="T5" fmla="*/ 581 h 692"/>
                <a:gd name="T6" fmla="*/ 141 w 1000"/>
                <a:gd name="T7" fmla="*/ 545 h 692"/>
                <a:gd name="T8" fmla="*/ 150 w 1000"/>
                <a:gd name="T9" fmla="*/ 448 h 692"/>
                <a:gd name="T10" fmla="*/ 181 w 1000"/>
                <a:gd name="T11" fmla="*/ 422 h 692"/>
                <a:gd name="T12" fmla="*/ 177 w 1000"/>
                <a:gd name="T13" fmla="*/ 388 h 692"/>
                <a:gd name="T14" fmla="*/ 175 w 1000"/>
                <a:gd name="T15" fmla="*/ 353 h 692"/>
                <a:gd name="T16" fmla="*/ 154 w 1000"/>
                <a:gd name="T17" fmla="*/ 314 h 692"/>
                <a:gd name="T18" fmla="*/ 122 w 1000"/>
                <a:gd name="T19" fmla="*/ 308 h 692"/>
                <a:gd name="T20" fmla="*/ 139 w 1000"/>
                <a:gd name="T21" fmla="*/ 264 h 692"/>
                <a:gd name="T22" fmla="*/ 143 w 1000"/>
                <a:gd name="T23" fmla="*/ 224 h 692"/>
                <a:gd name="T24" fmla="*/ 122 w 1000"/>
                <a:gd name="T25" fmla="*/ 211 h 692"/>
                <a:gd name="T26" fmla="*/ 110 w 1000"/>
                <a:gd name="T27" fmla="*/ 196 h 692"/>
                <a:gd name="T28" fmla="*/ 87 w 1000"/>
                <a:gd name="T29" fmla="*/ 188 h 692"/>
                <a:gd name="T30" fmla="*/ 68 w 1000"/>
                <a:gd name="T31" fmla="*/ 183 h 692"/>
                <a:gd name="T32" fmla="*/ 57 w 1000"/>
                <a:gd name="T33" fmla="*/ 171 h 692"/>
                <a:gd name="T34" fmla="*/ 72 w 1000"/>
                <a:gd name="T35" fmla="*/ 173 h 692"/>
                <a:gd name="T36" fmla="*/ 91 w 1000"/>
                <a:gd name="T37" fmla="*/ 175 h 692"/>
                <a:gd name="T38" fmla="*/ 114 w 1000"/>
                <a:gd name="T39" fmla="*/ 169 h 692"/>
                <a:gd name="T40" fmla="*/ 131 w 1000"/>
                <a:gd name="T41" fmla="*/ 160 h 692"/>
                <a:gd name="T42" fmla="*/ 146 w 1000"/>
                <a:gd name="T43" fmla="*/ 167 h 692"/>
                <a:gd name="T44" fmla="*/ 158 w 1000"/>
                <a:gd name="T45" fmla="*/ 148 h 692"/>
                <a:gd name="T46" fmla="*/ 179 w 1000"/>
                <a:gd name="T47" fmla="*/ 133 h 692"/>
                <a:gd name="T48" fmla="*/ 196 w 1000"/>
                <a:gd name="T49" fmla="*/ 118 h 692"/>
                <a:gd name="T50" fmla="*/ 213 w 1000"/>
                <a:gd name="T51" fmla="*/ 99 h 692"/>
                <a:gd name="T52" fmla="*/ 238 w 1000"/>
                <a:gd name="T53" fmla="*/ 88 h 692"/>
                <a:gd name="T54" fmla="*/ 260 w 1000"/>
                <a:gd name="T55" fmla="*/ 78 h 692"/>
                <a:gd name="T56" fmla="*/ 285 w 1000"/>
                <a:gd name="T57" fmla="*/ 76 h 692"/>
                <a:gd name="T58" fmla="*/ 315 w 1000"/>
                <a:gd name="T59" fmla="*/ 74 h 692"/>
                <a:gd name="T60" fmla="*/ 338 w 1000"/>
                <a:gd name="T61" fmla="*/ 65 h 692"/>
                <a:gd name="T62" fmla="*/ 372 w 1000"/>
                <a:gd name="T63" fmla="*/ 67 h 692"/>
                <a:gd name="T64" fmla="*/ 401 w 1000"/>
                <a:gd name="T65" fmla="*/ 57 h 692"/>
                <a:gd name="T66" fmla="*/ 431 w 1000"/>
                <a:gd name="T67" fmla="*/ 61 h 692"/>
                <a:gd name="T68" fmla="*/ 458 w 1000"/>
                <a:gd name="T69" fmla="*/ 63 h 692"/>
                <a:gd name="T70" fmla="*/ 479 w 1000"/>
                <a:gd name="T71" fmla="*/ 48 h 692"/>
                <a:gd name="T72" fmla="*/ 500 w 1000"/>
                <a:gd name="T73" fmla="*/ 27 h 692"/>
                <a:gd name="T74" fmla="*/ 553 w 1000"/>
                <a:gd name="T75" fmla="*/ 31 h 692"/>
                <a:gd name="T76" fmla="*/ 604 w 1000"/>
                <a:gd name="T77" fmla="*/ 12 h 692"/>
                <a:gd name="T78" fmla="*/ 633 w 1000"/>
                <a:gd name="T79" fmla="*/ 10 h 692"/>
                <a:gd name="T80" fmla="*/ 633 w 1000"/>
                <a:gd name="T81" fmla="*/ 46 h 692"/>
                <a:gd name="T82" fmla="*/ 652 w 1000"/>
                <a:gd name="T83" fmla="*/ 67 h 692"/>
                <a:gd name="T84" fmla="*/ 650 w 1000"/>
                <a:gd name="T85" fmla="*/ 86 h 692"/>
                <a:gd name="T86" fmla="*/ 656 w 1000"/>
                <a:gd name="T87" fmla="*/ 116 h 692"/>
                <a:gd name="T88" fmla="*/ 646 w 1000"/>
                <a:gd name="T89" fmla="*/ 173 h 692"/>
                <a:gd name="T90" fmla="*/ 623 w 1000"/>
                <a:gd name="T91" fmla="*/ 202 h 692"/>
                <a:gd name="T92" fmla="*/ 644 w 1000"/>
                <a:gd name="T93" fmla="*/ 241 h 692"/>
                <a:gd name="T94" fmla="*/ 673 w 1000"/>
                <a:gd name="T95" fmla="*/ 224 h 692"/>
                <a:gd name="T96" fmla="*/ 703 w 1000"/>
                <a:gd name="T97" fmla="*/ 224 h 692"/>
                <a:gd name="T98" fmla="*/ 726 w 1000"/>
                <a:gd name="T99" fmla="*/ 236 h 692"/>
                <a:gd name="T100" fmla="*/ 749 w 1000"/>
                <a:gd name="T101" fmla="*/ 213 h 692"/>
                <a:gd name="T102" fmla="*/ 764 w 1000"/>
                <a:gd name="T103" fmla="*/ 188 h 692"/>
                <a:gd name="T104" fmla="*/ 772 w 1000"/>
                <a:gd name="T105" fmla="*/ 158 h 692"/>
                <a:gd name="T106" fmla="*/ 796 w 1000"/>
                <a:gd name="T107" fmla="*/ 110 h 692"/>
                <a:gd name="T108" fmla="*/ 895 w 1000"/>
                <a:gd name="T109" fmla="*/ 93 h 692"/>
                <a:gd name="T110" fmla="*/ 944 w 1000"/>
                <a:gd name="T111" fmla="*/ 105 h 692"/>
                <a:gd name="T112" fmla="*/ 950 w 1000"/>
                <a:gd name="T113" fmla="*/ 131 h 692"/>
                <a:gd name="T114" fmla="*/ 963 w 1000"/>
                <a:gd name="T115" fmla="*/ 152 h 692"/>
                <a:gd name="T116" fmla="*/ 988 w 1000"/>
                <a:gd name="T117" fmla="*/ 154 h 692"/>
                <a:gd name="T118" fmla="*/ 994 w 1000"/>
                <a:gd name="T119" fmla="*/ 17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" h="692">
                  <a:moveTo>
                    <a:pt x="63" y="692"/>
                  </a:moveTo>
                  <a:lnTo>
                    <a:pt x="59" y="690"/>
                  </a:lnTo>
                  <a:lnTo>
                    <a:pt x="57" y="688"/>
                  </a:lnTo>
                  <a:lnTo>
                    <a:pt x="53" y="684"/>
                  </a:lnTo>
                  <a:lnTo>
                    <a:pt x="48" y="682"/>
                  </a:lnTo>
                  <a:lnTo>
                    <a:pt x="46" y="680"/>
                  </a:lnTo>
                  <a:lnTo>
                    <a:pt x="40" y="680"/>
                  </a:lnTo>
                  <a:lnTo>
                    <a:pt x="36" y="678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8" y="680"/>
                  </a:lnTo>
                  <a:lnTo>
                    <a:pt x="8" y="678"/>
                  </a:lnTo>
                  <a:lnTo>
                    <a:pt x="6" y="676"/>
                  </a:lnTo>
                  <a:lnTo>
                    <a:pt x="4" y="676"/>
                  </a:lnTo>
                  <a:lnTo>
                    <a:pt x="4" y="675"/>
                  </a:lnTo>
                  <a:lnTo>
                    <a:pt x="2" y="673"/>
                  </a:lnTo>
                  <a:lnTo>
                    <a:pt x="0" y="673"/>
                  </a:lnTo>
                  <a:lnTo>
                    <a:pt x="2" y="671"/>
                  </a:lnTo>
                  <a:lnTo>
                    <a:pt x="0" y="665"/>
                  </a:lnTo>
                  <a:lnTo>
                    <a:pt x="0" y="659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42"/>
                  </a:lnTo>
                  <a:lnTo>
                    <a:pt x="2" y="640"/>
                  </a:lnTo>
                  <a:lnTo>
                    <a:pt x="6" y="640"/>
                  </a:lnTo>
                  <a:lnTo>
                    <a:pt x="8" y="640"/>
                  </a:lnTo>
                  <a:lnTo>
                    <a:pt x="13" y="640"/>
                  </a:lnTo>
                  <a:lnTo>
                    <a:pt x="17" y="640"/>
                  </a:lnTo>
                  <a:lnTo>
                    <a:pt x="25" y="638"/>
                  </a:lnTo>
                  <a:lnTo>
                    <a:pt x="36" y="635"/>
                  </a:lnTo>
                  <a:lnTo>
                    <a:pt x="46" y="633"/>
                  </a:lnTo>
                  <a:lnTo>
                    <a:pt x="49" y="633"/>
                  </a:lnTo>
                  <a:lnTo>
                    <a:pt x="51" y="633"/>
                  </a:lnTo>
                  <a:lnTo>
                    <a:pt x="59" y="629"/>
                  </a:lnTo>
                  <a:lnTo>
                    <a:pt x="65" y="627"/>
                  </a:lnTo>
                  <a:lnTo>
                    <a:pt x="70" y="625"/>
                  </a:lnTo>
                  <a:lnTo>
                    <a:pt x="74" y="621"/>
                  </a:lnTo>
                  <a:lnTo>
                    <a:pt x="78" y="619"/>
                  </a:lnTo>
                  <a:lnTo>
                    <a:pt x="80" y="618"/>
                  </a:lnTo>
                  <a:lnTo>
                    <a:pt x="84" y="618"/>
                  </a:lnTo>
                  <a:lnTo>
                    <a:pt x="86" y="616"/>
                  </a:lnTo>
                  <a:lnTo>
                    <a:pt x="89" y="614"/>
                  </a:lnTo>
                  <a:lnTo>
                    <a:pt x="99" y="606"/>
                  </a:lnTo>
                  <a:lnTo>
                    <a:pt x="101" y="600"/>
                  </a:lnTo>
                  <a:lnTo>
                    <a:pt x="103" y="595"/>
                  </a:lnTo>
                  <a:lnTo>
                    <a:pt x="103" y="591"/>
                  </a:lnTo>
                  <a:lnTo>
                    <a:pt x="103" y="589"/>
                  </a:lnTo>
                  <a:lnTo>
                    <a:pt x="103" y="587"/>
                  </a:lnTo>
                  <a:lnTo>
                    <a:pt x="103" y="583"/>
                  </a:lnTo>
                  <a:lnTo>
                    <a:pt x="101" y="581"/>
                  </a:lnTo>
                  <a:lnTo>
                    <a:pt x="101" y="580"/>
                  </a:lnTo>
                  <a:lnTo>
                    <a:pt x="101" y="576"/>
                  </a:lnTo>
                  <a:lnTo>
                    <a:pt x="101" y="574"/>
                  </a:lnTo>
                  <a:lnTo>
                    <a:pt x="101" y="572"/>
                  </a:lnTo>
                  <a:lnTo>
                    <a:pt x="101" y="570"/>
                  </a:lnTo>
                  <a:lnTo>
                    <a:pt x="101" y="568"/>
                  </a:lnTo>
                  <a:lnTo>
                    <a:pt x="101" y="566"/>
                  </a:lnTo>
                  <a:lnTo>
                    <a:pt x="101" y="564"/>
                  </a:lnTo>
                  <a:lnTo>
                    <a:pt x="101" y="562"/>
                  </a:lnTo>
                  <a:lnTo>
                    <a:pt x="101" y="561"/>
                  </a:lnTo>
                  <a:lnTo>
                    <a:pt x="106" y="561"/>
                  </a:lnTo>
                  <a:lnTo>
                    <a:pt x="108" y="559"/>
                  </a:lnTo>
                  <a:lnTo>
                    <a:pt x="112" y="557"/>
                  </a:lnTo>
                  <a:lnTo>
                    <a:pt x="120" y="551"/>
                  </a:lnTo>
                  <a:lnTo>
                    <a:pt x="129" y="549"/>
                  </a:lnTo>
                  <a:lnTo>
                    <a:pt x="137" y="545"/>
                  </a:lnTo>
                  <a:lnTo>
                    <a:pt x="141" y="545"/>
                  </a:lnTo>
                  <a:lnTo>
                    <a:pt x="143" y="543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6" y="536"/>
                  </a:lnTo>
                  <a:lnTo>
                    <a:pt x="148" y="534"/>
                  </a:lnTo>
                  <a:lnTo>
                    <a:pt x="148" y="530"/>
                  </a:lnTo>
                  <a:lnTo>
                    <a:pt x="148" y="524"/>
                  </a:lnTo>
                  <a:lnTo>
                    <a:pt x="148" y="521"/>
                  </a:lnTo>
                  <a:lnTo>
                    <a:pt x="146" y="513"/>
                  </a:lnTo>
                  <a:lnTo>
                    <a:pt x="146" y="505"/>
                  </a:lnTo>
                  <a:lnTo>
                    <a:pt x="144" y="494"/>
                  </a:lnTo>
                  <a:lnTo>
                    <a:pt x="144" y="479"/>
                  </a:lnTo>
                  <a:lnTo>
                    <a:pt x="146" y="469"/>
                  </a:lnTo>
                  <a:lnTo>
                    <a:pt x="148" y="460"/>
                  </a:lnTo>
                  <a:lnTo>
                    <a:pt x="150" y="454"/>
                  </a:lnTo>
                  <a:lnTo>
                    <a:pt x="150" y="450"/>
                  </a:lnTo>
                  <a:lnTo>
                    <a:pt x="150" y="448"/>
                  </a:lnTo>
                  <a:lnTo>
                    <a:pt x="152" y="445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8" y="443"/>
                  </a:lnTo>
                  <a:lnTo>
                    <a:pt x="160" y="441"/>
                  </a:lnTo>
                  <a:lnTo>
                    <a:pt x="162" y="439"/>
                  </a:lnTo>
                  <a:lnTo>
                    <a:pt x="163" y="437"/>
                  </a:lnTo>
                  <a:lnTo>
                    <a:pt x="165" y="435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1" y="433"/>
                  </a:lnTo>
                  <a:lnTo>
                    <a:pt x="171" y="431"/>
                  </a:lnTo>
                  <a:lnTo>
                    <a:pt x="171" y="429"/>
                  </a:lnTo>
                  <a:lnTo>
                    <a:pt x="175" y="428"/>
                  </a:lnTo>
                  <a:lnTo>
                    <a:pt x="179" y="426"/>
                  </a:lnTo>
                  <a:lnTo>
                    <a:pt x="181" y="424"/>
                  </a:lnTo>
                  <a:lnTo>
                    <a:pt x="181" y="422"/>
                  </a:lnTo>
                  <a:lnTo>
                    <a:pt x="181" y="418"/>
                  </a:lnTo>
                  <a:lnTo>
                    <a:pt x="181" y="416"/>
                  </a:lnTo>
                  <a:lnTo>
                    <a:pt x="179" y="412"/>
                  </a:lnTo>
                  <a:lnTo>
                    <a:pt x="177" y="412"/>
                  </a:lnTo>
                  <a:lnTo>
                    <a:pt x="177" y="409"/>
                  </a:lnTo>
                  <a:lnTo>
                    <a:pt x="175" y="407"/>
                  </a:lnTo>
                  <a:lnTo>
                    <a:pt x="173" y="405"/>
                  </a:lnTo>
                  <a:lnTo>
                    <a:pt x="173" y="403"/>
                  </a:lnTo>
                  <a:lnTo>
                    <a:pt x="175" y="401"/>
                  </a:lnTo>
                  <a:lnTo>
                    <a:pt x="175" y="397"/>
                  </a:lnTo>
                  <a:lnTo>
                    <a:pt x="175" y="395"/>
                  </a:lnTo>
                  <a:lnTo>
                    <a:pt x="177" y="393"/>
                  </a:lnTo>
                  <a:lnTo>
                    <a:pt x="177" y="391"/>
                  </a:lnTo>
                  <a:lnTo>
                    <a:pt x="177" y="390"/>
                  </a:lnTo>
                  <a:lnTo>
                    <a:pt x="179" y="390"/>
                  </a:lnTo>
                  <a:lnTo>
                    <a:pt x="179" y="388"/>
                  </a:lnTo>
                  <a:lnTo>
                    <a:pt x="177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5" y="382"/>
                  </a:lnTo>
                  <a:lnTo>
                    <a:pt x="175" y="380"/>
                  </a:lnTo>
                  <a:lnTo>
                    <a:pt x="175" y="378"/>
                  </a:lnTo>
                  <a:lnTo>
                    <a:pt x="175" y="376"/>
                  </a:lnTo>
                  <a:lnTo>
                    <a:pt x="175" y="374"/>
                  </a:lnTo>
                  <a:lnTo>
                    <a:pt x="177" y="371"/>
                  </a:lnTo>
                  <a:lnTo>
                    <a:pt x="177" y="369"/>
                  </a:lnTo>
                  <a:lnTo>
                    <a:pt x="177" y="367"/>
                  </a:lnTo>
                  <a:lnTo>
                    <a:pt x="177" y="365"/>
                  </a:lnTo>
                  <a:lnTo>
                    <a:pt x="179" y="363"/>
                  </a:lnTo>
                  <a:lnTo>
                    <a:pt x="179" y="361"/>
                  </a:lnTo>
                  <a:lnTo>
                    <a:pt x="179" y="359"/>
                  </a:lnTo>
                  <a:lnTo>
                    <a:pt x="177" y="357"/>
                  </a:lnTo>
                  <a:lnTo>
                    <a:pt x="177" y="355"/>
                  </a:lnTo>
                  <a:lnTo>
                    <a:pt x="175" y="353"/>
                  </a:lnTo>
                  <a:lnTo>
                    <a:pt x="175" y="352"/>
                  </a:lnTo>
                  <a:lnTo>
                    <a:pt x="175" y="350"/>
                  </a:lnTo>
                  <a:lnTo>
                    <a:pt x="173" y="348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0"/>
                  </a:lnTo>
                  <a:lnTo>
                    <a:pt x="171" y="334"/>
                  </a:lnTo>
                  <a:lnTo>
                    <a:pt x="169" y="331"/>
                  </a:lnTo>
                  <a:lnTo>
                    <a:pt x="167" y="327"/>
                  </a:lnTo>
                  <a:lnTo>
                    <a:pt x="165" y="325"/>
                  </a:lnTo>
                  <a:lnTo>
                    <a:pt x="163" y="323"/>
                  </a:lnTo>
                  <a:lnTo>
                    <a:pt x="160" y="321"/>
                  </a:lnTo>
                  <a:lnTo>
                    <a:pt x="160" y="319"/>
                  </a:lnTo>
                  <a:lnTo>
                    <a:pt x="160" y="315"/>
                  </a:lnTo>
                  <a:lnTo>
                    <a:pt x="158" y="315"/>
                  </a:lnTo>
                  <a:lnTo>
                    <a:pt x="156" y="314"/>
                  </a:lnTo>
                  <a:lnTo>
                    <a:pt x="154" y="314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6" y="314"/>
                  </a:lnTo>
                  <a:lnTo>
                    <a:pt x="144" y="314"/>
                  </a:lnTo>
                  <a:lnTo>
                    <a:pt x="143" y="314"/>
                  </a:lnTo>
                  <a:lnTo>
                    <a:pt x="141" y="314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35" y="315"/>
                  </a:lnTo>
                  <a:lnTo>
                    <a:pt x="133" y="315"/>
                  </a:lnTo>
                  <a:lnTo>
                    <a:pt x="131" y="314"/>
                  </a:lnTo>
                  <a:lnTo>
                    <a:pt x="129" y="314"/>
                  </a:lnTo>
                  <a:lnTo>
                    <a:pt x="127" y="312"/>
                  </a:lnTo>
                  <a:lnTo>
                    <a:pt x="125" y="310"/>
                  </a:lnTo>
                  <a:lnTo>
                    <a:pt x="124" y="310"/>
                  </a:lnTo>
                  <a:lnTo>
                    <a:pt x="122" y="308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22" y="298"/>
                  </a:lnTo>
                  <a:lnTo>
                    <a:pt x="124" y="295"/>
                  </a:lnTo>
                  <a:lnTo>
                    <a:pt x="125" y="293"/>
                  </a:lnTo>
                  <a:lnTo>
                    <a:pt x="127" y="291"/>
                  </a:lnTo>
                  <a:lnTo>
                    <a:pt x="127" y="289"/>
                  </a:lnTo>
                  <a:lnTo>
                    <a:pt x="127" y="285"/>
                  </a:lnTo>
                  <a:lnTo>
                    <a:pt x="127" y="283"/>
                  </a:lnTo>
                  <a:lnTo>
                    <a:pt x="129" y="283"/>
                  </a:lnTo>
                  <a:lnTo>
                    <a:pt x="131" y="281"/>
                  </a:lnTo>
                  <a:lnTo>
                    <a:pt x="133" y="278"/>
                  </a:lnTo>
                  <a:lnTo>
                    <a:pt x="135" y="276"/>
                  </a:lnTo>
                  <a:lnTo>
                    <a:pt x="137" y="272"/>
                  </a:lnTo>
                  <a:lnTo>
                    <a:pt x="137" y="268"/>
                  </a:lnTo>
                  <a:lnTo>
                    <a:pt x="139" y="266"/>
                  </a:lnTo>
                  <a:lnTo>
                    <a:pt x="139" y="264"/>
                  </a:lnTo>
                  <a:lnTo>
                    <a:pt x="137" y="262"/>
                  </a:lnTo>
                  <a:lnTo>
                    <a:pt x="137" y="260"/>
                  </a:lnTo>
                  <a:lnTo>
                    <a:pt x="137" y="259"/>
                  </a:lnTo>
                  <a:lnTo>
                    <a:pt x="137" y="257"/>
                  </a:lnTo>
                  <a:lnTo>
                    <a:pt x="137" y="255"/>
                  </a:lnTo>
                  <a:lnTo>
                    <a:pt x="137" y="253"/>
                  </a:lnTo>
                  <a:lnTo>
                    <a:pt x="135" y="251"/>
                  </a:lnTo>
                  <a:lnTo>
                    <a:pt x="137" y="249"/>
                  </a:lnTo>
                  <a:lnTo>
                    <a:pt x="137" y="247"/>
                  </a:lnTo>
                  <a:lnTo>
                    <a:pt x="137" y="245"/>
                  </a:lnTo>
                  <a:lnTo>
                    <a:pt x="139" y="245"/>
                  </a:lnTo>
                  <a:lnTo>
                    <a:pt x="139" y="241"/>
                  </a:lnTo>
                  <a:lnTo>
                    <a:pt x="139" y="236"/>
                  </a:lnTo>
                  <a:lnTo>
                    <a:pt x="141" y="234"/>
                  </a:lnTo>
                  <a:lnTo>
                    <a:pt x="143" y="230"/>
                  </a:lnTo>
                  <a:lnTo>
                    <a:pt x="143" y="226"/>
                  </a:lnTo>
                  <a:lnTo>
                    <a:pt x="143" y="224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41" y="219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9" y="217"/>
                  </a:lnTo>
                  <a:lnTo>
                    <a:pt x="137" y="217"/>
                  </a:lnTo>
                  <a:lnTo>
                    <a:pt x="135" y="219"/>
                  </a:lnTo>
                  <a:lnTo>
                    <a:pt x="133" y="219"/>
                  </a:lnTo>
                  <a:lnTo>
                    <a:pt x="131" y="219"/>
                  </a:lnTo>
                  <a:lnTo>
                    <a:pt x="129" y="217"/>
                  </a:lnTo>
                  <a:lnTo>
                    <a:pt x="127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4" y="215"/>
                  </a:lnTo>
                  <a:lnTo>
                    <a:pt x="122" y="213"/>
                  </a:lnTo>
                  <a:lnTo>
                    <a:pt x="122" y="211"/>
                  </a:lnTo>
                  <a:lnTo>
                    <a:pt x="122" y="209"/>
                  </a:lnTo>
                  <a:lnTo>
                    <a:pt x="124" y="209"/>
                  </a:lnTo>
                  <a:lnTo>
                    <a:pt x="125" y="209"/>
                  </a:lnTo>
                  <a:lnTo>
                    <a:pt x="125" y="207"/>
                  </a:lnTo>
                  <a:lnTo>
                    <a:pt x="124" y="205"/>
                  </a:lnTo>
                  <a:lnTo>
                    <a:pt x="124" y="203"/>
                  </a:lnTo>
                  <a:lnTo>
                    <a:pt x="124" y="202"/>
                  </a:lnTo>
                  <a:lnTo>
                    <a:pt x="122" y="202"/>
                  </a:lnTo>
                  <a:lnTo>
                    <a:pt x="120" y="202"/>
                  </a:lnTo>
                  <a:lnTo>
                    <a:pt x="118" y="203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198"/>
                  </a:lnTo>
                  <a:lnTo>
                    <a:pt x="114" y="196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5" y="194"/>
                  </a:lnTo>
                  <a:lnTo>
                    <a:pt x="103" y="192"/>
                  </a:lnTo>
                  <a:lnTo>
                    <a:pt x="103" y="190"/>
                  </a:lnTo>
                  <a:lnTo>
                    <a:pt x="101" y="190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5" y="194"/>
                  </a:lnTo>
                  <a:lnTo>
                    <a:pt x="95" y="192"/>
                  </a:lnTo>
                  <a:lnTo>
                    <a:pt x="93" y="190"/>
                  </a:lnTo>
                  <a:lnTo>
                    <a:pt x="91" y="192"/>
                  </a:lnTo>
                  <a:lnTo>
                    <a:pt x="91" y="194"/>
                  </a:lnTo>
                  <a:lnTo>
                    <a:pt x="91" y="192"/>
                  </a:lnTo>
                  <a:lnTo>
                    <a:pt x="89" y="192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6" y="196"/>
                  </a:lnTo>
                  <a:lnTo>
                    <a:pt x="84" y="194"/>
                  </a:lnTo>
                  <a:lnTo>
                    <a:pt x="82" y="192"/>
                  </a:lnTo>
                  <a:lnTo>
                    <a:pt x="82" y="190"/>
                  </a:lnTo>
                  <a:lnTo>
                    <a:pt x="80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6" y="188"/>
                  </a:lnTo>
                  <a:lnTo>
                    <a:pt x="78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8" y="183"/>
                  </a:lnTo>
                  <a:lnTo>
                    <a:pt x="68" y="181"/>
                  </a:lnTo>
                  <a:lnTo>
                    <a:pt x="67" y="181"/>
                  </a:lnTo>
                  <a:lnTo>
                    <a:pt x="65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1" y="183"/>
                  </a:lnTo>
                  <a:lnTo>
                    <a:pt x="59" y="183"/>
                  </a:lnTo>
                  <a:lnTo>
                    <a:pt x="61" y="181"/>
                  </a:lnTo>
                  <a:lnTo>
                    <a:pt x="59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3" y="173"/>
                  </a:lnTo>
                  <a:lnTo>
                    <a:pt x="55" y="171"/>
                  </a:lnTo>
                  <a:lnTo>
                    <a:pt x="57" y="171"/>
                  </a:lnTo>
                  <a:lnTo>
                    <a:pt x="59" y="171"/>
                  </a:lnTo>
                  <a:lnTo>
                    <a:pt x="59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5" y="167"/>
                  </a:lnTo>
                  <a:lnTo>
                    <a:pt x="67" y="167"/>
                  </a:lnTo>
                  <a:lnTo>
                    <a:pt x="68" y="165"/>
                  </a:lnTo>
                  <a:lnTo>
                    <a:pt x="68" y="167"/>
                  </a:lnTo>
                  <a:lnTo>
                    <a:pt x="67" y="169"/>
                  </a:lnTo>
                  <a:lnTo>
                    <a:pt x="68" y="171"/>
                  </a:lnTo>
                  <a:lnTo>
                    <a:pt x="68" y="169"/>
                  </a:lnTo>
                  <a:lnTo>
                    <a:pt x="70" y="169"/>
                  </a:lnTo>
                  <a:lnTo>
                    <a:pt x="72" y="167"/>
                  </a:lnTo>
                  <a:lnTo>
                    <a:pt x="72" y="169"/>
                  </a:lnTo>
                  <a:lnTo>
                    <a:pt x="70" y="169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80" y="173"/>
                  </a:lnTo>
                  <a:lnTo>
                    <a:pt x="80" y="175"/>
                  </a:lnTo>
                  <a:lnTo>
                    <a:pt x="82" y="177"/>
                  </a:lnTo>
                  <a:lnTo>
                    <a:pt x="82" y="179"/>
                  </a:lnTo>
                  <a:lnTo>
                    <a:pt x="84" y="179"/>
                  </a:lnTo>
                  <a:lnTo>
                    <a:pt x="84" y="181"/>
                  </a:lnTo>
                  <a:lnTo>
                    <a:pt x="86" y="181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9" y="177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5" y="173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99" y="171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5"/>
                  </a:lnTo>
                  <a:lnTo>
                    <a:pt x="105" y="167"/>
                  </a:lnTo>
                  <a:lnTo>
                    <a:pt x="106" y="167"/>
                  </a:lnTo>
                  <a:lnTo>
                    <a:pt x="108" y="167"/>
                  </a:lnTo>
                  <a:lnTo>
                    <a:pt x="110" y="167"/>
                  </a:lnTo>
                  <a:lnTo>
                    <a:pt x="110" y="169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71"/>
                  </a:lnTo>
                  <a:lnTo>
                    <a:pt x="116" y="169"/>
                  </a:lnTo>
                  <a:lnTo>
                    <a:pt x="118" y="169"/>
                  </a:lnTo>
                  <a:lnTo>
                    <a:pt x="118" y="167"/>
                  </a:lnTo>
                  <a:lnTo>
                    <a:pt x="118" y="165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0" y="162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7" y="160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31" y="158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5"/>
                  </a:lnTo>
                  <a:lnTo>
                    <a:pt x="131" y="167"/>
                  </a:lnTo>
                  <a:lnTo>
                    <a:pt x="133" y="167"/>
                  </a:lnTo>
                  <a:lnTo>
                    <a:pt x="135" y="169"/>
                  </a:lnTo>
                  <a:lnTo>
                    <a:pt x="135" y="167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9" y="171"/>
                  </a:lnTo>
                  <a:lnTo>
                    <a:pt x="141" y="171"/>
                  </a:lnTo>
                  <a:lnTo>
                    <a:pt x="143" y="171"/>
                  </a:lnTo>
                  <a:lnTo>
                    <a:pt x="143" y="169"/>
                  </a:lnTo>
                  <a:lnTo>
                    <a:pt x="143" y="167"/>
                  </a:lnTo>
                  <a:lnTo>
                    <a:pt x="144" y="167"/>
                  </a:lnTo>
                  <a:lnTo>
                    <a:pt x="146" y="167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0" y="165"/>
                  </a:lnTo>
                  <a:lnTo>
                    <a:pt x="148" y="164"/>
                  </a:lnTo>
                  <a:lnTo>
                    <a:pt x="150" y="162"/>
                  </a:lnTo>
                  <a:lnTo>
                    <a:pt x="152" y="162"/>
                  </a:lnTo>
                  <a:lnTo>
                    <a:pt x="152" y="160"/>
                  </a:lnTo>
                  <a:lnTo>
                    <a:pt x="150" y="160"/>
                  </a:lnTo>
                  <a:lnTo>
                    <a:pt x="148" y="158"/>
                  </a:lnTo>
                  <a:lnTo>
                    <a:pt x="150" y="158"/>
                  </a:lnTo>
                  <a:lnTo>
                    <a:pt x="152" y="156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4" y="152"/>
                  </a:lnTo>
                  <a:lnTo>
                    <a:pt x="156" y="148"/>
                  </a:lnTo>
                  <a:lnTo>
                    <a:pt x="158" y="148"/>
                  </a:lnTo>
                  <a:lnTo>
                    <a:pt x="160" y="150"/>
                  </a:lnTo>
                  <a:lnTo>
                    <a:pt x="162" y="148"/>
                  </a:lnTo>
                  <a:lnTo>
                    <a:pt x="162" y="146"/>
                  </a:lnTo>
                  <a:lnTo>
                    <a:pt x="163" y="146"/>
                  </a:lnTo>
                  <a:lnTo>
                    <a:pt x="165" y="146"/>
                  </a:lnTo>
                  <a:lnTo>
                    <a:pt x="165" y="145"/>
                  </a:lnTo>
                  <a:lnTo>
                    <a:pt x="167" y="145"/>
                  </a:lnTo>
                  <a:lnTo>
                    <a:pt x="169" y="143"/>
                  </a:lnTo>
                  <a:lnTo>
                    <a:pt x="167" y="141"/>
                  </a:lnTo>
                  <a:lnTo>
                    <a:pt x="169" y="141"/>
                  </a:lnTo>
                  <a:lnTo>
                    <a:pt x="171" y="141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5" y="135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81" y="131"/>
                  </a:lnTo>
                  <a:lnTo>
                    <a:pt x="182" y="131"/>
                  </a:lnTo>
                  <a:lnTo>
                    <a:pt x="182" y="129"/>
                  </a:lnTo>
                  <a:lnTo>
                    <a:pt x="184" y="131"/>
                  </a:lnTo>
                  <a:lnTo>
                    <a:pt x="186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90" y="127"/>
                  </a:lnTo>
                  <a:lnTo>
                    <a:pt x="192" y="126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4" y="120"/>
                  </a:lnTo>
                  <a:lnTo>
                    <a:pt x="196" y="12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4"/>
                  </a:lnTo>
                  <a:lnTo>
                    <a:pt x="198" y="112"/>
                  </a:lnTo>
                  <a:lnTo>
                    <a:pt x="200" y="112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1" y="108"/>
                  </a:lnTo>
                  <a:lnTo>
                    <a:pt x="203" y="107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1" y="99"/>
                  </a:lnTo>
                  <a:lnTo>
                    <a:pt x="213" y="99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5" y="99"/>
                  </a:lnTo>
                  <a:lnTo>
                    <a:pt x="217" y="99"/>
                  </a:lnTo>
                  <a:lnTo>
                    <a:pt x="217" y="101"/>
                  </a:lnTo>
                  <a:lnTo>
                    <a:pt x="219" y="101"/>
                  </a:lnTo>
                  <a:lnTo>
                    <a:pt x="219" y="99"/>
                  </a:lnTo>
                  <a:lnTo>
                    <a:pt x="220" y="99"/>
                  </a:lnTo>
                  <a:lnTo>
                    <a:pt x="220" y="97"/>
                  </a:lnTo>
                  <a:lnTo>
                    <a:pt x="222" y="97"/>
                  </a:lnTo>
                  <a:lnTo>
                    <a:pt x="224" y="95"/>
                  </a:lnTo>
                  <a:lnTo>
                    <a:pt x="226" y="93"/>
                  </a:lnTo>
                  <a:lnTo>
                    <a:pt x="230" y="91"/>
                  </a:lnTo>
                  <a:lnTo>
                    <a:pt x="232" y="91"/>
                  </a:lnTo>
                  <a:lnTo>
                    <a:pt x="234" y="89"/>
                  </a:lnTo>
                  <a:lnTo>
                    <a:pt x="236" y="89"/>
                  </a:lnTo>
                  <a:lnTo>
                    <a:pt x="238" y="88"/>
                  </a:lnTo>
                  <a:lnTo>
                    <a:pt x="239" y="88"/>
                  </a:lnTo>
                  <a:lnTo>
                    <a:pt x="239" y="89"/>
                  </a:lnTo>
                  <a:lnTo>
                    <a:pt x="241" y="89"/>
                  </a:lnTo>
                  <a:lnTo>
                    <a:pt x="243" y="89"/>
                  </a:lnTo>
                  <a:lnTo>
                    <a:pt x="245" y="88"/>
                  </a:lnTo>
                  <a:lnTo>
                    <a:pt x="245" y="86"/>
                  </a:lnTo>
                  <a:lnTo>
                    <a:pt x="247" y="86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57" y="80"/>
                  </a:lnTo>
                  <a:lnTo>
                    <a:pt x="257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8"/>
                  </a:lnTo>
                  <a:lnTo>
                    <a:pt x="264" y="80"/>
                  </a:lnTo>
                  <a:lnTo>
                    <a:pt x="266" y="80"/>
                  </a:lnTo>
                  <a:lnTo>
                    <a:pt x="268" y="80"/>
                  </a:lnTo>
                  <a:lnTo>
                    <a:pt x="268" y="82"/>
                  </a:lnTo>
                  <a:lnTo>
                    <a:pt x="270" y="82"/>
                  </a:lnTo>
                  <a:lnTo>
                    <a:pt x="270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4" y="78"/>
                  </a:lnTo>
                  <a:lnTo>
                    <a:pt x="276" y="78"/>
                  </a:lnTo>
                  <a:lnTo>
                    <a:pt x="277" y="78"/>
                  </a:lnTo>
                  <a:lnTo>
                    <a:pt x="279" y="78"/>
                  </a:lnTo>
                  <a:lnTo>
                    <a:pt x="281" y="78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1" y="76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6" y="76"/>
                  </a:lnTo>
                  <a:lnTo>
                    <a:pt x="298" y="76"/>
                  </a:lnTo>
                  <a:lnTo>
                    <a:pt x="298" y="74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6"/>
                  </a:lnTo>
                  <a:lnTo>
                    <a:pt x="314" y="76"/>
                  </a:lnTo>
                  <a:lnTo>
                    <a:pt x="314" y="74"/>
                  </a:lnTo>
                  <a:lnTo>
                    <a:pt x="315" y="74"/>
                  </a:lnTo>
                  <a:lnTo>
                    <a:pt x="315" y="72"/>
                  </a:lnTo>
                  <a:lnTo>
                    <a:pt x="317" y="70"/>
                  </a:lnTo>
                  <a:lnTo>
                    <a:pt x="319" y="70"/>
                  </a:lnTo>
                  <a:lnTo>
                    <a:pt x="321" y="72"/>
                  </a:lnTo>
                  <a:lnTo>
                    <a:pt x="323" y="72"/>
                  </a:lnTo>
                  <a:lnTo>
                    <a:pt x="325" y="72"/>
                  </a:lnTo>
                  <a:lnTo>
                    <a:pt x="325" y="70"/>
                  </a:lnTo>
                  <a:lnTo>
                    <a:pt x="327" y="70"/>
                  </a:lnTo>
                  <a:lnTo>
                    <a:pt x="327" y="69"/>
                  </a:lnTo>
                  <a:lnTo>
                    <a:pt x="329" y="69"/>
                  </a:lnTo>
                  <a:lnTo>
                    <a:pt x="329" y="70"/>
                  </a:lnTo>
                  <a:lnTo>
                    <a:pt x="331" y="70"/>
                  </a:lnTo>
                  <a:lnTo>
                    <a:pt x="333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7"/>
                  </a:lnTo>
                  <a:lnTo>
                    <a:pt x="338" y="65"/>
                  </a:lnTo>
                  <a:lnTo>
                    <a:pt x="340" y="65"/>
                  </a:lnTo>
                  <a:lnTo>
                    <a:pt x="344" y="65"/>
                  </a:lnTo>
                  <a:lnTo>
                    <a:pt x="350" y="65"/>
                  </a:lnTo>
                  <a:lnTo>
                    <a:pt x="352" y="65"/>
                  </a:lnTo>
                  <a:lnTo>
                    <a:pt x="352" y="67"/>
                  </a:lnTo>
                  <a:lnTo>
                    <a:pt x="353" y="69"/>
                  </a:lnTo>
                  <a:lnTo>
                    <a:pt x="357" y="69"/>
                  </a:lnTo>
                  <a:lnTo>
                    <a:pt x="357" y="67"/>
                  </a:lnTo>
                  <a:lnTo>
                    <a:pt x="359" y="65"/>
                  </a:lnTo>
                  <a:lnTo>
                    <a:pt x="361" y="65"/>
                  </a:lnTo>
                  <a:lnTo>
                    <a:pt x="361" y="67"/>
                  </a:lnTo>
                  <a:lnTo>
                    <a:pt x="363" y="65"/>
                  </a:lnTo>
                  <a:lnTo>
                    <a:pt x="365" y="65"/>
                  </a:lnTo>
                  <a:lnTo>
                    <a:pt x="367" y="65"/>
                  </a:lnTo>
                  <a:lnTo>
                    <a:pt x="369" y="65"/>
                  </a:lnTo>
                  <a:lnTo>
                    <a:pt x="371" y="67"/>
                  </a:lnTo>
                  <a:lnTo>
                    <a:pt x="372" y="67"/>
                  </a:lnTo>
                  <a:lnTo>
                    <a:pt x="374" y="65"/>
                  </a:lnTo>
                  <a:lnTo>
                    <a:pt x="376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4" y="67"/>
                  </a:lnTo>
                  <a:lnTo>
                    <a:pt x="388" y="67"/>
                  </a:lnTo>
                  <a:lnTo>
                    <a:pt x="390" y="65"/>
                  </a:lnTo>
                  <a:lnTo>
                    <a:pt x="390" y="63"/>
                  </a:lnTo>
                  <a:lnTo>
                    <a:pt x="391" y="61"/>
                  </a:lnTo>
                  <a:lnTo>
                    <a:pt x="393" y="61"/>
                  </a:lnTo>
                  <a:lnTo>
                    <a:pt x="395" y="61"/>
                  </a:lnTo>
                  <a:lnTo>
                    <a:pt x="397" y="61"/>
                  </a:lnTo>
                  <a:lnTo>
                    <a:pt x="397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1" y="57"/>
                  </a:lnTo>
                  <a:lnTo>
                    <a:pt x="403" y="57"/>
                  </a:lnTo>
                  <a:lnTo>
                    <a:pt x="403" y="59"/>
                  </a:lnTo>
                  <a:lnTo>
                    <a:pt x="407" y="59"/>
                  </a:lnTo>
                  <a:lnTo>
                    <a:pt x="409" y="55"/>
                  </a:lnTo>
                  <a:lnTo>
                    <a:pt x="410" y="55"/>
                  </a:lnTo>
                  <a:lnTo>
                    <a:pt x="412" y="57"/>
                  </a:lnTo>
                  <a:lnTo>
                    <a:pt x="412" y="59"/>
                  </a:lnTo>
                  <a:lnTo>
                    <a:pt x="414" y="59"/>
                  </a:lnTo>
                  <a:lnTo>
                    <a:pt x="418" y="63"/>
                  </a:lnTo>
                  <a:lnTo>
                    <a:pt x="420" y="61"/>
                  </a:lnTo>
                  <a:lnTo>
                    <a:pt x="422" y="59"/>
                  </a:lnTo>
                  <a:lnTo>
                    <a:pt x="424" y="59"/>
                  </a:lnTo>
                  <a:lnTo>
                    <a:pt x="426" y="59"/>
                  </a:lnTo>
                  <a:lnTo>
                    <a:pt x="426" y="61"/>
                  </a:lnTo>
                  <a:lnTo>
                    <a:pt x="428" y="61"/>
                  </a:lnTo>
                  <a:lnTo>
                    <a:pt x="429" y="61"/>
                  </a:lnTo>
                  <a:lnTo>
                    <a:pt x="431" y="61"/>
                  </a:lnTo>
                  <a:lnTo>
                    <a:pt x="433" y="61"/>
                  </a:lnTo>
                  <a:lnTo>
                    <a:pt x="435" y="61"/>
                  </a:lnTo>
                  <a:lnTo>
                    <a:pt x="435" y="59"/>
                  </a:lnTo>
                  <a:lnTo>
                    <a:pt x="437" y="61"/>
                  </a:lnTo>
                  <a:lnTo>
                    <a:pt x="437" y="63"/>
                  </a:lnTo>
                  <a:lnTo>
                    <a:pt x="439" y="63"/>
                  </a:lnTo>
                  <a:lnTo>
                    <a:pt x="441" y="63"/>
                  </a:lnTo>
                  <a:lnTo>
                    <a:pt x="445" y="61"/>
                  </a:lnTo>
                  <a:lnTo>
                    <a:pt x="447" y="61"/>
                  </a:lnTo>
                  <a:lnTo>
                    <a:pt x="448" y="63"/>
                  </a:lnTo>
                  <a:lnTo>
                    <a:pt x="448" y="61"/>
                  </a:lnTo>
                  <a:lnTo>
                    <a:pt x="450" y="61"/>
                  </a:lnTo>
                  <a:lnTo>
                    <a:pt x="452" y="63"/>
                  </a:lnTo>
                  <a:lnTo>
                    <a:pt x="452" y="65"/>
                  </a:lnTo>
                  <a:lnTo>
                    <a:pt x="454" y="65"/>
                  </a:lnTo>
                  <a:lnTo>
                    <a:pt x="454" y="63"/>
                  </a:lnTo>
                  <a:lnTo>
                    <a:pt x="458" y="63"/>
                  </a:lnTo>
                  <a:lnTo>
                    <a:pt x="460" y="63"/>
                  </a:lnTo>
                  <a:lnTo>
                    <a:pt x="462" y="63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6" y="67"/>
                  </a:lnTo>
                  <a:lnTo>
                    <a:pt x="467" y="67"/>
                  </a:lnTo>
                  <a:lnTo>
                    <a:pt x="469" y="67"/>
                  </a:lnTo>
                  <a:lnTo>
                    <a:pt x="471" y="67"/>
                  </a:lnTo>
                  <a:lnTo>
                    <a:pt x="473" y="63"/>
                  </a:lnTo>
                  <a:lnTo>
                    <a:pt x="475" y="61"/>
                  </a:lnTo>
                  <a:lnTo>
                    <a:pt x="475" y="59"/>
                  </a:lnTo>
                  <a:lnTo>
                    <a:pt x="477" y="57"/>
                  </a:lnTo>
                  <a:lnTo>
                    <a:pt x="477" y="53"/>
                  </a:lnTo>
                  <a:lnTo>
                    <a:pt x="477" y="51"/>
                  </a:lnTo>
                  <a:lnTo>
                    <a:pt x="479" y="50"/>
                  </a:lnTo>
                  <a:lnTo>
                    <a:pt x="477" y="48"/>
                  </a:lnTo>
                  <a:lnTo>
                    <a:pt x="479" y="48"/>
                  </a:lnTo>
                  <a:lnTo>
                    <a:pt x="481" y="48"/>
                  </a:lnTo>
                  <a:lnTo>
                    <a:pt x="483" y="48"/>
                  </a:lnTo>
                  <a:lnTo>
                    <a:pt x="481" y="46"/>
                  </a:lnTo>
                  <a:lnTo>
                    <a:pt x="483" y="44"/>
                  </a:lnTo>
                  <a:lnTo>
                    <a:pt x="483" y="42"/>
                  </a:lnTo>
                  <a:lnTo>
                    <a:pt x="483" y="38"/>
                  </a:lnTo>
                  <a:lnTo>
                    <a:pt x="485" y="38"/>
                  </a:lnTo>
                  <a:lnTo>
                    <a:pt x="486" y="36"/>
                  </a:lnTo>
                  <a:lnTo>
                    <a:pt x="486" y="34"/>
                  </a:lnTo>
                  <a:lnTo>
                    <a:pt x="488" y="32"/>
                  </a:lnTo>
                  <a:lnTo>
                    <a:pt x="490" y="31"/>
                  </a:lnTo>
                  <a:lnTo>
                    <a:pt x="490" y="29"/>
                  </a:lnTo>
                  <a:lnTo>
                    <a:pt x="492" y="27"/>
                  </a:lnTo>
                  <a:lnTo>
                    <a:pt x="494" y="27"/>
                  </a:lnTo>
                  <a:lnTo>
                    <a:pt x="496" y="27"/>
                  </a:lnTo>
                  <a:lnTo>
                    <a:pt x="498" y="27"/>
                  </a:lnTo>
                  <a:lnTo>
                    <a:pt x="500" y="27"/>
                  </a:lnTo>
                  <a:lnTo>
                    <a:pt x="504" y="27"/>
                  </a:lnTo>
                  <a:lnTo>
                    <a:pt x="507" y="27"/>
                  </a:lnTo>
                  <a:lnTo>
                    <a:pt x="511" y="27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19" y="27"/>
                  </a:lnTo>
                  <a:lnTo>
                    <a:pt x="521" y="29"/>
                  </a:lnTo>
                  <a:lnTo>
                    <a:pt x="523" y="29"/>
                  </a:lnTo>
                  <a:lnTo>
                    <a:pt x="524" y="29"/>
                  </a:lnTo>
                  <a:lnTo>
                    <a:pt x="524" y="31"/>
                  </a:lnTo>
                  <a:lnTo>
                    <a:pt x="526" y="32"/>
                  </a:lnTo>
                  <a:lnTo>
                    <a:pt x="528" y="32"/>
                  </a:lnTo>
                  <a:lnTo>
                    <a:pt x="532" y="32"/>
                  </a:lnTo>
                  <a:lnTo>
                    <a:pt x="536" y="31"/>
                  </a:lnTo>
                  <a:lnTo>
                    <a:pt x="545" y="31"/>
                  </a:lnTo>
                  <a:lnTo>
                    <a:pt x="549" y="32"/>
                  </a:lnTo>
                  <a:lnTo>
                    <a:pt x="553" y="31"/>
                  </a:lnTo>
                  <a:lnTo>
                    <a:pt x="555" y="31"/>
                  </a:lnTo>
                  <a:lnTo>
                    <a:pt x="559" y="27"/>
                  </a:lnTo>
                  <a:lnTo>
                    <a:pt x="566" y="23"/>
                  </a:lnTo>
                  <a:lnTo>
                    <a:pt x="570" y="21"/>
                  </a:lnTo>
                  <a:lnTo>
                    <a:pt x="574" y="21"/>
                  </a:lnTo>
                  <a:lnTo>
                    <a:pt x="580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3" y="21"/>
                  </a:lnTo>
                  <a:lnTo>
                    <a:pt x="595" y="21"/>
                  </a:lnTo>
                  <a:lnTo>
                    <a:pt x="597" y="21"/>
                  </a:lnTo>
                  <a:lnTo>
                    <a:pt x="597" y="19"/>
                  </a:lnTo>
                  <a:lnTo>
                    <a:pt x="599" y="17"/>
                  </a:lnTo>
                  <a:lnTo>
                    <a:pt x="600" y="15"/>
                  </a:lnTo>
                  <a:lnTo>
                    <a:pt x="602" y="15"/>
                  </a:lnTo>
                  <a:lnTo>
                    <a:pt x="604" y="13"/>
                  </a:lnTo>
                  <a:lnTo>
                    <a:pt x="604" y="12"/>
                  </a:lnTo>
                  <a:lnTo>
                    <a:pt x="606" y="10"/>
                  </a:lnTo>
                  <a:lnTo>
                    <a:pt x="606" y="8"/>
                  </a:lnTo>
                  <a:lnTo>
                    <a:pt x="608" y="6"/>
                  </a:lnTo>
                  <a:lnTo>
                    <a:pt x="608" y="4"/>
                  </a:lnTo>
                  <a:lnTo>
                    <a:pt x="610" y="4"/>
                  </a:lnTo>
                  <a:lnTo>
                    <a:pt x="610" y="2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1" y="0"/>
                  </a:lnTo>
                  <a:lnTo>
                    <a:pt x="621" y="2"/>
                  </a:lnTo>
                  <a:lnTo>
                    <a:pt x="623" y="4"/>
                  </a:lnTo>
                  <a:lnTo>
                    <a:pt x="625" y="6"/>
                  </a:lnTo>
                  <a:lnTo>
                    <a:pt x="627" y="6"/>
                  </a:lnTo>
                  <a:lnTo>
                    <a:pt x="629" y="8"/>
                  </a:lnTo>
                  <a:lnTo>
                    <a:pt x="631" y="12"/>
                  </a:lnTo>
                  <a:lnTo>
                    <a:pt x="631" y="8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7" y="12"/>
                  </a:lnTo>
                  <a:lnTo>
                    <a:pt x="637" y="13"/>
                  </a:lnTo>
                  <a:lnTo>
                    <a:pt x="639" y="17"/>
                  </a:lnTo>
                  <a:lnTo>
                    <a:pt x="640" y="17"/>
                  </a:lnTo>
                  <a:lnTo>
                    <a:pt x="640" y="19"/>
                  </a:lnTo>
                  <a:lnTo>
                    <a:pt x="642" y="21"/>
                  </a:lnTo>
                  <a:lnTo>
                    <a:pt x="642" y="23"/>
                  </a:lnTo>
                  <a:lnTo>
                    <a:pt x="642" y="25"/>
                  </a:lnTo>
                  <a:lnTo>
                    <a:pt x="642" y="27"/>
                  </a:lnTo>
                  <a:lnTo>
                    <a:pt x="640" y="29"/>
                  </a:lnTo>
                  <a:lnTo>
                    <a:pt x="640" y="34"/>
                  </a:lnTo>
                  <a:lnTo>
                    <a:pt x="639" y="36"/>
                  </a:lnTo>
                  <a:lnTo>
                    <a:pt x="637" y="40"/>
                  </a:lnTo>
                  <a:lnTo>
                    <a:pt x="635" y="42"/>
                  </a:lnTo>
                  <a:lnTo>
                    <a:pt x="633" y="44"/>
                  </a:lnTo>
                  <a:lnTo>
                    <a:pt x="633" y="46"/>
                  </a:lnTo>
                  <a:lnTo>
                    <a:pt x="633" y="50"/>
                  </a:lnTo>
                  <a:lnTo>
                    <a:pt x="633" y="53"/>
                  </a:lnTo>
                  <a:lnTo>
                    <a:pt x="633" y="55"/>
                  </a:lnTo>
                  <a:lnTo>
                    <a:pt x="631" y="57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5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9" y="67"/>
                  </a:lnTo>
                  <a:lnTo>
                    <a:pt x="640" y="67"/>
                  </a:lnTo>
                  <a:lnTo>
                    <a:pt x="642" y="65"/>
                  </a:lnTo>
                  <a:lnTo>
                    <a:pt x="644" y="65"/>
                  </a:lnTo>
                  <a:lnTo>
                    <a:pt x="646" y="65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7"/>
                  </a:lnTo>
                  <a:lnTo>
                    <a:pt x="654" y="65"/>
                  </a:lnTo>
                  <a:lnTo>
                    <a:pt x="656" y="67"/>
                  </a:lnTo>
                  <a:lnTo>
                    <a:pt x="658" y="67"/>
                  </a:lnTo>
                  <a:lnTo>
                    <a:pt x="659" y="67"/>
                  </a:lnTo>
                  <a:lnTo>
                    <a:pt x="663" y="67"/>
                  </a:lnTo>
                  <a:lnTo>
                    <a:pt x="663" y="69"/>
                  </a:lnTo>
                  <a:lnTo>
                    <a:pt x="663" y="70"/>
                  </a:lnTo>
                  <a:lnTo>
                    <a:pt x="663" y="72"/>
                  </a:lnTo>
                  <a:lnTo>
                    <a:pt x="661" y="74"/>
                  </a:lnTo>
                  <a:lnTo>
                    <a:pt x="659" y="78"/>
                  </a:lnTo>
                  <a:lnTo>
                    <a:pt x="659" y="80"/>
                  </a:lnTo>
                  <a:lnTo>
                    <a:pt x="659" y="82"/>
                  </a:lnTo>
                  <a:lnTo>
                    <a:pt x="658" y="82"/>
                  </a:lnTo>
                  <a:lnTo>
                    <a:pt x="656" y="84"/>
                  </a:lnTo>
                  <a:lnTo>
                    <a:pt x="654" y="84"/>
                  </a:lnTo>
                  <a:lnTo>
                    <a:pt x="652" y="86"/>
                  </a:lnTo>
                  <a:lnTo>
                    <a:pt x="650" y="86"/>
                  </a:lnTo>
                  <a:lnTo>
                    <a:pt x="648" y="86"/>
                  </a:lnTo>
                  <a:lnTo>
                    <a:pt x="648" y="88"/>
                  </a:lnTo>
                  <a:lnTo>
                    <a:pt x="650" y="89"/>
                  </a:lnTo>
                  <a:lnTo>
                    <a:pt x="652" y="89"/>
                  </a:lnTo>
                  <a:lnTo>
                    <a:pt x="652" y="91"/>
                  </a:lnTo>
                  <a:lnTo>
                    <a:pt x="654" y="93"/>
                  </a:lnTo>
                  <a:lnTo>
                    <a:pt x="654" y="97"/>
                  </a:lnTo>
                  <a:lnTo>
                    <a:pt x="654" y="99"/>
                  </a:lnTo>
                  <a:lnTo>
                    <a:pt x="654" y="101"/>
                  </a:lnTo>
                  <a:lnTo>
                    <a:pt x="652" y="103"/>
                  </a:lnTo>
                  <a:lnTo>
                    <a:pt x="650" y="105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4" y="114"/>
                  </a:lnTo>
                  <a:lnTo>
                    <a:pt x="656" y="116"/>
                  </a:lnTo>
                  <a:lnTo>
                    <a:pt x="656" y="118"/>
                  </a:lnTo>
                  <a:lnTo>
                    <a:pt x="654" y="120"/>
                  </a:lnTo>
                  <a:lnTo>
                    <a:pt x="652" y="120"/>
                  </a:lnTo>
                  <a:lnTo>
                    <a:pt x="652" y="122"/>
                  </a:lnTo>
                  <a:lnTo>
                    <a:pt x="650" y="124"/>
                  </a:lnTo>
                  <a:lnTo>
                    <a:pt x="650" y="127"/>
                  </a:lnTo>
                  <a:lnTo>
                    <a:pt x="650" y="133"/>
                  </a:lnTo>
                  <a:lnTo>
                    <a:pt x="650" y="139"/>
                  </a:lnTo>
                  <a:lnTo>
                    <a:pt x="650" y="143"/>
                  </a:lnTo>
                  <a:lnTo>
                    <a:pt x="650" y="148"/>
                  </a:lnTo>
                  <a:lnTo>
                    <a:pt x="648" y="152"/>
                  </a:lnTo>
                  <a:lnTo>
                    <a:pt x="648" y="156"/>
                  </a:lnTo>
                  <a:lnTo>
                    <a:pt x="648" y="160"/>
                  </a:lnTo>
                  <a:lnTo>
                    <a:pt x="648" y="164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73"/>
                  </a:lnTo>
                  <a:lnTo>
                    <a:pt x="644" y="175"/>
                  </a:lnTo>
                  <a:lnTo>
                    <a:pt x="644" y="179"/>
                  </a:lnTo>
                  <a:lnTo>
                    <a:pt x="644" y="181"/>
                  </a:lnTo>
                  <a:lnTo>
                    <a:pt x="642" y="181"/>
                  </a:lnTo>
                  <a:lnTo>
                    <a:pt x="642" y="183"/>
                  </a:lnTo>
                  <a:lnTo>
                    <a:pt x="640" y="183"/>
                  </a:lnTo>
                  <a:lnTo>
                    <a:pt x="640" y="184"/>
                  </a:lnTo>
                  <a:lnTo>
                    <a:pt x="637" y="184"/>
                  </a:lnTo>
                  <a:lnTo>
                    <a:pt x="635" y="184"/>
                  </a:lnTo>
                  <a:lnTo>
                    <a:pt x="631" y="190"/>
                  </a:lnTo>
                  <a:lnTo>
                    <a:pt x="629" y="192"/>
                  </a:lnTo>
                  <a:lnTo>
                    <a:pt x="627" y="190"/>
                  </a:lnTo>
                  <a:lnTo>
                    <a:pt x="627" y="192"/>
                  </a:lnTo>
                  <a:lnTo>
                    <a:pt x="625" y="192"/>
                  </a:lnTo>
                  <a:lnTo>
                    <a:pt x="623" y="196"/>
                  </a:lnTo>
                  <a:lnTo>
                    <a:pt x="623" y="198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3" y="205"/>
                  </a:lnTo>
                  <a:lnTo>
                    <a:pt x="625" y="207"/>
                  </a:lnTo>
                  <a:lnTo>
                    <a:pt x="625" y="211"/>
                  </a:lnTo>
                  <a:lnTo>
                    <a:pt x="625" y="213"/>
                  </a:lnTo>
                  <a:lnTo>
                    <a:pt x="627" y="215"/>
                  </a:lnTo>
                  <a:lnTo>
                    <a:pt x="627" y="219"/>
                  </a:lnTo>
                  <a:lnTo>
                    <a:pt x="627" y="222"/>
                  </a:lnTo>
                  <a:lnTo>
                    <a:pt x="627" y="224"/>
                  </a:lnTo>
                  <a:lnTo>
                    <a:pt x="627" y="226"/>
                  </a:lnTo>
                  <a:lnTo>
                    <a:pt x="629" y="228"/>
                  </a:lnTo>
                  <a:lnTo>
                    <a:pt x="631" y="232"/>
                  </a:lnTo>
                  <a:lnTo>
                    <a:pt x="633" y="232"/>
                  </a:lnTo>
                  <a:lnTo>
                    <a:pt x="637" y="236"/>
                  </a:lnTo>
                  <a:lnTo>
                    <a:pt x="639" y="238"/>
                  </a:lnTo>
                  <a:lnTo>
                    <a:pt x="640" y="240"/>
                  </a:lnTo>
                  <a:lnTo>
                    <a:pt x="644" y="241"/>
                  </a:lnTo>
                  <a:lnTo>
                    <a:pt x="646" y="243"/>
                  </a:lnTo>
                  <a:lnTo>
                    <a:pt x="648" y="245"/>
                  </a:lnTo>
                  <a:lnTo>
                    <a:pt x="650" y="245"/>
                  </a:lnTo>
                  <a:lnTo>
                    <a:pt x="652" y="249"/>
                  </a:lnTo>
                  <a:lnTo>
                    <a:pt x="654" y="249"/>
                  </a:lnTo>
                  <a:lnTo>
                    <a:pt x="656" y="247"/>
                  </a:lnTo>
                  <a:lnTo>
                    <a:pt x="658" y="247"/>
                  </a:lnTo>
                  <a:lnTo>
                    <a:pt x="658" y="245"/>
                  </a:lnTo>
                  <a:lnTo>
                    <a:pt x="658" y="243"/>
                  </a:lnTo>
                  <a:lnTo>
                    <a:pt x="659" y="241"/>
                  </a:lnTo>
                  <a:lnTo>
                    <a:pt x="663" y="238"/>
                  </a:lnTo>
                  <a:lnTo>
                    <a:pt x="665" y="236"/>
                  </a:lnTo>
                  <a:lnTo>
                    <a:pt x="667" y="234"/>
                  </a:lnTo>
                  <a:lnTo>
                    <a:pt x="669" y="234"/>
                  </a:lnTo>
                  <a:lnTo>
                    <a:pt x="669" y="230"/>
                  </a:lnTo>
                  <a:lnTo>
                    <a:pt x="671" y="226"/>
                  </a:lnTo>
                  <a:lnTo>
                    <a:pt x="673" y="224"/>
                  </a:lnTo>
                  <a:lnTo>
                    <a:pt x="675" y="222"/>
                  </a:lnTo>
                  <a:lnTo>
                    <a:pt x="677" y="221"/>
                  </a:lnTo>
                  <a:lnTo>
                    <a:pt x="678" y="221"/>
                  </a:lnTo>
                  <a:lnTo>
                    <a:pt x="682" y="221"/>
                  </a:lnTo>
                  <a:lnTo>
                    <a:pt x="684" y="221"/>
                  </a:lnTo>
                  <a:lnTo>
                    <a:pt x="686" y="221"/>
                  </a:lnTo>
                  <a:lnTo>
                    <a:pt x="686" y="222"/>
                  </a:lnTo>
                  <a:lnTo>
                    <a:pt x="688" y="222"/>
                  </a:lnTo>
                  <a:lnTo>
                    <a:pt x="690" y="224"/>
                  </a:lnTo>
                  <a:lnTo>
                    <a:pt x="692" y="224"/>
                  </a:lnTo>
                  <a:lnTo>
                    <a:pt x="694" y="222"/>
                  </a:lnTo>
                  <a:lnTo>
                    <a:pt x="696" y="222"/>
                  </a:lnTo>
                  <a:lnTo>
                    <a:pt x="697" y="222"/>
                  </a:lnTo>
                  <a:lnTo>
                    <a:pt x="697" y="224"/>
                  </a:lnTo>
                  <a:lnTo>
                    <a:pt x="699" y="226"/>
                  </a:lnTo>
                  <a:lnTo>
                    <a:pt x="701" y="226"/>
                  </a:lnTo>
                  <a:lnTo>
                    <a:pt x="703" y="224"/>
                  </a:lnTo>
                  <a:lnTo>
                    <a:pt x="705" y="224"/>
                  </a:lnTo>
                  <a:lnTo>
                    <a:pt x="705" y="226"/>
                  </a:lnTo>
                  <a:lnTo>
                    <a:pt x="707" y="226"/>
                  </a:lnTo>
                  <a:lnTo>
                    <a:pt x="707" y="228"/>
                  </a:lnTo>
                  <a:lnTo>
                    <a:pt x="709" y="232"/>
                  </a:lnTo>
                  <a:lnTo>
                    <a:pt x="711" y="234"/>
                  </a:lnTo>
                  <a:lnTo>
                    <a:pt x="711" y="236"/>
                  </a:lnTo>
                  <a:lnTo>
                    <a:pt x="713" y="238"/>
                  </a:lnTo>
                  <a:lnTo>
                    <a:pt x="713" y="240"/>
                  </a:lnTo>
                  <a:lnTo>
                    <a:pt x="715" y="240"/>
                  </a:lnTo>
                  <a:lnTo>
                    <a:pt x="716" y="240"/>
                  </a:lnTo>
                  <a:lnTo>
                    <a:pt x="718" y="240"/>
                  </a:lnTo>
                  <a:lnTo>
                    <a:pt x="720" y="240"/>
                  </a:lnTo>
                  <a:lnTo>
                    <a:pt x="720" y="238"/>
                  </a:lnTo>
                  <a:lnTo>
                    <a:pt x="722" y="236"/>
                  </a:lnTo>
                  <a:lnTo>
                    <a:pt x="724" y="236"/>
                  </a:lnTo>
                  <a:lnTo>
                    <a:pt x="726" y="236"/>
                  </a:lnTo>
                  <a:lnTo>
                    <a:pt x="728" y="236"/>
                  </a:lnTo>
                  <a:lnTo>
                    <a:pt x="728" y="234"/>
                  </a:lnTo>
                  <a:lnTo>
                    <a:pt x="730" y="234"/>
                  </a:lnTo>
                  <a:lnTo>
                    <a:pt x="732" y="232"/>
                  </a:lnTo>
                  <a:lnTo>
                    <a:pt x="734" y="232"/>
                  </a:lnTo>
                  <a:lnTo>
                    <a:pt x="735" y="230"/>
                  </a:lnTo>
                  <a:lnTo>
                    <a:pt x="737" y="228"/>
                  </a:lnTo>
                  <a:lnTo>
                    <a:pt x="741" y="228"/>
                  </a:lnTo>
                  <a:lnTo>
                    <a:pt x="743" y="226"/>
                  </a:lnTo>
                  <a:lnTo>
                    <a:pt x="745" y="226"/>
                  </a:lnTo>
                  <a:lnTo>
                    <a:pt x="747" y="224"/>
                  </a:lnTo>
                  <a:lnTo>
                    <a:pt x="747" y="222"/>
                  </a:lnTo>
                  <a:lnTo>
                    <a:pt x="749" y="221"/>
                  </a:lnTo>
                  <a:lnTo>
                    <a:pt x="751" y="219"/>
                  </a:lnTo>
                  <a:lnTo>
                    <a:pt x="751" y="217"/>
                  </a:lnTo>
                  <a:lnTo>
                    <a:pt x="751" y="215"/>
                  </a:lnTo>
                  <a:lnTo>
                    <a:pt x="749" y="213"/>
                  </a:lnTo>
                  <a:lnTo>
                    <a:pt x="749" y="211"/>
                  </a:lnTo>
                  <a:lnTo>
                    <a:pt x="751" y="209"/>
                  </a:lnTo>
                  <a:lnTo>
                    <a:pt x="751" y="207"/>
                  </a:lnTo>
                  <a:lnTo>
                    <a:pt x="754" y="207"/>
                  </a:lnTo>
                  <a:lnTo>
                    <a:pt x="754" y="205"/>
                  </a:lnTo>
                  <a:lnTo>
                    <a:pt x="754" y="203"/>
                  </a:lnTo>
                  <a:lnTo>
                    <a:pt x="754" y="202"/>
                  </a:lnTo>
                  <a:lnTo>
                    <a:pt x="756" y="202"/>
                  </a:lnTo>
                  <a:lnTo>
                    <a:pt x="756" y="200"/>
                  </a:lnTo>
                  <a:lnTo>
                    <a:pt x="758" y="200"/>
                  </a:lnTo>
                  <a:lnTo>
                    <a:pt x="760" y="198"/>
                  </a:lnTo>
                  <a:lnTo>
                    <a:pt x="760" y="196"/>
                  </a:lnTo>
                  <a:lnTo>
                    <a:pt x="762" y="194"/>
                  </a:lnTo>
                  <a:lnTo>
                    <a:pt x="764" y="192"/>
                  </a:lnTo>
                  <a:lnTo>
                    <a:pt x="762" y="190"/>
                  </a:lnTo>
                  <a:lnTo>
                    <a:pt x="764" y="190"/>
                  </a:lnTo>
                  <a:lnTo>
                    <a:pt x="764" y="188"/>
                  </a:lnTo>
                  <a:lnTo>
                    <a:pt x="766" y="188"/>
                  </a:lnTo>
                  <a:lnTo>
                    <a:pt x="766" y="190"/>
                  </a:lnTo>
                  <a:lnTo>
                    <a:pt x="766" y="188"/>
                  </a:lnTo>
                  <a:lnTo>
                    <a:pt x="766" y="186"/>
                  </a:lnTo>
                  <a:lnTo>
                    <a:pt x="764" y="184"/>
                  </a:lnTo>
                  <a:lnTo>
                    <a:pt x="764" y="183"/>
                  </a:lnTo>
                  <a:lnTo>
                    <a:pt x="764" y="181"/>
                  </a:lnTo>
                  <a:lnTo>
                    <a:pt x="764" y="179"/>
                  </a:lnTo>
                  <a:lnTo>
                    <a:pt x="766" y="173"/>
                  </a:lnTo>
                  <a:lnTo>
                    <a:pt x="766" y="171"/>
                  </a:lnTo>
                  <a:lnTo>
                    <a:pt x="766" y="167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8" y="162"/>
                  </a:lnTo>
                  <a:lnTo>
                    <a:pt x="770" y="162"/>
                  </a:lnTo>
                  <a:lnTo>
                    <a:pt x="772" y="160"/>
                  </a:lnTo>
                  <a:lnTo>
                    <a:pt x="772" y="158"/>
                  </a:lnTo>
                  <a:lnTo>
                    <a:pt x="773" y="156"/>
                  </a:lnTo>
                  <a:lnTo>
                    <a:pt x="775" y="150"/>
                  </a:lnTo>
                  <a:lnTo>
                    <a:pt x="775" y="148"/>
                  </a:lnTo>
                  <a:lnTo>
                    <a:pt x="777" y="143"/>
                  </a:lnTo>
                  <a:lnTo>
                    <a:pt x="777" y="141"/>
                  </a:lnTo>
                  <a:lnTo>
                    <a:pt x="777" y="135"/>
                  </a:lnTo>
                  <a:lnTo>
                    <a:pt x="779" y="131"/>
                  </a:lnTo>
                  <a:lnTo>
                    <a:pt x="779" y="126"/>
                  </a:lnTo>
                  <a:lnTo>
                    <a:pt x="781" y="124"/>
                  </a:lnTo>
                  <a:lnTo>
                    <a:pt x="781" y="122"/>
                  </a:lnTo>
                  <a:lnTo>
                    <a:pt x="781" y="118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2"/>
                  </a:lnTo>
                  <a:lnTo>
                    <a:pt x="783" y="112"/>
                  </a:lnTo>
                  <a:lnTo>
                    <a:pt x="791" y="110"/>
                  </a:lnTo>
                  <a:lnTo>
                    <a:pt x="796" y="110"/>
                  </a:lnTo>
                  <a:lnTo>
                    <a:pt x="806" y="108"/>
                  </a:lnTo>
                  <a:lnTo>
                    <a:pt x="815" y="108"/>
                  </a:lnTo>
                  <a:lnTo>
                    <a:pt x="825" y="108"/>
                  </a:lnTo>
                  <a:lnTo>
                    <a:pt x="834" y="107"/>
                  </a:lnTo>
                  <a:lnTo>
                    <a:pt x="844" y="105"/>
                  </a:lnTo>
                  <a:lnTo>
                    <a:pt x="851" y="105"/>
                  </a:lnTo>
                  <a:lnTo>
                    <a:pt x="857" y="105"/>
                  </a:lnTo>
                  <a:lnTo>
                    <a:pt x="859" y="105"/>
                  </a:lnTo>
                  <a:lnTo>
                    <a:pt x="861" y="103"/>
                  </a:lnTo>
                  <a:lnTo>
                    <a:pt x="863" y="101"/>
                  </a:lnTo>
                  <a:lnTo>
                    <a:pt x="867" y="97"/>
                  </a:lnTo>
                  <a:lnTo>
                    <a:pt x="870" y="93"/>
                  </a:lnTo>
                  <a:lnTo>
                    <a:pt x="874" y="91"/>
                  </a:lnTo>
                  <a:lnTo>
                    <a:pt x="880" y="91"/>
                  </a:lnTo>
                  <a:lnTo>
                    <a:pt x="886" y="91"/>
                  </a:lnTo>
                  <a:lnTo>
                    <a:pt x="891" y="93"/>
                  </a:lnTo>
                  <a:lnTo>
                    <a:pt x="895" y="93"/>
                  </a:lnTo>
                  <a:lnTo>
                    <a:pt x="901" y="93"/>
                  </a:lnTo>
                  <a:lnTo>
                    <a:pt x="906" y="95"/>
                  </a:lnTo>
                  <a:lnTo>
                    <a:pt x="914" y="97"/>
                  </a:lnTo>
                  <a:lnTo>
                    <a:pt x="916" y="99"/>
                  </a:lnTo>
                  <a:lnTo>
                    <a:pt x="918" y="99"/>
                  </a:lnTo>
                  <a:lnTo>
                    <a:pt x="922" y="101"/>
                  </a:lnTo>
                  <a:lnTo>
                    <a:pt x="924" y="101"/>
                  </a:lnTo>
                  <a:lnTo>
                    <a:pt x="925" y="103"/>
                  </a:lnTo>
                  <a:lnTo>
                    <a:pt x="931" y="105"/>
                  </a:lnTo>
                  <a:lnTo>
                    <a:pt x="933" y="105"/>
                  </a:lnTo>
                  <a:lnTo>
                    <a:pt x="935" y="105"/>
                  </a:lnTo>
                  <a:lnTo>
                    <a:pt x="937" y="105"/>
                  </a:lnTo>
                  <a:lnTo>
                    <a:pt x="939" y="105"/>
                  </a:lnTo>
                  <a:lnTo>
                    <a:pt x="941" y="105"/>
                  </a:lnTo>
                  <a:lnTo>
                    <a:pt x="943" y="107"/>
                  </a:lnTo>
                  <a:lnTo>
                    <a:pt x="943" y="105"/>
                  </a:lnTo>
                  <a:lnTo>
                    <a:pt x="944" y="105"/>
                  </a:lnTo>
                  <a:lnTo>
                    <a:pt x="946" y="105"/>
                  </a:lnTo>
                  <a:lnTo>
                    <a:pt x="946" y="107"/>
                  </a:lnTo>
                  <a:lnTo>
                    <a:pt x="944" y="108"/>
                  </a:lnTo>
                  <a:lnTo>
                    <a:pt x="944" y="110"/>
                  </a:lnTo>
                  <a:lnTo>
                    <a:pt x="943" y="112"/>
                  </a:lnTo>
                  <a:lnTo>
                    <a:pt x="943" y="114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3" y="120"/>
                  </a:lnTo>
                  <a:lnTo>
                    <a:pt x="944" y="122"/>
                  </a:lnTo>
                  <a:lnTo>
                    <a:pt x="946" y="122"/>
                  </a:lnTo>
                  <a:lnTo>
                    <a:pt x="946" y="124"/>
                  </a:lnTo>
                  <a:lnTo>
                    <a:pt x="948" y="126"/>
                  </a:lnTo>
                  <a:lnTo>
                    <a:pt x="948" y="127"/>
                  </a:lnTo>
                  <a:lnTo>
                    <a:pt x="950" y="127"/>
                  </a:lnTo>
                  <a:lnTo>
                    <a:pt x="950" y="129"/>
                  </a:lnTo>
                  <a:lnTo>
                    <a:pt x="950" y="131"/>
                  </a:lnTo>
                  <a:lnTo>
                    <a:pt x="950" y="133"/>
                  </a:lnTo>
                  <a:lnTo>
                    <a:pt x="950" y="135"/>
                  </a:lnTo>
                  <a:lnTo>
                    <a:pt x="952" y="137"/>
                  </a:lnTo>
                  <a:lnTo>
                    <a:pt x="952" y="139"/>
                  </a:lnTo>
                  <a:lnTo>
                    <a:pt x="954" y="141"/>
                  </a:lnTo>
                  <a:lnTo>
                    <a:pt x="956" y="141"/>
                  </a:lnTo>
                  <a:lnTo>
                    <a:pt x="956" y="143"/>
                  </a:lnTo>
                  <a:lnTo>
                    <a:pt x="958" y="143"/>
                  </a:lnTo>
                  <a:lnTo>
                    <a:pt x="958" y="145"/>
                  </a:lnTo>
                  <a:lnTo>
                    <a:pt x="958" y="146"/>
                  </a:lnTo>
                  <a:lnTo>
                    <a:pt x="958" y="148"/>
                  </a:lnTo>
                  <a:lnTo>
                    <a:pt x="960" y="150"/>
                  </a:lnTo>
                  <a:lnTo>
                    <a:pt x="960" y="152"/>
                  </a:lnTo>
                  <a:lnTo>
                    <a:pt x="960" y="154"/>
                  </a:lnTo>
                  <a:lnTo>
                    <a:pt x="962" y="154"/>
                  </a:lnTo>
                  <a:lnTo>
                    <a:pt x="963" y="154"/>
                  </a:lnTo>
                  <a:lnTo>
                    <a:pt x="963" y="152"/>
                  </a:lnTo>
                  <a:lnTo>
                    <a:pt x="965" y="152"/>
                  </a:lnTo>
                  <a:lnTo>
                    <a:pt x="967" y="150"/>
                  </a:lnTo>
                  <a:lnTo>
                    <a:pt x="969" y="150"/>
                  </a:lnTo>
                  <a:lnTo>
                    <a:pt x="969" y="148"/>
                  </a:lnTo>
                  <a:lnTo>
                    <a:pt x="971" y="148"/>
                  </a:lnTo>
                  <a:lnTo>
                    <a:pt x="973" y="146"/>
                  </a:lnTo>
                  <a:lnTo>
                    <a:pt x="975" y="146"/>
                  </a:lnTo>
                  <a:lnTo>
                    <a:pt x="977" y="146"/>
                  </a:lnTo>
                  <a:lnTo>
                    <a:pt x="979" y="146"/>
                  </a:lnTo>
                  <a:lnTo>
                    <a:pt x="981" y="146"/>
                  </a:lnTo>
                  <a:lnTo>
                    <a:pt x="982" y="148"/>
                  </a:lnTo>
                  <a:lnTo>
                    <a:pt x="984" y="148"/>
                  </a:lnTo>
                  <a:lnTo>
                    <a:pt x="986" y="148"/>
                  </a:lnTo>
                  <a:lnTo>
                    <a:pt x="986" y="150"/>
                  </a:lnTo>
                  <a:lnTo>
                    <a:pt x="986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8" y="156"/>
                  </a:lnTo>
                  <a:lnTo>
                    <a:pt x="988" y="158"/>
                  </a:lnTo>
                  <a:lnTo>
                    <a:pt x="988" y="160"/>
                  </a:lnTo>
                  <a:lnTo>
                    <a:pt x="986" y="160"/>
                  </a:lnTo>
                  <a:lnTo>
                    <a:pt x="986" y="162"/>
                  </a:lnTo>
                  <a:lnTo>
                    <a:pt x="986" y="164"/>
                  </a:lnTo>
                  <a:lnTo>
                    <a:pt x="984" y="164"/>
                  </a:lnTo>
                  <a:lnTo>
                    <a:pt x="984" y="165"/>
                  </a:lnTo>
                  <a:lnTo>
                    <a:pt x="982" y="167"/>
                  </a:lnTo>
                  <a:lnTo>
                    <a:pt x="984" y="167"/>
                  </a:lnTo>
                  <a:lnTo>
                    <a:pt x="984" y="169"/>
                  </a:lnTo>
                  <a:lnTo>
                    <a:pt x="986" y="169"/>
                  </a:lnTo>
                  <a:lnTo>
                    <a:pt x="988" y="169"/>
                  </a:lnTo>
                  <a:lnTo>
                    <a:pt x="990" y="169"/>
                  </a:lnTo>
                  <a:lnTo>
                    <a:pt x="990" y="171"/>
                  </a:lnTo>
                  <a:lnTo>
                    <a:pt x="992" y="171"/>
                  </a:lnTo>
                  <a:lnTo>
                    <a:pt x="994" y="171"/>
                  </a:lnTo>
                  <a:lnTo>
                    <a:pt x="996" y="171"/>
                  </a:lnTo>
                  <a:lnTo>
                    <a:pt x="998" y="173"/>
                  </a:lnTo>
                  <a:lnTo>
                    <a:pt x="998" y="171"/>
                  </a:lnTo>
                  <a:lnTo>
                    <a:pt x="1000" y="171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D65F4845-A3E6-4E65-9C49-AB834775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548"/>
              <a:ext cx="663" cy="481"/>
            </a:xfrm>
            <a:custGeom>
              <a:avLst/>
              <a:gdLst>
                <a:gd name="T0" fmla="*/ 15 w 663"/>
                <a:gd name="T1" fmla="*/ 19 h 481"/>
                <a:gd name="T2" fmla="*/ 28 w 663"/>
                <a:gd name="T3" fmla="*/ 42 h 481"/>
                <a:gd name="T4" fmla="*/ 60 w 663"/>
                <a:gd name="T5" fmla="*/ 57 h 481"/>
                <a:gd name="T6" fmla="*/ 85 w 663"/>
                <a:gd name="T7" fmla="*/ 61 h 481"/>
                <a:gd name="T8" fmla="*/ 108 w 663"/>
                <a:gd name="T9" fmla="*/ 61 h 481"/>
                <a:gd name="T10" fmla="*/ 129 w 663"/>
                <a:gd name="T11" fmla="*/ 38 h 481"/>
                <a:gd name="T12" fmla="*/ 155 w 663"/>
                <a:gd name="T13" fmla="*/ 40 h 481"/>
                <a:gd name="T14" fmla="*/ 188 w 663"/>
                <a:gd name="T15" fmla="*/ 42 h 481"/>
                <a:gd name="T16" fmla="*/ 212 w 663"/>
                <a:gd name="T17" fmla="*/ 51 h 481"/>
                <a:gd name="T18" fmla="*/ 235 w 663"/>
                <a:gd name="T19" fmla="*/ 61 h 481"/>
                <a:gd name="T20" fmla="*/ 254 w 663"/>
                <a:gd name="T21" fmla="*/ 67 h 481"/>
                <a:gd name="T22" fmla="*/ 275 w 663"/>
                <a:gd name="T23" fmla="*/ 72 h 481"/>
                <a:gd name="T24" fmla="*/ 298 w 663"/>
                <a:gd name="T25" fmla="*/ 80 h 481"/>
                <a:gd name="T26" fmla="*/ 321 w 663"/>
                <a:gd name="T27" fmla="*/ 88 h 481"/>
                <a:gd name="T28" fmla="*/ 317 w 663"/>
                <a:gd name="T29" fmla="*/ 101 h 481"/>
                <a:gd name="T30" fmla="*/ 307 w 663"/>
                <a:gd name="T31" fmla="*/ 125 h 481"/>
                <a:gd name="T32" fmla="*/ 298 w 663"/>
                <a:gd name="T33" fmla="*/ 141 h 481"/>
                <a:gd name="T34" fmla="*/ 317 w 663"/>
                <a:gd name="T35" fmla="*/ 162 h 481"/>
                <a:gd name="T36" fmla="*/ 347 w 663"/>
                <a:gd name="T37" fmla="*/ 169 h 481"/>
                <a:gd name="T38" fmla="*/ 370 w 663"/>
                <a:gd name="T39" fmla="*/ 171 h 481"/>
                <a:gd name="T40" fmla="*/ 370 w 663"/>
                <a:gd name="T41" fmla="*/ 194 h 481"/>
                <a:gd name="T42" fmla="*/ 376 w 663"/>
                <a:gd name="T43" fmla="*/ 213 h 481"/>
                <a:gd name="T44" fmla="*/ 399 w 663"/>
                <a:gd name="T45" fmla="*/ 217 h 481"/>
                <a:gd name="T46" fmla="*/ 421 w 663"/>
                <a:gd name="T47" fmla="*/ 209 h 481"/>
                <a:gd name="T48" fmla="*/ 444 w 663"/>
                <a:gd name="T49" fmla="*/ 203 h 481"/>
                <a:gd name="T50" fmla="*/ 473 w 663"/>
                <a:gd name="T51" fmla="*/ 192 h 481"/>
                <a:gd name="T52" fmla="*/ 492 w 663"/>
                <a:gd name="T53" fmla="*/ 184 h 481"/>
                <a:gd name="T54" fmla="*/ 509 w 663"/>
                <a:gd name="T55" fmla="*/ 169 h 481"/>
                <a:gd name="T56" fmla="*/ 522 w 663"/>
                <a:gd name="T57" fmla="*/ 158 h 481"/>
                <a:gd name="T58" fmla="*/ 543 w 663"/>
                <a:gd name="T59" fmla="*/ 165 h 481"/>
                <a:gd name="T60" fmla="*/ 553 w 663"/>
                <a:gd name="T61" fmla="*/ 179 h 481"/>
                <a:gd name="T62" fmla="*/ 575 w 663"/>
                <a:gd name="T63" fmla="*/ 181 h 481"/>
                <a:gd name="T64" fmla="*/ 596 w 663"/>
                <a:gd name="T65" fmla="*/ 173 h 481"/>
                <a:gd name="T66" fmla="*/ 621 w 663"/>
                <a:gd name="T67" fmla="*/ 190 h 481"/>
                <a:gd name="T68" fmla="*/ 634 w 663"/>
                <a:gd name="T69" fmla="*/ 181 h 481"/>
                <a:gd name="T70" fmla="*/ 657 w 663"/>
                <a:gd name="T71" fmla="*/ 190 h 481"/>
                <a:gd name="T72" fmla="*/ 646 w 663"/>
                <a:gd name="T73" fmla="*/ 224 h 481"/>
                <a:gd name="T74" fmla="*/ 659 w 663"/>
                <a:gd name="T75" fmla="*/ 249 h 481"/>
                <a:gd name="T76" fmla="*/ 657 w 663"/>
                <a:gd name="T77" fmla="*/ 291 h 481"/>
                <a:gd name="T78" fmla="*/ 653 w 663"/>
                <a:gd name="T79" fmla="*/ 334 h 481"/>
                <a:gd name="T80" fmla="*/ 615 w 663"/>
                <a:gd name="T81" fmla="*/ 329 h 481"/>
                <a:gd name="T82" fmla="*/ 572 w 663"/>
                <a:gd name="T83" fmla="*/ 306 h 481"/>
                <a:gd name="T84" fmla="*/ 537 w 663"/>
                <a:gd name="T85" fmla="*/ 295 h 481"/>
                <a:gd name="T86" fmla="*/ 509 w 663"/>
                <a:gd name="T87" fmla="*/ 306 h 481"/>
                <a:gd name="T88" fmla="*/ 482 w 663"/>
                <a:gd name="T89" fmla="*/ 308 h 481"/>
                <a:gd name="T90" fmla="*/ 463 w 663"/>
                <a:gd name="T91" fmla="*/ 293 h 481"/>
                <a:gd name="T92" fmla="*/ 435 w 663"/>
                <a:gd name="T93" fmla="*/ 298 h 481"/>
                <a:gd name="T94" fmla="*/ 412 w 663"/>
                <a:gd name="T95" fmla="*/ 315 h 481"/>
                <a:gd name="T96" fmla="*/ 395 w 663"/>
                <a:gd name="T97" fmla="*/ 342 h 481"/>
                <a:gd name="T98" fmla="*/ 374 w 663"/>
                <a:gd name="T99" fmla="*/ 369 h 481"/>
                <a:gd name="T100" fmla="*/ 374 w 663"/>
                <a:gd name="T101" fmla="*/ 395 h 481"/>
                <a:gd name="T102" fmla="*/ 353 w 663"/>
                <a:gd name="T103" fmla="*/ 393 h 481"/>
                <a:gd name="T104" fmla="*/ 334 w 663"/>
                <a:gd name="T105" fmla="*/ 386 h 481"/>
                <a:gd name="T106" fmla="*/ 317 w 663"/>
                <a:gd name="T107" fmla="*/ 405 h 481"/>
                <a:gd name="T108" fmla="*/ 288 w 663"/>
                <a:gd name="T109" fmla="*/ 409 h 481"/>
                <a:gd name="T110" fmla="*/ 264 w 663"/>
                <a:gd name="T111" fmla="*/ 428 h 481"/>
                <a:gd name="T112" fmla="*/ 243 w 663"/>
                <a:gd name="T113" fmla="*/ 429 h 481"/>
                <a:gd name="T114" fmla="*/ 231 w 663"/>
                <a:gd name="T115" fmla="*/ 454 h 481"/>
                <a:gd name="T116" fmla="*/ 214 w 663"/>
                <a:gd name="T117" fmla="*/ 473 h 481"/>
                <a:gd name="T118" fmla="*/ 210 w 663"/>
                <a:gd name="T119" fmla="*/ 46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3" h="481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45" y="53"/>
                  </a:lnTo>
                  <a:lnTo>
                    <a:pt x="47" y="53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1" y="55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5" y="53"/>
                  </a:lnTo>
                  <a:lnTo>
                    <a:pt x="57" y="55"/>
                  </a:lnTo>
                  <a:lnTo>
                    <a:pt x="58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6" y="63"/>
                  </a:lnTo>
                  <a:lnTo>
                    <a:pt x="68" y="63"/>
                  </a:lnTo>
                  <a:lnTo>
                    <a:pt x="70" y="63"/>
                  </a:lnTo>
                  <a:lnTo>
                    <a:pt x="70" y="65"/>
                  </a:lnTo>
                  <a:lnTo>
                    <a:pt x="72" y="65"/>
                  </a:lnTo>
                  <a:lnTo>
                    <a:pt x="74" y="65"/>
                  </a:lnTo>
                  <a:lnTo>
                    <a:pt x="76" y="65"/>
                  </a:lnTo>
                  <a:lnTo>
                    <a:pt x="77" y="63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63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3" y="65"/>
                  </a:lnTo>
                  <a:lnTo>
                    <a:pt x="95" y="65"/>
                  </a:lnTo>
                  <a:lnTo>
                    <a:pt x="96" y="65"/>
                  </a:lnTo>
                  <a:lnTo>
                    <a:pt x="98" y="67"/>
                  </a:lnTo>
                  <a:lnTo>
                    <a:pt x="100" y="69"/>
                  </a:lnTo>
                  <a:lnTo>
                    <a:pt x="102" y="67"/>
                  </a:lnTo>
                  <a:lnTo>
                    <a:pt x="102" y="65"/>
                  </a:lnTo>
                  <a:lnTo>
                    <a:pt x="104" y="65"/>
                  </a:lnTo>
                  <a:lnTo>
                    <a:pt x="104" y="63"/>
                  </a:lnTo>
                  <a:lnTo>
                    <a:pt x="106" y="63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0" y="57"/>
                  </a:lnTo>
                  <a:lnTo>
                    <a:pt x="112" y="55"/>
                  </a:lnTo>
                  <a:lnTo>
                    <a:pt x="114" y="55"/>
                  </a:lnTo>
                  <a:lnTo>
                    <a:pt x="115" y="53"/>
                  </a:lnTo>
                  <a:lnTo>
                    <a:pt x="115" y="51"/>
                  </a:lnTo>
                  <a:lnTo>
                    <a:pt x="117" y="51"/>
                  </a:lnTo>
                  <a:lnTo>
                    <a:pt x="119" y="50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46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0"/>
                  </a:lnTo>
                  <a:lnTo>
                    <a:pt x="150" y="40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5" y="40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2" y="42"/>
                  </a:lnTo>
                  <a:lnTo>
                    <a:pt x="174" y="42"/>
                  </a:lnTo>
                  <a:lnTo>
                    <a:pt x="176" y="42"/>
                  </a:lnTo>
                  <a:lnTo>
                    <a:pt x="178" y="42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4" y="42"/>
                  </a:lnTo>
                  <a:lnTo>
                    <a:pt x="186" y="42"/>
                  </a:lnTo>
                  <a:lnTo>
                    <a:pt x="188" y="42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3" y="38"/>
                  </a:lnTo>
                  <a:lnTo>
                    <a:pt x="195" y="38"/>
                  </a:lnTo>
                  <a:lnTo>
                    <a:pt x="197" y="40"/>
                  </a:lnTo>
                  <a:lnTo>
                    <a:pt x="199" y="38"/>
                  </a:lnTo>
                  <a:lnTo>
                    <a:pt x="201" y="38"/>
                  </a:lnTo>
                  <a:lnTo>
                    <a:pt x="203" y="40"/>
                  </a:lnTo>
                  <a:lnTo>
                    <a:pt x="203" y="42"/>
                  </a:lnTo>
                  <a:lnTo>
                    <a:pt x="205" y="44"/>
                  </a:lnTo>
                  <a:lnTo>
                    <a:pt x="205" y="46"/>
                  </a:lnTo>
                  <a:lnTo>
                    <a:pt x="207" y="46"/>
                  </a:lnTo>
                  <a:lnTo>
                    <a:pt x="209" y="48"/>
                  </a:lnTo>
                  <a:lnTo>
                    <a:pt x="210" y="48"/>
                  </a:lnTo>
                  <a:lnTo>
                    <a:pt x="210" y="50"/>
                  </a:lnTo>
                  <a:lnTo>
                    <a:pt x="212" y="50"/>
                  </a:lnTo>
                  <a:lnTo>
                    <a:pt x="212" y="51"/>
                  </a:lnTo>
                  <a:lnTo>
                    <a:pt x="214" y="51"/>
                  </a:lnTo>
                  <a:lnTo>
                    <a:pt x="214" y="53"/>
                  </a:lnTo>
                  <a:lnTo>
                    <a:pt x="216" y="53"/>
                  </a:lnTo>
                  <a:lnTo>
                    <a:pt x="218" y="53"/>
                  </a:lnTo>
                  <a:lnTo>
                    <a:pt x="220" y="53"/>
                  </a:lnTo>
                  <a:lnTo>
                    <a:pt x="220" y="55"/>
                  </a:lnTo>
                  <a:lnTo>
                    <a:pt x="220" y="57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8" y="61"/>
                  </a:lnTo>
                  <a:lnTo>
                    <a:pt x="229" y="61"/>
                  </a:lnTo>
                  <a:lnTo>
                    <a:pt x="229" y="63"/>
                  </a:lnTo>
                  <a:lnTo>
                    <a:pt x="231" y="63"/>
                  </a:lnTo>
                  <a:lnTo>
                    <a:pt x="233" y="61"/>
                  </a:lnTo>
                  <a:lnTo>
                    <a:pt x="235" y="61"/>
                  </a:lnTo>
                  <a:lnTo>
                    <a:pt x="237" y="61"/>
                  </a:lnTo>
                  <a:lnTo>
                    <a:pt x="235" y="63"/>
                  </a:lnTo>
                  <a:lnTo>
                    <a:pt x="237" y="63"/>
                  </a:lnTo>
                  <a:lnTo>
                    <a:pt x="239" y="63"/>
                  </a:lnTo>
                  <a:lnTo>
                    <a:pt x="241" y="63"/>
                  </a:lnTo>
                  <a:lnTo>
                    <a:pt x="243" y="65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7" y="67"/>
                  </a:lnTo>
                  <a:lnTo>
                    <a:pt x="247" y="69"/>
                  </a:lnTo>
                  <a:lnTo>
                    <a:pt x="248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4" y="69"/>
                  </a:lnTo>
                  <a:lnTo>
                    <a:pt x="254" y="67"/>
                  </a:lnTo>
                  <a:lnTo>
                    <a:pt x="256" y="67"/>
                  </a:lnTo>
                  <a:lnTo>
                    <a:pt x="258" y="67"/>
                  </a:lnTo>
                  <a:lnTo>
                    <a:pt x="258" y="65"/>
                  </a:lnTo>
                  <a:lnTo>
                    <a:pt x="260" y="65"/>
                  </a:lnTo>
                  <a:lnTo>
                    <a:pt x="262" y="67"/>
                  </a:lnTo>
                  <a:lnTo>
                    <a:pt x="264" y="67"/>
                  </a:lnTo>
                  <a:lnTo>
                    <a:pt x="266" y="67"/>
                  </a:lnTo>
                  <a:lnTo>
                    <a:pt x="266" y="69"/>
                  </a:lnTo>
                  <a:lnTo>
                    <a:pt x="267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0"/>
                  </a:lnTo>
                  <a:lnTo>
                    <a:pt x="273" y="70"/>
                  </a:lnTo>
                  <a:lnTo>
                    <a:pt x="275" y="70"/>
                  </a:lnTo>
                  <a:lnTo>
                    <a:pt x="277" y="70"/>
                  </a:lnTo>
                  <a:lnTo>
                    <a:pt x="275" y="70"/>
                  </a:lnTo>
                  <a:lnTo>
                    <a:pt x="275" y="72"/>
                  </a:lnTo>
                  <a:lnTo>
                    <a:pt x="277" y="72"/>
                  </a:lnTo>
                  <a:lnTo>
                    <a:pt x="277" y="74"/>
                  </a:lnTo>
                  <a:lnTo>
                    <a:pt x="279" y="74"/>
                  </a:lnTo>
                  <a:lnTo>
                    <a:pt x="279" y="72"/>
                  </a:lnTo>
                  <a:lnTo>
                    <a:pt x="281" y="74"/>
                  </a:lnTo>
                  <a:lnTo>
                    <a:pt x="283" y="74"/>
                  </a:lnTo>
                  <a:lnTo>
                    <a:pt x="285" y="74"/>
                  </a:lnTo>
                  <a:lnTo>
                    <a:pt x="286" y="74"/>
                  </a:lnTo>
                  <a:lnTo>
                    <a:pt x="288" y="74"/>
                  </a:lnTo>
                  <a:lnTo>
                    <a:pt x="288" y="76"/>
                  </a:lnTo>
                  <a:lnTo>
                    <a:pt x="290" y="76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4" y="80"/>
                  </a:lnTo>
                  <a:lnTo>
                    <a:pt x="296" y="78"/>
                  </a:lnTo>
                  <a:lnTo>
                    <a:pt x="296" y="80"/>
                  </a:lnTo>
                  <a:lnTo>
                    <a:pt x="298" y="80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2" y="76"/>
                  </a:lnTo>
                  <a:lnTo>
                    <a:pt x="302" y="78"/>
                  </a:lnTo>
                  <a:lnTo>
                    <a:pt x="304" y="78"/>
                  </a:lnTo>
                  <a:lnTo>
                    <a:pt x="305" y="78"/>
                  </a:lnTo>
                  <a:lnTo>
                    <a:pt x="305" y="80"/>
                  </a:lnTo>
                  <a:lnTo>
                    <a:pt x="307" y="82"/>
                  </a:lnTo>
                  <a:lnTo>
                    <a:pt x="309" y="84"/>
                  </a:lnTo>
                  <a:lnTo>
                    <a:pt x="311" y="84"/>
                  </a:lnTo>
                  <a:lnTo>
                    <a:pt x="311" y="86"/>
                  </a:lnTo>
                  <a:lnTo>
                    <a:pt x="313" y="86"/>
                  </a:lnTo>
                  <a:lnTo>
                    <a:pt x="313" y="88"/>
                  </a:lnTo>
                  <a:lnTo>
                    <a:pt x="315" y="88"/>
                  </a:lnTo>
                  <a:lnTo>
                    <a:pt x="317" y="88"/>
                  </a:lnTo>
                  <a:lnTo>
                    <a:pt x="319" y="88"/>
                  </a:lnTo>
                  <a:lnTo>
                    <a:pt x="321" y="88"/>
                  </a:lnTo>
                  <a:lnTo>
                    <a:pt x="323" y="86"/>
                  </a:lnTo>
                  <a:lnTo>
                    <a:pt x="323" y="84"/>
                  </a:lnTo>
                  <a:lnTo>
                    <a:pt x="324" y="86"/>
                  </a:lnTo>
                  <a:lnTo>
                    <a:pt x="326" y="86"/>
                  </a:lnTo>
                  <a:lnTo>
                    <a:pt x="328" y="86"/>
                  </a:lnTo>
                  <a:lnTo>
                    <a:pt x="328" y="88"/>
                  </a:lnTo>
                  <a:lnTo>
                    <a:pt x="326" y="89"/>
                  </a:lnTo>
                  <a:lnTo>
                    <a:pt x="326" y="91"/>
                  </a:lnTo>
                  <a:lnTo>
                    <a:pt x="324" y="91"/>
                  </a:lnTo>
                  <a:lnTo>
                    <a:pt x="326" y="93"/>
                  </a:lnTo>
                  <a:lnTo>
                    <a:pt x="324" y="93"/>
                  </a:lnTo>
                  <a:lnTo>
                    <a:pt x="323" y="95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99"/>
                  </a:lnTo>
                  <a:lnTo>
                    <a:pt x="317" y="99"/>
                  </a:lnTo>
                  <a:lnTo>
                    <a:pt x="317" y="101"/>
                  </a:lnTo>
                  <a:lnTo>
                    <a:pt x="317" y="103"/>
                  </a:lnTo>
                  <a:lnTo>
                    <a:pt x="315" y="103"/>
                  </a:lnTo>
                  <a:lnTo>
                    <a:pt x="315" y="105"/>
                  </a:lnTo>
                  <a:lnTo>
                    <a:pt x="313" y="105"/>
                  </a:lnTo>
                  <a:lnTo>
                    <a:pt x="311" y="107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09" y="110"/>
                  </a:lnTo>
                  <a:lnTo>
                    <a:pt x="309" y="112"/>
                  </a:lnTo>
                  <a:lnTo>
                    <a:pt x="309" y="114"/>
                  </a:lnTo>
                  <a:lnTo>
                    <a:pt x="309" y="116"/>
                  </a:lnTo>
                  <a:lnTo>
                    <a:pt x="309" y="118"/>
                  </a:lnTo>
                  <a:lnTo>
                    <a:pt x="309" y="120"/>
                  </a:lnTo>
                  <a:lnTo>
                    <a:pt x="309" y="122"/>
                  </a:lnTo>
                  <a:lnTo>
                    <a:pt x="309" y="124"/>
                  </a:lnTo>
                  <a:lnTo>
                    <a:pt x="307" y="124"/>
                  </a:lnTo>
                  <a:lnTo>
                    <a:pt x="307" y="125"/>
                  </a:lnTo>
                  <a:lnTo>
                    <a:pt x="305" y="125"/>
                  </a:lnTo>
                  <a:lnTo>
                    <a:pt x="305" y="127"/>
                  </a:lnTo>
                  <a:lnTo>
                    <a:pt x="304" y="127"/>
                  </a:lnTo>
                  <a:lnTo>
                    <a:pt x="304" y="129"/>
                  </a:lnTo>
                  <a:lnTo>
                    <a:pt x="302" y="129"/>
                  </a:lnTo>
                  <a:lnTo>
                    <a:pt x="302" y="131"/>
                  </a:lnTo>
                  <a:lnTo>
                    <a:pt x="300" y="131"/>
                  </a:lnTo>
                  <a:lnTo>
                    <a:pt x="298" y="131"/>
                  </a:lnTo>
                  <a:lnTo>
                    <a:pt x="296" y="131"/>
                  </a:lnTo>
                  <a:lnTo>
                    <a:pt x="294" y="133"/>
                  </a:lnTo>
                  <a:lnTo>
                    <a:pt x="292" y="133"/>
                  </a:lnTo>
                  <a:lnTo>
                    <a:pt x="294" y="135"/>
                  </a:lnTo>
                  <a:lnTo>
                    <a:pt x="294" y="137"/>
                  </a:lnTo>
                  <a:lnTo>
                    <a:pt x="296" y="137"/>
                  </a:lnTo>
                  <a:lnTo>
                    <a:pt x="296" y="139"/>
                  </a:lnTo>
                  <a:lnTo>
                    <a:pt x="296" y="141"/>
                  </a:lnTo>
                  <a:lnTo>
                    <a:pt x="298" y="141"/>
                  </a:lnTo>
                  <a:lnTo>
                    <a:pt x="298" y="143"/>
                  </a:lnTo>
                  <a:lnTo>
                    <a:pt x="300" y="144"/>
                  </a:lnTo>
                  <a:lnTo>
                    <a:pt x="300" y="146"/>
                  </a:lnTo>
                  <a:lnTo>
                    <a:pt x="302" y="146"/>
                  </a:lnTo>
                  <a:lnTo>
                    <a:pt x="304" y="146"/>
                  </a:lnTo>
                  <a:lnTo>
                    <a:pt x="305" y="148"/>
                  </a:lnTo>
                  <a:lnTo>
                    <a:pt x="307" y="148"/>
                  </a:lnTo>
                  <a:lnTo>
                    <a:pt x="307" y="150"/>
                  </a:lnTo>
                  <a:lnTo>
                    <a:pt x="309" y="150"/>
                  </a:lnTo>
                  <a:lnTo>
                    <a:pt x="309" y="152"/>
                  </a:lnTo>
                  <a:lnTo>
                    <a:pt x="311" y="152"/>
                  </a:lnTo>
                  <a:lnTo>
                    <a:pt x="313" y="154"/>
                  </a:lnTo>
                  <a:lnTo>
                    <a:pt x="315" y="156"/>
                  </a:lnTo>
                  <a:lnTo>
                    <a:pt x="317" y="156"/>
                  </a:lnTo>
                  <a:lnTo>
                    <a:pt x="317" y="158"/>
                  </a:lnTo>
                  <a:lnTo>
                    <a:pt x="317" y="160"/>
                  </a:lnTo>
                  <a:lnTo>
                    <a:pt x="317" y="162"/>
                  </a:lnTo>
                  <a:lnTo>
                    <a:pt x="317" y="163"/>
                  </a:lnTo>
                  <a:lnTo>
                    <a:pt x="319" y="165"/>
                  </a:lnTo>
                  <a:lnTo>
                    <a:pt x="321" y="165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6" y="167"/>
                  </a:lnTo>
                  <a:lnTo>
                    <a:pt x="328" y="167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4" y="169"/>
                  </a:lnTo>
                  <a:lnTo>
                    <a:pt x="336" y="169"/>
                  </a:lnTo>
                  <a:lnTo>
                    <a:pt x="338" y="169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3" y="169"/>
                  </a:lnTo>
                  <a:lnTo>
                    <a:pt x="345" y="169"/>
                  </a:lnTo>
                  <a:lnTo>
                    <a:pt x="347" y="169"/>
                  </a:lnTo>
                  <a:lnTo>
                    <a:pt x="349" y="169"/>
                  </a:lnTo>
                  <a:lnTo>
                    <a:pt x="349" y="167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7" y="171"/>
                  </a:lnTo>
                  <a:lnTo>
                    <a:pt x="359" y="171"/>
                  </a:lnTo>
                  <a:lnTo>
                    <a:pt x="361" y="171"/>
                  </a:lnTo>
                  <a:lnTo>
                    <a:pt x="362" y="169"/>
                  </a:lnTo>
                  <a:lnTo>
                    <a:pt x="362" y="171"/>
                  </a:lnTo>
                  <a:lnTo>
                    <a:pt x="364" y="169"/>
                  </a:lnTo>
                  <a:lnTo>
                    <a:pt x="366" y="169"/>
                  </a:lnTo>
                  <a:lnTo>
                    <a:pt x="368" y="169"/>
                  </a:lnTo>
                  <a:lnTo>
                    <a:pt x="368" y="171"/>
                  </a:lnTo>
                  <a:lnTo>
                    <a:pt x="370" y="171"/>
                  </a:lnTo>
                  <a:lnTo>
                    <a:pt x="370" y="169"/>
                  </a:lnTo>
                  <a:lnTo>
                    <a:pt x="372" y="169"/>
                  </a:lnTo>
                  <a:lnTo>
                    <a:pt x="372" y="171"/>
                  </a:lnTo>
                  <a:lnTo>
                    <a:pt x="370" y="173"/>
                  </a:lnTo>
                  <a:lnTo>
                    <a:pt x="370" y="175"/>
                  </a:lnTo>
                  <a:lnTo>
                    <a:pt x="370" y="177"/>
                  </a:lnTo>
                  <a:lnTo>
                    <a:pt x="370" y="179"/>
                  </a:lnTo>
                  <a:lnTo>
                    <a:pt x="370" y="181"/>
                  </a:lnTo>
                  <a:lnTo>
                    <a:pt x="370" y="182"/>
                  </a:lnTo>
                  <a:lnTo>
                    <a:pt x="368" y="182"/>
                  </a:lnTo>
                  <a:lnTo>
                    <a:pt x="368" y="184"/>
                  </a:lnTo>
                  <a:lnTo>
                    <a:pt x="368" y="186"/>
                  </a:lnTo>
                  <a:lnTo>
                    <a:pt x="368" y="188"/>
                  </a:lnTo>
                  <a:lnTo>
                    <a:pt x="368" y="190"/>
                  </a:lnTo>
                  <a:lnTo>
                    <a:pt x="368" y="192"/>
                  </a:lnTo>
                  <a:lnTo>
                    <a:pt x="370" y="192"/>
                  </a:lnTo>
                  <a:lnTo>
                    <a:pt x="370" y="194"/>
                  </a:lnTo>
                  <a:lnTo>
                    <a:pt x="370" y="196"/>
                  </a:lnTo>
                  <a:lnTo>
                    <a:pt x="368" y="198"/>
                  </a:lnTo>
                  <a:lnTo>
                    <a:pt x="366" y="198"/>
                  </a:lnTo>
                  <a:lnTo>
                    <a:pt x="364" y="198"/>
                  </a:lnTo>
                  <a:lnTo>
                    <a:pt x="364" y="200"/>
                  </a:lnTo>
                  <a:lnTo>
                    <a:pt x="362" y="200"/>
                  </a:lnTo>
                  <a:lnTo>
                    <a:pt x="364" y="201"/>
                  </a:lnTo>
                  <a:lnTo>
                    <a:pt x="364" y="203"/>
                  </a:lnTo>
                  <a:lnTo>
                    <a:pt x="364" y="205"/>
                  </a:lnTo>
                  <a:lnTo>
                    <a:pt x="366" y="205"/>
                  </a:lnTo>
                  <a:lnTo>
                    <a:pt x="366" y="207"/>
                  </a:lnTo>
                  <a:lnTo>
                    <a:pt x="368" y="209"/>
                  </a:lnTo>
                  <a:lnTo>
                    <a:pt x="370" y="209"/>
                  </a:lnTo>
                  <a:lnTo>
                    <a:pt x="372" y="211"/>
                  </a:lnTo>
                  <a:lnTo>
                    <a:pt x="374" y="211"/>
                  </a:lnTo>
                  <a:lnTo>
                    <a:pt x="374" y="213"/>
                  </a:lnTo>
                  <a:lnTo>
                    <a:pt x="376" y="213"/>
                  </a:lnTo>
                  <a:lnTo>
                    <a:pt x="376" y="215"/>
                  </a:lnTo>
                  <a:lnTo>
                    <a:pt x="376" y="217"/>
                  </a:lnTo>
                  <a:lnTo>
                    <a:pt x="378" y="217"/>
                  </a:lnTo>
                  <a:lnTo>
                    <a:pt x="380" y="217"/>
                  </a:lnTo>
                  <a:lnTo>
                    <a:pt x="380" y="219"/>
                  </a:lnTo>
                  <a:lnTo>
                    <a:pt x="381" y="219"/>
                  </a:lnTo>
                  <a:lnTo>
                    <a:pt x="383" y="219"/>
                  </a:lnTo>
                  <a:lnTo>
                    <a:pt x="385" y="219"/>
                  </a:lnTo>
                  <a:lnTo>
                    <a:pt x="387" y="219"/>
                  </a:lnTo>
                  <a:lnTo>
                    <a:pt x="389" y="219"/>
                  </a:lnTo>
                  <a:lnTo>
                    <a:pt x="391" y="219"/>
                  </a:lnTo>
                  <a:lnTo>
                    <a:pt x="393" y="219"/>
                  </a:lnTo>
                  <a:lnTo>
                    <a:pt x="395" y="219"/>
                  </a:lnTo>
                  <a:lnTo>
                    <a:pt x="397" y="219"/>
                  </a:lnTo>
                  <a:lnTo>
                    <a:pt x="399" y="219"/>
                  </a:lnTo>
                  <a:lnTo>
                    <a:pt x="401" y="219"/>
                  </a:lnTo>
                  <a:lnTo>
                    <a:pt x="399" y="217"/>
                  </a:lnTo>
                  <a:lnTo>
                    <a:pt x="401" y="217"/>
                  </a:lnTo>
                  <a:lnTo>
                    <a:pt x="402" y="217"/>
                  </a:lnTo>
                  <a:lnTo>
                    <a:pt x="402" y="215"/>
                  </a:lnTo>
                  <a:lnTo>
                    <a:pt x="404" y="215"/>
                  </a:lnTo>
                  <a:lnTo>
                    <a:pt x="404" y="213"/>
                  </a:lnTo>
                  <a:lnTo>
                    <a:pt x="406" y="213"/>
                  </a:lnTo>
                  <a:lnTo>
                    <a:pt x="406" y="211"/>
                  </a:lnTo>
                  <a:lnTo>
                    <a:pt x="408" y="211"/>
                  </a:lnTo>
                  <a:lnTo>
                    <a:pt x="410" y="211"/>
                  </a:lnTo>
                  <a:lnTo>
                    <a:pt x="410" y="209"/>
                  </a:lnTo>
                  <a:lnTo>
                    <a:pt x="412" y="209"/>
                  </a:lnTo>
                  <a:lnTo>
                    <a:pt x="414" y="207"/>
                  </a:lnTo>
                  <a:lnTo>
                    <a:pt x="416" y="207"/>
                  </a:lnTo>
                  <a:lnTo>
                    <a:pt x="418" y="207"/>
                  </a:lnTo>
                  <a:lnTo>
                    <a:pt x="420" y="207"/>
                  </a:lnTo>
                  <a:lnTo>
                    <a:pt x="421" y="207"/>
                  </a:lnTo>
                  <a:lnTo>
                    <a:pt x="421" y="209"/>
                  </a:lnTo>
                  <a:lnTo>
                    <a:pt x="423" y="209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5" y="209"/>
                  </a:lnTo>
                  <a:lnTo>
                    <a:pt x="427" y="211"/>
                  </a:lnTo>
                  <a:lnTo>
                    <a:pt x="429" y="211"/>
                  </a:lnTo>
                  <a:lnTo>
                    <a:pt x="431" y="211"/>
                  </a:lnTo>
                  <a:lnTo>
                    <a:pt x="433" y="211"/>
                  </a:lnTo>
                  <a:lnTo>
                    <a:pt x="435" y="211"/>
                  </a:lnTo>
                  <a:lnTo>
                    <a:pt x="437" y="209"/>
                  </a:lnTo>
                  <a:lnTo>
                    <a:pt x="439" y="209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0" y="205"/>
                  </a:lnTo>
                  <a:lnTo>
                    <a:pt x="442" y="205"/>
                  </a:lnTo>
                  <a:lnTo>
                    <a:pt x="442" y="203"/>
                  </a:lnTo>
                  <a:lnTo>
                    <a:pt x="444" y="203"/>
                  </a:lnTo>
                  <a:lnTo>
                    <a:pt x="446" y="203"/>
                  </a:lnTo>
                  <a:lnTo>
                    <a:pt x="448" y="201"/>
                  </a:lnTo>
                  <a:lnTo>
                    <a:pt x="450" y="201"/>
                  </a:lnTo>
                  <a:lnTo>
                    <a:pt x="450" y="200"/>
                  </a:lnTo>
                  <a:lnTo>
                    <a:pt x="452" y="200"/>
                  </a:lnTo>
                  <a:lnTo>
                    <a:pt x="454" y="198"/>
                  </a:lnTo>
                  <a:lnTo>
                    <a:pt x="456" y="198"/>
                  </a:lnTo>
                  <a:lnTo>
                    <a:pt x="458" y="198"/>
                  </a:lnTo>
                  <a:lnTo>
                    <a:pt x="459" y="198"/>
                  </a:lnTo>
                  <a:lnTo>
                    <a:pt x="461" y="198"/>
                  </a:lnTo>
                  <a:lnTo>
                    <a:pt x="463" y="196"/>
                  </a:lnTo>
                  <a:lnTo>
                    <a:pt x="465" y="196"/>
                  </a:lnTo>
                  <a:lnTo>
                    <a:pt x="467" y="196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3" y="192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77" y="192"/>
                  </a:lnTo>
                  <a:lnTo>
                    <a:pt x="478" y="192"/>
                  </a:lnTo>
                  <a:lnTo>
                    <a:pt x="478" y="190"/>
                  </a:lnTo>
                  <a:lnTo>
                    <a:pt x="480" y="192"/>
                  </a:lnTo>
                  <a:lnTo>
                    <a:pt x="480" y="190"/>
                  </a:lnTo>
                  <a:lnTo>
                    <a:pt x="482" y="188"/>
                  </a:lnTo>
                  <a:lnTo>
                    <a:pt x="484" y="188"/>
                  </a:lnTo>
                  <a:lnTo>
                    <a:pt x="486" y="188"/>
                  </a:lnTo>
                  <a:lnTo>
                    <a:pt x="488" y="188"/>
                  </a:lnTo>
                  <a:lnTo>
                    <a:pt x="490" y="188"/>
                  </a:lnTo>
                  <a:lnTo>
                    <a:pt x="490" y="186"/>
                  </a:lnTo>
                  <a:lnTo>
                    <a:pt x="488" y="186"/>
                  </a:lnTo>
                  <a:lnTo>
                    <a:pt x="490" y="186"/>
                  </a:lnTo>
                  <a:lnTo>
                    <a:pt x="490" y="184"/>
                  </a:lnTo>
                  <a:lnTo>
                    <a:pt x="492" y="184"/>
                  </a:lnTo>
                  <a:lnTo>
                    <a:pt x="494" y="184"/>
                  </a:lnTo>
                  <a:lnTo>
                    <a:pt x="496" y="184"/>
                  </a:lnTo>
                  <a:lnTo>
                    <a:pt x="496" y="182"/>
                  </a:lnTo>
                  <a:lnTo>
                    <a:pt x="496" y="181"/>
                  </a:lnTo>
                  <a:lnTo>
                    <a:pt x="497" y="181"/>
                  </a:lnTo>
                  <a:lnTo>
                    <a:pt x="499" y="179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501" y="175"/>
                  </a:lnTo>
                  <a:lnTo>
                    <a:pt x="501" y="173"/>
                  </a:lnTo>
                  <a:lnTo>
                    <a:pt x="503" y="173"/>
                  </a:lnTo>
                  <a:lnTo>
                    <a:pt x="503" y="171"/>
                  </a:lnTo>
                  <a:lnTo>
                    <a:pt x="503" y="169"/>
                  </a:lnTo>
                  <a:lnTo>
                    <a:pt x="503" y="167"/>
                  </a:lnTo>
                  <a:lnTo>
                    <a:pt x="505" y="169"/>
                  </a:lnTo>
                  <a:lnTo>
                    <a:pt x="507" y="169"/>
                  </a:lnTo>
                  <a:lnTo>
                    <a:pt x="509" y="169"/>
                  </a:lnTo>
                  <a:lnTo>
                    <a:pt x="511" y="169"/>
                  </a:lnTo>
                  <a:lnTo>
                    <a:pt x="511" y="167"/>
                  </a:lnTo>
                  <a:lnTo>
                    <a:pt x="513" y="167"/>
                  </a:lnTo>
                  <a:lnTo>
                    <a:pt x="513" y="165"/>
                  </a:lnTo>
                  <a:lnTo>
                    <a:pt x="513" y="163"/>
                  </a:lnTo>
                  <a:lnTo>
                    <a:pt x="511" y="163"/>
                  </a:lnTo>
                  <a:lnTo>
                    <a:pt x="511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3" y="160"/>
                  </a:lnTo>
                  <a:lnTo>
                    <a:pt x="513" y="158"/>
                  </a:lnTo>
                  <a:lnTo>
                    <a:pt x="515" y="158"/>
                  </a:lnTo>
                  <a:lnTo>
                    <a:pt x="516" y="158"/>
                  </a:lnTo>
                  <a:lnTo>
                    <a:pt x="518" y="160"/>
                  </a:lnTo>
                  <a:lnTo>
                    <a:pt x="520" y="160"/>
                  </a:lnTo>
                  <a:lnTo>
                    <a:pt x="520" y="158"/>
                  </a:lnTo>
                  <a:lnTo>
                    <a:pt x="522" y="158"/>
                  </a:lnTo>
                  <a:lnTo>
                    <a:pt x="522" y="156"/>
                  </a:lnTo>
                  <a:lnTo>
                    <a:pt x="524" y="156"/>
                  </a:lnTo>
                  <a:lnTo>
                    <a:pt x="526" y="156"/>
                  </a:lnTo>
                  <a:lnTo>
                    <a:pt x="526" y="158"/>
                  </a:lnTo>
                  <a:lnTo>
                    <a:pt x="526" y="160"/>
                  </a:lnTo>
                  <a:lnTo>
                    <a:pt x="528" y="160"/>
                  </a:lnTo>
                  <a:lnTo>
                    <a:pt x="528" y="162"/>
                  </a:lnTo>
                  <a:lnTo>
                    <a:pt x="530" y="162"/>
                  </a:lnTo>
                  <a:lnTo>
                    <a:pt x="532" y="160"/>
                  </a:lnTo>
                  <a:lnTo>
                    <a:pt x="532" y="158"/>
                  </a:lnTo>
                  <a:lnTo>
                    <a:pt x="534" y="158"/>
                  </a:lnTo>
                  <a:lnTo>
                    <a:pt x="535" y="160"/>
                  </a:lnTo>
                  <a:lnTo>
                    <a:pt x="537" y="160"/>
                  </a:lnTo>
                  <a:lnTo>
                    <a:pt x="537" y="162"/>
                  </a:lnTo>
                  <a:lnTo>
                    <a:pt x="539" y="163"/>
                  </a:lnTo>
                  <a:lnTo>
                    <a:pt x="541" y="165"/>
                  </a:lnTo>
                  <a:lnTo>
                    <a:pt x="543" y="165"/>
                  </a:lnTo>
                  <a:lnTo>
                    <a:pt x="545" y="165"/>
                  </a:lnTo>
                  <a:lnTo>
                    <a:pt x="547" y="165"/>
                  </a:lnTo>
                  <a:lnTo>
                    <a:pt x="549" y="165"/>
                  </a:lnTo>
                  <a:lnTo>
                    <a:pt x="547" y="167"/>
                  </a:lnTo>
                  <a:lnTo>
                    <a:pt x="547" y="169"/>
                  </a:lnTo>
                  <a:lnTo>
                    <a:pt x="545" y="169"/>
                  </a:lnTo>
                  <a:lnTo>
                    <a:pt x="543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5" y="175"/>
                  </a:lnTo>
                  <a:lnTo>
                    <a:pt x="545" y="177"/>
                  </a:lnTo>
                  <a:lnTo>
                    <a:pt x="545" y="179"/>
                  </a:lnTo>
                  <a:lnTo>
                    <a:pt x="547" y="179"/>
                  </a:lnTo>
                  <a:lnTo>
                    <a:pt x="547" y="181"/>
                  </a:lnTo>
                  <a:lnTo>
                    <a:pt x="549" y="179"/>
                  </a:lnTo>
                  <a:lnTo>
                    <a:pt x="551" y="179"/>
                  </a:lnTo>
                  <a:lnTo>
                    <a:pt x="553" y="179"/>
                  </a:lnTo>
                  <a:lnTo>
                    <a:pt x="554" y="179"/>
                  </a:lnTo>
                  <a:lnTo>
                    <a:pt x="556" y="181"/>
                  </a:lnTo>
                  <a:lnTo>
                    <a:pt x="560" y="181"/>
                  </a:lnTo>
                  <a:lnTo>
                    <a:pt x="560" y="184"/>
                  </a:lnTo>
                  <a:lnTo>
                    <a:pt x="562" y="186"/>
                  </a:lnTo>
                  <a:lnTo>
                    <a:pt x="564" y="186"/>
                  </a:lnTo>
                  <a:lnTo>
                    <a:pt x="564" y="188"/>
                  </a:lnTo>
                  <a:lnTo>
                    <a:pt x="566" y="188"/>
                  </a:lnTo>
                  <a:lnTo>
                    <a:pt x="564" y="186"/>
                  </a:lnTo>
                  <a:lnTo>
                    <a:pt x="566" y="184"/>
                  </a:lnTo>
                  <a:lnTo>
                    <a:pt x="568" y="184"/>
                  </a:lnTo>
                  <a:lnTo>
                    <a:pt x="570" y="184"/>
                  </a:lnTo>
                  <a:lnTo>
                    <a:pt x="570" y="182"/>
                  </a:lnTo>
                  <a:lnTo>
                    <a:pt x="570" y="181"/>
                  </a:lnTo>
                  <a:lnTo>
                    <a:pt x="572" y="181"/>
                  </a:lnTo>
                  <a:lnTo>
                    <a:pt x="573" y="181"/>
                  </a:lnTo>
                  <a:lnTo>
                    <a:pt x="575" y="181"/>
                  </a:lnTo>
                  <a:lnTo>
                    <a:pt x="577" y="179"/>
                  </a:lnTo>
                  <a:lnTo>
                    <a:pt x="579" y="177"/>
                  </a:lnTo>
                  <a:lnTo>
                    <a:pt x="579" y="175"/>
                  </a:lnTo>
                  <a:lnTo>
                    <a:pt x="583" y="175"/>
                  </a:lnTo>
                  <a:lnTo>
                    <a:pt x="585" y="175"/>
                  </a:lnTo>
                  <a:lnTo>
                    <a:pt x="585" y="177"/>
                  </a:lnTo>
                  <a:lnTo>
                    <a:pt x="589" y="177"/>
                  </a:lnTo>
                  <a:lnTo>
                    <a:pt x="591" y="179"/>
                  </a:lnTo>
                  <a:lnTo>
                    <a:pt x="592" y="181"/>
                  </a:lnTo>
                  <a:lnTo>
                    <a:pt x="592" y="179"/>
                  </a:lnTo>
                  <a:lnTo>
                    <a:pt x="592" y="177"/>
                  </a:lnTo>
                  <a:lnTo>
                    <a:pt x="592" y="175"/>
                  </a:lnTo>
                  <a:lnTo>
                    <a:pt x="591" y="173"/>
                  </a:lnTo>
                  <a:lnTo>
                    <a:pt x="592" y="171"/>
                  </a:lnTo>
                  <a:lnTo>
                    <a:pt x="594" y="171"/>
                  </a:lnTo>
                  <a:lnTo>
                    <a:pt x="594" y="173"/>
                  </a:lnTo>
                  <a:lnTo>
                    <a:pt x="596" y="173"/>
                  </a:lnTo>
                  <a:lnTo>
                    <a:pt x="598" y="173"/>
                  </a:lnTo>
                  <a:lnTo>
                    <a:pt x="600" y="175"/>
                  </a:lnTo>
                  <a:lnTo>
                    <a:pt x="602" y="177"/>
                  </a:lnTo>
                  <a:lnTo>
                    <a:pt x="604" y="179"/>
                  </a:lnTo>
                  <a:lnTo>
                    <a:pt x="606" y="181"/>
                  </a:lnTo>
                  <a:lnTo>
                    <a:pt x="608" y="182"/>
                  </a:lnTo>
                  <a:lnTo>
                    <a:pt x="608" y="184"/>
                  </a:lnTo>
                  <a:lnTo>
                    <a:pt x="608" y="186"/>
                  </a:lnTo>
                  <a:lnTo>
                    <a:pt x="610" y="186"/>
                  </a:lnTo>
                  <a:lnTo>
                    <a:pt x="611" y="186"/>
                  </a:lnTo>
                  <a:lnTo>
                    <a:pt x="611" y="188"/>
                  </a:lnTo>
                  <a:lnTo>
                    <a:pt x="613" y="188"/>
                  </a:lnTo>
                  <a:lnTo>
                    <a:pt x="615" y="190"/>
                  </a:lnTo>
                  <a:lnTo>
                    <a:pt x="617" y="190"/>
                  </a:lnTo>
                  <a:lnTo>
                    <a:pt x="617" y="192"/>
                  </a:lnTo>
                  <a:lnTo>
                    <a:pt x="619" y="192"/>
                  </a:lnTo>
                  <a:lnTo>
                    <a:pt x="621" y="190"/>
                  </a:lnTo>
                  <a:lnTo>
                    <a:pt x="623" y="190"/>
                  </a:lnTo>
                  <a:lnTo>
                    <a:pt x="625" y="192"/>
                  </a:lnTo>
                  <a:lnTo>
                    <a:pt x="627" y="192"/>
                  </a:lnTo>
                  <a:lnTo>
                    <a:pt x="627" y="190"/>
                  </a:lnTo>
                  <a:lnTo>
                    <a:pt x="627" y="188"/>
                  </a:lnTo>
                  <a:lnTo>
                    <a:pt x="627" y="186"/>
                  </a:lnTo>
                  <a:lnTo>
                    <a:pt x="625" y="184"/>
                  </a:lnTo>
                  <a:lnTo>
                    <a:pt x="623" y="182"/>
                  </a:lnTo>
                  <a:lnTo>
                    <a:pt x="623" y="181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5" y="177"/>
                  </a:lnTo>
                  <a:lnTo>
                    <a:pt x="627" y="179"/>
                  </a:lnTo>
                  <a:lnTo>
                    <a:pt x="629" y="179"/>
                  </a:lnTo>
                  <a:lnTo>
                    <a:pt x="630" y="181"/>
                  </a:lnTo>
                  <a:lnTo>
                    <a:pt x="632" y="181"/>
                  </a:lnTo>
                  <a:lnTo>
                    <a:pt x="634" y="181"/>
                  </a:lnTo>
                  <a:lnTo>
                    <a:pt x="634" y="182"/>
                  </a:lnTo>
                  <a:lnTo>
                    <a:pt x="634" y="184"/>
                  </a:lnTo>
                  <a:lnTo>
                    <a:pt x="636" y="184"/>
                  </a:lnTo>
                  <a:lnTo>
                    <a:pt x="638" y="184"/>
                  </a:lnTo>
                  <a:lnTo>
                    <a:pt x="638" y="186"/>
                  </a:lnTo>
                  <a:lnTo>
                    <a:pt x="640" y="184"/>
                  </a:lnTo>
                  <a:lnTo>
                    <a:pt x="642" y="184"/>
                  </a:lnTo>
                  <a:lnTo>
                    <a:pt x="644" y="184"/>
                  </a:lnTo>
                  <a:lnTo>
                    <a:pt x="646" y="182"/>
                  </a:lnTo>
                  <a:lnTo>
                    <a:pt x="648" y="182"/>
                  </a:lnTo>
                  <a:lnTo>
                    <a:pt x="648" y="184"/>
                  </a:lnTo>
                  <a:lnTo>
                    <a:pt x="649" y="184"/>
                  </a:lnTo>
                  <a:lnTo>
                    <a:pt x="651" y="184"/>
                  </a:lnTo>
                  <a:lnTo>
                    <a:pt x="653" y="186"/>
                  </a:lnTo>
                  <a:lnTo>
                    <a:pt x="655" y="186"/>
                  </a:lnTo>
                  <a:lnTo>
                    <a:pt x="655" y="188"/>
                  </a:lnTo>
                  <a:lnTo>
                    <a:pt x="657" y="190"/>
                  </a:lnTo>
                  <a:lnTo>
                    <a:pt x="657" y="192"/>
                  </a:lnTo>
                  <a:lnTo>
                    <a:pt x="659" y="192"/>
                  </a:lnTo>
                  <a:lnTo>
                    <a:pt x="659" y="194"/>
                  </a:lnTo>
                  <a:lnTo>
                    <a:pt x="661" y="198"/>
                  </a:lnTo>
                  <a:lnTo>
                    <a:pt x="661" y="203"/>
                  </a:lnTo>
                  <a:lnTo>
                    <a:pt x="659" y="205"/>
                  </a:lnTo>
                  <a:lnTo>
                    <a:pt x="659" y="207"/>
                  </a:lnTo>
                  <a:lnTo>
                    <a:pt x="659" y="209"/>
                  </a:lnTo>
                  <a:lnTo>
                    <a:pt x="657" y="209"/>
                  </a:lnTo>
                  <a:lnTo>
                    <a:pt x="657" y="211"/>
                  </a:lnTo>
                  <a:lnTo>
                    <a:pt x="655" y="213"/>
                  </a:lnTo>
                  <a:lnTo>
                    <a:pt x="653" y="215"/>
                  </a:lnTo>
                  <a:lnTo>
                    <a:pt x="651" y="217"/>
                  </a:lnTo>
                  <a:lnTo>
                    <a:pt x="648" y="219"/>
                  </a:lnTo>
                  <a:lnTo>
                    <a:pt x="646" y="220"/>
                  </a:lnTo>
                  <a:lnTo>
                    <a:pt x="646" y="222"/>
                  </a:lnTo>
                  <a:lnTo>
                    <a:pt x="646" y="224"/>
                  </a:lnTo>
                  <a:lnTo>
                    <a:pt x="646" y="226"/>
                  </a:lnTo>
                  <a:lnTo>
                    <a:pt x="648" y="228"/>
                  </a:lnTo>
                  <a:lnTo>
                    <a:pt x="649" y="228"/>
                  </a:lnTo>
                  <a:lnTo>
                    <a:pt x="651" y="228"/>
                  </a:lnTo>
                  <a:lnTo>
                    <a:pt x="653" y="228"/>
                  </a:lnTo>
                  <a:lnTo>
                    <a:pt x="655" y="228"/>
                  </a:lnTo>
                  <a:lnTo>
                    <a:pt x="657" y="230"/>
                  </a:lnTo>
                  <a:lnTo>
                    <a:pt x="659" y="232"/>
                  </a:lnTo>
                  <a:lnTo>
                    <a:pt x="661" y="232"/>
                  </a:lnTo>
                  <a:lnTo>
                    <a:pt x="661" y="234"/>
                  </a:lnTo>
                  <a:lnTo>
                    <a:pt x="661" y="236"/>
                  </a:lnTo>
                  <a:lnTo>
                    <a:pt x="661" y="238"/>
                  </a:lnTo>
                  <a:lnTo>
                    <a:pt x="661" y="241"/>
                  </a:lnTo>
                  <a:lnTo>
                    <a:pt x="661" y="243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59" y="249"/>
                  </a:lnTo>
                  <a:lnTo>
                    <a:pt x="661" y="253"/>
                  </a:lnTo>
                  <a:lnTo>
                    <a:pt x="661" y="255"/>
                  </a:lnTo>
                  <a:lnTo>
                    <a:pt x="663" y="258"/>
                  </a:lnTo>
                  <a:lnTo>
                    <a:pt x="663" y="260"/>
                  </a:lnTo>
                  <a:lnTo>
                    <a:pt x="663" y="262"/>
                  </a:lnTo>
                  <a:lnTo>
                    <a:pt x="663" y="266"/>
                  </a:lnTo>
                  <a:lnTo>
                    <a:pt x="661" y="272"/>
                  </a:lnTo>
                  <a:lnTo>
                    <a:pt x="661" y="274"/>
                  </a:lnTo>
                  <a:lnTo>
                    <a:pt x="659" y="276"/>
                  </a:lnTo>
                  <a:lnTo>
                    <a:pt x="659" y="277"/>
                  </a:lnTo>
                  <a:lnTo>
                    <a:pt x="657" y="279"/>
                  </a:lnTo>
                  <a:lnTo>
                    <a:pt x="657" y="281"/>
                  </a:lnTo>
                  <a:lnTo>
                    <a:pt x="659" y="283"/>
                  </a:lnTo>
                  <a:lnTo>
                    <a:pt x="659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7" y="291"/>
                  </a:lnTo>
                  <a:lnTo>
                    <a:pt x="657" y="293"/>
                  </a:lnTo>
                  <a:lnTo>
                    <a:pt x="655" y="295"/>
                  </a:lnTo>
                  <a:lnTo>
                    <a:pt x="655" y="296"/>
                  </a:lnTo>
                  <a:lnTo>
                    <a:pt x="655" y="298"/>
                  </a:lnTo>
                  <a:lnTo>
                    <a:pt x="653" y="300"/>
                  </a:lnTo>
                  <a:lnTo>
                    <a:pt x="653" y="306"/>
                  </a:lnTo>
                  <a:lnTo>
                    <a:pt x="653" y="308"/>
                  </a:lnTo>
                  <a:lnTo>
                    <a:pt x="653" y="310"/>
                  </a:lnTo>
                  <a:lnTo>
                    <a:pt x="653" y="312"/>
                  </a:lnTo>
                  <a:lnTo>
                    <a:pt x="655" y="315"/>
                  </a:lnTo>
                  <a:lnTo>
                    <a:pt x="655" y="319"/>
                  </a:lnTo>
                  <a:lnTo>
                    <a:pt x="655" y="323"/>
                  </a:lnTo>
                  <a:lnTo>
                    <a:pt x="655" y="327"/>
                  </a:lnTo>
                  <a:lnTo>
                    <a:pt x="655" y="329"/>
                  </a:lnTo>
                  <a:lnTo>
                    <a:pt x="655" y="331"/>
                  </a:lnTo>
                  <a:lnTo>
                    <a:pt x="653" y="333"/>
                  </a:lnTo>
                  <a:lnTo>
                    <a:pt x="653" y="334"/>
                  </a:lnTo>
                  <a:lnTo>
                    <a:pt x="651" y="334"/>
                  </a:lnTo>
                  <a:lnTo>
                    <a:pt x="649" y="336"/>
                  </a:lnTo>
                  <a:lnTo>
                    <a:pt x="649" y="334"/>
                  </a:lnTo>
                  <a:lnTo>
                    <a:pt x="648" y="334"/>
                  </a:lnTo>
                  <a:lnTo>
                    <a:pt x="646" y="336"/>
                  </a:lnTo>
                  <a:lnTo>
                    <a:pt x="644" y="334"/>
                  </a:lnTo>
                  <a:lnTo>
                    <a:pt x="640" y="334"/>
                  </a:lnTo>
                  <a:lnTo>
                    <a:pt x="638" y="334"/>
                  </a:lnTo>
                  <a:lnTo>
                    <a:pt x="636" y="334"/>
                  </a:lnTo>
                  <a:lnTo>
                    <a:pt x="634" y="334"/>
                  </a:lnTo>
                  <a:lnTo>
                    <a:pt x="632" y="334"/>
                  </a:lnTo>
                  <a:lnTo>
                    <a:pt x="630" y="333"/>
                  </a:lnTo>
                  <a:lnTo>
                    <a:pt x="629" y="333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1" y="329"/>
                  </a:lnTo>
                  <a:lnTo>
                    <a:pt x="615" y="329"/>
                  </a:lnTo>
                  <a:lnTo>
                    <a:pt x="613" y="327"/>
                  </a:lnTo>
                  <a:lnTo>
                    <a:pt x="610" y="325"/>
                  </a:lnTo>
                  <a:lnTo>
                    <a:pt x="608" y="323"/>
                  </a:lnTo>
                  <a:lnTo>
                    <a:pt x="606" y="323"/>
                  </a:lnTo>
                  <a:lnTo>
                    <a:pt x="604" y="321"/>
                  </a:lnTo>
                  <a:lnTo>
                    <a:pt x="602" y="319"/>
                  </a:lnTo>
                  <a:lnTo>
                    <a:pt x="600" y="319"/>
                  </a:lnTo>
                  <a:lnTo>
                    <a:pt x="598" y="317"/>
                  </a:lnTo>
                  <a:lnTo>
                    <a:pt x="596" y="317"/>
                  </a:lnTo>
                  <a:lnTo>
                    <a:pt x="594" y="317"/>
                  </a:lnTo>
                  <a:lnTo>
                    <a:pt x="592" y="315"/>
                  </a:lnTo>
                  <a:lnTo>
                    <a:pt x="591" y="315"/>
                  </a:lnTo>
                  <a:lnTo>
                    <a:pt x="589" y="314"/>
                  </a:lnTo>
                  <a:lnTo>
                    <a:pt x="587" y="314"/>
                  </a:lnTo>
                  <a:lnTo>
                    <a:pt x="581" y="312"/>
                  </a:lnTo>
                  <a:lnTo>
                    <a:pt x="575" y="308"/>
                  </a:lnTo>
                  <a:lnTo>
                    <a:pt x="572" y="306"/>
                  </a:lnTo>
                  <a:lnTo>
                    <a:pt x="568" y="304"/>
                  </a:lnTo>
                  <a:lnTo>
                    <a:pt x="564" y="304"/>
                  </a:lnTo>
                  <a:lnTo>
                    <a:pt x="562" y="302"/>
                  </a:lnTo>
                  <a:lnTo>
                    <a:pt x="560" y="300"/>
                  </a:lnTo>
                  <a:lnTo>
                    <a:pt x="558" y="298"/>
                  </a:lnTo>
                  <a:lnTo>
                    <a:pt x="556" y="298"/>
                  </a:lnTo>
                  <a:lnTo>
                    <a:pt x="554" y="298"/>
                  </a:lnTo>
                  <a:lnTo>
                    <a:pt x="554" y="296"/>
                  </a:lnTo>
                  <a:lnTo>
                    <a:pt x="553" y="296"/>
                  </a:lnTo>
                  <a:lnTo>
                    <a:pt x="551" y="295"/>
                  </a:lnTo>
                  <a:lnTo>
                    <a:pt x="549" y="295"/>
                  </a:lnTo>
                  <a:lnTo>
                    <a:pt x="547" y="295"/>
                  </a:lnTo>
                  <a:lnTo>
                    <a:pt x="545" y="295"/>
                  </a:lnTo>
                  <a:lnTo>
                    <a:pt x="543" y="295"/>
                  </a:lnTo>
                  <a:lnTo>
                    <a:pt x="541" y="295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5" y="295"/>
                  </a:lnTo>
                  <a:lnTo>
                    <a:pt x="534" y="295"/>
                  </a:lnTo>
                  <a:lnTo>
                    <a:pt x="532" y="295"/>
                  </a:lnTo>
                  <a:lnTo>
                    <a:pt x="532" y="296"/>
                  </a:lnTo>
                  <a:lnTo>
                    <a:pt x="530" y="296"/>
                  </a:lnTo>
                  <a:lnTo>
                    <a:pt x="528" y="298"/>
                  </a:lnTo>
                  <a:lnTo>
                    <a:pt x="526" y="300"/>
                  </a:lnTo>
                  <a:lnTo>
                    <a:pt x="524" y="300"/>
                  </a:lnTo>
                  <a:lnTo>
                    <a:pt x="524" y="302"/>
                  </a:lnTo>
                  <a:lnTo>
                    <a:pt x="522" y="304"/>
                  </a:lnTo>
                  <a:lnTo>
                    <a:pt x="520" y="306"/>
                  </a:lnTo>
                  <a:lnTo>
                    <a:pt x="518" y="306"/>
                  </a:lnTo>
                  <a:lnTo>
                    <a:pt x="516" y="306"/>
                  </a:lnTo>
                  <a:lnTo>
                    <a:pt x="515" y="306"/>
                  </a:lnTo>
                  <a:lnTo>
                    <a:pt x="513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07" y="306"/>
                  </a:lnTo>
                  <a:lnTo>
                    <a:pt x="505" y="308"/>
                  </a:lnTo>
                  <a:lnTo>
                    <a:pt x="503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6" y="308"/>
                  </a:lnTo>
                  <a:lnTo>
                    <a:pt x="494" y="310"/>
                  </a:lnTo>
                  <a:lnTo>
                    <a:pt x="492" y="310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86" y="314"/>
                  </a:lnTo>
                  <a:lnTo>
                    <a:pt x="486" y="312"/>
                  </a:lnTo>
                  <a:lnTo>
                    <a:pt x="484" y="312"/>
                  </a:lnTo>
                  <a:lnTo>
                    <a:pt x="482" y="312"/>
                  </a:lnTo>
                  <a:lnTo>
                    <a:pt x="482" y="310"/>
                  </a:lnTo>
                  <a:lnTo>
                    <a:pt x="482" y="308"/>
                  </a:lnTo>
                  <a:lnTo>
                    <a:pt x="480" y="308"/>
                  </a:lnTo>
                  <a:lnTo>
                    <a:pt x="480" y="306"/>
                  </a:lnTo>
                  <a:lnTo>
                    <a:pt x="478" y="304"/>
                  </a:lnTo>
                  <a:lnTo>
                    <a:pt x="478" y="302"/>
                  </a:lnTo>
                  <a:lnTo>
                    <a:pt x="477" y="302"/>
                  </a:lnTo>
                  <a:lnTo>
                    <a:pt x="477" y="300"/>
                  </a:lnTo>
                  <a:lnTo>
                    <a:pt x="475" y="300"/>
                  </a:lnTo>
                  <a:lnTo>
                    <a:pt x="475" y="298"/>
                  </a:lnTo>
                  <a:lnTo>
                    <a:pt x="473" y="298"/>
                  </a:lnTo>
                  <a:lnTo>
                    <a:pt x="473" y="296"/>
                  </a:lnTo>
                  <a:lnTo>
                    <a:pt x="471" y="296"/>
                  </a:lnTo>
                  <a:lnTo>
                    <a:pt x="469" y="295"/>
                  </a:lnTo>
                  <a:lnTo>
                    <a:pt x="467" y="293"/>
                  </a:lnTo>
                  <a:lnTo>
                    <a:pt x="465" y="293"/>
                  </a:lnTo>
                  <a:lnTo>
                    <a:pt x="465" y="291"/>
                  </a:lnTo>
                  <a:lnTo>
                    <a:pt x="465" y="293"/>
                  </a:lnTo>
                  <a:lnTo>
                    <a:pt x="463" y="293"/>
                  </a:lnTo>
                  <a:lnTo>
                    <a:pt x="461" y="293"/>
                  </a:lnTo>
                  <a:lnTo>
                    <a:pt x="461" y="295"/>
                  </a:lnTo>
                  <a:lnTo>
                    <a:pt x="459" y="295"/>
                  </a:lnTo>
                  <a:lnTo>
                    <a:pt x="459" y="296"/>
                  </a:lnTo>
                  <a:lnTo>
                    <a:pt x="458" y="296"/>
                  </a:lnTo>
                  <a:lnTo>
                    <a:pt x="456" y="298"/>
                  </a:lnTo>
                  <a:lnTo>
                    <a:pt x="454" y="298"/>
                  </a:lnTo>
                  <a:lnTo>
                    <a:pt x="452" y="298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2" y="298"/>
                  </a:lnTo>
                  <a:lnTo>
                    <a:pt x="440" y="298"/>
                  </a:lnTo>
                  <a:lnTo>
                    <a:pt x="439" y="298"/>
                  </a:lnTo>
                  <a:lnTo>
                    <a:pt x="437" y="298"/>
                  </a:lnTo>
                  <a:lnTo>
                    <a:pt x="435" y="298"/>
                  </a:lnTo>
                  <a:lnTo>
                    <a:pt x="433" y="298"/>
                  </a:lnTo>
                  <a:lnTo>
                    <a:pt x="431" y="300"/>
                  </a:lnTo>
                  <a:lnTo>
                    <a:pt x="429" y="300"/>
                  </a:lnTo>
                  <a:lnTo>
                    <a:pt x="427" y="300"/>
                  </a:lnTo>
                  <a:lnTo>
                    <a:pt x="427" y="302"/>
                  </a:lnTo>
                  <a:lnTo>
                    <a:pt x="425" y="302"/>
                  </a:lnTo>
                  <a:lnTo>
                    <a:pt x="423" y="302"/>
                  </a:lnTo>
                  <a:lnTo>
                    <a:pt x="421" y="302"/>
                  </a:lnTo>
                  <a:lnTo>
                    <a:pt x="421" y="304"/>
                  </a:lnTo>
                  <a:lnTo>
                    <a:pt x="420" y="304"/>
                  </a:lnTo>
                  <a:lnTo>
                    <a:pt x="418" y="306"/>
                  </a:lnTo>
                  <a:lnTo>
                    <a:pt x="416" y="308"/>
                  </a:lnTo>
                  <a:lnTo>
                    <a:pt x="414" y="310"/>
                  </a:lnTo>
                  <a:lnTo>
                    <a:pt x="414" y="312"/>
                  </a:lnTo>
                  <a:lnTo>
                    <a:pt x="414" y="314"/>
                  </a:lnTo>
                  <a:lnTo>
                    <a:pt x="412" y="314"/>
                  </a:lnTo>
                  <a:lnTo>
                    <a:pt x="412" y="315"/>
                  </a:lnTo>
                  <a:lnTo>
                    <a:pt x="410" y="317"/>
                  </a:lnTo>
                  <a:lnTo>
                    <a:pt x="410" y="319"/>
                  </a:lnTo>
                  <a:lnTo>
                    <a:pt x="408" y="319"/>
                  </a:lnTo>
                  <a:lnTo>
                    <a:pt x="408" y="321"/>
                  </a:lnTo>
                  <a:lnTo>
                    <a:pt x="406" y="323"/>
                  </a:lnTo>
                  <a:lnTo>
                    <a:pt x="406" y="325"/>
                  </a:lnTo>
                  <a:lnTo>
                    <a:pt x="404" y="325"/>
                  </a:lnTo>
                  <a:lnTo>
                    <a:pt x="404" y="327"/>
                  </a:lnTo>
                  <a:lnTo>
                    <a:pt x="404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1" y="334"/>
                  </a:lnTo>
                  <a:lnTo>
                    <a:pt x="401" y="336"/>
                  </a:lnTo>
                  <a:lnTo>
                    <a:pt x="399" y="336"/>
                  </a:lnTo>
                  <a:lnTo>
                    <a:pt x="399" y="338"/>
                  </a:lnTo>
                  <a:lnTo>
                    <a:pt x="397" y="340"/>
                  </a:lnTo>
                  <a:lnTo>
                    <a:pt x="395" y="342"/>
                  </a:lnTo>
                  <a:lnTo>
                    <a:pt x="393" y="342"/>
                  </a:lnTo>
                  <a:lnTo>
                    <a:pt x="393" y="344"/>
                  </a:lnTo>
                  <a:lnTo>
                    <a:pt x="391" y="344"/>
                  </a:lnTo>
                  <a:lnTo>
                    <a:pt x="391" y="346"/>
                  </a:lnTo>
                  <a:lnTo>
                    <a:pt x="389" y="346"/>
                  </a:lnTo>
                  <a:lnTo>
                    <a:pt x="389" y="348"/>
                  </a:lnTo>
                  <a:lnTo>
                    <a:pt x="387" y="348"/>
                  </a:lnTo>
                  <a:lnTo>
                    <a:pt x="380" y="353"/>
                  </a:lnTo>
                  <a:lnTo>
                    <a:pt x="380" y="355"/>
                  </a:lnTo>
                  <a:lnTo>
                    <a:pt x="378" y="357"/>
                  </a:lnTo>
                  <a:lnTo>
                    <a:pt x="376" y="359"/>
                  </a:lnTo>
                  <a:lnTo>
                    <a:pt x="376" y="361"/>
                  </a:lnTo>
                  <a:lnTo>
                    <a:pt x="376" y="363"/>
                  </a:lnTo>
                  <a:lnTo>
                    <a:pt x="374" y="363"/>
                  </a:lnTo>
                  <a:lnTo>
                    <a:pt x="374" y="365"/>
                  </a:lnTo>
                  <a:lnTo>
                    <a:pt x="374" y="367"/>
                  </a:lnTo>
                  <a:lnTo>
                    <a:pt x="374" y="369"/>
                  </a:lnTo>
                  <a:lnTo>
                    <a:pt x="374" y="371"/>
                  </a:lnTo>
                  <a:lnTo>
                    <a:pt x="374" y="372"/>
                  </a:lnTo>
                  <a:lnTo>
                    <a:pt x="374" y="374"/>
                  </a:lnTo>
                  <a:lnTo>
                    <a:pt x="376" y="376"/>
                  </a:lnTo>
                  <a:lnTo>
                    <a:pt x="376" y="378"/>
                  </a:lnTo>
                  <a:lnTo>
                    <a:pt x="376" y="380"/>
                  </a:lnTo>
                  <a:lnTo>
                    <a:pt x="378" y="380"/>
                  </a:lnTo>
                  <a:lnTo>
                    <a:pt x="378" y="382"/>
                  </a:lnTo>
                  <a:lnTo>
                    <a:pt x="376" y="382"/>
                  </a:lnTo>
                  <a:lnTo>
                    <a:pt x="376" y="384"/>
                  </a:lnTo>
                  <a:lnTo>
                    <a:pt x="376" y="386"/>
                  </a:lnTo>
                  <a:lnTo>
                    <a:pt x="376" y="388"/>
                  </a:lnTo>
                  <a:lnTo>
                    <a:pt x="376" y="390"/>
                  </a:lnTo>
                  <a:lnTo>
                    <a:pt x="374" y="390"/>
                  </a:lnTo>
                  <a:lnTo>
                    <a:pt x="374" y="391"/>
                  </a:lnTo>
                  <a:lnTo>
                    <a:pt x="374" y="393"/>
                  </a:lnTo>
                  <a:lnTo>
                    <a:pt x="374" y="395"/>
                  </a:lnTo>
                  <a:lnTo>
                    <a:pt x="374" y="393"/>
                  </a:lnTo>
                  <a:lnTo>
                    <a:pt x="372" y="393"/>
                  </a:lnTo>
                  <a:lnTo>
                    <a:pt x="370" y="393"/>
                  </a:lnTo>
                  <a:lnTo>
                    <a:pt x="368" y="393"/>
                  </a:lnTo>
                  <a:lnTo>
                    <a:pt x="366" y="393"/>
                  </a:lnTo>
                  <a:lnTo>
                    <a:pt x="366" y="395"/>
                  </a:lnTo>
                  <a:lnTo>
                    <a:pt x="366" y="397"/>
                  </a:lnTo>
                  <a:lnTo>
                    <a:pt x="364" y="397"/>
                  </a:lnTo>
                  <a:lnTo>
                    <a:pt x="362" y="399"/>
                  </a:lnTo>
                  <a:lnTo>
                    <a:pt x="362" y="401"/>
                  </a:lnTo>
                  <a:lnTo>
                    <a:pt x="361" y="401"/>
                  </a:lnTo>
                  <a:lnTo>
                    <a:pt x="359" y="401"/>
                  </a:lnTo>
                  <a:lnTo>
                    <a:pt x="357" y="399"/>
                  </a:lnTo>
                  <a:lnTo>
                    <a:pt x="357" y="397"/>
                  </a:lnTo>
                  <a:lnTo>
                    <a:pt x="355" y="395"/>
                  </a:lnTo>
                  <a:lnTo>
                    <a:pt x="353" y="395"/>
                  </a:lnTo>
                  <a:lnTo>
                    <a:pt x="353" y="393"/>
                  </a:lnTo>
                  <a:lnTo>
                    <a:pt x="353" y="391"/>
                  </a:lnTo>
                  <a:lnTo>
                    <a:pt x="355" y="391"/>
                  </a:lnTo>
                  <a:lnTo>
                    <a:pt x="353" y="390"/>
                  </a:lnTo>
                  <a:lnTo>
                    <a:pt x="353" y="391"/>
                  </a:lnTo>
                  <a:lnTo>
                    <a:pt x="351" y="391"/>
                  </a:lnTo>
                  <a:lnTo>
                    <a:pt x="351" y="390"/>
                  </a:lnTo>
                  <a:lnTo>
                    <a:pt x="351" y="388"/>
                  </a:lnTo>
                  <a:lnTo>
                    <a:pt x="349" y="388"/>
                  </a:lnTo>
                  <a:lnTo>
                    <a:pt x="347" y="388"/>
                  </a:lnTo>
                  <a:lnTo>
                    <a:pt x="345" y="386"/>
                  </a:lnTo>
                  <a:lnTo>
                    <a:pt x="343" y="384"/>
                  </a:lnTo>
                  <a:lnTo>
                    <a:pt x="342" y="384"/>
                  </a:lnTo>
                  <a:lnTo>
                    <a:pt x="342" y="382"/>
                  </a:lnTo>
                  <a:lnTo>
                    <a:pt x="340" y="382"/>
                  </a:lnTo>
                  <a:lnTo>
                    <a:pt x="338" y="384"/>
                  </a:lnTo>
                  <a:lnTo>
                    <a:pt x="336" y="384"/>
                  </a:lnTo>
                  <a:lnTo>
                    <a:pt x="334" y="386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32" y="390"/>
                  </a:lnTo>
                  <a:lnTo>
                    <a:pt x="332" y="391"/>
                  </a:lnTo>
                  <a:lnTo>
                    <a:pt x="330" y="391"/>
                  </a:lnTo>
                  <a:lnTo>
                    <a:pt x="330" y="393"/>
                  </a:lnTo>
                  <a:lnTo>
                    <a:pt x="328" y="393"/>
                  </a:lnTo>
                  <a:lnTo>
                    <a:pt x="328" y="395"/>
                  </a:lnTo>
                  <a:lnTo>
                    <a:pt x="326" y="395"/>
                  </a:lnTo>
                  <a:lnTo>
                    <a:pt x="326" y="397"/>
                  </a:lnTo>
                  <a:lnTo>
                    <a:pt x="324" y="397"/>
                  </a:lnTo>
                  <a:lnTo>
                    <a:pt x="324" y="399"/>
                  </a:lnTo>
                  <a:lnTo>
                    <a:pt x="323" y="399"/>
                  </a:lnTo>
                  <a:lnTo>
                    <a:pt x="321" y="401"/>
                  </a:lnTo>
                  <a:lnTo>
                    <a:pt x="319" y="401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5" y="405"/>
                  </a:lnTo>
                  <a:lnTo>
                    <a:pt x="313" y="405"/>
                  </a:lnTo>
                  <a:lnTo>
                    <a:pt x="311" y="407"/>
                  </a:lnTo>
                  <a:lnTo>
                    <a:pt x="309" y="407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5" y="409"/>
                  </a:lnTo>
                  <a:lnTo>
                    <a:pt x="304" y="409"/>
                  </a:lnTo>
                  <a:lnTo>
                    <a:pt x="302" y="410"/>
                  </a:lnTo>
                  <a:lnTo>
                    <a:pt x="300" y="410"/>
                  </a:lnTo>
                  <a:lnTo>
                    <a:pt x="300" y="409"/>
                  </a:lnTo>
                  <a:lnTo>
                    <a:pt x="298" y="409"/>
                  </a:lnTo>
                  <a:lnTo>
                    <a:pt x="296" y="409"/>
                  </a:lnTo>
                  <a:lnTo>
                    <a:pt x="294" y="409"/>
                  </a:lnTo>
                  <a:lnTo>
                    <a:pt x="292" y="409"/>
                  </a:lnTo>
                  <a:lnTo>
                    <a:pt x="290" y="409"/>
                  </a:lnTo>
                  <a:lnTo>
                    <a:pt x="288" y="409"/>
                  </a:lnTo>
                  <a:lnTo>
                    <a:pt x="286" y="409"/>
                  </a:lnTo>
                  <a:lnTo>
                    <a:pt x="285" y="409"/>
                  </a:lnTo>
                  <a:lnTo>
                    <a:pt x="283" y="409"/>
                  </a:lnTo>
                  <a:lnTo>
                    <a:pt x="281" y="409"/>
                  </a:lnTo>
                  <a:lnTo>
                    <a:pt x="281" y="410"/>
                  </a:lnTo>
                  <a:lnTo>
                    <a:pt x="281" y="412"/>
                  </a:lnTo>
                  <a:lnTo>
                    <a:pt x="281" y="414"/>
                  </a:lnTo>
                  <a:lnTo>
                    <a:pt x="279" y="416"/>
                  </a:lnTo>
                  <a:lnTo>
                    <a:pt x="279" y="418"/>
                  </a:lnTo>
                  <a:lnTo>
                    <a:pt x="277" y="420"/>
                  </a:lnTo>
                  <a:lnTo>
                    <a:pt x="275" y="422"/>
                  </a:lnTo>
                  <a:lnTo>
                    <a:pt x="275" y="424"/>
                  </a:lnTo>
                  <a:lnTo>
                    <a:pt x="273" y="426"/>
                  </a:lnTo>
                  <a:lnTo>
                    <a:pt x="269" y="428"/>
                  </a:lnTo>
                  <a:lnTo>
                    <a:pt x="267" y="428"/>
                  </a:lnTo>
                  <a:lnTo>
                    <a:pt x="266" y="428"/>
                  </a:lnTo>
                  <a:lnTo>
                    <a:pt x="264" y="428"/>
                  </a:lnTo>
                  <a:lnTo>
                    <a:pt x="262" y="428"/>
                  </a:lnTo>
                  <a:lnTo>
                    <a:pt x="260" y="428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58" y="424"/>
                  </a:lnTo>
                  <a:lnTo>
                    <a:pt x="256" y="424"/>
                  </a:lnTo>
                  <a:lnTo>
                    <a:pt x="256" y="422"/>
                  </a:lnTo>
                  <a:lnTo>
                    <a:pt x="254" y="422"/>
                  </a:lnTo>
                  <a:lnTo>
                    <a:pt x="254" y="420"/>
                  </a:lnTo>
                  <a:lnTo>
                    <a:pt x="252" y="420"/>
                  </a:lnTo>
                  <a:lnTo>
                    <a:pt x="250" y="422"/>
                  </a:lnTo>
                  <a:lnTo>
                    <a:pt x="248" y="422"/>
                  </a:lnTo>
                  <a:lnTo>
                    <a:pt x="247" y="422"/>
                  </a:lnTo>
                  <a:lnTo>
                    <a:pt x="245" y="424"/>
                  </a:lnTo>
                  <a:lnTo>
                    <a:pt x="245" y="426"/>
                  </a:lnTo>
                  <a:lnTo>
                    <a:pt x="243" y="428"/>
                  </a:lnTo>
                  <a:lnTo>
                    <a:pt x="243" y="429"/>
                  </a:lnTo>
                  <a:lnTo>
                    <a:pt x="243" y="431"/>
                  </a:lnTo>
                  <a:lnTo>
                    <a:pt x="245" y="431"/>
                  </a:lnTo>
                  <a:lnTo>
                    <a:pt x="245" y="433"/>
                  </a:lnTo>
                  <a:lnTo>
                    <a:pt x="245" y="435"/>
                  </a:lnTo>
                  <a:lnTo>
                    <a:pt x="245" y="437"/>
                  </a:lnTo>
                  <a:lnTo>
                    <a:pt x="243" y="437"/>
                  </a:lnTo>
                  <a:lnTo>
                    <a:pt x="241" y="439"/>
                  </a:lnTo>
                  <a:lnTo>
                    <a:pt x="243" y="439"/>
                  </a:lnTo>
                  <a:lnTo>
                    <a:pt x="241" y="439"/>
                  </a:lnTo>
                  <a:lnTo>
                    <a:pt x="241" y="441"/>
                  </a:lnTo>
                  <a:lnTo>
                    <a:pt x="239" y="443"/>
                  </a:lnTo>
                  <a:lnTo>
                    <a:pt x="237" y="445"/>
                  </a:lnTo>
                  <a:lnTo>
                    <a:pt x="237" y="447"/>
                  </a:lnTo>
                  <a:lnTo>
                    <a:pt x="235" y="448"/>
                  </a:lnTo>
                  <a:lnTo>
                    <a:pt x="235" y="450"/>
                  </a:lnTo>
                  <a:lnTo>
                    <a:pt x="233" y="452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9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4" y="460"/>
                  </a:lnTo>
                  <a:lnTo>
                    <a:pt x="224" y="462"/>
                  </a:lnTo>
                  <a:lnTo>
                    <a:pt x="222" y="462"/>
                  </a:lnTo>
                  <a:lnTo>
                    <a:pt x="222" y="464"/>
                  </a:lnTo>
                  <a:lnTo>
                    <a:pt x="220" y="464"/>
                  </a:lnTo>
                  <a:lnTo>
                    <a:pt x="220" y="466"/>
                  </a:lnTo>
                  <a:lnTo>
                    <a:pt x="218" y="466"/>
                  </a:lnTo>
                  <a:lnTo>
                    <a:pt x="218" y="467"/>
                  </a:lnTo>
                  <a:lnTo>
                    <a:pt x="216" y="467"/>
                  </a:lnTo>
                  <a:lnTo>
                    <a:pt x="216" y="469"/>
                  </a:lnTo>
                  <a:lnTo>
                    <a:pt x="214" y="469"/>
                  </a:lnTo>
                  <a:lnTo>
                    <a:pt x="214" y="471"/>
                  </a:lnTo>
                  <a:lnTo>
                    <a:pt x="214" y="473"/>
                  </a:lnTo>
                  <a:lnTo>
                    <a:pt x="214" y="475"/>
                  </a:lnTo>
                  <a:lnTo>
                    <a:pt x="214" y="477"/>
                  </a:lnTo>
                  <a:lnTo>
                    <a:pt x="214" y="479"/>
                  </a:lnTo>
                  <a:lnTo>
                    <a:pt x="212" y="481"/>
                  </a:lnTo>
                  <a:lnTo>
                    <a:pt x="210" y="481"/>
                  </a:lnTo>
                  <a:lnTo>
                    <a:pt x="210" y="479"/>
                  </a:lnTo>
                  <a:lnTo>
                    <a:pt x="210" y="477"/>
                  </a:lnTo>
                  <a:lnTo>
                    <a:pt x="210" y="475"/>
                  </a:lnTo>
                  <a:lnTo>
                    <a:pt x="209" y="475"/>
                  </a:lnTo>
                  <a:lnTo>
                    <a:pt x="209" y="473"/>
                  </a:lnTo>
                  <a:lnTo>
                    <a:pt x="207" y="473"/>
                  </a:lnTo>
                  <a:lnTo>
                    <a:pt x="207" y="471"/>
                  </a:lnTo>
                  <a:lnTo>
                    <a:pt x="207" y="469"/>
                  </a:lnTo>
                  <a:lnTo>
                    <a:pt x="209" y="469"/>
                  </a:lnTo>
                  <a:lnTo>
                    <a:pt x="210" y="469"/>
                  </a:lnTo>
                  <a:lnTo>
                    <a:pt x="210" y="467"/>
                  </a:lnTo>
                  <a:lnTo>
                    <a:pt x="210" y="466"/>
                  </a:lnTo>
                  <a:lnTo>
                    <a:pt x="209" y="466"/>
                  </a:lnTo>
                  <a:lnTo>
                    <a:pt x="207" y="466"/>
                  </a:lnTo>
                  <a:lnTo>
                    <a:pt x="205" y="467"/>
                  </a:lnTo>
                  <a:lnTo>
                    <a:pt x="203" y="467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6FD99EB7-9EEE-4920-BB6A-CE5BE52B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3015"/>
              <a:ext cx="1127" cy="261"/>
            </a:xfrm>
            <a:custGeom>
              <a:avLst/>
              <a:gdLst>
                <a:gd name="T0" fmla="*/ 1117 w 1127"/>
                <a:gd name="T1" fmla="*/ 18 h 261"/>
                <a:gd name="T2" fmla="*/ 1104 w 1127"/>
                <a:gd name="T3" fmla="*/ 31 h 261"/>
                <a:gd name="T4" fmla="*/ 1115 w 1127"/>
                <a:gd name="T5" fmla="*/ 42 h 261"/>
                <a:gd name="T6" fmla="*/ 1104 w 1127"/>
                <a:gd name="T7" fmla="*/ 63 h 261"/>
                <a:gd name="T8" fmla="*/ 1083 w 1127"/>
                <a:gd name="T9" fmla="*/ 78 h 261"/>
                <a:gd name="T10" fmla="*/ 1070 w 1127"/>
                <a:gd name="T11" fmla="*/ 97 h 261"/>
                <a:gd name="T12" fmla="*/ 1074 w 1127"/>
                <a:gd name="T13" fmla="*/ 111 h 261"/>
                <a:gd name="T14" fmla="*/ 1058 w 1127"/>
                <a:gd name="T15" fmla="*/ 130 h 261"/>
                <a:gd name="T16" fmla="*/ 1041 w 1127"/>
                <a:gd name="T17" fmla="*/ 131 h 261"/>
                <a:gd name="T18" fmla="*/ 1024 w 1127"/>
                <a:gd name="T19" fmla="*/ 137 h 261"/>
                <a:gd name="T20" fmla="*/ 1034 w 1127"/>
                <a:gd name="T21" fmla="*/ 152 h 261"/>
                <a:gd name="T22" fmla="*/ 1009 w 1127"/>
                <a:gd name="T23" fmla="*/ 156 h 261"/>
                <a:gd name="T24" fmla="*/ 986 w 1127"/>
                <a:gd name="T25" fmla="*/ 156 h 261"/>
                <a:gd name="T26" fmla="*/ 971 w 1127"/>
                <a:gd name="T27" fmla="*/ 177 h 261"/>
                <a:gd name="T28" fmla="*/ 954 w 1127"/>
                <a:gd name="T29" fmla="*/ 206 h 261"/>
                <a:gd name="T30" fmla="*/ 956 w 1127"/>
                <a:gd name="T31" fmla="*/ 225 h 261"/>
                <a:gd name="T32" fmla="*/ 943 w 1127"/>
                <a:gd name="T33" fmla="*/ 240 h 261"/>
                <a:gd name="T34" fmla="*/ 916 w 1127"/>
                <a:gd name="T35" fmla="*/ 249 h 261"/>
                <a:gd name="T36" fmla="*/ 903 w 1127"/>
                <a:gd name="T37" fmla="*/ 249 h 261"/>
                <a:gd name="T38" fmla="*/ 880 w 1127"/>
                <a:gd name="T39" fmla="*/ 234 h 261"/>
                <a:gd name="T40" fmla="*/ 853 w 1127"/>
                <a:gd name="T41" fmla="*/ 225 h 261"/>
                <a:gd name="T42" fmla="*/ 838 w 1127"/>
                <a:gd name="T43" fmla="*/ 219 h 261"/>
                <a:gd name="T44" fmla="*/ 819 w 1127"/>
                <a:gd name="T45" fmla="*/ 207 h 261"/>
                <a:gd name="T46" fmla="*/ 806 w 1127"/>
                <a:gd name="T47" fmla="*/ 187 h 261"/>
                <a:gd name="T48" fmla="*/ 785 w 1127"/>
                <a:gd name="T49" fmla="*/ 194 h 261"/>
                <a:gd name="T50" fmla="*/ 768 w 1127"/>
                <a:gd name="T51" fmla="*/ 207 h 261"/>
                <a:gd name="T52" fmla="*/ 743 w 1127"/>
                <a:gd name="T53" fmla="*/ 211 h 261"/>
                <a:gd name="T54" fmla="*/ 718 w 1127"/>
                <a:gd name="T55" fmla="*/ 228 h 261"/>
                <a:gd name="T56" fmla="*/ 697 w 1127"/>
                <a:gd name="T57" fmla="*/ 242 h 261"/>
                <a:gd name="T58" fmla="*/ 677 w 1127"/>
                <a:gd name="T59" fmla="*/ 226 h 261"/>
                <a:gd name="T60" fmla="*/ 656 w 1127"/>
                <a:gd name="T61" fmla="*/ 217 h 261"/>
                <a:gd name="T62" fmla="*/ 627 w 1127"/>
                <a:gd name="T63" fmla="*/ 215 h 261"/>
                <a:gd name="T64" fmla="*/ 608 w 1127"/>
                <a:gd name="T65" fmla="*/ 209 h 261"/>
                <a:gd name="T66" fmla="*/ 597 w 1127"/>
                <a:gd name="T67" fmla="*/ 185 h 261"/>
                <a:gd name="T68" fmla="*/ 585 w 1127"/>
                <a:gd name="T69" fmla="*/ 158 h 261"/>
                <a:gd name="T70" fmla="*/ 572 w 1127"/>
                <a:gd name="T71" fmla="*/ 133 h 261"/>
                <a:gd name="T72" fmla="*/ 545 w 1127"/>
                <a:gd name="T73" fmla="*/ 135 h 261"/>
                <a:gd name="T74" fmla="*/ 515 w 1127"/>
                <a:gd name="T75" fmla="*/ 137 h 261"/>
                <a:gd name="T76" fmla="*/ 492 w 1127"/>
                <a:gd name="T77" fmla="*/ 150 h 261"/>
                <a:gd name="T78" fmla="*/ 475 w 1127"/>
                <a:gd name="T79" fmla="*/ 168 h 261"/>
                <a:gd name="T80" fmla="*/ 447 w 1127"/>
                <a:gd name="T81" fmla="*/ 192 h 261"/>
                <a:gd name="T82" fmla="*/ 418 w 1127"/>
                <a:gd name="T83" fmla="*/ 187 h 261"/>
                <a:gd name="T84" fmla="*/ 393 w 1127"/>
                <a:gd name="T85" fmla="*/ 168 h 261"/>
                <a:gd name="T86" fmla="*/ 382 w 1127"/>
                <a:gd name="T87" fmla="*/ 143 h 261"/>
                <a:gd name="T88" fmla="*/ 359 w 1127"/>
                <a:gd name="T89" fmla="*/ 131 h 261"/>
                <a:gd name="T90" fmla="*/ 327 w 1127"/>
                <a:gd name="T91" fmla="*/ 130 h 261"/>
                <a:gd name="T92" fmla="*/ 302 w 1127"/>
                <a:gd name="T93" fmla="*/ 130 h 261"/>
                <a:gd name="T94" fmla="*/ 272 w 1127"/>
                <a:gd name="T95" fmla="*/ 130 h 261"/>
                <a:gd name="T96" fmla="*/ 247 w 1127"/>
                <a:gd name="T97" fmla="*/ 130 h 261"/>
                <a:gd name="T98" fmla="*/ 234 w 1127"/>
                <a:gd name="T99" fmla="*/ 152 h 261"/>
                <a:gd name="T100" fmla="*/ 207 w 1127"/>
                <a:gd name="T101" fmla="*/ 158 h 261"/>
                <a:gd name="T102" fmla="*/ 177 w 1127"/>
                <a:gd name="T103" fmla="*/ 162 h 261"/>
                <a:gd name="T104" fmla="*/ 144 w 1127"/>
                <a:gd name="T105" fmla="*/ 169 h 261"/>
                <a:gd name="T106" fmla="*/ 120 w 1127"/>
                <a:gd name="T107" fmla="*/ 183 h 261"/>
                <a:gd name="T108" fmla="*/ 99 w 1127"/>
                <a:gd name="T109" fmla="*/ 175 h 261"/>
                <a:gd name="T110" fmla="*/ 91 w 1127"/>
                <a:gd name="T111" fmla="*/ 143 h 261"/>
                <a:gd name="T112" fmla="*/ 67 w 1127"/>
                <a:gd name="T113" fmla="*/ 145 h 261"/>
                <a:gd name="T114" fmla="*/ 63 w 1127"/>
                <a:gd name="T115" fmla="*/ 112 h 261"/>
                <a:gd name="T116" fmla="*/ 38 w 1127"/>
                <a:gd name="T117" fmla="*/ 90 h 261"/>
                <a:gd name="T118" fmla="*/ 8 w 1127"/>
                <a:gd name="T119" fmla="*/ 7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7" h="261">
                  <a:moveTo>
                    <a:pt x="1127" y="0"/>
                  </a:moveTo>
                  <a:lnTo>
                    <a:pt x="1125" y="2"/>
                  </a:lnTo>
                  <a:lnTo>
                    <a:pt x="1125" y="4"/>
                  </a:lnTo>
                  <a:lnTo>
                    <a:pt x="1123" y="4"/>
                  </a:lnTo>
                  <a:lnTo>
                    <a:pt x="1123" y="6"/>
                  </a:lnTo>
                  <a:lnTo>
                    <a:pt x="1121" y="6"/>
                  </a:lnTo>
                  <a:lnTo>
                    <a:pt x="1121" y="8"/>
                  </a:lnTo>
                  <a:lnTo>
                    <a:pt x="1119" y="8"/>
                  </a:lnTo>
                  <a:lnTo>
                    <a:pt x="1119" y="10"/>
                  </a:lnTo>
                  <a:lnTo>
                    <a:pt x="1119" y="12"/>
                  </a:lnTo>
                  <a:lnTo>
                    <a:pt x="1121" y="14"/>
                  </a:lnTo>
                  <a:lnTo>
                    <a:pt x="1123" y="14"/>
                  </a:lnTo>
                  <a:lnTo>
                    <a:pt x="1123" y="16"/>
                  </a:lnTo>
                  <a:lnTo>
                    <a:pt x="1123" y="18"/>
                  </a:lnTo>
                  <a:lnTo>
                    <a:pt x="1121" y="18"/>
                  </a:lnTo>
                  <a:lnTo>
                    <a:pt x="1119" y="18"/>
                  </a:lnTo>
                  <a:lnTo>
                    <a:pt x="1117" y="18"/>
                  </a:lnTo>
                  <a:lnTo>
                    <a:pt x="1115" y="18"/>
                  </a:lnTo>
                  <a:lnTo>
                    <a:pt x="1114" y="18"/>
                  </a:lnTo>
                  <a:lnTo>
                    <a:pt x="1114" y="19"/>
                  </a:lnTo>
                  <a:lnTo>
                    <a:pt x="1112" y="19"/>
                  </a:lnTo>
                  <a:lnTo>
                    <a:pt x="1112" y="18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08" y="19"/>
                  </a:lnTo>
                  <a:lnTo>
                    <a:pt x="1108" y="21"/>
                  </a:lnTo>
                  <a:lnTo>
                    <a:pt x="1110" y="21"/>
                  </a:lnTo>
                  <a:lnTo>
                    <a:pt x="1110" y="23"/>
                  </a:lnTo>
                  <a:lnTo>
                    <a:pt x="1108" y="25"/>
                  </a:lnTo>
                  <a:lnTo>
                    <a:pt x="1106" y="25"/>
                  </a:lnTo>
                  <a:lnTo>
                    <a:pt x="1106" y="27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3"/>
                  </a:lnTo>
                  <a:lnTo>
                    <a:pt x="1108" y="33"/>
                  </a:lnTo>
                  <a:lnTo>
                    <a:pt x="1110" y="33"/>
                  </a:lnTo>
                  <a:lnTo>
                    <a:pt x="1110" y="31"/>
                  </a:lnTo>
                  <a:lnTo>
                    <a:pt x="1112" y="31"/>
                  </a:lnTo>
                  <a:lnTo>
                    <a:pt x="1114" y="29"/>
                  </a:lnTo>
                  <a:lnTo>
                    <a:pt x="1115" y="29"/>
                  </a:lnTo>
                  <a:lnTo>
                    <a:pt x="1115" y="31"/>
                  </a:lnTo>
                  <a:lnTo>
                    <a:pt x="1115" y="33"/>
                  </a:lnTo>
                  <a:lnTo>
                    <a:pt x="1117" y="33"/>
                  </a:lnTo>
                  <a:lnTo>
                    <a:pt x="1117" y="35"/>
                  </a:lnTo>
                  <a:lnTo>
                    <a:pt x="1117" y="37"/>
                  </a:lnTo>
                  <a:lnTo>
                    <a:pt x="1117" y="38"/>
                  </a:lnTo>
                  <a:lnTo>
                    <a:pt x="1117" y="40"/>
                  </a:lnTo>
                  <a:lnTo>
                    <a:pt x="1115" y="40"/>
                  </a:lnTo>
                  <a:lnTo>
                    <a:pt x="1115" y="42"/>
                  </a:lnTo>
                  <a:lnTo>
                    <a:pt x="1114" y="42"/>
                  </a:lnTo>
                  <a:lnTo>
                    <a:pt x="1114" y="44"/>
                  </a:lnTo>
                  <a:lnTo>
                    <a:pt x="1112" y="44"/>
                  </a:lnTo>
                  <a:lnTo>
                    <a:pt x="1112" y="46"/>
                  </a:lnTo>
                  <a:lnTo>
                    <a:pt x="1114" y="48"/>
                  </a:lnTo>
                  <a:lnTo>
                    <a:pt x="1112" y="48"/>
                  </a:lnTo>
                  <a:lnTo>
                    <a:pt x="1112" y="50"/>
                  </a:lnTo>
                  <a:lnTo>
                    <a:pt x="1110" y="50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6" y="56"/>
                  </a:lnTo>
                  <a:lnTo>
                    <a:pt x="1102" y="56"/>
                  </a:lnTo>
                  <a:lnTo>
                    <a:pt x="1100" y="56"/>
                  </a:lnTo>
                  <a:lnTo>
                    <a:pt x="1100" y="59"/>
                  </a:lnTo>
                  <a:lnTo>
                    <a:pt x="1104" y="63"/>
                  </a:lnTo>
                  <a:lnTo>
                    <a:pt x="1104" y="65"/>
                  </a:lnTo>
                  <a:lnTo>
                    <a:pt x="1104" y="67"/>
                  </a:lnTo>
                  <a:lnTo>
                    <a:pt x="1104" y="69"/>
                  </a:lnTo>
                  <a:lnTo>
                    <a:pt x="1102" y="71"/>
                  </a:lnTo>
                  <a:lnTo>
                    <a:pt x="1100" y="71"/>
                  </a:lnTo>
                  <a:lnTo>
                    <a:pt x="1096" y="69"/>
                  </a:lnTo>
                  <a:lnTo>
                    <a:pt x="1096" y="71"/>
                  </a:lnTo>
                  <a:lnTo>
                    <a:pt x="1095" y="75"/>
                  </a:lnTo>
                  <a:lnTo>
                    <a:pt x="1095" y="76"/>
                  </a:lnTo>
                  <a:lnTo>
                    <a:pt x="1095" y="78"/>
                  </a:lnTo>
                  <a:lnTo>
                    <a:pt x="1095" y="80"/>
                  </a:lnTo>
                  <a:lnTo>
                    <a:pt x="1093" y="82"/>
                  </a:lnTo>
                  <a:lnTo>
                    <a:pt x="1089" y="80"/>
                  </a:lnTo>
                  <a:lnTo>
                    <a:pt x="1087" y="82"/>
                  </a:lnTo>
                  <a:lnTo>
                    <a:pt x="1083" y="82"/>
                  </a:lnTo>
                  <a:lnTo>
                    <a:pt x="1083" y="80"/>
                  </a:lnTo>
                  <a:lnTo>
                    <a:pt x="1083" y="78"/>
                  </a:lnTo>
                  <a:lnTo>
                    <a:pt x="1083" y="76"/>
                  </a:lnTo>
                  <a:lnTo>
                    <a:pt x="1081" y="76"/>
                  </a:lnTo>
                  <a:lnTo>
                    <a:pt x="1079" y="76"/>
                  </a:lnTo>
                  <a:lnTo>
                    <a:pt x="1077" y="78"/>
                  </a:lnTo>
                  <a:lnTo>
                    <a:pt x="1077" y="76"/>
                  </a:lnTo>
                  <a:lnTo>
                    <a:pt x="1076" y="75"/>
                  </a:lnTo>
                  <a:lnTo>
                    <a:pt x="1076" y="76"/>
                  </a:lnTo>
                  <a:lnTo>
                    <a:pt x="1074" y="78"/>
                  </a:lnTo>
                  <a:lnTo>
                    <a:pt x="1074" y="80"/>
                  </a:lnTo>
                  <a:lnTo>
                    <a:pt x="1076" y="84"/>
                  </a:lnTo>
                  <a:lnTo>
                    <a:pt x="1076" y="86"/>
                  </a:lnTo>
                  <a:lnTo>
                    <a:pt x="1074" y="88"/>
                  </a:lnTo>
                  <a:lnTo>
                    <a:pt x="1072" y="88"/>
                  </a:lnTo>
                  <a:lnTo>
                    <a:pt x="1070" y="92"/>
                  </a:lnTo>
                  <a:lnTo>
                    <a:pt x="1068" y="93"/>
                  </a:lnTo>
                  <a:lnTo>
                    <a:pt x="1070" y="93"/>
                  </a:lnTo>
                  <a:lnTo>
                    <a:pt x="1070" y="97"/>
                  </a:lnTo>
                  <a:lnTo>
                    <a:pt x="1070" y="99"/>
                  </a:lnTo>
                  <a:lnTo>
                    <a:pt x="1070" y="101"/>
                  </a:lnTo>
                  <a:lnTo>
                    <a:pt x="1068" y="101"/>
                  </a:lnTo>
                  <a:lnTo>
                    <a:pt x="1066" y="99"/>
                  </a:lnTo>
                  <a:lnTo>
                    <a:pt x="1064" y="99"/>
                  </a:lnTo>
                  <a:lnTo>
                    <a:pt x="1064" y="101"/>
                  </a:lnTo>
                  <a:lnTo>
                    <a:pt x="1064" y="105"/>
                  </a:lnTo>
                  <a:lnTo>
                    <a:pt x="1068" y="109"/>
                  </a:lnTo>
                  <a:lnTo>
                    <a:pt x="1068" y="111"/>
                  </a:lnTo>
                  <a:lnTo>
                    <a:pt x="1070" y="111"/>
                  </a:lnTo>
                  <a:lnTo>
                    <a:pt x="1072" y="109"/>
                  </a:lnTo>
                  <a:lnTo>
                    <a:pt x="1072" y="107"/>
                  </a:lnTo>
                  <a:lnTo>
                    <a:pt x="1072" y="105"/>
                  </a:lnTo>
                  <a:lnTo>
                    <a:pt x="1074" y="105"/>
                  </a:lnTo>
                  <a:lnTo>
                    <a:pt x="1074" y="109"/>
                  </a:lnTo>
                  <a:lnTo>
                    <a:pt x="1072" y="109"/>
                  </a:lnTo>
                  <a:lnTo>
                    <a:pt x="1074" y="111"/>
                  </a:lnTo>
                  <a:lnTo>
                    <a:pt x="1074" y="112"/>
                  </a:lnTo>
                  <a:lnTo>
                    <a:pt x="1074" y="114"/>
                  </a:lnTo>
                  <a:lnTo>
                    <a:pt x="1074" y="116"/>
                  </a:lnTo>
                  <a:lnTo>
                    <a:pt x="1074" y="118"/>
                  </a:lnTo>
                  <a:lnTo>
                    <a:pt x="1076" y="122"/>
                  </a:lnTo>
                  <a:lnTo>
                    <a:pt x="1076" y="124"/>
                  </a:lnTo>
                  <a:lnTo>
                    <a:pt x="1074" y="126"/>
                  </a:lnTo>
                  <a:lnTo>
                    <a:pt x="1072" y="126"/>
                  </a:lnTo>
                  <a:lnTo>
                    <a:pt x="1070" y="126"/>
                  </a:lnTo>
                  <a:lnTo>
                    <a:pt x="1068" y="122"/>
                  </a:lnTo>
                  <a:lnTo>
                    <a:pt x="1066" y="122"/>
                  </a:lnTo>
                  <a:lnTo>
                    <a:pt x="1064" y="122"/>
                  </a:lnTo>
                  <a:lnTo>
                    <a:pt x="1062" y="122"/>
                  </a:lnTo>
                  <a:lnTo>
                    <a:pt x="1060" y="122"/>
                  </a:lnTo>
                  <a:lnTo>
                    <a:pt x="1060" y="126"/>
                  </a:lnTo>
                  <a:lnTo>
                    <a:pt x="1060" y="130"/>
                  </a:lnTo>
                  <a:lnTo>
                    <a:pt x="1058" y="130"/>
                  </a:lnTo>
                  <a:lnTo>
                    <a:pt x="1057" y="130"/>
                  </a:lnTo>
                  <a:lnTo>
                    <a:pt x="1055" y="128"/>
                  </a:lnTo>
                  <a:lnTo>
                    <a:pt x="1053" y="126"/>
                  </a:lnTo>
                  <a:lnTo>
                    <a:pt x="1055" y="124"/>
                  </a:lnTo>
                  <a:lnTo>
                    <a:pt x="1055" y="122"/>
                  </a:lnTo>
                  <a:lnTo>
                    <a:pt x="1053" y="122"/>
                  </a:lnTo>
                  <a:lnTo>
                    <a:pt x="1053" y="120"/>
                  </a:lnTo>
                  <a:lnTo>
                    <a:pt x="1051" y="120"/>
                  </a:lnTo>
                  <a:lnTo>
                    <a:pt x="1049" y="120"/>
                  </a:lnTo>
                  <a:lnTo>
                    <a:pt x="1047" y="122"/>
                  </a:lnTo>
                  <a:lnTo>
                    <a:pt x="1045" y="126"/>
                  </a:lnTo>
                  <a:lnTo>
                    <a:pt x="1045" y="128"/>
                  </a:lnTo>
                  <a:lnTo>
                    <a:pt x="1043" y="130"/>
                  </a:lnTo>
                  <a:lnTo>
                    <a:pt x="1043" y="131"/>
                  </a:lnTo>
                  <a:lnTo>
                    <a:pt x="1043" y="133"/>
                  </a:lnTo>
                  <a:lnTo>
                    <a:pt x="1041" y="133"/>
                  </a:lnTo>
                  <a:lnTo>
                    <a:pt x="1041" y="131"/>
                  </a:lnTo>
                  <a:lnTo>
                    <a:pt x="1039" y="130"/>
                  </a:lnTo>
                  <a:lnTo>
                    <a:pt x="1038" y="128"/>
                  </a:lnTo>
                  <a:lnTo>
                    <a:pt x="1036" y="126"/>
                  </a:lnTo>
                  <a:lnTo>
                    <a:pt x="1034" y="124"/>
                  </a:lnTo>
                  <a:lnTo>
                    <a:pt x="1032" y="124"/>
                  </a:lnTo>
                  <a:lnTo>
                    <a:pt x="1030" y="124"/>
                  </a:lnTo>
                  <a:lnTo>
                    <a:pt x="1030" y="126"/>
                  </a:lnTo>
                  <a:lnTo>
                    <a:pt x="1028" y="126"/>
                  </a:lnTo>
                  <a:lnTo>
                    <a:pt x="1030" y="130"/>
                  </a:lnTo>
                  <a:lnTo>
                    <a:pt x="1032" y="130"/>
                  </a:lnTo>
                  <a:lnTo>
                    <a:pt x="1032" y="131"/>
                  </a:lnTo>
                  <a:lnTo>
                    <a:pt x="1032" y="133"/>
                  </a:lnTo>
                  <a:lnTo>
                    <a:pt x="1032" y="135"/>
                  </a:lnTo>
                  <a:lnTo>
                    <a:pt x="1030" y="135"/>
                  </a:lnTo>
                  <a:lnTo>
                    <a:pt x="1028" y="137"/>
                  </a:lnTo>
                  <a:lnTo>
                    <a:pt x="1026" y="137"/>
                  </a:lnTo>
                  <a:lnTo>
                    <a:pt x="1024" y="137"/>
                  </a:lnTo>
                  <a:lnTo>
                    <a:pt x="1022" y="135"/>
                  </a:lnTo>
                  <a:lnTo>
                    <a:pt x="1022" y="137"/>
                  </a:lnTo>
                  <a:lnTo>
                    <a:pt x="1020" y="137"/>
                  </a:lnTo>
                  <a:lnTo>
                    <a:pt x="1020" y="139"/>
                  </a:lnTo>
                  <a:lnTo>
                    <a:pt x="1022" y="139"/>
                  </a:lnTo>
                  <a:lnTo>
                    <a:pt x="1022" y="141"/>
                  </a:lnTo>
                  <a:lnTo>
                    <a:pt x="1024" y="143"/>
                  </a:lnTo>
                  <a:lnTo>
                    <a:pt x="1026" y="143"/>
                  </a:lnTo>
                  <a:lnTo>
                    <a:pt x="1028" y="143"/>
                  </a:lnTo>
                  <a:lnTo>
                    <a:pt x="1028" y="145"/>
                  </a:lnTo>
                  <a:lnTo>
                    <a:pt x="1030" y="145"/>
                  </a:lnTo>
                  <a:lnTo>
                    <a:pt x="1030" y="147"/>
                  </a:lnTo>
                  <a:lnTo>
                    <a:pt x="1030" y="149"/>
                  </a:lnTo>
                  <a:lnTo>
                    <a:pt x="1032" y="149"/>
                  </a:lnTo>
                  <a:lnTo>
                    <a:pt x="1032" y="150"/>
                  </a:lnTo>
                  <a:lnTo>
                    <a:pt x="1034" y="150"/>
                  </a:lnTo>
                  <a:lnTo>
                    <a:pt x="1034" y="152"/>
                  </a:lnTo>
                  <a:lnTo>
                    <a:pt x="1034" y="154"/>
                  </a:lnTo>
                  <a:lnTo>
                    <a:pt x="1032" y="154"/>
                  </a:lnTo>
                  <a:lnTo>
                    <a:pt x="1032" y="156"/>
                  </a:lnTo>
                  <a:lnTo>
                    <a:pt x="1030" y="156"/>
                  </a:lnTo>
                  <a:lnTo>
                    <a:pt x="1028" y="158"/>
                  </a:lnTo>
                  <a:lnTo>
                    <a:pt x="1026" y="158"/>
                  </a:lnTo>
                  <a:lnTo>
                    <a:pt x="1024" y="158"/>
                  </a:lnTo>
                  <a:lnTo>
                    <a:pt x="1022" y="158"/>
                  </a:lnTo>
                  <a:lnTo>
                    <a:pt x="1022" y="160"/>
                  </a:lnTo>
                  <a:lnTo>
                    <a:pt x="1020" y="160"/>
                  </a:lnTo>
                  <a:lnTo>
                    <a:pt x="1019" y="160"/>
                  </a:lnTo>
                  <a:lnTo>
                    <a:pt x="1017" y="160"/>
                  </a:lnTo>
                  <a:lnTo>
                    <a:pt x="1015" y="160"/>
                  </a:lnTo>
                  <a:lnTo>
                    <a:pt x="1013" y="160"/>
                  </a:lnTo>
                  <a:lnTo>
                    <a:pt x="1011" y="158"/>
                  </a:lnTo>
                  <a:lnTo>
                    <a:pt x="1009" y="158"/>
                  </a:lnTo>
                  <a:lnTo>
                    <a:pt x="1009" y="156"/>
                  </a:lnTo>
                  <a:lnTo>
                    <a:pt x="1011" y="152"/>
                  </a:lnTo>
                  <a:lnTo>
                    <a:pt x="1011" y="149"/>
                  </a:lnTo>
                  <a:lnTo>
                    <a:pt x="1009" y="149"/>
                  </a:lnTo>
                  <a:lnTo>
                    <a:pt x="1007" y="149"/>
                  </a:lnTo>
                  <a:lnTo>
                    <a:pt x="1005" y="149"/>
                  </a:lnTo>
                  <a:lnTo>
                    <a:pt x="1001" y="150"/>
                  </a:lnTo>
                  <a:lnTo>
                    <a:pt x="1000" y="150"/>
                  </a:lnTo>
                  <a:lnTo>
                    <a:pt x="998" y="150"/>
                  </a:lnTo>
                  <a:lnTo>
                    <a:pt x="996" y="150"/>
                  </a:lnTo>
                  <a:lnTo>
                    <a:pt x="994" y="149"/>
                  </a:lnTo>
                  <a:lnTo>
                    <a:pt x="994" y="147"/>
                  </a:lnTo>
                  <a:lnTo>
                    <a:pt x="992" y="149"/>
                  </a:lnTo>
                  <a:lnTo>
                    <a:pt x="990" y="149"/>
                  </a:lnTo>
                  <a:lnTo>
                    <a:pt x="990" y="152"/>
                  </a:lnTo>
                  <a:lnTo>
                    <a:pt x="988" y="152"/>
                  </a:lnTo>
                  <a:lnTo>
                    <a:pt x="988" y="154"/>
                  </a:lnTo>
                  <a:lnTo>
                    <a:pt x="986" y="156"/>
                  </a:lnTo>
                  <a:lnTo>
                    <a:pt x="986" y="154"/>
                  </a:lnTo>
                  <a:lnTo>
                    <a:pt x="984" y="154"/>
                  </a:lnTo>
                  <a:lnTo>
                    <a:pt x="984" y="156"/>
                  </a:lnTo>
                  <a:lnTo>
                    <a:pt x="984" y="154"/>
                  </a:lnTo>
                  <a:lnTo>
                    <a:pt x="982" y="154"/>
                  </a:lnTo>
                  <a:lnTo>
                    <a:pt x="982" y="158"/>
                  </a:lnTo>
                  <a:lnTo>
                    <a:pt x="982" y="160"/>
                  </a:lnTo>
                  <a:lnTo>
                    <a:pt x="982" y="162"/>
                  </a:lnTo>
                  <a:lnTo>
                    <a:pt x="982" y="164"/>
                  </a:lnTo>
                  <a:lnTo>
                    <a:pt x="982" y="166"/>
                  </a:lnTo>
                  <a:lnTo>
                    <a:pt x="982" y="168"/>
                  </a:lnTo>
                  <a:lnTo>
                    <a:pt x="981" y="168"/>
                  </a:lnTo>
                  <a:lnTo>
                    <a:pt x="977" y="169"/>
                  </a:lnTo>
                  <a:lnTo>
                    <a:pt x="977" y="171"/>
                  </a:lnTo>
                  <a:lnTo>
                    <a:pt x="975" y="173"/>
                  </a:lnTo>
                  <a:lnTo>
                    <a:pt x="973" y="173"/>
                  </a:lnTo>
                  <a:lnTo>
                    <a:pt x="971" y="177"/>
                  </a:lnTo>
                  <a:lnTo>
                    <a:pt x="971" y="181"/>
                  </a:lnTo>
                  <a:lnTo>
                    <a:pt x="969" y="183"/>
                  </a:lnTo>
                  <a:lnTo>
                    <a:pt x="969" y="185"/>
                  </a:lnTo>
                  <a:lnTo>
                    <a:pt x="967" y="185"/>
                  </a:lnTo>
                  <a:lnTo>
                    <a:pt x="965" y="187"/>
                  </a:lnTo>
                  <a:lnTo>
                    <a:pt x="963" y="190"/>
                  </a:lnTo>
                  <a:lnTo>
                    <a:pt x="963" y="192"/>
                  </a:lnTo>
                  <a:lnTo>
                    <a:pt x="963" y="194"/>
                  </a:lnTo>
                  <a:lnTo>
                    <a:pt x="965" y="194"/>
                  </a:lnTo>
                  <a:lnTo>
                    <a:pt x="965" y="196"/>
                  </a:lnTo>
                  <a:lnTo>
                    <a:pt x="965" y="198"/>
                  </a:lnTo>
                  <a:lnTo>
                    <a:pt x="962" y="202"/>
                  </a:lnTo>
                  <a:lnTo>
                    <a:pt x="958" y="202"/>
                  </a:lnTo>
                  <a:lnTo>
                    <a:pt x="958" y="204"/>
                  </a:lnTo>
                  <a:lnTo>
                    <a:pt x="958" y="206"/>
                  </a:lnTo>
                  <a:lnTo>
                    <a:pt x="956" y="204"/>
                  </a:lnTo>
                  <a:lnTo>
                    <a:pt x="954" y="206"/>
                  </a:lnTo>
                  <a:lnTo>
                    <a:pt x="952" y="204"/>
                  </a:lnTo>
                  <a:lnTo>
                    <a:pt x="952" y="206"/>
                  </a:lnTo>
                  <a:lnTo>
                    <a:pt x="952" y="207"/>
                  </a:lnTo>
                  <a:lnTo>
                    <a:pt x="954" y="207"/>
                  </a:lnTo>
                  <a:lnTo>
                    <a:pt x="956" y="209"/>
                  </a:lnTo>
                  <a:lnTo>
                    <a:pt x="956" y="211"/>
                  </a:lnTo>
                  <a:lnTo>
                    <a:pt x="954" y="213"/>
                  </a:lnTo>
                  <a:lnTo>
                    <a:pt x="952" y="215"/>
                  </a:lnTo>
                  <a:lnTo>
                    <a:pt x="950" y="217"/>
                  </a:lnTo>
                  <a:lnTo>
                    <a:pt x="952" y="221"/>
                  </a:lnTo>
                  <a:lnTo>
                    <a:pt x="954" y="221"/>
                  </a:lnTo>
                  <a:lnTo>
                    <a:pt x="956" y="219"/>
                  </a:lnTo>
                  <a:lnTo>
                    <a:pt x="958" y="219"/>
                  </a:lnTo>
                  <a:lnTo>
                    <a:pt x="960" y="219"/>
                  </a:lnTo>
                  <a:lnTo>
                    <a:pt x="960" y="223"/>
                  </a:lnTo>
                  <a:lnTo>
                    <a:pt x="958" y="225"/>
                  </a:lnTo>
                  <a:lnTo>
                    <a:pt x="956" y="225"/>
                  </a:lnTo>
                  <a:lnTo>
                    <a:pt x="956" y="223"/>
                  </a:lnTo>
                  <a:lnTo>
                    <a:pt x="954" y="223"/>
                  </a:lnTo>
                  <a:lnTo>
                    <a:pt x="952" y="223"/>
                  </a:lnTo>
                  <a:lnTo>
                    <a:pt x="950" y="223"/>
                  </a:lnTo>
                  <a:lnTo>
                    <a:pt x="948" y="223"/>
                  </a:lnTo>
                  <a:lnTo>
                    <a:pt x="946" y="225"/>
                  </a:lnTo>
                  <a:lnTo>
                    <a:pt x="946" y="226"/>
                  </a:lnTo>
                  <a:lnTo>
                    <a:pt x="946" y="228"/>
                  </a:lnTo>
                  <a:lnTo>
                    <a:pt x="948" y="228"/>
                  </a:lnTo>
                  <a:lnTo>
                    <a:pt x="948" y="230"/>
                  </a:lnTo>
                  <a:lnTo>
                    <a:pt x="948" y="232"/>
                  </a:lnTo>
                  <a:lnTo>
                    <a:pt x="950" y="234"/>
                  </a:lnTo>
                  <a:lnTo>
                    <a:pt x="950" y="236"/>
                  </a:lnTo>
                  <a:lnTo>
                    <a:pt x="948" y="236"/>
                  </a:lnTo>
                  <a:lnTo>
                    <a:pt x="946" y="240"/>
                  </a:lnTo>
                  <a:lnTo>
                    <a:pt x="944" y="240"/>
                  </a:lnTo>
                  <a:lnTo>
                    <a:pt x="943" y="240"/>
                  </a:lnTo>
                  <a:lnTo>
                    <a:pt x="941" y="242"/>
                  </a:lnTo>
                  <a:lnTo>
                    <a:pt x="941" y="244"/>
                  </a:lnTo>
                  <a:lnTo>
                    <a:pt x="939" y="244"/>
                  </a:lnTo>
                  <a:lnTo>
                    <a:pt x="937" y="244"/>
                  </a:lnTo>
                  <a:lnTo>
                    <a:pt x="935" y="242"/>
                  </a:lnTo>
                  <a:lnTo>
                    <a:pt x="933" y="242"/>
                  </a:lnTo>
                  <a:lnTo>
                    <a:pt x="931" y="242"/>
                  </a:lnTo>
                  <a:lnTo>
                    <a:pt x="931" y="244"/>
                  </a:lnTo>
                  <a:lnTo>
                    <a:pt x="929" y="244"/>
                  </a:lnTo>
                  <a:lnTo>
                    <a:pt x="927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2" y="244"/>
                  </a:lnTo>
                  <a:lnTo>
                    <a:pt x="920" y="244"/>
                  </a:lnTo>
                  <a:lnTo>
                    <a:pt x="918" y="245"/>
                  </a:lnTo>
                  <a:lnTo>
                    <a:pt x="916" y="247"/>
                  </a:lnTo>
                  <a:lnTo>
                    <a:pt x="916" y="249"/>
                  </a:lnTo>
                  <a:lnTo>
                    <a:pt x="914" y="249"/>
                  </a:lnTo>
                  <a:lnTo>
                    <a:pt x="912" y="249"/>
                  </a:lnTo>
                  <a:lnTo>
                    <a:pt x="910" y="249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10" y="251"/>
                  </a:lnTo>
                  <a:lnTo>
                    <a:pt x="910" y="253"/>
                  </a:lnTo>
                  <a:lnTo>
                    <a:pt x="908" y="255"/>
                  </a:lnTo>
                  <a:lnTo>
                    <a:pt x="908" y="257"/>
                  </a:lnTo>
                  <a:lnTo>
                    <a:pt x="906" y="259"/>
                  </a:lnTo>
                  <a:lnTo>
                    <a:pt x="905" y="261"/>
                  </a:lnTo>
                  <a:lnTo>
                    <a:pt x="903" y="261"/>
                  </a:lnTo>
                  <a:lnTo>
                    <a:pt x="901" y="259"/>
                  </a:lnTo>
                  <a:lnTo>
                    <a:pt x="901" y="257"/>
                  </a:lnTo>
                  <a:lnTo>
                    <a:pt x="903" y="255"/>
                  </a:lnTo>
                  <a:lnTo>
                    <a:pt x="905" y="251"/>
                  </a:lnTo>
                  <a:lnTo>
                    <a:pt x="903" y="249"/>
                  </a:lnTo>
                  <a:lnTo>
                    <a:pt x="901" y="247"/>
                  </a:lnTo>
                  <a:lnTo>
                    <a:pt x="901" y="245"/>
                  </a:lnTo>
                  <a:lnTo>
                    <a:pt x="899" y="245"/>
                  </a:lnTo>
                  <a:lnTo>
                    <a:pt x="897" y="245"/>
                  </a:lnTo>
                  <a:lnTo>
                    <a:pt x="895" y="245"/>
                  </a:lnTo>
                  <a:lnTo>
                    <a:pt x="893" y="244"/>
                  </a:lnTo>
                  <a:lnTo>
                    <a:pt x="893" y="242"/>
                  </a:lnTo>
                  <a:lnTo>
                    <a:pt x="893" y="240"/>
                  </a:lnTo>
                  <a:lnTo>
                    <a:pt x="891" y="240"/>
                  </a:lnTo>
                  <a:lnTo>
                    <a:pt x="891" y="238"/>
                  </a:lnTo>
                  <a:lnTo>
                    <a:pt x="889" y="238"/>
                  </a:lnTo>
                  <a:lnTo>
                    <a:pt x="887" y="236"/>
                  </a:lnTo>
                  <a:lnTo>
                    <a:pt x="887" y="234"/>
                  </a:lnTo>
                  <a:lnTo>
                    <a:pt x="886" y="234"/>
                  </a:lnTo>
                  <a:lnTo>
                    <a:pt x="884" y="234"/>
                  </a:lnTo>
                  <a:lnTo>
                    <a:pt x="882" y="234"/>
                  </a:lnTo>
                  <a:lnTo>
                    <a:pt x="880" y="234"/>
                  </a:lnTo>
                  <a:lnTo>
                    <a:pt x="878" y="234"/>
                  </a:lnTo>
                  <a:lnTo>
                    <a:pt x="876" y="234"/>
                  </a:lnTo>
                  <a:lnTo>
                    <a:pt x="874" y="234"/>
                  </a:lnTo>
                  <a:lnTo>
                    <a:pt x="872" y="234"/>
                  </a:lnTo>
                  <a:lnTo>
                    <a:pt x="870" y="236"/>
                  </a:lnTo>
                  <a:lnTo>
                    <a:pt x="868" y="234"/>
                  </a:lnTo>
                  <a:lnTo>
                    <a:pt x="865" y="234"/>
                  </a:lnTo>
                  <a:lnTo>
                    <a:pt x="863" y="234"/>
                  </a:lnTo>
                  <a:lnTo>
                    <a:pt x="863" y="232"/>
                  </a:lnTo>
                  <a:lnTo>
                    <a:pt x="861" y="232"/>
                  </a:lnTo>
                  <a:lnTo>
                    <a:pt x="861" y="230"/>
                  </a:lnTo>
                  <a:lnTo>
                    <a:pt x="861" y="228"/>
                  </a:lnTo>
                  <a:lnTo>
                    <a:pt x="859" y="226"/>
                  </a:lnTo>
                  <a:lnTo>
                    <a:pt x="859" y="225"/>
                  </a:lnTo>
                  <a:lnTo>
                    <a:pt x="857" y="225"/>
                  </a:lnTo>
                  <a:lnTo>
                    <a:pt x="855" y="225"/>
                  </a:lnTo>
                  <a:lnTo>
                    <a:pt x="853" y="225"/>
                  </a:lnTo>
                  <a:lnTo>
                    <a:pt x="851" y="225"/>
                  </a:lnTo>
                  <a:lnTo>
                    <a:pt x="851" y="226"/>
                  </a:lnTo>
                  <a:lnTo>
                    <a:pt x="849" y="226"/>
                  </a:lnTo>
                  <a:lnTo>
                    <a:pt x="849" y="225"/>
                  </a:lnTo>
                  <a:lnTo>
                    <a:pt x="848" y="225"/>
                  </a:lnTo>
                  <a:lnTo>
                    <a:pt x="848" y="223"/>
                  </a:lnTo>
                  <a:lnTo>
                    <a:pt x="846" y="223"/>
                  </a:lnTo>
                  <a:lnTo>
                    <a:pt x="844" y="223"/>
                  </a:lnTo>
                  <a:lnTo>
                    <a:pt x="844" y="221"/>
                  </a:lnTo>
                  <a:lnTo>
                    <a:pt x="844" y="219"/>
                  </a:lnTo>
                  <a:lnTo>
                    <a:pt x="844" y="217"/>
                  </a:lnTo>
                  <a:lnTo>
                    <a:pt x="842" y="217"/>
                  </a:lnTo>
                  <a:lnTo>
                    <a:pt x="842" y="219"/>
                  </a:lnTo>
                  <a:lnTo>
                    <a:pt x="840" y="219"/>
                  </a:lnTo>
                  <a:lnTo>
                    <a:pt x="840" y="221"/>
                  </a:lnTo>
                  <a:lnTo>
                    <a:pt x="838" y="221"/>
                  </a:lnTo>
                  <a:lnTo>
                    <a:pt x="838" y="219"/>
                  </a:lnTo>
                  <a:lnTo>
                    <a:pt x="836" y="221"/>
                  </a:lnTo>
                  <a:lnTo>
                    <a:pt x="834" y="219"/>
                  </a:lnTo>
                  <a:lnTo>
                    <a:pt x="834" y="217"/>
                  </a:lnTo>
                  <a:lnTo>
                    <a:pt x="834" y="219"/>
                  </a:lnTo>
                  <a:lnTo>
                    <a:pt x="832" y="219"/>
                  </a:lnTo>
                  <a:lnTo>
                    <a:pt x="830" y="219"/>
                  </a:lnTo>
                  <a:lnTo>
                    <a:pt x="830" y="217"/>
                  </a:lnTo>
                  <a:lnTo>
                    <a:pt x="829" y="217"/>
                  </a:lnTo>
                  <a:lnTo>
                    <a:pt x="827" y="217"/>
                  </a:lnTo>
                  <a:lnTo>
                    <a:pt x="827" y="215"/>
                  </a:lnTo>
                  <a:lnTo>
                    <a:pt x="825" y="215"/>
                  </a:lnTo>
                  <a:lnTo>
                    <a:pt x="825" y="213"/>
                  </a:lnTo>
                  <a:lnTo>
                    <a:pt x="823" y="213"/>
                  </a:lnTo>
                  <a:lnTo>
                    <a:pt x="821" y="211"/>
                  </a:lnTo>
                  <a:lnTo>
                    <a:pt x="821" y="209"/>
                  </a:lnTo>
                  <a:lnTo>
                    <a:pt x="819" y="209"/>
                  </a:lnTo>
                  <a:lnTo>
                    <a:pt x="819" y="207"/>
                  </a:lnTo>
                  <a:lnTo>
                    <a:pt x="817" y="207"/>
                  </a:lnTo>
                  <a:lnTo>
                    <a:pt x="817" y="206"/>
                  </a:lnTo>
                  <a:lnTo>
                    <a:pt x="817" y="204"/>
                  </a:lnTo>
                  <a:lnTo>
                    <a:pt x="815" y="204"/>
                  </a:lnTo>
                  <a:lnTo>
                    <a:pt x="815" y="202"/>
                  </a:lnTo>
                  <a:lnTo>
                    <a:pt x="813" y="200"/>
                  </a:lnTo>
                  <a:lnTo>
                    <a:pt x="813" y="198"/>
                  </a:lnTo>
                  <a:lnTo>
                    <a:pt x="811" y="198"/>
                  </a:lnTo>
                  <a:lnTo>
                    <a:pt x="811" y="196"/>
                  </a:lnTo>
                  <a:lnTo>
                    <a:pt x="811" y="194"/>
                  </a:lnTo>
                  <a:lnTo>
                    <a:pt x="810" y="194"/>
                  </a:lnTo>
                  <a:lnTo>
                    <a:pt x="810" y="192"/>
                  </a:lnTo>
                  <a:lnTo>
                    <a:pt x="810" y="190"/>
                  </a:lnTo>
                  <a:lnTo>
                    <a:pt x="808" y="190"/>
                  </a:lnTo>
                  <a:lnTo>
                    <a:pt x="808" y="188"/>
                  </a:lnTo>
                  <a:lnTo>
                    <a:pt x="808" y="187"/>
                  </a:lnTo>
                  <a:lnTo>
                    <a:pt x="806" y="187"/>
                  </a:lnTo>
                  <a:lnTo>
                    <a:pt x="806" y="185"/>
                  </a:lnTo>
                  <a:lnTo>
                    <a:pt x="804" y="183"/>
                  </a:lnTo>
                  <a:lnTo>
                    <a:pt x="802" y="183"/>
                  </a:lnTo>
                  <a:lnTo>
                    <a:pt x="800" y="183"/>
                  </a:lnTo>
                  <a:lnTo>
                    <a:pt x="800" y="185"/>
                  </a:lnTo>
                  <a:lnTo>
                    <a:pt x="798" y="185"/>
                  </a:lnTo>
                  <a:lnTo>
                    <a:pt x="798" y="187"/>
                  </a:lnTo>
                  <a:lnTo>
                    <a:pt x="796" y="188"/>
                  </a:lnTo>
                  <a:lnTo>
                    <a:pt x="796" y="190"/>
                  </a:lnTo>
                  <a:lnTo>
                    <a:pt x="794" y="190"/>
                  </a:lnTo>
                  <a:lnTo>
                    <a:pt x="792" y="190"/>
                  </a:lnTo>
                  <a:lnTo>
                    <a:pt x="792" y="192"/>
                  </a:lnTo>
                  <a:lnTo>
                    <a:pt x="791" y="192"/>
                  </a:lnTo>
                  <a:lnTo>
                    <a:pt x="789" y="192"/>
                  </a:lnTo>
                  <a:lnTo>
                    <a:pt x="789" y="194"/>
                  </a:lnTo>
                  <a:lnTo>
                    <a:pt x="787" y="194"/>
                  </a:lnTo>
                  <a:lnTo>
                    <a:pt x="785" y="194"/>
                  </a:lnTo>
                  <a:lnTo>
                    <a:pt x="785" y="196"/>
                  </a:lnTo>
                  <a:lnTo>
                    <a:pt x="785" y="198"/>
                  </a:lnTo>
                  <a:lnTo>
                    <a:pt x="783" y="198"/>
                  </a:lnTo>
                  <a:lnTo>
                    <a:pt x="783" y="200"/>
                  </a:lnTo>
                  <a:lnTo>
                    <a:pt x="781" y="200"/>
                  </a:lnTo>
                  <a:lnTo>
                    <a:pt x="779" y="200"/>
                  </a:lnTo>
                  <a:lnTo>
                    <a:pt x="779" y="202"/>
                  </a:lnTo>
                  <a:lnTo>
                    <a:pt x="777" y="200"/>
                  </a:lnTo>
                  <a:lnTo>
                    <a:pt x="777" y="202"/>
                  </a:lnTo>
                  <a:lnTo>
                    <a:pt x="775" y="202"/>
                  </a:lnTo>
                  <a:lnTo>
                    <a:pt x="773" y="202"/>
                  </a:lnTo>
                  <a:lnTo>
                    <a:pt x="773" y="204"/>
                  </a:lnTo>
                  <a:lnTo>
                    <a:pt x="772" y="204"/>
                  </a:lnTo>
                  <a:lnTo>
                    <a:pt x="772" y="206"/>
                  </a:lnTo>
                  <a:lnTo>
                    <a:pt x="770" y="206"/>
                  </a:lnTo>
                  <a:lnTo>
                    <a:pt x="770" y="207"/>
                  </a:lnTo>
                  <a:lnTo>
                    <a:pt x="768" y="207"/>
                  </a:lnTo>
                  <a:lnTo>
                    <a:pt x="766" y="207"/>
                  </a:lnTo>
                  <a:lnTo>
                    <a:pt x="766" y="209"/>
                  </a:lnTo>
                  <a:lnTo>
                    <a:pt x="764" y="209"/>
                  </a:lnTo>
                  <a:lnTo>
                    <a:pt x="762" y="207"/>
                  </a:lnTo>
                  <a:lnTo>
                    <a:pt x="760" y="207"/>
                  </a:lnTo>
                  <a:lnTo>
                    <a:pt x="760" y="209"/>
                  </a:lnTo>
                  <a:lnTo>
                    <a:pt x="760" y="207"/>
                  </a:lnTo>
                  <a:lnTo>
                    <a:pt x="758" y="207"/>
                  </a:lnTo>
                  <a:lnTo>
                    <a:pt x="758" y="209"/>
                  </a:lnTo>
                  <a:lnTo>
                    <a:pt x="756" y="209"/>
                  </a:lnTo>
                  <a:lnTo>
                    <a:pt x="754" y="211"/>
                  </a:lnTo>
                  <a:lnTo>
                    <a:pt x="753" y="211"/>
                  </a:lnTo>
                  <a:lnTo>
                    <a:pt x="751" y="211"/>
                  </a:lnTo>
                  <a:lnTo>
                    <a:pt x="749" y="211"/>
                  </a:lnTo>
                  <a:lnTo>
                    <a:pt x="747" y="211"/>
                  </a:lnTo>
                  <a:lnTo>
                    <a:pt x="745" y="211"/>
                  </a:lnTo>
                  <a:lnTo>
                    <a:pt x="743" y="211"/>
                  </a:lnTo>
                  <a:lnTo>
                    <a:pt x="741" y="211"/>
                  </a:lnTo>
                  <a:lnTo>
                    <a:pt x="739" y="213"/>
                  </a:lnTo>
                  <a:lnTo>
                    <a:pt x="737" y="213"/>
                  </a:lnTo>
                  <a:lnTo>
                    <a:pt x="735" y="213"/>
                  </a:lnTo>
                  <a:lnTo>
                    <a:pt x="734" y="213"/>
                  </a:lnTo>
                  <a:lnTo>
                    <a:pt x="732" y="213"/>
                  </a:lnTo>
                  <a:lnTo>
                    <a:pt x="730" y="213"/>
                  </a:lnTo>
                  <a:lnTo>
                    <a:pt x="728" y="213"/>
                  </a:lnTo>
                  <a:lnTo>
                    <a:pt x="726" y="215"/>
                  </a:lnTo>
                  <a:lnTo>
                    <a:pt x="724" y="215"/>
                  </a:lnTo>
                  <a:lnTo>
                    <a:pt x="724" y="217"/>
                  </a:lnTo>
                  <a:lnTo>
                    <a:pt x="722" y="219"/>
                  </a:lnTo>
                  <a:lnTo>
                    <a:pt x="722" y="221"/>
                  </a:lnTo>
                  <a:lnTo>
                    <a:pt x="722" y="223"/>
                  </a:lnTo>
                  <a:lnTo>
                    <a:pt x="720" y="225"/>
                  </a:lnTo>
                  <a:lnTo>
                    <a:pt x="720" y="226"/>
                  </a:lnTo>
                  <a:lnTo>
                    <a:pt x="718" y="228"/>
                  </a:lnTo>
                  <a:lnTo>
                    <a:pt x="718" y="230"/>
                  </a:lnTo>
                  <a:lnTo>
                    <a:pt x="716" y="230"/>
                  </a:lnTo>
                  <a:lnTo>
                    <a:pt x="716" y="232"/>
                  </a:lnTo>
                  <a:lnTo>
                    <a:pt x="715" y="232"/>
                  </a:lnTo>
                  <a:lnTo>
                    <a:pt x="715" y="234"/>
                  </a:lnTo>
                  <a:lnTo>
                    <a:pt x="713" y="234"/>
                  </a:lnTo>
                  <a:lnTo>
                    <a:pt x="711" y="234"/>
                  </a:lnTo>
                  <a:lnTo>
                    <a:pt x="709" y="234"/>
                  </a:lnTo>
                  <a:lnTo>
                    <a:pt x="707" y="234"/>
                  </a:lnTo>
                  <a:lnTo>
                    <a:pt x="705" y="236"/>
                  </a:lnTo>
                  <a:lnTo>
                    <a:pt x="705" y="238"/>
                  </a:lnTo>
                  <a:lnTo>
                    <a:pt x="703" y="238"/>
                  </a:lnTo>
                  <a:lnTo>
                    <a:pt x="703" y="240"/>
                  </a:lnTo>
                  <a:lnTo>
                    <a:pt x="701" y="242"/>
                  </a:lnTo>
                  <a:lnTo>
                    <a:pt x="699" y="244"/>
                  </a:lnTo>
                  <a:lnTo>
                    <a:pt x="697" y="244"/>
                  </a:lnTo>
                  <a:lnTo>
                    <a:pt x="697" y="242"/>
                  </a:lnTo>
                  <a:lnTo>
                    <a:pt x="696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92" y="244"/>
                  </a:lnTo>
                  <a:lnTo>
                    <a:pt x="690" y="242"/>
                  </a:lnTo>
                  <a:lnTo>
                    <a:pt x="688" y="240"/>
                  </a:lnTo>
                  <a:lnTo>
                    <a:pt x="686" y="240"/>
                  </a:lnTo>
                  <a:lnTo>
                    <a:pt x="684" y="240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82" y="236"/>
                  </a:lnTo>
                  <a:lnTo>
                    <a:pt x="680" y="236"/>
                  </a:lnTo>
                  <a:lnTo>
                    <a:pt x="680" y="234"/>
                  </a:lnTo>
                  <a:lnTo>
                    <a:pt x="678" y="232"/>
                  </a:lnTo>
                  <a:lnTo>
                    <a:pt x="678" y="230"/>
                  </a:lnTo>
                  <a:lnTo>
                    <a:pt x="678" y="228"/>
                  </a:lnTo>
                  <a:lnTo>
                    <a:pt x="677" y="226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3" y="217"/>
                  </a:lnTo>
                  <a:lnTo>
                    <a:pt x="673" y="219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7" y="219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1" y="219"/>
                  </a:lnTo>
                  <a:lnTo>
                    <a:pt x="659" y="219"/>
                  </a:lnTo>
                  <a:lnTo>
                    <a:pt x="659" y="217"/>
                  </a:lnTo>
                  <a:lnTo>
                    <a:pt x="658" y="217"/>
                  </a:lnTo>
                  <a:lnTo>
                    <a:pt x="658" y="215"/>
                  </a:lnTo>
                  <a:lnTo>
                    <a:pt x="656" y="217"/>
                  </a:lnTo>
                  <a:lnTo>
                    <a:pt x="654" y="217"/>
                  </a:lnTo>
                  <a:lnTo>
                    <a:pt x="652" y="219"/>
                  </a:lnTo>
                  <a:lnTo>
                    <a:pt x="650" y="217"/>
                  </a:lnTo>
                  <a:lnTo>
                    <a:pt x="648" y="217"/>
                  </a:lnTo>
                  <a:lnTo>
                    <a:pt x="646" y="217"/>
                  </a:lnTo>
                  <a:lnTo>
                    <a:pt x="644" y="217"/>
                  </a:lnTo>
                  <a:lnTo>
                    <a:pt x="642" y="215"/>
                  </a:lnTo>
                  <a:lnTo>
                    <a:pt x="640" y="215"/>
                  </a:lnTo>
                  <a:lnTo>
                    <a:pt x="639" y="215"/>
                  </a:lnTo>
                  <a:lnTo>
                    <a:pt x="637" y="215"/>
                  </a:lnTo>
                  <a:lnTo>
                    <a:pt x="637" y="213"/>
                  </a:lnTo>
                  <a:lnTo>
                    <a:pt x="635" y="213"/>
                  </a:lnTo>
                  <a:lnTo>
                    <a:pt x="633" y="213"/>
                  </a:lnTo>
                  <a:lnTo>
                    <a:pt x="631" y="213"/>
                  </a:lnTo>
                  <a:lnTo>
                    <a:pt x="629" y="213"/>
                  </a:lnTo>
                  <a:lnTo>
                    <a:pt x="629" y="215"/>
                  </a:lnTo>
                  <a:lnTo>
                    <a:pt x="627" y="215"/>
                  </a:lnTo>
                  <a:lnTo>
                    <a:pt x="625" y="215"/>
                  </a:lnTo>
                  <a:lnTo>
                    <a:pt x="625" y="217"/>
                  </a:lnTo>
                  <a:lnTo>
                    <a:pt x="623" y="217"/>
                  </a:lnTo>
                  <a:lnTo>
                    <a:pt x="623" y="219"/>
                  </a:lnTo>
                  <a:lnTo>
                    <a:pt x="621" y="219"/>
                  </a:lnTo>
                  <a:lnTo>
                    <a:pt x="620" y="219"/>
                  </a:lnTo>
                  <a:lnTo>
                    <a:pt x="618" y="219"/>
                  </a:lnTo>
                  <a:lnTo>
                    <a:pt x="616" y="221"/>
                  </a:lnTo>
                  <a:lnTo>
                    <a:pt x="616" y="219"/>
                  </a:lnTo>
                  <a:lnTo>
                    <a:pt x="614" y="219"/>
                  </a:lnTo>
                  <a:lnTo>
                    <a:pt x="612" y="219"/>
                  </a:lnTo>
                  <a:lnTo>
                    <a:pt x="612" y="217"/>
                  </a:lnTo>
                  <a:lnTo>
                    <a:pt x="610" y="217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08" y="211"/>
                  </a:lnTo>
                  <a:lnTo>
                    <a:pt x="608" y="209"/>
                  </a:lnTo>
                  <a:lnTo>
                    <a:pt x="608" y="207"/>
                  </a:lnTo>
                  <a:lnTo>
                    <a:pt x="606" y="207"/>
                  </a:lnTo>
                  <a:lnTo>
                    <a:pt x="606" y="206"/>
                  </a:lnTo>
                  <a:lnTo>
                    <a:pt x="604" y="204"/>
                  </a:lnTo>
                  <a:lnTo>
                    <a:pt x="604" y="202"/>
                  </a:lnTo>
                  <a:lnTo>
                    <a:pt x="604" y="200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196"/>
                  </a:lnTo>
                  <a:lnTo>
                    <a:pt x="601" y="196"/>
                  </a:lnTo>
                  <a:lnTo>
                    <a:pt x="601" y="194"/>
                  </a:lnTo>
                  <a:lnTo>
                    <a:pt x="601" y="192"/>
                  </a:lnTo>
                  <a:lnTo>
                    <a:pt x="599" y="190"/>
                  </a:lnTo>
                  <a:lnTo>
                    <a:pt x="599" y="188"/>
                  </a:lnTo>
                  <a:lnTo>
                    <a:pt x="599" y="187"/>
                  </a:lnTo>
                  <a:lnTo>
                    <a:pt x="597" y="187"/>
                  </a:lnTo>
                  <a:lnTo>
                    <a:pt x="597" y="185"/>
                  </a:lnTo>
                  <a:lnTo>
                    <a:pt x="595" y="183"/>
                  </a:lnTo>
                  <a:lnTo>
                    <a:pt x="595" y="181"/>
                  </a:lnTo>
                  <a:lnTo>
                    <a:pt x="595" y="179"/>
                  </a:lnTo>
                  <a:lnTo>
                    <a:pt x="593" y="179"/>
                  </a:lnTo>
                  <a:lnTo>
                    <a:pt x="593" y="177"/>
                  </a:lnTo>
                  <a:lnTo>
                    <a:pt x="593" y="175"/>
                  </a:lnTo>
                  <a:lnTo>
                    <a:pt x="591" y="173"/>
                  </a:lnTo>
                  <a:lnTo>
                    <a:pt x="591" y="171"/>
                  </a:lnTo>
                  <a:lnTo>
                    <a:pt x="589" y="171"/>
                  </a:lnTo>
                  <a:lnTo>
                    <a:pt x="589" y="169"/>
                  </a:lnTo>
                  <a:lnTo>
                    <a:pt x="589" y="168"/>
                  </a:lnTo>
                  <a:lnTo>
                    <a:pt x="587" y="166"/>
                  </a:lnTo>
                  <a:lnTo>
                    <a:pt x="587" y="164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5" y="160"/>
                  </a:lnTo>
                  <a:lnTo>
                    <a:pt x="585" y="158"/>
                  </a:lnTo>
                  <a:lnTo>
                    <a:pt x="583" y="158"/>
                  </a:lnTo>
                  <a:lnTo>
                    <a:pt x="583" y="156"/>
                  </a:lnTo>
                  <a:lnTo>
                    <a:pt x="583" y="154"/>
                  </a:lnTo>
                  <a:lnTo>
                    <a:pt x="582" y="154"/>
                  </a:lnTo>
                  <a:lnTo>
                    <a:pt x="582" y="152"/>
                  </a:lnTo>
                  <a:lnTo>
                    <a:pt x="582" y="150"/>
                  </a:lnTo>
                  <a:lnTo>
                    <a:pt x="580" y="149"/>
                  </a:lnTo>
                  <a:lnTo>
                    <a:pt x="580" y="147"/>
                  </a:lnTo>
                  <a:lnTo>
                    <a:pt x="578" y="145"/>
                  </a:lnTo>
                  <a:lnTo>
                    <a:pt x="578" y="143"/>
                  </a:lnTo>
                  <a:lnTo>
                    <a:pt x="576" y="141"/>
                  </a:lnTo>
                  <a:lnTo>
                    <a:pt x="576" y="139"/>
                  </a:lnTo>
                  <a:lnTo>
                    <a:pt x="576" y="137"/>
                  </a:lnTo>
                  <a:lnTo>
                    <a:pt x="574" y="137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2" y="133"/>
                  </a:lnTo>
                  <a:lnTo>
                    <a:pt x="570" y="133"/>
                  </a:lnTo>
                  <a:lnTo>
                    <a:pt x="568" y="133"/>
                  </a:lnTo>
                  <a:lnTo>
                    <a:pt x="566" y="133"/>
                  </a:lnTo>
                  <a:lnTo>
                    <a:pt x="566" y="131"/>
                  </a:lnTo>
                  <a:lnTo>
                    <a:pt x="564" y="131"/>
                  </a:lnTo>
                  <a:lnTo>
                    <a:pt x="563" y="131"/>
                  </a:lnTo>
                  <a:lnTo>
                    <a:pt x="561" y="130"/>
                  </a:lnTo>
                  <a:lnTo>
                    <a:pt x="559" y="131"/>
                  </a:lnTo>
                  <a:lnTo>
                    <a:pt x="557" y="133"/>
                  </a:lnTo>
                  <a:lnTo>
                    <a:pt x="555" y="133"/>
                  </a:lnTo>
                  <a:lnTo>
                    <a:pt x="555" y="135"/>
                  </a:lnTo>
                  <a:lnTo>
                    <a:pt x="553" y="137"/>
                  </a:lnTo>
                  <a:lnTo>
                    <a:pt x="551" y="137"/>
                  </a:lnTo>
                  <a:lnTo>
                    <a:pt x="549" y="137"/>
                  </a:lnTo>
                  <a:lnTo>
                    <a:pt x="549" y="135"/>
                  </a:lnTo>
                  <a:lnTo>
                    <a:pt x="547" y="135"/>
                  </a:lnTo>
                  <a:lnTo>
                    <a:pt x="545" y="135"/>
                  </a:lnTo>
                  <a:lnTo>
                    <a:pt x="544" y="135"/>
                  </a:lnTo>
                  <a:lnTo>
                    <a:pt x="542" y="135"/>
                  </a:lnTo>
                  <a:lnTo>
                    <a:pt x="542" y="137"/>
                  </a:lnTo>
                  <a:lnTo>
                    <a:pt x="540" y="137"/>
                  </a:lnTo>
                  <a:lnTo>
                    <a:pt x="538" y="137"/>
                  </a:lnTo>
                  <a:lnTo>
                    <a:pt x="536" y="139"/>
                  </a:lnTo>
                  <a:lnTo>
                    <a:pt x="534" y="139"/>
                  </a:lnTo>
                  <a:lnTo>
                    <a:pt x="532" y="139"/>
                  </a:lnTo>
                  <a:lnTo>
                    <a:pt x="530" y="139"/>
                  </a:lnTo>
                  <a:lnTo>
                    <a:pt x="528" y="137"/>
                  </a:lnTo>
                  <a:lnTo>
                    <a:pt x="526" y="137"/>
                  </a:lnTo>
                  <a:lnTo>
                    <a:pt x="524" y="137"/>
                  </a:lnTo>
                  <a:lnTo>
                    <a:pt x="523" y="135"/>
                  </a:lnTo>
                  <a:lnTo>
                    <a:pt x="521" y="135"/>
                  </a:lnTo>
                  <a:lnTo>
                    <a:pt x="519" y="135"/>
                  </a:lnTo>
                  <a:lnTo>
                    <a:pt x="517" y="135"/>
                  </a:lnTo>
                  <a:lnTo>
                    <a:pt x="515" y="137"/>
                  </a:lnTo>
                  <a:lnTo>
                    <a:pt x="513" y="137"/>
                  </a:lnTo>
                  <a:lnTo>
                    <a:pt x="513" y="139"/>
                  </a:lnTo>
                  <a:lnTo>
                    <a:pt x="511" y="139"/>
                  </a:lnTo>
                  <a:lnTo>
                    <a:pt x="509" y="141"/>
                  </a:lnTo>
                  <a:lnTo>
                    <a:pt x="507" y="141"/>
                  </a:lnTo>
                  <a:lnTo>
                    <a:pt x="507" y="143"/>
                  </a:lnTo>
                  <a:lnTo>
                    <a:pt x="505" y="143"/>
                  </a:lnTo>
                  <a:lnTo>
                    <a:pt x="504" y="143"/>
                  </a:lnTo>
                  <a:lnTo>
                    <a:pt x="502" y="145"/>
                  </a:lnTo>
                  <a:lnTo>
                    <a:pt x="500" y="145"/>
                  </a:lnTo>
                  <a:lnTo>
                    <a:pt x="498" y="145"/>
                  </a:lnTo>
                  <a:lnTo>
                    <a:pt x="498" y="147"/>
                  </a:lnTo>
                  <a:lnTo>
                    <a:pt x="496" y="147"/>
                  </a:lnTo>
                  <a:lnTo>
                    <a:pt x="494" y="147"/>
                  </a:lnTo>
                  <a:lnTo>
                    <a:pt x="494" y="149"/>
                  </a:lnTo>
                  <a:lnTo>
                    <a:pt x="492" y="149"/>
                  </a:lnTo>
                  <a:lnTo>
                    <a:pt x="492" y="150"/>
                  </a:lnTo>
                  <a:lnTo>
                    <a:pt x="490" y="150"/>
                  </a:lnTo>
                  <a:lnTo>
                    <a:pt x="488" y="152"/>
                  </a:lnTo>
                  <a:lnTo>
                    <a:pt x="486" y="152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88" y="156"/>
                  </a:lnTo>
                  <a:lnTo>
                    <a:pt x="488" y="158"/>
                  </a:lnTo>
                  <a:lnTo>
                    <a:pt x="488" y="160"/>
                  </a:lnTo>
                  <a:lnTo>
                    <a:pt x="488" y="162"/>
                  </a:lnTo>
                  <a:lnTo>
                    <a:pt x="486" y="164"/>
                  </a:lnTo>
                  <a:lnTo>
                    <a:pt x="485" y="164"/>
                  </a:lnTo>
                  <a:lnTo>
                    <a:pt x="485" y="166"/>
                  </a:lnTo>
                  <a:lnTo>
                    <a:pt x="483" y="166"/>
                  </a:lnTo>
                  <a:lnTo>
                    <a:pt x="481" y="166"/>
                  </a:lnTo>
                  <a:lnTo>
                    <a:pt x="479" y="168"/>
                  </a:lnTo>
                  <a:lnTo>
                    <a:pt x="477" y="168"/>
                  </a:lnTo>
                  <a:lnTo>
                    <a:pt x="475" y="168"/>
                  </a:lnTo>
                  <a:lnTo>
                    <a:pt x="473" y="169"/>
                  </a:lnTo>
                  <a:lnTo>
                    <a:pt x="471" y="169"/>
                  </a:lnTo>
                  <a:lnTo>
                    <a:pt x="471" y="171"/>
                  </a:lnTo>
                  <a:lnTo>
                    <a:pt x="469" y="171"/>
                  </a:lnTo>
                  <a:lnTo>
                    <a:pt x="467" y="173"/>
                  </a:lnTo>
                  <a:lnTo>
                    <a:pt x="466" y="175"/>
                  </a:lnTo>
                  <a:lnTo>
                    <a:pt x="466" y="177"/>
                  </a:lnTo>
                  <a:lnTo>
                    <a:pt x="464" y="177"/>
                  </a:lnTo>
                  <a:lnTo>
                    <a:pt x="462" y="179"/>
                  </a:lnTo>
                  <a:lnTo>
                    <a:pt x="460" y="181"/>
                  </a:lnTo>
                  <a:lnTo>
                    <a:pt x="458" y="181"/>
                  </a:lnTo>
                  <a:lnTo>
                    <a:pt x="456" y="183"/>
                  </a:lnTo>
                  <a:lnTo>
                    <a:pt x="454" y="185"/>
                  </a:lnTo>
                  <a:lnTo>
                    <a:pt x="452" y="187"/>
                  </a:lnTo>
                  <a:lnTo>
                    <a:pt x="450" y="188"/>
                  </a:lnTo>
                  <a:lnTo>
                    <a:pt x="448" y="190"/>
                  </a:lnTo>
                  <a:lnTo>
                    <a:pt x="447" y="192"/>
                  </a:lnTo>
                  <a:lnTo>
                    <a:pt x="445" y="192"/>
                  </a:lnTo>
                  <a:lnTo>
                    <a:pt x="443" y="192"/>
                  </a:lnTo>
                  <a:lnTo>
                    <a:pt x="441" y="194"/>
                  </a:lnTo>
                  <a:lnTo>
                    <a:pt x="439" y="194"/>
                  </a:lnTo>
                  <a:lnTo>
                    <a:pt x="437" y="194"/>
                  </a:lnTo>
                  <a:lnTo>
                    <a:pt x="435" y="194"/>
                  </a:lnTo>
                  <a:lnTo>
                    <a:pt x="433" y="194"/>
                  </a:lnTo>
                  <a:lnTo>
                    <a:pt x="431" y="194"/>
                  </a:lnTo>
                  <a:lnTo>
                    <a:pt x="429" y="194"/>
                  </a:lnTo>
                  <a:lnTo>
                    <a:pt x="428" y="194"/>
                  </a:lnTo>
                  <a:lnTo>
                    <a:pt x="426" y="194"/>
                  </a:lnTo>
                  <a:lnTo>
                    <a:pt x="424" y="192"/>
                  </a:lnTo>
                  <a:lnTo>
                    <a:pt x="422" y="190"/>
                  </a:lnTo>
                  <a:lnTo>
                    <a:pt x="422" y="188"/>
                  </a:lnTo>
                  <a:lnTo>
                    <a:pt x="420" y="188"/>
                  </a:lnTo>
                  <a:lnTo>
                    <a:pt x="420" y="187"/>
                  </a:lnTo>
                  <a:lnTo>
                    <a:pt x="418" y="187"/>
                  </a:lnTo>
                  <a:lnTo>
                    <a:pt x="418" y="185"/>
                  </a:lnTo>
                  <a:lnTo>
                    <a:pt x="416" y="185"/>
                  </a:lnTo>
                  <a:lnTo>
                    <a:pt x="412" y="183"/>
                  </a:lnTo>
                  <a:lnTo>
                    <a:pt x="410" y="181"/>
                  </a:lnTo>
                  <a:lnTo>
                    <a:pt x="409" y="181"/>
                  </a:lnTo>
                  <a:lnTo>
                    <a:pt x="407" y="181"/>
                  </a:lnTo>
                  <a:lnTo>
                    <a:pt x="405" y="181"/>
                  </a:lnTo>
                  <a:lnTo>
                    <a:pt x="403" y="181"/>
                  </a:lnTo>
                  <a:lnTo>
                    <a:pt x="399" y="179"/>
                  </a:lnTo>
                  <a:lnTo>
                    <a:pt x="397" y="177"/>
                  </a:lnTo>
                  <a:lnTo>
                    <a:pt x="395" y="177"/>
                  </a:lnTo>
                  <a:lnTo>
                    <a:pt x="395" y="175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93" y="171"/>
                  </a:lnTo>
                  <a:lnTo>
                    <a:pt x="393" y="169"/>
                  </a:lnTo>
                  <a:lnTo>
                    <a:pt x="393" y="168"/>
                  </a:lnTo>
                  <a:lnTo>
                    <a:pt x="393" y="166"/>
                  </a:lnTo>
                  <a:lnTo>
                    <a:pt x="391" y="166"/>
                  </a:lnTo>
                  <a:lnTo>
                    <a:pt x="391" y="164"/>
                  </a:lnTo>
                  <a:lnTo>
                    <a:pt x="391" y="162"/>
                  </a:lnTo>
                  <a:lnTo>
                    <a:pt x="391" y="160"/>
                  </a:lnTo>
                  <a:lnTo>
                    <a:pt x="390" y="160"/>
                  </a:lnTo>
                  <a:lnTo>
                    <a:pt x="388" y="158"/>
                  </a:lnTo>
                  <a:lnTo>
                    <a:pt x="386" y="158"/>
                  </a:lnTo>
                  <a:lnTo>
                    <a:pt x="386" y="156"/>
                  </a:lnTo>
                  <a:lnTo>
                    <a:pt x="384" y="154"/>
                  </a:lnTo>
                  <a:lnTo>
                    <a:pt x="384" y="152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9"/>
                  </a:lnTo>
                  <a:lnTo>
                    <a:pt x="382" y="147"/>
                  </a:lnTo>
                  <a:lnTo>
                    <a:pt x="382" y="145"/>
                  </a:lnTo>
                  <a:lnTo>
                    <a:pt x="382" y="143"/>
                  </a:lnTo>
                  <a:lnTo>
                    <a:pt x="382" y="141"/>
                  </a:lnTo>
                  <a:lnTo>
                    <a:pt x="380" y="141"/>
                  </a:lnTo>
                  <a:lnTo>
                    <a:pt x="378" y="139"/>
                  </a:lnTo>
                  <a:lnTo>
                    <a:pt x="376" y="139"/>
                  </a:lnTo>
                  <a:lnTo>
                    <a:pt x="376" y="137"/>
                  </a:lnTo>
                  <a:lnTo>
                    <a:pt x="376" y="135"/>
                  </a:lnTo>
                  <a:lnTo>
                    <a:pt x="376" y="133"/>
                  </a:lnTo>
                  <a:lnTo>
                    <a:pt x="374" y="133"/>
                  </a:lnTo>
                  <a:lnTo>
                    <a:pt x="372" y="133"/>
                  </a:lnTo>
                  <a:lnTo>
                    <a:pt x="371" y="133"/>
                  </a:lnTo>
                  <a:lnTo>
                    <a:pt x="369" y="133"/>
                  </a:lnTo>
                  <a:lnTo>
                    <a:pt x="369" y="131"/>
                  </a:lnTo>
                  <a:lnTo>
                    <a:pt x="367" y="131"/>
                  </a:lnTo>
                  <a:lnTo>
                    <a:pt x="365" y="131"/>
                  </a:lnTo>
                  <a:lnTo>
                    <a:pt x="363" y="131"/>
                  </a:lnTo>
                  <a:lnTo>
                    <a:pt x="361" y="131"/>
                  </a:lnTo>
                  <a:lnTo>
                    <a:pt x="359" y="131"/>
                  </a:lnTo>
                  <a:lnTo>
                    <a:pt x="357" y="131"/>
                  </a:lnTo>
                  <a:lnTo>
                    <a:pt x="355" y="131"/>
                  </a:lnTo>
                  <a:lnTo>
                    <a:pt x="353" y="131"/>
                  </a:lnTo>
                  <a:lnTo>
                    <a:pt x="352" y="131"/>
                  </a:lnTo>
                  <a:lnTo>
                    <a:pt x="350" y="131"/>
                  </a:lnTo>
                  <a:lnTo>
                    <a:pt x="348" y="131"/>
                  </a:lnTo>
                  <a:lnTo>
                    <a:pt x="346" y="130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40" y="130"/>
                  </a:lnTo>
                  <a:lnTo>
                    <a:pt x="338" y="130"/>
                  </a:lnTo>
                  <a:lnTo>
                    <a:pt x="336" y="130"/>
                  </a:lnTo>
                  <a:lnTo>
                    <a:pt x="334" y="130"/>
                  </a:lnTo>
                  <a:lnTo>
                    <a:pt x="333" y="130"/>
                  </a:lnTo>
                  <a:lnTo>
                    <a:pt x="331" y="130"/>
                  </a:lnTo>
                  <a:lnTo>
                    <a:pt x="329" y="130"/>
                  </a:lnTo>
                  <a:lnTo>
                    <a:pt x="327" y="130"/>
                  </a:lnTo>
                  <a:lnTo>
                    <a:pt x="325" y="130"/>
                  </a:lnTo>
                  <a:lnTo>
                    <a:pt x="323" y="130"/>
                  </a:lnTo>
                  <a:lnTo>
                    <a:pt x="321" y="130"/>
                  </a:lnTo>
                  <a:lnTo>
                    <a:pt x="319" y="130"/>
                  </a:lnTo>
                  <a:lnTo>
                    <a:pt x="317" y="130"/>
                  </a:lnTo>
                  <a:lnTo>
                    <a:pt x="317" y="131"/>
                  </a:lnTo>
                  <a:lnTo>
                    <a:pt x="315" y="131"/>
                  </a:lnTo>
                  <a:lnTo>
                    <a:pt x="315" y="133"/>
                  </a:lnTo>
                  <a:lnTo>
                    <a:pt x="314" y="133"/>
                  </a:lnTo>
                  <a:lnTo>
                    <a:pt x="312" y="133"/>
                  </a:lnTo>
                  <a:lnTo>
                    <a:pt x="310" y="133"/>
                  </a:lnTo>
                  <a:lnTo>
                    <a:pt x="310" y="131"/>
                  </a:lnTo>
                  <a:lnTo>
                    <a:pt x="310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4" y="130"/>
                  </a:lnTo>
                  <a:lnTo>
                    <a:pt x="302" y="130"/>
                  </a:lnTo>
                  <a:lnTo>
                    <a:pt x="300" y="130"/>
                  </a:lnTo>
                  <a:lnTo>
                    <a:pt x="298" y="130"/>
                  </a:lnTo>
                  <a:lnTo>
                    <a:pt x="296" y="130"/>
                  </a:lnTo>
                  <a:lnTo>
                    <a:pt x="295" y="130"/>
                  </a:lnTo>
                  <a:lnTo>
                    <a:pt x="293" y="130"/>
                  </a:lnTo>
                  <a:lnTo>
                    <a:pt x="291" y="130"/>
                  </a:lnTo>
                  <a:lnTo>
                    <a:pt x="289" y="130"/>
                  </a:lnTo>
                  <a:lnTo>
                    <a:pt x="287" y="130"/>
                  </a:lnTo>
                  <a:lnTo>
                    <a:pt x="285" y="130"/>
                  </a:lnTo>
                  <a:lnTo>
                    <a:pt x="283" y="130"/>
                  </a:lnTo>
                  <a:lnTo>
                    <a:pt x="283" y="131"/>
                  </a:lnTo>
                  <a:lnTo>
                    <a:pt x="281" y="131"/>
                  </a:lnTo>
                  <a:lnTo>
                    <a:pt x="279" y="131"/>
                  </a:lnTo>
                  <a:lnTo>
                    <a:pt x="277" y="131"/>
                  </a:lnTo>
                  <a:lnTo>
                    <a:pt x="276" y="131"/>
                  </a:lnTo>
                  <a:lnTo>
                    <a:pt x="274" y="131"/>
                  </a:lnTo>
                  <a:lnTo>
                    <a:pt x="272" y="130"/>
                  </a:lnTo>
                  <a:lnTo>
                    <a:pt x="270" y="128"/>
                  </a:lnTo>
                  <a:lnTo>
                    <a:pt x="268" y="128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4" y="124"/>
                  </a:lnTo>
                  <a:lnTo>
                    <a:pt x="262" y="124"/>
                  </a:lnTo>
                  <a:lnTo>
                    <a:pt x="260" y="124"/>
                  </a:lnTo>
                  <a:lnTo>
                    <a:pt x="258" y="124"/>
                  </a:lnTo>
                  <a:lnTo>
                    <a:pt x="257" y="122"/>
                  </a:lnTo>
                  <a:lnTo>
                    <a:pt x="255" y="122"/>
                  </a:lnTo>
                  <a:lnTo>
                    <a:pt x="253" y="122"/>
                  </a:lnTo>
                  <a:lnTo>
                    <a:pt x="251" y="124"/>
                  </a:lnTo>
                  <a:lnTo>
                    <a:pt x="249" y="124"/>
                  </a:lnTo>
                  <a:lnTo>
                    <a:pt x="249" y="126"/>
                  </a:lnTo>
                  <a:lnTo>
                    <a:pt x="249" y="128"/>
                  </a:lnTo>
                  <a:lnTo>
                    <a:pt x="247" y="128"/>
                  </a:lnTo>
                  <a:lnTo>
                    <a:pt x="247" y="130"/>
                  </a:lnTo>
                  <a:lnTo>
                    <a:pt x="245" y="130"/>
                  </a:lnTo>
                  <a:lnTo>
                    <a:pt x="243" y="130"/>
                  </a:lnTo>
                  <a:lnTo>
                    <a:pt x="243" y="131"/>
                  </a:lnTo>
                  <a:lnTo>
                    <a:pt x="243" y="133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39"/>
                  </a:lnTo>
                  <a:lnTo>
                    <a:pt x="239" y="141"/>
                  </a:lnTo>
                  <a:lnTo>
                    <a:pt x="238" y="141"/>
                  </a:lnTo>
                  <a:lnTo>
                    <a:pt x="238" y="143"/>
                  </a:lnTo>
                  <a:lnTo>
                    <a:pt x="236" y="145"/>
                  </a:lnTo>
                  <a:lnTo>
                    <a:pt x="236" y="147"/>
                  </a:lnTo>
                  <a:lnTo>
                    <a:pt x="234" y="149"/>
                  </a:lnTo>
                  <a:lnTo>
                    <a:pt x="234" y="150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8"/>
                  </a:lnTo>
                  <a:lnTo>
                    <a:pt x="228" y="158"/>
                  </a:lnTo>
                  <a:lnTo>
                    <a:pt x="226" y="158"/>
                  </a:lnTo>
                  <a:lnTo>
                    <a:pt x="224" y="158"/>
                  </a:lnTo>
                  <a:lnTo>
                    <a:pt x="222" y="158"/>
                  </a:lnTo>
                  <a:lnTo>
                    <a:pt x="222" y="156"/>
                  </a:lnTo>
                  <a:lnTo>
                    <a:pt x="220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5" y="158"/>
                  </a:lnTo>
                  <a:lnTo>
                    <a:pt x="213" y="158"/>
                  </a:lnTo>
                  <a:lnTo>
                    <a:pt x="211" y="158"/>
                  </a:lnTo>
                  <a:lnTo>
                    <a:pt x="209" y="158"/>
                  </a:lnTo>
                  <a:lnTo>
                    <a:pt x="207" y="158"/>
                  </a:lnTo>
                  <a:lnTo>
                    <a:pt x="207" y="160"/>
                  </a:lnTo>
                  <a:lnTo>
                    <a:pt x="205" y="160"/>
                  </a:lnTo>
                  <a:lnTo>
                    <a:pt x="203" y="162"/>
                  </a:lnTo>
                  <a:lnTo>
                    <a:pt x="201" y="162"/>
                  </a:lnTo>
                  <a:lnTo>
                    <a:pt x="200" y="162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4" y="164"/>
                  </a:lnTo>
                  <a:lnTo>
                    <a:pt x="192" y="164"/>
                  </a:lnTo>
                  <a:lnTo>
                    <a:pt x="190" y="164"/>
                  </a:lnTo>
                  <a:lnTo>
                    <a:pt x="188" y="164"/>
                  </a:lnTo>
                  <a:lnTo>
                    <a:pt x="186" y="164"/>
                  </a:lnTo>
                  <a:lnTo>
                    <a:pt x="184" y="164"/>
                  </a:lnTo>
                  <a:lnTo>
                    <a:pt x="182" y="164"/>
                  </a:lnTo>
                  <a:lnTo>
                    <a:pt x="181" y="162"/>
                  </a:lnTo>
                  <a:lnTo>
                    <a:pt x="179" y="162"/>
                  </a:lnTo>
                  <a:lnTo>
                    <a:pt x="177" y="162"/>
                  </a:lnTo>
                  <a:lnTo>
                    <a:pt x="175" y="164"/>
                  </a:lnTo>
                  <a:lnTo>
                    <a:pt x="171" y="164"/>
                  </a:lnTo>
                  <a:lnTo>
                    <a:pt x="169" y="164"/>
                  </a:lnTo>
                  <a:lnTo>
                    <a:pt x="167" y="164"/>
                  </a:lnTo>
                  <a:lnTo>
                    <a:pt x="165" y="164"/>
                  </a:lnTo>
                  <a:lnTo>
                    <a:pt x="163" y="164"/>
                  </a:lnTo>
                  <a:lnTo>
                    <a:pt x="162" y="166"/>
                  </a:lnTo>
                  <a:lnTo>
                    <a:pt x="160" y="166"/>
                  </a:lnTo>
                  <a:lnTo>
                    <a:pt x="158" y="166"/>
                  </a:lnTo>
                  <a:lnTo>
                    <a:pt x="156" y="168"/>
                  </a:lnTo>
                  <a:lnTo>
                    <a:pt x="154" y="168"/>
                  </a:lnTo>
                  <a:lnTo>
                    <a:pt x="152" y="168"/>
                  </a:lnTo>
                  <a:lnTo>
                    <a:pt x="150" y="168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6" y="169"/>
                  </a:lnTo>
                  <a:lnTo>
                    <a:pt x="144" y="169"/>
                  </a:lnTo>
                  <a:lnTo>
                    <a:pt x="144" y="171"/>
                  </a:lnTo>
                  <a:lnTo>
                    <a:pt x="143" y="171"/>
                  </a:lnTo>
                  <a:lnTo>
                    <a:pt x="141" y="173"/>
                  </a:lnTo>
                  <a:lnTo>
                    <a:pt x="139" y="173"/>
                  </a:lnTo>
                  <a:lnTo>
                    <a:pt x="137" y="173"/>
                  </a:lnTo>
                  <a:lnTo>
                    <a:pt x="137" y="175"/>
                  </a:lnTo>
                  <a:lnTo>
                    <a:pt x="135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1"/>
                  </a:lnTo>
                  <a:lnTo>
                    <a:pt x="122" y="181"/>
                  </a:lnTo>
                  <a:lnTo>
                    <a:pt x="120" y="183"/>
                  </a:lnTo>
                  <a:lnTo>
                    <a:pt x="118" y="183"/>
                  </a:lnTo>
                  <a:lnTo>
                    <a:pt x="116" y="183"/>
                  </a:lnTo>
                  <a:lnTo>
                    <a:pt x="114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7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5" y="183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3" y="179"/>
                  </a:lnTo>
                  <a:lnTo>
                    <a:pt x="103" y="177"/>
                  </a:lnTo>
                  <a:lnTo>
                    <a:pt x="101" y="177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7" y="171"/>
                  </a:lnTo>
                  <a:lnTo>
                    <a:pt x="97" y="169"/>
                  </a:lnTo>
                  <a:lnTo>
                    <a:pt x="95" y="168"/>
                  </a:lnTo>
                  <a:lnTo>
                    <a:pt x="95" y="166"/>
                  </a:lnTo>
                  <a:lnTo>
                    <a:pt x="93" y="164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3" y="158"/>
                  </a:lnTo>
                  <a:lnTo>
                    <a:pt x="93" y="156"/>
                  </a:lnTo>
                  <a:lnTo>
                    <a:pt x="93" y="154"/>
                  </a:lnTo>
                  <a:lnTo>
                    <a:pt x="93" y="152"/>
                  </a:lnTo>
                  <a:lnTo>
                    <a:pt x="93" y="150"/>
                  </a:lnTo>
                  <a:lnTo>
                    <a:pt x="93" y="149"/>
                  </a:lnTo>
                  <a:lnTo>
                    <a:pt x="93" y="147"/>
                  </a:lnTo>
                  <a:lnTo>
                    <a:pt x="91" y="145"/>
                  </a:lnTo>
                  <a:lnTo>
                    <a:pt x="91" y="143"/>
                  </a:lnTo>
                  <a:lnTo>
                    <a:pt x="89" y="143"/>
                  </a:lnTo>
                  <a:lnTo>
                    <a:pt x="89" y="141"/>
                  </a:lnTo>
                  <a:lnTo>
                    <a:pt x="87" y="141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4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78" y="141"/>
                  </a:lnTo>
                  <a:lnTo>
                    <a:pt x="76" y="141"/>
                  </a:lnTo>
                  <a:lnTo>
                    <a:pt x="74" y="143"/>
                  </a:lnTo>
                  <a:lnTo>
                    <a:pt x="72" y="145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7" y="147"/>
                  </a:lnTo>
                  <a:lnTo>
                    <a:pt x="67" y="145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7" y="139"/>
                  </a:lnTo>
                  <a:lnTo>
                    <a:pt x="67" y="137"/>
                  </a:lnTo>
                  <a:lnTo>
                    <a:pt x="67" y="135"/>
                  </a:lnTo>
                  <a:lnTo>
                    <a:pt x="65" y="133"/>
                  </a:lnTo>
                  <a:lnTo>
                    <a:pt x="65" y="131"/>
                  </a:lnTo>
                  <a:lnTo>
                    <a:pt x="65" y="130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4"/>
                  </a:lnTo>
                  <a:lnTo>
                    <a:pt x="65" y="122"/>
                  </a:lnTo>
                  <a:lnTo>
                    <a:pt x="65" y="120"/>
                  </a:lnTo>
                  <a:lnTo>
                    <a:pt x="65" y="118"/>
                  </a:lnTo>
                  <a:lnTo>
                    <a:pt x="63" y="116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59" y="105"/>
                  </a:lnTo>
                  <a:lnTo>
                    <a:pt x="57" y="103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6" y="95"/>
                  </a:lnTo>
                  <a:lnTo>
                    <a:pt x="44" y="93"/>
                  </a:lnTo>
                  <a:lnTo>
                    <a:pt x="42" y="93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4"/>
                  </a:lnTo>
                  <a:lnTo>
                    <a:pt x="23" y="84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7" y="82"/>
                  </a:lnTo>
                  <a:lnTo>
                    <a:pt x="15" y="80"/>
                  </a:lnTo>
                  <a:lnTo>
                    <a:pt x="13" y="80"/>
                  </a:lnTo>
                  <a:lnTo>
                    <a:pt x="11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5"/>
                  </a:lnTo>
                  <a:lnTo>
                    <a:pt x="4" y="75"/>
                  </a:lnTo>
                  <a:lnTo>
                    <a:pt x="2" y="73"/>
                  </a:lnTo>
                  <a:lnTo>
                    <a:pt x="0" y="71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18DFAE3E-2AC9-4DF4-BB93-EFE6F731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3069"/>
              <a:ext cx="19" cy="17"/>
            </a:xfrm>
            <a:custGeom>
              <a:avLst/>
              <a:gdLst>
                <a:gd name="T0" fmla="*/ 19 w 19"/>
                <a:gd name="T1" fmla="*/ 17 h 17"/>
                <a:gd name="T2" fmla="*/ 17 w 19"/>
                <a:gd name="T3" fmla="*/ 17 h 17"/>
                <a:gd name="T4" fmla="*/ 15 w 19"/>
                <a:gd name="T5" fmla="*/ 15 h 17"/>
                <a:gd name="T6" fmla="*/ 13 w 19"/>
                <a:gd name="T7" fmla="*/ 15 h 17"/>
                <a:gd name="T8" fmla="*/ 11 w 19"/>
                <a:gd name="T9" fmla="*/ 13 h 17"/>
                <a:gd name="T10" fmla="*/ 10 w 19"/>
                <a:gd name="T11" fmla="*/ 13 h 17"/>
                <a:gd name="T12" fmla="*/ 10 w 19"/>
                <a:gd name="T13" fmla="*/ 11 h 17"/>
                <a:gd name="T14" fmla="*/ 8 w 19"/>
                <a:gd name="T15" fmla="*/ 9 h 17"/>
                <a:gd name="T16" fmla="*/ 6 w 19"/>
                <a:gd name="T17" fmla="*/ 9 h 17"/>
                <a:gd name="T18" fmla="*/ 6 w 19"/>
                <a:gd name="T19" fmla="*/ 7 h 17"/>
                <a:gd name="T20" fmla="*/ 4 w 19"/>
                <a:gd name="T21" fmla="*/ 7 h 17"/>
                <a:gd name="T22" fmla="*/ 4 w 19"/>
                <a:gd name="T23" fmla="*/ 5 h 17"/>
                <a:gd name="T24" fmla="*/ 2 w 19"/>
                <a:gd name="T25" fmla="*/ 3 h 17"/>
                <a:gd name="T26" fmla="*/ 0 w 19"/>
                <a:gd name="T27" fmla="*/ 3 h 17"/>
                <a:gd name="T28" fmla="*/ 0 w 19"/>
                <a:gd name="T29" fmla="*/ 2 h 17"/>
                <a:gd name="T30" fmla="*/ 0 w 19"/>
                <a:gd name="T31" fmla="*/ 0 h 17"/>
                <a:gd name="T32" fmla="*/ 6 w 19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7">
                  <a:moveTo>
                    <a:pt x="19" y="17"/>
                  </a:moveTo>
                  <a:lnTo>
                    <a:pt x="17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66A5937C-9AFE-4658-912C-91D6951B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008"/>
              <a:ext cx="887" cy="1052"/>
            </a:xfrm>
            <a:custGeom>
              <a:avLst/>
              <a:gdLst>
                <a:gd name="T0" fmla="*/ 192 w 887"/>
                <a:gd name="T1" fmla="*/ 571 h 1052"/>
                <a:gd name="T2" fmla="*/ 163 w 887"/>
                <a:gd name="T3" fmla="*/ 511 h 1052"/>
                <a:gd name="T4" fmla="*/ 129 w 887"/>
                <a:gd name="T5" fmla="*/ 484 h 1052"/>
                <a:gd name="T6" fmla="*/ 51 w 887"/>
                <a:gd name="T7" fmla="*/ 465 h 1052"/>
                <a:gd name="T8" fmla="*/ 19 w 887"/>
                <a:gd name="T9" fmla="*/ 440 h 1052"/>
                <a:gd name="T10" fmla="*/ 28 w 887"/>
                <a:gd name="T11" fmla="*/ 338 h 1052"/>
                <a:gd name="T12" fmla="*/ 38 w 887"/>
                <a:gd name="T13" fmla="*/ 283 h 1052"/>
                <a:gd name="T14" fmla="*/ 68 w 887"/>
                <a:gd name="T15" fmla="*/ 186 h 1052"/>
                <a:gd name="T16" fmla="*/ 532 w 887"/>
                <a:gd name="T17" fmla="*/ 95 h 1052"/>
                <a:gd name="T18" fmla="*/ 676 w 887"/>
                <a:gd name="T19" fmla="*/ 186 h 1052"/>
                <a:gd name="T20" fmla="*/ 663 w 887"/>
                <a:gd name="T21" fmla="*/ 222 h 1052"/>
                <a:gd name="T22" fmla="*/ 682 w 887"/>
                <a:gd name="T23" fmla="*/ 271 h 1052"/>
                <a:gd name="T24" fmla="*/ 754 w 887"/>
                <a:gd name="T25" fmla="*/ 343 h 1052"/>
                <a:gd name="T26" fmla="*/ 760 w 887"/>
                <a:gd name="T27" fmla="*/ 370 h 1052"/>
                <a:gd name="T28" fmla="*/ 707 w 887"/>
                <a:gd name="T29" fmla="*/ 393 h 1052"/>
                <a:gd name="T30" fmla="*/ 657 w 887"/>
                <a:gd name="T31" fmla="*/ 435 h 1052"/>
                <a:gd name="T32" fmla="*/ 671 w 887"/>
                <a:gd name="T33" fmla="*/ 467 h 1052"/>
                <a:gd name="T34" fmla="*/ 671 w 887"/>
                <a:gd name="T35" fmla="*/ 488 h 1052"/>
                <a:gd name="T36" fmla="*/ 686 w 887"/>
                <a:gd name="T37" fmla="*/ 526 h 1052"/>
                <a:gd name="T38" fmla="*/ 693 w 887"/>
                <a:gd name="T39" fmla="*/ 573 h 1052"/>
                <a:gd name="T40" fmla="*/ 691 w 887"/>
                <a:gd name="T41" fmla="*/ 594 h 1052"/>
                <a:gd name="T42" fmla="*/ 712 w 887"/>
                <a:gd name="T43" fmla="*/ 609 h 1052"/>
                <a:gd name="T44" fmla="*/ 722 w 887"/>
                <a:gd name="T45" fmla="*/ 628 h 1052"/>
                <a:gd name="T46" fmla="*/ 741 w 887"/>
                <a:gd name="T47" fmla="*/ 630 h 1052"/>
                <a:gd name="T48" fmla="*/ 754 w 887"/>
                <a:gd name="T49" fmla="*/ 651 h 1052"/>
                <a:gd name="T50" fmla="*/ 758 w 887"/>
                <a:gd name="T51" fmla="*/ 676 h 1052"/>
                <a:gd name="T52" fmla="*/ 762 w 887"/>
                <a:gd name="T53" fmla="*/ 704 h 1052"/>
                <a:gd name="T54" fmla="*/ 762 w 887"/>
                <a:gd name="T55" fmla="*/ 731 h 1052"/>
                <a:gd name="T56" fmla="*/ 779 w 887"/>
                <a:gd name="T57" fmla="*/ 756 h 1052"/>
                <a:gd name="T58" fmla="*/ 828 w 887"/>
                <a:gd name="T59" fmla="*/ 773 h 1052"/>
                <a:gd name="T60" fmla="*/ 842 w 887"/>
                <a:gd name="T61" fmla="*/ 784 h 1052"/>
                <a:gd name="T62" fmla="*/ 851 w 887"/>
                <a:gd name="T63" fmla="*/ 797 h 1052"/>
                <a:gd name="T64" fmla="*/ 866 w 887"/>
                <a:gd name="T65" fmla="*/ 809 h 1052"/>
                <a:gd name="T66" fmla="*/ 885 w 887"/>
                <a:gd name="T67" fmla="*/ 833 h 1052"/>
                <a:gd name="T68" fmla="*/ 866 w 887"/>
                <a:gd name="T69" fmla="*/ 873 h 1052"/>
                <a:gd name="T70" fmla="*/ 824 w 887"/>
                <a:gd name="T71" fmla="*/ 854 h 1052"/>
                <a:gd name="T72" fmla="*/ 750 w 887"/>
                <a:gd name="T73" fmla="*/ 877 h 1052"/>
                <a:gd name="T74" fmla="*/ 680 w 887"/>
                <a:gd name="T75" fmla="*/ 889 h 1052"/>
                <a:gd name="T76" fmla="*/ 659 w 887"/>
                <a:gd name="T77" fmla="*/ 923 h 1052"/>
                <a:gd name="T78" fmla="*/ 631 w 887"/>
                <a:gd name="T79" fmla="*/ 942 h 1052"/>
                <a:gd name="T80" fmla="*/ 617 w 887"/>
                <a:gd name="T81" fmla="*/ 993 h 1052"/>
                <a:gd name="T82" fmla="*/ 610 w 887"/>
                <a:gd name="T83" fmla="*/ 1016 h 1052"/>
                <a:gd name="T84" fmla="*/ 596 w 887"/>
                <a:gd name="T85" fmla="*/ 995 h 1052"/>
                <a:gd name="T86" fmla="*/ 547 w 887"/>
                <a:gd name="T87" fmla="*/ 1003 h 1052"/>
                <a:gd name="T88" fmla="*/ 503 w 887"/>
                <a:gd name="T89" fmla="*/ 993 h 1052"/>
                <a:gd name="T90" fmla="*/ 294 w 887"/>
                <a:gd name="T91" fmla="*/ 1052 h 1052"/>
                <a:gd name="T92" fmla="*/ 317 w 887"/>
                <a:gd name="T93" fmla="*/ 1014 h 1052"/>
                <a:gd name="T94" fmla="*/ 275 w 887"/>
                <a:gd name="T95" fmla="*/ 1001 h 1052"/>
                <a:gd name="T96" fmla="*/ 266 w 887"/>
                <a:gd name="T97" fmla="*/ 963 h 1052"/>
                <a:gd name="T98" fmla="*/ 270 w 887"/>
                <a:gd name="T99" fmla="*/ 915 h 1052"/>
                <a:gd name="T100" fmla="*/ 241 w 887"/>
                <a:gd name="T101" fmla="*/ 925 h 1052"/>
                <a:gd name="T102" fmla="*/ 161 w 887"/>
                <a:gd name="T103" fmla="*/ 940 h 1052"/>
                <a:gd name="T104" fmla="*/ 142 w 887"/>
                <a:gd name="T105" fmla="*/ 925 h 1052"/>
                <a:gd name="T106" fmla="*/ 140 w 887"/>
                <a:gd name="T107" fmla="*/ 862 h 1052"/>
                <a:gd name="T108" fmla="*/ 157 w 887"/>
                <a:gd name="T109" fmla="*/ 824 h 1052"/>
                <a:gd name="T110" fmla="*/ 150 w 887"/>
                <a:gd name="T111" fmla="*/ 742 h 1052"/>
                <a:gd name="T112" fmla="*/ 233 w 887"/>
                <a:gd name="T113" fmla="*/ 739 h 1052"/>
                <a:gd name="T114" fmla="*/ 256 w 887"/>
                <a:gd name="T115" fmla="*/ 704 h 1052"/>
                <a:gd name="T116" fmla="*/ 277 w 887"/>
                <a:gd name="T117" fmla="*/ 672 h 1052"/>
                <a:gd name="T118" fmla="*/ 319 w 887"/>
                <a:gd name="T119" fmla="*/ 642 h 1052"/>
                <a:gd name="T120" fmla="*/ 262 w 887"/>
                <a:gd name="T121" fmla="*/ 63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7" h="1052">
                  <a:moveTo>
                    <a:pt x="211" y="611"/>
                  </a:moveTo>
                  <a:lnTo>
                    <a:pt x="211" y="607"/>
                  </a:lnTo>
                  <a:lnTo>
                    <a:pt x="211" y="606"/>
                  </a:lnTo>
                  <a:lnTo>
                    <a:pt x="209" y="604"/>
                  </a:lnTo>
                  <a:lnTo>
                    <a:pt x="209" y="602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05" y="592"/>
                  </a:lnTo>
                  <a:lnTo>
                    <a:pt x="201" y="588"/>
                  </a:lnTo>
                  <a:lnTo>
                    <a:pt x="199" y="583"/>
                  </a:lnTo>
                  <a:lnTo>
                    <a:pt x="197" y="581"/>
                  </a:lnTo>
                  <a:lnTo>
                    <a:pt x="195" y="581"/>
                  </a:lnTo>
                  <a:lnTo>
                    <a:pt x="194" y="579"/>
                  </a:lnTo>
                  <a:lnTo>
                    <a:pt x="192" y="579"/>
                  </a:lnTo>
                  <a:lnTo>
                    <a:pt x="192" y="577"/>
                  </a:lnTo>
                  <a:lnTo>
                    <a:pt x="192" y="571"/>
                  </a:lnTo>
                  <a:lnTo>
                    <a:pt x="190" y="554"/>
                  </a:lnTo>
                  <a:lnTo>
                    <a:pt x="190" y="526"/>
                  </a:lnTo>
                  <a:lnTo>
                    <a:pt x="190" y="514"/>
                  </a:lnTo>
                  <a:lnTo>
                    <a:pt x="190" y="512"/>
                  </a:lnTo>
                  <a:lnTo>
                    <a:pt x="188" y="512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2" y="511"/>
                  </a:lnTo>
                  <a:lnTo>
                    <a:pt x="180" y="511"/>
                  </a:lnTo>
                  <a:lnTo>
                    <a:pt x="178" y="512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1" y="512"/>
                  </a:lnTo>
                  <a:lnTo>
                    <a:pt x="167" y="511"/>
                  </a:lnTo>
                  <a:lnTo>
                    <a:pt x="165" y="511"/>
                  </a:lnTo>
                  <a:lnTo>
                    <a:pt x="163" y="511"/>
                  </a:lnTo>
                  <a:lnTo>
                    <a:pt x="161" y="509"/>
                  </a:lnTo>
                  <a:lnTo>
                    <a:pt x="159" y="509"/>
                  </a:lnTo>
                  <a:lnTo>
                    <a:pt x="157" y="505"/>
                  </a:lnTo>
                  <a:lnTo>
                    <a:pt x="156" y="505"/>
                  </a:lnTo>
                  <a:lnTo>
                    <a:pt x="156" y="503"/>
                  </a:lnTo>
                  <a:lnTo>
                    <a:pt x="152" y="501"/>
                  </a:lnTo>
                  <a:lnTo>
                    <a:pt x="152" y="497"/>
                  </a:lnTo>
                  <a:lnTo>
                    <a:pt x="150" y="495"/>
                  </a:lnTo>
                  <a:lnTo>
                    <a:pt x="150" y="492"/>
                  </a:lnTo>
                  <a:lnTo>
                    <a:pt x="150" y="490"/>
                  </a:lnTo>
                  <a:lnTo>
                    <a:pt x="150" y="488"/>
                  </a:lnTo>
                  <a:lnTo>
                    <a:pt x="148" y="488"/>
                  </a:lnTo>
                  <a:lnTo>
                    <a:pt x="146" y="486"/>
                  </a:lnTo>
                  <a:lnTo>
                    <a:pt x="144" y="486"/>
                  </a:lnTo>
                  <a:lnTo>
                    <a:pt x="137" y="484"/>
                  </a:lnTo>
                  <a:lnTo>
                    <a:pt x="129" y="484"/>
                  </a:lnTo>
                  <a:lnTo>
                    <a:pt x="118" y="482"/>
                  </a:lnTo>
                  <a:lnTo>
                    <a:pt x="106" y="478"/>
                  </a:lnTo>
                  <a:lnTo>
                    <a:pt x="99" y="476"/>
                  </a:lnTo>
                  <a:lnTo>
                    <a:pt x="91" y="476"/>
                  </a:lnTo>
                  <a:lnTo>
                    <a:pt x="87" y="474"/>
                  </a:lnTo>
                  <a:lnTo>
                    <a:pt x="83" y="474"/>
                  </a:lnTo>
                  <a:lnTo>
                    <a:pt x="80" y="474"/>
                  </a:lnTo>
                  <a:lnTo>
                    <a:pt x="78" y="474"/>
                  </a:lnTo>
                  <a:lnTo>
                    <a:pt x="78" y="473"/>
                  </a:lnTo>
                  <a:lnTo>
                    <a:pt x="74" y="471"/>
                  </a:lnTo>
                  <a:lnTo>
                    <a:pt x="70" y="471"/>
                  </a:lnTo>
                  <a:lnTo>
                    <a:pt x="66" y="471"/>
                  </a:lnTo>
                  <a:lnTo>
                    <a:pt x="62" y="471"/>
                  </a:lnTo>
                  <a:lnTo>
                    <a:pt x="57" y="469"/>
                  </a:lnTo>
                  <a:lnTo>
                    <a:pt x="55" y="467"/>
                  </a:lnTo>
                  <a:lnTo>
                    <a:pt x="51" y="465"/>
                  </a:lnTo>
                  <a:lnTo>
                    <a:pt x="47" y="463"/>
                  </a:lnTo>
                  <a:lnTo>
                    <a:pt x="45" y="463"/>
                  </a:lnTo>
                  <a:lnTo>
                    <a:pt x="42" y="459"/>
                  </a:lnTo>
                  <a:lnTo>
                    <a:pt x="40" y="459"/>
                  </a:lnTo>
                  <a:lnTo>
                    <a:pt x="36" y="454"/>
                  </a:lnTo>
                  <a:lnTo>
                    <a:pt x="34" y="454"/>
                  </a:lnTo>
                  <a:lnTo>
                    <a:pt x="32" y="454"/>
                  </a:lnTo>
                  <a:lnTo>
                    <a:pt x="32" y="452"/>
                  </a:lnTo>
                  <a:lnTo>
                    <a:pt x="28" y="450"/>
                  </a:lnTo>
                  <a:lnTo>
                    <a:pt x="28" y="448"/>
                  </a:lnTo>
                  <a:lnTo>
                    <a:pt x="26" y="446"/>
                  </a:lnTo>
                  <a:lnTo>
                    <a:pt x="24" y="444"/>
                  </a:lnTo>
                  <a:lnTo>
                    <a:pt x="23" y="444"/>
                  </a:lnTo>
                  <a:lnTo>
                    <a:pt x="21" y="444"/>
                  </a:lnTo>
                  <a:lnTo>
                    <a:pt x="19" y="442"/>
                  </a:lnTo>
                  <a:lnTo>
                    <a:pt x="19" y="440"/>
                  </a:lnTo>
                  <a:lnTo>
                    <a:pt x="15" y="438"/>
                  </a:lnTo>
                  <a:lnTo>
                    <a:pt x="5" y="427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24" y="412"/>
                  </a:lnTo>
                  <a:lnTo>
                    <a:pt x="47" y="402"/>
                  </a:lnTo>
                  <a:lnTo>
                    <a:pt x="45" y="398"/>
                  </a:lnTo>
                  <a:lnTo>
                    <a:pt x="42" y="387"/>
                  </a:lnTo>
                  <a:lnTo>
                    <a:pt x="40" y="381"/>
                  </a:lnTo>
                  <a:lnTo>
                    <a:pt x="38" y="379"/>
                  </a:lnTo>
                  <a:lnTo>
                    <a:pt x="36" y="376"/>
                  </a:lnTo>
                  <a:lnTo>
                    <a:pt x="36" y="374"/>
                  </a:lnTo>
                  <a:lnTo>
                    <a:pt x="36" y="370"/>
                  </a:lnTo>
                  <a:lnTo>
                    <a:pt x="28" y="357"/>
                  </a:lnTo>
                  <a:lnTo>
                    <a:pt x="28" y="349"/>
                  </a:lnTo>
                  <a:lnTo>
                    <a:pt x="28" y="338"/>
                  </a:lnTo>
                  <a:lnTo>
                    <a:pt x="28" y="311"/>
                  </a:lnTo>
                  <a:lnTo>
                    <a:pt x="28" y="304"/>
                  </a:lnTo>
                  <a:lnTo>
                    <a:pt x="28" y="298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30" y="294"/>
                  </a:lnTo>
                  <a:lnTo>
                    <a:pt x="30" y="292"/>
                  </a:lnTo>
                  <a:lnTo>
                    <a:pt x="32" y="290"/>
                  </a:lnTo>
                  <a:lnTo>
                    <a:pt x="30" y="288"/>
                  </a:lnTo>
                  <a:lnTo>
                    <a:pt x="32" y="288"/>
                  </a:lnTo>
                  <a:lnTo>
                    <a:pt x="32" y="286"/>
                  </a:lnTo>
                  <a:lnTo>
                    <a:pt x="34" y="286"/>
                  </a:lnTo>
                  <a:lnTo>
                    <a:pt x="34" y="285"/>
                  </a:lnTo>
                  <a:lnTo>
                    <a:pt x="36" y="285"/>
                  </a:lnTo>
                  <a:lnTo>
                    <a:pt x="36" y="283"/>
                  </a:lnTo>
                  <a:lnTo>
                    <a:pt x="38" y="283"/>
                  </a:lnTo>
                  <a:lnTo>
                    <a:pt x="38" y="281"/>
                  </a:lnTo>
                  <a:lnTo>
                    <a:pt x="40" y="275"/>
                  </a:lnTo>
                  <a:lnTo>
                    <a:pt x="42" y="273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5" y="267"/>
                  </a:lnTo>
                  <a:lnTo>
                    <a:pt x="45" y="264"/>
                  </a:lnTo>
                  <a:lnTo>
                    <a:pt x="45" y="262"/>
                  </a:lnTo>
                  <a:lnTo>
                    <a:pt x="47" y="260"/>
                  </a:lnTo>
                  <a:lnTo>
                    <a:pt x="49" y="258"/>
                  </a:lnTo>
                  <a:lnTo>
                    <a:pt x="49" y="256"/>
                  </a:lnTo>
                  <a:lnTo>
                    <a:pt x="51" y="250"/>
                  </a:lnTo>
                  <a:lnTo>
                    <a:pt x="53" y="248"/>
                  </a:lnTo>
                  <a:lnTo>
                    <a:pt x="62" y="218"/>
                  </a:lnTo>
                  <a:lnTo>
                    <a:pt x="72" y="190"/>
                  </a:lnTo>
                  <a:lnTo>
                    <a:pt x="68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2"/>
                  </a:lnTo>
                  <a:lnTo>
                    <a:pt x="70" y="152"/>
                  </a:lnTo>
                  <a:lnTo>
                    <a:pt x="89" y="138"/>
                  </a:lnTo>
                  <a:lnTo>
                    <a:pt x="171" y="102"/>
                  </a:lnTo>
                  <a:lnTo>
                    <a:pt x="180" y="95"/>
                  </a:lnTo>
                  <a:lnTo>
                    <a:pt x="226" y="51"/>
                  </a:lnTo>
                  <a:lnTo>
                    <a:pt x="252" y="32"/>
                  </a:lnTo>
                  <a:lnTo>
                    <a:pt x="289" y="7"/>
                  </a:lnTo>
                  <a:lnTo>
                    <a:pt x="298" y="0"/>
                  </a:lnTo>
                  <a:lnTo>
                    <a:pt x="408" y="30"/>
                  </a:lnTo>
                  <a:lnTo>
                    <a:pt x="431" y="41"/>
                  </a:lnTo>
                  <a:lnTo>
                    <a:pt x="482" y="66"/>
                  </a:lnTo>
                  <a:lnTo>
                    <a:pt x="530" y="95"/>
                  </a:lnTo>
                  <a:lnTo>
                    <a:pt x="532" y="95"/>
                  </a:lnTo>
                  <a:lnTo>
                    <a:pt x="534" y="95"/>
                  </a:lnTo>
                  <a:lnTo>
                    <a:pt x="536" y="96"/>
                  </a:lnTo>
                  <a:lnTo>
                    <a:pt x="537" y="96"/>
                  </a:lnTo>
                  <a:lnTo>
                    <a:pt x="539" y="98"/>
                  </a:lnTo>
                  <a:lnTo>
                    <a:pt x="539" y="100"/>
                  </a:lnTo>
                  <a:lnTo>
                    <a:pt x="537" y="100"/>
                  </a:lnTo>
                  <a:lnTo>
                    <a:pt x="539" y="102"/>
                  </a:lnTo>
                  <a:lnTo>
                    <a:pt x="539" y="100"/>
                  </a:lnTo>
                  <a:lnTo>
                    <a:pt x="562" y="121"/>
                  </a:lnTo>
                  <a:lnTo>
                    <a:pt x="574" y="131"/>
                  </a:lnTo>
                  <a:lnTo>
                    <a:pt x="579" y="136"/>
                  </a:lnTo>
                  <a:lnTo>
                    <a:pt x="595" y="150"/>
                  </a:lnTo>
                  <a:lnTo>
                    <a:pt x="612" y="163"/>
                  </a:lnTo>
                  <a:lnTo>
                    <a:pt x="650" y="182"/>
                  </a:lnTo>
                  <a:lnTo>
                    <a:pt x="676" y="184"/>
                  </a:lnTo>
                  <a:lnTo>
                    <a:pt x="676" y="186"/>
                  </a:lnTo>
                  <a:lnTo>
                    <a:pt x="678" y="188"/>
                  </a:lnTo>
                  <a:lnTo>
                    <a:pt x="678" y="191"/>
                  </a:lnTo>
                  <a:lnTo>
                    <a:pt x="678" y="195"/>
                  </a:lnTo>
                  <a:lnTo>
                    <a:pt x="672" y="199"/>
                  </a:lnTo>
                  <a:lnTo>
                    <a:pt x="672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9" y="205"/>
                  </a:lnTo>
                  <a:lnTo>
                    <a:pt x="665" y="209"/>
                  </a:lnTo>
                  <a:lnTo>
                    <a:pt x="665" y="210"/>
                  </a:lnTo>
                  <a:lnTo>
                    <a:pt x="663" y="212"/>
                  </a:lnTo>
                  <a:lnTo>
                    <a:pt x="663" y="214"/>
                  </a:lnTo>
                  <a:lnTo>
                    <a:pt x="661" y="216"/>
                  </a:lnTo>
                  <a:lnTo>
                    <a:pt x="661" y="218"/>
                  </a:lnTo>
                  <a:lnTo>
                    <a:pt x="661" y="220"/>
                  </a:lnTo>
                  <a:lnTo>
                    <a:pt x="663" y="222"/>
                  </a:lnTo>
                  <a:lnTo>
                    <a:pt x="663" y="224"/>
                  </a:lnTo>
                  <a:lnTo>
                    <a:pt x="663" y="226"/>
                  </a:lnTo>
                  <a:lnTo>
                    <a:pt x="661" y="228"/>
                  </a:lnTo>
                  <a:lnTo>
                    <a:pt x="661" y="229"/>
                  </a:lnTo>
                  <a:lnTo>
                    <a:pt x="659" y="231"/>
                  </a:lnTo>
                  <a:lnTo>
                    <a:pt x="659" y="233"/>
                  </a:lnTo>
                  <a:lnTo>
                    <a:pt x="661" y="237"/>
                  </a:lnTo>
                  <a:lnTo>
                    <a:pt x="661" y="241"/>
                  </a:lnTo>
                  <a:lnTo>
                    <a:pt x="663" y="247"/>
                  </a:lnTo>
                  <a:lnTo>
                    <a:pt x="665" y="254"/>
                  </a:lnTo>
                  <a:lnTo>
                    <a:pt x="667" y="258"/>
                  </a:lnTo>
                  <a:lnTo>
                    <a:pt x="669" y="260"/>
                  </a:lnTo>
                  <a:lnTo>
                    <a:pt x="671" y="262"/>
                  </a:lnTo>
                  <a:lnTo>
                    <a:pt x="674" y="264"/>
                  </a:lnTo>
                  <a:lnTo>
                    <a:pt x="678" y="267"/>
                  </a:lnTo>
                  <a:lnTo>
                    <a:pt x="682" y="271"/>
                  </a:lnTo>
                  <a:lnTo>
                    <a:pt x="688" y="277"/>
                  </a:lnTo>
                  <a:lnTo>
                    <a:pt x="690" y="281"/>
                  </a:lnTo>
                  <a:lnTo>
                    <a:pt x="695" y="285"/>
                  </a:lnTo>
                  <a:lnTo>
                    <a:pt x="707" y="296"/>
                  </a:lnTo>
                  <a:lnTo>
                    <a:pt x="716" y="307"/>
                  </a:lnTo>
                  <a:lnTo>
                    <a:pt x="724" y="315"/>
                  </a:lnTo>
                  <a:lnTo>
                    <a:pt x="735" y="324"/>
                  </a:lnTo>
                  <a:lnTo>
                    <a:pt x="741" y="330"/>
                  </a:lnTo>
                  <a:lnTo>
                    <a:pt x="747" y="334"/>
                  </a:lnTo>
                  <a:lnTo>
                    <a:pt x="747" y="336"/>
                  </a:lnTo>
                  <a:lnTo>
                    <a:pt x="747" y="338"/>
                  </a:lnTo>
                  <a:lnTo>
                    <a:pt x="748" y="340"/>
                  </a:lnTo>
                  <a:lnTo>
                    <a:pt x="748" y="342"/>
                  </a:lnTo>
                  <a:lnTo>
                    <a:pt x="750" y="342"/>
                  </a:lnTo>
                  <a:lnTo>
                    <a:pt x="752" y="343"/>
                  </a:lnTo>
                  <a:lnTo>
                    <a:pt x="754" y="343"/>
                  </a:lnTo>
                  <a:lnTo>
                    <a:pt x="756" y="345"/>
                  </a:lnTo>
                  <a:lnTo>
                    <a:pt x="758" y="347"/>
                  </a:lnTo>
                  <a:lnTo>
                    <a:pt x="760" y="347"/>
                  </a:lnTo>
                  <a:lnTo>
                    <a:pt x="760" y="349"/>
                  </a:lnTo>
                  <a:lnTo>
                    <a:pt x="760" y="351"/>
                  </a:lnTo>
                  <a:lnTo>
                    <a:pt x="760" y="353"/>
                  </a:lnTo>
                  <a:lnTo>
                    <a:pt x="760" y="355"/>
                  </a:lnTo>
                  <a:lnTo>
                    <a:pt x="762" y="357"/>
                  </a:lnTo>
                  <a:lnTo>
                    <a:pt x="762" y="359"/>
                  </a:lnTo>
                  <a:lnTo>
                    <a:pt x="762" y="360"/>
                  </a:lnTo>
                  <a:lnTo>
                    <a:pt x="764" y="360"/>
                  </a:lnTo>
                  <a:lnTo>
                    <a:pt x="764" y="362"/>
                  </a:lnTo>
                  <a:lnTo>
                    <a:pt x="762" y="364"/>
                  </a:lnTo>
                  <a:lnTo>
                    <a:pt x="760" y="366"/>
                  </a:lnTo>
                  <a:lnTo>
                    <a:pt x="760" y="368"/>
                  </a:lnTo>
                  <a:lnTo>
                    <a:pt x="760" y="370"/>
                  </a:lnTo>
                  <a:lnTo>
                    <a:pt x="760" y="372"/>
                  </a:lnTo>
                  <a:lnTo>
                    <a:pt x="758" y="374"/>
                  </a:lnTo>
                  <a:lnTo>
                    <a:pt x="756" y="376"/>
                  </a:lnTo>
                  <a:lnTo>
                    <a:pt x="752" y="378"/>
                  </a:lnTo>
                  <a:lnTo>
                    <a:pt x="748" y="378"/>
                  </a:lnTo>
                  <a:lnTo>
                    <a:pt x="743" y="378"/>
                  </a:lnTo>
                  <a:lnTo>
                    <a:pt x="737" y="378"/>
                  </a:lnTo>
                  <a:lnTo>
                    <a:pt x="733" y="378"/>
                  </a:lnTo>
                  <a:lnTo>
                    <a:pt x="729" y="379"/>
                  </a:lnTo>
                  <a:lnTo>
                    <a:pt x="726" y="385"/>
                  </a:lnTo>
                  <a:lnTo>
                    <a:pt x="720" y="389"/>
                  </a:lnTo>
                  <a:lnTo>
                    <a:pt x="716" y="393"/>
                  </a:lnTo>
                  <a:lnTo>
                    <a:pt x="714" y="395"/>
                  </a:lnTo>
                  <a:lnTo>
                    <a:pt x="712" y="395"/>
                  </a:lnTo>
                  <a:lnTo>
                    <a:pt x="709" y="395"/>
                  </a:lnTo>
                  <a:lnTo>
                    <a:pt x="707" y="393"/>
                  </a:lnTo>
                  <a:lnTo>
                    <a:pt x="705" y="393"/>
                  </a:lnTo>
                  <a:lnTo>
                    <a:pt x="703" y="393"/>
                  </a:lnTo>
                  <a:lnTo>
                    <a:pt x="701" y="395"/>
                  </a:lnTo>
                  <a:lnTo>
                    <a:pt x="695" y="397"/>
                  </a:lnTo>
                  <a:lnTo>
                    <a:pt x="690" y="400"/>
                  </a:lnTo>
                  <a:lnTo>
                    <a:pt x="682" y="404"/>
                  </a:lnTo>
                  <a:lnTo>
                    <a:pt x="674" y="410"/>
                  </a:lnTo>
                  <a:lnTo>
                    <a:pt x="665" y="416"/>
                  </a:lnTo>
                  <a:lnTo>
                    <a:pt x="661" y="419"/>
                  </a:lnTo>
                  <a:lnTo>
                    <a:pt x="657" y="423"/>
                  </a:lnTo>
                  <a:lnTo>
                    <a:pt x="655" y="423"/>
                  </a:lnTo>
                  <a:lnTo>
                    <a:pt x="653" y="425"/>
                  </a:lnTo>
                  <a:lnTo>
                    <a:pt x="653" y="427"/>
                  </a:lnTo>
                  <a:lnTo>
                    <a:pt x="653" y="429"/>
                  </a:lnTo>
                  <a:lnTo>
                    <a:pt x="655" y="433"/>
                  </a:lnTo>
                  <a:lnTo>
                    <a:pt x="657" y="435"/>
                  </a:lnTo>
                  <a:lnTo>
                    <a:pt x="657" y="436"/>
                  </a:lnTo>
                  <a:lnTo>
                    <a:pt x="657" y="438"/>
                  </a:lnTo>
                  <a:lnTo>
                    <a:pt x="657" y="440"/>
                  </a:lnTo>
                  <a:lnTo>
                    <a:pt x="657" y="444"/>
                  </a:lnTo>
                  <a:lnTo>
                    <a:pt x="657" y="448"/>
                  </a:lnTo>
                  <a:lnTo>
                    <a:pt x="657" y="450"/>
                  </a:lnTo>
                  <a:lnTo>
                    <a:pt x="657" y="452"/>
                  </a:lnTo>
                  <a:lnTo>
                    <a:pt x="659" y="452"/>
                  </a:lnTo>
                  <a:lnTo>
                    <a:pt x="659" y="454"/>
                  </a:lnTo>
                  <a:lnTo>
                    <a:pt x="661" y="455"/>
                  </a:lnTo>
                  <a:lnTo>
                    <a:pt x="665" y="459"/>
                  </a:lnTo>
                  <a:lnTo>
                    <a:pt x="667" y="459"/>
                  </a:lnTo>
                  <a:lnTo>
                    <a:pt x="669" y="461"/>
                  </a:lnTo>
                  <a:lnTo>
                    <a:pt x="671" y="463"/>
                  </a:lnTo>
                  <a:lnTo>
                    <a:pt x="671" y="465"/>
                  </a:lnTo>
                  <a:lnTo>
                    <a:pt x="671" y="467"/>
                  </a:lnTo>
                  <a:lnTo>
                    <a:pt x="672" y="469"/>
                  </a:lnTo>
                  <a:lnTo>
                    <a:pt x="674" y="471"/>
                  </a:lnTo>
                  <a:lnTo>
                    <a:pt x="676" y="473"/>
                  </a:lnTo>
                  <a:lnTo>
                    <a:pt x="678" y="473"/>
                  </a:lnTo>
                  <a:lnTo>
                    <a:pt x="680" y="474"/>
                  </a:lnTo>
                  <a:lnTo>
                    <a:pt x="680" y="476"/>
                  </a:lnTo>
                  <a:lnTo>
                    <a:pt x="682" y="476"/>
                  </a:lnTo>
                  <a:lnTo>
                    <a:pt x="682" y="478"/>
                  </a:lnTo>
                  <a:lnTo>
                    <a:pt x="682" y="480"/>
                  </a:lnTo>
                  <a:lnTo>
                    <a:pt x="680" y="480"/>
                  </a:lnTo>
                  <a:lnTo>
                    <a:pt x="678" y="482"/>
                  </a:lnTo>
                  <a:lnTo>
                    <a:pt x="676" y="482"/>
                  </a:lnTo>
                  <a:lnTo>
                    <a:pt x="674" y="482"/>
                  </a:lnTo>
                  <a:lnTo>
                    <a:pt x="674" y="484"/>
                  </a:lnTo>
                  <a:lnTo>
                    <a:pt x="672" y="486"/>
                  </a:lnTo>
                  <a:lnTo>
                    <a:pt x="671" y="488"/>
                  </a:lnTo>
                  <a:lnTo>
                    <a:pt x="672" y="490"/>
                  </a:lnTo>
                  <a:lnTo>
                    <a:pt x="672" y="492"/>
                  </a:lnTo>
                  <a:lnTo>
                    <a:pt x="674" y="493"/>
                  </a:lnTo>
                  <a:lnTo>
                    <a:pt x="674" y="495"/>
                  </a:lnTo>
                  <a:lnTo>
                    <a:pt x="676" y="495"/>
                  </a:lnTo>
                  <a:lnTo>
                    <a:pt x="678" y="497"/>
                  </a:lnTo>
                  <a:lnTo>
                    <a:pt x="680" y="497"/>
                  </a:lnTo>
                  <a:lnTo>
                    <a:pt x="682" y="499"/>
                  </a:lnTo>
                  <a:lnTo>
                    <a:pt x="684" y="499"/>
                  </a:lnTo>
                  <a:lnTo>
                    <a:pt x="684" y="505"/>
                  </a:lnTo>
                  <a:lnTo>
                    <a:pt x="686" y="509"/>
                  </a:lnTo>
                  <a:lnTo>
                    <a:pt x="688" y="514"/>
                  </a:lnTo>
                  <a:lnTo>
                    <a:pt x="688" y="518"/>
                  </a:lnTo>
                  <a:lnTo>
                    <a:pt x="688" y="520"/>
                  </a:lnTo>
                  <a:lnTo>
                    <a:pt x="688" y="522"/>
                  </a:lnTo>
                  <a:lnTo>
                    <a:pt x="686" y="526"/>
                  </a:lnTo>
                  <a:lnTo>
                    <a:pt x="684" y="530"/>
                  </a:lnTo>
                  <a:lnTo>
                    <a:pt x="682" y="533"/>
                  </a:lnTo>
                  <a:lnTo>
                    <a:pt x="682" y="535"/>
                  </a:lnTo>
                  <a:lnTo>
                    <a:pt x="684" y="539"/>
                  </a:lnTo>
                  <a:lnTo>
                    <a:pt x="684" y="543"/>
                  </a:lnTo>
                  <a:lnTo>
                    <a:pt x="686" y="547"/>
                  </a:lnTo>
                  <a:lnTo>
                    <a:pt x="688" y="549"/>
                  </a:lnTo>
                  <a:lnTo>
                    <a:pt x="690" y="550"/>
                  </a:lnTo>
                  <a:lnTo>
                    <a:pt x="690" y="554"/>
                  </a:lnTo>
                  <a:lnTo>
                    <a:pt x="688" y="558"/>
                  </a:lnTo>
                  <a:lnTo>
                    <a:pt x="688" y="562"/>
                  </a:lnTo>
                  <a:lnTo>
                    <a:pt x="688" y="564"/>
                  </a:lnTo>
                  <a:lnTo>
                    <a:pt x="688" y="568"/>
                  </a:lnTo>
                  <a:lnTo>
                    <a:pt x="690" y="569"/>
                  </a:lnTo>
                  <a:lnTo>
                    <a:pt x="691" y="571"/>
                  </a:lnTo>
                  <a:lnTo>
                    <a:pt x="693" y="573"/>
                  </a:lnTo>
                  <a:lnTo>
                    <a:pt x="693" y="575"/>
                  </a:lnTo>
                  <a:lnTo>
                    <a:pt x="695" y="577"/>
                  </a:lnTo>
                  <a:lnTo>
                    <a:pt x="695" y="579"/>
                  </a:lnTo>
                  <a:lnTo>
                    <a:pt x="695" y="581"/>
                  </a:lnTo>
                  <a:lnTo>
                    <a:pt x="693" y="583"/>
                  </a:lnTo>
                  <a:lnTo>
                    <a:pt x="693" y="585"/>
                  </a:lnTo>
                  <a:lnTo>
                    <a:pt x="695" y="585"/>
                  </a:lnTo>
                  <a:lnTo>
                    <a:pt x="695" y="587"/>
                  </a:lnTo>
                  <a:lnTo>
                    <a:pt x="697" y="587"/>
                  </a:lnTo>
                  <a:lnTo>
                    <a:pt x="697" y="588"/>
                  </a:lnTo>
                  <a:lnTo>
                    <a:pt x="695" y="588"/>
                  </a:lnTo>
                  <a:lnTo>
                    <a:pt x="695" y="590"/>
                  </a:lnTo>
                  <a:lnTo>
                    <a:pt x="693" y="590"/>
                  </a:lnTo>
                  <a:lnTo>
                    <a:pt x="691" y="590"/>
                  </a:lnTo>
                  <a:lnTo>
                    <a:pt x="691" y="592"/>
                  </a:lnTo>
                  <a:lnTo>
                    <a:pt x="691" y="594"/>
                  </a:lnTo>
                  <a:lnTo>
                    <a:pt x="693" y="596"/>
                  </a:lnTo>
                  <a:lnTo>
                    <a:pt x="693" y="598"/>
                  </a:lnTo>
                  <a:lnTo>
                    <a:pt x="693" y="600"/>
                  </a:lnTo>
                  <a:lnTo>
                    <a:pt x="695" y="600"/>
                  </a:lnTo>
                  <a:lnTo>
                    <a:pt x="697" y="600"/>
                  </a:lnTo>
                  <a:lnTo>
                    <a:pt x="697" y="602"/>
                  </a:lnTo>
                  <a:lnTo>
                    <a:pt x="699" y="602"/>
                  </a:lnTo>
                  <a:lnTo>
                    <a:pt x="701" y="602"/>
                  </a:lnTo>
                  <a:lnTo>
                    <a:pt x="703" y="602"/>
                  </a:lnTo>
                  <a:lnTo>
                    <a:pt x="705" y="602"/>
                  </a:lnTo>
                  <a:lnTo>
                    <a:pt x="707" y="604"/>
                  </a:lnTo>
                  <a:lnTo>
                    <a:pt x="709" y="604"/>
                  </a:lnTo>
                  <a:lnTo>
                    <a:pt x="710" y="606"/>
                  </a:lnTo>
                  <a:lnTo>
                    <a:pt x="710" y="607"/>
                  </a:lnTo>
                  <a:lnTo>
                    <a:pt x="712" y="607"/>
                  </a:lnTo>
                  <a:lnTo>
                    <a:pt x="712" y="609"/>
                  </a:lnTo>
                  <a:lnTo>
                    <a:pt x="714" y="609"/>
                  </a:lnTo>
                  <a:lnTo>
                    <a:pt x="714" y="611"/>
                  </a:lnTo>
                  <a:lnTo>
                    <a:pt x="716" y="611"/>
                  </a:lnTo>
                  <a:lnTo>
                    <a:pt x="716" y="613"/>
                  </a:lnTo>
                  <a:lnTo>
                    <a:pt x="718" y="613"/>
                  </a:lnTo>
                  <a:lnTo>
                    <a:pt x="718" y="615"/>
                  </a:lnTo>
                  <a:lnTo>
                    <a:pt x="718" y="617"/>
                  </a:lnTo>
                  <a:lnTo>
                    <a:pt x="718" y="619"/>
                  </a:lnTo>
                  <a:lnTo>
                    <a:pt x="718" y="621"/>
                  </a:lnTo>
                  <a:lnTo>
                    <a:pt x="718" y="623"/>
                  </a:lnTo>
                  <a:lnTo>
                    <a:pt x="718" y="625"/>
                  </a:lnTo>
                  <a:lnTo>
                    <a:pt x="718" y="626"/>
                  </a:lnTo>
                  <a:lnTo>
                    <a:pt x="720" y="626"/>
                  </a:lnTo>
                  <a:lnTo>
                    <a:pt x="720" y="628"/>
                  </a:lnTo>
                  <a:lnTo>
                    <a:pt x="722" y="630"/>
                  </a:lnTo>
                  <a:lnTo>
                    <a:pt x="722" y="628"/>
                  </a:lnTo>
                  <a:lnTo>
                    <a:pt x="724" y="628"/>
                  </a:lnTo>
                  <a:lnTo>
                    <a:pt x="726" y="626"/>
                  </a:lnTo>
                  <a:lnTo>
                    <a:pt x="729" y="625"/>
                  </a:lnTo>
                  <a:lnTo>
                    <a:pt x="733" y="623"/>
                  </a:lnTo>
                  <a:lnTo>
                    <a:pt x="737" y="621"/>
                  </a:lnTo>
                  <a:lnTo>
                    <a:pt x="739" y="619"/>
                  </a:lnTo>
                  <a:lnTo>
                    <a:pt x="741" y="619"/>
                  </a:lnTo>
                  <a:lnTo>
                    <a:pt x="743" y="619"/>
                  </a:lnTo>
                  <a:lnTo>
                    <a:pt x="743" y="621"/>
                  </a:lnTo>
                  <a:lnTo>
                    <a:pt x="745" y="621"/>
                  </a:lnTo>
                  <a:lnTo>
                    <a:pt x="743" y="623"/>
                  </a:lnTo>
                  <a:lnTo>
                    <a:pt x="743" y="625"/>
                  </a:lnTo>
                  <a:lnTo>
                    <a:pt x="743" y="626"/>
                  </a:lnTo>
                  <a:lnTo>
                    <a:pt x="743" y="628"/>
                  </a:lnTo>
                  <a:lnTo>
                    <a:pt x="743" y="630"/>
                  </a:lnTo>
                  <a:lnTo>
                    <a:pt x="741" y="630"/>
                  </a:lnTo>
                  <a:lnTo>
                    <a:pt x="741" y="632"/>
                  </a:lnTo>
                  <a:lnTo>
                    <a:pt x="743" y="634"/>
                  </a:lnTo>
                  <a:lnTo>
                    <a:pt x="743" y="636"/>
                  </a:lnTo>
                  <a:lnTo>
                    <a:pt x="743" y="638"/>
                  </a:lnTo>
                  <a:lnTo>
                    <a:pt x="745" y="638"/>
                  </a:lnTo>
                  <a:lnTo>
                    <a:pt x="745" y="640"/>
                  </a:lnTo>
                  <a:lnTo>
                    <a:pt x="745" y="642"/>
                  </a:lnTo>
                  <a:lnTo>
                    <a:pt x="745" y="644"/>
                  </a:lnTo>
                  <a:lnTo>
                    <a:pt x="745" y="645"/>
                  </a:lnTo>
                  <a:lnTo>
                    <a:pt x="743" y="647"/>
                  </a:lnTo>
                  <a:lnTo>
                    <a:pt x="745" y="649"/>
                  </a:lnTo>
                  <a:lnTo>
                    <a:pt x="747" y="649"/>
                  </a:lnTo>
                  <a:lnTo>
                    <a:pt x="748" y="649"/>
                  </a:lnTo>
                  <a:lnTo>
                    <a:pt x="750" y="649"/>
                  </a:lnTo>
                  <a:lnTo>
                    <a:pt x="752" y="651"/>
                  </a:lnTo>
                  <a:lnTo>
                    <a:pt x="754" y="651"/>
                  </a:lnTo>
                  <a:lnTo>
                    <a:pt x="754" y="653"/>
                  </a:lnTo>
                  <a:lnTo>
                    <a:pt x="754" y="655"/>
                  </a:lnTo>
                  <a:lnTo>
                    <a:pt x="752" y="655"/>
                  </a:lnTo>
                  <a:lnTo>
                    <a:pt x="750" y="655"/>
                  </a:lnTo>
                  <a:lnTo>
                    <a:pt x="748" y="655"/>
                  </a:lnTo>
                  <a:lnTo>
                    <a:pt x="748" y="657"/>
                  </a:lnTo>
                  <a:lnTo>
                    <a:pt x="748" y="659"/>
                  </a:lnTo>
                  <a:lnTo>
                    <a:pt x="748" y="661"/>
                  </a:lnTo>
                  <a:lnTo>
                    <a:pt x="750" y="661"/>
                  </a:lnTo>
                  <a:lnTo>
                    <a:pt x="750" y="663"/>
                  </a:lnTo>
                  <a:lnTo>
                    <a:pt x="750" y="664"/>
                  </a:lnTo>
                  <a:lnTo>
                    <a:pt x="750" y="666"/>
                  </a:lnTo>
                  <a:lnTo>
                    <a:pt x="752" y="668"/>
                  </a:lnTo>
                  <a:lnTo>
                    <a:pt x="752" y="670"/>
                  </a:lnTo>
                  <a:lnTo>
                    <a:pt x="756" y="672"/>
                  </a:lnTo>
                  <a:lnTo>
                    <a:pt x="758" y="676"/>
                  </a:lnTo>
                  <a:lnTo>
                    <a:pt x="760" y="678"/>
                  </a:lnTo>
                  <a:lnTo>
                    <a:pt x="760" y="680"/>
                  </a:lnTo>
                  <a:lnTo>
                    <a:pt x="762" y="682"/>
                  </a:lnTo>
                  <a:lnTo>
                    <a:pt x="762" y="683"/>
                  </a:lnTo>
                  <a:lnTo>
                    <a:pt x="762" y="687"/>
                  </a:lnTo>
                  <a:lnTo>
                    <a:pt x="760" y="689"/>
                  </a:lnTo>
                  <a:lnTo>
                    <a:pt x="760" y="691"/>
                  </a:lnTo>
                  <a:lnTo>
                    <a:pt x="758" y="693"/>
                  </a:lnTo>
                  <a:lnTo>
                    <a:pt x="756" y="695"/>
                  </a:lnTo>
                  <a:lnTo>
                    <a:pt x="756" y="697"/>
                  </a:lnTo>
                  <a:lnTo>
                    <a:pt x="756" y="699"/>
                  </a:lnTo>
                  <a:lnTo>
                    <a:pt x="758" y="701"/>
                  </a:lnTo>
                  <a:lnTo>
                    <a:pt x="760" y="701"/>
                  </a:lnTo>
                  <a:lnTo>
                    <a:pt x="760" y="702"/>
                  </a:lnTo>
                  <a:lnTo>
                    <a:pt x="760" y="704"/>
                  </a:lnTo>
                  <a:lnTo>
                    <a:pt x="762" y="704"/>
                  </a:lnTo>
                  <a:lnTo>
                    <a:pt x="764" y="706"/>
                  </a:lnTo>
                  <a:lnTo>
                    <a:pt x="762" y="708"/>
                  </a:lnTo>
                  <a:lnTo>
                    <a:pt x="760" y="710"/>
                  </a:lnTo>
                  <a:lnTo>
                    <a:pt x="758" y="710"/>
                  </a:lnTo>
                  <a:lnTo>
                    <a:pt x="756" y="710"/>
                  </a:lnTo>
                  <a:lnTo>
                    <a:pt x="754" y="712"/>
                  </a:lnTo>
                  <a:lnTo>
                    <a:pt x="752" y="714"/>
                  </a:lnTo>
                  <a:lnTo>
                    <a:pt x="752" y="716"/>
                  </a:lnTo>
                  <a:lnTo>
                    <a:pt x="752" y="718"/>
                  </a:lnTo>
                  <a:lnTo>
                    <a:pt x="752" y="720"/>
                  </a:lnTo>
                  <a:lnTo>
                    <a:pt x="754" y="721"/>
                  </a:lnTo>
                  <a:lnTo>
                    <a:pt x="756" y="723"/>
                  </a:lnTo>
                  <a:lnTo>
                    <a:pt x="758" y="725"/>
                  </a:lnTo>
                  <a:lnTo>
                    <a:pt x="758" y="727"/>
                  </a:lnTo>
                  <a:lnTo>
                    <a:pt x="760" y="729"/>
                  </a:lnTo>
                  <a:lnTo>
                    <a:pt x="762" y="731"/>
                  </a:lnTo>
                  <a:lnTo>
                    <a:pt x="764" y="733"/>
                  </a:lnTo>
                  <a:lnTo>
                    <a:pt x="766" y="735"/>
                  </a:lnTo>
                  <a:lnTo>
                    <a:pt x="767" y="735"/>
                  </a:lnTo>
                  <a:lnTo>
                    <a:pt x="769" y="735"/>
                  </a:lnTo>
                  <a:lnTo>
                    <a:pt x="769" y="737"/>
                  </a:lnTo>
                  <a:lnTo>
                    <a:pt x="771" y="737"/>
                  </a:lnTo>
                  <a:lnTo>
                    <a:pt x="771" y="739"/>
                  </a:lnTo>
                  <a:lnTo>
                    <a:pt x="771" y="740"/>
                  </a:lnTo>
                  <a:lnTo>
                    <a:pt x="773" y="742"/>
                  </a:lnTo>
                  <a:lnTo>
                    <a:pt x="773" y="744"/>
                  </a:lnTo>
                  <a:lnTo>
                    <a:pt x="773" y="746"/>
                  </a:lnTo>
                  <a:lnTo>
                    <a:pt x="775" y="748"/>
                  </a:lnTo>
                  <a:lnTo>
                    <a:pt x="775" y="750"/>
                  </a:lnTo>
                  <a:lnTo>
                    <a:pt x="777" y="750"/>
                  </a:lnTo>
                  <a:lnTo>
                    <a:pt x="777" y="752"/>
                  </a:lnTo>
                  <a:lnTo>
                    <a:pt x="779" y="756"/>
                  </a:lnTo>
                  <a:lnTo>
                    <a:pt x="781" y="758"/>
                  </a:lnTo>
                  <a:lnTo>
                    <a:pt x="781" y="759"/>
                  </a:lnTo>
                  <a:lnTo>
                    <a:pt x="783" y="761"/>
                  </a:lnTo>
                  <a:lnTo>
                    <a:pt x="788" y="761"/>
                  </a:lnTo>
                  <a:lnTo>
                    <a:pt x="796" y="763"/>
                  </a:lnTo>
                  <a:lnTo>
                    <a:pt x="802" y="765"/>
                  </a:lnTo>
                  <a:lnTo>
                    <a:pt x="807" y="767"/>
                  </a:lnTo>
                  <a:lnTo>
                    <a:pt x="807" y="765"/>
                  </a:lnTo>
                  <a:lnTo>
                    <a:pt x="809" y="765"/>
                  </a:lnTo>
                  <a:lnTo>
                    <a:pt x="811" y="765"/>
                  </a:lnTo>
                  <a:lnTo>
                    <a:pt x="813" y="765"/>
                  </a:lnTo>
                  <a:lnTo>
                    <a:pt x="815" y="765"/>
                  </a:lnTo>
                  <a:lnTo>
                    <a:pt x="817" y="765"/>
                  </a:lnTo>
                  <a:lnTo>
                    <a:pt x="823" y="771"/>
                  </a:lnTo>
                  <a:lnTo>
                    <a:pt x="826" y="771"/>
                  </a:lnTo>
                  <a:lnTo>
                    <a:pt x="828" y="773"/>
                  </a:lnTo>
                  <a:lnTo>
                    <a:pt x="828" y="771"/>
                  </a:lnTo>
                  <a:lnTo>
                    <a:pt x="830" y="771"/>
                  </a:lnTo>
                  <a:lnTo>
                    <a:pt x="830" y="769"/>
                  </a:lnTo>
                  <a:lnTo>
                    <a:pt x="832" y="769"/>
                  </a:lnTo>
                  <a:lnTo>
                    <a:pt x="834" y="769"/>
                  </a:lnTo>
                  <a:lnTo>
                    <a:pt x="836" y="769"/>
                  </a:lnTo>
                  <a:lnTo>
                    <a:pt x="838" y="771"/>
                  </a:lnTo>
                  <a:lnTo>
                    <a:pt x="840" y="771"/>
                  </a:lnTo>
                  <a:lnTo>
                    <a:pt x="840" y="773"/>
                  </a:lnTo>
                  <a:lnTo>
                    <a:pt x="840" y="775"/>
                  </a:lnTo>
                  <a:lnTo>
                    <a:pt x="842" y="775"/>
                  </a:lnTo>
                  <a:lnTo>
                    <a:pt x="842" y="777"/>
                  </a:lnTo>
                  <a:lnTo>
                    <a:pt x="842" y="778"/>
                  </a:lnTo>
                  <a:lnTo>
                    <a:pt x="842" y="780"/>
                  </a:lnTo>
                  <a:lnTo>
                    <a:pt x="842" y="782"/>
                  </a:lnTo>
                  <a:lnTo>
                    <a:pt x="842" y="784"/>
                  </a:lnTo>
                  <a:lnTo>
                    <a:pt x="843" y="784"/>
                  </a:lnTo>
                  <a:lnTo>
                    <a:pt x="845" y="784"/>
                  </a:lnTo>
                  <a:lnTo>
                    <a:pt x="847" y="784"/>
                  </a:lnTo>
                  <a:lnTo>
                    <a:pt x="847" y="786"/>
                  </a:lnTo>
                  <a:lnTo>
                    <a:pt x="849" y="786"/>
                  </a:lnTo>
                  <a:lnTo>
                    <a:pt x="849" y="788"/>
                  </a:lnTo>
                  <a:lnTo>
                    <a:pt x="849" y="790"/>
                  </a:lnTo>
                  <a:lnTo>
                    <a:pt x="849" y="792"/>
                  </a:lnTo>
                  <a:lnTo>
                    <a:pt x="849" y="794"/>
                  </a:lnTo>
                  <a:lnTo>
                    <a:pt x="849" y="795"/>
                  </a:lnTo>
                  <a:lnTo>
                    <a:pt x="847" y="797"/>
                  </a:lnTo>
                  <a:lnTo>
                    <a:pt x="845" y="797"/>
                  </a:lnTo>
                  <a:lnTo>
                    <a:pt x="847" y="797"/>
                  </a:lnTo>
                  <a:lnTo>
                    <a:pt x="849" y="799"/>
                  </a:lnTo>
                  <a:lnTo>
                    <a:pt x="849" y="797"/>
                  </a:lnTo>
                  <a:lnTo>
                    <a:pt x="851" y="797"/>
                  </a:lnTo>
                  <a:lnTo>
                    <a:pt x="851" y="795"/>
                  </a:lnTo>
                  <a:lnTo>
                    <a:pt x="853" y="795"/>
                  </a:lnTo>
                  <a:lnTo>
                    <a:pt x="853" y="797"/>
                  </a:lnTo>
                  <a:lnTo>
                    <a:pt x="853" y="799"/>
                  </a:lnTo>
                  <a:lnTo>
                    <a:pt x="855" y="799"/>
                  </a:lnTo>
                  <a:lnTo>
                    <a:pt x="855" y="801"/>
                  </a:lnTo>
                  <a:lnTo>
                    <a:pt x="855" y="803"/>
                  </a:lnTo>
                  <a:lnTo>
                    <a:pt x="857" y="803"/>
                  </a:lnTo>
                  <a:lnTo>
                    <a:pt x="857" y="805"/>
                  </a:lnTo>
                  <a:lnTo>
                    <a:pt x="857" y="807"/>
                  </a:lnTo>
                  <a:lnTo>
                    <a:pt x="859" y="807"/>
                  </a:lnTo>
                  <a:lnTo>
                    <a:pt x="861" y="809"/>
                  </a:lnTo>
                  <a:lnTo>
                    <a:pt x="862" y="807"/>
                  </a:lnTo>
                  <a:lnTo>
                    <a:pt x="862" y="809"/>
                  </a:lnTo>
                  <a:lnTo>
                    <a:pt x="864" y="809"/>
                  </a:lnTo>
                  <a:lnTo>
                    <a:pt x="866" y="809"/>
                  </a:lnTo>
                  <a:lnTo>
                    <a:pt x="870" y="807"/>
                  </a:lnTo>
                  <a:lnTo>
                    <a:pt x="870" y="809"/>
                  </a:lnTo>
                  <a:lnTo>
                    <a:pt x="872" y="811"/>
                  </a:lnTo>
                  <a:lnTo>
                    <a:pt x="868" y="811"/>
                  </a:lnTo>
                  <a:lnTo>
                    <a:pt x="870" y="813"/>
                  </a:lnTo>
                  <a:lnTo>
                    <a:pt x="872" y="814"/>
                  </a:lnTo>
                  <a:lnTo>
                    <a:pt x="874" y="814"/>
                  </a:lnTo>
                  <a:lnTo>
                    <a:pt x="876" y="814"/>
                  </a:lnTo>
                  <a:lnTo>
                    <a:pt x="876" y="818"/>
                  </a:lnTo>
                  <a:lnTo>
                    <a:pt x="876" y="820"/>
                  </a:lnTo>
                  <a:lnTo>
                    <a:pt x="876" y="822"/>
                  </a:lnTo>
                  <a:lnTo>
                    <a:pt x="878" y="824"/>
                  </a:lnTo>
                  <a:lnTo>
                    <a:pt x="880" y="826"/>
                  </a:lnTo>
                  <a:lnTo>
                    <a:pt x="881" y="830"/>
                  </a:lnTo>
                  <a:lnTo>
                    <a:pt x="883" y="832"/>
                  </a:lnTo>
                  <a:lnTo>
                    <a:pt x="885" y="833"/>
                  </a:lnTo>
                  <a:lnTo>
                    <a:pt x="885" y="837"/>
                  </a:lnTo>
                  <a:lnTo>
                    <a:pt x="887" y="839"/>
                  </a:lnTo>
                  <a:lnTo>
                    <a:pt x="887" y="843"/>
                  </a:lnTo>
                  <a:lnTo>
                    <a:pt x="887" y="849"/>
                  </a:lnTo>
                  <a:lnTo>
                    <a:pt x="887" y="851"/>
                  </a:lnTo>
                  <a:lnTo>
                    <a:pt x="885" y="854"/>
                  </a:lnTo>
                  <a:lnTo>
                    <a:pt x="885" y="858"/>
                  </a:lnTo>
                  <a:lnTo>
                    <a:pt x="881" y="866"/>
                  </a:lnTo>
                  <a:lnTo>
                    <a:pt x="881" y="868"/>
                  </a:lnTo>
                  <a:lnTo>
                    <a:pt x="881" y="870"/>
                  </a:lnTo>
                  <a:lnTo>
                    <a:pt x="881" y="871"/>
                  </a:lnTo>
                  <a:lnTo>
                    <a:pt x="881" y="873"/>
                  </a:lnTo>
                  <a:lnTo>
                    <a:pt x="881" y="875"/>
                  </a:lnTo>
                  <a:lnTo>
                    <a:pt x="880" y="875"/>
                  </a:lnTo>
                  <a:lnTo>
                    <a:pt x="878" y="875"/>
                  </a:lnTo>
                  <a:lnTo>
                    <a:pt x="866" y="873"/>
                  </a:lnTo>
                  <a:lnTo>
                    <a:pt x="862" y="871"/>
                  </a:lnTo>
                  <a:lnTo>
                    <a:pt x="861" y="871"/>
                  </a:lnTo>
                  <a:lnTo>
                    <a:pt x="859" y="871"/>
                  </a:lnTo>
                  <a:lnTo>
                    <a:pt x="857" y="870"/>
                  </a:lnTo>
                  <a:lnTo>
                    <a:pt x="855" y="868"/>
                  </a:lnTo>
                  <a:lnTo>
                    <a:pt x="851" y="864"/>
                  </a:lnTo>
                  <a:lnTo>
                    <a:pt x="847" y="860"/>
                  </a:lnTo>
                  <a:lnTo>
                    <a:pt x="845" y="856"/>
                  </a:lnTo>
                  <a:lnTo>
                    <a:pt x="843" y="854"/>
                  </a:lnTo>
                  <a:lnTo>
                    <a:pt x="842" y="852"/>
                  </a:lnTo>
                  <a:lnTo>
                    <a:pt x="840" y="852"/>
                  </a:lnTo>
                  <a:lnTo>
                    <a:pt x="836" y="854"/>
                  </a:lnTo>
                  <a:lnTo>
                    <a:pt x="834" y="854"/>
                  </a:lnTo>
                  <a:lnTo>
                    <a:pt x="830" y="854"/>
                  </a:lnTo>
                  <a:lnTo>
                    <a:pt x="828" y="854"/>
                  </a:lnTo>
                  <a:lnTo>
                    <a:pt x="824" y="854"/>
                  </a:lnTo>
                  <a:lnTo>
                    <a:pt x="819" y="856"/>
                  </a:lnTo>
                  <a:lnTo>
                    <a:pt x="813" y="856"/>
                  </a:lnTo>
                  <a:lnTo>
                    <a:pt x="809" y="856"/>
                  </a:lnTo>
                  <a:lnTo>
                    <a:pt x="804" y="856"/>
                  </a:lnTo>
                  <a:lnTo>
                    <a:pt x="800" y="856"/>
                  </a:lnTo>
                  <a:lnTo>
                    <a:pt x="796" y="854"/>
                  </a:lnTo>
                  <a:lnTo>
                    <a:pt x="796" y="856"/>
                  </a:lnTo>
                  <a:lnTo>
                    <a:pt x="788" y="860"/>
                  </a:lnTo>
                  <a:lnTo>
                    <a:pt x="781" y="864"/>
                  </a:lnTo>
                  <a:lnTo>
                    <a:pt x="775" y="866"/>
                  </a:lnTo>
                  <a:lnTo>
                    <a:pt x="769" y="868"/>
                  </a:lnTo>
                  <a:lnTo>
                    <a:pt x="767" y="870"/>
                  </a:lnTo>
                  <a:lnTo>
                    <a:pt x="762" y="873"/>
                  </a:lnTo>
                  <a:lnTo>
                    <a:pt x="758" y="875"/>
                  </a:lnTo>
                  <a:lnTo>
                    <a:pt x="754" y="877"/>
                  </a:lnTo>
                  <a:lnTo>
                    <a:pt x="750" y="877"/>
                  </a:lnTo>
                  <a:lnTo>
                    <a:pt x="743" y="879"/>
                  </a:lnTo>
                  <a:lnTo>
                    <a:pt x="739" y="879"/>
                  </a:lnTo>
                  <a:lnTo>
                    <a:pt x="733" y="877"/>
                  </a:lnTo>
                  <a:lnTo>
                    <a:pt x="728" y="877"/>
                  </a:lnTo>
                  <a:lnTo>
                    <a:pt x="722" y="875"/>
                  </a:lnTo>
                  <a:lnTo>
                    <a:pt x="718" y="875"/>
                  </a:lnTo>
                  <a:lnTo>
                    <a:pt x="716" y="875"/>
                  </a:lnTo>
                  <a:lnTo>
                    <a:pt x="712" y="877"/>
                  </a:lnTo>
                  <a:lnTo>
                    <a:pt x="707" y="879"/>
                  </a:lnTo>
                  <a:lnTo>
                    <a:pt x="699" y="881"/>
                  </a:lnTo>
                  <a:lnTo>
                    <a:pt x="697" y="881"/>
                  </a:lnTo>
                  <a:lnTo>
                    <a:pt x="693" y="883"/>
                  </a:lnTo>
                  <a:lnTo>
                    <a:pt x="690" y="885"/>
                  </a:lnTo>
                  <a:lnTo>
                    <a:pt x="686" y="887"/>
                  </a:lnTo>
                  <a:lnTo>
                    <a:pt x="682" y="889"/>
                  </a:lnTo>
                  <a:lnTo>
                    <a:pt x="680" y="889"/>
                  </a:lnTo>
                  <a:lnTo>
                    <a:pt x="676" y="892"/>
                  </a:lnTo>
                  <a:lnTo>
                    <a:pt x="672" y="896"/>
                  </a:lnTo>
                  <a:lnTo>
                    <a:pt x="671" y="900"/>
                  </a:lnTo>
                  <a:lnTo>
                    <a:pt x="671" y="902"/>
                  </a:lnTo>
                  <a:lnTo>
                    <a:pt x="671" y="904"/>
                  </a:lnTo>
                  <a:lnTo>
                    <a:pt x="671" y="906"/>
                  </a:lnTo>
                  <a:lnTo>
                    <a:pt x="672" y="908"/>
                  </a:lnTo>
                  <a:lnTo>
                    <a:pt x="672" y="909"/>
                  </a:lnTo>
                  <a:lnTo>
                    <a:pt x="672" y="911"/>
                  </a:lnTo>
                  <a:lnTo>
                    <a:pt x="671" y="913"/>
                  </a:lnTo>
                  <a:lnTo>
                    <a:pt x="669" y="917"/>
                  </a:lnTo>
                  <a:lnTo>
                    <a:pt x="667" y="919"/>
                  </a:lnTo>
                  <a:lnTo>
                    <a:pt x="663" y="921"/>
                  </a:lnTo>
                  <a:lnTo>
                    <a:pt x="661" y="921"/>
                  </a:lnTo>
                  <a:lnTo>
                    <a:pt x="661" y="923"/>
                  </a:lnTo>
                  <a:lnTo>
                    <a:pt x="659" y="923"/>
                  </a:lnTo>
                  <a:lnTo>
                    <a:pt x="657" y="923"/>
                  </a:lnTo>
                  <a:lnTo>
                    <a:pt x="657" y="921"/>
                  </a:lnTo>
                  <a:lnTo>
                    <a:pt x="655" y="923"/>
                  </a:lnTo>
                  <a:lnTo>
                    <a:pt x="653" y="923"/>
                  </a:lnTo>
                  <a:lnTo>
                    <a:pt x="652" y="923"/>
                  </a:lnTo>
                  <a:lnTo>
                    <a:pt x="650" y="925"/>
                  </a:lnTo>
                  <a:lnTo>
                    <a:pt x="648" y="925"/>
                  </a:lnTo>
                  <a:lnTo>
                    <a:pt x="644" y="927"/>
                  </a:lnTo>
                  <a:lnTo>
                    <a:pt x="642" y="927"/>
                  </a:lnTo>
                  <a:lnTo>
                    <a:pt x="638" y="927"/>
                  </a:lnTo>
                  <a:lnTo>
                    <a:pt x="636" y="927"/>
                  </a:lnTo>
                  <a:lnTo>
                    <a:pt x="634" y="928"/>
                  </a:lnTo>
                  <a:lnTo>
                    <a:pt x="633" y="930"/>
                  </a:lnTo>
                  <a:lnTo>
                    <a:pt x="631" y="932"/>
                  </a:lnTo>
                  <a:lnTo>
                    <a:pt x="631" y="938"/>
                  </a:lnTo>
                  <a:lnTo>
                    <a:pt x="631" y="942"/>
                  </a:lnTo>
                  <a:lnTo>
                    <a:pt x="629" y="944"/>
                  </a:lnTo>
                  <a:lnTo>
                    <a:pt x="627" y="947"/>
                  </a:lnTo>
                  <a:lnTo>
                    <a:pt x="625" y="951"/>
                  </a:lnTo>
                  <a:lnTo>
                    <a:pt x="621" y="955"/>
                  </a:lnTo>
                  <a:lnTo>
                    <a:pt x="615" y="959"/>
                  </a:lnTo>
                  <a:lnTo>
                    <a:pt x="614" y="963"/>
                  </a:lnTo>
                  <a:lnTo>
                    <a:pt x="612" y="965"/>
                  </a:lnTo>
                  <a:lnTo>
                    <a:pt x="610" y="968"/>
                  </a:lnTo>
                  <a:lnTo>
                    <a:pt x="610" y="974"/>
                  </a:lnTo>
                  <a:lnTo>
                    <a:pt x="608" y="978"/>
                  </a:lnTo>
                  <a:lnTo>
                    <a:pt x="610" y="982"/>
                  </a:lnTo>
                  <a:lnTo>
                    <a:pt x="610" y="985"/>
                  </a:lnTo>
                  <a:lnTo>
                    <a:pt x="612" y="987"/>
                  </a:lnTo>
                  <a:lnTo>
                    <a:pt x="614" y="989"/>
                  </a:lnTo>
                  <a:lnTo>
                    <a:pt x="615" y="991"/>
                  </a:lnTo>
                  <a:lnTo>
                    <a:pt x="617" y="993"/>
                  </a:lnTo>
                  <a:lnTo>
                    <a:pt x="619" y="993"/>
                  </a:lnTo>
                  <a:lnTo>
                    <a:pt x="619" y="995"/>
                  </a:lnTo>
                  <a:lnTo>
                    <a:pt x="621" y="995"/>
                  </a:lnTo>
                  <a:lnTo>
                    <a:pt x="623" y="997"/>
                  </a:lnTo>
                  <a:lnTo>
                    <a:pt x="625" y="997"/>
                  </a:lnTo>
                  <a:lnTo>
                    <a:pt x="627" y="999"/>
                  </a:lnTo>
                  <a:lnTo>
                    <a:pt x="627" y="1001"/>
                  </a:lnTo>
                  <a:lnTo>
                    <a:pt x="629" y="1003"/>
                  </a:lnTo>
                  <a:lnTo>
                    <a:pt x="631" y="1003"/>
                  </a:lnTo>
                  <a:lnTo>
                    <a:pt x="627" y="1004"/>
                  </a:lnTo>
                  <a:lnTo>
                    <a:pt x="625" y="1006"/>
                  </a:lnTo>
                  <a:lnTo>
                    <a:pt x="621" y="1008"/>
                  </a:lnTo>
                  <a:lnTo>
                    <a:pt x="619" y="1010"/>
                  </a:lnTo>
                  <a:lnTo>
                    <a:pt x="615" y="1012"/>
                  </a:lnTo>
                  <a:lnTo>
                    <a:pt x="614" y="1014"/>
                  </a:lnTo>
                  <a:lnTo>
                    <a:pt x="610" y="1016"/>
                  </a:lnTo>
                  <a:lnTo>
                    <a:pt x="608" y="1016"/>
                  </a:lnTo>
                  <a:lnTo>
                    <a:pt x="606" y="1016"/>
                  </a:lnTo>
                  <a:lnTo>
                    <a:pt x="606" y="1014"/>
                  </a:lnTo>
                  <a:lnTo>
                    <a:pt x="604" y="1014"/>
                  </a:lnTo>
                  <a:lnTo>
                    <a:pt x="604" y="1012"/>
                  </a:lnTo>
                  <a:lnTo>
                    <a:pt x="606" y="1010"/>
                  </a:lnTo>
                  <a:lnTo>
                    <a:pt x="606" y="1008"/>
                  </a:lnTo>
                  <a:lnTo>
                    <a:pt x="608" y="1004"/>
                  </a:lnTo>
                  <a:lnTo>
                    <a:pt x="610" y="1001"/>
                  </a:lnTo>
                  <a:lnTo>
                    <a:pt x="608" y="1001"/>
                  </a:lnTo>
                  <a:lnTo>
                    <a:pt x="606" y="999"/>
                  </a:lnTo>
                  <a:lnTo>
                    <a:pt x="606" y="997"/>
                  </a:lnTo>
                  <a:lnTo>
                    <a:pt x="604" y="997"/>
                  </a:lnTo>
                  <a:lnTo>
                    <a:pt x="602" y="995"/>
                  </a:lnTo>
                  <a:lnTo>
                    <a:pt x="598" y="995"/>
                  </a:lnTo>
                  <a:lnTo>
                    <a:pt x="596" y="995"/>
                  </a:lnTo>
                  <a:lnTo>
                    <a:pt x="595" y="995"/>
                  </a:lnTo>
                  <a:lnTo>
                    <a:pt x="593" y="995"/>
                  </a:lnTo>
                  <a:lnTo>
                    <a:pt x="587" y="995"/>
                  </a:lnTo>
                  <a:lnTo>
                    <a:pt x="579" y="997"/>
                  </a:lnTo>
                  <a:lnTo>
                    <a:pt x="574" y="997"/>
                  </a:lnTo>
                  <a:lnTo>
                    <a:pt x="570" y="995"/>
                  </a:lnTo>
                  <a:lnTo>
                    <a:pt x="564" y="995"/>
                  </a:lnTo>
                  <a:lnTo>
                    <a:pt x="558" y="995"/>
                  </a:lnTo>
                  <a:lnTo>
                    <a:pt x="555" y="995"/>
                  </a:lnTo>
                  <a:lnTo>
                    <a:pt x="551" y="995"/>
                  </a:lnTo>
                  <a:lnTo>
                    <a:pt x="549" y="995"/>
                  </a:lnTo>
                  <a:lnTo>
                    <a:pt x="549" y="997"/>
                  </a:lnTo>
                  <a:lnTo>
                    <a:pt x="547" y="997"/>
                  </a:lnTo>
                  <a:lnTo>
                    <a:pt x="547" y="999"/>
                  </a:lnTo>
                  <a:lnTo>
                    <a:pt x="547" y="1001"/>
                  </a:lnTo>
                  <a:lnTo>
                    <a:pt x="547" y="1003"/>
                  </a:lnTo>
                  <a:lnTo>
                    <a:pt x="547" y="1004"/>
                  </a:lnTo>
                  <a:lnTo>
                    <a:pt x="545" y="1004"/>
                  </a:lnTo>
                  <a:lnTo>
                    <a:pt x="541" y="1004"/>
                  </a:lnTo>
                  <a:lnTo>
                    <a:pt x="539" y="1006"/>
                  </a:lnTo>
                  <a:lnTo>
                    <a:pt x="537" y="1006"/>
                  </a:lnTo>
                  <a:lnTo>
                    <a:pt x="537" y="1004"/>
                  </a:lnTo>
                  <a:lnTo>
                    <a:pt x="536" y="1004"/>
                  </a:lnTo>
                  <a:lnTo>
                    <a:pt x="534" y="1006"/>
                  </a:lnTo>
                  <a:lnTo>
                    <a:pt x="532" y="1006"/>
                  </a:lnTo>
                  <a:lnTo>
                    <a:pt x="530" y="1006"/>
                  </a:lnTo>
                  <a:lnTo>
                    <a:pt x="526" y="1004"/>
                  </a:lnTo>
                  <a:lnTo>
                    <a:pt x="522" y="1003"/>
                  </a:lnTo>
                  <a:lnTo>
                    <a:pt x="515" y="999"/>
                  </a:lnTo>
                  <a:lnTo>
                    <a:pt x="511" y="997"/>
                  </a:lnTo>
                  <a:lnTo>
                    <a:pt x="505" y="995"/>
                  </a:lnTo>
                  <a:lnTo>
                    <a:pt x="503" y="993"/>
                  </a:lnTo>
                  <a:lnTo>
                    <a:pt x="501" y="993"/>
                  </a:lnTo>
                  <a:lnTo>
                    <a:pt x="498" y="995"/>
                  </a:lnTo>
                  <a:lnTo>
                    <a:pt x="496" y="997"/>
                  </a:lnTo>
                  <a:lnTo>
                    <a:pt x="496" y="999"/>
                  </a:lnTo>
                  <a:lnTo>
                    <a:pt x="494" y="999"/>
                  </a:lnTo>
                  <a:lnTo>
                    <a:pt x="490" y="999"/>
                  </a:lnTo>
                  <a:lnTo>
                    <a:pt x="482" y="999"/>
                  </a:lnTo>
                  <a:lnTo>
                    <a:pt x="469" y="999"/>
                  </a:lnTo>
                  <a:lnTo>
                    <a:pt x="442" y="1008"/>
                  </a:lnTo>
                  <a:lnTo>
                    <a:pt x="416" y="1016"/>
                  </a:lnTo>
                  <a:lnTo>
                    <a:pt x="406" y="1020"/>
                  </a:lnTo>
                  <a:lnTo>
                    <a:pt x="391" y="1025"/>
                  </a:lnTo>
                  <a:lnTo>
                    <a:pt x="340" y="1039"/>
                  </a:lnTo>
                  <a:lnTo>
                    <a:pt x="325" y="1042"/>
                  </a:lnTo>
                  <a:lnTo>
                    <a:pt x="311" y="1046"/>
                  </a:lnTo>
                  <a:lnTo>
                    <a:pt x="294" y="1052"/>
                  </a:lnTo>
                  <a:lnTo>
                    <a:pt x="292" y="1048"/>
                  </a:lnTo>
                  <a:lnTo>
                    <a:pt x="294" y="1046"/>
                  </a:lnTo>
                  <a:lnTo>
                    <a:pt x="294" y="1041"/>
                  </a:lnTo>
                  <a:lnTo>
                    <a:pt x="294" y="1039"/>
                  </a:lnTo>
                  <a:lnTo>
                    <a:pt x="294" y="1037"/>
                  </a:lnTo>
                  <a:lnTo>
                    <a:pt x="292" y="1033"/>
                  </a:lnTo>
                  <a:lnTo>
                    <a:pt x="294" y="1025"/>
                  </a:lnTo>
                  <a:lnTo>
                    <a:pt x="294" y="1018"/>
                  </a:lnTo>
                  <a:lnTo>
                    <a:pt x="296" y="1018"/>
                  </a:lnTo>
                  <a:lnTo>
                    <a:pt x="298" y="1018"/>
                  </a:lnTo>
                  <a:lnTo>
                    <a:pt x="300" y="1018"/>
                  </a:lnTo>
                  <a:lnTo>
                    <a:pt x="304" y="1016"/>
                  </a:lnTo>
                  <a:lnTo>
                    <a:pt x="309" y="1016"/>
                  </a:lnTo>
                  <a:lnTo>
                    <a:pt x="313" y="1016"/>
                  </a:lnTo>
                  <a:lnTo>
                    <a:pt x="315" y="1016"/>
                  </a:lnTo>
                  <a:lnTo>
                    <a:pt x="317" y="1014"/>
                  </a:lnTo>
                  <a:lnTo>
                    <a:pt x="319" y="1012"/>
                  </a:lnTo>
                  <a:lnTo>
                    <a:pt x="321" y="1010"/>
                  </a:lnTo>
                  <a:lnTo>
                    <a:pt x="323" y="1006"/>
                  </a:lnTo>
                  <a:lnTo>
                    <a:pt x="323" y="999"/>
                  </a:lnTo>
                  <a:lnTo>
                    <a:pt x="323" y="997"/>
                  </a:lnTo>
                  <a:lnTo>
                    <a:pt x="321" y="997"/>
                  </a:lnTo>
                  <a:lnTo>
                    <a:pt x="319" y="997"/>
                  </a:lnTo>
                  <a:lnTo>
                    <a:pt x="313" y="997"/>
                  </a:lnTo>
                  <a:lnTo>
                    <a:pt x="308" y="997"/>
                  </a:lnTo>
                  <a:lnTo>
                    <a:pt x="300" y="999"/>
                  </a:lnTo>
                  <a:lnTo>
                    <a:pt x="294" y="999"/>
                  </a:lnTo>
                  <a:lnTo>
                    <a:pt x="290" y="999"/>
                  </a:lnTo>
                  <a:lnTo>
                    <a:pt x="287" y="999"/>
                  </a:lnTo>
                  <a:lnTo>
                    <a:pt x="283" y="1001"/>
                  </a:lnTo>
                  <a:lnTo>
                    <a:pt x="279" y="999"/>
                  </a:lnTo>
                  <a:lnTo>
                    <a:pt x="275" y="1001"/>
                  </a:lnTo>
                  <a:lnTo>
                    <a:pt x="273" y="1001"/>
                  </a:lnTo>
                  <a:lnTo>
                    <a:pt x="271" y="1001"/>
                  </a:lnTo>
                  <a:lnTo>
                    <a:pt x="271" y="1003"/>
                  </a:lnTo>
                  <a:lnTo>
                    <a:pt x="270" y="1003"/>
                  </a:lnTo>
                  <a:lnTo>
                    <a:pt x="268" y="1003"/>
                  </a:lnTo>
                  <a:lnTo>
                    <a:pt x="266" y="1004"/>
                  </a:lnTo>
                  <a:lnTo>
                    <a:pt x="266" y="1003"/>
                  </a:lnTo>
                  <a:lnTo>
                    <a:pt x="264" y="1001"/>
                  </a:lnTo>
                  <a:lnTo>
                    <a:pt x="262" y="997"/>
                  </a:lnTo>
                  <a:lnTo>
                    <a:pt x="260" y="995"/>
                  </a:lnTo>
                  <a:lnTo>
                    <a:pt x="260" y="991"/>
                  </a:lnTo>
                  <a:lnTo>
                    <a:pt x="260" y="987"/>
                  </a:lnTo>
                  <a:lnTo>
                    <a:pt x="262" y="976"/>
                  </a:lnTo>
                  <a:lnTo>
                    <a:pt x="262" y="966"/>
                  </a:lnTo>
                  <a:lnTo>
                    <a:pt x="264" y="965"/>
                  </a:lnTo>
                  <a:lnTo>
                    <a:pt x="266" y="963"/>
                  </a:lnTo>
                  <a:lnTo>
                    <a:pt x="271" y="961"/>
                  </a:lnTo>
                  <a:lnTo>
                    <a:pt x="277" y="957"/>
                  </a:lnTo>
                  <a:lnTo>
                    <a:pt x="283" y="955"/>
                  </a:lnTo>
                  <a:lnTo>
                    <a:pt x="289" y="951"/>
                  </a:lnTo>
                  <a:lnTo>
                    <a:pt x="287" y="949"/>
                  </a:lnTo>
                  <a:lnTo>
                    <a:pt x="287" y="947"/>
                  </a:lnTo>
                  <a:lnTo>
                    <a:pt x="283" y="942"/>
                  </a:lnTo>
                  <a:lnTo>
                    <a:pt x="281" y="934"/>
                  </a:lnTo>
                  <a:lnTo>
                    <a:pt x="279" y="930"/>
                  </a:lnTo>
                  <a:lnTo>
                    <a:pt x="277" y="930"/>
                  </a:lnTo>
                  <a:lnTo>
                    <a:pt x="277" y="928"/>
                  </a:lnTo>
                  <a:lnTo>
                    <a:pt x="277" y="927"/>
                  </a:lnTo>
                  <a:lnTo>
                    <a:pt x="277" y="921"/>
                  </a:lnTo>
                  <a:lnTo>
                    <a:pt x="273" y="919"/>
                  </a:lnTo>
                  <a:lnTo>
                    <a:pt x="271" y="917"/>
                  </a:lnTo>
                  <a:lnTo>
                    <a:pt x="270" y="915"/>
                  </a:lnTo>
                  <a:lnTo>
                    <a:pt x="264" y="913"/>
                  </a:lnTo>
                  <a:lnTo>
                    <a:pt x="260" y="913"/>
                  </a:lnTo>
                  <a:lnTo>
                    <a:pt x="258" y="911"/>
                  </a:lnTo>
                  <a:lnTo>
                    <a:pt x="256" y="911"/>
                  </a:lnTo>
                  <a:lnTo>
                    <a:pt x="254" y="911"/>
                  </a:lnTo>
                  <a:lnTo>
                    <a:pt x="252" y="911"/>
                  </a:lnTo>
                  <a:lnTo>
                    <a:pt x="252" y="909"/>
                  </a:lnTo>
                  <a:lnTo>
                    <a:pt x="251" y="909"/>
                  </a:lnTo>
                  <a:lnTo>
                    <a:pt x="249" y="911"/>
                  </a:lnTo>
                  <a:lnTo>
                    <a:pt x="249" y="913"/>
                  </a:lnTo>
                  <a:lnTo>
                    <a:pt x="247" y="913"/>
                  </a:lnTo>
                  <a:lnTo>
                    <a:pt x="247" y="915"/>
                  </a:lnTo>
                  <a:lnTo>
                    <a:pt x="243" y="919"/>
                  </a:lnTo>
                  <a:lnTo>
                    <a:pt x="243" y="921"/>
                  </a:lnTo>
                  <a:lnTo>
                    <a:pt x="241" y="923"/>
                  </a:lnTo>
                  <a:lnTo>
                    <a:pt x="241" y="925"/>
                  </a:lnTo>
                  <a:lnTo>
                    <a:pt x="241" y="927"/>
                  </a:lnTo>
                  <a:lnTo>
                    <a:pt x="237" y="928"/>
                  </a:lnTo>
                  <a:lnTo>
                    <a:pt x="228" y="938"/>
                  </a:lnTo>
                  <a:lnTo>
                    <a:pt x="216" y="947"/>
                  </a:lnTo>
                  <a:lnTo>
                    <a:pt x="201" y="961"/>
                  </a:lnTo>
                  <a:lnTo>
                    <a:pt x="194" y="966"/>
                  </a:lnTo>
                  <a:lnTo>
                    <a:pt x="192" y="965"/>
                  </a:lnTo>
                  <a:lnTo>
                    <a:pt x="188" y="961"/>
                  </a:lnTo>
                  <a:lnTo>
                    <a:pt x="184" y="957"/>
                  </a:lnTo>
                  <a:lnTo>
                    <a:pt x="180" y="951"/>
                  </a:lnTo>
                  <a:lnTo>
                    <a:pt x="173" y="947"/>
                  </a:lnTo>
                  <a:lnTo>
                    <a:pt x="169" y="944"/>
                  </a:lnTo>
                  <a:lnTo>
                    <a:pt x="167" y="940"/>
                  </a:lnTo>
                  <a:lnTo>
                    <a:pt x="165" y="940"/>
                  </a:lnTo>
                  <a:lnTo>
                    <a:pt x="163" y="940"/>
                  </a:lnTo>
                  <a:lnTo>
                    <a:pt x="161" y="940"/>
                  </a:lnTo>
                  <a:lnTo>
                    <a:pt x="161" y="942"/>
                  </a:lnTo>
                  <a:lnTo>
                    <a:pt x="159" y="942"/>
                  </a:lnTo>
                  <a:lnTo>
                    <a:pt x="157" y="942"/>
                  </a:lnTo>
                  <a:lnTo>
                    <a:pt x="156" y="942"/>
                  </a:lnTo>
                  <a:lnTo>
                    <a:pt x="154" y="942"/>
                  </a:lnTo>
                  <a:lnTo>
                    <a:pt x="152" y="944"/>
                  </a:lnTo>
                  <a:lnTo>
                    <a:pt x="148" y="944"/>
                  </a:lnTo>
                  <a:lnTo>
                    <a:pt x="146" y="944"/>
                  </a:lnTo>
                  <a:lnTo>
                    <a:pt x="144" y="942"/>
                  </a:lnTo>
                  <a:lnTo>
                    <a:pt x="142" y="940"/>
                  </a:lnTo>
                  <a:lnTo>
                    <a:pt x="140" y="940"/>
                  </a:lnTo>
                  <a:lnTo>
                    <a:pt x="138" y="936"/>
                  </a:lnTo>
                  <a:lnTo>
                    <a:pt x="138" y="932"/>
                  </a:lnTo>
                  <a:lnTo>
                    <a:pt x="140" y="930"/>
                  </a:lnTo>
                  <a:lnTo>
                    <a:pt x="140" y="927"/>
                  </a:lnTo>
                  <a:lnTo>
                    <a:pt x="142" y="925"/>
                  </a:lnTo>
                  <a:lnTo>
                    <a:pt x="142" y="921"/>
                  </a:lnTo>
                  <a:lnTo>
                    <a:pt x="140" y="917"/>
                  </a:lnTo>
                  <a:lnTo>
                    <a:pt x="138" y="913"/>
                  </a:lnTo>
                  <a:lnTo>
                    <a:pt x="137" y="911"/>
                  </a:lnTo>
                  <a:lnTo>
                    <a:pt x="135" y="908"/>
                  </a:lnTo>
                  <a:lnTo>
                    <a:pt x="135" y="906"/>
                  </a:lnTo>
                  <a:lnTo>
                    <a:pt x="137" y="902"/>
                  </a:lnTo>
                  <a:lnTo>
                    <a:pt x="138" y="894"/>
                  </a:lnTo>
                  <a:lnTo>
                    <a:pt x="138" y="890"/>
                  </a:lnTo>
                  <a:lnTo>
                    <a:pt x="138" y="889"/>
                  </a:lnTo>
                  <a:lnTo>
                    <a:pt x="137" y="887"/>
                  </a:lnTo>
                  <a:lnTo>
                    <a:pt x="137" y="883"/>
                  </a:lnTo>
                  <a:lnTo>
                    <a:pt x="137" y="879"/>
                  </a:lnTo>
                  <a:lnTo>
                    <a:pt x="140" y="870"/>
                  </a:lnTo>
                  <a:lnTo>
                    <a:pt x="140" y="864"/>
                  </a:lnTo>
                  <a:lnTo>
                    <a:pt x="140" y="862"/>
                  </a:lnTo>
                  <a:lnTo>
                    <a:pt x="140" y="860"/>
                  </a:lnTo>
                  <a:lnTo>
                    <a:pt x="138" y="856"/>
                  </a:lnTo>
                  <a:lnTo>
                    <a:pt x="137" y="852"/>
                  </a:lnTo>
                  <a:lnTo>
                    <a:pt x="137" y="851"/>
                  </a:lnTo>
                  <a:lnTo>
                    <a:pt x="138" y="847"/>
                  </a:lnTo>
                  <a:lnTo>
                    <a:pt x="140" y="845"/>
                  </a:lnTo>
                  <a:lnTo>
                    <a:pt x="142" y="841"/>
                  </a:lnTo>
                  <a:lnTo>
                    <a:pt x="144" y="839"/>
                  </a:lnTo>
                  <a:lnTo>
                    <a:pt x="146" y="837"/>
                  </a:lnTo>
                  <a:lnTo>
                    <a:pt x="146" y="835"/>
                  </a:lnTo>
                  <a:lnTo>
                    <a:pt x="148" y="832"/>
                  </a:lnTo>
                  <a:lnTo>
                    <a:pt x="150" y="830"/>
                  </a:lnTo>
                  <a:lnTo>
                    <a:pt x="152" y="830"/>
                  </a:lnTo>
                  <a:lnTo>
                    <a:pt x="154" y="828"/>
                  </a:lnTo>
                  <a:lnTo>
                    <a:pt x="156" y="828"/>
                  </a:lnTo>
                  <a:lnTo>
                    <a:pt x="157" y="824"/>
                  </a:lnTo>
                  <a:lnTo>
                    <a:pt x="157" y="818"/>
                  </a:lnTo>
                  <a:lnTo>
                    <a:pt x="157" y="816"/>
                  </a:lnTo>
                  <a:lnTo>
                    <a:pt x="156" y="811"/>
                  </a:lnTo>
                  <a:lnTo>
                    <a:pt x="156" y="807"/>
                  </a:lnTo>
                  <a:lnTo>
                    <a:pt x="156" y="801"/>
                  </a:lnTo>
                  <a:lnTo>
                    <a:pt x="154" y="792"/>
                  </a:lnTo>
                  <a:lnTo>
                    <a:pt x="152" y="786"/>
                  </a:lnTo>
                  <a:lnTo>
                    <a:pt x="150" y="780"/>
                  </a:lnTo>
                  <a:lnTo>
                    <a:pt x="148" y="777"/>
                  </a:lnTo>
                  <a:lnTo>
                    <a:pt x="146" y="773"/>
                  </a:lnTo>
                  <a:lnTo>
                    <a:pt x="148" y="769"/>
                  </a:lnTo>
                  <a:lnTo>
                    <a:pt x="148" y="761"/>
                  </a:lnTo>
                  <a:lnTo>
                    <a:pt x="148" y="754"/>
                  </a:lnTo>
                  <a:lnTo>
                    <a:pt x="148" y="750"/>
                  </a:lnTo>
                  <a:lnTo>
                    <a:pt x="148" y="746"/>
                  </a:lnTo>
                  <a:lnTo>
                    <a:pt x="150" y="742"/>
                  </a:lnTo>
                  <a:lnTo>
                    <a:pt x="152" y="739"/>
                  </a:lnTo>
                  <a:lnTo>
                    <a:pt x="156" y="737"/>
                  </a:lnTo>
                  <a:lnTo>
                    <a:pt x="156" y="735"/>
                  </a:lnTo>
                  <a:lnTo>
                    <a:pt x="157" y="735"/>
                  </a:lnTo>
                  <a:lnTo>
                    <a:pt x="159" y="735"/>
                  </a:lnTo>
                  <a:lnTo>
                    <a:pt x="167" y="737"/>
                  </a:lnTo>
                  <a:lnTo>
                    <a:pt x="194" y="740"/>
                  </a:lnTo>
                  <a:lnTo>
                    <a:pt x="205" y="742"/>
                  </a:lnTo>
                  <a:lnTo>
                    <a:pt x="213" y="744"/>
                  </a:lnTo>
                  <a:lnTo>
                    <a:pt x="216" y="744"/>
                  </a:lnTo>
                  <a:lnTo>
                    <a:pt x="218" y="746"/>
                  </a:lnTo>
                  <a:lnTo>
                    <a:pt x="222" y="744"/>
                  </a:lnTo>
                  <a:lnTo>
                    <a:pt x="226" y="744"/>
                  </a:lnTo>
                  <a:lnTo>
                    <a:pt x="230" y="742"/>
                  </a:lnTo>
                  <a:lnTo>
                    <a:pt x="232" y="740"/>
                  </a:lnTo>
                  <a:lnTo>
                    <a:pt x="233" y="739"/>
                  </a:lnTo>
                  <a:lnTo>
                    <a:pt x="235" y="735"/>
                  </a:lnTo>
                  <a:lnTo>
                    <a:pt x="237" y="731"/>
                  </a:lnTo>
                  <a:lnTo>
                    <a:pt x="237" y="729"/>
                  </a:lnTo>
                  <a:lnTo>
                    <a:pt x="239" y="727"/>
                  </a:lnTo>
                  <a:lnTo>
                    <a:pt x="241" y="727"/>
                  </a:lnTo>
                  <a:lnTo>
                    <a:pt x="243" y="725"/>
                  </a:lnTo>
                  <a:lnTo>
                    <a:pt x="245" y="721"/>
                  </a:lnTo>
                  <a:lnTo>
                    <a:pt x="245" y="720"/>
                  </a:lnTo>
                  <a:lnTo>
                    <a:pt x="247" y="718"/>
                  </a:lnTo>
                  <a:lnTo>
                    <a:pt x="249" y="716"/>
                  </a:lnTo>
                  <a:lnTo>
                    <a:pt x="251" y="716"/>
                  </a:lnTo>
                  <a:lnTo>
                    <a:pt x="251" y="714"/>
                  </a:lnTo>
                  <a:lnTo>
                    <a:pt x="252" y="710"/>
                  </a:lnTo>
                  <a:lnTo>
                    <a:pt x="252" y="708"/>
                  </a:lnTo>
                  <a:lnTo>
                    <a:pt x="254" y="706"/>
                  </a:lnTo>
                  <a:lnTo>
                    <a:pt x="256" y="704"/>
                  </a:lnTo>
                  <a:lnTo>
                    <a:pt x="258" y="702"/>
                  </a:lnTo>
                  <a:lnTo>
                    <a:pt x="258" y="701"/>
                  </a:lnTo>
                  <a:lnTo>
                    <a:pt x="260" y="699"/>
                  </a:lnTo>
                  <a:lnTo>
                    <a:pt x="264" y="701"/>
                  </a:lnTo>
                  <a:lnTo>
                    <a:pt x="264" y="697"/>
                  </a:lnTo>
                  <a:lnTo>
                    <a:pt x="266" y="695"/>
                  </a:lnTo>
                  <a:lnTo>
                    <a:pt x="270" y="691"/>
                  </a:lnTo>
                  <a:lnTo>
                    <a:pt x="270" y="689"/>
                  </a:lnTo>
                  <a:lnTo>
                    <a:pt x="271" y="687"/>
                  </a:lnTo>
                  <a:lnTo>
                    <a:pt x="271" y="685"/>
                  </a:lnTo>
                  <a:lnTo>
                    <a:pt x="271" y="683"/>
                  </a:lnTo>
                  <a:lnTo>
                    <a:pt x="271" y="682"/>
                  </a:lnTo>
                  <a:lnTo>
                    <a:pt x="273" y="678"/>
                  </a:lnTo>
                  <a:lnTo>
                    <a:pt x="275" y="676"/>
                  </a:lnTo>
                  <a:lnTo>
                    <a:pt x="277" y="674"/>
                  </a:lnTo>
                  <a:lnTo>
                    <a:pt x="277" y="672"/>
                  </a:lnTo>
                  <a:lnTo>
                    <a:pt x="279" y="670"/>
                  </a:lnTo>
                  <a:lnTo>
                    <a:pt x="283" y="670"/>
                  </a:lnTo>
                  <a:lnTo>
                    <a:pt x="285" y="668"/>
                  </a:lnTo>
                  <a:lnTo>
                    <a:pt x="287" y="668"/>
                  </a:lnTo>
                  <a:lnTo>
                    <a:pt x="290" y="666"/>
                  </a:lnTo>
                  <a:lnTo>
                    <a:pt x="292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8" y="653"/>
                  </a:lnTo>
                  <a:lnTo>
                    <a:pt x="302" y="647"/>
                  </a:lnTo>
                  <a:lnTo>
                    <a:pt x="304" y="645"/>
                  </a:lnTo>
                  <a:lnTo>
                    <a:pt x="306" y="644"/>
                  </a:lnTo>
                  <a:lnTo>
                    <a:pt x="306" y="642"/>
                  </a:lnTo>
                  <a:lnTo>
                    <a:pt x="308" y="642"/>
                  </a:lnTo>
                  <a:lnTo>
                    <a:pt x="309" y="642"/>
                  </a:lnTo>
                  <a:lnTo>
                    <a:pt x="319" y="642"/>
                  </a:lnTo>
                  <a:lnTo>
                    <a:pt x="317" y="638"/>
                  </a:lnTo>
                  <a:lnTo>
                    <a:pt x="317" y="634"/>
                  </a:lnTo>
                  <a:lnTo>
                    <a:pt x="315" y="634"/>
                  </a:lnTo>
                  <a:lnTo>
                    <a:pt x="308" y="630"/>
                  </a:lnTo>
                  <a:lnTo>
                    <a:pt x="294" y="625"/>
                  </a:lnTo>
                  <a:lnTo>
                    <a:pt x="271" y="615"/>
                  </a:lnTo>
                  <a:lnTo>
                    <a:pt x="271" y="613"/>
                  </a:lnTo>
                  <a:lnTo>
                    <a:pt x="270" y="613"/>
                  </a:lnTo>
                  <a:lnTo>
                    <a:pt x="268" y="613"/>
                  </a:lnTo>
                  <a:lnTo>
                    <a:pt x="268" y="615"/>
                  </a:lnTo>
                  <a:lnTo>
                    <a:pt x="268" y="617"/>
                  </a:lnTo>
                  <a:lnTo>
                    <a:pt x="266" y="619"/>
                  </a:lnTo>
                  <a:lnTo>
                    <a:pt x="266" y="621"/>
                  </a:lnTo>
                  <a:lnTo>
                    <a:pt x="264" y="625"/>
                  </a:lnTo>
                  <a:lnTo>
                    <a:pt x="264" y="626"/>
                  </a:lnTo>
                  <a:lnTo>
                    <a:pt x="262" y="632"/>
                  </a:lnTo>
                  <a:lnTo>
                    <a:pt x="260" y="634"/>
                  </a:lnTo>
                  <a:lnTo>
                    <a:pt x="256" y="634"/>
                  </a:lnTo>
                  <a:lnTo>
                    <a:pt x="247" y="630"/>
                  </a:lnTo>
                  <a:lnTo>
                    <a:pt x="228" y="623"/>
                  </a:lnTo>
                  <a:lnTo>
                    <a:pt x="214" y="617"/>
                  </a:lnTo>
                  <a:lnTo>
                    <a:pt x="213" y="615"/>
                  </a:lnTo>
                  <a:lnTo>
                    <a:pt x="213" y="613"/>
                  </a:lnTo>
                  <a:lnTo>
                    <a:pt x="211" y="611"/>
                  </a:lnTo>
                  <a:close/>
                </a:path>
              </a:pathLst>
            </a:custGeom>
            <a:solidFill>
              <a:srgbClr val="FFFF00"/>
            </a:solidFill>
            <a:ln w="17463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5D283B76-73CB-412D-A3BE-C4B79F786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1860"/>
              <a:ext cx="1045" cy="663"/>
            </a:xfrm>
            <a:custGeom>
              <a:avLst/>
              <a:gdLst>
                <a:gd name="T0" fmla="*/ 812 w 1045"/>
                <a:gd name="T1" fmla="*/ 215 h 663"/>
                <a:gd name="T2" fmla="*/ 829 w 1045"/>
                <a:gd name="T3" fmla="*/ 181 h 663"/>
                <a:gd name="T4" fmla="*/ 842 w 1045"/>
                <a:gd name="T5" fmla="*/ 145 h 663"/>
                <a:gd name="T6" fmla="*/ 886 w 1045"/>
                <a:gd name="T7" fmla="*/ 154 h 663"/>
                <a:gd name="T8" fmla="*/ 893 w 1045"/>
                <a:gd name="T9" fmla="*/ 194 h 663"/>
                <a:gd name="T10" fmla="*/ 897 w 1045"/>
                <a:gd name="T11" fmla="*/ 234 h 663"/>
                <a:gd name="T12" fmla="*/ 907 w 1045"/>
                <a:gd name="T13" fmla="*/ 280 h 663"/>
                <a:gd name="T14" fmla="*/ 958 w 1045"/>
                <a:gd name="T15" fmla="*/ 301 h 663"/>
                <a:gd name="T16" fmla="*/ 981 w 1045"/>
                <a:gd name="T17" fmla="*/ 342 h 663"/>
                <a:gd name="T18" fmla="*/ 979 w 1045"/>
                <a:gd name="T19" fmla="*/ 392 h 663"/>
                <a:gd name="T20" fmla="*/ 994 w 1045"/>
                <a:gd name="T21" fmla="*/ 437 h 663"/>
                <a:gd name="T22" fmla="*/ 1032 w 1045"/>
                <a:gd name="T23" fmla="*/ 475 h 663"/>
                <a:gd name="T24" fmla="*/ 1036 w 1045"/>
                <a:gd name="T25" fmla="*/ 510 h 663"/>
                <a:gd name="T26" fmla="*/ 1038 w 1045"/>
                <a:gd name="T27" fmla="*/ 542 h 663"/>
                <a:gd name="T28" fmla="*/ 1019 w 1045"/>
                <a:gd name="T29" fmla="*/ 574 h 663"/>
                <a:gd name="T30" fmla="*/ 969 w 1045"/>
                <a:gd name="T31" fmla="*/ 578 h 663"/>
                <a:gd name="T32" fmla="*/ 909 w 1045"/>
                <a:gd name="T33" fmla="*/ 599 h 663"/>
                <a:gd name="T34" fmla="*/ 880 w 1045"/>
                <a:gd name="T35" fmla="*/ 641 h 663"/>
                <a:gd name="T36" fmla="*/ 852 w 1045"/>
                <a:gd name="T37" fmla="*/ 660 h 663"/>
                <a:gd name="T38" fmla="*/ 772 w 1045"/>
                <a:gd name="T39" fmla="*/ 656 h 663"/>
                <a:gd name="T40" fmla="*/ 745 w 1045"/>
                <a:gd name="T41" fmla="*/ 646 h 663"/>
                <a:gd name="T42" fmla="*/ 743 w 1045"/>
                <a:gd name="T43" fmla="*/ 614 h 663"/>
                <a:gd name="T44" fmla="*/ 718 w 1045"/>
                <a:gd name="T45" fmla="*/ 591 h 663"/>
                <a:gd name="T46" fmla="*/ 690 w 1045"/>
                <a:gd name="T47" fmla="*/ 568 h 663"/>
                <a:gd name="T48" fmla="*/ 667 w 1045"/>
                <a:gd name="T49" fmla="*/ 536 h 663"/>
                <a:gd name="T50" fmla="*/ 658 w 1045"/>
                <a:gd name="T51" fmla="*/ 496 h 663"/>
                <a:gd name="T52" fmla="*/ 633 w 1045"/>
                <a:gd name="T53" fmla="*/ 454 h 663"/>
                <a:gd name="T54" fmla="*/ 612 w 1045"/>
                <a:gd name="T55" fmla="*/ 416 h 663"/>
                <a:gd name="T56" fmla="*/ 578 w 1045"/>
                <a:gd name="T57" fmla="*/ 405 h 663"/>
                <a:gd name="T58" fmla="*/ 553 w 1045"/>
                <a:gd name="T59" fmla="*/ 384 h 663"/>
                <a:gd name="T60" fmla="*/ 519 w 1045"/>
                <a:gd name="T61" fmla="*/ 367 h 663"/>
                <a:gd name="T62" fmla="*/ 519 w 1045"/>
                <a:gd name="T63" fmla="*/ 329 h 663"/>
                <a:gd name="T64" fmla="*/ 475 w 1045"/>
                <a:gd name="T65" fmla="*/ 265 h 663"/>
                <a:gd name="T66" fmla="*/ 392 w 1045"/>
                <a:gd name="T67" fmla="*/ 285 h 663"/>
                <a:gd name="T68" fmla="*/ 369 w 1045"/>
                <a:gd name="T69" fmla="*/ 228 h 663"/>
                <a:gd name="T70" fmla="*/ 323 w 1045"/>
                <a:gd name="T71" fmla="*/ 185 h 663"/>
                <a:gd name="T72" fmla="*/ 293 w 1045"/>
                <a:gd name="T73" fmla="*/ 189 h 663"/>
                <a:gd name="T74" fmla="*/ 223 w 1045"/>
                <a:gd name="T75" fmla="*/ 223 h 663"/>
                <a:gd name="T76" fmla="*/ 245 w 1045"/>
                <a:gd name="T77" fmla="*/ 291 h 663"/>
                <a:gd name="T78" fmla="*/ 194 w 1045"/>
                <a:gd name="T79" fmla="*/ 346 h 663"/>
                <a:gd name="T80" fmla="*/ 57 w 1045"/>
                <a:gd name="T81" fmla="*/ 392 h 663"/>
                <a:gd name="T82" fmla="*/ 6 w 1045"/>
                <a:gd name="T83" fmla="*/ 388 h 663"/>
                <a:gd name="T84" fmla="*/ 57 w 1045"/>
                <a:gd name="T85" fmla="*/ 289 h 663"/>
                <a:gd name="T86" fmla="*/ 133 w 1045"/>
                <a:gd name="T87" fmla="*/ 304 h 663"/>
                <a:gd name="T88" fmla="*/ 160 w 1045"/>
                <a:gd name="T89" fmla="*/ 221 h 663"/>
                <a:gd name="T90" fmla="*/ 90 w 1045"/>
                <a:gd name="T91" fmla="*/ 177 h 663"/>
                <a:gd name="T92" fmla="*/ 76 w 1045"/>
                <a:gd name="T93" fmla="*/ 143 h 663"/>
                <a:gd name="T94" fmla="*/ 99 w 1045"/>
                <a:gd name="T95" fmla="*/ 75 h 663"/>
                <a:gd name="T96" fmla="*/ 137 w 1045"/>
                <a:gd name="T97" fmla="*/ 37 h 663"/>
                <a:gd name="T98" fmla="*/ 253 w 1045"/>
                <a:gd name="T99" fmla="*/ 4 h 663"/>
                <a:gd name="T100" fmla="*/ 337 w 1045"/>
                <a:gd name="T101" fmla="*/ 23 h 663"/>
                <a:gd name="T102" fmla="*/ 399 w 1045"/>
                <a:gd name="T103" fmla="*/ 31 h 663"/>
                <a:gd name="T104" fmla="*/ 445 w 1045"/>
                <a:gd name="T105" fmla="*/ 35 h 663"/>
                <a:gd name="T106" fmla="*/ 470 w 1045"/>
                <a:gd name="T107" fmla="*/ 59 h 663"/>
                <a:gd name="T108" fmla="*/ 580 w 1045"/>
                <a:gd name="T109" fmla="*/ 94 h 663"/>
                <a:gd name="T110" fmla="*/ 582 w 1045"/>
                <a:gd name="T111" fmla="*/ 147 h 663"/>
                <a:gd name="T112" fmla="*/ 585 w 1045"/>
                <a:gd name="T113" fmla="*/ 171 h 663"/>
                <a:gd name="T114" fmla="*/ 603 w 1045"/>
                <a:gd name="T115" fmla="*/ 170 h 663"/>
                <a:gd name="T116" fmla="*/ 673 w 1045"/>
                <a:gd name="T117" fmla="*/ 164 h 663"/>
                <a:gd name="T118" fmla="*/ 698 w 1045"/>
                <a:gd name="T119" fmla="*/ 185 h 663"/>
                <a:gd name="T120" fmla="*/ 722 w 1045"/>
                <a:gd name="T121" fmla="*/ 215 h 663"/>
                <a:gd name="T122" fmla="*/ 758 w 1045"/>
                <a:gd name="T123" fmla="*/ 24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5" h="663">
                  <a:moveTo>
                    <a:pt x="768" y="242"/>
                  </a:moveTo>
                  <a:lnTo>
                    <a:pt x="768" y="240"/>
                  </a:lnTo>
                  <a:lnTo>
                    <a:pt x="770" y="240"/>
                  </a:lnTo>
                  <a:lnTo>
                    <a:pt x="772" y="238"/>
                  </a:lnTo>
                  <a:lnTo>
                    <a:pt x="774" y="236"/>
                  </a:lnTo>
                  <a:lnTo>
                    <a:pt x="775" y="236"/>
                  </a:lnTo>
                  <a:lnTo>
                    <a:pt x="775" y="234"/>
                  </a:lnTo>
                  <a:lnTo>
                    <a:pt x="777" y="232"/>
                  </a:lnTo>
                  <a:lnTo>
                    <a:pt x="777" y="230"/>
                  </a:lnTo>
                  <a:lnTo>
                    <a:pt x="779" y="228"/>
                  </a:lnTo>
                  <a:lnTo>
                    <a:pt x="783" y="227"/>
                  </a:lnTo>
                  <a:lnTo>
                    <a:pt x="783" y="225"/>
                  </a:lnTo>
                  <a:lnTo>
                    <a:pt x="785" y="225"/>
                  </a:lnTo>
                  <a:lnTo>
                    <a:pt x="787" y="225"/>
                  </a:lnTo>
                  <a:lnTo>
                    <a:pt x="791" y="225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8" y="223"/>
                  </a:lnTo>
                  <a:lnTo>
                    <a:pt x="800" y="223"/>
                  </a:lnTo>
                  <a:lnTo>
                    <a:pt x="802" y="221"/>
                  </a:lnTo>
                  <a:lnTo>
                    <a:pt x="804" y="221"/>
                  </a:lnTo>
                  <a:lnTo>
                    <a:pt x="806" y="219"/>
                  </a:lnTo>
                  <a:lnTo>
                    <a:pt x="808" y="219"/>
                  </a:lnTo>
                  <a:lnTo>
                    <a:pt x="810" y="217"/>
                  </a:lnTo>
                  <a:lnTo>
                    <a:pt x="812" y="215"/>
                  </a:lnTo>
                  <a:lnTo>
                    <a:pt x="814" y="213"/>
                  </a:lnTo>
                  <a:lnTo>
                    <a:pt x="814" y="211"/>
                  </a:lnTo>
                  <a:lnTo>
                    <a:pt x="814" y="209"/>
                  </a:lnTo>
                  <a:lnTo>
                    <a:pt x="815" y="208"/>
                  </a:lnTo>
                  <a:lnTo>
                    <a:pt x="815" y="206"/>
                  </a:lnTo>
                  <a:lnTo>
                    <a:pt x="817" y="206"/>
                  </a:lnTo>
                  <a:lnTo>
                    <a:pt x="819" y="206"/>
                  </a:lnTo>
                  <a:lnTo>
                    <a:pt x="821" y="206"/>
                  </a:lnTo>
                  <a:lnTo>
                    <a:pt x="823" y="206"/>
                  </a:lnTo>
                  <a:lnTo>
                    <a:pt x="827" y="206"/>
                  </a:lnTo>
                  <a:lnTo>
                    <a:pt x="829" y="204"/>
                  </a:lnTo>
                  <a:lnTo>
                    <a:pt x="831" y="202"/>
                  </a:lnTo>
                  <a:lnTo>
                    <a:pt x="833" y="202"/>
                  </a:lnTo>
                  <a:lnTo>
                    <a:pt x="834" y="200"/>
                  </a:lnTo>
                  <a:lnTo>
                    <a:pt x="836" y="198"/>
                  </a:lnTo>
                  <a:lnTo>
                    <a:pt x="838" y="196"/>
                  </a:lnTo>
                  <a:lnTo>
                    <a:pt x="836" y="196"/>
                  </a:lnTo>
                  <a:lnTo>
                    <a:pt x="836" y="194"/>
                  </a:lnTo>
                  <a:lnTo>
                    <a:pt x="836" y="192"/>
                  </a:lnTo>
                  <a:lnTo>
                    <a:pt x="836" y="190"/>
                  </a:lnTo>
                  <a:lnTo>
                    <a:pt x="834" y="189"/>
                  </a:lnTo>
                  <a:lnTo>
                    <a:pt x="833" y="187"/>
                  </a:lnTo>
                  <a:lnTo>
                    <a:pt x="833" y="185"/>
                  </a:lnTo>
                  <a:lnTo>
                    <a:pt x="831" y="183"/>
                  </a:lnTo>
                  <a:lnTo>
                    <a:pt x="829" y="181"/>
                  </a:lnTo>
                  <a:lnTo>
                    <a:pt x="829" y="179"/>
                  </a:lnTo>
                  <a:lnTo>
                    <a:pt x="827" y="177"/>
                  </a:lnTo>
                  <a:lnTo>
                    <a:pt x="825" y="175"/>
                  </a:lnTo>
                  <a:lnTo>
                    <a:pt x="823" y="173"/>
                  </a:lnTo>
                  <a:lnTo>
                    <a:pt x="821" y="173"/>
                  </a:lnTo>
                  <a:lnTo>
                    <a:pt x="819" y="170"/>
                  </a:lnTo>
                  <a:lnTo>
                    <a:pt x="817" y="168"/>
                  </a:lnTo>
                  <a:lnTo>
                    <a:pt x="815" y="166"/>
                  </a:lnTo>
                  <a:lnTo>
                    <a:pt x="815" y="164"/>
                  </a:lnTo>
                  <a:lnTo>
                    <a:pt x="815" y="162"/>
                  </a:lnTo>
                  <a:lnTo>
                    <a:pt x="815" y="160"/>
                  </a:lnTo>
                  <a:lnTo>
                    <a:pt x="815" y="158"/>
                  </a:lnTo>
                  <a:lnTo>
                    <a:pt x="817" y="156"/>
                  </a:lnTo>
                  <a:lnTo>
                    <a:pt x="817" y="154"/>
                  </a:lnTo>
                  <a:lnTo>
                    <a:pt x="821" y="152"/>
                  </a:lnTo>
                  <a:lnTo>
                    <a:pt x="823" y="152"/>
                  </a:lnTo>
                  <a:lnTo>
                    <a:pt x="827" y="152"/>
                  </a:lnTo>
                  <a:lnTo>
                    <a:pt x="827" y="151"/>
                  </a:lnTo>
                  <a:lnTo>
                    <a:pt x="829" y="149"/>
                  </a:lnTo>
                  <a:lnTo>
                    <a:pt x="831" y="149"/>
                  </a:lnTo>
                  <a:lnTo>
                    <a:pt x="833" y="147"/>
                  </a:lnTo>
                  <a:lnTo>
                    <a:pt x="834" y="147"/>
                  </a:lnTo>
                  <a:lnTo>
                    <a:pt x="836" y="145"/>
                  </a:lnTo>
                  <a:lnTo>
                    <a:pt x="838" y="145"/>
                  </a:lnTo>
                  <a:lnTo>
                    <a:pt x="842" y="145"/>
                  </a:lnTo>
                  <a:lnTo>
                    <a:pt x="844" y="145"/>
                  </a:lnTo>
                  <a:lnTo>
                    <a:pt x="846" y="145"/>
                  </a:lnTo>
                  <a:lnTo>
                    <a:pt x="848" y="145"/>
                  </a:lnTo>
                  <a:lnTo>
                    <a:pt x="850" y="145"/>
                  </a:lnTo>
                  <a:lnTo>
                    <a:pt x="852" y="145"/>
                  </a:lnTo>
                  <a:lnTo>
                    <a:pt x="853" y="145"/>
                  </a:lnTo>
                  <a:lnTo>
                    <a:pt x="855" y="145"/>
                  </a:lnTo>
                  <a:lnTo>
                    <a:pt x="857" y="145"/>
                  </a:lnTo>
                  <a:lnTo>
                    <a:pt x="857" y="143"/>
                  </a:lnTo>
                  <a:lnTo>
                    <a:pt x="861" y="143"/>
                  </a:lnTo>
                  <a:lnTo>
                    <a:pt x="863" y="143"/>
                  </a:lnTo>
                  <a:lnTo>
                    <a:pt x="865" y="143"/>
                  </a:lnTo>
                  <a:lnTo>
                    <a:pt x="867" y="145"/>
                  </a:lnTo>
                  <a:lnTo>
                    <a:pt x="871" y="145"/>
                  </a:lnTo>
                  <a:lnTo>
                    <a:pt x="872" y="145"/>
                  </a:lnTo>
                  <a:lnTo>
                    <a:pt x="874" y="145"/>
                  </a:lnTo>
                  <a:lnTo>
                    <a:pt x="878" y="145"/>
                  </a:lnTo>
                  <a:lnTo>
                    <a:pt x="880" y="147"/>
                  </a:lnTo>
                  <a:lnTo>
                    <a:pt x="880" y="149"/>
                  </a:lnTo>
                  <a:lnTo>
                    <a:pt x="878" y="149"/>
                  </a:lnTo>
                  <a:lnTo>
                    <a:pt x="880" y="151"/>
                  </a:lnTo>
                  <a:lnTo>
                    <a:pt x="880" y="152"/>
                  </a:lnTo>
                  <a:lnTo>
                    <a:pt x="882" y="154"/>
                  </a:lnTo>
                  <a:lnTo>
                    <a:pt x="884" y="154"/>
                  </a:lnTo>
                  <a:lnTo>
                    <a:pt x="886" y="154"/>
                  </a:lnTo>
                  <a:lnTo>
                    <a:pt x="888" y="156"/>
                  </a:lnTo>
                  <a:lnTo>
                    <a:pt x="890" y="156"/>
                  </a:lnTo>
                  <a:lnTo>
                    <a:pt x="891" y="156"/>
                  </a:lnTo>
                  <a:lnTo>
                    <a:pt x="891" y="158"/>
                  </a:lnTo>
                  <a:lnTo>
                    <a:pt x="893" y="160"/>
                  </a:lnTo>
                  <a:lnTo>
                    <a:pt x="893" y="162"/>
                  </a:lnTo>
                  <a:lnTo>
                    <a:pt x="893" y="164"/>
                  </a:lnTo>
                  <a:lnTo>
                    <a:pt x="895" y="164"/>
                  </a:lnTo>
                  <a:lnTo>
                    <a:pt x="895" y="166"/>
                  </a:lnTo>
                  <a:lnTo>
                    <a:pt x="895" y="168"/>
                  </a:lnTo>
                  <a:lnTo>
                    <a:pt x="895" y="170"/>
                  </a:lnTo>
                  <a:lnTo>
                    <a:pt x="895" y="171"/>
                  </a:lnTo>
                  <a:lnTo>
                    <a:pt x="897" y="173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9" y="179"/>
                  </a:lnTo>
                  <a:lnTo>
                    <a:pt x="899" y="181"/>
                  </a:lnTo>
                  <a:lnTo>
                    <a:pt x="899" y="183"/>
                  </a:lnTo>
                  <a:lnTo>
                    <a:pt x="899" y="185"/>
                  </a:lnTo>
                  <a:lnTo>
                    <a:pt x="897" y="187"/>
                  </a:lnTo>
                  <a:lnTo>
                    <a:pt x="897" y="189"/>
                  </a:lnTo>
                  <a:lnTo>
                    <a:pt x="897" y="190"/>
                  </a:lnTo>
                  <a:lnTo>
                    <a:pt x="895" y="190"/>
                  </a:lnTo>
                  <a:lnTo>
                    <a:pt x="895" y="192"/>
                  </a:lnTo>
                  <a:lnTo>
                    <a:pt x="893" y="194"/>
                  </a:lnTo>
                  <a:lnTo>
                    <a:pt x="893" y="196"/>
                  </a:lnTo>
                  <a:lnTo>
                    <a:pt x="893" y="198"/>
                  </a:lnTo>
                  <a:lnTo>
                    <a:pt x="893" y="200"/>
                  </a:lnTo>
                  <a:lnTo>
                    <a:pt x="893" y="202"/>
                  </a:lnTo>
                  <a:lnTo>
                    <a:pt x="893" y="204"/>
                  </a:lnTo>
                  <a:lnTo>
                    <a:pt x="893" y="206"/>
                  </a:lnTo>
                  <a:lnTo>
                    <a:pt x="893" y="208"/>
                  </a:lnTo>
                  <a:lnTo>
                    <a:pt x="891" y="208"/>
                  </a:lnTo>
                  <a:lnTo>
                    <a:pt x="890" y="209"/>
                  </a:lnTo>
                  <a:lnTo>
                    <a:pt x="891" y="209"/>
                  </a:lnTo>
                  <a:lnTo>
                    <a:pt x="891" y="211"/>
                  </a:lnTo>
                  <a:lnTo>
                    <a:pt x="891" y="213"/>
                  </a:lnTo>
                  <a:lnTo>
                    <a:pt x="893" y="213"/>
                  </a:lnTo>
                  <a:lnTo>
                    <a:pt x="893" y="215"/>
                  </a:lnTo>
                  <a:lnTo>
                    <a:pt x="891" y="217"/>
                  </a:lnTo>
                  <a:lnTo>
                    <a:pt x="893" y="219"/>
                  </a:lnTo>
                  <a:lnTo>
                    <a:pt x="893" y="221"/>
                  </a:lnTo>
                  <a:lnTo>
                    <a:pt x="895" y="221"/>
                  </a:lnTo>
                  <a:lnTo>
                    <a:pt x="895" y="223"/>
                  </a:lnTo>
                  <a:lnTo>
                    <a:pt x="893" y="225"/>
                  </a:lnTo>
                  <a:lnTo>
                    <a:pt x="893" y="227"/>
                  </a:lnTo>
                  <a:lnTo>
                    <a:pt x="895" y="228"/>
                  </a:lnTo>
                  <a:lnTo>
                    <a:pt x="897" y="230"/>
                  </a:lnTo>
                  <a:lnTo>
                    <a:pt x="897" y="232"/>
                  </a:lnTo>
                  <a:lnTo>
                    <a:pt x="897" y="234"/>
                  </a:lnTo>
                  <a:lnTo>
                    <a:pt x="897" y="236"/>
                  </a:lnTo>
                  <a:lnTo>
                    <a:pt x="897" y="238"/>
                  </a:lnTo>
                  <a:lnTo>
                    <a:pt x="899" y="238"/>
                  </a:lnTo>
                  <a:lnTo>
                    <a:pt x="899" y="240"/>
                  </a:lnTo>
                  <a:lnTo>
                    <a:pt x="901" y="240"/>
                  </a:lnTo>
                  <a:lnTo>
                    <a:pt x="901" y="242"/>
                  </a:lnTo>
                  <a:lnTo>
                    <a:pt x="903" y="244"/>
                  </a:lnTo>
                  <a:lnTo>
                    <a:pt x="905" y="246"/>
                  </a:lnTo>
                  <a:lnTo>
                    <a:pt x="907" y="246"/>
                  </a:lnTo>
                  <a:lnTo>
                    <a:pt x="909" y="246"/>
                  </a:lnTo>
                  <a:lnTo>
                    <a:pt x="907" y="247"/>
                  </a:lnTo>
                  <a:lnTo>
                    <a:pt x="907" y="249"/>
                  </a:lnTo>
                  <a:lnTo>
                    <a:pt x="907" y="251"/>
                  </a:lnTo>
                  <a:lnTo>
                    <a:pt x="907" y="253"/>
                  </a:lnTo>
                  <a:lnTo>
                    <a:pt x="907" y="255"/>
                  </a:lnTo>
                  <a:lnTo>
                    <a:pt x="907" y="257"/>
                  </a:lnTo>
                  <a:lnTo>
                    <a:pt x="907" y="259"/>
                  </a:lnTo>
                  <a:lnTo>
                    <a:pt x="907" y="263"/>
                  </a:lnTo>
                  <a:lnTo>
                    <a:pt x="907" y="265"/>
                  </a:lnTo>
                  <a:lnTo>
                    <a:pt x="907" y="268"/>
                  </a:lnTo>
                  <a:lnTo>
                    <a:pt x="907" y="270"/>
                  </a:lnTo>
                  <a:lnTo>
                    <a:pt x="907" y="272"/>
                  </a:lnTo>
                  <a:lnTo>
                    <a:pt x="907" y="276"/>
                  </a:lnTo>
                  <a:lnTo>
                    <a:pt x="907" y="278"/>
                  </a:lnTo>
                  <a:lnTo>
                    <a:pt x="907" y="280"/>
                  </a:lnTo>
                  <a:lnTo>
                    <a:pt x="909" y="282"/>
                  </a:lnTo>
                  <a:lnTo>
                    <a:pt x="910" y="284"/>
                  </a:lnTo>
                  <a:lnTo>
                    <a:pt x="912" y="285"/>
                  </a:lnTo>
                  <a:lnTo>
                    <a:pt x="914" y="287"/>
                  </a:lnTo>
                  <a:lnTo>
                    <a:pt x="916" y="289"/>
                  </a:lnTo>
                  <a:lnTo>
                    <a:pt x="918" y="291"/>
                  </a:lnTo>
                  <a:lnTo>
                    <a:pt x="922" y="291"/>
                  </a:lnTo>
                  <a:lnTo>
                    <a:pt x="926" y="291"/>
                  </a:lnTo>
                  <a:lnTo>
                    <a:pt x="928" y="291"/>
                  </a:lnTo>
                  <a:lnTo>
                    <a:pt x="929" y="291"/>
                  </a:lnTo>
                  <a:lnTo>
                    <a:pt x="931" y="289"/>
                  </a:lnTo>
                  <a:lnTo>
                    <a:pt x="935" y="289"/>
                  </a:lnTo>
                  <a:lnTo>
                    <a:pt x="937" y="289"/>
                  </a:lnTo>
                  <a:lnTo>
                    <a:pt x="941" y="289"/>
                  </a:lnTo>
                  <a:lnTo>
                    <a:pt x="943" y="289"/>
                  </a:lnTo>
                  <a:lnTo>
                    <a:pt x="945" y="289"/>
                  </a:lnTo>
                  <a:lnTo>
                    <a:pt x="948" y="289"/>
                  </a:lnTo>
                  <a:lnTo>
                    <a:pt x="950" y="289"/>
                  </a:lnTo>
                  <a:lnTo>
                    <a:pt x="952" y="289"/>
                  </a:lnTo>
                  <a:lnTo>
                    <a:pt x="956" y="291"/>
                  </a:lnTo>
                  <a:lnTo>
                    <a:pt x="958" y="291"/>
                  </a:lnTo>
                  <a:lnTo>
                    <a:pt x="958" y="295"/>
                  </a:lnTo>
                  <a:lnTo>
                    <a:pt x="958" y="297"/>
                  </a:lnTo>
                  <a:lnTo>
                    <a:pt x="958" y="299"/>
                  </a:lnTo>
                  <a:lnTo>
                    <a:pt x="958" y="301"/>
                  </a:lnTo>
                  <a:lnTo>
                    <a:pt x="958" y="303"/>
                  </a:lnTo>
                  <a:lnTo>
                    <a:pt x="960" y="306"/>
                  </a:lnTo>
                  <a:lnTo>
                    <a:pt x="958" y="310"/>
                  </a:lnTo>
                  <a:lnTo>
                    <a:pt x="958" y="312"/>
                  </a:lnTo>
                  <a:lnTo>
                    <a:pt x="958" y="314"/>
                  </a:lnTo>
                  <a:lnTo>
                    <a:pt x="958" y="316"/>
                  </a:lnTo>
                  <a:lnTo>
                    <a:pt x="958" y="320"/>
                  </a:lnTo>
                  <a:lnTo>
                    <a:pt x="960" y="322"/>
                  </a:lnTo>
                  <a:lnTo>
                    <a:pt x="958" y="323"/>
                  </a:lnTo>
                  <a:lnTo>
                    <a:pt x="958" y="325"/>
                  </a:lnTo>
                  <a:lnTo>
                    <a:pt x="960" y="329"/>
                  </a:lnTo>
                  <a:lnTo>
                    <a:pt x="962" y="329"/>
                  </a:lnTo>
                  <a:lnTo>
                    <a:pt x="964" y="329"/>
                  </a:lnTo>
                  <a:lnTo>
                    <a:pt x="966" y="329"/>
                  </a:lnTo>
                  <a:lnTo>
                    <a:pt x="967" y="329"/>
                  </a:lnTo>
                  <a:lnTo>
                    <a:pt x="969" y="329"/>
                  </a:lnTo>
                  <a:lnTo>
                    <a:pt x="971" y="329"/>
                  </a:lnTo>
                  <a:lnTo>
                    <a:pt x="973" y="329"/>
                  </a:lnTo>
                  <a:lnTo>
                    <a:pt x="975" y="329"/>
                  </a:lnTo>
                  <a:lnTo>
                    <a:pt x="977" y="329"/>
                  </a:lnTo>
                  <a:lnTo>
                    <a:pt x="979" y="329"/>
                  </a:lnTo>
                  <a:lnTo>
                    <a:pt x="981" y="333"/>
                  </a:lnTo>
                  <a:lnTo>
                    <a:pt x="981" y="337"/>
                  </a:lnTo>
                  <a:lnTo>
                    <a:pt x="981" y="341"/>
                  </a:lnTo>
                  <a:lnTo>
                    <a:pt x="981" y="342"/>
                  </a:lnTo>
                  <a:lnTo>
                    <a:pt x="981" y="346"/>
                  </a:lnTo>
                  <a:lnTo>
                    <a:pt x="979" y="348"/>
                  </a:lnTo>
                  <a:lnTo>
                    <a:pt x="979" y="350"/>
                  </a:lnTo>
                  <a:lnTo>
                    <a:pt x="977" y="352"/>
                  </a:lnTo>
                  <a:lnTo>
                    <a:pt x="975" y="352"/>
                  </a:lnTo>
                  <a:lnTo>
                    <a:pt x="973" y="354"/>
                  </a:lnTo>
                  <a:lnTo>
                    <a:pt x="971" y="354"/>
                  </a:lnTo>
                  <a:lnTo>
                    <a:pt x="971" y="356"/>
                  </a:lnTo>
                  <a:lnTo>
                    <a:pt x="969" y="356"/>
                  </a:lnTo>
                  <a:lnTo>
                    <a:pt x="969" y="358"/>
                  </a:lnTo>
                  <a:lnTo>
                    <a:pt x="969" y="361"/>
                  </a:lnTo>
                  <a:lnTo>
                    <a:pt x="969" y="363"/>
                  </a:lnTo>
                  <a:lnTo>
                    <a:pt x="967" y="367"/>
                  </a:lnTo>
                  <a:lnTo>
                    <a:pt x="967" y="369"/>
                  </a:lnTo>
                  <a:lnTo>
                    <a:pt x="966" y="371"/>
                  </a:lnTo>
                  <a:lnTo>
                    <a:pt x="966" y="373"/>
                  </a:lnTo>
                  <a:lnTo>
                    <a:pt x="966" y="375"/>
                  </a:lnTo>
                  <a:lnTo>
                    <a:pt x="966" y="377"/>
                  </a:lnTo>
                  <a:lnTo>
                    <a:pt x="966" y="378"/>
                  </a:lnTo>
                  <a:lnTo>
                    <a:pt x="969" y="380"/>
                  </a:lnTo>
                  <a:lnTo>
                    <a:pt x="971" y="384"/>
                  </a:lnTo>
                  <a:lnTo>
                    <a:pt x="975" y="386"/>
                  </a:lnTo>
                  <a:lnTo>
                    <a:pt x="977" y="388"/>
                  </a:lnTo>
                  <a:lnTo>
                    <a:pt x="979" y="390"/>
                  </a:lnTo>
                  <a:lnTo>
                    <a:pt x="979" y="392"/>
                  </a:lnTo>
                  <a:lnTo>
                    <a:pt x="977" y="394"/>
                  </a:lnTo>
                  <a:lnTo>
                    <a:pt x="977" y="396"/>
                  </a:lnTo>
                  <a:lnTo>
                    <a:pt x="977" y="397"/>
                  </a:lnTo>
                  <a:lnTo>
                    <a:pt x="977" y="399"/>
                  </a:lnTo>
                  <a:lnTo>
                    <a:pt x="977" y="401"/>
                  </a:lnTo>
                  <a:lnTo>
                    <a:pt x="979" y="403"/>
                  </a:lnTo>
                  <a:lnTo>
                    <a:pt x="981" y="403"/>
                  </a:lnTo>
                  <a:lnTo>
                    <a:pt x="981" y="405"/>
                  </a:lnTo>
                  <a:lnTo>
                    <a:pt x="983" y="405"/>
                  </a:lnTo>
                  <a:lnTo>
                    <a:pt x="985" y="405"/>
                  </a:lnTo>
                  <a:lnTo>
                    <a:pt x="986" y="407"/>
                  </a:lnTo>
                  <a:lnTo>
                    <a:pt x="988" y="407"/>
                  </a:lnTo>
                  <a:lnTo>
                    <a:pt x="990" y="407"/>
                  </a:lnTo>
                  <a:lnTo>
                    <a:pt x="990" y="409"/>
                  </a:lnTo>
                  <a:lnTo>
                    <a:pt x="992" y="411"/>
                  </a:lnTo>
                  <a:lnTo>
                    <a:pt x="994" y="415"/>
                  </a:lnTo>
                  <a:lnTo>
                    <a:pt x="994" y="418"/>
                  </a:lnTo>
                  <a:lnTo>
                    <a:pt x="994" y="422"/>
                  </a:lnTo>
                  <a:lnTo>
                    <a:pt x="994" y="426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6" y="432"/>
                  </a:lnTo>
                  <a:lnTo>
                    <a:pt x="996" y="434"/>
                  </a:lnTo>
                  <a:lnTo>
                    <a:pt x="994" y="435"/>
                  </a:lnTo>
                  <a:lnTo>
                    <a:pt x="994" y="437"/>
                  </a:lnTo>
                  <a:lnTo>
                    <a:pt x="992" y="439"/>
                  </a:lnTo>
                  <a:lnTo>
                    <a:pt x="994" y="443"/>
                  </a:lnTo>
                  <a:lnTo>
                    <a:pt x="994" y="445"/>
                  </a:lnTo>
                  <a:lnTo>
                    <a:pt x="996" y="447"/>
                  </a:lnTo>
                  <a:lnTo>
                    <a:pt x="998" y="449"/>
                  </a:lnTo>
                  <a:lnTo>
                    <a:pt x="1000" y="449"/>
                  </a:lnTo>
                  <a:lnTo>
                    <a:pt x="1004" y="449"/>
                  </a:lnTo>
                  <a:lnTo>
                    <a:pt x="1007" y="449"/>
                  </a:lnTo>
                  <a:lnTo>
                    <a:pt x="1011" y="451"/>
                  </a:lnTo>
                  <a:lnTo>
                    <a:pt x="1013" y="453"/>
                  </a:lnTo>
                  <a:lnTo>
                    <a:pt x="1015" y="454"/>
                  </a:lnTo>
                  <a:lnTo>
                    <a:pt x="1017" y="456"/>
                  </a:lnTo>
                  <a:lnTo>
                    <a:pt x="1017" y="460"/>
                  </a:lnTo>
                  <a:lnTo>
                    <a:pt x="1019" y="462"/>
                  </a:lnTo>
                  <a:lnTo>
                    <a:pt x="1021" y="462"/>
                  </a:lnTo>
                  <a:lnTo>
                    <a:pt x="1021" y="464"/>
                  </a:lnTo>
                  <a:lnTo>
                    <a:pt x="1023" y="466"/>
                  </a:lnTo>
                  <a:lnTo>
                    <a:pt x="1024" y="466"/>
                  </a:lnTo>
                  <a:lnTo>
                    <a:pt x="1026" y="466"/>
                  </a:lnTo>
                  <a:lnTo>
                    <a:pt x="1026" y="468"/>
                  </a:lnTo>
                  <a:lnTo>
                    <a:pt x="1028" y="468"/>
                  </a:lnTo>
                  <a:lnTo>
                    <a:pt x="1030" y="470"/>
                  </a:lnTo>
                  <a:lnTo>
                    <a:pt x="1030" y="472"/>
                  </a:lnTo>
                  <a:lnTo>
                    <a:pt x="1032" y="473"/>
                  </a:lnTo>
                  <a:lnTo>
                    <a:pt x="1032" y="475"/>
                  </a:lnTo>
                  <a:lnTo>
                    <a:pt x="1034" y="475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6" y="479"/>
                  </a:lnTo>
                  <a:lnTo>
                    <a:pt x="1038" y="481"/>
                  </a:lnTo>
                  <a:lnTo>
                    <a:pt x="1036" y="481"/>
                  </a:lnTo>
                  <a:lnTo>
                    <a:pt x="1034" y="481"/>
                  </a:lnTo>
                  <a:lnTo>
                    <a:pt x="1032" y="481"/>
                  </a:lnTo>
                  <a:lnTo>
                    <a:pt x="1030" y="481"/>
                  </a:lnTo>
                  <a:lnTo>
                    <a:pt x="1028" y="481"/>
                  </a:lnTo>
                  <a:lnTo>
                    <a:pt x="1026" y="483"/>
                  </a:lnTo>
                  <a:lnTo>
                    <a:pt x="1026" y="485"/>
                  </a:lnTo>
                  <a:lnTo>
                    <a:pt x="1028" y="487"/>
                  </a:lnTo>
                  <a:lnTo>
                    <a:pt x="1028" y="489"/>
                  </a:lnTo>
                  <a:lnTo>
                    <a:pt x="1030" y="491"/>
                  </a:lnTo>
                  <a:lnTo>
                    <a:pt x="1030" y="492"/>
                  </a:lnTo>
                  <a:lnTo>
                    <a:pt x="1032" y="494"/>
                  </a:lnTo>
                  <a:lnTo>
                    <a:pt x="1034" y="496"/>
                  </a:lnTo>
                  <a:lnTo>
                    <a:pt x="1034" y="498"/>
                  </a:lnTo>
                  <a:lnTo>
                    <a:pt x="1036" y="500"/>
                  </a:lnTo>
                  <a:lnTo>
                    <a:pt x="1036" y="502"/>
                  </a:lnTo>
                  <a:lnTo>
                    <a:pt x="1036" y="504"/>
                  </a:lnTo>
                  <a:lnTo>
                    <a:pt x="1036" y="506"/>
                  </a:lnTo>
                  <a:lnTo>
                    <a:pt x="1036" y="508"/>
                  </a:lnTo>
                  <a:lnTo>
                    <a:pt x="1036" y="510"/>
                  </a:lnTo>
                  <a:lnTo>
                    <a:pt x="1034" y="510"/>
                  </a:lnTo>
                  <a:lnTo>
                    <a:pt x="1034" y="511"/>
                  </a:lnTo>
                  <a:lnTo>
                    <a:pt x="1034" y="513"/>
                  </a:lnTo>
                  <a:lnTo>
                    <a:pt x="1034" y="515"/>
                  </a:lnTo>
                  <a:lnTo>
                    <a:pt x="1034" y="517"/>
                  </a:lnTo>
                  <a:lnTo>
                    <a:pt x="1036" y="517"/>
                  </a:lnTo>
                  <a:lnTo>
                    <a:pt x="1038" y="517"/>
                  </a:lnTo>
                  <a:lnTo>
                    <a:pt x="1040" y="519"/>
                  </a:lnTo>
                  <a:lnTo>
                    <a:pt x="1042" y="521"/>
                  </a:lnTo>
                  <a:lnTo>
                    <a:pt x="1042" y="523"/>
                  </a:lnTo>
                  <a:lnTo>
                    <a:pt x="1043" y="523"/>
                  </a:lnTo>
                  <a:lnTo>
                    <a:pt x="1045" y="525"/>
                  </a:lnTo>
                  <a:lnTo>
                    <a:pt x="1043" y="527"/>
                  </a:lnTo>
                  <a:lnTo>
                    <a:pt x="1045" y="527"/>
                  </a:lnTo>
                  <a:lnTo>
                    <a:pt x="1043" y="529"/>
                  </a:lnTo>
                  <a:lnTo>
                    <a:pt x="1043" y="530"/>
                  </a:lnTo>
                  <a:lnTo>
                    <a:pt x="1043" y="532"/>
                  </a:lnTo>
                  <a:lnTo>
                    <a:pt x="1043" y="534"/>
                  </a:lnTo>
                  <a:lnTo>
                    <a:pt x="1042" y="534"/>
                  </a:lnTo>
                  <a:lnTo>
                    <a:pt x="1042" y="536"/>
                  </a:lnTo>
                  <a:lnTo>
                    <a:pt x="1040" y="536"/>
                  </a:lnTo>
                  <a:lnTo>
                    <a:pt x="1040" y="538"/>
                  </a:lnTo>
                  <a:lnTo>
                    <a:pt x="1040" y="540"/>
                  </a:lnTo>
                  <a:lnTo>
                    <a:pt x="1038" y="540"/>
                  </a:lnTo>
                  <a:lnTo>
                    <a:pt x="1038" y="542"/>
                  </a:lnTo>
                  <a:lnTo>
                    <a:pt x="1038" y="544"/>
                  </a:lnTo>
                  <a:lnTo>
                    <a:pt x="1036" y="546"/>
                  </a:lnTo>
                  <a:lnTo>
                    <a:pt x="1036" y="548"/>
                  </a:lnTo>
                  <a:lnTo>
                    <a:pt x="1036" y="549"/>
                  </a:lnTo>
                  <a:lnTo>
                    <a:pt x="1034" y="549"/>
                  </a:lnTo>
                  <a:lnTo>
                    <a:pt x="1034" y="551"/>
                  </a:lnTo>
                  <a:lnTo>
                    <a:pt x="1032" y="551"/>
                  </a:lnTo>
                  <a:lnTo>
                    <a:pt x="1032" y="553"/>
                  </a:lnTo>
                  <a:lnTo>
                    <a:pt x="1032" y="555"/>
                  </a:lnTo>
                  <a:lnTo>
                    <a:pt x="1032" y="557"/>
                  </a:lnTo>
                  <a:lnTo>
                    <a:pt x="1030" y="557"/>
                  </a:lnTo>
                  <a:lnTo>
                    <a:pt x="1030" y="559"/>
                  </a:lnTo>
                  <a:lnTo>
                    <a:pt x="1030" y="561"/>
                  </a:lnTo>
                  <a:lnTo>
                    <a:pt x="1028" y="561"/>
                  </a:lnTo>
                  <a:lnTo>
                    <a:pt x="1026" y="563"/>
                  </a:lnTo>
                  <a:lnTo>
                    <a:pt x="1024" y="563"/>
                  </a:lnTo>
                  <a:lnTo>
                    <a:pt x="1024" y="565"/>
                  </a:lnTo>
                  <a:lnTo>
                    <a:pt x="1023" y="567"/>
                  </a:lnTo>
                  <a:lnTo>
                    <a:pt x="1021" y="567"/>
                  </a:lnTo>
                  <a:lnTo>
                    <a:pt x="1021" y="568"/>
                  </a:lnTo>
                  <a:lnTo>
                    <a:pt x="1021" y="570"/>
                  </a:lnTo>
                  <a:lnTo>
                    <a:pt x="1019" y="568"/>
                  </a:lnTo>
                  <a:lnTo>
                    <a:pt x="1019" y="570"/>
                  </a:lnTo>
                  <a:lnTo>
                    <a:pt x="1019" y="572"/>
                  </a:lnTo>
                  <a:lnTo>
                    <a:pt x="1019" y="574"/>
                  </a:lnTo>
                  <a:lnTo>
                    <a:pt x="1017" y="574"/>
                  </a:lnTo>
                  <a:lnTo>
                    <a:pt x="1015" y="574"/>
                  </a:lnTo>
                  <a:lnTo>
                    <a:pt x="1013" y="574"/>
                  </a:lnTo>
                  <a:lnTo>
                    <a:pt x="1011" y="576"/>
                  </a:lnTo>
                  <a:lnTo>
                    <a:pt x="1011" y="578"/>
                  </a:lnTo>
                  <a:lnTo>
                    <a:pt x="1009" y="578"/>
                  </a:lnTo>
                  <a:lnTo>
                    <a:pt x="1007" y="578"/>
                  </a:lnTo>
                  <a:lnTo>
                    <a:pt x="1007" y="580"/>
                  </a:lnTo>
                  <a:lnTo>
                    <a:pt x="1005" y="580"/>
                  </a:lnTo>
                  <a:lnTo>
                    <a:pt x="1004" y="580"/>
                  </a:lnTo>
                  <a:lnTo>
                    <a:pt x="1002" y="580"/>
                  </a:lnTo>
                  <a:lnTo>
                    <a:pt x="1000" y="580"/>
                  </a:lnTo>
                  <a:lnTo>
                    <a:pt x="998" y="580"/>
                  </a:lnTo>
                  <a:lnTo>
                    <a:pt x="996" y="582"/>
                  </a:lnTo>
                  <a:lnTo>
                    <a:pt x="996" y="584"/>
                  </a:lnTo>
                  <a:lnTo>
                    <a:pt x="994" y="584"/>
                  </a:lnTo>
                  <a:lnTo>
                    <a:pt x="990" y="584"/>
                  </a:lnTo>
                  <a:lnTo>
                    <a:pt x="988" y="584"/>
                  </a:lnTo>
                  <a:lnTo>
                    <a:pt x="985" y="582"/>
                  </a:lnTo>
                  <a:lnTo>
                    <a:pt x="983" y="582"/>
                  </a:lnTo>
                  <a:lnTo>
                    <a:pt x="981" y="582"/>
                  </a:lnTo>
                  <a:lnTo>
                    <a:pt x="977" y="580"/>
                  </a:lnTo>
                  <a:lnTo>
                    <a:pt x="975" y="580"/>
                  </a:lnTo>
                  <a:lnTo>
                    <a:pt x="971" y="578"/>
                  </a:lnTo>
                  <a:lnTo>
                    <a:pt x="969" y="578"/>
                  </a:lnTo>
                  <a:lnTo>
                    <a:pt x="967" y="576"/>
                  </a:lnTo>
                  <a:lnTo>
                    <a:pt x="966" y="576"/>
                  </a:lnTo>
                  <a:lnTo>
                    <a:pt x="964" y="574"/>
                  </a:lnTo>
                  <a:lnTo>
                    <a:pt x="962" y="574"/>
                  </a:lnTo>
                  <a:lnTo>
                    <a:pt x="960" y="574"/>
                  </a:lnTo>
                  <a:lnTo>
                    <a:pt x="956" y="572"/>
                  </a:lnTo>
                  <a:lnTo>
                    <a:pt x="954" y="572"/>
                  </a:lnTo>
                  <a:lnTo>
                    <a:pt x="950" y="572"/>
                  </a:lnTo>
                  <a:lnTo>
                    <a:pt x="948" y="572"/>
                  </a:lnTo>
                  <a:lnTo>
                    <a:pt x="947" y="574"/>
                  </a:lnTo>
                  <a:lnTo>
                    <a:pt x="945" y="574"/>
                  </a:lnTo>
                  <a:lnTo>
                    <a:pt x="941" y="574"/>
                  </a:lnTo>
                  <a:lnTo>
                    <a:pt x="939" y="576"/>
                  </a:lnTo>
                  <a:lnTo>
                    <a:pt x="937" y="578"/>
                  </a:lnTo>
                  <a:lnTo>
                    <a:pt x="933" y="578"/>
                  </a:lnTo>
                  <a:lnTo>
                    <a:pt x="931" y="580"/>
                  </a:lnTo>
                  <a:lnTo>
                    <a:pt x="929" y="580"/>
                  </a:lnTo>
                  <a:lnTo>
                    <a:pt x="928" y="582"/>
                  </a:lnTo>
                  <a:lnTo>
                    <a:pt x="926" y="584"/>
                  </a:lnTo>
                  <a:lnTo>
                    <a:pt x="922" y="586"/>
                  </a:lnTo>
                  <a:lnTo>
                    <a:pt x="920" y="587"/>
                  </a:lnTo>
                  <a:lnTo>
                    <a:pt x="916" y="591"/>
                  </a:lnTo>
                  <a:lnTo>
                    <a:pt x="914" y="593"/>
                  </a:lnTo>
                  <a:lnTo>
                    <a:pt x="910" y="595"/>
                  </a:lnTo>
                  <a:lnTo>
                    <a:pt x="909" y="599"/>
                  </a:lnTo>
                  <a:lnTo>
                    <a:pt x="907" y="601"/>
                  </a:lnTo>
                  <a:lnTo>
                    <a:pt x="905" y="605"/>
                  </a:lnTo>
                  <a:lnTo>
                    <a:pt x="903" y="608"/>
                  </a:lnTo>
                  <a:lnTo>
                    <a:pt x="899" y="612"/>
                  </a:lnTo>
                  <a:lnTo>
                    <a:pt x="897" y="612"/>
                  </a:lnTo>
                  <a:lnTo>
                    <a:pt x="895" y="616"/>
                  </a:lnTo>
                  <a:lnTo>
                    <a:pt x="893" y="620"/>
                  </a:lnTo>
                  <a:lnTo>
                    <a:pt x="893" y="622"/>
                  </a:lnTo>
                  <a:lnTo>
                    <a:pt x="893" y="624"/>
                  </a:lnTo>
                  <a:lnTo>
                    <a:pt x="891" y="625"/>
                  </a:lnTo>
                  <a:lnTo>
                    <a:pt x="891" y="627"/>
                  </a:lnTo>
                  <a:lnTo>
                    <a:pt x="891" y="629"/>
                  </a:lnTo>
                  <a:lnTo>
                    <a:pt x="890" y="631"/>
                  </a:lnTo>
                  <a:lnTo>
                    <a:pt x="890" y="633"/>
                  </a:lnTo>
                  <a:lnTo>
                    <a:pt x="890" y="635"/>
                  </a:lnTo>
                  <a:lnTo>
                    <a:pt x="890" y="637"/>
                  </a:lnTo>
                  <a:lnTo>
                    <a:pt x="890" y="635"/>
                  </a:lnTo>
                  <a:lnTo>
                    <a:pt x="888" y="635"/>
                  </a:lnTo>
                  <a:lnTo>
                    <a:pt x="888" y="637"/>
                  </a:lnTo>
                  <a:lnTo>
                    <a:pt x="886" y="639"/>
                  </a:lnTo>
                  <a:lnTo>
                    <a:pt x="886" y="637"/>
                  </a:lnTo>
                  <a:lnTo>
                    <a:pt x="884" y="637"/>
                  </a:lnTo>
                  <a:lnTo>
                    <a:pt x="882" y="639"/>
                  </a:lnTo>
                  <a:lnTo>
                    <a:pt x="880" y="639"/>
                  </a:lnTo>
                  <a:lnTo>
                    <a:pt x="880" y="641"/>
                  </a:lnTo>
                  <a:lnTo>
                    <a:pt x="880" y="643"/>
                  </a:lnTo>
                  <a:lnTo>
                    <a:pt x="878" y="643"/>
                  </a:lnTo>
                  <a:lnTo>
                    <a:pt x="878" y="644"/>
                  </a:lnTo>
                  <a:lnTo>
                    <a:pt x="876" y="644"/>
                  </a:lnTo>
                  <a:lnTo>
                    <a:pt x="874" y="646"/>
                  </a:lnTo>
                  <a:lnTo>
                    <a:pt x="872" y="646"/>
                  </a:lnTo>
                  <a:lnTo>
                    <a:pt x="872" y="648"/>
                  </a:lnTo>
                  <a:lnTo>
                    <a:pt x="871" y="648"/>
                  </a:lnTo>
                  <a:lnTo>
                    <a:pt x="871" y="650"/>
                  </a:lnTo>
                  <a:lnTo>
                    <a:pt x="869" y="652"/>
                  </a:lnTo>
                  <a:lnTo>
                    <a:pt x="867" y="652"/>
                  </a:lnTo>
                  <a:lnTo>
                    <a:pt x="867" y="654"/>
                  </a:lnTo>
                  <a:lnTo>
                    <a:pt x="865" y="654"/>
                  </a:lnTo>
                  <a:lnTo>
                    <a:pt x="863" y="656"/>
                  </a:lnTo>
                  <a:lnTo>
                    <a:pt x="863" y="654"/>
                  </a:lnTo>
                  <a:lnTo>
                    <a:pt x="861" y="654"/>
                  </a:lnTo>
                  <a:lnTo>
                    <a:pt x="859" y="654"/>
                  </a:lnTo>
                  <a:lnTo>
                    <a:pt x="859" y="652"/>
                  </a:lnTo>
                  <a:lnTo>
                    <a:pt x="857" y="652"/>
                  </a:lnTo>
                  <a:lnTo>
                    <a:pt x="855" y="652"/>
                  </a:lnTo>
                  <a:lnTo>
                    <a:pt x="853" y="654"/>
                  </a:lnTo>
                  <a:lnTo>
                    <a:pt x="853" y="656"/>
                  </a:lnTo>
                  <a:lnTo>
                    <a:pt x="852" y="656"/>
                  </a:lnTo>
                  <a:lnTo>
                    <a:pt x="852" y="658"/>
                  </a:lnTo>
                  <a:lnTo>
                    <a:pt x="852" y="660"/>
                  </a:lnTo>
                  <a:lnTo>
                    <a:pt x="848" y="660"/>
                  </a:lnTo>
                  <a:lnTo>
                    <a:pt x="846" y="662"/>
                  </a:lnTo>
                  <a:lnTo>
                    <a:pt x="844" y="662"/>
                  </a:lnTo>
                  <a:lnTo>
                    <a:pt x="842" y="662"/>
                  </a:lnTo>
                  <a:lnTo>
                    <a:pt x="834" y="662"/>
                  </a:lnTo>
                  <a:lnTo>
                    <a:pt x="829" y="662"/>
                  </a:lnTo>
                  <a:lnTo>
                    <a:pt x="815" y="663"/>
                  </a:lnTo>
                  <a:lnTo>
                    <a:pt x="804" y="663"/>
                  </a:lnTo>
                  <a:lnTo>
                    <a:pt x="796" y="663"/>
                  </a:lnTo>
                  <a:lnTo>
                    <a:pt x="794" y="662"/>
                  </a:lnTo>
                  <a:lnTo>
                    <a:pt x="793" y="662"/>
                  </a:lnTo>
                  <a:lnTo>
                    <a:pt x="789" y="662"/>
                  </a:lnTo>
                  <a:lnTo>
                    <a:pt x="787" y="663"/>
                  </a:lnTo>
                  <a:lnTo>
                    <a:pt x="785" y="663"/>
                  </a:lnTo>
                  <a:lnTo>
                    <a:pt x="785" y="662"/>
                  </a:lnTo>
                  <a:lnTo>
                    <a:pt x="785" y="660"/>
                  </a:lnTo>
                  <a:lnTo>
                    <a:pt x="783" y="660"/>
                  </a:lnTo>
                  <a:lnTo>
                    <a:pt x="781" y="660"/>
                  </a:lnTo>
                  <a:lnTo>
                    <a:pt x="779" y="658"/>
                  </a:lnTo>
                  <a:lnTo>
                    <a:pt x="777" y="656"/>
                  </a:lnTo>
                  <a:lnTo>
                    <a:pt x="775" y="656"/>
                  </a:lnTo>
                  <a:lnTo>
                    <a:pt x="774" y="656"/>
                  </a:lnTo>
                  <a:lnTo>
                    <a:pt x="772" y="656"/>
                  </a:lnTo>
                  <a:lnTo>
                    <a:pt x="772" y="658"/>
                  </a:lnTo>
                  <a:lnTo>
                    <a:pt x="772" y="656"/>
                  </a:lnTo>
                  <a:lnTo>
                    <a:pt x="770" y="656"/>
                  </a:lnTo>
                  <a:lnTo>
                    <a:pt x="770" y="658"/>
                  </a:lnTo>
                  <a:lnTo>
                    <a:pt x="772" y="658"/>
                  </a:lnTo>
                  <a:lnTo>
                    <a:pt x="770" y="658"/>
                  </a:lnTo>
                  <a:lnTo>
                    <a:pt x="770" y="660"/>
                  </a:lnTo>
                  <a:lnTo>
                    <a:pt x="768" y="660"/>
                  </a:lnTo>
                  <a:lnTo>
                    <a:pt x="766" y="662"/>
                  </a:lnTo>
                  <a:lnTo>
                    <a:pt x="764" y="662"/>
                  </a:lnTo>
                  <a:lnTo>
                    <a:pt x="762" y="662"/>
                  </a:lnTo>
                  <a:lnTo>
                    <a:pt x="762" y="660"/>
                  </a:lnTo>
                  <a:lnTo>
                    <a:pt x="760" y="660"/>
                  </a:lnTo>
                  <a:lnTo>
                    <a:pt x="758" y="658"/>
                  </a:lnTo>
                  <a:lnTo>
                    <a:pt x="756" y="660"/>
                  </a:lnTo>
                  <a:lnTo>
                    <a:pt x="756" y="658"/>
                  </a:lnTo>
                  <a:lnTo>
                    <a:pt x="755" y="658"/>
                  </a:lnTo>
                  <a:lnTo>
                    <a:pt x="753" y="658"/>
                  </a:lnTo>
                  <a:lnTo>
                    <a:pt x="753" y="656"/>
                  </a:lnTo>
                  <a:lnTo>
                    <a:pt x="751" y="656"/>
                  </a:lnTo>
                  <a:lnTo>
                    <a:pt x="751" y="654"/>
                  </a:lnTo>
                  <a:lnTo>
                    <a:pt x="749" y="654"/>
                  </a:lnTo>
                  <a:lnTo>
                    <a:pt x="747" y="652"/>
                  </a:lnTo>
                  <a:lnTo>
                    <a:pt x="745" y="652"/>
                  </a:lnTo>
                  <a:lnTo>
                    <a:pt x="745" y="650"/>
                  </a:lnTo>
                  <a:lnTo>
                    <a:pt x="743" y="648"/>
                  </a:lnTo>
                  <a:lnTo>
                    <a:pt x="745" y="646"/>
                  </a:lnTo>
                  <a:lnTo>
                    <a:pt x="745" y="644"/>
                  </a:lnTo>
                  <a:lnTo>
                    <a:pt x="747" y="644"/>
                  </a:lnTo>
                  <a:lnTo>
                    <a:pt x="747" y="643"/>
                  </a:lnTo>
                  <a:lnTo>
                    <a:pt x="747" y="639"/>
                  </a:lnTo>
                  <a:lnTo>
                    <a:pt x="747" y="637"/>
                  </a:lnTo>
                  <a:lnTo>
                    <a:pt x="747" y="635"/>
                  </a:lnTo>
                  <a:lnTo>
                    <a:pt x="747" y="633"/>
                  </a:lnTo>
                  <a:lnTo>
                    <a:pt x="747" y="631"/>
                  </a:lnTo>
                  <a:lnTo>
                    <a:pt x="747" y="629"/>
                  </a:lnTo>
                  <a:lnTo>
                    <a:pt x="749" y="629"/>
                  </a:lnTo>
                  <a:lnTo>
                    <a:pt x="749" y="627"/>
                  </a:lnTo>
                  <a:lnTo>
                    <a:pt x="747" y="627"/>
                  </a:lnTo>
                  <a:lnTo>
                    <a:pt x="745" y="625"/>
                  </a:lnTo>
                  <a:lnTo>
                    <a:pt x="743" y="625"/>
                  </a:lnTo>
                  <a:lnTo>
                    <a:pt x="745" y="625"/>
                  </a:lnTo>
                  <a:lnTo>
                    <a:pt x="745" y="624"/>
                  </a:lnTo>
                  <a:lnTo>
                    <a:pt x="747" y="624"/>
                  </a:lnTo>
                  <a:lnTo>
                    <a:pt x="749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5" y="620"/>
                  </a:lnTo>
                  <a:lnTo>
                    <a:pt x="745" y="618"/>
                  </a:lnTo>
                  <a:lnTo>
                    <a:pt x="745" y="616"/>
                  </a:lnTo>
                  <a:lnTo>
                    <a:pt x="745" y="614"/>
                  </a:lnTo>
                  <a:lnTo>
                    <a:pt x="743" y="614"/>
                  </a:lnTo>
                  <a:lnTo>
                    <a:pt x="743" y="612"/>
                  </a:lnTo>
                  <a:lnTo>
                    <a:pt x="741" y="612"/>
                  </a:lnTo>
                  <a:lnTo>
                    <a:pt x="741" y="610"/>
                  </a:lnTo>
                  <a:lnTo>
                    <a:pt x="741" y="608"/>
                  </a:lnTo>
                  <a:lnTo>
                    <a:pt x="739" y="608"/>
                  </a:lnTo>
                  <a:lnTo>
                    <a:pt x="737" y="608"/>
                  </a:lnTo>
                  <a:lnTo>
                    <a:pt x="737" y="606"/>
                  </a:lnTo>
                  <a:lnTo>
                    <a:pt x="736" y="606"/>
                  </a:lnTo>
                  <a:lnTo>
                    <a:pt x="734" y="606"/>
                  </a:lnTo>
                  <a:lnTo>
                    <a:pt x="734" y="605"/>
                  </a:lnTo>
                  <a:lnTo>
                    <a:pt x="734" y="603"/>
                  </a:lnTo>
                  <a:lnTo>
                    <a:pt x="732" y="601"/>
                  </a:lnTo>
                  <a:lnTo>
                    <a:pt x="734" y="599"/>
                  </a:lnTo>
                  <a:lnTo>
                    <a:pt x="732" y="597"/>
                  </a:lnTo>
                  <a:lnTo>
                    <a:pt x="730" y="597"/>
                  </a:lnTo>
                  <a:lnTo>
                    <a:pt x="730" y="595"/>
                  </a:lnTo>
                  <a:lnTo>
                    <a:pt x="730" y="593"/>
                  </a:lnTo>
                  <a:lnTo>
                    <a:pt x="728" y="593"/>
                  </a:lnTo>
                  <a:lnTo>
                    <a:pt x="726" y="593"/>
                  </a:lnTo>
                  <a:lnTo>
                    <a:pt x="724" y="593"/>
                  </a:lnTo>
                  <a:lnTo>
                    <a:pt x="724" y="595"/>
                  </a:lnTo>
                  <a:lnTo>
                    <a:pt x="724" y="593"/>
                  </a:lnTo>
                  <a:lnTo>
                    <a:pt x="722" y="593"/>
                  </a:lnTo>
                  <a:lnTo>
                    <a:pt x="720" y="593"/>
                  </a:lnTo>
                  <a:lnTo>
                    <a:pt x="718" y="591"/>
                  </a:lnTo>
                  <a:lnTo>
                    <a:pt x="717" y="591"/>
                  </a:lnTo>
                  <a:lnTo>
                    <a:pt x="715" y="589"/>
                  </a:lnTo>
                  <a:lnTo>
                    <a:pt x="715" y="587"/>
                  </a:lnTo>
                  <a:lnTo>
                    <a:pt x="713" y="587"/>
                  </a:lnTo>
                  <a:lnTo>
                    <a:pt x="713" y="586"/>
                  </a:lnTo>
                  <a:lnTo>
                    <a:pt x="711" y="584"/>
                  </a:lnTo>
                  <a:lnTo>
                    <a:pt x="709" y="582"/>
                  </a:lnTo>
                  <a:lnTo>
                    <a:pt x="707" y="582"/>
                  </a:lnTo>
                  <a:lnTo>
                    <a:pt x="705" y="582"/>
                  </a:lnTo>
                  <a:lnTo>
                    <a:pt x="705" y="580"/>
                  </a:lnTo>
                  <a:lnTo>
                    <a:pt x="703" y="580"/>
                  </a:lnTo>
                  <a:lnTo>
                    <a:pt x="701" y="578"/>
                  </a:lnTo>
                  <a:lnTo>
                    <a:pt x="699" y="578"/>
                  </a:lnTo>
                  <a:lnTo>
                    <a:pt x="699" y="580"/>
                  </a:lnTo>
                  <a:lnTo>
                    <a:pt x="699" y="578"/>
                  </a:lnTo>
                  <a:lnTo>
                    <a:pt x="698" y="578"/>
                  </a:lnTo>
                  <a:lnTo>
                    <a:pt x="698" y="576"/>
                  </a:lnTo>
                  <a:lnTo>
                    <a:pt x="696" y="576"/>
                  </a:lnTo>
                  <a:lnTo>
                    <a:pt x="694" y="574"/>
                  </a:lnTo>
                  <a:lnTo>
                    <a:pt x="694" y="572"/>
                  </a:lnTo>
                  <a:lnTo>
                    <a:pt x="692" y="572"/>
                  </a:lnTo>
                  <a:lnTo>
                    <a:pt x="692" y="570"/>
                  </a:lnTo>
                  <a:lnTo>
                    <a:pt x="692" y="568"/>
                  </a:lnTo>
                  <a:lnTo>
                    <a:pt x="692" y="567"/>
                  </a:lnTo>
                  <a:lnTo>
                    <a:pt x="690" y="568"/>
                  </a:lnTo>
                  <a:lnTo>
                    <a:pt x="690" y="567"/>
                  </a:lnTo>
                  <a:lnTo>
                    <a:pt x="688" y="567"/>
                  </a:lnTo>
                  <a:lnTo>
                    <a:pt x="690" y="565"/>
                  </a:lnTo>
                  <a:lnTo>
                    <a:pt x="690" y="563"/>
                  </a:lnTo>
                  <a:lnTo>
                    <a:pt x="688" y="563"/>
                  </a:lnTo>
                  <a:lnTo>
                    <a:pt x="688" y="561"/>
                  </a:lnTo>
                  <a:lnTo>
                    <a:pt x="686" y="561"/>
                  </a:lnTo>
                  <a:lnTo>
                    <a:pt x="686" y="559"/>
                  </a:lnTo>
                  <a:lnTo>
                    <a:pt x="684" y="559"/>
                  </a:lnTo>
                  <a:lnTo>
                    <a:pt x="684" y="557"/>
                  </a:lnTo>
                  <a:lnTo>
                    <a:pt x="682" y="555"/>
                  </a:lnTo>
                  <a:lnTo>
                    <a:pt x="684" y="555"/>
                  </a:lnTo>
                  <a:lnTo>
                    <a:pt x="684" y="553"/>
                  </a:lnTo>
                  <a:lnTo>
                    <a:pt x="682" y="553"/>
                  </a:lnTo>
                  <a:lnTo>
                    <a:pt x="682" y="551"/>
                  </a:lnTo>
                  <a:lnTo>
                    <a:pt x="680" y="551"/>
                  </a:lnTo>
                  <a:lnTo>
                    <a:pt x="680" y="549"/>
                  </a:lnTo>
                  <a:lnTo>
                    <a:pt x="680" y="548"/>
                  </a:lnTo>
                  <a:lnTo>
                    <a:pt x="679" y="548"/>
                  </a:lnTo>
                  <a:lnTo>
                    <a:pt x="677" y="546"/>
                  </a:lnTo>
                  <a:lnTo>
                    <a:pt x="673" y="544"/>
                  </a:lnTo>
                  <a:lnTo>
                    <a:pt x="669" y="542"/>
                  </a:lnTo>
                  <a:lnTo>
                    <a:pt x="669" y="540"/>
                  </a:lnTo>
                  <a:lnTo>
                    <a:pt x="669" y="538"/>
                  </a:lnTo>
                  <a:lnTo>
                    <a:pt x="667" y="536"/>
                  </a:lnTo>
                  <a:lnTo>
                    <a:pt x="667" y="534"/>
                  </a:lnTo>
                  <a:lnTo>
                    <a:pt x="665" y="534"/>
                  </a:lnTo>
                  <a:lnTo>
                    <a:pt x="665" y="532"/>
                  </a:lnTo>
                  <a:lnTo>
                    <a:pt x="663" y="530"/>
                  </a:lnTo>
                  <a:lnTo>
                    <a:pt x="661" y="530"/>
                  </a:lnTo>
                  <a:lnTo>
                    <a:pt x="661" y="529"/>
                  </a:lnTo>
                  <a:lnTo>
                    <a:pt x="660" y="527"/>
                  </a:lnTo>
                  <a:lnTo>
                    <a:pt x="660" y="525"/>
                  </a:lnTo>
                  <a:lnTo>
                    <a:pt x="661" y="525"/>
                  </a:lnTo>
                  <a:lnTo>
                    <a:pt x="660" y="525"/>
                  </a:lnTo>
                  <a:lnTo>
                    <a:pt x="661" y="523"/>
                  </a:lnTo>
                  <a:lnTo>
                    <a:pt x="661" y="521"/>
                  </a:lnTo>
                  <a:lnTo>
                    <a:pt x="661" y="519"/>
                  </a:lnTo>
                  <a:lnTo>
                    <a:pt x="661" y="517"/>
                  </a:lnTo>
                  <a:lnTo>
                    <a:pt x="663" y="515"/>
                  </a:lnTo>
                  <a:lnTo>
                    <a:pt x="663" y="513"/>
                  </a:lnTo>
                  <a:lnTo>
                    <a:pt x="663" y="510"/>
                  </a:lnTo>
                  <a:lnTo>
                    <a:pt x="663" y="508"/>
                  </a:lnTo>
                  <a:lnTo>
                    <a:pt x="661" y="506"/>
                  </a:lnTo>
                  <a:lnTo>
                    <a:pt x="661" y="502"/>
                  </a:lnTo>
                  <a:lnTo>
                    <a:pt x="660" y="502"/>
                  </a:lnTo>
                  <a:lnTo>
                    <a:pt x="660" y="500"/>
                  </a:lnTo>
                  <a:lnTo>
                    <a:pt x="658" y="500"/>
                  </a:lnTo>
                  <a:lnTo>
                    <a:pt x="658" y="498"/>
                  </a:lnTo>
                  <a:lnTo>
                    <a:pt x="658" y="496"/>
                  </a:lnTo>
                  <a:lnTo>
                    <a:pt x="658" y="494"/>
                  </a:lnTo>
                  <a:lnTo>
                    <a:pt x="658" y="492"/>
                  </a:lnTo>
                  <a:lnTo>
                    <a:pt x="656" y="491"/>
                  </a:lnTo>
                  <a:lnTo>
                    <a:pt x="654" y="489"/>
                  </a:lnTo>
                  <a:lnTo>
                    <a:pt x="654" y="487"/>
                  </a:lnTo>
                  <a:lnTo>
                    <a:pt x="650" y="485"/>
                  </a:lnTo>
                  <a:lnTo>
                    <a:pt x="646" y="481"/>
                  </a:lnTo>
                  <a:lnTo>
                    <a:pt x="642" y="479"/>
                  </a:lnTo>
                  <a:lnTo>
                    <a:pt x="639" y="477"/>
                  </a:lnTo>
                  <a:lnTo>
                    <a:pt x="637" y="477"/>
                  </a:lnTo>
                  <a:lnTo>
                    <a:pt x="633" y="473"/>
                  </a:lnTo>
                  <a:lnTo>
                    <a:pt x="633" y="472"/>
                  </a:lnTo>
                  <a:lnTo>
                    <a:pt x="631" y="472"/>
                  </a:lnTo>
                  <a:lnTo>
                    <a:pt x="631" y="470"/>
                  </a:lnTo>
                  <a:lnTo>
                    <a:pt x="631" y="468"/>
                  </a:lnTo>
                  <a:lnTo>
                    <a:pt x="633" y="468"/>
                  </a:lnTo>
                  <a:lnTo>
                    <a:pt x="633" y="466"/>
                  </a:lnTo>
                  <a:lnTo>
                    <a:pt x="635" y="464"/>
                  </a:lnTo>
                  <a:lnTo>
                    <a:pt x="637" y="464"/>
                  </a:lnTo>
                  <a:lnTo>
                    <a:pt x="637" y="462"/>
                  </a:lnTo>
                  <a:lnTo>
                    <a:pt x="637" y="460"/>
                  </a:lnTo>
                  <a:lnTo>
                    <a:pt x="637" y="458"/>
                  </a:lnTo>
                  <a:lnTo>
                    <a:pt x="635" y="456"/>
                  </a:lnTo>
                  <a:lnTo>
                    <a:pt x="633" y="456"/>
                  </a:lnTo>
                  <a:lnTo>
                    <a:pt x="633" y="454"/>
                  </a:lnTo>
                  <a:lnTo>
                    <a:pt x="633" y="453"/>
                  </a:lnTo>
                  <a:lnTo>
                    <a:pt x="633" y="451"/>
                  </a:lnTo>
                  <a:lnTo>
                    <a:pt x="633" y="449"/>
                  </a:lnTo>
                  <a:lnTo>
                    <a:pt x="633" y="447"/>
                  </a:lnTo>
                  <a:lnTo>
                    <a:pt x="633" y="445"/>
                  </a:lnTo>
                  <a:lnTo>
                    <a:pt x="631" y="445"/>
                  </a:lnTo>
                  <a:lnTo>
                    <a:pt x="629" y="445"/>
                  </a:lnTo>
                  <a:lnTo>
                    <a:pt x="627" y="443"/>
                  </a:lnTo>
                  <a:lnTo>
                    <a:pt x="625" y="443"/>
                  </a:lnTo>
                  <a:lnTo>
                    <a:pt x="620" y="443"/>
                  </a:lnTo>
                  <a:lnTo>
                    <a:pt x="620" y="441"/>
                  </a:lnTo>
                  <a:lnTo>
                    <a:pt x="618" y="441"/>
                  </a:lnTo>
                  <a:lnTo>
                    <a:pt x="618" y="439"/>
                  </a:lnTo>
                  <a:lnTo>
                    <a:pt x="618" y="437"/>
                  </a:lnTo>
                  <a:lnTo>
                    <a:pt x="620" y="437"/>
                  </a:lnTo>
                  <a:lnTo>
                    <a:pt x="622" y="435"/>
                  </a:lnTo>
                  <a:lnTo>
                    <a:pt x="622" y="434"/>
                  </a:lnTo>
                  <a:lnTo>
                    <a:pt x="622" y="432"/>
                  </a:lnTo>
                  <a:lnTo>
                    <a:pt x="620" y="428"/>
                  </a:lnTo>
                  <a:lnTo>
                    <a:pt x="618" y="428"/>
                  </a:lnTo>
                  <a:lnTo>
                    <a:pt x="618" y="426"/>
                  </a:lnTo>
                  <a:lnTo>
                    <a:pt x="616" y="424"/>
                  </a:lnTo>
                  <a:lnTo>
                    <a:pt x="616" y="418"/>
                  </a:lnTo>
                  <a:lnTo>
                    <a:pt x="614" y="416"/>
                  </a:lnTo>
                  <a:lnTo>
                    <a:pt x="612" y="416"/>
                  </a:lnTo>
                  <a:lnTo>
                    <a:pt x="610" y="415"/>
                  </a:lnTo>
                  <a:lnTo>
                    <a:pt x="608" y="416"/>
                  </a:lnTo>
                  <a:lnTo>
                    <a:pt x="606" y="415"/>
                  </a:lnTo>
                  <a:lnTo>
                    <a:pt x="603" y="416"/>
                  </a:lnTo>
                  <a:lnTo>
                    <a:pt x="601" y="418"/>
                  </a:lnTo>
                  <a:lnTo>
                    <a:pt x="601" y="416"/>
                  </a:lnTo>
                  <a:lnTo>
                    <a:pt x="599" y="416"/>
                  </a:lnTo>
                  <a:lnTo>
                    <a:pt x="595" y="418"/>
                  </a:lnTo>
                  <a:lnTo>
                    <a:pt x="593" y="420"/>
                  </a:lnTo>
                  <a:lnTo>
                    <a:pt x="589" y="422"/>
                  </a:lnTo>
                  <a:lnTo>
                    <a:pt x="587" y="420"/>
                  </a:lnTo>
                  <a:lnTo>
                    <a:pt x="585" y="418"/>
                  </a:lnTo>
                  <a:lnTo>
                    <a:pt x="585" y="416"/>
                  </a:lnTo>
                  <a:lnTo>
                    <a:pt x="585" y="411"/>
                  </a:lnTo>
                  <a:lnTo>
                    <a:pt x="584" y="409"/>
                  </a:lnTo>
                  <a:lnTo>
                    <a:pt x="582" y="411"/>
                  </a:lnTo>
                  <a:lnTo>
                    <a:pt x="580" y="411"/>
                  </a:lnTo>
                  <a:lnTo>
                    <a:pt x="580" y="413"/>
                  </a:lnTo>
                  <a:lnTo>
                    <a:pt x="578" y="413"/>
                  </a:lnTo>
                  <a:lnTo>
                    <a:pt x="576" y="413"/>
                  </a:lnTo>
                  <a:lnTo>
                    <a:pt x="574" y="411"/>
                  </a:lnTo>
                  <a:lnTo>
                    <a:pt x="574" y="409"/>
                  </a:lnTo>
                  <a:lnTo>
                    <a:pt x="576" y="407"/>
                  </a:lnTo>
                  <a:lnTo>
                    <a:pt x="576" y="405"/>
                  </a:lnTo>
                  <a:lnTo>
                    <a:pt x="578" y="405"/>
                  </a:lnTo>
                  <a:lnTo>
                    <a:pt x="578" y="403"/>
                  </a:lnTo>
                  <a:lnTo>
                    <a:pt x="578" y="401"/>
                  </a:lnTo>
                  <a:lnTo>
                    <a:pt x="576" y="401"/>
                  </a:lnTo>
                  <a:lnTo>
                    <a:pt x="574" y="401"/>
                  </a:lnTo>
                  <a:lnTo>
                    <a:pt x="572" y="401"/>
                  </a:lnTo>
                  <a:lnTo>
                    <a:pt x="572" y="399"/>
                  </a:lnTo>
                  <a:lnTo>
                    <a:pt x="570" y="397"/>
                  </a:lnTo>
                  <a:lnTo>
                    <a:pt x="570" y="396"/>
                  </a:lnTo>
                  <a:lnTo>
                    <a:pt x="570" y="394"/>
                  </a:lnTo>
                  <a:lnTo>
                    <a:pt x="568" y="394"/>
                  </a:lnTo>
                  <a:lnTo>
                    <a:pt x="566" y="396"/>
                  </a:lnTo>
                  <a:lnTo>
                    <a:pt x="565" y="397"/>
                  </a:lnTo>
                  <a:lnTo>
                    <a:pt x="563" y="399"/>
                  </a:lnTo>
                  <a:lnTo>
                    <a:pt x="561" y="399"/>
                  </a:lnTo>
                  <a:lnTo>
                    <a:pt x="559" y="401"/>
                  </a:lnTo>
                  <a:lnTo>
                    <a:pt x="557" y="399"/>
                  </a:lnTo>
                  <a:lnTo>
                    <a:pt x="555" y="397"/>
                  </a:lnTo>
                  <a:lnTo>
                    <a:pt x="555" y="396"/>
                  </a:lnTo>
                  <a:lnTo>
                    <a:pt x="553" y="394"/>
                  </a:lnTo>
                  <a:lnTo>
                    <a:pt x="555" y="394"/>
                  </a:lnTo>
                  <a:lnTo>
                    <a:pt x="555" y="392"/>
                  </a:lnTo>
                  <a:lnTo>
                    <a:pt x="553" y="390"/>
                  </a:lnTo>
                  <a:lnTo>
                    <a:pt x="553" y="388"/>
                  </a:lnTo>
                  <a:lnTo>
                    <a:pt x="553" y="386"/>
                  </a:lnTo>
                  <a:lnTo>
                    <a:pt x="553" y="384"/>
                  </a:lnTo>
                  <a:lnTo>
                    <a:pt x="551" y="384"/>
                  </a:lnTo>
                  <a:lnTo>
                    <a:pt x="551" y="382"/>
                  </a:lnTo>
                  <a:lnTo>
                    <a:pt x="549" y="382"/>
                  </a:lnTo>
                  <a:lnTo>
                    <a:pt x="549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78"/>
                  </a:lnTo>
                  <a:lnTo>
                    <a:pt x="544" y="378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5"/>
                  </a:lnTo>
                  <a:lnTo>
                    <a:pt x="536" y="375"/>
                  </a:lnTo>
                  <a:lnTo>
                    <a:pt x="534" y="375"/>
                  </a:lnTo>
                  <a:lnTo>
                    <a:pt x="532" y="377"/>
                  </a:lnTo>
                  <a:lnTo>
                    <a:pt x="530" y="378"/>
                  </a:lnTo>
                  <a:lnTo>
                    <a:pt x="528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3" y="375"/>
                  </a:lnTo>
                  <a:lnTo>
                    <a:pt x="521" y="373"/>
                  </a:lnTo>
                  <a:lnTo>
                    <a:pt x="519" y="373"/>
                  </a:lnTo>
                  <a:lnTo>
                    <a:pt x="519" y="371"/>
                  </a:lnTo>
                  <a:lnTo>
                    <a:pt x="521" y="369"/>
                  </a:lnTo>
                  <a:lnTo>
                    <a:pt x="519" y="369"/>
                  </a:lnTo>
                  <a:lnTo>
                    <a:pt x="519" y="367"/>
                  </a:lnTo>
                  <a:lnTo>
                    <a:pt x="517" y="367"/>
                  </a:lnTo>
                  <a:lnTo>
                    <a:pt x="515" y="367"/>
                  </a:lnTo>
                  <a:lnTo>
                    <a:pt x="515" y="369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7"/>
                  </a:lnTo>
                  <a:lnTo>
                    <a:pt x="508" y="365"/>
                  </a:lnTo>
                  <a:lnTo>
                    <a:pt x="506" y="365"/>
                  </a:lnTo>
                  <a:lnTo>
                    <a:pt x="504" y="363"/>
                  </a:lnTo>
                  <a:lnTo>
                    <a:pt x="502" y="361"/>
                  </a:lnTo>
                  <a:lnTo>
                    <a:pt x="502" y="358"/>
                  </a:lnTo>
                  <a:lnTo>
                    <a:pt x="504" y="356"/>
                  </a:lnTo>
                  <a:lnTo>
                    <a:pt x="504" y="354"/>
                  </a:lnTo>
                  <a:lnTo>
                    <a:pt x="508" y="350"/>
                  </a:lnTo>
                  <a:lnTo>
                    <a:pt x="508" y="346"/>
                  </a:lnTo>
                  <a:lnTo>
                    <a:pt x="508" y="342"/>
                  </a:lnTo>
                  <a:lnTo>
                    <a:pt x="508" y="341"/>
                  </a:lnTo>
                  <a:lnTo>
                    <a:pt x="508" y="339"/>
                  </a:lnTo>
                  <a:lnTo>
                    <a:pt x="508" y="337"/>
                  </a:lnTo>
                  <a:lnTo>
                    <a:pt x="509" y="337"/>
                  </a:lnTo>
                  <a:lnTo>
                    <a:pt x="511" y="333"/>
                  </a:lnTo>
                  <a:lnTo>
                    <a:pt x="515" y="333"/>
                  </a:lnTo>
                  <a:lnTo>
                    <a:pt x="517" y="331"/>
                  </a:lnTo>
                  <a:lnTo>
                    <a:pt x="519" y="329"/>
                  </a:lnTo>
                  <a:lnTo>
                    <a:pt x="521" y="327"/>
                  </a:lnTo>
                  <a:lnTo>
                    <a:pt x="521" y="323"/>
                  </a:lnTo>
                  <a:lnTo>
                    <a:pt x="523" y="318"/>
                  </a:lnTo>
                  <a:lnTo>
                    <a:pt x="523" y="312"/>
                  </a:lnTo>
                  <a:lnTo>
                    <a:pt x="523" y="306"/>
                  </a:lnTo>
                  <a:lnTo>
                    <a:pt x="523" y="299"/>
                  </a:lnTo>
                  <a:lnTo>
                    <a:pt x="523" y="289"/>
                  </a:lnTo>
                  <a:lnTo>
                    <a:pt x="523" y="285"/>
                  </a:lnTo>
                  <a:lnTo>
                    <a:pt x="521" y="280"/>
                  </a:lnTo>
                  <a:lnTo>
                    <a:pt x="519" y="276"/>
                  </a:lnTo>
                  <a:lnTo>
                    <a:pt x="517" y="276"/>
                  </a:lnTo>
                  <a:lnTo>
                    <a:pt x="515" y="274"/>
                  </a:lnTo>
                  <a:lnTo>
                    <a:pt x="511" y="272"/>
                  </a:lnTo>
                  <a:lnTo>
                    <a:pt x="509" y="272"/>
                  </a:lnTo>
                  <a:lnTo>
                    <a:pt x="508" y="272"/>
                  </a:lnTo>
                  <a:lnTo>
                    <a:pt x="504" y="272"/>
                  </a:lnTo>
                  <a:lnTo>
                    <a:pt x="502" y="272"/>
                  </a:lnTo>
                  <a:lnTo>
                    <a:pt x="498" y="272"/>
                  </a:lnTo>
                  <a:lnTo>
                    <a:pt x="494" y="272"/>
                  </a:lnTo>
                  <a:lnTo>
                    <a:pt x="490" y="272"/>
                  </a:lnTo>
                  <a:lnTo>
                    <a:pt x="489" y="270"/>
                  </a:lnTo>
                  <a:lnTo>
                    <a:pt x="485" y="268"/>
                  </a:lnTo>
                  <a:lnTo>
                    <a:pt x="481" y="266"/>
                  </a:lnTo>
                  <a:lnTo>
                    <a:pt x="479" y="266"/>
                  </a:lnTo>
                  <a:lnTo>
                    <a:pt x="475" y="265"/>
                  </a:lnTo>
                  <a:lnTo>
                    <a:pt x="471" y="265"/>
                  </a:lnTo>
                  <a:lnTo>
                    <a:pt x="466" y="266"/>
                  </a:lnTo>
                  <a:lnTo>
                    <a:pt x="460" y="266"/>
                  </a:lnTo>
                  <a:lnTo>
                    <a:pt x="454" y="268"/>
                  </a:lnTo>
                  <a:lnTo>
                    <a:pt x="452" y="268"/>
                  </a:lnTo>
                  <a:lnTo>
                    <a:pt x="449" y="272"/>
                  </a:lnTo>
                  <a:lnTo>
                    <a:pt x="445" y="276"/>
                  </a:lnTo>
                  <a:lnTo>
                    <a:pt x="443" y="278"/>
                  </a:lnTo>
                  <a:lnTo>
                    <a:pt x="441" y="280"/>
                  </a:lnTo>
                  <a:lnTo>
                    <a:pt x="439" y="284"/>
                  </a:lnTo>
                  <a:lnTo>
                    <a:pt x="435" y="285"/>
                  </a:lnTo>
                  <a:lnTo>
                    <a:pt x="433" y="287"/>
                  </a:lnTo>
                  <a:lnTo>
                    <a:pt x="430" y="287"/>
                  </a:lnTo>
                  <a:lnTo>
                    <a:pt x="426" y="289"/>
                  </a:lnTo>
                  <a:lnTo>
                    <a:pt x="422" y="289"/>
                  </a:lnTo>
                  <a:lnTo>
                    <a:pt x="416" y="291"/>
                  </a:lnTo>
                  <a:lnTo>
                    <a:pt x="413" y="291"/>
                  </a:lnTo>
                  <a:lnTo>
                    <a:pt x="409" y="291"/>
                  </a:lnTo>
                  <a:lnTo>
                    <a:pt x="403" y="293"/>
                  </a:lnTo>
                  <a:lnTo>
                    <a:pt x="399" y="293"/>
                  </a:lnTo>
                  <a:lnTo>
                    <a:pt x="397" y="293"/>
                  </a:lnTo>
                  <a:lnTo>
                    <a:pt x="395" y="293"/>
                  </a:lnTo>
                  <a:lnTo>
                    <a:pt x="394" y="291"/>
                  </a:lnTo>
                  <a:lnTo>
                    <a:pt x="394" y="289"/>
                  </a:lnTo>
                  <a:lnTo>
                    <a:pt x="392" y="285"/>
                  </a:lnTo>
                  <a:lnTo>
                    <a:pt x="392" y="282"/>
                  </a:lnTo>
                  <a:lnTo>
                    <a:pt x="390" y="278"/>
                  </a:lnTo>
                  <a:lnTo>
                    <a:pt x="390" y="274"/>
                  </a:lnTo>
                  <a:lnTo>
                    <a:pt x="390" y="272"/>
                  </a:lnTo>
                  <a:lnTo>
                    <a:pt x="390" y="270"/>
                  </a:lnTo>
                  <a:lnTo>
                    <a:pt x="392" y="266"/>
                  </a:lnTo>
                  <a:lnTo>
                    <a:pt x="392" y="263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49"/>
                  </a:lnTo>
                  <a:lnTo>
                    <a:pt x="395" y="247"/>
                  </a:lnTo>
                  <a:lnTo>
                    <a:pt x="394" y="244"/>
                  </a:lnTo>
                  <a:lnTo>
                    <a:pt x="392" y="242"/>
                  </a:lnTo>
                  <a:lnTo>
                    <a:pt x="388" y="240"/>
                  </a:lnTo>
                  <a:lnTo>
                    <a:pt x="386" y="238"/>
                  </a:lnTo>
                  <a:lnTo>
                    <a:pt x="384" y="236"/>
                  </a:lnTo>
                  <a:lnTo>
                    <a:pt x="382" y="232"/>
                  </a:lnTo>
                  <a:lnTo>
                    <a:pt x="382" y="230"/>
                  </a:lnTo>
                  <a:lnTo>
                    <a:pt x="380" y="228"/>
                  </a:lnTo>
                  <a:lnTo>
                    <a:pt x="378" y="228"/>
                  </a:lnTo>
                  <a:lnTo>
                    <a:pt x="376" y="228"/>
                  </a:lnTo>
                  <a:lnTo>
                    <a:pt x="375" y="228"/>
                  </a:lnTo>
                  <a:lnTo>
                    <a:pt x="373" y="227"/>
                  </a:lnTo>
                  <a:lnTo>
                    <a:pt x="371" y="228"/>
                  </a:lnTo>
                  <a:lnTo>
                    <a:pt x="369" y="228"/>
                  </a:lnTo>
                  <a:lnTo>
                    <a:pt x="367" y="230"/>
                  </a:lnTo>
                  <a:lnTo>
                    <a:pt x="363" y="232"/>
                  </a:lnTo>
                  <a:lnTo>
                    <a:pt x="356" y="234"/>
                  </a:lnTo>
                  <a:lnTo>
                    <a:pt x="350" y="236"/>
                  </a:lnTo>
                  <a:lnTo>
                    <a:pt x="344" y="238"/>
                  </a:lnTo>
                  <a:lnTo>
                    <a:pt x="338" y="240"/>
                  </a:lnTo>
                  <a:lnTo>
                    <a:pt x="333" y="242"/>
                  </a:lnTo>
                  <a:lnTo>
                    <a:pt x="329" y="244"/>
                  </a:lnTo>
                  <a:lnTo>
                    <a:pt x="327" y="244"/>
                  </a:lnTo>
                  <a:lnTo>
                    <a:pt x="325" y="244"/>
                  </a:lnTo>
                  <a:lnTo>
                    <a:pt x="321" y="244"/>
                  </a:lnTo>
                  <a:lnTo>
                    <a:pt x="319" y="242"/>
                  </a:lnTo>
                  <a:lnTo>
                    <a:pt x="318" y="240"/>
                  </a:lnTo>
                  <a:lnTo>
                    <a:pt x="316" y="238"/>
                  </a:lnTo>
                  <a:lnTo>
                    <a:pt x="314" y="234"/>
                  </a:lnTo>
                  <a:lnTo>
                    <a:pt x="314" y="228"/>
                  </a:lnTo>
                  <a:lnTo>
                    <a:pt x="314" y="225"/>
                  </a:lnTo>
                  <a:lnTo>
                    <a:pt x="316" y="217"/>
                  </a:lnTo>
                  <a:lnTo>
                    <a:pt x="319" y="208"/>
                  </a:lnTo>
                  <a:lnTo>
                    <a:pt x="323" y="200"/>
                  </a:lnTo>
                  <a:lnTo>
                    <a:pt x="327" y="196"/>
                  </a:lnTo>
                  <a:lnTo>
                    <a:pt x="327" y="194"/>
                  </a:lnTo>
                  <a:lnTo>
                    <a:pt x="325" y="192"/>
                  </a:lnTo>
                  <a:lnTo>
                    <a:pt x="325" y="189"/>
                  </a:lnTo>
                  <a:lnTo>
                    <a:pt x="323" y="185"/>
                  </a:lnTo>
                  <a:lnTo>
                    <a:pt x="323" y="179"/>
                  </a:lnTo>
                  <a:lnTo>
                    <a:pt x="321" y="173"/>
                  </a:lnTo>
                  <a:lnTo>
                    <a:pt x="319" y="170"/>
                  </a:lnTo>
                  <a:lnTo>
                    <a:pt x="318" y="168"/>
                  </a:lnTo>
                  <a:lnTo>
                    <a:pt x="314" y="166"/>
                  </a:lnTo>
                  <a:lnTo>
                    <a:pt x="314" y="164"/>
                  </a:lnTo>
                  <a:lnTo>
                    <a:pt x="312" y="162"/>
                  </a:lnTo>
                  <a:lnTo>
                    <a:pt x="312" y="158"/>
                  </a:lnTo>
                  <a:lnTo>
                    <a:pt x="310" y="158"/>
                  </a:lnTo>
                  <a:lnTo>
                    <a:pt x="306" y="158"/>
                  </a:lnTo>
                  <a:lnTo>
                    <a:pt x="302" y="156"/>
                  </a:lnTo>
                  <a:lnTo>
                    <a:pt x="300" y="156"/>
                  </a:lnTo>
                  <a:lnTo>
                    <a:pt x="299" y="158"/>
                  </a:lnTo>
                  <a:lnTo>
                    <a:pt x="299" y="160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7" y="164"/>
                  </a:lnTo>
                  <a:lnTo>
                    <a:pt x="297" y="168"/>
                  </a:lnTo>
                  <a:lnTo>
                    <a:pt x="295" y="171"/>
                  </a:lnTo>
                  <a:lnTo>
                    <a:pt x="295" y="175"/>
                  </a:lnTo>
                  <a:lnTo>
                    <a:pt x="295" y="177"/>
                  </a:lnTo>
                  <a:lnTo>
                    <a:pt x="295" y="181"/>
                  </a:lnTo>
                  <a:lnTo>
                    <a:pt x="293" y="183"/>
                  </a:lnTo>
                  <a:lnTo>
                    <a:pt x="293" y="187"/>
                  </a:lnTo>
                  <a:lnTo>
                    <a:pt x="293" y="189"/>
                  </a:lnTo>
                  <a:lnTo>
                    <a:pt x="291" y="192"/>
                  </a:lnTo>
                  <a:lnTo>
                    <a:pt x="289" y="198"/>
                  </a:lnTo>
                  <a:lnTo>
                    <a:pt x="287" y="200"/>
                  </a:lnTo>
                  <a:lnTo>
                    <a:pt x="287" y="202"/>
                  </a:lnTo>
                  <a:lnTo>
                    <a:pt x="285" y="204"/>
                  </a:lnTo>
                  <a:lnTo>
                    <a:pt x="283" y="204"/>
                  </a:lnTo>
                  <a:lnTo>
                    <a:pt x="281" y="204"/>
                  </a:lnTo>
                  <a:lnTo>
                    <a:pt x="278" y="204"/>
                  </a:lnTo>
                  <a:lnTo>
                    <a:pt x="274" y="204"/>
                  </a:lnTo>
                  <a:lnTo>
                    <a:pt x="272" y="204"/>
                  </a:lnTo>
                  <a:lnTo>
                    <a:pt x="268" y="204"/>
                  </a:lnTo>
                  <a:lnTo>
                    <a:pt x="268" y="206"/>
                  </a:lnTo>
                  <a:lnTo>
                    <a:pt x="266" y="204"/>
                  </a:lnTo>
                  <a:lnTo>
                    <a:pt x="264" y="204"/>
                  </a:lnTo>
                  <a:lnTo>
                    <a:pt x="262" y="204"/>
                  </a:lnTo>
                  <a:lnTo>
                    <a:pt x="259" y="206"/>
                  </a:lnTo>
                  <a:lnTo>
                    <a:pt x="255" y="206"/>
                  </a:lnTo>
                  <a:lnTo>
                    <a:pt x="253" y="208"/>
                  </a:lnTo>
                  <a:lnTo>
                    <a:pt x="247" y="209"/>
                  </a:lnTo>
                  <a:lnTo>
                    <a:pt x="242" y="213"/>
                  </a:lnTo>
                  <a:lnTo>
                    <a:pt x="238" y="215"/>
                  </a:lnTo>
                  <a:lnTo>
                    <a:pt x="234" y="217"/>
                  </a:lnTo>
                  <a:lnTo>
                    <a:pt x="230" y="221"/>
                  </a:lnTo>
                  <a:lnTo>
                    <a:pt x="224" y="223"/>
                  </a:lnTo>
                  <a:lnTo>
                    <a:pt x="223" y="223"/>
                  </a:lnTo>
                  <a:lnTo>
                    <a:pt x="221" y="225"/>
                  </a:lnTo>
                  <a:lnTo>
                    <a:pt x="223" y="225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4" y="240"/>
                  </a:lnTo>
                  <a:lnTo>
                    <a:pt x="226" y="246"/>
                  </a:lnTo>
                  <a:lnTo>
                    <a:pt x="226" y="249"/>
                  </a:lnTo>
                  <a:lnTo>
                    <a:pt x="226" y="253"/>
                  </a:lnTo>
                  <a:lnTo>
                    <a:pt x="226" y="257"/>
                  </a:lnTo>
                  <a:lnTo>
                    <a:pt x="226" y="263"/>
                  </a:lnTo>
                  <a:lnTo>
                    <a:pt x="226" y="266"/>
                  </a:lnTo>
                  <a:lnTo>
                    <a:pt x="226" y="270"/>
                  </a:lnTo>
                  <a:lnTo>
                    <a:pt x="228" y="272"/>
                  </a:lnTo>
                  <a:lnTo>
                    <a:pt x="230" y="274"/>
                  </a:lnTo>
                  <a:lnTo>
                    <a:pt x="232" y="276"/>
                  </a:lnTo>
                  <a:lnTo>
                    <a:pt x="234" y="278"/>
                  </a:lnTo>
                  <a:lnTo>
                    <a:pt x="236" y="280"/>
                  </a:lnTo>
                  <a:lnTo>
                    <a:pt x="238" y="282"/>
                  </a:lnTo>
                  <a:lnTo>
                    <a:pt x="242" y="284"/>
                  </a:lnTo>
                  <a:lnTo>
                    <a:pt x="243" y="285"/>
                  </a:lnTo>
                  <a:lnTo>
                    <a:pt x="243" y="287"/>
                  </a:lnTo>
                  <a:lnTo>
                    <a:pt x="245" y="289"/>
                  </a:lnTo>
                  <a:lnTo>
                    <a:pt x="245" y="291"/>
                  </a:lnTo>
                  <a:lnTo>
                    <a:pt x="243" y="295"/>
                  </a:lnTo>
                  <a:lnTo>
                    <a:pt x="243" y="297"/>
                  </a:lnTo>
                  <a:lnTo>
                    <a:pt x="243" y="299"/>
                  </a:lnTo>
                  <a:lnTo>
                    <a:pt x="243" y="303"/>
                  </a:lnTo>
                  <a:lnTo>
                    <a:pt x="243" y="304"/>
                  </a:lnTo>
                  <a:lnTo>
                    <a:pt x="243" y="308"/>
                  </a:lnTo>
                  <a:lnTo>
                    <a:pt x="247" y="312"/>
                  </a:lnTo>
                  <a:lnTo>
                    <a:pt x="249" y="318"/>
                  </a:lnTo>
                  <a:lnTo>
                    <a:pt x="251" y="320"/>
                  </a:lnTo>
                  <a:lnTo>
                    <a:pt x="249" y="320"/>
                  </a:lnTo>
                  <a:lnTo>
                    <a:pt x="247" y="320"/>
                  </a:lnTo>
                  <a:lnTo>
                    <a:pt x="245" y="322"/>
                  </a:lnTo>
                  <a:lnTo>
                    <a:pt x="238" y="322"/>
                  </a:lnTo>
                  <a:lnTo>
                    <a:pt x="232" y="323"/>
                  </a:lnTo>
                  <a:lnTo>
                    <a:pt x="226" y="325"/>
                  </a:lnTo>
                  <a:lnTo>
                    <a:pt x="217" y="325"/>
                  </a:lnTo>
                  <a:lnTo>
                    <a:pt x="211" y="327"/>
                  </a:lnTo>
                  <a:lnTo>
                    <a:pt x="207" y="329"/>
                  </a:lnTo>
                  <a:lnTo>
                    <a:pt x="205" y="331"/>
                  </a:lnTo>
                  <a:lnTo>
                    <a:pt x="204" y="333"/>
                  </a:lnTo>
                  <a:lnTo>
                    <a:pt x="202" y="335"/>
                  </a:lnTo>
                  <a:lnTo>
                    <a:pt x="202" y="339"/>
                  </a:lnTo>
                  <a:lnTo>
                    <a:pt x="198" y="342"/>
                  </a:lnTo>
                  <a:lnTo>
                    <a:pt x="196" y="344"/>
                  </a:lnTo>
                  <a:lnTo>
                    <a:pt x="194" y="346"/>
                  </a:lnTo>
                  <a:lnTo>
                    <a:pt x="188" y="348"/>
                  </a:lnTo>
                  <a:lnTo>
                    <a:pt x="183" y="350"/>
                  </a:lnTo>
                  <a:lnTo>
                    <a:pt x="177" y="350"/>
                  </a:lnTo>
                  <a:lnTo>
                    <a:pt x="173" y="350"/>
                  </a:lnTo>
                  <a:lnTo>
                    <a:pt x="171" y="352"/>
                  </a:lnTo>
                  <a:lnTo>
                    <a:pt x="167" y="352"/>
                  </a:lnTo>
                  <a:lnTo>
                    <a:pt x="166" y="352"/>
                  </a:lnTo>
                  <a:lnTo>
                    <a:pt x="139" y="356"/>
                  </a:lnTo>
                  <a:lnTo>
                    <a:pt x="122" y="358"/>
                  </a:lnTo>
                  <a:lnTo>
                    <a:pt x="101" y="363"/>
                  </a:lnTo>
                  <a:lnTo>
                    <a:pt x="88" y="365"/>
                  </a:lnTo>
                  <a:lnTo>
                    <a:pt x="84" y="365"/>
                  </a:lnTo>
                  <a:lnTo>
                    <a:pt x="82" y="367"/>
                  </a:lnTo>
                  <a:lnTo>
                    <a:pt x="80" y="369"/>
                  </a:lnTo>
                  <a:lnTo>
                    <a:pt x="78" y="371"/>
                  </a:lnTo>
                  <a:lnTo>
                    <a:pt x="76" y="373"/>
                  </a:lnTo>
                  <a:lnTo>
                    <a:pt x="74" y="377"/>
                  </a:lnTo>
                  <a:lnTo>
                    <a:pt x="71" y="380"/>
                  </a:lnTo>
                  <a:lnTo>
                    <a:pt x="65" y="384"/>
                  </a:lnTo>
                  <a:lnTo>
                    <a:pt x="63" y="386"/>
                  </a:lnTo>
                  <a:lnTo>
                    <a:pt x="65" y="388"/>
                  </a:lnTo>
                  <a:lnTo>
                    <a:pt x="63" y="388"/>
                  </a:lnTo>
                  <a:lnTo>
                    <a:pt x="63" y="390"/>
                  </a:lnTo>
                  <a:lnTo>
                    <a:pt x="59" y="392"/>
                  </a:lnTo>
                  <a:lnTo>
                    <a:pt x="57" y="392"/>
                  </a:lnTo>
                  <a:lnTo>
                    <a:pt x="55" y="392"/>
                  </a:lnTo>
                  <a:lnTo>
                    <a:pt x="53" y="392"/>
                  </a:lnTo>
                  <a:lnTo>
                    <a:pt x="52" y="392"/>
                  </a:lnTo>
                  <a:lnTo>
                    <a:pt x="52" y="390"/>
                  </a:lnTo>
                  <a:lnTo>
                    <a:pt x="48" y="392"/>
                  </a:lnTo>
                  <a:lnTo>
                    <a:pt x="44" y="394"/>
                  </a:lnTo>
                  <a:lnTo>
                    <a:pt x="44" y="396"/>
                  </a:lnTo>
                  <a:lnTo>
                    <a:pt x="46" y="397"/>
                  </a:lnTo>
                  <a:lnTo>
                    <a:pt x="46" y="399"/>
                  </a:lnTo>
                  <a:lnTo>
                    <a:pt x="44" y="397"/>
                  </a:lnTo>
                  <a:lnTo>
                    <a:pt x="42" y="397"/>
                  </a:lnTo>
                  <a:lnTo>
                    <a:pt x="38" y="399"/>
                  </a:lnTo>
                  <a:lnTo>
                    <a:pt x="34" y="399"/>
                  </a:lnTo>
                  <a:lnTo>
                    <a:pt x="31" y="397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5" y="397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7" y="397"/>
                  </a:lnTo>
                  <a:lnTo>
                    <a:pt x="15" y="396"/>
                  </a:lnTo>
                  <a:lnTo>
                    <a:pt x="13" y="396"/>
                  </a:lnTo>
                  <a:lnTo>
                    <a:pt x="10" y="392"/>
                  </a:lnTo>
                  <a:lnTo>
                    <a:pt x="8" y="390"/>
                  </a:lnTo>
                  <a:lnTo>
                    <a:pt x="6" y="388"/>
                  </a:lnTo>
                  <a:lnTo>
                    <a:pt x="4" y="388"/>
                  </a:lnTo>
                  <a:lnTo>
                    <a:pt x="2" y="388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6" y="373"/>
                  </a:lnTo>
                  <a:lnTo>
                    <a:pt x="13" y="367"/>
                  </a:lnTo>
                  <a:lnTo>
                    <a:pt x="19" y="360"/>
                  </a:lnTo>
                  <a:lnTo>
                    <a:pt x="25" y="354"/>
                  </a:lnTo>
                  <a:lnTo>
                    <a:pt x="29" y="348"/>
                  </a:lnTo>
                  <a:lnTo>
                    <a:pt x="29" y="344"/>
                  </a:lnTo>
                  <a:lnTo>
                    <a:pt x="29" y="339"/>
                  </a:lnTo>
                  <a:lnTo>
                    <a:pt x="31" y="327"/>
                  </a:lnTo>
                  <a:lnTo>
                    <a:pt x="31" y="323"/>
                  </a:lnTo>
                  <a:lnTo>
                    <a:pt x="32" y="322"/>
                  </a:lnTo>
                  <a:lnTo>
                    <a:pt x="38" y="316"/>
                  </a:lnTo>
                  <a:lnTo>
                    <a:pt x="44" y="310"/>
                  </a:lnTo>
                  <a:lnTo>
                    <a:pt x="48" y="306"/>
                  </a:lnTo>
                  <a:lnTo>
                    <a:pt x="48" y="304"/>
                  </a:lnTo>
                  <a:lnTo>
                    <a:pt x="48" y="299"/>
                  </a:lnTo>
                  <a:lnTo>
                    <a:pt x="48" y="297"/>
                  </a:lnTo>
                  <a:lnTo>
                    <a:pt x="48" y="293"/>
                  </a:lnTo>
                  <a:lnTo>
                    <a:pt x="50" y="291"/>
                  </a:lnTo>
                  <a:lnTo>
                    <a:pt x="52" y="289"/>
                  </a:lnTo>
                  <a:lnTo>
                    <a:pt x="55" y="289"/>
                  </a:lnTo>
                  <a:lnTo>
                    <a:pt x="57" y="289"/>
                  </a:lnTo>
                  <a:lnTo>
                    <a:pt x="61" y="289"/>
                  </a:lnTo>
                  <a:lnTo>
                    <a:pt x="65" y="287"/>
                  </a:lnTo>
                  <a:lnTo>
                    <a:pt x="67" y="287"/>
                  </a:lnTo>
                  <a:lnTo>
                    <a:pt x="71" y="287"/>
                  </a:lnTo>
                  <a:lnTo>
                    <a:pt x="74" y="285"/>
                  </a:lnTo>
                  <a:lnTo>
                    <a:pt x="76" y="284"/>
                  </a:lnTo>
                  <a:lnTo>
                    <a:pt x="80" y="284"/>
                  </a:lnTo>
                  <a:lnTo>
                    <a:pt x="82" y="284"/>
                  </a:lnTo>
                  <a:lnTo>
                    <a:pt x="86" y="285"/>
                  </a:lnTo>
                  <a:lnTo>
                    <a:pt x="90" y="284"/>
                  </a:lnTo>
                  <a:lnTo>
                    <a:pt x="93" y="285"/>
                  </a:lnTo>
                  <a:lnTo>
                    <a:pt x="95" y="284"/>
                  </a:lnTo>
                  <a:lnTo>
                    <a:pt x="99" y="284"/>
                  </a:lnTo>
                  <a:lnTo>
                    <a:pt x="103" y="284"/>
                  </a:lnTo>
                  <a:lnTo>
                    <a:pt x="105" y="284"/>
                  </a:lnTo>
                  <a:lnTo>
                    <a:pt x="107" y="285"/>
                  </a:lnTo>
                  <a:lnTo>
                    <a:pt x="110" y="285"/>
                  </a:lnTo>
                  <a:lnTo>
                    <a:pt x="116" y="289"/>
                  </a:lnTo>
                  <a:lnTo>
                    <a:pt x="118" y="291"/>
                  </a:lnTo>
                  <a:lnTo>
                    <a:pt x="122" y="295"/>
                  </a:lnTo>
                  <a:lnTo>
                    <a:pt x="126" y="297"/>
                  </a:lnTo>
                  <a:lnTo>
                    <a:pt x="128" y="299"/>
                  </a:lnTo>
                  <a:lnTo>
                    <a:pt x="129" y="301"/>
                  </a:lnTo>
                  <a:lnTo>
                    <a:pt x="131" y="303"/>
                  </a:lnTo>
                  <a:lnTo>
                    <a:pt x="133" y="304"/>
                  </a:lnTo>
                  <a:lnTo>
                    <a:pt x="135" y="304"/>
                  </a:lnTo>
                  <a:lnTo>
                    <a:pt x="139" y="304"/>
                  </a:lnTo>
                  <a:lnTo>
                    <a:pt x="143" y="303"/>
                  </a:lnTo>
                  <a:lnTo>
                    <a:pt x="148" y="301"/>
                  </a:lnTo>
                  <a:lnTo>
                    <a:pt x="152" y="299"/>
                  </a:lnTo>
                  <a:lnTo>
                    <a:pt x="158" y="297"/>
                  </a:lnTo>
                  <a:lnTo>
                    <a:pt x="166" y="291"/>
                  </a:lnTo>
                  <a:lnTo>
                    <a:pt x="169" y="291"/>
                  </a:lnTo>
                  <a:lnTo>
                    <a:pt x="175" y="285"/>
                  </a:lnTo>
                  <a:lnTo>
                    <a:pt x="181" y="284"/>
                  </a:lnTo>
                  <a:lnTo>
                    <a:pt x="185" y="280"/>
                  </a:lnTo>
                  <a:lnTo>
                    <a:pt x="186" y="278"/>
                  </a:lnTo>
                  <a:lnTo>
                    <a:pt x="185" y="276"/>
                  </a:lnTo>
                  <a:lnTo>
                    <a:pt x="185" y="274"/>
                  </a:lnTo>
                  <a:lnTo>
                    <a:pt x="183" y="272"/>
                  </a:lnTo>
                  <a:lnTo>
                    <a:pt x="181" y="268"/>
                  </a:lnTo>
                  <a:lnTo>
                    <a:pt x="179" y="263"/>
                  </a:lnTo>
                  <a:lnTo>
                    <a:pt x="173" y="251"/>
                  </a:lnTo>
                  <a:lnTo>
                    <a:pt x="169" y="246"/>
                  </a:lnTo>
                  <a:lnTo>
                    <a:pt x="167" y="238"/>
                  </a:lnTo>
                  <a:lnTo>
                    <a:pt x="166" y="234"/>
                  </a:lnTo>
                  <a:lnTo>
                    <a:pt x="166" y="230"/>
                  </a:lnTo>
                  <a:lnTo>
                    <a:pt x="164" y="227"/>
                  </a:lnTo>
                  <a:lnTo>
                    <a:pt x="162" y="225"/>
                  </a:lnTo>
                  <a:lnTo>
                    <a:pt x="160" y="221"/>
                  </a:lnTo>
                  <a:lnTo>
                    <a:pt x="156" y="217"/>
                  </a:lnTo>
                  <a:lnTo>
                    <a:pt x="156" y="211"/>
                  </a:lnTo>
                  <a:lnTo>
                    <a:pt x="154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7" y="200"/>
                  </a:lnTo>
                  <a:lnTo>
                    <a:pt x="145" y="202"/>
                  </a:lnTo>
                  <a:lnTo>
                    <a:pt x="143" y="202"/>
                  </a:lnTo>
                  <a:lnTo>
                    <a:pt x="139" y="202"/>
                  </a:lnTo>
                  <a:lnTo>
                    <a:pt x="137" y="200"/>
                  </a:lnTo>
                  <a:lnTo>
                    <a:pt x="135" y="198"/>
                  </a:lnTo>
                  <a:lnTo>
                    <a:pt x="129" y="196"/>
                  </a:lnTo>
                  <a:lnTo>
                    <a:pt x="126" y="192"/>
                  </a:lnTo>
                  <a:lnTo>
                    <a:pt x="124" y="190"/>
                  </a:lnTo>
                  <a:lnTo>
                    <a:pt x="120" y="189"/>
                  </a:lnTo>
                  <a:lnTo>
                    <a:pt x="116" y="187"/>
                  </a:lnTo>
                  <a:lnTo>
                    <a:pt x="112" y="185"/>
                  </a:lnTo>
                  <a:lnTo>
                    <a:pt x="109" y="185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99" y="181"/>
                  </a:lnTo>
                  <a:lnTo>
                    <a:pt x="95" y="179"/>
                  </a:lnTo>
                  <a:lnTo>
                    <a:pt x="93" y="177"/>
                  </a:lnTo>
                  <a:lnTo>
                    <a:pt x="90" y="177"/>
                  </a:lnTo>
                  <a:lnTo>
                    <a:pt x="90" y="175"/>
                  </a:lnTo>
                  <a:lnTo>
                    <a:pt x="91" y="171"/>
                  </a:lnTo>
                  <a:lnTo>
                    <a:pt x="93" y="170"/>
                  </a:lnTo>
                  <a:lnTo>
                    <a:pt x="95" y="166"/>
                  </a:lnTo>
                  <a:lnTo>
                    <a:pt x="99" y="164"/>
                  </a:lnTo>
                  <a:lnTo>
                    <a:pt x="99" y="162"/>
                  </a:lnTo>
                  <a:lnTo>
                    <a:pt x="101" y="160"/>
                  </a:lnTo>
                  <a:lnTo>
                    <a:pt x="99" y="160"/>
                  </a:lnTo>
                  <a:lnTo>
                    <a:pt x="99" y="158"/>
                  </a:lnTo>
                  <a:lnTo>
                    <a:pt x="97" y="158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3" y="154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88" y="152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4" y="149"/>
                  </a:lnTo>
                  <a:lnTo>
                    <a:pt x="84" y="147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6" y="141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1" y="137"/>
                  </a:lnTo>
                  <a:lnTo>
                    <a:pt x="69" y="135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5" y="126"/>
                  </a:lnTo>
                  <a:lnTo>
                    <a:pt x="67" y="122"/>
                  </a:lnTo>
                  <a:lnTo>
                    <a:pt x="67" y="116"/>
                  </a:lnTo>
                  <a:lnTo>
                    <a:pt x="69" y="113"/>
                  </a:lnTo>
                  <a:lnTo>
                    <a:pt x="71" y="111"/>
                  </a:lnTo>
                  <a:lnTo>
                    <a:pt x="72" y="107"/>
                  </a:lnTo>
                  <a:lnTo>
                    <a:pt x="78" y="103"/>
                  </a:lnTo>
                  <a:lnTo>
                    <a:pt x="82" y="99"/>
                  </a:lnTo>
                  <a:lnTo>
                    <a:pt x="84" y="95"/>
                  </a:lnTo>
                  <a:lnTo>
                    <a:pt x="86" y="92"/>
                  </a:lnTo>
                  <a:lnTo>
                    <a:pt x="88" y="90"/>
                  </a:lnTo>
                  <a:lnTo>
                    <a:pt x="88" y="86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1" y="76"/>
                  </a:lnTo>
                  <a:lnTo>
                    <a:pt x="93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1" y="75"/>
                  </a:lnTo>
                  <a:lnTo>
                    <a:pt x="105" y="73"/>
                  </a:lnTo>
                  <a:lnTo>
                    <a:pt x="107" y="73"/>
                  </a:lnTo>
                  <a:lnTo>
                    <a:pt x="109" y="71"/>
                  </a:lnTo>
                  <a:lnTo>
                    <a:pt x="110" y="71"/>
                  </a:lnTo>
                  <a:lnTo>
                    <a:pt x="112" y="71"/>
                  </a:lnTo>
                  <a:lnTo>
                    <a:pt x="114" y="69"/>
                  </a:lnTo>
                  <a:lnTo>
                    <a:pt x="114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24" y="67"/>
                  </a:lnTo>
                  <a:lnTo>
                    <a:pt x="126" y="65"/>
                  </a:lnTo>
                  <a:lnTo>
                    <a:pt x="128" y="61"/>
                  </a:lnTo>
                  <a:lnTo>
                    <a:pt x="129" y="59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28" y="54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29" y="44"/>
                  </a:lnTo>
                  <a:lnTo>
                    <a:pt x="133" y="40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3" y="35"/>
                  </a:lnTo>
                  <a:lnTo>
                    <a:pt x="147" y="33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64" y="27"/>
                  </a:lnTo>
                  <a:lnTo>
                    <a:pt x="169" y="25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9" y="23"/>
                  </a:lnTo>
                  <a:lnTo>
                    <a:pt x="185" y="25"/>
                  </a:lnTo>
                  <a:lnTo>
                    <a:pt x="190" y="25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7" y="25"/>
                  </a:lnTo>
                  <a:lnTo>
                    <a:pt x="211" y="25"/>
                  </a:lnTo>
                  <a:lnTo>
                    <a:pt x="215" y="23"/>
                  </a:lnTo>
                  <a:lnTo>
                    <a:pt x="219" y="21"/>
                  </a:lnTo>
                  <a:lnTo>
                    <a:pt x="224" y="18"/>
                  </a:lnTo>
                  <a:lnTo>
                    <a:pt x="226" y="16"/>
                  </a:lnTo>
                  <a:lnTo>
                    <a:pt x="232" y="14"/>
                  </a:lnTo>
                  <a:lnTo>
                    <a:pt x="238" y="12"/>
                  </a:lnTo>
                  <a:lnTo>
                    <a:pt x="245" y="8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7" y="4"/>
                  </a:lnTo>
                  <a:lnTo>
                    <a:pt x="261" y="4"/>
                  </a:lnTo>
                  <a:lnTo>
                    <a:pt x="266" y="4"/>
                  </a:lnTo>
                  <a:lnTo>
                    <a:pt x="270" y="4"/>
                  </a:lnTo>
                  <a:lnTo>
                    <a:pt x="276" y="4"/>
                  </a:lnTo>
                  <a:lnTo>
                    <a:pt x="281" y="2"/>
                  </a:lnTo>
                  <a:lnTo>
                    <a:pt x="285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3" y="2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0" y="2"/>
                  </a:lnTo>
                  <a:lnTo>
                    <a:pt x="302" y="4"/>
                  </a:lnTo>
                  <a:lnTo>
                    <a:pt x="304" y="8"/>
                  </a:lnTo>
                  <a:lnTo>
                    <a:pt x="308" y="12"/>
                  </a:lnTo>
                  <a:lnTo>
                    <a:pt x="312" y="16"/>
                  </a:lnTo>
                  <a:lnTo>
                    <a:pt x="314" y="18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19" y="19"/>
                  </a:lnTo>
                  <a:lnTo>
                    <a:pt x="323" y="21"/>
                  </a:lnTo>
                  <a:lnTo>
                    <a:pt x="335" y="23"/>
                  </a:lnTo>
                  <a:lnTo>
                    <a:pt x="337" y="23"/>
                  </a:lnTo>
                  <a:lnTo>
                    <a:pt x="338" y="23"/>
                  </a:lnTo>
                  <a:lnTo>
                    <a:pt x="338" y="21"/>
                  </a:lnTo>
                  <a:lnTo>
                    <a:pt x="338" y="19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42" y="6"/>
                  </a:lnTo>
                  <a:lnTo>
                    <a:pt x="348" y="8"/>
                  </a:lnTo>
                  <a:lnTo>
                    <a:pt x="354" y="10"/>
                  </a:lnTo>
                  <a:lnTo>
                    <a:pt x="359" y="10"/>
                  </a:lnTo>
                  <a:lnTo>
                    <a:pt x="365" y="12"/>
                  </a:lnTo>
                  <a:lnTo>
                    <a:pt x="367" y="12"/>
                  </a:lnTo>
                  <a:lnTo>
                    <a:pt x="369" y="14"/>
                  </a:lnTo>
                  <a:lnTo>
                    <a:pt x="371" y="18"/>
                  </a:lnTo>
                  <a:lnTo>
                    <a:pt x="373" y="21"/>
                  </a:lnTo>
                  <a:lnTo>
                    <a:pt x="375" y="25"/>
                  </a:lnTo>
                  <a:lnTo>
                    <a:pt x="375" y="29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84" y="31"/>
                  </a:lnTo>
                  <a:lnTo>
                    <a:pt x="386" y="31"/>
                  </a:lnTo>
                  <a:lnTo>
                    <a:pt x="390" y="33"/>
                  </a:lnTo>
                  <a:lnTo>
                    <a:pt x="392" y="31"/>
                  </a:lnTo>
                  <a:lnTo>
                    <a:pt x="395" y="31"/>
                  </a:lnTo>
                  <a:lnTo>
                    <a:pt x="399" y="31"/>
                  </a:lnTo>
                  <a:lnTo>
                    <a:pt x="403" y="31"/>
                  </a:lnTo>
                  <a:lnTo>
                    <a:pt x="405" y="31"/>
                  </a:lnTo>
                  <a:lnTo>
                    <a:pt x="407" y="31"/>
                  </a:lnTo>
                  <a:lnTo>
                    <a:pt x="407" y="33"/>
                  </a:lnTo>
                  <a:lnTo>
                    <a:pt x="409" y="35"/>
                  </a:lnTo>
                  <a:lnTo>
                    <a:pt x="411" y="37"/>
                  </a:lnTo>
                  <a:lnTo>
                    <a:pt x="411" y="38"/>
                  </a:lnTo>
                  <a:lnTo>
                    <a:pt x="413" y="38"/>
                  </a:lnTo>
                  <a:lnTo>
                    <a:pt x="414" y="38"/>
                  </a:lnTo>
                  <a:lnTo>
                    <a:pt x="416" y="38"/>
                  </a:lnTo>
                  <a:lnTo>
                    <a:pt x="416" y="37"/>
                  </a:lnTo>
                  <a:lnTo>
                    <a:pt x="420" y="35"/>
                  </a:lnTo>
                  <a:lnTo>
                    <a:pt x="422" y="33"/>
                  </a:lnTo>
                  <a:lnTo>
                    <a:pt x="426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30" y="29"/>
                  </a:lnTo>
                  <a:lnTo>
                    <a:pt x="433" y="29"/>
                  </a:lnTo>
                  <a:lnTo>
                    <a:pt x="435" y="31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9" y="35"/>
                  </a:lnTo>
                  <a:lnTo>
                    <a:pt x="441" y="33"/>
                  </a:lnTo>
                  <a:lnTo>
                    <a:pt x="443" y="35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47" y="37"/>
                  </a:lnTo>
                  <a:lnTo>
                    <a:pt x="451" y="38"/>
                  </a:lnTo>
                  <a:lnTo>
                    <a:pt x="451" y="40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2" y="46"/>
                  </a:lnTo>
                  <a:lnTo>
                    <a:pt x="452" y="48"/>
                  </a:lnTo>
                  <a:lnTo>
                    <a:pt x="451" y="52"/>
                  </a:lnTo>
                  <a:lnTo>
                    <a:pt x="449" y="52"/>
                  </a:lnTo>
                  <a:lnTo>
                    <a:pt x="447" y="54"/>
                  </a:lnTo>
                  <a:lnTo>
                    <a:pt x="445" y="56"/>
                  </a:lnTo>
                  <a:lnTo>
                    <a:pt x="445" y="57"/>
                  </a:lnTo>
                  <a:lnTo>
                    <a:pt x="445" y="61"/>
                  </a:lnTo>
                  <a:lnTo>
                    <a:pt x="447" y="61"/>
                  </a:lnTo>
                  <a:lnTo>
                    <a:pt x="449" y="63"/>
                  </a:lnTo>
                  <a:lnTo>
                    <a:pt x="451" y="63"/>
                  </a:lnTo>
                  <a:lnTo>
                    <a:pt x="454" y="63"/>
                  </a:lnTo>
                  <a:lnTo>
                    <a:pt x="456" y="63"/>
                  </a:lnTo>
                  <a:lnTo>
                    <a:pt x="458" y="61"/>
                  </a:lnTo>
                  <a:lnTo>
                    <a:pt x="462" y="61"/>
                  </a:lnTo>
                  <a:lnTo>
                    <a:pt x="464" y="59"/>
                  </a:lnTo>
                  <a:lnTo>
                    <a:pt x="466" y="59"/>
                  </a:lnTo>
                  <a:lnTo>
                    <a:pt x="468" y="59"/>
                  </a:lnTo>
                  <a:lnTo>
                    <a:pt x="470" y="59"/>
                  </a:lnTo>
                  <a:lnTo>
                    <a:pt x="473" y="61"/>
                  </a:lnTo>
                  <a:lnTo>
                    <a:pt x="479" y="65"/>
                  </a:lnTo>
                  <a:lnTo>
                    <a:pt x="483" y="67"/>
                  </a:lnTo>
                  <a:lnTo>
                    <a:pt x="489" y="69"/>
                  </a:lnTo>
                  <a:lnTo>
                    <a:pt x="492" y="71"/>
                  </a:lnTo>
                  <a:lnTo>
                    <a:pt x="494" y="71"/>
                  </a:lnTo>
                  <a:lnTo>
                    <a:pt x="498" y="71"/>
                  </a:lnTo>
                  <a:lnTo>
                    <a:pt x="504" y="71"/>
                  </a:lnTo>
                  <a:lnTo>
                    <a:pt x="509" y="69"/>
                  </a:lnTo>
                  <a:lnTo>
                    <a:pt x="513" y="69"/>
                  </a:lnTo>
                  <a:lnTo>
                    <a:pt x="519" y="67"/>
                  </a:lnTo>
                  <a:lnTo>
                    <a:pt x="523" y="67"/>
                  </a:lnTo>
                  <a:lnTo>
                    <a:pt x="528" y="69"/>
                  </a:lnTo>
                  <a:lnTo>
                    <a:pt x="534" y="69"/>
                  </a:lnTo>
                  <a:lnTo>
                    <a:pt x="538" y="71"/>
                  </a:lnTo>
                  <a:lnTo>
                    <a:pt x="542" y="75"/>
                  </a:lnTo>
                  <a:lnTo>
                    <a:pt x="546" y="76"/>
                  </a:lnTo>
                  <a:lnTo>
                    <a:pt x="549" y="80"/>
                  </a:lnTo>
                  <a:lnTo>
                    <a:pt x="555" y="82"/>
                  </a:lnTo>
                  <a:lnTo>
                    <a:pt x="561" y="84"/>
                  </a:lnTo>
                  <a:lnTo>
                    <a:pt x="566" y="88"/>
                  </a:lnTo>
                  <a:lnTo>
                    <a:pt x="570" y="90"/>
                  </a:lnTo>
                  <a:lnTo>
                    <a:pt x="574" y="92"/>
                  </a:lnTo>
                  <a:lnTo>
                    <a:pt x="578" y="94"/>
                  </a:lnTo>
                  <a:lnTo>
                    <a:pt x="580" y="94"/>
                  </a:lnTo>
                  <a:lnTo>
                    <a:pt x="582" y="95"/>
                  </a:lnTo>
                  <a:lnTo>
                    <a:pt x="582" y="97"/>
                  </a:lnTo>
                  <a:lnTo>
                    <a:pt x="582" y="101"/>
                  </a:lnTo>
                  <a:lnTo>
                    <a:pt x="582" y="103"/>
                  </a:lnTo>
                  <a:lnTo>
                    <a:pt x="580" y="109"/>
                  </a:lnTo>
                  <a:lnTo>
                    <a:pt x="580" y="113"/>
                  </a:lnTo>
                  <a:lnTo>
                    <a:pt x="582" y="114"/>
                  </a:lnTo>
                  <a:lnTo>
                    <a:pt x="584" y="118"/>
                  </a:lnTo>
                  <a:lnTo>
                    <a:pt x="584" y="120"/>
                  </a:lnTo>
                  <a:lnTo>
                    <a:pt x="584" y="122"/>
                  </a:lnTo>
                  <a:lnTo>
                    <a:pt x="584" y="126"/>
                  </a:lnTo>
                  <a:lnTo>
                    <a:pt x="584" y="128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4" y="133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78" y="139"/>
                  </a:lnTo>
                  <a:lnTo>
                    <a:pt x="576" y="141"/>
                  </a:lnTo>
                  <a:lnTo>
                    <a:pt x="578" y="141"/>
                  </a:lnTo>
                  <a:lnTo>
                    <a:pt x="580" y="145"/>
                  </a:lnTo>
                  <a:lnTo>
                    <a:pt x="582" y="145"/>
                  </a:lnTo>
                  <a:lnTo>
                    <a:pt x="582" y="147"/>
                  </a:lnTo>
                  <a:lnTo>
                    <a:pt x="582" y="149"/>
                  </a:lnTo>
                  <a:lnTo>
                    <a:pt x="582" y="151"/>
                  </a:lnTo>
                  <a:lnTo>
                    <a:pt x="582" y="152"/>
                  </a:lnTo>
                  <a:lnTo>
                    <a:pt x="582" y="154"/>
                  </a:lnTo>
                  <a:lnTo>
                    <a:pt x="584" y="154"/>
                  </a:lnTo>
                  <a:lnTo>
                    <a:pt x="585" y="154"/>
                  </a:lnTo>
                  <a:lnTo>
                    <a:pt x="587" y="154"/>
                  </a:lnTo>
                  <a:lnTo>
                    <a:pt x="589" y="154"/>
                  </a:lnTo>
                  <a:lnTo>
                    <a:pt x="591" y="154"/>
                  </a:lnTo>
                  <a:lnTo>
                    <a:pt x="593" y="154"/>
                  </a:lnTo>
                  <a:lnTo>
                    <a:pt x="595" y="154"/>
                  </a:lnTo>
                  <a:lnTo>
                    <a:pt x="597" y="154"/>
                  </a:lnTo>
                  <a:lnTo>
                    <a:pt x="599" y="154"/>
                  </a:lnTo>
                  <a:lnTo>
                    <a:pt x="601" y="156"/>
                  </a:lnTo>
                  <a:lnTo>
                    <a:pt x="601" y="158"/>
                  </a:lnTo>
                  <a:lnTo>
                    <a:pt x="599" y="164"/>
                  </a:lnTo>
                  <a:lnTo>
                    <a:pt x="597" y="166"/>
                  </a:lnTo>
                  <a:lnTo>
                    <a:pt x="595" y="166"/>
                  </a:lnTo>
                  <a:lnTo>
                    <a:pt x="595" y="168"/>
                  </a:lnTo>
                  <a:lnTo>
                    <a:pt x="593" y="168"/>
                  </a:lnTo>
                  <a:lnTo>
                    <a:pt x="593" y="170"/>
                  </a:lnTo>
                  <a:lnTo>
                    <a:pt x="591" y="170"/>
                  </a:lnTo>
                  <a:lnTo>
                    <a:pt x="589" y="170"/>
                  </a:lnTo>
                  <a:lnTo>
                    <a:pt x="587" y="171"/>
                  </a:lnTo>
                  <a:lnTo>
                    <a:pt x="585" y="171"/>
                  </a:lnTo>
                  <a:lnTo>
                    <a:pt x="584" y="175"/>
                  </a:lnTo>
                  <a:lnTo>
                    <a:pt x="582" y="177"/>
                  </a:lnTo>
                  <a:lnTo>
                    <a:pt x="584" y="181"/>
                  </a:lnTo>
                  <a:lnTo>
                    <a:pt x="585" y="181"/>
                  </a:lnTo>
                  <a:lnTo>
                    <a:pt x="587" y="181"/>
                  </a:lnTo>
                  <a:lnTo>
                    <a:pt x="587" y="185"/>
                  </a:lnTo>
                  <a:lnTo>
                    <a:pt x="585" y="185"/>
                  </a:lnTo>
                  <a:lnTo>
                    <a:pt x="587" y="185"/>
                  </a:lnTo>
                  <a:lnTo>
                    <a:pt x="587" y="187"/>
                  </a:lnTo>
                  <a:lnTo>
                    <a:pt x="589" y="187"/>
                  </a:lnTo>
                  <a:lnTo>
                    <a:pt x="591" y="189"/>
                  </a:lnTo>
                  <a:lnTo>
                    <a:pt x="591" y="190"/>
                  </a:lnTo>
                  <a:lnTo>
                    <a:pt x="593" y="190"/>
                  </a:lnTo>
                  <a:lnTo>
                    <a:pt x="595" y="190"/>
                  </a:lnTo>
                  <a:lnTo>
                    <a:pt x="597" y="189"/>
                  </a:lnTo>
                  <a:lnTo>
                    <a:pt x="599" y="187"/>
                  </a:lnTo>
                  <a:lnTo>
                    <a:pt x="599" y="185"/>
                  </a:lnTo>
                  <a:lnTo>
                    <a:pt x="601" y="183"/>
                  </a:lnTo>
                  <a:lnTo>
                    <a:pt x="601" y="181"/>
                  </a:lnTo>
                  <a:lnTo>
                    <a:pt x="603" y="181"/>
                  </a:lnTo>
                  <a:lnTo>
                    <a:pt x="603" y="179"/>
                  </a:lnTo>
                  <a:lnTo>
                    <a:pt x="603" y="177"/>
                  </a:lnTo>
                  <a:lnTo>
                    <a:pt x="603" y="175"/>
                  </a:lnTo>
                  <a:lnTo>
                    <a:pt x="603" y="173"/>
                  </a:lnTo>
                  <a:lnTo>
                    <a:pt x="603" y="170"/>
                  </a:lnTo>
                  <a:lnTo>
                    <a:pt x="604" y="168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06" y="160"/>
                  </a:lnTo>
                  <a:lnTo>
                    <a:pt x="606" y="156"/>
                  </a:lnTo>
                  <a:lnTo>
                    <a:pt x="608" y="154"/>
                  </a:lnTo>
                  <a:lnTo>
                    <a:pt x="608" y="152"/>
                  </a:lnTo>
                  <a:lnTo>
                    <a:pt x="610" y="152"/>
                  </a:lnTo>
                  <a:lnTo>
                    <a:pt x="612" y="151"/>
                  </a:lnTo>
                  <a:lnTo>
                    <a:pt x="616" y="152"/>
                  </a:lnTo>
                  <a:lnTo>
                    <a:pt x="618" y="152"/>
                  </a:lnTo>
                  <a:lnTo>
                    <a:pt x="622" y="152"/>
                  </a:lnTo>
                  <a:lnTo>
                    <a:pt x="627" y="154"/>
                  </a:lnTo>
                  <a:lnTo>
                    <a:pt x="629" y="154"/>
                  </a:lnTo>
                  <a:lnTo>
                    <a:pt x="631" y="156"/>
                  </a:lnTo>
                  <a:lnTo>
                    <a:pt x="641" y="158"/>
                  </a:lnTo>
                  <a:lnTo>
                    <a:pt x="646" y="158"/>
                  </a:lnTo>
                  <a:lnTo>
                    <a:pt x="648" y="160"/>
                  </a:lnTo>
                  <a:lnTo>
                    <a:pt x="652" y="160"/>
                  </a:lnTo>
                  <a:lnTo>
                    <a:pt x="660" y="162"/>
                  </a:lnTo>
                  <a:lnTo>
                    <a:pt x="661" y="162"/>
                  </a:lnTo>
                  <a:lnTo>
                    <a:pt x="663" y="162"/>
                  </a:lnTo>
                  <a:lnTo>
                    <a:pt x="667" y="164"/>
                  </a:lnTo>
                  <a:lnTo>
                    <a:pt x="669" y="164"/>
                  </a:lnTo>
                  <a:lnTo>
                    <a:pt x="673" y="164"/>
                  </a:lnTo>
                  <a:lnTo>
                    <a:pt x="677" y="162"/>
                  </a:lnTo>
                  <a:lnTo>
                    <a:pt x="679" y="160"/>
                  </a:lnTo>
                  <a:lnTo>
                    <a:pt x="680" y="160"/>
                  </a:lnTo>
                  <a:lnTo>
                    <a:pt x="680" y="162"/>
                  </a:lnTo>
                  <a:lnTo>
                    <a:pt x="682" y="164"/>
                  </a:lnTo>
                  <a:lnTo>
                    <a:pt x="682" y="166"/>
                  </a:lnTo>
                  <a:lnTo>
                    <a:pt x="682" y="168"/>
                  </a:lnTo>
                  <a:lnTo>
                    <a:pt x="684" y="168"/>
                  </a:lnTo>
                  <a:lnTo>
                    <a:pt x="686" y="170"/>
                  </a:lnTo>
                  <a:lnTo>
                    <a:pt x="688" y="171"/>
                  </a:lnTo>
                  <a:lnTo>
                    <a:pt x="688" y="173"/>
                  </a:lnTo>
                  <a:lnTo>
                    <a:pt x="690" y="173"/>
                  </a:lnTo>
                  <a:lnTo>
                    <a:pt x="690" y="175"/>
                  </a:lnTo>
                  <a:lnTo>
                    <a:pt x="692" y="175"/>
                  </a:lnTo>
                  <a:lnTo>
                    <a:pt x="694" y="175"/>
                  </a:lnTo>
                  <a:lnTo>
                    <a:pt x="696" y="175"/>
                  </a:lnTo>
                  <a:lnTo>
                    <a:pt x="698" y="173"/>
                  </a:lnTo>
                  <a:lnTo>
                    <a:pt x="699" y="173"/>
                  </a:lnTo>
                  <a:lnTo>
                    <a:pt x="699" y="175"/>
                  </a:lnTo>
                  <a:lnTo>
                    <a:pt x="699" y="177"/>
                  </a:lnTo>
                  <a:lnTo>
                    <a:pt x="699" y="179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698" y="183"/>
                  </a:lnTo>
                  <a:lnTo>
                    <a:pt x="698" y="185"/>
                  </a:lnTo>
                  <a:lnTo>
                    <a:pt x="696" y="185"/>
                  </a:lnTo>
                  <a:lnTo>
                    <a:pt x="694" y="185"/>
                  </a:lnTo>
                  <a:lnTo>
                    <a:pt x="694" y="187"/>
                  </a:lnTo>
                  <a:lnTo>
                    <a:pt x="694" y="189"/>
                  </a:lnTo>
                  <a:lnTo>
                    <a:pt x="698" y="189"/>
                  </a:lnTo>
                  <a:lnTo>
                    <a:pt x="699" y="189"/>
                  </a:lnTo>
                  <a:lnTo>
                    <a:pt x="701" y="189"/>
                  </a:lnTo>
                  <a:lnTo>
                    <a:pt x="703" y="189"/>
                  </a:lnTo>
                  <a:lnTo>
                    <a:pt x="705" y="189"/>
                  </a:lnTo>
                  <a:lnTo>
                    <a:pt x="705" y="190"/>
                  </a:lnTo>
                  <a:lnTo>
                    <a:pt x="707" y="190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09" y="196"/>
                  </a:lnTo>
                  <a:lnTo>
                    <a:pt x="709" y="198"/>
                  </a:lnTo>
                  <a:lnTo>
                    <a:pt x="709" y="200"/>
                  </a:lnTo>
                  <a:lnTo>
                    <a:pt x="711" y="202"/>
                  </a:lnTo>
                  <a:lnTo>
                    <a:pt x="713" y="204"/>
                  </a:lnTo>
                  <a:lnTo>
                    <a:pt x="713" y="206"/>
                  </a:lnTo>
                  <a:lnTo>
                    <a:pt x="715" y="206"/>
                  </a:lnTo>
                  <a:lnTo>
                    <a:pt x="717" y="208"/>
                  </a:lnTo>
                  <a:lnTo>
                    <a:pt x="718" y="209"/>
                  </a:lnTo>
                  <a:lnTo>
                    <a:pt x="720" y="211"/>
                  </a:lnTo>
                  <a:lnTo>
                    <a:pt x="722" y="213"/>
                  </a:lnTo>
                  <a:lnTo>
                    <a:pt x="722" y="215"/>
                  </a:lnTo>
                  <a:lnTo>
                    <a:pt x="724" y="217"/>
                  </a:lnTo>
                  <a:lnTo>
                    <a:pt x="726" y="217"/>
                  </a:lnTo>
                  <a:lnTo>
                    <a:pt x="726" y="219"/>
                  </a:lnTo>
                  <a:lnTo>
                    <a:pt x="728" y="219"/>
                  </a:lnTo>
                  <a:lnTo>
                    <a:pt x="728" y="221"/>
                  </a:lnTo>
                  <a:lnTo>
                    <a:pt x="728" y="223"/>
                  </a:lnTo>
                  <a:lnTo>
                    <a:pt x="728" y="225"/>
                  </a:lnTo>
                  <a:lnTo>
                    <a:pt x="728" y="227"/>
                  </a:lnTo>
                  <a:lnTo>
                    <a:pt x="728" y="228"/>
                  </a:lnTo>
                  <a:lnTo>
                    <a:pt x="730" y="230"/>
                  </a:lnTo>
                  <a:lnTo>
                    <a:pt x="732" y="232"/>
                  </a:lnTo>
                  <a:lnTo>
                    <a:pt x="734" y="232"/>
                  </a:lnTo>
                  <a:lnTo>
                    <a:pt x="736" y="232"/>
                  </a:lnTo>
                  <a:lnTo>
                    <a:pt x="737" y="232"/>
                  </a:lnTo>
                  <a:lnTo>
                    <a:pt x="739" y="232"/>
                  </a:lnTo>
                  <a:lnTo>
                    <a:pt x="741" y="232"/>
                  </a:lnTo>
                  <a:lnTo>
                    <a:pt x="743" y="234"/>
                  </a:lnTo>
                  <a:lnTo>
                    <a:pt x="745" y="236"/>
                  </a:lnTo>
                  <a:lnTo>
                    <a:pt x="747" y="238"/>
                  </a:lnTo>
                  <a:lnTo>
                    <a:pt x="749" y="238"/>
                  </a:lnTo>
                  <a:lnTo>
                    <a:pt x="751" y="240"/>
                  </a:lnTo>
                  <a:lnTo>
                    <a:pt x="753" y="242"/>
                  </a:lnTo>
                  <a:lnTo>
                    <a:pt x="755" y="244"/>
                  </a:lnTo>
                  <a:lnTo>
                    <a:pt x="756" y="244"/>
                  </a:lnTo>
                  <a:lnTo>
                    <a:pt x="758" y="246"/>
                  </a:lnTo>
                  <a:lnTo>
                    <a:pt x="760" y="246"/>
                  </a:lnTo>
                  <a:lnTo>
                    <a:pt x="762" y="244"/>
                  </a:lnTo>
                  <a:lnTo>
                    <a:pt x="764" y="242"/>
                  </a:lnTo>
                  <a:lnTo>
                    <a:pt x="766" y="242"/>
                  </a:lnTo>
                  <a:lnTo>
                    <a:pt x="768" y="2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8A089DCF-64E5-4791-9D9E-1F79773C5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003"/>
              <a:ext cx="986" cy="520"/>
            </a:xfrm>
            <a:custGeom>
              <a:avLst/>
              <a:gdLst>
                <a:gd name="T0" fmla="*/ 735 w 986"/>
                <a:gd name="T1" fmla="*/ 80 h 520"/>
                <a:gd name="T2" fmla="*/ 764 w 986"/>
                <a:gd name="T3" fmla="*/ 63 h 520"/>
                <a:gd name="T4" fmla="*/ 770 w 986"/>
                <a:gd name="T5" fmla="*/ 36 h 520"/>
                <a:gd name="T6" fmla="*/ 768 w 986"/>
                <a:gd name="T7" fmla="*/ 8 h 520"/>
                <a:gd name="T8" fmla="*/ 802 w 986"/>
                <a:gd name="T9" fmla="*/ 0 h 520"/>
                <a:gd name="T10" fmla="*/ 831 w 986"/>
                <a:gd name="T11" fmla="*/ 13 h 520"/>
                <a:gd name="T12" fmla="*/ 840 w 986"/>
                <a:gd name="T13" fmla="*/ 42 h 520"/>
                <a:gd name="T14" fmla="*/ 832 w 986"/>
                <a:gd name="T15" fmla="*/ 68 h 520"/>
                <a:gd name="T16" fmla="*/ 840 w 986"/>
                <a:gd name="T17" fmla="*/ 95 h 520"/>
                <a:gd name="T18" fmla="*/ 848 w 986"/>
                <a:gd name="T19" fmla="*/ 125 h 520"/>
                <a:gd name="T20" fmla="*/ 876 w 986"/>
                <a:gd name="T21" fmla="*/ 146 h 520"/>
                <a:gd name="T22" fmla="*/ 899 w 986"/>
                <a:gd name="T23" fmla="*/ 169 h 520"/>
                <a:gd name="T24" fmla="*/ 920 w 986"/>
                <a:gd name="T25" fmla="*/ 186 h 520"/>
                <a:gd name="T26" fmla="*/ 908 w 986"/>
                <a:gd name="T27" fmla="*/ 224 h 520"/>
                <a:gd name="T28" fmla="*/ 918 w 986"/>
                <a:gd name="T29" fmla="*/ 258 h 520"/>
                <a:gd name="T30" fmla="*/ 937 w 986"/>
                <a:gd name="T31" fmla="*/ 289 h 520"/>
                <a:gd name="T32" fmla="*/ 960 w 986"/>
                <a:gd name="T33" fmla="*/ 319 h 520"/>
                <a:gd name="T34" fmla="*/ 977 w 986"/>
                <a:gd name="T35" fmla="*/ 338 h 520"/>
                <a:gd name="T36" fmla="*/ 977 w 986"/>
                <a:gd name="T37" fmla="*/ 363 h 520"/>
                <a:gd name="T38" fmla="*/ 984 w 986"/>
                <a:gd name="T39" fmla="*/ 386 h 520"/>
                <a:gd name="T40" fmla="*/ 973 w 986"/>
                <a:gd name="T41" fmla="*/ 408 h 520"/>
                <a:gd name="T42" fmla="*/ 960 w 986"/>
                <a:gd name="T43" fmla="*/ 429 h 520"/>
                <a:gd name="T44" fmla="*/ 935 w 986"/>
                <a:gd name="T45" fmla="*/ 441 h 520"/>
                <a:gd name="T46" fmla="*/ 891 w 986"/>
                <a:gd name="T47" fmla="*/ 429 h 520"/>
                <a:gd name="T48" fmla="*/ 850 w 986"/>
                <a:gd name="T49" fmla="*/ 456 h 520"/>
                <a:gd name="T50" fmla="*/ 831 w 986"/>
                <a:gd name="T51" fmla="*/ 492 h 520"/>
                <a:gd name="T52" fmla="*/ 812 w 986"/>
                <a:gd name="T53" fmla="*/ 507 h 520"/>
                <a:gd name="T54" fmla="*/ 789 w 986"/>
                <a:gd name="T55" fmla="*/ 517 h 520"/>
                <a:gd name="T56" fmla="*/ 722 w 986"/>
                <a:gd name="T57" fmla="*/ 517 h 520"/>
                <a:gd name="T58" fmla="*/ 703 w 986"/>
                <a:gd name="T59" fmla="*/ 517 h 520"/>
                <a:gd name="T60" fmla="*/ 688 w 986"/>
                <a:gd name="T61" fmla="*/ 501 h 520"/>
                <a:gd name="T62" fmla="*/ 688 w 986"/>
                <a:gd name="T63" fmla="*/ 479 h 520"/>
                <a:gd name="T64" fmla="*/ 675 w 986"/>
                <a:gd name="T65" fmla="*/ 460 h 520"/>
                <a:gd name="T66" fmla="*/ 656 w 986"/>
                <a:gd name="T67" fmla="*/ 444 h 520"/>
                <a:gd name="T68" fmla="*/ 635 w 986"/>
                <a:gd name="T69" fmla="*/ 429 h 520"/>
                <a:gd name="T70" fmla="*/ 625 w 986"/>
                <a:gd name="T71" fmla="*/ 412 h 520"/>
                <a:gd name="T72" fmla="*/ 604 w 986"/>
                <a:gd name="T73" fmla="*/ 387 h 520"/>
                <a:gd name="T74" fmla="*/ 601 w 986"/>
                <a:gd name="T75" fmla="*/ 359 h 520"/>
                <a:gd name="T76" fmla="*/ 572 w 986"/>
                <a:gd name="T77" fmla="*/ 329 h 520"/>
                <a:gd name="T78" fmla="*/ 574 w 986"/>
                <a:gd name="T79" fmla="*/ 302 h 520"/>
                <a:gd name="T80" fmla="*/ 557 w 986"/>
                <a:gd name="T81" fmla="*/ 281 h 520"/>
                <a:gd name="T82" fmla="*/ 526 w 986"/>
                <a:gd name="T83" fmla="*/ 268 h 520"/>
                <a:gd name="T84" fmla="*/ 513 w 986"/>
                <a:gd name="T85" fmla="*/ 256 h 520"/>
                <a:gd name="T86" fmla="*/ 494 w 986"/>
                <a:gd name="T87" fmla="*/ 245 h 520"/>
                <a:gd name="T88" fmla="*/ 471 w 986"/>
                <a:gd name="T89" fmla="*/ 235 h 520"/>
                <a:gd name="T90" fmla="*/ 450 w 986"/>
                <a:gd name="T91" fmla="*/ 224 h 520"/>
                <a:gd name="T92" fmla="*/ 458 w 986"/>
                <a:gd name="T93" fmla="*/ 188 h 520"/>
                <a:gd name="T94" fmla="*/ 445 w 986"/>
                <a:gd name="T95" fmla="*/ 129 h 520"/>
                <a:gd name="T96" fmla="*/ 384 w 986"/>
                <a:gd name="T97" fmla="*/ 135 h 520"/>
                <a:gd name="T98" fmla="*/ 333 w 986"/>
                <a:gd name="T99" fmla="*/ 142 h 520"/>
                <a:gd name="T100" fmla="*/ 323 w 986"/>
                <a:gd name="T101" fmla="*/ 89 h 520"/>
                <a:gd name="T102" fmla="*/ 268 w 986"/>
                <a:gd name="T103" fmla="*/ 101 h 520"/>
                <a:gd name="T104" fmla="*/ 264 w 986"/>
                <a:gd name="T105" fmla="*/ 36 h 520"/>
                <a:gd name="T106" fmla="*/ 238 w 986"/>
                <a:gd name="T107" fmla="*/ 25 h 520"/>
                <a:gd name="T108" fmla="*/ 213 w 986"/>
                <a:gd name="T109" fmla="*/ 61 h 520"/>
                <a:gd name="T110" fmla="*/ 164 w 986"/>
                <a:gd name="T111" fmla="*/ 82 h 520"/>
                <a:gd name="T112" fmla="*/ 177 w 986"/>
                <a:gd name="T113" fmla="*/ 137 h 520"/>
                <a:gd name="T114" fmla="*/ 188 w 986"/>
                <a:gd name="T115" fmla="*/ 177 h 520"/>
                <a:gd name="T116" fmla="*/ 118 w 986"/>
                <a:gd name="T117" fmla="*/ 207 h 520"/>
                <a:gd name="T118" fmla="*/ 4 w 986"/>
                <a:gd name="T119" fmla="*/ 24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520">
                  <a:moveTo>
                    <a:pt x="709" y="99"/>
                  </a:moveTo>
                  <a:lnTo>
                    <a:pt x="709" y="97"/>
                  </a:lnTo>
                  <a:lnTo>
                    <a:pt x="711" y="97"/>
                  </a:lnTo>
                  <a:lnTo>
                    <a:pt x="713" y="95"/>
                  </a:lnTo>
                  <a:lnTo>
                    <a:pt x="715" y="93"/>
                  </a:lnTo>
                  <a:lnTo>
                    <a:pt x="716" y="93"/>
                  </a:lnTo>
                  <a:lnTo>
                    <a:pt x="716" y="91"/>
                  </a:lnTo>
                  <a:lnTo>
                    <a:pt x="718" y="89"/>
                  </a:lnTo>
                  <a:lnTo>
                    <a:pt x="718" y="87"/>
                  </a:lnTo>
                  <a:lnTo>
                    <a:pt x="720" y="85"/>
                  </a:lnTo>
                  <a:lnTo>
                    <a:pt x="724" y="84"/>
                  </a:lnTo>
                  <a:lnTo>
                    <a:pt x="724" y="82"/>
                  </a:lnTo>
                  <a:lnTo>
                    <a:pt x="726" y="82"/>
                  </a:lnTo>
                  <a:lnTo>
                    <a:pt x="728" y="82"/>
                  </a:lnTo>
                  <a:lnTo>
                    <a:pt x="732" y="82"/>
                  </a:lnTo>
                  <a:lnTo>
                    <a:pt x="734" y="80"/>
                  </a:lnTo>
                  <a:lnTo>
                    <a:pt x="735" y="80"/>
                  </a:lnTo>
                  <a:lnTo>
                    <a:pt x="739" y="80"/>
                  </a:lnTo>
                  <a:lnTo>
                    <a:pt x="741" y="80"/>
                  </a:lnTo>
                  <a:lnTo>
                    <a:pt x="743" y="78"/>
                  </a:lnTo>
                  <a:lnTo>
                    <a:pt x="745" y="78"/>
                  </a:lnTo>
                  <a:lnTo>
                    <a:pt x="747" y="76"/>
                  </a:lnTo>
                  <a:lnTo>
                    <a:pt x="749" y="76"/>
                  </a:lnTo>
                  <a:lnTo>
                    <a:pt x="751" y="74"/>
                  </a:lnTo>
                  <a:lnTo>
                    <a:pt x="753" y="72"/>
                  </a:lnTo>
                  <a:lnTo>
                    <a:pt x="755" y="70"/>
                  </a:lnTo>
                  <a:lnTo>
                    <a:pt x="755" y="68"/>
                  </a:lnTo>
                  <a:lnTo>
                    <a:pt x="755" y="66"/>
                  </a:lnTo>
                  <a:lnTo>
                    <a:pt x="756" y="65"/>
                  </a:lnTo>
                  <a:lnTo>
                    <a:pt x="756" y="63"/>
                  </a:lnTo>
                  <a:lnTo>
                    <a:pt x="758" y="63"/>
                  </a:lnTo>
                  <a:lnTo>
                    <a:pt x="760" y="63"/>
                  </a:lnTo>
                  <a:lnTo>
                    <a:pt x="762" y="63"/>
                  </a:lnTo>
                  <a:lnTo>
                    <a:pt x="764" y="63"/>
                  </a:lnTo>
                  <a:lnTo>
                    <a:pt x="768" y="63"/>
                  </a:lnTo>
                  <a:lnTo>
                    <a:pt x="770" y="61"/>
                  </a:lnTo>
                  <a:lnTo>
                    <a:pt x="772" y="59"/>
                  </a:lnTo>
                  <a:lnTo>
                    <a:pt x="774" y="59"/>
                  </a:lnTo>
                  <a:lnTo>
                    <a:pt x="775" y="57"/>
                  </a:lnTo>
                  <a:lnTo>
                    <a:pt x="777" y="55"/>
                  </a:lnTo>
                  <a:lnTo>
                    <a:pt x="779" y="53"/>
                  </a:lnTo>
                  <a:lnTo>
                    <a:pt x="777" y="53"/>
                  </a:lnTo>
                  <a:lnTo>
                    <a:pt x="777" y="51"/>
                  </a:lnTo>
                  <a:lnTo>
                    <a:pt x="777" y="49"/>
                  </a:lnTo>
                  <a:lnTo>
                    <a:pt x="777" y="47"/>
                  </a:lnTo>
                  <a:lnTo>
                    <a:pt x="775" y="46"/>
                  </a:lnTo>
                  <a:lnTo>
                    <a:pt x="774" y="44"/>
                  </a:lnTo>
                  <a:lnTo>
                    <a:pt x="774" y="42"/>
                  </a:lnTo>
                  <a:lnTo>
                    <a:pt x="772" y="40"/>
                  </a:lnTo>
                  <a:lnTo>
                    <a:pt x="770" y="38"/>
                  </a:lnTo>
                  <a:lnTo>
                    <a:pt x="770" y="36"/>
                  </a:lnTo>
                  <a:lnTo>
                    <a:pt x="768" y="34"/>
                  </a:lnTo>
                  <a:lnTo>
                    <a:pt x="766" y="32"/>
                  </a:lnTo>
                  <a:lnTo>
                    <a:pt x="764" y="30"/>
                  </a:lnTo>
                  <a:lnTo>
                    <a:pt x="762" y="30"/>
                  </a:lnTo>
                  <a:lnTo>
                    <a:pt x="760" y="27"/>
                  </a:lnTo>
                  <a:lnTo>
                    <a:pt x="758" y="25"/>
                  </a:lnTo>
                  <a:lnTo>
                    <a:pt x="756" y="23"/>
                  </a:lnTo>
                  <a:lnTo>
                    <a:pt x="756" y="21"/>
                  </a:lnTo>
                  <a:lnTo>
                    <a:pt x="756" y="19"/>
                  </a:lnTo>
                  <a:lnTo>
                    <a:pt x="756" y="17"/>
                  </a:lnTo>
                  <a:lnTo>
                    <a:pt x="756" y="15"/>
                  </a:lnTo>
                  <a:lnTo>
                    <a:pt x="758" y="13"/>
                  </a:lnTo>
                  <a:lnTo>
                    <a:pt x="758" y="11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8" y="9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74" y="4"/>
                  </a:lnTo>
                  <a:lnTo>
                    <a:pt x="775" y="4"/>
                  </a:lnTo>
                  <a:lnTo>
                    <a:pt x="777" y="2"/>
                  </a:lnTo>
                  <a:lnTo>
                    <a:pt x="779" y="2"/>
                  </a:lnTo>
                  <a:lnTo>
                    <a:pt x="783" y="2"/>
                  </a:lnTo>
                  <a:lnTo>
                    <a:pt x="785" y="2"/>
                  </a:lnTo>
                  <a:lnTo>
                    <a:pt x="787" y="2"/>
                  </a:lnTo>
                  <a:lnTo>
                    <a:pt x="789" y="2"/>
                  </a:lnTo>
                  <a:lnTo>
                    <a:pt x="791" y="2"/>
                  </a:lnTo>
                  <a:lnTo>
                    <a:pt x="793" y="2"/>
                  </a:lnTo>
                  <a:lnTo>
                    <a:pt x="794" y="2"/>
                  </a:lnTo>
                  <a:lnTo>
                    <a:pt x="796" y="2"/>
                  </a:lnTo>
                  <a:lnTo>
                    <a:pt x="798" y="2"/>
                  </a:lnTo>
                  <a:lnTo>
                    <a:pt x="798" y="0"/>
                  </a:lnTo>
                  <a:lnTo>
                    <a:pt x="802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2"/>
                  </a:lnTo>
                  <a:lnTo>
                    <a:pt x="812" y="2"/>
                  </a:lnTo>
                  <a:lnTo>
                    <a:pt x="813" y="2"/>
                  </a:lnTo>
                  <a:lnTo>
                    <a:pt x="815" y="2"/>
                  </a:lnTo>
                  <a:lnTo>
                    <a:pt x="819" y="2"/>
                  </a:lnTo>
                  <a:lnTo>
                    <a:pt x="821" y="4"/>
                  </a:lnTo>
                  <a:lnTo>
                    <a:pt x="821" y="6"/>
                  </a:lnTo>
                  <a:lnTo>
                    <a:pt x="819" y="6"/>
                  </a:lnTo>
                  <a:lnTo>
                    <a:pt x="821" y="8"/>
                  </a:lnTo>
                  <a:lnTo>
                    <a:pt x="821" y="9"/>
                  </a:lnTo>
                  <a:lnTo>
                    <a:pt x="823" y="11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9" y="13"/>
                  </a:lnTo>
                  <a:lnTo>
                    <a:pt x="831" y="13"/>
                  </a:lnTo>
                  <a:lnTo>
                    <a:pt x="832" y="13"/>
                  </a:lnTo>
                  <a:lnTo>
                    <a:pt x="832" y="15"/>
                  </a:lnTo>
                  <a:lnTo>
                    <a:pt x="834" y="17"/>
                  </a:lnTo>
                  <a:lnTo>
                    <a:pt x="834" y="19"/>
                  </a:lnTo>
                  <a:lnTo>
                    <a:pt x="834" y="21"/>
                  </a:lnTo>
                  <a:lnTo>
                    <a:pt x="836" y="21"/>
                  </a:lnTo>
                  <a:lnTo>
                    <a:pt x="836" y="23"/>
                  </a:lnTo>
                  <a:lnTo>
                    <a:pt x="836" y="25"/>
                  </a:lnTo>
                  <a:lnTo>
                    <a:pt x="836" y="27"/>
                  </a:lnTo>
                  <a:lnTo>
                    <a:pt x="836" y="28"/>
                  </a:lnTo>
                  <a:lnTo>
                    <a:pt x="838" y="30"/>
                  </a:lnTo>
                  <a:lnTo>
                    <a:pt x="838" y="32"/>
                  </a:lnTo>
                  <a:lnTo>
                    <a:pt x="838" y="34"/>
                  </a:lnTo>
                  <a:lnTo>
                    <a:pt x="840" y="36"/>
                  </a:lnTo>
                  <a:lnTo>
                    <a:pt x="840" y="38"/>
                  </a:lnTo>
                  <a:lnTo>
                    <a:pt x="840" y="40"/>
                  </a:lnTo>
                  <a:lnTo>
                    <a:pt x="840" y="42"/>
                  </a:lnTo>
                  <a:lnTo>
                    <a:pt x="838" y="44"/>
                  </a:lnTo>
                  <a:lnTo>
                    <a:pt x="838" y="46"/>
                  </a:lnTo>
                  <a:lnTo>
                    <a:pt x="838" y="47"/>
                  </a:lnTo>
                  <a:lnTo>
                    <a:pt x="836" y="47"/>
                  </a:lnTo>
                  <a:lnTo>
                    <a:pt x="836" y="49"/>
                  </a:lnTo>
                  <a:lnTo>
                    <a:pt x="834" y="51"/>
                  </a:lnTo>
                  <a:lnTo>
                    <a:pt x="834" y="53"/>
                  </a:lnTo>
                  <a:lnTo>
                    <a:pt x="834" y="55"/>
                  </a:lnTo>
                  <a:lnTo>
                    <a:pt x="834" y="57"/>
                  </a:lnTo>
                  <a:lnTo>
                    <a:pt x="834" y="59"/>
                  </a:lnTo>
                  <a:lnTo>
                    <a:pt x="834" y="61"/>
                  </a:lnTo>
                  <a:lnTo>
                    <a:pt x="834" y="63"/>
                  </a:lnTo>
                  <a:lnTo>
                    <a:pt x="834" y="65"/>
                  </a:lnTo>
                  <a:lnTo>
                    <a:pt x="832" y="65"/>
                  </a:lnTo>
                  <a:lnTo>
                    <a:pt x="831" y="66"/>
                  </a:lnTo>
                  <a:lnTo>
                    <a:pt x="832" y="66"/>
                  </a:lnTo>
                  <a:lnTo>
                    <a:pt x="832" y="68"/>
                  </a:lnTo>
                  <a:lnTo>
                    <a:pt x="832" y="70"/>
                  </a:lnTo>
                  <a:lnTo>
                    <a:pt x="834" y="70"/>
                  </a:lnTo>
                  <a:lnTo>
                    <a:pt x="834" y="72"/>
                  </a:lnTo>
                  <a:lnTo>
                    <a:pt x="832" y="74"/>
                  </a:lnTo>
                  <a:lnTo>
                    <a:pt x="834" y="76"/>
                  </a:lnTo>
                  <a:lnTo>
                    <a:pt x="834" y="78"/>
                  </a:lnTo>
                  <a:lnTo>
                    <a:pt x="836" y="78"/>
                  </a:lnTo>
                  <a:lnTo>
                    <a:pt x="836" y="80"/>
                  </a:lnTo>
                  <a:lnTo>
                    <a:pt x="834" y="82"/>
                  </a:lnTo>
                  <a:lnTo>
                    <a:pt x="834" y="84"/>
                  </a:lnTo>
                  <a:lnTo>
                    <a:pt x="836" y="85"/>
                  </a:lnTo>
                  <a:lnTo>
                    <a:pt x="838" y="87"/>
                  </a:lnTo>
                  <a:lnTo>
                    <a:pt x="838" y="89"/>
                  </a:lnTo>
                  <a:lnTo>
                    <a:pt x="838" y="91"/>
                  </a:lnTo>
                  <a:lnTo>
                    <a:pt x="838" y="93"/>
                  </a:lnTo>
                  <a:lnTo>
                    <a:pt x="838" y="95"/>
                  </a:lnTo>
                  <a:lnTo>
                    <a:pt x="840" y="95"/>
                  </a:lnTo>
                  <a:lnTo>
                    <a:pt x="840" y="97"/>
                  </a:lnTo>
                  <a:lnTo>
                    <a:pt x="842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6" y="103"/>
                  </a:lnTo>
                  <a:lnTo>
                    <a:pt x="848" y="103"/>
                  </a:lnTo>
                  <a:lnTo>
                    <a:pt x="850" y="103"/>
                  </a:lnTo>
                  <a:lnTo>
                    <a:pt x="848" y="104"/>
                  </a:lnTo>
                  <a:lnTo>
                    <a:pt x="848" y="106"/>
                  </a:lnTo>
                  <a:lnTo>
                    <a:pt x="848" y="108"/>
                  </a:lnTo>
                  <a:lnTo>
                    <a:pt x="848" y="110"/>
                  </a:lnTo>
                  <a:lnTo>
                    <a:pt x="848" y="112"/>
                  </a:lnTo>
                  <a:lnTo>
                    <a:pt x="848" y="114"/>
                  </a:lnTo>
                  <a:lnTo>
                    <a:pt x="848" y="116"/>
                  </a:lnTo>
                  <a:lnTo>
                    <a:pt x="848" y="120"/>
                  </a:lnTo>
                  <a:lnTo>
                    <a:pt x="848" y="122"/>
                  </a:lnTo>
                  <a:lnTo>
                    <a:pt x="848" y="125"/>
                  </a:lnTo>
                  <a:lnTo>
                    <a:pt x="848" y="127"/>
                  </a:lnTo>
                  <a:lnTo>
                    <a:pt x="848" y="129"/>
                  </a:lnTo>
                  <a:lnTo>
                    <a:pt x="848" y="133"/>
                  </a:lnTo>
                  <a:lnTo>
                    <a:pt x="848" y="135"/>
                  </a:lnTo>
                  <a:lnTo>
                    <a:pt x="848" y="137"/>
                  </a:lnTo>
                  <a:lnTo>
                    <a:pt x="850" y="139"/>
                  </a:lnTo>
                  <a:lnTo>
                    <a:pt x="851" y="141"/>
                  </a:lnTo>
                  <a:lnTo>
                    <a:pt x="853" y="142"/>
                  </a:lnTo>
                  <a:lnTo>
                    <a:pt x="855" y="144"/>
                  </a:lnTo>
                  <a:lnTo>
                    <a:pt x="857" y="146"/>
                  </a:lnTo>
                  <a:lnTo>
                    <a:pt x="859" y="148"/>
                  </a:lnTo>
                  <a:lnTo>
                    <a:pt x="863" y="148"/>
                  </a:lnTo>
                  <a:lnTo>
                    <a:pt x="867" y="148"/>
                  </a:lnTo>
                  <a:lnTo>
                    <a:pt x="869" y="148"/>
                  </a:lnTo>
                  <a:lnTo>
                    <a:pt x="870" y="148"/>
                  </a:lnTo>
                  <a:lnTo>
                    <a:pt x="872" y="146"/>
                  </a:lnTo>
                  <a:lnTo>
                    <a:pt x="876" y="146"/>
                  </a:lnTo>
                  <a:lnTo>
                    <a:pt x="878" y="146"/>
                  </a:lnTo>
                  <a:lnTo>
                    <a:pt x="882" y="146"/>
                  </a:lnTo>
                  <a:lnTo>
                    <a:pt x="884" y="146"/>
                  </a:lnTo>
                  <a:lnTo>
                    <a:pt x="886" y="146"/>
                  </a:lnTo>
                  <a:lnTo>
                    <a:pt x="889" y="146"/>
                  </a:lnTo>
                  <a:lnTo>
                    <a:pt x="891" y="146"/>
                  </a:lnTo>
                  <a:lnTo>
                    <a:pt x="893" y="146"/>
                  </a:lnTo>
                  <a:lnTo>
                    <a:pt x="897" y="148"/>
                  </a:lnTo>
                  <a:lnTo>
                    <a:pt x="899" y="148"/>
                  </a:lnTo>
                  <a:lnTo>
                    <a:pt x="899" y="152"/>
                  </a:lnTo>
                  <a:lnTo>
                    <a:pt x="899" y="154"/>
                  </a:lnTo>
                  <a:lnTo>
                    <a:pt x="899" y="156"/>
                  </a:lnTo>
                  <a:lnTo>
                    <a:pt x="899" y="158"/>
                  </a:lnTo>
                  <a:lnTo>
                    <a:pt x="899" y="160"/>
                  </a:lnTo>
                  <a:lnTo>
                    <a:pt x="901" y="163"/>
                  </a:lnTo>
                  <a:lnTo>
                    <a:pt x="899" y="167"/>
                  </a:lnTo>
                  <a:lnTo>
                    <a:pt x="899" y="169"/>
                  </a:lnTo>
                  <a:lnTo>
                    <a:pt x="899" y="171"/>
                  </a:lnTo>
                  <a:lnTo>
                    <a:pt x="899" y="173"/>
                  </a:lnTo>
                  <a:lnTo>
                    <a:pt x="899" y="177"/>
                  </a:lnTo>
                  <a:lnTo>
                    <a:pt x="901" y="179"/>
                  </a:lnTo>
                  <a:lnTo>
                    <a:pt x="899" y="180"/>
                  </a:lnTo>
                  <a:lnTo>
                    <a:pt x="899" y="182"/>
                  </a:lnTo>
                  <a:lnTo>
                    <a:pt x="901" y="186"/>
                  </a:lnTo>
                  <a:lnTo>
                    <a:pt x="903" y="186"/>
                  </a:lnTo>
                  <a:lnTo>
                    <a:pt x="905" y="186"/>
                  </a:lnTo>
                  <a:lnTo>
                    <a:pt x="907" y="186"/>
                  </a:lnTo>
                  <a:lnTo>
                    <a:pt x="908" y="186"/>
                  </a:lnTo>
                  <a:lnTo>
                    <a:pt x="910" y="186"/>
                  </a:lnTo>
                  <a:lnTo>
                    <a:pt x="912" y="186"/>
                  </a:lnTo>
                  <a:lnTo>
                    <a:pt x="914" y="186"/>
                  </a:lnTo>
                  <a:lnTo>
                    <a:pt x="916" y="186"/>
                  </a:lnTo>
                  <a:lnTo>
                    <a:pt x="918" y="186"/>
                  </a:lnTo>
                  <a:lnTo>
                    <a:pt x="920" y="186"/>
                  </a:lnTo>
                  <a:lnTo>
                    <a:pt x="922" y="190"/>
                  </a:lnTo>
                  <a:lnTo>
                    <a:pt x="922" y="194"/>
                  </a:lnTo>
                  <a:lnTo>
                    <a:pt x="922" y="198"/>
                  </a:lnTo>
                  <a:lnTo>
                    <a:pt x="922" y="199"/>
                  </a:lnTo>
                  <a:lnTo>
                    <a:pt x="922" y="203"/>
                  </a:lnTo>
                  <a:lnTo>
                    <a:pt x="920" y="205"/>
                  </a:lnTo>
                  <a:lnTo>
                    <a:pt x="920" y="207"/>
                  </a:lnTo>
                  <a:lnTo>
                    <a:pt x="918" y="209"/>
                  </a:lnTo>
                  <a:lnTo>
                    <a:pt x="916" y="209"/>
                  </a:lnTo>
                  <a:lnTo>
                    <a:pt x="914" y="211"/>
                  </a:lnTo>
                  <a:lnTo>
                    <a:pt x="912" y="211"/>
                  </a:lnTo>
                  <a:lnTo>
                    <a:pt x="912" y="213"/>
                  </a:lnTo>
                  <a:lnTo>
                    <a:pt x="910" y="213"/>
                  </a:lnTo>
                  <a:lnTo>
                    <a:pt x="910" y="215"/>
                  </a:lnTo>
                  <a:lnTo>
                    <a:pt x="910" y="218"/>
                  </a:lnTo>
                  <a:lnTo>
                    <a:pt x="910" y="220"/>
                  </a:lnTo>
                  <a:lnTo>
                    <a:pt x="908" y="224"/>
                  </a:lnTo>
                  <a:lnTo>
                    <a:pt x="908" y="226"/>
                  </a:lnTo>
                  <a:lnTo>
                    <a:pt x="907" y="228"/>
                  </a:lnTo>
                  <a:lnTo>
                    <a:pt x="907" y="230"/>
                  </a:lnTo>
                  <a:lnTo>
                    <a:pt x="907" y="232"/>
                  </a:lnTo>
                  <a:lnTo>
                    <a:pt x="907" y="234"/>
                  </a:lnTo>
                  <a:lnTo>
                    <a:pt x="907" y="235"/>
                  </a:lnTo>
                  <a:lnTo>
                    <a:pt x="910" y="237"/>
                  </a:lnTo>
                  <a:lnTo>
                    <a:pt x="912" y="241"/>
                  </a:lnTo>
                  <a:lnTo>
                    <a:pt x="916" y="243"/>
                  </a:lnTo>
                  <a:lnTo>
                    <a:pt x="918" y="245"/>
                  </a:lnTo>
                  <a:lnTo>
                    <a:pt x="920" y="247"/>
                  </a:lnTo>
                  <a:lnTo>
                    <a:pt x="920" y="249"/>
                  </a:lnTo>
                  <a:lnTo>
                    <a:pt x="918" y="251"/>
                  </a:lnTo>
                  <a:lnTo>
                    <a:pt x="918" y="253"/>
                  </a:lnTo>
                  <a:lnTo>
                    <a:pt x="918" y="254"/>
                  </a:lnTo>
                  <a:lnTo>
                    <a:pt x="918" y="256"/>
                  </a:lnTo>
                  <a:lnTo>
                    <a:pt x="918" y="258"/>
                  </a:lnTo>
                  <a:lnTo>
                    <a:pt x="920" y="260"/>
                  </a:lnTo>
                  <a:lnTo>
                    <a:pt x="922" y="260"/>
                  </a:lnTo>
                  <a:lnTo>
                    <a:pt x="922" y="262"/>
                  </a:lnTo>
                  <a:lnTo>
                    <a:pt x="924" y="262"/>
                  </a:lnTo>
                  <a:lnTo>
                    <a:pt x="926" y="262"/>
                  </a:lnTo>
                  <a:lnTo>
                    <a:pt x="927" y="264"/>
                  </a:lnTo>
                  <a:lnTo>
                    <a:pt x="929" y="264"/>
                  </a:lnTo>
                  <a:lnTo>
                    <a:pt x="931" y="264"/>
                  </a:lnTo>
                  <a:lnTo>
                    <a:pt x="931" y="266"/>
                  </a:lnTo>
                  <a:lnTo>
                    <a:pt x="933" y="268"/>
                  </a:lnTo>
                  <a:lnTo>
                    <a:pt x="935" y="272"/>
                  </a:lnTo>
                  <a:lnTo>
                    <a:pt x="935" y="275"/>
                  </a:lnTo>
                  <a:lnTo>
                    <a:pt x="935" y="279"/>
                  </a:lnTo>
                  <a:lnTo>
                    <a:pt x="935" y="283"/>
                  </a:lnTo>
                  <a:lnTo>
                    <a:pt x="937" y="285"/>
                  </a:lnTo>
                  <a:lnTo>
                    <a:pt x="937" y="287"/>
                  </a:lnTo>
                  <a:lnTo>
                    <a:pt x="937" y="289"/>
                  </a:lnTo>
                  <a:lnTo>
                    <a:pt x="937" y="291"/>
                  </a:lnTo>
                  <a:lnTo>
                    <a:pt x="935" y="292"/>
                  </a:lnTo>
                  <a:lnTo>
                    <a:pt x="935" y="294"/>
                  </a:lnTo>
                  <a:lnTo>
                    <a:pt x="933" y="296"/>
                  </a:lnTo>
                  <a:lnTo>
                    <a:pt x="935" y="300"/>
                  </a:lnTo>
                  <a:lnTo>
                    <a:pt x="935" y="302"/>
                  </a:lnTo>
                  <a:lnTo>
                    <a:pt x="937" y="304"/>
                  </a:lnTo>
                  <a:lnTo>
                    <a:pt x="939" y="306"/>
                  </a:lnTo>
                  <a:lnTo>
                    <a:pt x="941" y="306"/>
                  </a:lnTo>
                  <a:lnTo>
                    <a:pt x="945" y="306"/>
                  </a:lnTo>
                  <a:lnTo>
                    <a:pt x="948" y="306"/>
                  </a:lnTo>
                  <a:lnTo>
                    <a:pt x="952" y="308"/>
                  </a:lnTo>
                  <a:lnTo>
                    <a:pt x="954" y="310"/>
                  </a:lnTo>
                  <a:lnTo>
                    <a:pt x="956" y="311"/>
                  </a:lnTo>
                  <a:lnTo>
                    <a:pt x="958" y="313"/>
                  </a:lnTo>
                  <a:lnTo>
                    <a:pt x="958" y="317"/>
                  </a:lnTo>
                  <a:lnTo>
                    <a:pt x="960" y="319"/>
                  </a:lnTo>
                  <a:lnTo>
                    <a:pt x="962" y="319"/>
                  </a:lnTo>
                  <a:lnTo>
                    <a:pt x="962" y="321"/>
                  </a:lnTo>
                  <a:lnTo>
                    <a:pt x="964" y="323"/>
                  </a:lnTo>
                  <a:lnTo>
                    <a:pt x="965" y="323"/>
                  </a:lnTo>
                  <a:lnTo>
                    <a:pt x="967" y="323"/>
                  </a:lnTo>
                  <a:lnTo>
                    <a:pt x="967" y="325"/>
                  </a:lnTo>
                  <a:lnTo>
                    <a:pt x="969" y="325"/>
                  </a:lnTo>
                  <a:lnTo>
                    <a:pt x="971" y="327"/>
                  </a:lnTo>
                  <a:lnTo>
                    <a:pt x="971" y="329"/>
                  </a:lnTo>
                  <a:lnTo>
                    <a:pt x="973" y="330"/>
                  </a:lnTo>
                  <a:lnTo>
                    <a:pt x="973" y="332"/>
                  </a:lnTo>
                  <a:lnTo>
                    <a:pt x="975" y="332"/>
                  </a:lnTo>
                  <a:lnTo>
                    <a:pt x="975" y="334"/>
                  </a:lnTo>
                  <a:lnTo>
                    <a:pt x="977" y="334"/>
                  </a:lnTo>
                  <a:lnTo>
                    <a:pt x="977" y="336"/>
                  </a:lnTo>
                  <a:lnTo>
                    <a:pt x="979" y="338"/>
                  </a:lnTo>
                  <a:lnTo>
                    <a:pt x="977" y="338"/>
                  </a:lnTo>
                  <a:lnTo>
                    <a:pt x="975" y="338"/>
                  </a:lnTo>
                  <a:lnTo>
                    <a:pt x="973" y="338"/>
                  </a:lnTo>
                  <a:lnTo>
                    <a:pt x="971" y="338"/>
                  </a:lnTo>
                  <a:lnTo>
                    <a:pt x="969" y="338"/>
                  </a:lnTo>
                  <a:lnTo>
                    <a:pt x="967" y="340"/>
                  </a:lnTo>
                  <a:lnTo>
                    <a:pt x="967" y="342"/>
                  </a:lnTo>
                  <a:lnTo>
                    <a:pt x="969" y="344"/>
                  </a:lnTo>
                  <a:lnTo>
                    <a:pt x="969" y="346"/>
                  </a:lnTo>
                  <a:lnTo>
                    <a:pt x="971" y="348"/>
                  </a:lnTo>
                  <a:lnTo>
                    <a:pt x="971" y="349"/>
                  </a:lnTo>
                  <a:lnTo>
                    <a:pt x="973" y="351"/>
                  </a:lnTo>
                  <a:lnTo>
                    <a:pt x="975" y="353"/>
                  </a:lnTo>
                  <a:lnTo>
                    <a:pt x="975" y="355"/>
                  </a:lnTo>
                  <a:lnTo>
                    <a:pt x="977" y="357"/>
                  </a:lnTo>
                  <a:lnTo>
                    <a:pt x="977" y="359"/>
                  </a:lnTo>
                  <a:lnTo>
                    <a:pt x="977" y="361"/>
                  </a:lnTo>
                  <a:lnTo>
                    <a:pt x="977" y="363"/>
                  </a:lnTo>
                  <a:lnTo>
                    <a:pt x="977" y="365"/>
                  </a:lnTo>
                  <a:lnTo>
                    <a:pt x="977" y="367"/>
                  </a:lnTo>
                  <a:lnTo>
                    <a:pt x="975" y="367"/>
                  </a:lnTo>
                  <a:lnTo>
                    <a:pt x="975" y="368"/>
                  </a:lnTo>
                  <a:lnTo>
                    <a:pt x="975" y="370"/>
                  </a:lnTo>
                  <a:lnTo>
                    <a:pt x="975" y="372"/>
                  </a:lnTo>
                  <a:lnTo>
                    <a:pt x="975" y="374"/>
                  </a:lnTo>
                  <a:lnTo>
                    <a:pt x="977" y="374"/>
                  </a:lnTo>
                  <a:lnTo>
                    <a:pt x="979" y="374"/>
                  </a:lnTo>
                  <a:lnTo>
                    <a:pt x="981" y="376"/>
                  </a:lnTo>
                  <a:lnTo>
                    <a:pt x="983" y="378"/>
                  </a:lnTo>
                  <a:lnTo>
                    <a:pt x="983" y="380"/>
                  </a:lnTo>
                  <a:lnTo>
                    <a:pt x="984" y="380"/>
                  </a:lnTo>
                  <a:lnTo>
                    <a:pt x="986" y="382"/>
                  </a:lnTo>
                  <a:lnTo>
                    <a:pt x="984" y="384"/>
                  </a:lnTo>
                  <a:lnTo>
                    <a:pt x="986" y="384"/>
                  </a:lnTo>
                  <a:lnTo>
                    <a:pt x="984" y="386"/>
                  </a:lnTo>
                  <a:lnTo>
                    <a:pt x="984" y="387"/>
                  </a:lnTo>
                  <a:lnTo>
                    <a:pt x="984" y="389"/>
                  </a:lnTo>
                  <a:lnTo>
                    <a:pt x="984" y="391"/>
                  </a:lnTo>
                  <a:lnTo>
                    <a:pt x="983" y="391"/>
                  </a:lnTo>
                  <a:lnTo>
                    <a:pt x="983" y="393"/>
                  </a:lnTo>
                  <a:lnTo>
                    <a:pt x="981" y="393"/>
                  </a:lnTo>
                  <a:lnTo>
                    <a:pt x="981" y="395"/>
                  </a:lnTo>
                  <a:lnTo>
                    <a:pt x="981" y="397"/>
                  </a:lnTo>
                  <a:lnTo>
                    <a:pt x="979" y="397"/>
                  </a:lnTo>
                  <a:lnTo>
                    <a:pt x="979" y="399"/>
                  </a:lnTo>
                  <a:lnTo>
                    <a:pt x="979" y="401"/>
                  </a:lnTo>
                  <a:lnTo>
                    <a:pt x="977" y="403"/>
                  </a:lnTo>
                  <a:lnTo>
                    <a:pt x="977" y="405"/>
                  </a:lnTo>
                  <a:lnTo>
                    <a:pt x="977" y="406"/>
                  </a:lnTo>
                  <a:lnTo>
                    <a:pt x="975" y="406"/>
                  </a:lnTo>
                  <a:lnTo>
                    <a:pt x="975" y="408"/>
                  </a:lnTo>
                  <a:lnTo>
                    <a:pt x="973" y="408"/>
                  </a:lnTo>
                  <a:lnTo>
                    <a:pt x="973" y="410"/>
                  </a:lnTo>
                  <a:lnTo>
                    <a:pt x="973" y="412"/>
                  </a:lnTo>
                  <a:lnTo>
                    <a:pt x="973" y="414"/>
                  </a:lnTo>
                  <a:lnTo>
                    <a:pt x="971" y="414"/>
                  </a:lnTo>
                  <a:lnTo>
                    <a:pt x="971" y="416"/>
                  </a:lnTo>
                  <a:lnTo>
                    <a:pt x="971" y="418"/>
                  </a:lnTo>
                  <a:lnTo>
                    <a:pt x="969" y="418"/>
                  </a:lnTo>
                  <a:lnTo>
                    <a:pt x="967" y="420"/>
                  </a:lnTo>
                  <a:lnTo>
                    <a:pt x="965" y="420"/>
                  </a:lnTo>
                  <a:lnTo>
                    <a:pt x="965" y="422"/>
                  </a:lnTo>
                  <a:lnTo>
                    <a:pt x="964" y="424"/>
                  </a:lnTo>
                  <a:lnTo>
                    <a:pt x="962" y="424"/>
                  </a:lnTo>
                  <a:lnTo>
                    <a:pt x="962" y="425"/>
                  </a:lnTo>
                  <a:lnTo>
                    <a:pt x="962" y="427"/>
                  </a:lnTo>
                  <a:lnTo>
                    <a:pt x="960" y="425"/>
                  </a:lnTo>
                  <a:lnTo>
                    <a:pt x="960" y="427"/>
                  </a:lnTo>
                  <a:lnTo>
                    <a:pt x="960" y="429"/>
                  </a:lnTo>
                  <a:lnTo>
                    <a:pt x="960" y="431"/>
                  </a:lnTo>
                  <a:lnTo>
                    <a:pt x="958" y="431"/>
                  </a:lnTo>
                  <a:lnTo>
                    <a:pt x="956" y="431"/>
                  </a:lnTo>
                  <a:lnTo>
                    <a:pt x="954" y="431"/>
                  </a:lnTo>
                  <a:lnTo>
                    <a:pt x="952" y="433"/>
                  </a:lnTo>
                  <a:lnTo>
                    <a:pt x="952" y="435"/>
                  </a:lnTo>
                  <a:lnTo>
                    <a:pt x="950" y="435"/>
                  </a:lnTo>
                  <a:lnTo>
                    <a:pt x="948" y="435"/>
                  </a:lnTo>
                  <a:lnTo>
                    <a:pt x="948" y="437"/>
                  </a:lnTo>
                  <a:lnTo>
                    <a:pt x="946" y="437"/>
                  </a:lnTo>
                  <a:lnTo>
                    <a:pt x="945" y="437"/>
                  </a:lnTo>
                  <a:lnTo>
                    <a:pt x="943" y="437"/>
                  </a:lnTo>
                  <a:lnTo>
                    <a:pt x="941" y="437"/>
                  </a:lnTo>
                  <a:lnTo>
                    <a:pt x="939" y="437"/>
                  </a:lnTo>
                  <a:lnTo>
                    <a:pt x="937" y="439"/>
                  </a:lnTo>
                  <a:lnTo>
                    <a:pt x="937" y="441"/>
                  </a:lnTo>
                  <a:lnTo>
                    <a:pt x="935" y="441"/>
                  </a:lnTo>
                  <a:lnTo>
                    <a:pt x="931" y="441"/>
                  </a:lnTo>
                  <a:lnTo>
                    <a:pt x="929" y="441"/>
                  </a:lnTo>
                  <a:lnTo>
                    <a:pt x="926" y="439"/>
                  </a:lnTo>
                  <a:lnTo>
                    <a:pt x="924" y="439"/>
                  </a:lnTo>
                  <a:lnTo>
                    <a:pt x="922" y="439"/>
                  </a:lnTo>
                  <a:lnTo>
                    <a:pt x="918" y="437"/>
                  </a:lnTo>
                  <a:lnTo>
                    <a:pt x="916" y="437"/>
                  </a:lnTo>
                  <a:lnTo>
                    <a:pt x="912" y="435"/>
                  </a:lnTo>
                  <a:lnTo>
                    <a:pt x="910" y="435"/>
                  </a:lnTo>
                  <a:lnTo>
                    <a:pt x="908" y="433"/>
                  </a:lnTo>
                  <a:lnTo>
                    <a:pt x="907" y="433"/>
                  </a:lnTo>
                  <a:lnTo>
                    <a:pt x="905" y="431"/>
                  </a:lnTo>
                  <a:lnTo>
                    <a:pt x="903" y="431"/>
                  </a:lnTo>
                  <a:lnTo>
                    <a:pt x="901" y="431"/>
                  </a:lnTo>
                  <a:lnTo>
                    <a:pt x="897" y="429"/>
                  </a:lnTo>
                  <a:lnTo>
                    <a:pt x="895" y="429"/>
                  </a:lnTo>
                  <a:lnTo>
                    <a:pt x="891" y="429"/>
                  </a:lnTo>
                  <a:lnTo>
                    <a:pt x="889" y="429"/>
                  </a:lnTo>
                  <a:lnTo>
                    <a:pt x="888" y="431"/>
                  </a:lnTo>
                  <a:lnTo>
                    <a:pt x="886" y="431"/>
                  </a:lnTo>
                  <a:lnTo>
                    <a:pt x="882" y="431"/>
                  </a:lnTo>
                  <a:lnTo>
                    <a:pt x="880" y="433"/>
                  </a:lnTo>
                  <a:lnTo>
                    <a:pt x="878" y="435"/>
                  </a:lnTo>
                  <a:lnTo>
                    <a:pt x="874" y="435"/>
                  </a:lnTo>
                  <a:lnTo>
                    <a:pt x="872" y="437"/>
                  </a:lnTo>
                  <a:lnTo>
                    <a:pt x="870" y="437"/>
                  </a:lnTo>
                  <a:lnTo>
                    <a:pt x="869" y="439"/>
                  </a:lnTo>
                  <a:lnTo>
                    <a:pt x="867" y="441"/>
                  </a:lnTo>
                  <a:lnTo>
                    <a:pt x="863" y="443"/>
                  </a:lnTo>
                  <a:lnTo>
                    <a:pt x="861" y="444"/>
                  </a:lnTo>
                  <a:lnTo>
                    <a:pt x="857" y="448"/>
                  </a:lnTo>
                  <a:lnTo>
                    <a:pt x="855" y="450"/>
                  </a:lnTo>
                  <a:lnTo>
                    <a:pt x="851" y="452"/>
                  </a:lnTo>
                  <a:lnTo>
                    <a:pt x="850" y="456"/>
                  </a:lnTo>
                  <a:lnTo>
                    <a:pt x="848" y="458"/>
                  </a:lnTo>
                  <a:lnTo>
                    <a:pt x="846" y="462"/>
                  </a:lnTo>
                  <a:lnTo>
                    <a:pt x="844" y="465"/>
                  </a:lnTo>
                  <a:lnTo>
                    <a:pt x="840" y="469"/>
                  </a:lnTo>
                  <a:lnTo>
                    <a:pt x="838" y="469"/>
                  </a:lnTo>
                  <a:lnTo>
                    <a:pt x="836" y="473"/>
                  </a:lnTo>
                  <a:lnTo>
                    <a:pt x="834" y="477"/>
                  </a:lnTo>
                  <a:lnTo>
                    <a:pt x="834" y="479"/>
                  </a:lnTo>
                  <a:lnTo>
                    <a:pt x="834" y="481"/>
                  </a:lnTo>
                  <a:lnTo>
                    <a:pt x="832" y="482"/>
                  </a:lnTo>
                  <a:lnTo>
                    <a:pt x="832" y="484"/>
                  </a:lnTo>
                  <a:lnTo>
                    <a:pt x="832" y="486"/>
                  </a:lnTo>
                  <a:lnTo>
                    <a:pt x="831" y="488"/>
                  </a:lnTo>
                  <a:lnTo>
                    <a:pt x="831" y="490"/>
                  </a:lnTo>
                  <a:lnTo>
                    <a:pt x="831" y="492"/>
                  </a:lnTo>
                  <a:lnTo>
                    <a:pt x="831" y="494"/>
                  </a:lnTo>
                  <a:lnTo>
                    <a:pt x="831" y="492"/>
                  </a:lnTo>
                  <a:lnTo>
                    <a:pt x="829" y="492"/>
                  </a:lnTo>
                  <a:lnTo>
                    <a:pt x="829" y="494"/>
                  </a:lnTo>
                  <a:lnTo>
                    <a:pt x="827" y="496"/>
                  </a:lnTo>
                  <a:lnTo>
                    <a:pt x="827" y="494"/>
                  </a:lnTo>
                  <a:lnTo>
                    <a:pt x="825" y="494"/>
                  </a:lnTo>
                  <a:lnTo>
                    <a:pt x="823" y="496"/>
                  </a:lnTo>
                  <a:lnTo>
                    <a:pt x="821" y="496"/>
                  </a:lnTo>
                  <a:lnTo>
                    <a:pt x="821" y="498"/>
                  </a:lnTo>
                  <a:lnTo>
                    <a:pt x="821" y="500"/>
                  </a:lnTo>
                  <a:lnTo>
                    <a:pt x="819" y="500"/>
                  </a:lnTo>
                  <a:lnTo>
                    <a:pt x="819" y="501"/>
                  </a:lnTo>
                  <a:lnTo>
                    <a:pt x="817" y="501"/>
                  </a:lnTo>
                  <a:lnTo>
                    <a:pt x="815" y="503"/>
                  </a:lnTo>
                  <a:lnTo>
                    <a:pt x="813" y="503"/>
                  </a:lnTo>
                  <a:lnTo>
                    <a:pt x="813" y="505"/>
                  </a:lnTo>
                  <a:lnTo>
                    <a:pt x="812" y="505"/>
                  </a:lnTo>
                  <a:lnTo>
                    <a:pt x="812" y="507"/>
                  </a:lnTo>
                  <a:lnTo>
                    <a:pt x="810" y="509"/>
                  </a:lnTo>
                  <a:lnTo>
                    <a:pt x="808" y="509"/>
                  </a:lnTo>
                  <a:lnTo>
                    <a:pt x="808" y="511"/>
                  </a:lnTo>
                  <a:lnTo>
                    <a:pt x="806" y="511"/>
                  </a:lnTo>
                  <a:lnTo>
                    <a:pt x="804" y="513"/>
                  </a:lnTo>
                  <a:lnTo>
                    <a:pt x="804" y="511"/>
                  </a:lnTo>
                  <a:lnTo>
                    <a:pt x="802" y="511"/>
                  </a:lnTo>
                  <a:lnTo>
                    <a:pt x="800" y="511"/>
                  </a:lnTo>
                  <a:lnTo>
                    <a:pt x="800" y="509"/>
                  </a:lnTo>
                  <a:lnTo>
                    <a:pt x="798" y="509"/>
                  </a:lnTo>
                  <a:lnTo>
                    <a:pt x="796" y="509"/>
                  </a:lnTo>
                  <a:lnTo>
                    <a:pt x="794" y="511"/>
                  </a:lnTo>
                  <a:lnTo>
                    <a:pt x="794" y="513"/>
                  </a:lnTo>
                  <a:lnTo>
                    <a:pt x="793" y="513"/>
                  </a:lnTo>
                  <a:lnTo>
                    <a:pt x="793" y="515"/>
                  </a:lnTo>
                  <a:lnTo>
                    <a:pt x="793" y="517"/>
                  </a:lnTo>
                  <a:lnTo>
                    <a:pt x="789" y="517"/>
                  </a:lnTo>
                  <a:lnTo>
                    <a:pt x="787" y="519"/>
                  </a:lnTo>
                  <a:lnTo>
                    <a:pt x="785" y="519"/>
                  </a:lnTo>
                  <a:lnTo>
                    <a:pt x="783" y="519"/>
                  </a:lnTo>
                  <a:lnTo>
                    <a:pt x="775" y="519"/>
                  </a:lnTo>
                  <a:lnTo>
                    <a:pt x="770" y="519"/>
                  </a:lnTo>
                  <a:lnTo>
                    <a:pt x="756" y="520"/>
                  </a:lnTo>
                  <a:lnTo>
                    <a:pt x="745" y="520"/>
                  </a:lnTo>
                  <a:lnTo>
                    <a:pt x="737" y="520"/>
                  </a:lnTo>
                  <a:lnTo>
                    <a:pt x="735" y="519"/>
                  </a:lnTo>
                  <a:lnTo>
                    <a:pt x="734" y="519"/>
                  </a:lnTo>
                  <a:lnTo>
                    <a:pt x="730" y="519"/>
                  </a:lnTo>
                  <a:lnTo>
                    <a:pt x="728" y="520"/>
                  </a:lnTo>
                  <a:lnTo>
                    <a:pt x="726" y="520"/>
                  </a:lnTo>
                  <a:lnTo>
                    <a:pt x="726" y="519"/>
                  </a:lnTo>
                  <a:lnTo>
                    <a:pt x="726" y="517"/>
                  </a:lnTo>
                  <a:lnTo>
                    <a:pt x="724" y="517"/>
                  </a:lnTo>
                  <a:lnTo>
                    <a:pt x="722" y="517"/>
                  </a:lnTo>
                  <a:lnTo>
                    <a:pt x="720" y="515"/>
                  </a:lnTo>
                  <a:lnTo>
                    <a:pt x="718" y="513"/>
                  </a:lnTo>
                  <a:lnTo>
                    <a:pt x="716" y="513"/>
                  </a:lnTo>
                  <a:lnTo>
                    <a:pt x="715" y="513"/>
                  </a:lnTo>
                  <a:lnTo>
                    <a:pt x="713" y="513"/>
                  </a:lnTo>
                  <a:lnTo>
                    <a:pt x="713" y="515"/>
                  </a:lnTo>
                  <a:lnTo>
                    <a:pt x="713" y="513"/>
                  </a:lnTo>
                  <a:lnTo>
                    <a:pt x="711" y="513"/>
                  </a:lnTo>
                  <a:lnTo>
                    <a:pt x="711" y="515"/>
                  </a:lnTo>
                  <a:lnTo>
                    <a:pt x="713" y="515"/>
                  </a:lnTo>
                  <a:lnTo>
                    <a:pt x="711" y="515"/>
                  </a:lnTo>
                  <a:lnTo>
                    <a:pt x="711" y="517"/>
                  </a:lnTo>
                  <a:lnTo>
                    <a:pt x="709" y="517"/>
                  </a:lnTo>
                  <a:lnTo>
                    <a:pt x="707" y="519"/>
                  </a:lnTo>
                  <a:lnTo>
                    <a:pt x="705" y="519"/>
                  </a:lnTo>
                  <a:lnTo>
                    <a:pt x="703" y="519"/>
                  </a:lnTo>
                  <a:lnTo>
                    <a:pt x="703" y="517"/>
                  </a:lnTo>
                  <a:lnTo>
                    <a:pt x="701" y="517"/>
                  </a:lnTo>
                  <a:lnTo>
                    <a:pt x="699" y="515"/>
                  </a:lnTo>
                  <a:lnTo>
                    <a:pt x="697" y="517"/>
                  </a:lnTo>
                  <a:lnTo>
                    <a:pt x="697" y="515"/>
                  </a:lnTo>
                  <a:lnTo>
                    <a:pt x="696" y="515"/>
                  </a:lnTo>
                  <a:lnTo>
                    <a:pt x="694" y="515"/>
                  </a:lnTo>
                  <a:lnTo>
                    <a:pt x="694" y="513"/>
                  </a:lnTo>
                  <a:lnTo>
                    <a:pt x="692" y="513"/>
                  </a:lnTo>
                  <a:lnTo>
                    <a:pt x="692" y="511"/>
                  </a:lnTo>
                  <a:lnTo>
                    <a:pt x="690" y="511"/>
                  </a:lnTo>
                  <a:lnTo>
                    <a:pt x="688" y="509"/>
                  </a:lnTo>
                  <a:lnTo>
                    <a:pt x="686" y="509"/>
                  </a:lnTo>
                  <a:lnTo>
                    <a:pt x="686" y="507"/>
                  </a:lnTo>
                  <a:lnTo>
                    <a:pt x="684" y="505"/>
                  </a:lnTo>
                  <a:lnTo>
                    <a:pt x="686" y="503"/>
                  </a:lnTo>
                  <a:lnTo>
                    <a:pt x="686" y="501"/>
                  </a:lnTo>
                  <a:lnTo>
                    <a:pt x="688" y="501"/>
                  </a:lnTo>
                  <a:lnTo>
                    <a:pt x="688" y="500"/>
                  </a:lnTo>
                  <a:lnTo>
                    <a:pt x="688" y="496"/>
                  </a:lnTo>
                  <a:lnTo>
                    <a:pt x="688" y="494"/>
                  </a:lnTo>
                  <a:lnTo>
                    <a:pt x="688" y="492"/>
                  </a:lnTo>
                  <a:lnTo>
                    <a:pt x="688" y="490"/>
                  </a:lnTo>
                  <a:lnTo>
                    <a:pt x="688" y="488"/>
                  </a:lnTo>
                  <a:lnTo>
                    <a:pt x="688" y="486"/>
                  </a:lnTo>
                  <a:lnTo>
                    <a:pt x="690" y="486"/>
                  </a:lnTo>
                  <a:lnTo>
                    <a:pt x="690" y="484"/>
                  </a:lnTo>
                  <a:lnTo>
                    <a:pt x="688" y="484"/>
                  </a:lnTo>
                  <a:lnTo>
                    <a:pt x="686" y="482"/>
                  </a:lnTo>
                  <a:lnTo>
                    <a:pt x="684" y="482"/>
                  </a:lnTo>
                  <a:lnTo>
                    <a:pt x="686" y="482"/>
                  </a:lnTo>
                  <a:lnTo>
                    <a:pt x="686" y="481"/>
                  </a:lnTo>
                  <a:lnTo>
                    <a:pt x="688" y="481"/>
                  </a:lnTo>
                  <a:lnTo>
                    <a:pt x="690" y="479"/>
                  </a:lnTo>
                  <a:lnTo>
                    <a:pt x="688" y="479"/>
                  </a:lnTo>
                  <a:lnTo>
                    <a:pt x="688" y="477"/>
                  </a:lnTo>
                  <a:lnTo>
                    <a:pt x="686" y="477"/>
                  </a:lnTo>
                  <a:lnTo>
                    <a:pt x="686" y="475"/>
                  </a:lnTo>
                  <a:lnTo>
                    <a:pt x="686" y="473"/>
                  </a:lnTo>
                  <a:lnTo>
                    <a:pt x="686" y="471"/>
                  </a:lnTo>
                  <a:lnTo>
                    <a:pt x="684" y="471"/>
                  </a:lnTo>
                  <a:lnTo>
                    <a:pt x="684" y="469"/>
                  </a:lnTo>
                  <a:lnTo>
                    <a:pt x="682" y="469"/>
                  </a:lnTo>
                  <a:lnTo>
                    <a:pt x="682" y="467"/>
                  </a:lnTo>
                  <a:lnTo>
                    <a:pt x="682" y="465"/>
                  </a:lnTo>
                  <a:lnTo>
                    <a:pt x="680" y="465"/>
                  </a:lnTo>
                  <a:lnTo>
                    <a:pt x="678" y="465"/>
                  </a:lnTo>
                  <a:lnTo>
                    <a:pt x="678" y="463"/>
                  </a:lnTo>
                  <a:lnTo>
                    <a:pt x="677" y="463"/>
                  </a:lnTo>
                  <a:lnTo>
                    <a:pt x="675" y="463"/>
                  </a:lnTo>
                  <a:lnTo>
                    <a:pt x="675" y="462"/>
                  </a:lnTo>
                  <a:lnTo>
                    <a:pt x="675" y="460"/>
                  </a:lnTo>
                  <a:lnTo>
                    <a:pt x="673" y="458"/>
                  </a:lnTo>
                  <a:lnTo>
                    <a:pt x="675" y="456"/>
                  </a:lnTo>
                  <a:lnTo>
                    <a:pt x="673" y="454"/>
                  </a:lnTo>
                  <a:lnTo>
                    <a:pt x="671" y="454"/>
                  </a:lnTo>
                  <a:lnTo>
                    <a:pt x="671" y="452"/>
                  </a:lnTo>
                  <a:lnTo>
                    <a:pt x="671" y="450"/>
                  </a:lnTo>
                  <a:lnTo>
                    <a:pt x="669" y="450"/>
                  </a:lnTo>
                  <a:lnTo>
                    <a:pt x="667" y="450"/>
                  </a:lnTo>
                  <a:lnTo>
                    <a:pt x="665" y="450"/>
                  </a:lnTo>
                  <a:lnTo>
                    <a:pt x="665" y="452"/>
                  </a:lnTo>
                  <a:lnTo>
                    <a:pt x="665" y="450"/>
                  </a:lnTo>
                  <a:lnTo>
                    <a:pt x="663" y="450"/>
                  </a:lnTo>
                  <a:lnTo>
                    <a:pt x="661" y="450"/>
                  </a:lnTo>
                  <a:lnTo>
                    <a:pt x="659" y="448"/>
                  </a:lnTo>
                  <a:lnTo>
                    <a:pt x="658" y="448"/>
                  </a:lnTo>
                  <a:lnTo>
                    <a:pt x="656" y="446"/>
                  </a:lnTo>
                  <a:lnTo>
                    <a:pt x="656" y="444"/>
                  </a:lnTo>
                  <a:lnTo>
                    <a:pt x="654" y="444"/>
                  </a:lnTo>
                  <a:lnTo>
                    <a:pt x="654" y="443"/>
                  </a:lnTo>
                  <a:lnTo>
                    <a:pt x="652" y="441"/>
                  </a:lnTo>
                  <a:lnTo>
                    <a:pt x="650" y="439"/>
                  </a:lnTo>
                  <a:lnTo>
                    <a:pt x="648" y="439"/>
                  </a:lnTo>
                  <a:lnTo>
                    <a:pt x="646" y="439"/>
                  </a:lnTo>
                  <a:lnTo>
                    <a:pt x="646" y="437"/>
                  </a:lnTo>
                  <a:lnTo>
                    <a:pt x="644" y="437"/>
                  </a:lnTo>
                  <a:lnTo>
                    <a:pt x="642" y="435"/>
                  </a:lnTo>
                  <a:lnTo>
                    <a:pt x="640" y="435"/>
                  </a:lnTo>
                  <a:lnTo>
                    <a:pt x="640" y="437"/>
                  </a:lnTo>
                  <a:lnTo>
                    <a:pt x="640" y="435"/>
                  </a:lnTo>
                  <a:lnTo>
                    <a:pt x="639" y="435"/>
                  </a:lnTo>
                  <a:lnTo>
                    <a:pt x="639" y="433"/>
                  </a:lnTo>
                  <a:lnTo>
                    <a:pt x="637" y="433"/>
                  </a:lnTo>
                  <a:lnTo>
                    <a:pt x="635" y="431"/>
                  </a:lnTo>
                  <a:lnTo>
                    <a:pt x="635" y="429"/>
                  </a:lnTo>
                  <a:lnTo>
                    <a:pt x="633" y="429"/>
                  </a:lnTo>
                  <a:lnTo>
                    <a:pt x="633" y="427"/>
                  </a:lnTo>
                  <a:lnTo>
                    <a:pt x="633" y="425"/>
                  </a:lnTo>
                  <a:lnTo>
                    <a:pt x="633" y="424"/>
                  </a:lnTo>
                  <a:lnTo>
                    <a:pt x="631" y="425"/>
                  </a:lnTo>
                  <a:lnTo>
                    <a:pt x="631" y="424"/>
                  </a:lnTo>
                  <a:lnTo>
                    <a:pt x="629" y="424"/>
                  </a:lnTo>
                  <a:lnTo>
                    <a:pt x="631" y="422"/>
                  </a:lnTo>
                  <a:lnTo>
                    <a:pt x="631" y="420"/>
                  </a:lnTo>
                  <a:lnTo>
                    <a:pt x="629" y="420"/>
                  </a:lnTo>
                  <a:lnTo>
                    <a:pt x="629" y="418"/>
                  </a:lnTo>
                  <a:lnTo>
                    <a:pt x="627" y="418"/>
                  </a:lnTo>
                  <a:lnTo>
                    <a:pt x="627" y="416"/>
                  </a:lnTo>
                  <a:lnTo>
                    <a:pt x="625" y="416"/>
                  </a:lnTo>
                  <a:lnTo>
                    <a:pt x="625" y="414"/>
                  </a:lnTo>
                  <a:lnTo>
                    <a:pt x="623" y="412"/>
                  </a:lnTo>
                  <a:lnTo>
                    <a:pt x="625" y="412"/>
                  </a:lnTo>
                  <a:lnTo>
                    <a:pt x="625" y="410"/>
                  </a:lnTo>
                  <a:lnTo>
                    <a:pt x="623" y="410"/>
                  </a:lnTo>
                  <a:lnTo>
                    <a:pt x="623" y="408"/>
                  </a:lnTo>
                  <a:lnTo>
                    <a:pt x="621" y="408"/>
                  </a:lnTo>
                  <a:lnTo>
                    <a:pt x="621" y="406"/>
                  </a:lnTo>
                  <a:lnTo>
                    <a:pt x="621" y="405"/>
                  </a:lnTo>
                  <a:lnTo>
                    <a:pt x="620" y="405"/>
                  </a:lnTo>
                  <a:lnTo>
                    <a:pt x="618" y="403"/>
                  </a:lnTo>
                  <a:lnTo>
                    <a:pt x="614" y="401"/>
                  </a:lnTo>
                  <a:lnTo>
                    <a:pt x="610" y="399"/>
                  </a:lnTo>
                  <a:lnTo>
                    <a:pt x="610" y="397"/>
                  </a:lnTo>
                  <a:lnTo>
                    <a:pt x="610" y="395"/>
                  </a:lnTo>
                  <a:lnTo>
                    <a:pt x="608" y="393"/>
                  </a:lnTo>
                  <a:lnTo>
                    <a:pt x="608" y="391"/>
                  </a:lnTo>
                  <a:lnTo>
                    <a:pt x="606" y="391"/>
                  </a:lnTo>
                  <a:lnTo>
                    <a:pt x="606" y="389"/>
                  </a:lnTo>
                  <a:lnTo>
                    <a:pt x="604" y="387"/>
                  </a:lnTo>
                  <a:lnTo>
                    <a:pt x="602" y="387"/>
                  </a:lnTo>
                  <a:lnTo>
                    <a:pt x="602" y="386"/>
                  </a:lnTo>
                  <a:lnTo>
                    <a:pt x="601" y="384"/>
                  </a:lnTo>
                  <a:lnTo>
                    <a:pt x="601" y="382"/>
                  </a:lnTo>
                  <a:lnTo>
                    <a:pt x="602" y="382"/>
                  </a:lnTo>
                  <a:lnTo>
                    <a:pt x="601" y="382"/>
                  </a:lnTo>
                  <a:lnTo>
                    <a:pt x="602" y="380"/>
                  </a:lnTo>
                  <a:lnTo>
                    <a:pt x="602" y="378"/>
                  </a:lnTo>
                  <a:lnTo>
                    <a:pt x="602" y="376"/>
                  </a:lnTo>
                  <a:lnTo>
                    <a:pt x="602" y="374"/>
                  </a:lnTo>
                  <a:lnTo>
                    <a:pt x="604" y="372"/>
                  </a:lnTo>
                  <a:lnTo>
                    <a:pt x="604" y="370"/>
                  </a:lnTo>
                  <a:lnTo>
                    <a:pt x="604" y="367"/>
                  </a:lnTo>
                  <a:lnTo>
                    <a:pt x="604" y="365"/>
                  </a:lnTo>
                  <a:lnTo>
                    <a:pt x="602" y="363"/>
                  </a:lnTo>
                  <a:lnTo>
                    <a:pt x="602" y="359"/>
                  </a:lnTo>
                  <a:lnTo>
                    <a:pt x="601" y="359"/>
                  </a:lnTo>
                  <a:lnTo>
                    <a:pt x="601" y="357"/>
                  </a:lnTo>
                  <a:lnTo>
                    <a:pt x="599" y="357"/>
                  </a:lnTo>
                  <a:lnTo>
                    <a:pt x="599" y="355"/>
                  </a:lnTo>
                  <a:lnTo>
                    <a:pt x="599" y="353"/>
                  </a:lnTo>
                  <a:lnTo>
                    <a:pt x="599" y="351"/>
                  </a:lnTo>
                  <a:lnTo>
                    <a:pt x="599" y="349"/>
                  </a:lnTo>
                  <a:lnTo>
                    <a:pt x="597" y="348"/>
                  </a:lnTo>
                  <a:lnTo>
                    <a:pt x="595" y="346"/>
                  </a:lnTo>
                  <a:lnTo>
                    <a:pt x="595" y="344"/>
                  </a:lnTo>
                  <a:lnTo>
                    <a:pt x="591" y="342"/>
                  </a:lnTo>
                  <a:lnTo>
                    <a:pt x="587" y="338"/>
                  </a:lnTo>
                  <a:lnTo>
                    <a:pt x="583" y="336"/>
                  </a:lnTo>
                  <a:lnTo>
                    <a:pt x="580" y="334"/>
                  </a:lnTo>
                  <a:lnTo>
                    <a:pt x="578" y="334"/>
                  </a:lnTo>
                  <a:lnTo>
                    <a:pt x="574" y="330"/>
                  </a:lnTo>
                  <a:lnTo>
                    <a:pt x="574" y="329"/>
                  </a:lnTo>
                  <a:lnTo>
                    <a:pt x="572" y="329"/>
                  </a:lnTo>
                  <a:lnTo>
                    <a:pt x="572" y="327"/>
                  </a:lnTo>
                  <a:lnTo>
                    <a:pt x="572" y="325"/>
                  </a:lnTo>
                  <a:lnTo>
                    <a:pt x="574" y="325"/>
                  </a:lnTo>
                  <a:lnTo>
                    <a:pt x="574" y="323"/>
                  </a:lnTo>
                  <a:lnTo>
                    <a:pt x="576" y="321"/>
                  </a:lnTo>
                  <a:lnTo>
                    <a:pt x="578" y="321"/>
                  </a:lnTo>
                  <a:lnTo>
                    <a:pt x="578" y="319"/>
                  </a:lnTo>
                  <a:lnTo>
                    <a:pt x="578" y="317"/>
                  </a:lnTo>
                  <a:lnTo>
                    <a:pt x="578" y="315"/>
                  </a:lnTo>
                  <a:lnTo>
                    <a:pt x="576" y="313"/>
                  </a:lnTo>
                  <a:lnTo>
                    <a:pt x="574" y="313"/>
                  </a:lnTo>
                  <a:lnTo>
                    <a:pt x="574" y="311"/>
                  </a:lnTo>
                  <a:lnTo>
                    <a:pt x="574" y="310"/>
                  </a:lnTo>
                  <a:lnTo>
                    <a:pt x="574" y="308"/>
                  </a:lnTo>
                  <a:lnTo>
                    <a:pt x="574" y="306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2" y="302"/>
                  </a:lnTo>
                  <a:lnTo>
                    <a:pt x="570" y="302"/>
                  </a:lnTo>
                  <a:lnTo>
                    <a:pt x="568" y="300"/>
                  </a:lnTo>
                  <a:lnTo>
                    <a:pt x="566" y="300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59" y="298"/>
                  </a:lnTo>
                  <a:lnTo>
                    <a:pt x="559" y="296"/>
                  </a:lnTo>
                  <a:lnTo>
                    <a:pt x="559" y="294"/>
                  </a:lnTo>
                  <a:lnTo>
                    <a:pt x="561" y="294"/>
                  </a:lnTo>
                  <a:lnTo>
                    <a:pt x="563" y="292"/>
                  </a:lnTo>
                  <a:lnTo>
                    <a:pt x="563" y="291"/>
                  </a:lnTo>
                  <a:lnTo>
                    <a:pt x="563" y="289"/>
                  </a:lnTo>
                  <a:lnTo>
                    <a:pt x="561" y="285"/>
                  </a:lnTo>
                  <a:lnTo>
                    <a:pt x="559" y="285"/>
                  </a:lnTo>
                  <a:lnTo>
                    <a:pt x="559" y="283"/>
                  </a:lnTo>
                  <a:lnTo>
                    <a:pt x="557" y="281"/>
                  </a:lnTo>
                  <a:lnTo>
                    <a:pt x="557" y="275"/>
                  </a:lnTo>
                  <a:lnTo>
                    <a:pt x="555" y="273"/>
                  </a:lnTo>
                  <a:lnTo>
                    <a:pt x="553" y="273"/>
                  </a:lnTo>
                  <a:lnTo>
                    <a:pt x="551" y="272"/>
                  </a:lnTo>
                  <a:lnTo>
                    <a:pt x="549" y="273"/>
                  </a:lnTo>
                  <a:lnTo>
                    <a:pt x="547" y="272"/>
                  </a:lnTo>
                  <a:lnTo>
                    <a:pt x="544" y="273"/>
                  </a:lnTo>
                  <a:lnTo>
                    <a:pt x="542" y="275"/>
                  </a:lnTo>
                  <a:lnTo>
                    <a:pt x="542" y="273"/>
                  </a:lnTo>
                  <a:lnTo>
                    <a:pt x="540" y="273"/>
                  </a:lnTo>
                  <a:lnTo>
                    <a:pt x="536" y="275"/>
                  </a:lnTo>
                  <a:lnTo>
                    <a:pt x="534" y="277"/>
                  </a:lnTo>
                  <a:lnTo>
                    <a:pt x="530" y="279"/>
                  </a:lnTo>
                  <a:lnTo>
                    <a:pt x="528" y="277"/>
                  </a:lnTo>
                  <a:lnTo>
                    <a:pt x="526" y="275"/>
                  </a:lnTo>
                  <a:lnTo>
                    <a:pt x="526" y="273"/>
                  </a:lnTo>
                  <a:lnTo>
                    <a:pt x="526" y="268"/>
                  </a:lnTo>
                  <a:lnTo>
                    <a:pt x="525" y="266"/>
                  </a:lnTo>
                  <a:lnTo>
                    <a:pt x="523" y="268"/>
                  </a:lnTo>
                  <a:lnTo>
                    <a:pt x="521" y="268"/>
                  </a:lnTo>
                  <a:lnTo>
                    <a:pt x="521" y="270"/>
                  </a:lnTo>
                  <a:lnTo>
                    <a:pt x="519" y="270"/>
                  </a:lnTo>
                  <a:lnTo>
                    <a:pt x="517" y="270"/>
                  </a:lnTo>
                  <a:lnTo>
                    <a:pt x="515" y="268"/>
                  </a:lnTo>
                  <a:lnTo>
                    <a:pt x="515" y="266"/>
                  </a:lnTo>
                  <a:lnTo>
                    <a:pt x="517" y="264"/>
                  </a:lnTo>
                  <a:lnTo>
                    <a:pt x="517" y="262"/>
                  </a:lnTo>
                  <a:lnTo>
                    <a:pt x="519" y="262"/>
                  </a:lnTo>
                  <a:lnTo>
                    <a:pt x="519" y="260"/>
                  </a:lnTo>
                  <a:lnTo>
                    <a:pt x="519" y="258"/>
                  </a:lnTo>
                  <a:lnTo>
                    <a:pt x="517" y="258"/>
                  </a:lnTo>
                  <a:lnTo>
                    <a:pt x="515" y="258"/>
                  </a:lnTo>
                  <a:lnTo>
                    <a:pt x="513" y="258"/>
                  </a:lnTo>
                  <a:lnTo>
                    <a:pt x="513" y="256"/>
                  </a:lnTo>
                  <a:lnTo>
                    <a:pt x="511" y="254"/>
                  </a:lnTo>
                  <a:lnTo>
                    <a:pt x="511" y="253"/>
                  </a:lnTo>
                  <a:lnTo>
                    <a:pt x="511" y="251"/>
                  </a:lnTo>
                  <a:lnTo>
                    <a:pt x="509" y="251"/>
                  </a:lnTo>
                  <a:lnTo>
                    <a:pt x="507" y="253"/>
                  </a:lnTo>
                  <a:lnTo>
                    <a:pt x="506" y="254"/>
                  </a:lnTo>
                  <a:lnTo>
                    <a:pt x="504" y="256"/>
                  </a:lnTo>
                  <a:lnTo>
                    <a:pt x="502" y="256"/>
                  </a:lnTo>
                  <a:lnTo>
                    <a:pt x="500" y="258"/>
                  </a:lnTo>
                  <a:lnTo>
                    <a:pt x="498" y="256"/>
                  </a:lnTo>
                  <a:lnTo>
                    <a:pt x="496" y="254"/>
                  </a:lnTo>
                  <a:lnTo>
                    <a:pt x="496" y="253"/>
                  </a:lnTo>
                  <a:lnTo>
                    <a:pt x="494" y="251"/>
                  </a:lnTo>
                  <a:lnTo>
                    <a:pt x="496" y="251"/>
                  </a:lnTo>
                  <a:lnTo>
                    <a:pt x="496" y="249"/>
                  </a:lnTo>
                  <a:lnTo>
                    <a:pt x="494" y="247"/>
                  </a:lnTo>
                  <a:lnTo>
                    <a:pt x="494" y="245"/>
                  </a:lnTo>
                  <a:lnTo>
                    <a:pt x="494" y="243"/>
                  </a:lnTo>
                  <a:lnTo>
                    <a:pt x="494" y="241"/>
                  </a:lnTo>
                  <a:lnTo>
                    <a:pt x="492" y="241"/>
                  </a:lnTo>
                  <a:lnTo>
                    <a:pt x="492" y="239"/>
                  </a:lnTo>
                  <a:lnTo>
                    <a:pt x="490" y="239"/>
                  </a:lnTo>
                  <a:lnTo>
                    <a:pt x="490" y="237"/>
                  </a:lnTo>
                  <a:lnTo>
                    <a:pt x="488" y="237"/>
                  </a:lnTo>
                  <a:lnTo>
                    <a:pt x="487" y="237"/>
                  </a:lnTo>
                  <a:lnTo>
                    <a:pt x="487" y="235"/>
                  </a:lnTo>
                  <a:lnTo>
                    <a:pt x="485" y="235"/>
                  </a:lnTo>
                  <a:lnTo>
                    <a:pt x="483" y="234"/>
                  </a:lnTo>
                  <a:lnTo>
                    <a:pt x="481" y="234"/>
                  </a:lnTo>
                  <a:lnTo>
                    <a:pt x="481" y="232"/>
                  </a:lnTo>
                  <a:lnTo>
                    <a:pt x="477" y="232"/>
                  </a:lnTo>
                  <a:lnTo>
                    <a:pt x="475" y="232"/>
                  </a:lnTo>
                  <a:lnTo>
                    <a:pt x="473" y="234"/>
                  </a:lnTo>
                  <a:lnTo>
                    <a:pt x="471" y="235"/>
                  </a:lnTo>
                  <a:lnTo>
                    <a:pt x="469" y="234"/>
                  </a:lnTo>
                  <a:lnTo>
                    <a:pt x="468" y="234"/>
                  </a:lnTo>
                  <a:lnTo>
                    <a:pt x="466" y="234"/>
                  </a:lnTo>
                  <a:lnTo>
                    <a:pt x="464" y="232"/>
                  </a:lnTo>
                  <a:lnTo>
                    <a:pt x="462" y="230"/>
                  </a:lnTo>
                  <a:lnTo>
                    <a:pt x="460" y="230"/>
                  </a:lnTo>
                  <a:lnTo>
                    <a:pt x="460" y="228"/>
                  </a:lnTo>
                  <a:lnTo>
                    <a:pt x="462" y="226"/>
                  </a:lnTo>
                  <a:lnTo>
                    <a:pt x="460" y="226"/>
                  </a:lnTo>
                  <a:lnTo>
                    <a:pt x="460" y="224"/>
                  </a:lnTo>
                  <a:lnTo>
                    <a:pt x="458" y="224"/>
                  </a:lnTo>
                  <a:lnTo>
                    <a:pt x="456" y="224"/>
                  </a:lnTo>
                  <a:lnTo>
                    <a:pt x="456" y="226"/>
                  </a:lnTo>
                  <a:lnTo>
                    <a:pt x="454" y="226"/>
                  </a:lnTo>
                  <a:lnTo>
                    <a:pt x="452" y="226"/>
                  </a:lnTo>
                  <a:lnTo>
                    <a:pt x="450" y="226"/>
                  </a:lnTo>
                  <a:lnTo>
                    <a:pt x="450" y="224"/>
                  </a:lnTo>
                  <a:lnTo>
                    <a:pt x="449" y="222"/>
                  </a:lnTo>
                  <a:lnTo>
                    <a:pt x="447" y="222"/>
                  </a:lnTo>
                  <a:lnTo>
                    <a:pt x="445" y="220"/>
                  </a:lnTo>
                  <a:lnTo>
                    <a:pt x="443" y="218"/>
                  </a:lnTo>
                  <a:lnTo>
                    <a:pt x="443" y="215"/>
                  </a:lnTo>
                  <a:lnTo>
                    <a:pt x="445" y="213"/>
                  </a:lnTo>
                  <a:lnTo>
                    <a:pt x="445" y="211"/>
                  </a:lnTo>
                  <a:lnTo>
                    <a:pt x="449" y="207"/>
                  </a:lnTo>
                  <a:lnTo>
                    <a:pt x="449" y="203"/>
                  </a:lnTo>
                  <a:lnTo>
                    <a:pt x="449" y="199"/>
                  </a:lnTo>
                  <a:lnTo>
                    <a:pt x="449" y="198"/>
                  </a:lnTo>
                  <a:lnTo>
                    <a:pt x="449" y="196"/>
                  </a:lnTo>
                  <a:lnTo>
                    <a:pt x="449" y="194"/>
                  </a:lnTo>
                  <a:lnTo>
                    <a:pt x="450" y="194"/>
                  </a:lnTo>
                  <a:lnTo>
                    <a:pt x="452" y="190"/>
                  </a:lnTo>
                  <a:lnTo>
                    <a:pt x="456" y="190"/>
                  </a:lnTo>
                  <a:lnTo>
                    <a:pt x="458" y="188"/>
                  </a:lnTo>
                  <a:lnTo>
                    <a:pt x="460" y="186"/>
                  </a:lnTo>
                  <a:lnTo>
                    <a:pt x="462" y="184"/>
                  </a:lnTo>
                  <a:lnTo>
                    <a:pt x="462" y="180"/>
                  </a:lnTo>
                  <a:lnTo>
                    <a:pt x="464" y="175"/>
                  </a:lnTo>
                  <a:lnTo>
                    <a:pt x="464" y="169"/>
                  </a:lnTo>
                  <a:lnTo>
                    <a:pt x="464" y="163"/>
                  </a:lnTo>
                  <a:lnTo>
                    <a:pt x="464" y="156"/>
                  </a:lnTo>
                  <a:lnTo>
                    <a:pt x="464" y="146"/>
                  </a:lnTo>
                  <a:lnTo>
                    <a:pt x="464" y="142"/>
                  </a:lnTo>
                  <a:lnTo>
                    <a:pt x="462" y="137"/>
                  </a:lnTo>
                  <a:lnTo>
                    <a:pt x="460" y="133"/>
                  </a:lnTo>
                  <a:lnTo>
                    <a:pt x="458" y="133"/>
                  </a:lnTo>
                  <a:lnTo>
                    <a:pt x="456" y="131"/>
                  </a:lnTo>
                  <a:lnTo>
                    <a:pt x="452" y="129"/>
                  </a:lnTo>
                  <a:lnTo>
                    <a:pt x="450" y="129"/>
                  </a:lnTo>
                  <a:lnTo>
                    <a:pt x="449" y="129"/>
                  </a:lnTo>
                  <a:lnTo>
                    <a:pt x="445" y="129"/>
                  </a:lnTo>
                  <a:lnTo>
                    <a:pt x="443" y="129"/>
                  </a:lnTo>
                  <a:lnTo>
                    <a:pt x="439" y="129"/>
                  </a:lnTo>
                  <a:lnTo>
                    <a:pt x="435" y="129"/>
                  </a:lnTo>
                  <a:lnTo>
                    <a:pt x="431" y="129"/>
                  </a:lnTo>
                  <a:lnTo>
                    <a:pt x="430" y="127"/>
                  </a:lnTo>
                  <a:lnTo>
                    <a:pt x="426" y="125"/>
                  </a:lnTo>
                  <a:lnTo>
                    <a:pt x="422" y="123"/>
                  </a:lnTo>
                  <a:lnTo>
                    <a:pt x="420" y="123"/>
                  </a:lnTo>
                  <a:lnTo>
                    <a:pt x="416" y="122"/>
                  </a:lnTo>
                  <a:lnTo>
                    <a:pt x="412" y="122"/>
                  </a:lnTo>
                  <a:lnTo>
                    <a:pt x="407" y="123"/>
                  </a:lnTo>
                  <a:lnTo>
                    <a:pt x="401" y="123"/>
                  </a:lnTo>
                  <a:lnTo>
                    <a:pt x="395" y="125"/>
                  </a:lnTo>
                  <a:lnTo>
                    <a:pt x="393" y="125"/>
                  </a:lnTo>
                  <a:lnTo>
                    <a:pt x="390" y="129"/>
                  </a:lnTo>
                  <a:lnTo>
                    <a:pt x="386" y="133"/>
                  </a:lnTo>
                  <a:lnTo>
                    <a:pt x="384" y="135"/>
                  </a:lnTo>
                  <a:lnTo>
                    <a:pt x="382" y="137"/>
                  </a:lnTo>
                  <a:lnTo>
                    <a:pt x="380" y="141"/>
                  </a:lnTo>
                  <a:lnTo>
                    <a:pt x="376" y="142"/>
                  </a:lnTo>
                  <a:lnTo>
                    <a:pt x="374" y="144"/>
                  </a:lnTo>
                  <a:lnTo>
                    <a:pt x="371" y="144"/>
                  </a:lnTo>
                  <a:lnTo>
                    <a:pt x="367" y="146"/>
                  </a:lnTo>
                  <a:lnTo>
                    <a:pt x="363" y="146"/>
                  </a:lnTo>
                  <a:lnTo>
                    <a:pt x="357" y="148"/>
                  </a:lnTo>
                  <a:lnTo>
                    <a:pt x="354" y="148"/>
                  </a:lnTo>
                  <a:lnTo>
                    <a:pt x="350" y="148"/>
                  </a:lnTo>
                  <a:lnTo>
                    <a:pt x="344" y="150"/>
                  </a:lnTo>
                  <a:lnTo>
                    <a:pt x="340" y="150"/>
                  </a:lnTo>
                  <a:lnTo>
                    <a:pt x="338" y="150"/>
                  </a:lnTo>
                  <a:lnTo>
                    <a:pt x="336" y="150"/>
                  </a:lnTo>
                  <a:lnTo>
                    <a:pt x="335" y="148"/>
                  </a:lnTo>
                  <a:lnTo>
                    <a:pt x="335" y="146"/>
                  </a:lnTo>
                  <a:lnTo>
                    <a:pt x="333" y="142"/>
                  </a:lnTo>
                  <a:lnTo>
                    <a:pt x="333" y="139"/>
                  </a:lnTo>
                  <a:lnTo>
                    <a:pt x="331" y="135"/>
                  </a:lnTo>
                  <a:lnTo>
                    <a:pt x="331" y="131"/>
                  </a:lnTo>
                  <a:lnTo>
                    <a:pt x="331" y="129"/>
                  </a:lnTo>
                  <a:lnTo>
                    <a:pt x="331" y="127"/>
                  </a:lnTo>
                  <a:lnTo>
                    <a:pt x="333" y="123"/>
                  </a:lnTo>
                  <a:lnTo>
                    <a:pt x="333" y="120"/>
                  </a:lnTo>
                  <a:lnTo>
                    <a:pt x="335" y="116"/>
                  </a:lnTo>
                  <a:lnTo>
                    <a:pt x="338" y="108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5" y="101"/>
                  </a:lnTo>
                  <a:lnTo>
                    <a:pt x="333" y="99"/>
                  </a:lnTo>
                  <a:lnTo>
                    <a:pt x="329" y="97"/>
                  </a:lnTo>
                  <a:lnTo>
                    <a:pt x="327" y="95"/>
                  </a:lnTo>
                  <a:lnTo>
                    <a:pt x="325" y="93"/>
                  </a:lnTo>
                  <a:lnTo>
                    <a:pt x="323" y="89"/>
                  </a:lnTo>
                  <a:lnTo>
                    <a:pt x="323" y="87"/>
                  </a:lnTo>
                  <a:lnTo>
                    <a:pt x="321" y="85"/>
                  </a:lnTo>
                  <a:lnTo>
                    <a:pt x="319" y="85"/>
                  </a:lnTo>
                  <a:lnTo>
                    <a:pt x="317" y="85"/>
                  </a:lnTo>
                  <a:lnTo>
                    <a:pt x="316" y="85"/>
                  </a:lnTo>
                  <a:lnTo>
                    <a:pt x="314" y="84"/>
                  </a:lnTo>
                  <a:lnTo>
                    <a:pt x="312" y="85"/>
                  </a:lnTo>
                  <a:lnTo>
                    <a:pt x="310" y="85"/>
                  </a:lnTo>
                  <a:lnTo>
                    <a:pt x="308" y="87"/>
                  </a:lnTo>
                  <a:lnTo>
                    <a:pt x="304" y="89"/>
                  </a:lnTo>
                  <a:lnTo>
                    <a:pt x="297" y="91"/>
                  </a:lnTo>
                  <a:lnTo>
                    <a:pt x="291" y="93"/>
                  </a:lnTo>
                  <a:lnTo>
                    <a:pt x="285" y="95"/>
                  </a:lnTo>
                  <a:lnTo>
                    <a:pt x="279" y="97"/>
                  </a:lnTo>
                  <a:lnTo>
                    <a:pt x="274" y="99"/>
                  </a:lnTo>
                  <a:lnTo>
                    <a:pt x="270" y="101"/>
                  </a:lnTo>
                  <a:lnTo>
                    <a:pt x="268" y="101"/>
                  </a:lnTo>
                  <a:lnTo>
                    <a:pt x="266" y="101"/>
                  </a:lnTo>
                  <a:lnTo>
                    <a:pt x="262" y="101"/>
                  </a:lnTo>
                  <a:lnTo>
                    <a:pt x="260" y="99"/>
                  </a:lnTo>
                  <a:lnTo>
                    <a:pt x="259" y="97"/>
                  </a:lnTo>
                  <a:lnTo>
                    <a:pt x="257" y="95"/>
                  </a:lnTo>
                  <a:lnTo>
                    <a:pt x="255" y="91"/>
                  </a:lnTo>
                  <a:lnTo>
                    <a:pt x="255" y="85"/>
                  </a:lnTo>
                  <a:lnTo>
                    <a:pt x="255" y="82"/>
                  </a:lnTo>
                  <a:lnTo>
                    <a:pt x="257" y="74"/>
                  </a:lnTo>
                  <a:lnTo>
                    <a:pt x="260" y="65"/>
                  </a:lnTo>
                  <a:lnTo>
                    <a:pt x="264" y="57"/>
                  </a:lnTo>
                  <a:lnTo>
                    <a:pt x="268" y="53"/>
                  </a:lnTo>
                  <a:lnTo>
                    <a:pt x="268" y="51"/>
                  </a:lnTo>
                  <a:lnTo>
                    <a:pt x="266" y="49"/>
                  </a:lnTo>
                  <a:lnTo>
                    <a:pt x="266" y="46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62" y="30"/>
                  </a:lnTo>
                  <a:lnTo>
                    <a:pt x="260" y="27"/>
                  </a:lnTo>
                  <a:lnTo>
                    <a:pt x="259" y="25"/>
                  </a:lnTo>
                  <a:lnTo>
                    <a:pt x="255" y="23"/>
                  </a:lnTo>
                  <a:lnTo>
                    <a:pt x="255" y="21"/>
                  </a:lnTo>
                  <a:lnTo>
                    <a:pt x="253" y="19"/>
                  </a:lnTo>
                  <a:lnTo>
                    <a:pt x="253" y="15"/>
                  </a:lnTo>
                  <a:lnTo>
                    <a:pt x="251" y="15"/>
                  </a:lnTo>
                  <a:lnTo>
                    <a:pt x="247" y="15"/>
                  </a:lnTo>
                  <a:lnTo>
                    <a:pt x="243" y="13"/>
                  </a:lnTo>
                  <a:lnTo>
                    <a:pt x="241" y="13"/>
                  </a:lnTo>
                  <a:lnTo>
                    <a:pt x="240" y="15"/>
                  </a:lnTo>
                  <a:lnTo>
                    <a:pt x="240" y="17"/>
                  </a:lnTo>
                  <a:lnTo>
                    <a:pt x="240" y="19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8" y="25"/>
                  </a:lnTo>
                  <a:lnTo>
                    <a:pt x="236" y="28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6" y="38"/>
                  </a:lnTo>
                  <a:lnTo>
                    <a:pt x="234" y="40"/>
                  </a:lnTo>
                  <a:lnTo>
                    <a:pt x="234" y="44"/>
                  </a:lnTo>
                  <a:lnTo>
                    <a:pt x="234" y="46"/>
                  </a:lnTo>
                  <a:lnTo>
                    <a:pt x="232" y="49"/>
                  </a:lnTo>
                  <a:lnTo>
                    <a:pt x="230" y="55"/>
                  </a:lnTo>
                  <a:lnTo>
                    <a:pt x="228" y="57"/>
                  </a:lnTo>
                  <a:lnTo>
                    <a:pt x="228" y="59"/>
                  </a:lnTo>
                  <a:lnTo>
                    <a:pt x="226" y="61"/>
                  </a:lnTo>
                  <a:lnTo>
                    <a:pt x="224" y="61"/>
                  </a:lnTo>
                  <a:lnTo>
                    <a:pt x="222" y="61"/>
                  </a:lnTo>
                  <a:lnTo>
                    <a:pt x="219" y="61"/>
                  </a:lnTo>
                  <a:lnTo>
                    <a:pt x="215" y="61"/>
                  </a:lnTo>
                  <a:lnTo>
                    <a:pt x="213" y="61"/>
                  </a:lnTo>
                  <a:lnTo>
                    <a:pt x="209" y="61"/>
                  </a:lnTo>
                  <a:lnTo>
                    <a:pt x="209" y="63"/>
                  </a:lnTo>
                  <a:lnTo>
                    <a:pt x="207" y="61"/>
                  </a:lnTo>
                  <a:lnTo>
                    <a:pt x="205" y="61"/>
                  </a:lnTo>
                  <a:lnTo>
                    <a:pt x="203" y="61"/>
                  </a:lnTo>
                  <a:lnTo>
                    <a:pt x="200" y="63"/>
                  </a:lnTo>
                  <a:lnTo>
                    <a:pt x="196" y="63"/>
                  </a:lnTo>
                  <a:lnTo>
                    <a:pt x="194" y="65"/>
                  </a:lnTo>
                  <a:lnTo>
                    <a:pt x="188" y="66"/>
                  </a:lnTo>
                  <a:lnTo>
                    <a:pt x="183" y="70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1" y="78"/>
                  </a:lnTo>
                  <a:lnTo>
                    <a:pt x="165" y="80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4" y="82"/>
                  </a:lnTo>
                  <a:lnTo>
                    <a:pt x="164" y="84"/>
                  </a:lnTo>
                  <a:lnTo>
                    <a:pt x="164" y="85"/>
                  </a:lnTo>
                  <a:lnTo>
                    <a:pt x="164" y="89"/>
                  </a:lnTo>
                  <a:lnTo>
                    <a:pt x="165" y="93"/>
                  </a:lnTo>
                  <a:lnTo>
                    <a:pt x="165" y="97"/>
                  </a:lnTo>
                  <a:lnTo>
                    <a:pt x="167" y="103"/>
                  </a:lnTo>
                  <a:lnTo>
                    <a:pt x="167" y="106"/>
                  </a:lnTo>
                  <a:lnTo>
                    <a:pt x="167" y="110"/>
                  </a:lnTo>
                  <a:lnTo>
                    <a:pt x="167" y="114"/>
                  </a:lnTo>
                  <a:lnTo>
                    <a:pt x="167" y="120"/>
                  </a:lnTo>
                  <a:lnTo>
                    <a:pt x="167" y="123"/>
                  </a:lnTo>
                  <a:lnTo>
                    <a:pt x="167" y="127"/>
                  </a:lnTo>
                  <a:lnTo>
                    <a:pt x="169" y="129"/>
                  </a:lnTo>
                  <a:lnTo>
                    <a:pt x="171" y="131"/>
                  </a:lnTo>
                  <a:lnTo>
                    <a:pt x="173" y="133"/>
                  </a:lnTo>
                  <a:lnTo>
                    <a:pt x="175" y="135"/>
                  </a:lnTo>
                  <a:lnTo>
                    <a:pt x="177" y="137"/>
                  </a:lnTo>
                  <a:lnTo>
                    <a:pt x="179" y="139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6"/>
                  </a:lnTo>
                  <a:lnTo>
                    <a:pt x="186" y="148"/>
                  </a:lnTo>
                  <a:lnTo>
                    <a:pt x="184" y="152"/>
                  </a:lnTo>
                  <a:lnTo>
                    <a:pt x="184" y="154"/>
                  </a:lnTo>
                  <a:lnTo>
                    <a:pt x="184" y="156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5"/>
                  </a:lnTo>
                  <a:lnTo>
                    <a:pt x="188" y="169"/>
                  </a:lnTo>
                  <a:lnTo>
                    <a:pt x="190" y="175"/>
                  </a:lnTo>
                  <a:lnTo>
                    <a:pt x="192" y="177"/>
                  </a:lnTo>
                  <a:lnTo>
                    <a:pt x="190" y="177"/>
                  </a:lnTo>
                  <a:lnTo>
                    <a:pt x="188" y="177"/>
                  </a:lnTo>
                  <a:lnTo>
                    <a:pt x="186" y="179"/>
                  </a:lnTo>
                  <a:lnTo>
                    <a:pt x="179" y="179"/>
                  </a:lnTo>
                  <a:lnTo>
                    <a:pt x="173" y="180"/>
                  </a:lnTo>
                  <a:lnTo>
                    <a:pt x="167" y="182"/>
                  </a:lnTo>
                  <a:lnTo>
                    <a:pt x="158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3" y="192"/>
                  </a:lnTo>
                  <a:lnTo>
                    <a:pt x="143" y="196"/>
                  </a:lnTo>
                  <a:lnTo>
                    <a:pt x="139" y="199"/>
                  </a:lnTo>
                  <a:lnTo>
                    <a:pt x="137" y="201"/>
                  </a:lnTo>
                  <a:lnTo>
                    <a:pt x="135" y="203"/>
                  </a:lnTo>
                  <a:lnTo>
                    <a:pt x="129" y="205"/>
                  </a:lnTo>
                  <a:lnTo>
                    <a:pt x="124" y="207"/>
                  </a:lnTo>
                  <a:lnTo>
                    <a:pt x="118" y="207"/>
                  </a:lnTo>
                  <a:lnTo>
                    <a:pt x="114" y="207"/>
                  </a:lnTo>
                  <a:lnTo>
                    <a:pt x="112" y="209"/>
                  </a:lnTo>
                  <a:lnTo>
                    <a:pt x="108" y="209"/>
                  </a:lnTo>
                  <a:lnTo>
                    <a:pt x="107" y="209"/>
                  </a:lnTo>
                  <a:lnTo>
                    <a:pt x="80" y="213"/>
                  </a:lnTo>
                  <a:lnTo>
                    <a:pt x="63" y="215"/>
                  </a:lnTo>
                  <a:lnTo>
                    <a:pt x="42" y="220"/>
                  </a:lnTo>
                  <a:lnTo>
                    <a:pt x="29" y="222"/>
                  </a:lnTo>
                  <a:lnTo>
                    <a:pt x="25" y="222"/>
                  </a:lnTo>
                  <a:lnTo>
                    <a:pt x="23" y="224"/>
                  </a:lnTo>
                  <a:lnTo>
                    <a:pt x="21" y="226"/>
                  </a:lnTo>
                  <a:lnTo>
                    <a:pt x="19" y="228"/>
                  </a:lnTo>
                  <a:lnTo>
                    <a:pt x="17" y="230"/>
                  </a:lnTo>
                  <a:lnTo>
                    <a:pt x="15" y="234"/>
                  </a:lnTo>
                  <a:lnTo>
                    <a:pt x="12" y="237"/>
                  </a:lnTo>
                  <a:lnTo>
                    <a:pt x="6" y="241"/>
                  </a:lnTo>
                  <a:lnTo>
                    <a:pt x="4" y="243"/>
                  </a:lnTo>
                  <a:lnTo>
                    <a:pt x="6" y="245"/>
                  </a:lnTo>
                  <a:lnTo>
                    <a:pt x="4" y="245"/>
                  </a:lnTo>
                  <a:lnTo>
                    <a:pt x="4" y="247"/>
                  </a:lnTo>
                  <a:lnTo>
                    <a:pt x="0" y="249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2F603ADA-E00E-4837-BC9E-821A8B99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1860"/>
              <a:ext cx="768" cy="399"/>
            </a:xfrm>
            <a:custGeom>
              <a:avLst/>
              <a:gdLst>
                <a:gd name="T0" fmla="*/ 44 w 768"/>
                <a:gd name="T1" fmla="*/ 396 h 399"/>
                <a:gd name="T2" fmla="*/ 27 w 768"/>
                <a:gd name="T3" fmla="*/ 397 h 399"/>
                <a:gd name="T4" fmla="*/ 6 w 768"/>
                <a:gd name="T5" fmla="*/ 388 h 399"/>
                <a:gd name="T6" fmla="*/ 29 w 768"/>
                <a:gd name="T7" fmla="*/ 348 h 399"/>
                <a:gd name="T8" fmla="*/ 48 w 768"/>
                <a:gd name="T9" fmla="*/ 304 h 399"/>
                <a:gd name="T10" fmla="*/ 65 w 768"/>
                <a:gd name="T11" fmla="*/ 287 h 399"/>
                <a:gd name="T12" fmla="*/ 93 w 768"/>
                <a:gd name="T13" fmla="*/ 285 h 399"/>
                <a:gd name="T14" fmla="*/ 122 w 768"/>
                <a:gd name="T15" fmla="*/ 295 h 399"/>
                <a:gd name="T16" fmla="*/ 148 w 768"/>
                <a:gd name="T17" fmla="*/ 301 h 399"/>
                <a:gd name="T18" fmla="*/ 185 w 768"/>
                <a:gd name="T19" fmla="*/ 276 h 399"/>
                <a:gd name="T20" fmla="*/ 166 w 768"/>
                <a:gd name="T21" fmla="*/ 230 h 399"/>
                <a:gd name="T22" fmla="*/ 148 w 768"/>
                <a:gd name="T23" fmla="*/ 202 h 399"/>
                <a:gd name="T24" fmla="*/ 124 w 768"/>
                <a:gd name="T25" fmla="*/ 190 h 399"/>
                <a:gd name="T26" fmla="*/ 93 w 768"/>
                <a:gd name="T27" fmla="*/ 177 h 399"/>
                <a:gd name="T28" fmla="*/ 99 w 768"/>
                <a:gd name="T29" fmla="*/ 160 h 399"/>
                <a:gd name="T30" fmla="*/ 88 w 768"/>
                <a:gd name="T31" fmla="*/ 152 h 399"/>
                <a:gd name="T32" fmla="*/ 76 w 768"/>
                <a:gd name="T33" fmla="*/ 141 h 399"/>
                <a:gd name="T34" fmla="*/ 67 w 768"/>
                <a:gd name="T35" fmla="*/ 116 h 399"/>
                <a:gd name="T36" fmla="*/ 88 w 768"/>
                <a:gd name="T37" fmla="*/ 86 h 399"/>
                <a:gd name="T38" fmla="*/ 107 w 768"/>
                <a:gd name="T39" fmla="*/ 73 h 399"/>
                <a:gd name="T40" fmla="*/ 120 w 768"/>
                <a:gd name="T41" fmla="*/ 69 h 399"/>
                <a:gd name="T42" fmla="*/ 128 w 768"/>
                <a:gd name="T43" fmla="*/ 50 h 399"/>
                <a:gd name="T44" fmla="*/ 154 w 768"/>
                <a:gd name="T45" fmla="*/ 29 h 399"/>
                <a:gd name="T46" fmla="*/ 196 w 768"/>
                <a:gd name="T47" fmla="*/ 27 h 399"/>
                <a:gd name="T48" fmla="*/ 238 w 768"/>
                <a:gd name="T49" fmla="*/ 12 h 399"/>
                <a:gd name="T50" fmla="*/ 281 w 768"/>
                <a:gd name="T51" fmla="*/ 2 h 399"/>
                <a:gd name="T52" fmla="*/ 304 w 768"/>
                <a:gd name="T53" fmla="*/ 8 h 399"/>
                <a:gd name="T54" fmla="*/ 337 w 768"/>
                <a:gd name="T55" fmla="*/ 23 h 399"/>
                <a:gd name="T56" fmla="*/ 354 w 768"/>
                <a:gd name="T57" fmla="*/ 10 h 399"/>
                <a:gd name="T58" fmla="*/ 376 w 768"/>
                <a:gd name="T59" fmla="*/ 31 h 399"/>
                <a:gd name="T60" fmla="*/ 405 w 768"/>
                <a:gd name="T61" fmla="*/ 31 h 399"/>
                <a:gd name="T62" fmla="*/ 416 w 768"/>
                <a:gd name="T63" fmla="*/ 37 h 399"/>
                <a:gd name="T64" fmla="*/ 437 w 768"/>
                <a:gd name="T65" fmla="*/ 33 h 399"/>
                <a:gd name="T66" fmla="*/ 451 w 768"/>
                <a:gd name="T67" fmla="*/ 40 h 399"/>
                <a:gd name="T68" fmla="*/ 445 w 768"/>
                <a:gd name="T69" fmla="*/ 57 h 399"/>
                <a:gd name="T70" fmla="*/ 464 w 768"/>
                <a:gd name="T71" fmla="*/ 59 h 399"/>
                <a:gd name="T72" fmla="*/ 494 w 768"/>
                <a:gd name="T73" fmla="*/ 71 h 399"/>
                <a:gd name="T74" fmla="*/ 538 w 768"/>
                <a:gd name="T75" fmla="*/ 71 h 399"/>
                <a:gd name="T76" fmla="*/ 578 w 768"/>
                <a:gd name="T77" fmla="*/ 94 h 399"/>
                <a:gd name="T78" fmla="*/ 584 w 768"/>
                <a:gd name="T79" fmla="*/ 118 h 399"/>
                <a:gd name="T80" fmla="*/ 584 w 768"/>
                <a:gd name="T81" fmla="*/ 137 h 399"/>
                <a:gd name="T82" fmla="*/ 582 w 768"/>
                <a:gd name="T83" fmla="*/ 149 h 399"/>
                <a:gd name="T84" fmla="*/ 593 w 768"/>
                <a:gd name="T85" fmla="*/ 154 h 399"/>
                <a:gd name="T86" fmla="*/ 595 w 768"/>
                <a:gd name="T87" fmla="*/ 168 h 399"/>
                <a:gd name="T88" fmla="*/ 584 w 768"/>
                <a:gd name="T89" fmla="*/ 181 h 399"/>
                <a:gd name="T90" fmla="*/ 591 w 768"/>
                <a:gd name="T91" fmla="*/ 190 h 399"/>
                <a:gd name="T92" fmla="*/ 603 w 768"/>
                <a:gd name="T93" fmla="*/ 179 h 399"/>
                <a:gd name="T94" fmla="*/ 606 w 768"/>
                <a:gd name="T95" fmla="*/ 156 h 399"/>
                <a:gd name="T96" fmla="*/ 629 w 768"/>
                <a:gd name="T97" fmla="*/ 154 h 399"/>
                <a:gd name="T98" fmla="*/ 667 w 768"/>
                <a:gd name="T99" fmla="*/ 164 h 399"/>
                <a:gd name="T100" fmla="*/ 682 w 768"/>
                <a:gd name="T101" fmla="*/ 168 h 399"/>
                <a:gd name="T102" fmla="*/ 696 w 768"/>
                <a:gd name="T103" fmla="*/ 175 h 399"/>
                <a:gd name="T104" fmla="*/ 698 w 768"/>
                <a:gd name="T105" fmla="*/ 185 h 399"/>
                <a:gd name="T106" fmla="*/ 705 w 768"/>
                <a:gd name="T107" fmla="*/ 189 h 399"/>
                <a:gd name="T108" fmla="*/ 713 w 768"/>
                <a:gd name="T109" fmla="*/ 204 h 399"/>
                <a:gd name="T110" fmla="*/ 726 w 768"/>
                <a:gd name="T111" fmla="*/ 217 h 399"/>
                <a:gd name="T112" fmla="*/ 732 w 768"/>
                <a:gd name="T113" fmla="*/ 232 h 399"/>
                <a:gd name="T114" fmla="*/ 749 w 768"/>
                <a:gd name="T115" fmla="*/ 238 h 399"/>
                <a:gd name="T116" fmla="*/ 766 w 768"/>
                <a:gd name="T117" fmla="*/ 24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8" h="399">
                  <a:moveTo>
                    <a:pt x="59" y="392"/>
                  </a:moveTo>
                  <a:lnTo>
                    <a:pt x="57" y="392"/>
                  </a:lnTo>
                  <a:lnTo>
                    <a:pt x="55" y="392"/>
                  </a:lnTo>
                  <a:lnTo>
                    <a:pt x="53" y="392"/>
                  </a:lnTo>
                  <a:lnTo>
                    <a:pt x="52" y="392"/>
                  </a:lnTo>
                  <a:lnTo>
                    <a:pt x="52" y="390"/>
                  </a:lnTo>
                  <a:lnTo>
                    <a:pt x="48" y="392"/>
                  </a:lnTo>
                  <a:lnTo>
                    <a:pt x="44" y="394"/>
                  </a:lnTo>
                  <a:lnTo>
                    <a:pt x="44" y="396"/>
                  </a:lnTo>
                  <a:lnTo>
                    <a:pt x="46" y="397"/>
                  </a:lnTo>
                  <a:lnTo>
                    <a:pt x="46" y="399"/>
                  </a:lnTo>
                  <a:lnTo>
                    <a:pt x="44" y="397"/>
                  </a:lnTo>
                  <a:lnTo>
                    <a:pt x="42" y="397"/>
                  </a:lnTo>
                  <a:lnTo>
                    <a:pt x="38" y="399"/>
                  </a:lnTo>
                  <a:lnTo>
                    <a:pt x="34" y="399"/>
                  </a:lnTo>
                  <a:lnTo>
                    <a:pt x="31" y="397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5" y="397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7" y="397"/>
                  </a:lnTo>
                  <a:lnTo>
                    <a:pt x="15" y="396"/>
                  </a:lnTo>
                  <a:lnTo>
                    <a:pt x="13" y="396"/>
                  </a:lnTo>
                  <a:lnTo>
                    <a:pt x="10" y="392"/>
                  </a:lnTo>
                  <a:lnTo>
                    <a:pt x="8" y="390"/>
                  </a:lnTo>
                  <a:lnTo>
                    <a:pt x="6" y="388"/>
                  </a:lnTo>
                  <a:lnTo>
                    <a:pt x="4" y="388"/>
                  </a:lnTo>
                  <a:lnTo>
                    <a:pt x="2" y="388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6" y="373"/>
                  </a:lnTo>
                  <a:lnTo>
                    <a:pt x="13" y="367"/>
                  </a:lnTo>
                  <a:lnTo>
                    <a:pt x="19" y="360"/>
                  </a:lnTo>
                  <a:lnTo>
                    <a:pt x="25" y="354"/>
                  </a:lnTo>
                  <a:lnTo>
                    <a:pt x="29" y="348"/>
                  </a:lnTo>
                  <a:lnTo>
                    <a:pt x="29" y="344"/>
                  </a:lnTo>
                  <a:lnTo>
                    <a:pt x="29" y="339"/>
                  </a:lnTo>
                  <a:lnTo>
                    <a:pt x="31" y="327"/>
                  </a:lnTo>
                  <a:lnTo>
                    <a:pt x="31" y="323"/>
                  </a:lnTo>
                  <a:lnTo>
                    <a:pt x="32" y="322"/>
                  </a:lnTo>
                  <a:lnTo>
                    <a:pt x="38" y="316"/>
                  </a:lnTo>
                  <a:lnTo>
                    <a:pt x="44" y="310"/>
                  </a:lnTo>
                  <a:lnTo>
                    <a:pt x="48" y="306"/>
                  </a:lnTo>
                  <a:lnTo>
                    <a:pt x="48" y="304"/>
                  </a:lnTo>
                  <a:lnTo>
                    <a:pt x="48" y="299"/>
                  </a:lnTo>
                  <a:lnTo>
                    <a:pt x="48" y="297"/>
                  </a:lnTo>
                  <a:lnTo>
                    <a:pt x="48" y="293"/>
                  </a:lnTo>
                  <a:lnTo>
                    <a:pt x="50" y="291"/>
                  </a:lnTo>
                  <a:lnTo>
                    <a:pt x="52" y="289"/>
                  </a:lnTo>
                  <a:lnTo>
                    <a:pt x="55" y="289"/>
                  </a:lnTo>
                  <a:lnTo>
                    <a:pt x="57" y="289"/>
                  </a:lnTo>
                  <a:lnTo>
                    <a:pt x="61" y="289"/>
                  </a:lnTo>
                  <a:lnTo>
                    <a:pt x="65" y="287"/>
                  </a:lnTo>
                  <a:lnTo>
                    <a:pt x="67" y="287"/>
                  </a:lnTo>
                  <a:lnTo>
                    <a:pt x="71" y="287"/>
                  </a:lnTo>
                  <a:lnTo>
                    <a:pt x="74" y="285"/>
                  </a:lnTo>
                  <a:lnTo>
                    <a:pt x="76" y="284"/>
                  </a:lnTo>
                  <a:lnTo>
                    <a:pt x="80" y="284"/>
                  </a:lnTo>
                  <a:lnTo>
                    <a:pt x="82" y="284"/>
                  </a:lnTo>
                  <a:lnTo>
                    <a:pt x="86" y="285"/>
                  </a:lnTo>
                  <a:lnTo>
                    <a:pt x="90" y="284"/>
                  </a:lnTo>
                  <a:lnTo>
                    <a:pt x="93" y="285"/>
                  </a:lnTo>
                  <a:lnTo>
                    <a:pt x="95" y="284"/>
                  </a:lnTo>
                  <a:lnTo>
                    <a:pt x="99" y="284"/>
                  </a:lnTo>
                  <a:lnTo>
                    <a:pt x="103" y="284"/>
                  </a:lnTo>
                  <a:lnTo>
                    <a:pt x="105" y="284"/>
                  </a:lnTo>
                  <a:lnTo>
                    <a:pt x="107" y="285"/>
                  </a:lnTo>
                  <a:lnTo>
                    <a:pt x="110" y="285"/>
                  </a:lnTo>
                  <a:lnTo>
                    <a:pt x="116" y="289"/>
                  </a:lnTo>
                  <a:lnTo>
                    <a:pt x="118" y="291"/>
                  </a:lnTo>
                  <a:lnTo>
                    <a:pt x="122" y="295"/>
                  </a:lnTo>
                  <a:lnTo>
                    <a:pt x="126" y="297"/>
                  </a:lnTo>
                  <a:lnTo>
                    <a:pt x="128" y="299"/>
                  </a:lnTo>
                  <a:lnTo>
                    <a:pt x="129" y="301"/>
                  </a:lnTo>
                  <a:lnTo>
                    <a:pt x="131" y="303"/>
                  </a:lnTo>
                  <a:lnTo>
                    <a:pt x="133" y="304"/>
                  </a:lnTo>
                  <a:lnTo>
                    <a:pt x="135" y="304"/>
                  </a:lnTo>
                  <a:lnTo>
                    <a:pt x="139" y="304"/>
                  </a:lnTo>
                  <a:lnTo>
                    <a:pt x="143" y="303"/>
                  </a:lnTo>
                  <a:lnTo>
                    <a:pt x="148" y="301"/>
                  </a:lnTo>
                  <a:lnTo>
                    <a:pt x="152" y="299"/>
                  </a:lnTo>
                  <a:lnTo>
                    <a:pt x="158" y="297"/>
                  </a:lnTo>
                  <a:lnTo>
                    <a:pt x="166" y="291"/>
                  </a:lnTo>
                  <a:lnTo>
                    <a:pt x="169" y="291"/>
                  </a:lnTo>
                  <a:lnTo>
                    <a:pt x="175" y="285"/>
                  </a:lnTo>
                  <a:lnTo>
                    <a:pt x="181" y="284"/>
                  </a:lnTo>
                  <a:lnTo>
                    <a:pt x="185" y="280"/>
                  </a:lnTo>
                  <a:lnTo>
                    <a:pt x="186" y="278"/>
                  </a:lnTo>
                  <a:lnTo>
                    <a:pt x="185" y="276"/>
                  </a:lnTo>
                  <a:lnTo>
                    <a:pt x="185" y="274"/>
                  </a:lnTo>
                  <a:lnTo>
                    <a:pt x="183" y="272"/>
                  </a:lnTo>
                  <a:lnTo>
                    <a:pt x="181" y="268"/>
                  </a:lnTo>
                  <a:lnTo>
                    <a:pt x="179" y="263"/>
                  </a:lnTo>
                  <a:lnTo>
                    <a:pt x="173" y="251"/>
                  </a:lnTo>
                  <a:lnTo>
                    <a:pt x="169" y="246"/>
                  </a:lnTo>
                  <a:lnTo>
                    <a:pt x="167" y="238"/>
                  </a:lnTo>
                  <a:lnTo>
                    <a:pt x="166" y="234"/>
                  </a:lnTo>
                  <a:lnTo>
                    <a:pt x="166" y="230"/>
                  </a:lnTo>
                  <a:lnTo>
                    <a:pt x="164" y="227"/>
                  </a:lnTo>
                  <a:lnTo>
                    <a:pt x="162" y="225"/>
                  </a:lnTo>
                  <a:lnTo>
                    <a:pt x="160" y="221"/>
                  </a:lnTo>
                  <a:lnTo>
                    <a:pt x="156" y="217"/>
                  </a:lnTo>
                  <a:lnTo>
                    <a:pt x="156" y="211"/>
                  </a:lnTo>
                  <a:lnTo>
                    <a:pt x="154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2"/>
                  </a:lnTo>
                  <a:lnTo>
                    <a:pt x="147" y="200"/>
                  </a:lnTo>
                  <a:lnTo>
                    <a:pt x="145" y="202"/>
                  </a:lnTo>
                  <a:lnTo>
                    <a:pt x="143" y="202"/>
                  </a:lnTo>
                  <a:lnTo>
                    <a:pt x="139" y="202"/>
                  </a:lnTo>
                  <a:lnTo>
                    <a:pt x="137" y="200"/>
                  </a:lnTo>
                  <a:lnTo>
                    <a:pt x="135" y="198"/>
                  </a:lnTo>
                  <a:lnTo>
                    <a:pt x="129" y="196"/>
                  </a:lnTo>
                  <a:lnTo>
                    <a:pt x="126" y="192"/>
                  </a:lnTo>
                  <a:lnTo>
                    <a:pt x="124" y="190"/>
                  </a:lnTo>
                  <a:lnTo>
                    <a:pt x="120" y="189"/>
                  </a:lnTo>
                  <a:lnTo>
                    <a:pt x="116" y="187"/>
                  </a:lnTo>
                  <a:lnTo>
                    <a:pt x="112" y="185"/>
                  </a:lnTo>
                  <a:lnTo>
                    <a:pt x="109" y="185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99" y="181"/>
                  </a:lnTo>
                  <a:lnTo>
                    <a:pt x="95" y="179"/>
                  </a:lnTo>
                  <a:lnTo>
                    <a:pt x="93" y="177"/>
                  </a:lnTo>
                  <a:lnTo>
                    <a:pt x="90" y="177"/>
                  </a:lnTo>
                  <a:lnTo>
                    <a:pt x="90" y="175"/>
                  </a:lnTo>
                  <a:lnTo>
                    <a:pt x="91" y="171"/>
                  </a:lnTo>
                  <a:lnTo>
                    <a:pt x="93" y="170"/>
                  </a:lnTo>
                  <a:lnTo>
                    <a:pt x="95" y="166"/>
                  </a:lnTo>
                  <a:lnTo>
                    <a:pt x="99" y="164"/>
                  </a:lnTo>
                  <a:lnTo>
                    <a:pt x="99" y="162"/>
                  </a:lnTo>
                  <a:lnTo>
                    <a:pt x="101" y="160"/>
                  </a:lnTo>
                  <a:lnTo>
                    <a:pt x="99" y="160"/>
                  </a:lnTo>
                  <a:lnTo>
                    <a:pt x="99" y="158"/>
                  </a:lnTo>
                  <a:lnTo>
                    <a:pt x="97" y="158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3" y="154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88" y="152"/>
                  </a:lnTo>
                  <a:lnTo>
                    <a:pt x="88" y="151"/>
                  </a:lnTo>
                  <a:lnTo>
                    <a:pt x="86" y="151"/>
                  </a:lnTo>
                  <a:lnTo>
                    <a:pt x="84" y="149"/>
                  </a:lnTo>
                  <a:lnTo>
                    <a:pt x="84" y="147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6" y="141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1" y="137"/>
                  </a:lnTo>
                  <a:lnTo>
                    <a:pt x="69" y="135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5" y="126"/>
                  </a:lnTo>
                  <a:lnTo>
                    <a:pt x="67" y="122"/>
                  </a:lnTo>
                  <a:lnTo>
                    <a:pt x="67" y="116"/>
                  </a:lnTo>
                  <a:lnTo>
                    <a:pt x="69" y="113"/>
                  </a:lnTo>
                  <a:lnTo>
                    <a:pt x="71" y="111"/>
                  </a:lnTo>
                  <a:lnTo>
                    <a:pt x="72" y="107"/>
                  </a:lnTo>
                  <a:lnTo>
                    <a:pt x="78" y="103"/>
                  </a:lnTo>
                  <a:lnTo>
                    <a:pt x="82" y="99"/>
                  </a:lnTo>
                  <a:lnTo>
                    <a:pt x="84" y="95"/>
                  </a:lnTo>
                  <a:lnTo>
                    <a:pt x="86" y="92"/>
                  </a:lnTo>
                  <a:lnTo>
                    <a:pt x="88" y="90"/>
                  </a:lnTo>
                  <a:lnTo>
                    <a:pt x="88" y="86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1" y="76"/>
                  </a:lnTo>
                  <a:lnTo>
                    <a:pt x="93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1" y="75"/>
                  </a:lnTo>
                  <a:lnTo>
                    <a:pt x="105" y="73"/>
                  </a:lnTo>
                  <a:lnTo>
                    <a:pt x="107" y="73"/>
                  </a:lnTo>
                  <a:lnTo>
                    <a:pt x="109" y="71"/>
                  </a:lnTo>
                  <a:lnTo>
                    <a:pt x="110" y="71"/>
                  </a:lnTo>
                  <a:lnTo>
                    <a:pt x="112" y="71"/>
                  </a:lnTo>
                  <a:lnTo>
                    <a:pt x="114" y="69"/>
                  </a:lnTo>
                  <a:lnTo>
                    <a:pt x="114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24" y="67"/>
                  </a:lnTo>
                  <a:lnTo>
                    <a:pt x="126" y="65"/>
                  </a:lnTo>
                  <a:lnTo>
                    <a:pt x="128" y="61"/>
                  </a:lnTo>
                  <a:lnTo>
                    <a:pt x="129" y="59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28" y="54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29" y="44"/>
                  </a:lnTo>
                  <a:lnTo>
                    <a:pt x="133" y="40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3" y="35"/>
                  </a:lnTo>
                  <a:lnTo>
                    <a:pt x="147" y="33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64" y="27"/>
                  </a:lnTo>
                  <a:lnTo>
                    <a:pt x="169" y="25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9" y="23"/>
                  </a:lnTo>
                  <a:lnTo>
                    <a:pt x="185" y="25"/>
                  </a:lnTo>
                  <a:lnTo>
                    <a:pt x="190" y="25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7" y="25"/>
                  </a:lnTo>
                  <a:lnTo>
                    <a:pt x="211" y="25"/>
                  </a:lnTo>
                  <a:lnTo>
                    <a:pt x="215" y="23"/>
                  </a:lnTo>
                  <a:lnTo>
                    <a:pt x="219" y="21"/>
                  </a:lnTo>
                  <a:lnTo>
                    <a:pt x="224" y="18"/>
                  </a:lnTo>
                  <a:lnTo>
                    <a:pt x="226" y="16"/>
                  </a:lnTo>
                  <a:lnTo>
                    <a:pt x="232" y="14"/>
                  </a:lnTo>
                  <a:lnTo>
                    <a:pt x="238" y="12"/>
                  </a:lnTo>
                  <a:lnTo>
                    <a:pt x="245" y="8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7" y="4"/>
                  </a:lnTo>
                  <a:lnTo>
                    <a:pt x="261" y="4"/>
                  </a:lnTo>
                  <a:lnTo>
                    <a:pt x="266" y="4"/>
                  </a:lnTo>
                  <a:lnTo>
                    <a:pt x="270" y="4"/>
                  </a:lnTo>
                  <a:lnTo>
                    <a:pt x="276" y="4"/>
                  </a:lnTo>
                  <a:lnTo>
                    <a:pt x="281" y="2"/>
                  </a:lnTo>
                  <a:lnTo>
                    <a:pt x="285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3" y="2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0" y="2"/>
                  </a:lnTo>
                  <a:lnTo>
                    <a:pt x="302" y="4"/>
                  </a:lnTo>
                  <a:lnTo>
                    <a:pt x="304" y="8"/>
                  </a:lnTo>
                  <a:lnTo>
                    <a:pt x="308" y="12"/>
                  </a:lnTo>
                  <a:lnTo>
                    <a:pt x="312" y="16"/>
                  </a:lnTo>
                  <a:lnTo>
                    <a:pt x="314" y="18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19" y="19"/>
                  </a:lnTo>
                  <a:lnTo>
                    <a:pt x="323" y="21"/>
                  </a:lnTo>
                  <a:lnTo>
                    <a:pt x="335" y="23"/>
                  </a:lnTo>
                  <a:lnTo>
                    <a:pt x="337" y="23"/>
                  </a:lnTo>
                  <a:lnTo>
                    <a:pt x="338" y="23"/>
                  </a:lnTo>
                  <a:lnTo>
                    <a:pt x="338" y="21"/>
                  </a:lnTo>
                  <a:lnTo>
                    <a:pt x="338" y="19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42" y="6"/>
                  </a:lnTo>
                  <a:lnTo>
                    <a:pt x="348" y="8"/>
                  </a:lnTo>
                  <a:lnTo>
                    <a:pt x="354" y="10"/>
                  </a:lnTo>
                  <a:lnTo>
                    <a:pt x="359" y="10"/>
                  </a:lnTo>
                  <a:lnTo>
                    <a:pt x="365" y="12"/>
                  </a:lnTo>
                  <a:lnTo>
                    <a:pt x="367" y="12"/>
                  </a:lnTo>
                  <a:lnTo>
                    <a:pt x="369" y="14"/>
                  </a:lnTo>
                  <a:lnTo>
                    <a:pt x="371" y="18"/>
                  </a:lnTo>
                  <a:lnTo>
                    <a:pt x="373" y="21"/>
                  </a:lnTo>
                  <a:lnTo>
                    <a:pt x="375" y="25"/>
                  </a:lnTo>
                  <a:lnTo>
                    <a:pt x="375" y="29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84" y="31"/>
                  </a:lnTo>
                  <a:lnTo>
                    <a:pt x="386" y="31"/>
                  </a:lnTo>
                  <a:lnTo>
                    <a:pt x="390" y="33"/>
                  </a:lnTo>
                  <a:lnTo>
                    <a:pt x="392" y="31"/>
                  </a:lnTo>
                  <a:lnTo>
                    <a:pt x="395" y="31"/>
                  </a:lnTo>
                  <a:lnTo>
                    <a:pt x="399" y="31"/>
                  </a:lnTo>
                  <a:lnTo>
                    <a:pt x="403" y="31"/>
                  </a:lnTo>
                  <a:lnTo>
                    <a:pt x="405" y="31"/>
                  </a:lnTo>
                  <a:lnTo>
                    <a:pt x="407" y="31"/>
                  </a:lnTo>
                  <a:lnTo>
                    <a:pt x="407" y="33"/>
                  </a:lnTo>
                  <a:lnTo>
                    <a:pt x="409" y="35"/>
                  </a:lnTo>
                  <a:lnTo>
                    <a:pt x="411" y="37"/>
                  </a:lnTo>
                  <a:lnTo>
                    <a:pt x="411" y="38"/>
                  </a:lnTo>
                  <a:lnTo>
                    <a:pt x="413" y="38"/>
                  </a:lnTo>
                  <a:lnTo>
                    <a:pt x="414" y="38"/>
                  </a:lnTo>
                  <a:lnTo>
                    <a:pt x="416" y="38"/>
                  </a:lnTo>
                  <a:lnTo>
                    <a:pt x="416" y="37"/>
                  </a:lnTo>
                  <a:lnTo>
                    <a:pt x="420" y="35"/>
                  </a:lnTo>
                  <a:lnTo>
                    <a:pt x="422" y="33"/>
                  </a:lnTo>
                  <a:lnTo>
                    <a:pt x="426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30" y="29"/>
                  </a:lnTo>
                  <a:lnTo>
                    <a:pt x="433" y="29"/>
                  </a:lnTo>
                  <a:lnTo>
                    <a:pt x="435" y="31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9" y="35"/>
                  </a:lnTo>
                  <a:lnTo>
                    <a:pt x="441" y="33"/>
                  </a:lnTo>
                  <a:lnTo>
                    <a:pt x="443" y="35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47" y="37"/>
                  </a:lnTo>
                  <a:lnTo>
                    <a:pt x="451" y="38"/>
                  </a:lnTo>
                  <a:lnTo>
                    <a:pt x="451" y="40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2" y="46"/>
                  </a:lnTo>
                  <a:lnTo>
                    <a:pt x="452" y="48"/>
                  </a:lnTo>
                  <a:lnTo>
                    <a:pt x="451" y="52"/>
                  </a:lnTo>
                  <a:lnTo>
                    <a:pt x="449" y="52"/>
                  </a:lnTo>
                  <a:lnTo>
                    <a:pt x="447" y="54"/>
                  </a:lnTo>
                  <a:lnTo>
                    <a:pt x="445" y="56"/>
                  </a:lnTo>
                  <a:lnTo>
                    <a:pt x="445" y="57"/>
                  </a:lnTo>
                  <a:lnTo>
                    <a:pt x="445" y="61"/>
                  </a:lnTo>
                  <a:lnTo>
                    <a:pt x="447" y="61"/>
                  </a:lnTo>
                  <a:lnTo>
                    <a:pt x="449" y="63"/>
                  </a:lnTo>
                  <a:lnTo>
                    <a:pt x="451" y="63"/>
                  </a:lnTo>
                  <a:lnTo>
                    <a:pt x="454" y="63"/>
                  </a:lnTo>
                  <a:lnTo>
                    <a:pt x="456" y="63"/>
                  </a:lnTo>
                  <a:lnTo>
                    <a:pt x="458" y="61"/>
                  </a:lnTo>
                  <a:lnTo>
                    <a:pt x="462" y="61"/>
                  </a:lnTo>
                  <a:lnTo>
                    <a:pt x="464" y="59"/>
                  </a:lnTo>
                  <a:lnTo>
                    <a:pt x="466" y="59"/>
                  </a:lnTo>
                  <a:lnTo>
                    <a:pt x="468" y="59"/>
                  </a:lnTo>
                  <a:lnTo>
                    <a:pt x="470" y="59"/>
                  </a:lnTo>
                  <a:lnTo>
                    <a:pt x="473" y="61"/>
                  </a:lnTo>
                  <a:lnTo>
                    <a:pt x="479" y="65"/>
                  </a:lnTo>
                  <a:lnTo>
                    <a:pt x="483" y="67"/>
                  </a:lnTo>
                  <a:lnTo>
                    <a:pt x="489" y="69"/>
                  </a:lnTo>
                  <a:lnTo>
                    <a:pt x="492" y="71"/>
                  </a:lnTo>
                  <a:lnTo>
                    <a:pt x="494" y="71"/>
                  </a:lnTo>
                  <a:lnTo>
                    <a:pt x="498" y="71"/>
                  </a:lnTo>
                  <a:lnTo>
                    <a:pt x="504" y="71"/>
                  </a:lnTo>
                  <a:lnTo>
                    <a:pt x="509" y="69"/>
                  </a:lnTo>
                  <a:lnTo>
                    <a:pt x="513" y="69"/>
                  </a:lnTo>
                  <a:lnTo>
                    <a:pt x="519" y="67"/>
                  </a:lnTo>
                  <a:lnTo>
                    <a:pt x="523" y="67"/>
                  </a:lnTo>
                  <a:lnTo>
                    <a:pt x="528" y="69"/>
                  </a:lnTo>
                  <a:lnTo>
                    <a:pt x="534" y="69"/>
                  </a:lnTo>
                  <a:lnTo>
                    <a:pt x="538" y="71"/>
                  </a:lnTo>
                  <a:lnTo>
                    <a:pt x="542" y="75"/>
                  </a:lnTo>
                  <a:lnTo>
                    <a:pt x="546" y="76"/>
                  </a:lnTo>
                  <a:lnTo>
                    <a:pt x="549" y="80"/>
                  </a:lnTo>
                  <a:lnTo>
                    <a:pt x="555" y="82"/>
                  </a:lnTo>
                  <a:lnTo>
                    <a:pt x="561" y="84"/>
                  </a:lnTo>
                  <a:lnTo>
                    <a:pt x="566" y="88"/>
                  </a:lnTo>
                  <a:lnTo>
                    <a:pt x="570" y="90"/>
                  </a:lnTo>
                  <a:lnTo>
                    <a:pt x="574" y="92"/>
                  </a:lnTo>
                  <a:lnTo>
                    <a:pt x="578" y="94"/>
                  </a:lnTo>
                  <a:lnTo>
                    <a:pt x="580" y="94"/>
                  </a:lnTo>
                  <a:lnTo>
                    <a:pt x="582" y="95"/>
                  </a:lnTo>
                  <a:lnTo>
                    <a:pt x="582" y="97"/>
                  </a:lnTo>
                  <a:lnTo>
                    <a:pt x="582" y="101"/>
                  </a:lnTo>
                  <a:lnTo>
                    <a:pt x="582" y="103"/>
                  </a:lnTo>
                  <a:lnTo>
                    <a:pt x="580" y="109"/>
                  </a:lnTo>
                  <a:lnTo>
                    <a:pt x="580" y="113"/>
                  </a:lnTo>
                  <a:lnTo>
                    <a:pt x="582" y="114"/>
                  </a:lnTo>
                  <a:lnTo>
                    <a:pt x="584" y="118"/>
                  </a:lnTo>
                  <a:lnTo>
                    <a:pt x="584" y="120"/>
                  </a:lnTo>
                  <a:lnTo>
                    <a:pt x="584" y="122"/>
                  </a:lnTo>
                  <a:lnTo>
                    <a:pt x="584" y="126"/>
                  </a:lnTo>
                  <a:lnTo>
                    <a:pt x="584" y="128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4" y="133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78" y="139"/>
                  </a:lnTo>
                  <a:lnTo>
                    <a:pt x="576" y="141"/>
                  </a:lnTo>
                  <a:lnTo>
                    <a:pt x="578" y="141"/>
                  </a:lnTo>
                  <a:lnTo>
                    <a:pt x="580" y="145"/>
                  </a:lnTo>
                  <a:lnTo>
                    <a:pt x="582" y="145"/>
                  </a:lnTo>
                  <a:lnTo>
                    <a:pt x="582" y="147"/>
                  </a:lnTo>
                  <a:lnTo>
                    <a:pt x="582" y="149"/>
                  </a:lnTo>
                  <a:lnTo>
                    <a:pt x="582" y="151"/>
                  </a:lnTo>
                  <a:lnTo>
                    <a:pt x="582" y="152"/>
                  </a:lnTo>
                  <a:lnTo>
                    <a:pt x="582" y="154"/>
                  </a:lnTo>
                  <a:lnTo>
                    <a:pt x="584" y="154"/>
                  </a:lnTo>
                  <a:lnTo>
                    <a:pt x="585" y="154"/>
                  </a:lnTo>
                  <a:lnTo>
                    <a:pt x="587" y="154"/>
                  </a:lnTo>
                  <a:lnTo>
                    <a:pt x="589" y="154"/>
                  </a:lnTo>
                  <a:lnTo>
                    <a:pt x="591" y="154"/>
                  </a:lnTo>
                  <a:lnTo>
                    <a:pt x="593" y="154"/>
                  </a:lnTo>
                  <a:lnTo>
                    <a:pt x="595" y="154"/>
                  </a:lnTo>
                  <a:lnTo>
                    <a:pt x="597" y="154"/>
                  </a:lnTo>
                  <a:lnTo>
                    <a:pt x="599" y="154"/>
                  </a:lnTo>
                  <a:lnTo>
                    <a:pt x="601" y="156"/>
                  </a:lnTo>
                  <a:lnTo>
                    <a:pt x="601" y="158"/>
                  </a:lnTo>
                  <a:lnTo>
                    <a:pt x="599" y="164"/>
                  </a:lnTo>
                  <a:lnTo>
                    <a:pt x="597" y="166"/>
                  </a:lnTo>
                  <a:lnTo>
                    <a:pt x="595" y="166"/>
                  </a:lnTo>
                  <a:lnTo>
                    <a:pt x="595" y="168"/>
                  </a:lnTo>
                  <a:lnTo>
                    <a:pt x="593" y="168"/>
                  </a:lnTo>
                  <a:lnTo>
                    <a:pt x="593" y="170"/>
                  </a:lnTo>
                  <a:lnTo>
                    <a:pt x="591" y="170"/>
                  </a:lnTo>
                  <a:lnTo>
                    <a:pt x="589" y="170"/>
                  </a:lnTo>
                  <a:lnTo>
                    <a:pt x="587" y="171"/>
                  </a:lnTo>
                  <a:lnTo>
                    <a:pt x="585" y="171"/>
                  </a:lnTo>
                  <a:lnTo>
                    <a:pt x="584" y="175"/>
                  </a:lnTo>
                  <a:lnTo>
                    <a:pt x="582" y="177"/>
                  </a:lnTo>
                  <a:lnTo>
                    <a:pt x="584" y="181"/>
                  </a:lnTo>
                  <a:lnTo>
                    <a:pt x="585" y="181"/>
                  </a:lnTo>
                  <a:lnTo>
                    <a:pt x="587" y="181"/>
                  </a:lnTo>
                  <a:lnTo>
                    <a:pt x="587" y="185"/>
                  </a:lnTo>
                  <a:lnTo>
                    <a:pt x="585" y="185"/>
                  </a:lnTo>
                  <a:lnTo>
                    <a:pt x="587" y="185"/>
                  </a:lnTo>
                  <a:lnTo>
                    <a:pt x="587" y="187"/>
                  </a:lnTo>
                  <a:lnTo>
                    <a:pt x="589" y="187"/>
                  </a:lnTo>
                  <a:lnTo>
                    <a:pt x="591" y="189"/>
                  </a:lnTo>
                  <a:lnTo>
                    <a:pt x="591" y="190"/>
                  </a:lnTo>
                  <a:lnTo>
                    <a:pt x="593" y="190"/>
                  </a:lnTo>
                  <a:lnTo>
                    <a:pt x="595" y="190"/>
                  </a:lnTo>
                  <a:lnTo>
                    <a:pt x="597" y="189"/>
                  </a:lnTo>
                  <a:lnTo>
                    <a:pt x="599" y="187"/>
                  </a:lnTo>
                  <a:lnTo>
                    <a:pt x="599" y="185"/>
                  </a:lnTo>
                  <a:lnTo>
                    <a:pt x="601" y="183"/>
                  </a:lnTo>
                  <a:lnTo>
                    <a:pt x="601" y="181"/>
                  </a:lnTo>
                  <a:lnTo>
                    <a:pt x="603" y="181"/>
                  </a:lnTo>
                  <a:lnTo>
                    <a:pt x="603" y="179"/>
                  </a:lnTo>
                  <a:lnTo>
                    <a:pt x="603" y="177"/>
                  </a:lnTo>
                  <a:lnTo>
                    <a:pt x="603" y="175"/>
                  </a:lnTo>
                  <a:lnTo>
                    <a:pt x="603" y="173"/>
                  </a:lnTo>
                  <a:lnTo>
                    <a:pt x="603" y="170"/>
                  </a:lnTo>
                  <a:lnTo>
                    <a:pt x="604" y="168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06" y="160"/>
                  </a:lnTo>
                  <a:lnTo>
                    <a:pt x="606" y="156"/>
                  </a:lnTo>
                  <a:lnTo>
                    <a:pt x="608" y="154"/>
                  </a:lnTo>
                  <a:lnTo>
                    <a:pt x="608" y="152"/>
                  </a:lnTo>
                  <a:lnTo>
                    <a:pt x="610" y="152"/>
                  </a:lnTo>
                  <a:lnTo>
                    <a:pt x="612" y="151"/>
                  </a:lnTo>
                  <a:lnTo>
                    <a:pt x="616" y="152"/>
                  </a:lnTo>
                  <a:lnTo>
                    <a:pt x="618" y="152"/>
                  </a:lnTo>
                  <a:lnTo>
                    <a:pt x="622" y="152"/>
                  </a:lnTo>
                  <a:lnTo>
                    <a:pt x="627" y="154"/>
                  </a:lnTo>
                  <a:lnTo>
                    <a:pt x="629" y="154"/>
                  </a:lnTo>
                  <a:lnTo>
                    <a:pt x="631" y="156"/>
                  </a:lnTo>
                  <a:lnTo>
                    <a:pt x="641" y="158"/>
                  </a:lnTo>
                  <a:lnTo>
                    <a:pt x="646" y="158"/>
                  </a:lnTo>
                  <a:lnTo>
                    <a:pt x="648" y="160"/>
                  </a:lnTo>
                  <a:lnTo>
                    <a:pt x="652" y="160"/>
                  </a:lnTo>
                  <a:lnTo>
                    <a:pt x="660" y="162"/>
                  </a:lnTo>
                  <a:lnTo>
                    <a:pt x="661" y="162"/>
                  </a:lnTo>
                  <a:lnTo>
                    <a:pt x="663" y="162"/>
                  </a:lnTo>
                  <a:lnTo>
                    <a:pt x="667" y="164"/>
                  </a:lnTo>
                  <a:lnTo>
                    <a:pt x="669" y="164"/>
                  </a:lnTo>
                  <a:lnTo>
                    <a:pt x="673" y="164"/>
                  </a:lnTo>
                  <a:lnTo>
                    <a:pt x="677" y="162"/>
                  </a:lnTo>
                  <a:lnTo>
                    <a:pt x="679" y="160"/>
                  </a:lnTo>
                  <a:lnTo>
                    <a:pt x="680" y="160"/>
                  </a:lnTo>
                  <a:lnTo>
                    <a:pt x="680" y="162"/>
                  </a:lnTo>
                  <a:lnTo>
                    <a:pt x="682" y="164"/>
                  </a:lnTo>
                  <a:lnTo>
                    <a:pt x="682" y="166"/>
                  </a:lnTo>
                  <a:lnTo>
                    <a:pt x="682" y="168"/>
                  </a:lnTo>
                  <a:lnTo>
                    <a:pt x="684" y="168"/>
                  </a:lnTo>
                  <a:lnTo>
                    <a:pt x="686" y="170"/>
                  </a:lnTo>
                  <a:lnTo>
                    <a:pt x="688" y="171"/>
                  </a:lnTo>
                  <a:lnTo>
                    <a:pt x="688" y="173"/>
                  </a:lnTo>
                  <a:lnTo>
                    <a:pt x="690" y="173"/>
                  </a:lnTo>
                  <a:lnTo>
                    <a:pt x="690" y="175"/>
                  </a:lnTo>
                  <a:lnTo>
                    <a:pt x="692" y="175"/>
                  </a:lnTo>
                  <a:lnTo>
                    <a:pt x="694" y="175"/>
                  </a:lnTo>
                  <a:lnTo>
                    <a:pt x="696" y="175"/>
                  </a:lnTo>
                  <a:lnTo>
                    <a:pt x="698" y="173"/>
                  </a:lnTo>
                  <a:lnTo>
                    <a:pt x="699" y="173"/>
                  </a:lnTo>
                  <a:lnTo>
                    <a:pt x="699" y="175"/>
                  </a:lnTo>
                  <a:lnTo>
                    <a:pt x="699" y="177"/>
                  </a:lnTo>
                  <a:lnTo>
                    <a:pt x="699" y="179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698" y="183"/>
                  </a:lnTo>
                  <a:lnTo>
                    <a:pt x="698" y="185"/>
                  </a:lnTo>
                  <a:lnTo>
                    <a:pt x="696" y="185"/>
                  </a:lnTo>
                  <a:lnTo>
                    <a:pt x="694" y="185"/>
                  </a:lnTo>
                  <a:lnTo>
                    <a:pt x="694" y="187"/>
                  </a:lnTo>
                  <a:lnTo>
                    <a:pt x="694" y="189"/>
                  </a:lnTo>
                  <a:lnTo>
                    <a:pt x="698" y="189"/>
                  </a:lnTo>
                  <a:lnTo>
                    <a:pt x="699" y="189"/>
                  </a:lnTo>
                  <a:lnTo>
                    <a:pt x="701" y="189"/>
                  </a:lnTo>
                  <a:lnTo>
                    <a:pt x="703" y="189"/>
                  </a:lnTo>
                  <a:lnTo>
                    <a:pt x="705" y="189"/>
                  </a:lnTo>
                  <a:lnTo>
                    <a:pt x="705" y="190"/>
                  </a:lnTo>
                  <a:lnTo>
                    <a:pt x="707" y="190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09" y="196"/>
                  </a:lnTo>
                  <a:lnTo>
                    <a:pt x="709" y="198"/>
                  </a:lnTo>
                  <a:lnTo>
                    <a:pt x="709" y="200"/>
                  </a:lnTo>
                  <a:lnTo>
                    <a:pt x="711" y="202"/>
                  </a:lnTo>
                  <a:lnTo>
                    <a:pt x="713" y="204"/>
                  </a:lnTo>
                  <a:lnTo>
                    <a:pt x="713" y="206"/>
                  </a:lnTo>
                  <a:lnTo>
                    <a:pt x="715" y="206"/>
                  </a:lnTo>
                  <a:lnTo>
                    <a:pt x="717" y="208"/>
                  </a:lnTo>
                  <a:lnTo>
                    <a:pt x="718" y="209"/>
                  </a:lnTo>
                  <a:lnTo>
                    <a:pt x="720" y="211"/>
                  </a:lnTo>
                  <a:lnTo>
                    <a:pt x="722" y="213"/>
                  </a:lnTo>
                  <a:lnTo>
                    <a:pt x="722" y="215"/>
                  </a:lnTo>
                  <a:lnTo>
                    <a:pt x="724" y="217"/>
                  </a:lnTo>
                  <a:lnTo>
                    <a:pt x="726" y="217"/>
                  </a:lnTo>
                  <a:lnTo>
                    <a:pt x="726" y="219"/>
                  </a:lnTo>
                  <a:lnTo>
                    <a:pt x="728" y="219"/>
                  </a:lnTo>
                  <a:lnTo>
                    <a:pt x="728" y="221"/>
                  </a:lnTo>
                  <a:lnTo>
                    <a:pt x="728" y="223"/>
                  </a:lnTo>
                  <a:lnTo>
                    <a:pt x="728" y="225"/>
                  </a:lnTo>
                  <a:lnTo>
                    <a:pt x="728" y="227"/>
                  </a:lnTo>
                  <a:lnTo>
                    <a:pt x="728" y="228"/>
                  </a:lnTo>
                  <a:lnTo>
                    <a:pt x="730" y="230"/>
                  </a:lnTo>
                  <a:lnTo>
                    <a:pt x="732" y="232"/>
                  </a:lnTo>
                  <a:lnTo>
                    <a:pt x="734" y="232"/>
                  </a:lnTo>
                  <a:lnTo>
                    <a:pt x="736" y="232"/>
                  </a:lnTo>
                  <a:lnTo>
                    <a:pt x="737" y="232"/>
                  </a:lnTo>
                  <a:lnTo>
                    <a:pt x="739" y="232"/>
                  </a:lnTo>
                  <a:lnTo>
                    <a:pt x="741" y="232"/>
                  </a:lnTo>
                  <a:lnTo>
                    <a:pt x="743" y="234"/>
                  </a:lnTo>
                  <a:lnTo>
                    <a:pt x="745" y="236"/>
                  </a:lnTo>
                  <a:lnTo>
                    <a:pt x="747" y="238"/>
                  </a:lnTo>
                  <a:lnTo>
                    <a:pt x="749" y="238"/>
                  </a:lnTo>
                  <a:lnTo>
                    <a:pt x="751" y="240"/>
                  </a:lnTo>
                  <a:lnTo>
                    <a:pt x="753" y="242"/>
                  </a:lnTo>
                  <a:lnTo>
                    <a:pt x="755" y="244"/>
                  </a:lnTo>
                  <a:lnTo>
                    <a:pt x="756" y="244"/>
                  </a:lnTo>
                  <a:lnTo>
                    <a:pt x="758" y="246"/>
                  </a:lnTo>
                  <a:lnTo>
                    <a:pt x="760" y="246"/>
                  </a:lnTo>
                  <a:lnTo>
                    <a:pt x="762" y="244"/>
                  </a:lnTo>
                  <a:lnTo>
                    <a:pt x="764" y="242"/>
                  </a:lnTo>
                  <a:lnTo>
                    <a:pt x="766" y="242"/>
                  </a:lnTo>
                  <a:lnTo>
                    <a:pt x="768" y="242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C501F708-76EE-40C5-B335-783E15750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516"/>
              <a:ext cx="2117" cy="1322"/>
            </a:xfrm>
            <a:custGeom>
              <a:avLst/>
              <a:gdLst>
                <a:gd name="T0" fmla="*/ 1389 w 2117"/>
                <a:gd name="T1" fmla="*/ 66 h 1322"/>
                <a:gd name="T2" fmla="*/ 1438 w 2117"/>
                <a:gd name="T3" fmla="*/ 144 h 1322"/>
                <a:gd name="T4" fmla="*/ 1419 w 2117"/>
                <a:gd name="T5" fmla="*/ 330 h 1322"/>
                <a:gd name="T6" fmla="*/ 1520 w 2117"/>
                <a:gd name="T7" fmla="*/ 459 h 1322"/>
                <a:gd name="T8" fmla="*/ 1554 w 2117"/>
                <a:gd name="T9" fmla="*/ 539 h 1322"/>
                <a:gd name="T10" fmla="*/ 1543 w 2117"/>
                <a:gd name="T11" fmla="*/ 575 h 1322"/>
                <a:gd name="T12" fmla="*/ 1546 w 2117"/>
                <a:gd name="T13" fmla="*/ 613 h 1322"/>
                <a:gd name="T14" fmla="*/ 1567 w 2117"/>
                <a:gd name="T15" fmla="*/ 659 h 1322"/>
                <a:gd name="T16" fmla="*/ 1588 w 2117"/>
                <a:gd name="T17" fmla="*/ 710 h 1322"/>
                <a:gd name="T18" fmla="*/ 1609 w 2117"/>
                <a:gd name="T19" fmla="*/ 735 h 1322"/>
                <a:gd name="T20" fmla="*/ 1643 w 2117"/>
                <a:gd name="T21" fmla="*/ 773 h 1322"/>
                <a:gd name="T22" fmla="*/ 1680 w 2117"/>
                <a:gd name="T23" fmla="*/ 811 h 1322"/>
                <a:gd name="T24" fmla="*/ 1691 w 2117"/>
                <a:gd name="T25" fmla="*/ 851 h 1322"/>
                <a:gd name="T26" fmla="*/ 1814 w 2117"/>
                <a:gd name="T27" fmla="*/ 887 h 1322"/>
                <a:gd name="T28" fmla="*/ 1883 w 2117"/>
                <a:gd name="T29" fmla="*/ 919 h 1322"/>
                <a:gd name="T30" fmla="*/ 1942 w 2117"/>
                <a:gd name="T31" fmla="*/ 976 h 1322"/>
                <a:gd name="T32" fmla="*/ 2016 w 2117"/>
                <a:gd name="T33" fmla="*/ 1039 h 1322"/>
                <a:gd name="T34" fmla="*/ 2096 w 2117"/>
                <a:gd name="T35" fmla="*/ 1063 h 1322"/>
                <a:gd name="T36" fmla="*/ 2086 w 2117"/>
                <a:gd name="T37" fmla="*/ 1086 h 1322"/>
                <a:gd name="T38" fmla="*/ 2065 w 2117"/>
                <a:gd name="T39" fmla="*/ 1073 h 1322"/>
                <a:gd name="T40" fmla="*/ 2046 w 2117"/>
                <a:gd name="T41" fmla="*/ 1101 h 1322"/>
                <a:gd name="T42" fmla="*/ 2003 w 2117"/>
                <a:gd name="T43" fmla="*/ 1090 h 1322"/>
                <a:gd name="T44" fmla="*/ 1930 w 2117"/>
                <a:gd name="T45" fmla="*/ 1251 h 1322"/>
                <a:gd name="T46" fmla="*/ 1887 w 2117"/>
                <a:gd name="T47" fmla="*/ 1253 h 1322"/>
                <a:gd name="T48" fmla="*/ 1854 w 2117"/>
                <a:gd name="T49" fmla="*/ 1282 h 1322"/>
                <a:gd name="T50" fmla="*/ 1833 w 2117"/>
                <a:gd name="T51" fmla="*/ 1295 h 1322"/>
                <a:gd name="T52" fmla="*/ 1805 w 2117"/>
                <a:gd name="T53" fmla="*/ 1286 h 1322"/>
                <a:gd name="T54" fmla="*/ 1786 w 2117"/>
                <a:gd name="T55" fmla="*/ 1314 h 1322"/>
                <a:gd name="T56" fmla="*/ 1746 w 2117"/>
                <a:gd name="T57" fmla="*/ 1314 h 1322"/>
                <a:gd name="T58" fmla="*/ 1731 w 2117"/>
                <a:gd name="T59" fmla="*/ 1312 h 1322"/>
                <a:gd name="T60" fmla="*/ 1708 w 2117"/>
                <a:gd name="T61" fmla="*/ 1303 h 1322"/>
                <a:gd name="T62" fmla="*/ 1678 w 2117"/>
                <a:gd name="T63" fmla="*/ 1318 h 1322"/>
                <a:gd name="T64" fmla="*/ 1649 w 2117"/>
                <a:gd name="T65" fmla="*/ 1278 h 1322"/>
                <a:gd name="T66" fmla="*/ 1619 w 2117"/>
                <a:gd name="T67" fmla="*/ 1238 h 1322"/>
                <a:gd name="T68" fmla="*/ 1465 w 2117"/>
                <a:gd name="T69" fmla="*/ 1141 h 1322"/>
                <a:gd name="T70" fmla="*/ 1410 w 2117"/>
                <a:gd name="T71" fmla="*/ 1073 h 1322"/>
                <a:gd name="T72" fmla="*/ 1347 w 2117"/>
                <a:gd name="T73" fmla="*/ 982 h 1322"/>
                <a:gd name="T74" fmla="*/ 1305 w 2117"/>
                <a:gd name="T75" fmla="*/ 951 h 1322"/>
                <a:gd name="T76" fmla="*/ 1239 w 2117"/>
                <a:gd name="T77" fmla="*/ 951 h 1322"/>
                <a:gd name="T78" fmla="*/ 1185 w 2117"/>
                <a:gd name="T79" fmla="*/ 968 h 1322"/>
                <a:gd name="T80" fmla="*/ 1151 w 2117"/>
                <a:gd name="T81" fmla="*/ 963 h 1322"/>
                <a:gd name="T82" fmla="*/ 1166 w 2117"/>
                <a:gd name="T83" fmla="*/ 917 h 1322"/>
                <a:gd name="T84" fmla="*/ 1142 w 2117"/>
                <a:gd name="T85" fmla="*/ 908 h 1322"/>
                <a:gd name="T86" fmla="*/ 1092 w 2117"/>
                <a:gd name="T87" fmla="*/ 904 h 1322"/>
                <a:gd name="T88" fmla="*/ 1041 w 2117"/>
                <a:gd name="T89" fmla="*/ 854 h 1322"/>
                <a:gd name="T90" fmla="*/ 1018 w 2117"/>
                <a:gd name="T91" fmla="*/ 794 h 1322"/>
                <a:gd name="T92" fmla="*/ 961 w 2117"/>
                <a:gd name="T93" fmla="*/ 731 h 1322"/>
                <a:gd name="T94" fmla="*/ 923 w 2117"/>
                <a:gd name="T95" fmla="*/ 704 h 1322"/>
                <a:gd name="T96" fmla="*/ 881 w 2117"/>
                <a:gd name="T97" fmla="*/ 682 h 1322"/>
                <a:gd name="T98" fmla="*/ 847 w 2117"/>
                <a:gd name="T99" fmla="*/ 714 h 1322"/>
                <a:gd name="T100" fmla="*/ 794 w 2117"/>
                <a:gd name="T101" fmla="*/ 739 h 1322"/>
                <a:gd name="T102" fmla="*/ 758 w 2117"/>
                <a:gd name="T103" fmla="*/ 763 h 1322"/>
                <a:gd name="T104" fmla="*/ 695 w 2117"/>
                <a:gd name="T105" fmla="*/ 771 h 1322"/>
                <a:gd name="T106" fmla="*/ 650 w 2117"/>
                <a:gd name="T107" fmla="*/ 794 h 1322"/>
                <a:gd name="T108" fmla="*/ 568 w 2117"/>
                <a:gd name="T109" fmla="*/ 824 h 1322"/>
                <a:gd name="T110" fmla="*/ 469 w 2117"/>
                <a:gd name="T111" fmla="*/ 828 h 1322"/>
                <a:gd name="T112" fmla="*/ 334 w 2117"/>
                <a:gd name="T113" fmla="*/ 748 h 1322"/>
                <a:gd name="T114" fmla="*/ 224 w 2117"/>
                <a:gd name="T115" fmla="*/ 811 h 1322"/>
                <a:gd name="T116" fmla="*/ 137 w 2117"/>
                <a:gd name="T117" fmla="*/ 754 h 1322"/>
                <a:gd name="T118" fmla="*/ 138 w 2117"/>
                <a:gd name="T119" fmla="*/ 693 h 1322"/>
                <a:gd name="T120" fmla="*/ 66 w 2117"/>
                <a:gd name="T121" fmla="*/ 49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7" h="1322">
                  <a:moveTo>
                    <a:pt x="720" y="104"/>
                  </a:moveTo>
                  <a:lnTo>
                    <a:pt x="760" y="76"/>
                  </a:lnTo>
                  <a:lnTo>
                    <a:pt x="788" y="53"/>
                  </a:lnTo>
                  <a:lnTo>
                    <a:pt x="790" y="53"/>
                  </a:lnTo>
                  <a:lnTo>
                    <a:pt x="861" y="0"/>
                  </a:lnTo>
                  <a:lnTo>
                    <a:pt x="1033" y="0"/>
                  </a:lnTo>
                  <a:lnTo>
                    <a:pt x="1071" y="51"/>
                  </a:lnTo>
                  <a:lnTo>
                    <a:pt x="1157" y="3"/>
                  </a:lnTo>
                  <a:lnTo>
                    <a:pt x="1305" y="53"/>
                  </a:lnTo>
                  <a:lnTo>
                    <a:pt x="1309" y="55"/>
                  </a:lnTo>
                  <a:lnTo>
                    <a:pt x="1311" y="57"/>
                  </a:lnTo>
                  <a:lnTo>
                    <a:pt x="1311" y="55"/>
                  </a:lnTo>
                  <a:lnTo>
                    <a:pt x="1317" y="57"/>
                  </a:lnTo>
                  <a:lnTo>
                    <a:pt x="1326" y="58"/>
                  </a:lnTo>
                  <a:lnTo>
                    <a:pt x="1332" y="60"/>
                  </a:lnTo>
                  <a:lnTo>
                    <a:pt x="1336" y="64"/>
                  </a:lnTo>
                  <a:lnTo>
                    <a:pt x="1339" y="64"/>
                  </a:lnTo>
                  <a:lnTo>
                    <a:pt x="1345" y="64"/>
                  </a:lnTo>
                  <a:lnTo>
                    <a:pt x="1355" y="64"/>
                  </a:lnTo>
                  <a:lnTo>
                    <a:pt x="1362" y="66"/>
                  </a:lnTo>
                  <a:lnTo>
                    <a:pt x="1364" y="66"/>
                  </a:lnTo>
                  <a:lnTo>
                    <a:pt x="1370" y="66"/>
                  </a:lnTo>
                  <a:lnTo>
                    <a:pt x="1377" y="66"/>
                  </a:lnTo>
                  <a:lnTo>
                    <a:pt x="1389" y="66"/>
                  </a:lnTo>
                  <a:lnTo>
                    <a:pt x="1398" y="64"/>
                  </a:lnTo>
                  <a:lnTo>
                    <a:pt x="1408" y="64"/>
                  </a:lnTo>
                  <a:lnTo>
                    <a:pt x="1417" y="62"/>
                  </a:lnTo>
                  <a:lnTo>
                    <a:pt x="1427" y="60"/>
                  </a:lnTo>
                  <a:lnTo>
                    <a:pt x="1438" y="57"/>
                  </a:lnTo>
                  <a:lnTo>
                    <a:pt x="1446" y="53"/>
                  </a:lnTo>
                  <a:lnTo>
                    <a:pt x="1451" y="53"/>
                  </a:lnTo>
                  <a:lnTo>
                    <a:pt x="1453" y="53"/>
                  </a:lnTo>
                  <a:lnTo>
                    <a:pt x="1453" y="55"/>
                  </a:lnTo>
                  <a:lnTo>
                    <a:pt x="1455" y="72"/>
                  </a:lnTo>
                  <a:lnTo>
                    <a:pt x="1457" y="89"/>
                  </a:lnTo>
                  <a:lnTo>
                    <a:pt x="1457" y="100"/>
                  </a:lnTo>
                  <a:lnTo>
                    <a:pt x="1459" y="112"/>
                  </a:lnTo>
                  <a:lnTo>
                    <a:pt x="1459" y="117"/>
                  </a:lnTo>
                  <a:lnTo>
                    <a:pt x="1457" y="119"/>
                  </a:lnTo>
                  <a:lnTo>
                    <a:pt x="1457" y="123"/>
                  </a:lnTo>
                  <a:lnTo>
                    <a:pt x="1455" y="125"/>
                  </a:lnTo>
                  <a:lnTo>
                    <a:pt x="1451" y="129"/>
                  </a:lnTo>
                  <a:lnTo>
                    <a:pt x="1448" y="131"/>
                  </a:lnTo>
                  <a:lnTo>
                    <a:pt x="1444" y="134"/>
                  </a:lnTo>
                  <a:lnTo>
                    <a:pt x="1442" y="136"/>
                  </a:lnTo>
                  <a:lnTo>
                    <a:pt x="1440" y="138"/>
                  </a:lnTo>
                  <a:lnTo>
                    <a:pt x="1440" y="140"/>
                  </a:lnTo>
                  <a:lnTo>
                    <a:pt x="1438" y="144"/>
                  </a:lnTo>
                  <a:lnTo>
                    <a:pt x="1438" y="150"/>
                  </a:lnTo>
                  <a:lnTo>
                    <a:pt x="1438" y="152"/>
                  </a:lnTo>
                  <a:lnTo>
                    <a:pt x="1438" y="153"/>
                  </a:lnTo>
                  <a:lnTo>
                    <a:pt x="1438" y="157"/>
                  </a:lnTo>
                  <a:lnTo>
                    <a:pt x="1440" y="159"/>
                  </a:lnTo>
                  <a:lnTo>
                    <a:pt x="1446" y="174"/>
                  </a:lnTo>
                  <a:lnTo>
                    <a:pt x="1451" y="188"/>
                  </a:lnTo>
                  <a:lnTo>
                    <a:pt x="1455" y="197"/>
                  </a:lnTo>
                  <a:lnTo>
                    <a:pt x="1457" y="201"/>
                  </a:lnTo>
                  <a:lnTo>
                    <a:pt x="1457" y="203"/>
                  </a:lnTo>
                  <a:lnTo>
                    <a:pt x="1459" y="207"/>
                  </a:lnTo>
                  <a:lnTo>
                    <a:pt x="1459" y="209"/>
                  </a:lnTo>
                  <a:lnTo>
                    <a:pt x="1459" y="212"/>
                  </a:lnTo>
                  <a:lnTo>
                    <a:pt x="1457" y="220"/>
                  </a:lnTo>
                  <a:lnTo>
                    <a:pt x="1455" y="226"/>
                  </a:lnTo>
                  <a:lnTo>
                    <a:pt x="1455" y="233"/>
                  </a:lnTo>
                  <a:lnTo>
                    <a:pt x="1444" y="260"/>
                  </a:lnTo>
                  <a:lnTo>
                    <a:pt x="1440" y="271"/>
                  </a:lnTo>
                  <a:lnTo>
                    <a:pt x="1434" y="281"/>
                  </a:lnTo>
                  <a:lnTo>
                    <a:pt x="1431" y="290"/>
                  </a:lnTo>
                  <a:lnTo>
                    <a:pt x="1427" y="300"/>
                  </a:lnTo>
                  <a:lnTo>
                    <a:pt x="1425" y="311"/>
                  </a:lnTo>
                  <a:lnTo>
                    <a:pt x="1421" y="321"/>
                  </a:lnTo>
                  <a:lnTo>
                    <a:pt x="1419" y="330"/>
                  </a:lnTo>
                  <a:lnTo>
                    <a:pt x="1417" y="338"/>
                  </a:lnTo>
                  <a:lnTo>
                    <a:pt x="1415" y="345"/>
                  </a:lnTo>
                  <a:lnTo>
                    <a:pt x="1419" y="359"/>
                  </a:lnTo>
                  <a:lnTo>
                    <a:pt x="1423" y="368"/>
                  </a:lnTo>
                  <a:lnTo>
                    <a:pt x="1427" y="378"/>
                  </a:lnTo>
                  <a:lnTo>
                    <a:pt x="1429" y="381"/>
                  </a:lnTo>
                  <a:lnTo>
                    <a:pt x="1431" y="385"/>
                  </a:lnTo>
                  <a:lnTo>
                    <a:pt x="1431" y="387"/>
                  </a:lnTo>
                  <a:lnTo>
                    <a:pt x="1432" y="389"/>
                  </a:lnTo>
                  <a:lnTo>
                    <a:pt x="1434" y="391"/>
                  </a:lnTo>
                  <a:lnTo>
                    <a:pt x="1438" y="397"/>
                  </a:lnTo>
                  <a:lnTo>
                    <a:pt x="1444" y="400"/>
                  </a:lnTo>
                  <a:lnTo>
                    <a:pt x="1450" y="406"/>
                  </a:lnTo>
                  <a:lnTo>
                    <a:pt x="1453" y="410"/>
                  </a:lnTo>
                  <a:lnTo>
                    <a:pt x="1461" y="416"/>
                  </a:lnTo>
                  <a:lnTo>
                    <a:pt x="1478" y="433"/>
                  </a:lnTo>
                  <a:lnTo>
                    <a:pt x="1486" y="440"/>
                  </a:lnTo>
                  <a:lnTo>
                    <a:pt x="1497" y="448"/>
                  </a:lnTo>
                  <a:lnTo>
                    <a:pt x="1505" y="450"/>
                  </a:lnTo>
                  <a:lnTo>
                    <a:pt x="1508" y="452"/>
                  </a:lnTo>
                  <a:lnTo>
                    <a:pt x="1512" y="452"/>
                  </a:lnTo>
                  <a:lnTo>
                    <a:pt x="1514" y="454"/>
                  </a:lnTo>
                  <a:lnTo>
                    <a:pt x="1518" y="457"/>
                  </a:lnTo>
                  <a:lnTo>
                    <a:pt x="1520" y="459"/>
                  </a:lnTo>
                  <a:lnTo>
                    <a:pt x="1524" y="463"/>
                  </a:lnTo>
                  <a:lnTo>
                    <a:pt x="1526" y="467"/>
                  </a:lnTo>
                  <a:lnTo>
                    <a:pt x="1529" y="473"/>
                  </a:lnTo>
                  <a:lnTo>
                    <a:pt x="1533" y="476"/>
                  </a:lnTo>
                  <a:lnTo>
                    <a:pt x="1537" y="480"/>
                  </a:lnTo>
                  <a:lnTo>
                    <a:pt x="1541" y="484"/>
                  </a:lnTo>
                  <a:lnTo>
                    <a:pt x="1546" y="488"/>
                  </a:lnTo>
                  <a:lnTo>
                    <a:pt x="1548" y="492"/>
                  </a:lnTo>
                  <a:lnTo>
                    <a:pt x="1550" y="495"/>
                  </a:lnTo>
                  <a:lnTo>
                    <a:pt x="1552" y="497"/>
                  </a:lnTo>
                  <a:lnTo>
                    <a:pt x="1556" y="501"/>
                  </a:lnTo>
                  <a:lnTo>
                    <a:pt x="1556" y="507"/>
                  </a:lnTo>
                  <a:lnTo>
                    <a:pt x="1560" y="514"/>
                  </a:lnTo>
                  <a:lnTo>
                    <a:pt x="1562" y="518"/>
                  </a:lnTo>
                  <a:lnTo>
                    <a:pt x="1564" y="518"/>
                  </a:lnTo>
                  <a:lnTo>
                    <a:pt x="1564" y="522"/>
                  </a:lnTo>
                  <a:lnTo>
                    <a:pt x="1562" y="524"/>
                  </a:lnTo>
                  <a:lnTo>
                    <a:pt x="1560" y="524"/>
                  </a:lnTo>
                  <a:lnTo>
                    <a:pt x="1558" y="526"/>
                  </a:lnTo>
                  <a:lnTo>
                    <a:pt x="1556" y="528"/>
                  </a:lnTo>
                  <a:lnTo>
                    <a:pt x="1554" y="531"/>
                  </a:lnTo>
                  <a:lnTo>
                    <a:pt x="1554" y="533"/>
                  </a:lnTo>
                  <a:lnTo>
                    <a:pt x="1554" y="537"/>
                  </a:lnTo>
                  <a:lnTo>
                    <a:pt x="1554" y="539"/>
                  </a:lnTo>
                  <a:lnTo>
                    <a:pt x="1552" y="541"/>
                  </a:lnTo>
                  <a:lnTo>
                    <a:pt x="1552" y="543"/>
                  </a:lnTo>
                  <a:lnTo>
                    <a:pt x="1552" y="545"/>
                  </a:lnTo>
                  <a:lnTo>
                    <a:pt x="1554" y="549"/>
                  </a:lnTo>
                  <a:lnTo>
                    <a:pt x="1554" y="550"/>
                  </a:lnTo>
                  <a:lnTo>
                    <a:pt x="1556" y="550"/>
                  </a:lnTo>
                  <a:lnTo>
                    <a:pt x="1556" y="552"/>
                  </a:lnTo>
                  <a:lnTo>
                    <a:pt x="1558" y="552"/>
                  </a:lnTo>
                  <a:lnTo>
                    <a:pt x="1558" y="554"/>
                  </a:lnTo>
                  <a:lnTo>
                    <a:pt x="1558" y="556"/>
                  </a:lnTo>
                  <a:lnTo>
                    <a:pt x="1558" y="558"/>
                  </a:lnTo>
                  <a:lnTo>
                    <a:pt x="1556" y="558"/>
                  </a:lnTo>
                  <a:lnTo>
                    <a:pt x="1556" y="560"/>
                  </a:lnTo>
                  <a:lnTo>
                    <a:pt x="1554" y="560"/>
                  </a:lnTo>
                  <a:lnTo>
                    <a:pt x="1554" y="562"/>
                  </a:lnTo>
                  <a:lnTo>
                    <a:pt x="1552" y="562"/>
                  </a:lnTo>
                  <a:lnTo>
                    <a:pt x="1552" y="564"/>
                  </a:lnTo>
                  <a:lnTo>
                    <a:pt x="1550" y="564"/>
                  </a:lnTo>
                  <a:lnTo>
                    <a:pt x="1550" y="566"/>
                  </a:lnTo>
                  <a:lnTo>
                    <a:pt x="1548" y="566"/>
                  </a:lnTo>
                  <a:lnTo>
                    <a:pt x="1546" y="568"/>
                  </a:lnTo>
                  <a:lnTo>
                    <a:pt x="1545" y="569"/>
                  </a:lnTo>
                  <a:lnTo>
                    <a:pt x="1545" y="571"/>
                  </a:lnTo>
                  <a:lnTo>
                    <a:pt x="1543" y="575"/>
                  </a:lnTo>
                  <a:lnTo>
                    <a:pt x="1541" y="575"/>
                  </a:lnTo>
                  <a:lnTo>
                    <a:pt x="1541" y="577"/>
                  </a:lnTo>
                  <a:lnTo>
                    <a:pt x="1539" y="579"/>
                  </a:lnTo>
                  <a:lnTo>
                    <a:pt x="1537" y="579"/>
                  </a:lnTo>
                  <a:lnTo>
                    <a:pt x="1537" y="583"/>
                  </a:lnTo>
                  <a:lnTo>
                    <a:pt x="1535" y="587"/>
                  </a:lnTo>
                  <a:lnTo>
                    <a:pt x="1535" y="590"/>
                  </a:lnTo>
                  <a:lnTo>
                    <a:pt x="1533" y="592"/>
                  </a:lnTo>
                  <a:lnTo>
                    <a:pt x="1533" y="594"/>
                  </a:lnTo>
                  <a:lnTo>
                    <a:pt x="1533" y="596"/>
                  </a:lnTo>
                  <a:lnTo>
                    <a:pt x="1535" y="596"/>
                  </a:lnTo>
                  <a:lnTo>
                    <a:pt x="1535" y="598"/>
                  </a:lnTo>
                  <a:lnTo>
                    <a:pt x="1535" y="600"/>
                  </a:lnTo>
                  <a:lnTo>
                    <a:pt x="1537" y="600"/>
                  </a:lnTo>
                  <a:lnTo>
                    <a:pt x="1537" y="602"/>
                  </a:lnTo>
                  <a:lnTo>
                    <a:pt x="1537" y="604"/>
                  </a:lnTo>
                  <a:lnTo>
                    <a:pt x="1539" y="606"/>
                  </a:lnTo>
                  <a:lnTo>
                    <a:pt x="1541" y="607"/>
                  </a:lnTo>
                  <a:lnTo>
                    <a:pt x="1541" y="609"/>
                  </a:lnTo>
                  <a:lnTo>
                    <a:pt x="1543" y="609"/>
                  </a:lnTo>
                  <a:lnTo>
                    <a:pt x="1543" y="611"/>
                  </a:lnTo>
                  <a:lnTo>
                    <a:pt x="1545" y="611"/>
                  </a:lnTo>
                  <a:lnTo>
                    <a:pt x="1545" y="613"/>
                  </a:lnTo>
                  <a:lnTo>
                    <a:pt x="1546" y="613"/>
                  </a:lnTo>
                  <a:lnTo>
                    <a:pt x="1548" y="613"/>
                  </a:lnTo>
                  <a:lnTo>
                    <a:pt x="1548" y="615"/>
                  </a:lnTo>
                  <a:lnTo>
                    <a:pt x="1550" y="617"/>
                  </a:lnTo>
                  <a:lnTo>
                    <a:pt x="1550" y="619"/>
                  </a:lnTo>
                  <a:lnTo>
                    <a:pt x="1552" y="617"/>
                  </a:lnTo>
                  <a:lnTo>
                    <a:pt x="1552" y="619"/>
                  </a:lnTo>
                  <a:lnTo>
                    <a:pt x="1554" y="619"/>
                  </a:lnTo>
                  <a:lnTo>
                    <a:pt x="1558" y="621"/>
                  </a:lnTo>
                  <a:lnTo>
                    <a:pt x="1558" y="625"/>
                  </a:lnTo>
                  <a:lnTo>
                    <a:pt x="1558" y="626"/>
                  </a:lnTo>
                  <a:lnTo>
                    <a:pt x="1556" y="628"/>
                  </a:lnTo>
                  <a:lnTo>
                    <a:pt x="1554" y="634"/>
                  </a:lnTo>
                  <a:lnTo>
                    <a:pt x="1552" y="636"/>
                  </a:lnTo>
                  <a:lnTo>
                    <a:pt x="1550" y="640"/>
                  </a:lnTo>
                  <a:lnTo>
                    <a:pt x="1548" y="644"/>
                  </a:lnTo>
                  <a:lnTo>
                    <a:pt x="1548" y="645"/>
                  </a:lnTo>
                  <a:lnTo>
                    <a:pt x="1548" y="647"/>
                  </a:lnTo>
                  <a:lnTo>
                    <a:pt x="1550" y="649"/>
                  </a:lnTo>
                  <a:lnTo>
                    <a:pt x="1552" y="651"/>
                  </a:lnTo>
                  <a:lnTo>
                    <a:pt x="1556" y="653"/>
                  </a:lnTo>
                  <a:lnTo>
                    <a:pt x="1562" y="657"/>
                  </a:lnTo>
                  <a:lnTo>
                    <a:pt x="1565" y="657"/>
                  </a:lnTo>
                  <a:lnTo>
                    <a:pt x="1565" y="659"/>
                  </a:lnTo>
                  <a:lnTo>
                    <a:pt x="1567" y="659"/>
                  </a:lnTo>
                  <a:lnTo>
                    <a:pt x="1567" y="661"/>
                  </a:lnTo>
                  <a:lnTo>
                    <a:pt x="1567" y="664"/>
                  </a:lnTo>
                  <a:lnTo>
                    <a:pt x="1567" y="666"/>
                  </a:lnTo>
                  <a:lnTo>
                    <a:pt x="1567" y="670"/>
                  </a:lnTo>
                  <a:lnTo>
                    <a:pt x="1569" y="672"/>
                  </a:lnTo>
                  <a:lnTo>
                    <a:pt x="1569" y="676"/>
                  </a:lnTo>
                  <a:lnTo>
                    <a:pt x="1573" y="680"/>
                  </a:lnTo>
                  <a:lnTo>
                    <a:pt x="1575" y="683"/>
                  </a:lnTo>
                  <a:lnTo>
                    <a:pt x="1579" y="687"/>
                  </a:lnTo>
                  <a:lnTo>
                    <a:pt x="1583" y="691"/>
                  </a:lnTo>
                  <a:lnTo>
                    <a:pt x="1583" y="693"/>
                  </a:lnTo>
                  <a:lnTo>
                    <a:pt x="1584" y="695"/>
                  </a:lnTo>
                  <a:lnTo>
                    <a:pt x="1584" y="697"/>
                  </a:lnTo>
                  <a:lnTo>
                    <a:pt x="1586" y="699"/>
                  </a:lnTo>
                  <a:lnTo>
                    <a:pt x="1588" y="699"/>
                  </a:lnTo>
                  <a:lnTo>
                    <a:pt x="1588" y="697"/>
                  </a:lnTo>
                  <a:lnTo>
                    <a:pt x="1590" y="699"/>
                  </a:lnTo>
                  <a:lnTo>
                    <a:pt x="1588" y="699"/>
                  </a:lnTo>
                  <a:lnTo>
                    <a:pt x="1588" y="701"/>
                  </a:lnTo>
                  <a:lnTo>
                    <a:pt x="1588" y="702"/>
                  </a:lnTo>
                  <a:lnTo>
                    <a:pt x="1586" y="704"/>
                  </a:lnTo>
                  <a:lnTo>
                    <a:pt x="1586" y="706"/>
                  </a:lnTo>
                  <a:lnTo>
                    <a:pt x="1586" y="708"/>
                  </a:lnTo>
                  <a:lnTo>
                    <a:pt x="1588" y="710"/>
                  </a:lnTo>
                  <a:lnTo>
                    <a:pt x="1590" y="710"/>
                  </a:lnTo>
                  <a:lnTo>
                    <a:pt x="1590" y="708"/>
                  </a:lnTo>
                  <a:lnTo>
                    <a:pt x="1590" y="706"/>
                  </a:lnTo>
                  <a:lnTo>
                    <a:pt x="1592" y="704"/>
                  </a:lnTo>
                  <a:lnTo>
                    <a:pt x="1594" y="704"/>
                  </a:lnTo>
                  <a:lnTo>
                    <a:pt x="1596" y="704"/>
                  </a:lnTo>
                  <a:lnTo>
                    <a:pt x="1598" y="704"/>
                  </a:lnTo>
                  <a:lnTo>
                    <a:pt x="1600" y="704"/>
                  </a:lnTo>
                  <a:lnTo>
                    <a:pt x="1602" y="706"/>
                  </a:lnTo>
                  <a:lnTo>
                    <a:pt x="1602" y="708"/>
                  </a:lnTo>
                  <a:lnTo>
                    <a:pt x="1602" y="710"/>
                  </a:lnTo>
                  <a:lnTo>
                    <a:pt x="1604" y="710"/>
                  </a:lnTo>
                  <a:lnTo>
                    <a:pt x="1605" y="712"/>
                  </a:lnTo>
                  <a:lnTo>
                    <a:pt x="1605" y="714"/>
                  </a:lnTo>
                  <a:lnTo>
                    <a:pt x="1605" y="716"/>
                  </a:lnTo>
                  <a:lnTo>
                    <a:pt x="1604" y="718"/>
                  </a:lnTo>
                  <a:lnTo>
                    <a:pt x="1604" y="720"/>
                  </a:lnTo>
                  <a:lnTo>
                    <a:pt x="1604" y="721"/>
                  </a:lnTo>
                  <a:lnTo>
                    <a:pt x="1604" y="723"/>
                  </a:lnTo>
                  <a:lnTo>
                    <a:pt x="1604" y="725"/>
                  </a:lnTo>
                  <a:lnTo>
                    <a:pt x="1605" y="727"/>
                  </a:lnTo>
                  <a:lnTo>
                    <a:pt x="1607" y="731"/>
                  </a:lnTo>
                  <a:lnTo>
                    <a:pt x="1609" y="733"/>
                  </a:lnTo>
                  <a:lnTo>
                    <a:pt x="1609" y="735"/>
                  </a:lnTo>
                  <a:lnTo>
                    <a:pt x="1609" y="737"/>
                  </a:lnTo>
                  <a:lnTo>
                    <a:pt x="1611" y="737"/>
                  </a:lnTo>
                  <a:lnTo>
                    <a:pt x="1615" y="739"/>
                  </a:lnTo>
                  <a:lnTo>
                    <a:pt x="1617" y="740"/>
                  </a:lnTo>
                  <a:lnTo>
                    <a:pt x="1619" y="742"/>
                  </a:lnTo>
                  <a:lnTo>
                    <a:pt x="1619" y="744"/>
                  </a:lnTo>
                  <a:lnTo>
                    <a:pt x="1621" y="744"/>
                  </a:lnTo>
                  <a:lnTo>
                    <a:pt x="1623" y="744"/>
                  </a:lnTo>
                  <a:lnTo>
                    <a:pt x="1623" y="746"/>
                  </a:lnTo>
                  <a:lnTo>
                    <a:pt x="1626" y="750"/>
                  </a:lnTo>
                  <a:lnTo>
                    <a:pt x="1628" y="752"/>
                  </a:lnTo>
                  <a:lnTo>
                    <a:pt x="1630" y="754"/>
                  </a:lnTo>
                  <a:lnTo>
                    <a:pt x="1630" y="756"/>
                  </a:lnTo>
                  <a:lnTo>
                    <a:pt x="1630" y="758"/>
                  </a:lnTo>
                  <a:lnTo>
                    <a:pt x="1632" y="758"/>
                  </a:lnTo>
                  <a:lnTo>
                    <a:pt x="1632" y="759"/>
                  </a:lnTo>
                  <a:lnTo>
                    <a:pt x="1634" y="761"/>
                  </a:lnTo>
                  <a:lnTo>
                    <a:pt x="1636" y="761"/>
                  </a:lnTo>
                  <a:lnTo>
                    <a:pt x="1638" y="761"/>
                  </a:lnTo>
                  <a:lnTo>
                    <a:pt x="1640" y="765"/>
                  </a:lnTo>
                  <a:lnTo>
                    <a:pt x="1642" y="767"/>
                  </a:lnTo>
                  <a:lnTo>
                    <a:pt x="1642" y="769"/>
                  </a:lnTo>
                  <a:lnTo>
                    <a:pt x="1642" y="771"/>
                  </a:lnTo>
                  <a:lnTo>
                    <a:pt x="1643" y="773"/>
                  </a:lnTo>
                  <a:lnTo>
                    <a:pt x="1645" y="775"/>
                  </a:lnTo>
                  <a:lnTo>
                    <a:pt x="1651" y="777"/>
                  </a:lnTo>
                  <a:lnTo>
                    <a:pt x="1655" y="780"/>
                  </a:lnTo>
                  <a:lnTo>
                    <a:pt x="1657" y="780"/>
                  </a:lnTo>
                  <a:lnTo>
                    <a:pt x="1657" y="782"/>
                  </a:lnTo>
                  <a:lnTo>
                    <a:pt x="1659" y="784"/>
                  </a:lnTo>
                  <a:lnTo>
                    <a:pt x="1661" y="786"/>
                  </a:lnTo>
                  <a:lnTo>
                    <a:pt x="1662" y="786"/>
                  </a:lnTo>
                  <a:lnTo>
                    <a:pt x="1664" y="788"/>
                  </a:lnTo>
                  <a:lnTo>
                    <a:pt x="1666" y="790"/>
                  </a:lnTo>
                  <a:lnTo>
                    <a:pt x="1668" y="790"/>
                  </a:lnTo>
                  <a:lnTo>
                    <a:pt x="1668" y="792"/>
                  </a:lnTo>
                  <a:lnTo>
                    <a:pt x="1670" y="792"/>
                  </a:lnTo>
                  <a:lnTo>
                    <a:pt x="1670" y="794"/>
                  </a:lnTo>
                  <a:lnTo>
                    <a:pt x="1672" y="796"/>
                  </a:lnTo>
                  <a:lnTo>
                    <a:pt x="1672" y="797"/>
                  </a:lnTo>
                  <a:lnTo>
                    <a:pt x="1674" y="797"/>
                  </a:lnTo>
                  <a:lnTo>
                    <a:pt x="1674" y="799"/>
                  </a:lnTo>
                  <a:lnTo>
                    <a:pt x="1676" y="801"/>
                  </a:lnTo>
                  <a:lnTo>
                    <a:pt x="1676" y="803"/>
                  </a:lnTo>
                  <a:lnTo>
                    <a:pt x="1678" y="805"/>
                  </a:lnTo>
                  <a:lnTo>
                    <a:pt x="1680" y="807"/>
                  </a:lnTo>
                  <a:lnTo>
                    <a:pt x="1680" y="809"/>
                  </a:lnTo>
                  <a:lnTo>
                    <a:pt x="1680" y="811"/>
                  </a:lnTo>
                  <a:lnTo>
                    <a:pt x="1681" y="811"/>
                  </a:lnTo>
                  <a:lnTo>
                    <a:pt x="1683" y="813"/>
                  </a:lnTo>
                  <a:lnTo>
                    <a:pt x="1683" y="815"/>
                  </a:lnTo>
                  <a:lnTo>
                    <a:pt x="1685" y="815"/>
                  </a:lnTo>
                  <a:lnTo>
                    <a:pt x="1687" y="815"/>
                  </a:lnTo>
                  <a:lnTo>
                    <a:pt x="1689" y="816"/>
                  </a:lnTo>
                  <a:lnTo>
                    <a:pt x="1691" y="816"/>
                  </a:lnTo>
                  <a:lnTo>
                    <a:pt x="1693" y="816"/>
                  </a:lnTo>
                  <a:lnTo>
                    <a:pt x="1693" y="818"/>
                  </a:lnTo>
                  <a:lnTo>
                    <a:pt x="1695" y="818"/>
                  </a:lnTo>
                  <a:lnTo>
                    <a:pt x="1697" y="816"/>
                  </a:lnTo>
                  <a:lnTo>
                    <a:pt x="1697" y="818"/>
                  </a:lnTo>
                  <a:lnTo>
                    <a:pt x="1699" y="818"/>
                  </a:lnTo>
                  <a:lnTo>
                    <a:pt x="1700" y="820"/>
                  </a:lnTo>
                  <a:lnTo>
                    <a:pt x="1702" y="822"/>
                  </a:lnTo>
                  <a:lnTo>
                    <a:pt x="1700" y="822"/>
                  </a:lnTo>
                  <a:lnTo>
                    <a:pt x="1695" y="832"/>
                  </a:lnTo>
                  <a:lnTo>
                    <a:pt x="1693" y="834"/>
                  </a:lnTo>
                  <a:lnTo>
                    <a:pt x="1691" y="837"/>
                  </a:lnTo>
                  <a:lnTo>
                    <a:pt x="1691" y="839"/>
                  </a:lnTo>
                  <a:lnTo>
                    <a:pt x="1691" y="843"/>
                  </a:lnTo>
                  <a:lnTo>
                    <a:pt x="1691" y="847"/>
                  </a:lnTo>
                  <a:lnTo>
                    <a:pt x="1691" y="849"/>
                  </a:lnTo>
                  <a:lnTo>
                    <a:pt x="1691" y="851"/>
                  </a:lnTo>
                  <a:lnTo>
                    <a:pt x="1693" y="856"/>
                  </a:lnTo>
                  <a:lnTo>
                    <a:pt x="1693" y="858"/>
                  </a:lnTo>
                  <a:lnTo>
                    <a:pt x="1693" y="860"/>
                  </a:lnTo>
                  <a:lnTo>
                    <a:pt x="1695" y="862"/>
                  </a:lnTo>
                  <a:lnTo>
                    <a:pt x="1697" y="864"/>
                  </a:lnTo>
                  <a:lnTo>
                    <a:pt x="1697" y="866"/>
                  </a:lnTo>
                  <a:lnTo>
                    <a:pt x="1699" y="868"/>
                  </a:lnTo>
                  <a:lnTo>
                    <a:pt x="1702" y="868"/>
                  </a:lnTo>
                  <a:lnTo>
                    <a:pt x="1702" y="870"/>
                  </a:lnTo>
                  <a:lnTo>
                    <a:pt x="1706" y="871"/>
                  </a:lnTo>
                  <a:lnTo>
                    <a:pt x="1708" y="871"/>
                  </a:lnTo>
                  <a:lnTo>
                    <a:pt x="1708" y="873"/>
                  </a:lnTo>
                  <a:lnTo>
                    <a:pt x="1710" y="873"/>
                  </a:lnTo>
                  <a:lnTo>
                    <a:pt x="1712" y="873"/>
                  </a:lnTo>
                  <a:lnTo>
                    <a:pt x="1712" y="875"/>
                  </a:lnTo>
                  <a:lnTo>
                    <a:pt x="1714" y="877"/>
                  </a:lnTo>
                  <a:lnTo>
                    <a:pt x="1714" y="875"/>
                  </a:lnTo>
                  <a:lnTo>
                    <a:pt x="1718" y="875"/>
                  </a:lnTo>
                  <a:lnTo>
                    <a:pt x="1738" y="875"/>
                  </a:lnTo>
                  <a:lnTo>
                    <a:pt x="1767" y="873"/>
                  </a:lnTo>
                  <a:lnTo>
                    <a:pt x="1786" y="871"/>
                  </a:lnTo>
                  <a:lnTo>
                    <a:pt x="1794" y="871"/>
                  </a:lnTo>
                  <a:lnTo>
                    <a:pt x="1805" y="879"/>
                  </a:lnTo>
                  <a:lnTo>
                    <a:pt x="1814" y="887"/>
                  </a:lnTo>
                  <a:lnTo>
                    <a:pt x="1809" y="890"/>
                  </a:lnTo>
                  <a:lnTo>
                    <a:pt x="1807" y="892"/>
                  </a:lnTo>
                  <a:lnTo>
                    <a:pt x="1805" y="894"/>
                  </a:lnTo>
                  <a:lnTo>
                    <a:pt x="1805" y="896"/>
                  </a:lnTo>
                  <a:lnTo>
                    <a:pt x="1805" y="902"/>
                  </a:lnTo>
                  <a:lnTo>
                    <a:pt x="1809" y="908"/>
                  </a:lnTo>
                  <a:lnTo>
                    <a:pt x="1813" y="909"/>
                  </a:lnTo>
                  <a:lnTo>
                    <a:pt x="1818" y="911"/>
                  </a:lnTo>
                  <a:lnTo>
                    <a:pt x="1822" y="913"/>
                  </a:lnTo>
                  <a:lnTo>
                    <a:pt x="1828" y="915"/>
                  </a:lnTo>
                  <a:lnTo>
                    <a:pt x="1830" y="915"/>
                  </a:lnTo>
                  <a:lnTo>
                    <a:pt x="1830" y="917"/>
                  </a:lnTo>
                  <a:lnTo>
                    <a:pt x="1832" y="917"/>
                  </a:lnTo>
                  <a:lnTo>
                    <a:pt x="1835" y="915"/>
                  </a:lnTo>
                  <a:lnTo>
                    <a:pt x="1837" y="915"/>
                  </a:lnTo>
                  <a:lnTo>
                    <a:pt x="1841" y="913"/>
                  </a:lnTo>
                  <a:lnTo>
                    <a:pt x="1843" y="913"/>
                  </a:lnTo>
                  <a:lnTo>
                    <a:pt x="1845" y="913"/>
                  </a:lnTo>
                  <a:lnTo>
                    <a:pt x="1854" y="915"/>
                  </a:lnTo>
                  <a:lnTo>
                    <a:pt x="1862" y="915"/>
                  </a:lnTo>
                  <a:lnTo>
                    <a:pt x="1870" y="915"/>
                  </a:lnTo>
                  <a:lnTo>
                    <a:pt x="1873" y="917"/>
                  </a:lnTo>
                  <a:lnTo>
                    <a:pt x="1875" y="917"/>
                  </a:lnTo>
                  <a:lnTo>
                    <a:pt x="1883" y="919"/>
                  </a:lnTo>
                  <a:lnTo>
                    <a:pt x="1889" y="923"/>
                  </a:lnTo>
                  <a:lnTo>
                    <a:pt x="1894" y="927"/>
                  </a:lnTo>
                  <a:lnTo>
                    <a:pt x="1898" y="930"/>
                  </a:lnTo>
                  <a:lnTo>
                    <a:pt x="1904" y="934"/>
                  </a:lnTo>
                  <a:lnTo>
                    <a:pt x="1909" y="938"/>
                  </a:lnTo>
                  <a:lnTo>
                    <a:pt x="1913" y="940"/>
                  </a:lnTo>
                  <a:lnTo>
                    <a:pt x="1919" y="942"/>
                  </a:lnTo>
                  <a:lnTo>
                    <a:pt x="1925" y="942"/>
                  </a:lnTo>
                  <a:lnTo>
                    <a:pt x="1927" y="942"/>
                  </a:lnTo>
                  <a:lnTo>
                    <a:pt x="1930" y="942"/>
                  </a:lnTo>
                  <a:lnTo>
                    <a:pt x="1934" y="944"/>
                  </a:lnTo>
                  <a:lnTo>
                    <a:pt x="1936" y="947"/>
                  </a:lnTo>
                  <a:lnTo>
                    <a:pt x="1938" y="951"/>
                  </a:lnTo>
                  <a:lnTo>
                    <a:pt x="1940" y="953"/>
                  </a:lnTo>
                  <a:lnTo>
                    <a:pt x="1940" y="957"/>
                  </a:lnTo>
                  <a:lnTo>
                    <a:pt x="1944" y="963"/>
                  </a:lnTo>
                  <a:lnTo>
                    <a:pt x="1946" y="966"/>
                  </a:lnTo>
                  <a:lnTo>
                    <a:pt x="1946" y="968"/>
                  </a:lnTo>
                  <a:lnTo>
                    <a:pt x="1947" y="970"/>
                  </a:lnTo>
                  <a:lnTo>
                    <a:pt x="1947" y="972"/>
                  </a:lnTo>
                  <a:lnTo>
                    <a:pt x="1946" y="972"/>
                  </a:lnTo>
                  <a:lnTo>
                    <a:pt x="1946" y="974"/>
                  </a:lnTo>
                  <a:lnTo>
                    <a:pt x="1944" y="976"/>
                  </a:lnTo>
                  <a:lnTo>
                    <a:pt x="1942" y="976"/>
                  </a:lnTo>
                  <a:lnTo>
                    <a:pt x="1942" y="978"/>
                  </a:lnTo>
                  <a:lnTo>
                    <a:pt x="1942" y="982"/>
                  </a:lnTo>
                  <a:lnTo>
                    <a:pt x="1944" y="987"/>
                  </a:lnTo>
                  <a:lnTo>
                    <a:pt x="1944" y="991"/>
                  </a:lnTo>
                  <a:lnTo>
                    <a:pt x="1944" y="995"/>
                  </a:lnTo>
                  <a:lnTo>
                    <a:pt x="1946" y="999"/>
                  </a:lnTo>
                  <a:lnTo>
                    <a:pt x="1947" y="999"/>
                  </a:lnTo>
                  <a:lnTo>
                    <a:pt x="1949" y="1001"/>
                  </a:lnTo>
                  <a:lnTo>
                    <a:pt x="1953" y="1001"/>
                  </a:lnTo>
                  <a:lnTo>
                    <a:pt x="1955" y="1001"/>
                  </a:lnTo>
                  <a:lnTo>
                    <a:pt x="1959" y="1001"/>
                  </a:lnTo>
                  <a:lnTo>
                    <a:pt x="1961" y="1001"/>
                  </a:lnTo>
                  <a:lnTo>
                    <a:pt x="1963" y="1001"/>
                  </a:lnTo>
                  <a:lnTo>
                    <a:pt x="1966" y="1004"/>
                  </a:lnTo>
                  <a:lnTo>
                    <a:pt x="1974" y="1010"/>
                  </a:lnTo>
                  <a:lnTo>
                    <a:pt x="1978" y="1014"/>
                  </a:lnTo>
                  <a:lnTo>
                    <a:pt x="1980" y="1014"/>
                  </a:lnTo>
                  <a:lnTo>
                    <a:pt x="1985" y="1014"/>
                  </a:lnTo>
                  <a:lnTo>
                    <a:pt x="1989" y="1014"/>
                  </a:lnTo>
                  <a:lnTo>
                    <a:pt x="1991" y="1014"/>
                  </a:lnTo>
                  <a:lnTo>
                    <a:pt x="1997" y="1018"/>
                  </a:lnTo>
                  <a:lnTo>
                    <a:pt x="2004" y="1027"/>
                  </a:lnTo>
                  <a:lnTo>
                    <a:pt x="2010" y="1031"/>
                  </a:lnTo>
                  <a:lnTo>
                    <a:pt x="2016" y="1039"/>
                  </a:lnTo>
                  <a:lnTo>
                    <a:pt x="2022" y="1044"/>
                  </a:lnTo>
                  <a:lnTo>
                    <a:pt x="2023" y="1044"/>
                  </a:lnTo>
                  <a:lnTo>
                    <a:pt x="2025" y="1044"/>
                  </a:lnTo>
                  <a:lnTo>
                    <a:pt x="2029" y="1044"/>
                  </a:lnTo>
                  <a:lnTo>
                    <a:pt x="2033" y="1044"/>
                  </a:lnTo>
                  <a:lnTo>
                    <a:pt x="2035" y="1044"/>
                  </a:lnTo>
                  <a:lnTo>
                    <a:pt x="2035" y="1046"/>
                  </a:lnTo>
                  <a:lnTo>
                    <a:pt x="2037" y="1046"/>
                  </a:lnTo>
                  <a:lnTo>
                    <a:pt x="2037" y="1048"/>
                  </a:lnTo>
                  <a:lnTo>
                    <a:pt x="2042" y="1050"/>
                  </a:lnTo>
                  <a:lnTo>
                    <a:pt x="2048" y="1052"/>
                  </a:lnTo>
                  <a:lnTo>
                    <a:pt x="2052" y="1054"/>
                  </a:lnTo>
                  <a:lnTo>
                    <a:pt x="2061" y="1056"/>
                  </a:lnTo>
                  <a:lnTo>
                    <a:pt x="2071" y="1060"/>
                  </a:lnTo>
                  <a:lnTo>
                    <a:pt x="2073" y="1060"/>
                  </a:lnTo>
                  <a:lnTo>
                    <a:pt x="2075" y="1061"/>
                  </a:lnTo>
                  <a:lnTo>
                    <a:pt x="2077" y="1061"/>
                  </a:lnTo>
                  <a:lnTo>
                    <a:pt x="2079" y="1061"/>
                  </a:lnTo>
                  <a:lnTo>
                    <a:pt x="2080" y="1060"/>
                  </a:lnTo>
                  <a:lnTo>
                    <a:pt x="2082" y="1060"/>
                  </a:lnTo>
                  <a:lnTo>
                    <a:pt x="2086" y="1058"/>
                  </a:lnTo>
                  <a:lnTo>
                    <a:pt x="2088" y="1058"/>
                  </a:lnTo>
                  <a:lnTo>
                    <a:pt x="2092" y="1060"/>
                  </a:lnTo>
                  <a:lnTo>
                    <a:pt x="2096" y="1063"/>
                  </a:lnTo>
                  <a:lnTo>
                    <a:pt x="2101" y="1069"/>
                  </a:lnTo>
                  <a:lnTo>
                    <a:pt x="2109" y="1075"/>
                  </a:lnTo>
                  <a:lnTo>
                    <a:pt x="2111" y="1079"/>
                  </a:lnTo>
                  <a:lnTo>
                    <a:pt x="2113" y="1079"/>
                  </a:lnTo>
                  <a:lnTo>
                    <a:pt x="2115" y="1080"/>
                  </a:lnTo>
                  <a:lnTo>
                    <a:pt x="2117" y="1082"/>
                  </a:lnTo>
                  <a:lnTo>
                    <a:pt x="2113" y="1082"/>
                  </a:lnTo>
                  <a:lnTo>
                    <a:pt x="2111" y="1082"/>
                  </a:lnTo>
                  <a:lnTo>
                    <a:pt x="2109" y="1082"/>
                  </a:lnTo>
                  <a:lnTo>
                    <a:pt x="2109" y="1084"/>
                  </a:lnTo>
                  <a:lnTo>
                    <a:pt x="2107" y="1086"/>
                  </a:lnTo>
                  <a:lnTo>
                    <a:pt x="2105" y="1086"/>
                  </a:lnTo>
                  <a:lnTo>
                    <a:pt x="2103" y="1086"/>
                  </a:lnTo>
                  <a:lnTo>
                    <a:pt x="2101" y="1086"/>
                  </a:lnTo>
                  <a:lnTo>
                    <a:pt x="2101" y="1088"/>
                  </a:lnTo>
                  <a:lnTo>
                    <a:pt x="2099" y="1088"/>
                  </a:lnTo>
                  <a:lnTo>
                    <a:pt x="2098" y="1090"/>
                  </a:lnTo>
                  <a:lnTo>
                    <a:pt x="2096" y="1090"/>
                  </a:lnTo>
                  <a:lnTo>
                    <a:pt x="2094" y="1090"/>
                  </a:lnTo>
                  <a:lnTo>
                    <a:pt x="2092" y="1090"/>
                  </a:lnTo>
                  <a:lnTo>
                    <a:pt x="2090" y="1090"/>
                  </a:lnTo>
                  <a:lnTo>
                    <a:pt x="2088" y="1090"/>
                  </a:lnTo>
                  <a:lnTo>
                    <a:pt x="2086" y="1088"/>
                  </a:lnTo>
                  <a:lnTo>
                    <a:pt x="2086" y="1086"/>
                  </a:lnTo>
                  <a:lnTo>
                    <a:pt x="2084" y="1086"/>
                  </a:lnTo>
                  <a:lnTo>
                    <a:pt x="2082" y="1084"/>
                  </a:lnTo>
                  <a:lnTo>
                    <a:pt x="2080" y="1084"/>
                  </a:lnTo>
                  <a:lnTo>
                    <a:pt x="2080" y="1082"/>
                  </a:lnTo>
                  <a:lnTo>
                    <a:pt x="2080" y="1080"/>
                  </a:lnTo>
                  <a:lnTo>
                    <a:pt x="2079" y="1079"/>
                  </a:lnTo>
                  <a:lnTo>
                    <a:pt x="2079" y="1077"/>
                  </a:lnTo>
                  <a:lnTo>
                    <a:pt x="2079" y="1075"/>
                  </a:lnTo>
                  <a:lnTo>
                    <a:pt x="2079" y="1073"/>
                  </a:lnTo>
                  <a:lnTo>
                    <a:pt x="2079" y="1071"/>
                  </a:lnTo>
                  <a:lnTo>
                    <a:pt x="2077" y="1071"/>
                  </a:lnTo>
                  <a:lnTo>
                    <a:pt x="2077" y="1069"/>
                  </a:lnTo>
                  <a:lnTo>
                    <a:pt x="2075" y="1069"/>
                  </a:lnTo>
                  <a:lnTo>
                    <a:pt x="2075" y="1067"/>
                  </a:lnTo>
                  <a:lnTo>
                    <a:pt x="2073" y="1065"/>
                  </a:lnTo>
                  <a:lnTo>
                    <a:pt x="2071" y="1065"/>
                  </a:lnTo>
                  <a:lnTo>
                    <a:pt x="2069" y="1065"/>
                  </a:lnTo>
                  <a:lnTo>
                    <a:pt x="2067" y="1065"/>
                  </a:lnTo>
                  <a:lnTo>
                    <a:pt x="2067" y="1067"/>
                  </a:lnTo>
                  <a:lnTo>
                    <a:pt x="2065" y="1067"/>
                  </a:lnTo>
                  <a:lnTo>
                    <a:pt x="2063" y="1067"/>
                  </a:lnTo>
                  <a:lnTo>
                    <a:pt x="2063" y="1069"/>
                  </a:lnTo>
                  <a:lnTo>
                    <a:pt x="2065" y="1071"/>
                  </a:lnTo>
                  <a:lnTo>
                    <a:pt x="2065" y="1073"/>
                  </a:lnTo>
                  <a:lnTo>
                    <a:pt x="2065" y="1075"/>
                  </a:lnTo>
                  <a:lnTo>
                    <a:pt x="2065" y="1077"/>
                  </a:lnTo>
                  <a:lnTo>
                    <a:pt x="2065" y="1079"/>
                  </a:lnTo>
                  <a:lnTo>
                    <a:pt x="2065" y="1080"/>
                  </a:lnTo>
                  <a:lnTo>
                    <a:pt x="2065" y="1084"/>
                  </a:lnTo>
                  <a:lnTo>
                    <a:pt x="2063" y="1084"/>
                  </a:lnTo>
                  <a:lnTo>
                    <a:pt x="2063" y="1086"/>
                  </a:lnTo>
                  <a:lnTo>
                    <a:pt x="2061" y="1086"/>
                  </a:lnTo>
                  <a:lnTo>
                    <a:pt x="2061" y="1088"/>
                  </a:lnTo>
                  <a:lnTo>
                    <a:pt x="2063" y="1088"/>
                  </a:lnTo>
                  <a:lnTo>
                    <a:pt x="2063" y="1090"/>
                  </a:lnTo>
                  <a:lnTo>
                    <a:pt x="2063" y="1092"/>
                  </a:lnTo>
                  <a:lnTo>
                    <a:pt x="2063" y="1094"/>
                  </a:lnTo>
                  <a:lnTo>
                    <a:pt x="2061" y="1094"/>
                  </a:lnTo>
                  <a:lnTo>
                    <a:pt x="2061" y="1096"/>
                  </a:lnTo>
                  <a:lnTo>
                    <a:pt x="2060" y="1098"/>
                  </a:lnTo>
                  <a:lnTo>
                    <a:pt x="2058" y="1099"/>
                  </a:lnTo>
                  <a:lnTo>
                    <a:pt x="2056" y="1099"/>
                  </a:lnTo>
                  <a:lnTo>
                    <a:pt x="2056" y="1101"/>
                  </a:lnTo>
                  <a:lnTo>
                    <a:pt x="2054" y="1101"/>
                  </a:lnTo>
                  <a:lnTo>
                    <a:pt x="2052" y="1101"/>
                  </a:lnTo>
                  <a:lnTo>
                    <a:pt x="2050" y="1101"/>
                  </a:lnTo>
                  <a:lnTo>
                    <a:pt x="2048" y="1101"/>
                  </a:lnTo>
                  <a:lnTo>
                    <a:pt x="2046" y="1101"/>
                  </a:lnTo>
                  <a:lnTo>
                    <a:pt x="2044" y="1099"/>
                  </a:lnTo>
                  <a:lnTo>
                    <a:pt x="2042" y="1101"/>
                  </a:lnTo>
                  <a:lnTo>
                    <a:pt x="2041" y="1099"/>
                  </a:lnTo>
                  <a:lnTo>
                    <a:pt x="2039" y="1099"/>
                  </a:lnTo>
                  <a:lnTo>
                    <a:pt x="2037" y="1099"/>
                  </a:lnTo>
                  <a:lnTo>
                    <a:pt x="2033" y="1099"/>
                  </a:lnTo>
                  <a:lnTo>
                    <a:pt x="2031" y="1098"/>
                  </a:lnTo>
                  <a:lnTo>
                    <a:pt x="2031" y="1096"/>
                  </a:lnTo>
                  <a:lnTo>
                    <a:pt x="2029" y="1096"/>
                  </a:lnTo>
                  <a:lnTo>
                    <a:pt x="2029" y="1094"/>
                  </a:lnTo>
                  <a:lnTo>
                    <a:pt x="2027" y="1096"/>
                  </a:lnTo>
                  <a:lnTo>
                    <a:pt x="2025" y="1096"/>
                  </a:lnTo>
                  <a:lnTo>
                    <a:pt x="2023" y="1094"/>
                  </a:lnTo>
                  <a:lnTo>
                    <a:pt x="2022" y="1094"/>
                  </a:lnTo>
                  <a:lnTo>
                    <a:pt x="2020" y="1092"/>
                  </a:lnTo>
                  <a:lnTo>
                    <a:pt x="2020" y="1094"/>
                  </a:lnTo>
                  <a:lnTo>
                    <a:pt x="2018" y="1094"/>
                  </a:lnTo>
                  <a:lnTo>
                    <a:pt x="2016" y="1096"/>
                  </a:lnTo>
                  <a:lnTo>
                    <a:pt x="2014" y="1094"/>
                  </a:lnTo>
                  <a:lnTo>
                    <a:pt x="2012" y="1094"/>
                  </a:lnTo>
                  <a:lnTo>
                    <a:pt x="2008" y="1094"/>
                  </a:lnTo>
                  <a:lnTo>
                    <a:pt x="2006" y="1092"/>
                  </a:lnTo>
                  <a:lnTo>
                    <a:pt x="2004" y="1092"/>
                  </a:lnTo>
                  <a:lnTo>
                    <a:pt x="2003" y="1090"/>
                  </a:lnTo>
                  <a:lnTo>
                    <a:pt x="2001" y="1090"/>
                  </a:lnTo>
                  <a:lnTo>
                    <a:pt x="1997" y="1088"/>
                  </a:lnTo>
                  <a:lnTo>
                    <a:pt x="1989" y="1082"/>
                  </a:lnTo>
                  <a:lnTo>
                    <a:pt x="1982" y="1077"/>
                  </a:lnTo>
                  <a:lnTo>
                    <a:pt x="1978" y="1075"/>
                  </a:lnTo>
                  <a:lnTo>
                    <a:pt x="1974" y="1075"/>
                  </a:lnTo>
                  <a:lnTo>
                    <a:pt x="1972" y="1073"/>
                  </a:lnTo>
                  <a:lnTo>
                    <a:pt x="1970" y="1073"/>
                  </a:lnTo>
                  <a:lnTo>
                    <a:pt x="1966" y="1073"/>
                  </a:lnTo>
                  <a:lnTo>
                    <a:pt x="1957" y="1073"/>
                  </a:lnTo>
                  <a:lnTo>
                    <a:pt x="1951" y="1073"/>
                  </a:lnTo>
                  <a:lnTo>
                    <a:pt x="1949" y="1073"/>
                  </a:lnTo>
                  <a:lnTo>
                    <a:pt x="1947" y="1073"/>
                  </a:lnTo>
                  <a:lnTo>
                    <a:pt x="1946" y="1071"/>
                  </a:lnTo>
                  <a:lnTo>
                    <a:pt x="1944" y="1069"/>
                  </a:lnTo>
                  <a:lnTo>
                    <a:pt x="1942" y="1069"/>
                  </a:lnTo>
                  <a:lnTo>
                    <a:pt x="1938" y="1069"/>
                  </a:lnTo>
                  <a:lnTo>
                    <a:pt x="1936" y="1069"/>
                  </a:lnTo>
                  <a:lnTo>
                    <a:pt x="1934" y="1069"/>
                  </a:lnTo>
                  <a:lnTo>
                    <a:pt x="1932" y="1069"/>
                  </a:lnTo>
                  <a:lnTo>
                    <a:pt x="1932" y="1136"/>
                  </a:lnTo>
                  <a:lnTo>
                    <a:pt x="1932" y="1183"/>
                  </a:lnTo>
                  <a:lnTo>
                    <a:pt x="1932" y="1251"/>
                  </a:lnTo>
                  <a:lnTo>
                    <a:pt x="1930" y="1251"/>
                  </a:lnTo>
                  <a:lnTo>
                    <a:pt x="1928" y="1251"/>
                  </a:lnTo>
                  <a:lnTo>
                    <a:pt x="1928" y="1250"/>
                  </a:lnTo>
                  <a:lnTo>
                    <a:pt x="1927" y="1250"/>
                  </a:lnTo>
                  <a:lnTo>
                    <a:pt x="1927" y="1251"/>
                  </a:lnTo>
                  <a:lnTo>
                    <a:pt x="1923" y="1251"/>
                  </a:lnTo>
                  <a:lnTo>
                    <a:pt x="1921" y="1251"/>
                  </a:lnTo>
                  <a:lnTo>
                    <a:pt x="1921" y="1250"/>
                  </a:lnTo>
                  <a:lnTo>
                    <a:pt x="1919" y="1250"/>
                  </a:lnTo>
                  <a:lnTo>
                    <a:pt x="1917" y="1250"/>
                  </a:lnTo>
                  <a:lnTo>
                    <a:pt x="1915" y="1251"/>
                  </a:lnTo>
                  <a:lnTo>
                    <a:pt x="1913" y="1251"/>
                  </a:lnTo>
                  <a:lnTo>
                    <a:pt x="1911" y="1251"/>
                  </a:lnTo>
                  <a:lnTo>
                    <a:pt x="1909" y="1251"/>
                  </a:lnTo>
                  <a:lnTo>
                    <a:pt x="1906" y="1251"/>
                  </a:lnTo>
                  <a:lnTo>
                    <a:pt x="1904" y="1251"/>
                  </a:lnTo>
                  <a:lnTo>
                    <a:pt x="1902" y="1251"/>
                  </a:lnTo>
                  <a:lnTo>
                    <a:pt x="1898" y="1251"/>
                  </a:lnTo>
                  <a:lnTo>
                    <a:pt x="1896" y="1251"/>
                  </a:lnTo>
                  <a:lnTo>
                    <a:pt x="1894" y="1253"/>
                  </a:lnTo>
                  <a:lnTo>
                    <a:pt x="1892" y="1251"/>
                  </a:lnTo>
                  <a:lnTo>
                    <a:pt x="1890" y="1251"/>
                  </a:lnTo>
                  <a:lnTo>
                    <a:pt x="1890" y="1253"/>
                  </a:lnTo>
                  <a:lnTo>
                    <a:pt x="1889" y="1253"/>
                  </a:lnTo>
                  <a:lnTo>
                    <a:pt x="1887" y="1253"/>
                  </a:lnTo>
                  <a:lnTo>
                    <a:pt x="1887" y="1255"/>
                  </a:lnTo>
                  <a:lnTo>
                    <a:pt x="1885" y="1255"/>
                  </a:lnTo>
                  <a:lnTo>
                    <a:pt x="1885" y="1257"/>
                  </a:lnTo>
                  <a:lnTo>
                    <a:pt x="1883" y="1257"/>
                  </a:lnTo>
                  <a:lnTo>
                    <a:pt x="1881" y="1259"/>
                  </a:lnTo>
                  <a:lnTo>
                    <a:pt x="1879" y="1259"/>
                  </a:lnTo>
                  <a:lnTo>
                    <a:pt x="1877" y="1263"/>
                  </a:lnTo>
                  <a:lnTo>
                    <a:pt x="1875" y="1265"/>
                  </a:lnTo>
                  <a:lnTo>
                    <a:pt x="1875" y="1267"/>
                  </a:lnTo>
                  <a:lnTo>
                    <a:pt x="1873" y="1269"/>
                  </a:lnTo>
                  <a:lnTo>
                    <a:pt x="1870" y="1269"/>
                  </a:lnTo>
                  <a:lnTo>
                    <a:pt x="1870" y="1270"/>
                  </a:lnTo>
                  <a:lnTo>
                    <a:pt x="1868" y="1270"/>
                  </a:lnTo>
                  <a:lnTo>
                    <a:pt x="1866" y="1269"/>
                  </a:lnTo>
                  <a:lnTo>
                    <a:pt x="1864" y="1269"/>
                  </a:lnTo>
                  <a:lnTo>
                    <a:pt x="1864" y="1270"/>
                  </a:lnTo>
                  <a:lnTo>
                    <a:pt x="1864" y="1272"/>
                  </a:lnTo>
                  <a:lnTo>
                    <a:pt x="1864" y="1276"/>
                  </a:lnTo>
                  <a:lnTo>
                    <a:pt x="1864" y="1278"/>
                  </a:lnTo>
                  <a:lnTo>
                    <a:pt x="1862" y="1280"/>
                  </a:lnTo>
                  <a:lnTo>
                    <a:pt x="1860" y="1280"/>
                  </a:lnTo>
                  <a:lnTo>
                    <a:pt x="1858" y="1280"/>
                  </a:lnTo>
                  <a:lnTo>
                    <a:pt x="1856" y="1282"/>
                  </a:lnTo>
                  <a:lnTo>
                    <a:pt x="1854" y="1282"/>
                  </a:lnTo>
                  <a:lnTo>
                    <a:pt x="1852" y="1282"/>
                  </a:lnTo>
                  <a:lnTo>
                    <a:pt x="1851" y="1280"/>
                  </a:lnTo>
                  <a:lnTo>
                    <a:pt x="1849" y="1280"/>
                  </a:lnTo>
                  <a:lnTo>
                    <a:pt x="1849" y="1278"/>
                  </a:lnTo>
                  <a:lnTo>
                    <a:pt x="1847" y="1276"/>
                  </a:lnTo>
                  <a:lnTo>
                    <a:pt x="1845" y="1276"/>
                  </a:lnTo>
                  <a:lnTo>
                    <a:pt x="1843" y="1276"/>
                  </a:lnTo>
                  <a:lnTo>
                    <a:pt x="1841" y="1276"/>
                  </a:lnTo>
                  <a:lnTo>
                    <a:pt x="1839" y="1276"/>
                  </a:lnTo>
                  <a:lnTo>
                    <a:pt x="1837" y="1278"/>
                  </a:lnTo>
                  <a:lnTo>
                    <a:pt x="1835" y="1280"/>
                  </a:lnTo>
                  <a:lnTo>
                    <a:pt x="1835" y="1282"/>
                  </a:lnTo>
                  <a:lnTo>
                    <a:pt x="1833" y="1282"/>
                  </a:lnTo>
                  <a:lnTo>
                    <a:pt x="1833" y="1284"/>
                  </a:lnTo>
                  <a:lnTo>
                    <a:pt x="1835" y="1286"/>
                  </a:lnTo>
                  <a:lnTo>
                    <a:pt x="1835" y="1287"/>
                  </a:lnTo>
                  <a:lnTo>
                    <a:pt x="1837" y="1287"/>
                  </a:lnTo>
                  <a:lnTo>
                    <a:pt x="1839" y="1287"/>
                  </a:lnTo>
                  <a:lnTo>
                    <a:pt x="1839" y="1289"/>
                  </a:lnTo>
                  <a:lnTo>
                    <a:pt x="1839" y="1291"/>
                  </a:lnTo>
                  <a:lnTo>
                    <a:pt x="1839" y="1293"/>
                  </a:lnTo>
                  <a:lnTo>
                    <a:pt x="1837" y="1293"/>
                  </a:lnTo>
                  <a:lnTo>
                    <a:pt x="1835" y="1295"/>
                  </a:lnTo>
                  <a:lnTo>
                    <a:pt x="1833" y="1295"/>
                  </a:lnTo>
                  <a:lnTo>
                    <a:pt x="1833" y="1297"/>
                  </a:lnTo>
                  <a:lnTo>
                    <a:pt x="1832" y="1297"/>
                  </a:lnTo>
                  <a:lnTo>
                    <a:pt x="1830" y="1297"/>
                  </a:lnTo>
                  <a:lnTo>
                    <a:pt x="1828" y="1297"/>
                  </a:lnTo>
                  <a:lnTo>
                    <a:pt x="1828" y="1299"/>
                  </a:lnTo>
                  <a:lnTo>
                    <a:pt x="1826" y="1299"/>
                  </a:lnTo>
                  <a:lnTo>
                    <a:pt x="1824" y="1299"/>
                  </a:lnTo>
                  <a:lnTo>
                    <a:pt x="1824" y="1301"/>
                  </a:lnTo>
                  <a:lnTo>
                    <a:pt x="1822" y="1301"/>
                  </a:lnTo>
                  <a:lnTo>
                    <a:pt x="1820" y="1301"/>
                  </a:lnTo>
                  <a:lnTo>
                    <a:pt x="1818" y="1301"/>
                  </a:lnTo>
                  <a:lnTo>
                    <a:pt x="1816" y="1301"/>
                  </a:lnTo>
                  <a:lnTo>
                    <a:pt x="1816" y="1299"/>
                  </a:lnTo>
                  <a:lnTo>
                    <a:pt x="1814" y="1301"/>
                  </a:lnTo>
                  <a:lnTo>
                    <a:pt x="1814" y="1299"/>
                  </a:lnTo>
                  <a:lnTo>
                    <a:pt x="1813" y="1299"/>
                  </a:lnTo>
                  <a:lnTo>
                    <a:pt x="1811" y="1297"/>
                  </a:lnTo>
                  <a:lnTo>
                    <a:pt x="1811" y="1295"/>
                  </a:lnTo>
                  <a:lnTo>
                    <a:pt x="1809" y="1293"/>
                  </a:lnTo>
                  <a:lnTo>
                    <a:pt x="1809" y="1291"/>
                  </a:lnTo>
                  <a:lnTo>
                    <a:pt x="1807" y="1289"/>
                  </a:lnTo>
                  <a:lnTo>
                    <a:pt x="1807" y="1287"/>
                  </a:lnTo>
                  <a:lnTo>
                    <a:pt x="1805" y="1287"/>
                  </a:lnTo>
                  <a:lnTo>
                    <a:pt x="1805" y="1286"/>
                  </a:lnTo>
                  <a:lnTo>
                    <a:pt x="1803" y="1286"/>
                  </a:lnTo>
                  <a:lnTo>
                    <a:pt x="1801" y="1286"/>
                  </a:lnTo>
                  <a:lnTo>
                    <a:pt x="1801" y="1287"/>
                  </a:lnTo>
                  <a:lnTo>
                    <a:pt x="1799" y="1287"/>
                  </a:lnTo>
                  <a:lnTo>
                    <a:pt x="1795" y="1287"/>
                  </a:lnTo>
                  <a:lnTo>
                    <a:pt x="1794" y="1289"/>
                  </a:lnTo>
                  <a:lnTo>
                    <a:pt x="1794" y="1291"/>
                  </a:lnTo>
                  <a:lnTo>
                    <a:pt x="1794" y="1293"/>
                  </a:lnTo>
                  <a:lnTo>
                    <a:pt x="1795" y="1295"/>
                  </a:lnTo>
                  <a:lnTo>
                    <a:pt x="1794" y="1297"/>
                  </a:lnTo>
                  <a:lnTo>
                    <a:pt x="1795" y="1297"/>
                  </a:lnTo>
                  <a:lnTo>
                    <a:pt x="1795" y="1299"/>
                  </a:lnTo>
                  <a:lnTo>
                    <a:pt x="1797" y="1301"/>
                  </a:lnTo>
                  <a:lnTo>
                    <a:pt x="1797" y="1303"/>
                  </a:lnTo>
                  <a:lnTo>
                    <a:pt x="1797" y="1305"/>
                  </a:lnTo>
                  <a:lnTo>
                    <a:pt x="1799" y="1308"/>
                  </a:lnTo>
                  <a:lnTo>
                    <a:pt x="1797" y="1310"/>
                  </a:lnTo>
                  <a:lnTo>
                    <a:pt x="1797" y="1312"/>
                  </a:lnTo>
                  <a:lnTo>
                    <a:pt x="1795" y="1314"/>
                  </a:lnTo>
                  <a:lnTo>
                    <a:pt x="1794" y="1316"/>
                  </a:lnTo>
                  <a:lnTo>
                    <a:pt x="1792" y="1316"/>
                  </a:lnTo>
                  <a:lnTo>
                    <a:pt x="1790" y="1314"/>
                  </a:lnTo>
                  <a:lnTo>
                    <a:pt x="1788" y="1314"/>
                  </a:lnTo>
                  <a:lnTo>
                    <a:pt x="1786" y="1314"/>
                  </a:lnTo>
                  <a:lnTo>
                    <a:pt x="1784" y="1312"/>
                  </a:lnTo>
                  <a:lnTo>
                    <a:pt x="1782" y="1310"/>
                  </a:lnTo>
                  <a:lnTo>
                    <a:pt x="1780" y="1310"/>
                  </a:lnTo>
                  <a:lnTo>
                    <a:pt x="1778" y="1310"/>
                  </a:lnTo>
                  <a:lnTo>
                    <a:pt x="1778" y="1308"/>
                  </a:lnTo>
                  <a:lnTo>
                    <a:pt x="1776" y="1308"/>
                  </a:lnTo>
                  <a:lnTo>
                    <a:pt x="1775" y="1308"/>
                  </a:lnTo>
                  <a:lnTo>
                    <a:pt x="1773" y="1306"/>
                  </a:lnTo>
                  <a:lnTo>
                    <a:pt x="1771" y="1306"/>
                  </a:lnTo>
                  <a:lnTo>
                    <a:pt x="1771" y="1308"/>
                  </a:lnTo>
                  <a:lnTo>
                    <a:pt x="1769" y="1308"/>
                  </a:lnTo>
                  <a:lnTo>
                    <a:pt x="1767" y="1308"/>
                  </a:lnTo>
                  <a:lnTo>
                    <a:pt x="1767" y="1310"/>
                  </a:lnTo>
                  <a:lnTo>
                    <a:pt x="1765" y="1310"/>
                  </a:lnTo>
                  <a:lnTo>
                    <a:pt x="1765" y="1312"/>
                  </a:lnTo>
                  <a:lnTo>
                    <a:pt x="1763" y="1312"/>
                  </a:lnTo>
                  <a:lnTo>
                    <a:pt x="1759" y="1312"/>
                  </a:lnTo>
                  <a:lnTo>
                    <a:pt x="1757" y="1312"/>
                  </a:lnTo>
                  <a:lnTo>
                    <a:pt x="1756" y="1314"/>
                  </a:lnTo>
                  <a:lnTo>
                    <a:pt x="1754" y="1314"/>
                  </a:lnTo>
                  <a:lnTo>
                    <a:pt x="1752" y="1314"/>
                  </a:lnTo>
                  <a:lnTo>
                    <a:pt x="1750" y="1314"/>
                  </a:lnTo>
                  <a:lnTo>
                    <a:pt x="1748" y="1314"/>
                  </a:lnTo>
                  <a:lnTo>
                    <a:pt x="1746" y="1314"/>
                  </a:lnTo>
                  <a:lnTo>
                    <a:pt x="1744" y="1312"/>
                  </a:lnTo>
                  <a:lnTo>
                    <a:pt x="1744" y="1310"/>
                  </a:lnTo>
                  <a:lnTo>
                    <a:pt x="1742" y="1310"/>
                  </a:lnTo>
                  <a:lnTo>
                    <a:pt x="1742" y="1308"/>
                  </a:lnTo>
                  <a:lnTo>
                    <a:pt x="1742" y="1306"/>
                  </a:lnTo>
                  <a:lnTo>
                    <a:pt x="1742" y="1303"/>
                  </a:lnTo>
                  <a:lnTo>
                    <a:pt x="1744" y="1303"/>
                  </a:lnTo>
                  <a:lnTo>
                    <a:pt x="1742" y="1301"/>
                  </a:lnTo>
                  <a:lnTo>
                    <a:pt x="1744" y="1301"/>
                  </a:lnTo>
                  <a:lnTo>
                    <a:pt x="1742" y="1299"/>
                  </a:lnTo>
                  <a:lnTo>
                    <a:pt x="1740" y="1299"/>
                  </a:lnTo>
                  <a:lnTo>
                    <a:pt x="1740" y="1301"/>
                  </a:lnTo>
                  <a:lnTo>
                    <a:pt x="1738" y="1301"/>
                  </a:lnTo>
                  <a:lnTo>
                    <a:pt x="1737" y="1301"/>
                  </a:lnTo>
                  <a:lnTo>
                    <a:pt x="1735" y="1301"/>
                  </a:lnTo>
                  <a:lnTo>
                    <a:pt x="1733" y="1301"/>
                  </a:lnTo>
                  <a:lnTo>
                    <a:pt x="1733" y="1303"/>
                  </a:lnTo>
                  <a:lnTo>
                    <a:pt x="1733" y="1305"/>
                  </a:lnTo>
                  <a:lnTo>
                    <a:pt x="1731" y="1306"/>
                  </a:lnTo>
                  <a:lnTo>
                    <a:pt x="1731" y="1308"/>
                  </a:lnTo>
                  <a:lnTo>
                    <a:pt x="1733" y="1308"/>
                  </a:lnTo>
                  <a:lnTo>
                    <a:pt x="1733" y="1310"/>
                  </a:lnTo>
                  <a:lnTo>
                    <a:pt x="1733" y="1312"/>
                  </a:lnTo>
                  <a:lnTo>
                    <a:pt x="1731" y="1312"/>
                  </a:lnTo>
                  <a:lnTo>
                    <a:pt x="1731" y="1314"/>
                  </a:lnTo>
                  <a:lnTo>
                    <a:pt x="1729" y="1314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3" y="1316"/>
                  </a:lnTo>
                  <a:lnTo>
                    <a:pt x="1721" y="1316"/>
                  </a:lnTo>
                  <a:lnTo>
                    <a:pt x="1719" y="1316"/>
                  </a:lnTo>
                  <a:lnTo>
                    <a:pt x="1719" y="1314"/>
                  </a:lnTo>
                  <a:lnTo>
                    <a:pt x="1718" y="1314"/>
                  </a:lnTo>
                  <a:lnTo>
                    <a:pt x="1719" y="1312"/>
                  </a:lnTo>
                  <a:lnTo>
                    <a:pt x="1719" y="1310"/>
                  </a:lnTo>
                  <a:lnTo>
                    <a:pt x="1718" y="1308"/>
                  </a:lnTo>
                  <a:lnTo>
                    <a:pt x="1718" y="1306"/>
                  </a:lnTo>
                  <a:lnTo>
                    <a:pt x="1718" y="1305"/>
                  </a:lnTo>
                  <a:lnTo>
                    <a:pt x="1716" y="1303"/>
                  </a:lnTo>
                  <a:lnTo>
                    <a:pt x="1716" y="1301"/>
                  </a:lnTo>
                  <a:lnTo>
                    <a:pt x="1714" y="1301"/>
                  </a:lnTo>
                  <a:lnTo>
                    <a:pt x="1712" y="1301"/>
                  </a:lnTo>
                  <a:lnTo>
                    <a:pt x="1712" y="1299"/>
                  </a:lnTo>
                  <a:lnTo>
                    <a:pt x="1710" y="1299"/>
                  </a:lnTo>
                  <a:lnTo>
                    <a:pt x="1708" y="1299"/>
                  </a:lnTo>
                  <a:lnTo>
                    <a:pt x="1706" y="1301"/>
                  </a:lnTo>
                  <a:lnTo>
                    <a:pt x="1706" y="1303"/>
                  </a:lnTo>
                  <a:lnTo>
                    <a:pt x="1708" y="1303"/>
                  </a:lnTo>
                  <a:lnTo>
                    <a:pt x="1708" y="1305"/>
                  </a:lnTo>
                  <a:lnTo>
                    <a:pt x="1706" y="1306"/>
                  </a:lnTo>
                  <a:lnTo>
                    <a:pt x="1704" y="1306"/>
                  </a:lnTo>
                  <a:lnTo>
                    <a:pt x="1702" y="1306"/>
                  </a:lnTo>
                  <a:lnTo>
                    <a:pt x="1700" y="1306"/>
                  </a:lnTo>
                  <a:lnTo>
                    <a:pt x="1699" y="1306"/>
                  </a:lnTo>
                  <a:lnTo>
                    <a:pt x="1697" y="1306"/>
                  </a:lnTo>
                  <a:lnTo>
                    <a:pt x="1695" y="1306"/>
                  </a:lnTo>
                  <a:lnTo>
                    <a:pt x="1693" y="1306"/>
                  </a:lnTo>
                  <a:lnTo>
                    <a:pt x="1693" y="1308"/>
                  </a:lnTo>
                  <a:lnTo>
                    <a:pt x="1693" y="1310"/>
                  </a:lnTo>
                  <a:lnTo>
                    <a:pt x="1693" y="1312"/>
                  </a:lnTo>
                  <a:lnTo>
                    <a:pt x="1691" y="1312"/>
                  </a:lnTo>
                  <a:lnTo>
                    <a:pt x="1691" y="1314"/>
                  </a:lnTo>
                  <a:lnTo>
                    <a:pt x="1691" y="1316"/>
                  </a:lnTo>
                  <a:lnTo>
                    <a:pt x="1689" y="1316"/>
                  </a:lnTo>
                  <a:lnTo>
                    <a:pt x="1687" y="1318"/>
                  </a:lnTo>
                  <a:lnTo>
                    <a:pt x="1687" y="1320"/>
                  </a:lnTo>
                  <a:lnTo>
                    <a:pt x="1685" y="1322"/>
                  </a:lnTo>
                  <a:lnTo>
                    <a:pt x="1683" y="1322"/>
                  </a:lnTo>
                  <a:lnTo>
                    <a:pt x="1681" y="1320"/>
                  </a:lnTo>
                  <a:lnTo>
                    <a:pt x="1681" y="1318"/>
                  </a:lnTo>
                  <a:lnTo>
                    <a:pt x="1680" y="1318"/>
                  </a:lnTo>
                  <a:lnTo>
                    <a:pt x="1678" y="1318"/>
                  </a:lnTo>
                  <a:lnTo>
                    <a:pt x="1676" y="1316"/>
                  </a:lnTo>
                  <a:lnTo>
                    <a:pt x="1674" y="1312"/>
                  </a:lnTo>
                  <a:lnTo>
                    <a:pt x="1672" y="1310"/>
                  </a:lnTo>
                  <a:lnTo>
                    <a:pt x="1672" y="1308"/>
                  </a:lnTo>
                  <a:lnTo>
                    <a:pt x="1670" y="1306"/>
                  </a:lnTo>
                  <a:lnTo>
                    <a:pt x="1670" y="1305"/>
                  </a:lnTo>
                  <a:lnTo>
                    <a:pt x="1670" y="1303"/>
                  </a:lnTo>
                  <a:lnTo>
                    <a:pt x="1670" y="1299"/>
                  </a:lnTo>
                  <a:lnTo>
                    <a:pt x="1670" y="1297"/>
                  </a:lnTo>
                  <a:lnTo>
                    <a:pt x="1670" y="1295"/>
                  </a:lnTo>
                  <a:lnTo>
                    <a:pt x="1670" y="1293"/>
                  </a:lnTo>
                  <a:lnTo>
                    <a:pt x="1670" y="1291"/>
                  </a:lnTo>
                  <a:lnTo>
                    <a:pt x="1668" y="1289"/>
                  </a:lnTo>
                  <a:lnTo>
                    <a:pt x="1668" y="1286"/>
                  </a:lnTo>
                  <a:lnTo>
                    <a:pt x="1666" y="1284"/>
                  </a:lnTo>
                  <a:lnTo>
                    <a:pt x="1664" y="1284"/>
                  </a:lnTo>
                  <a:lnTo>
                    <a:pt x="1662" y="1282"/>
                  </a:lnTo>
                  <a:lnTo>
                    <a:pt x="1661" y="1282"/>
                  </a:lnTo>
                  <a:lnTo>
                    <a:pt x="1659" y="1282"/>
                  </a:lnTo>
                  <a:lnTo>
                    <a:pt x="1657" y="1282"/>
                  </a:lnTo>
                  <a:lnTo>
                    <a:pt x="1655" y="1280"/>
                  </a:lnTo>
                  <a:lnTo>
                    <a:pt x="1653" y="1280"/>
                  </a:lnTo>
                  <a:lnTo>
                    <a:pt x="1653" y="1278"/>
                  </a:lnTo>
                  <a:lnTo>
                    <a:pt x="1649" y="1278"/>
                  </a:lnTo>
                  <a:lnTo>
                    <a:pt x="1647" y="1278"/>
                  </a:lnTo>
                  <a:lnTo>
                    <a:pt x="1647" y="1276"/>
                  </a:lnTo>
                  <a:lnTo>
                    <a:pt x="1645" y="1276"/>
                  </a:lnTo>
                  <a:lnTo>
                    <a:pt x="1643" y="1274"/>
                  </a:lnTo>
                  <a:lnTo>
                    <a:pt x="1642" y="1274"/>
                  </a:lnTo>
                  <a:lnTo>
                    <a:pt x="1640" y="1274"/>
                  </a:lnTo>
                  <a:lnTo>
                    <a:pt x="1638" y="1272"/>
                  </a:lnTo>
                  <a:lnTo>
                    <a:pt x="1636" y="1272"/>
                  </a:lnTo>
                  <a:lnTo>
                    <a:pt x="1634" y="1270"/>
                  </a:lnTo>
                  <a:lnTo>
                    <a:pt x="1632" y="1270"/>
                  </a:lnTo>
                  <a:lnTo>
                    <a:pt x="1630" y="1269"/>
                  </a:lnTo>
                  <a:lnTo>
                    <a:pt x="1628" y="1267"/>
                  </a:lnTo>
                  <a:lnTo>
                    <a:pt x="1626" y="1261"/>
                  </a:lnTo>
                  <a:lnTo>
                    <a:pt x="1624" y="1261"/>
                  </a:lnTo>
                  <a:lnTo>
                    <a:pt x="1623" y="1259"/>
                  </a:lnTo>
                  <a:lnTo>
                    <a:pt x="1623" y="1257"/>
                  </a:lnTo>
                  <a:lnTo>
                    <a:pt x="1621" y="1257"/>
                  </a:lnTo>
                  <a:lnTo>
                    <a:pt x="1621" y="1253"/>
                  </a:lnTo>
                  <a:lnTo>
                    <a:pt x="1619" y="1248"/>
                  </a:lnTo>
                  <a:lnTo>
                    <a:pt x="1619" y="1246"/>
                  </a:lnTo>
                  <a:lnTo>
                    <a:pt x="1619" y="1244"/>
                  </a:lnTo>
                  <a:lnTo>
                    <a:pt x="1617" y="1244"/>
                  </a:lnTo>
                  <a:lnTo>
                    <a:pt x="1619" y="1240"/>
                  </a:lnTo>
                  <a:lnTo>
                    <a:pt x="1619" y="1238"/>
                  </a:lnTo>
                  <a:lnTo>
                    <a:pt x="1619" y="1236"/>
                  </a:lnTo>
                  <a:lnTo>
                    <a:pt x="1617" y="1234"/>
                  </a:lnTo>
                  <a:lnTo>
                    <a:pt x="1617" y="1231"/>
                  </a:lnTo>
                  <a:lnTo>
                    <a:pt x="1615" y="1231"/>
                  </a:lnTo>
                  <a:lnTo>
                    <a:pt x="1615" y="1229"/>
                  </a:lnTo>
                  <a:lnTo>
                    <a:pt x="1613" y="1229"/>
                  </a:lnTo>
                  <a:lnTo>
                    <a:pt x="1611" y="1229"/>
                  </a:lnTo>
                  <a:lnTo>
                    <a:pt x="1609" y="1227"/>
                  </a:lnTo>
                  <a:lnTo>
                    <a:pt x="1604" y="1225"/>
                  </a:lnTo>
                  <a:lnTo>
                    <a:pt x="1600" y="1225"/>
                  </a:lnTo>
                  <a:lnTo>
                    <a:pt x="1594" y="1223"/>
                  </a:lnTo>
                  <a:lnTo>
                    <a:pt x="1592" y="1223"/>
                  </a:lnTo>
                  <a:lnTo>
                    <a:pt x="1590" y="1223"/>
                  </a:lnTo>
                  <a:lnTo>
                    <a:pt x="1586" y="1221"/>
                  </a:lnTo>
                  <a:lnTo>
                    <a:pt x="1583" y="1208"/>
                  </a:lnTo>
                  <a:lnTo>
                    <a:pt x="1579" y="1196"/>
                  </a:lnTo>
                  <a:lnTo>
                    <a:pt x="1579" y="1194"/>
                  </a:lnTo>
                  <a:lnTo>
                    <a:pt x="1577" y="1193"/>
                  </a:lnTo>
                  <a:lnTo>
                    <a:pt x="1560" y="1187"/>
                  </a:lnTo>
                  <a:lnTo>
                    <a:pt x="1531" y="1177"/>
                  </a:lnTo>
                  <a:lnTo>
                    <a:pt x="1520" y="1172"/>
                  </a:lnTo>
                  <a:lnTo>
                    <a:pt x="1489" y="1160"/>
                  </a:lnTo>
                  <a:lnTo>
                    <a:pt x="1476" y="1160"/>
                  </a:lnTo>
                  <a:lnTo>
                    <a:pt x="1465" y="1141"/>
                  </a:lnTo>
                  <a:lnTo>
                    <a:pt x="1465" y="1139"/>
                  </a:lnTo>
                  <a:lnTo>
                    <a:pt x="1465" y="1137"/>
                  </a:lnTo>
                  <a:lnTo>
                    <a:pt x="1467" y="1136"/>
                  </a:lnTo>
                  <a:lnTo>
                    <a:pt x="1467" y="1134"/>
                  </a:lnTo>
                  <a:lnTo>
                    <a:pt x="1467" y="1132"/>
                  </a:lnTo>
                  <a:lnTo>
                    <a:pt x="1465" y="1132"/>
                  </a:lnTo>
                  <a:lnTo>
                    <a:pt x="1463" y="1128"/>
                  </a:lnTo>
                  <a:lnTo>
                    <a:pt x="1463" y="1126"/>
                  </a:lnTo>
                  <a:lnTo>
                    <a:pt x="1461" y="1124"/>
                  </a:lnTo>
                  <a:lnTo>
                    <a:pt x="1459" y="1124"/>
                  </a:lnTo>
                  <a:lnTo>
                    <a:pt x="1457" y="1124"/>
                  </a:lnTo>
                  <a:lnTo>
                    <a:pt x="1455" y="1124"/>
                  </a:lnTo>
                  <a:lnTo>
                    <a:pt x="1455" y="1122"/>
                  </a:lnTo>
                  <a:lnTo>
                    <a:pt x="1455" y="1120"/>
                  </a:lnTo>
                  <a:lnTo>
                    <a:pt x="1457" y="1118"/>
                  </a:lnTo>
                  <a:lnTo>
                    <a:pt x="1455" y="1117"/>
                  </a:lnTo>
                  <a:lnTo>
                    <a:pt x="1455" y="1115"/>
                  </a:lnTo>
                  <a:lnTo>
                    <a:pt x="1453" y="1113"/>
                  </a:lnTo>
                  <a:lnTo>
                    <a:pt x="1444" y="1107"/>
                  </a:lnTo>
                  <a:lnTo>
                    <a:pt x="1431" y="1098"/>
                  </a:lnTo>
                  <a:lnTo>
                    <a:pt x="1423" y="1094"/>
                  </a:lnTo>
                  <a:lnTo>
                    <a:pt x="1421" y="1092"/>
                  </a:lnTo>
                  <a:lnTo>
                    <a:pt x="1419" y="1088"/>
                  </a:lnTo>
                  <a:lnTo>
                    <a:pt x="1410" y="1073"/>
                  </a:lnTo>
                  <a:lnTo>
                    <a:pt x="1406" y="1065"/>
                  </a:lnTo>
                  <a:lnTo>
                    <a:pt x="1400" y="1056"/>
                  </a:lnTo>
                  <a:lnTo>
                    <a:pt x="1396" y="1050"/>
                  </a:lnTo>
                  <a:lnTo>
                    <a:pt x="1393" y="1041"/>
                  </a:lnTo>
                  <a:lnTo>
                    <a:pt x="1389" y="1029"/>
                  </a:lnTo>
                  <a:lnTo>
                    <a:pt x="1385" y="1022"/>
                  </a:lnTo>
                  <a:lnTo>
                    <a:pt x="1381" y="1012"/>
                  </a:lnTo>
                  <a:lnTo>
                    <a:pt x="1379" y="1003"/>
                  </a:lnTo>
                  <a:lnTo>
                    <a:pt x="1377" y="995"/>
                  </a:lnTo>
                  <a:lnTo>
                    <a:pt x="1372" y="997"/>
                  </a:lnTo>
                  <a:lnTo>
                    <a:pt x="1368" y="997"/>
                  </a:lnTo>
                  <a:lnTo>
                    <a:pt x="1362" y="999"/>
                  </a:lnTo>
                  <a:lnTo>
                    <a:pt x="1358" y="999"/>
                  </a:lnTo>
                  <a:lnTo>
                    <a:pt x="1355" y="1001"/>
                  </a:lnTo>
                  <a:lnTo>
                    <a:pt x="1353" y="1001"/>
                  </a:lnTo>
                  <a:lnTo>
                    <a:pt x="1353" y="999"/>
                  </a:lnTo>
                  <a:lnTo>
                    <a:pt x="1353" y="997"/>
                  </a:lnTo>
                  <a:lnTo>
                    <a:pt x="1351" y="995"/>
                  </a:lnTo>
                  <a:lnTo>
                    <a:pt x="1351" y="991"/>
                  </a:lnTo>
                  <a:lnTo>
                    <a:pt x="1349" y="991"/>
                  </a:lnTo>
                  <a:lnTo>
                    <a:pt x="1349" y="989"/>
                  </a:lnTo>
                  <a:lnTo>
                    <a:pt x="1349" y="987"/>
                  </a:lnTo>
                  <a:lnTo>
                    <a:pt x="1347" y="985"/>
                  </a:lnTo>
                  <a:lnTo>
                    <a:pt x="1347" y="982"/>
                  </a:lnTo>
                  <a:lnTo>
                    <a:pt x="1349" y="980"/>
                  </a:lnTo>
                  <a:lnTo>
                    <a:pt x="1351" y="978"/>
                  </a:lnTo>
                  <a:lnTo>
                    <a:pt x="1351" y="976"/>
                  </a:lnTo>
                  <a:lnTo>
                    <a:pt x="1353" y="972"/>
                  </a:lnTo>
                  <a:lnTo>
                    <a:pt x="1355" y="968"/>
                  </a:lnTo>
                  <a:lnTo>
                    <a:pt x="1355" y="963"/>
                  </a:lnTo>
                  <a:lnTo>
                    <a:pt x="1355" y="961"/>
                  </a:lnTo>
                  <a:lnTo>
                    <a:pt x="1355" y="957"/>
                  </a:lnTo>
                  <a:lnTo>
                    <a:pt x="1353" y="951"/>
                  </a:lnTo>
                  <a:lnTo>
                    <a:pt x="1353" y="949"/>
                  </a:lnTo>
                  <a:lnTo>
                    <a:pt x="1353" y="947"/>
                  </a:lnTo>
                  <a:lnTo>
                    <a:pt x="1353" y="946"/>
                  </a:lnTo>
                  <a:lnTo>
                    <a:pt x="1353" y="944"/>
                  </a:lnTo>
                  <a:lnTo>
                    <a:pt x="1351" y="942"/>
                  </a:lnTo>
                  <a:lnTo>
                    <a:pt x="1349" y="942"/>
                  </a:lnTo>
                  <a:lnTo>
                    <a:pt x="1345" y="942"/>
                  </a:lnTo>
                  <a:lnTo>
                    <a:pt x="1343" y="942"/>
                  </a:lnTo>
                  <a:lnTo>
                    <a:pt x="1334" y="942"/>
                  </a:lnTo>
                  <a:lnTo>
                    <a:pt x="1322" y="944"/>
                  </a:lnTo>
                  <a:lnTo>
                    <a:pt x="1313" y="946"/>
                  </a:lnTo>
                  <a:lnTo>
                    <a:pt x="1311" y="946"/>
                  </a:lnTo>
                  <a:lnTo>
                    <a:pt x="1309" y="947"/>
                  </a:lnTo>
                  <a:lnTo>
                    <a:pt x="1307" y="949"/>
                  </a:lnTo>
                  <a:lnTo>
                    <a:pt x="1305" y="951"/>
                  </a:lnTo>
                  <a:lnTo>
                    <a:pt x="1305" y="953"/>
                  </a:lnTo>
                  <a:lnTo>
                    <a:pt x="1305" y="955"/>
                  </a:lnTo>
                  <a:lnTo>
                    <a:pt x="1303" y="957"/>
                  </a:lnTo>
                  <a:lnTo>
                    <a:pt x="1299" y="961"/>
                  </a:lnTo>
                  <a:lnTo>
                    <a:pt x="1296" y="965"/>
                  </a:lnTo>
                  <a:lnTo>
                    <a:pt x="1294" y="965"/>
                  </a:lnTo>
                  <a:lnTo>
                    <a:pt x="1292" y="965"/>
                  </a:lnTo>
                  <a:lnTo>
                    <a:pt x="1290" y="965"/>
                  </a:lnTo>
                  <a:lnTo>
                    <a:pt x="1288" y="965"/>
                  </a:lnTo>
                  <a:lnTo>
                    <a:pt x="1286" y="963"/>
                  </a:lnTo>
                  <a:lnTo>
                    <a:pt x="1280" y="963"/>
                  </a:lnTo>
                  <a:lnTo>
                    <a:pt x="1275" y="963"/>
                  </a:lnTo>
                  <a:lnTo>
                    <a:pt x="1269" y="965"/>
                  </a:lnTo>
                  <a:lnTo>
                    <a:pt x="1267" y="965"/>
                  </a:lnTo>
                  <a:lnTo>
                    <a:pt x="1263" y="965"/>
                  </a:lnTo>
                  <a:lnTo>
                    <a:pt x="1260" y="965"/>
                  </a:lnTo>
                  <a:lnTo>
                    <a:pt x="1258" y="963"/>
                  </a:lnTo>
                  <a:lnTo>
                    <a:pt x="1254" y="959"/>
                  </a:lnTo>
                  <a:lnTo>
                    <a:pt x="1250" y="955"/>
                  </a:lnTo>
                  <a:lnTo>
                    <a:pt x="1248" y="951"/>
                  </a:lnTo>
                  <a:lnTo>
                    <a:pt x="1244" y="951"/>
                  </a:lnTo>
                  <a:lnTo>
                    <a:pt x="1242" y="951"/>
                  </a:lnTo>
                  <a:lnTo>
                    <a:pt x="1241" y="951"/>
                  </a:lnTo>
                  <a:lnTo>
                    <a:pt x="1239" y="951"/>
                  </a:lnTo>
                  <a:lnTo>
                    <a:pt x="1237" y="951"/>
                  </a:lnTo>
                  <a:lnTo>
                    <a:pt x="1235" y="949"/>
                  </a:lnTo>
                  <a:lnTo>
                    <a:pt x="1233" y="949"/>
                  </a:lnTo>
                  <a:lnTo>
                    <a:pt x="1231" y="949"/>
                  </a:lnTo>
                  <a:lnTo>
                    <a:pt x="1229" y="947"/>
                  </a:lnTo>
                  <a:lnTo>
                    <a:pt x="1229" y="946"/>
                  </a:lnTo>
                  <a:lnTo>
                    <a:pt x="1227" y="946"/>
                  </a:lnTo>
                  <a:lnTo>
                    <a:pt x="1225" y="946"/>
                  </a:lnTo>
                  <a:lnTo>
                    <a:pt x="1223" y="946"/>
                  </a:lnTo>
                  <a:lnTo>
                    <a:pt x="1220" y="946"/>
                  </a:lnTo>
                  <a:lnTo>
                    <a:pt x="1214" y="946"/>
                  </a:lnTo>
                  <a:lnTo>
                    <a:pt x="1206" y="946"/>
                  </a:lnTo>
                  <a:lnTo>
                    <a:pt x="1201" y="944"/>
                  </a:lnTo>
                  <a:lnTo>
                    <a:pt x="1199" y="944"/>
                  </a:lnTo>
                  <a:lnTo>
                    <a:pt x="1197" y="944"/>
                  </a:lnTo>
                  <a:lnTo>
                    <a:pt x="1195" y="946"/>
                  </a:lnTo>
                  <a:lnTo>
                    <a:pt x="1193" y="947"/>
                  </a:lnTo>
                  <a:lnTo>
                    <a:pt x="1191" y="949"/>
                  </a:lnTo>
                  <a:lnTo>
                    <a:pt x="1191" y="953"/>
                  </a:lnTo>
                  <a:lnTo>
                    <a:pt x="1191" y="957"/>
                  </a:lnTo>
                  <a:lnTo>
                    <a:pt x="1189" y="961"/>
                  </a:lnTo>
                  <a:lnTo>
                    <a:pt x="1187" y="965"/>
                  </a:lnTo>
                  <a:lnTo>
                    <a:pt x="1185" y="966"/>
                  </a:lnTo>
                  <a:lnTo>
                    <a:pt x="1185" y="968"/>
                  </a:lnTo>
                  <a:lnTo>
                    <a:pt x="1184" y="972"/>
                  </a:lnTo>
                  <a:lnTo>
                    <a:pt x="1184" y="974"/>
                  </a:lnTo>
                  <a:lnTo>
                    <a:pt x="1182" y="976"/>
                  </a:lnTo>
                  <a:lnTo>
                    <a:pt x="1180" y="978"/>
                  </a:lnTo>
                  <a:lnTo>
                    <a:pt x="1178" y="980"/>
                  </a:lnTo>
                  <a:lnTo>
                    <a:pt x="1176" y="980"/>
                  </a:lnTo>
                  <a:lnTo>
                    <a:pt x="1174" y="982"/>
                  </a:lnTo>
                  <a:lnTo>
                    <a:pt x="1174" y="984"/>
                  </a:lnTo>
                  <a:lnTo>
                    <a:pt x="1172" y="984"/>
                  </a:lnTo>
                  <a:lnTo>
                    <a:pt x="1168" y="985"/>
                  </a:lnTo>
                  <a:lnTo>
                    <a:pt x="1165" y="985"/>
                  </a:lnTo>
                  <a:lnTo>
                    <a:pt x="1163" y="984"/>
                  </a:lnTo>
                  <a:lnTo>
                    <a:pt x="1159" y="980"/>
                  </a:lnTo>
                  <a:lnTo>
                    <a:pt x="1157" y="980"/>
                  </a:lnTo>
                  <a:lnTo>
                    <a:pt x="1157" y="978"/>
                  </a:lnTo>
                  <a:lnTo>
                    <a:pt x="1157" y="976"/>
                  </a:lnTo>
                  <a:lnTo>
                    <a:pt x="1157" y="974"/>
                  </a:lnTo>
                  <a:lnTo>
                    <a:pt x="1155" y="974"/>
                  </a:lnTo>
                  <a:lnTo>
                    <a:pt x="1155" y="972"/>
                  </a:lnTo>
                  <a:lnTo>
                    <a:pt x="1153" y="970"/>
                  </a:lnTo>
                  <a:lnTo>
                    <a:pt x="1153" y="968"/>
                  </a:lnTo>
                  <a:lnTo>
                    <a:pt x="1151" y="966"/>
                  </a:lnTo>
                  <a:lnTo>
                    <a:pt x="1149" y="965"/>
                  </a:lnTo>
                  <a:lnTo>
                    <a:pt x="1151" y="963"/>
                  </a:lnTo>
                  <a:lnTo>
                    <a:pt x="1149" y="963"/>
                  </a:lnTo>
                  <a:lnTo>
                    <a:pt x="1149" y="961"/>
                  </a:lnTo>
                  <a:lnTo>
                    <a:pt x="1149" y="959"/>
                  </a:lnTo>
                  <a:lnTo>
                    <a:pt x="1151" y="959"/>
                  </a:lnTo>
                  <a:lnTo>
                    <a:pt x="1149" y="957"/>
                  </a:lnTo>
                  <a:lnTo>
                    <a:pt x="1149" y="955"/>
                  </a:lnTo>
                  <a:lnTo>
                    <a:pt x="1151" y="953"/>
                  </a:lnTo>
                  <a:lnTo>
                    <a:pt x="1151" y="951"/>
                  </a:lnTo>
                  <a:lnTo>
                    <a:pt x="1155" y="951"/>
                  </a:lnTo>
                  <a:lnTo>
                    <a:pt x="1157" y="949"/>
                  </a:lnTo>
                  <a:lnTo>
                    <a:pt x="1159" y="947"/>
                  </a:lnTo>
                  <a:lnTo>
                    <a:pt x="1161" y="942"/>
                  </a:lnTo>
                  <a:lnTo>
                    <a:pt x="1163" y="940"/>
                  </a:lnTo>
                  <a:lnTo>
                    <a:pt x="1165" y="936"/>
                  </a:lnTo>
                  <a:lnTo>
                    <a:pt x="1166" y="930"/>
                  </a:lnTo>
                  <a:lnTo>
                    <a:pt x="1168" y="928"/>
                  </a:lnTo>
                  <a:lnTo>
                    <a:pt x="1168" y="927"/>
                  </a:lnTo>
                  <a:lnTo>
                    <a:pt x="1170" y="925"/>
                  </a:lnTo>
                  <a:lnTo>
                    <a:pt x="1170" y="923"/>
                  </a:lnTo>
                  <a:lnTo>
                    <a:pt x="1170" y="921"/>
                  </a:lnTo>
                  <a:lnTo>
                    <a:pt x="1168" y="921"/>
                  </a:lnTo>
                  <a:lnTo>
                    <a:pt x="1170" y="919"/>
                  </a:lnTo>
                  <a:lnTo>
                    <a:pt x="1168" y="917"/>
                  </a:lnTo>
                  <a:lnTo>
                    <a:pt x="1166" y="917"/>
                  </a:lnTo>
                  <a:lnTo>
                    <a:pt x="1166" y="915"/>
                  </a:lnTo>
                  <a:lnTo>
                    <a:pt x="1166" y="913"/>
                  </a:lnTo>
                  <a:lnTo>
                    <a:pt x="1168" y="911"/>
                  </a:lnTo>
                  <a:lnTo>
                    <a:pt x="1168" y="909"/>
                  </a:lnTo>
                  <a:lnTo>
                    <a:pt x="1170" y="909"/>
                  </a:lnTo>
                  <a:lnTo>
                    <a:pt x="1170" y="908"/>
                  </a:lnTo>
                  <a:lnTo>
                    <a:pt x="1170" y="906"/>
                  </a:lnTo>
                  <a:lnTo>
                    <a:pt x="1172" y="904"/>
                  </a:lnTo>
                  <a:lnTo>
                    <a:pt x="1172" y="902"/>
                  </a:lnTo>
                  <a:lnTo>
                    <a:pt x="1174" y="902"/>
                  </a:lnTo>
                  <a:lnTo>
                    <a:pt x="1174" y="900"/>
                  </a:lnTo>
                  <a:lnTo>
                    <a:pt x="1174" y="898"/>
                  </a:lnTo>
                  <a:lnTo>
                    <a:pt x="1172" y="898"/>
                  </a:lnTo>
                  <a:lnTo>
                    <a:pt x="1172" y="896"/>
                  </a:lnTo>
                  <a:lnTo>
                    <a:pt x="1168" y="896"/>
                  </a:lnTo>
                  <a:lnTo>
                    <a:pt x="1166" y="898"/>
                  </a:lnTo>
                  <a:lnTo>
                    <a:pt x="1163" y="900"/>
                  </a:lnTo>
                  <a:lnTo>
                    <a:pt x="1157" y="900"/>
                  </a:lnTo>
                  <a:lnTo>
                    <a:pt x="1151" y="902"/>
                  </a:lnTo>
                  <a:lnTo>
                    <a:pt x="1147" y="904"/>
                  </a:lnTo>
                  <a:lnTo>
                    <a:pt x="1146" y="904"/>
                  </a:lnTo>
                  <a:lnTo>
                    <a:pt x="1144" y="906"/>
                  </a:lnTo>
                  <a:lnTo>
                    <a:pt x="1144" y="908"/>
                  </a:lnTo>
                  <a:lnTo>
                    <a:pt x="1142" y="908"/>
                  </a:lnTo>
                  <a:lnTo>
                    <a:pt x="1138" y="911"/>
                  </a:lnTo>
                  <a:lnTo>
                    <a:pt x="1138" y="913"/>
                  </a:lnTo>
                  <a:lnTo>
                    <a:pt x="1136" y="913"/>
                  </a:lnTo>
                  <a:lnTo>
                    <a:pt x="1134" y="911"/>
                  </a:lnTo>
                  <a:lnTo>
                    <a:pt x="1132" y="911"/>
                  </a:lnTo>
                  <a:lnTo>
                    <a:pt x="1132" y="909"/>
                  </a:lnTo>
                  <a:lnTo>
                    <a:pt x="1130" y="908"/>
                  </a:lnTo>
                  <a:lnTo>
                    <a:pt x="1128" y="906"/>
                  </a:lnTo>
                  <a:lnTo>
                    <a:pt x="1127" y="906"/>
                  </a:lnTo>
                  <a:lnTo>
                    <a:pt x="1125" y="906"/>
                  </a:lnTo>
                  <a:lnTo>
                    <a:pt x="1123" y="904"/>
                  </a:lnTo>
                  <a:lnTo>
                    <a:pt x="1121" y="902"/>
                  </a:lnTo>
                  <a:lnTo>
                    <a:pt x="1113" y="902"/>
                  </a:lnTo>
                  <a:lnTo>
                    <a:pt x="1111" y="902"/>
                  </a:lnTo>
                  <a:lnTo>
                    <a:pt x="1109" y="900"/>
                  </a:lnTo>
                  <a:lnTo>
                    <a:pt x="1108" y="898"/>
                  </a:lnTo>
                  <a:lnTo>
                    <a:pt x="1104" y="898"/>
                  </a:lnTo>
                  <a:lnTo>
                    <a:pt x="1102" y="898"/>
                  </a:lnTo>
                  <a:lnTo>
                    <a:pt x="1100" y="898"/>
                  </a:lnTo>
                  <a:lnTo>
                    <a:pt x="1098" y="900"/>
                  </a:lnTo>
                  <a:lnTo>
                    <a:pt x="1096" y="900"/>
                  </a:lnTo>
                  <a:lnTo>
                    <a:pt x="1096" y="902"/>
                  </a:lnTo>
                  <a:lnTo>
                    <a:pt x="1094" y="904"/>
                  </a:lnTo>
                  <a:lnTo>
                    <a:pt x="1092" y="904"/>
                  </a:lnTo>
                  <a:lnTo>
                    <a:pt x="1090" y="904"/>
                  </a:lnTo>
                  <a:lnTo>
                    <a:pt x="1089" y="904"/>
                  </a:lnTo>
                  <a:lnTo>
                    <a:pt x="1087" y="902"/>
                  </a:lnTo>
                  <a:lnTo>
                    <a:pt x="1085" y="902"/>
                  </a:lnTo>
                  <a:lnTo>
                    <a:pt x="1083" y="902"/>
                  </a:lnTo>
                  <a:lnTo>
                    <a:pt x="1083" y="904"/>
                  </a:lnTo>
                  <a:lnTo>
                    <a:pt x="1083" y="906"/>
                  </a:lnTo>
                  <a:lnTo>
                    <a:pt x="1083" y="908"/>
                  </a:lnTo>
                  <a:lnTo>
                    <a:pt x="1075" y="904"/>
                  </a:lnTo>
                  <a:lnTo>
                    <a:pt x="1073" y="904"/>
                  </a:lnTo>
                  <a:lnTo>
                    <a:pt x="1071" y="902"/>
                  </a:lnTo>
                  <a:lnTo>
                    <a:pt x="1070" y="900"/>
                  </a:lnTo>
                  <a:lnTo>
                    <a:pt x="1068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64" y="889"/>
                  </a:lnTo>
                  <a:lnTo>
                    <a:pt x="1060" y="879"/>
                  </a:lnTo>
                  <a:lnTo>
                    <a:pt x="1058" y="873"/>
                  </a:lnTo>
                  <a:lnTo>
                    <a:pt x="1054" y="866"/>
                  </a:lnTo>
                  <a:lnTo>
                    <a:pt x="1051" y="862"/>
                  </a:lnTo>
                  <a:lnTo>
                    <a:pt x="1047" y="860"/>
                  </a:lnTo>
                  <a:lnTo>
                    <a:pt x="1045" y="858"/>
                  </a:lnTo>
                  <a:lnTo>
                    <a:pt x="1043" y="856"/>
                  </a:lnTo>
                  <a:lnTo>
                    <a:pt x="1041" y="854"/>
                  </a:lnTo>
                  <a:lnTo>
                    <a:pt x="1037" y="851"/>
                  </a:lnTo>
                  <a:lnTo>
                    <a:pt x="1033" y="847"/>
                  </a:lnTo>
                  <a:lnTo>
                    <a:pt x="1032" y="847"/>
                  </a:lnTo>
                  <a:lnTo>
                    <a:pt x="1028" y="843"/>
                  </a:lnTo>
                  <a:lnTo>
                    <a:pt x="1020" y="837"/>
                  </a:lnTo>
                  <a:lnTo>
                    <a:pt x="1018" y="835"/>
                  </a:lnTo>
                  <a:lnTo>
                    <a:pt x="1018" y="834"/>
                  </a:lnTo>
                  <a:lnTo>
                    <a:pt x="1018" y="832"/>
                  </a:lnTo>
                  <a:lnTo>
                    <a:pt x="1018" y="828"/>
                  </a:lnTo>
                  <a:lnTo>
                    <a:pt x="1018" y="826"/>
                  </a:lnTo>
                  <a:lnTo>
                    <a:pt x="1016" y="824"/>
                  </a:lnTo>
                  <a:lnTo>
                    <a:pt x="1014" y="818"/>
                  </a:lnTo>
                  <a:lnTo>
                    <a:pt x="1013" y="815"/>
                  </a:lnTo>
                  <a:lnTo>
                    <a:pt x="1014" y="813"/>
                  </a:lnTo>
                  <a:lnTo>
                    <a:pt x="1014" y="811"/>
                  </a:lnTo>
                  <a:lnTo>
                    <a:pt x="1014" y="809"/>
                  </a:lnTo>
                  <a:lnTo>
                    <a:pt x="1016" y="807"/>
                  </a:lnTo>
                  <a:lnTo>
                    <a:pt x="1018" y="803"/>
                  </a:lnTo>
                  <a:lnTo>
                    <a:pt x="1018" y="801"/>
                  </a:lnTo>
                  <a:lnTo>
                    <a:pt x="1020" y="799"/>
                  </a:lnTo>
                  <a:lnTo>
                    <a:pt x="1022" y="797"/>
                  </a:lnTo>
                  <a:lnTo>
                    <a:pt x="1022" y="796"/>
                  </a:lnTo>
                  <a:lnTo>
                    <a:pt x="1020" y="796"/>
                  </a:lnTo>
                  <a:lnTo>
                    <a:pt x="1018" y="794"/>
                  </a:lnTo>
                  <a:lnTo>
                    <a:pt x="1014" y="796"/>
                  </a:lnTo>
                  <a:lnTo>
                    <a:pt x="1013" y="794"/>
                  </a:lnTo>
                  <a:lnTo>
                    <a:pt x="1011" y="792"/>
                  </a:lnTo>
                  <a:lnTo>
                    <a:pt x="1011" y="790"/>
                  </a:lnTo>
                  <a:lnTo>
                    <a:pt x="1009" y="786"/>
                  </a:lnTo>
                  <a:lnTo>
                    <a:pt x="1009" y="782"/>
                  </a:lnTo>
                  <a:lnTo>
                    <a:pt x="1009" y="777"/>
                  </a:lnTo>
                  <a:lnTo>
                    <a:pt x="1007" y="771"/>
                  </a:lnTo>
                  <a:lnTo>
                    <a:pt x="1007" y="767"/>
                  </a:lnTo>
                  <a:lnTo>
                    <a:pt x="1005" y="763"/>
                  </a:lnTo>
                  <a:lnTo>
                    <a:pt x="1001" y="759"/>
                  </a:lnTo>
                  <a:lnTo>
                    <a:pt x="997" y="756"/>
                  </a:lnTo>
                  <a:lnTo>
                    <a:pt x="995" y="756"/>
                  </a:lnTo>
                  <a:lnTo>
                    <a:pt x="988" y="752"/>
                  </a:lnTo>
                  <a:lnTo>
                    <a:pt x="982" y="750"/>
                  </a:lnTo>
                  <a:lnTo>
                    <a:pt x="975" y="746"/>
                  </a:lnTo>
                  <a:lnTo>
                    <a:pt x="969" y="744"/>
                  </a:lnTo>
                  <a:lnTo>
                    <a:pt x="967" y="742"/>
                  </a:lnTo>
                  <a:lnTo>
                    <a:pt x="967" y="740"/>
                  </a:lnTo>
                  <a:lnTo>
                    <a:pt x="967" y="739"/>
                  </a:lnTo>
                  <a:lnTo>
                    <a:pt x="967" y="737"/>
                  </a:lnTo>
                  <a:lnTo>
                    <a:pt x="965" y="735"/>
                  </a:lnTo>
                  <a:lnTo>
                    <a:pt x="963" y="733"/>
                  </a:lnTo>
                  <a:lnTo>
                    <a:pt x="961" y="731"/>
                  </a:lnTo>
                  <a:lnTo>
                    <a:pt x="961" y="727"/>
                  </a:lnTo>
                  <a:lnTo>
                    <a:pt x="957" y="725"/>
                  </a:lnTo>
                  <a:lnTo>
                    <a:pt x="956" y="723"/>
                  </a:lnTo>
                  <a:lnTo>
                    <a:pt x="952" y="721"/>
                  </a:lnTo>
                  <a:lnTo>
                    <a:pt x="948" y="721"/>
                  </a:lnTo>
                  <a:lnTo>
                    <a:pt x="946" y="723"/>
                  </a:lnTo>
                  <a:lnTo>
                    <a:pt x="944" y="725"/>
                  </a:lnTo>
                  <a:lnTo>
                    <a:pt x="942" y="725"/>
                  </a:lnTo>
                  <a:lnTo>
                    <a:pt x="940" y="725"/>
                  </a:lnTo>
                  <a:lnTo>
                    <a:pt x="938" y="725"/>
                  </a:lnTo>
                  <a:lnTo>
                    <a:pt x="937" y="725"/>
                  </a:lnTo>
                  <a:lnTo>
                    <a:pt x="935" y="725"/>
                  </a:lnTo>
                  <a:lnTo>
                    <a:pt x="933" y="723"/>
                  </a:lnTo>
                  <a:lnTo>
                    <a:pt x="931" y="723"/>
                  </a:lnTo>
                  <a:lnTo>
                    <a:pt x="929" y="721"/>
                  </a:lnTo>
                  <a:lnTo>
                    <a:pt x="929" y="720"/>
                  </a:lnTo>
                  <a:lnTo>
                    <a:pt x="927" y="720"/>
                  </a:lnTo>
                  <a:lnTo>
                    <a:pt x="925" y="718"/>
                  </a:lnTo>
                  <a:lnTo>
                    <a:pt x="921" y="716"/>
                  </a:lnTo>
                  <a:lnTo>
                    <a:pt x="919" y="712"/>
                  </a:lnTo>
                  <a:lnTo>
                    <a:pt x="919" y="710"/>
                  </a:lnTo>
                  <a:lnTo>
                    <a:pt x="921" y="708"/>
                  </a:lnTo>
                  <a:lnTo>
                    <a:pt x="923" y="706"/>
                  </a:lnTo>
                  <a:lnTo>
                    <a:pt x="923" y="704"/>
                  </a:lnTo>
                  <a:lnTo>
                    <a:pt x="923" y="701"/>
                  </a:lnTo>
                  <a:lnTo>
                    <a:pt x="923" y="699"/>
                  </a:lnTo>
                  <a:lnTo>
                    <a:pt x="919" y="697"/>
                  </a:lnTo>
                  <a:lnTo>
                    <a:pt x="918" y="697"/>
                  </a:lnTo>
                  <a:lnTo>
                    <a:pt x="914" y="695"/>
                  </a:lnTo>
                  <a:lnTo>
                    <a:pt x="916" y="695"/>
                  </a:lnTo>
                  <a:lnTo>
                    <a:pt x="918" y="693"/>
                  </a:lnTo>
                  <a:lnTo>
                    <a:pt x="919" y="693"/>
                  </a:lnTo>
                  <a:lnTo>
                    <a:pt x="921" y="693"/>
                  </a:lnTo>
                  <a:lnTo>
                    <a:pt x="923" y="691"/>
                  </a:lnTo>
                  <a:lnTo>
                    <a:pt x="923" y="689"/>
                  </a:lnTo>
                  <a:lnTo>
                    <a:pt x="925" y="687"/>
                  </a:lnTo>
                  <a:lnTo>
                    <a:pt x="925" y="685"/>
                  </a:lnTo>
                  <a:lnTo>
                    <a:pt x="923" y="683"/>
                  </a:lnTo>
                  <a:lnTo>
                    <a:pt x="925" y="680"/>
                  </a:lnTo>
                  <a:lnTo>
                    <a:pt x="919" y="680"/>
                  </a:lnTo>
                  <a:lnTo>
                    <a:pt x="910" y="680"/>
                  </a:lnTo>
                  <a:lnTo>
                    <a:pt x="902" y="680"/>
                  </a:lnTo>
                  <a:lnTo>
                    <a:pt x="895" y="680"/>
                  </a:lnTo>
                  <a:lnTo>
                    <a:pt x="891" y="678"/>
                  </a:lnTo>
                  <a:lnTo>
                    <a:pt x="887" y="680"/>
                  </a:lnTo>
                  <a:lnTo>
                    <a:pt x="885" y="680"/>
                  </a:lnTo>
                  <a:lnTo>
                    <a:pt x="883" y="680"/>
                  </a:lnTo>
                  <a:lnTo>
                    <a:pt x="881" y="682"/>
                  </a:lnTo>
                  <a:lnTo>
                    <a:pt x="880" y="683"/>
                  </a:lnTo>
                  <a:lnTo>
                    <a:pt x="880" y="685"/>
                  </a:lnTo>
                  <a:lnTo>
                    <a:pt x="880" y="687"/>
                  </a:lnTo>
                  <a:lnTo>
                    <a:pt x="878" y="687"/>
                  </a:lnTo>
                  <a:lnTo>
                    <a:pt x="876" y="689"/>
                  </a:lnTo>
                  <a:lnTo>
                    <a:pt x="874" y="689"/>
                  </a:lnTo>
                  <a:lnTo>
                    <a:pt x="874" y="691"/>
                  </a:lnTo>
                  <a:lnTo>
                    <a:pt x="874" y="693"/>
                  </a:lnTo>
                  <a:lnTo>
                    <a:pt x="874" y="695"/>
                  </a:lnTo>
                  <a:lnTo>
                    <a:pt x="874" y="697"/>
                  </a:lnTo>
                  <a:lnTo>
                    <a:pt x="874" y="701"/>
                  </a:lnTo>
                  <a:lnTo>
                    <a:pt x="876" y="706"/>
                  </a:lnTo>
                  <a:lnTo>
                    <a:pt x="876" y="708"/>
                  </a:lnTo>
                  <a:lnTo>
                    <a:pt x="874" y="710"/>
                  </a:lnTo>
                  <a:lnTo>
                    <a:pt x="872" y="712"/>
                  </a:lnTo>
                  <a:lnTo>
                    <a:pt x="870" y="714"/>
                  </a:lnTo>
                  <a:lnTo>
                    <a:pt x="866" y="716"/>
                  </a:lnTo>
                  <a:lnTo>
                    <a:pt x="862" y="716"/>
                  </a:lnTo>
                  <a:lnTo>
                    <a:pt x="861" y="716"/>
                  </a:lnTo>
                  <a:lnTo>
                    <a:pt x="861" y="714"/>
                  </a:lnTo>
                  <a:lnTo>
                    <a:pt x="857" y="714"/>
                  </a:lnTo>
                  <a:lnTo>
                    <a:pt x="853" y="714"/>
                  </a:lnTo>
                  <a:lnTo>
                    <a:pt x="849" y="714"/>
                  </a:lnTo>
                  <a:lnTo>
                    <a:pt x="847" y="714"/>
                  </a:lnTo>
                  <a:lnTo>
                    <a:pt x="845" y="714"/>
                  </a:lnTo>
                  <a:lnTo>
                    <a:pt x="842" y="716"/>
                  </a:lnTo>
                  <a:lnTo>
                    <a:pt x="840" y="718"/>
                  </a:lnTo>
                  <a:lnTo>
                    <a:pt x="838" y="721"/>
                  </a:lnTo>
                  <a:lnTo>
                    <a:pt x="836" y="727"/>
                  </a:lnTo>
                  <a:lnTo>
                    <a:pt x="836" y="729"/>
                  </a:lnTo>
                  <a:lnTo>
                    <a:pt x="834" y="731"/>
                  </a:lnTo>
                  <a:lnTo>
                    <a:pt x="832" y="729"/>
                  </a:lnTo>
                  <a:lnTo>
                    <a:pt x="830" y="727"/>
                  </a:lnTo>
                  <a:lnTo>
                    <a:pt x="828" y="725"/>
                  </a:lnTo>
                  <a:lnTo>
                    <a:pt x="826" y="723"/>
                  </a:lnTo>
                  <a:lnTo>
                    <a:pt x="824" y="725"/>
                  </a:lnTo>
                  <a:lnTo>
                    <a:pt x="819" y="725"/>
                  </a:lnTo>
                  <a:lnTo>
                    <a:pt x="817" y="725"/>
                  </a:lnTo>
                  <a:lnTo>
                    <a:pt x="815" y="729"/>
                  </a:lnTo>
                  <a:lnTo>
                    <a:pt x="813" y="731"/>
                  </a:lnTo>
                  <a:lnTo>
                    <a:pt x="811" y="735"/>
                  </a:lnTo>
                  <a:lnTo>
                    <a:pt x="807" y="737"/>
                  </a:lnTo>
                  <a:lnTo>
                    <a:pt x="803" y="737"/>
                  </a:lnTo>
                  <a:lnTo>
                    <a:pt x="802" y="737"/>
                  </a:lnTo>
                  <a:lnTo>
                    <a:pt x="800" y="737"/>
                  </a:lnTo>
                  <a:lnTo>
                    <a:pt x="798" y="737"/>
                  </a:lnTo>
                  <a:lnTo>
                    <a:pt x="796" y="737"/>
                  </a:lnTo>
                  <a:lnTo>
                    <a:pt x="794" y="739"/>
                  </a:lnTo>
                  <a:lnTo>
                    <a:pt x="792" y="740"/>
                  </a:lnTo>
                  <a:lnTo>
                    <a:pt x="790" y="744"/>
                  </a:lnTo>
                  <a:lnTo>
                    <a:pt x="788" y="744"/>
                  </a:lnTo>
                  <a:lnTo>
                    <a:pt x="786" y="746"/>
                  </a:lnTo>
                  <a:lnTo>
                    <a:pt x="784" y="746"/>
                  </a:lnTo>
                  <a:lnTo>
                    <a:pt x="783" y="748"/>
                  </a:lnTo>
                  <a:lnTo>
                    <a:pt x="783" y="750"/>
                  </a:lnTo>
                  <a:lnTo>
                    <a:pt x="783" y="752"/>
                  </a:lnTo>
                  <a:lnTo>
                    <a:pt x="783" y="754"/>
                  </a:lnTo>
                  <a:lnTo>
                    <a:pt x="781" y="756"/>
                  </a:lnTo>
                  <a:lnTo>
                    <a:pt x="777" y="756"/>
                  </a:lnTo>
                  <a:lnTo>
                    <a:pt x="777" y="758"/>
                  </a:lnTo>
                  <a:lnTo>
                    <a:pt x="777" y="759"/>
                  </a:lnTo>
                  <a:lnTo>
                    <a:pt x="773" y="759"/>
                  </a:lnTo>
                  <a:lnTo>
                    <a:pt x="771" y="761"/>
                  </a:lnTo>
                  <a:lnTo>
                    <a:pt x="769" y="761"/>
                  </a:lnTo>
                  <a:lnTo>
                    <a:pt x="767" y="761"/>
                  </a:lnTo>
                  <a:lnTo>
                    <a:pt x="767" y="759"/>
                  </a:lnTo>
                  <a:lnTo>
                    <a:pt x="765" y="759"/>
                  </a:lnTo>
                  <a:lnTo>
                    <a:pt x="764" y="759"/>
                  </a:lnTo>
                  <a:lnTo>
                    <a:pt x="762" y="759"/>
                  </a:lnTo>
                  <a:lnTo>
                    <a:pt x="762" y="761"/>
                  </a:lnTo>
                  <a:lnTo>
                    <a:pt x="760" y="763"/>
                  </a:lnTo>
                  <a:lnTo>
                    <a:pt x="758" y="763"/>
                  </a:lnTo>
                  <a:lnTo>
                    <a:pt x="756" y="763"/>
                  </a:lnTo>
                  <a:lnTo>
                    <a:pt x="754" y="763"/>
                  </a:lnTo>
                  <a:lnTo>
                    <a:pt x="752" y="765"/>
                  </a:lnTo>
                  <a:lnTo>
                    <a:pt x="750" y="765"/>
                  </a:lnTo>
                  <a:lnTo>
                    <a:pt x="746" y="767"/>
                  </a:lnTo>
                  <a:lnTo>
                    <a:pt x="743" y="767"/>
                  </a:lnTo>
                  <a:lnTo>
                    <a:pt x="741" y="769"/>
                  </a:lnTo>
                  <a:lnTo>
                    <a:pt x="739" y="767"/>
                  </a:lnTo>
                  <a:lnTo>
                    <a:pt x="737" y="767"/>
                  </a:lnTo>
                  <a:lnTo>
                    <a:pt x="731" y="767"/>
                  </a:lnTo>
                  <a:lnTo>
                    <a:pt x="726" y="765"/>
                  </a:lnTo>
                  <a:lnTo>
                    <a:pt x="722" y="761"/>
                  </a:lnTo>
                  <a:lnTo>
                    <a:pt x="718" y="761"/>
                  </a:lnTo>
                  <a:lnTo>
                    <a:pt x="712" y="759"/>
                  </a:lnTo>
                  <a:lnTo>
                    <a:pt x="710" y="759"/>
                  </a:lnTo>
                  <a:lnTo>
                    <a:pt x="705" y="761"/>
                  </a:lnTo>
                  <a:lnTo>
                    <a:pt x="703" y="761"/>
                  </a:lnTo>
                  <a:lnTo>
                    <a:pt x="701" y="761"/>
                  </a:lnTo>
                  <a:lnTo>
                    <a:pt x="699" y="761"/>
                  </a:lnTo>
                  <a:lnTo>
                    <a:pt x="697" y="763"/>
                  </a:lnTo>
                  <a:lnTo>
                    <a:pt x="697" y="765"/>
                  </a:lnTo>
                  <a:lnTo>
                    <a:pt x="697" y="767"/>
                  </a:lnTo>
                  <a:lnTo>
                    <a:pt x="695" y="769"/>
                  </a:lnTo>
                  <a:lnTo>
                    <a:pt x="695" y="771"/>
                  </a:lnTo>
                  <a:lnTo>
                    <a:pt x="693" y="771"/>
                  </a:lnTo>
                  <a:lnTo>
                    <a:pt x="693" y="773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3" y="782"/>
                  </a:lnTo>
                  <a:lnTo>
                    <a:pt x="691" y="784"/>
                  </a:lnTo>
                  <a:lnTo>
                    <a:pt x="689" y="784"/>
                  </a:lnTo>
                  <a:lnTo>
                    <a:pt x="688" y="786"/>
                  </a:lnTo>
                  <a:lnTo>
                    <a:pt x="686" y="786"/>
                  </a:lnTo>
                  <a:lnTo>
                    <a:pt x="686" y="784"/>
                  </a:lnTo>
                  <a:lnTo>
                    <a:pt x="684" y="784"/>
                  </a:lnTo>
                  <a:lnTo>
                    <a:pt x="682" y="784"/>
                  </a:lnTo>
                  <a:lnTo>
                    <a:pt x="680" y="786"/>
                  </a:lnTo>
                  <a:lnTo>
                    <a:pt x="678" y="786"/>
                  </a:lnTo>
                  <a:lnTo>
                    <a:pt x="676" y="786"/>
                  </a:lnTo>
                  <a:lnTo>
                    <a:pt x="672" y="786"/>
                  </a:lnTo>
                  <a:lnTo>
                    <a:pt x="670" y="786"/>
                  </a:lnTo>
                  <a:lnTo>
                    <a:pt x="669" y="786"/>
                  </a:lnTo>
                  <a:lnTo>
                    <a:pt x="667" y="784"/>
                  </a:lnTo>
                  <a:lnTo>
                    <a:pt x="665" y="784"/>
                  </a:lnTo>
                  <a:lnTo>
                    <a:pt x="663" y="786"/>
                  </a:lnTo>
                  <a:lnTo>
                    <a:pt x="657" y="788"/>
                  </a:lnTo>
                  <a:lnTo>
                    <a:pt x="653" y="792"/>
                  </a:lnTo>
                  <a:lnTo>
                    <a:pt x="650" y="794"/>
                  </a:lnTo>
                  <a:lnTo>
                    <a:pt x="646" y="796"/>
                  </a:lnTo>
                  <a:lnTo>
                    <a:pt x="644" y="797"/>
                  </a:lnTo>
                  <a:lnTo>
                    <a:pt x="642" y="801"/>
                  </a:lnTo>
                  <a:lnTo>
                    <a:pt x="638" y="811"/>
                  </a:lnTo>
                  <a:lnTo>
                    <a:pt x="636" y="815"/>
                  </a:lnTo>
                  <a:lnTo>
                    <a:pt x="634" y="818"/>
                  </a:lnTo>
                  <a:lnTo>
                    <a:pt x="631" y="820"/>
                  </a:lnTo>
                  <a:lnTo>
                    <a:pt x="627" y="822"/>
                  </a:lnTo>
                  <a:lnTo>
                    <a:pt x="623" y="822"/>
                  </a:lnTo>
                  <a:lnTo>
                    <a:pt x="619" y="822"/>
                  </a:lnTo>
                  <a:lnTo>
                    <a:pt x="615" y="818"/>
                  </a:lnTo>
                  <a:lnTo>
                    <a:pt x="613" y="815"/>
                  </a:lnTo>
                  <a:lnTo>
                    <a:pt x="612" y="813"/>
                  </a:lnTo>
                  <a:lnTo>
                    <a:pt x="610" y="813"/>
                  </a:lnTo>
                  <a:lnTo>
                    <a:pt x="608" y="813"/>
                  </a:lnTo>
                  <a:lnTo>
                    <a:pt x="604" y="816"/>
                  </a:lnTo>
                  <a:lnTo>
                    <a:pt x="602" y="818"/>
                  </a:lnTo>
                  <a:lnTo>
                    <a:pt x="600" y="820"/>
                  </a:lnTo>
                  <a:lnTo>
                    <a:pt x="598" y="820"/>
                  </a:lnTo>
                  <a:lnTo>
                    <a:pt x="594" y="822"/>
                  </a:lnTo>
                  <a:lnTo>
                    <a:pt x="589" y="822"/>
                  </a:lnTo>
                  <a:lnTo>
                    <a:pt x="583" y="824"/>
                  </a:lnTo>
                  <a:lnTo>
                    <a:pt x="575" y="824"/>
                  </a:lnTo>
                  <a:lnTo>
                    <a:pt x="568" y="824"/>
                  </a:lnTo>
                  <a:lnTo>
                    <a:pt x="560" y="822"/>
                  </a:lnTo>
                  <a:lnTo>
                    <a:pt x="556" y="820"/>
                  </a:lnTo>
                  <a:lnTo>
                    <a:pt x="553" y="822"/>
                  </a:lnTo>
                  <a:lnTo>
                    <a:pt x="551" y="822"/>
                  </a:lnTo>
                  <a:lnTo>
                    <a:pt x="547" y="824"/>
                  </a:lnTo>
                  <a:lnTo>
                    <a:pt x="547" y="826"/>
                  </a:lnTo>
                  <a:lnTo>
                    <a:pt x="543" y="828"/>
                  </a:lnTo>
                  <a:lnTo>
                    <a:pt x="541" y="826"/>
                  </a:lnTo>
                  <a:lnTo>
                    <a:pt x="539" y="826"/>
                  </a:lnTo>
                  <a:lnTo>
                    <a:pt x="536" y="826"/>
                  </a:lnTo>
                  <a:lnTo>
                    <a:pt x="534" y="824"/>
                  </a:lnTo>
                  <a:lnTo>
                    <a:pt x="532" y="826"/>
                  </a:lnTo>
                  <a:lnTo>
                    <a:pt x="530" y="826"/>
                  </a:lnTo>
                  <a:lnTo>
                    <a:pt x="524" y="826"/>
                  </a:lnTo>
                  <a:lnTo>
                    <a:pt x="518" y="828"/>
                  </a:lnTo>
                  <a:lnTo>
                    <a:pt x="507" y="830"/>
                  </a:lnTo>
                  <a:lnTo>
                    <a:pt x="503" y="832"/>
                  </a:lnTo>
                  <a:lnTo>
                    <a:pt x="498" y="834"/>
                  </a:lnTo>
                  <a:lnTo>
                    <a:pt x="494" y="835"/>
                  </a:lnTo>
                  <a:lnTo>
                    <a:pt x="490" y="835"/>
                  </a:lnTo>
                  <a:lnTo>
                    <a:pt x="488" y="834"/>
                  </a:lnTo>
                  <a:lnTo>
                    <a:pt x="479" y="832"/>
                  </a:lnTo>
                  <a:lnTo>
                    <a:pt x="473" y="830"/>
                  </a:lnTo>
                  <a:lnTo>
                    <a:pt x="469" y="828"/>
                  </a:lnTo>
                  <a:lnTo>
                    <a:pt x="461" y="826"/>
                  </a:lnTo>
                  <a:lnTo>
                    <a:pt x="452" y="826"/>
                  </a:lnTo>
                  <a:lnTo>
                    <a:pt x="444" y="824"/>
                  </a:lnTo>
                  <a:lnTo>
                    <a:pt x="437" y="824"/>
                  </a:lnTo>
                  <a:lnTo>
                    <a:pt x="423" y="820"/>
                  </a:lnTo>
                  <a:lnTo>
                    <a:pt x="412" y="822"/>
                  </a:lnTo>
                  <a:lnTo>
                    <a:pt x="401" y="820"/>
                  </a:lnTo>
                  <a:lnTo>
                    <a:pt x="395" y="820"/>
                  </a:lnTo>
                  <a:lnTo>
                    <a:pt x="389" y="818"/>
                  </a:lnTo>
                  <a:lnTo>
                    <a:pt x="385" y="815"/>
                  </a:lnTo>
                  <a:lnTo>
                    <a:pt x="380" y="809"/>
                  </a:lnTo>
                  <a:lnTo>
                    <a:pt x="374" y="805"/>
                  </a:lnTo>
                  <a:lnTo>
                    <a:pt x="372" y="799"/>
                  </a:lnTo>
                  <a:lnTo>
                    <a:pt x="368" y="796"/>
                  </a:lnTo>
                  <a:lnTo>
                    <a:pt x="365" y="788"/>
                  </a:lnTo>
                  <a:lnTo>
                    <a:pt x="361" y="778"/>
                  </a:lnTo>
                  <a:lnTo>
                    <a:pt x="355" y="769"/>
                  </a:lnTo>
                  <a:lnTo>
                    <a:pt x="351" y="759"/>
                  </a:lnTo>
                  <a:lnTo>
                    <a:pt x="347" y="756"/>
                  </a:lnTo>
                  <a:lnTo>
                    <a:pt x="346" y="748"/>
                  </a:lnTo>
                  <a:lnTo>
                    <a:pt x="344" y="746"/>
                  </a:lnTo>
                  <a:lnTo>
                    <a:pt x="342" y="746"/>
                  </a:lnTo>
                  <a:lnTo>
                    <a:pt x="340" y="746"/>
                  </a:lnTo>
                  <a:lnTo>
                    <a:pt x="334" y="748"/>
                  </a:lnTo>
                  <a:lnTo>
                    <a:pt x="325" y="750"/>
                  </a:lnTo>
                  <a:lnTo>
                    <a:pt x="313" y="752"/>
                  </a:lnTo>
                  <a:lnTo>
                    <a:pt x="300" y="754"/>
                  </a:lnTo>
                  <a:lnTo>
                    <a:pt x="296" y="754"/>
                  </a:lnTo>
                  <a:lnTo>
                    <a:pt x="292" y="754"/>
                  </a:lnTo>
                  <a:lnTo>
                    <a:pt x="287" y="754"/>
                  </a:lnTo>
                  <a:lnTo>
                    <a:pt x="279" y="752"/>
                  </a:lnTo>
                  <a:lnTo>
                    <a:pt x="271" y="750"/>
                  </a:lnTo>
                  <a:lnTo>
                    <a:pt x="268" y="750"/>
                  </a:lnTo>
                  <a:lnTo>
                    <a:pt x="266" y="748"/>
                  </a:lnTo>
                  <a:lnTo>
                    <a:pt x="264" y="748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0" y="752"/>
                  </a:lnTo>
                  <a:lnTo>
                    <a:pt x="256" y="758"/>
                  </a:lnTo>
                  <a:lnTo>
                    <a:pt x="252" y="765"/>
                  </a:lnTo>
                  <a:lnTo>
                    <a:pt x="245" y="777"/>
                  </a:lnTo>
                  <a:lnTo>
                    <a:pt x="241" y="784"/>
                  </a:lnTo>
                  <a:lnTo>
                    <a:pt x="235" y="792"/>
                  </a:lnTo>
                  <a:lnTo>
                    <a:pt x="230" y="799"/>
                  </a:lnTo>
                  <a:lnTo>
                    <a:pt x="228" y="805"/>
                  </a:lnTo>
                  <a:lnTo>
                    <a:pt x="226" y="807"/>
                  </a:lnTo>
                  <a:lnTo>
                    <a:pt x="224" y="809"/>
                  </a:lnTo>
                  <a:lnTo>
                    <a:pt x="224" y="811"/>
                  </a:lnTo>
                  <a:lnTo>
                    <a:pt x="222" y="811"/>
                  </a:lnTo>
                  <a:lnTo>
                    <a:pt x="220" y="813"/>
                  </a:lnTo>
                  <a:lnTo>
                    <a:pt x="218" y="813"/>
                  </a:lnTo>
                  <a:lnTo>
                    <a:pt x="218" y="815"/>
                  </a:lnTo>
                  <a:lnTo>
                    <a:pt x="216" y="815"/>
                  </a:lnTo>
                  <a:lnTo>
                    <a:pt x="216" y="816"/>
                  </a:lnTo>
                  <a:lnTo>
                    <a:pt x="216" y="818"/>
                  </a:lnTo>
                  <a:lnTo>
                    <a:pt x="216" y="820"/>
                  </a:lnTo>
                  <a:lnTo>
                    <a:pt x="214" y="822"/>
                  </a:lnTo>
                  <a:lnTo>
                    <a:pt x="214" y="824"/>
                  </a:lnTo>
                  <a:lnTo>
                    <a:pt x="213" y="824"/>
                  </a:lnTo>
                  <a:lnTo>
                    <a:pt x="213" y="826"/>
                  </a:lnTo>
                  <a:lnTo>
                    <a:pt x="207" y="822"/>
                  </a:lnTo>
                  <a:lnTo>
                    <a:pt x="201" y="816"/>
                  </a:lnTo>
                  <a:lnTo>
                    <a:pt x="190" y="807"/>
                  </a:lnTo>
                  <a:lnTo>
                    <a:pt x="182" y="799"/>
                  </a:lnTo>
                  <a:lnTo>
                    <a:pt x="173" y="788"/>
                  </a:lnTo>
                  <a:lnTo>
                    <a:pt x="161" y="777"/>
                  </a:lnTo>
                  <a:lnTo>
                    <a:pt x="156" y="773"/>
                  </a:lnTo>
                  <a:lnTo>
                    <a:pt x="154" y="769"/>
                  </a:lnTo>
                  <a:lnTo>
                    <a:pt x="148" y="763"/>
                  </a:lnTo>
                  <a:lnTo>
                    <a:pt x="144" y="759"/>
                  </a:lnTo>
                  <a:lnTo>
                    <a:pt x="140" y="756"/>
                  </a:lnTo>
                  <a:lnTo>
                    <a:pt x="137" y="754"/>
                  </a:lnTo>
                  <a:lnTo>
                    <a:pt x="135" y="752"/>
                  </a:lnTo>
                  <a:lnTo>
                    <a:pt x="133" y="750"/>
                  </a:lnTo>
                  <a:lnTo>
                    <a:pt x="131" y="746"/>
                  </a:lnTo>
                  <a:lnTo>
                    <a:pt x="129" y="739"/>
                  </a:lnTo>
                  <a:lnTo>
                    <a:pt x="127" y="733"/>
                  </a:lnTo>
                  <a:lnTo>
                    <a:pt x="127" y="729"/>
                  </a:lnTo>
                  <a:lnTo>
                    <a:pt x="125" y="725"/>
                  </a:lnTo>
                  <a:lnTo>
                    <a:pt x="125" y="723"/>
                  </a:lnTo>
                  <a:lnTo>
                    <a:pt x="127" y="721"/>
                  </a:lnTo>
                  <a:lnTo>
                    <a:pt x="127" y="720"/>
                  </a:lnTo>
                  <a:lnTo>
                    <a:pt x="129" y="718"/>
                  </a:lnTo>
                  <a:lnTo>
                    <a:pt x="129" y="716"/>
                  </a:lnTo>
                  <a:lnTo>
                    <a:pt x="129" y="714"/>
                  </a:lnTo>
                  <a:lnTo>
                    <a:pt x="127" y="712"/>
                  </a:lnTo>
                  <a:lnTo>
                    <a:pt x="127" y="710"/>
                  </a:lnTo>
                  <a:lnTo>
                    <a:pt x="127" y="708"/>
                  </a:lnTo>
                  <a:lnTo>
                    <a:pt x="129" y="706"/>
                  </a:lnTo>
                  <a:lnTo>
                    <a:pt x="129" y="704"/>
                  </a:lnTo>
                  <a:lnTo>
                    <a:pt x="131" y="702"/>
                  </a:lnTo>
                  <a:lnTo>
                    <a:pt x="131" y="701"/>
                  </a:lnTo>
                  <a:lnTo>
                    <a:pt x="135" y="697"/>
                  </a:lnTo>
                  <a:lnTo>
                    <a:pt x="137" y="695"/>
                  </a:lnTo>
                  <a:lnTo>
                    <a:pt x="138" y="695"/>
                  </a:lnTo>
                  <a:lnTo>
                    <a:pt x="138" y="693"/>
                  </a:lnTo>
                  <a:lnTo>
                    <a:pt x="138" y="691"/>
                  </a:lnTo>
                  <a:lnTo>
                    <a:pt x="144" y="687"/>
                  </a:lnTo>
                  <a:lnTo>
                    <a:pt x="144" y="683"/>
                  </a:lnTo>
                  <a:lnTo>
                    <a:pt x="144" y="680"/>
                  </a:lnTo>
                  <a:lnTo>
                    <a:pt x="142" y="678"/>
                  </a:lnTo>
                  <a:lnTo>
                    <a:pt x="142" y="676"/>
                  </a:lnTo>
                  <a:lnTo>
                    <a:pt x="116" y="674"/>
                  </a:lnTo>
                  <a:lnTo>
                    <a:pt x="78" y="655"/>
                  </a:lnTo>
                  <a:lnTo>
                    <a:pt x="61" y="642"/>
                  </a:lnTo>
                  <a:lnTo>
                    <a:pt x="45" y="628"/>
                  </a:lnTo>
                  <a:lnTo>
                    <a:pt x="40" y="623"/>
                  </a:lnTo>
                  <a:lnTo>
                    <a:pt x="28" y="613"/>
                  </a:lnTo>
                  <a:lnTo>
                    <a:pt x="5" y="592"/>
                  </a:lnTo>
                  <a:lnTo>
                    <a:pt x="5" y="594"/>
                  </a:lnTo>
                  <a:lnTo>
                    <a:pt x="3" y="592"/>
                  </a:lnTo>
                  <a:lnTo>
                    <a:pt x="5" y="592"/>
                  </a:lnTo>
                  <a:lnTo>
                    <a:pt x="5" y="590"/>
                  </a:lnTo>
                  <a:lnTo>
                    <a:pt x="3" y="588"/>
                  </a:lnTo>
                  <a:lnTo>
                    <a:pt x="2" y="588"/>
                  </a:lnTo>
                  <a:lnTo>
                    <a:pt x="0" y="587"/>
                  </a:lnTo>
                  <a:lnTo>
                    <a:pt x="61" y="558"/>
                  </a:lnTo>
                  <a:lnTo>
                    <a:pt x="61" y="560"/>
                  </a:lnTo>
                  <a:lnTo>
                    <a:pt x="62" y="560"/>
                  </a:lnTo>
                  <a:lnTo>
                    <a:pt x="66" y="493"/>
                  </a:lnTo>
                  <a:lnTo>
                    <a:pt x="74" y="381"/>
                  </a:lnTo>
                  <a:lnTo>
                    <a:pt x="119" y="372"/>
                  </a:lnTo>
                  <a:lnTo>
                    <a:pt x="201" y="387"/>
                  </a:lnTo>
                  <a:lnTo>
                    <a:pt x="218" y="380"/>
                  </a:lnTo>
                  <a:lnTo>
                    <a:pt x="220" y="380"/>
                  </a:lnTo>
                  <a:lnTo>
                    <a:pt x="264" y="362"/>
                  </a:lnTo>
                  <a:lnTo>
                    <a:pt x="490" y="226"/>
                  </a:lnTo>
                  <a:lnTo>
                    <a:pt x="617" y="195"/>
                  </a:lnTo>
                  <a:lnTo>
                    <a:pt x="632" y="191"/>
                  </a:lnTo>
                  <a:lnTo>
                    <a:pt x="644" y="190"/>
                  </a:lnTo>
                  <a:lnTo>
                    <a:pt x="661" y="176"/>
                  </a:lnTo>
                  <a:lnTo>
                    <a:pt x="686" y="155"/>
                  </a:lnTo>
                  <a:lnTo>
                    <a:pt x="686" y="131"/>
                  </a:lnTo>
                  <a:lnTo>
                    <a:pt x="697" y="121"/>
                  </a:lnTo>
                  <a:lnTo>
                    <a:pt x="720" y="104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B9C4FA43-A32C-4572-A062-C043229C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516"/>
              <a:ext cx="1397" cy="1322"/>
            </a:xfrm>
            <a:custGeom>
              <a:avLst/>
              <a:gdLst>
                <a:gd name="T0" fmla="*/ 619 w 1397"/>
                <a:gd name="T1" fmla="*/ 64 h 1322"/>
                <a:gd name="T2" fmla="*/ 735 w 1397"/>
                <a:gd name="T3" fmla="*/ 72 h 1322"/>
                <a:gd name="T4" fmla="*/ 718 w 1397"/>
                <a:gd name="T5" fmla="*/ 153 h 1322"/>
                <a:gd name="T6" fmla="*/ 711 w 1397"/>
                <a:gd name="T7" fmla="*/ 290 h 1322"/>
                <a:gd name="T8" fmla="*/ 730 w 1397"/>
                <a:gd name="T9" fmla="*/ 406 h 1322"/>
                <a:gd name="T10" fmla="*/ 821 w 1397"/>
                <a:gd name="T11" fmla="*/ 484 h 1322"/>
                <a:gd name="T12" fmla="*/ 834 w 1397"/>
                <a:gd name="T13" fmla="*/ 537 h 1322"/>
                <a:gd name="T14" fmla="*/ 832 w 1397"/>
                <a:gd name="T15" fmla="*/ 562 h 1322"/>
                <a:gd name="T16" fmla="*/ 813 w 1397"/>
                <a:gd name="T17" fmla="*/ 594 h 1322"/>
                <a:gd name="T18" fmla="*/ 828 w 1397"/>
                <a:gd name="T19" fmla="*/ 615 h 1322"/>
                <a:gd name="T20" fmla="*/ 832 w 1397"/>
                <a:gd name="T21" fmla="*/ 651 h 1322"/>
                <a:gd name="T22" fmla="*/ 864 w 1397"/>
                <a:gd name="T23" fmla="*/ 695 h 1322"/>
                <a:gd name="T24" fmla="*/ 874 w 1397"/>
                <a:gd name="T25" fmla="*/ 704 h 1322"/>
                <a:gd name="T26" fmla="*/ 887 w 1397"/>
                <a:gd name="T27" fmla="*/ 731 h 1322"/>
                <a:gd name="T28" fmla="*/ 912 w 1397"/>
                <a:gd name="T29" fmla="*/ 758 h 1322"/>
                <a:gd name="T30" fmla="*/ 942 w 1397"/>
                <a:gd name="T31" fmla="*/ 786 h 1322"/>
                <a:gd name="T32" fmla="*/ 961 w 1397"/>
                <a:gd name="T33" fmla="*/ 811 h 1322"/>
                <a:gd name="T34" fmla="*/ 973 w 1397"/>
                <a:gd name="T35" fmla="*/ 834 h 1322"/>
                <a:gd name="T36" fmla="*/ 988 w 1397"/>
                <a:gd name="T37" fmla="*/ 871 h 1322"/>
                <a:gd name="T38" fmla="*/ 1085 w 1397"/>
                <a:gd name="T39" fmla="*/ 896 h 1322"/>
                <a:gd name="T40" fmla="*/ 1150 w 1397"/>
                <a:gd name="T41" fmla="*/ 915 h 1322"/>
                <a:gd name="T42" fmla="*/ 1220 w 1397"/>
                <a:gd name="T43" fmla="*/ 953 h 1322"/>
                <a:gd name="T44" fmla="*/ 1227 w 1397"/>
                <a:gd name="T45" fmla="*/ 999 h 1322"/>
                <a:gd name="T46" fmla="*/ 1296 w 1397"/>
                <a:gd name="T47" fmla="*/ 1039 h 1322"/>
                <a:gd name="T48" fmla="*/ 1357 w 1397"/>
                <a:gd name="T49" fmla="*/ 1061 h 1322"/>
                <a:gd name="T50" fmla="*/ 1389 w 1397"/>
                <a:gd name="T51" fmla="*/ 1084 h 1322"/>
                <a:gd name="T52" fmla="*/ 1360 w 1397"/>
                <a:gd name="T53" fmla="*/ 1084 h 1322"/>
                <a:gd name="T54" fmla="*/ 1345 w 1397"/>
                <a:gd name="T55" fmla="*/ 1067 h 1322"/>
                <a:gd name="T56" fmla="*/ 1343 w 1397"/>
                <a:gd name="T57" fmla="*/ 1094 h 1322"/>
                <a:gd name="T58" fmla="*/ 1313 w 1397"/>
                <a:gd name="T59" fmla="*/ 1099 h 1322"/>
                <a:gd name="T60" fmla="*/ 1284 w 1397"/>
                <a:gd name="T61" fmla="*/ 1092 h 1322"/>
                <a:gd name="T62" fmla="*/ 1222 w 1397"/>
                <a:gd name="T63" fmla="*/ 1069 h 1322"/>
                <a:gd name="T64" fmla="*/ 1197 w 1397"/>
                <a:gd name="T65" fmla="*/ 1250 h 1322"/>
                <a:gd name="T66" fmla="*/ 1165 w 1397"/>
                <a:gd name="T67" fmla="*/ 1255 h 1322"/>
                <a:gd name="T68" fmla="*/ 1144 w 1397"/>
                <a:gd name="T69" fmla="*/ 1278 h 1322"/>
                <a:gd name="T70" fmla="*/ 1115 w 1397"/>
                <a:gd name="T71" fmla="*/ 1282 h 1322"/>
                <a:gd name="T72" fmla="*/ 1108 w 1397"/>
                <a:gd name="T73" fmla="*/ 1299 h 1322"/>
                <a:gd name="T74" fmla="*/ 1087 w 1397"/>
                <a:gd name="T75" fmla="*/ 1287 h 1322"/>
                <a:gd name="T76" fmla="*/ 1077 w 1397"/>
                <a:gd name="T77" fmla="*/ 1305 h 1322"/>
                <a:gd name="T78" fmla="*/ 1053 w 1397"/>
                <a:gd name="T79" fmla="*/ 1306 h 1322"/>
                <a:gd name="T80" fmla="*/ 1024 w 1397"/>
                <a:gd name="T81" fmla="*/ 1312 h 1322"/>
                <a:gd name="T82" fmla="*/ 1013 w 1397"/>
                <a:gd name="T83" fmla="*/ 1305 h 1322"/>
                <a:gd name="T84" fmla="*/ 999 w 1397"/>
                <a:gd name="T85" fmla="*/ 1310 h 1322"/>
                <a:gd name="T86" fmla="*/ 982 w 1397"/>
                <a:gd name="T87" fmla="*/ 1306 h 1322"/>
                <a:gd name="T88" fmla="*/ 961 w 1397"/>
                <a:gd name="T89" fmla="*/ 1320 h 1322"/>
                <a:gd name="T90" fmla="*/ 948 w 1397"/>
                <a:gd name="T91" fmla="*/ 1286 h 1322"/>
                <a:gd name="T92" fmla="*/ 918 w 1397"/>
                <a:gd name="T93" fmla="*/ 1272 h 1322"/>
                <a:gd name="T94" fmla="*/ 899 w 1397"/>
                <a:gd name="T95" fmla="*/ 1238 h 1322"/>
                <a:gd name="T96" fmla="*/ 859 w 1397"/>
                <a:gd name="T97" fmla="*/ 1194 h 1322"/>
                <a:gd name="T98" fmla="*/ 739 w 1397"/>
                <a:gd name="T99" fmla="*/ 1124 h 1322"/>
                <a:gd name="T100" fmla="*/ 676 w 1397"/>
                <a:gd name="T101" fmla="*/ 1050 h 1322"/>
                <a:gd name="T102" fmla="*/ 629 w 1397"/>
                <a:gd name="T103" fmla="*/ 991 h 1322"/>
                <a:gd name="T104" fmla="*/ 633 w 1397"/>
                <a:gd name="T105" fmla="*/ 944 h 1322"/>
                <a:gd name="T106" fmla="*/ 574 w 1397"/>
                <a:gd name="T107" fmla="*/ 965 h 1322"/>
                <a:gd name="T108" fmla="*/ 521 w 1397"/>
                <a:gd name="T109" fmla="*/ 951 h 1322"/>
                <a:gd name="T110" fmla="*/ 475 w 1397"/>
                <a:gd name="T111" fmla="*/ 946 h 1322"/>
                <a:gd name="T112" fmla="*/ 452 w 1397"/>
                <a:gd name="T113" fmla="*/ 984 h 1322"/>
                <a:gd name="T114" fmla="*/ 429 w 1397"/>
                <a:gd name="T115" fmla="*/ 961 h 1322"/>
                <a:gd name="T116" fmla="*/ 450 w 1397"/>
                <a:gd name="T117" fmla="*/ 923 h 1322"/>
                <a:gd name="T118" fmla="*/ 454 w 1397"/>
                <a:gd name="T119" fmla="*/ 898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7" h="1322">
                  <a:moveTo>
                    <a:pt x="0" y="104"/>
                  </a:moveTo>
                  <a:lnTo>
                    <a:pt x="40" y="76"/>
                  </a:lnTo>
                  <a:lnTo>
                    <a:pt x="68" y="53"/>
                  </a:lnTo>
                  <a:lnTo>
                    <a:pt x="70" y="53"/>
                  </a:lnTo>
                  <a:lnTo>
                    <a:pt x="141" y="0"/>
                  </a:lnTo>
                  <a:lnTo>
                    <a:pt x="313" y="0"/>
                  </a:lnTo>
                  <a:lnTo>
                    <a:pt x="351" y="51"/>
                  </a:lnTo>
                  <a:lnTo>
                    <a:pt x="437" y="3"/>
                  </a:lnTo>
                  <a:lnTo>
                    <a:pt x="585" y="53"/>
                  </a:lnTo>
                  <a:lnTo>
                    <a:pt x="589" y="55"/>
                  </a:lnTo>
                  <a:lnTo>
                    <a:pt x="591" y="57"/>
                  </a:lnTo>
                  <a:lnTo>
                    <a:pt x="591" y="55"/>
                  </a:lnTo>
                  <a:lnTo>
                    <a:pt x="597" y="57"/>
                  </a:lnTo>
                  <a:lnTo>
                    <a:pt x="606" y="58"/>
                  </a:lnTo>
                  <a:lnTo>
                    <a:pt x="612" y="60"/>
                  </a:lnTo>
                  <a:lnTo>
                    <a:pt x="616" y="64"/>
                  </a:lnTo>
                  <a:lnTo>
                    <a:pt x="619" y="64"/>
                  </a:lnTo>
                  <a:lnTo>
                    <a:pt x="625" y="64"/>
                  </a:lnTo>
                  <a:lnTo>
                    <a:pt x="635" y="64"/>
                  </a:lnTo>
                  <a:lnTo>
                    <a:pt x="642" y="66"/>
                  </a:lnTo>
                  <a:lnTo>
                    <a:pt x="644" y="66"/>
                  </a:lnTo>
                  <a:lnTo>
                    <a:pt x="650" y="66"/>
                  </a:lnTo>
                  <a:lnTo>
                    <a:pt x="657" y="66"/>
                  </a:lnTo>
                  <a:lnTo>
                    <a:pt x="669" y="66"/>
                  </a:lnTo>
                  <a:lnTo>
                    <a:pt x="678" y="64"/>
                  </a:lnTo>
                  <a:lnTo>
                    <a:pt x="688" y="64"/>
                  </a:lnTo>
                  <a:lnTo>
                    <a:pt x="697" y="62"/>
                  </a:lnTo>
                  <a:lnTo>
                    <a:pt x="707" y="60"/>
                  </a:lnTo>
                  <a:lnTo>
                    <a:pt x="718" y="57"/>
                  </a:lnTo>
                  <a:lnTo>
                    <a:pt x="726" y="53"/>
                  </a:lnTo>
                  <a:lnTo>
                    <a:pt x="731" y="53"/>
                  </a:lnTo>
                  <a:lnTo>
                    <a:pt x="733" y="53"/>
                  </a:lnTo>
                  <a:lnTo>
                    <a:pt x="733" y="55"/>
                  </a:lnTo>
                  <a:lnTo>
                    <a:pt x="735" y="72"/>
                  </a:lnTo>
                  <a:lnTo>
                    <a:pt x="737" y="89"/>
                  </a:lnTo>
                  <a:lnTo>
                    <a:pt x="737" y="100"/>
                  </a:lnTo>
                  <a:lnTo>
                    <a:pt x="739" y="112"/>
                  </a:lnTo>
                  <a:lnTo>
                    <a:pt x="739" y="117"/>
                  </a:lnTo>
                  <a:lnTo>
                    <a:pt x="737" y="119"/>
                  </a:lnTo>
                  <a:lnTo>
                    <a:pt x="737" y="123"/>
                  </a:lnTo>
                  <a:lnTo>
                    <a:pt x="735" y="125"/>
                  </a:lnTo>
                  <a:lnTo>
                    <a:pt x="731" y="129"/>
                  </a:lnTo>
                  <a:lnTo>
                    <a:pt x="728" y="131"/>
                  </a:lnTo>
                  <a:lnTo>
                    <a:pt x="724" y="134"/>
                  </a:lnTo>
                  <a:lnTo>
                    <a:pt x="722" y="136"/>
                  </a:lnTo>
                  <a:lnTo>
                    <a:pt x="720" y="138"/>
                  </a:lnTo>
                  <a:lnTo>
                    <a:pt x="720" y="140"/>
                  </a:lnTo>
                  <a:lnTo>
                    <a:pt x="718" y="144"/>
                  </a:lnTo>
                  <a:lnTo>
                    <a:pt x="718" y="150"/>
                  </a:lnTo>
                  <a:lnTo>
                    <a:pt x="718" y="152"/>
                  </a:lnTo>
                  <a:lnTo>
                    <a:pt x="718" y="153"/>
                  </a:lnTo>
                  <a:lnTo>
                    <a:pt x="718" y="157"/>
                  </a:lnTo>
                  <a:lnTo>
                    <a:pt x="720" y="159"/>
                  </a:lnTo>
                  <a:lnTo>
                    <a:pt x="726" y="174"/>
                  </a:lnTo>
                  <a:lnTo>
                    <a:pt x="731" y="188"/>
                  </a:lnTo>
                  <a:lnTo>
                    <a:pt x="735" y="197"/>
                  </a:lnTo>
                  <a:lnTo>
                    <a:pt x="737" y="201"/>
                  </a:lnTo>
                  <a:lnTo>
                    <a:pt x="737" y="203"/>
                  </a:lnTo>
                  <a:lnTo>
                    <a:pt x="739" y="207"/>
                  </a:lnTo>
                  <a:lnTo>
                    <a:pt x="739" y="209"/>
                  </a:lnTo>
                  <a:lnTo>
                    <a:pt x="739" y="212"/>
                  </a:lnTo>
                  <a:lnTo>
                    <a:pt x="737" y="220"/>
                  </a:lnTo>
                  <a:lnTo>
                    <a:pt x="735" y="226"/>
                  </a:lnTo>
                  <a:lnTo>
                    <a:pt x="735" y="233"/>
                  </a:lnTo>
                  <a:lnTo>
                    <a:pt x="724" y="260"/>
                  </a:lnTo>
                  <a:lnTo>
                    <a:pt x="720" y="271"/>
                  </a:lnTo>
                  <a:lnTo>
                    <a:pt x="714" y="281"/>
                  </a:lnTo>
                  <a:lnTo>
                    <a:pt x="711" y="290"/>
                  </a:lnTo>
                  <a:lnTo>
                    <a:pt x="707" y="300"/>
                  </a:lnTo>
                  <a:lnTo>
                    <a:pt x="705" y="311"/>
                  </a:lnTo>
                  <a:lnTo>
                    <a:pt x="701" y="321"/>
                  </a:lnTo>
                  <a:lnTo>
                    <a:pt x="699" y="330"/>
                  </a:lnTo>
                  <a:lnTo>
                    <a:pt x="697" y="338"/>
                  </a:lnTo>
                  <a:lnTo>
                    <a:pt x="695" y="345"/>
                  </a:lnTo>
                  <a:lnTo>
                    <a:pt x="699" y="359"/>
                  </a:lnTo>
                  <a:lnTo>
                    <a:pt x="703" y="368"/>
                  </a:lnTo>
                  <a:lnTo>
                    <a:pt x="707" y="378"/>
                  </a:lnTo>
                  <a:lnTo>
                    <a:pt x="709" y="381"/>
                  </a:lnTo>
                  <a:lnTo>
                    <a:pt x="711" y="385"/>
                  </a:lnTo>
                  <a:lnTo>
                    <a:pt x="711" y="387"/>
                  </a:lnTo>
                  <a:lnTo>
                    <a:pt x="712" y="389"/>
                  </a:lnTo>
                  <a:lnTo>
                    <a:pt x="714" y="391"/>
                  </a:lnTo>
                  <a:lnTo>
                    <a:pt x="718" y="397"/>
                  </a:lnTo>
                  <a:lnTo>
                    <a:pt x="724" y="400"/>
                  </a:lnTo>
                  <a:lnTo>
                    <a:pt x="730" y="406"/>
                  </a:lnTo>
                  <a:lnTo>
                    <a:pt x="733" y="410"/>
                  </a:lnTo>
                  <a:lnTo>
                    <a:pt x="741" y="416"/>
                  </a:lnTo>
                  <a:lnTo>
                    <a:pt x="758" y="433"/>
                  </a:lnTo>
                  <a:lnTo>
                    <a:pt x="766" y="440"/>
                  </a:lnTo>
                  <a:lnTo>
                    <a:pt x="777" y="448"/>
                  </a:lnTo>
                  <a:lnTo>
                    <a:pt x="785" y="450"/>
                  </a:lnTo>
                  <a:lnTo>
                    <a:pt x="788" y="452"/>
                  </a:lnTo>
                  <a:lnTo>
                    <a:pt x="792" y="452"/>
                  </a:lnTo>
                  <a:lnTo>
                    <a:pt x="794" y="454"/>
                  </a:lnTo>
                  <a:lnTo>
                    <a:pt x="798" y="457"/>
                  </a:lnTo>
                  <a:lnTo>
                    <a:pt x="800" y="459"/>
                  </a:lnTo>
                  <a:lnTo>
                    <a:pt x="804" y="463"/>
                  </a:lnTo>
                  <a:lnTo>
                    <a:pt x="806" y="467"/>
                  </a:lnTo>
                  <a:lnTo>
                    <a:pt x="809" y="473"/>
                  </a:lnTo>
                  <a:lnTo>
                    <a:pt x="813" y="476"/>
                  </a:lnTo>
                  <a:lnTo>
                    <a:pt x="817" y="480"/>
                  </a:lnTo>
                  <a:lnTo>
                    <a:pt x="821" y="484"/>
                  </a:lnTo>
                  <a:lnTo>
                    <a:pt x="826" y="488"/>
                  </a:lnTo>
                  <a:lnTo>
                    <a:pt x="828" y="492"/>
                  </a:lnTo>
                  <a:lnTo>
                    <a:pt x="830" y="495"/>
                  </a:lnTo>
                  <a:lnTo>
                    <a:pt x="832" y="497"/>
                  </a:lnTo>
                  <a:lnTo>
                    <a:pt x="836" y="501"/>
                  </a:lnTo>
                  <a:lnTo>
                    <a:pt x="836" y="507"/>
                  </a:lnTo>
                  <a:lnTo>
                    <a:pt x="840" y="514"/>
                  </a:lnTo>
                  <a:lnTo>
                    <a:pt x="842" y="518"/>
                  </a:lnTo>
                  <a:lnTo>
                    <a:pt x="844" y="518"/>
                  </a:lnTo>
                  <a:lnTo>
                    <a:pt x="844" y="522"/>
                  </a:lnTo>
                  <a:lnTo>
                    <a:pt x="842" y="524"/>
                  </a:lnTo>
                  <a:lnTo>
                    <a:pt x="840" y="524"/>
                  </a:lnTo>
                  <a:lnTo>
                    <a:pt x="838" y="526"/>
                  </a:lnTo>
                  <a:lnTo>
                    <a:pt x="836" y="528"/>
                  </a:lnTo>
                  <a:lnTo>
                    <a:pt x="834" y="531"/>
                  </a:lnTo>
                  <a:lnTo>
                    <a:pt x="834" y="533"/>
                  </a:lnTo>
                  <a:lnTo>
                    <a:pt x="834" y="537"/>
                  </a:lnTo>
                  <a:lnTo>
                    <a:pt x="834" y="539"/>
                  </a:lnTo>
                  <a:lnTo>
                    <a:pt x="832" y="541"/>
                  </a:lnTo>
                  <a:lnTo>
                    <a:pt x="832" y="543"/>
                  </a:lnTo>
                  <a:lnTo>
                    <a:pt x="832" y="545"/>
                  </a:lnTo>
                  <a:lnTo>
                    <a:pt x="834" y="549"/>
                  </a:lnTo>
                  <a:lnTo>
                    <a:pt x="834" y="550"/>
                  </a:lnTo>
                  <a:lnTo>
                    <a:pt x="836" y="550"/>
                  </a:lnTo>
                  <a:lnTo>
                    <a:pt x="836" y="552"/>
                  </a:lnTo>
                  <a:lnTo>
                    <a:pt x="838" y="552"/>
                  </a:lnTo>
                  <a:lnTo>
                    <a:pt x="838" y="554"/>
                  </a:lnTo>
                  <a:lnTo>
                    <a:pt x="838" y="556"/>
                  </a:lnTo>
                  <a:lnTo>
                    <a:pt x="838" y="558"/>
                  </a:lnTo>
                  <a:lnTo>
                    <a:pt x="836" y="558"/>
                  </a:lnTo>
                  <a:lnTo>
                    <a:pt x="836" y="560"/>
                  </a:lnTo>
                  <a:lnTo>
                    <a:pt x="834" y="560"/>
                  </a:lnTo>
                  <a:lnTo>
                    <a:pt x="834" y="562"/>
                  </a:lnTo>
                  <a:lnTo>
                    <a:pt x="832" y="562"/>
                  </a:lnTo>
                  <a:lnTo>
                    <a:pt x="832" y="564"/>
                  </a:lnTo>
                  <a:lnTo>
                    <a:pt x="830" y="564"/>
                  </a:lnTo>
                  <a:lnTo>
                    <a:pt x="830" y="566"/>
                  </a:lnTo>
                  <a:lnTo>
                    <a:pt x="828" y="566"/>
                  </a:lnTo>
                  <a:lnTo>
                    <a:pt x="826" y="568"/>
                  </a:lnTo>
                  <a:lnTo>
                    <a:pt x="825" y="569"/>
                  </a:lnTo>
                  <a:lnTo>
                    <a:pt x="825" y="571"/>
                  </a:lnTo>
                  <a:lnTo>
                    <a:pt x="823" y="575"/>
                  </a:lnTo>
                  <a:lnTo>
                    <a:pt x="821" y="575"/>
                  </a:lnTo>
                  <a:lnTo>
                    <a:pt x="821" y="577"/>
                  </a:lnTo>
                  <a:lnTo>
                    <a:pt x="819" y="579"/>
                  </a:lnTo>
                  <a:lnTo>
                    <a:pt x="817" y="579"/>
                  </a:lnTo>
                  <a:lnTo>
                    <a:pt x="817" y="583"/>
                  </a:lnTo>
                  <a:lnTo>
                    <a:pt x="815" y="587"/>
                  </a:lnTo>
                  <a:lnTo>
                    <a:pt x="815" y="590"/>
                  </a:lnTo>
                  <a:lnTo>
                    <a:pt x="813" y="592"/>
                  </a:lnTo>
                  <a:lnTo>
                    <a:pt x="813" y="594"/>
                  </a:lnTo>
                  <a:lnTo>
                    <a:pt x="813" y="596"/>
                  </a:lnTo>
                  <a:lnTo>
                    <a:pt x="815" y="596"/>
                  </a:lnTo>
                  <a:lnTo>
                    <a:pt x="815" y="598"/>
                  </a:lnTo>
                  <a:lnTo>
                    <a:pt x="815" y="600"/>
                  </a:lnTo>
                  <a:lnTo>
                    <a:pt x="817" y="600"/>
                  </a:lnTo>
                  <a:lnTo>
                    <a:pt x="817" y="602"/>
                  </a:lnTo>
                  <a:lnTo>
                    <a:pt x="817" y="604"/>
                  </a:lnTo>
                  <a:lnTo>
                    <a:pt x="819" y="606"/>
                  </a:lnTo>
                  <a:lnTo>
                    <a:pt x="821" y="607"/>
                  </a:lnTo>
                  <a:lnTo>
                    <a:pt x="821" y="609"/>
                  </a:lnTo>
                  <a:lnTo>
                    <a:pt x="823" y="609"/>
                  </a:lnTo>
                  <a:lnTo>
                    <a:pt x="823" y="611"/>
                  </a:lnTo>
                  <a:lnTo>
                    <a:pt x="825" y="611"/>
                  </a:lnTo>
                  <a:lnTo>
                    <a:pt x="825" y="613"/>
                  </a:lnTo>
                  <a:lnTo>
                    <a:pt x="826" y="613"/>
                  </a:lnTo>
                  <a:lnTo>
                    <a:pt x="828" y="613"/>
                  </a:lnTo>
                  <a:lnTo>
                    <a:pt x="828" y="615"/>
                  </a:lnTo>
                  <a:lnTo>
                    <a:pt x="830" y="617"/>
                  </a:lnTo>
                  <a:lnTo>
                    <a:pt x="830" y="619"/>
                  </a:lnTo>
                  <a:lnTo>
                    <a:pt x="832" y="617"/>
                  </a:lnTo>
                  <a:lnTo>
                    <a:pt x="832" y="619"/>
                  </a:lnTo>
                  <a:lnTo>
                    <a:pt x="834" y="619"/>
                  </a:lnTo>
                  <a:lnTo>
                    <a:pt x="838" y="621"/>
                  </a:lnTo>
                  <a:lnTo>
                    <a:pt x="838" y="625"/>
                  </a:lnTo>
                  <a:lnTo>
                    <a:pt x="838" y="626"/>
                  </a:lnTo>
                  <a:lnTo>
                    <a:pt x="836" y="628"/>
                  </a:lnTo>
                  <a:lnTo>
                    <a:pt x="834" y="634"/>
                  </a:lnTo>
                  <a:lnTo>
                    <a:pt x="832" y="636"/>
                  </a:lnTo>
                  <a:lnTo>
                    <a:pt x="830" y="640"/>
                  </a:lnTo>
                  <a:lnTo>
                    <a:pt x="828" y="644"/>
                  </a:lnTo>
                  <a:lnTo>
                    <a:pt x="828" y="645"/>
                  </a:lnTo>
                  <a:lnTo>
                    <a:pt x="828" y="647"/>
                  </a:lnTo>
                  <a:lnTo>
                    <a:pt x="830" y="649"/>
                  </a:lnTo>
                  <a:lnTo>
                    <a:pt x="832" y="651"/>
                  </a:lnTo>
                  <a:lnTo>
                    <a:pt x="836" y="653"/>
                  </a:lnTo>
                  <a:lnTo>
                    <a:pt x="842" y="657"/>
                  </a:lnTo>
                  <a:lnTo>
                    <a:pt x="845" y="657"/>
                  </a:lnTo>
                  <a:lnTo>
                    <a:pt x="845" y="659"/>
                  </a:lnTo>
                  <a:lnTo>
                    <a:pt x="847" y="659"/>
                  </a:lnTo>
                  <a:lnTo>
                    <a:pt x="847" y="661"/>
                  </a:lnTo>
                  <a:lnTo>
                    <a:pt x="847" y="664"/>
                  </a:lnTo>
                  <a:lnTo>
                    <a:pt x="847" y="666"/>
                  </a:lnTo>
                  <a:lnTo>
                    <a:pt x="847" y="670"/>
                  </a:lnTo>
                  <a:lnTo>
                    <a:pt x="849" y="672"/>
                  </a:lnTo>
                  <a:lnTo>
                    <a:pt x="849" y="676"/>
                  </a:lnTo>
                  <a:lnTo>
                    <a:pt x="853" y="680"/>
                  </a:lnTo>
                  <a:lnTo>
                    <a:pt x="855" y="683"/>
                  </a:lnTo>
                  <a:lnTo>
                    <a:pt x="859" y="687"/>
                  </a:lnTo>
                  <a:lnTo>
                    <a:pt x="863" y="691"/>
                  </a:lnTo>
                  <a:lnTo>
                    <a:pt x="863" y="693"/>
                  </a:lnTo>
                  <a:lnTo>
                    <a:pt x="864" y="695"/>
                  </a:lnTo>
                  <a:lnTo>
                    <a:pt x="864" y="697"/>
                  </a:lnTo>
                  <a:lnTo>
                    <a:pt x="866" y="699"/>
                  </a:lnTo>
                  <a:lnTo>
                    <a:pt x="868" y="699"/>
                  </a:lnTo>
                  <a:lnTo>
                    <a:pt x="868" y="697"/>
                  </a:lnTo>
                  <a:lnTo>
                    <a:pt x="870" y="699"/>
                  </a:lnTo>
                  <a:lnTo>
                    <a:pt x="868" y="699"/>
                  </a:lnTo>
                  <a:lnTo>
                    <a:pt x="868" y="701"/>
                  </a:lnTo>
                  <a:lnTo>
                    <a:pt x="868" y="702"/>
                  </a:lnTo>
                  <a:lnTo>
                    <a:pt x="866" y="704"/>
                  </a:lnTo>
                  <a:lnTo>
                    <a:pt x="866" y="706"/>
                  </a:lnTo>
                  <a:lnTo>
                    <a:pt x="866" y="708"/>
                  </a:lnTo>
                  <a:lnTo>
                    <a:pt x="868" y="710"/>
                  </a:lnTo>
                  <a:lnTo>
                    <a:pt x="870" y="710"/>
                  </a:lnTo>
                  <a:lnTo>
                    <a:pt x="870" y="708"/>
                  </a:lnTo>
                  <a:lnTo>
                    <a:pt x="870" y="706"/>
                  </a:lnTo>
                  <a:lnTo>
                    <a:pt x="872" y="704"/>
                  </a:lnTo>
                  <a:lnTo>
                    <a:pt x="874" y="704"/>
                  </a:lnTo>
                  <a:lnTo>
                    <a:pt x="876" y="704"/>
                  </a:lnTo>
                  <a:lnTo>
                    <a:pt x="878" y="704"/>
                  </a:lnTo>
                  <a:lnTo>
                    <a:pt x="880" y="704"/>
                  </a:lnTo>
                  <a:lnTo>
                    <a:pt x="882" y="706"/>
                  </a:lnTo>
                  <a:lnTo>
                    <a:pt x="882" y="708"/>
                  </a:lnTo>
                  <a:lnTo>
                    <a:pt x="882" y="710"/>
                  </a:lnTo>
                  <a:lnTo>
                    <a:pt x="884" y="710"/>
                  </a:lnTo>
                  <a:lnTo>
                    <a:pt x="885" y="712"/>
                  </a:lnTo>
                  <a:lnTo>
                    <a:pt x="885" y="714"/>
                  </a:lnTo>
                  <a:lnTo>
                    <a:pt x="885" y="716"/>
                  </a:lnTo>
                  <a:lnTo>
                    <a:pt x="884" y="718"/>
                  </a:lnTo>
                  <a:lnTo>
                    <a:pt x="884" y="720"/>
                  </a:lnTo>
                  <a:lnTo>
                    <a:pt x="884" y="721"/>
                  </a:lnTo>
                  <a:lnTo>
                    <a:pt x="884" y="723"/>
                  </a:lnTo>
                  <a:lnTo>
                    <a:pt x="884" y="725"/>
                  </a:lnTo>
                  <a:lnTo>
                    <a:pt x="885" y="727"/>
                  </a:lnTo>
                  <a:lnTo>
                    <a:pt x="887" y="731"/>
                  </a:lnTo>
                  <a:lnTo>
                    <a:pt x="889" y="733"/>
                  </a:lnTo>
                  <a:lnTo>
                    <a:pt x="889" y="735"/>
                  </a:lnTo>
                  <a:lnTo>
                    <a:pt x="889" y="737"/>
                  </a:lnTo>
                  <a:lnTo>
                    <a:pt x="891" y="737"/>
                  </a:lnTo>
                  <a:lnTo>
                    <a:pt x="895" y="739"/>
                  </a:lnTo>
                  <a:lnTo>
                    <a:pt x="897" y="740"/>
                  </a:lnTo>
                  <a:lnTo>
                    <a:pt x="899" y="742"/>
                  </a:lnTo>
                  <a:lnTo>
                    <a:pt x="899" y="744"/>
                  </a:lnTo>
                  <a:lnTo>
                    <a:pt x="901" y="744"/>
                  </a:lnTo>
                  <a:lnTo>
                    <a:pt x="903" y="744"/>
                  </a:lnTo>
                  <a:lnTo>
                    <a:pt x="903" y="746"/>
                  </a:lnTo>
                  <a:lnTo>
                    <a:pt x="906" y="750"/>
                  </a:lnTo>
                  <a:lnTo>
                    <a:pt x="908" y="752"/>
                  </a:lnTo>
                  <a:lnTo>
                    <a:pt x="910" y="754"/>
                  </a:lnTo>
                  <a:lnTo>
                    <a:pt x="910" y="756"/>
                  </a:lnTo>
                  <a:lnTo>
                    <a:pt x="910" y="758"/>
                  </a:lnTo>
                  <a:lnTo>
                    <a:pt x="912" y="758"/>
                  </a:lnTo>
                  <a:lnTo>
                    <a:pt x="912" y="759"/>
                  </a:lnTo>
                  <a:lnTo>
                    <a:pt x="914" y="761"/>
                  </a:lnTo>
                  <a:lnTo>
                    <a:pt x="916" y="761"/>
                  </a:lnTo>
                  <a:lnTo>
                    <a:pt x="918" y="761"/>
                  </a:lnTo>
                  <a:lnTo>
                    <a:pt x="920" y="765"/>
                  </a:lnTo>
                  <a:lnTo>
                    <a:pt x="922" y="767"/>
                  </a:lnTo>
                  <a:lnTo>
                    <a:pt x="922" y="769"/>
                  </a:lnTo>
                  <a:lnTo>
                    <a:pt x="922" y="771"/>
                  </a:lnTo>
                  <a:lnTo>
                    <a:pt x="923" y="773"/>
                  </a:lnTo>
                  <a:lnTo>
                    <a:pt x="925" y="775"/>
                  </a:lnTo>
                  <a:lnTo>
                    <a:pt x="931" y="777"/>
                  </a:lnTo>
                  <a:lnTo>
                    <a:pt x="935" y="780"/>
                  </a:lnTo>
                  <a:lnTo>
                    <a:pt x="937" y="780"/>
                  </a:lnTo>
                  <a:lnTo>
                    <a:pt x="937" y="782"/>
                  </a:lnTo>
                  <a:lnTo>
                    <a:pt x="939" y="784"/>
                  </a:lnTo>
                  <a:lnTo>
                    <a:pt x="941" y="786"/>
                  </a:lnTo>
                  <a:lnTo>
                    <a:pt x="942" y="786"/>
                  </a:lnTo>
                  <a:lnTo>
                    <a:pt x="944" y="788"/>
                  </a:lnTo>
                  <a:lnTo>
                    <a:pt x="946" y="790"/>
                  </a:lnTo>
                  <a:lnTo>
                    <a:pt x="948" y="790"/>
                  </a:lnTo>
                  <a:lnTo>
                    <a:pt x="948" y="792"/>
                  </a:lnTo>
                  <a:lnTo>
                    <a:pt x="950" y="792"/>
                  </a:lnTo>
                  <a:lnTo>
                    <a:pt x="950" y="794"/>
                  </a:lnTo>
                  <a:lnTo>
                    <a:pt x="952" y="796"/>
                  </a:lnTo>
                  <a:lnTo>
                    <a:pt x="952" y="797"/>
                  </a:lnTo>
                  <a:lnTo>
                    <a:pt x="954" y="797"/>
                  </a:lnTo>
                  <a:lnTo>
                    <a:pt x="954" y="799"/>
                  </a:lnTo>
                  <a:lnTo>
                    <a:pt x="956" y="801"/>
                  </a:lnTo>
                  <a:lnTo>
                    <a:pt x="956" y="803"/>
                  </a:lnTo>
                  <a:lnTo>
                    <a:pt x="958" y="805"/>
                  </a:lnTo>
                  <a:lnTo>
                    <a:pt x="960" y="807"/>
                  </a:lnTo>
                  <a:lnTo>
                    <a:pt x="960" y="809"/>
                  </a:lnTo>
                  <a:lnTo>
                    <a:pt x="960" y="811"/>
                  </a:lnTo>
                  <a:lnTo>
                    <a:pt x="961" y="811"/>
                  </a:lnTo>
                  <a:lnTo>
                    <a:pt x="963" y="813"/>
                  </a:lnTo>
                  <a:lnTo>
                    <a:pt x="963" y="815"/>
                  </a:lnTo>
                  <a:lnTo>
                    <a:pt x="965" y="815"/>
                  </a:lnTo>
                  <a:lnTo>
                    <a:pt x="967" y="815"/>
                  </a:lnTo>
                  <a:lnTo>
                    <a:pt x="969" y="816"/>
                  </a:lnTo>
                  <a:lnTo>
                    <a:pt x="971" y="816"/>
                  </a:lnTo>
                  <a:lnTo>
                    <a:pt x="973" y="816"/>
                  </a:lnTo>
                  <a:lnTo>
                    <a:pt x="973" y="818"/>
                  </a:lnTo>
                  <a:lnTo>
                    <a:pt x="975" y="818"/>
                  </a:lnTo>
                  <a:lnTo>
                    <a:pt x="977" y="816"/>
                  </a:lnTo>
                  <a:lnTo>
                    <a:pt x="977" y="818"/>
                  </a:lnTo>
                  <a:lnTo>
                    <a:pt x="979" y="818"/>
                  </a:lnTo>
                  <a:lnTo>
                    <a:pt x="980" y="820"/>
                  </a:lnTo>
                  <a:lnTo>
                    <a:pt x="982" y="822"/>
                  </a:lnTo>
                  <a:lnTo>
                    <a:pt x="980" y="822"/>
                  </a:lnTo>
                  <a:lnTo>
                    <a:pt x="975" y="832"/>
                  </a:lnTo>
                  <a:lnTo>
                    <a:pt x="973" y="834"/>
                  </a:lnTo>
                  <a:lnTo>
                    <a:pt x="971" y="837"/>
                  </a:lnTo>
                  <a:lnTo>
                    <a:pt x="971" y="839"/>
                  </a:lnTo>
                  <a:lnTo>
                    <a:pt x="971" y="843"/>
                  </a:lnTo>
                  <a:lnTo>
                    <a:pt x="971" y="847"/>
                  </a:lnTo>
                  <a:lnTo>
                    <a:pt x="971" y="849"/>
                  </a:lnTo>
                  <a:lnTo>
                    <a:pt x="971" y="851"/>
                  </a:lnTo>
                  <a:lnTo>
                    <a:pt x="973" y="856"/>
                  </a:lnTo>
                  <a:lnTo>
                    <a:pt x="973" y="858"/>
                  </a:lnTo>
                  <a:lnTo>
                    <a:pt x="973" y="860"/>
                  </a:lnTo>
                  <a:lnTo>
                    <a:pt x="975" y="862"/>
                  </a:lnTo>
                  <a:lnTo>
                    <a:pt x="977" y="864"/>
                  </a:lnTo>
                  <a:lnTo>
                    <a:pt x="977" y="866"/>
                  </a:lnTo>
                  <a:lnTo>
                    <a:pt x="979" y="868"/>
                  </a:lnTo>
                  <a:lnTo>
                    <a:pt x="982" y="868"/>
                  </a:lnTo>
                  <a:lnTo>
                    <a:pt x="982" y="870"/>
                  </a:lnTo>
                  <a:lnTo>
                    <a:pt x="986" y="871"/>
                  </a:lnTo>
                  <a:lnTo>
                    <a:pt x="988" y="871"/>
                  </a:lnTo>
                  <a:lnTo>
                    <a:pt x="988" y="873"/>
                  </a:lnTo>
                  <a:lnTo>
                    <a:pt x="990" y="873"/>
                  </a:lnTo>
                  <a:lnTo>
                    <a:pt x="992" y="873"/>
                  </a:lnTo>
                  <a:lnTo>
                    <a:pt x="992" y="875"/>
                  </a:lnTo>
                  <a:lnTo>
                    <a:pt x="994" y="877"/>
                  </a:lnTo>
                  <a:lnTo>
                    <a:pt x="994" y="875"/>
                  </a:lnTo>
                  <a:lnTo>
                    <a:pt x="998" y="875"/>
                  </a:lnTo>
                  <a:lnTo>
                    <a:pt x="1018" y="875"/>
                  </a:lnTo>
                  <a:lnTo>
                    <a:pt x="1047" y="873"/>
                  </a:lnTo>
                  <a:lnTo>
                    <a:pt x="1066" y="871"/>
                  </a:lnTo>
                  <a:lnTo>
                    <a:pt x="1074" y="871"/>
                  </a:lnTo>
                  <a:lnTo>
                    <a:pt x="1085" y="879"/>
                  </a:lnTo>
                  <a:lnTo>
                    <a:pt x="1094" y="887"/>
                  </a:lnTo>
                  <a:lnTo>
                    <a:pt x="1089" y="890"/>
                  </a:lnTo>
                  <a:lnTo>
                    <a:pt x="1087" y="892"/>
                  </a:lnTo>
                  <a:lnTo>
                    <a:pt x="1085" y="894"/>
                  </a:lnTo>
                  <a:lnTo>
                    <a:pt x="1085" y="896"/>
                  </a:lnTo>
                  <a:lnTo>
                    <a:pt x="1085" y="902"/>
                  </a:lnTo>
                  <a:lnTo>
                    <a:pt x="1089" y="908"/>
                  </a:lnTo>
                  <a:lnTo>
                    <a:pt x="1093" y="909"/>
                  </a:lnTo>
                  <a:lnTo>
                    <a:pt x="1098" y="911"/>
                  </a:lnTo>
                  <a:lnTo>
                    <a:pt x="1102" y="913"/>
                  </a:lnTo>
                  <a:lnTo>
                    <a:pt x="1108" y="915"/>
                  </a:lnTo>
                  <a:lnTo>
                    <a:pt x="1110" y="915"/>
                  </a:lnTo>
                  <a:lnTo>
                    <a:pt x="1110" y="917"/>
                  </a:lnTo>
                  <a:lnTo>
                    <a:pt x="1112" y="917"/>
                  </a:lnTo>
                  <a:lnTo>
                    <a:pt x="1115" y="915"/>
                  </a:lnTo>
                  <a:lnTo>
                    <a:pt x="1117" y="915"/>
                  </a:lnTo>
                  <a:lnTo>
                    <a:pt x="1121" y="913"/>
                  </a:lnTo>
                  <a:lnTo>
                    <a:pt x="1123" y="913"/>
                  </a:lnTo>
                  <a:lnTo>
                    <a:pt x="1125" y="913"/>
                  </a:lnTo>
                  <a:lnTo>
                    <a:pt x="1134" y="915"/>
                  </a:lnTo>
                  <a:lnTo>
                    <a:pt x="1142" y="915"/>
                  </a:lnTo>
                  <a:lnTo>
                    <a:pt x="1150" y="915"/>
                  </a:lnTo>
                  <a:lnTo>
                    <a:pt x="1153" y="917"/>
                  </a:lnTo>
                  <a:lnTo>
                    <a:pt x="1155" y="917"/>
                  </a:lnTo>
                  <a:lnTo>
                    <a:pt x="1163" y="919"/>
                  </a:lnTo>
                  <a:lnTo>
                    <a:pt x="1169" y="923"/>
                  </a:lnTo>
                  <a:lnTo>
                    <a:pt x="1174" y="927"/>
                  </a:lnTo>
                  <a:lnTo>
                    <a:pt x="1178" y="930"/>
                  </a:lnTo>
                  <a:lnTo>
                    <a:pt x="1184" y="934"/>
                  </a:lnTo>
                  <a:lnTo>
                    <a:pt x="1189" y="938"/>
                  </a:lnTo>
                  <a:lnTo>
                    <a:pt x="1193" y="940"/>
                  </a:lnTo>
                  <a:lnTo>
                    <a:pt x="1199" y="942"/>
                  </a:lnTo>
                  <a:lnTo>
                    <a:pt x="1205" y="942"/>
                  </a:lnTo>
                  <a:lnTo>
                    <a:pt x="1207" y="942"/>
                  </a:lnTo>
                  <a:lnTo>
                    <a:pt x="1210" y="942"/>
                  </a:lnTo>
                  <a:lnTo>
                    <a:pt x="1214" y="944"/>
                  </a:lnTo>
                  <a:lnTo>
                    <a:pt x="1216" y="947"/>
                  </a:lnTo>
                  <a:lnTo>
                    <a:pt x="1218" y="951"/>
                  </a:lnTo>
                  <a:lnTo>
                    <a:pt x="1220" y="953"/>
                  </a:lnTo>
                  <a:lnTo>
                    <a:pt x="1220" y="957"/>
                  </a:lnTo>
                  <a:lnTo>
                    <a:pt x="1224" y="963"/>
                  </a:lnTo>
                  <a:lnTo>
                    <a:pt x="1226" y="966"/>
                  </a:lnTo>
                  <a:lnTo>
                    <a:pt x="1226" y="968"/>
                  </a:lnTo>
                  <a:lnTo>
                    <a:pt x="1227" y="970"/>
                  </a:lnTo>
                  <a:lnTo>
                    <a:pt x="1227" y="972"/>
                  </a:lnTo>
                  <a:lnTo>
                    <a:pt x="1226" y="972"/>
                  </a:lnTo>
                  <a:lnTo>
                    <a:pt x="1226" y="974"/>
                  </a:lnTo>
                  <a:lnTo>
                    <a:pt x="1224" y="976"/>
                  </a:lnTo>
                  <a:lnTo>
                    <a:pt x="1222" y="976"/>
                  </a:lnTo>
                  <a:lnTo>
                    <a:pt x="1222" y="978"/>
                  </a:lnTo>
                  <a:lnTo>
                    <a:pt x="1222" y="982"/>
                  </a:lnTo>
                  <a:lnTo>
                    <a:pt x="1224" y="987"/>
                  </a:lnTo>
                  <a:lnTo>
                    <a:pt x="1224" y="991"/>
                  </a:lnTo>
                  <a:lnTo>
                    <a:pt x="1224" y="995"/>
                  </a:lnTo>
                  <a:lnTo>
                    <a:pt x="1226" y="999"/>
                  </a:lnTo>
                  <a:lnTo>
                    <a:pt x="1227" y="999"/>
                  </a:lnTo>
                  <a:lnTo>
                    <a:pt x="1229" y="1001"/>
                  </a:lnTo>
                  <a:lnTo>
                    <a:pt x="1233" y="1001"/>
                  </a:lnTo>
                  <a:lnTo>
                    <a:pt x="1235" y="1001"/>
                  </a:lnTo>
                  <a:lnTo>
                    <a:pt x="1239" y="1001"/>
                  </a:lnTo>
                  <a:lnTo>
                    <a:pt x="1241" y="1001"/>
                  </a:lnTo>
                  <a:lnTo>
                    <a:pt x="1243" y="1001"/>
                  </a:lnTo>
                  <a:lnTo>
                    <a:pt x="1246" y="1004"/>
                  </a:lnTo>
                  <a:lnTo>
                    <a:pt x="1254" y="1010"/>
                  </a:lnTo>
                  <a:lnTo>
                    <a:pt x="1258" y="1014"/>
                  </a:lnTo>
                  <a:lnTo>
                    <a:pt x="1260" y="1014"/>
                  </a:lnTo>
                  <a:lnTo>
                    <a:pt x="1265" y="1014"/>
                  </a:lnTo>
                  <a:lnTo>
                    <a:pt x="1269" y="1014"/>
                  </a:lnTo>
                  <a:lnTo>
                    <a:pt x="1271" y="1014"/>
                  </a:lnTo>
                  <a:lnTo>
                    <a:pt x="1277" y="1018"/>
                  </a:lnTo>
                  <a:lnTo>
                    <a:pt x="1284" y="1027"/>
                  </a:lnTo>
                  <a:lnTo>
                    <a:pt x="1290" y="1031"/>
                  </a:lnTo>
                  <a:lnTo>
                    <a:pt x="1296" y="1039"/>
                  </a:lnTo>
                  <a:lnTo>
                    <a:pt x="1302" y="1044"/>
                  </a:lnTo>
                  <a:lnTo>
                    <a:pt x="1303" y="1044"/>
                  </a:lnTo>
                  <a:lnTo>
                    <a:pt x="1305" y="1044"/>
                  </a:lnTo>
                  <a:lnTo>
                    <a:pt x="1309" y="1044"/>
                  </a:lnTo>
                  <a:lnTo>
                    <a:pt x="1313" y="1044"/>
                  </a:lnTo>
                  <a:lnTo>
                    <a:pt x="1315" y="1044"/>
                  </a:lnTo>
                  <a:lnTo>
                    <a:pt x="1315" y="1046"/>
                  </a:lnTo>
                  <a:lnTo>
                    <a:pt x="1317" y="1046"/>
                  </a:lnTo>
                  <a:lnTo>
                    <a:pt x="1317" y="1048"/>
                  </a:lnTo>
                  <a:lnTo>
                    <a:pt x="1322" y="1050"/>
                  </a:lnTo>
                  <a:lnTo>
                    <a:pt x="1328" y="1052"/>
                  </a:lnTo>
                  <a:lnTo>
                    <a:pt x="1332" y="1054"/>
                  </a:lnTo>
                  <a:lnTo>
                    <a:pt x="1341" y="1056"/>
                  </a:lnTo>
                  <a:lnTo>
                    <a:pt x="1351" y="1060"/>
                  </a:lnTo>
                  <a:lnTo>
                    <a:pt x="1353" y="1060"/>
                  </a:lnTo>
                  <a:lnTo>
                    <a:pt x="1355" y="1061"/>
                  </a:lnTo>
                  <a:lnTo>
                    <a:pt x="1357" y="1061"/>
                  </a:lnTo>
                  <a:lnTo>
                    <a:pt x="1359" y="1061"/>
                  </a:lnTo>
                  <a:lnTo>
                    <a:pt x="1360" y="1060"/>
                  </a:lnTo>
                  <a:lnTo>
                    <a:pt x="1362" y="1060"/>
                  </a:lnTo>
                  <a:lnTo>
                    <a:pt x="1366" y="1058"/>
                  </a:lnTo>
                  <a:lnTo>
                    <a:pt x="1368" y="1058"/>
                  </a:lnTo>
                  <a:lnTo>
                    <a:pt x="1372" y="1060"/>
                  </a:lnTo>
                  <a:lnTo>
                    <a:pt x="1376" y="1063"/>
                  </a:lnTo>
                  <a:lnTo>
                    <a:pt x="1381" y="1069"/>
                  </a:lnTo>
                  <a:lnTo>
                    <a:pt x="1389" y="1075"/>
                  </a:lnTo>
                  <a:lnTo>
                    <a:pt x="1391" y="1079"/>
                  </a:lnTo>
                  <a:lnTo>
                    <a:pt x="1393" y="1079"/>
                  </a:lnTo>
                  <a:lnTo>
                    <a:pt x="1395" y="1080"/>
                  </a:lnTo>
                  <a:lnTo>
                    <a:pt x="1397" y="1082"/>
                  </a:lnTo>
                  <a:lnTo>
                    <a:pt x="1393" y="1082"/>
                  </a:lnTo>
                  <a:lnTo>
                    <a:pt x="1391" y="1082"/>
                  </a:lnTo>
                  <a:lnTo>
                    <a:pt x="1389" y="1082"/>
                  </a:lnTo>
                  <a:lnTo>
                    <a:pt x="1389" y="1084"/>
                  </a:lnTo>
                  <a:lnTo>
                    <a:pt x="1387" y="1086"/>
                  </a:lnTo>
                  <a:lnTo>
                    <a:pt x="1385" y="1086"/>
                  </a:lnTo>
                  <a:lnTo>
                    <a:pt x="1383" y="1086"/>
                  </a:lnTo>
                  <a:lnTo>
                    <a:pt x="1381" y="1086"/>
                  </a:lnTo>
                  <a:lnTo>
                    <a:pt x="1381" y="1088"/>
                  </a:lnTo>
                  <a:lnTo>
                    <a:pt x="1379" y="1088"/>
                  </a:lnTo>
                  <a:lnTo>
                    <a:pt x="1378" y="1090"/>
                  </a:lnTo>
                  <a:lnTo>
                    <a:pt x="1376" y="1090"/>
                  </a:lnTo>
                  <a:lnTo>
                    <a:pt x="1374" y="1090"/>
                  </a:lnTo>
                  <a:lnTo>
                    <a:pt x="1372" y="1090"/>
                  </a:lnTo>
                  <a:lnTo>
                    <a:pt x="1370" y="1090"/>
                  </a:lnTo>
                  <a:lnTo>
                    <a:pt x="1368" y="1090"/>
                  </a:lnTo>
                  <a:lnTo>
                    <a:pt x="1366" y="1088"/>
                  </a:lnTo>
                  <a:lnTo>
                    <a:pt x="1366" y="1086"/>
                  </a:lnTo>
                  <a:lnTo>
                    <a:pt x="1364" y="1086"/>
                  </a:lnTo>
                  <a:lnTo>
                    <a:pt x="1362" y="1084"/>
                  </a:lnTo>
                  <a:lnTo>
                    <a:pt x="1360" y="1084"/>
                  </a:lnTo>
                  <a:lnTo>
                    <a:pt x="1360" y="1082"/>
                  </a:lnTo>
                  <a:lnTo>
                    <a:pt x="1360" y="1080"/>
                  </a:lnTo>
                  <a:lnTo>
                    <a:pt x="1359" y="1079"/>
                  </a:lnTo>
                  <a:lnTo>
                    <a:pt x="1359" y="1077"/>
                  </a:lnTo>
                  <a:lnTo>
                    <a:pt x="1359" y="1075"/>
                  </a:lnTo>
                  <a:lnTo>
                    <a:pt x="1359" y="1073"/>
                  </a:lnTo>
                  <a:lnTo>
                    <a:pt x="1359" y="1071"/>
                  </a:lnTo>
                  <a:lnTo>
                    <a:pt x="1357" y="1071"/>
                  </a:lnTo>
                  <a:lnTo>
                    <a:pt x="1357" y="1069"/>
                  </a:lnTo>
                  <a:lnTo>
                    <a:pt x="1355" y="1069"/>
                  </a:lnTo>
                  <a:lnTo>
                    <a:pt x="1355" y="1067"/>
                  </a:lnTo>
                  <a:lnTo>
                    <a:pt x="1353" y="1065"/>
                  </a:lnTo>
                  <a:lnTo>
                    <a:pt x="1351" y="1065"/>
                  </a:lnTo>
                  <a:lnTo>
                    <a:pt x="1349" y="1065"/>
                  </a:lnTo>
                  <a:lnTo>
                    <a:pt x="1347" y="1065"/>
                  </a:lnTo>
                  <a:lnTo>
                    <a:pt x="1347" y="1067"/>
                  </a:lnTo>
                  <a:lnTo>
                    <a:pt x="1345" y="1067"/>
                  </a:lnTo>
                  <a:lnTo>
                    <a:pt x="1343" y="1067"/>
                  </a:lnTo>
                  <a:lnTo>
                    <a:pt x="1343" y="1069"/>
                  </a:lnTo>
                  <a:lnTo>
                    <a:pt x="1345" y="1071"/>
                  </a:lnTo>
                  <a:lnTo>
                    <a:pt x="1345" y="1073"/>
                  </a:lnTo>
                  <a:lnTo>
                    <a:pt x="1345" y="1075"/>
                  </a:lnTo>
                  <a:lnTo>
                    <a:pt x="1345" y="1077"/>
                  </a:lnTo>
                  <a:lnTo>
                    <a:pt x="1345" y="1079"/>
                  </a:lnTo>
                  <a:lnTo>
                    <a:pt x="1345" y="1080"/>
                  </a:lnTo>
                  <a:lnTo>
                    <a:pt x="1345" y="1084"/>
                  </a:lnTo>
                  <a:lnTo>
                    <a:pt x="1343" y="1084"/>
                  </a:lnTo>
                  <a:lnTo>
                    <a:pt x="1343" y="1086"/>
                  </a:lnTo>
                  <a:lnTo>
                    <a:pt x="1341" y="1086"/>
                  </a:lnTo>
                  <a:lnTo>
                    <a:pt x="1341" y="1088"/>
                  </a:lnTo>
                  <a:lnTo>
                    <a:pt x="1343" y="1088"/>
                  </a:lnTo>
                  <a:lnTo>
                    <a:pt x="1343" y="1090"/>
                  </a:lnTo>
                  <a:lnTo>
                    <a:pt x="1343" y="1092"/>
                  </a:lnTo>
                  <a:lnTo>
                    <a:pt x="1343" y="1094"/>
                  </a:lnTo>
                  <a:lnTo>
                    <a:pt x="1341" y="1094"/>
                  </a:lnTo>
                  <a:lnTo>
                    <a:pt x="1341" y="1096"/>
                  </a:lnTo>
                  <a:lnTo>
                    <a:pt x="1340" y="1098"/>
                  </a:lnTo>
                  <a:lnTo>
                    <a:pt x="1338" y="1099"/>
                  </a:lnTo>
                  <a:lnTo>
                    <a:pt x="1336" y="1099"/>
                  </a:lnTo>
                  <a:lnTo>
                    <a:pt x="1336" y="1101"/>
                  </a:lnTo>
                  <a:lnTo>
                    <a:pt x="1334" y="1101"/>
                  </a:lnTo>
                  <a:lnTo>
                    <a:pt x="1332" y="1101"/>
                  </a:lnTo>
                  <a:lnTo>
                    <a:pt x="1330" y="1101"/>
                  </a:lnTo>
                  <a:lnTo>
                    <a:pt x="1328" y="1101"/>
                  </a:lnTo>
                  <a:lnTo>
                    <a:pt x="1326" y="1101"/>
                  </a:lnTo>
                  <a:lnTo>
                    <a:pt x="1324" y="1099"/>
                  </a:lnTo>
                  <a:lnTo>
                    <a:pt x="1322" y="1101"/>
                  </a:lnTo>
                  <a:lnTo>
                    <a:pt x="1321" y="1099"/>
                  </a:lnTo>
                  <a:lnTo>
                    <a:pt x="1319" y="1099"/>
                  </a:lnTo>
                  <a:lnTo>
                    <a:pt x="1317" y="1099"/>
                  </a:lnTo>
                  <a:lnTo>
                    <a:pt x="1313" y="1099"/>
                  </a:lnTo>
                  <a:lnTo>
                    <a:pt x="1311" y="1098"/>
                  </a:lnTo>
                  <a:lnTo>
                    <a:pt x="1311" y="1096"/>
                  </a:lnTo>
                  <a:lnTo>
                    <a:pt x="1309" y="1096"/>
                  </a:lnTo>
                  <a:lnTo>
                    <a:pt x="1309" y="1094"/>
                  </a:lnTo>
                  <a:lnTo>
                    <a:pt x="1307" y="1096"/>
                  </a:lnTo>
                  <a:lnTo>
                    <a:pt x="1305" y="1096"/>
                  </a:lnTo>
                  <a:lnTo>
                    <a:pt x="1303" y="1094"/>
                  </a:lnTo>
                  <a:lnTo>
                    <a:pt x="1302" y="1094"/>
                  </a:lnTo>
                  <a:lnTo>
                    <a:pt x="1300" y="1092"/>
                  </a:lnTo>
                  <a:lnTo>
                    <a:pt x="1300" y="1094"/>
                  </a:lnTo>
                  <a:lnTo>
                    <a:pt x="1298" y="1094"/>
                  </a:lnTo>
                  <a:lnTo>
                    <a:pt x="1296" y="1096"/>
                  </a:lnTo>
                  <a:lnTo>
                    <a:pt x="1294" y="1094"/>
                  </a:lnTo>
                  <a:lnTo>
                    <a:pt x="1292" y="1094"/>
                  </a:lnTo>
                  <a:lnTo>
                    <a:pt x="1288" y="1094"/>
                  </a:lnTo>
                  <a:lnTo>
                    <a:pt x="1286" y="1092"/>
                  </a:lnTo>
                  <a:lnTo>
                    <a:pt x="1284" y="1092"/>
                  </a:lnTo>
                  <a:lnTo>
                    <a:pt x="1283" y="1090"/>
                  </a:lnTo>
                  <a:lnTo>
                    <a:pt x="1281" y="1090"/>
                  </a:lnTo>
                  <a:lnTo>
                    <a:pt x="1277" y="1088"/>
                  </a:lnTo>
                  <a:lnTo>
                    <a:pt x="1269" y="1082"/>
                  </a:lnTo>
                  <a:lnTo>
                    <a:pt x="1262" y="1077"/>
                  </a:lnTo>
                  <a:lnTo>
                    <a:pt x="1258" y="1075"/>
                  </a:lnTo>
                  <a:lnTo>
                    <a:pt x="1254" y="1075"/>
                  </a:lnTo>
                  <a:lnTo>
                    <a:pt x="1252" y="1073"/>
                  </a:lnTo>
                  <a:lnTo>
                    <a:pt x="1250" y="1073"/>
                  </a:lnTo>
                  <a:lnTo>
                    <a:pt x="1246" y="1073"/>
                  </a:lnTo>
                  <a:lnTo>
                    <a:pt x="1237" y="1073"/>
                  </a:lnTo>
                  <a:lnTo>
                    <a:pt x="1231" y="1073"/>
                  </a:lnTo>
                  <a:lnTo>
                    <a:pt x="1229" y="1073"/>
                  </a:lnTo>
                  <a:lnTo>
                    <a:pt x="1227" y="1073"/>
                  </a:lnTo>
                  <a:lnTo>
                    <a:pt x="1226" y="1071"/>
                  </a:lnTo>
                  <a:lnTo>
                    <a:pt x="1224" y="1069"/>
                  </a:lnTo>
                  <a:lnTo>
                    <a:pt x="1222" y="1069"/>
                  </a:lnTo>
                  <a:lnTo>
                    <a:pt x="1218" y="1069"/>
                  </a:lnTo>
                  <a:lnTo>
                    <a:pt x="1216" y="1069"/>
                  </a:lnTo>
                  <a:lnTo>
                    <a:pt x="1214" y="1069"/>
                  </a:lnTo>
                  <a:lnTo>
                    <a:pt x="1212" y="1069"/>
                  </a:lnTo>
                  <a:lnTo>
                    <a:pt x="1212" y="1136"/>
                  </a:lnTo>
                  <a:lnTo>
                    <a:pt x="1212" y="1183"/>
                  </a:lnTo>
                  <a:lnTo>
                    <a:pt x="1212" y="1251"/>
                  </a:lnTo>
                  <a:lnTo>
                    <a:pt x="1210" y="1251"/>
                  </a:lnTo>
                  <a:lnTo>
                    <a:pt x="1208" y="1251"/>
                  </a:lnTo>
                  <a:lnTo>
                    <a:pt x="1208" y="1250"/>
                  </a:lnTo>
                  <a:lnTo>
                    <a:pt x="1207" y="1250"/>
                  </a:lnTo>
                  <a:lnTo>
                    <a:pt x="1207" y="1251"/>
                  </a:lnTo>
                  <a:lnTo>
                    <a:pt x="1203" y="1251"/>
                  </a:lnTo>
                  <a:lnTo>
                    <a:pt x="1201" y="1251"/>
                  </a:lnTo>
                  <a:lnTo>
                    <a:pt x="1201" y="1250"/>
                  </a:lnTo>
                  <a:lnTo>
                    <a:pt x="1199" y="1250"/>
                  </a:lnTo>
                  <a:lnTo>
                    <a:pt x="1197" y="1250"/>
                  </a:lnTo>
                  <a:lnTo>
                    <a:pt x="1195" y="1251"/>
                  </a:lnTo>
                  <a:lnTo>
                    <a:pt x="1193" y="1251"/>
                  </a:lnTo>
                  <a:lnTo>
                    <a:pt x="1191" y="1251"/>
                  </a:lnTo>
                  <a:lnTo>
                    <a:pt x="1189" y="1251"/>
                  </a:lnTo>
                  <a:lnTo>
                    <a:pt x="1186" y="1251"/>
                  </a:lnTo>
                  <a:lnTo>
                    <a:pt x="1184" y="1251"/>
                  </a:lnTo>
                  <a:lnTo>
                    <a:pt x="1182" y="1251"/>
                  </a:lnTo>
                  <a:lnTo>
                    <a:pt x="1178" y="1251"/>
                  </a:lnTo>
                  <a:lnTo>
                    <a:pt x="1176" y="1251"/>
                  </a:lnTo>
                  <a:lnTo>
                    <a:pt x="1174" y="1253"/>
                  </a:lnTo>
                  <a:lnTo>
                    <a:pt x="1172" y="1251"/>
                  </a:lnTo>
                  <a:lnTo>
                    <a:pt x="1170" y="1251"/>
                  </a:lnTo>
                  <a:lnTo>
                    <a:pt x="1170" y="1253"/>
                  </a:lnTo>
                  <a:lnTo>
                    <a:pt x="1169" y="1253"/>
                  </a:lnTo>
                  <a:lnTo>
                    <a:pt x="1167" y="1253"/>
                  </a:lnTo>
                  <a:lnTo>
                    <a:pt x="1167" y="1255"/>
                  </a:lnTo>
                  <a:lnTo>
                    <a:pt x="1165" y="1255"/>
                  </a:lnTo>
                  <a:lnTo>
                    <a:pt x="1165" y="1257"/>
                  </a:lnTo>
                  <a:lnTo>
                    <a:pt x="1163" y="1257"/>
                  </a:lnTo>
                  <a:lnTo>
                    <a:pt x="1161" y="1259"/>
                  </a:lnTo>
                  <a:lnTo>
                    <a:pt x="1159" y="1259"/>
                  </a:lnTo>
                  <a:lnTo>
                    <a:pt x="1157" y="1263"/>
                  </a:lnTo>
                  <a:lnTo>
                    <a:pt x="1155" y="1265"/>
                  </a:lnTo>
                  <a:lnTo>
                    <a:pt x="1155" y="1267"/>
                  </a:lnTo>
                  <a:lnTo>
                    <a:pt x="1153" y="1269"/>
                  </a:lnTo>
                  <a:lnTo>
                    <a:pt x="1150" y="1269"/>
                  </a:lnTo>
                  <a:lnTo>
                    <a:pt x="1150" y="1270"/>
                  </a:lnTo>
                  <a:lnTo>
                    <a:pt x="1148" y="1270"/>
                  </a:lnTo>
                  <a:lnTo>
                    <a:pt x="1146" y="1269"/>
                  </a:lnTo>
                  <a:lnTo>
                    <a:pt x="1144" y="1269"/>
                  </a:lnTo>
                  <a:lnTo>
                    <a:pt x="1144" y="1270"/>
                  </a:lnTo>
                  <a:lnTo>
                    <a:pt x="1144" y="1272"/>
                  </a:lnTo>
                  <a:lnTo>
                    <a:pt x="1144" y="1276"/>
                  </a:lnTo>
                  <a:lnTo>
                    <a:pt x="1144" y="1278"/>
                  </a:lnTo>
                  <a:lnTo>
                    <a:pt x="1142" y="1280"/>
                  </a:lnTo>
                  <a:lnTo>
                    <a:pt x="1140" y="1280"/>
                  </a:lnTo>
                  <a:lnTo>
                    <a:pt x="1138" y="1280"/>
                  </a:lnTo>
                  <a:lnTo>
                    <a:pt x="1136" y="1282"/>
                  </a:lnTo>
                  <a:lnTo>
                    <a:pt x="1134" y="1282"/>
                  </a:lnTo>
                  <a:lnTo>
                    <a:pt x="1132" y="1282"/>
                  </a:lnTo>
                  <a:lnTo>
                    <a:pt x="1131" y="1280"/>
                  </a:lnTo>
                  <a:lnTo>
                    <a:pt x="1129" y="1280"/>
                  </a:lnTo>
                  <a:lnTo>
                    <a:pt x="1129" y="1278"/>
                  </a:lnTo>
                  <a:lnTo>
                    <a:pt x="1127" y="1276"/>
                  </a:lnTo>
                  <a:lnTo>
                    <a:pt x="1125" y="1276"/>
                  </a:lnTo>
                  <a:lnTo>
                    <a:pt x="1123" y="1276"/>
                  </a:lnTo>
                  <a:lnTo>
                    <a:pt x="1121" y="1276"/>
                  </a:lnTo>
                  <a:lnTo>
                    <a:pt x="1119" y="1276"/>
                  </a:lnTo>
                  <a:lnTo>
                    <a:pt x="1117" y="1278"/>
                  </a:lnTo>
                  <a:lnTo>
                    <a:pt x="1115" y="1280"/>
                  </a:lnTo>
                  <a:lnTo>
                    <a:pt x="1115" y="1282"/>
                  </a:lnTo>
                  <a:lnTo>
                    <a:pt x="1113" y="1282"/>
                  </a:lnTo>
                  <a:lnTo>
                    <a:pt x="1113" y="1284"/>
                  </a:lnTo>
                  <a:lnTo>
                    <a:pt x="1115" y="1286"/>
                  </a:lnTo>
                  <a:lnTo>
                    <a:pt x="1115" y="1287"/>
                  </a:lnTo>
                  <a:lnTo>
                    <a:pt x="1117" y="1287"/>
                  </a:lnTo>
                  <a:lnTo>
                    <a:pt x="1119" y="1287"/>
                  </a:lnTo>
                  <a:lnTo>
                    <a:pt x="1119" y="1289"/>
                  </a:lnTo>
                  <a:lnTo>
                    <a:pt x="1119" y="1291"/>
                  </a:lnTo>
                  <a:lnTo>
                    <a:pt x="1119" y="1293"/>
                  </a:lnTo>
                  <a:lnTo>
                    <a:pt x="1117" y="1293"/>
                  </a:lnTo>
                  <a:lnTo>
                    <a:pt x="1115" y="1295"/>
                  </a:lnTo>
                  <a:lnTo>
                    <a:pt x="1113" y="1295"/>
                  </a:lnTo>
                  <a:lnTo>
                    <a:pt x="1113" y="1297"/>
                  </a:lnTo>
                  <a:lnTo>
                    <a:pt x="1112" y="1297"/>
                  </a:lnTo>
                  <a:lnTo>
                    <a:pt x="1110" y="1297"/>
                  </a:lnTo>
                  <a:lnTo>
                    <a:pt x="1108" y="1297"/>
                  </a:lnTo>
                  <a:lnTo>
                    <a:pt x="1108" y="1299"/>
                  </a:lnTo>
                  <a:lnTo>
                    <a:pt x="1106" y="1299"/>
                  </a:lnTo>
                  <a:lnTo>
                    <a:pt x="1104" y="1299"/>
                  </a:lnTo>
                  <a:lnTo>
                    <a:pt x="1104" y="1301"/>
                  </a:lnTo>
                  <a:lnTo>
                    <a:pt x="1102" y="1301"/>
                  </a:lnTo>
                  <a:lnTo>
                    <a:pt x="1100" y="1301"/>
                  </a:lnTo>
                  <a:lnTo>
                    <a:pt x="1098" y="1301"/>
                  </a:lnTo>
                  <a:lnTo>
                    <a:pt x="1096" y="1301"/>
                  </a:lnTo>
                  <a:lnTo>
                    <a:pt x="1096" y="1299"/>
                  </a:lnTo>
                  <a:lnTo>
                    <a:pt x="1094" y="1301"/>
                  </a:lnTo>
                  <a:lnTo>
                    <a:pt x="1094" y="1299"/>
                  </a:lnTo>
                  <a:lnTo>
                    <a:pt x="1093" y="1299"/>
                  </a:lnTo>
                  <a:lnTo>
                    <a:pt x="1091" y="1297"/>
                  </a:lnTo>
                  <a:lnTo>
                    <a:pt x="1091" y="1295"/>
                  </a:lnTo>
                  <a:lnTo>
                    <a:pt x="1089" y="1293"/>
                  </a:lnTo>
                  <a:lnTo>
                    <a:pt x="1089" y="1291"/>
                  </a:lnTo>
                  <a:lnTo>
                    <a:pt x="1087" y="1289"/>
                  </a:lnTo>
                  <a:lnTo>
                    <a:pt x="1087" y="1287"/>
                  </a:lnTo>
                  <a:lnTo>
                    <a:pt x="1085" y="1287"/>
                  </a:lnTo>
                  <a:lnTo>
                    <a:pt x="1085" y="1286"/>
                  </a:lnTo>
                  <a:lnTo>
                    <a:pt x="1083" y="1286"/>
                  </a:lnTo>
                  <a:lnTo>
                    <a:pt x="1081" y="1286"/>
                  </a:lnTo>
                  <a:lnTo>
                    <a:pt x="1081" y="1287"/>
                  </a:lnTo>
                  <a:lnTo>
                    <a:pt x="1079" y="1287"/>
                  </a:lnTo>
                  <a:lnTo>
                    <a:pt x="1075" y="1287"/>
                  </a:lnTo>
                  <a:lnTo>
                    <a:pt x="1074" y="1289"/>
                  </a:lnTo>
                  <a:lnTo>
                    <a:pt x="1074" y="1291"/>
                  </a:lnTo>
                  <a:lnTo>
                    <a:pt x="1074" y="1293"/>
                  </a:lnTo>
                  <a:lnTo>
                    <a:pt x="1075" y="1295"/>
                  </a:lnTo>
                  <a:lnTo>
                    <a:pt x="1074" y="1297"/>
                  </a:lnTo>
                  <a:lnTo>
                    <a:pt x="1075" y="1297"/>
                  </a:lnTo>
                  <a:lnTo>
                    <a:pt x="1075" y="1299"/>
                  </a:lnTo>
                  <a:lnTo>
                    <a:pt x="1077" y="1301"/>
                  </a:lnTo>
                  <a:lnTo>
                    <a:pt x="1077" y="1303"/>
                  </a:lnTo>
                  <a:lnTo>
                    <a:pt x="1077" y="1305"/>
                  </a:lnTo>
                  <a:lnTo>
                    <a:pt x="1079" y="1308"/>
                  </a:lnTo>
                  <a:lnTo>
                    <a:pt x="1077" y="1310"/>
                  </a:lnTo>
                  <a:lnTo>
                    <a:pt x="1077" y="1312"/>
                  </a:lnTo>
                  <a:lnTo>
                    <a:pt x="1075" y="1314"/>
                  </a:lnTo>
                  <a:lnTo>
                    <a:pt x="1074" y="1316"/>
                  </a:lnTo>
                  <a:lnTo>
                    <a:pt x="1072" y="1316"/>
                  </a:lnTo>
                  <a:lnTo>
                    <a:pt x="1070" y="1314"/>
                  </a:lnTo>
                  <a:lnTo>
                    <a:pt x="1068" y="1314"/>
                  </a:lnTo>
                  <a:lnTo>
                    <a:pt x="1066" y="1314"/>
                  </a:lnTo>
                  <a:lnTo>
                    <a:pt x="1064" y="1312"/>
                  </a:lnTo>
                  <a:lnTo>
                    <a:pt x="1062" y="1310"/>
                  </a:lnTo>
                  <a:lnTo>
                    <a:pt x="1060" y="1310"/>
                  </a:lnTo>
                  <a:lnTo>
                    <a:pt x="1058" y="1310"/>
                  </a:lnTo>
                  <a:lnTo>
                    <a:pt x="1058" y="1308"/>
                  </a:lnTo>
                  <a:lnTo>
                    <a:pt x="1056" y="1308"/>
                  </a:lnTo>
                  <a:lnTo>
                    <a:pt x="1055" y="1308"/>
                  </a:lnTo>
                  <a:lnTo>
                    <a:pt x="1053" y="1306"/>
                  </a:lnTo>
                  <a:lnTo>
                    <a:pt x="1051" y="1306"/>
                  </a:lnTo>
                  <a:lnTo>
                    <a:pt x="1051" y="1308"/>
                  </a:lnTo>
                  <a:lnTo>
                    <a:pt x="1049" y="1308"/>
                  </a:lnTo>
                  <a:lnTo>
                    <a:pt x="1047" y="1308"/>
                  </a:lnTo>
                  <a:lnTo>
                    <a:pt x="1047" y="1310"/>
                  </a:lnTo>
                  <a:lnTo>
                    <a:pt x="1045" y="1310"/>
                  </a:lnTo>
                  <a:lnTo>
                    <a:pt x="1045" y="1312"/>
                  </a:lnTo>
                  <a:lnTo>
                    <a:pt x="1043" y="1312"/>
                  </a:lnTo>
                  <a:lnTo>
                    <a:pt x="1039" y="1312"/>
                  </a:lnTo>
                  <a:lnTo>
                    <a:pt x="1037" y="1312"/>
                  </a:lnTo>
                  <a:lnTo>
                    <a:pt x="1036" y="1314"/>
                  </a:lnTo>
                  <a:lnTo>
                    <a:pt x="1034" y="1314"/>
                  </a:lnTo>
                  <a:lnTo>
                    <a:pt x="1032" y="1314"/>
                  </a:lnTo>
                  <a:lnTo>
                    <a:pt x="1030" y="1314"/>
                  </a:lnTo>
                  <a:lnTo>
                    <a:pt x="1028" y="1314"/>
                  </a:lnTo>
                  <a:lnTo>
                    <a:pt x="1026" y="1314"/>
                  </a:lnTo>
                  <a:lnTo>
                    <a:pt x="1024" y="1312"/>
                  </a:lnTo>
                  <a:lnTo>
                    <a:pt x="1024" y="1310"/>
                  </a:lnTo>
                  <a:lnTo>
                    <a:pt x="1022" y="1310"/>
                  </a:lnTo>
                  <a:lnTo>
                    <a:pt x="1022" y="1308"/>
                  </a:lnTo>
                  <a:lnTo>
                    <a:pt x="1022" y="1306"/>
                  </a:lnTo>
                  <a:lnTo>
                    <a:pt x="1022" y="1303"/>
                  </a:lnTo>
                  <a:lnTo>
                    <a:pt x="1024" y="1303"/>
                  </a:lnTo>
                  <a:lnTo>
                    <a:pt x="1022" y="1301"/>
                  </a:lnTo>
                  <a:lnTo>
                    <a:pt x="1024" y="1301"/>
                  </a:lnTo>
                  <a:lnTo>
                    <a:pt x="1022" y="1299"/>
                  </a:lnTo>
                  <a:lnTo>
                    <a:pt x="1020" y="1299"/>
                  </a:lnTo>
                  <a:lnTo>
                    <a:pt x="1020" y="1301"/>
                  </a:lnTo>
                  <a:lnTo>
                    <a:pt x="1018" y="1301"/>
                  </a:lnTo>
                  <a:lnTo>
                    <a:pt x="1017" y="1301"/>
                  </a:lnTo>
                  <a:lnTo>
                    <a:pt x="1015" y="1301"/>
                  </a:lnTo>
                  <a:lnTo>
                    <a:pt x="1013" y="1301"/>
                  </a:lnTo>
                  <a:lnTo>
                    <a:pt x="1013" y="1303"/>
                  </a:lnTo>
                  <a:lnTo>
                    <a:pt x="1013" y="1305"/>
                  </a:lnTo>
                  <a:lnTo>
                    <a:pt x="1011" y="1306"/>
                  </a:lnTo>
                  <a:lnTo>
                    <a:pt x="1011" y="1308"/>
                  </a:lnTo>
                  <a:lnTo>
                    <a:pt x="1013" y="1308"/>
                  </a:lnTo>
                  <a:lnTo>
                    <a:pt x="1013" y="1310"/>
                  </a:lnTo>
                  <a:lnTo>
                    <a:pt x="1013" y="1312"/>
                  </a:lnTo>
                  <a:lnTo>
                    <a:pt x="1011" y="1312"/>
                  </a:lnTo>
                  <a:lnTo>
                    <a:pt x="1011" y="1314"/>
                  </a:lnTo>
                  <a:lnTo>
                    <a:pt x="1009" y="1314"/>
                  </a:lnTo>
                  <a:lnTo>
                    <a:pt x="1009" y="1316"/>
                  </a:lnTo>
                  <a:lnTo>
                    <a:pt x="1007" y="1316"/>
                  </a:lnTo>
                  <a:lnTo>
                    <a:pt x="1003" y="1316"/>
                  </a:lnTo>
                  <a:lnTo>
                    <a:pt x="1001" y="1316"/>
                  </a:lnTo>
                  <a:lnTo>
                    <a:pt x="999" y="1316"/>
                  </a:lnTo>
                  <a:lnTo>
                    <a:pt x="999" y="1314"/>
                  </a:lnTo>
                  <a:lnTo>
                    <a:pt x="998" y="1314"/>
                  </a:lnTo>
                  <a:lnTo>
                    <a:pt x="999" y="1312"/>
                  </a:lnTo>
                  <a:lnTo>
                    <a:pt x="999" y="1310"/>
                  </a:lnTo>
                  <a:lnTo>
                    <a:pt x="998" y="1308"/>
                  </a:lnTo>
                  <a:lnTo>
                    <a:pt x="998" y="1306"/>
                  </a:lnTo>
                  <a:lnTo>
                    <a:pt x="998" y="1305"/>
                  </a:lnTo>
                  <a:lnTo>
                    <a:pt x="996" y="1303"/>
                  </a:lnTo>
                  <a:lnTo>
                    <a:pt x="996" y="1301"/>
                  </a:lnTo>
                  <a:lnTo>
                    <a:pt x="994" y="1301"/>
                  </a:lnTo>
                  <a:lnTo>
                    <a:pt x="992" y="1301"/>
                  </a:lnTo>
                  <a:lnTo>
                    <a:pt x="992" y="1299"/>
                  </a:lnTo>
                  <a:lnTo>
                    <a:pt x="990" y="1299"/>
                  </a:lnTo>
                  <a:lnTo>
                    <a:pt x="988" y="1299"/>
                  </a:lnTo>
                  <a:lnTo>
                    <a:pt x="986" y="1301"/>
                  </a:lnTo>
                  <a:lnTo>
                    <a:pt x="986" y="1303"/>
                  </a:lnTo>
                  <a:lnTo>
                    <a:pt x="988" y="1303"/>
                  </a:lnTo>
                  <a:lnTo>
                    <a:pt x="988" y="1305"/>
                  </a:lnTo>
                  <a:lnTo>
                    <a:pt x="986" y="1306"/>
                  </a:lnTo>
                  <a:lnTo>
                    <a:pt x="984" y="1306"/>
                  </a:lnTo>
                  <a:lnTo>
                    <a:pt x="982" y="1306"/>
                  </a:lnTo>
                  <a:lnTo>
                    <a:pt x="980" y="1306"/>
                  </a:lnTo>
                  <a:lnTo>
                    <a:pt x="979" y="1306"/>
                  </a:lnTo>
                  <a:lnTo>
                    <a:pt x="977" y="1306"/>
                  </a:lnTo>
                  <a:lnTo>
                    <a:pt x="975" y="1306"/>
                  </a:lnTo>
                  <a:lnTo>
                    <a:pt x="973" y="1306"/>
                  </a:lnTo>
                  <a:lnTo>
                    <a:pt x="973" y="1308"/>
                  </a:lnTo>
                  <a:lnTo>
                    <a:pt x="973" y="1310"/>
                  </a:lnTo>
                  <a:lnTo>
                    <a:pt x="973" y="1312"/>
                  </a:lnTo>
                  <a:lnTo>
                    <a:pt x="971" y="1312"/>
                  </a:lnTo>
                  <a:lnTo>
                    <a:pt x="971" y="1314"/>
                  </a:lnTo>
                  <a:lnTo>
                    <a:pt x="971" y="1316"/>
                  </a:lnTo>
                  <a:lnTo>
                    <a:pt x="969" y="1316"/>
                  </a:lnTo>
                  <a:lnTo>
                    <a:pt x="967" y="1318"/>
                  </a:lnTo>
                  <a:lnTo>
                    <a:pt x="967" y="1320"/>
                  </a:lnTo>
                  <a:lnTo>
                    <a:pt x="965" y="1322"/>
                  </a:lnTo>
                  <a:lnTo>
                    <a:pt x="963" y="1322"/>
                  </a:lnTo>
                  <a:lnTo>
                    <a:pt x="961" y="1320"/>
                  </a:lnTo>
                  <a:lnTo>
                    <a:pt x="961" y="1318"/>
                  </a:lnTo>
                  <a:lnTo>
                    <a:pt x="960" y="1318"/>
                  </a:lnTo>
                  <a:lnTo>
                    <a:pt x="958" y="1318"/>
                  </a:lnTo>
                  <a:lnTo>
                    <a:pt x="956" y="1316"/>
                  </a:lnTo>
                  <a:lnTo>
                    <a:pt x="954" y="1312"/>
                  </a:lnTo>
                  <a:lnTo>
                    <a:pt x="952" y="1310"/>
                  </a:lnTo>
                  <a:lnTo>
                    <a:pt x="952" y="1308"/>
                  </a:lnTo>
                  <a:lnTo>
                    <a:pt x="950" y="1306"/>
                  </a:lnTo>
                  <a:lnTo>
                    <a:pt x="950" y="1305"/>
                  </a:lnTo>
                  <a:lnTo>
                    <a:pt x="950" y="1303"/>
                  </a:lnTo>
                  <a:lnTo>
                    <a:pt x="950" y="1299"/>
                  </a:lnTo>
                  <a:lnTo>
                    <a:pt x="950" y="1297"/>
                  </a:lnTo>
                  <a:lnTo>
                    <a:pt x="950" y="1295"/>
                  </a:lnTo>
                  <a:lnTo>
                    <a:pt x="950" y="1293"/>
                  </a:lnTo>
                  <a:lnTo>
                    <a:pt x="950" y="1291"/>
                  </a:lnTo>
                  <a:lnTo>
                    <a:pt x="948" y="1289"/>
                  </a:lnTo>
                  <a:lnTo>
                    <a:pt x="948" y="1286"/>
                  </a:lnTo>
                  <a:lnTo>
                    <a:pt x="946" y="1284"/>
                  </a:lnTo>
                  <a:lnTo>
                    <a:pt x="944" y="1284"/>
                  </a:lnTo>
                  <a:lnTo>
                    <a:pt x="942" y="1282"/>
                  </a:lnTo>
                  <a:lnTo>
                    <a:pt x="941" y="1282"/>
                  </a:lnTo>
                  <a:lnTo>
                    <a:pt x="939" y="1282"/>
                  </a:lnTo>
                  <a:lnTo>
                    <a:pt x="937" y="1282"/>
                  </a:lnTo>
                  <a:lnTo>
                    <a:pt x="935" y="1280"/>
                  </a:lnTo>
                  <a:lnTo>
                    <a:pt x="933" y="1280"/>
                  </a:lnTo>
                  <a:lnTo>
                    <a:pt x="933" y="1278"/>
                  </a:lnTo>
                  <a:lnTo>
                    <a:pt x="929" y="1278"/>
                  </a:lnTo>
                  <a:lnTo>
                    <a:pt x="927" y="1278"/>
                  </a:lnTo>
                  <a:lnTo>
                    <a:pt x="927" y="1276"/>
                  </a:lnTo>
                  <a:lnTo>
                    <a:pt x="925" y="1276"/>
                  </a:lnTo>
                  <a:lnTo>
                    <a:pt x="923" y="1274"/>
                  </a:lnTo>
                  <a:lnTo>
                    <a:pt x="922" y="1274"/>
                  </a:lnTo>
                  <a:lnTo>
                    <a:pt x="920" y="1274"/>
                  </a:lnTo>
                  <a:lnTo>
                    <a:pt x="918" y="1272"/>
                  </a:lnTo>
                  <a:lnTo>
                    <a:pt x="916" y="1272"/>
                  </a:lnTo>
                  <a:lnTo>
                    <a:pt x="914" y="1270"/>
                  </a:lnTo>
                  <a:lnTo>
                    <a:pt x="912" y="1270"/>
                  </a:lnTo>
                  <a:lnTo>
                    <a:pt x="910" y="1269"/>
                  </a:lnTo>
                  <a:lnTo>
                    <a:pt x="908" y="1267"/>
                  </a:lnTo>
                  <a:lnTo>
                    <a:pt x="906" y="1261"/>
                  </a:lnTo>
                  <a:lnTo>
                    <a:pt x="904" y="1261"/>
                  </a:lnTo>
                  <a:lnTo>
                    <a:pt x="903" y="1259"/>
                  </a:lnTo>
                  <a:lnTo>
                    <a:pt x="903" y="1257"/>
                  </a:lnTo>
                  <a:lnTo>
                    <a:pt x="901" y="1257"/>
                  </a:lnTo>
                  <a:lnTo>
                    <a:pt x="901" y="1253"/>
                  </a:lnTo>
                  <a:lnTo>
                    <a:pt x="899" y="1248"/>
                  </a:lnTo>
                  <a:lnTo>
                    <a:pt x="899" y="1246"/>
                  </a:lnTo>
                  <a:lnTo>
                    <a:pt x="899" y="1244"/>
                  </a:lnTo>
                  <a:lnTo>
                    <a:pt x="897" y="1244"/>
                  </a:lnTo>
                  <a:lnTo>
                    <a:pt x="899" y="1240"/>
                  </a:lnTo>
                  <a:lnTo>
                    <a:pt x="899" y="1238"/>
                  </a:lnTo>
                  <a:lnTo>
                    <a:pt x="899" y="1236"/>
                  </a:lnTo>
                  <a:lnTo>
                    <a:pt x="897" y="1234"/>
                  </a:lnTo>
                  <a:lnTo>
                    <a:pt x="897" y="1231"/>
                  </a:lnTo>
                  <a:lnTo>
                    <a:pt x="895" y="1231"/>
                  </a:lnTo>
                  <a:lnTo>
                    <a:pt x="895" y="1229"/>
                  </a:lnTo>
                  <a:lnTo>
                    <a:pt x="893" y="1229"/>
                  </a:lnTo>
                  <a:lnTo>
                    <a:pt x="891" y="1229"/>
                  </a:lnTo>
                  <a:lnTo>
                    <a:pt x="889" y="1227"/>
                  </a:lnTo>
                  <a:lnTo>
                    <a:pt x="884" y="1225"/>
                  </a:lnTo>
                  <a:lnTo>
                    <a:pt x="880" y="1225"/>
                  </a:lnTo>
                  <a:lnTo>
                    <a:pt x="874" y="1223"/>
                  </a:lnTo>
                  <a:lnTo>
                    <a:pt x="872" y="1223"/>
                  </a:lnTo>
                  <a:lnTo>
                    <a:pt x="870" y="1223"/>
                  </a:lnTo>
                  <a:lnTo>
                    <a:pt x="866" y="1221"/>
                  </a:lnTo>
                  <a:lnTo>
                    <a:pt x="863" y="1208"/>
                  </a:lnTo>
                  <a:lnTo>
                    <a:pt x="859" y="1196"/>
                  </a:lnTo>
                  <a:lnTo>
                    <a:pt x="859" y="1194"/>
                  </a:lnTo>
                  <a:lnTo>
                    <a:pt x="857" y="1193"/>
                  </a:lnTo>
                  <a:lnTo>
                    <a:pt x="840" y="1187"/>
                  </a:lnTo>
                  <a:lnTo>
                    <a:pt x="811" y="1177"/>
                  </a:lnTo>
                  <a:lnTo>
                    <a:pt x="800" y="1172"/>
                  </a:lnTo>
                  <a:lnTo>
                    <a:pt x="769" y="1160"/>
                  </a:lnTo>
                  <a:lnTo>
                    <a:pt x="756" y="1160"/>
                  </a:lnTo>
                  <a:lnTo>
                    <a:pt x="745" y="1141"/>
                  </a:lnTo>
                  <a:lnTo>
                    <a:pt x="745" y="1139"/>
                  </a:lnTo>
                  <a:lnTo>
                    <a:pt x="745" y="1137"/>
                  </a:lnTo>
                  <a:lnTo>
                    <a:pt x="747" y="1136"/>
                  </a:lnTo>
                  <a:lnTo>
                    <a:pt x="747" y="1134"/>
                  </a:lnTo>
                  <a:lnTo>
                    <a:pt x="747" y="1132"/>
                  </a:lnTo>
                  <a:lnTo>
                    <a:pt x="745" y="1132"/>
                  </a:lnTo>
                  <a:lnTo>
                    <a:pt x="743" y="1128"/>
                  </a:lnTo>
                  <a:lnTo>
                    <a:pt x="743" y="1126"/>
                  </a:lnTo>
                  <a:lnTo>
                    <a:pt x="741" y="1124"/>
                  </a:lnTo>
                  <a:lnTo>
                    <a:pt x="739" y="1124"/>
                  </a:lnTo>
                  <a:lnTo>
                    <a:pt x="737" y="1124"/>
                  </a:lnTo>
                  <a:lnTo>
                    <a:pt x="735" y="1124"/>
                  </a:lnTo>
                  <a:lnTo>
                    <a:pt x="735" y="1122"/>
                  </a:lnTo>
                  <a:lnTo>
                    <a:pt x="735" y="1120"/>
                  </a:lnTo>
                  <a:lnTo>
                    <a:pt x="737" y="1118"/>
                  </a:lnTo>
                  <a:lnTo>
                    <a:pt x="735" y="1117"/>
                  </a:lnTo>
                  <a:lnTo>
                    <a:pt x="735" y="1115"/>
                  </a:lnTo>
                  <a:lnTo>
                    <a:pt x="733" y="1113"/>
                  </a:lnTo>
                  <a:lnTo>
                    <a:pt x="724" y="1107"/>
                  </a:lnTo>
                  <a:lnTo>
                    <a:pt x="711" y="1098"/>
                  </a:lnTo>
                  <a:lnTo>
                    <a:pt x="703" y="1094"/>
                  </a:lnTo>
                  <a:lnTo>
                    <a:pt x="701" y="1092"/>
                  </a:lnTo>
                  <a:lnTo>
                    <a:pt x="699" y="1088"/>
                  </a:lnTo>
                  <a:lnTo>
                    <a:pt x="690" y="1073"/>
                  </a:lnTo>
                  <a:lnTo>
                    <a:pt x="686" y="1065"/>
                  </a:lnTo>
                  <a:lnTo>
                    <a:pt x="680" y="1056"/>
                  </a:lnTo>
                  <a:lnTo>
                    <a:pt x="676" y="1050"/>
                  </a:lnTo>
                  <a:lnTo>
                    <a:pt x="673" y="1041"/>
                  </a:lnTo>
                  <a:lnTo>
                    <a:pt x="669" y="1029"/>
                  </a:lnTo>
                  <a:lnTo>
                    <a:pt x="665" y="1022"/>
                  </a:lnTo>
                  <a:lnTo>
                    <a:pt x="661" y="1012"/>
                  </a:lnTo>
                  <a:lnTo>
                    <a:pt x="659" y="1003"/>
                  </a:lnTo>
                  <a:lnTo>
                    <a:pt x="657" y="995"/>
                  </a:lnTo>
                  <a:lnTo>
                    <a:pt x="652" y="997"/>
                  </a:lnTo>
                  <a:lnTo>
                    <a:pt x="648" y="997"/>
                  </a:lnTo>
                  <a:lnTo>
                    <a:pt x="642" y="999"/>
                  </a:lnTo>
                  <a:lnTo>
                    <a:pt x="638" y="999"/>
                  </a:lnTo>
                  <a:lnTo>
                    <a:pt x="635" y="1001"/>
                  </a:lnTo>
                  <a:lnTo>
                    <a:pt x="633" y="1001"/>
                  </a:lnTo>
                  <a:lnTo>
                    <a:pt x="633" y="999"/>
                  </a:lnTo>
                  <a:lnTo>
                    <a:pt x="633" y="997"/>
                  </a:lnTo>
                  <a:lnTo>
                    <a:pt x="631" y="995"/>
                  </a:lnTo>
                  <a:lnTo>
                    <a:pt x="631" y="991"/>
                  </a:lnTo>
                  <a:lnTo>
                    <a:pt x="629" y="991"/>
                  </a:lnTo>
                  <a:lnTo>
                    <a:pt x="629" y="989"/>
                  </a:lnTo>
                  <a:lnTo>
                    <a:pt x="629" y="987"/>
                  </a:lnTo>
                  <a:lnTo>
                    <a:pt x="627" y="985"/>
                  </a:lnTo>
                  <a:lnTo>
                    <a:pt x="627" y="982"/>
                  </a:lnTo>
                  <a:lnTo>
                    <a:pt x="629" y="980"/>
                  </a:lnTo>
                  <a:lnTo>
                    <a:pt x="631" y="978"/>
                  </a:lnTo>
                  <a:lnTo>
                    <a:pt x="631" y="976"/>
                  </a:lnTo>
                  <a:lnTo>
                    <a:pt x="633" y="972"/>
                  </a:lnTo>
                  <a:lnTo>
                    <a:pt x="635" y="968"/>
                  </a:lnTo>
                  <a:lnTo>
                    <a:pt x="635" y="963"/>
                  </a:lnTo>
                  <a:lnTo>
                    <a:pt x="635" y="961"/>
                  </a:lnTo>
                  <a:lnTo>
                    <a:pt x="635" y="957"/>
                  </a:lnTo>
                  <a:lnTo>
                    <a:pt x="633" y="951"/>
                  </a:lnTo>
                  <a:lnTo>
                    <a:pt x="633" y="949"/>
                  </a:lnTo>
                  <a:lnTo>
                    <a:pt x="633" y="947"/>
                  </a:lnTo>
                  <a:lnTo>
                    <a:pt x="633" y="946"/>
                  </a:lnTo>
                  <a:lnTo>
                    <a:pt x="633" y="944"/>
                  </a:lnTo>
                  <a:lnTo>
                    <a:pt x="631" y="942"/>
                  </a:lnTo>
                  <a:lnTo>
                    <a:pt x="629" y="942"/>
                  </a:lnTo>
                  <a:lnTo>
                    <a:pt x="625" y="942"/>
                  </a:lnTo>
                  <a:lnTo>
                    <a:pt x="623" y="942"/>
                  </a:lnTo>
                  <a:lnTo>
                    <a:pt x="614" y="942"/>
                  </a:lnTo>
                  <a:lnTo>
                    <a:pt x="602" y="944"/>
                  </a:lnTo>
                  <a:lnTo>
                    <a:pt x="593" y="946"/>
                  </a:lnTo>
                  <a:lnTo>
                    <a:pt x="591" y="946"/>
                  </a:lnTo>
                  <a:lnTo>
                    <a:pt x="589" y="947"/>
                  </a:lnTo>
                  <a:lnTo>
                    <a:pt x="587" y="949"/>
                  </a:lnTo>
                  <a:lnTo>
                    <a:pt x="585" y="951"/>
                  </a:lnTo>
                  <a:lnTo>
                    <a:pt x="585" y="953"/>
                  </a:lnTo>
                  <a:lnTo>
                    <a:pt x="585" y="955"/>
                  </a:lnTo>
                  <a:lnTo>
                    <a:pt x="583" y="957"/>
                  </a:lnTo>
                  <a:lnTo>
                    <a:pt x="579" y="961"/>
                  </a:lnTo>
                  <a:lnTo>
                    <a:pt x="576" y="965"/>
                  </a:lnTo>
                  <a:lnTo>
                    <a:pt x="574" y="965"/>
                  </a:lnTo>
                  <a:lnTo>
                    <a:pt x="572" y="965"/>
                  </a:lnTo>
                  <a:lnTo>
                    <a:pt x="570" y="965"/>
                  </a:lnTo>
                  <a:lnTo>
                    <a:pt x="568" y="965"/>
                  </a:lnTo>
                  <a:lnTo>
                    <a:pt x="566" y="963"/>
                  </a:lnTo>
                  <a:lnTo>
                    <a:pt x="560" y="963"/>
                  </a:lnTo>
                  <a:lnTo>
                    <a:pt x="555" y="963"/>
                  </a:lnTo>
                  <a:lnTo>
                    <a:pt x="549" y="965"/>
                  </a:lnTo>
                  <a:lnTo>
                    <a:pt x="547" y="965"/>
                  </a:lnTo>
                  <a:lnTo>
                    <a:pt x="543" y="965"/>
                  </a:lnTo>
                  <a:lnTo>
                    <a:pt x="540" y="965"/>
                  </a:lnTo>
                  <a:lnTo>
                    <a:pt x="538" y="963"/>
                  </a:lnTo>
                  <a:lnTo>
                    <a:pt x="534" y="959"/>
                  </a:lnTo>
                  <a:lnTo>
                    <a:pt x="530" y="955"/>
                  </a:lnTo>
                  <a:lnTo>
                    <a:pt x="528" y="951"/>
                  </a:lnTo>
                  <a:lnTo>
                    <a:pt x="524" y="951"/>
                  </a:lnTo>
                  <a:lnTo>
                    <a:pt x="522" y="951"/>
                  </a:lnTo>
                  <a:lnTo>
                    <a:pt x="521" y="951"/>
                  </a:lnTo>
                  <a:lnTo>
                    <a:pt x="519" y="951"/>
                  </a:lnTo>
                  <a:lnTo>
                    <a:pt x="517" y="951"/>
                  </a:lnTo>
                  <a:lnTo>
                    <a:pt x="515" y="949"/>
                  </a:lnTo>
                  <a:lnTo>
                    <a:pt x="513" y="949"/>
                  </a:lnTo>
                  <a:lnTo>
                    <a:pt x="511" y="949"/>
                  </a:lnTo>
                  <a:lnTo>
                    <a:pt x="509" y="947"/>
                  </a:lnTo>
                  <a:lnTo>
                    <a:pt x="509" y="946"/>
                  </a:lnTo>
                  <a:lnTo>
                    <a:pt x="507" y="946"/>
                  </a:lnTo>
                  <a:lnTo>
                    <a:pt x="505" y="946"/>
                  </a:lnTo>
                  <a:lnTo>
                    <a:pt x="503" y="946"/>
                  </a:lnTo>
                  <a:lnTo>
                    <a:pt x="500" y="946"/>
                  </a:lnTo>
                  <a:lnTo>
                    <a:pt x="494" y="946"/>
                  </a:lnTo>
                  <a:lnTo>
                    <a:pt x="486" y="946"/>
                  </a:lnTo>
                  <a:lnTo>
                    <a:pt x="481" y="944"/>
                  </a:lnTo>
                  <a:lnTo>
                    <a:pt x="479" y="944"/>
                  </a:lnTo>
                  <a:lnTo>
                    <a:pt x="477" y="944"/>
                  </a:lnTo>
                  <a:lnTo>
                    <a:pt x="475" y="946"/>
                  </a:lnTo>
                  <a:lnTo>
                    <a:pt x="473" y="947"/>
                  </a:lnTo>
                  <a:lnTo>
                    <a:pt x="471" y="949"/>
                  </a:lnTo>
                  <a:lnTo>
                    <a:pt x="471" y="953"/>
                  </a:lnTo>
                  <a:lnTo>
                    <a:pt x="471" y="957"/>
                  </a:lnTo>
                  <a:lnTo>
                    <a:pt x="469" y="961"/>
                  </a:lnTo>
                  <a:lnTo>
                    <a:pt x="467" y="965"/>
                  </a:lnTo>
                  <a:lnTo>
                    <a:pt x="465" y="966"/>
                  </a:lnTo>
                  <a:lnTo>
                    <a:pt x="465" y="968"/>
                  </a:lnTo>
                  <a:lnTo>
                    <a:pt x="464" y="972"/>
                  </a:lnTo>
                  <a:lnTo>
                    <a:pt x="464" y="974"/>
                  </a:lnTo>
                  <a:lnTo>
                    <a:pt x="462" y="976"/>
                  </a:lnTo>
                  <a:lnTo>
                    <a:pt x="460" y="978"/>
                  </a:lnTo>
                  <a:lnTo>
                    <a:pt x="458" y="980"/>
                  </a:lnTo>
                  <a:lnTo>
                    <a:pt x="456" y="980"/>
                  </a:lnTo>
                  <a:lnTo>
                    <a:pt x="454" y="982"/>
                  </a:lnTo>
                  <a:lnTo>
                    <a:pt x="454" y="984"/>
                  </a:lnTo>
                  <a:lnTo>
                    <a:pt x="452" y="984"/>
                  </a:lnTo>
                  <a:lnTo>
                    <a:pt x="448" y="985"/>
                  </a:lnTo>
                  <a:lnTo>
                    <a:pt x="445" y="985"/>
                  </a:lnTo>
                  <a:lnTo>
                    <a:pt x="443" y="984"/>
                  </a:lnTo>
                  <a:lnTo>
                    <a:pt x="439" y="980"/>
                  </a:lnTo>
                  <a:lnTo>
                    <a:pt x="437" y="980"/>
                  </a:lnTo>
                  <a:lnTo>
                    <a:pt x="437" y="978"/>
                  </a:lnTo>
                  <a:lnTo>
                    <a:pt x="437" y="976"/>
                  </a:lnTo>
                  <a:lnTo>
                    <a:pt x="437" y="974"/>
                  </a:lnTo>
                  <a:lnTo>
                    <a:pt x="435" y="974"/>
                  </a:lnTo>
                  <a:lnTo>
                    <a:pt x="435" y="972"/>
                  </a:lnTo>
                  <a:lnTo>
                    <a:pt x="433" y="970"/>
                  </a:lnTo>
                  <a:lnTo>
                    <a:pt x="433" y="968"/>
                  </a:lnTo>
                  <a:lnTo>
                    <a:pt x="431" y="966"/>
                  </a:lnTo>
                  <a:lnTo>
                    <a:pt x="429" y="965"/>
                  </a:lnTo>
                  <a:lnTo>
                    <a:pt x="431" y="963"/>
                  </a:lnTo>
                  <a:lnTo>
                    <a:pt x="429" y="963"/>
                  </a:lnTo>
                  <a:lnTo>
                    <a:pt x="429" y="961"/>
                  </a:lnTo>
                  <a:lnTo>
                    <a:pt x="429" y="959"/>
                  </a:lnTo>
                  <a:lnTo>
                    <a:pt x="431" y="959"/>
                  </a:lnTo>
                  <a:lnTo>
                    <a:pt x="429" y="957"/>
                  </a:lnTo>
                  <a:lnTo>
                    <a:pt x="429" y="955"/>
                  </a:lnTo>
                  <a:lnTo>
                    <a:pt x="431" y="953"/>
                  </a:lnTo>
                  <a:lnTo>
                    <a:pt x="431" y="951"/>
                  </a:lnTo>
                  <a:lnTo>
                    <a:pt x="435" y="951"/>
                  </a:lnTo>
                  <a:lnTo>
                    <a:pt x="437" y="949"/>
                  </a:lnTo>
                  <a:lnTo>
                    <a:pt x="439" y="947"/>
                  </a:lnTo>
                  <a:lnTo>
                    <a:pt x="441" y="942"/>
                  </a:lnTo>
                  <a:lnTo>
                    <a:pt x="443" y="940"/>
                  </a:lnTo>
                  <a:lnTo>
                    <a:pt x="445" y="936"/>
                  </a:lnTo>
                  <a:lnTo>
                    <a:pt x="446" y="930"/>
                  </a:lnTo>
                  <a:lnTo>
                    <a:pt x="448" y="928"/>
                  </a:lnTo>
                  <a:lnTo>
                    <a:pt x="448" y="927"/>
                  </a:lnTo>
                  <a:lnTo>
                    <a:pt x="450" y="925"/>
                  </a:lnTo>
                  <a:lnTo>
                    <a:pt x="450" y="923"/>
                  </a:lnTo>
                  <a:lnTo>
                    <a:pt x="450" y="921"/>
                  </a:lnTo>
                  <a:lnTo>
                    <a:pt x="448" y="921"/>
                  </a:lnTo>
                  <a:lnTo>
                    <a:pt x="450" y="919"/>
                  </a:lnTo>
                  <a:lnTo>
                    <a:pt x="448" y="917"/>
                  </a:lnTo>
                  <a:lnTo>
                    <a:pt x="446" y="917"/>
                  </a:lnTo>
                  <a:lnTo>
                    <a:pt x="446" y="915"/>
                  </a:lnTo>
                  <a:lnTo>
                    <a:pt x="446" y="913"/>
                  </a:lnTo>
                  <a:lnTo>
                    <a:pt x="448" y="911"/>
                  </a:lnTo>
                  <a:lnTo>
                    <a:pt x="448" y="909"/>
                  </a:lnTo>
                  <a:lnTo>
                    <a:pt x="450" y="909"/>
                  </a:lnTo>
                  <a:lnTo>
                    <a:pt x="450" y="908"/>
                  </a:lnTo>
                  <a:lnTo>
                    <a:pt x="450" y="906"/>
                  </a:lnTo>
                  <a:lnTo>
                    <a:pt x="452" y="904"/>
                  </a:lnTo>
                  <a:lnTo>
                    <a:pt x="452" y="902"/>
                  </a:lnTo>
                  <a:lnTo>
                    <a:pt x="454" y="902"/>
                  </a:lnTo>
                  <a:lnTo>
                    <a:pt x="454" y="900"/>
                  </a:lnTo>
                  <a:lnTo>
                    <a:pt x="454" y="898"/>
                  </a:lnTo>
                  <a:lnTo>
                    <a:pt x="452" y="898"/>
                  </a:lnTo>
                  <a:lnTo>
                    <a:pt x="452" y="896"/>
                  </a:lnTo>
                  <a:lnTo>
                    <a:pt x="448" y="896"/>
                  </a:lnTo>
                  <a:lnTo>
                    <a:pt x="446" y="898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0858C004-C4E9-41B0-9551-8DEB40B7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620"/>
              <a:ext cx="1166" cy="809"/>
            </a:xfrm>
            <a:custGeom>
              <a:avLst/>
              <a:gdLst>
                <a:gd name="T0" fmla="*/ 1144 w 1166"/>
                <a:gd name="T1" fmla="*/ 804 h 809"/>
                <a:gd name="T2" fmla="*/ 1130 w 1166"/>
                <a:gd name="T3" fmla="*/ 804 h 809"/>
                <a:gd name="T4" fmla="*/ 1109 w 1166"/>
                <a:gd name="T5" fmla="*/ 796 h 809"/>
                <a:gd name="T6" fmla="*/ 1094 w 1166"/>
                <a:gd name="T7" fmla="*/ 800 h 809"/>
                <a:gd name="T8" fmla="*/ 1083 w 1166"/>
                <a:gd name="T9" fmla="*/ 802 h 809"/>
                <a:gd name="T10" fmla="*/ 1064 w 1166"/>
                <a:gd name="T11" fmla="*/ 788 h 809"/>
                <a:gd name="T12" fmla="*/ 1043 w 1166"/>
                <a:gd name="T13" fmla="*/ 752 h 809"/>
                <a:gd name="T14" fmla="*/ 1018 w 1166"/>
                <a:gd name="T15" fmla="*/ 730 h 809"/>
                <a:gd name="T16" fmla="*/ 1014 w 1166"/>
                <a:gd name="T17" fmla="*/ 707 h 809"/>
                <a:gd name="T18" fmla="*/ 1020 w 1166"/>
                <a:gd name="T19" fmla="*/ 692 h 809"/>
                <a:gd name="T20" fmla="*/ 1009 w 1166"/>
                <a:gd name="T21" fmla="*/ 673 h 809"/>
                <a:gd name="T22" fmla="*/ 982 w 1166"/>
                <a:gd name="T23" fmla="*/ 646 h 809"/>
                <a:gd name="T24" fmla="*/ 963 w 1166"/>
                <a:gd name="T25" fmla="*/ 629 h 809"/>
                <a:gd name="T26" fmla="*/ 944 w 1166"/>
                <a:gd name="T27" fmla="*/ 621 h 809"/>
                <a:gd name="T28" fmla="*/ 929 w 1166"/>
                <a:gd name="T29" fmla="*/ 617 h 809"/>
                <a:gd name="T30" fmla="*/ 923 w 1166"/>
                <a:gd name="T31" fmla="*/ 602 h 809"/>
                <a:gd name="T32" fmla="*/ 918 w 1166"/>
                <a:gd name="T33" fmla="*/ 589 h 809"/>
                <a:gd name="T34" fmla="*/ 925 w 1166"/>
                <a:gd name="T35" fmla="*/ 576 h 809"/>
                <a:gd name="T36" fmla="*/ 883 w 1166"/>
                <a:gd name="T37" fmla="*/ 576 h 809"/>
                <a:gd name="T38" fmla="*/ 874 w 1166"/>
                <a:gd name="T39" fmla="*/ 587 h 809"/>
                <a:gd name="T40" fmla="*/ 872 w 1166"/>
                <a:gd name="T41" fmla="*/ 608 h 809"/>
                <a:gd name="T42" fmla="*/ 849 w 1166"/>
                <a:gd name="T43" fmla="*/ 610 h 809"/>
                <a:gd name="T44" fmla="*/ 834 w 1166"/>
                <a:gd name="T45" fmla="*/ 627 h 809"/>
                <a:gd name="T46" fmla="*/ 815 w 1166"/>
                <a:gd name="T47" fmla="*/ 625 h 809"/>
                <a:gd name="T48" fmla="*/ 796 w 1166"/>
                <a:gd name="T49" fmla="*/ 633 h 809"/>
                <a:gd name="T50" fmla="*/ 783 w 1166"/>
                <a:gd name="T51" fmla="*/ 646 h 809"/>
                <a:gd name="T52" fmla="*/ 771 w 1166"/>
                <a:gd name="T53" fmla="*/ 657 h 809"/>
                <a:gd name="T54" fmla="*/ 760 w 1166"/>
                <a:gd name="T55" fmla="*/ 659 h 809"/>
                <a:gd name="T56" fmla="*/ 741 w 1166"/>
                <a:gd name="T57" fmla="*/ 665 h 809"/>
                <a:gd name="T58" fmla="*/ 710 w 1166"/>
                <a:gd name="T59" fmla="*/ 655 h 809"/>
                <a:gd name="T60" fmla="*/ 695 w 1166"/>
                <a:gd name="T61" fmla="*/ 665 h 809"/>
                <a:gd name="T62" fmla="*/ 689 w 1166"/>
                <a:gd name="T63" fmla="*/ 680 h 809"/>
                <a:gd name="T64" fmla="*/ 676 w 1166"/>
                <a:gd name="T65" fmla="*/ 682 h 809"/>
                <a:gd name="T66" fmla="*/ 653 w 1166"/>
                <a:gd name="T67" fmla="*/ 688 h 809"/>
                <a:gd name="T68" fmla="*/ 631 w 1166"/>
                <a:gd name="T69" fmla="*/ 716 h 809"/>
                <a:gd name="T70" fmla="*/ 608 w 1166"/>
                <a:gd name="T71" fmla="*/ 709 h 809"/>
                <a:gd name="T72" fmla="*/ 575 w 1166"/>
                <a:gd name="T73" fmla="*/ 720 h 809"/>
                <a:gd name="T74" fmla="*/ 543 w 1166"/>
                <a:gd name="T75" fmla="*/ 724 h 809"/>
                <a:gd name="T76" fmla="*/ 518 w 1166"/>
                <a:gd name="T77" fmla="*/ 724 h 809"/>
                <a:gd name="T78" fmla="*/ 473 w 1166"/>
                <a:gd name="T79" fmla="*/ 726 h 809"/>
                <a:gd name="T80" fmla="*/ 401 w 1166"/>
                <a:gd name="T81" fmla="*/ 716 h 809"/>
                <a:gd name="T82" fmla="*/ 365 w 1166"/>
                <a:gd name="T83" fmla="*/ 684 h 809"/>
                <a:gd name="T84" fmla="*/ 340 w 1166"/>
                <a:gd name="T85" fmla="*/ 642 h 809"/>
                <a:gd name="T86" fmla="*/ 279 w 1166"/>
                <a:gd name="T87" fmla="*/ 648 h 809"/>
                <a:gd name="T88" fmla="*/ 256 w 1166"/>
                <a:gd name="T89" fmla="*/ 654 h 809"/>
                <a:gd name="T90" fmla="*/ 224 w 1166"/>
                <a:gd name="T91" fmla="*/ 705 h 809"/>
                <a:gd name="T92" fmla="*/ 216 w 1166"/>
                <a:gd name="T93" fmla="*/ 714 h 809"/>
                <a:gd name="T94" fmla="*/ 190 w 1166"/>
                <a:gd name="T95" fmla="*/ 703 h 809"/>
                <a:gd name="T96" fmla="*/ 140 w 1166"/>
                <a:gd name="T97" fmla="*/ 652 h 809"/>
                <a:gd name="T98" fmla="*/ 125 w 1166"/>
                <a:gd name="T99" fmla="*/ 621 h 809"/>
                <a:gd name="T100" fmla="*/ 127 w 1166"/>
                <a:gd name="T101" fmla="*/ 606 h 809"/>
                <a:gd name="T102" fmla="*/ 138 w 1166"/>
                <a:gd name="T103" fmla="*/ 591 h 809"/>
                <a:gd name="T104" fmla="*/ 116 w 1166"/>
                <a:gd name="T105" fmla="*/ 570 h 809"/>
                <a:gd name="T106" fmla="*/ 3 w 1166"/>
                <a:gd name="T107" fmla="*/ 488 h 809"/>
                <a:gd name="T108" fmla="*/ 62 w 1166"/>
                <a:gd name="T109" fmla="*/ 456 h 809"/>
                <a:gd name="T110" fmla="*/ 490 w 1166"/>
                <a:gd name="T111" fmla="*/ 122 h 809"/>
                <a:gd name="T112" fmla="*/ 720 w 1166"/>
                <a:gd name="T11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6" h="809">
                  <a:moveTo>
                    <a:pt x="1166" y="794"/>
                  </a:moveTo>
                  <a:lnTo>
                    <a:pt x="1163" y="796"/>
                  </a:lnTo>
                  <a:lnTo>
                    <a:pt x="1157" y="796"/>
                  </a:lnTo>
                  <a:lnTo>
                    <a:pt x="1151" y="798"/>
                  </a:lnTo>
                  <a:lnTo>
                    <a:pt x="1147" y="800"/>
                  </a:lnTo>
                  <a:lnTo>
                    <a:pt x="1146" y="800"/>
                  </a:lnTo>
                  <a:lnTo>
                    <a:pt x="1144" y="802"/>
                  </a:lnTo>
                  <a:lnTo>
                    <a:pt x="1144" y="804"/>
                  </a:lnTo>
                  <a:lnTo>
                    <a:pt x="1142" y="804"/>
                  </a:lnTo>
                  <a:lnTo>
                    <a:pt x="1138" y="807"/>
                  </a:lnTo>
                  <a:lnTo>
                    <a:pt x="1138" y="809"/>
                  </a:lnTo>
                  <a:lnTo>
                    <a:pt x="1136" y="809"/>
                  </a:lnTo>
                  <a:lnTo>
                    <a:pt x="1134" y="807"/>
                  </a:lnTo>
                  <a:lnTo>
                    <a:pt x="1132" y="807"/>
                  </a:lnTo>
                  <a:lnTo>
                    <a:pt x="1132" y="805"/>
                  </a:lnTo>
                  <a:lnTo>
                    <a:pt x="1130" y="804"/>
                  </a:lnTo>
                  <a:lnTo>
                    <a:pt x="1128" y="802"/>
                  </a:lnTo>
                  <a:lnTo>
                    <a:pt x="1127" y="802"/>
                  </a:lnTo>
                  <a:lnTo>
                    <a:pt x="1125" y="802"/>
                  </a:lnTo>
                  <a:lnTo>
                    <a:pt x="1123" y="800"/>
                  </a:lnTo>
                  <a:lnTo>
                    <a:pt x="1121" y="798"/>
                  </a:lnTo>
                  <a:lnTo>
                    <a:pt x="1113" y="798"/>
                  </a:lnTo>
                  <a:lnTo>
                    <a:pt x="1111" y="798"/>
                  </a:lnTo>
                  <a:lnTo>
                    <a:pt x="1109" y="796"/>
                  </a:lnTo>
                  <a:lnTo>
                    <a:pt x="1108" y="794"/>
                  </a:lnTo>
                  <a:lnTo>
                    <a:pt x="1104" y="794"/>
                  </a:lnTo>
                  <a:lnTo>
                    <a:pt x="1102" y="794"/>
                  </a:lnTo>
                  <a:lnTo>
                    <a:pt x="1100" y="794"/>
                  </a:lnTo>
                  <a:lnTo>
                    <a:pt x="1098" y="796"/>
                  </a:lnTo>
                  <a:lnTo>
                    <a:pt x="1096" y="796"/>
                  </a:lnTo>
                  <a:lnTo>
                    <a:pt x="1096" y="798"/>
                  </a:lnTo>
                  <a:lnTo>
                    <a:pt x="1094" y="800"/>
                  </a:lnTo>
                  <a:lnTo>
                    <a:pt x="1092" y="800"/>
                  </a:lnTo>
                  <a:lnTo>
                    <a:pt x="1090" y="800"/>
                  </a:lnTo>
                  <a:lnTo>
                    <a:pt x="1089" y="800"/>
                  </a:lnTo>
                  <a:lnTo>
                    <a:pt x="1087" y="798"/>
                  </a:lnTo>
                  <a:lnTo>
                    <a:pt x="1085" y="798"/>
                  </a:lnTo>
                  <a:lnTo>
                    <a:pt x="1083" y="798"/>
                  </a:lnTo>
                  <a:lnTo>
                    <a:pt x="1083" y="800"/>
                  </a:lnTo>
                  <a:lnTo>
                    <a:pt x="1083" y="802"/>
                  </a:lnTo>
                  <a:lnTo>
                    <a:pt x="1083" y="804"/>
                  </a:lnTo>
                  <a:lnTo>
                    <a:pt x="1075" y="800"/>
                  </a:lnTo>
                  <a:lnTo>
                    <a:pt x="1073" y="800"/>
                  </a:lnTo>
                  <a:lnTo>
                    <a:pt x="1071" y="798"/>
                  </a:lnTo>
                  <a:lnTo>
                    <a:pt x="1070" y="796"/>
                  </a:lnTo>
                  <a:lnTo>
                    <a:pt x="1068" y="792"/>
                  </a:lnTo>
                  <a:lnTo>
                    <a:pt x="1066" y="790"/>
                  </a:lnTo>
                  <a:lnTo>
                    <a:pt x="1064" y="788"/>
                  </a:lnTo>
                  <a:lnTo>
                    <a:pt x="1064" y="785"/>
                  </a:lnTo>
                  <a:lnTo>
                    <a:pt x="1060" y="775"/>
                  </a:lnTo>
                  <a:lnTo>
                    <a:pt x="1058" y="769"/>
                  </a:lnTo>
                  <a:lnTo>
                    <a:pt x="1054" y="762"/>
                  </a:lnTo>
                  <a:lnTo>
                    <a:pt x="1051" y="758"/>
                  </a:lnTo>
                  <a:lnTo>
                    <a:pt x="1047" y="756"/>
                  </a:lnTo>
                  <a:lnTo>
                    <a:pt x="1045" y="754"/>
                  </a:lnTo>
                  <a:lnTo>
                    <a:pt x="1043" y="752"/>
                  </a:lnTo>
                  <a:lnTo>
                    <a:pt x="1041" y="750"/>
                  </a:lnTo>
                  <a:lnTo>
                    <a:pt x="1037" y="747"/>
                  </a:lnTo>
                  <a:lnTo>
                    <a:pt x="1033" y="743"/>
                  </a:lnTo>
                  <a:lnTo>
                    <a:pt x="1032" y="743"/>
                  </a:lnTo>
                  <a:lnTo>
                    <a:pt x="1028" y="739"/>
                  </a:lnTo>
                  <a:lnTo>
                    <a:pt x="1020" y="733"/>
                  </a:lnTo>
                  <a:lnTo>
                    <a:pt x="1018" y="731"/>
                  </a:lnTo>
                  <a:lnTo>
                    <a:pt x="1018" y="730"/>
                  </a:lnTo>
                  <a:lnTo>
                    <a:pt x="1018" y="728"/>
                  </a:lnTo>
                  <a:lnTo>
                    <a:pt x="1018" y="724"/>
                  </a:lnTo>
                  <a:lnTo>
                    <a:pt x="1018" y="722"/>
                  </a:lnTo>
                  <a:lnTo>
                    <a:pt x="1016" y="720"/>
                  </a:lnTo>
                  <a:lnTo>
                    <a:pt x="1014" y="714"/>
                  </a:lnTo>
                  <a:lnTo>
                    <a:pt x="1013" y="711"/>
                  </a:lnTo>
                  <a:lnTo>
                    <a:pt x="1014" y="709"/>
                  </a:lnTo>
                  <a:lnTo>
                    <a:pt x="1014" y="707"/>
                  </a:lnTo>
                  <a:lnTo>
                    <a:pt x="1014" y="705"/>
                  </a:lnTo>
                  <a:lnTo>
                    <a:pt x="1016" y="703"/>
                  </a:lnTo>
                  <a:lnTo>
                    <a:pt x="1018" y="699"/>
                  </a:lnTo>
                  <a:lnTo>
                    <a:pt x="1018" y="697"/>
                  </a:lnTo>
                  <a:lnTo>
                    <a:pt x="1020" y="695"/>
                  </a:lnTo>
                  <a:lnTo>
                    <a:pt x="1022" y="693"/>
                  </a:lnTo>
                  <a:lnTo>
                    <a:pt x="1022" y="692"/>
                  </a:lnTo>
                  <a:lnTo>
                    <a:pt x="1020" y="692"/>
                  </a:lnTo>
                  <a:lnTo>
                    <a:pt x="1018" y="690"/>
                  </a:lnTo>
                  <a:lnTo>
                    <a:pt x="1014" y="692"/>
                  </a:lnTo>
                  <a:lnTo>
                    <a:pt x="1013" y="690"/>
                  </a:lnTo>
                  <a:lnTo>
                    <a:pt x="1011" y="688"/>
                  </a:lnTo>
                  <a:lnTo>
                    <a:pt x="1011" y="686"/>
                  </a:lnTo>
                  <a:lnTo>
                    <a:pt x="1009" y="682"/>
                  </a:lnTo>
                  <a:lnTo>
                    <a:pt x="1009" y="678"/>
                  </a:lnTo>
                  <a:lnTo>
                    <a:pt x="1009" y="673"/>
                  </a:lnTo>
                  <a:lnTo>
                    <a:pt x="1007" y="667"/>
                  </a:lnTo>
                  <a:lnTo>
                    <a:pt x="1007" y="663"/>
                  </a:lnTo>
                  <a:lnTo>
                    <a:pt x="1005" y="659"/>
                  </a:lnTo>
                  <a:lnTo>
                    <a:pt x="1001" y="655"/>
                  </a:lnTo>
                  <a:lnTo>
                    <a:pt x="997" y="652"/>
                  </a:lnTo>
                  <a:lnTo>
                    <a:pt x="995" y="652"/>
                  </a:lnTo>
                  <a:lnTo>
                    <a:pt x="988" y="648"/>
                  </a:lnTo>
                  <a:lnTo>
                    <a:pt x="982" y="646"/>
                  </a:lnTo>
                  <a:lnTo>
                    <a:pt x="975" y="642"/>
                  </a:lnTo>
                  <a:lnTo>
                    <a:pt x="969" y="640"/>
                  </a:lnTo>
                  <a:lnTo>
                    <a:pt x="967" y="638"/>
                  </a:lnTo>
                  <a:lnTo>
                    <a:pt x="967" y="636"/>
                  </a:lnTo>
                  <a:lnTo>
                    <a:pt x="967" y="635"/>
                  </a:lnTo>
                  <a:lnTo>
                    <a:pt x="967" y="633"/>
                  </a:lnTo>
                  <a:lnTo>
                    <a:pt x="965" y="631"/>
                  </a:lnTo>
                  <a:lnTo>
                    <a:pt x="963" y="629"/>
                  </a:lnTo>
                  <a:lnTo>
                    <a:pt x="961" y="627"/>
                  </a:lnTo>
                  <a:lnTo>
                    <a:pt x="961" y="623"/>
                  </a:lnTo>
                  <a:lnTo>
                    <a:pt x="957" y="621"/>
                  </a:lnTo>
                  <a:lnTo>
                    <a:pt x="956" y="619"/>
                  </a:lnTo>
                  <a:lnTo>
                    <a:pt x="952" y="617"/>
                  </a:lnTo>
                  <a:lnTo>
                    <a:pt x="948" y="617"/>
                  </a:lnTo>
                  <a:lnTo>
                    <a:pt x="946" y="619"/>
                  </a:lnTo>
                  <a:lnTo>
                    <a:pt x="944" y="621"/>
                  </a:lnTo>
                  <a:lnTo>
                    <a:pt x="942" y="621"/>
                  </a:lnTo>
                  <a:lnTo>
                    <a:pt x="940" y="621"/>
                  </a:lnTo>
                  <a:lnTo>
                    <a:pt x="938" y="621"/>
                  </a:lnTo>
                  <a:lnTo>
                    <a:pt x="937" y="621"/>
                  </a:lnTo>
                  <a:lnTo>
                    <a:pt x="935" y="621"/>
                  </a:lnTo>
                  <a:lnTo>
                    <a:pt x="933" y="619"/>
                  </a:lnTo>
                  <a:lnTo>
                    <a:pt x="931" y="619"/>
                  </a:lnTo>
                  <a:lnTo>
                    <a:pt x="929" y="617"/>
                  </a:lnTo>
                  <a:lnTo>
                    <a:pt x="929" y="616"/>
                  </a:lnTo>
                  <a:lnTo>
                    <a:pt x="927" y="616"/>
                  </a:lnTo>
                  <a:lnTo>
                    <a:pt x="925" y="614"/>
                  </a:lnTo>
                  <a:lnTo>
                    <a:pt x="921" y="612"/>
                  </a:lnTo>
                  <a:lnTo>
                    <a:pt x="919" y="608"/>
                  </a:lnTo>
                  <a:lnTo>
                    <a:pt x="919" y="606"/>
                  </a:lnTo>
                  <a:lnTo>
                    <a:pt x="921" y="604"/>
                  </a:lnTo>
                  <a:lnTo>
                    <a:pt x="923" y="602"/>
                  </a:lnTo>
                  <a:lnTo>
                    <a:pt x="923" y="600"/>
                  </a:lnTo>
                  <a:lnTo>
                    <a:pt x="923" y="597"/>
                  </a:lnTo>
                  <a:lnTo>
                    <a:pt x="923" y="595"/>
                  </a:lnTo>
                  <a:lnTo>
                    <a:pt x="919" y="593"/>
                  </a:lnTo>
                  <a:lnTo>
                    <a:pt x="918" y="593"/>
                  </a:lnTo>
                  <a:lnTo>
                    <a:pt x="914" y="591"/>
                  </a:lnTo>
                  <a:lnTo>
                    <a:pt x="916" y="591"/>
                  </a:lnTo>
                  <a:lnTo>
                    <a:pt x="918" y="589"/>
                  </a:lnTo>
                  <a:lnTo>
                    <a:pt x="919" y="589"/>
                  </a:lnTo>
                  <a:lnTo>
                    <a:pt x="921" y="589"/>
                  </a:lnTo>
                  <a:lnTo>
                    <a:pt x="923" y="587"/>
                  </a:lnTo>
                  <a:lnTo>
                    <a:pt x="923" y="585"/>
                  </a:lnTo>
                  <a:lnTo>
                    <a:pt x="925" y="583"/>
                  </a:lnTo>
                  <a:lnTo>
                    <a:pt x="925" y="581"/>
                  </a:lnTo>
                  <a:lnTo>
                    <a:pt x="923" y="579"/>
                  </a:lnTo>
                  <a:lnTo>
                    <a:pt x="925" y="576"/>
                  </a:lnTo>
                  <a:lnTo>
                    <a:pt x="919" y="576"/>
                  </a:lnTo>
                  <a:lnTo>
                    <a:pt x="910" y="576"/>
                  </a:lnTo>
                  <a:lnTo>
                    <a:pt x="902" y="576"/>
                  </a:lnTo>
                  <a:lnTo>
                    <a:pt x="895" y="576"/>
                  </a:lnTo>
                  <a:lnTo>
                    <a:pt x="891" y="574"/>
                  </a:lnTo>
                  <a:lnTo>
                    <a:pt x="887" y="576"/>
                  </a:lnTo>
                  <a:lnTo>
                    <a:pt x="885" y="576"/>
                  </a:lnTo>
                  <a:lnTo>
                    <a:pt x="883" y="576"/>
                  </a:lnTo>
                  <a:lnTo>
                    <a:pt x="881" y="578"/>
                  </a:lnTo>
                  <a:lnTo>
                    <a:pt x="880" y="579"/>
                  </a:lnTo>
                  <a:lnTo>
                    <a:pt x="880" y="581"/>
                  </a:lnTo>
                  <a:lnTo>
                    <a:pt x="880" y="583"/>
                  </a:lnTo>
                  <a:lnTo>
                    <a:pt x="878" y="583"/>
                  </a:lnTo>
                  <a:lnTo>
                    <a:pt x="876" y="585"/>
                  </a:lnTo>
                  <a:lnTo>
                    <a:pt x="874" y="585"/>
                  </a:lnTo>
                  <a:lnTo>
                    <a:pt x="874" y="587"/>
                  </a:lnTo>
                  <a:lnTo>
                    <a:pt x="874" y="589"/>
                  </a:lnTo>
                  <a:lnTo>
                    <a:pt x="874" y="591"/>
                  </a:lnTo>
                  <a:lnTo>
                    <a:pt x="874" y="593"/>
                  </a:lnTo>
                  <a:lnTo>
                    <a:pt x="874" y="597"/>
                  </a:lnTo>
                  <a:lnTo>
                    <a:pt x="876" y="602"/>
                  </a:lnTo>
                  <a:lnTo>
                    <a:pt x="876" y="604"/>
                  </a:lnTo>
                  <a:lnTo>
                    <a:pt x="874" y="606"/>
                  </a:lnTo>
                  <a:lnTo>
                    <a:pt x="872" y="608"/>
                  </a:lnTo>
                  <a:lnTo>
                    <a:pt x="870" y="610"/>
                  </a:lnTo>
                  <a:lnTo>
                    <a:pt x="866" y="612"/>
                  </a:lnTo>
                  <a:lnTo>
                    <a:pt x="862" y="612"/>
                  </a:lnTo>
                  <a:lnTo>
                    <a:pt x="861" y="612"/>
                  </a:lnTo>
                  <a:lnTo>
                    <a:pt x="861" y="610"/>
                  </a:lnTo>
                  <a:lnTo>
                    <a:pt x="857" y="610"/>
                  </a:lnTo>
                  <a:lnTo>
                    <a:pt x="853" y="610"/>
                  </a:lnTo>
                  <a:lnTo>
                    <a:pt x="849" y="610"/>
                  </a:lnTo>
                  <a:lnTo>
                    <a:pt x="847" y="610"/>
                  </a:lnTo>
                  <a:lnTo>
                    <a:pt x="845" y="610"/>
                  </a:lnTo>
                  <a:lnTo>
                    <a:pt x="842" y="612"/>
                  </a:lnTo>
                  <a:lnTo>
                    <a:pt x="840" y="614"/>
                  </a:lnTo>
                  <a:lnTo>
                    <a:pt x="838" y="617"/>
                  </a:lnTo>
                  <a:lnTo>
                    <a:pt x="836" y="623"/>
                  </a:lnTo>
                  <a:lnTo>
                    <a:pt x="836" y="625"/>
                  </a:lnTo>
                  <a:lnTo>
                    <a:pt x="834" y="627"/>
                  </a:lnTo>
                  <a:lnTo>
                    <a:pt x="832" y="625"/>
                  </a:lnTo>
                  <a:lnTo>
                    <a:pt x="830" y="623"/>
                  </a:lnTo>
                  <a:lnTo>
                    <a:pt x="828" y="621"/>
                  </a:lnTo>
                  <a:lnTo>
                    <a:pt x="826" y="619"/>
                  </a:lnTo>
                  <a:lnTo>
                    <a:pt x="824" y="621"/>
                  </a:lnTo>
                  <a:lnTo>
                    <a:pt x="819" y="621"/>
                  </a:lnTo>
                  <a:lnTo>
                    <a:pt x="817" y="621"/>
                  </a:lnTo>
                  <a:lnTo>
                    <a:pt x="815" y="625"/>
                  </a:lnTo>
                  <a:lnTo>
                    <a:pt x="813" y="627"/>
                  </a:lnTo>
                  <a:lnTo>
                    <a:pt x="811" y="631"/>
                  </a:lnTo>
                  <a:lnTo>
                    <a:pt x="807" y="633"/>
                  </a:lnTo>
                  <a:lnTo>
                    <a:pt x="803" y="633"/>
                  </a:lnTo>
                  <a:lnTo>
                    <a:pt x="802" y="633"/>
                  </a:lnTo>
                  <a:lnTo>
                    <a:pt x="800" y="633"/>
                  </a:lnTo>
                  <a:lnTo>
                    <a:pt x="798" y="633"/>
                  </a:lnTo>
                  <a:lnTo>
                    <a:pt x="796" y="633"/>
                  </a:lnTo>
                  <a:lnTo>
                    <a:pt x="794" y="635"/>
                  </a:lnTo>
                  <a:lnTo>
                    <a:pt x="792" y="636"/>
                  </a:lnTo>
                  <a:lnTo>
                    <a:pt x="790" y="640"/>
                  </a:lnTo>
                  <a:lnTo>
                    <a:pt x="788" y="640"/>
                  </a:lnTo>
                  <a:lnTo>
                    <a:pt x="786" y="642"/>
                  </a:lnTo>
                  <a:lnTo>
                    <a:pt x="784" y="642"/>
                  </a:lnTo>
                  <a:lnTo>
                    <a:pt x="783" y="644"/>
                  </a:lnTo>
                  <a:lnTo>
                    <a:pt x="783" y="646"/>
                  </a:lnTo>
                  <a:lnTo>
                    <a:pt x="783" y="648"/>
                  </a:lnTo>
                  <a:lnTo>
                    <a:pt x="783" y="650"/>
                  </a:lnTo>
                  <a:lnTo>
                    <a:pt x="781" y="652"/>
                  </a:lnTo>
                  <a:lnTo>
                    <a:pt x="777" y="652"/>
                  </a:lnTo>
                  <a:lnTo>
                    <a:pt x="777" y="654"/>
                  </a:lnTo>
                  <a:lnTo>
                    <a:pt x="777" y="655"/>
                  </a:lnTo>
                  <a:lnTo>
                    <a:pt x="773" y="655"/>
                  </a:lnTo>
                  <a:lnTo>
                    <a:pt x="771" y="657"/>
                  </a:lnTo>
                  <a:lnTo>
                    <a:pt x="769" y="657"/>
                  </a:lnTo>
                  <a:lnTo>
                    <a:pt x="767" y="657"/>
                  </a:lnTo>
                  <a:lnTo>
                    <a:pt x="767" y="655"/>
                  </a:lnTo>
                  <a:lnTo>
                    <a:pt x="765" y="655"/>
                  </a:lnTo>
                  <a:lnTo>
                    <a:pt x="764" y="655"/>
                  </a:lnTo>
                  <a:lnTo>
                    <a:pt x="762" y="655"/>
                  </a:lnTo>
                  <a:lnTo>
                    <a:pt x="762" y="657"/>
                  </a:lnTo>
                  <a:lnTo>
                    <a:pt x="760" y="659"/>
                  </a:lnTo>
                  <a:lnTo>
                    <a:pt x="758" y="659"/>
                  </a:lnTo>
                  <a:lnTo>
                    <a:pt x="756" y="659"/>
                  </a:lnTo>
                  <a:lnTo>
                    <a:pt x="754" y="659"/>
                  </a:lnTo>
                  <a:lnTo>
                    <a:pt x="752" y="661"/>
                  </a:lnTo>
                  <a:lnTo>
                    <a:pt x="750" y="661"/>
                  </a:lnTo>
                  <a:lnTo>
                    <a:pt x="746" y="663"/>
                  </a:lnTo>
                  <a:lnTo>
                    <a:pt x="743" y="663"/>
                  </a:lnTo>
                  <a:lnTo>
                    <a:pt x="741" y="665"/>
                  </a:lnTo>
                  <a:lnTo>
                    <a:pt x="739" y="663"/>
                  </a:lnTo>
                  <a:lnTo>
                    <a:pt x="737" y="663"/>
                  </a:lnTo>
                  <a:lnTo>
                    <a:pt x="731" y="663"/>
                  </a:lnTo>
                  <a:lnTo>
                    <a:pt x="726" y="661"/>
                  </a:lnTo>
                  <a:lnTo>
                    <a:pt x="722" y="657"/>
                  </a:lnTo>
                  <a:lnTo>
                    <a:pt x="718" y="657"/>
                  </a:lnTo>
                  <a:lnTo>
                    <a:pt x="712" y="655"/>
                  </a:lnTo>
                  <a:lnTo>
                    <a:pt x="710" y="655"/>
                  </a:lnTo>
                  <a:lnTo>
                    <a:pt x="705" y="657"/>
                  </a:lnTo>
                  <a:lnTo>
                    <a:pt x="703" y="657"/>
                  </a:lnTo>
                  <a:lnTo>
                    <a:pt x="701" y="657"/>
                  </a:lnTo>
                  <a:lnTo>
                    <a:pt x="699" y="657"/>
                  </a:lnTo>
                  <a:lnTo>
                    <a:pt x="697" y="659"/>
                  </a:lnTo>
                  <a:lnTo>
                    <a:pt x="697" y="661"/>
                  </a:lnTo>
                  <a:lnTo>
                    <a:pt x="697" y="663"/>
                  </a:lnTo>
                  <a:lnTo>
                    <a:pt x="695" y="665"/>
                  </a:lnTo>
                  <a:lnTo>
                    <a:pt x="695" y="667"/>
                  </a:lnTo>
                  <a:lnTo>
                    <a:pt x="693" y="667"/>
                  </a:lnTo>
                  <a:lnTo>
                    <a:pt x="693" y="669"/>
                  </a:lnTo>
                  <a:lnTo>
                    <a:pt x="693" y="671"/>
                  </a:lnTo>
                  <a:lnTo>
                    <a:pt x="693" y="674"/>
                  </a:lnTo>
                  <a:lnTo>
                    <a:pt x="693" y="678"/>
                  </a:lnTo>
                  <a:lnTo>
                    <a:pt x="691" y="680"/>
                  </a:lnTo>
                  <a:lnTo>
                    <a:pt x="689" y="680"/>
                  </a:lnTo>
                  <a:lnTo>
                    <a:pt x="688" y="682"/>
                  </a:lnTo>
                  <a:lnTo>
                    <a:pt x="686" y="682"/>
                  </a:lnTo>
                  <a:lnTo>
                    <a:pt x="686" y="680"/>
                  </a:lnTo>
                  <a:lnTo>
                    <a:pt x="684" y="680"/>
                  </a:lnTo>
                  <a:lnTo>
                    <a:pt x="682" y="680"/>
                  </a:lnTo>
                  <a:lnTo>
                    <a:pt x="680" y="682"/>
                  </a:lnTo>
                  <a:lnTo>
                    <a:pt x="678" y="682"/>
                  </a:lnTo>
                  <a:lnTo>
                    <a:pt x="676" y="682"/>
                  </a:lnTo>
                  <a:lnTo>
                    <a:pt x="672" y="682"/>
                  </a:lnTo>
                  <a:lnTo>
                    <a:pt x="670" y="682"/>
                  </a:lnTo>
                  <a:lnTo>
                    <a:pt x="669" y="682"/>
                  </a:lnTo>
                  <a:lnTo>
                    <a:pt x="667" y="680"/>
                  </a:lnTo>
                  <a:lnTo>
                    <a:pt x="665" y="680"/>
                  </a:lnTo>
                  <a:lnTo>
                    <a:pt x="663" y="682"/>
                  </a:lnTo>
                  <a:lnTo>
                    <a:pt x="657" y="684"/>
                  </a:lnTo>
                  <a:lnTo>
                    <a:pt x="653" y="688"/>
                  </a:lnTo>
                  <a:lnTo>
                    <a:pt x="650" y="690"/>
                  </a:lnTo>
                  <a:lnTo>
                    <a:pt x="646" y="692"/>
                  </a:lnTo>
                  <a:lnTo>
                    <a:pt x="644" y="693"/>
                  </a:lnTo>
                  <a:lnTo>
                    <a:pt x="642" y="697"/>
                  </a:lnTo>
                  <a:lnTo>
                    <a:pt x="638" y="707"/>
                  </a:lnTo>
                  <a:lnTo>
                    <a:pt x="636" y="711"/>
                  </a:lnTo>
                  <a:lnTo>
                    <a:pt x="634" y="714"/>
                  </a:lnTo>
                  <a:lnTo>
                    <a:pt x="631" y="716"/>
                  </a:lnTo>
                  <a:lnTo>
                    <a:pt x="627" y="718"/>
                  </a:lnTo>
                  <a:lnTo>
                    <a:pt x="623" y="718"/>
                  </a:lnTo>
                  <a:lnTo>
                    <a:pt x="619" y="718"/>
                  </a:lnTo>
                  <a:lnTo>
                    <a:pt x="615" y="714"/>
                  </a:lnTo>
                  <a:lnTo>
                    <a:pt x="613" y="711"/>
                  </a:lnTo>
                  <a:lnTo>
                    <a:pt x="612" y="709"/>
                  </a:lnTo>
                  <a:lnTo>
                    <a:pt x="610" y="709"/>
                  </a:lnTo>
                  <a:lnTo>
                    <a:pt x="608" y="709"/>
                  </a:lnTo>
                  <a:lnTo>
                    <a:pt x="604" y="712"/>
                  </a:lnTo>
                  <a:lnTo>
                    <a:pt x="602" y="714"/>
                  </a:lnTo>
                  <a:lnTo>
                    <a:pt x="600" y="716"/>
                  </a:lnTo>
                  <a:lnTo>
                    <a:pt x="598" y="716"/>
                  </a:lnTo>
                  <a:lnTo>
                    <a:pt x="594" y="718"/>
                  </a:lnTo>
                  <a:lnTo>
                    <a:pt x="589" y="718"/>
                  </a:lnTo>
                  <a:lnTo>
                    <a:pt x="583" y="720"/>
                  </a:lnTo>
                  <a:lnTo>
                    <a:pt x="575" y="720"/>
                  </a:lnTo>
                  <a:lnTo>
                    <a:pt x="568" y="720"/>
                  </a:lnTo>
                  <a:lnTo>
                    <a:pt x="560" y="718"/>
                  </a:lnTo>
                  <a:lnTo>
                    <a:pt x="556" y="716"/>
                  </a:lnTo>
                  <a:lnTo>
                    <a:pt x="553" y="718"/>
                  </a:lnTo>
                  <a:lnTo>
                    <a:pt x="551" y="718"/>
                  </a:lnTo>
                  <a:lnTo>
                    <a:pt x="547" y="720"/>
                  </a:lnTo>
                  <a:lnTo>
                    <a:pt x="547" y="722"/>
                  </a:lnTo>
                  <a:lnTo>
                    <a:pt x="543" y="724"/>
                  </a:lnTo>
                  <a:lnTo>
                    <a:pt x="541" y="722"/>
                  </a:lnTo>
                  <a:lnTo>
                    <a:pt x="539" y="722"/>
                  </a:lnTo>
                  <a:lnTo>
                    <a:pt x="536" y="722"/>
                  </a:lnTo>
                  <a:lnTo>
                    <a:pt x="534" y="720"/>
                  </a:lnTo>
                  <a:lnTo>
                    <a:pt x="532" y="722"/>
                  </a:lnTo>
                  <a:lnTo>
                    <a:pt x="530" y="722"/>
                  </a:lnTo>
                  <a:lnTo>
                    <a:pt x="524" y="722"/>
                  </a:lnTo>
                  <a:lnTo>
                    <a:pt x="518" y="724"/>
                  </a:lnTo>
                  <a:lnTo>
                    <a:pt x="507" y="726"/>
                  </a:lnTo>
                  <a:lnTo>
                    <a:pt x="503" y="728"/>
                  </a:lnTo>
                  <a:lnTo>
                    <a:pt x="498" y="730"/>
                  </a:lnTo>
                  <a:lnTo>
                    <a:pt x="494" y="731"/>
                  </a:lnTo>
                  <a:lnTo>
                    <a:pt x="490" y="731"/>
                  </a:lnTo>
                  <a:lnTo>
                    <a:pt x="488" y="730"/>
                  </a:lnTo>
                  <a:lnTo>
                    <a:pt x="479" y="728"/>
                  </a:lnTo>
                  <a:lnTo>
                    <a:pt x="473" y="726"/>
                  </a:lnTo>
                  <a:lnTo>
                    <a:pt x="469" y="724"/>
                  </a:lnTo>
                  <a:lnTo>
                    <a:pt x="461" y="722"/>
                  </a:lnTo>
                  <a:lnTo>
                    <a:pt x="452" y="722"/>
                  </a:lnTo>
                  <a:lnTo>
                    <a:pt x="444" y="720"/>
                  </a:lnTo>
                  <a:lnTo>
                    <a:pt x="437" y="720"/>
                  </a:lnTo>
                  <a:lnTo>
                    <a:pt x="423" y="716"/>
                  </a:lnTo>
                  <a:lnTo>
                    <a:pt x="412" y="718"/>
                  </a:lnTo>
                  <a:lnTo>
                    <a:pt x="401" y="716"/>
                  </a:lnTo>
                  <a:lnTo>
                    <a:pt x="395" y="716"/>
                  </a:lnTo>
                  <a:lnTo>
                    <a:pt x="389" y="714"/>
                  </a:lnTo>
                  <a:lnTo>
                    <a:pt x="385" y="711"/>
                  </a:lnTo>
                  <a:lnTo>
                    <a:pt x="380" y="705"/>
                  </a:lnTo>
                  <a:lnTo>
                    <a:pt x="374" y="701"/>
                  </a:lnTo>
                  <a:lnTo>
                    <a:pt x="372" y="695"/>
                  </a:lnTo>
                  <a:lnTo>
                    <a:pt x="368" y="692"/>
                  </a:lnTo>
                  <a:lnTo>
                    <a:pt x="365" y="684"/>
                  </a:lnTo>
                  <a:lnTo>
                    <a:pt x="361" y="674"/>
                  </a:lnTo>
                  <a:lnTo>
                    <a:pt x="355" y="665"/>
                  </a:lnTo>
                  <a:lnTo>
                    <a:pt x="351" y="655"/>
                  </a:lnTo>
                  <a:lnTo>
                    <a:pt x="347" y="652"/>
                  </a:lnTo>
                  <a:lnTo>
                    <a:pt x="346" y="644"/>
                  </a:lnTo>
                  <a:lnTo>
                    <a:pt x="344" y="642"/>
                  </a:lnTo>
                  <a:lnTo>
                    <a:pt x="342" y="642"/>
                  </a:lnTo>
                  <a:lnTo>
                    <a:pt x="340" y="642"/>
                  </a:lnTo>
                  <a:lnTo>
                    <a:pt x="334" y="644"/>
                  </a:lnTo>
                  <a:lnTo>
                    <a:pt x="325" y="646"/>
                  </a:lnTo>
                  <a:lnTo>
                    <a:pt x="313" y="648"/>
                  </a:lnTo>
                  <a:lnTo>
                    <a:pt x="300" y="650"/>
                  </a:lnTo>
                  <a:lnTo>
                    <a:pt x="296" y="650"/>
                  </a:lnTo>
                  <a:lnTo>
                    <a:pt x="292" y="650"/>
                  </a:lnTo>
                  <a:lnTo>
                    <a:pt x="287" y="650"/>
                  </a:lnTo>
                  <a:lnTo>
                    <a:pt x="279" y="648"/>
                  </a:lnTo>
                  <a:lnTo>
                    <a:pt x="271" y="646"/>
                  </a:lnTo>
                  <a:lnTo>
                    <a:pt x="268" y="646"/>
                  </a:lnTo>
                  <a:lnTo>
                    <a:pt x="266" y="644"/>
                  </a:lnTo>
                  <a:lnTo>
                    <a:pt x="264" y="644"/>
                  </a:lnTo>
                  <a:lnTo>
                    <a:pt x="262" y="644"/>
                  </a:lnTo>
                  <a:lnTo>
                    <a:pt x="262" y="646"/>
                  </a:lnTo>
                  <a:lnTo>
                    <a:pt x="260" y="648"/>
                  </a:lnTo>
                  <a:lnTo>
                    <a:pt x="256" y="654"/>
                  </a:lnTo>
                  <a:lnTo>
                    <a:pt x="252" y="661"/>
                  </a:lnTo>
                  <a:lnTo>
                    <a:pt x="245" y="673"/>
                  </a:lnTo>
                  <a:lnTo>
                    <a:pt x="241" y="680"/>
                  </a:lnTo>
                  <a:lnTo>
                    <a:pt x="235" y="688"/>
                  </a:lnTo>
                  <a:lnTo>
                    <a:pt x="230" y="695"/>
                  </a:lnTo>
                  <a:lnTo>
                    <a:pt x="228" y="701"/>
                  </a:lnTo>
                  <a:lnTo>
                    <a:pt x="226" y="703"/>
                  </a:lnTo>
                  <a:lnTo>
                    <a:pt x="224" y="705"/>
                  </a:lnTo>
                  <a:lnTo>
                    <a:pt x="224" y="707"/>
                  </a:lnTo>
                  <a:lnTo>
                    <a:pt x="222" y="707"/>
                  </a:lnTo>
                  <a:lnTo>
                    <a:pt x="220" y="709"/>
                  </a:lnTo>
                  <a:lnTo>
                    <a:pt x="218" y="709"/>
                  </a:lnTo>
                  <a:lnTo>
                    <a:pt x="218" y="711"/>
                  </a:lnTo>
                  <a:lnTo>
                    <a:pt x="216" y="711"/>
                  </a:lnTo>
                  <a:lnTo>
                    <a:pt x="216" y="712"/>
                  </a:lnTo>
                  <a:lnTo>
                    <a:pt x="216" y="714"/>
                  </a:lnTo>
                  <a:lnTo>
                    <a:pt x="216" y="716"/>
                  </a:lnTo>
                  <a:lnTo>
                    <a:pt x="214" y="718"/>
                  </a:lnTo>
                  <a:lnTo>
                    <a:pt x="214" y="720"/>
                  </a:lnTo>
                  <a:lnTo>
                    <a:pt x="213" y="720"/>
                  </a:lnTo>
                  <a:lnTo>
                    <a:pt x="213" y="722"/>
                  </a:lnTo>
                  <a:lnTo>
                    <a:pt x="207" y="718"/>
                  </a:lnTo>
                  <a:lnTo>
                    <a:pt x="201" y="712"/>
                  </a:lnTo>
                  <a:lnTo>
                    <a:pt x="190" y="703"/>
                  </a:lnTo>
                  <a:lnTo>
                    <a:pt x="182" y="695"/>
                  </a:lnTo>
                  <a:lnTo>
                    <a:pt x="173" y="684"/>
                  </a:lnTo>
                  <a:lnTo>
                    <a:pt x="161" y="673"/>
                  </a:lnTo>
                  <a:lnTo>
                    <a:pt x="156" y="669"/>
                  </a:lnTo>
                  <a:lnTo>
                    <a:pt x="154" y="665"/>
                  </a:lnTo>
                  <a:lnTo>
                    <a:pt x="148" y="659"/>
                  </a:lnTo>
                  <a:lnTo>
                    <a:pt x="144" y="655"/>
                  </a:lnTo>
                  <a:lnTo>
                    <a:pt x="140" y="652"/>
                  </a:lnTo>
                  <a:lnTo>
                    <a:pt x="137" y="650"/>
                  </a:lnTo>
                  <a:lnTo>
                    <a:pt x="135" y="648"/>
                  </a:lnTo>
                  <a:lnTo>
                    <a:pt x="133" y="646"/>
                  </a:lnTo>
                  <a:lnTo>
                    <a:pt x="131" y="642"/>
                  </a:lnTo>
                  <a:lnTo>
                    <a:pt x="129" y="635"/>
                  </a:lnTo>
                  <a:lnTo>
                    <a:pt x="127" y="629"/>
                  </a:lnTo>
                  <a:lnTo>
                    <a:pt x="127" y="625"/>
                  </a:lnTo>
                  <a:lnTo>
                    <a:pt x="125" y="621"/>
                  </a:lnTo>
                  <a:lnTo>
                    <a:pt x="125" y="619"/>
                  </a:lnTo>
                  <a:lnTo>
                    <a:pt x="127" y="617"/>
                  </a:lnTo>
                  <a:lnTo>
                    <a:pt x="127" y="616"/>
                  </a:lnTo>
                  <a:lnTo>
                    <a:pt x="129" y="614"/>
                  </a:lnTo>
                  <a:lnTo>
                    <a:pt x="129" y="612"/>
                  </a:lnTo>
                  <a:lnTo>
                    <a:pt x="129" y="610"/>
                  </a:lnTo>
                  <a:lnTo>
                    <a:pt x="127" y="608"/>
                  </a:lnTo>
                  <a:lnTo>
                    <a:pt x="127" y="606"/>
                  </a:lnTo>
                  <a:lnTo>
                    <a:pt x="127" y="604"/>
                  </a:lnTo>
                  <a:lnTo>
                    <a:pt x="129" y="602"/>
                  </a:lnTo>
                  <a:lnTo>
                    <a:pt x="129" y="600"/>
                  </a:lnTo>
                  <a:lnTo>
                    <a:pt x="131" y="598"/>
                  </a:lnTo>
                  <a:lnTo>
                    <a:pt x="131" y="597"/>
                  </a:lnTo>
                  <a:lnTo>
                    <a:pt x="135" y="593"/>
                  </a:lnTo>
                  <a:lnTo>
                    <a:pt x="137" y="591"/>
                  </a:lnTo>
                  <a:lnTo>
                    <a:pt x="138" y="591"/>
                  </a:lnTo>
                  <a:lnTo>
                    <a:pt x="138" y="589"/>
                  </a:lnTo>
                  <a:lnTo>
                    <a:pt x="138" y="587"/>
                  </a:lnTo>
                  <a:lnTo>
                    <a:pt x="144" y="583"/>
                  </a:lnTo>
                  <a:lnTo>
                    <a:pt x="144" y="579"/>
                  </a:lnTo>
                  <a:lnTo>
                    <a:pt x="144" y="576"/>
                  </a:lnTo>
                  <a:lnTo>
                    <a:pt x="142" y="574"/>
                  </a:lnTo>
                  <a:lnTo>
                    <a:pt x="142" y="572"/>
                  </a:lnTo>
                  <a:lnTo>
                    <a:pt x="116" y="570"/>
                  </a:lnTo>
                  <a:lnTo>
                    <a:pt x="78" y="551"/>
                  </a:lnTo>
                  <a:lnTo>
                    <a:pt x="61" y="538"/>
                  </a:lnTo>
                  <a:lnTo>
                    <a:pt x="45" y="524"/>
                  </a:lnTo>
                  <a:lnTo>
                    <a:pt x="40" y="519"/>
                  </a:lnTo>
                  <a:lnTo>
                    <a:pt x="28" y="509"/>
                  </a:lnTo>
                  <a:lnTo>
                    <a:pt x="5" y="488"/>
                  </a:lnTo>
                  <a:lnTo>
                    <a:pt x="5" y="490"/>
                  </a:lnTo>
                  <a:lnTo>
                    <a:pt x="3" y="488"/>
                  </a:lnTo>
                  <a:lnTo>
                    <a:pt x="5" y="488"/>
                  </a:lnTo>
                  <a:lnTo>
                    <a:pt x="5" y="486"/>
                  </a:lnTo>
                  <a:lnTo>
                    <a:pt x="3" y="484"/>
                  </a:lnTo>
                  <a:lnTo>
                    <a:pt x="2" y="484"/>
                  </a:lnTo>
                  <a:lnTo>
                    <a:pt x="0" y="483"/>
                  </a:lnTo>
                  <a:lnTo>
                    <a:pt x="61" y="454"/>
                  </a:lnTo>
                  <a:lnTo>
                    <a:pt x="61" y="456"/>
                  </a:lnTo>
                  <a:lnTo>
                    <a:pt x="62" y="456"/>
                  </a:lnTo>
                  <a:lnTo>
                    <a:pt x="66" y="389"/>
                  </a:lnTo>
                  <a:lnTo>
                    <a:pt x="74" y="277"/>
                  </a:lnTo>
                  <a:lnTo>
                    <a:pt x="119" y="268"/>
                  </a:lnTo>
                  <a:lnTo>
                    <a:pt x="201" y="283"/>
                  </a:lnTo>
                  <a:lnTo>
                    <a:pt x="218" y="276"/>
                  </a:lnTo>
                  <a:lnTo>
                    <a:pt x="220" y="276"/>
                  </a:lnTo>
                  <a:lnTo>
                    <a:pt x="264" y="258"/>
                  </a:lnTo>
                  <a:lnTo>
                    <a:pt x="490" y="122"/>
                  </a:lnTo>
                  <a:lnTo>
                    <a:pt x="617" y="91"/>
                  </a:lnTo>
                  <a:lnTo>
                    <a:pt x="632" y="87"/>
                  </a:lnTo>
                  <a:lnTo>
                    <a:pt x="644" y="86"/>
                  </a:lnTo>
                  <a:lnTo>
                    <a:pt x="661" y="72"/>
                  </a:lnTo>
                  <a:lnTo>
                    <a:pt x="686" y="51"/>
                  </a:lnTo>
                  <a:lnTo>
                    <a:pt x="686" y="27"/>
                  </a:lnTo>
                  <a:lnTo>
                    <a:pt x="697" y="17"/>
                  </a:lnTo>
                  <a:lnTo>
                    <a:pt x="720" y="0"/>
                  </a:lnTo>
                </a:path>
              </a:pathLst>
            </a:custGeom>
            <a:noFill/>
            <a:ln w="17463">
              <a:solidFill>
                <a:srgbClr val="E1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B4845893-D4A0-44C7-A3EA-8EE52AD7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2839"/>
              <a:ext cx="870" cy="1223"/>
            </a:xfrm>
            <a:custGeom>
              <a:avLst/>
              <a:gdLst>
                <a:gd name="T0" fmla="*/ 466 w 870"/>
                <a:gd name="T1" fmla="*/ 938 h 1223"/>
                <a:gd name="T2" fmla="*/ 431 w 870"/>
                <a:gd name="T3" fmla="*/ 912 h 1223"/>
                <a:gd name="T4" fmla="*/ 371 w 870"/>
                <a:gd name="T5" fmla="*/ 900 h 1223"/>
                <a:gd name="T6" fmla="*/ 287 w 870"/>
                <a:gd name="T7" fmla="*/ 894 h 1223"/>
                <a:gd name="T8" fmla="*/ 219 w 870"/>
                <a:gd name="T9" fmla="*/ 893 h 1223"/>
                <a:gd name="T10" fmla="*/ 124 w 870"/>
                <a:gd name="T11" fmla="*/ 921 h 1223"/>
                <a:gd name="T12" fmla="*/ 67 w 870"/>
                <a:gd name="T13" fmla="*/ 891 h 1223"/>
                <a:gd name="T14" fmla="*/ 23 w 870"/>
                <a:gd name="T15" fmla="*/ 855 h 1223"/>
                <a:gd name="T16" fmla="*/ 23 w 870"/>
                <a:gd name="T17" fmla="*/ 786 h 1223"/>
                <a:gd name="T18" fmla="*/ 86 w 870"/>
                <a:gd name="T19" fmla="*/ 786 h 1223"/>
                <a:gd name="T20" fmla="*/ 150 w 870"/>
                <a:gd name="T21" fmla="*/ 722 h 1223"/>
                <a:gd name="T22" fmla="*/ 150 w 870"/>
                <a:gd name="T23" fmla="*/ 663 h 1223"/>
                <a:gd name="T24" fmla="*/ 179 w 870"/>
                <a:gd name="T25" fmla="*/ 581 h 1223"/>
                <a:gd name="T26" fmla="*/ 186 w 870"/>
                <a:gd name="T27" fmla="*/ 516 h 1223"/>
                <a:gd name="T28" fmla="*/ 186 w 870"/>
                <a:gd name="T29" fmla="*/ 456 h 1223"/>
                <a:gd name="T30" fmla="*/ 135 w 870"/>
                <a:gd name="T31" fmla="*/ 414 h 1223"/>
                <a:gd name="T32" fmla="*/ 179 w 870"/>
                <a:gd name="T33" fmla="*/ 385 h 1223"/>
                <a:gd name="T34" fmla="*/ 186 w 870"/>
                <a:gd name="T35" fmla="*/ 345 h 1223"/>
                <a:gd name="T36" fmla="*/ 169 w 870"/>
                <a:gd name="T37" fmla="*/ 313 h 1223"/>
                <a:gd name="T38" fmla="*/ 200 w 870"/>
                <a:gd name="T39" fmla="*/ 300 h 1223"/>
                <a:gd name="T40" fmla="*/ 213 w 870"/>
                <a:gd name="T41" fmla="*/ 285 h 1223"/>
                <a:gd name="T42" fmla="*/ 238 w 870"/>
                <a:gd name="T43" fmla="*/ 258 h 1223"/>
                <a:gd name="T44" fmla="*/ 260 w 870"/>
                <a:gd name="T45" fmla="*/ 216 h 1223"/>
                <a:gd name="T46" fmla="*/ 259 w 870"/>
                <a:gd name="T47" fmla="*/ 195 h 1223"/>
                <a:gd name="T48" fmla="*/ 278 w 870"/>
                <a:gd name="T49" fmla="*/ 182 h 1223"/>
                <a:gd name="T50" fmla="*/ 304 w 870"/>
                <a:gd name="T51" fmla="*/ 157 h 1223"/>
                <a:gd name="T52" fmla="*/ 331 w 870"/>
                <a:gd name="T53" fmla="*/ 137 h 1223"/>
                <a:gd name="T54" fmla="*/ 376 w 870"/>
                <a:gd name="T55" fmla="*/ 116 h 1223"/>
                <a:gd name="T56" fmla="*/ 416 w 870"/>
                <a:gd name="T57" fmla="*/ 97 h 1223"/>
                <a:gd name="T58" fmla="*/ 445 w 870"/>
                <a:gd name="T59" fmla="*/ 99 h 1223"/>
                <a:gd name="T60" fmla="*/ 464 w 870"/>
                <a:gd name="T61" fmla="*/ 51 h 1223"/>
                <a:gd name="T62" fmla="*/ 496 w 870"/>
                <a:gd name="T63" fmla="*/ 9 h 1223"/>
                <a:gd name="T64" fmla="*/ 544 w 870"/>
                <a:gd name="T65" fmla="*/ 7 h 1223"/>
                <a:gd name="T66" fmla="*/ 587 w 870"/>
                <a:gd name="T67" fmla="*/ 15 h 1223"/>
                <a:gd name="T68" fmla="*/ 644 w 870"/>
                <a:gd name="T69" fmla="*/ 17 h 1223"/>
                <a:gd name="T70" fmla="*/ 718 w 870"/>
                <a:gd name="T71" fmla="*/ 43 h 1223"/>
                <a:gd name="T72" fmla="*/ 726 w 870"/>
                <a:gd name="T73" fmla="*/ 78 h 1223"/>
                <a:gd name="T74" fmla="*/ 758 w 870"/>
                <a:gd name="T75" fmla="*/ 138 h 1223"/>
                <a:gd name="T76" fmla="*/ 819 w 870"/>
                <a:gd name="T77" fmla="*/ 108 h 1223"/>
                <a:gd name="T78" fmla="*/ 870 w 870"/>
                <a:gd name="T79" fmla="*/ 169 h 1223"/>
                <a:gd name="T80" fmla="*/ 810 w 870"/>
                <a:gd name="T81" fmla="*/ 218 h 1223"/>
                <a:gd name="T82" fmla="*/ 737 w 870"/>
                <a:gd name="T83" fmla="*/ 277 h 1223"/>
                <a:gd name="T84" fmla="*/ 699 w 870"/>
                <a:gd name="T85" fmla="*/ 334 h 1223"/>
                <a:gd name="T86" fmla="*/ 661 w 870"/>
                <a:gd name="T87" fmla="*/ 408 h 1223"/>
                <a:gd name="T88" fmla="*/ 663 w 870"/>
                <a:gd name="T89" fmla="*/ 454 h 1223"/>
                <a:gd name="T90" fmla="*/ 688 w 870"/>
                <a:gd name="T91" fmla="*/ 518 h 1223"/>
                <a:gd name="T92" fmla="*/ 713 w 870"/>
                <a:gd name="T93" fmla="*/ 573 h 1223"/>
                <a:gd name="T94" fmla="*/ 764 w 870"/>
                <a:gd name="T95" fmla="*/ 600 h 1223"/>
                <a:gd name="T96" fmla="*/ 724 w 870"/>
                <a:gd name="T97" fmla="*/ 642 h 1223"/>
                <a:gd name="T98" fmla="*/ 768 w 870"/>
                <a:gd name="T99" fmla="*/ 689 h 1223"/>
                <a:gd name="T100" fmla="*/ 755 w 870"/>
                <a:gd name="T101" fmla="*/ 750 h 1223"/>
                <a:gd name="T102" fmla="*/ 756 w 870"/>
                <a:gd name="T103" fmla="*/ 818 h 1223"/>
                <a:gd name="T104" fmla="*/ 785 w 870"/>
                <a:gd name="T105" fmla="*/ 887 h 1223"/>
                <a:gd name="T106" fmla="*/ 787 w 870"/>
                <a:gd name="T107" fmla="*/ 951 h 1223"/>
                <a:gd name="T108" fmla="*/ 766 w 870"/>
                <a:gd name="T109" fmla="*/ 1001 h 1223"/>
                <a:gd name="T110" fmla="*/ 758 w 870"/>
                <a:gd name="T111" fmla="*/ 1050 h 1223"/>
                <a:gd name="T112" fmla="*/ 770 w 870"/>
                <a:gd name="T113" fmla="*/ 1098 h 1223"/>
                <a:gd name="T114" fmla="*/ 808 w 870"/>
                <a:gd name="T115" fmla="*/ 1157 h 1223"/>
                <a:gd name="T116" fmla="*/ 774 w 870"/>
                <a:gd name="T117" fmla="*/ 1221 h 1223"/>
                <a:gd name="T118" fmla="*/ 665 w 870"/>
                <a:gd name="T119" fmla="*/ 1117 h 1223"/>
                <a:gd name="T120" fmla="*/ 580 w 870"/>
                <a:gd name="T121" fmla="*/ 1022 h 1223"/>
                <a:gd name="T122" fmla="*/ 540 w 870"/>
                <a:gd name="T123" fmla="*/ 953 h 1223"/>
                <a:gd name="T124" fmla="*/ 506 w 870"/>
                <a:gd name="T125" fmla="*/ 898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0" h="1223">
                  <a:moveTo>
                    <a:pt x="500" y="898"/>
                  </a:moveTo>
                  <a:lnTo>
                    <a:pt x="498" y="900"/>
                  </a:lnTo>
                  <a:lnTo>
                    <a:pt x="498" y="902"/>
                  </a:lnTo>
                  <a:lnTo>
                    <a:pt x="496" y="902"/>
                  </a:lnTo>
                  <a:lnTo>
                    <a:pt x="496" y="904"/>
                  </a:lnTo>
                  <a:lnTo>
                    <a:pt x="496" y="906"/>
                  </a:lnTo>
                  <a:lnTo>
                    <a:pt x="494" y="906"/>
                  </a:lnTo>
                  <a:lnTo>
                    <a:pt x="494" y="908"/>
                  </a:lnTo>
                  <a:lnTo>
                    <a:pt x="492" y="908"/>
                  </a:lnTo>
                  <a:lnTo>
                    <a:pt x="494" y="910"/>
                  </a:lnTo>
                  <a:lnTo>
                    <a:pt x="492" y="912"/>
                  </a:lnTo>
                  <a:lnTo>
                    <a:pt x="492" y="913"/>
                  </a:lnTo>
                  <a:lnTo>
                    <a:pt x="490" y="913"/>
                  </a:lnTo>
                  <a:lnTo>
                    <a:pt x="490" y="915"/>
                  </a:lnTo>
                  <a:lnTo>
                    <a:pt x="490" y="917"/>
                  </a:lnTo>
                  <a:lnTo>
                    <a:pt x="489" y="917"/>
                  </a:lnTo>
                  <a:lnTo>
                    <a:pt x="487" y="919"/>
                  </a:lnTo>
                  <a:lnTo>
                    <a:pt x="485" y="919"/>
                  </a:lnTo>
                  <a:lnTo>
                    <a:pt x="483" y="919"/>
                  </a:lnTo>
                  <a:lnTo>
                    <a:pt x="481" y="921"/>
                  </a:lnTo>
                  <a:lnTo>
                    <a:pt x="479" y="921"/>
                  </a:lnTo>
                  <a:lnTo>
                    <a:pt x="477" y="921"/>
                  </a:lnTo>
                  <a:lnTo>
                    <a:pt x="477" y="923"/>
                  </a:lnTo>
                  <a:lnTo>
                    <a:pt x="475" y="927"/>
                  </a:lnTo>
                  <a:lnTo>
                    <a:pt x="473" y="929"/>
                  </a:lnTo>
                  <a:lnTo>
                    <a:pt x="471" y="931"/>
                  </a:lnTo>
                  <a:lnTo>
                    <a:pt x="470" y="932"/>
                  </a:lnTo>
                  <a:lnTo>
                    <a:pt x="468" y="936"/>
                  </a:lnTo>
                  <a:lnTo>
                    <a:pt x="468" y="938"/>
                  </a:lnTo>
                  <a:lnTo>
                    <a:pt x="466" y="938"/>
                  </a:lnTo>
                  <a:lnTo>
                    <a:pt x="464" y="938"/>
                  </a:lnTo>
                  <a:lnTo>
                    <a:pt x="462" y="940"/>
                  </a:lnTo>
                  <a:lnTo>
                    <a:pt x="460" y="940"/>
                  </a:lnTo>
                  <a:lnTo>
                    <a:pt x="460" y="942"/>
                  </a:lnTo>
                  <a:lnTo>
                    <a:pt x="458" y="946"/>
                  </a:lnTo>
                  <a:lnTo>
                    <a:pt x="456" y="948"/>
                  </a:lnTo>
                  <a:lnTo>
                    <a:pt x="456" y="950"/>
                  </a:lnTo>
                  <a:lnTo>
                    <a:pt x="454" y="951"/>
                  </a:lnTo>
                  <a:lnTo>
                    <a:pt x="452" y="951"/>
                  </a:lnTo>
                  <a:lnTo>
                    <a:pt x="452" y="950"/>
                  </a:lnTo>
                  <a:lnTo>
                    <a:pt x="450" y="948"/>
                  </a:lnTo>
                  <a:lnTo>
                    <a:pt x="449" y="946"/>
                  </a:lnTo>
                  <a:lnTo>
                    <a:pt x="445" y="946"/>
                  </a:lnTo>
                  <a:lnTo>
                    <a:pt x="443" y="946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37" y="940"/>
                  </a:lnTo>
                  <a:lnTo>
                    <a:pt x="430" y="938"/>
                  </a:lnTo>
                  <a:lnTo>
                    <a:pt x="430" y="936"/>
                  </a:lnTo>
                  <a:lnTo>
                    <a:pt x="428" y="936"/>
                  </a:lnTo>
                  <a:lnTo>
                    <a:pt x="426" y="934"/>
                  </a:lnTo>
                  <a:lnTo>
                    <a:pt x="426" y="932"/>
                  </a:lnTo>
                  <a:lnTo>
                    <a:pt x="428" y="932"/>
                  </a:lnTo>
                  <a:lnTo>
                    <a:pt x="428" y="931"/>
                  </a:lnTo>
                  <a:lnTo>
                    <a:pt x="428" y="929"/>
                  </a:lnTo>
                  <a:lnTo>
                    <a:pt x="430" y="927"/>
                  </a:lnTo>
                  <a:lnTo>
                    <a:pt x="430" y="923"/>
                  </a:lnTo>
                  <a:lnTo>
                    <a:pt x="430" y="919"/>
                  </a:lnTo>
                  <a:lnTo>
                    <a:pt x="430" y="915"/>
                  </a:lnTo>
                  <a:lnTo>
                    <a:pt x="431" y="912"/>
                  </a:lnTo>
                  <a:lnTo>
                    <a:pt x="430" y="912"/>
                  </a:lnTo>
                  <a:lnTo>
                    <a:pt x="428" y="910"/>
                  </a:lnTo>
                  <a:lnTo>
                    <a:pt x="426" y="912"/>
                  </a:lnTo>
                  <a:lnTo>
                    <a:pt x="422" y="913"/>
                  </a:lnTo>
                  <a:lnTo>
                    <a:pt x="418" y="913"/>
                  </a:lnTo>
                  <a:lnTo>
                    <a:pt x="416" y="913"/>
                  </a:lnTo>
                  <a:lnTo>
                    <a:pt x="414" y="913"/>
                  </a:lnTo>
                  <a:lnTo>
                    <a:pt x="412" y="913"/>
                  </a:lnTo>
                  <a:lnTo>
                    <a:pt x="411" y="915"/>
                  </a:lnTo>
                  <a:lnTo>
                    <a:pt x="409" y="915"/>
                  </a:lnTo>
                  <a:lnTo>
                    <a:pt x="407" y="917"/>
                  </a:lnTo>
                  <a:lnTo>
                    <a:pt x="407" y="915"/>
                  </a:lnTo>
                  <a:lnTo>
                    <a:pt x="405" y="915"/>
                  </a:lnTo>
                  <a:lnTo>
                    <a:pt x="401" y="915"/>
                  </a:lnTo>
                  <a:lnTo>
                    <a:pt x="399" y="915"/>
                  </a:lnTo>
                  <a:lnTo>
                    <a:pt x="397" y="913"/>
                  </a:lnTo>
                  <a:lnTo>
                    <a:pt x="397" y="912"/>
                  </a:lnTo>
                  <a:lnTo>
                    <a:pt x="395" y="912"/>
                  </a:lnTo>
                  <a:lnTo>
                    <a:pt x="393" y="910"/>
                  </a:lnTo>
                  <a:lnTo>
                    <a:pt x="393" y="908"/>
                  </a:lnTo>
                  <a:lnTo>
                    <a:pt x="392" y="906"/>
                  </a:lnTo>
                  <a:lnTo>
                    <a:pt x="390" y="904"/>
                  </a:lnTo>
                  <a:lnTo>
                    <a:pt x="388" y="904"/>
                  </a:lnTo>
                  <a:lnTo>
                    <a:pt x="386" y="904"/>
                  </a:lnTo>
                  <a:lnTo>
                    <a:pt x="384" y="902"/>
                  </a:lnTo>
                  <a:lnTo>
                    <a:pt x="378" y="900"/>
                  </a:lnTo>
                  <a:lnTo>
                    <a:pt x="376" y="900"/>
                  </a:lnTo>
                  <a:lnTo>
                    <a:pt x="374" y="900"/>
                  </a:lnTo>
                  <a:lnTo>
                    <a:pt x="373" y="900"/>
                  </a:lnTo>
                  <a:lnTo>
                    <a:pt x="371" y="900"/>
                  </a:lnTo>
                  <a:lnTo>
                    <a:pt x="369" y="898"/>
                  </a:lnTo>
                  <a:lnTo>
                    <a:pt x="367" y="898"/>
                  </a:lnTo>
                  <a:lnTo>
                    <a:pt x="365" y="900"/>
                  </a:lnTo>
                  <a:lnTo>
                    <a:pt x="363" y="900"/>
                  </a:lnTo>
                  <a:lnTo>
                    <a:pt x="361" y="902"/>
                  </a:lnTo>
                  <a:lnTo>
                    <a:pt x="359" y="902"/>
                  </a:lnTo>
                  <a:lnTo>
                    <a:pt x="357" y="906"/>
                  </a:lnTo>
                  <a:lnTo>
                    <a:pt x="355" y="906"/>
                  </a:lnTo>
                  <a:lnTo>
                    <a:pt x="354" y="904"/>
                  </a:lnTo>
                  <a:lnTo>
                    <a:pt x="352" y="904"/>
                  </a:lnTo>
                  <a:lnTo>
                    <a:pt x="348" y="902"/>
                  </a:lnTo>
                  <a:lnTo>
                    <a:pt x="344" y="900"/>
                  </a:lnTo>
                  <a:lnTo>
                    <a:pt x="338" y="898"/>
                  </a:lnTo>
                  <a:lnTo>
                    <a:pt x="331" y="896"/>
                  </a:lnTo>
                  <a:lnTo>
                    <a:pt x="327" y="896"/>
                  </a:lnTo>
                  <a:lnTo>
                    <a:pt x="325" y="896"/>
                  </a:lnTo>
                  <a:lnTo>
                    <a:pt x="323" y="896"/>
                  </a:lnTo>
                  <a:lnTo>
                    <a:pt x="314" y="898"/>
                  </a:lnTo>
                  <a:lnTo>
                    <a:pt x="312" y="898"/>
                  </a:lnTo>
                  <a:lnTo>
                    <a:pt x="310" y="898"/>
                  </a:lnTo>
                  <a:lnTo>
                    <a:pt x="306" y="898"/>
                  </a:lnTo>
                  <a:lnTo>
                    <a:pt x="304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900"/>
                  </a:lnTo>
                  <a:lnTo>
                    <a:pt x="297" y="898"/>
                  </a:lnTo>
                  <a:lnTo>
                    <a:pt x="293" y="896"/>
                  </a:lnTo>
                  <a:lnTo>
                    <a:pt x="291" y="894"/>
                  </a:lnTo>
                  <a:lnTo>
                    <a:pt x="289" y="894"/>
                  </a:lnTo>
                  <a:lnTo>
                    <a:pt x="287" y="894"/>
                  </a:lnTo>
                  <a:lnTo>
                    <a:pt x="285" y="894"/>
                  </a:lnTo>
                  <a:lnTo>
                    <a:pt x="283" y="894"/>
                  </a:lnTo>
                  <a:lnTo>
                    <a:pt x="281" y="894"/>
                  </a:lnTo>
                  <a:lnTo>
                    <a:pt x="278" y="893"/>
                  </a:lnTo>
                  <a:lnTo>
                    <a:pt x="270" y="893"/>
                  </a:lnTo>
                  <a:lnTo>
                    <a:pt x="268" y="893"/>
                  </a:lnTo>
                  <a:lnTo>
                    <a:pt x="266" y="893"/>
                  </a:lnTo>
                  <a:lnTo>
                    <a:pt x="264" y="894"/>
                  </a:lnTo>
                  <a:lnTo>
                    <a:pt x="262" y="894"/>
                  </a:lnTo>
                  <a:lnTo>
                    <a:pt x="260" y="894"/>
                  </a:lnTo>
                  <a:lnTo>
                    <a:pt x="259" y="894"/>
                  </a:lnTo>
                  <a:lnTo>
                    <a:pt x="255" y="896"/>
                  </a:lnTo>
                  <a:lnTo>
                    <a:pt x="253" y="896"/>
                  </a:lnTo>
                  <a:lnTo>
                    <a:pt x="251" y="896"/>
                  </a:lnTo>
                  <a:lnTo>
                    <a:pt x="249" y="894"/>
                  </a:lnTo>
                  <a:lnTo>
                    <a:pt x="247" y="893"/>
                  </a:lnTo>
                  <a:lnTo>
                    <a:pt x="245" y="893"/>
                  </a:lnTo>
                  <a:lnTo>
                    <a:pt x="245" y="891"/>
                  </a:lnTo>
                  <a:lnTo>
                    <a:pt x="243" y="891"/>
                  </a:lnTo>
                  <a:lnTo>
                    <a:pt x="243" y="889"/>
                  </a:lnTo>
                  <a:lnTo>
                    <a:pt x="241" y="887"/>
                  </a:lnTo>
                  <a:lnTo>
                    <a:pt x="240" y="883"/>
                  </a:lnTo>
                  <a:lnTo>
                    <a:pt x="238" y="883"/>
                  </a:lnTo>
                  <a:lnTo>
                    <a:pt x="232" y="883"/>
                  </a:lnTo>
                  <a:lnTo>
                    <a:pt x="226" y="883"/>
                  </a:lnTo>
                  <a:lnTo>
                    <a:pt x="224" y="885"/>
                  </a:lnTo>
                  <a:lnTo>
                    <a:pt x="222" y="885"/>
                  </a:lnTo>
                  <a:lnTo>
                    <a:pt x="221" y="891"/>
                  </a:lnTo>
                  <a:lnTo>
                    <a:pt x="219" y="891"/>
                  </a:lnTo>
                  <a:lnTo>
                    <a:pt x="219" y="893"/>
                  </a:lnTo>
                  <a:lnTo>
                    <a:pt x="217" y="894"/>
                  </a:lnTo>
                  <a:lnTo>
                    <a:pt x="215" y="896"/>
                  </a:lnTo>
                  <a:lnTo>
                    <a:pt x="211" y="898"/>
                  </a:lnTo>
                  <a:lnTo>
                    <a:pt x="207" y="898"/>
                  </a:lnTo>
                  <a:lnTo>
                    <a:pt x="205" y="900"/>
                  </a:lnTo>
                  <a:lnTo>
                    <a:pt x="202" y="900"/>
                  </a:lnTo>
                  <a:lnTo>
                    <a:pt x="200" y="900"/>
                  </a:lnTo>
                  <a:lnTo>
                    <a:pt x="198" y="898"/>
                  </a:lnTo>
                  <a:lnTo>
                    <a:pt x="194" y="898"/>
                  </a:lnTo>
                  <a:lnTo>
                    <a:pt x="190" y="896"/>
                  </a:lnTo>
                  <a:lnTo>
                    <a:pt x="186" y="896"/>
                  </a:lnTo>
                  <a:lnTo>
                    <a:pt x="181" y="896"/>
                  </a:lnTo>
                  <a:lnTo>
                    <a:pt x="175" y="896"/>
                  </a:lnTo>
                  <a:lnTo>
                    <a:pt x="165" y="896"/>
                  </a:lnTo>
                  <a:lnTo>
                    <a:pt x="146" y="900"/>
                  </a:lnTo>
                  <a:lnTo>
                    <a:pt x="145" y="900"/>
                  </a:lnTo>
                  <a:lnTo>
                    <a:pt x="143" y="900"/>
                  </a:lnTo>
                  <a:lnTo>
                    <a:pt x="141" y="902"/>
                  </a:lnTo>
                  <a:lnTo>
                    <a:pt x="139" y="902"/>
                  </a:lnTo>
                  <a:lnTo>
                    <a:pt x="137" y="902"/>
                  </a:lnTo>
                  <a:lnTo>
                    <a:pt x="137" y="904"/>
                  </a:lnTo>
                  <a:lnTo>
                    <a:pt x="135" y="904"/>
                  </a:lnTo>
                  <a:lnTo>
                    <a:pt x="133" y="908"/>
                  </a:lnTo>
                  <a:lnTo>
                    <a:pt x="133" y="910"/>
                  </a:lnTo>
                  <a:lnTo>
                    <a:pt x="131" y="912"/>
                  </a:lnTo>
                  <a:lnTo>
                    <a:pt x="129" y="913"/>
                  </a:lnTo>
                  <a:lnTo>
                    <a:pt x="127" y="915"/>
                  </a:lnTo>
                  <a:lnTo>
                    <a:pt x="127" y="917"/>
                  </a:lnTo>
                  <a:lnTo>
                    <a:pt x="124" y="919"/>
                  </a:lnTo>
                  <a:lnTo>
                    <a:pt x="124" y="921"/>
                  </a:lnTo>
                  <a:lnTo>
                    <a:pt x="122" y="921"/>
                  </a:lnTo>
                  <a:lnTo>
                    <a:pt x="118" y="917"/>
                  </a:lnTo>
                  <a:lnTo>
                    <a:pt x="114" y="917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5" y="919"/>
                  </a:lnTo>
                  <a:lnTo>
                    <a:pt x="103" y="919"/>
                  </a:lnTo>
                  <a:lnTo>
                    <a:pt x="97" y="917"/>
                  </a:lnTo>
                  <a:lnTo>
                    <a:pt x="95" y="917"/>
                  </a:lnTo>
                  <a:lnTo>
                    <a:pt x="91" y="917"/>
                  </a:lnTo>
                  <a:lnTo>
                    <a:pt x="86" y="915"/>
                  </a:lnTo>
                  <a:lnTo>
                    <a:pt x="74" y="917"/>
                  </a:lnTo>
                  <a:lnTo>
                    <a:pt x="70" y="915"/>
                  </a:lnTo>
                  <a:lnTo>
                    <a:pt x="69" y="915"/>
                  </a:lnTo>
                  <a:lnTo>
                    <a:pt x="67" y="915"/>
                  </a:lnTo>
                  <a:lnTo>
                    <a:pt x="67" y="913"/>
                  </a:lnTo>
                  <a:lnTo>
                    <a:pt x="65" y="913"/>
                  </a:lnTo>
                  <a:lnTo>
                    <a:pt x="65" y="910"/>
                  </a:lnTo>
                  <a:lnTo>
                    <a:pt x="65" y="908"/>
                  </a:lnTo>
                  <a:lnTo>
                    <a:pt x="65" y="906"/>
                  </a:lnTo>
                  <a:lnTo>
                    <a:pt x="65" y="902"/>
                  </a:lnTo>
                  <a:lnTo>
                    <a:pt x="65" y="900"/>
                  </a:lnTo>
                  <a:lnTo>
                    <a:pt x="67" y="900"/>
                  </a:lnTo>
                  <a:lnTo>
                    <a:pt x="67" y="898"/>
                  </a:lnTo>
                  <a:lnTo>
                    <a:pt x="67" y="896"/>
                  </a:lnTo>
                  <a:lnTo>
                    <a:pt x="69" y="896"/>
                  </a:lnTo>
                  <a:lnTo>
                    <a:pt x="69" y="893"/>
                  </a:lnTo>
                  <a:lnTo>
                    <a:pt x="69" y="891"/>
                  </a:lnTo>
                  <a:lnTo>
                    <a:pt x="67" y="891"/>
                  </a:lnTo>
                  <a:lnTo>
                    <a:pt x="67" y="889"/>
                  </a:lnTo>
                  <a:lnTo>
                    <a:pt x="65" y="887"/>
                  </a:lnTo>
                  <a:lnTo>
                    <a:pt x="63" y="885"/>
                  </a:lnTo>
                  <a:lnTo>
                    <a:pt x="61" y="885"/>
                  </a:lnTo>
                  <a:lnTo>
                    <a:pt x="61" y="883"/>
                  </a:lnTo>
                  <a:lnTo>
                    <a:pt x="59" y="881"/>
                  </a:lnTo>
                  <a:lnTo>
                    <a:pt x="57" y="879"/>
                  </a:lnTo>
                  <a:lnTo>
                    <a:pt x="55" y="879"/>
                  </a:lnTo>
                  <a:lnTo>
                    <a:pt x="55" y="877"/>
                  </a:lnTo>
                  <a:lnTo>
                    <a:pt x="55" y="875"/>
                  </a:lnTo>
                  <a:lnTo>
                    <a:pt x="53" y="874"/>
                  </a:lnTo>
                  <a:lnTo>
                    <a:pt x="51" y="874"/>
                  </a:lnTo>
                  <a:lnTo>
                    <a:pt x="50" y="874"/>
                  </a:lnTo>
                  <a:lnTo>
                    <a:pt x="50" y="870"/>
                  </a:lnTo>
                  <a:lnTo>
                    <a:pt x="48" y="868"/>
                  </a:lnTo>
                  <a:lnTo>
                    <a:pt x="46" y="868"/>
                  </a:lnTo>
                  <a:lnTo>
                    <a:pt x="44" y="868"/>
                  </a:lnTo>
                  <a:lnTo>
                    <a:pt x="42" y="866"/>
                  </a:lnTo>
                  <a:lnTo>
                    <a:pt x="40" y="866"/>
                  </a:lnTo>
                  <a:lnTo>
                    <a:pt x="36" y="866"/>
                  </a:lnTo>
                  <a:lnTo>
                    <a:pt x="34" y="864"/>
                  </a:lnTo>
                  <a:lnTo>
                    <a:pt x="32" y="864"/>
                  </a:lnTo>
                  <a:lnTo>
                    <a:pt x="32" y="862"/>
                  </a:lnTo>
                  <a:lnTo>
                    <a:pt x="31" y="862"/>
                  </a:lnTo>
                  <a:lnTo>
                    <a:pt x="29" y="862"/>
                  </a:lnTo>
                  <a:lnTo>
                    <a:pt x="27" y="860"/>
                  </a:lnTo>
                  <a:lnTo>
                    <a:pt x="25" y="858"/>
                  </a:lnTo>
                  <a:lnTo>
                    <a:pt x="23" y="856"/>
                  </a:lnTo>
                  <a:lnTo>
                    <a:pt x="25" y="856"/>
                  </a:lnTo>
                  <a:lnTo>
                    <a:pt x="23" y="855"/>
                  </a:lnTo>
                  <a:lnTo>
                    <a:pt x="23" y="851"/>
                  </a:lnTo>
                  <a:lnTo>
                    <a:pt x="23" y="849"/>
                  </a:lnTo>
                  <a:lnTo>
                    <a:pt x="21" y="845"/>
                  </a:lnTo>
                  <a:lnTo>
                    <a:pt x="19" y="845"/>
                  </a:lnTo>
                  <a:lnTo>
                    <a:pt x="17" y="843"/>
                  </a:lnTo>
                  <a:lnTo>
                    <a:pt x="15" y="843"/>
                  </a:lnTo>
                  <a:lnTo>
                    <a:pt x="12" y="841"/>
                  </a:lnTo>
                  <a:lnTo>
                    <a:pt x="10" y="839"/>
                  </a:lnTo>
                  <a:lnTo>
                    <a:pt x="8" y="837"/>
                  </a:lnTo>
                  <a:lnTo>
                    <a:pt x="8" y="836"/>
                  </a:lnTo>
                  <a:lnTo>
                    <a:pt x="4" y="836"/>
                  </a:lnTo>
                  <a:lnTo>
                    <a:pt x="4" y="834"/>
                  </a:lnTo>
                  <a:lnTo>
                    <a:pt x="2" y="834"/>
                  </a:lnTo>
                  <a:lnTo>
                    <a:pt x="0" y="832"/>
                  </a:lnTo>
                  <a:lnTo>
                    <a:pt x="0" y="830"/>
                  </a:lnTo>
                  <a:lnTo>
                    <a:pt x="0" y="826"/>
                  </a:lnTo>
                  <a:lnTo>
                    <a:pt x="2" y="822"/>
                  </a:lnTo>
                  <a:lnTo>
                    <a:pt x="2" y="818"/>
                  </a:lnTo>
                  <a:lnTo>
                    <a:pt x="2" y="815"/>
                  </a:lnTo>
                  <a:lnTo>
                    <a:pt x="4" y="811"/>
                  </a:lnTo>
                  <a:lnTo>
                    <a:pt x="8" y="805"/>
                  </a:lnTo>
                  <a:lnTo>
                    <a:pt x="8" y="801"/>
                  </a:lnTo>
                  <a:lnTo>
                    <a:pt x="10" y="798"/>
                  </a:lnTo>
                  <a:lnTo>
                    <a:pt x="12" y="796"/>
                  </a:lnTo>
                  <a:lnTo>
                    <a:pt x="13" y="792"/>
                  </a:lnTo>
                  <a:lnTo>
                    <a:pt x="15" y="790"/>
                  </a:lnTo>
                  <a:lnTo>
                    <a:pt x="15" y="788"/>
                  </a:lnTo>
                  <a:lnTo>
                    <a:pt x="17" y="786"/>
                  </a:lnTo>
                  <a:lnTo>
                    <a:pt x="21" y="786"/>
                  </a:lnTo>
                  <a:lnTo>
                    <a:pt x="23" y="786"/>
                  </a:lnTo>
                  <a:lnTo>
                    <a:pt x="25" y="786"/>
                  </a:lnTo>
                  <a:lnTo>
                    <a:pt x="27" y="786"/>
                  </a:lnTo>
                  <a:lnTo>
                    <a:pt x="31" y="784"/>
                  </a:lnTo>
                  <a:lnTo>
                    <a:pt x="32" y="786"/>
                  </a:lnTo>
                  <a:lnTo>
                    <a:pt x="34" y="786"/>
                  </a:lnTo>
                  <a:lnTo>
                    <a:pt x="34" y="788"/>
                  </a:lnTo>
                  <a:lnTo>
                    <a:pt x="34" y="790"/>
                  </a:lnTo>
                  <a:lnTo>
                    <a:pt x="38" y="790"/>
                  </a:lnTo>
                  <a:lnTo>
                    <a:pt x="40" y="790"/>
                  </a:lnTo>
                  <a:lnTo>
                    <a:pt x="42" y="788"/>
                  </a:lnTo>
                  <a:lnTo>
                    <a:pt x="44" y="788"/>
                  </a:lnTo>
                  <a:lnTo>
                    <a:pt x="46" y="788"/>
                  </a:lnTo>
                  <a:lnTo>
                    <a:pt x="48" y="788"/>
                  </a:lnTo>
                  <a:lnTo>
                    <a:pt x="50" y="788"/>
                  </a:lnTo>
                  <a:lnTo>
                    <a:pt x="50" y="790"/>
                  </a:lnTo>
                  <a:lnTo>
                    <a:pt x="51" y="792"/>
                  </a:lnTo>
                  <a:lnTo>
                    <a:pt x="55" y="792"/>
                  </a:lnTo>
                  <a:lnTo>
                    <a:pt x="57" y="794"/>
                  </a:lnTo>
                  <a:lnTo>
                    <a:pt x="59" y="794"/>
                  </a:lnTo>
                  <a:lnTo>
                    <a:pt x="61" y="794"/>
                  </a:lnTo>
                  <a:lnTo>
                    <a:pt x="63" y="794"/>
                  </a:lnTo>
                  <a:lnTo>
                    <a:pt x="67" y="794"/>
                  </a:lnTo>
                  <a:lnTo>
                    <a:pt x="69" y="792"/>
                  </a:lnTo>
                  <a:lnTo>
                    <a:pt x="70" y="790"/>
                  </a:lnTo>
                  <a:lnTo>
                    <a:pt x="72" y="790"/>
                  </a:lnTo>
                  <a:lnTo>
                    <a:pt x="74" y="790"/>
                  </a:lnTo>
                  <a:lnTo>
                    <a:pt x="78" y="792"/>
                  </a:lnTo>
                  <a:lnTo>
                    <a:pt x="80" y="792"/>
                  </a:lnTo>
                  <a:lnTo>
                    <a:pt x="80" y="790"/>
                  </a:lnTo>
                  <a:lnTo>
                    <a:pt x="86" y="786"/>
                  </a:lnTo>
                  <a:lnTo>
                    <a:pt x="89" y="786"/>
                  </a:lnTo>
                  <a:lnTo>
                    <a:pt x="91" y="784"/>
                  </a:lnTo>
                  <a:lnTo>
                    <a:pt x="95" y="782"/>
                  </a:lnTo>
                  <a:lnTo>
                    <a:pt x="101" y="779"/>
                  </a:lnTo>
                  <a:lnTo>
                    <a:pt x="108" y="775"/>
                  </a:lnTo>
                  <a:lnTo>
                    <a:pt x="110" y="773"/>
                  </a:lnTo>
                  <a:lnTo>
                    <a:pt x="112" y="773"/>
                  </a:lnTo>
                  <a:lnTo>
                    <a:pt x="114" y="773"/>
                  </a:lnTo>
                  <a:lnTo>
                    <a:pt x="116" y="775"/>
                  </a:lnTo>
                  <a:lnTo>
                    <a:pt x="120" y="775"/>
                  </a:lnTo>
                  <a:lnTo>
                    <a:pt x="122" y="775"/>
                  </a:lnTo>
                  <a:lnTo>
                    <a:pt x="124" y="775"/>
                  </a:lnTo>
                  <a:lnTo>
                    <a:pt x="126" y="775"/>
                  </a:lnTo>
                  <a:lnTo>
                    <a:pt x="126" y="773"/>
                  </a:lnTo>
                  <a:lnTo>
                    <a:pt x="126" y="771"/>
                  </a:lnTo>
                  <a:lnTo>
                    <a:pt x="127" y="769"/>
                  </a:lnTo>
                  <a:lnTo>
                    <a:pt x="127" y="765"/>
                  </a:lnTo>
                  <a:lnTo>
                    <a:pt x="127" y="761"/>
                  </a:lnTo>
                  <a:lnTo>
                    <a:pt x="127" y="756"/>
                  </a:lnTo>
                  <a:lnTo>
                    <a:pt x="129" y="752"/>
                  </a:lnTo>
                  <a:lnTo>
                    <a:pt x="131" y="748"/>
                  </a:lnTo>
                  <a:lnTo>
                    <a:pt x="135" y="744"/>
                  </a:lnTo>
                  <a:lnTo>
                    <a:pt x="135" y="742"/>
                  </a:lnTo>
                  <a:lnTo>
                    <a:pt x="137" y="741"/>
                  </a:lnTo>
                  <a:lnTo>
                    <a:pt x="141" y="737"/>
                  </a:lnTo>
                  <a:lnTo>
                    <a:pt x="146" y="731"/>
                  </a:lnTo>
                  <a:lnTo>
                    <a:pt x="148" y="727"/>
                  </a:lnTo>
                  <a:lnTo>
                    <a:pt x="148" y="725"/>
                  </a:lnTo>
                  <a:lnTo>
                    <a:pt x="150" y="723"/>
                  </a:lnTo>
                  <a:lnTo>
                    <a:pt x="150" y="722"/>
                  </a:lnTo>
                  <a:lnTo>
                    <a:pt x="150" y="718"/>
                  </a:lnTo>
                  <a:lnTo>
                    <a:pt x="152" y="716"/>
                  </a:lnTo>
                  <a:lnTo>
                    <a:pt x="152" y="714"/>
                  </a:lnTo>
                  <a:lnTo>
                    <a:pt x="154" y="714"/>
                  </a:lnTo>
                  <a:lnTo>
                    <a:pt x="156" y="714"/>
                  </a:lnTo>
                  <a:lnTo>
                    <a:pt x="156" y="712"/>
                  </a:lnTo>
                  <a:lnTo>
                    <a:pt x="158" y="712"/>
                  </a:lnTo>
                  <a:lnTo>
                    <a:pt x="162" y="710"/>
                  </a:lnTo>
                  <a:lnTo>
                    <a:pt x="164" y="708"/>
                  </a:lnTo>
                  <a:lnTo>
                    <a:pt x="164" y="706"/>
                  </a:lnTo>
                  <a:lnTo>
                    <a:pt x="164" y="704"/>
                  </a:lnTo>
                  <a:lnTo>
                    <a:pt x="164" y="701"/>
                  </a:lnTo>
                  <a:lnTo>
                    <a:pt x="164" y="699"/>
                  </a:lnTo>
                  <a:lnTo>
                    <a:pt x="162" y="697"/>
                  </a:lnTo>
                  <a:lnTo>
                    <a:pt x="162" y="693"/>
                  </a:lnTo>
                  <a:lnTo>
                    <a:pt x="164" y="691"/>
                  </a:lnTo>
                  <a:lnTo>
                    <a:pt x="164" y="686"/>
                  </a:lnTo>
                  <a:lnTo>
                    <a:pt x="162" y="686"/>
                  </a:lnTo>
                  <a:lnTo>
                    <a:pt x="162" y="684"/>
                  </a:lnTo>
                  <a:lnTo>
                    <a:pt x="160" y="684"/>
                  </a:lnTo>
                  <a:lnTo>
                    <a:pt x="158" y="682"/>
                  </a:lnTo>
                  <a:lnTo>
                    <a:pt x="156" y="680"/>
                  </a:lnTo>
                  <a:lnTo>
                    <a:pt x="154" y="678"/>
                  </a:lnTo>
                  <a:lnTo>
                    <a:pt x="154" y="676"/>
                  </a:lnTo>
                  <a:lnTo>
                    <a:pt x="154" y="674"/>
                  </a:lnTo>
                  <a:lnTo>
                    <a:pt x="154" y="672"/>
                  </a:lnTo>
                  <a:lnTo>
                    <a:pt x="152" y="668"/>
                  </a:lnTo>
                  <a:lnTo>
                    <a:pt x="150" y="667"/>
                  </a:lnTo>
                  <a:lnTo>
                    <a:pt x="150" y="665"/>
                  </a:lnTo>
                  <a:lnTo>
                    <a:pt x="150" y="663"/>
                  </a:lnTo>
                  <a:lnTo>
                    <a:pt x="150" y="661"/>
                  </a:lnTo>
                  <a:lnTo>
                    <a:pt x="152" y="655"/>
                  </a:lnTo>
                  <a:lnTo>
                    <a:pt x="152" y="653"/>
                  </a:lnTo>
                  <a:lnTo>
                    <a:pt x="152" y="651"/>
                  </a:lnTo>
                  <a:lnTo>
                    <a:pt x="150" y="651"/>
                  </a:lnTo>
                  <a:lnTo>
                    <a:pt x="146" y="646"/>
                  </a:lnTo>
                  <a:lnTo>
                    <a:pt x="141" y="644"/>
                  </a:lnTo>
                  <a:lnTo>
                    <a:pt x="139" y="642"/>
                  </a:lnTo>
                  <a:lnTo>
                    <a:pt x="137" y="642"/>
                  </a:lnTo>
                  <a:lnTo>
                    <a:pt x="137" y="640"/>
                  </a:lnTo>
                  <a:lnTo>
                    <a:pt x="135" y="640"/>
                  </a:lnTo>
                  <a:lnTo>
                    <a:pt x="137" y="638"/>
                  </a:lnTo>
                  <a:lnTo>
                    <a:pt x="137" y="636"/>
                  </a:lnTo>
                  <a:lnTo>
                    <a:pt x="139" y="636"/>
                  </a:lnTo>
                  <a:lnTo>
                    <a:pt x="141" y="634"/>
                  </a:lnTo>
                  <a:lnTo>
                    <a:pt x="145" y="632"/>
                  </a:lnTo>
                  <a:lnTo>
                    <a:pt x="152" y="625"/>
                  </a:lnTo>
                  <a:lnTo>
                    <a:pt x="158" y="623"/>
                  </a:lnTo>
                  <a:lnTo>
                    <a:pt x="164" y="615"/>
                  </a:lnTo>
                  <a:lnTo>
                    <a:pt x="173" y="608"/>
                  </a:lnTo>
                  <a:lnTo>
                    <a:pt x="175" y="606"/>
                  </a:lnTo>
                  <a:lnTo>
                    <a:pt x="175" y="604"/>
                  </a:lnTo>
                  <a:lnTo>
                    <a:pt x="177" y="600"/>
                  </a:lnTo>
                  <a:lnTo>
                    <a:pt x="179" y="598"/>
                  </a:lnTo>
                  <a:lnTo>
                    <a:pt x="179" y="594"/>
                  </a:lnTo>
                  <a:lnTo>
                    <a:pt x="179" y="592"/>
                  </a:lnTo>
                  <a:lnTo>
                    <a:pt x="179" y="591"/>
                  </a:lnTo>
                  <a:lnTo>
                    <a:pt x="179" y="587"/>
                  </a:lnTo>
                  <a:lnTo>
                    <a:pt x="179" y="585"/>
                  </a:lnTo>
                  <a:lnTo>
                    <a:pt x="179" y="581"/>
                  </a:lnTo>
                  <a:lnTo>
                    <a:pt x="179" y="577"/>
                  </a:lnTo>
                  <a:lnTo>
                    <a:pt x="181" y="573"/>
                  </a:lnTo>
                  <a:lnTo>
                    <a:pt x="183" y="570"/>
                  </a:lnTo>
                  <a:lnTo>
                    <a:pt x="184" y="566"/>
                  </a:lnTo>
                  <a:lnTo>
                    <a:pt x="190" y="560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2" y="554"/>
                  </a:lnTo>
                  <a:lnTo>
                    <a:pt x="192" y="551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0" y="545"/>
                  </a:lnTo>
                  <a:lnTo>
                    <a:pt x="192" y="543"/>
                  </a:lnTo>
                  <a:lnTo>
                    <a:pt x="192" y="541"/>
                  </a:lnTo>
                  <a:lnTo>
                    <a:pt x="194" y="539"/>
                  </a:lnTo>
                  <a:lnTo>
                    <a:pt x="194" y="537"/>
                  </a:lnTo>
                  <a:lnTo>
                    <a:pt x="194" y="535"/>
                  </a:lnTo>
                  <a:lnTo>
                    <a:pt x="194" y="534"/>
                  </a:lnTo>
                  <a:lnTo>
                    <a:pt x="192" y="532"/>
                  </a:lnTo>
                  <a:lnTo>
                    <a:pt x="190" y="530"/>
                  </a:lnTo>
                  <a:lnTo>
                    <a:pt x="188" y="528"/>
                  </a:lnTo>
                  <a:lnTo>
                    <a:pt x="184" y="528"/>
                  </a:lnTo>
                  <a:lnTo>
                    <a:pt x="183" y="526"/>
                  </a:lnTo>
                  <a:lnTo>
                    <a:pt x="183" y="524"/>
                  </a:lnTo>
                  <a:lnTo>
                    <a:pt x="183" y="522"/>
                  </a:lnTo>
                  <a:lnTo>
                    <a:pt x="184" y="522"/>
                  </a:lnTo>
                  <a:lnTo>
                    <a:pt x="184" y="520"/>
                  </a:lnTo>
                  <a:lnTo>
                    <a:pt x="186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4" y="515"/>
                  </a:lnTo>
                  <a:lnTo>
                    <a:pt x="184" y="513"/>
                  </a:lnTo>
                  <a:lnTo>
                    <a:pt x="186" y="511"/>
                  </a:lnTo>
                  <a:lnTo>
                    <a:pt x="186" y="509"/>
                  </a:lnTo>
                  <a:lnTo>
                    <a:pt x="186" y="507"/>
                  </a:lnTo>
                  <a:lnTo>
                    <a:pt x="186" y="505"/>
                  </a:lnTo>
                  <a:lnTo>
                    <a:pt x="186" y="503"/>
                  </a:lnTo>
                  <a:lnTo>
                    <a:pt x="183" y="499"/>
                  </a:lnTo>
                  <a:lnTo>
                    <a:pt x="183" y="497"/>
                  </a:lnTo>
                  <a:lnTo>
                    <a:pt x="181" y="497"/>
                  </a:lnTo>
                  <a:lnTo>
                    <a:pt x="181" y="496"/>
                  </a:lnTo>
                  <a:lnTo>
                    <a:pt x="181" y="494"/>
                  </a:lnTo>
                  <a:lnTo>
                    <a:pt x="181" y="492"/>
                  </a:lnTo>
                  <a:lnTo>
                    <a:pt x="183" y="490"/>
                  </a:lnTo>
                  <a:lnTo>
                    <a:pt x="184" y="488"/>
                  </a:lnTo>
                  <a:lnTo>
                    <a:pt x="184" y="486"/>
                  </a:lnTo>
                  <a:lnTo>
                    <a:pt x="186" y="484"/>
                  </a:lnTo>
                  <a:lnTo>
                    <a:pt x="186" y="482"/>
                  </a:lnTo>
                  <a:lnTo>
                    <a:pt x="184" y="480"/>
                  </a:lnTo>
                  <a:lnTo>
                    <a:pt x="184" y="478"/>
                  </a:lnTo>
                  <a:lnTo>
                    <a:pt x="183" y="477"/>
                  </a:lnTo>
                  <a:lnTo>
                    <a:pt x="181" y="477"/>
                  </a:lnTo>
                  <a:lnTo>
                    <a:pt x="181" y="475"/>
                  </a:lnTo>
                  <a:lnTo>
                    <a:pt x="181" y="473"/>
                  </a:lnTo>
                  <a:lnTo>
                    <a:pt x="181" y="471"/>
                  </a:lnTo>
                  <a:lnTo>
                    <a:pt x="181" y="467"/>
                  </a:lnTo>
                  <a:lnTo>
                    <a:pt x="183" y="461"/>
                  </a:lnTo>
                  <a:lnTo>
                    <a:pt x="184" y="459"/>
                  </a:lnTo>
                  <a:lnTo>
                    <a:pt x="184" y="458"/>
                  </a:lnTo>
                  <a:lnTo>
                    <a:pt x="186" y="456"/>
                  </a:lnTo>
                  <a:lnTo>
                    <a:pt x="186" y="454"/>
                  </a:lnTo>
                  <a:lnTo>
                    <a:pt x="184" y="448"/>
                  </a:lnTo>
                  <a:lnTo>
                    <a:pt x="184" y="446"/>
                  </a:lnTo>
                  <a:lnTo>
                    <a:pt x="183" y="446"/>
                  </a:lnTo>
                  <a:lnTo>
                    <a:pt x="183" y="444"/>
                  </a:lnTo>
                  <a:lnTo>
                    <a:pt x="181" y="442"/>
                  </a:lnTo>
                  <a:lnTo>
                    <a:pt x="179" y="440"/>
                  </a:lnTo>
                  <a:lnTo>
                    <a:pt x="179" y="439"/>
                  </a:lnTo>
                  <a:lnTo>
                    <a:pt x="179" y="437"/>
                  </a:lnTo>
                  <a:lnTo>
                    <a:pt x="179" y="435"/>
                  </a:lnTo>
                  <a:lnTo>
                    <a:pt x="179" y="433"/>
                  </a:lnTo>
                  <a:lnTo>
                    <a:pt x="181" y="431"/>
                  </a:lnTo>
                  <a:lnTo>
                    <a:pt x="181" y="429"/>
                  </a:lnTo>
                  <a:lnTo>
                    <a:pt x="179" y="427"/>
                  </a:lnTo>
                  <a:lnTo>
                    <a:pt x="179" y="425"/>
                  </a:lnTo>
                  <a:lnTo>
                    <a:pt x="177" y="423"/>
                  </a:lnTo>
                  <a:lnTo>
                    <a:pt x="177" y="421"/>
                  </a:lnTo>
                  <a:lnTo>
                    <a:pt x="173" y="420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7" y="420"/>
                  </a:lnTo>
                  <a:lnTo>
                    <a:pt x="164" y="420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0" y="421"/>
                  </a:lnTo>
                  <a:lnTo>
                    <a:pt x="145" y="420"/>
                  </a:lnTo>
                  <a:lnTo>
                    <a:pt x="141" y="418"/>
                  </a:lnTo>
                  <a:lnTo>
                    <a:pt x="139" y="416"/>
                  </a:lnTo>
                  <a:lnTo>
                    <a:pt x="135" y="414"/>
                  </a:lnTo>
                  <a:lnTo>
                    <a:pt x="133" y="412"/>
                  </a:lnTo>
                  <a:lnTo>
                    <a:pt x="131" y="408"/>
                  </a:lnTo>
                  <a:lnTo>
                    <a:pt x="131" y="406"/>
                  </a:lnTo>
                  <a:lnTo>
                    <a:pt x="129" y="404"/>
                  </a:lnTo>
                  <a:lnTo>
                    <a:pt x="129" y="402"/>
                  </a:lnTo>
                  <a:lnTo>
                    <a:pt x="129" y="401"/>
                  </a:lnTo>
                  <a:lnTo>
                    <a:pt x="131" y="399"/>
                  </a:lnTo>
                  <a:lnTo>
                    <a:pt x="133" y="397"/>
                  </a:lnTo>
                  <a:lnTo>
                    <a:pt x="133" y="393"/>
                  </a:lnTo>
                  <a:lnTo>
                    <a:pt x="135" y="389"/>
                  </a:lnTo>
                  <a:lnTo>
                    <a:pt x="137" y="387"/>
                  </a:lnTo>
                  <a:lnTo>
                    <a:pt x="139" y="385"/>
                  </a:lnTo>
                  <a:lnTo>
                    <a:pt x="141" y="385"/>
                  </a:lnTo>
                  <a:lnTo>
                    <a:pt x="143" y="385"/>
                  </a:lnTo>
                  <a:lnTo>
                    <a:pt x="145" y="385"/>
                  </a:lnTo>
                  <a:lnTo>
                    <a:pt x="146" y="387"/>
                  </a:lnTo>
                  <a:lnTo>
                    <a:pt x="148" y="387"/>
                  </a:lnTo>
                  <a:lnTo>
                    <a:pt x="154" y="387"/>
                  </a:lnTo>
                  <a:lnTo>
                    <a:pt x="156" y="387"/>
                  </a:lnTo>
                  <a:lnTo>
                    <a:pt x="158" y="387"/>
                  </a:lnTo>
                  <a:lnTo>
                    <a:pt x="160" y="385"/>
                  </a:lnTo>
                  <a:lnTo>
                    <a:pt x="162" y="385"/>
                  </a:lnTo>
                  <a:lnTo>
                    <a:pt x="164" y="385"/>
                  </a:lnTo>
                  <a:lnTo>
                    <a:pt x="165" y="385"/>
                  </a:lnTo>
                  <a:lnTo>
                    <a:pt x="167" y="385"/>
                  </a:lnTo>
                  <a:lnTo>
                    <a:pt x="169" y="387"/>
                  </a:lnTo>
                  <a:lnTo>
                    <a:pt x="171" y="387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9" y="385"/>
                  </a:lnTo>
                  <a:lnTo>
                    <a:pt x="181" y="385"/>
                  </a:lnTo>
                  <a:lnTo>
                    <a:pt x="184" y="383"/>
                  </a:lnTo>
                  <a:lnTo>
                    <a:pt x="184" y="382"/>
                  </a:lnTo>
                  <a:lnTo>
                    <a:pt x="188" y="382"/>
                  </a:lnTo>
                  <a:lnTo>
                    <a:pt x="190" y="382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202" y="378"/>
                  </a:lnTo>
                  <a:lnTo>
                    <a:pt x="203" y="378"/>
                  </a:lnTo>
                  <a:lnTo>
                    <a:pt x="203" y="376"/>
                  </a:lnTo>
                  <a:lnTo>
                    <a:pt x="202" y="374"/>
                  </a:lnTo>
                  <a:lnTo>
                    <a:pt x="202" y="370"/>
                  </a:lnTo>
                  <a:lnTo>
                    <a:pt x="200" y="368"/>
                  </a:lnTo>
                  <a:lnTo>
                    <a:pt x="198" y="364"/>
                  </a:lnTo>
                  <a:lnTo>
                    <a:pt x="196" y="364"/>
                  </a:lnTo>
                  <a:lnTo>
                    <a:pt x="196" y="363"/>
                  </a:lnTo>
                  <a:lnTo>
                    <a:pt x="196" y="361"/>
                  </a:lnTo>
                  <a:lnTo>
                    <a:pt x="196" y="359"/>
                  </a:lnTo>
                  <a:lnTo>
                    <a:pt x="196" y="357"/>
                  </a:lnTo>
                  <a:lnTo>
                    <a:pt x="196" y="355"/>
                  </a:lnTo>
                  <a:lnTo>
                    <a:pt x="194" y="355"/>
                  </a:lnTo>
                  <a:lnTo>
                    <a:pt x="192" y="355"/>
                  </a:lnTo>
                  <a:lnTo>
                    <a:pt x="192" y="353"/>
                  </a:lnTo>
                  <a:lnTo>
                    <a:pt x="190" y="351"/>
                  </a:lnTo>
                  <a:lnTo>
                    <a:pt x="188" y="349"/>
                  </a:lnTo>
                  <a:lnTo>
                    <a:pt x="186" y="349"/>
                  </a:lnTo>
                  <a:lnTo>
                    <a:pt x="186" y="347"/>
                  </a:lnTo>
                  <a:lnTo>
                    <a:pt x="186" y="345"/>
                  </a:lnTo>
                  <a:lnTo>
                    <a:pt x="184" y="345"/>
                  </a:lnTo>
                  <a:lnTo>
                    <a:pt x="183" y="345"/>
                  </a:lnTo>
                  <a:lnTo>
                    <a:pt x="184" y="345"/>
                  </a:lnTo>
                  <a:lnTo>
                    <a:pt x="184" y="344"/>
                  </a:lnTo>
                  <a:lnTo>
                    <a:pt x="183" y="342"/>
                  </a:lnTo>
                  <a:lnTo>
                    <a:pt x="181" y="342"/>
                  </a:lnTo>
                  <a:lnTo>
                    <a:pt x="181" y="340"/>
                  </a:lnTo>
                  <a:lnTo>
                    <a:pt x="181" y="338"/>
                  </a:lnTo>
                  <a:lnTo>
                    <a:pt x="181" y="336"/>
                  </a:lnTo>
                  <a:lnTo>
                    <a:pt x="181" y="334"/>
                  </a:lnTo>
                  <a:lnTo>
                    <a:pt x="181" y="332"/>
                  </a:lnTo>
                  <a:lnTo>
                    <a:pt x="179" y="330"/>
                  </a:lnTo>
                  <a:lnTo>
                    <a:pt x="179" y="328"/>
                  </a:lnTo>
                  <a:lnTo>
                    <a:pt x="179" y="326"/>
                  </a:lnTo>
                  <a:lnTo>
                    <a:pt x="177" y="326"/>
                  </a:lnTo>
                  <a:lnTo>
                    <a:pt x="177" y="325"/>
                  </a:lnTo>
                  <a:lnTo>
                    <a:pt x="175" y="325"/>
                  </a:lnTo>
                  <a:lnTo>
                    <a:pt x="175" y="323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1" y="319"/>
                  </a:lnTo>
                  <a:lnTo>
                    <a:pt x="169" y="319"/>
                  </a:lnTo>
                  <a:lnTo>
                    <a:pt x="167" y="317"/>
                  </a:lnTo>
                  <a:lnTo>
                    <a:pt x="167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9" y="313"/>
                  </a:lnTo>
                  <a:lnTo>
                    <a:pt x="171" y="313"/>
                  </a:lnTo>
                  <a:lnTo>
                    <a:pt x="173" y="313"/>
                  </a:lnTo>
                  <a:lnTo>
                    <a:pt x="175" y="311"/>
                  </a:lnTo>
                  <a:lnTo>
                    <a:pt x="177" y="311"/>
                  </a:lnTo>
                  <a:lnTo>
                    <a:pt x="177" y="309"/>
                  </a:lnTo>
                  <a:lnTo>
                    <a:pt x="177" y="307"/>
                  </a:lnTo>
                  <a:lnTo>
                    <a:pt x="177" y="306"/>
                  </a:lnTo>
                  <a:lnTo>
                    <a:pt x="175" y="306"/>
                  </a:lnTo>
                  <a:lnTo>
                    <a:pt x="173" y="302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9" y="300"/>
                  </a:lnTo>
                  <a:lnTo>
                    <a:pt x="181" y="302"/>
                  </a:lnTo>
                  <a:lnTo>
                    <a:pt x="183" y="304"/>
                  </a:lnTo>
                  <a:lnTo>
                    <a:pt x="184" y="306"/>
                  </a:lnTo>
                  <a:lnTo>
                    <a:pt x="186" y="307"/>
                  </a:lnTo>
                  <a:lnTo>
                    <a:pt x="186" y="309"/>
                  </a:lnTo>
                  <a:lnTo>
                    <a:pt x="188" y="309"/>
                  </a:lnTo>
                  <a:lnTo>
                    <a:pt x="188" y="307"/>
                  </a:lnTo>
                  <a:lnTo>
                    <a:pt x="188" y="306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298"/>
                  </a:lnTo>
                  <a:lnTo>
                    <a:pt x="194" y="296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198" y="298"/>
                  </a:lnTo>
                  <a:lnTo>
                    <a:pt x="200" y="298"/>
                  </a:lnTo>
                  <a:lnTo>
                    <a:pt x="200" y="300"/>
                  </a:lnTo>
                  <a:lnTo>
                    <a:pt x="198" y="302"/>
                  </a:lnTo>
                  <a:lnTo>
                    <a:pt x="200" y="304"/>
                  </a:lnTo>
                  <a:lnTo>
                    <a:pt x="202" y="306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5" y="302"/>
                  </a:lnTo>
                  <a:lnTo>
                    <a:pt x="205" y="298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1" y="298"/>
                  </a:lnTo>
                  <a:lnTo>
                    <a:pt x="213" y="298"/>
                  </a:lnTo>
                  <a:lnTo>
                    <a:pt x="215" y="302"/>
                  </a:lnTo>
                  <a:lnTo>
                    <a:pt x="217" y="302"/>
                  </a:lnTo>
                  <a:lnTo>
                    <a:pt x="219" y="302"/>
                  </a:lnTo>
                  <a:lnTo>
                    <a:pt x="221" y="300"/>
                  </a:lnTo>
                  <a:lnTo>
                    <a:pt x="221" y="298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19" y="290"/>
                  </a:lnTo>
                  <a:lnTo>
                    <a:pt x="219" y="288"/>
                  </a:lnTo>
                  <a:lnTo>
                    <a:pt x="219" y="287"/>
                  </a:lnTo>
                  <a:lnTo>
                    <a:pt x="217" y="285"/>
                  </a:lnTo>
                  <a:lnTo>
                    <a:pt x="219" y="285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83"/>
                  </a:lnTo>
                  <a:lnTo>
                    <a:pt x="217" y="285"/>
                  </a:lnTo>
                  <a:lnTo>
                    <a:pt x="215" y="287"/>
                  </a:lnTo>
                  <a:lnTo>
                    <a:pt x="213" y="287"/>
                  </a:lnTo>
                  <a:lnTo>
                    <a:pt x="213" y="285"/>
                  </a:lnTo>
                  <a:lnTo>
                    <a:pt x="209" y="281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3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69"/>
                  </a:lnTo>
                  <a:lnTo>
                    <a:pt x="213" y="269"/>
                  </a:lnTo>
                  <a:lnTo>
                    <a:pt x="215" y="268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2"/>
                  </a:lnTo>
                  <a:lnTo>
                    <a:pt x="221" y="260"/>
                  </a:lnTo>
                  <a:lnTo>
                    <a:pt x="219" y="256"/>
                  </a:lnTo>
                  <a:lnTo>
                    <a:pt x="219" y="254"/>
                  </a:lnTo>
                  <a:lnTo>
                    <a:pt x="221" y="252"/>
                  </a:lnTo>
                  <a:lnTo>
                    <a:pt x="221" y="251"/>
                  </a:lnTo>
                  <a:lnTo>
                    <a:pt x="222" y="252"/>
                  </a:lnTo>
                  <a:lnTo>
                    <a:pt x="222" y="254"/>
                  </a:lnTo>
                  <a:lnTo>
                    <a:pt x="224" y="252"/>
                  </a:lnTo>
                  <a:lnTo>
                    <a:pt x="226" y="252"/>
                  </a:lnTo>
                  <a:lnTo>
                    <a:pt x="228" y="252"/>
                  </a:lnTo>
                  <a:lnTo>
                    <a:pt x="228" y="254"/>
                  </a:lnTo>
                  <a:lnTo>
                    <a:pt x="228" y="256"/>
                  </a:lnTo>
                  <a:lnTo>
                    <a:pt x="228" y="258"/>
                  </a:lnTo>
                  <a:lnTo>
                    <a:pt x="232" y="258"/>
                  </a:lnTo>
                  <a:lnTo>
                    <a:pt x="234" y="256"/>
                  </a:lnTo>
                  <a:lnTo>
                    <a:pt x="238" y="258"/>
                  </a:lnTo>
                  <a:lnTo>
                    <a:pt x="240" y="256"/>
                  </a:lnTo>
                  <a:lnTo>
                    <a:pt x="240" y="254"/>
                  </a:lnTo>
                  <a:lnTo>
                    <a:pt x="240" y="252"/>
                  </a:lnTo>
                  <a:lnTo>
                    <a:pt x="240" y="251"/>
                  </a:lnTo>
                  <a:lnTo>
                    <a:pt x="241" y="247"/>
                  </a:lnTo>
                  <a:lnTo>
                    <a:pt x="241" y="245"/>
                  </a:lnTo>
                  <a:lnTo>
                    <a:pt x="245" y="247"/>
                  </a:lnTo>
                  <a:lnTo>
                    <a:pt x="247" y="247"/>
                  </a:lnTo>
                  <a:lnTo>
                    <a:pt x="249" y="245"/>
                  </a:lnTo>
                  <a:lnTo>
                    <a:pt x="249" y="243"/>
                  </a:lnTo>
                  <a:lnTo>
                    <a:pt x="249" y="241"/>
                  </a:lnTo>
                  <a:lnTo>
                    <a:pt x="249" y="239"/>
                  </a:lnTo>
                  <a:lnTo>
                    <a:pt x="245" y="235"/>
                  </a:lnTo>
                  <a:lnTo>
                    <a:pt x="245" y="232"/>
                  </a:lnTo>
                  <a:lnTo>
                    <a:pt x="247" y="232"/>
                  </a:lnTo>
                  <a:lnTo>
                    <a:pt x="251" y="232"/>
                  </a:lnTo>
                  <a:lnTo>
                    <a:pt x="253" y="230"/>
                  </a:lnTo>
                  <a:lnTo>
                    <a:pt x="251" y="230"/>
                  </a:lnTo>
                  <a:lnTo>
                    <a:pt x="251" y="228"/>
                  </a:lnTo>
                  <a:lnTo>
                    <a:pt x="253" y="228"/>
                  </a:lnTo>
                  <a:lnTo>
                    <a:pt x="255" y="226"/>
                  </a:lnTo>
                  <a:lnTo>
                    <a:pt x="257" y="226"/>
                  </a:lnTo>
                  <a:lnTo>
                    <a:pt x="257" y="224"/>
                  </a:lnTo>
                  <a:lnTo>
                    <a:pt x="259" y="224"/>
                  </a:lnTo>
                  <a:lnTo>
                    <a:pt x="257" y="222"/>
                  </a:lnTo>
                  <a:lnTo>
                    <a:pt x="257" y="220"/>
                  </a:lnTo>
                  <a:lnTo>
                    <a:pt x="259" y="220"/>
                  </a:lnTo>
                  <a:lnTo>
                    <a:pt x="259" y="218"/>
                  </a:lnTo>
                  <a:lnTo>
                    <a:pt x="260" y="218"/>
                  </a:lnTo>
                  <a:lnTo>
                    <a:pt x="260" y="216"/>
                  </a:lnTo>
                  <a:lnTo>
                    <a:pt x="262" y="216"/>
                  </a:lnTo>
                  <a:lnTo>
                    <a:pt x="262" y="214"/>
                  </a:lnTo>
                  <a:lnTo>
                    <a:pt x="262" y="213"/>
                  </a:lnTo>
                  <a:lnTo>
                    <a:pt x="262" y="211"/>
                  </a:lnTo>
                  <a:lnTo>
                    <a:pt x="262" y="209"/>
                  </a:lnTo>
                  <a:lnTo>
                    <a:pt x="260" y="209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59" y="205"/>
                  </a:lnTo>
                  <a:lnTo>
                    <a:pt x="257" y="207"/>
                  </a:lnTo>
                  <a:lnTo>
                    <a:pt x="255" y="207"/>
                  </a:lnTo>
                  <a:lnTo>
                    <a:pt x="255" y="209"/>
                  </a:lnTo>
                  <a:lnTo>
                    <a:pt x="253" y="209"/>
                  </a:lnTo>
                  <a:lnTo>
                    <a:pt x="251" y="209"/>
                  </a:lnTo>
                  <a:lnTo>
                    <a:pt x="251" y="207"/>
                  </a:lnTo>
                  <a:lnTo>
                    <a:pt x="249" y="207"/>
                  </a:lnTo>
                  <a:lnTo>
                    <a:pt x="249" y="205"/>
                  </a:lnTo>
                  <a:lnTo>
                    <a:pt x="249" y="203"/>
                  </a:lnTo>
                  <a:lnTo>
                    <a:pt x="251" y="203"/>
                  </a:lnTo>
                  <a:lnTo>
                    <a:pt x="251" y="201"/>
                  </a:lnTo>
                  <a:lnTo>
                    <a:pt x="253" y="201"/>
                  </a:lnTo>
                  <a:lnTo>
                    <a:pt x="255" y="199"/>
                  </a:lnTo>
                  <a:lnTo>
                    <a:pt x="255" y="197"/>
                  </a:lnTo>
                  <a:lnTo>
                    <a:pt x="253" y="197"/>
                  </a:lnTo>
                  <a:lnTo>
                    <a:pt x="253" y="195"/>
                  </a:lnTo>
                  <a:lnTo>
                    <a:pt x="255" y="195"/>
                  </a:lnTo>
                  <a:lnTo>
                    <a:pt x="257" y="195"/>
                  </a:lnTo>
                  <a:lnTo>
                    <a:pt x="257" y="194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4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4"/>
                  </a:lnTo>
                  <a:lnTo>
                    <a:pt x="266" y="194"/>
                  </a:lnTo>
                  <a:lnTo>
                    <a:pt x="268" y="194"/>
                  </a:lnTo>
                  <a:lnTo>
                    <a:pt x="268" y="192"/>
                  </a:lnTo>
                  <a:lnTo>
                    <a:pt x="268" y="190"/>
                  </a:lnTo>
                  <a:lnTo>
                    <a:pt x="266" y="190"/>
                  </a:lnTo>
                  <a:lnTo>
                    <a:pt x="264" y="188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8" y="182"/>
                  </a:lnTo>
                  <a:lnTo>
                    <a:pt x="268" y="180"/>
                  </a:lnTo>
                  <a:lnTo>
                    <a:pt x="270" y="180"/>
                  </a:lnTo>
                  <a:lnTo>
                    <a:pt x="270" y="178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6" y="175"/>
                  </a:lnTo>
                  <a:lnTo>
                    <a:pt x="278" y="175"/>
                  </a:lnTo>
                  <a:lnTo>
                    <a:pt x="279" y="175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8" y="178"/>
                  </a:lnTo>
                  <a:lnTo>
                    <a:pt x="276" y="178"/>
                  </a:lnTo>
                  <a:lnTo>
                    <a:pt x="276" y="180"/>
                  </a:lnTo>
                  <a:lnTo>
                    <a:pt x="276" y="182"/>
                  </a:lnTo>
                  <a:lnTo>
                    <a:pt x="278" y="182"/>
                  </a:lnTo>
                  <a:lnTo>
                    <a:pt x="278" y="184"/>
                  </a:lnTo>
                  <a:lnTo>
                    <a:pt x="279" y="184"/>
                  </a:lnTo>
                  <a:lnTo>
                    <a:pt x="279" y="186"/>
                  </a:lnTo>
                  <a:lnTo>
                    <a:pt x="279" y="188"/>
                  </a:lnTo>
                  <a:lnTo>
                    <a:pt x="279" y="190"/>
                  </a:lnTo>
                  <a:lnTo>
                    <a:pt x="281" y="190"/>
                  </a:lnTo>
                  <a:lnTo>
                    <a:pt x="283" y="188"/>
                  </a:lnTo>
                  <a:lnTo>
                    <a:pt x="283" y="186"/>
                  </a:lnTo>
                  <a:lnTo>
                    <a:pt x="283" y="184"/>
                  </a:lnTo>
                  <a:lnTo>
                    <a:pt x="283" y="182"/>
                  </a:lnTo>
                  <a:lnTo>
                    <a:pt x="283" y="180"/>
                  </a:lnTo>
                  <a:lnTo>
                    <a:pt x="283" y="178"/>
                  </a:lnTo>
                  <a:lnTo>
                    <a:pt x="285" y="178"/>
                  </a:lnTo>
                  <a:lnTo>
                    <a:pt x="285" y="176"/>
                  </a:lnTo>
                  <a:lnTo>
                    <a:pt x="287" y="176"/>
                  </a:lnTo>
                  <a:lnTo>
                    <a:pt x="287" y="175"/>
                  </a:lnTo>
                  <a:lnTo>
                    <a:pt x="289" y="175"/>
                  </a:lnTo>
                  <a:lnTo>
                    <a:pt x="289" y="173"/>
                  </a:lnTo>
                  <a:lnTo>
                    <a:pt x="291" y="173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5" y="167"/>
                  </a:lnTo>
                  <a:lnTo>
                    <a:pt x="297" y="165"/>
                  </a:lnTo>
                  <a:lnTo>
                    <a:pt x="298" y="165"/>
                  </a:lnTo>
                  <a:lnTo>
                    <a:pt x="298" y="163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4" y="159"/>
                  </a:lnTo>
                  <a:lnTo>
                    <a:pt x="304" y="157"/>
                  </a:lnTo>
                  <a:lnTo>
                    <a:pt x="306" y="156"/>
                  </a:lnTo>
                  <a:lnTo>
                    <a:pt x="306" y="154"/>
                  </a:lnTo>
                  <a:lnTo>
                    <a:pt x="308" y="152"/>
                  </a:lnTo>
                  <a:lnTo>
                    <a:pt x="310" y="150"/>
                  </a:lnTo>
                  <a:lnTo>
                    <a:pt x="310" y="148"/>
                  </a:lnTo>
                  <a:lnTo>
                    <a:pt x="312" y="148"/>
                  </a:lnTo>
                  <a:lnTo>
                    <a:pt x="310" y="148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4" y="140"/>
                  </a:lnTo>
                  <a:lnTo>
                    <a:pt x="312" y="140"/>
                  </a:lnTo>
                  <a:lnTo>
                    <a:pt x="312" y="138"/>
                  </a:lnTo>
                  <a:lnTo>
                    <a:pt x="312" y="137"/>
                  </a:lnTo>
                  <a:lnTo>
                    <a:pt x="314" y="135"/>
                  </a:lnTo>
                  <a:lnTo>
                    <a:pt x="314" y="133"/>
                  </a:lnTo>
                  <a:lnTo>
                    <a:pt x="316" y="131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21" y="129"/>
                  </a:lnTo>
                  <a:lnTo>
                    <a:pt x="323" y="129"/>
                  </a:lnTo>
                  <a:lnTo>
                    <a:pt x="323" y="131"/>
                  </a:lnTo>
                  <a:lnTo>
                    <a:pt x="325" y="131"/>
                  </a:lnTo>
                  <a:lnTo>
                    <a:pt x="325" y="133"/>
                  </a:lnTo>
                  <a:lnTo>
                    <a:pt x="327" y="133"/>
                  </a:lnTo>
                  <a:lnTo>
                    <a:pt x="327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31" y="137"/>
                  </a:lnTo>
                  <a:lnTo>
                    <a:pt x="333" y="137"/>
                  </a:lnTo>
                  <a:lnTo>
                    <a:pt x="335" y="137"/>
                  </a:lnTo>
                  <a:lnTo>
                    <a:pt x="336" y="137"/>
                  </a:lnTo>
                  <a:lnTo>
                    <a:pt x="338" y="137"/>
                  </a:lnTo>
                  <a:lnTo>
                    <a:pt x="342" y="135"/>
                  </a:lnTo>
                  <a:lnTo>
                    <a:pt x="344" y="133"/>
                  </a:lnTo>
                  <a:lnTo>
                    <a:pt x="344" y="131"/>
                  </a:lnTo>
                  <a:lnTo>
                    <a:pt x="346" y="129"/>
                  </a:lnTo>
                  <a:lnTo>
                    <a:pt x="348" y="127"/>
                  </a:lnTo>
                  <a:lnTo>
                    <a:pt x="348" y="125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50" y="119"/>
                  </a:lnTo>
                  <a:lnTo>
                    <a:pt x="350" y="118"/>
                  </a:lnTo>
                  <a:lnTo>
                    <a:pt x="352" y="118"/>
                  </a:lnTo>
                  <a:lnTo>
                    <a:pt x="354" y="118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1" y="118"/>
                  </a:lnTo>
                  <a:lnTo>
                    <a:pt x="363" y="118"/>
                  </a:lnTo>
                  <a:lnTo>
                    <a:pt x="365" y="118"/>
                  </a:lnTo>
                  <a:lnTo>
                    <a:pt x="367" y="118"/>
                  </a:lnTo>
                  <a:lnTo>
                    <a:pt x="369" y="118"/>
                  </a:lnTo>
                  <a:lnTo>
                    <a:pt x="369" y="119"/>
                  </a:lnTo>
                  <a:lnTo>
                    <a:pt x="371" y="119"/>
                  </a:lnTo>
                  <a:lnTo>
                    <a:pt x="373" y="118"/>
                  </a:lnTo>
                  <a:lnTo>
                    <a:pt x="374" y="118"/>
                  </a:lnTo>
                  <a:lnTo>
                    <a:pt x="376" y="118"/>
                  </a:lnTo>
                  <a:lnTo>
                    <a:pt x="376" y="116"/>
                  </a:lnTo>
                  <a:lnTo>
                    <a:pt x="378" y="116"/>
                  </a:lnTo>
                  <a:lnTo>
                    <a:pt x="380" y="116"/>
                  </a:lnTo>
                  <a:lnTo>
                    <a:pt x="382" y="114"/>
                  </a:lnTo>
                  <a:lnTo>
                    <a:pt x="384" y="114"/>
                  </a:lnTo>
                  <a:lnTo>
                    <a:pt x="386" y="114"/>
                  </a:lnTo>
                  <a:lnTo>
                    <a:pt x="386" y="112"/>
                  </a:lnTo>
                  <a:lnTo>
                    <a:pt x="388" y="110"/>
                  </a:lnTo>
                  <a:lnTo>
                    <a:pt x="390" y="110"/>
                  </a:lnTo>
                  <a:lnTo>
                    <a:pt x="392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5" y="104"/>
                  </a:lnTo>
                  <a:lnTo>
                    <a:pt x="397" y="104"/>
                  </a:lnTo>
                  <a:lnTo>
                    <a:pt x="397" y="102"/>
                  </a:lnTo>
                  <a:lnTo>
                    <a:pt x="399" y="102"/>
                  </a:lnTo>
                  <a:lnTo>
                    <a:pt x="399" y="100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1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5" y="93"/>
                  </a:lnTo>
                  <a:lnTo>
                    <a:pt x="407" y="93"/>
                  </a:lnTo>
                  <a:lnTo>
                    <a:pt x="409" y="91"/>
                  </a:lnTo>
                  <a:lnTo>
                    <a:pt x="411" y="91"/>
                  </a:lnTo>
                  <a:lnTo>
                    <a:pt x="411" y="93"/>
                  </a:lnTo>
                  <a:lnTo>
                    <a:pt x="412" y="93"/>
                  </a:lnTo>
                  <a:lnTo>
                    <a:pt x="414" y="95"/>
                  </a:lnTo>
                  <a:lnTo>
                    <a:pt x="416" y="97"/>
                  </a:lnTo>
                  <a:lnTo>
                    <a:pt x="418" y="97"/>
                  </a:lnTo>
                  <a:lnTo>
                    <a:pt x="420" y="97"/>
                  </a:lnTo>
                  <a:lnTo>
                    <a:pt x="420" y="99"/>
                  </a:lnTo>
                  <a:lnTo>
                    <a:pt x="420" y="100"/>
                  </a:lnTo>
                  <a:lnTo>
                    <a:pt x="422" y="100"/>
                  </a:lnTo>
                  <a:lnTo>
                    <a:pt x="422" y="99"/>
                  </a:lnTo>
                  <a:lnTo>
                    <a:pt x="424" y="100"/>
                  </a:lnTo>
                  <a:lnTo>
                    <a:pt x="422" y="100"/>
                  </a:lnTo>
                  <a:lnTo>
                    <a:pt x="422" y="102"/>
                  </a:lnTo>
                  <a:lnTo>
                    <a:pt x="422" y="104"/>
                  </a:lnTo>
                  <a:lnTo>
                    <a:pt x="424" y="104"/>
                  </a:lnTo>
                  <a:lnTo>
                    <a:pt x="426" y="106"/>
                  </a:lnTo>
                  <a:lnTo>
                    <a:pt x="426" y="108"/>
                  </a:lnTo>
                  <a:lnTo>
                    <a:pt x="428" y="110"/>
                  </a:lnTo>
                  <a:lnTo>
                    <a:pt x="430" y="110"/>
                  </a:lnTo>
                  <a:lnTo>
                    <a:pt x="431" y="110"/>
                  </a:lnTo>
                  <a:lnTo>
                    <a:pt x="431" y="108"/>
                  </a:lnTo>
                  <a:lnTo>
                    <a:pt x="433" y="106"/>
                  </a:lnTo>
                  <a:lnTo>
                    <a:pt x="435" y="106"/>
                  </a:lnTo>
                  <a:lnTo>
                    <a:pt x="435" y="104"/>
                  </a:lnTo>
                  <a:lnTo>
                    <a:pt x="435" y="102"/>
                  </a:lnTo>
                  <a:lnTo>
                    <a:pt x="437" y="102"/>
                  </a:lnTo>
                  <a:lnTo>
                    <a:pt x="439" y="102"/>
                  </a:lnTo>
                  <a:lnTo>
                    <a:pt x="441" y="102"/>
                  </a:lnTo>
                  <a:lnTo>
                    <a:pt x="443" y="102"/>
                  </a:lnTo>
                  <a:lnTo>
                    <a:pt x="443" y="104"/>
                  </a:lnTo>
                  <a:lnTo>
                    <a:pt x="443" y="102"/>
                  </a:lnTo>
                  <a:lnTo>
                    <a:pt x="443" y="100"/>
                  </a:lnTo>
                  <a:lnTo>
                    <a:pt x="443" y="99"/>
                  </a:lnTo>
                  <a:lnTo>
                    <a:pt x="445" y="99"/>
                  </a:lnTo>
                  <a:lnTo>
                    <a:pt x="445" y="97"/>
                  </a:lnTo>
                  <a:lnTo>
                    <a:pt x="445" y="95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7" y="89"/>
                  </a:lnTo>
                  <a:lnTo>
                    <a:pt x="445" y="89"/>
                  </a:lnTo>
                  <a:lnTo>
                    <a:pt x="445" y="87"/>
                  </a:lnTo>
                  <a:lnTo>
                    <a:pt x="445" y="85"/>
                  </a:lnTo>
                  <a:lnTo>
                    <a:pt x="443" y="83"/>
                  </a:lnTo>
                  <a:lnTo>
                    <a:pt x="443" y="81"/>
                  </a:lnTo>
                  <a:lnTo>
                    <a:pt x="443" y="80"/>
                  </a:lnTo>
                  <a:lnTo>
                    <a:pt x="443" y="78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5" y="72"/>
                  </a:lnTo>
                  <a:lnTo>
                    <a:pt x="445" y="70"/>
                  </a:lnTo>
                  <a:lnTo>
                    <a:pt x="445" y="68"/>
                  </a:lnTo>
                  <a:lnTo>
                    <a:pt x="447" y="66"/>
                  </a:lnTo>
                  <a:lnTo>
                    <a:pt x="449" y="64"/>
                  </a:lnTo>
                  <a:lnTo>
                    <a:pt x="449" y="62"/>
                  </a:lnTo>
                  <a:lnTo>
                    <a:pt x="456" y="57"/>
                  </a:lnTo>
                  <a:lnTo>
                    <a:pt x="458" y="57"/>
                  </a:lnTo>
                  <a:lnTo>
                    <a:pt x="458" y="55"/>
                  </a:lnTo>
                  <a:lnTo>
                    <a:pt x="460" y="55"/>
                  </a:lnTo>
                  <a:lnTo>
                    <a:pt x="460" y="53"/>
                  </a:lnTo>
                  <a:lnTo>
                    <a:pt x="462" y="53"/>
                  </a:lnTo>
                  <a:lnTo>
                    <a:pt x="462" y="51"/>
                  </a:lnTo>
                  <a:lnTo>
                    <a:pt x="464" y="51"/>
                  </a:lnTo>
                  <a:lnTo>
                    <a:pt x="466" y="49"/>
                  </a:lnTo>
                  <a:lnTo>
                    <a:pt x="468" y="47"/>
                  </a:lnTo>
                  <a:lnTo>
                    <a:pt x="468" y="45"/>
                  </a:lnTo>
                  <a:lnTo>
                    <a:pt x="470" y="45"/>
                  </a:lnTo>
                  <a:lnTo>
                    <a:pt x="470" y="43"/>
                  </a:lnTo>
                  <a:lnTo>
                    <a:pt x="471" y="42"/>
                  </a:lnTo>
                  <a:lnTo>
                    <a:pt x="471" y="40"/>
                  </a:lnTo>
                  <a:lnTo>
                    <a:pt x="473" y="38"/>
                  </a:lnTo>
                  <a:lnTo>
                    <a:pt x="473" y="36"/>
                  </a:lnTo>
                  <a:lnTo>
                    <a:pt x="473" y="34"/>
                  </a:lnTo>
                  <a:lnTo>
                    <a:pt x="475" y="34"/>
                  </a:lnTo>
                  <a:lnTo>
                    <a:pt x="475" y="32"/>
                  </a:lnTo>
                  <a:lnTo>
                    <a:pt x="477" y="30"/>
                  </a:lnTo>
                  <a:lnTo>
                    <a:pt x="477" y="28"/>
                  </a:lnTo>
                  <a:lnTo>
                    <a:pt x="479" y="28"/>
                  </a:lnTo>
                  <a:lnTo>
                    <a:pt x="479" y="26"/>
                  </a:lnTo>
                  <a:lnTo>
                    <a:pt x="481" y="24"/>
                  </a:lnTo>
                  <a:lnTo>
                    <a:pt x="481" y="23"/>
                  </a:lnTo>
                  <a:lnTo>
                    <a:pt x="483" y="23"/>
                  </a:lnTo>
                  <a:lnTo>
                    <a:pt x="483" y="21"/>
                  </a:lnTo>
                  <a:lnTo>
                    <a:pt x="483" y="19"/>
                  </a:lnTo>
                  <a:lnTo>
                    <a:pt x="485" y="17"/>
                  </a:lnTo>
                  <a:lnTo>
                    <a:pt x="487" y="15"/>
                  </a:lnTo>
                  <a:lnTo>
                    <a:pt x="489" y="13"/>
                  </a:lnTo>
                  <a:lnTo>
                    <a:pt x="490" y="13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6" y="9"/>
                  </a:lnTo>
                  <a:lnTo>
                    <a:pt x="498" y="9"/>
                  </a:lnTo>
                  <a:lnTo>
                    <a:pt x="500" y="9"/>
                  </a:lnTo>
                  <a:lnTo>
                    <a:pt x="502" y="7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7"/>
                  </a:lnTo>
                  <a:lnTo>
                    <a:pt x="509" y="7"/>
                  </a:lnTo>
                  <a:lnTo>
                    <a:pt x="511" y="7"/>
                  </a:lnTo>
                  <a:lnTo>
                    <a:pt x="513" y="7"/>
                  </a:lnTo>
                  <a:lnTo>
                    <a:pt x="515" y="7"/>
                  </a:lnTo>
                  <a:lnTo>
                    <a:pt x="517" y="7"/>
                  </a:lnTo>
                  <a:lnTo>
                    <a:pt x="519" y="7"/>
                  </a:lnTo>
                  <a:lnTo>
                    <a:pt x="521" y="7"/>
                  </a:lnTo>
                  <a:lnTo>
                    <a:pt x="523" y="7"/>
                  </a:lnTo>
                  <a:lnTo>
                    <a:pt x="525" y="7"/>
                  </a:lnTo>
                  <a:lnTo>
                    <a:pt x="527" y="5"/>
                  </a:lnTo>
                  <a:lnTo>
                    <a:pt x="528" y="5"/>
                  </a:lnTo>
                  <a:lnTo>
                    <a:pt x="528" y="4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32" y="2"/>
                  </a:lnTo>
                  <a:lnTo>
                    <a:pt x="534" y="2"/>
                  </a:lnTo>
                  <a:lnTo>
                    <a:pt x="534" y="0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8" y="4"/>
                  </a:lnTo>
                  <a:lnTo>
                    <a:pt x="540" y="5"/>
                  </a:lnTo>
                  <a:lnTo>
                    <a:pt x="542" y="5"/>
                  </a:lnTo>
                  <a:lnTo>
                    <a:pt x="542" y="7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6" y="9"/>
                  </a:lnTo>
                  <a:lnTo>
                    <a:pt x="546" y="11"/>
                  </a:lnTo>
                  <a:lnTo>
                    <a:pt x="547" y="11"/>
                  </a:lnTo>
                  <a:lnTo>
                    <a:pt x="547" y="13"/>
                  </a:lnTo>
                  <a:lnTo>
                    <a:pt x="549" y="15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51" y="19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5" y="21"/>
                  </a:lnTo>
                  <a:lnTo>
                    <a:pt x="555" y="23"/>
                  </a:lnTo>
                  <a:lnTo>
                    <a:pt x="557" y="21"/>
                  </a:lnTo>
                  <a:lnTo>
                    <a:pt x="559" y="21"/>
                  </a:lnTo>
                  <a:lnTo>
                    <a:pt x="561" y="19"/>
                  </a:lnTo>
                  <a:lnTo>
                    <a:pt x="563" y="19"/>
                  </a:lnTo>
                  <a:lnTo>
                    <a:pt x="565" y="17"/>
                  </a:lnTo>
                  <a:lnTo>
                    <a:pt x="566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7"/>
                  </a:lnTo>
                  <a:lnTo>
                    <a:pt x="574" y="17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5"/>
                  </a:lnTo>
                  <a:lnTo>
                    <a:pt x="589" y="15"/>
                  </a:lnTo>
                  <a:lnTo>
                    <a:pt x="591" y="13"/>
                  </a:lnTo>
                  <a:lnTo>
                    <a:pt x="593" y="11"/>
                  </a:lnTo>
                  <a:lnTo>
                    <a:pt x="593" y="9"/>
                  </a:lnTo>
                  <a:lnTo>
                    <a:pt x="595" y="9"/>
                  </a:lnTo>
                  <a:lnTo>
                    <a:pt x="597" y="7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1" y="4"/>
                  </a:lnTo>
                  <a:lnTo>
                    <a:pt x="603" y="4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10" y="4"/>
                  </a:lnTo>
                  <a:lnTo>
                    <a:pt x="612" y="4"/>
                  </a:lnTo>
                  <a:lnTo>
                    <a:pt x="614" y="4"/>
                  </a:lnTo>
                  <a:lnTo>
                    <a:pt x="616" y="4"/>
                  </a:lnTo>
                  <a:lnTo>
                    <a:pt x="618" y="4"/>
                  </a:lnTo>
                  <a:lnTo>
                    <a:pt x="620" y="4"/>
                  </a:lnTo>
                  <a:lnTo>
                    <a:pt x="622" y="5"/>
                  </a:lnTo>
                  <a:lnTo>
                    <a:pt x="623" y="5"/>
                  </a:lnTo>
                  <a:lnTo>
                    <a:pt x="623" y="7"/>
                  </a:lnTo>
                  <a:lnTo>
                    <a:pt x="625" y="7"/>
                  </a:lnTo>
                  <a:lnTo>
                    <a:pt x="627" y="7"/>
                  </a:lnTo>
                  <a:lnTo>
                    <a:pt x="629" y="9"/>
                  </a:lnTo>
                  <a:lnTo>
                    <a:pt x="631" y="11"/>
                  </a:lnTo>
                  <a:lnTo>
                    <a:pt x="633" y="13"/>
                  </a:lnTo>
                  <a:lnTo>
                    <a:pt x="637" y="13"/>
                  </a:lnTo>
                  <a:lnTo>
                    <a:pt x="641" y="15"/>
                  </a:lnTo>
                  <a:lnTo>
                    <a:pt x="644" y="17"/>
                  </a:lnTo>
                  <a:lnTo>
                    <a:pt x="650" y="21"/>
                  </a:lnTo>
                  <a:lnTo>
                    <a:pt x="656" y="23"/>
                  </a:lnTo>
                  <a:lnTo>
                    <a:pt x="658" y="23"/>
                  </a:lnTo>
                  <a:lnTo>
                    <a:pt x="660" y="24"/>
                  </a:lnTo>
                  <a:lnTo>
                    <a:pt x="661" y="24"/>
                  </a:lnTo>
                  <a:lnTo>
                    <a:pt x="663" y="26"/>
                  </a:lnTo>
                  <a:lnTo>
                    <a:pt x="665" y="26"/>
                  </a:lnTo>
                  <a:lnTo>
                    <a:pt x="667" y="26"/>
                  </a:lnTo>
                  <a:lnTo>
                    <a:pt x="669" y="28"/>
                  </a:lnTo>
                  <a:lnTo>
                    <a:pt x="671" y="28"/>
                  </a:lnTo>
                  <a:lnTo>
                    <a:pt x="673" y="30"/>
                  </a:lnTo>
                  <a:lnTo>
                    <a:pt x="675" y="32"/>
                  </a:lnTo>
                  <a:lnTo>
                    <a:pt x="677" y="32"/>
                  </a:lnTo>
                  <a:lnTo>
                    <a:pt x="679" y="34"/>
                  </a:lnTo>
                  <a:lnTo>
                    <a:pt x="682" y="36"/>
                  </a:lnTo>
                  <a:lnTo>
                    <a:pt x="684" y="38"/>
                  </a:lnTo>
                  <a:lnTo>
                    <a:pt x="690" y="38"/>
                  </a:lnTo>
                  <a:lnTo>
                    <a:pt x="692" y="40"/>
                  </a:lnTo>
                  <a:lnTo>
                    <a:pt x="694" y="40"/>
                  </a:lnTo>
                  <a:lnTo>
                    <a:pt x="698" y="42"/>
                  </a:lnTo>
                  <a:lnTo>
                    <a:pt x="699" y="42"/>
                  </a:lnTo>
                  <a:lnTo>
                    <a:pt x="701" y="43"/>
                  </a:lnTo>
                  <a:lnTo>
                    <a:pt x="703" y="43"/>
                  </a:lnTo>
                  <a:lnTo>
                    <a:pt x="705" y="43"/>
                  </a:lnTo>
                  <a:lnTo>
                    <a:pt x="707" y="43"/>
                  </a:lnTo>
                  <a:lnTo>
                    <a:pt x="709" y="43"/>
                  </a:lnTo>
                  <a:lnTo>
                    <a:pt x="713" y="43"/>
                  </a:lnTo>
                  <a:lnTo>
                    <a:pt x="715" y="45"/>
                  </a:lnTo>
                  <a:lnTo>
                    <a:pt x="717" y="43"/>
                  </a:lnTo>
                  <a:lnTo>
                    <a:pt x="718" y="43"/>
                  </a:lnTo>
                  <a:lnTo>
                    <a:pt x="718" y="45"/>
                  </a:lnTo>
                  <a:lnTo>
                    <a:pt x="717" y="47"/>
                  </a:lnTo>
                  <a:lnTo>
                    <a:pt x="715" y="49"/>
                  </a:lnTo>
                  <a:lnTo>
                    <a:pt x="715" y="51"/>
                  </a:lnTo>
                  <a:lnTo>
                    <a:pt x="713" y="53"/>
                  </a:lnTo>
                  <a:lnTo>
                    <a:pt x="713" y="55"/>
                  </a:lnTo>
                  <a:lnTo>
                    <a:pt x="711" y="57"/>
                  </a:lnTo>
                  <a:lnTo>
                    <a:pt x="711" y="59"/>
                  </a:lnTo>
                  <a:lnTo>
                    <a:pt x="709" y="61"/>
                  </a:lnTo>
                  <a:lnTo>
                    <a:pt x="707" y="61"/>
                  </a:lnTo>
                  <a:lnTo>
                    <a:pt x="705" y="62"/>
                  </a:lnTo>
                  <a:lnTo>
                    <a:pt x="703" y="62"/>
                  </a:lnTo>
                  <a:lnTo>
                    <a:pt x="701" y="64"/>
                  </a:lnTo>
                  <a:lnTo>
                    <a:pt x="701" y="66"/>
                  </a:lnTo>
                  <a:lnTo>
                    <a:pt x="699" y="66"/>
                  </a:lnTo>
                  <a:lnTo>
                    <a:pt x="699" y="70"/>
                  </a:lnTo>
                  <a:lnTo>
                    <a:pt x="699" y="72"/>
                  </a:lnTo>
                  <a:lnTo>
                    <a:pt x="701" y="74"/>
                  </a:lnTo>
                  <a:lnTo>
                    <a:pt x="703" y="76"/>
                  </a:lnTo>
                  <a:lnTo>
                    <a:pt x="705" y="76"/>
                  </a:lnTo>
                  <a:lnTo>
                    <a:pt x="707" y="76"/>
                  </a:lnTo>
                  <a:lnTo>
                    <a:pt x="707" y="78"/>
                  </a:lnTo>
                  <a:lnTo>
                    <a:pt x="711" y="78"/>
                  </a:lnTo>
                  <a:lnTo>
                    <a:pt x="713" y="78"/>
                  </a:lnTo>
                  <a:lnTo>
                    <a:pt x="715" y="78"/>
                  </a:lnTo>
                  <a:lnTo>
                    <a:pt x="717" y="78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6" y="78"/>
                  </a:lnTo>
                  <a:lnTo>
                    <a:pt x="728" y="78"/>
                  </a:lnTo>
                  <a:lnTo>
                    <a:pt x="730" y="78"/>
                  </a:lnTo>
                  <a:lnTo>
                    <a:pt x="734" y="78"/>
                  </a:lnTo>
                  <a:lnTo>
                    <a:pt x="736" y="78"/>
                  </a:lnTo>
                  <a:lnTo>
                    <a:pt x="739" y="78"/>
                  </a:lnTo>
                  <a:lnTo>
                    <a:pt x="743" y="80"/>
                  </a:lnTo>
                  <a:lnTo>
                    <a:pt x="745" y="80"/>
                  </a:lnTo>
                  <a:lnTo>
                    <a:pt x="747" y="81"/>
                  </a:lnTo>
                  <a:lnTo>
                    <a:pt x="749" y="83"/>
                  </a:lnTo>
                  <a:lnTo>
                    <a:pt x="751" y="85"/>
                  </a:lnTo>
                  <a:lnTo>
                    <a:pt x="751" y="91"/>
                  </a:lnTo>
                  <a:lnTo>
                    <a:pt x="751" y="93"/>
                  </a:lnTo>
                  <a:lnTo>
                    <a:pt x="751" y="97"/>
                  </a:lnTo>
                  <a:lnTo>
                    <a:pt x="751" y="99"/>
                  </a:lnTo>
                  <a:lnTo>
                    <a:pt x="751" y="102"/>
                  </a:lnTo>
                  <a:lnTo>
                    <a:pt x="751" y="104"/>
                  </a:lnTo>
                  <a:lnTo>
                    <a:pt x="753" y="108"/>
                  </a:lnTo>
                  <a:lnTo>
                    <a:pt x="753" y="110"/>
                  </a:lnTo>
                  <a:lnTo>
                    <a:pt x="753" y="112"/>
                  </a:lnTo>
                  <a:lnTo>
                    <a:pt x="753" y="114"/>
                  </a:lnTo>
                  <a:lnTo>
                    <a:pt x="755" y="116"/>
                  </a:lnTo>
                  <a:lnTo>
                    <a:pt x="755" y="118"/>
                  </a:lnTo>
                  <a:lnTo>
                    <a:pt x="755" y="119"/>
                  </a:lnTo>
                  <a:lnTo>
                    <a:pt x="755" y="123"/>
                  </a:lnTo>
                  <a:lnTo>
                    <a:pt x="755" y="125"/>
                  </a:lnTo>
                  <a:lnTo>
                    <a:pt x="756" y="127"/>
                  </a:lnTo>
                  <a:lnTo>
                    <a:pt x="756" y="129"/>
                  </a:lnTo>
                  <a:lnTo>
                    <a:pt x="756" y="133"/>
                  </a:lnTo>
                  <a:lnTo>
                    <a:pt x="758" y="137"/>
                  </a:lnTo>
                  <a:lnTo>
                    <a:pt x="758" y="138"/>
                  </a:lnTo>
                  <a:lnTo>
                    <a:pt x="758" y="140"/>
                  </a:lnTo>
                  <a:lnTo>
                    <a:pt x="758" y="142"/>
                  </a:lnTo>
                  <a:lnTo>
                    <a:pt x="758" y="144"/>
                  </a:lnTo>
                  <a:lnTo>
                    <a:pt x="762" y="142"/>
                  </a:lnTo>
                  <a:lnTo>
                    <a:pt x="764" y="142"/>
                  </a:lnTo>
                  <a:lnTo>
                    <a:pt x="768" y="140"/>
                  </a:lnTo>
                  <a:lnTo>
                    <a:pt x="774" y="138"/>
                  </a:lnTo>
                  <a:lnTo>
                    <a:pt x="779" y="137"/>
                  </a:lnTo>
                  <a:lnTo>
                    <a:pt x="789" y="133"/>
                  </a:lnTo>
                  <a:lnTo>
                    <a:pt x="793" y="131"/>
                  </a:lnTo>
                  <a:lnTo>
                    <a:pt x="794" y="131"/>
                  </a:lnTo>
                  <a:lnTo>
                    <a:pt x="794" y="129"/>
                  </a:lnTo>
                  <a:lnTo>
                    <a:pt x="794" y="127"/>
                  </a:lnTo>
                  <a:lnTo>
                    <a:pt x="794" y="125"/>
                  </a:lnTo>
                  <a:lnTo>
                    <a:pt x="793" y="123"/>
                  </a:lnTo>
                  <a:lnTo>
                    <a:pt x="793" y="119"/>
                  </a:lnTo>
                  <a:lnTo>
                    <a:pt x="791" y="114"/>
                  </a:lnTo>
                  <a:lnTo>
                    <a:pt x="791" y="110"/>
                  </a:lnTo>
                  <a:lnTo>
                    <a:pt x="791" y="108"/>
                  </a:lnTo>
                  <a:lnTo>
                    <a:pt x="793" y="106"/>
                  </a:lnTo>
                  <a:lnTo>
                    <a:pt x="794" y="104"/>
                  </a:lnTo>
                  <a:lnTo>
                    <a:pt x="796" y="104"/>
                  </a:lnTo>
                  <a:lnTo>
                    <a:pt x="800" y="104"/>
                  </a:lnTo>
                  <a:lnTo>
                    <a:pt x="802" y="102"/>
                  </a:lnTo>
                  <a:lnTo>
                    <a:pt x="806" y="104"/>
                  </a:lnTo>
                  <a:lnTo>
                    <a:pt x="810" y="104"/>
                  </a:lnTo>
                  <a:lnTo>
                    <a:pt x="813" y="104"/>
                  </a:lnTo>
                  <a:lnTo>
                    <a:pt x="815" y="106"/>
                  </a:lnTo>
                  <a:lnTo>
                    <a:pt x="817" y="108"/>
                  </a:lnTo>
                  <a:lnTo>
                    <a:pt x="819" y="108"/>
                  </a:lnTo>
                  <a:lnTo>
                    <a:pt x="819" y="110"/>
                  </a:lnTo>
                  <a:lnTo>
                    <a:pt x="821" y="112"/>
                  </a:lnTo>
                  <a:lnTo>
                    <a:pt x="825" y="114"/>
                  </a:lnTo>
                  <a:lnTo>
                    <a:pt x="829" y="118"/>
                  </a:lnTo>
                  <a:lnTo>
                    <a:pt x="831" y="119"/>
                  </a:lnTo>
                  <a:lnTo>
                    <a:pt x="832" y="121"/>
                  </a:lnTo>
                  <a:lnTo>
                    <a:pt x="834" y="121"/>
                  </a:lnTo>
                  <a:lnTo>
                    <a:pt x="836" y="123"/>
                  </a:lnTo>
                  <a:lnTo>
                    <a:pt x="838" y="125"/>
                  </a:lnTo>
                  <a:lnTo>
                    <a:pt x="840" y="127"/>
                  </a:lnTo>
                  <a:lnTo>
                    <a:pt x="840" y="129"/>
                  </a:lnTo>
                  <a:lnTo>
                    <a:pt x="842" y="133"/>
                  </a:lnTo>
                  <a:lnTo>
                    <a:pt x="846" y="137"/>
                  </a:lnTo>
                  <a:lnTo>
                    <a:pt x="850" y="140"/>
                  </a:lnTo>
                  <a:lnTo>
                    <a:pt x="855" y="144"/>
                  </a:lnTo>
                  <a:lnTo>
                    <a:pt x="857" y="146"/>
                  </a:lnTo>
                  <a:lnTo>
                    <a:pt x="859" y="146"/>
                  </a:lnTo>
                  <a:lnTo>
                    <a:pt x="861" y="148"/>
                  </a:lnTo>
                  <a:lnTo>
                    <a:pt x="863" y="148"/>
                  </a:lnTo>
                  <a:lnTo>
                    <a:pt x="865" y="148"/>
                  </a:lnTo>
                  <a:lnTo>
                    <a:pt x="867" y="150"/>
                  </a:lnTo>
                  <a:lnTo>
                    <a:pt x="867" y="152"/>
                  </a:lnTo>
                  <a:lnTo>
                    <a:pt x="869" y="154"/>
                  </a:lnTo>
                  <a:lnTo>
                    <a:pt x="870" y="154"/>
                  </a:lnTo>
                  <a:lnTo>
                    <a:pt x="870" y="156"/>
                  </a:lnTo>
                  <a:lnTo>
                    <a:pt x="870" y="157"/>
                  </a:lnTo>
                  <a:lnTo>
                    <a:pt x="870" y="159"/>
                  </a:lnTo>
                  <a:lnTo>
                    <a:pt x="870" y="163"/>
                  </a:lnTo>
                  <a:lnTo>
                    <a:pt x="870" y="165"/>
                  </a:lnTo>
                  <a:lnTo>
                    <a:pt x="870" y="169"/>
                  </a:lnTo>
                  <a:lnTo>
                    <a:pt x="869" y="175"/>
                  </a:lnTo>
                  <a:lnTo>
                    <a:pt x="869" y="178"/>
                  </a:lnTo>
                  <a:lnTo>
                    <a:pt x="867" y="182"/>
                  </a:lnTo>
                  <a:lnTo>
                    <a:pt x="867" y="184"/>
                  </a:lnTo>
                  <a:lnTo>
                    <a:pt x="865" y="188"/>
                  </a:lnTo>
                  <a:lnTo>
                    <a:pt x="863" y="192"/>
                  </a:lnTo>
                  <a:lnTo>
                    <a:pt x="863" y="194"/>
                  </a:lnTo>
                  <a:lnTo>
                    <a:pt x="861" y="195"/>
                  </a:lnTo>
                  <a:lnTo>
                    <a:pt x="859" y="197"/>
                  </a:lnTo>
                  <a:lnTo>
                    <a:pt x="855" y="197"/>
                  </a:lnTo>
                  <a:lnTo>
                    <a:pt x="853" y="197"/>
                  </a:lnTo>
                  <a:lnTo>
                    <a:pt x="851" y="197"/>
                  </a:lnTo>
                  <a:lnTo>
                    <a:pt x="848" y="197"/>
                  </a:lnTo>
                  <a:lnTo>
                    <a:pt x="846" y="195"/>
                  </a:lnTo>
                  <a:lnTo>
                    <a:pt x="842" y="195"/>
                  </a:lnTo>
                  <a:lnTo>
                    <a:pt x="840" y="195"/>
                  </a:lnTo>
                  <a:lnTo>
                    <a:pt x="836" y="195"/>
                  </a:lnTo>
                  <a:lnTo>
                    <a:pt x="832" y="195"/>
                  </a:lnTo>
                  <a:lnTo>
                    <a:pt x="831" y="195"/>
                  </a:lnTo>
                  <a:lnTo>
                    <a:pt x="827" y="197"/>
                  </a:lnTo>
                  <a:lnTo>
                    <a:pt x="825" y="197"/>
                  </a:lnTo>
                  <a:lnTo>
                    <a:pt x="825" y="201"/>
                  </a:lnTo>
                  <a:lnTo>
                    <a:pt x="825" y="203"/>
                  </a:lnTo>
                  <a:lnTo>
                    <a:pt x="825" y="205"/>
                  </a:lnTo>
                  <a:lnTo>
                    <a:pt x="823" y="207"/>
                  </a:lnTo>
                  <a:lnTo>
                    <a:pt x="823" y="211"/>
                  </a:lnTo>
                  <a:lnTo>
                    <a:pt x="819" y="213"/>
                  </a:lnTo>
                  <a:lnTo>
                    <a:pt x="817" y="214"/>
                  </a:lnTo>
                  <a:lnTo>
                    <a:pt x="813" y="218"/>
                  </a:lnTo>
                  <a:lnTo>
                    <a:pt x="810" y="218"/>
                  </a:lnTo>
                  <a:lnTo>
                    <a:pt x="808" y="220"/>
                  </a:lnTo>
                  <a:lnTo>
                    <a:pt x="806" y="222"/>
                  </a:lnTo>
                  <a:lnTo>
                    <a:pt x="804" y="226"/>
                  </a:lnTo>
                  <a:lnTo>
                    <a:pt x="804" y="228"/>
                  </a:lnTo>
                  <a:lnTo>
                    <a:pt x="777" y="230"/>
                  </a:lnTo>
                  <a:lnTo>
                    <a:pt x="777" y="226"/>
                  </a:lnTo>
                  <a:lnTo>
                    <a:pt x="734" y="224"/>
                  </a:lnTo>
                  <a:lnTo>
                    <a:pt x="730" y="224"/>
                  </a:lnTo>
                  <a:lnTo>
                    <a:pt x="728" y="228"/>
                  </a:lnTo>
                  <a:lnTo>
                    <a:pt x="728" y="230"/>
                  </a:lnTo>
                  <a:lnTo>
                    <a:pt x="728" y="232"/>
                  </a:lnTo>
                  <a:lnTo>
                    <a:pt x="728" y="235"/>
                  </a:lnTo>
                  <a:lnTo>
                    <a:pt x="726" y="239"/>
                  </a:lnTo>
                  <a:lnTo>
                    <a:pt x="726" y="241"/>
                  </a:lnTo>
                  <a:lnTo>
                    <a:pt x="726" y="245"/>
                  </a:lnTo>
                  <a:lnTo>
                    <a:pt x="724" y="247"/>
                  </a:lnTo>
                  <a:lnTo>
                    <a:pt x="724" y="249"/>
                  </a:lnTo>
                  <a:lnTo>
                    <a:pt x="724" y="251"/>
                  </a:lnTo>
                  <a:lnTo>
                    <a:pt x="724" y="252"/>
                  </a:lnTo>
                  <a:lnTo>
                    <a:pt x="726" y="254"/>
                  </a:lnTo>
                  <a:lnTo>
                    <a:pt x="728" y="258"/>
                  </a:lnTo>
                  <a:lnTo>
                    <a:pt x="732" y="260"/>
                  </a:lnTo>
                  <a:lnTo>
                    <a:pt x="734" y="260"/>
                  </a:lnTo>
                  <a:lnTo>
                    <a:pt x="736" y="264"/>
                  </a:lnTo>
                  <a:lnTo>
                    <a:pt x="736" y="266"/>
                  </a:lnTo>
                  <a:lnTo>
                    <a:pt x="737" y="268"/>
                  </a:lnTo>
                  <a:lnTo>
                    <a:pt x="737" y="269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7" y="277"/>
                  </a:lnTo>
                  <a:lnTo>
                    <a:pt x="737" y="281"/>
                  </a:lnTo>
                  <a:lnTo>
                    <a:pt x="736" y="283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2" y="288"/>
                  </a:lnTo>
                  <a:lnTo>
                    <a:pt x="730" y="292"/>
                  </a:lnTo>
                  <a:lnTo>
                    <a:pt x="728" y="294"/>
                  </a:lnTo>
                  <a:lnTo>
                    <a:pt x="726" y="296"/>
                  </a:lnTo>
                  <a:lnTo>
                    <a:pt x="724" y="298"/>
                  </a:lnTo>
                  <a:lnTo>
                    <a:pt x="722" y="298"/>
                  </a:lnTo>
                  <a:lnTo>
                    <a:pt x="717" y="298"/>
                  </a:lnTo>
                  <a:lnTo>
                    <a:pt x="715" y="298"/>
                  </a:lnTo>
                  <a:lnTo>
                    <a:pt x="713" y="300"/>
                  </a:lnTo>
                  <a:lnTo>
                    <a:pt x="711" y="300"/>
                  </a:lnTo>
                  <a:lnTo>
                    <a:pt x="709" y="302"/>
                  </a:lnTo>
                  <a:lnTo>
                    <a:pt x="709" y="304"/>
                  </a:lnTo>
                  <a:lnTo>
                    <a:pt x="707" y="306"/>
                  </a:lnTo>
                  <a:lnTo>
                    <a:pt x="707" y="309"/>
                  </a:lnTo>
                  <a:lnTo>
                    <a:pt x="709" y="309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5"/>
                  </a:lnTo>
                  <a:lnTo>
                    <a:pt x="709" y="319"/>
                  </a:lnTo>
                  <a:lnTo>
                    <a:pt x="709" y="321"/>
                  </a:lnTo>
                  <a:lnTo>
                    <a:pt x="707" y="323"/>
                  </a:lnTo>
                  <a:lnTo>
                    <a:pt x="707" y="325"/>
                  </a:lnTo>
                  <a:lnTo>
                    <a:pt x="705" y="326"/>
                  </a:lnTo>
                  <a:lnTo>
                    <a:pt x="705" y="328"/>
                  </a:lnTo>
                  <a:lnTo>
                    <a:pt x="703" y="330"/>
                  </a:lnTo>
                  <a:lnTo>
                    <a:pt x="699" y="334"/>
                  </a:lnTo>
                  <a:lnTo>
                    <a:pt x="699" y="336"/>
                  </a:lnTo>
                  <a:lnTo>
                    <a:pt x="699" y="338"/>
                  </a:lnTo>
                  <a:lnTo>
                    <a:pt x="699" y="342"/>
                  </a:lnTo>
                  <a:lnTo>
                    <a:pt x="699" y="344"/>
                  </a:lnTo>
                  <a:lnTo>
                    <a:pt x="699" y="347"/>
                  </a:lnTo>
                  <a:lnTo>
                    <a:pt x="699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8" y="353"/>
                  </a:lnTo>
                  <a:lnTo>
                    <a:pt x="698" y="355"/>
                  </a:lnTo>
                  <a:lnTo>
                    <a:pt x="698" y="357"/>
                  </a:lnTo>
                  <a:lnTo>
                    <a:pt x="696" y="359"/>
                  </a:lnTo>
                  <a:lnTo>
                    <a:pt x="696" y="361"/>
                  </a:lnTo>
                  <a:lnTo>
                    <a:pt x="694" y="363"/>
                  </a:lnTo>
                  <a:lnTo>
                    <a:pt x="692" y="366"/>
                  </a:lnTo>
                  <a:lnTo>
                    <a:pt x="692" y="368"/>
                  </a:lnTo>
                  <a:lnTo>
                    <a:pt x="692" y="370"/>
                  </a:lnTo>
                  <a:lnTo>
                    <a:pt x="690" y="374"/>
                  </a:lnTo>
                  <a:lnTo>
                    <a:pt x="690" y="378"/>
                  </a:lnTo>
                  <a:lnTo>
                    <a:pt x="688" y="380"/>
                  </a:lnTo>
                  <a:lnTo>
                    <a:pt x="686" y="383"/>
                  </a:lnTo>
                  <a:lnTo>
                    <a:pt x="684" y="387"/>
                  </a:lnTo>
                  <a:lnTo>
                    <a:pt x="680" y="391"/>
                  </a:lnTo>
                  <a:lnTo>
                    <a:pt x="677" y="393"/>
                  </a:lnTo>
                  <a:lnTo>
                    <a:pt x="675" y="395"/>
                  </a:lnTo>
                  <a:lnTo>
                    <a:pt x="671" y="399"/>
                  </a:lnTo>
                  <a:lnTo>
                    <a:pt x="667" y="401"/>
                  </a:lnTo>
                  <a:lnTo>
                    <a:pt x="663" y="404"/>
                  </a:lnTo>
                  <a:lnTo>
                    <a:pt x="661" y="406"/>
                  </a:lnTo>
                  <a:lnTo>
                    <a:pt x="661" y="408"/>
                  </a:lnTo>
                  <a:lnTo>
                    <a:pt x="661" y="410"/>
                  </a:lnTo>
                  <a:lnTo>
                    <a:pt x="661" y="412"/>
                  </a:lnTo>
                  <a:lnTo>
                    <a:pt x="663" y="412"/>
                  </a:lnTo>
                  <a:lnTo>
                    <a:pt x="667" y="416"/>
                  </a:lnTo>
                  <a:lnTo>
                    <a:pt x="669" y="416"/>
                  </a:lnTo>
                  <a:lnTo>
                    <a:pt x="671" y="416"/>
                  </a:lnTo>
                  <a:lnTo>
                    <a:pt x="675" y="416"/>
                  </a:lnTo>
                  <a:lnTo>
                    <a:pt x="677" y="418"/>
                  </a:lnTo>
                  <a:lnTo>
                    <a:pt x="679" y="418"/>
                  </a:lnTo>
                  <a:lnTo>
                    <a:pt x="680" y="420"/>
                  </a:lnTo>
                  <a:lnTo>
                    <a:pt x="680" y="421"/>
                  </a:lnTo>
                  <a:lnTo>
                    <a:pt x="682" y="423"/>
                  </a:lnTo>
                  <a:lnTo>
                    <a:pt x="682" y="425"/>
                  </a:lnTo>
                  <a:lnTo>
                    <a:pt x="682" y="427"/>
                  </a:lnTo>
                  <a:lnTo>
                    <a:pt x="682" y="429"/>
                  </a:lnTo>
                  <a:lnTo>
                    <a:pt x="680" y="431"/>
                  </a:lnTo>
                  <a:lnTo>
                    <a:pt x="679" y="433"/>
                  </a:lnTo>
                  <a:lnTo>
                    <a:pt x="679" y="435"/>
                  </a:lnTo>
                  <a:lnTo>
                    <a:pt x="679" y="437"/>
                  </a:lnTo>
                  <a:lnTo>
                    <a:pt x="679" y="439"/>
                  </a:lnTo>
                  <a:lnTo>
                    <a:pt x="677" y="439"/>
                  </a:lnTo>
                  <a:lnTo>
                    <a:pt x="675" y="440"/>
                  </a:lnTo>
                  <a:lnTo>
                    <a:pt x="675" y="442"/>
                  </a:lnTo>
                  <a:lnTo>
                    <a:pt x="673" y="444"/>
                  </a:lnTo>
                  <a:lnTo>
                    <a:pt x="671" y="444"/>
                  </a:lnTo>
                  <a:lnTo>
                    <a:pt x="671" y="446"/>
                  </a:lnTo>
                  <a:lnTo>
                    <a:pt x="669" y="446"/>
                  </a:lnTo>
                  <a:lnTo>
                    <a:pt x="667" y="448"/>
                  </a:lnTo>
                  <a:lnTo>
                    <a:pt x="665" y="450"/>
                  </a:lnTo>
                  <a:lnTo>
                    <a:pt x="663" y="454"/>
                  </a:lnTo>
                  <a:lnTo>
                    <a:pt x="661" y="456"/>
                  </a:lnTo>
                  <a:lnTo>
                    <a:pt x="661" y="458"/>
                  </a:lnTo>
                  <a:lnTo>
                    <a:pt x="661" y="461"/>
                  </a:lnTo>
                  <a:lnTo>
                    <a:pt x="661" y="465"/>
                  </a:lnTo>
                  <a:lnTo>
                    <a:pt x="661" y="467"/>
                  </a:lnTo>
                  <a:lnTo>
                    <a:pt x="661" y="469"/>
                  </a:lnTo>
                  <a:lnTo>
                    <a:pt x="661" y="471"/>
                  </a:lnTo>
                  <a:lnTo>
                    <a:pt x="661" y="473"/>
                  </a:lnTo>
                  <a:lnTo>
                    <a:pt x="663" y="475"/>
                  </a:lnTo>
                  <a:lnTo>
                    <a:pt x="665" y="475"/>
                  </a:lnTo>
                  <a:lnTo>
                    <a:pt x="665" y="477"/>
                  </a:lnTo>
                  <a:lnTo>
                    <a:pt x="667" y="478"/>
                  </a:lnTo>
                  <a:lnTo>
                    <a:pt x="669" y="480"/>
                  </a:lnTo>
                  <a:lnTo>
                    <a:pt x="671" y="482"/>
                  </a:lnTo>
                  <a:lnTo>
                    <a:pt x="673" y="484"/>
                  </a:lnTo>
                  <a:lnTo>
                    <a:pt x="673" y="488"/>
                  </a:lnTo>
                  <a:lnTo>
                    <a:pt x="673" y="490"/>
                  </a:lnTo>
                  <a:lnTo>
                    <a:pt x="675" y="492"/>
                  </a:lnTo>
                  <a:lnTo>
                    <a:pt x="677" y="494"/>
                  </a:lnTo>
                  <a:lnTo>
                    <a:pt x="677" y="496"/>
                  </a:lnTo>
                  <a:lnTo>
                    <a:pt x="679" y="497"/>
                  </a:lnTo>
                  <a:lnTo>
                    <a:pt x="679" y="499"/>
                  </a:lnTo>
                  <a:lnTo>
                    <a:pt x="679" y="501"/>
                  </a:lnTo>
                  <a:lnTo>
                    <a:pt x="680" y="503"/>
                  </a:lnTo>
                  <a:lnTo>
                    <a:pt x="682" y="507"/>
                  </a:lnTo>
                  <a:lnTo>
                    <a:pt x="684" y="509"/>
                  </a:lnTo>
                  <a:lnTo>
                    <a:pt x="686" y="513"/>
                  </a:lnTo>
                  <a:lnTo>
                    <a:pt x="688" y="515"/>
                  </a:lnTo>
                  <a:lnTo>
                    <a:pt x="688" y="516"/>
                  </a:lnTo>
                  <a:lnTo>
                    <a:pt x="688" y="518"/>
                  </a:lnTo>
                  <a:lnTo>
                    <a:pt x="688" y="522"/>
                  </a:lnTo>
                  <a:lnTo>
                    <a:pt x="686" y="524"/>
                  </a:lnTo>
                  <a:lnTo>
                    <a:pt x="688" y="526"/>
                  </a:lnTo>
                  <a:lnTo>
                    <a:pt x="688" y="530"/>
                  </a:lnTo>
                  <a:lnTo>
                    <a:pt x="690" y="532"/>
                  </a:lnTo>
                  <a:lnTo>
                    <a:pt x="692" y="534"/>
                  </a:lnTo>
                  <a:lnTo>
                    <a:pt x="692" y="535"/>
                  </a:lnTo>
                  <a:lnTo>
                    <a:pt x="694" y="535"/>
                  </a:lnTo>
                  <a:lnTo>
                    <a:pt x="694" y="537"/>
                  </a:lnTo>
                  <a:lnTo>
                    <a:pt x="696" y="539"/>
                  </a:lnTo>
                  <a:lnTo>
                    <a:pt x="698" y="539"/>
                  </a:lnTo>
                  <a:lnTo>
                    <a:pt x="698" y="541"/>
                  </a:lnTo>
                  <a:lnTo>
                    <a:pt x="699" y="541"/>
                  </a:lnTo>
                  <a:lnTo>
                    <a:pt x="701" y="543"/>
                  </a:lnTo>
                  <a:lnTo>
                    <a:pt x="701" y="545"/>
                  </a:lnTo>
                  <a:lnTo>
                    <a:pt x="703" y="547"/>
                  </a:lnTo>
                  <a:lnTo>
                    <a:pt x="703" y="549"/>
                  </a:lnTo>
                  <a:lnTo>
                    <a:pt x="703" y="551"/>
                  </a:lnTo>
                  <a:lnTo>
                    <a:pt x="705" y="554"/>
                  </a:lnTo>
                  <a:lnTo>
                    <a:pt x="705" y="556"/>
                  </a:lnTo>
                  <a:lnTo>
                    <a:pt x="705" y="558"/>
                  </a:lnTo>
                  <a:lnTo>
                    <a:pt x="705" y="560"/>
                  </a:lnTo>
                  <a:lnTo>
                    <a:pt x="705" y="562"/>
                  </a:lnTo>
                  <a:lnTo>
                    <a:pt x="705" y="564"/>
                  </a:lnTo>
                  <a:lnTo>
                    <a:pt x="707" y="566"/>
                  </a:lnTo>
                  <a:lnTo>
                    <a:pt x="707" y="568"/>
                  </a:lnTo>
                  <a:lnTo>
                    <a:pt x="709" y="570"/>
                  </a:lnTo>
                  <a:lnTo>
                    <a:pt x="709" y="572"/>
                  </a:lnTo>
                  <a:lnTo>
                    <a:pt x="711" y="572"/>
                  </a:lnTo>
                  <a:lnTo>
                    <a:pt x="713" y="573"/>
                  </a:lnTo>
                  <a:lnTo>
                    <a:pt x="715" y="573"/>
                  </a:lnTo>
                  <a:lnTo>
                    <a:pt x="717" y="573"/>
                  </a:lnTo>
                  <a:lnTo>
                    <a:pt x="718" y="575"/>
                  </a:lnTo>
                  <a:lnTo>
                    <a:pt x="720" y="575"/>
                  </a:lnTo>
                  <a:lnTo>
                    <a:pt x="722" y="577"/>
                  </a:lnTo>
                  <a:lnTo>
                    <a:pt x="724" y="577"/>
                  </a:lnTo>
                  <a:lnTo>
                    <a:pt x="726" y="579"/>
                  </a:lnTo>
                  <a:lnTo>
                    <a:pt x="728" y="581"/>
                  </a:lnTo>
                  <a:lnTo>
                    <a:pt x="730" y="581"/>
                  </a:lnTo>
                  <a:lnTo>
                    <a:pt x="734" y="583"/>
                  </a:lnTo>
                  <a:lnTo>
                    <a:pt x="736" y="583"/>
                  </a:lnTo>
                  <a:lnTo>
                    <a:pt x="739" y="585"/>
                  </a:lnTo>
                  <a:lnTo>
                    <a:pt x="741" y="585"/>
                  </a:lnTo>
                  <a:lnTo>
                    <a:pt x="745" y="585"/>
                  </a:lnTo>
                  <a:lnTo>
                    <a:pt x="747" y="585"/>
                  </a:lnTo>
                  <a:lnTo>
                    <a:pt x="751" y="587"/>
                  </a:lnTo>
                  <a:lnTo>
                    <a:pt x="753" y="587"/>
                  </a:lnTo>
                  <a:lnTo>
                    <a:pt x="755" y="587"/>
                  </a:lnTo>
                  <a:lnTo>
                    <a:pt x="756" y="587"/>
                  </a:lnTo>
                  <a:lnTo>
                    <a:pt x="758" y="589"/>
                  </a:lnTo>
                  <a:lnTo>
                    <a:pt x="760" y="589"/>
                  </a:lnTo>
                  <a:lnTo>
                    <a:pt x="762" y="589"/>
                  </a:lnTo>
                  <a:lnTo>
                    <a:pt x="764" y="589"/>
                  </a:lnTo>
                  <a:lnTo>
                    <a:pt x="766" y="589"/>
                  </a:lnTo>
                  <a:lnTo>
                    <a:pt x="768" y="591"/>
                  </a:lnTo>
                  <a:lnTo>
                    <a:pt x="768" y="592"/>
                  </a:lnTo>
                  <a:lnTo>
                    <a:pt x="768" y="594"/>
                  </a:lnTo>
                  <a:lnTo>
                    <a:pt x="768" y="596"/>
                  </a:lnTo>
                  <a:lnTo>
                    <a:pt x="766" y="598"/>
                  </a:lnTo>
                  <a:lnTo>
                    <a:pt x="764" y="600"/>
                  </a:lnTo>
                  <a:lnTo>
                    <a:pt x="762" y="602"/>
                  </a:lnTo>
                  <a:lnTo>
                    <a:pt x="758" y="604"/>
                  </a:lnTo>
                  <a:lnTo>
                    <a:pt x="756" y="604"/>
                  </a:lnTo>
                  <a:lnTo>
                    <a:pt x="755" y="606"/>
                  </a:lnTo>
                  <a:lnTo>
                    <a:pt x="753" y="606"/>
                  </a:lnTo>
                  <a:lnTo>
                    <a:pt x="751" y="608"/>
                  </a:lnTo>
                  <a:lnTo>
                    <a:pt x="749" y="608"/>
                  </a:lnTo>
                  <a:lnTo>
                    <a:pt x="747" y="608"/>
                  </a:lnTo>
                  <a:lnTo>
                    <a:pt x="745" y="608"/>
                  </a:lnTo>
                  <a:lnTo>
                    <a:pt x="743" y="606"/>
                  </a:lnTo>
                  <a:lnTo>
                    <a:pt x="741" y="606"/>
                  </a:lnTo>
                  <a:lnTo>
                    <a:pt x="741" y="608"/>
                  </a:lnTo>
                  <a:lnTo>
                    <a:pt x="737" y="608"/>
                  </a:lnTo>
                  <a:lnTo>
                    <a:pt x="734" y="610"/>
                  </a:lnTo>
                  <a:lnTo>
                    <a:pt x="734" y="611"/>
                  </a:lnTo>
                  <a:lnTo>
                    <a:pt x="732" y="613"/>
                  </a:lnTo>
                  <a:lnTo>
                    <a:pt x="730" y="617"/>
                  </a:lnTo>
                  <a:lnTo>
                    <a:pt x="728" y="617"/>
                  </a:lnTo>
                  <a:lnTo>
                    <a:pt x="728" y="621"/>
                  </a:lnTo>
                  <a:lnTo>
                    <a:pt x="726" y="623"/>
                  </a:lnTo>
                  <a:lnTo>
                    <a:pt x="726" y="625"/>
                  </a:lnTo>
                  <a:lnTo>
                    <a:pt x="724" y="627"/>
                  </a:lnTo>
                  <a:lnTo>
                    <a:pt x="724" y="629"/>
                  </a:lnTo>
                  <a:lnTo>
                    <a:pt x="724" y="630"/>
                  </a:lnTo>
                  <a:lnTo>
                    <a:pt x="724" y="632"/>
                  </a:lnTo>
                  <a:lnTo>
                    <a:pt x="724" y="634"/>
                  </a:lnTo>
                  <a:lnTo>
                    <a:pt x="724" y="636"/>
                  </a:lnTo>
                  <a:lnTo>
                    <a:pt x="724" y="638"/>
                  </a:lnTo>
                  <a:lnTo>
                    <a:pt x="724" y="640"/>
                  </a:lnTo>
                  <a:lnTo>
                    <a:pt x="724" y="642"/>
                  </a:lnTo>
                  <a:lnTo>
                    <a:pt x="724" y="644"/>
                  </a:lnTo>
                  <a:lnTo>
                    <a:pt x="722" y="646"/>
                  </a:lnTo>
                  <a:lnTo>
                    <a:pt x="720" y="649"/>
                  </a:lnTo>
                  <a:lnTo>
                    <a:pt x="718" y="651"/>
                  </a:lnTo>
                  <a:lnTo>
                    <a:pt x="718" y="653"/>
                  </a:lnTo>
                  <a:lnTo>
                    <a:pt x="718" y="655"/>
                  </a:lnTo>
                  <a:lnTo>
                    <a:pt x="718" y="657"/>
                  </a:lnTo>
                  <a:lnTo>
                    <a:pt x="718" y="659"/>
                  </a:lnTo>
                  <a:lnTo>
                    <a:pt x="720" y="661"/>
                  </a:lnTo>
                  <a:lnTo>
                    <a:pt x="722" y="661"/>
                  </a:lnTo>
                  <a:lnTo>
                    <a:pt x="722" y="663"/>
                  </a:lnTo>
                  <a:lnTo>
                    <a:pt x="722" y="665"/>
                  </a:lnTo>
                  <a:lnTo>
                    <a:pt x="724" y="667"/>
                  </a:lnTo>
                  <a:lnTo>
                    <a:pt x="724" y="668"/>
                  </a:lnTo>
                  <a:lnTo>
                    <a:pt x="728" y="670"/>
                  </a:lnTo>
                  <a:lnTo>
                    <a:pt x="730" y="670"/>
                  </a:lnTo>
                  <a:lnTo>
                    <a:pt x="732" y="672"/>
                  </a:lnTo>
                  <a:lnTo>
                    <a:pt x="736" y="674"/>
                  </a:lnTo>
                  <a:lnTo>
                    <a:pt x="739" y="678"/>
                  </a:lnTo>
                  <a:lnTo>
                    <a:pt x="741" y="678"/>
                  </a:lnTo>
                  <a:lnTo>
                    <a:pt x="743" y="680"/>
                  </a:lnTo>
                  <a:lnTo>
                    <a:pt x="749" y="682"/>
                  </a:lnTo>
                  <a:lnTo>
                    <a:pt x="753" y="684"/>
                  </a:lnTo>
                  <a:lnTo>
                    <a:pt x="755" y="686"/>
                  </a:lnTo>
                  <a:lnTo>
                    <a:pt x="756" y="686"/>
                  </a:lnTo>
                  <a:lnTo>
                    <a:pt x="760" y="686"/>
                  </a:lnTo>
                  <a:lnTo>
                    <a:pt x="762" y="686"/>
                  </a:lnTo>
                  <a:lnTo>
                    <a:pt x="764" y="687"/>
                  </a:lnTo>
                  <a:lnTo>
                    <a:pt x="766" y="687"/>
                  </a:lnTo>
                  <a:lnTo>
                    <a:pt x="768" y="689"/>
                  </a:lnTo>
                  <a:lnTo>
                    <a:pt x="770" y="689"/>
                  </a:lnTo>
                  <a:lnTo>
                    <a:pt x="772" y="691"/>
                  </a:lnTo>
                  <a:lnTo>
                    <a:pt x="774" y="693"/>
                  </a:lnTo>
                  <a:lnTo>
                    <a:pt x="775" y="695"/>
                  </a:lnTo>
                  <a:lnTo>
                    <a:pt x="775" y="699"/>
                  </a:lnTo>
                  <a:lnTo>
                    <a:pt x="777" y="701"/>
                  </a:lnTo>
                  <a:lnTo>
                    <a:pt x="777" y="703"/>
                  </a:lnTo>
                  <a:lnTo>
                    <a:pt x="777" y="704"/>
                  </a:lnTo>
                  <a:lnTo>
                    <a:pt x="775" y="706"/>
                  </a:lnTo>
                  <a:lnTo>
                    <a:pt x="775" y="708"/>
                  </a:lnTo>
                  <a:lnTo>
                    <a:pt x="775" y="710"/>
                  </a:lnTo>
                  <a:lnTo>
                    <a:pt x="775" y="712"/>
                  </a:lnTo>
                  <a:lnTo>
                    <a:pt x="774" y="714"/>
                  </a:lnTo>
                  <a:lnTo>
                    <a:pt x="770" y="718"/>
                  </a:lnTo>
                  <a:lnTo>
                    <a:pt x="768" y="722"/>
                  </a:lnTo>
                  <a:lnTo>
                    <a:pt x="766" y="723"/>
                  </a:lnTo>
                  <a:lnTo>
                    <a:pt x="764" y="723"/>
                  </a:lnTo>
                  <a:lnTo>
                    <a:pt x="762" y="725"/>
                  </a:lnTo>
                  <a:lnTo>
                    <a:pt x="760" y="725"/>
                  </a:lnTo>
                  <a:lnTo>
                    <a:pt x="758" y="727"/>
                  </a:lnTo>
                  <a:lnTo>
                    <a:pt x="755" y="729"/>
                  </a:lnTo>
                  <a:lnTo>
                    <a:pt x="753" y="731"/>
                  </a:lnTo>
                  <a:lnTo>
                    <a:pt x="753" y="733"/>
                  </a:lnTo>
                  <a:lnTo>
                    <a:pt x="751" y="735"/>
                  </a:lnTo>
                  <a:lnTo>
                    <a:pt x="751" y="739"/>
                  </a:lnTo>
                  <a:lnTo>
                    <a:pt x="753" y="742"/>
                  </a:lnTo>
                  <a:lnTo>
                    <a:pt x="753" y="744"/>
                  </a:lnTo>
                  <a:lnTo>
                    <a:pt x="753" y="746"/>
                  </a:lnTo>
                  <a:lnTo>
                    <a:pt x="753" y="748"/>
                  </a:lnTo>
                  <a:lnTo>
                    <a:pt x="755" y="750"/>
                  </a:lnTo>
                  <a:lnTo>
                    <a:pt x="755" y="752"/>
                  </a:lnTo>
                  <a:lnTo>
                    <a:pt x="755" y="756"/>
                  </a:lnTo>
                  <a:lnTo>
                    <a:pt x="755" y="758"/>
                  </a:lnTo>
                  <a:lnTo>
                    <a:pt x="756" y="761"/>
                  </a:lnTo>
                  <a:lnTo>
                    <a:pt x="756" y="763"/>
                  </a:lnTo>
                  <a:lnTo>
                    <a:pt x="756" y="765"/>
                  </a:lnTo>
                  <a:lnTo>
                    <a:pt x="756" y="767"/>
                  </a:lnTo>
                  <a:lnTo>
                    <a:pt x="756" y="769"/>
                  </a:lnTo>
                  <a:lnTo>
                    <a:pt x="756" y="771"/>
                  </a:lnTo>
                  <a:lnTo>
                    <a:pt x="755" y="771"/>
                  </a:lnTo>
                  <a:lnTo>
                    <a:pt x="755" y="773"/>
                  </a:lnTo>
                  <a:lnTo>
                    <a:pt x="753" y="775"/>
                  </a:lnTo>
                  <a:lnTo>
                    <a:pt x="753" y="777"/>
                  </a:lnTo>
                  <a:lnTo>
                    <a:pt x="753" y="779"/>
                  </a:lnTo>
                  <a:lnTo>
                    <a:pt x="753" y="780"/>
                  </a:lnTo>
                  <a:lnTo>
                    <a:pt x="755" y="784"/>
                  </a:lnTo>
                  <a:lnTo>
                    <a:pt x="755" y="788"/>
                  </a:lnTo>
                  <a:lnTo>
                    <a:pt x="755" y="792"/>
                  </a:lnTo>
                  <a:lnTo>
                    <a:pt x="755" y="794"/>
                  </a:lnTo>
                  <a:lnTo>
                    <a:pt x="756" y="796"/>
                  </a:lnTo>
                  <a:lnTo>
                    <a:pt x="756" y="798"/>
                  </a:lnTo>
                  <a:lnTo>
                    <a:pt x="756" y="799"/>
                  </a:lnTo>
                  <a:lnTo>
                    <a:pt x="756" y="803"/>
                  </a:lnTo>
                  <a:lnTo>
                    <a:pt x="755" y="805"/>
                  </a:lnTo>
                  <a:lnTo>
                    <a:pt x="755" y="807"/>
                  </a:lnTo>
                  <a:lnTo>
                    <a:pt x="756" y="809"/>
                  </a:lnTo>
                  <a:lnTo>
                    <a:pt x="755" y="813"/>
                  </a:lnTo>
                  <a:lnTo>
                    <a:pt x="756" y="815"/>
                  </a:lnTo>
                  <a:lnTo>
                    <a:pt x="756" y="817"/>
                  </a:lnTo>
                  <a:lnTo>
                    <a:pt x="756" y="818"/>
                  </a:lnTo>
                  <a:lnTo>
                    <a:pt x="758" y="820"/>
                  </a:lnTo>
                  <a:lnTo>
                    <a:pt x="758" y="822"/>
                  </a:lnTo>
                  <a:lnTo>
                    <a:pt x="758" y="824"/>
                  </a:lnTo>
                  <a:lnTo>
                    <a:pt x="760" y="826"/>
                  </a:lnTo>
                  <a:lnTo>
                    <a:pt x="760" y="828"/>
                  </a:lnTo>
                  <a:lnTo>
                    <a:pt x="760" y="830"/>
                  </a:lnTo>
                  <a:lnTo>
                    <a:pt x="760" y="834"/>
                  </a:lnTo>
                  <a:lnTo>
                    <a:pt x="760" y="836"/>
                  </a:lnTo>
                  <a:lnTo>
                    <a:pt x="760" y="837"/>
                  </a:lnTo>
                  <a:lnTo>
                    <a:pt x="762" y="839"/>
                  </a:lnTo>
                  <a:lnTo>
                    <a:pt x="762" y="841"/>
                  </a:lnTo>
                  <a:lnTo>
                    <a:pt x="764" y="843"/>
                  </a:lnTo>
                  <a:lnTo>
                    <a:pt x="764" y="847"/>
                  </a:lnTo>
                  <a:lnTo>
                    <a:pt x="766" y="849"/>
                  </a:lnTo>
                  <a:lnTo>
                    <a:pt x="768" y="851"/>
                  </a:lnTo>
                  <a:lnTo>
                    <a:pt x="770" y="856"/>
                  </a:lnTo>
                  <a:lnTo>
                    <a:pt x="772" y="860"/>
                  </a:lnTo>
                  <a:lnTo>
                    <a:pt x="774" y="860"/>
                  </a:lnTo>
                  <a:lnTo>
                    <a:pt x="775" y="862"/>
                  </a:lnTo>
                  <a:lnTo>
                    <a:pt x="777" y="864"/>
                  </a:lnTo>
                  <a:lnTo>
                    <a:pt x="779" y="866"/>
                  </a:lnTo>
                  <a:lnTo>
                    <a:pt x="781" y="868"/>
                  </a:lnTo>
                  <a:lnTo>
                    <a:pt x="781" y="870"/>
                  </a:lnTo>
                  <a:lnTo>
                    <a:pt x="783" y="874"/>
                  </a:lnTo>
                  <a:lnTo>
                    <a:pt x="783" y="875"/>
                  </a:lnTo>
                  <a:lnTo>
                    <a:pt x="783" y="877"/>
                  </a:lnTo>
                  <a:lnTo>
                    <a:pt x="785" y="879"/>
                  </a:lnTo>
                  <a:lnTo>
                    <a:pt x="785" y="883"/>
                  </a:lnTo>
                  <a:lnTo>
                    <a:pt x="785" y="885"/>
                  </a:lnTo>
                  <a:lnTo>
                    <a:pt x="785" y="887"/>
                  </a:lnTo>
                  <a:lnTo>
                    <a:pt x="785" y="889"/>
                  </a:lnTo>
                  <a:lnTo>
                    <a:pt x="783" y="889"/>
                  </a:lnTo>
                  <a:lnTo>
                    <a:pt x="781" y="891"/>
                  </a:lnTo>
                  <a:lnTo>
                    <a:pt x="781" y="893"/>
                  </a:lnTo>
                  <a:lnTo>
                    <a:pt x="779" y="894"/>
                  </a:lnTo>
                  <a:lnTo>
                    <a:pt x="777" y="896"/>
                  </a:lnTo>
                  <a:lnTo>
                    <a:pt x="775" y="900"/>
                  </a:lnTo>
                  <a:lnTo>
                    <a:pt x="774" y="902"/>
                  </a:lnTo>
                  <a:lnTo>
                    <a:pt x="774" y="904"/>
                  </a:lnTo>
                  <a:lnTo>
                    <a:pt x="774" y="906"/>
                  </a:lnTo>
                  <a:lnTo>
                    <a:pt x="772" y="910"/>
                  </a:lnTo>
                  <a:lnTo>
                    <a:pt x="772" y="913"/>
                  </a:lnTo>
                  <a:lnTo>
                    <a:pt x="772" y="915"/>
                  </a:lnTo>
                  <a:lnTo>
                    <a:pt x="772" y="917"/>
                  </a:lnTo>
                  <a:lnTo>
                    <a:pt x="772" y="919"/>
                  </a:lnTo>
                  <a:lnTo>
                    <a:pt x="774" y="919"/>
                  </a:lnTo>
                  <a:lnTo>
                    <a:pt x="772" y="923"/>
                  </a:lnTo>
                  <a:lnTo>
                    <a:pt x="772" y="927"/>
                  </a:lnTo>
                  <a:lnTo>
                    <a:pt x="772" y="929"/>
                  </a:lnTo>
                  <a:lnTo>
                    <a:pt x="774" y="932"/>
                  </a:lnTo>
                  <a:lnTo>
                    <a:pt x="775" y="934"/>
                  </a:lnTo>
                  <a:lnTo>
                    <a:pt x="775" y="936"/>
                  </a:lnTo>
                  <a:lnTo>
                    <a:pt x="777" y="940"/>
                  </a:lnTo>
                  <a:lnTo>
                    <a:pt x="779" y="940"/>
                  </a:lnTo>
                  <a:lnTo>
                    <a:pt x="779" y="942"/>
                  </a:lnTo>
                  <a:lnTo>
                    <a:pt x="779" y="944"/>
                  </a:lnTo>
                  <a:lnTo>
                    <a:pt x="783" y="948"/>
                  </a:lnTo>
                  <a:lnTo>
                    <a:pt x="783" y="950"/>
                  </a:lnTo>
                  <a:lnTo>
                    <a:pt x="785" y="950"/>
                  </a:lnTo>
                  <a:lnTo>
                    <a:pt x="787" y="951"/>
                  </a:lnTo>
                  <a:lnTo>
                    <a:pt x="789" y="953"/>
                  </a:lnTo>
                  <a:lnTo>
                    <a:pt x="791" y="955"/>
                  </a:lnTo>
                  <a:lnTo>
                    <a:pt x="793" y="957"/>
                  </a:lnTo>
                  <a:lnTo>
                    <a:pt x="793" y="959"/>
                  </a:lnTo>
                  <a:lnTo>
                    <a:pt x="794" y="959"/>
                  </a:lnTo>
                  <a:lnTo>
                    <a:pt x="794" y="963"/>
                  </a:lnTo>
                  <a:lnTo>
                    <a:pt x="793" y="969"/>
                  </a:lnTo>
                  <a:lnTo>
                    <a:pt x="793" y="970"/>
                  </a:lnTo>
                  <a:lnTo>
                    <a:pt x="791" y="970"/>
                  </a:lnTo>
                  <a:lnTo>
                    <a:pt x="791" y="972"/>
                  </a:lnTo>
                  <a:lnTo>
                    <a:pt x="789" y="972"/>
                  </a:lnTo>
                  <a:lnTo>
                    <a:pt x="787" y="972"/>
                  </a:lnTo>
                  <a:lnTo>
                    <a:pt x="787" y="974"/>
                  </a:lnTo>
                  <a:lnTo>
                    <a:pt x="785" y="974"/>
                  </a:lnTo>
                  <a:lnTo>
                    <a:pt x="783" y="974"/>
                  </a:lnTo>
                  <a:lnTo>
                    <a:pt x="781" y="976"/>
                  </a:lnTo>
                  <a:lnTo>
                    <a:pt x="779" y="976"/>
                  </a:lnTo>
                  <a:lnTo>
                    <a:pt x="777" y="978"/>
                  </a:lnTo>
                  <a:lnTo>
                    <a:pt x="775" y="980"/>
                  </a:lnTo>
                  <a:lnTo>
                    <a:pt x="775" y="982"/>
                  </a:lnTo>
                  <a:lnTo>
                    <a:pt x="774" y="984"/>
                  </a:lnTo>
                  <a:lnTo>
                    <a:pt x="774" y="986"/>
                  </a:lnTo>
                  <a:lnTo>
                    <a:pt x="772" y="988"/>
                  </a:lnTo>
                  <a:lnTo>
                    <a:pt x="770" y="989"/>
                  </a:lnTo>
                  <a:lnTo>
                    <a:pt x="770" y="991"/>
                  </a:lnTo>
                  <a:lnTo>
                    <a:pt x="768" y="993"/>
                  </a:lnTo>
                  <a:lnTo>
                    <a:pt x="768" y="995"/>
                  </a:lnTo>
                  <a:lnTo>
                    <a:pt x="766" y="997"/>
                  </a:lnTo>
                  <a:lnTo>
                    <a:pt x="766" y="999"/>
                  </a:lnTo>
                  <a:lnTo>
                    <a:pt x="766" y="1001"/>
                  </a:lnTo>
                  <a:lnTo>
                    <a:pt x="764" y="1001"/>
                  </a:lnTo>
                  <a:lnTo>
                    <a:pt x="764" y="1003"/>
                  </a:lnTo>
                  <a:lnTo>
                    <a:pt x="762" y="1005"/>
                  </a:lnTo>
                  <a:lnTo>
                    <a:pt x="762" y="1007"/>
                  </a:lnTo>
                  <a:lnTo>
                    <a:pt x="762" y="1008"/>
                  </a:lnTo>
                  <a:lnTo>
                    <a:pt x="760" y="1008"/>
                  </a:lnTo>
                  <a:lnTo>
                    <a:pt x="760" y="1010"/>
                  </a:lnTo>
                  <a:lnTo>
                    <a:pt x="756" y="1012"/>
                  </a:lnTo>
                  <a:lnTo>
                    <a:pt x="755" y="1014"/>
                  </a:lnTo>
                  <a:lnTo>
                    <a:pt x="755" y="1016"/>
                  </a:lnTo>
                  <a:lnTo>
                    <a:pt x="755" y="1018"/>
                  </a:lnTo>
                  <a:lnTo>
                    <a:pt x="756" y="1022"/>
                  </a:lnTo>
                  <a:lnTo>
                    <a:pt x="758" y="1024"/>
                  </a:lnTo>
                  <a:lnTo>
                    <a:pt x="756" y="1024"/>
                  </a:lnTo>
                  <a:lnTo>
                    <a:pt x="756" y="1026"/>
                  </a:lnTo>
                  <a:lnTo>
                    <a:pt x="758" y="1026"/>
                  </a:lnTo>
                  <a:lnTo>
                    <a:pt x="758" y="1027"/>
                  </a:lnTo>
                  <a:lnTo>
                    <a:pt x="756" y="1029"/>
                  </a:lnTo>
                  <a:lnTo>
                    <a:pt x="756" y="1031"/>
                  </a:lnTo>
                  <a:lnTo>
                    <a:pt x="756" y="1033"/>
                  </a:lnTo>
                  <a:lnTo>
                    <a:pt x="755" y="1033"/>
                  </a:lnTo>
                  <a:lnTo>
                    <a:pt x="755" y="1035"/>
                  </a:lnTo>
                  <a:lnTo>
                    <a:pt x="755" y="1037"/>
                  </a:lnTo>
                  <a:lnTo>
                    <a:pt x="755" y="1041"/>
                  </a:lnTo>
                  <a:lnTo>
                    <a:pt x="755" y="1043"/>
                  </a:lnTo>
                  <a:lnTo>
                    <a:pt x="755" y="1045"/>
                  </a:lnTo>
                  <a:lnTo>
                    <a:pt x="755" y="1046"/>
                  </a:lnTo>
                  <a:lnTo>
                    <a:pt x="756" y="1046"/>
                  </a:lnTo>
                  <a:lnTo>
                    <a:pt x="756" y="1048"/>
                  </a:lnTo>
                  <a:lnTo>
                    <a:pt x="758" y="1050"/>
                  </a:lnTo>
                  <a:lnTo>
                    <a:pt x="760" y="1050"/>
                  </a:lnTo>
                  <a:lnTo>
                    <a:pt x="764" y="1052"/>
                  </a:lnTo>
                  <a:lnTo>
                    <a:pt x="766" y="1052"/>
                  </a:lnTo>
                  <a:lnTo>
                    <a:pt x="768" y="1052"/>
                  </a:lnTo>
                  <a:lnTo>
                    <a:pt x="770" y="1052"/>
                  </a:lnTo>
                  <a:lnTo>
                    <a:pt x="772" y="1052"/>
                  </a:lnTo>
                  <a:lnTo>
                    <a:pt x="772" y="1054"/>
                  </a:lnTo>
                  <a:lnTo>
                    <a:pt x="774" y="1054"/>
                  </a:lnTo>
                  <a:lnTo>
                    <a:pt x="774" y="1056"/>
                  </a:lnTo>
                  <a:lnTo>
                    <a:pt x="774" y="1058"/>
                  </a:lnTo>
                  <a:lnTo>
                    <a:pt x="774" y="1060"/>
                  </a:lnTo>
                  <a:lnTo>
                    <a:pt x="774" y="1062"/>
                  </a:lnTo>
                  <a:lnTo>
                    <a:pt x="774" y="1064"/>
                  </a:lnTo>
                  <a:lnTo>
                    <a:pt x="775" y="1065"/>
                  </a:lnTo>
                  <a:lnTo>
                    <a:pt x="775" y="1071"/>
                  </a:lnTo>
                  <a:lnTo>
                    <a:pt x="775" y="1073"/>
                  </a:lnTo>
                  <a:lnTo>
                    <a:pt x="777" y="1075"/>
                  </a:lnTo>
                  <a:lnTo>
                    <a:pt x="779" y="1077"/>
                  </a:lnTo>
                  <a:lnTo>
                    <a:pt x="781" y="1079"/>
                  </a:lnTo>
                  <a:lnTo>
                    <a:pt x="781" y="1081"/>
                  </a:lnTo>
                  <a:lnTo>
                    <a:pt x="779" y="1083"/>
                  </a:lnTo>
                  <a:lnTo>
                    <a:pt x="779" y="1084"/>
                  </a:lnTo>
                  <a:lnTo>
                    <a:pt x="777" y="1084"/>
                  </a:lnTo>
                  <a:lnTo>
                    <a:pt x="775" y="1086"/>
                  </a:lnTo>
                  <a:lnTo>
                    <a:pt x="775" y="1088"/>
                  </a:lnTo>
                  <a:lnTo>
                    <a:pt x="774" y="1090"/>
                  </a:lnTo>
                  <a:lnTo>
                    <a:pt x="772" y="1092"/>
                  </a:lnTo>
                  <a:lnTo>
                    <a:pt x="770" y="1094"/>
                  </a:lnTo>
                  <a:lnTo>
                    <a:pt x="770" y="1096"/>
                  </a:lnTo>
                  <a:lnTo>
                    <a:pt x="770" y="1098"/>
                  </a:lnTo>
                  <a:lnTo>
                    <a:pt x="768" y="1100"/>
                  </a:lnTo>
                  <a:lnTo>
                    <a:pt x="766" y="1102"/>
                  </a:lnTo>
                  <a:lnTo>
                    <a:pt x="766" y="1103"/>
                  </a:lnTo>
                  <a:lnTo>
                    <a:pt x="764" y="1107"/>
                  </a:lnTo>
                  <a:lnTo>
                    <a:pt x="766" y="1109"/>
                  </a:lnTo>
                  <a:lnTo>
                    <a:pt x="766" y="1111"/>
                  </a:lnTo>
                  <a:lnTo>
                    <a:pt x="766" y="1115"/>
                  </a:lnTo>
                  <a:lnTo>
                    <a:pt x="764" y="1117"/>
                  </a:lnTo>
                  <a:lnTo>
                    <a:pt x="766" y="1119"/>
                  </a:lnTo>
                  <a:lnTo>
                    <a:pt x="766" y="1120"/>
                  </a:lnTo>
                  <a:lnTo>
                    <a:pt x="766" y="1122"/>
                  </a:lnTo>
                  <a:lnTo>
                    <a:pt x="768" y="1124"/>
                  </a:lnTo>
                  <a:lnTo>
                    <a:pt x="770" y="1128"/>
                  </a:lnTo>
                  <a:lnTo>
                    <a:pt x="772" y="1130"/>
                  </a:lnTo>
                  <a:lnTo>
                    <a:pt x="772" y="1132"/>
                  </a:lnTo>
                  <a:lnTo>
                    <a:pt x="774" y="1132"/>
                  </a:lnTo>
                  <a:lnTo>
                    <a:pt x="775" y="1134"/>
                  </a:lnTo>
                  <a:lnTo>
                    <a:pt x="777" y="1136"/>
                  </a:lnTo>
                  <a:lnTo>
                    <a:pt x="781" y="1138"/>
                  </a:lnTo>
                  <a:lnTo>
                    <a:pt x="783" y="1139"/>
                  </a:lnTo>
                  <a:lnTo>
                    <a:pt x="787" y="1143"/>
                  </a:lnTo>
                  <a:lnTo>
                    <a:pt x="791" y="1147"/>
                  </a:lnTo>
                  <a:lnTo>
                    <a:pt x="793" y="1147"/>
                  </a:lnTo>
                  <a:lnTo>
                    <a:pt x="794" y="1149"/>
                  </a:lnTo>
                  <a:lnTo>
                    <a:pt x="798" y="1149"/>
                  </a:lnTo>
                  <a:lnTo>
                    <a:pt x="800" y="1149"/>
                  </a:lnTo>
                  <a:lnTo>
                    <a:pt x="802" y="1151"/>
                  </a:lnTo>
                  <a:lnTo>
                    <a:pt x="804" y="1153"/>
                  </a:lnTo>
                  <a:lnTo>
                    <a:pt x="806" y="1155"/>
                  </a:lnTo>
                  <a:lnTo>
                    <a:pt x="808" y="1157"/>
                  </a:lnTo>
                  <a:lnTo>
                    <a:pt x="808" y="1158"/>
                  </a:lnTo>
                  <a:lnTo>
                    <a:pt x="810" y="1158"/>
                  </a:lnTo>
                  <a:lnTo>
                    <a:pt x="812" y="1158"/>
                  </a:lnTo>
                  <a:lnTo>
                    <a:pt x="813" y="1160"/>
                  </a:lnTo>
                  <a:lnTo>
                    <a:pt x="815" y="1162"/>
                  </a:lnTo>
                  <a:lnTo>
                    <a:pt x="815" y="1164"/>
                  </a:lnTo>
                  <a:lnTo>
                    <a:pt x="817" y="1164"/>
                  </a:lnTo>
                  <a:lnTo>
                    <a:pt x="817" y="1166"/>
                  </a:lnTo>
                  <a:lnTo>
                    <a:pt x="817" y="1168"/>
                  </a:lnTo>
                  <a:lnTo>
                    <a:pt x="819" y="1170"/>
                  </a:lnTo>
                  <a:lnTo>
                    <a:pt x="821" y="1172"/>
                  </a:lnTo>
                  <a:lnTo>
                    <a:pt x="819" y="1174"/>
                  </a:lnTo>
                  <a:lnTo>
                    <a:pt x="813" y="1179"/>
                  </a:lnTo>
                  <a:lnTo>
                    <a:pt x="806" y="1189"/>
                  </a:lnTo>
                  <a:lnTo>
                    <a:pt x="800" y="1195"/>
                  </a:lnTo>
                  <a:lnTo>
                    <a:pt x="798" y="1198"/>
                  </a:lnTo>
                  <a:lnTo>
                    <a:pt x="796" y="1198"/>
                  </a:lnTo>
                  <a:lnTo>
                    <a:pt x="794" y="1200"/>
                  </a:lnTo>
                  <a:lnTo>
                    <a:pt x="791" y="1204"/>
                  </a:lnTo>
                  <a:lnTo>
                    <a:pt x="789" y="1206"/>
                  </a:lnTo>
                  <a:lnTo>
                    <a:pt x="787" y="1208"/>
                  </a:lnTo>
                  <a:lnTo>
                    <a:pt x="785" y="1210"/>
                  </a:lnTo>
                  <a:lnTo>
                    <a:pt x="783" y="1210"/>
                  </a:lnTo>
                  <a:lnTo>
                    <a:pt x="783" y="1212"/>
                  </a:lnTo>
                  <a:lnTo>
                    <a:pt x="781" y="1214"/>
                  </a:lnTo>
                  <a:lnTo>
                    <a:pt x="779" y="1214"/>
                  </a:lnTo>
                  <a:lnTo>
                    <a:pt x="777" y="1215"/>
                  </a:lnTo>
                  <a:lnTo>
                    <a:pt x="777" y="1217"/>
                  </a:lnTo>
                  <a:lnTo>
                    <a:pt x="775" y="1219"/>
                  </a:lnTo>
                  <a:lnTo>
                    <a:pt x="774" y="1221"/>
                  </a:lnTo>
                  <a:lnTo>
                    <a:pt x="774" y="1223"/>
                  </a:lnTo>
                  <a:lnTo>
                    <a:pt x="772" y="1223"/>
                  </a:lnTo>
                  <a:lnTo>
                    <a:pt x="770" y="1223"/>
                  </a:lnTo>
                  <a:lnTo>
                    <a:pt x="768" y="1223"/>
                  </a:lnTo>
                  <a:lnTo>
                    <a:pt x="766" y="1221"/>
                  </a:lnTo>
                  <a:lnTo>
                    <a:pt x="764" y="1219"/>
                  </a:lnTo>
                  <a:lnTo>
                    <a:pt x="762" y="1219"/>
                  </a:lnTo>
                  <a:lnTo>
                    <a:pt x="760" y="1219"/>
                  </a:lnTo>
                  <a:lnTo>
                    <a:pt x="758" y="1219"/>
                  </a:lnTo>
                  <a:lnTo>
                    <a:pt x="758" y="1217"/>
                  </a:lnTo>
                  <a:lnTo>
                    <a:pt x="755" y="1215"/>
                  </a:lnTo>
                  <a:lnTo>
                    <a:pt x="753" y="1214"/>
                  </a:lnTo>
                  <a:lnTo>
                    <a:pt x="749" y="1208"/>
                  </a:lnTo>
                  <a:lnTo>
                    <a:pt x="743" y="1204"/>
                  </a:lnTo>
                  <a:lnTo>
                    <a:pt x="739" y="1200"/>
                  </a:lnTo>
                  <a:lnTo>
                    <a:pt x="737" y="1198"/>
                  </a:lnTo>
                  <a:lnTo>
                    <a:pt x="736" y="1198"/>
                  </a:lnTo>
                  <a:lnTo>
                    <a:pt x="734" y="1198"/>
                  </a:lnTo>
                  <a:lnTo>
                    <a:pt x="732" y="1196"/>
                  </a:lnTo>
                  <a:lnTo>
                    <a:pt x="726" y="1191"/>
                  </a:lnTo>
                  <a:lnTo>
                    <a:pt x="724" y="1189"/>
                  </a:lnTo>
                  <a:lnTo>
                    <a:pt x="724" y="1187"/>
                  </a:lnTo>
                  <a:lnTo>
                    <a:pt x="722" y="1187"/>
                  </a:lnTo>
                  <a:lnTo>
                    <a:pt x="715" y="1177"/>
                  </a:lnTo>
                  <a:lnTo>
                    <a:pt x="713" y="1176"/>
                  </a:lnTo>
                  <a:lnTo>
                    <a:pt x="713" y="1174"/>
                  </a:lnTo>
                  <a:lnTo>
                    <a:pt x="690" y="1147"/>
                  </a:lnTo>
                  <a:lnTo>
                    <a:pt x="667" y="1120"/>
                  </a:lnTo>
                  <a:lnTo>
                    <a:pt x="665" y="1119"/>
                  </a:lnTo>
                  <a:lnTo>
                    <a:pt x="665" y="1117"/>
                  </a:lnTo>
                  <a:lnTo>
                    <a:pt x="663" y="1115"/>
                  </a:lnTo>
                  <a:lnTo>
                    <a:pt x="663" y="1113"/>
                  </a:lnTo>
                  <a:lnTo>
                    <a:pt x="661" y="1113"/>
                  </a:lnTo>
                  <a:lnTo>
                    <a:pt x="661" y="1109"/>
                  </a:lnTo>
                  <a:lnTo>
                    <a:pt x="660" y="1107"/>
                  </a:lnTo>
                  <a:lnTo>
                    <a:pt x="660" y="1103"/>
                  </a:lnTo>
                  <a:lnTo>
                    <a:pt x="660" y="1098"/>
                  </a:lnTo>
                  <a:lnTo>
                    <a:pt x="660" y="1094"/>
                  </a:lnTo>
                  <a:lnTo>
                    <a:pt x="658" y="1092"/>
                  </a:lnTo>
                  <a:lnTo>
                    <a:pt x="658" y="1090"/>
                  </a:lnTo>
                  <a:lnTo>
                    <a:pt x="656" y="1092"/>
                  </a:lnTo>
                  <a:lnTo>
                    <a:pt x="648" y="1081"/>
                  </a:lnTo>
                  <a:lnTo>
                    <a:pt x="644" y="1075"/>
                  </a:lnTo>
                  <a:lnTo>
                    <a:pt x="644" y="1073"/>
                  </a:lnTo>
                  <a:lnTo>
                    <a:pt x="633" y="1045"/>
                  </a:lnTo>
                  <a:lnTo>
                    <a:pt x="625" y="1029"/>
                  </a:lnTo>
                  <a:lnTo>
                    <a:pt x="620" y="1016"/>
                  </a:lnTo>
                  <a:lnTo>
                    <a:pt x="610" y="1018"/>
                  </a:lnTo>
                  <a:lnTo>
                    <a:pt x="606" y="1020"/>
                  </a:lnTo>
                  <a:lnTo>
                    <a:pt x="603" y="1020"/>
                  </a:lnTo>
                  <a:lnTo>
                    <a:pt x="599" y="1022"/>
                  </a:lnTo>
                  <a:lnTo>
                    <a:pt x="599" y="1024"/>
                  </a:lnTo>
                  <a:lnTo>
                    <a:pt x="595" y="1024"/>
                  </a:lnTo>
                  <a:lnTo>
                    <a:pt x="593" y="1026"/>
                  </a:lnTo>
                  <a:lnTo>
                    <a:pt x="591" y="1027"/>
                  </a:lnTo>
                  <a:lnTo>
                    <a:pt x="589" y="1027"/>
                  </a:lnTo>
                  <a:lnTo>
                    <a:pt x="587" y="1027"/>
                  </a:lnTo>
                  <a:lnTo>
                    <a:pt x="585" y="1027"/>
                  </a:lnTo>
                  <a:lnTo>
                    <a:pt x="582" y="1022"/>
                  </a:lnTo>
                  <a:lnTo>
                    <a:pt x="580" y="1022"/>
                  </a:lnTo>
                  <a:lnTo>
                    <a:pt x="578" y="1018"/>
                  </a:lnTo>
                  <a:lnTo>
                    <a:pt x="576" y="1016"/>
                  </a:lnTo>
                  <a:lnTo>
                    <a:pt x="576" y="1012"/>
                  </a:lnTo>
                  <a:lnTo>
                    <a:pt x="576" y="1010"/>
                  </a:lnTo>
                  <a:lnTo>
                    <a:pt x="576" y="1008"/>
                  </a:lnTo>
                  <a:lnTo>
                    <a:pt x="574" y="1008"/>
                  </a:lnTo>
                  <a:lnTo>
                    <a:pt x="574" y="1007"/>
                  </a:lnTo>
                  <a:lnTo>
                    <a:pt x="572" y="1007"/>
                  </a:lnTo>
                  <a:lnTo>
                    <a:pt x="570" y="1005"/>
                  </a:lnTo>
                  <a:lnTo>
                    <a:pt x="566" y="999"/>
                  </a:lnTo>
                  <a:lnTo>
                    <a:pt x="566" y="995"/>
                  </a:lnTo>
                  <a:lnTo>
                    <a:pt x="565" y="995"/>
                  </a:lnTo>
                  <a:lnTo>
                    <a:pt x="565" y="991"/>
                  </a:lnTo>
                  <a:lnTo>
                    <a:pt x="565" y="989"/>
                  </a:lnTo>
                  <a:lnTo>
                    <a:pt x="565" y="988"/>
                  </a:lnTo>
                  <a:lnTo>
                    <a:pt x="563" y="988"/>
                  </a:lnTo>
                  <a:lnTo>
                    <a:pt x="563" y="986"/>
                  </a:lnTo>
                  <a:lnTo>
                    <a:pt x="565" y="984"/>
                  </a:lnTo>
                  <a:lnTo>
                    <a:pt x="566" y="982"/>
                  </a:lnTo>
                  <a:lnTo>
                    <a:pt x="566" y="978"/>
                  </a:lnTo>
                  <a:lnTo>
                    <a:pt x="566" y="976"/>
                  </a:lnTo>
                  <a:lnTo>
                    <a:pt x="566" y="974"/>
                  </a:lnTo>
                  <a:lnTo>
                    <a:pt x="565" y="972"/>
                  </a:lnTo>
                  <a:lnTo>
                    <a:pt x="559" y="967"/>
                  </a:lnTo>
                  <a:lnTo>
                    <a:pt x="553" y="963"/>
                  </a:lnTo>
                  <a:lnTo>
                    <a:pt x="549" y="961"/>
                  </a:lnTo>
                  <a:lnTo>
                    <a:pt x="546" y="959"/>
                  </a:lnTo>
                  <a:lnTo>
                    <a:pt x="546" y="957"/>
                  </a:lnTo>
                  <a:lnTo>
                    <a:pt x="542" y="955"/>
                  </a:lnTo>
                  <a:lnTo>
                    <a:pt x="540" y="953"/>
                  </a:lnTo>
                  <a:lnTo>
                    <a:pt x="540" y="951"/>
                  </a:lnTo>
                  <a:lnTo>
                    <a:pt x="536" y="951"/>
                  </a:lnTo>
                  <a:lnTo>
                    <a:pt x="534" y="950"/>
                  </a:lnTo>
                  <a:lnTo>
                    <a:pt x="530" y="948"/>
                  </a:lnTo>
                  <a:lnTo>
                    <a:pt x="528" y="948"/>
                  </a:lnTo>
                  <a:lnTo>
                    <a:pt x="527" y="950"/>
                  </a:lnTo>
                  <a:lnTo>
                    <a:pt x="525" y="950"/>
                  </a:lnTo>
                  <a:lnTo>
                    <a:pt x="523" y="953"/>
                  </a:lnTo>
                  <a:lnTo>
                    <a:pt x="519" y="955"/>
                  </a:lnTo>
                  <a:lnTo>
                    <a:pt x="517" y="957"/>
                  </a:lnTo>
                  <a:lnTo>
                    <a:pt x="515" y="957"/>
                  </a:lnTo>
                  <a:lnTo>
                    <a:pt x="513" y="957"/>
                  </a:lnTo>
                  <a:lnTo>
                    <a:pt x="511" y="957"/>
                  </a:lnTo>
                  <a:lnTo>
                    <a:pt x="509" y="957"/>
                  </a:lnTo>
                  <a:lnTo>
                    <a:pt x="509" y="955"/>
                  </a:lnTo>
                  <a:lnTo>
                    <a:pt x="508" y="955"/>
                  </a:lnTo>
                  <a:lnTo>
                    <a:pt x="508" y="953"/>
                  </a:lnTo>
                  <a:lnTo>
                    <a:pt x="508" y="951"/>
                  </a:lnTo>
                  <a:lnTo>
                    <a:pt x="508" y="948"/>
                  </a:lnTo>
                  <a:lnTo>
                    <a:pt x="508" y="946"/>
                  </a:lnTo>
                  <a:lnTo>
                    <a:pt x="506" y="940"/>
                  </a:lnTo>
                  <a:lnTo>
                    <a:pt x="504" y="932"/>
                  </a:lnTo>
                  <a:lnTo>
                    <a:pt x="504" y="929"/>
                  </a:lnTo>
                  <a:lnTo>
                    <a:pt x="504" y="925"/>
                  </a:lnTo>
                  <a:lnTo>
                    <a:pt x="506" y="917"/>
                  </a:lnTo>
                  <a:lnTo>
                    <a:pt x="506" y="915"/>
                  </a:lnTo>
                  <a:lnTo>
                    <a:pt x="504" y="912"/>
                  </a:lnTo>
                  <a:lnTo>
                    <a:pt x="504" y="906"/>
                  </a:lnTo>
                  <a:lnTo>
                    <a:pt x="506" y="904"/>
                  </a:lnTo>
                  <a:lnTo>
                    <a:pt x="506" y="898"/>
                  </a:lnTo>
                  <a:lnTo>
                    <a:pt x="504" y="896"/>
                  </a:lnTo>
                  <a:lnTo>
                    <a:pt x="502" y="896"/>
                  </a:lnTo>
                  <a:lnTo>
                    <a:pt x="500" y="896"/>
                  </a:lnTo>
                  <a:lnTo>
                    <a:pt x="500" y="89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A5996DFF-862C-4681-B3D0-5D9122C37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2839"/>
              <a:ext cx="593" cy="951"/>
            </a:xfrm>
            <a:custGeom>
              <a:avLst/>
              <a:gdLst>
                <a:gd name="T0" fmla="*/ 487 w 593"/>
                <a:gd name="T1" fmla="*/ 919 h 951"/>
                <a:gd name="T2" fmla="*/ 460 w 593"/>
                <a:gd name="T3" fmla="*/ 942 h 951"/>
                <a:gd name="T4" fmla="*/ 426 w 593"/>
                <a:gd name="T5" fmla="*/ 934 h 951"/>
                <a:gd name="T6" fmla="*/ 412 w 593"/>
                <a:gd name="T7" fmla="*/ 913 h 951"/>
                <a:gd name="T8" fmla="*/ 384 w 593"/>
                <a:gd name="T9" fmla="*/ 902 h 951"/>
                <a:gd name="T10" fmla="*/ 344 w 593"/>
                <a:gd name="T11" fmla="*/ 900 h 951"/>
                <a:gd name="T12" fmla="*/ 289 w 593"/>
                <a:gd name="T13" fmla="*/ 894 h 951"/>
                <a:gd name="T14" fmla="*/ 247 w 593"/>
                <a:gd name="T15" fmla="*/ 893 h 951"/>
                <a:gd name="T16" fmla="*/ 211 w 593"/>
                <a:gd name="T17" fmla="*/ 898 h 951"/>
                <a:gd name="T18" fmla="*/ 137 w 593"/>
                <a:gd name="T19" fmla="*/ 902 h 951"/>
                <a:gd name="T20" fmla="*/ 105 w 593"/>
                <a:gd name="T21" fmla="*/ 919 h 951"/>
                <a:gd name="T22" fmla="*/ 67 w 593"/>
                <a:gd name="T23" fmla="*/ 900 h 951"/>
                <a:gd name="T24" fmla="*/ 53 w 593"/>
                <a:gd name="T25" fmla="*/ 874 h 951"/>
                <a:gd name="T26" fmla="*/ 23 w 593"/>
                <a:gd name="T27" fmla="*/ 856 h 951"/>
                <a:gd name="T28" fmla="*/ 0 w 593"/>
                <a:gd name="T29" fmla="*/ 830 h 951"/>
                <a:gd name="T30" fmla="*/ 27 w 593"/>
                <a:gd name="T31" fmla="*/ 786 h 951"/>
                <a:gd name="T32" fmla="*/ 59 w 593"/>
                <a:gd name="T33" fmla="*/ 794 h 951"/>
                <a:gd name="T34" fmla="*/ 110 w 593"/>
                <a:gd name="T35" fmla="*/ 773 h 951"/>
                <a:gd name="T36" fmla="*/ 135 w 593"/>
                <a:gd name="T37" fmla="*/ 742 h 951"/>
                <a:gd name="T38" fmla="*/ 164 w 593"/>
                <a:gd name="T39" fmla="*/ 706 h 951"/>
                <a:gd name="T40" fmla="*/ 152 w 593"/>
                <a:gd name="T41" fmla="*/ 668 h 951"/>
                <a:gd name="T42" fmla="*/ 139 w 593"/>
                <a:gd name="T43" fmla="*/ 636 h 951"/>
                <a:gd name="T44" fmla="*/ 179 w 593"/>
                <a:gd name="T45" fmla="*/ 577 h 951"/>
                <a:gd name="T46" fmla="*/ 194 w 593"/>
                <a:gd name="T47" fmla="*/ 534 h 951"/>
                <a:gd name="T48" fmla="*/ 186 w 593"/>
                <a:gd name="T49" fmla="*/ 507 h 951"/>
                <a:gd name="T50" fmla="*/ 181 w 593"/>
                <a:gd name="T51" fmla="*/ 477 h 951"/>
                <a:gd name="T52" fmla="*/ 179 w 593"/>
                <a:gd name="T53" fmla="*/ 437 h 951"/>
                <a:gd name="T54" fmla="*/ 150 w 593"/>
                <a:gd name="T55" fmla="*/ 421 h 951"/>
                <a:gd name="T56" fmla="*/ 141 w 593"/>
                <a:gd name="T57" fmla="*/ 385 h 951"/>
                <a:gd name="T58" fmla="*/ 179 w 593"/>
                <a:gd name="T59" fmla="*/ 385 h 951"/>
                <a:gd name="T60" fmla="*/ 196 w 593"/>
                <a:gd name="T61" fmla="*/ 364 h 951"/>
                <a:gd name="T62" fmla="*/ 184 w 593"/>
                <a:gd name="T63" fmla="*/ 344 h 951"/>
                <a:gd name="T64" fmla="*/ 173 w 593"/>
                <a:gd name="T65" fmla="*/ 319 h 951"/>
                <a:gd name="T66" fmla="*/ 175 w 593"/>
                <a:gd name="T67" fmla="*/ 306 h 951"/>
                <a:gd name="T68" fmla="*/ 194 w 593"/>
                <a:gd name="T69" fmla="*/ 296 h 951"/>
                <a:gd name="T70" fmla="*/ 215 w 593"/>
                <a:gd name="T71" fmla="*/ 302 h 951"/>
                <a:gd name="T72" fmla="*/ 213 w 593"/>
                <a:gd name="T73" fmla="*/ 287 h 951"/>
                <a:gd name="T74" fmla="*/ 219 w 593"/>
                <a:gd name="T75" fmla="*/ 256 h 951"/>
                <a:gd name="T76" fmla="*/ 240 w 593"/>
                <a:gd name="T77" fmla="*/ 252 h 951"/>
                <a:gd name="T78" fmla="*/ 253 w 593"/>
                <a:gd name="T79" fmla="*/ 228 h 951"/>
                <a:gd name="T80" fmla="*/ 260 w 593"/>
                <a:gd name="T81" fmla="*/ 207 h 951"/>
                <a:gd name="T82" fmla="*/ 253 w 593"/>
                <a:gd name="T83" fmla="*/ 197 h 951"/>
                <a:gd name="T84" fmla="*/ 264 w 593"/>
                <a:gd name="T85" fmla="*/ 186 h 951"/>
                <a:gd name="T86" fmla="*/ 276 w 593"/>
                <a:gd name="T87" fmla="*/ 180 h 951"/>
                <a:gd name="T88" fmla="*/ 287 w 593"/>
                <a:gd name="T89" fmla="*/ 176 h 951"/>
                <a:gd name="T90" fmla="*/ 306 w 593"/>
                <a:gd name="T91" fmla="*/ 154 h 951"/>
                <a:gd name="T92" fmla="*/ 317 w 593"/>
                <a:gd name="T93" fmla="*/ 131 h 951"/>
                <a:gd name="T94" fmla="*/ 344 w 593"/>
                <a:gd name="T95" fmla="*/ 133 h 951"/>
                <a:gd name="T96" fmla="*/ 367 w 593"/>
                <a:gd name="T97" fmla="*/ 118 h 951"/>
                <a:gd name="T98" fmla="*/ 393 w 593"/>
                <a:gd name="T99" fmla="*/ 108 h 951"/>
                <a:gd name="T100" fmla="*/ 411 w 593"/>
                <a:gd name="T101" fmla="*/ 93 h 951"/>
                <a:gd name="T102" fmla="*/ 428 w 593"/>
                <a:gd name="T103" fmla="*/ 110 h 951"/>
                <a:gd name="T104" fmla="*/ 445 w 593"/>
                <a:gd name="T105" fmla="*/ 97 h 951"/>
                <a:gd name="T106" fmla="*/ 445 w 593"/>
                <a:gd name="T107" fmla="*/ 70 h 951"/>
                <a:gd name="T108" fmla="*/ 470 w 593"/>
                <a:gd name="T109" fmla="*/ 43 h 951"/>
                <a:gd name="T110" fmla="*/ 485 w 593"/>
                <a:gd name="T111" fmla="*/ 17 h 951"/>
                <a:gd name="T112" fmla="*/ 513 w 593"/>
                <a:gd name="T113" fmla="*/ 7 h 951"/>
                <a:gd name="T114" fmla="*/ 538 w 593"/>
                <a:gd name="T115" fmla="*/ 4 h 951"/>
                <a:gd name="T116" fmla="*/ 555 w 593"/>
                <a:gd name="T117" fmla="*/ 23 h 951"/>
                <a:gd name="T118" fmla="*/ 587 w 593"/>
                <a:gd name="T119" fmla="*/ 15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951">
                  <a:moveTo>
                    <a:pt x="500" y="898"/>
                  </a:moveTo>
                  <a:lnTo>
                    <a:pt x="498" y="900"/>
                  </a:lnTo>
                  <a:lnTo>
                    <a:pt x="498" y="902"/>
                  </a:lnTo>
                  <a:lnTo>
                    <a:pt x="496" y="902"/>
                  </a:lnTo>
                  <a:lnTo>
                    <a:pt x="496" y="904"/>
                  </a:lnTo>
                  <a:lnTo>
                    <a:pt x="496" y="906"/>
                  </a:lnTo>
                  <a:lnTo>
                    <a:pt x="494" y="906"/>
                  </a:lnTo>
                  <a:lnTo>
                    <a:pt x="494" y="908"/>
                  </a:lnTo>
                  <a:lnTo>
                    <a:pt x="492" y="908"/>
                  </a:lnTo>
                  <a:lnTo>
                    <a:pt x="494" y="910"/>
                  </a:lnTo>
                  <a:lnTo>
                    <a:pt x="492" y="912"/>
                  </a:lnTo>
                  <a:lnTo>
                    <a:pt x="492" y="913"/>
                  </a:lnTo>
                  <a:lnTo>
                    <a:pt x="490" y="913"/>
                  </a:lnTo>
                  <a:lnTo>
                    <a:pt x="490" y="915"/>
                  </a:lnTo>
                  <a:lnTo>
                    <a:pt x="490" y="917"/>
                  </a:lnTo>
                  <a:lnTo>
                    <a:pt x="489" y="917"/>
                  </a:lnTo>
                  <a:lnTo>
                    <a:pt x="487" y="919"/>
                  </a:lnTo>
                  <a:lnTo>
                    <a:pt x="485" y="919"/>
                  </a:lnTo>
                  <a:lnTo>
                    <a:pt x="483" y="919"/>
                  </a:lnTo>
                  <a:lnTo>
                    <a:pt x="481" y="921"/>
                  </a:lnTo>
                  <a:lnTo>
                    <a:pt x="479" y="921"/>
                  </a:lnTo>
                  <a:lnTo>
                    <a:pt x="477" y="921"/>
                  </a:lnTo>
                  <a:lnTo>
                    <a:pt x="477" y="923"/>
                  </a:lnTo>
                  <a:lnTo>
                    <a:pt x="475" y="927"/>
                  </a:lnTo>
                  <a:lnTo>
                    <a:pt x="473" y="929"/>
                  </a:lnTo>
                  <a:lnTo>
                    <a:pt x="471" y="931"/>
                  </a:lnTo>
                  <a:lnTo>
                    <a:pt x="470" y="932"/>
                  </a:lnTo>
                  <a:lnTo>
                    <a:pt x="468" y="936"/>
                  </a:lnTo>
                  <a:lnTo>
                    <a:pt x="468" y="938"/>
                  </a:lnTo>
                  <a:lnTo>
                    <a:pt x="466" y="938"/>
                  </a:lnTo>
                  <a:lnTo>
                    <a:pt x="464" y="938"/>
                  </a:lnTo>
                  <a:lnTo>
                    <a:pt x="462" y="940"/>
                  </a:lnTo>
                  <a:lnTo>
                    <a:pt x="460" y="940"/>
                  </a:lnTo>
                  <a:lnTo>
                    <a:pt x="460" y="942"/>
                  </a:lnTo>
                  <a:lnTo>
                    <a:pt x="458" y="946"/>
                  </a:lnTo>
                  <a:lnTo>
                    <a:pt x="456" y="948"/>
                  </a:lnTo>
                  <a:lnTo>
                    <a:pt x="456" y="950"/>
                  </a:lnTo>
                  <a:lnTo>
                    <a:pt x="454" y="951"/>
                  </a:lnTo>
                  <a:lnTo>
                    <a:pt x="452" y="951"/>
                  </a:lnTo>
                  <a:lnTo>
                    <a:pt x="452" y="950"/>
                  </a:lnTo>
                  <a:lnTo>
                    <a:pt x="450" y="948"/>
                  </a:lnTo>
                  <a:lnTo>
                    <a:pt x="449" y="946"/>
                  </a:lnTo>
                  <a:lnTo>
                    <a:pt x="445" y="946"/>
                  </a:lnTo>
                  <a:lnTo>
                    <a:pt x="443" y="946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37" y="940"/>
                  </a:lnTo>
                  <a:lnTo>
                    <a:pt x="430" y="938"/>
                  </a:lnTo>
                  <a:lnTo>
                    <a:pt x="430" y="936"/>
                  </a:lnTo>
                  <a:lnTo>
                    <a:pt x="428" y="936"/>
                  </a:lnTo>
                  <a:lnTo>
                    <a:pt x="426" y="934"/>
                  </a:lnTo>
                  <a:lnTo>
                    <a:pt x="426" y="932"/>
                  </a:lnTo>
                  <a:lnTo>
                    <a:pt x="428" y="932"/>
                  </a:lnTo>
                  <a:lnTo>
                    <a:pt x="428" y="931"/>
                  </a:lnTo>
                  <a:lnTo>
                    <a:pt x="428" y="929"/>
                  </a:lnTo>
                  <a:lnTo>
                    <a:pt x="430" y="927"/>
                  </a:lnTo>
                  <a:lnTo>
                    <a:pt x="430" y="923"/>
                  </a:lnTo>
                  <a:lnTo>
                    <a:pt x="430" y="919"/>
                  </a:lnTo>
                  <a:lnTo>
                    <a:pt x="430" y="915"/>
                  </a:lnTo>
                  <a:lnTo>
                    <a:pt x="431" y="912"/>
                  </a:lnTo>
                  <a:lnTo>
                    <a:pt x="430" y="912"/>
                  </a:lnTo>
                  <a:lnTo>
                    <a:pt x="428" y="910"/>
                  </a:lnTo>
                  <a:lnTo>
                    <a:pt x="426" y="912"/>
                  </a:lnTo>
                  <a:lnTo>
                    <a:pt x="422" y="913"/>
                  </a:lnTo>
                  <a:lnTo>
                    <a:pt x="418" y="913"/>
                  </a:lnTo>
                  <a:lnTo>
                    <a:pt x="416" y="913"/>
                  </a:lnTo>
                  <a:lnTo>
                    <a:pt x="414" y="913"/>
                  </a:lnTo>
                  <a:lnTo>
                    <a:pt x="412" y="913"/>
                  </a:lnTo>
                  <a:lnTo>
                    <a:pt x="411" y="915"/>
                  </a:lnTo>
                  <a:lnTo>
                    <a:pt x="409" y="915"/>
                  </a:lnTo>
                  <a:lnTo>
                    <a:pt x="407" y="917"/>
                  </a:lnTo>
                  <a:lnTo>
                    <a:pt x="407" y="915"/>
                  </a:lnTo>
                  <a:lnTo>
                    <a:pt x="405" y="915"/>
                  </a:lnTo>
                  <a:lnTo>
                    <a:pt x="401" y="915"/>
                  </a:lnTo>
                  <a:lnTo>
                    <a:pt x="399" y="915"/>
                  </a:lnTo>
                  <a:lnTo>
                    <a:pt x="397" y="913"/>
                  </a:lnTo>
                  <a:lnTo>
                    <a:pt x="397" y="912"/>
                  </a:lnTo>
                  <a:lnTo>
                    <a:pt x="395" y="912"/>
                  </a:lnTo>
                  <a:lnTo>
                    <a:pt x="393" y="910"/>
                  </a:lnTo>
                  <a:lnTo>
                    <a:pt x="393" y="908"/>
                  </a:lnTo>
                  <a:lnTo>
                    <a:pt x="392" y="906"/>
                  </a:lnTo>
                  <a:lnTo>
                    <a:pt x="390" y="904"/>
                  </a:lnTo>
                  <a:lnTo>
                    <a:pt x="388" y="904"/>
                  </a:lnTo>
                  <a:lnTo>
                    <a:pt x="386" y="904"/>
                  </a:lnTo>
                  <a:lnTo>
                    <a:pt x="384" y="902"/>
                  </a:lnTo>
                  <a:lnTo>
                    <a:pt x="378" y="900"/>
                  </a:lnTo>
                  <a:lnTo>
                    <a:pt x="376" y="900"/>
                  </a:lnTo>
                  <a:lnTo>
                    <a:pt x="374" y="900"/>
                  </a:lnTo>
                  <a:lnTo>
                    <a:pt x="373" y="900"/>
                  </a:lnTo>
                  <a:lnTo>
                    <a:pt x="371" y="900"/>
                  </a:lnTo>
                  <a:lnTo>
                    <a:pt x="369" y="898"/>
                  </a:lnTo>
                  <a:lnTo>
                    <a:pt x="367" y="898"/>
                  </a:lnTo>
                  <a:lnTo>
                    <a:pt x="365" y="900"/>
                  </a:lnTo>
                  <a:lnTo>
                    <a:pt x="363" y="900"/>
                  </a:lnTo>
                  <a:lnTo>
                    <a:pt x="361" y="902"/>
                  </a:lnTo>
                  <a:lnTo>
                    <a:pt x="359" y="902"/>
                  </a:lnTo>
                  <a:lnTo>
                    <a:pt x="357" y="906"/>
                  </a:lnTo>
                  <a:lnTo>
                    <a:pt x="355" y="906"/>
                  </a:lnTo>
                  <a:lnTo>
                    <a:pt x="354" y="904"/>
                  </a:lnTo>
                  <a:lnTo>
                    <a:pt x="352" y="904"/>
                  </a:lnTo>
                  <a:lnTo>
                    <a:pt x="348" y="902"/>
                  </a:lnTo>
                  <a:lnTo>
                    <a:pt x="344" y="900"/>
                  </a:lnTo>
                  <a:lnTo>
                    <a:pt x="338" y="898"/>
                  </a:lnTo>
                  <a:lnTo>
                    <a:pt x="331" y="896"/>
                  </a:lnTo>
                  <a:lnTo>
                    <a:pt x="327" y="896"/>
                  </a:lnTo>
                  <a:lnTo>
                    <a:pt x="325" y="896"/>
                  </a:lnTo>
                  <a:lnTo>
                    <a:pt x="323" y="896"/>
                  </a:lnTo>
                  <a:lnTo>
                    <a:pt x="314" y="898"/>
                  </a:lnTo>
                  <a:lnTo>
                    <a:pt x="312" y="898"/>
                  </a:lnTo>
                  <a:lnTo>
                    <a:pt x="310" y="898"/>
                  </a:lnTo>
                  <a:lnTo>
                    <a:pt x="306" y="898"/>
                  </a:lnTo>
                  <a:lnTo>
                    <a:pt x="304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900"/>
                  </a:lnTo>
                  <a:lnTo>
                    <a:pt x="297" y="898"/>
                  </a:lnTo>
                  <a:lnTo>
                    <a:pt x="293" y="896"/>
                  </a:lnTo>
                  <a:lnTo>
                    <a:pt x="291" y="894"/>
                  </a:lnTo>
                  <a:lnTo>
                    <a:pt x="289" y="894"/>
                  </a:lnTo>
                  <a:lnTo>
                    <a:pt x="287" y="894"/>
                  </a:lnTo>
                  <a:lnTo>
                    <a:pt x="285" y="894"/>
                  </a:lnTo>
                  <a:lnTo>
                    <a:pt x="283" y="894"/>
                  </a:lnTo>
                  <a:lnTo>
                    <a:pt x="281" y="894"/>
                  </a:lnTo>
                  <a:lnTo>
                    <a:pt x="278" y="893"/>
                  </a:lnTo>
                  <a:lnTo>
                    <a:pt x="270" y="893"/>
                  </a:lnTo>
                  <a:lnTo>
                    <a:pt x="268" y="893"/>
                  </a:lnTo>
                  <a:lnTo>
                    <a:pt x="266" y="893"/>
                  </a:lnTo>
                  <a:lnTo>
                    <a:pt x="264" y="894"/>
                  </a:lnTo>
                  <a:lnTo>
                    <a:pt x="262" y="894"/>
                  </a:lnTo>
                  <a:lnTo>
                    <a:pt x="260" y="894"/>
                  </a:lnTo>
                  <a:lnTo>
                    <a:pt x="259" y="894"/>
                  </a:lnTo>
                  <a:lnTo>
                    <a:pt x="255" y="896"/>
                  </a:lnTo>
                  <a:lnTo>
                    <a:pt x="253" y="896"/>
                  </a:lnTo>
                  <a:lnTo>
                    <a:pt x="251" y="896"/>
                  </a:lnTo>
                  <a:lnTo>
                    <a:pt x="249" y="894"/>
                  </a:lnTo>
                  <a:lnTo>
                    <a:pt x="247" y="893"/>
                  </a:lnTo>
                  <a:lnTo>
                    <a:pt x="245" y="893"/>
                  </a:lnTo>
                  <a:lnTo>
                    <a:pt x="245" y="891"/>
                  </a:lnTo>
                  <a:lnTo>
                    <a:pt x="243" y="891"/>
                  </a:lnTo>
                  <a:lnTo>
                    <a:pt x="243" y="889"/>
                  </a:lnTo>
                  <a:lnTo>
                    <a:pt x="241" y="887"/>
                  </a:lnTo>
                  <a:lnTo>
                    <a:pt x="240" y="883"/>
                  </a:lnTo>
                  <a:lnTo>
                    <a:pt x="238" y="883"/>
                  </a:lnTo>
                  <a:lnTo>
                    <a:pt x="232" y="883"/>
                  </a:lnTo>
                  <a:lnTo>
                    <a:pt x="226" y="883"/>
                  </a:lnTo>
                  <a:lnTo>
                    <a:pt x="224" y="885"/>
                  </a:lnTo>
                  <a:lnTo>
                    <a:pt x="222" y="885"/>
                  </a:lnTo>
                  <a:lnTo>
                    <a:pt x="221" y="891"/>
                  </a:lnTo>
                  <a:lnTo>
                    <a:pt x="219" y="891"/>
                  </a:lnTo>
                  <a:lnTo>
                    <a:pt x="219" y="893"/>
                  </a:lnTo>
                  <a:lnTo>
                    <a:pt x="217" y="894"/>
                  </a:lnTo>
                  <a:lnTo>
                    <a:pt x="215" y="896"/>
                  </a:lnTo>
                  <a:lnTo>
                    <a:pt x="211" y="898"/>
                  </a:lnTo>
                  <a:lnTo>
                    <a:pt x="207" y="898"/>
                  </a:lnTo>
                  <a:lnTo>
                    <a:pt x="205" y="900"/>
                  </a:lnTo>
                  <a:lnTo>
                    <a:pt x="202" y="900"/>
                  </a:lnTo>
                  <a:lnTo>
                    <a:pt x="200" y="900"/>
                  </a:lnTo>
                  <a:lnTo>
                    <a:pt x="198" y="898"/>
                  </a:lnTo>
                  <a:lnTo>
                    <a:pt x="194" y="898"/>
                  </a:lnTo>
                  <a:lnTo>
                    <a:pt x="190" y="896"/>
                  </a:lnTo>
                  <a:lnTo>
                    <a:pt x="186" y="896"/>
                  </a:lnTo>
                  <a:lnTo>
                    <a:pt x="181" y="896"/>
                  </a:lnTo>
                  <a:lnTo>
                    <a:pt x="175" y="896"/>
                  </a:lnTo>
                  <a:lnTo>
                    <a:pt x="165" y="896"/>
                  </a:lnTo>
                  <a:lnTo>
                    <a:pt x="146" y="900"/>
                  </a:lnTo>
                  <a:lnTo>
                    <a:pt x="145" y="900"/>
                  </a:lnTo>
                  <a:lnTo>
                    <a:pt x="143" y="900"/>
                  </a:lnTo>
                  <a:lnTo>
                    <a:pt x="141" y="902"/>
                  </a:lnTo>
                  <a:lnTo>
                    <a:pt x="139" y="902"/>
                  </a:lnTo>
                  <a:lnTo>
                    <a:pt x="137" y="902"/>
                  </a:lnTo>
                  <a:lnTo>
                    <a:pt x="137" y="904"/>
                  </a:lnTo>
                  <a:lnTo>
                    <a:pt x="135" y="904"/>
                  </a:lnTo>
                  <a:lnTo>
                    <a:pt x="133" y="908"/>
                  </a:lnTo>
                  <a:lnTo>
                    <a:pt x="133" y="910"/>
                  </a:lnTo>
                  <a:lnTo>
                    <a:pt x="131" y="912"/>
                  </a:lnTo>
                  <a:lnTo>
                    <a:pt x="129" y="913"/>
                  </a:lnTo>
                  <a:lnTo>
                    <a:pt x="127" y="915"/>
                  </a:lnTo>
                  <a:lnTo>
                    <a:pt x="127" y="917"/>
                  </a:lnTo>
                  <a:lnTo>
                    <a:pt x="124" y="919"/>
                  </a:lnTo>
                  <a:lnTo>
                    <a:pt x="124" y="921"/>
                  </a:lnTo>
                  <a:lnTo>
                    <a:pt x="122" y="921"/>
                  </a:lnTo>
                  <a:lnTo>
                    <a:pt x="118" y="917"/>
                  </a:lnTo>
                  <a:lnTo>
                    <a:pt x="114" y="917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5" y="919"/>
                  </a:lnTo>
                  <a:lnTo>
                    <a:pt x="103" y="919"/>
                  </a:lnTo>
                  <a:lnTo>
                    <a:pt x="97" y="917"/>
                  </a:lnTo>
                  <a:lnTo>
                    <a:pt x="95" y="917"/>
                  </a:lnTo>
                  <a:lnTo>
                    <a:pt x="91" y="917"/>
                  </a:lnTo>
                  <a:lnTo>
                    <a:pt x="86" y="915"/>
                  </a:lnTo>
                  <a:lnTo>
                    <a:pt x="74" y="917"/>
                  </a:lnTo>
                  <a:lnTo>
                    <a:pt x="70" y="915"/>
                  </a:lnTo>
                  <a:lnTo>
                    <a:pt x="69" y="915"/>
                  </a:lnTo>
                  <a:lnTo>
                    <a:pt x="67" y="915"/>
                  </a:lnTo>
                  <a:lnTo>
                    <a:pt x="67" y="913"/>
                  </a:lnTo>
                  <a:lnTo>
                    <a:pt x="65" y="913"/>
                  </a:lnTo>
                  <a:lnTo>
                    <a:pt x="65" y="910"/>
                  </a:lnTo>
                  <a:lnTo>
                    <a:pt x="65" y="908"/>
                  </a:lnTo>
                  <a:lnTo>
                    <a:pt x="65" y="906"/>
                  </a:lnTo>
                  <a:lnTo>
                    <a:pt x="65" y="902"/>
                  </a:lnTo>
                  <a:lnTo>
                    <a:pt x="65" y="900"/>
                  </a:lnTo>
                  <a:lnTo>
                    <a:pt x="67" y="900"/>
                  </a:lnTo>
                  <a:lnTo>
                    <a:pt x="67" y="898"/>
                  </a:lnTo>
                  <a:lnTo>
                    <a:pt x="67" y="896"/>
                  </a:lnTo>
                  <a:lnTo>
                    <a:pt x="69" y="896"/>
                  </a:lnTo>
                  <a:lnTo>
                    <a:pt x="69" y="893"/>
                  </a:lnTo>
                  <a:lnTo>
                    <a:pt x="69" y="891"/>
                  </a:lnTo>
                  <a:lnTo>
                    <a:pt x="67" y="891"/>
                  </a:lnTo>
                  <a:lnTo>
                    <a:pt x="67" y="889"/>
                  </a:lnTo>
                  <a:lnTo>
                    <a:pt x="65" y="887"/>
                  </a:lnTo>
                  <a:lnTo>
                    <a:pt x="63" y="885"/>
                  </a:lnTo>
                  <a:lnTo>
                    <a:pt x="61" y="885"/>
                  </a:lnTo>
                  <a:lnTo>
                    <a:pt x="61" y="883"/>
                  </a:lnTo>
                  <a:lnTo>
                    <a:pt x="59" y="881"/>
                  </a:lnTo>
                  <a:lnTo>
                    <a:pt x="57" y="879"/>
                  </a:lnTo>
                  <a:lnTo>
                    <a:pt x="55" y="879"/>
                  </a:lnTo>
                  <a:lnTo>
                    <a:pt x="55" y="877"/>
                  </a:lnTo>
                  <a:lnTo>
                    <a:pt x="55" y="875"/>
                  </a:lnTo>
                  <a:lnTo>
                    <a:pt x="53" y="874"/>
                  </a:lnTo>
                  <a:lnTo>
                    <a:pt x="51" y="874"/>
                  </a:lnTo>
                  <a:lnTo>
                    <a:pt x="50" y="874"/>
                  </a:lnTo>
                  <a:lnTo>
                    <a:pt x="50" y="870"/>
                  </a:lnTo>
                  <a:lnTo>
                    <a:pt x="48" y="868"/>
                  </a:lnTo>
                  <a:lnTo>
                    <a:pt x="46" y="868"/>
                  </a:lnTo>
                  <a:lnTo>
                    <a:pt x="44" y="868"/>
                  </a:lnTo>
                  <a:lnTo>
                    <a:pt x="42" y="866"/>
                  </a:lnTo>
                  <a:lnTo>
                    <a:pt x="40" y="866"/>
                  </a:lnTo>
                  <a:lnTo>
                    <a:pt x="36" y="866"/>
                  </a:lnTo>
                  <a:lnTo>
                    <a:pt x="34" y="864"/>
                  </a:lnTo>
                  <a:lnTo>
                    <a:pt x="32" y="864"/>
                  </a:lnTo>
                  <a:lnTo>
                    <a:pt x="32" y="862"/>
                  </a:lnTo>
                  <a:lnTo>
                    <a:pt x="31" y="862"/>
                  </a:lnTo>
                  <a:lnTo>
                    <a:pt x="29" y="862"/>
                  </a:lnTo>
                  <a:lnTo>
                    <a:pt x="27" y="860"/>
                  </a:lnTo>
                  <a:lnTo>
                    <a:pt x="25" y="858"/>
                  </a:lnTo>
                  <a:lnTo>
                    <a:pt x="23" y="856"/>
                  </a:lnTo>
                  <a:lnTo>
                    <a:pt x="25" y="856"/>
                  </a:lnTo>
                  <a:lnTo>
                    <a:pt x="23" y="855"/>
                  </a:lnTo>
                  <a:lnTo>
                    <a:pt x="23" y="851"/>
                  </a:lnTo>
                  <a:lnTo>
                    <a:pt x="23" y="849"/>
                  </a:lnTo>
                  <a:lnTo>
                    <a:pt x="21" y="845"/>
                  </a:lnTo>
                  <a:lnTo>
                    <a:pt x="19" y="845"/>
                  </a:lnTo>
                  <a:lnTo>
                    <a:pt x="17" y="843"/>
                  </a:lnTo>
                  <a:lnTo>
                    <a:pt x="15" y="843"/>
                  </a:lnTo>
                  <a:lnTo>
                    <a:pt x="12" y="841"/>
                  </a:lnTo>
                  <a:lnTo>
                    <a:pt x="10" y="839"/>
                  </a:lnTo>
                  <a:lnTo>
                    <a:pt x="8" y="837"/>
                  </a:lnTo>
                  <a:lnTo>
                    <a:pt x="8" y="836"/>
                  </a:lnTo>
                  <a:lnTo>
                    <a:pt x="4" y="836"/>
                  </a:lnTo>
                  <a:lnTo>
                    <a:pt x="4" y="834"/>
                  </a:lnTo>
                  <a:lnTo>
                    <a:pt x="2" y="834"/>
                  </a:lnTo>
                  <a:lnTo>
                    <a:pt x="0" y="832"/>
                  </a:lnTo>
                  <a:lnTo>
                    <a:pt x="0" y="830"/>
                  </a:lnTo>
                  <a:lnTo>
                    <a:pt x="0" y="826"/>
                  </a:lnTo>
                  <a:lnTo>
                    <a:pt x="2" y="822"/>
                  </a:lnTo>
                  <a:lnTo>
                    <a:pt x="2" y="818"/>
                  </a:lnTo>
                  <a:lnTo>
                    <a:pt x="2" y="815"/>
                  </a:lnTo>
                  <a:lnTo>
                    <a:pt x="4" y="811"/>
                  </a:lnTo>
                  <a:lnTo>
                    <a:pt x="8" y="805"/>
                  </a:lnTo>
                  <a:lnTo>
                    <a:pt x="8" y="801"/>
                  </a:lnTo>
                  <a:lnTo>
                    <a:pt x="10" y="798"/>
                  </a:lnTo>
                  <a:lnTo>
                    <a:pt x="12" y="796"/>
                  </a:lnTo>
                  <a:lnTo>
                    <a:pt x="13" y="792"/>
                  </a:lnTo>
                  <a:lnTo>
                    <a:pt x="15" y="790"/>
                  </a:lnTo>
                  <a:lnTo>
                    <a:pt x="15" y="788"/>
                  </a:lnTo>
                  <a:lnTo>
                    <a:pt x="17" y="786"/>
                  </a:lnTo>
                  <a:lnTo>
                    <a:pt x="21" y="786"/>
                  </a:lnTo>
                  <a:lnTo>
                    <a:pt x="23" y="786"/>
                  </a:lnTo>
                  <a:lnTo>
                    <a:pt x="25" y="786"/>
                  </a:lnTo>
                  <a:lnTo>
                    <a:pt x="27" y="786"/>
                  </a:lnTo>
                  <a:lnTo>
                    <a:pt x="31" y="784"/>
                  </a:lnTo>
                  <a:lnTo>
                    <a:pt x="32" y="786"/>
                  </a:lnTo>
                  <a:lnTo>
                    <a:pt x="34" y="786"/>
                  </a:lnTo>
                  <a:lnTo>
                    <a:pt x="34" y="788"/>
                  </a:lnTo>
                  <a:lnTo>
                    <a:pt x="34" y="790"/>
                  </a:lnTo>
                  <a:lnTo>
                    <a:pt x="38" y="790"/>
                  </a:lnTo>
                  <a:lnTo>
                    <a:pt x="40" y="790"/>
                  </a:lnTo>
                  <a:lnTo>
                    <a:pt x="42" y="788"/>
                  </a:lnTo>
                  <a:lnTo>
                    <a:pt x="44" y="788"/>
                  </a:lnTo>
                  <a:lnTo>
                    <a:pt x="46" y="788"/>
                  </a:lnTo>
                  <a:lnTo>
                    <a:pt x="48" y="788"/>
                  </a:lnTo>
                  <a:lnTo>
                    <a:pt x="50" y="788"/>
                  </a:lnTo>
                  <a:lnTo>
                    <a:pt x="50" y="790"/>
                  </a:lnTo>
                  <a:lnTo>
                    <a:pt x="51" y="792"/>
                  </a:lnTo>
                  <a:lnTo>
                    <a:pt x="55" y="792"/>
                  </a:lnTo>
                  <a:lnTo>
                    <a:pt x="57" y="794"/>
                  </a:lnTo>
                  <a:lnTo>
                    <a:pt x="59" y="794"/>
                  </a:lnTo>
                  <a:lnTo>
                    <a:pt x="61" y="794"/>
                  </a:lnTo>
                  <a:lnTo>
                    <a:pt x="63" y="794"/>
                  </a:lnTo>
                  <a:lnTo>
                    <a:pt x="67" y="794"/>
                  </a:lnTo>
                  <a:lnTo>
                    <a:pt x="69" y="792"/>
                  </a:lnTo>
                  <a:lnTo>
                    <a:pt x="70" y="790"/>
                  </a:lnTo>
                  <a:lnTo>
                    <a:pt x="72" y="790"/>
                  </a:lnTo>
                  <a:lnTo>
                    <a:pt x="74" y="790"/>
                  </a:lnTo>
                  <a:lnTo>
                    <a:pt x="78" y="792"/>
                  </a:lnTo>
                  <a:lnTo>
                    <a:pt x="80" y="792"/>
                  </a:lnTo>
                  <a:lnTo>
                    <a:pt x="80" y="790"/>
                  </a:lnTo>
                  <a:lnTo>
                    <a:pt x="86" y="786"/>
                  </a:lnTo>
                  <a:lnTo>
                    <a:pt x="89" y="786"/>
                  </a:lnTo>
                  <a:lnTo>
                    <a:pt x="91" y="784"/>
                  </a:lnTo>
                  <a:lnTo>
                    <a:pt x="95" y="782"/>
                  </a:lnTo>
                  <a:lnTo>
                    <a:pt x="101" y="779"/>
                  </a:lnTo>
                  <a:lnTo>
                    <a:pt x="108" y="775"/>
                  </a:lnTo>
                  <a:lnTo>
                    <a:pt x="110" y="773"/>
                  </a:lnTo>
                  <a:lnTo>
                    <a:pt x="112" y="773"/>
                  </a:lnTo>
                  <a:lnTo>
                    <a:pt x="114" y="773"/>
                  </a:lnTo>
                  <a:lnTo>
                    <a:pt x="116" y="775"/>
                  </a:lnTo>
                  <a:lnTo>
                    <a:pt x="120" y="775"/>
                  </a:lnTo>
                  <a:lnTo>
                    <a:pt x="122" y="775"/>
                  </a:lnTo>
                  <a:lnTo>
                    <a:pt x="124" y="775"/>
                  </a:lnTo>
                  <a:lnTo>
                    <a:pt x="126" y="775"/>
                  </a:lnTo>
                  <a:lnTo>
                    <a:pt x="126" y="773"/>
                  </a:lnTo>
                  <a:lnTo>
                    <a:pt x="126" y="771"/>
                  </a:lnTo>
                  <a:lnTo>
                    <a:pt x="127" y="769"/>
                  </a:lnTo>
                  <a:lnTo>
                    <a:pt x="127" y="765"/>
                  </a:lnTo>
                  <a:lnTo>
                    <a:pt x="127" y="761"/>
                  </a:lnTo>
                  <a:lnTo>
                    <a:pt x="127" y="756"/>
                  </a:lnTo>
                  <a:lnTo>
                    <a:pt x="129" y="752"/>
                  </a:lnTo>
                  <a:lnTo>
                    <a:pt x="131" y="748"/>
                  </a:lnTo>
                  <a:lnTo>
                    <a:pt x="135" y="744"/>
                  </a:lnTo>
                  <a:lnTo>
                    <a:pt x="135" y="742"/>
                  </a:lnTo>
                  <a:lnTo>
                    <a:pt x="137" y="741"/>
                  </a:lnTo>
                  <a:lnTo>
                    <a:pt x="141" y="737"/>
                  </a:lnTo>
                  <a:lnTo>
                    <a:pt x="146" y="731"/>
                  </a:lnTo>
                  <a:lnTo>
                    <a:pt x="148" y="727"/>
                  </a:lnTo>
                  <a:lnTo>
                    <a:pt x="148" y="725"/>
                  </a:lnTo>
                  <a:lnTo>
                    <a:pt x="150" y="723"/>
                  </a:lnTo>
                  <a:lnTo>
                    <a:pt x="150" y="722"/>
                  </a:lnTo>
                  <a:lnTo>
                    <a:pt x="150" y="718"/>
                  </a:lnTo>
                  <a:lnTo>
                    <a:pt x="152" y="716"/>
                  </a:lnTo>
                  <a:lnTo>
                    <a:pt x="152" y="714"/>
                  </a:lnTo>
                  <a:lnTo>
                    <a:pt x="154" y="714"/>
                  </a:lnTo>
                  <a:lnTo>
                    <a:pt x="156" y="714"/>
                  </a:lnTo>
                  <a:lnTo>
                    <a:pt x="156" y="712"/>
                  </a:lnTo>
                  <a:lnTo>
                    <a:pt x="158" y="712"/>
                  </a:lnTo>
                  <a:lnTo>
                    <a:pt x="162" y="710"/>
                  </a:lnTo>
                  <a:lnTo>
                    <a:pt x="164" y="708"/>
                  </a:lnTo>
                  <a:lnTo>
                    <a:pt x="164" y="706"/>
                  </a:lnTo>
                  <a:lnTo>
                    <a:pt x="164" y="704"/>
                  </a:lnTo>
                  <a:lnTo>
                    <a:pt x="164" y="701"/>
                  </a:lnTo>
                  <a:lnTo>
                    <a:pt x="164" y="699"/>
                  </a:lnTo>
                  <a:lnTo>
                    <a:pt x="162" y="697"/>
                  </a:lnTo>
                  <a:lnTo>
                    <a:pt x="162" y="693"/>
                  </a:lnTo>
                  <a:lnTo>
                    <a:pt x="164" y="691"/>
                  </a:lnTo>
                  <a:lnTo>
                    <a:pt x="164" y="686"/>
                  </a:lnTo>
                  <a:lnTo>
                    <a:pt x="162" y="686"/>
                  </a:lnTo>
                  <a:lnTo>
                    <a:pt x="162" y="684"/>
                  </a:lnTo>
                  <a:lnTo>
                    <a:pt x="160" y="684"/>
                  </a:lnTo>
                  <a:lnTo>
                    <a:pt x="158" y="682"/>
                  </a:lnTo>
                  <a:lnTo>
                    <a:pt x="156" y="680"/>
                  </a:lnTo>
                  <a:lnTo>
                    <a:pt x="154" y="678"/>
                  </a:lnTo>
                  <a:lnTo>
                    <a:pt x="154" y="676"/>
                  </a:lnTo>
                  <a:lnTo>
                    <a:pt x="154" y="674"/>
                  </a:lnTo>
                  <a:lnTo>
                    <a:pt x="154" y="672"/>
                  </a:lnTo>
                  <a:lnTo>
                    <a:pt x="152" y="668"/>
                  </a:lnTo>
                  <a:lnTo>
                    <a:pt x="150" y="667"/>
                  </a:lnTo>
                  <a:lnTo>
                    <a:pt x="150" y="665"/>
                  </a:lnTo>
                  <a:lnTo>
                    <a:pt x="150" y="663"/>
                  </a:lnTo>
                  <a:lnTo>
                    <a:pt x="150" y="661"/>
                  </a:lnTo>
                  <a:lnTo>
                    <a:pt x="152" y="655"/>
                  </a:lnTo>
                  <a:lnTo>
                    <a:pt x="152" y="653"/>
                  </a:lnTo>
                  <a:lnTo>
                    <a:pt x="152" y="651"/>
                  </a:lnTo>
                  <a:lnTo>
                    <a:pt x="150" y="651"/>
                  </a:lnTo>
                  <a:lnTo>
                    <a:pt x="146" y="646"/>
                  </a:lnTo>
                  <a:lnTo>
                    <a:pt x="141" y="644"/>
                  </a:lnTo>
                  <a:lnTo>
                    <a:pt x="139" y="642"/>
                  </a:lnTo>
                  <a:lnTo>
                    <a:pt x="137" y="642"/>
                  </a:lnTo>
                  <a:lnTo>
                    <a:pt x="137" y="640"/>
                  </a:lnTo>
                  <a:lnTo>
                    <a:pt x="135" y="640"/>
                  </a:lnTo>
                  <a:lnTo>
                    <a:pt x="137" y="638"/>
                  </a:lnTo>
                  <a:lnTo>
                    <a:pt x="137" y="636"/>
                  </a:lnTo>
                  <a:lnTo>
                    <a:pt x="139" y="636"/>
                  </a:lnTo>
                  <a:lnTo>
                    <a:pt x="141" y="634"/>
                  </a:lnTo>
                  <a:lnTo>
                    <a:pt x="145" y="632"/>
                  </a:lnTo>
                  <a:lnTo>
                    <a:pt x="152" y="625"/>
                  </a:lnTo>
                  <a:lnTo>
                    <a:pt x="158" y="623"/>
                  </a:lnTo>
                  <a:lnTo>
                    <a:pt x="164" y="615"/>
                  </a:lnTo>
                  <a:lnTo>
                    <a:pt x="173" y="608"/>
                  </a:lnTo>
                  <a:lnTo>
                    <a:pt x="175" y="606"/>
                  </a:lnTo>
                  <a:lnTo>
                    <a:pt x="175" y="604"/>
                  </a:lnTo>
                  <a:lnTo>
                    <a:pt x="177" y="600"/>
                  </a:lnTo>
                  <a:lnTo>
                    <a:pt x="179" y="598"/>
                  </a:lnTo>
                  <a:lnTo>
                    <a:pt x="179" y="594"/>
                  </a:lnTo>
                  <a:lnTo>
                    <a:pt x="179" y="592"/>
                  </a:lnTo>
                  <a:lnTo>
                    <a:pt x="179" y="591"/>
                  </a:lnTo>
                  <a:lnTo>
                    <a:pt x="179" y="587"/>
                  </a:lnTo>
                  <a:lnTo>
                    <a:pt x="179" y="585"/>
                  </a:lnTo>
                  <a:lnTo>
                    <a:pt x="179" y="581"/>
                  </a:lnTo>
                  <a:lnTo>
                    <a:pt x="179" y="577"/>
                  </a:lnTo>
                  <a:lnTo>
                    <a:pt x="181" y="573"/>
                  </a:lnTo>
                  <a:lnTo>
                    <a:pt x="183" y="570"/>
                  </a:lnTo>
                  <a:lnTo>
                    <a:pt x="184" y="566"/>
                  </a:lnTo>
                  <a:lnTo>
                    <a:pt x="190" y="560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2" y="554"/>
                  </a:lnTo>
                  <a:lnTo>
                    <a:pt x="192" y="551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0" y="545"/>
                  </a:lnTo>
                  <a:lnTo>
                    <a:pt x="192" y="543"/>
                  </a:lnTo>
                  <a:lnTo>
                    <a:pt x="192" y="541"/>
                  </a:lnTo>
                  <a:lnTo>
                    <a:pt x="194" y="539"/>
                  </a:lnTo>
                  <a:lnTo>
                    <a:pt x="194" y="537"/>
                  </a:lnTo>
                  <a:lnTo>
                    <a:pt x="194" y="535"/>
                  </a:lnTo>
                  <a:lnTo>
                    <a:pt x="194" y="534"/>
                  </a:lnTo>
                  <a:lnTo>
                    <a:pt x="192" y="532"/>
                  </a:lnTo>
                  <a:lnTo>
                    <a:pt x="190" y="530"/>
                  </a:lnTo>
                  <a:lnTo>
                    <a:pt x="188" y="528"/>
                  </a:lnTo>
                  <a:lnTo>
                    <a:pt x="184" y="528"/>
                  </a:lnTo>
                  <a:lnTo>
                    <a:pt x="183" y="526"/>
                  </a:lnTo>
                  <a:lnTo>
                    <a:pt x="183" y="524"/>
                  </a:lnTo>
                  <a:lnTo>
                    <a:pt x="183" y="522"/>
                  </a:lnTo>
                  <a:lnTo>
                    <a:pt x="184" y="522"/>
                  </a:lnTo>
                  <a:lnTo>
                    <a:pt x="184" y="520"/>
                  </a:lnTo>
                  <a:lnTo>
                    <a:pt x="186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4" y="515"/>
                  </a:lnTo>
                  <a:lnTo>
                    <a:pt x="184" y="513"/>
                  </a:lnTo>
                  <a:lnTo>
                    <a:pt x="186" y="511"/>
                  </a:lnTo>
                  <a:lnTo>
                    <a:pt x="186" y="509"/>
                  </a:lnTo>
                  <a:lnTo>
                    <a:pt x="186" y="507"/>
                  </a:lnTo>
                  <a:lnTo>
                    <a:pt x="186" y="505"/>
                  </a:lnTo>
                  <a:lnTo>
                    <a:pt x="186" y="503"/>
                  </a:lnTo>
                  <a:lnTo>
                    <a:pt x="183" y="499"/>
                  </a:lnTo>
                  <a:lnTo>
                    <a:pt x="183" y="497"/>
                  </a:lnTo>
                  <a:lnTo>
                    <a:pt x="181" y="497"/>
                  </a:lnTo>
                  <a:lnTo>
                    <a:pt x="181" y="496"/>
                  </a:lnTo>
                  <a:lnTo>
                    <a:pt x="181" y="494"/>
                  </a:lnTo>
                  <a:lnTo>
                    <a:pt x="181" y="492"/>
                  </a:lnTo>
                  <a:lnTo>
                    <a:pt x="183" y="490"/>
                  </a:lnTo>
                  <a:lnTo>
                    <a:pt x="184" y="488"/>
                  </a:lnTo>
                  <a:lnTo>
                    <a:pt x="184" y="486"/>
                  </a:lnTo>
                  <a:lnTo>
                    <a:pt x="186" y="484"/>
                  </a:lnTo>
                  <a:lnTo>
                    <a:pt x="186" y="482"/>
                  </a:lnTo>
                  <a:lnTo>
                    <a:pt x="184" y="480"/>
                  </a:lnTo>
                  <a:lnTo>
                    <a:pt x="184" y="478"/>
                  </a:lnTo>
                  <a:lnTo>
                    <a:pt x="183" y="477"/>
                  </a:lnTo>
                  <a:lnTo>
                    <a:pt x="181" y="477"/>
                  </a:lnTo>
                  <a:lnTo>
                    <a:pt x="181" y="475"/>
                  </a:lnTo>
                  <a:lnTo>
                    <a:pt x="181" y="473"/>
                  </a:lnTo>
                  <a:lnTo>
                    <a:pt x="181" y="471"/>
                  </a:lnTo>
                  <a:lnTo>
                    <a:pt x="181" y="467"/>
                  </a:lnTo>
                  <a:lnTo>
                    <a:pt x="183" y="461"/>
                  </a:lnTo>
                  <a:lnTo>
                    <a:pt x="184" y="459"/>
                  </a:lnTo>
                  <a:lnTo>
                    <a:pt x="184" y="458"/>
                  </a:lnTo>
                  <a:lnTo>
                    <a:pt x="186" y="456"/>
                  </a:lnTo>
                  <a:lnTo>
                    <a:pt x="186" y="454"/>
                  </a:lnTo>
                  <a:lnTo>
                    <a:pt x="184" y="448"/>
                  </a:lnTo>
                  <a:lnTo>
                    <a:pt x="184" y="446"/>
                  </a:lnTo>
                  <a:lnTo>
                    <a:pt x="183" y="446"/>
                  </a:lnTo>
                  <a:lnTo>
                    <a:pt x="183" y="444"/>
                  </a:lnTo>
                  <a:lnTo>
                    <a:pt x="181" y="442"/>
                  </a:lnTo>
                  <a:lnTo>
                    <a:pt x="179" y="440"/>
                  </a:lnTo>
                  <a:lnTo>
                    <a:pt x="179" y="439"/>
                  </a:lnTo>
                  <a:lnTo>
                    <a:pt x="179" y="437"/>
                  </a:lnTo>
                  <a:lnTo>
                    <a:pt x="179" y="435"/>
                  </a:lnTo>
                  <a:lnTo>
                    <a:pt x="179" y="433"/>
                  </a:lnTo>
                  <a:lnTo>
                    <a:pt x="181" y="431"/>
                  </a:lnTo>
                  <a:lnTo>
                    <a:pt x="181" y="429"/>
                  </a:lnTo>
                  <a:lnTo>
                    <a:pt x="179" y="427"/>
                  </a:lnTo>
                  <a:lnTo>
                    <a:pt x="179" y="425"/>
                  </a:lnTo>
                  <a:lnTo>
                    <a:pt x="177" y="423"/>
                  </a:lnTo>
                  <a:lnTo>
                    <a:pt x="177" y="421"/>
                  </a:lnTo>
                  <a:lnTo>
                    <a:pt x="173" y="420"/>
                  </a:lnTo>
                  <a:lnTo>
                    <a:pt x="171" y="420"/>
                  </a:lnTo>
                  <a:lnTo>
                    <a:pt x="169" y="420"/>
                  </a:lnTo>
                  <a:lnTo>
                    <a:pt x="167" y="420"/>
                  </a:lnTo>
                  <a:lnTo>
                    <a:pt x="164" y="420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0" y="421"/>
                  </a:lnTo>
                  <a:lnTo>
                    <a:pt x="145" y="420"/>
                  </a:lnTo>
                  <a:lnTo>
                    <a:pt x="141" y="418"/>
                  </a:lnTo>
                  <a:lnTo>
                    <a:pt x="139" y="416"/>
                  </a:lnTo>
                  <a:lnTo>
                    <a:pt x="135" y="414"/>
                  </a:lnTo>
                  <a:lnTo>
                    <a:pt x="133" y="412"/>
                  </a:lnTo>
                  <a:lnTo>
                    <a:pt x="131" y="408"/>
                  </a:lnTo>
                  <a:lnTo>
                    <a:pt x="131" y="406"/>
                  </a:lnTo>
                  <a:lnTo>
                    <a:pt x="129" y="404"/>
                  </a:lnTo>
                  <a:lnTo>
                    <a:pt x="129" y="402"/>
                  </a:lnTo>
                  <a:lnTo>
                    <a:pt x="129" y="401"/>
                  </a:lnTo>
                  <a:lnTo>
                    <a:pt x="131" y="399"/>
                  </a:lnTo>
                  <a:lnTo>
                    <a:pt x="133" y="397"/>
                  </a:lnTo>
                  <a:lnTo>
                    <a:pt x="133" y="393"/>
                  </a:lnTo>
                  <a:lnTo>
                    <a:pt x="135" y="389"/>
                  </a:lnTo>
                  <a:lnTo>
                    <a:pt x="137" y="387"/>
                  </a:lnTo>
                  <a:lnTo>
                    <a:pt x="139" y="385"/>
                  </a:lnTo>
                  <a:lnTo>
                    <a:pt x="141" y="385"/>
                  </a:lnTo>
                  <a:lnTo>
                    <a:pt x="143" y="385"/>
                  </a:lnTo>
                  <a:lnTo>
                    <a:pt x="145" y="385"/>
                  </a:lnTo>
                  <a:lnTo>
                    <a:pt x="146" y="387"/>
                  </a:lnTo>
                  <a:lnTo>
                    <a:pt x="148" y="387"/>
                  </a:lnTo>
                  <a:lnTo>
                    <a:pt x="154" y="387"/>
                  </a:lnTo>
                  <a:lnTo>
                    <a:pt x="156" y="387"/>
                  </a:lnTo>
                  <a:lnTo>
                    <a:pt x="158" y="387"/>
                  </a:lnTo>
                  <a:lnTo>
                    <a:pt x="160" y="385"/>
                  </a:lnTo>
                  <a:lnTo>
                    <a:pt x="162" y="385"/>
                  </a:lnTo>
                  <a:lnTo>
                    <a:pt x="164" y="385"/>
                  </a:lnTo>
                  <a:lnTo>
                    <a:pt x="165" y="385"/>
                  </a:lnTo>
                  <a:lnTo>
                    <a:pt x="167" y="385"/>
                  </a:lnTo>
                  <a:lnTo>
                    <a:pt x="169" y="387"/>
                  </a:lnTo>
                  <a:lnTo>
                    <a:pt x="171" y="387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9" y="385"/>
                  </a:lnTo>
                  <a:lnTo>
                    <a:pt x="181" y="385"/>
                  </a:lnTo>
                  <a:lnTo>
                    <a:pt x="184" y="383"/>
                  </a:lnTo>
                  <a:lnTo>
                    <a:pt x="184" y="382"/>
                  </a:lnTo>
                  <a:lnTo>
                    <a:pt x="188" y="382"/>
                  </a:lnTo>
                  <a:lnTo>
                    <a:pt x="190" y="382"/>
                  </a:lnTo>
                  <a:lnTo>
                    <a:pt x="192" y="382"/>
                  </a:lnTo>
                  <a:lnTo>
                    <a:pt x="196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202" y="378"/>
                  </a:lnTo>
                  <a:lnTo>
                    <a:pt x="203" y="378"/>
                  </a:lnTo>
                  <a:lnTo>
                    <a:pt x="203" y="376"/>
                  </a:lnTo>
                  <a:lnTo>
                    <a:pt x="202" y="374"/>
                  </a:lnTo>
                  <a:lnTo>
                    <a:pt x="202" y="370"/>
                  </a:lnTo>
                  <a:lnTo>
                    <a:pt x="200" y="368"/>
                  </a:lnTo>
                  <a:lnTo>
                    <a:pt x="198" y="364"/>
                  </a:lnTo>
                  <a:lnTo>
                    <a:pt x="196" y="364"/>
                  </a:lnTo>
                  <a:lnTo>
                    <a:pt x="196" y="363"/>
                  </a:lnTo>
                  <a:lnTo>
                    <a:pt x="196" y="361"/>
                  </a:lnTo>
                  <a:lnTo>
                    <a:pt x="196" y="359"/>
                  </a:lnTo>
                  <a:lnTo>
                    <a:pt x="196" y="357"/>
                  </a:lnTo>
                  <a:lnTo>
                    <a:pt x="196" y="355"/>
                  </a:lnTo>
                  <a:lnTo>
                    <a:pt x="194" y="355"/>
                  </a:lnTo>
                  <a:lnTo>
                    <a:pt x="192" y="355"/>
                  </a:lnTo>
                  <a:lnTo>
                    <a:pt x="192" y="353"/>
                  </a:lnTo>
                  <a:lnTo>
                    <a:pt x="190" y="351"/>
                  </a:lnTo>
                  <a:lnTo>
                    <a:pt x="188" y="349"/>
                  </a:lnTo>
                  <a:lnTo>
                    <a:pt x="186" y="349"/>
                  </a:lnTo>
                  <a:lnTo>
                    <a:pt x="186" y="347"/>
                  </a:lnTo>
                  <a:lnTo>
                    <a:pt x="186" y="345"/>
                  </a:lnTo>
                  <a:lnTo>
                    <a:pt x="184" y="345"/>
                  </a:lnTo>
                  <a:lnTo>
                    <a:pt x="183" y="345"/>
                  </a:lnTo>
                  <a:lnTo>
                    <a:pt x="184" y="345"/>
                  </a:lnTo>
                  <a:lnTo>
                    <a:pt x="184" y="344"/>
                  </a:lnTo>
                  <a:lnTo>
                    <a:pt x="183" y="342"/>
                  </a:lnTo>
                  <a:lnTo>
                    <a:pt x="181" y="342"/>
                  </a:lnTo>
                  <a:lnTo>
                    <a:pt x="181" y="340"/>
                  </a:lnTo>
                  <a:lnTo>
                    <a:pt x="181" y="338"/>
                  </a:lnTo>
                  <a:lnTo>
                    <a:pt x="181" y="336"/>
                  </a:lnTo>
                  <a:lnTo>
                    <a:pt x="181" y="334"/>
                  </a:lnTo>
                  <a:lnTo>
                    <a:pt x="181" y="332"/>
                  </a:lnTo>
                  <a:lnTo>
                    <a:pt x="179" y="330"/>
                  </a:lnTo>
                  <a:lnTo>
                    <a:pt x="179" y="328"/>
                  </a:lnTo>
                  <a:lnTo>
                    <a:pt x="179" y="326"/>
                  </a:lnTo>
                  <a:lnTo>
                    <a:pt x="177" y="326"/>
                  </a:lnTo>
                  <a:lnTo>
                    <a:pt x="177" y="325"/>
                  </a:lnTo>
                  <a:lnTo>
                    <a:pt x="175" y="325"/>
                  </a:lnTo>
                  <a:lnTo>
                    <a:pt x="175" y="323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1" y="319"/>
                  </a:lnTo>
                  <a:lnTo>
                    <a:pt x="169" y="319"/>
                  </a:lnTo>
                  <a:lnTo>
                    <a:pt x="167" y="317"/>
                  </a:lnTo>
                  <a:lnTo>
                    <a:pt x="167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9" y="313"/>
                  </a:lnTo>
                  <a:lnTo>
                    <a:pt x="171" y="313"/>
                  </a:lnTo>
                  <a:lnTo>
                    <a:pt x="173" y="313"/>
                  </a:lnTo>
                  <a:lnTo>
                    <a:pt x="175" y="311"/>
                  </a:lnTo>
                  <a:lnTo>
                    <a:pt x="177" y="311"/>
                  </a:lnTo>
                  <a:lnTo>
                    <a:pt x="177" y="309"/>
                  </a:lnTo>
                  <a:lnTo>
                    <a:pt x="177" y="307"/>
                  </a:lnTo>
                  <a:lnTo>
                    <a:pt x="177" y="306"/>
                  </a:lnTo>
                  <a:lnTo>
                    <a:pt x="175" y="306"/>
                  </a:lnTo>
                  <a:lnTo>
                    <a:pt x="173" y="302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9" y="300"/>
                  </a:lnTo>
                  <a:lnTo>
                    <a:pt x="181" y="302"/>
                  </a:lnTo>
                  <a:lnTo>
                    <a:pt x="183" y="304"/>
                  </a:lnTo>
                  <a:lnTo>
                    <a:pt x="184" y="306"/>
                  </a:lnTo>
                  <a:lnTo>
                    <a:pt x="186" y="307"/>
                  </a:lnTo>
                  <a:lnTo>
                    <a:pt x="186" y="309"/>
                  </a:lnTo>
                  <a:lnTo>
                    <a:pt x="188" y="309"/>
                  </a:lnTo>
                  <a:lnTo>
                    <a:pt x="188" y="307"/>
                  </a:lnTo>
                  <a:lnTo>
                    <a:pt x="188" y="306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298"/>
                  </a:lnTo>
                  <a:lnTo>
                    <a:pt x="194" y="296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198" y="298"/>
                  </a:lnTo>
                  <a:lnTo>
                    <a:pt x="200" y="298"/>
                  </a:lnTo>
                  <a:lnTo>
                    <a:pt x="200" y="300"/>
                  </a:lnTo>
                  <a:lnTo>
                    <a:pt x="198" y="302"/>
                  </a:lnTo>
                  <a:lnTo>
                    <a:pt x="200" y="304"/>
                  </a:lnTo>
                  <a:lnTo>
                    <a:pt x="202" y="306"/>
                  </a:lnTo>
                  <a:lnTo>
                    <a:pt x="203" y="306"/>
                  </a:lnTo>
                  <a:lnTo>
                    <a:pt x="205" y="306"/>
                  </a:lnTo>
                  <a:lnTo>
                    <a:pt x="205" y="302"/>
                  </a:lnTo>
                  <a:lnTo>
                    <a:pt x="205" y="298"/>
                  </a:lnTo>
                  <a:lnTo>
                    <a:pt x="207" y="298"/>
                  </a:lnTo>
                  <a:lnTo>
                    <a:pt x="209" y="298"/>
                  </a:lnTo>
                  <a:lnTo>
                    <a:pt x="211" y="298"/>
                  </a:lnTo>
                  <a:lnTo>
                    <a:pt x="213" y="298"/>
                  </a:lnTo>
                  <a:lnTo>
                    <a:pt x="215" y="302"/>
                  </a:lnTo>
                  <a:lnTo>
                    <a:pt x="217" y="302"/>
                  </a:lnTo>
                  <a:lnTo>
                    <a:pt x="219" y="302"/>
                  </a:lnTo>
                  <a:lnTo>
                    <a:pt x="221" y="300"/>
                  </a:lnTo>
                  <a:lnTo>
                    <a:pt x="221" y="298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19" y="290"/>
                  </a:lnTo>
                  <a:lnTo>
                    <a:pt x="219" y="288"/>
                  </a:lnTo>
                  <a:lnTo>
                    <a:pt x="219" y="287"/>
                  </a:lnTo>
                  <a:lnTo>
                    <a:pt x="217" y="285"/>
                  </a:lnTo>
                  <a:lnTo>
                    <a:pt x="219" y="285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83"/>
                  </a:lnTo>
                  <a:lnTo>
                    <a:pt x="217" y="285"/>
                  </a:lnTo>
                  <a:lnTo>
                    <a:pt x="215" y="287"/>
                  </a:lnTo>
                  <a:lnTo>
                    <a:pt x="213" y="287"/>
                  </a:lnTo>
                  <a:lnTo>
                    <a:pt x="213" y="285"/>
                  </a:lnTo>
                  <a:lnTo>
                    <a:pt x="209" y="281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3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69"/>
                  </a:lnTo>
                  <a:lnTo>
                    <a:pt x="213" y="269"/>
                  </a:lnTo>
                  <a:lnTo>
                    <a:pt x="215" y="268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2"/>
                  </a:lnTo>
                  <a:lnTo>
                    <a:pt x="221" y="260"/>
                  </a:lnTo>
                  <a:lnTo>
                    <a:pt x="219" y="256"/>
                  </a:lnTo>
                  <a:lnTo>
                    <a:pt x="219" y="254"/>
                  </a:lnTo>
                  <a:lnTo>
                    <a:pt x="221" y="252"/>
                  </a:lnTo>
                  <a:lnTo>
                    <a:pt x="221" y="251"/>
                  </a:lnTo>
                  <a:lnTo>
                    <a:pt x="222" y="252"/>
                  </a:lnTo>
                  <a:lnTo>
                    <a:pt x="222" y="254"/>
                  </a:lnTo>
                  <a:lnTo>
                    <a:pt x="224" y="252"/>
                  </a:lnTo>
                  <a:lnTo>
                    <a:pt x="226" y="252"/>
                  </a:lnTo>
                  <a:lnTo>
                    <a:pt x="228" y="252"/>
                  </a:lnTo>
                  <a:lnTo>
                    <a:pt x="228" y="254"/>
                  </a:lnTo>
                  <a:lnTo>
                    <a:pt x="228" y="256"/>
                  </a:lnTo>
                  <a:lnTo>
                    <a:pt x="228" y="258"/>
                  </a:lnTo>
                  <a:lnTo>
                    <a:pt x="232" y="258"/>
                  </a:lnTo>
                  <a:lnTo>
                    <a:pt x="234" y="256"/>
                  </a:lnTo>
                  <a:lnTo>
                    <a:pt x="238" y="258"/>
                  </a:lnTo>
                  <a:lnTo>
                    <a:pt x="240" y="256"/>
                  </a:lnTo>
                  <a:lnTo>
                    <a:pt x="240" y="254"/>
                  </a:lnTo>
                  <a:lnTo>
                    <a:pt x="240" y="252"/>
                  </a:lnTo>
                  <a:lnTo>
                    <a:pt x="240" y="251"/>
                  </a:lnTo>
                  <a:lnTo>
                    <a:pt x="241" y="247"/>
                  </a:lnTo>
                  <a:lnTo>
                    <a:pt x="241" y="245"/>
                  </a:lnTo>
                  <a:lnTo>
                    <a:pt x="245" y="247"/>
                  </a:lnTo>
                  <a:lnTo>
                    <a:pt x="247" y="247"/>
                  </a:lnTo>
                  <a:lnTo>
                    <a:pt x="249" y="245"/>
                  </a:lnTo>
                  <a:lnTo>
                    <a:pt x="249" y="243"/>
                  </a:lnTo>
                  <a:lnTo>
                    <a:pt x="249" y="241"/>
                  </a:lnTo>
                  <a:lnTo>
                    <a:pt x="249" y="239"/>
                  </a:lnTo>
                  <a:lnTo>
                    <a:pt x="245" y="235"/>
                  </a:lnTo>
                  <a:lnTo>
                    <a:pt x="245" y="232"/>
                  </a:lnTo>
                  <a:lnTo>
                    <a:pt x="247" y="232"/>
                  </a:lnTo>
                  <a:lnTo>
                    <a:pt x="251" y="232"/>
                  </a:lnTo>
                  <a:lnTo>
                    <a:pt x="253" y="230"/>
                  </a:lnTo>
                  <a:lnTo>
                    <a:pt x="251" y="230"/>
                  </a:lnTo>
                  <a:lnTo>
                    <a:pt x="251" y="228"/>
                  </a:lnTo>
                  <a:lnTo>
                    <a:pt x="253" y="228"/>
                  </a:lnTo>
                  <a:lnTo>
                    <a:pt x="255" y="226"/>
                  </a:lnTo>
                  <a:lnTo>
                    <a:pt x="257" y="226"/>
                  </a:lnTo>
                  <a:lnTo>
                    <a:pt x="257" y="224"/>
                  </a:lnTo>
                  <a:lnTo>
                    <a:pt x="259" y="224"/>
                  </a:lnTo>
                  <a:lnTo>
                    <a:pt x="257" y="222"/>
                  </a:lnTo>
                  <a:lnTo>
                    <a:pt x="257" y="220"/>
                  </a:lnTo>
                  <a:lnTo>
                    <a:pt x="259" y="220"/>
                  </a:lnTo>
                  <a:lnTo>
                    <a:pt x="259" y="218"/>
                  </a:lnTo>
                  <a:lnTo>
                    <a:pt x="260" y="218"/>
                  </a:lnTo>
                  <a:lnTo>
                    <a:pt x="260" y="216"/>
                  </a:lnTo>
                  <a:lnTo>
                    <a:pt x="262" y="216"/>
                  </a:lnTo>
                  <a:lnTo>
                    <a:pt x="262" y="214"/>
                  </a:lnTo>
                  <a:lnTo>
                    <a:pt x="262" y="213"/>
                  </a:lnTo>
                  <a:lnTo>
                    <a:pt x="262" y="211"/>
                  </a:lnTo>
                  <a:lnTo>
                    <a:pt x="262" y="209"/>
                  </a:lnTo>
                  <a:lnTo>
                    <a:pt x="260" y="209"/>
                  </a:lnTo>
                  <a:lnTo>
                    <a:pt x="260" y="207"/>
                  </a:lnTo>
                  <a:lnTo>
                    <a:pt x="260" y="205"/>
                  </a:lnTo>
                  <a:lnTo>
                    <a:pt x="259" y="205"/>
                  </a:lnTo>
                  <a:lnTo>
                    <a:pt x="257" y="207"/>
                  </a:lnTo>
                  <a:lnTo>
                    <a:pt x="255" y="207"/>
                  </a:lnTo>
                  <a:lnTo>
                    <a:pt x="255" y="209"/>
                  </a:lnTo>
                  <a:lnTo>
                    <a:pt x="253" y="209"/>
                  </a:lnTo>
                  <a:lnTo>
                    <a:pt x="251" y="209"/>
                  </a:lnTo>
                  <a:lnTo>
                    <a:pt x="251" y="207"/>
                  </a:lnTo>
                  <a:lnTo>
                    <a:pt x="249" y="207"/>
                  </a:lnTo>
                  <a:lnTo>
                    <a:pt x="249" y="205"/>
                  </a:lnTo>
                  <a:lnTo>
                    <a:pt x="249" y="203"/>
                  </a:lnTo>
                  <a:lnTo>
                    <a:pt x="251" y="203"/>
                  </a:lnTo>
                  <a:lnTo>
                    <a:pt x="251" y="201"/>
                  </a:lnTo>
                  <a:lnTo>
                    <a:pt x="253" y="201"/>
                  </a:lnTo>
                  <a:lnTo>
                    <a:pt x="255" y="199"/>
                  </a:lnTo>
                  <a:lnTo>
                    <a:pt x="255" y="197"/>
                  </a:lnTo>
                  <a:lnTo>
                    <a:pt x="253" y="197"/>
                  </a:lnTo>
                  <a:lnTo>
                    <a:pt x="253" y="195"/>
                  </a:lnTo>
                  <a:lnTo>
                    <a:pt x="255" y="195"/>
                  </a:lnTo>
                  <a:lnTo>
                    <a:pt x="257" y="195"/>
                  </a:lnTo>
                  <a:lnTo>
                    <a:pt x="257" y="194"/>
                  </a:lnTo>
                  <a:lnTo>
                    <a:pt x="257" y="195"/>
                  </a:lnTo>
                  <a:lnTo>
                    <a:pt x="259" y="195"/>
                  </a:lnTo>
                  <a:lnTo>
                    <a:pt x="259" y="194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4"/>
                  </a:lnTo>
                  <a:lnTo>
                    <a:pt x="266" y="194"/>
                  </a:lnTo>
                  <a:lnTo>
                    <a:pt x="268" y="194"/>
                  </a:lnTo>
                  <a:lnTo>
                    <a:pt x="268" y="192"/>
                  </a:lnTo>
                  <a:lnTo>
                    <a:pt x="268" y="190"/>
                  </a:lnTo>
                  <a:lnTo>
                    <a:pt x="266" y="190"/>
                  </a:lnTo>
                  <a:lnTo>
                    <a:pt x="264" y="188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8" y="182"/>
                  </a:lnTo>
                  <a:lnTo>
                    <a:pt x="268" y="180"/>
                  </a:lnTo>
                  <a:lnTo>
                    <a:pt x="270" y="180"/>
                  </a:lnTo>
                  <a:lnTo>
                    <a:pt x="270" y="178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6" y="175"/>
                  </a:lnTo>
                  <a:lnTo>
                    <a:pt x="278" y="175"/>
                  </a:lnTo>
                  <a:lnTo>
                    <a:pt x="279" y="175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8" y="178"/>
                  </a:lnTo>
                  <a:lnTo>
                    <a:pt x="276" y="178"/>
                  </a:lnTo>
                  <a:lnTo>
                    <a:pt x="276" y="180"/>
                  </a:lnTo>
                  <a:lnTo>
                    <a:pt x="276" y="182"/>
                  </a:lnTo>
                  <a:lnTo>
                    <a:pt x="278" y="182"/>
                  </a:lnTo>
                  <a:lnTo>
                    <a:pt x="278" y="184"/>
                  </a:lnTo>
                  <a:lnTo>
                    <a:pt x="279" y="184"/>
                  </a:lnTo>
                  <a:lnTo>
                    <a:pt x="279" y="186"/>
                  </a:lnTo>
                  <a:lnTo>
                    <a:pt x="279" y="188"/>
                  </a:lnTo>
                  <a:lnTo>
                    <a:pt x="279" y="190"/>
                  </a:lnTo>
                  <a:lnTo>
                    <a:pt x="281" y="190"/>
                  </a:lnTo>
                  <a:lnTo>
                    <a:pt x="283" y="188"/>
                  </a:lnTo>
                  <a:lnTo>
                    <a:pt x="283" y="186"/>
                  </a:lnTo>
                  <a:lnTo>
                    <a:pt x="283" y="184"/>
                  </a:lnTo>
                  <a:lnTo>
                    <a:pt x="283" y="182"/>
                  </a:lnTo>
                  <a:lnTo>
                    <a:pt x="283" y="180"/>
                  </a:lnTo>
                  <a:lnTo>
                    <a:pt x="283" y="178"/>
                  </a:lnTo>
                  <a:lnTo>
                    <a:pt x="285" y="178"/>
                  </a:lnTo>
                  <a:lnTo>
                    <a:pt x="285" y="176"/>
                  </a:lnTo>
                  <a:lnTo>
                    <a:pt x="287" y="176"/>
                  </a:lnTo>
                  <a:lnTo>
                    <a:pt x="287" y="175"/>
                  </a:lnTo>
                  <a:lnTo>
                    <a:pt x="289" y="175"/>
                  </a:lnTo>
                  <a:lnTo>
                    <a:pt x="289" y="173"/>
                  </a:lnTo>
                  <a:lnTo>
                    <a:pt x="291" y="173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5" y="167"/>
                  </a:lnTo>
                  <a:lnTo>
                    <a:pt x="297" y="165"/>
                  </a:lnTo>
                  <a:lnTo>
                    <a:pt x="298" y="165"/>
                  </a:lnTo>
                  <a:lnTo>
                    <a:pt x="298" y="163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4" y="159"/>
                  </a:lnTo>
                  <a:lnTo>
                    <a:pt x="304" y="157"/>
                  </a:lnTo>
                  <a:lnTo>
                    <a:pt x="306" y="156"/>
                  </a:lnTo>
                  <a:lnTo>
                    <a:pt x="306" y="154"/>
                  </a:lnTo>
                  <a:lnTo>
                    <a:pt x="308" y="152"/>
                  </a:lnTo>
                  <a:lnTo>
                    <a:pt x="310" y="150"/>
                  </a:lnTo>
                  <a:lnTo>
                    <a:pt x="310" y="148"/>
                  </a:lnTo>
                  <a:lnTo>
                    <a:pt x="312" y="148"/>
                  </a:lnTo>
                  <a:lnTo>
                    <a:pt x="310" y="148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4" y="140"/>
                  </a:lnTo>
                  <a:lnTo>
                    <a:pt x="312" y="140"/>
                  </a:lnTo>
                  <a:lnTo>
                    <a:pt x="312" y="138"/>
                  </a:lnTo>
                  <a:lnTo>
                    <a:pt x="312" y="137"/>
                  </a:lnTo>
                  <a:lnTo>
                    <a:pt x="314" y="135"/>
                  </a:lnTo>
                  <a:lnTo>
                    <a:pt x="314" y="133"/>
                  </a:lnTo>
                  <a:lnTo>
                    <a:pt x="316" y="131"/>
                  </a:lnTo>
                  <a:lnTo>
                    <a:pt x="317" y="131"/>
                  </a:lnTo>
                  <a:lnTo>
                    <a:pt x="319" y="131"/>
                  </a:lnTo>
                  <a:lnTo>
                    <a:pt x="321" y="129"/>
                  </a:lnTo>
                  <a:lnTo>
                    <a:pt x="323" y="129"/>
                  </a:lnTo>
                  <a:lnTo>
                    <a:pt x="323" y="131"/>
                  </a:lnTo>
                  <a:lnTo>
                    <a:pt x="325" y="131"/>
                  </a:lnTo>
                  <a:lnTo>
                    <a:pt x="325" y="133"/>
                  </a:lnTo>
                  <a:lnTo>
                    <a:pt x="327" y="133"/>
                  </a:lnTo>
                  <a:lnTo>
                    <a:pt x="327" y="135"/>
                  </a:lnTo>
                  <a:lnTo>
                    <a:pt x="329" y="135"/>
                  </a:lnTo>
                  <a:lnTo>
                    <a:pt x="329" y="137"/>
                  </a:lnTo>
                  <a:lnTo>
                    <a:pt x="331" y="137"/>
                  </a:lnTo>
                  <a:lnTo>
                    <a:pt x="333" y="137"/>
                  </a:lnTo>
                  <a:lnTo>
                    <a:pt x="335" y="137"/>
                  </a:lnTo>
                  <a:lnTo>
                    <a:pt x="336" y="137"/>
                  </a:lnTo>
                  <a:lnTo>
                    <a:pt x="338" y="137"/>
                  </a:lnTo>
                  <a:lnTo>
                    <a:pt x="342" y="135"/>
                  </a:lnTo>
                  <a:lnTo>
                    <a:pt x="344" y="133"/>
                  </a:lnTo>
                  <a:lnTo>
                    <a:pt x="344" y="131"/>
                  </a:lnTo>
                  <a:lnTo>
                    <a:pt x="346" y="129"/>
                  </a:lnTo>
                  <a:lnTo>
                    <a:pt x="348" y="127"/>
                  </a:lnTo>
                  <a:lnTo>
                    <a:pt x="348" y="125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50" y="119"/>
                  </a:lnTo>
                  <a:lnTo>
                    <a:pt x="350" y="118"/>
                  </a:lnTo>
                  <a:lnTo>
                    <a:pt x="352" y="118"/>
                  </a:lnTo>
                  <a:lnTo>
                    <a:pt x="354" y="118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1" y="118"/>
                  </a:lnTo>
                  <a:lnTo>
                    <a:pt x="363" y="118"/>
                  </a:lnTo>
                  <a:lnTo>
                    <a:pt x="365" y="118"/>
                  </a:lnTo>
                  <a:lnTo>
                    <a:pt x="367" y="118"/>
                  </a:lnTo>
                  <a:lnTo>
                    <a:pt x="369" y="118"/>
                  </a:lnTo>
                  <a:lnTo>
                    <a:pt x="369" y="119"/>
                  </a:lnTo>
                  <a:lnTo>
                    <a:pt x="371" y="119"/>
                  </a:lnTo>
                  <a:lnTo>
                    <a:pt x="373" y="118"/>
                  </a:lnTo>
                  <a:lnTo>
                    <a:pt x="374" y="118"/>
                  </a:lnTo>
                  <a:lnTo>
                    <a:pt x="376" y="118"/>
                  </a:lnTo>
                  <a:lnTo>
                    <a:pt x="376" y="116"/>
                  </a:lnTo>
                  <a:lnTo>
                    <a:pt x="378" y="116"/>
                  </a:lnTo>
                  <a:lnTo>
                    <a:pt x="380" y="116"/>
                  </a:lnTo>
                  <a:lnTo>
                    <a:pt x="382" y="114"/>
                  </a:lnTo>
                  <a:lnTo>
                    <a:pt x="384" y="114"/>
                  </a:lnTo>
                  <a:lnTo>
                    <a:pt x="386" y="114"/>
                  </a:lnTo>
                  <a:lnTo>
                    <a:pt x="386" y="112"/>
                  </a:lnTo>
                  <a:lnTo>
                    <a:pt x="388" y="110"/>
                  </a:lnTo>
                  <a:lnTo>
                    <a:pt x="390" y="110"/>
                  </a:lnTo>
                  <a:lnTo>
                    <a:pt x="392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5" y="104"/>
                  </a:lnTo>
                  <a:lnTo>
                    <a:pt x="397" y="104"/>
                  </a:lnTo>
                  <a:lnTo>
                    <a:pt x="397" y="102"/>
                  </a:lnTo>
                  <a:lnTo>
                    <a:pt x="399" y="102"/>
                  </a:lnTo>
                  <a:lnTo>
                    <a:pt x="399" y="100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1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5" y="93"/>
                  </a:lnTo>
                  <a:lnTo>
                    <a:pt x="407" y="93"/>
                  </a:lnTo>
                  <a:lnTo>
                    <a:pt x="409" y="91"/>
                  </a:lnTo>
                  <a:lnTo>
                    <a:pt x="411" y="91"/>
                  </a:lnTo>
                  <a:lnTo>
                    <a:pt x="411" y="93"/>
                  </a:lnTo>
                  <a:lnTo>
                    <a:pt x="412" y="93"/>
                  </a:lnTo>
                  <a:lnTo>
                    <a:pt x="414" y="95"/>
                  </a:lnTo>
                  <a:lnTo>
                    <a:pt x="416" y="97"/>
                  </a:lnTo>
                  <a:lnTo>
                    <a:pt x="418" y="97"/>
                  </a:lnTo>
                  <a:lnTo>
                    <a:pt x="420" y="97"/>
                  </a:lnTo>
                  <a:lnTo>
                    <a:pt x="420" y="99"/>
                  </a:lnTo>
                  <a:lnTo>
                    <a:pt x="420" y="100"/>
                  </a:lnTo>
                  <a:lnTo>
                    <a:pt x="422" y="100"/>
                  </a:lnTo>
                  <a:lnTo>
                    <a:pt x="422" y="99"/>
                  </a:lnTo>
                  <a:lnTo>
                    <a:pt x="424" y="100"/>
                  </a:lnTo>
                  <a:lnTo>
                    <a:pt x="422" y="100"/>
                  </a:lnTo>
                  <a:lnTo>
                    <a:pt x="422" y="102"/>
                  </a:lnTo>
                  <a:lnTo>
                    <a:pt x="422" y="104"/>
                  </a:lnTo>
                  <a:lnTo>
                    <a:pt x="424" y="104"/>
                  </a:lnTo>
                  <a:lnTo>
                    <a:pt x="426" y="106"/>
                  </a:lnTo>
                  <a:lnTo>
                    <a:pt x="426" y="108"/>
                  </a:lnTo>
                  <a:lnTo>
                    <a:pt x="428" y="110"/>
                  </a:lnTo>
                  <a:lnTo>
                    <a:pt x="430" y="110"/>
                  </a:lnTo>
                  <a:lnTo>
                    <a:pt x="431" y="110"/>
                  </a:lnTo>
                  <a:lnTo>
                    <a:pt x="431" y="108"/>
                  </a:lnTo>
                  <a:lnTo>
                    <a:pt x="433" y="106"/>
                  </a:lnTo>
                  <a:lnTo>
                    <a:pt x="435" y="106"/>
                  </a:lnTo>
                  <a:lnTo>
                    <a:pt x="435" y="104"/>
                  </a:lnTo>
                  <a:lnTo>
                    <a:pt x="435" y="102"/>
                  </a:lnTo>
                  <a:lnTo>
                    <a:pt x="437" y="102"/>
                  </a:lnTo>
                  <a:lnTo>
                    <a:pt x="439" y="102"/>
                  </a:lnTo>
                  <a:lnTo>
                    <a:pt x="441" y="102"/>
                  </a:lnTo>
                  <a:lnTo>
                    <a:pt x="443" y="102"/>
                  </a:lnTo>
                  <a:lnTo>
                    <a:pt x="443" y="104"/>
                  </a:lnTo>
                  <a:lnTo>
                    <a:pt x="443" y="102"/>
                  </a:lnTo>
                  <a:lnTo>
                    <a:pt x="443" y="100"/>
                  </a:lnTo>
                  <a:lnTo>
                    <a:pt x="443" y="99"/>
                  </a:lnTo>
                  <a:lnTo>
                    <a:pt x="445" y="99"/>
                  </a:lnTo>
                  <a:lnTo>
                    <a:pt x="445" y="97"/>
                  </a:lnTo>
                  <a:lnTo>
                    <a:pt x="445" y="95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7" y="91"/>
                  </a:lnTo>
                  <a:lnTo>
                    <a:pt x="447" y="89"/>
                  </a:lnTo>
                  <a:lnTo>
                    <a:pt x="445" y="89"/>
                  </a:lnTo>
                  <a:lnTo>
                    <a:pt x="445" y="87"/>
                  </a:lnTo>
                  <a:lnTo>
                    <a:pt x="445" y="85"/>
                  </a:lnTo>
                  <a:lnTo>
                    <a:pt x="443" y="83"/>
                  </a:lnTo>
                  <a:lnTo>
                    <a:pt x="443" y="81"/>
                  </a:lnTo>
                  <a:lnTo>
                    <a:pt x="443" y="80"/>
                  </a:lnTo>
                  <a:lnTo>
                    <a:pt x="443" y="78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5" y="72"/>
                  </a:lnTo>
                  <a:lnTo>
                    <a:pt x="445" y="70"/>
                  </a:lnTo>
                  <a:lnTo>
                    <a:pt x="445" y="68"/>
                  </a:lnTo>
                  <a:lnTo>
                    <a:pt x="447" y="66"/>
                  </a:lnTo>
                  <a:lnTo>
                    <a:pt x="449" y="64"/>
                  </a:lnTo>
                  <a:lnTo>
                    <a:pt x="449" y="62"/>
                  </a:lnTo>
                  <a:lnTo>
                    <a:pt x="456" y="57"/>
                  </a:lnTo>
                  <a:lnTo>
                    <a:pt x="458" y="57"/>
                  </a:lnTo>
                  <a:lnTo>
                    <a:pt x="458" y="55"/>
                  </a:lnTo>
                  <a:lnTo>
                    <a:pt x="460" y="55"/>
                  </a:lnTo>
                  <a:lnTo>
                    <a:pt x="460" y="53"/>
                  </a:lnTo>
                  <a:lnTo>
                    <a:pt x="462" y="53"/>
                  </a:lnTo>
                  <a:lnTo>
                    <a:pt x="462" y="51"/>
                  </a:lnTo>
                  <a:lnTo>
                    <a:pt x="464" y="51"/>
                  </a:lnTo>
                  <a:lnTo>
                    <a:pt x="466" y="49"/>
                  </a:lnTo>
                  <a:lnTo>
                    <a:pt x="468" y="47"/>
                  </a:lnTo>
                  <a:lnTo>
                    <a:pt x="468" y="45"/>
                  </a:lnTo>
                  <a:lnTo>
                    <a:pt x="470" y="45"/>
                  </a:lnTo>
                  <a:lnTo>
                    <a:pt x="470" y="43"/>
                  </a:lnTo>
                  <a:lnTo>
                    <a:pt x="471" y="42"/>
                  </a:lnTo>
                  <a:lnTo>
                    <a:pt x="471" y="40"/>
                  </a:lnTo>
                  <a:lnTo>
                    <a:pt x="473" y="38"/>
                  </a:lnTo>
                  <a:lnTo>
                    <a:pt x="473" y="36"/>
                  </a:lnTo>
                  <a:lnTo>
                    <a:pt x="473" y="34"/>
                  </a:lnTo>
                  <a:lnTo>
                    <a:pt x="475" y="34"/>
                  </a:lnTo>
                  <a:lnTo>
                    <a:pt x="475" y="32"/>
                  </a:lnTo>
                  <a:lnTo>
                    <a:pt x="477" y="30"/>
                  </a:lnTo>
                  <a:lnTo>
                    <a:pt x="477" y="28"/>
                  </a:lnTo>
                  <a:lnTo>
                    <a:pt x="479" y="28"/>
                  </a:lnTo>
                  <a:lnTo>
                    <a:pt x="479" y="26"/>
                  </a:lnTo>
                  <a:lnTo>
                    <a:pt x="481" y="24"/>
                  </a:lnTo>
                  <a:lnTo>
                    <a:pt x="481" y="23"/>
                  </a:lnTo>
                  <a:lnTo>
                    <a:pt x="483" y="23"/>
                  </a:lnTo>
                  <a:lnTo>
                    <a:pt x="483" y="21"/>
                  </a:lnTo>
                  <a:lnTo>
                    <a:pt x="483" y="19"/>
                  </a:lnTo>
                  <a:lnTo>
                    <a:pt x="485" y="17"/>
                  </a:lnTo>
                  <a:lnTo>
                    <a:pt x="487" y="15"/>
                  </a:lnTo>
                  <a:lnTo>
                    <a:pt x="489" y="13"/>
                  </a:lnTo>
                  <a:lnTo>
                    <a:pt x="490" y="13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6" y="9"/>
                  </a:lnTo>
                  <a:lnTo>
                    <a:pt x="498" y="9"/>
                  </a:lnTo>
                  <a:lnTo>
                    <a:pt x="500" y="9"/>
                  </a:lnTo>
                  <a:lnTo>
                    <a:pt x="502" y="7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7"/>
                  </a:lnTo>
                  <a:lnTo>
                    <a:pt x="509" y="7"/>
                  </a:lnTo>
                  <a:lnTo>
                    <a:pt x="511" y="7"/>
                  </a:lnTo>
                  <a:lnTo>
                    <a:pt x="513" y="7"/>
                  </a:lnTo>
                  <a:lnTo>
                    <a:pt x="515" y="7"/>
                  </a:lnTo>
                  <a:lnTo>
                    <a:pt x="517" y="7"/>
                  </a:lnTo>
                  <a:lnTo>
                    <a:pt x="519" y="7"/>
                  </a:lnTo>
                  <a:lnTo>
                    <a:pt x="521" y="7"/>
                  </a:lnTo>
                  <a:lnTo>
                    <a:pt x="523" y="7"/>
                  </a:lnTo>
                  <a:lnTo>
                    <a:pt x="525" y="7"/>
                  </a:lnTo>
                  <a:lnTo>
                    <a:pt x="527" y="5"/>
                  </a:lnTo>
                  <a:lnTo>
                    <a:pt x="528" y="5"/>
                  </a:lnTo>
                  <a:lnTo>
                    <a:pt x="528" y="4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32" y="2"/>
                  </a:lnTo>
                  <a:lnTo>
                    <a:pt x="534" y="2"/>
                  </a:lnTo>
                  <a:lnTo>
                    <a:pt x="534" y="0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8" y="4"/>
                  </a:lnTo>
                  <a:lnTo>
                    <a:pt x="540" y="5"/>
                  </a:lnTo>
                  <a:lnTo>
                    <a:pt x="542" y="5"/>
                  </a:lnTo>
                  <a:lnTo>
                    <a:pt x="542" y="7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6" y="9"/>
                  </a:lnTo>
                  <a:lnTo>
                    <a:pt x="546" y="11"/>
                  </a:lnTo>
                  <a:lnTo>
                    <a:pt x="547" y="11"/>
                  </a:lnTo>
                  <a:lnTo>
                    <a:pt x="547" y="13"/>
                  </a:lnTo>
                  <a:lnTo>
                    <a:pt x="549" y="15"/>
                  </a:lnTo>
                  <a:lnTo>
                    <a:pt x="549" y="17"/>
                  </a:lnTo>
                  <a:lnTo>
                    <a:pt x="551" y="17"/>
                  </a:lnTo>
                  <a:lnTo>
                    <a:pt x="551" y="19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5" y="21"/>
                  </a:lnTo>
                  <a:lnTo>
                    <a:pt x="555" y="23"/>
                  </a:lnTo>
                  <a:lnTo>
                    <a:pt x="557" y="21"/>
                  </a:lnTo>
                  <a:lnTo>
                    <a:pt x="559" y="21"/>
                  </a:lnTo>
                  <a:lnTo>
                    <a:pt x="561" y="19"/>
                  </a:lnTo>
                  <a:lnTo>
                    <a:pt x="563" y="19"/>
                  </a:lnTo>
                  <a:lnTo>
                    <a:pt x="565" y="17"/>
                  </a:lnTo>
                  <a:lnTo>
                    <a:pt x="566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7"/>
                  </a:lnTo>
                  <a:lnTo>
                    <a:pt x="574" y="17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5"/>
                  </a:lnTo>
                  <a:lnTo>
                    <a:pt x="589" y="15"/>
                  </a:lnTo>
                  <a:lnTo>
                    <a:pt x="591" y="13"/>
                  </a:lnTo>
                  <a:lnTo>
                    <a:pt x="593" y="11"/>
                  </a:lnTo>
                  <a:lnTo>
                    <a:pt x="593" y="9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90991127-BB6E-4E03-B766-822EA94B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843"/>
              <a:ext cx="370" cy="1219"/>
            </a:xfrm>
            <a:custGeom>
              <a:avLst/>
              <a:gdLst>
                <a:gd name="T0" fmla="*/ 116 w 370"/>
                <a:gd name="T1" fmla="*/ 0 h 1219"/>
                <a:gd name="T2" fmla="*/ 150 w 370"/>
                <a:gd name="T3" fmla="*/ 17 h 1219"/>
                <a:gd name="T4" fmla="*/ 182 w 370"/>
                <a:gd name="T5" fmla="*/ 32 h 1219"/>
                <a:gd name="T6" fmla="*/ 217 w 370"/>
                <a:gd name="T7" fmla="*/ 39 h 1219"/>
                <a:gd name="T8" fmla="*/ 201 w 370"/>
                <a:gd name="T9" fmla="*/ 60 h 1219"/>
                <a:gd name="T10" fmla="*/ 220 w 370"/>
                <a:gd name="T11" fmla="*/ 74 h 1219"/>
                <a:gd name="T12" fmla="*/ 251 w 370"/>
                <a:gd name="T13" fmla="*/ 87 h 1219"/>
                <a:gd name="T14" fmla="*/ 255 w 370"/>
                <a:gd name="T15" fmla="*/ 121 h 1219"/>
                <a:gd name="T16" fmla="*/ 289 w 370"/>
                <a:gd name="T17" fmla="*/ 129 h 1219"/>
                <a:gd name="T18" fmla="*/ 300 w 370"/>
                <a:gd name="T19" fmla="*/ 100 h 1219"/>
                <a:gd name="T20" fmla="*/ 334 w 370"/>
                <a:gd name="T21" fmla="*/ 117 h 1219"/>
                <a:gd name="T22" fmla="*/ 367 w 370"/>
                <a:gd name="T23" fmla="*/ 146 h 1219"/>
                <a:gd name="T24" fmla="*/ 365 w 370"/>
                <a:gd name="T25" fmla="*/ 184 h 1219"/>
                <a:gd name="T26" fmla="*/ 331 w 370"/>
                <a:gd name="T27" fmla="*/ 191 h 1219"/>
                <a:gd name="T28" fmla="*/ 304 w 370"/>
                <a:gd name="T29" fmla="*/ 222 h 1219"/>
                <a:gd name="T30" fmla="*/ 224 w 370"/>
                <a:gd name="T31" fmla="*/ 245 h 1219"/>
                <a:gd name="T32" fmla="*/ 237 w 370"/>
                <a:gd name="T33" fmla="*/ 277 h 1219"/>
                <a:gd name="T34" fmla="*/ 209 w 370"/>
                <a:gd name="T35" fmla="*/ 298 h 1219"/>
                <a:gd name="T36" fmla="*/ 203 w 370"/>
                <a:gd name="T37" fmla="*/ 326 h 1219"/>
                <a:gd name="T38" fmla="*/ 196 w 370"/>
                <a:gd name="T39" fmla="*/ 357 h 1219"/>
                <a:gd name="T40" fmla="*/ 167 w 370"/>
                <a:gd name="T41" fmla="*/ 397 h 1219"/>
                <a:gd name="T42" fmla="*/ 180 w 370"/>
                <a:gd name="T43" fmla="*/ 417 h 1219"/>
                <a:gd name="T44" fmla="*/ 171 w 370"/>
                <a:gd name="T45" fmla="*/ 440 h 1219"/>
                <a:gd name="T46" fmla="*/ 163 w 370"/>
                <a:gd name="T47" fmla="*/ 471 h 1219"/>
                <a:gd name="T48" fmla="*/ 179 w 370"/>
                <a:gd name="T49" fmla="*/ 497 h 1219"/>
                <a:gd name="T50" fmla="*/ 192 w 370"/>
                <a:gd name="T51" fmla="*/ 531 h 1219"/>
                <a:gd name="T52" fmla="*/ 205 w 370"/>
                <a:gd name="T53" fmla="*/ 554 h 1219"/>
                <a:gd name="T54" fmla="*/ 222 w 370"/>
                <a:gd name="T55" fmla="*/ 573 h 1219"/>
                <a:gd name="T56" fmla="*/ 256 w 370"/>
                <a:gd name="T57" fmla="*/ 583 h 1219"/>
                <a:gd name="T58" fmla="*/ 256 w 370"/>
                <a:gd name="T59" fmla="*/ 600 h 1219"/>
                <a:gd name="T60" fmla="*/ 230 w 370"/>
                <a:gd name="T61" fmla="*/ 613 h 1219"/>
                <a:gd name="T62" fmla="*/ 224 w 370"/>
                <a:gd name="T63" fmla="*/ 640 h 1219"/>
                <a:gd name="T64" fmla="*/ 228 w 370"/>
                <a:gd name="T65" fmla="*/ 666 h 1219"/>
                <a:gd name="T66" fmla="*/ 266 w 370"/>
                <a:gd name="T67" fmla="*/ 683 h 1219"/>
                <a:gd name="T68" fmla="*/ 274 w 370"/>
                <a:gd name="T69" fmla="*/ 710 h 1219"/>
                <a:gd name="T70" fmla="*/ 253 w 370"/>
                <a:gd name="T71" fmla="*/ 740 h 1219"/>
                <a:gd name="T72" fmla="*/ 255 w 370"/>
                <a:gd name="T73" fmla="*/ 769 h 1219"/>
                <a:gd name="T74" fmla="*/ 255 w 370"/>
                <a:gd name="T75" fmla="*/ 803 h 1219"/>
                <a:gd name="T76" fmla="*/ 260 w 370"/>
                <a:gd name="T77" fmla="*/ 833 h 1219"/>
                <a:gd name="T78" fmla="*/ 281 w 370"/>
                <a:gd name="T79" fmla="*/ 866 h 1219"/>
                <a:gd name="T80" fmla="*/ 275 w 370"/>
                <a:gd name="T81" fmla="*/ 896 h 1219"/>
                <a:gd name="T82" fmla="*/ 275 w 370"/>
                <a:gd name="T83" fmla="*/ 930 h 1219"/>
                <a:gd name="T84" fmla="*/ 294 w 370"/>
                <a:gd name="T85" fmla="*/ 955 h 1219"/>
                <a:gd name="T86" fmla="*/ 275 w 370"/>
                <a:gd name="T87" fmla="*/ 976 h 1219"/>
                <a:gd name="T88" fmla="*/ 262 w 370"/>
                <a:gd name="T89" fmla="*/ 1001 h 1219"/>
                <a:gd name="T90" fmla="*/ 258 w 370"/>
                <a:gd name="T91" fmla="*/ 1023 h 1219"/>
                <a:gd name="T92" fmla="*/ 260 w 370"/>
                <a:gd name="T93" fmla="*/ 1046 h 1219"/>
                <a:gd name="T94" fmla="*/ 275 w 370"/>
                <a:gd name="T95" fmla="*/ 1067 h 1219"/>
                <a:gd name="T96" fmla="*/ 270 w 370"/>
                <a:gd name="T97" fmla="*/ 1092 h 1219"/>
                <a:gd name="T98" fmla="*/ 270 w 370"/>
                <a:gd name="T99" fmla="*/ 1124 h 1219"/>
                <a:gd name="T100" fmla="*/ 302 w 370"/>
                <a:gd name="T101" fmla="*/ 1147 h 1219"/>
                <a:gd name="T102" fmla="*/ 321 w 370"/>
                <a:gd name="T103" fmla="*/ 1168 h 1219"/>
                <a:gd name="T104" fmla="*/ 281 w 370"/>
                <a:gd name="T105" fmla="*/ 1210 h 1219"/>
                <a:gd name="T106" fmla="*/ 258 w 370"/>
                <a:gd name="T107" fmla="*/ 1215 h 1219"/>
                <a:gd name="T108" fmla="*/ 222 w 370"/>
                <a:gd name="T109" fmla="*/ 1183 h 1219"/>
                <a:gd name="T110" fmla="*/ 160 w 370"/>
                <a:gd name="T111" fmla="*/ 1094 h 1219"/>
                <a:gd name="T112" fmla="*/ 99 w 370"/>
                <a:gd name="T113" fmla="*/ 1018 h 1219"/>
                <a:gd name="T114" fmla="*/ 76 w 370"/>
                <a:gd name="T115" fmla="*/ 1004 h 1219"/>
                <a:gd name="T116" fmla="*/ 66 w 370"/>
                <a:gd name="T117" fmla="*/ 978 h 1219"/>
                <a:gd name="T118" fmla="*/ 34 w 370"/>
                <a:gd name="T119" fmla="*/ 946 h 1219"/>
                <a:gd name="T120" fmla="*/ 8 w 370"/>
                <a:gd name="T121" fmla="*/ 949 h 1219"/>
                <a:gd name="T122" fmla="*/ 4 w 370"/>
                <a:gd name="T123" fmla="*/ 892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0" h="1219">
                  <a:moveTo>
                    <a:pt x="93" y="5"/>
                  </a:moveTo>
                  <a:lnTo>
                    <a:pt x="95" y="5"/>
                  </a:lnTo>
                  <a:lnTo>
                    <a:pt x="97" y="3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3" y="9"/>
                  </a:lnTo>
                  <a:lnTo>
                    <a:pt x="137" y="9"/>
                  </a:lnTo>
                  <a:lnTo>
                    <a:pt x="141" y="11"/>
                  </a:lnTo>
                  <a:lnTo>
                    <a:pt x="144" y="13"/>
                  </a:lnTo>
                  <a:lnTo>
                    <a:pt x="150" y="17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67" y="22"/>
                  </a:lnTo>
                  <a:lnTo>
                    <a:pt x="169" y="24"/>
                  </a:lnTo>
                  <a:lnTo>
                    <a:pt x="171" y="24"/>
                  </a:lnTo>
                  <a:lnTo>
                    <a:pt x="173" y="26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9" y="30"/>
                  </a:lnTo>
                  <a:lnTo>
                    <a:pt x="182" y="32"/>
                  </a:lnTo>
                  <a:lnTo>
                    <a:pt x="184" y="34"/>
                  </a:lnTo>
                  <a:lnTo>
                    <a:pt x="190" y="34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199" y="38"/>
                  </a:lnTo>
                  <a:lnTo>
                    <a:pt x="201" y="39"/>
                  </a:lnTo>
                  <a:lnTo>
                    <a:pt x="203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9" y="39"/>
                  </a:lnTo>
                  <a:lnTo>
                    <a:pt x="213" y="39"/>
                  </a:lnTo>
                  <a:lnTo>
                    <a:pt x="215" y="41"/>
                  </a:lnTo>
                  <a:lnTo>
                    <a:pt x="217" y="39"/>
                  </a:lnTo>
                  <a:lnTo>
                    <a:pt x="218" y="39"/>
                  </a:lnTo>
                  <a:lnTo>
                    <a:pt x="218" y="41"/>
                  </a:lnTo>
                  <a:lnTo>
                    <a:pt x="217" y="43"/>
                  </a:lnTo>
                  <a:lnTo>
                    <a:pt x="215" y="45"/>
                  </a:lnTo>
                  <a:lnTo>
                    <a:pt x="215" y="47"/>
                  </a:lnTo>
                  <a:lnTo>
                    <a:pt x="213" y="49"/>
                  </a:lnTo>
                  <a:lnTo>
                    <a:pt x="213" y="51"/>
                  </a:lnTo>
                  <a:lnTo>
                    <a:pt x="211" y="53"/>
                  </a:lnTo>
                  <a:lnTo>
                    <a:pt x="211" y="55"/>
                  </a:lnTo>
                  <a:lnTo>
                    <a:pt x="209" y="57"/>
                  </a:lnTo>
                  <a:lnTo>
                    <a:pt x="207" y="57"/>
                  </a:lnTo>
                  <a:lnTo>
                    <a:pt x="205" y="58"/>
                  </a:lnTo>
                  <a:lnTo>
                    <a:pt x="203" y="58"/>
                  </a:lnTo>
                  <a:lnTo>
                    <a:pt x="201" y="60"/>
                  </a:lnTo>
                  <a:lnTo>
                    <a:pt x="201" y="62"/>
                  </a:lnTo>
                  <a:lnTo>
                    <a:pt x="199" y="62"/>
                  </a:lnTo>
                  <a:lnTo>
                    <a:pt x="199" y="66"/>
                  </a:lnTo>
                  <a:lnTo>
                    <a:pt x="199" y="68"/>
                  </a:lnTo>
                  <a:lnTo>
                    <a:pt x="201" y="70"/>
                  </a:lnTo>
                  <a:lnTo>
                    <a:pt x="203" y="72"/>
                  </a:lnTo>
                  <a:lnTo>
                    <a:pt x="205" y="72"/>
                  </a:lnTo>
                  <a:lnTo>
                    <a:pt x="207" y="72"/>
                  </a:lnTo>
                  <a:lnTo>
                    <a:pt x="207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5" y="74"/>
                  </a:lnTo>
                  <a:lnTo>
                    <a:pt x="217" y="74"/>
                  </a:lnTo>
                  <a:lnTo>
                    <a:pt x="220" y="74"/>
                  </a:lnTo>
                  <a:lnTo>
                    <a:pt x="222" y="74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8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39" y="74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7" y="77"/>
                  </a:lnTo>
                  <a:lnTo>
                    <a:pt x="249" y="79"/>
                  </a:lnTo>
                  <a:lnTo>
                    <a:pt x="251" y="81"/>
                  </a:lnTo>
                  <a:lnTo>
                    <a:pt x="251" y="87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51" y="95"/>
                  </a:lnTo>
                  <a:lnTo>
                    <a:pt x="251" y="98"/>
                  </a:lnTo>
                  <a:lnTo>
                    <a:pt x="251" y="100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3" y="108"/>
                  </a:lnTo>
                  <a:lnTo>
                    <a:pt x="253" y="110"/>
                  </a:lnTo>
                  <a:lnTo>
                    <a:pt x="255" y="112"/>
                  </a:lnTo>
                  <a:lnTo>
                    <a:pt x="255" y="114"/>
                  </a:lnTo>
                  <a:lnTo>
                    <a:pt x="255" y="115"/>
                  </a:lnTo>
                  <a:lnTo>
                    <a:pt x="255" y="119"/>
                  </a:lnTo>
                  <a:lnTo>
                    <a:pt x="255" y="121"/>
                  </a:lnTo>
                  <a:lnTo>
                    <a:pt x="256" y="123"/>
                  </a:lnTo>
                  <a:lnTo>
                    <a:pt x="256" y="125"/>
                  </a:lnTo>
                  <a:lnTo>
                    <a:pt x="256" y="129"/>
                  </a:lnTo>
                  <a:lnTo>
                    <a:pt x="258" y="133"/>
                  </a:lnTo>
                  <a:lnTo>
                    <a:pt x="258" y="134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62" y="138"/>
                  </a:lnTo>
                  <a:lnTo>
                    <a:pt x="264" y="138"/>
                  </a:lnTo>
                  <a:lnTo>
                    <a:pt x="268" y="136"/>
                  </a:lnTo>
                  <a:lnTo>
                    <a:pt x="274" y="134"/>
                  </a:lnTo>
                  <a:lnTo>
                    <a:pt x="279" y="133"/>
                  </a:lnTo>
                  <a:lnTo>
                    <a:pt x="289" y="129"/>
                  </a:lnTo>
                  <a:lnTo>
                    <a:pt x="293" y="127"/>
                  </a:lnTo>
                  <a:lnTo>
                    <a:pt x="294" y="127"/>
                  </a:lnTo>
                  <a:lnTo>
                    <a:pt x="294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3" y="119"/>
                  </a:lnTo>
                  <a:lnTo>
                    <a:pt x="293" y="115"/>
                  </a:lnTo>
                  <a:lnTo>
                    <a:pt x="291" y="110"/>
                  </a:lnTo>
                  <a:lnTo>
                    <a:pt x="291" y="106"/>
                  </a:lnTo>
                  <a:lnTo>
                    <a:pt x="291" y="104"/>
                  </a:lnTo>
                  <a:lnTo>
                    <a:pt x="293" y="102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00" y="100"/>
                  </a:lnTo>
                  <a:lnTo>
                    <a:pt x="302" y="98"/>
                  </a:lnTo>
                  <a:lnTo>
                    <a:pt x="306" y="100"/>
                  </a:lnTo>
                  <a:lnTo>
                    <a:pt x="310" y="100"/>
                  </a:lnTo>
                  <a:lnTo>
                    <a:pt x="313" y="100"/>
                  </a:lnTo>
                  <a:lnTo>
                    <a:pt x="315" y="102"/>
                  </a:lnTo>
                  <a:lnTo>
                    <a:pt x="317" y="104"/>
                  </a:lnTo>
                  <a:lnTo>
                    <a:pt x="319" y="104"/>
                  </a:lnTo>
                  <a:lnTo>
                    <a:pt x="319" y="106"/>
                  </a:lnTo>
                  <a:lnTo>
                    <a:pt x="321" y="108"/>
                  </a:lnTo>
                  <a:lnTo>
                    <a:pt x="325" y="110"/>
                  </a:lnTo>
                  <a:lnTo>
                    <a:pt x="329" y="114"/>
                  </a:lnTo>
                  <a:lnTo>
                    <a:pt x="331" y="115"/>
                  </a:lnTo>
                  <a:lnTo>
                    <a:pt x="332" y="117"/>
                  </a:lnTo>
                  <a:lnTo>
                    <a:pt x="334" y="117"/>
                  </a:lnTo>
                  <a:lnTo>
                    <a:pt x="336" y="119"/>
                  </a:lnTo>
                  <a:lnTo>
                    <a:pt x="338" y="121"/>
                  </a:lnTo>
                  <a:lnTo>
                    <a:pt x="340" y="123"/>
                  </a:lnTo>
                  <a:lnTo>
                    <a:pt x="340" y="125"/>
                  </a:lnTo>
                  <a:lnTo>
                    <a:pt x="342" y="129"/>
                  </a:lnTo>
                  <a:lnTo>
                    <a:pt x="346" y="133"/>
                  </a:lnTo>
                  <a:lnTo>
                    <a:pt x="350" y="136"/>
                  </a:lnTo>
                  <a:lnTo>
                    <a:pt x="355" y="140"/>
                  </a:lnTo>
                  <a:lnTo>
                    <a:pt x="357" y="142"/>
                  </a:lnTo>
                  <a:lnTo>
                    <a:pt x="359" y="142"/>
                  </a:lnTo>
                  <a:lnTo>
                    <a:pt x="361" y="144"/>
                  </a:lnTo>
                  <a:lnTo>
                    <a:pt x="363" y="144"/>
                  </a:lnTo>
                  <a:lnTo>
                    <a:pt x="365" y="144"/>
                  </a:lnTo>
                  <a:lnTo>
                    <a:pt x="367" y="146"/>
                  </a:lnTo>
                  <a:lnTo>
                    <a:pt x="367" y="148"/>
                  </a:lnTo>
                  <a:lnTo>
                    <a:pt x="369" y="150"/>
                  </a:lnTo>
                  <a:lnTo>
                    <a:pt x="370" y="150"/>
                  </a:lnTo>
                  <a:lnTo>
                    <a:pt x="370" y="152"/>
                  </a:lnTo>
                  <a:lnTo>
                    <a:pt x="370" y="153"/>
                  </a:lnTo>
                  <a:lnTo>
                    <a:pt x="370" y="155"/>
                  </a:lnTo>
                  <a:lnTo>
                    <a:pt x="370" y="159"/>
                  </a:lnTo>
                  <a:lnTo>
                    <a:pt x="370" y="161"/>
                  </a:lnTo>
                  <a:lnTo>
                    <a:pt x="370" y="165"/>
                  </a:lnTo>
                  <a:lnTo>
                    <a:pt x="369" y="171"/>
                  </a:lnTo>
                  <a:lnTo>
                    <a:pt x="369" y="174"/>
                  </a:lnTo>
                  <a:lnTo>
                    <a:pt x="367" y="178"/>
                  </a:lnTo>
                  <a:lnTo>
                    <a:pt x="367" y="180"/>
                  </a:lnTo>
                  <a:lnTo>
                    <a:pt x="365" y="184"/>
                  </a:lnTo>
                  <a:lnTo>
                    <a:pt x="363" y="188"/>
                  </a:lnTo>
                  <a:lnTo>
                    <a:pt x="363" y="190"/>
                  </a:lnTo>
                  <a:lnTo>
                    <a:pt x="361" y="191"/>
                  </a:lnTo>
                  <a:lnTo>
                    <a:pt x="359" y="193"/>
                  </a:lnTo>
                  <a:lnTo>
                    <a:pt x="355" y="193"/>
                  </a:lnTo>
                  <a:lnTo>
                    <a:pt x="353" y="193"/>
                  </a:lnTo>
                  <a:lnTo>
                    <a:pt x="351" y="193"/>
                  </a:lnTo>
                  <a:lnTo>
                    <a:pt x="348" y="193"/>
                  </a:lnTo>
                  <a:lnTo>
                    <a:pt x="346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36" y="191"/>
                  </a:lnTo>
                  <a:lnTo>
                    <a:pt x="332" y="191"/>
                  </a:lnTo>
                  <a:lnTo>
                    <a:pt x="331" y="191"/>
                  </a:lnTo>
                  <a:lnTo>
                    <a:pt x="327" y="193"/>
                  </a:lnTo>
                  <a:lnTo>
                    <a:pt x="325" y="193"/>
                  </a:lnTo>
                  <a:lnTo>
                    <a:pt x="325" y="197"/>
                  </a:lnTo>
                  <a:lnTo>
                    <a:pt x="325" y="199"/>
                  </a:lnTo>
                  <a:lnTo>
                    <a:pt x="325" y="201"/>
                  </a:lnTo>
                  <a:lnTo>
                    <a:pt x="323" y="203"/>
                  </a:lnTo>
                  <a:lnTo>
                    <a:pt x="323" y="207"/>
                  </a:lnTo>
                  <a:lnTo>
                    <a:pt x="319" y="209"/>
                  </a:lnTo>
                  <a:lnTo>
                    <a:pt x="317" y="210"/>
                  </a:lnTo>
                  <a:lnTo>
                    <a:pt x="313" y="214"/>
                  </a:lnTo>
                  <a:lnTo>
                    <a:pt x="310" y="214"/>
                  </a:lnTo>
                  <a:lnTo>
                    <a:pt x="308" y="216"/>
                  </a:lnTo>
                  <a:lnTo>
                    <a:pt x="306" y="218"/>
                  </a:lnTo>
                  <a:lnTo>
                    <a:pt x="304" y="222"/>
                  </a:lnTo>
                  <a:lnTo>
                    <a:pt x="304" y="224"/>
                  </a:lnTo>
                  <a:lnTo>
                    <a:pt x="277" y="226"/>
                  </a:lnTo>
                  <a:lnTo>
                    <a:pt x="277" y="222"/>
                  </a:lnTo>
                  <a:lnTo>
                    <a:pt x="234" y="220"/>
                  </a:lnTo>
                  <a:lnTo>
                    <a:pt x="230" y="220"/>
                  </a:lnTo>
                  <a:lnTo>
                    <a:pt x="228" y="224"/>
                  </a:lnTo>
                  <a:lnTo>
                    <a:pt x="228" y="226"/>
                  </a:lnTo>
                  <a:lnTo>
                    <a:pt x="228" y="228"/>
                  </a:lnTo>
                  <a:lnTo>
                    <a:pt x="228" y="231"/>
                  </a:lnTo>
                  <a:lnTo>
                    <a:pt x="226" y="235"/>
                  </a:lnTo>
                  <a:lnTo>
                    <a:pt x="226" y="237"/>
                  </a:lnTo>
                  <a:lnTo>
                    <a:pt x="226" y="241"/>
                  </a:lnTo>
                  <a:lnTo>
                    <a:pt x="224" y="243"/>
                  </a:lnTo>
                  <a:lnTo>
                    <a:pt x="224" y="245"/>
                  </a:lnTo>
                  <a:lnTo>
                    <a:pt x="224" y="247"/>
                  </a:lnTo>
                  <a:lnTo>
                    <a:pt x="224" y="248"/>
                  </a:lnTo>
                  <a:lnTo>
                    <a:pt x="226" y="250"/>
                  </a:lnTo>
                  <a:lnTo>
                    <a:pt x="228" y="254"/>
                  </a:lnTo>
                  <a:lnTo>
                    <a:pt x="232" y="256"/>
                  </a:lnTo>
                  <a:lnTo>
                    <a:pt x="234" y="256"/>
                  </a:lnTo>
                  <a:lnTo>
                    <a:pt x="236" y="260"/>
                  </a:lnTo>
                  <a:lnTo>
                    <a:pt x="236" y="262"/>
                  </a:lnTo>
                  <a:lnTo>
                    <a:pt x="237" y="264"/>
                  </a:lnTo>
                  <a:lnTo>
                    <a:pt x="237" y="265"/>
                  </a:lnTo>
                  <a:lnTo>
                    <a:pt x="239" y="267"/>
                  </a:lnTo>
                  <a:lnTo>
                    <a:pt x="239" y="271"/>
                  </a:lnTo>
                  <a:lnTo>
                    <a:pt x="237" y="273"/>
                  </a:lnTo>
                  <a:lnTo>
                    <a:pt x="237" y="277"/>
                  </a:lnTo>
                  <a:lnTo>
                    <a:pt x="236" y="279"/>
                  </a:lnTo>
                  <a:lnTo>
                    <a:pt x="234" y="283"/>
                  </a:lnTo>
                  <a:lnTo>
                    <a:pt x="232" y="283"/>
                  </a:lnTo>
                  <a:lnTo>
                    <a:pt x="232" y="284"/>
                  </a:lnTo>
                  <a:lnTo>
                    <a:pt x="230" y="288"/>
                  </a:lnTo>
                  <a:lnTo>
                    <a:pt x="228" y="290"/>
                  </a:lnTo>
                  <a:lnTo>
                    <a:pt x="226" y="292"/>
                  </a:lnTo>
                  <a:lnTo>
                    <a:pt x="224" y="294"/>
                  </a:lnTo>
                  <a:lnTo>
                    <a:pt x="222" y="294"/>
                  </a:lnTo>
                  <a:lnTo>
                    <a:pt x="217" y="294"/>
                  </a:lnTo>
                  <a:lnTo>
                    <a:pt x="215" y="294"/>
                  </a:lnTo>
                  <a:lnTo>
                    <a:pt x="213" y="296"/>
                  </a:lnTo>
                  <a:lnTo>
                    <a:pt x="211" y="296"/>
                  </a:lnTo>
                  <a:lnTo>
                    <a:pt x="209" y="298"/>
                  </a:lnTo>
                  <a:lnTo>
                    <a:pt x="209" y="300"/>
                  </a:lnTo>
                  <a:lnTo>
                    <a:pt x="207" y="302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09" y="307"/>
                  </a:lnTo>
                  <a:lnTo>
                    <a:pt x="209" y="309"/>
                  </a:lnTo>
                  <a:lnTo>
                    <a:pt x="209" y="311"/>
                  </a:lnTo>
                  <a:lnTo>
                    <a:pt x="209" y="315"/>
                  </a:lnTo>
                  <a:lnTo>
                    <a:pt x="209" y="317"/>
                  </a:lnTo>
                  <a:lnTo>
                    <a:pt x="207" y="319"/>
                  </a:lnTo>
                  <a:lnTo>
                    <a:pt x="207" y="321"/>
                  </a:lnTo>
                  <a:lnTo>
                    <a:pt x="205" y="322"/>
                  </a:lnTo>
                  <a:lnTo>
                    <a:pt x="205" y="324"/>
                  </a:lnTo>
                  <a:lnTo>
                    <a:pt x="203" y="326"/>
                  </a:lnTo>
                  <a:lnTo>
                    <a:pt x="199" y="330"/>
                  </a:lnTo>
                  <a:lnTo>
                    <a:pt x="199" y="332"/>
                  </a:lnTo>
                  <a:lnTo>
                    <a:pt x="199" y="334"/>
                  </a:lnTo>
                  <a:lnTo>
                    <a:pt x="199" y="338"/>
                  </a:lnTo>
                  <a:lnTo>
                    <a:pt x="199" y="340"/>
                  </a:lnTo>
                  <a:lnTo>
                    <a:pt x="199" y="343"/>
                  </a:lnTo>
                  <a:lnTo>
                    <a:pt x="199" y="345"/>
                  </a:lnTo>
                  <a:lnTo>
                    <a:pt x="199" y="347"/>
                  </a:lnTo>
                  <a:lnTo>
                    <a:pt x="199" y="349"/>
                  </a:lnTo>
                  <a:lnTo>
                    <a:pt x="198" y="349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196" y="355"/>
                  </a:lnTo>
                  <a:lnTo>
                    <a:pt x="196" y="357"/>
                  </a:lnTo>
                  <a:lnTo>
                    <a:pt x="194" y="359"/>
                  </a:lnTo>
                  <a:lnTo>
                    <a:pt x="192" y="362"/>
                  </a:lnTo>
                  <a:lnTo>
                    <a:pt x="192" y="364"/>
                  </a:lnTo>
                  <a:lnTo>
                    <a:pt x="192" y="366"/>
                  </a:lnTo>
                  <a:lnTo>
                    <a:pt x="190" y="370"/>
                  </a:lnTo>
                  <a:lnTo>
                    <a:pt x="190" y="374"/>
                  </a:lnTo>
                  <a:lnTo>
                    <a:pt x="188" y="376"/>
                  </a:lnTo>
                  <a:lnTo>
                    <a:pt x="186" y="379"/>
                  </a:lnTo>
                  <a:lnTo>
                    <a:pt x="184" y="383"/>
                  </a:lnTo>
                  <a:lnTo>
                    <a:pt x="180" y="387"/>
                  </a:lnTo>
                  <a:lnTo>
                    <a:pt x="177" y="389"/>
                  </a:lnTo>
                  <a:lnTo>
                    <a:pt x="175" y="391"/>
                  </a:lnTo>
                  <a:lnTo>
                    <a:pt x="171" y="395"/>
                  </a:lnTo>
                  <a:lnTo>
                    <a:pt x="167" y="397"/>
                  </a:lnTo>
                  <a:lnTo>
                    <a:pt x="163" y="400"/>
                  </a:lnTo>
                  <a:lnTo>
                    <a:pt x="161" y="402"/>
                  </a:lnTo>
                  <a:lnTo>
                    <a:pt x="161" y="404"/>
                  </a:lnTo>
                  <a:lnTo>
                    <a:pt x="161" y="406"/>
                  </a:lnTo>
                  <a:lnTo>
                    <a:pt x="161" y="408"/>
                  </a:lnTo>
                  <a:lnTo>
                    <a:pt x="163" y="408"/>
                  </a:lnTo>
                  <a:lnTo>
                    <a:pt x="167" y="412"/>
                  </a:lnTo>
                  <a:lnTo>
                    <a:pt x="169" y="412"/>
                  </a:lnTo>
                  <a:lnTo>
                    <a:pt x="171" y="412"/>
                  </a:lnTo>
                  <a:lnTo>
                    <a:pt x="175" y="412"/>
                  </a:lnTo>
                  <a:lnTo>
                    <a:pt x="177" y="414"/>
                  </a:lnTo>
                  <a:lnTo>
                    <a:pt x="179" y="414"/>
                  </a:lnTo>
                  <a:lnTo>
                    <a:pt x="180" y="416"/>
                  </a:lnTo>
                  <a:lnTo>
                    <a:pt x="180" y="417"/>
                  </a:lnTo>
                  <a:lnTo>
                    <a:pt x="182" y="419"/>
                  </a:lnTo>
                  <a:lnTo>
                    <a:pt x="182" y="421"/>
                  </a:lnTo>
                  <a:lnTo>
                    <a:pt x="182" y="423"/>
                  </a:lnTo>
                  <a:lnTo>
                    <a:pt x="182" y="425"/>
                  </a:lnTo>
                  <a:lnTo>
                    <a:pt x="180" y="427"/>
                  </a:lnTo>
                  <a:lnTo>
                    <a:pt x="179" y="429"/>
                  </a:lnTo>
                  <a:lnTo>
                    <a:pt x="179" y="431"/>
                  </a:lnTo>
                  <a:lnTo>
                    <a:pt x="179" y="433"/>
                  </a:lnTo>
                  <a:lnTo>
                    <a:pt x="179" y="435"/>
                  </a:lnTo>
                  <a:lnTo>
                    <a:pt x="177" y="435"/>
                  </a:lnTo>
                  <a:lnTo>
                    <a:pt x="175" y="436"/>
                  </a:lnTo>
                  <a:lnTo>
                    <a:pt x="175" y="438"/>
                  </a:lnTo>
                  <a:lnTo>
                    <a:pt x="173" y="440"/>
                  </a:lnTo>
                  <a:lnTo>
                    <a:pt x="171" y="440"/>
                  </a:lnTo>
                  <a:lnTo>
                    <a:pt x="171" y="442"/>
                  </a:lnTo>
                  <a:lnTo>
                    <a:pt x="169" y="442"/>
                  </a:lnTo>
                  <a:lnTo>
                    <a:pt x="167" y="444"/>
                  </a:lnTo>
                  <a:lnTo>
                    <a:pt x="165" y="446"/>
                  </a:lnTo>
                  <a:lnTo>
                    <a:pt x="163" y="450"/>
                  </a:lnTo>
                  <a:lnTo>
                    <a:pt x="161" y="452"/>
                  </a:lnTo>
                  <a:lnTo>
                    <a:pt x="161" y="454"/>
                  </a:lnTo>
                  <a:lnTo>
                    <a:pt x="161" y="457"/>
                  </a:lnTo>
                  <a:lnTo>
                    <a:pt x="161" y="461"/>
                  </a:lnTo>
                  <a:lnTo>
                    <a:pt x="161" y="463"/>
                  </a:lnTo>
                  <a:lnTo>
                    <a:pt x="161" y="465"/>
                  </a:lnTo>
                  <a:lnTo>
                    <a:pt x="161" y="467"/>
                  </a:lnTo>
                  <a:lnTo>
                    <a:pt x="161" y="469"/>
                  </a:lnTo>
                  <a:lnTo>
                    <a:pt x="163" y="471"/>
                  </a:lnTo>
                  <a:lnTo>
                    <a:pt x="165" y="471"/>
                  </a:lnTo>
                  <a:lnTo>
                    <a:pt x="165" y="473"/>
                  </a:lnTo>
                  <a:lnTo>
                    <a:pt x="167" y="474"/>
                  </a:lnTo>
                  <a:lnTo>
                    <a:pt x="169" y="476"/>
                  </a:lnTo>
                  <a:lnTo>
                    <a:pt x="171" y="478"/>
                  </a:lnTo>
                  <a:lnTo>
                    <a:pt x="173" y="480"/>
                  </a:lnTo>
                  <a:lnTo>
                    <a:pt x="173" y="484"/>
                  </a:lnTo>
                  <a:lnTo>
                    <a:pt x="173" y="486"/>
                  </a:lnTo>
                  <a:lnTo>
                    <a:pt x="175" y="488"/>
                  </a:lnTo>
                  <a:lnTo>
                    <a:pt x="177" y="490"/>
                  </a:lnTo>
                  <a:lnTo>
                    <a:pt x="177" y="492"/>
                  </a:lnTo>
                  <a:lnTo>
                    <a:pt x="179" y="493"/>
                  </a:lnTo>
                  <a:lnTo>
                    <a:pt x="179" y="495"/>
                  </a:lnTo>
                  <a:lnTo>
                    <a:pt x="179" y="497"/>
                  </a:lnTo>
                  <a:lnTo>
                    <a:pt x="180" y="499"/>
                  </a:lnTo>
                  <a:lnTo>
                    <a:pt x="182" y="503"/>
                  </a:lnTo>
                  <a:lnTo>
                    <a:pt x="184" y="505"/>
                  </a:lnTo>
                  <a:lnTo>
                    <a:pt x="186" y="509"/>
                  </a:lnTo>
                  <a:lnTo>
                    <a:pt x="188" y="511"/>
                  </a:lnTo>
                  <a:lnTo>
                    <a:pt x="188" y="512"/>
                  </a:lnTo>
                  <a:lnTo>
                    <a:pt x="188" y="514"/>
                  </a:lnTo>
                  <a:lnTo>
                    <a:pt x="188" y="518"/>
                  </a:lnTo>
                  <a:lnTo>
                    <a:pt x="186" y="520"/>
                  </a:lnTo>
                  <a:lnTo>
                    <a:pt x="188" y="522"/>
                  </a:lnTo>
                  <a:lnTo>
                    <a:pt x="188" y="526"/>
                  </a:lnTo>
                  <a:lnTo>
                    <a:pt x="190" y="528"/>
                  </a:lnTo>
                  <a:lnTo>
                    <a:pt x="192" y="530"/>
                  </a:lnTo>
                  <a:lnTo>
                    <a:pt x="192" y="531"/>
                  </a:lnTo>
                  <a:lnTo>
                    <a:pt x="194" y="531"/>
                  </a:lnTo>
                  <a:lnTo>
                    <a:pt x="194" y="533"/>
                  </a:lnTo>
                  <a:lnTo>
                    <a:pt x="196" y="535"/>
                  </a:lnTo>
                  <a:lnTo>
                    <a:pt x="198" y="535"/>
                  </a:lnTo>
                  <a:lnTo>
                    <a:pt x="198" y="537"/>
                  </a:lnTo>
                  <a:lnTo>
                    <a:pt x="199" y="537"/>
                  </a:lnTo>
                  <a:lnTo>
                    <a:pt x="201" y="539"/>
                  </a:lnTo>
                  <a:lnTo>
                    <a:pt x="201" y="541"/>
                  </a:lnTo>
                  <a:lnTo>
                    <a:pt x="203" y="543"/>
                  </a:lnTo>
                  <a:lnTo>
                    <a:pt x="203" y="545"/>
                  </a:lnTo>
                  <a:lnTo>
                    <a:pt x="203" y="547"/>
                  </a:lnTo>
                  <a:lnTo>
                    <a:pt x="205" y="550"/>
                  </a:lnTo>
                  <a:lnTo>
                    <a:pt x="205" y="552"/>
                  </a:lnTo>
                  <a:lnTo>
                    <a:pt x="205" y="554"/>
                  </a:lnTo>
                  <a:lnTo>
                    <a:pt x="205" y="556"/>
                  </a:lnTo>
                  <a:lnTo>
                    <a:pt x="205" y="558"/>
                  </a:lnTo>
                  <a:lnTo>
                    <a:pt x="205" y="560"/>
                  </a:lnTo>
                  <a:lnTo>
                    <a:pt x="207" y="562"/>
                  </a:lnTo>
                  <a:lnTo>
                    <a:pt x="207" y="564"/>
                  </a:lnTo>
                  <a:lnTo>
                    <a:pt x="209" y="566"/>
                  </a:lnTo>
                  <a:lnTo>
                    <a:pt x="209" y="568"/>
                  </a:lnTo>
                  <a:lnTo>
                    <a:pt x="211" y="568"/>
                  </a:lnTo>
                  <a:lnTo>
                    <a:pt x="213" y="569"/>
                  </a:lnTo>
                  <a:lnTo>
                    <a:pt x="215" y="569"/>
                  </a:lnTo>
                  <a:lnTo>
                    <a:pt x="217" y="569"/>
                  </a:lnTo>
                  <a:lnTo>
                    <a:pt x="218" y="571"/>
                  </a:lnTo>
                  <a:lnTo>
                    <a:pt x="220" y="571"/>
                  </a:lnTo>
                  <a:lnTo>
                    <a:pt x="222" y="573"/>
                  </a:lnTo>
                  <a:lnTo>
                    <a:pt x="224" y="573"/>
                  </a:lnTo>
                  <a:lnTo>
                    <a:pt x="226" y="575"/>
                  </a:lnTo>
                  <a:lnTo>
                    <a:pt x="228" y="577"/>
                  </a:lnTo>
                  <a:lnTo>
                    <a:pt x="230" y="577"/>
                  </a:lnTo>
                  <a:lnTo>
                    <a:pt x="234" y="579"/>
                  </a:lnTo>
                  <a:lnTo>
                    <a:pt x="236" y="579"/>
                  </a:lnTo>
                  <a:lnTo>
                    <a:pt x="239" y="581"/>
                  </a:lnTo>
                  <a:lnTo>
                    <a:pt x="241" y="581"/>
                  </a:lnTo>
                  <a:lnTo>
                    <a:pt x="245" y="581"/>
                  </a:lnTo>
                  <a:lnTo>
                    <a:pt x="247" y="581"/>
                  </a:lnTo>
                  <a:lnTo>
                    <a:pt x="251" y="583"/>
                  </a:lnTo>
                  <a:lnTo>
                    <a:pt x="253" y="583"/>
                  </a:lnTo>
                  <a:lnTo>
                    <a:pt x="255" y="583"/>
                  </a:lnTo>
                  <a:lnTo>
                    <a:pt x="256" y="583"/>
                  </a:lnTo>
                  <a:lnTo>
                    <a:pt x="258" y="585"/>
                  </a:lnTo>
                  <a:lnTo>
                    <a:pt x="260" y="585"/>
                  </a:lnTo>
                  <a:lnTo>
                    <a:pt x="262" y="585"/>
                  </a:lnTo>
                  <a:lnTo>
                    <a:pt x="264" y="585"/>
                  </a:lnTo>
                  <a:lnTo>
                    <a:pt x="266" y="585"/>
                  </a:lnTo>
                  <a:lnTo>
                    <a:pt x="268" y="587"/>
                  </a:lnTo>
                  <a:lnTo>
                    <a:pt x="268" y="588"/>
                  </a:lnTo>
                  <a:lnTo>
                    <a:pt x="268" y="590"/>
                  </a:lnTo>
                  <a:lnTo>
                    <a:pt x="268" y="592"/>
                  </a:lnTo>
                  <a:lnTo>
                    <a:pt x="266" y="594"/>
                  </a:lnTo>
                  <a:lnTo>
                    <a:pt x="264" y="596"/>
                  </a:lnTo>
                  <a:lnTo>
                    <a:pt x="262" y="598"/>
                  </a:lnTo>
                  <a:lnTo>
                    <a:pt x="258" y="600"/>
                  </a:lnTo>
                  <a:lnTo>
                    <a:pt x="256" y="600"/>
                  </a:lnTo>
                  <a:lnTo>
                    <a:pt x="255" y="602"/>
                  </a:lnTo>
                  <a:lnTo>
                    <a:pt x="253" y="602"/>
                  </a:lnTo>
                  <a:lnTo>
                    <a:pt x="251" y="604"/>
                  </a:lnTo>
                  <a:lnTo>
                    <a:pt x="249" y="604"/>
                  </a:lnTo>
                  <a:lnTo>
                    <a:pt x="247" y="604"/>
                  </a:lnTo>
                  <a:lnTo>
                    <a:pt x="245" y="604"/>
                  </a:lnTo>
                  <a:lnTo>
                    <a:pt x="243" y="602"/>
                  </a:lnTo>
                  <a:lnTo>
                    <a:pt x="241" y="602"/>
                  </a:lnTo>
                  <a:lnTo>
                    <a:pt x="241" y="604"/>
                  </a:lnTo>
                  <a:lnTo>
                    <a:pt x="237" y="604"/>
                  </a:lnTo>
                  <a:lnTo>
                    <a:pt x="234" y="606"/>
                  </a:lnTo>
                  <a:lnTo>
                    <a:pt x="234" y="607"/>
                  </a:lnTo>
                  <a:lnTo>
                    <a:pt x="232" y="609"/>
                  </a:lnTo>
                  <a:lnTo>
                    <a:pt x="230" y="613"/>
                  </a:lnTo>
                  <a:lnTo>
                    <a:pt x="228" y="613"/>
                  </a:lnTo>
                  <a:lnTo>
                    <a:pt x="228" y="617"/>
                  </a:lnTo>
                  <a:lnTo>
                    <a:pt x="226" y="619"/>
                  </a:lnTo>
                  <a:lnTo>
                    <a:pt x="226" y="621"/>
                  </a:lnTo>
                  <a:lnTo>
                    <a:pt x="224" y="623"/>
                  </a:lnTo>
                  <a:lnTo>
                    <a:pt x="224" y="625"/>
                  </a:lnTo>
                  <a:lnTo>
                    <a:pt x="224" y="626"/>
                  </a:lnTo>
                  <a:lnTo>
                    <a:pt x="224" y="628"/>
                  </a:lnTo>
                  <a:lnTo>
                    <a:pt x="224" y="630"/>
                  </a:lnTo>
                  <a:lnTo>
                    <a:pt x="224" y="632"/>
                  </a:lnTo>
                  <a:lnTo>
                    <a:pt x="224" y="634"/>
                  </a:lnTo>
                  <a:lnTo>
                    <a:pt x="224" y="636"/>
                  </a:lnTo>
                  <a:lnTo>
                    <a:pt x="224" y="638"/>
                  </a:lnTo>
                  <a:lnTo>
                    <a:pt x="224" y="640"/>
                  </a:lnTo>
                  <a:lnTo>
                    <a:pt x="222" y="642"/>
                  </a:lnTo>
                  <a:lnTo>
                    <a:pt x="220" y="645"/>
                  </a:lnTo>
                  <a:lnTo>
                    <a:pt x="218" y="647"/>
                  </a:lnTo>
                  <a:lnTo>
                    <a:pt x="218" y="649"/>
                  </a:lnTo>
                  <a:lnTo>
                    <a:pt x="218" y="651"/>
                  </a:lnTo>
                  <a:lnTo>
                    <a:pt x="218" y="653"/>
                  </a:lnTo>
                  <a:lnTo>
                    <a:pt x="218" y="655"/>
                  </a:lnTo>
                  <a:lnTo>
                    <a:pt x="220" y="657"/>
                  </a:lnTo>
                  <a:lnTo>
                    <a:pt x="222" y="657"/>
                  </a:lnTo>
                  <a:lnTo>
                    <a:pt x="222" y="659"/>
                  </a:lnTo>
                  <a:lnTo>
                    <a:pt x="222" y="661"/>
                  </a:lnTo>
                  <a:lnTo>
                    <a:pt x="224" y="663"/>
                  </a:lnTo>
                  <a:lnTo>
                    <a:pt x="224" y="664"/>
                  </a:lnTo>
                  <a:lnTo>
                    <a:pt x="228" y="666"/>
                  </a:lnTo>
                  <a:lnTo>
                    <a:pt x="230" y="666"/>
                  </a:lnTo>
                  <a:lnTo>
                    <a:pt x="232" y="668"/>
                  </a:lnTo>
                  <a:lnTo>
                    <a:pt x="236" y="670"/>
                  </a:lnTo>
                  <a:lnTo>
                    <a:pt x="239" y="674"/>
                  </a:lnTo>
                  <a:lnTo>
                    <a:pt x="241" y="674"/>
                  </a:lnTo>
                  <a:lnTo>
                    <a:pt x="243" y="676"/>
                  </a:lnTo>
                  <a:lnTo>
                    <a:pt x="249" y="678"/>
                  </a:lnTo>
                  <a:lnTo>
                    <a:pt x="253" y="680"/>
                  </a:lnTo>
                  <a:lnTo>
                    <a:pt x="255" y="682"/>
                  </a:lnTo>
                  <a:lnTo>
                    <a:pt x="256" y="682"/>
                  </a:lnTo>
                  <a:lnTo>
                    <a:pt x="260" y="682"/>
                  </a:lnTo>
                  <a:lnTo>
                    <a:pt x="262" y="682"/>
                  </a:lnTo>
                  <a:lnTo>
                    <a:pt x="264" y="683"/>
                  </a:lnTo>
                  <a:lnTo>
                    <a:pt x="266" y="683"/>
                  </a:lnTo>
                  <a:lnTo>
                    <a:pt x="268" y="685"/>
                  </a:lnTo>
                  <a:lnTo>
                    <a:pt x="270" y="685"/>
                  </a:lnTo>
                  <a:lnTo>
                    <a:pt x="272" y="687"/>
                  </a:lnTo>
                  <a:lnTo>
                    <a:pt x="274" y="689"/>
                  </a:lnTo>
                  <a:lnTo>
                    <a:pt x="275" y="691"/>
                  </a:lnTo>
                  <a:lnTo>
                    <a:pt x="275" y="695"/>
                  </a:lnTo>
                  <a:lnTo>
                    <a:pt x="277" y="697"/>
                  </a:lnTo>
                  <a:lnTo>
                    <a:pt x="277" y="699"/>
                  </a:lnTo>
                  <a:lnTo>
                    <a:pt x="277" y="700"/>
                  </a:lnTo>
                  <a:lnTo>
                    <a:pt x="275" y="702"/>
                  </a:lnTo>
                  <a:lnTo>
                    <a:pt x="275" y="704"/>
                  </a:lnTo>
                  <a:lnTo>
                    <a:pt x="275" y="706"/>
                  </a:lnTo>
                  <a:lnTo>
                    <a:pt x="275" y="708"/>
                  </a:lnTo>
                  <a:lnTo>
                    <a:pt x="274" y="710"/>
                  </a:lnTo>
                  <a:lnTo>
                    <a:pt x="270" y="714"/>
                  </a:lnTo>
                  <a:lnTo>
                    <a:pt x="268" y="718"/>
                  </a:lnTo>
                  <a:lnTo>
                    <a:pt x="266" y="719"/>
                  </a:lnTo>
                  <a:lnTo>
                    <a:pt x="264" y="719"/>
                  </a:lnTo>
                  <a:lnTo>
                    <a:pt x="262" y="721"/>
                  </a:lnTo>
                  <a:lnTo>
                    <a:pt x="260" y="721"/>
                  </a:lnTo>
                  <a:lnTo>
                    <a:pt x="258" y="723"/>
                  </a:lnTo>
                  <a:lnTo>
                    <a:pt x="255" y="725"/>
                  </a:lnTo>
                  <a:lnTo>
                    <a:pt x="253" y="727"/>
                  </a:lnTo>
                  <a:lnTo>
                    <a:pt x="253" y="729"/>
                  </a:lnTo>
                  <a:lnTo>
                    <a:pt x="251" y="731"/>
                  </a:lnTo>
                  <a:lnTo>
                    <a:pt x="251" y="735"/>
                  </a:lnTo>
                  <a:lnTo>
                    <a:pt x="253" y="738"/>
                  </a:lnTo>
                  <a:lnTo>
                    <a:pt x="253" y="740"/>
                  </a:lnTo>
                  <a:lnTo>
                    <a:pt x="253" y="742"/>
                  </a:lnTo>
                  <a:lnTo>
                    <a:pt x="253" y="744"/>
                  </a:lnTo>
                  <a:lnTo>
                    <a:pt x="255" y="746"/>
                  </a:lnTo>
                  <a:lnTo>
                    <a:pt x="255" y="748"/>
                  </a:lnTo>
                  <a:lnTo>
                    <a:pt x="255" y="752"/>
                  </a:lnTo>
                  <a:lnTo>
                    <a:pt x="255" y="754"/>
                  </a:lnTo>
                  <a:lnTo>
                    <a:pt x="256" y="757"/>
                  </a:lnTo>
                  <a:lnTo>
                    <a:pt x="256" y="759"/>
                  </a:lnTo>
                  <a:lnTo>
                    <a:pt x="256" y="761"/>
                  </a:lnTo>
                  <a:lnTo>
                    <a:pt x="256" y="763"/>
                  </a:lnTo>
                  <a:lnTo>
                    <a:pt x="256" y="765"/>
                  </a:lnTo>
                  <a:lnTo>
                    <a:pt x="256" y="767"/>
                  </a:lnTo>
                  <a:lnTo>
                    <a:pt x="255" y="767"/>
                  </a:lnTo>
                  <a:lnTo>
                    <a:pt x="255" y="769"/>
                  </a:lnTo>
                  <a:lnTo>
                    <a:pt x="253" y="771"/>
                  </a:lnTo>
                  <a:lnTo>
                    <a:pt x="253" y="773"/>
                  </a:lnTo>
                  <a:lnTo>
                    <a:pt x="253" y="775"/>
                  </a:lnTo>
                  <a:lnTo>
                    <a:pt x="253" y="776"/>
                  </a:lnTo>
                  <a:lnTo>
                    <a:pt x="255" y="780"/>
                  </a:lnTo>
                  <a:lnTo>
                    <a:pt x="255" y="784"/>
                  </a:lnTo>
                  <a:lnTo>
                    <a:pt x="255" y="788"/>
                  </a:lnTo>
                  <a:lnTo>
                    <a:pt x="255" y="790"/>
                  </a:lnTo>
                  <a:lnTo>
                    <a:pt x="256" y="792"/>
                  </a:lnTo>
                  <a:lnTo>
                    <a:pt x="256" y="794"/>
                  </a:lnTo>
                  <a:lnTo>
                    <a:pt x="256" y="795"/>
                  </a:lnTo>
                  <a:lnTo>
                    <a:pt x="256" y="799"/>
                  </a:lnTo>
                  <a:lnTo>
                    <a:pt x="255" y="801"/>
                  </a:lnTo>
                  <a:lnTo>
                    <a:pt x="255" y="803"/>
                  </a:lnTo>
                  <a:lnTo>
                    <a:pt x="256" y="805"/>
                  </a:lnTo>
                  <a:lnTo>
                    <a:pt x="255" y="809"/>
                  </a:lnTo>
                  <a:lnTo>
                    <a:pt x="256" y="811"/>
                  </a:lnTo>
                  <a:lnTo>
                    <a:pt x="256" y="813"/>
                  </a:lnTo>
                  <a:lnTo>
                    <a:pt x="256" y="814"/>
                  </a:lnTo>
                  <a:lnTo>
                    <a:pt x="258" y="816"/>
                  </a:lnTo>
                  <a:lnTo>
                    <a:pt x="258" y="818"/>
                  </a:lnTo>
                  <a:lnTo>
                    <a:pt x="258" y="820"/>
                  </a:lnTo>
                  <a:lnTo>
                    <a:pt x="260" y="822"/>
                  </a:lnTo>
                  <a:lnTo>
                    <a:pt x="260" y="824"/>
                  </a:lnTo>
                  <a:lnTo>
                    <a:pt x="260" y="826"/>
                  </a:lnTo>
                  <a:lnTo>
                    <a:pt x="260" y="830"/>
                  </a:lnTo>
                  <a:lnTo>
                    <a:pt x="260" y="832"/>
                  </a:lnTo>
                  <a:lnTo>
                    <a:pt x="260" y="833"/>
                  </a:lnTo>
                  <a:lnTo>
                    <a:pt x="262" y="835"/>
                  </a:lnTo>
                  <a:lnTo>
                    <a:pt x="262" y="837"/>
                  </a:lnTo>
                  <a:lnTo>
                    <a:pt x="264" y="839"/>
                  </a:lnTo>
                  <a:lnTo>
                    <a:pt x="264" y="843"/>
                  </a:lnTo>
                  <a:lnTo>
                    <a:pt x="266" y="845"/>
                  </a:lnTo>
                  <a:lnTo>
                    <a:pt x="268" y="847"/>
                  </a:lnTo>
                  <a:lnTo>
                    <a:pt x="270" y="852"/>
                  </a:lnTo>
                  <a:lnTo>
                    <a:pt x="272" y="856"/>
                  </a:lnTo>
                  <a:lnTo>
                    <a:pt x="274" y="856"/>
                  </a:lnTo>
                  <a:lnTo>
                    <a:pt x="275" y="858"/>
                  </a:lnTo>
                  <a:lnTo>
                    <a:pt x="277" y="860"/>
                  </a:lnTo>
                  <a:lnTo>
                    <a:pt x="279" y="862"/>
                  </a:lnTo>
                  <a:lnTo>
                    <a:pt x="281" y="864"/>
                  </a:lnTo>
                  <a:lnTo>
                    <a:pt x="281" y="866"/>
                  </a:lnTo>
                  <a:lnTo>
                    <a:pt x="283" y="870"/>
                  </a:lnTo>
                  <a:lnTo>
                    <a:pt x="283" y="871"/>
                  </a:lnTo>
                  <a:lnTo>
                    <a:pt x="283" y="873"/>
                  </a:lnTo>
                  <a:lnTo>
                    <a:pt x="285" y="875"/>
                  </a:lnTo>
                  <a:lnTo>
                    <a:pt x="285" y="879"/>
                  </a:lnTo>
                  <a:lnTo>
                    <a:pt x="285" y="881"/>
                  </a:lnTo>
                  <a:lnTo>
                    <a:pt x="285" y="883"/>
                  </a:lnTo>
                  <a:lnTo>
                    <a:pt x="285" y="885"/>
                  </a:lnTo>
                  <a:lnTo>
                    <a:pt x="283" y="885"/>
                  </a:lnTo>
                  <a:lnTo>
                    <a:pt x="281" y="887"/>
                  </a:lnTo>
                  <a:lnTo>
                    <a:pt x="281" y="889"/>
                  </a:lnTo>
                  <a:lnTo>
                    <a:pt x="279" y="890"/>
                  </a:lnTo>
                  <a:lnTo>
                    <a:pt x="277" y="892"/>
                  </a:lnTo>
                  <a:lnTo>
                    <a:pt x="275" y="896"/>
                  </a:lnTo>
                  <a:lnTo>
                    <a:pt x="274" y="898"/>
                  </a:lnTo>
                  <a:lnTo>
                    <a:pt x="274" y="900"/>
                  </a:lnTo>
                  <a:lnTo>
                    <a:pt x="274" y="902"/>
                  </a:lnTo>
                  <a:lnTo>
                    <a:pt x="272" y="906"/>
                  </a:lnTo>
                  <a:lnTo>
                    <a:pt x="272" y="909"/>
                  </a:lnTo>
                  <a:lnTo>
                    <a:pt x="272" y="911"/>
                  </a:lnTo>
                  <a:lnTo>
                    <a:pt x="272" y="913"/>
                  </a:lnTo>
                  <a:lnTo>
                    <a:pt x="272" y="915"/>
                  </a:lnTo>
                  <a:lnTo>
                    <a:pt x="274" y="915"/>
                  </a:lnTo>
                  <a:lnTo>
                    <a:pt x="272" y="919"/>
                  </a:lnTo>
                  <a:lnTo>
                    <a:pt x="272" y="923"/>
                  </a:lnTo>
                  <a:lnTo>
                    <a:pt x="272" y="925"/>
                  </a:lnTo>
                  <a:lnTo>
                    <a:pt x="274" y="928"/>
                  </a:lnTo>
                  <a:lnTo>
                    <a:pt x="275" y="930"/>
                  </a:lnTo>
                  <a:lnTo>
                    <a:pt x="275" y="932"/>
                  </a:lnTo>
                  <a:lnTo>
                    <a:pt x="277" y="936"/>
                  </a:lnTo>
                  <a:lnTo>
                    <a:pt x="279" y="936"/>
                  </a:lnTo>
                  <a:lnTo>
                    <a:pt x="279" y="938"/>
                  </a:lnTo>
                  <a:lnTo>
                    <a:pt x="279" y="940"/>
                  </a:lnTo>
                  <a:lnTo>
                    <a:pt x="283" y="944"/>
                  </a:lnTo>
                  <a:lnTo>
                    <a:pt x="283" y="946"/>
                  </a:lnTo>
                  <a:lnTo>
                    <a:pt x="285" y="946"/>
                  </a:lnTo>
                  <a:lnTo>
                    <a:pt x="287" y="947"/>
                  </a:lnTo>
                  <a:lnTo>
                    <a:pt x="289" y="949"/>
                  </a:lnTo>
                  <a:lnTo>
                    <a:pt x="291" y="951"/>
                  </a:lnTo>
                  <a:lnTo>
                    <a:pt x="293" y="953"/>
                  </a:lnTo>
                  <a:lnTo>
                    <a:pt x="293" y="955"/>
                  </a:lnTo>
                  <a:lnTo>
                    <a:pt x="294" y="955"/>
                  </a:lnTo>
                  <a:lnTo>
                    <a:pt x="294" y="959"/>
                  </a:lnTo>
                  <a:lnTo>
                    <a:pt x="293" y="965"/>
                  </a:lnTo>
                  <a:lnTo>
                    <a:pt x="293" y="966"/>
                  </a:lnTo>
                  <a:lnTo>
                    <a:pt x="291" y="966"/>
                  </a:lnTo>
                  <a:lnTo>
                    <a:pt x="291" y="968"/>
                  </a:lnTo>
                  <a:lnTo>
                    <a:pt x="289" y="968"/>
                  </a:lnTo>
                  <a:lnTo>
                    <a:pt x="287" y="968"/>
                  </a:lnTo>
                  <a:lnTo>
                    <a:pt x="287" y="970"/>
                  </a:lnTo>
                  <a:lnTo>
                    <a:pt x="285" y="970"/>
                  </a:lnTo>
                  <a:lnTo>
                    <a:pt x="283" y="970"/>
                  </a:lnTo>
                  <a:lnTo>
                    <a:pt x="281" y="972"/>
                  </a:lnTo>
                  <a:lnTo>
                    <a:pt x="279" y="972"/>
                  </a:lnTo>
                  <a:lnTo>
                    <a:pt x="277" y="974"/>
                  </a:lnTo>
                  <a:lnTo>
                    <a:pt x="275" y="976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2" y="984"/>
                  </a:lnTo>
                  <a:lnTo>
                    <a:pt x="270" y="985"/>
                  </a:lnTo>
                  <a:lnTo>
                    <a:pt x="270" y="987"/>
                  </a:lnTo>
                  <a:lnTo>
                    <a:pt x="268" y="989"/>
                  </a:lnTo>
                  <a:lnTo>
                    <a:pt x="268" y="991"/>
                  </a:lnTo>
                  <a:lnTo>
                    <a:pt x="266" y="993"/>
                  </a:lnTo>
                  <a:lnTo>
                    <a:pt x="266" y="995"/>
                  </a:lnTo>
                  <a:lnTo>
                    <a:pt x="266" y="997"/>
                  </a:lnTo>
                  <a:lnTo>
                    <a:pt x="264" y="997"/>
                  </a:lnTo>
                  <a:lnTo>
                    <a:pt x="264" y="999"/>
                  </a:lnTo>
                  <a:lnTo>
                    <a:pt x="262" y="1001"/>
                  </a:lnTo>
                  <a:lnTo>
                    <a:pt x="262" y="1003"/>
                  </a:lnTo>
                  <a:lnTo>
                    <a:pt x="262" y="1004"/>
                  </a:lnTo>
                  <a:lnTo>
                    <a:pt x="260" y="1004"/>
                  </a:lnTo>
                  <a:lnTo>
                    <a:pt x="260" y="1006"/>
                  </a:lnTo>
                  <a:lnTo>
                    <a:pt x="256" y="1008"/>
                  </a:lnTo>
                  <a:lnTo>
                    <a:pt x="255" y="1010"/>
                  </a:lnTo>
                  <a:lnTo>
                    <a:pt x="255" y="1012"/>
                  </a:lnTo>
                  <a:lnTo>
                    <a:pt x="255" y="1014"/>
                  </a:lnTo>
                  <a:lnTo>
                    <a:pt x="256" y="1018"/>
                  </a:lnTo>
                  <a:lnTo>
                    <a:pt x="258" y="1020"/>
                  </a:lnTo>
                  <a:lnTo>
                    <a:pt x="256" y="1020"/>
                  </a:lnTo>
                  <a:lnTo>
                    <a:pt x="256" y="1022"/>
                  </a:lnTo>
                  <a:lnTo>
                    <a:pt x="258" y="1022"/>
                  </a:lnTo>
                  <a:lnTo>
                    <a:pt x="258" y="1023"/>
                  </a:lnTo>
                  <a:lnTo>
                    <a:pt x="256" y="1025"/>
                  </a:lnTo>
                  <a:lnTo>
                    <a:pt x="256" y="1027"/>
                  </a:lnTo>
                  <a:lnTo>
                    <a:pt x="256" y="1029"/>
                  </a:lnTo>
                  <a:lnTo>
                    <a:pt x="255" y="1029"/>
                  </a:lnTo>
                  <a:lnTo>
                    <a:pt x="255" y="1031"/>
                  </a:lnTo>
                  <a:lnTo>
                    <a:pt x="255" y="1033"/>
                  </a:lnTo>
                  <a:lnTo>
                    <a:pt x="255" y="1037"/>
                  </a:lnTo>
                  <a:lnTo>
                    <a:pt x="255" y="1039"/>
                  </a:lnTo>
                  <a:lnTo>
                    <a:pt x="255" y="1041"/>
                  </a:lnTo>
                  <a:lnTo>
                    <a:pt x="255" y="1042"/>
                  </a:lnTo>
                  <a:lnTo>
                    <a:pt x="256" y="1042"/>
                  </a:lnTo>
                  <a:lnTo>
                    <a:pt x="256" y="1044"/>
                  </a:lnTo>
                  <a:lnTo>
                    <a:pt x="258" y="1046"/>
                  </a:lnTo>
                  <a:lnTo>
                    <a:pt x="260" y="1046"/>
                  </a:lnTo>
                  <a:lnTo>
                    <a:pt x="264" y="1048"/>
                  </a:lnTo>
                  <a:lnTo>
                    <a:pt x="266" y="1048"/>
                  </a:lnTo>
                  <a:lnTo>
                    <a:pt x="268" y="1048"/>
                  </a:lnTo>
                  <a:lnTo>
                    <a:pt x="270" y="1048"/>
                  </a:lnTo>
                  <a:lnTo>
                    <a:pt x="272" y="1048"/>
                  </a:lnTo>
                  <a:lnTo>
                    <a:pt x="272" y="1050"/>
                  </a:lnTo>
                  <a:lnTo>
                    <a:pt x="274" y="1050"/>
                  </a:lnTo>
                  <a:lnTo>
                    <a:pt x="274" y="1052"/>
                  </a:lnTo>
                  <a:lnTo>
                    <a:pt x="274" y="1054"/>
                  </a:lnTo>
                  <a:lnTo>
                    <a:pt x="274" y="1056"/>
                  </a:lnTo>
                  <a:lnTo>
                    <a:pt x="274" y="1058"/>
                  </a:lnTo>
                  <a:lnTo>
                    <a:pt x="274" y="1060"/>
                  </a:lnTo>
                  <a:lnTo>
                    <a:pt x="275" y="1061"/>
                  </a:lnTo>
                  <a:lnTo>
                    <a:pt x="275" y="1067"/>
                  </a:lnTo>
                  <a:lnTo>
                    <a:pt x="275" y="1069"/>
                  </a:lnTo>
                  <a:lnTo>
                    <a:pt x="277" y="1071"/>
                  </a:lnTo>
                  <a:lnTo>
                    <a:pt x="279" y="1073"/>
                  </a:lnTo>
                  <a:lnTo>
                    <a:pt x="281" y="1075"/>
                  </a:lnTo>
                  <a:lnTo>
                    <a:pt x="281" y="1077"/>
                  </a:lnTo>
                  <a:lnTo>
                    <a:pt x="279" y="1079"/>
                  </a:lnTo>
                  <a:lnTo>
                    <a:pt x="279" y="1080"/>
                  </a:lnTo>
                  <a:lnTo>
                    <a:pt x="277" y="1080"/>
                  </a:lnTo>
                  <a:lnTo>
                    <a:pt x="275" y="1082"/>
                  </a:lnTo>
                  <a:lnTo>
                    <a:pt x="275" y="1084"/>
                  </a:lnTo>
                  <a:lnTo>
                    <a:pt x="274" y="1086"/>
                  </a:lnTo>
                  <a:lnTo>
                    <a:pt x="272" y="1088"/>
                  </a:lnTo>
                  <a:lnTo>
                    <a:pt x="270" y="1090"/>
                  </a:lnTo>
                  <a:lnTo>
                    <a:pt x="270" y="1092"/>
                  </a:lnTo>
                  <a:lnTo>
                    <a:pt x="270" y="1094"/>
                  </a:lnTo>
                  <a:lnTo>
                    <a:pt x="268" y="1096"/>
                  </a:lnTo>
                  <a:lnTo>
                    <a:pt x="266" y="1098"/>
                  </a:lnTo>
                  <a:lnTo>
                    <a:pt x="266" y="1099"/>
                  </a:lnTo>
                  <a:lnTo>
                    <a:pt x="264" y="1103"/>
                  </a:lnTo>
                  <a:lnTo>
                    <a:pt x="266" y="1105"/>
                  </a:lnTo>
                  <a:lnTo>
                    <a:pt x="266" y="1107"/>
                  </a:lnTo>
                  <a:lnTo>
                    <a:pt x="266" y="1111"/>
                  </a:lnTo>
                  <a:lnTo>
                    <a:pt x="264" y="1113"/>
                  </a:lnTo>
                  <a:lnTo>
                    <a:pt x="266" y="1115"/>
                  </a:lnTo>
                  <a:lnTo>
                    <a:pt x="266" y="1116"/>
                  </a:lnTo>
                  <a:lnTo>
                    <a:pt x="266" y="1118"/>
                  </a:lnTo>
                  <a:lnTo>
                    <a:pt x="268" y="1120"/>
                  </a:lnTo>
                  <a:lnTo>
                    <a:pt x="270" y="1124"/>
                  </a:lnTo>
                  <a:lnTo>
                    <a:pt x="272" y="1126"/>
                  </a:lnTo>
                  <a:lnTo>
                    <a:pt x="272" y="1128"/>
                  </a:lnTo>
                  <a:lnTo>
                    <a:pt x="274" y="1128"/>
                  </a:lnTo>
                  <a:lnTo>
                    <a:pt x="275" y="1130"/>
                  </a:lnTo>
                  <a:lnTo>
                    <a:pt x="277" y="1132"/>
                  </a:lnTo>
                  <a:lnTo>
                    <a:pt x="281" y="1134"/>
                  </a:lnTo>
                  <a:lnTo>
                    <a:pt x="283" y="1135"/>
                  </a:lnTo>
                  <a:lnTo>
                    <a:pt x="287" y="1139"/>
                  </a:lnTo>
                  <a:lnTo>
                    <a:pt x="291" y="1143"/>
                  </a:lnTo>
                  <a:lnTo>
                    <a:pt x="293" y="1143"/>
                  </a:lnTo>
                  <a:lnTo>
                    <a:pt x="294" y="1145"/>
                  </a:lnTo>
                  <a:lnTo>
                    <a:pt x="298" y="1145"/>
                  </a:lnTo>
                  <a:lnTo>
                    <a:pt x="300" y="1145"/>
                  </a:lnTo>
                  <a:lnTo>
                    <a:pt x="302" y="1147"/>
                  </a:lnTo>
                  <a:lnTo>
                    <a:pt x="304" y="1149"/>
                  </a:lnTo>
                  <a:lnTo>
                    <a:pt x="306" y="1151"/>
                  </a:lnTo>
                  <a:lnTo>
                    <a:pt x="308" y="1153"/>
                  </a:lnTo>
                  <a:lnTo>
                    <a:pt x="308" y="1154"/>
                  </a:lnTo>
                  <a:lnTo>
                    <a:pt x="310" y="1154"/>
                  </a:lnTo>
                  <a:lnTo>
                    <a:pt x="312" y="1154"/>
                  </a:lnTo>
                  <a:lnTo>
                    <a:pt x="313" y="1156"/>
                  </a:lnTo>
                  <a:lnTo>
                    <a:pt x="315" y="1158"/>
                  </a:lnTo>
                  <a:lnTo>
                    <a:pt x="315" y="1160"/>
                  </a:lnTo>
                  <a:lnTo>
                    <a:pt x="317" y="1160"/>
                  </a:lnTo>
                  <a:lnTo>
                    <a:pt x="317" y="1162"/>
                  </a:lnTo>
                  <a:lnTo>
                    <a:pt x="317" y="1164"/>
                  </a:lnTo>
                  <a:lnTo>
                    <a:pt x="319" y="1166"/>
                  </a:lnTo>
                  <a:lnTo>
                    <a:pt x="321" y="1168"/>
                  </a:lnTo>
                  <a:lnTo>
                    <a:pt x="319" y="1170"/>
                  </a:lnTo>
                  <a:lnTo>
                    <a:pt x="313" y="1175"/>
                  </a:lnTo>
                  <a:lnTo>
                    <a:pt x="306" y="1185"/>
                  </a:lnTo>
                  <a:lnTo>
                    <a:pt x="300" y="1191"/>
                  </a:lnTo>
                  <a:lnTo>
                    <a:pt x="298" y="1194"/>
                  </a:lnTo>
                  <a:lnTo>
                    <a:pt x="296" y="1194"/>
                  </a:lnTo>
                  <a:lnTo>
                    <a:pt x="294" y="1196"/>
                  </a:lnTo>
                  <a:lnTo>
                    <a:pt x="291" y="1200"/>
                  </a:lnTo>
                  <a:lnTo>
                    <a:pt x="289" y="1202"/>
                  </a:lnTo>
                  <a:lnTo>
                    <a:pt x="287" y="1204"/>
                  </a:lnTo>
                  <a:lnTo>
                    <a:pt x="285" y="1206"/>
                  </a:lnTo>
                  <a:lnTo>
                    <a:pt x="283" y="1206"/>
                  </a:lnTo>
                  <a:lnTo>
                    <a:pt x="283" y="1208"/>
                  </a:lnTo>
                  <a:lnTo>
                    <a:pt x="281" y="1210"/>
                  </a:lnTo>
                  <a:lnTo>
                    <a:pt x="279" y="1210"/>
                  </a:lnTo>
                  <a:lnTo>
                    <a:pt x="277" y="1211"/>
                  </a:lnTo>
                  <a:lnTo>
                    <a:pt x="277" y="1213"/>
                  </a:lnTo>
                  <a:lnTo>
                    <a:pt x="275" y="1215"/>
                  </a:lnTo>
                  <a:lnTo>
                    <a:pt x="274" y="1217"/>
                  </a:lnTo>
                  <a:lnTo>
                    <a:pt x="274" y="1219"/>
                  </a:lnTo>
                  <a:lnTo>
                    <a:pt x="272" y="1219"/>
                  </a:lnTo>
                  <a:lnTo>
                    <a:pt x="270" y="1219"/>
                  </a:lnTo>
                  <a:lnTo>
                    <a:pt x="268" y="1219"/>
                  </a:lnTo>
                  <a:lnTo>
                    <a:pt x="266" y="1217"/>
                  </a:lnTo>
                  <a:lnTo>
                    <a:pt x="264" y="1215"/>
                  </a:lnTo>
                  <a:lnTo>
                    <a:pt x="262" y="1215"/>
                  </a:lnTo>
                  <a:lnTo>
                    <a:pt x="260" y="1215"/>
                  </a:lnTo>
                  <a:lnTo>
                    <a:pt x="258" y="1215"/>
                  </a:lnTo>
                  <a:lnTo>
                    <a:pt x="258" y="1213"/>
                  </a:lnTo>
                  <a:lnTo>
                    <a:pt x="255" y="1211"/>
                  </a:lnTo>
                  <a:lnTo>
                    <a:pt x="253" y="1210"/>
                  </a:lnTo>
                  <a:lnTo>
                    <a:pt x="249" y="1204"/>
                  </a:lnTo>
                  <a:lnTo>
                    <a:pt x="243" y="1200"/>
                  </a:lnTo>
                  <a:lnTo>
                    <a:pt x="239" y="1196"/>
                  </a:lnTo>
                  <a:lnTo>
                    <a:pt x="237" y="1194"/>
                  </a:lnTo>
                  <a:lnTo>
                    <a:pt x="236" y="1194"/>
                  </a:lnTo>
                  <a:lnTo>
                    <a:pt x="234" y="1194"/>
                  </a:lnTo>
                  <a:lnTo>
                    <a:pt x="232" y="1192"/>
                  </a:lnTo>
                  <a:lnTo>
                    <a:pt x="226" y="1187"/>
                  </a:lnTo>
                  <a:lnTo>
                    <a:pt x="224" y="1185"/>
                  </a:lnTo>
                  <a:lnTo>
                    <a:pt x="224" y="1183"/>
                  </a:lnTo>
                  <a:lnTo>
                    <a:pt x="222" y="1183"/>
                  </a:lnTo>
                  <a:lnTo>
                    <a:pt x="215" y="1173"/>
                  </a:lnTo>
                  <a:lnTo>
                    <a:pt x="213" y="1172"/>
                  </a:lnTo>
                  <a:lnTo>
                    <a:pt x="213" y="1170"/>
                  </a:lnTo>
                  <a:lnTo>
                    <a:pt x="190" y="1143"/>
                  </a:lnTo>
                  <a:lnTo>
                    <a:pt x="167" y="1116"/>
                  </a:lnTo>
                  <a:lnTo>
                    <a:pt x="165" y="1115"/>
                  </a:lnTo>
                  <a:lnTo>
                    <a:pt x="165" y="1113"/>
                  </a:lnTo>
                  <a:lnTo>
                    <a:pt x="163" y="1111"/>
                  </a:lnTo>
                  <a:lnTo>
                    <a:pt x="163" y="1109"/>
                  </a:lnTo>
                  <a:lnTo>
                    <a:pt x="161" y="1109"/>
                  </a:lnTo>
                  <a:lnTo>
                    <a:pt x="161" y="1105"/>
                  </a:lnTo>
                  <a:lnTo>
                    <a:pt x="160" y="1103"/>
                  </a:lnTo>
                  <a:lnTo>
                    <a:pt x="160" y="1099"/>
                  </a:lnTo>
                  <a:lnTo>
                    <a:pt x="160" y="1094"/>
                  </a:lnTo>
                  <a:lnTo>
                    <a:pt x="160" y="1090"/>
                  </a:lnTo>
                  <a:lnTo>
                    <a:pt x="158" y="1088"/>
                  </a:lnTo>
                  <a:lnTo>
                    <a:pt x="158" y="1086"/>
                  </a:lnTo>
                  <a:lnTo>
                    <a:pt x="156" y="1088"/>
                  </a:lnTo>
                  <a:lnTo>
                    <a:pt x="148" y="1077"/>
                  </a:lnTo>
                  <a:lnTo>
                    <a:pt x="144" y="1071"/>
                  </a:lnTo>
                  <a:lnTo>
                    <a:pt x="144" y="1069"/>
                  </a:lnTo>
                  <a:lnTo>
                    <a:pt x="133" y="1041"/>
                  </a:lnTo>
                  <a:lnTo>
                    <a:pt x="125" y="1025"/>
                  </a:lnTo>
                  <a:lnTo>
                    <a:pt x="120" y="1012"/>
                  </a:lnTo>
                  <a:lnTo>
                    <a:pt x="110" y="1014"/>
                  </a:lnTo>
                  <a:lnTo>
                    <a:pt x="106" y="1016"/>
                  </a:lnTo>
                  <a:lnTo>
                    <a:pt x="103" y="1016"/>
                  </a:lnTo>
                  <a:lnTo>
                    <a:pt x="99" y="1018"/>
                  </a:lnTo>
                  <a:lnTo>
                    <a:pt x="99" y="1020"/>
                  </a:lnTo>
                  <a:lnTo>
                    <a:pt x="95" y="1020"/>
                  </a:lnTo>
                  <a:lnTo>
                    <a:pt x="93" y="1022"/>
                  </a:lnTo>
                  <a:lnTo>
                    <a:pt x="91" y="1023"/>
                  </a:lnTo>
                  <a:lnTo>
                    <a:pt x="89" y="1023"/>
                  </a:lnTo>
                  <a:lnTo>
                    <a:pt x="87" y="1023"/>
                  </a:lnTo>
                  <a:lnTo>
                    <a:pt x="85" y="1023"/>
                  </a:lnTo>
                  <a:lnTo>
                    <a:pt x="82" y="1018"/>
                  </a:lnTo>
                  <a:lnTo>
                    <a:pt x="80" y="1018"/>
                  </a:lnTo>
                  <a:lnTo>
                    <a:pt x="78" y="1014"/>
                  </a:lnTo>
                  <a:lnTo>
                    <a:pt x="76" y="1012"/>
                  </a:lnTo>
                  <a:lnTo>
                    <a:pt x="76" y="1008"/>
                  </a:lnTo>
                  <a:lnTo>
                    <a:pt x="76" y="1006"/>
                  </a:lnTo>
                  <a:lnTo>
                    <a:pt x="76" y="1004"/>
                  </a:lnTo>
                  <a:lnTo>
                    <a:pt x="74" y="1004"/>
                  </a:lnTo>
                  <a:lnTo>
                    <a:pt x="74" y="1003"/>
                  </a:lnTo>
                  <a:lnTo>
                    <a:pt x="72" y="1003"/>
                  </a:lnTo>
                  <a:lnTo>
                    <a:pt x="70" y="1001"/>
                  </a:lnTo>
                  <a:lnTo>
                    <a:pt x="66" y="995"/>
                  </a:lnTo>
                  <a:lnTo>
                    <a:pt x="66" y="991"/>
                  </a:lnTo>
                  <a:lnTo>
                    <a:pt x="65" y="991"/>
                  </a:lnTo>
                  <a:lnTo>
                    <a:pt x="65" y="987"/>
                  </a:lnTo>
                  <a:lnTo>
                    <a:pt x="65" y="985"/>
                  </a:lnTo>
                  <a:lnTo>
                    <a:pt x="65" y="984"/>
                  </a:lnTo>
                  <a:lnTo>
                    <a:pt x="63" y="984"/>
                  </a:lnTo>
                  <a:lnTo>
                    <a:pt x="63" y="982"/>
                  </a:lnTo>
                  <a:lnTo>
                    <a:pt x="65" y="980"/>
                  </a:lnTo>
                  <a:lnTo>
                    <a:pt x="66" y="978"/>
                  </a:lnTo>
                  <a:lnTo>
                    <a:pt x="66" y="974"/>
                  </a:lnTo>
                  <a:lnTo>
                    <a:pt x="66" y="972"/>
                  </a:lnTo>
                  <a:lnTo>
                    <a:pt x="66" y="970"/>
                  </a:lnTo>
                  <a:lnTo>
                    <a:pt x="65" y="968"/>
                  </a:lnTo>
                  <a:lnTo>
                    <a:pt x="59" y="963"/>
                  </a:lnTo>
                  <a:lnTo>
                    <a:pt x="53" y="959"/>
                  </a:lnTo>
                  <a:lnTo>
                    <a:pt x="49" y="957"/>
                  </a:lnTo>
                  <a:lnTo>
                    <a:pt x="46" y="955"/>
                  </a:lnTo>
                  <a:lnTo>
                    <a:pt x="46" y="953"/>
                  </a:lnTo>
                  <a:lnTo>
                    <a:pt x="42" y="951"/>
                  </a:lnTo>
                  <a:lnTo>
                    <a:pt x="40" y="949"/>
                  </a:lnTo>
                  <a:lnTo>
                    <a:pt x="40" y="947"/>
                  </a:lnTo>
                  <a:lnTo>
                    <a:pt x="36" y="947"/>
                  </a:lnTo>
                  <a:lnTo>
                    <a:pt x="34" y="946"/>
                  </a:lnTo>
                  <a:lnTo>
                    <a:pt x="30" y="944"/>
                  </a:lnTo>
                  <a:lnTo>
                    <a:pt x="28" y="944"/>
                  </a:lnTo>
                  <a:lnTo>
                    <a:pt x="27" y="946"/>
                  </a:lnTo>
                  <a:lnTo>
                    <a:pt x="25" y="946"/>
                  </a:lnTo>
                  <a:lnTo>
                    <a:pt x="23" y="949"/>
                  </a:lnTo>
                  <a:lnTo>
                    <a:pt x="19" y="951"/>
                  </a:lnTo>
                  <a:lnTo>
                    <a:pt x="17" y="953"/>
                  </a:lnTo>
                  <a:lnTo>
                    <a:pt x="15" y="953"/>
                  </a:lnTo>
                  <a:lnTo>
                    <a:pt x="13" y="953"/>
                  </a:lnTo>
                  <a:lnTo>
                    <a:pt x="11" y="953"/>
                  </a:lnTo>
                  <a:lnTo>
                    <a:pt x="9" y="953"/>
                  </a:lnTo>
                  <a:lnTo>
                    <a:pt x="9" y="951"/>
                  </a:lnTo>
                  <a:lnTo>
                    <a:pt x="8" y="951"/>
                  </a:lnTo>
                  <a:lnTo>
                    <a:pt x="8" y="949"/>
                  </a:lnTo>
                  <a:lnTo>
                    <a:pt x="8" y="947"/>
                  </a:lnTo>
                  <a:lnTo>
                    <a:pt x="8" y="944"/>
                  </a:lnTo>
                  <a:lnTo>
                    <a:pt x="8" y="942"/>
                  </a:lnTo>
                  <a:lnTo>
                    <a:pt x="6" y="936"/>
                  </a:lnTo>
                  <a:lnTo>
                    <a:pt x="4" y="928"/>
                  </a:lnTo>
                  <a:lnTo>
                    <a:pt x="4" y="925"/>
                  </a:lnTo>
                  <a:lnTo>
                    <a:pt x="4" y="921"/>
                  </a:lnTo>
                  <a:lnTo>
                    <a:pt x="6" y="913"/>
                  </a:lnTo>
                  <a:lnTo>
                    <a:pt x="6" y="911"/>
                  </a:lnTo>
                  <a:lnTo>
                    <a:pt x="4" y="908"/>
                  </a:lnTo>
                  <a:lnTo>
                    <a:pt x="4" y="902"/>
                  </a:lnTo>
                  <a:lnTo>
                    <a:pt x="6" y="900"/>
                  </a:lnTo>
                  <a:lnTo>
                    <a:pt x="6" y="894"/>
                  </a:lnTo>
                  <a:lnTo>
                    <a:pt x="4" y="892"/>
                  </a:lnTo>
                  <a:lnTo>
                    <a:pt x="2" y="892"/>
                  </a:lnTo>
                  <a:lnTo>
                    <a:pt x="0" y="892"/>
                  </a:lnTo>
                  <a:lnTo>
                    <a:pt x="0" y="894"/>
                  </a:lnTo>
                </a:path>
              </a:pathLst>
            </a:custGeom>
            <a:noFill/>
            <a:ln w="17463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A776EF49-B97C-4752-89BA-EB6FFBD5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516"/>
              <a:ext cx="1781" cy="2308"/>
            </a:xfrm>
            <a:custGeom>
              <a:avLst/>
              <a:gdLst>
                <a:gd name="T0" fmla="*/ 337 w 1781"/>
                <a:gd name="T1" fmla="*/ 66 h 2308"/>
                <a:gd name="T2" fmla="*/ 424 w 1781"/>
                <a:gd name="T3" fmla="*/ 119 h 2308"/>
                <a:gd name="T4" fmla="*/ 422 w 1781"/>
                <a:gd name="T5" fmla="*/ 197 h 2308"/>
                <a:gd name="T6" fmla="*/ 384 w 1781"/>
                <a:gd name="T7" fmla="*/ 338 h 2308"/>
                <a:gd name="T8" fmla="*/ 464 w 1781"/>
                <a:gd name="T9" fmla="*/ 448 h 2308"/>
                <a:gd name="T10" fmla="*/ 523 w 1781"/>
                <a:gd name="T11" fmla="*/ 501 h 2308"/>
                <a:gd name="T12" fmla="*/ 521 w 1781"/>
                <a:gd name="T13" fmla="*/ 549 h 2308"/>
                <a:gd name="T14" fmla="*/ 513 w 1781"/>
                <a:gd name="T15" fmla="*/ 568 h 2308"/>
                <a:gd name="T16" fmla="*/ 504 w 1781"/>
                <a:gd name="T17" fmla="*/ 600 h 2308"/>
                <a:gd name="T18" fmla="*/ 521 w 1781"/>
                <a:gd name="T19" fmla="*/ 619 h 2308"/>
                <a:gd name="T20" fmla="*/ 534 w 1781"/>
                <a:gd name="T21" fmla="*/ 659 h 2308"/>
                <a:gd name="T22" fmla="*/ 557 w 1781"/>
                <a:gd name="T23" fmla="*/ 699 h 2308"/>
                <a:gd name="T24" fmla="*/ 569 w 1781"/>
                <a:gd name="T25" fmla="*/ 708 h 2308"/>
                <a:gd name="T26" fmla="*/ 582 w 1781"/>
                <a:gd name="T27" fmla="*/ 739 h 2308"/>
                <a:gd name="T28" fmla="*/ 607 w 1781"/>
                <a:gd name="T29" fmla="*/ 765 h 2308"/>
                <a:gd name="T30" fmla="*/ 637 w 1781"/>
                <a:gd name="T31" fmla="*/ 792 h 2308"/>
                <a:gd name="T32" fmla="*/ 656 w 1781"/>
                <a:gd name="T33" fmla="*/ 816 h 2308"/>
                <a:gd name="T34" fmla="*/ 658 w 1781"/>
                <a:gd name="T35" fmla="*/ 849 h 2308"/>
                <a:gd name="T36" fmla="*/ 681 w 1781"/>
                <a:gd name="T37" fmla="*/ 877 h 2308"/>
                <a:gd name="T38" fmla="*/ 789 w 1781"/>
                <a:gd name="T39" fmla="*/ 913 h 2308"/>
                <a:gd name="T40" fmla="*/ 861 w 1781"/>
                <a:gd name="T41" fmla="*/ 927 h 2308"/>
                <a:gd name="T42" fmla="*/ 914 w 1781"/>
                <a:gd name="T43" fmla="*/ 970 h 2308"/>
                <a:gd name="T44" fmla="*/ 928 w 1781"/>
                <a:gd name="T45" fmla="*/ 1001 h 2308"/>
                <a:gd name="T46" fmla="*/ 1000 w 1781"/>
                <a:gd name="T47" fmla="*/ 1044 h 2308"/>
                <a:gd name="T48" fmla="*/ 1055 w 1781"/>
                <a:gd name="T49" fmla="*/ 1058 h 2308"/>
                <a:gd name="T50" fmla="*/ 1068 w 1781"/>
                <a:gd name="T51" fmla="*/ 1088 h 2308"/>
                <a:gd name="T52" fmla="*/ 1046 w 1781"/>
                <a:gd name="T53" fmla="*/ 1075 h 2308"/>
                <a:gd name="T54" fmla="*/ 1032 w 1781"/>
                <a:gd name="T55" fmla="*/ 1075 h 2308"/>
                <a:gd name="T56" fmla="*/ 1023 w 1781"/>
                <a:gd name="T57" fmla="*/ 1099 h 2308"/>
                <a:gd name="T58" fmla="*/ 994 w 1781"/>
                <a:gd name="T59" fmla="*/ 1096 h 2308"/>
                <a:gd name="T60" fmla="*/ 949 w 1781"/>
                <a:gd name="T61" fmla="*/ 1077 h 2308"/>
                <a:gd name="T62" fmla="*/ 899 w 1781"/>
                <a:gd name="T63" fmla="*/ 1136 h 2308"/>
                <a:gd name="T64" fmla="*/ 1123 w 1781"/>
                <a:gd name="T65" fmla="*/ 1420 h 2308"/>
                <a:gd name="T66" fmla="*/ 1289 w 1781"/>
                <a:gd name="T67" fmla="*/ 1534 h 2308"/>
                <a:gd name="T68" fmla="*/ 1551 w 1781"/>
                <a:gd name="T69" fmla="*/ 1472 h 2308"/>
                <a:gd name="T70" fmla="*/ 1583 w 1781"/>
                <a:gd name="T71" fmla="*/ 1476 h 2308"/>
                <a:gd name="T72" fmla="*/ 1610 w 1781"/>
                <a:gd name="T73" fmla="*/ 1493 h 2308"/>
                <a:gd name="T74" fmla="*/ 1637 w 1781"/>
                <a:gd name="T75" fmla="*/ 1529 h 2308"/>
                <a:gd name="T76" fmla="*/ 1697 w 1781"/>
                <a:gd name="T77" fmla="*/ 1647 h 2308"/>
                <a:gd name="T78" fmla="*/ 1684 w 1781"/>
                <a:gd name="T79" fmla="*/ 1664 h 2308"/>
                <a:gd name="T80" fmla="*/ 1656 w 1781"/>
                <a:gd name="T81" fmla="*/ 1662 h 2308"/>
                <a:gd name="T82" fmla="*/ 1631 w 1781"/>
                <a:gd name="T83" fmla="*/ 1667 h 2308"/>
                <a:gd name="T84" fmla="*/ 1610 w 1781"/>
                <a:gd name="T85" fmla="*/ 1679 h 2308"/>
                <a:gd name="T86" fmla="*/ 1589 w 1781"/>
                <a:gd name="T87" fmla="*/ 1681 h 2308"/>
                <a:gd name="T88" fmla="*/ 1576 w 1781"/>
                <a:gd name="T89" fmla="*/ 1696 h 2308"/>
                <a:gd name="T90" fmla="*/ 1735 w 1781"/>
                <a:gd name="T91" fmla="*/ 1926 h 2308"/>
                <a:gd name="T92" fmla="*/ 1770 w 1781"/>
                <a:gd name="T93" fmla="*/ 2013 h 2308"/>
                <a:gd name="T94" fmla="*/ 1760 w 1781"/>
                <a:gd name="T95" fmla="*/ 2051 h 2308"/>
                <a:gd name="T96" fmla="*/ 1735 w 1781"/>
                <a:gd name="T97" fmla="*/ 2072 h 2308"/>
                <a:gd name="T98" fmla="*/ 1718 w 1781"/>
                <a:gd name="T99" fmla="*/ 2097 h 2308"/>
                <a:gd name="T100" fmla="*/ 1724 w 1781"/>
                <a:gd name="T101" fmla="*/ 2125 h 2308"/>
                <a:gd name="T102" fmla="*/ 1534 w 1781"/>
                <a:gd name="T103" fmla="*/ 2287 h 2308"/>
                <a:gd name="T104" fmla="*/ 1492 w 1781"/>
                <a:gd name="T105" fmla="*/ 2290 h 2308"/>
                <a:gd name="T106" fmla="*/ 1475 w 1781"/>
                <a:gd name="T107" fmla="*/ 2283 h 2308"/>
                <a:gd name="T108" fmla="*/ 1456 w 1781"/>
                <a:gd name="T109" fmla="*/ 2271 h 2308"/>
                <a:gd name="T110" fmla="*/ 1429 w 1781"/>
                <a:gd name="T111" fmla="*/ 2273 h 2308"/>
                <a:gd name="T112" fmla="*/ 1388 w 1781"/>
                <a:gd name="T113" fmla="*/ 2287 h 2308"/>
                <a:gd name="T114" fmla="*/ 1355 w 1781"/>
                <a:gd name="T115" fmla="*/ 2285 h 2308"/>
                <a:gd name="T116" fmla="*/ 1331 w 1781"/>
                <a:gd name="T117" fmla="*/ 2296 h 2308"/>
                <a:gd name="T118" fmla="*/ 1298 w 1781"/>
                <a:gd name="T119" fmla="*/ 2304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1" h="2308">
                  <a:moveTo>
                    <a:pt x="0" y="0"/>
                  </a:moveTo>
                  <a:lnTo>
                    <a:pt x="38" y="51"/>
                  </a:lnTo>
                  <a:lnTo>
                    <a:pt x="124" y="3"/>
                  </a:lnTo>
                  <a:lnTo>
                    <a:pt x="272" y="53"/>
                  </a:lnTo>
                  <a:lnTo>
                    <a:pt x="276" y="55"/>
                  </a:lnTo>
                  <a:lnTo>
                    <a:pt x="278" y="57"/>
                  </a:lnTo>
                  <a:lnTo>
                    <a:pt x="278" y="55"/>
                  </a:lnTo>
                  <a:lnTo>
                    <a:pt x="284" y="57"/>
                  </a:lnTo>
                  <a:lnTo>
                    <a:pt x="293" y="58"/>
                  </a:lnTo>
                  <a:lnTo>
                    <a:pt x="299" y="60"/>
                  </a:lnTo>
                  <a:lnTo>
                    <a:pt x="303" y="64"/>
                  </a:lnTo>
                  <a:lnTo>
                    <a:pt x="306" y="64"/>
                  </a:lnTo>
                  <a:lnTo>
                    <a:pt x="312" y="64"/>
                  </a:lnTo>
                  <a:lnTo>
                    <a:pt x="322" y="64"/>
                  </a:lnTo>
                  <a:lnTo>
                    <a:pt x="329" y="66"/>
                  </a:lnTo>
                  <a:lnTo>
                    <a:pt x="331" y="66"/>
                  </a:lnTo>
                  <a:lnTo>
                    <a:pt x="337" y="66"/>
                  </a:lnTo>
                  <a:lnTo>
                    <a:pt x="344" y="66"/>
                  </a:lnTo>
                  <a:lnTo>
                    <a:pt x="356" y="66"/>
                  </a:lnTo>
                  <a:lnTo>
                    <a:pt x="365" y="64"/>
                  </a:lnTo>
                  <a:lnTo>
                    <a:pt x="375" y="64"/>
                  </a:lnTo>
                  <a:lnTo>
                    <a:pt x="384" y="62"/>
                  </a:lnTo>
                  <a:lnTo>
                    <a:pt x="394" y="60"/>
                  </a:lnTo>
                  <a:lnTo>
                    <a:pt x="405" y="57"/>
                  </a:lnTo>
                  <a:lnTo>
                    <a:pt x="413" y="53"/>
                  </a:lnTo>
                  <a:lnTo>
                    <a:pt x="418" y="53"/>
                  </a:lnTo>
                  <a:lnTo>
                    <a:pt x="420" y="53"/>
                  </a:lnTo>
                  <a:lnTo>
                    <a:pt x="420" y="55"/>
                  </a:lnTo>
                  <a:lnTo>
                    <a:pt x="422" y="72"/>
                  </a:lnTo>
                  <a:lnTo>
                    <a:pt x="424" y="89"/>
                  </a:lnTo>
                  <a:lnTo>
                    <a:pt x="424" y="100"/>
                  </a:lnTo>
                  <a:lnTo>
                    <a:pt x="426" y="112"/>
                  </a:lnTo>
                  <a:lnTo>
                    <a:pt x="426" y="117"/>
                  </a:lnTo>
                  <a:lnTo>
                    <a:pt x="424" y="119"/>
                  </a:lnTo>
                  <a:lnTo>
                    <a:pt x="424" y="123"/>
                  </a:lnTo>
                  <a:lnTo>
                    <a:pt x="422" y="125"/>
                  </a:lnTo>
                  <a:lnTo>
                    <a:pt x="418" y="129"/>
                  </a:lnTo>
                  <a:lnTo>
                    <a:pt x="415" y="131"/>
                  </a:lnTo>
                  <a:lnTo>
                    <a:pt x="411" y="134"/>
                  </a:lnTo>
                  <a:lnTo>
                    <a:pt x="409" y="136"/>
                  </a:lnTo>
                  <a:lnTo>
                    <a:pt x="407" y="138"/>
                  </a:lnTo>
                  <a:lnTo>
                    <a:pt x="407" y="140"/>
                  </a:lnTo>
                  <a:lnTo>
                    <a:pt x="405" y="144"/>
                  </a:lnTo>
                  <a:lnTo>
                    <a:pt x="405" y="150"/>
                  </a:lnTo>
                  <a:lnTo>
                    <a:pt x="405" y="152"/>
                  </a:lnTo>
                  <a:lnTo>
                    <a:pt x="405" y="153"/>
                  </a:lnTo>
                  <a:lnTo>
                    <a:pt x="405" y="157"/>
                  </a:lnTo>
                  <a:lnTo>
                    <a:pt x="407" y="159"/>
                  </a:lnTo>
                  <a:lnTo>
                    <a:pt x="413" y="174"/>
                  </a:lnTo>
                  <a:lnTo>
                    <a:pt x="418" y="188"/>
                  </a:lnTo>
                  <a:lnTo>
                    <a:pt x="422" y="197"/>
                  </a:lnTo>
                  <a:lnTo>
                    <a:pt x="424" y="201"/>
                  </a:lnTo>
                  <a:lnTo>
                    <a:pt x="424" y="203"/>
                  </a:lnTo>
                  <a:lnTo>
                    <a:pt x="426" y="207"/>
                  </a:lnTo>
                  <a:lnTo>
                    <a:pt x="426" y="209"/>
                  </a:lnTo>
                  <a:lnTo>
                    <a:pt x="426" y="212"/>
                  </a:lnTo>
                  <a:lnTo>
                    <a:pt x="424" y="220"/>
                  </a:lnTo>
                  <a:lnTo>
                    <a:pt x="422" y="226"/>
                  </a:lnTo>
                  <a:lnTo>
                    <a:pt x="422" y="233"/>
                  </a:lnTo>
                  <a:lnTo>
                    <a:pt x="411" y="260"/>
                  </a:lnTo>
                  <a:lnTo>
                    <a:pt x="407" y="271"/>
                  </a:lnTo>
                  <a:lnTo>
                    <a:pt x="401" y="281"/>
                  </a:lnTo>
                  <a:lnTo>
                    <a:pt x="398" y="290"/>
                  </a:lnTo>
                  <a:lnTo>
                    <a:pt x="394" y="300"/>
                  </a:lnTo>
                  <a:lnTo>
                    <a:pt x="392" y="311"/>
                  </a:lnTo>
                  <a:lnTo>
                    <a:pt x="388" y="321"/>
                  </a:lnTo>
                  <a:lnTo>
                    <a:pt x="386" y="330"/>
                  </a:lnTo>
                  <a:lnTo>
                    <a:pt x="384" y="338"/>
                  </a:lnTo>
                  <a:lnTo>
                    <a:pt x="382" y="345"/>
                  </a:lnTo>
                  <a:lnTo>
                    <a:pt x="386" y="359"/>
                  </a:lnTo>
                  <a:lnTo>
                    <a:pt x="390" y="368"/>
                  </a:lnTo>
                  <a:lnTo>
                    <a:pt x="394" y="378"/>
                  </a:lnTo>
                  <a:lnTo>
                    <a:pt x="396" y="381"/>
                  </a:lnTo>
                  <a:lnTo>
                    <a:pt x="398" y="385"/>
                  </a:lnTo>
                  <a:lnTo>
                    <a:pt x="398" y="387"/>
                  </a:lnTo>
                  <a:lnTo>
                    <a:pt x="399" y="389"/>
                  </a:lnTo>
                  <a:lnTo>
                    <a:pt x="401" y="391"/>
                  </a:lnTo>
                  <a:lnTo>
                    <a:pt x="405" y="397"/>
                  </a:lnTo>
                  <a:lnTo>
                    <a:pt x="411" y="400"/>
                  </a:lnTo>
                  <a:lnTo>
                    <a:pt x="417" y="406"/>
                  </a:lnTo>
                  <a:lnTo>
                    <a:pt x="420" y="410"/>
                  </a:lnTo>
                  <a:lnTo>
                    <a:pt x="428" y="416"/>
                  </a:lnTo>
                  <a:lnTo>
                    <a:pt x="445" y="433"/>
                  </a:lnTo>
                  <a:lnTo>
                    <a:pt x="453" y="440"/>
                  </a:lnTo>
                  <a:lnTo>
                    <a:pt x="464" y="448"/>
                  </a:lnTo>
                  <a:lnTo>
                    <a:pt x="472" y="450"/>
                  </a:lnTo>
                  <a:lnTo>
                    <a:pt x="475" y="452"/>
                  </a:lnTo>
                  <a:lnTo>
                    <a:pt x="479" y="452"/>
                  </a:lnTo>
                  <a:lnTo>
                    <a:pt x="481" y="454"/>
                  </a:lnTo>
                  <a:lnTo>
                    <a:pt x="485" y="457"/>
                  </a:lnTo>
                  <a:lnTo>
                    <a:pt x="487" y="459"/>
                  </a:lnTo>
                  <a:lnTo>
                    <a:pt x="491" y="463"/>
                  </a:lnTo>
                  <a:lnTo>
                    <a:pt x="493" y="467"/>
                  </a:lnTo>
                  <a:lnTo>
                    <a:pt x="496" y="473"/>
                  </a:lnTo>
                  <a:lnTo>
                    <a:pt x="500" y="476"/>
                  </a:lnTo>
                  <a:lnTo>
                    <a:pt x="504" y="480"/>
                  </a:lnTo>
                  <a:lnTo>
                    <a:pt x="508" y="484"/>
                  </a:lnTo>
                  <a:lnTo>
                    <a:pt x="513" y="488"/>
                  </a:lnTo>
                  <a:lnTo>
                    <a:pt x="515" y="492"/>
                  </a:lnTo>
                  <a:lnTo>
                    <a:pt x="517" y="495"/>
                  </a:lnTo>
                  <a:lnTo>
                    <a:pt x="519" y="497"/>
                  </a:lnTo>
                  <a:lnTo>
                    <a:pt x="523" y="501"/>
                  </a:lnTo>
                  <a:lnTo>
                    <a:pt x="523" y="507"/>
                  </a:lnTo>
                  <a:lnTo>
                    <a:pt x="527" y="514"/>
                  </a:lnTo>
                  <a:lnTo>
                    <a:pt x="529" y="518"/>
                  </a:lnTo>
                  <a:lnTo>
                    <a:pt x="531" y="518"/>
                  </a:lnTo>
                  <a:lnTo>
                    <a:pt x="531" y="522"/>
                  </a:lnTo>
                  <a:lnTo>
                    <a:pt x="529" y="524"/>
                  </a:lnTo>
                  <a:lnTo>
                    <a:pt x="527" y="524"/>
                  </a:lnTo>
                  <a:lnTo>
                    <a:pt x="525" y="526"/>
                  </a:lnTo>
                  <a:lnTo>
                    <a:pt x="523" y="528"/>
                  </a:lnTo>
                  <a:lnTo>
                    <a:pt x="521" y="531"/>
                  </a:lnTo>
                  <a:lnTo>
                    <a:pt x="521" y="533"/>
                  </a:lnTo>
                  <a:lnTo>
                    <a:pt x="521" y="537"/>
                  </a:lnTo>
                  <a:lnTo>
                    <a:pt x="521" y="539"/>
                  </a:lnTo>
                  <a:lnTo>
                    <a:pt x="519" y="541"/>
                  </a:lnTo>
                  <a:lnTo>
                    <a:pt x="519" y="543"/>
                  </a:lnTo>
                  <a:lnTo>
                    <a:pt x="519" y="545"/>
                  </a:lnTo>
                  <a:lnTo>
                    <a:pt x="521" y="549"/>
                  </a:lnTo>
                  <a:lnTo>
                    <a:pt x="521" y="550"/>
                  </a:lnTo>
                  <a:lnTo>
                    <a:pt x="523" y="550"/>
                  </a:lnTo>
                  <a:lnTo>
                    <a:pt x="523" y="552"/>
                  </a:lnTo>
                  <a:lnTo>
                    <a:pt x="525" y="552"/>
                  </a:lnTo>
                  <a:lnTo>
                    <a:pt x="525" y="554"/>
                  </a:lnTo>
                  <a:lnTo>
                    <a:pt x="525" y="556"/>
                  </a:lnTo>
                  <a:lnTo>
                    <a:pt x="525" y="558"/>
                  </a:lnTo>
                  <a:lnTo>
                    <a:pt x="523" y="558"/>
                  </a:lnTo>
                  <a:lnTo>
                    <a:pt x="523" y="560"/>
                  </a:lnTo>
                  <a:lnTo>
                    <a:pt x="521" y="560"/>
                  </a:lnTo>
                  <a:lnTo>
                    <a:pt x="521" y="562"/>
                  </a:lnTo>
                  <a:lnTo>
                    <a:pt x="519" y="562"/>
                  </a:lnTo>
                  <a:lnTo>
                    <a:pt x="519" y="564"/>
                  </a:lnTo>
                  <a:lnTo>
                    <a:pt x="517" y="564"/>
                  </a:lnTo>
                  <a:lnTo>
                    <a:pt x="517" y="566"/>
                  </a:lnTo>
                  <a:lnTo>
                    <a:pt x="515" y="566"/>
                  </a:lnTo>
                  <a:lnTo>
                    <a:pt x="513" y="568"/>
                  </a:lnTo>
                  <a:lnTo>
                    <a:pt x="512" y="569"/>
                  </a:lnTo>
                  <a:lnTo>
                    <a:pt x="512" y="571"/>
                  </a:lnTo>
                  <a:lnTo>
                    <a:pt x="510" y="575"/>
                  </a:lnTo>
                  <a:lnTo>
                    <a:pt x="508" y="575"/>
                  </a:lnTo>
                  <a:lnTo>
                    <a:pt x="508" y="577"/>
                  </a:lnTo>
                  <a:lnTo>
                    <a:pt x="506" y="579"/>
                  </a:lnTo>
                  <a:lnTo>
                    <a:pt x="504" y="579"/>
                  </a:lnTo>
                  <a:lnTo>
                    <a:pt x="504" y="583"/>
                  </a:lnTo>
                  <a:lnTo>
                    <a:pt x="502" y="587"/>
                  </a:lnTo>
                  <a:lnTo>
                    <a:pt x="502" y="590"/>
                  </a:lnTo>
                  <a:lnTo>
                    <a:pt x="500" y="592"/>
                  </a:lnTo>
                  <a:lnTo>
                    <a:pt x="500" y="594"/>
                  </a:lnTo>
                  <a:lnTo>
                    <a:pt x="500" y="596"/>
                  </a:lnTo>
                  <a:lnTo>
                    <a:pt x="502" y="596"/>
                  </a:lnTo>
                  <a:lnTo>
                    <a:pt x="502" y="598"/>
                  </a:lnTo>
                  <a:lnTo>
                    <a:pt x="502" y="600"/>
                  </a:lnTo>
                  <a:lnTo>
                    <a:pt x="504" y="600"/>
                  </a:lnTo>
                  <a:lnTo>
                    <a:pt x="504" y="602"/>
                  </a:lnTo>
                  <a:lnTo>
                    <a:pt x="504" y="604"/>
                  </a:lnTo>
                  <a:lnTo>
                    <a:pt x="506" y="606"/>
                  </a:lnTo>
                  <a:lnTo>
                    <a:pt x="508" y="607"/>
                  </a:lnTo>
                  <a:lnTo>
                    <a:pt x="508" y="609"/>
                  </a:lnTo>
                  <a:lnTo>
                    <a:pt x="510" y="609"/>
                  </a:lnTo>
                  <a:lnTo>
                    <a:pt x="510" y="611"/>
                  </a:lnTo>
                  <a:lnTo>
                    <a:pt x="512" y="611"/>
                  </a:lnTo>
                  <a:lnTo>
                    <a:pt x="512" y="613"/>
                  </a:lnTo>
                  <a:lnTo>
                    <a:pt x="513" y="613"/>
                  </a:lnTo>
                  <a:lnTo>
                    <a:pt x="515" y="613"/>
                  </a:lnTo>
                  <a:lnTo>
                    <a:pt x="515" y="615"/>
                  </a:lnTo>
                  <a:lnTo>
                    <a:pt x="517" y="617"/>
                  </a:lnTo>
                  <a:lnTo>
                    <a:pt x="517" y="619"/>
                  </a:lnTo>
                  <a:lnTo>
                    <a:pt x="519" y="617"/>
                  </a:lnTo>
                  <a:lnTo>
                    <a:pt x="519" y="619"/>
                  </a:lnTo>
                  <a:lnTo>
                    <a:pt x="521" y="619"/>
                  </a:lnTo>
                  <a:lnTo>
                    <a:pt x="525" y="621"/>
                  </a:lnTo>
                  <a:lnTo>
                    <a:pt x="525" y="625"/>
                  </a:lnTo>
                  <a:lnTo>
                    <a:pt x="525" y="626"/>
                  </a:lnTo>
                  <a:lnTo>
                    <a:pt x="523" y="628"/>
                  </a:lnTo>
                  <a:lnTo>
                    <a:pt x="521" y="634"/>
                  </a:lnTo>
                  <a:lnTo>
                    <a:pt x="519" y="636"/>
                  </a:lnTo>
                  <a:lnTo>
                    <a:pt x="517" y="640"/>
                  </a:lnTo>
                  <a:lnTo>
                    <a:pt x="515" y="644"/>
                  </a:lnTo>
                  <a:lnTo>
                    <a:pt x="515" y="645"/>
                  </a:lnTo>
                  <a:lnTo>
                    <a:pt x="515" y="647"/>
                  </a:lnTo>
                  <a:lnTo>
                    <a:pt x="517" y="649"/>
                  </a:lnTo>
                  <a:lnTo>
                    <a:pt x="519" y="651"/>
                  </a:lnTo>
                  <a:lnTo>
                    <a:pt x="523" y="653"/>
                  </a:lnTo>
                  <a:lnTo>
                    <a:pt x="529" y="657"/>
                  </a:lnTo>
                  <a:lnTo>
                    <a:pt x="532" y="657"/>
                  </a:lnTo>
                  <a:lnTo>
                    <a:pt x="532" y="659"/>
                  </a:lnTo>
                  <a:lnTo>
                    <a:pt x="534" y="659"/>
                  </a:lnTo>
                  <a:lnTo>
                    <a:pt x="534" y="661"/>
                  </a:lnTo>
                  <a:lnTo>
                    <a:pt x="534" y="664"/>
                  </a:lnTo>
                  <a:lnTo>
                    <a:pt x="534" y="666"/>
                  </a:lnTo>
                  <a:lnTo>
                    <a:pt x="534" y="670"/>
                  </a:lnTo>
                  <a:lnTo>
                    <a:pt x="536" y="672"/>
                  </a:lnTo>
                  <a:lnTo>
                    <a:pt x="536" y="676"/>
                  </a:lnTo>
                  <a:lnTo>
                    <a:pt x="540" y="680"/>
                  </a:lnTo>
                  <a:lnTo>
                    <a:pt x="542" y="683"/>
                  </a:lnTo>
                  <a:lnTo>
                    <a:pt x="546" y="687"/>
                  </a:lnTo>
                  <a:lnTo>
                    <a:pt x="550" y="691"/>
                  </a:lnTo>
                  <a:lnTo>
                    <a:pt x="550" y="693"/>
                  </a:lnTo>
                  <a:lnTo>
                    <a:pt x="551" y="695"/>
                  </a:lnTo>
                  <a:lnTo>
                    <a:pt x="551" y="697"/>
                  </a:lnTo>
                  <a:lnTo>
                    <a:pt x="553" y="699"/>
                  </a:lnTo>
                  <a:lnTo>
                    <a:pt x="555" y="699"/>
                  </a:lnTo>
                  <a:lnTo>
                    <a:pt x="555" y="697"/>
                  </a:lnTo>
                  <a:lnTo>
                    <a:pt x="557" y="699"/>
                  </a:lnTo>
                  <a:lnTo>
                    <a:pt x="555" y="699"/>
                  </a:lnTo>
                  <a:lnTo>
                    <a:pt x="555" y="701"/>
                  </a:lnTo>
                  <a:lnTo>
                    <a:pt x="555" y="702"/>
                  </a:lnTo>
                  <a:lnTo>
                    <a:pt x="553" y="704"/>
                  </a:lnTo>
                  <a:lnTo>
                    <a:pt x="553" y="706"/>
                  </a:lnTo>
                  <a:lnTo>
                    <a:pt x="553" y="708"/>
                  </a:lnTo>
                  <a:lnTo>
                    <a:pt x="555" y="710"/>
                  </a:lnTo>
                  <a:lnTo>
                    <a:pt x="557" y="710"/>
                  </a:lnTo>
                  <a:lnTo>
                    <a:pt x="557" y="708"/>
                  </a:lnTo>
                  <a:lnTo>
                    <a:pt x="557" y="706"/>
                  </a:lnTo>
                  <a:lnTo>
                    <a:pt x="559" y="704"/>
                  </a:lnTo>
                  <a:lnTo>
                    <a:pt x="561" y="704"/>
                  </a:lnTo>
                  <a:lnTo>
                    <a:pt x="563" y="704"/>
                  </a:lnTo>
                  <a:lnTo>
                    <a:pt x="565" y="704"/>
                  </a:lnTo>
                  <a:lnTo>
                    <a:pt x="567" y="704"/>
                  </a:lnTo>
                  <a:lnTo>
                    <a:pt x="569" y="706"/>
                  </a:lnTo>
                  <a:lnTo>
                    <a:pt x="569" y="708"/>
                  </a:lnTo>
                  <a:lnTo>
                    <a:pt x="569" y="710"/>
                  </a:lnTo>
                  <a:lnTo>
                    <a:pt x="571" y="710"/>
                  </a:lnTo>
                  <a:lnTo>
                    <a:pt x="572" y="712"/>
                  </a:lnTo>
                  <a:lnTo>
                    <a:pt x="572" y="714"/>
                  </a:lnTo>
                  <a:lnTo>
                    <a:pt x="572" y="716"/>
                  </a:lnTo>
                  <a:lnTo>
                    <a:pt x="571" y="718"/>
                  </a:lnTo>
                  <a:lnTo>
                    <a:pt x="571" y="720"/>
                  </a:lnTo>
                  <a:lnTo>
                    <a:pt x="571" y="721"/>
                  </a:lnTo>
                  <a:lnTo>
                    <a:pt x="571" y="723"/>
                  </a:lnTo>
                  <a:lnTo>
                    <a:pt x="571" y="725"/>
                  </a:lnTo>
                  <a:lnTo>
                    <a:pt x="572" y="727"/>
                  </a:lnTo>
                  <a:lnTo>
                    <a:pt x="574" y="731"/>
                  </a:lnTo>
                  <a:lnTo>
                    <a:pt x="576" y="733"/>
                  </a:lnTo>
                  <a:lnTo>
                    <a:pt x="576" y="735"/>
                  </a:lnTo>
                  <a:lnTo>
                    <a:pt x="576" y="737"/>
                  </a:lnTo>
                  <a:lnTo>
                    <a:pt x="578" y="737"/>
                  </a:lnTo>
                  <a:lnTo>
                    <a:pt x="582" y="739"/>
                  </a:lnTo>
                  <a:lnTo>
                    <a:pt x="584" y="740"/>
                  </a:lnTo>
                  <a:lnTo>
                    <a:pt x="586" y="742"/>
                  </a:lnTo>
                  <a:lnTo>
                    <a:pt x="586" y="744"/>
                  </a:lnTo>
                  <a:lnTo>
                    <a:pt x="588" y="744"/>
                  </a:lnTo>
                  <a:lnTo>
                    <a:pt x="590" y="744"/>
                  </a:lnTo>
                  <a:lnTo>
                    <a:pt x="590" y="746"/>
                  </a:lnTo>
                  <a:lnTo>
                    <a:pt x="593" y="750"/>
                  </a:lnTo>
                  <a:lnTo>
                    <a:pt x="595" y="752"/>
                  </a:lnTo>
                  <a:lnTo>
                    <a:pt x="597" y="754"/>
                  </a:lnTo>
                  <a:lnTo>
                    <a:pt x="597" y="756"/>
                  </a:lnTo>
                  <a:lnTo>
                    <a:pt x="597" y="758"/>
                  </a:lnTo>
                  <a:lnTo>
                    <a:pt x="599" y="758"/>
                  </a:lnTo>
                  <a:lnTo>
                    <a:pt x="599" y="759"/>
                  </a:lnTo>
                  <a:lnTo>
                    <a:pt x="601" y="761"/>
                  </a:lnTo>
                  <a:lnTo>
                    <a:pt x="603" y="761"/>
                  </a:lnTo>
                  <a:lnTo>
                    <a:pt x="605" y="761"/>
                  </a:lnTo>
                  <a:lnTo>
                    <a:pt x="607" y="765"/>
                  </a:lnTo>
                  <a:lnTo>
                    <a:pt x="609" y="767"/>
                  </a:lnTo>
                  <a:lnTo>
                    <a:pt x="609" y="769"/>
                  </a:lnTo>
                  <a:lnTo>
                    <a:pt x="609" y="771"/>
                  </a:lnTo>
                  <a:lnTo>
                    <a:pt x="610" y="773"/>
                  </a:lnTo>
                  <a:lnTo>
                    <a:pt x="612" y="775"/>
                  </a:lnTo>
                  <a:lnTo>
                    <a:pt x="618" y="777"/>
                  </a:lnTo>
                  <a:lnTo>
                    <a:pt x="622" y="780"/>
                  </a:lnTo>
                  <a:lnTo>
                    <a:pt x="624" y="780"/>
                  </a:lnTo>
                  <a:lnTo>
                    <a:pt x="624" y="782"/>
                  </a:lnTo>
                  <a:lnTo>
                    <a:pt x="626" y="784"/>
                  </a:lnTo>
                  <a:lnTo>
                    <a:pt x="628" y="786"/>
                  </a:lnTo>
                  <a:lnTo>
                    <a:pt x="629" y="786"/>
                  </a:lnTo>
                  <a:lnTo>
                    <a:pt x="631" y="788"/>
                  </a:lnTo>
                  <a:lnTo>
                    <a:pt x="633" y="790"/>
                  </a:lnTo>
                  <a:lnTo>
                    <a:pt x="635" y="790"/>
                  </a:lnTo>
                  <a:lnTo>
                    <a:pt x="635" y="792"/>
                  </a:lnTo>
                  <a:lnTo>
                    <a:pt x="637" y="792"/>
                  </a:lnTo>
                  <a:lnTo>
                    <a:pt x="637" y="794"/>
                  </a:lnTo>
                  <a:lnTo>
                    <a:pt x="639" y="796"/>
                  </a:lnTo>
                  <a:lnTo>
                    <a:pt x="639" y="797"/>
                  </a:lnTo>
                  <a:lnTo>
                    <a:pt x="641" y="797"/>
                  </a:lnTo>
                  <a:lnTo>
                    <a:pt x="641" y="799"/>
                  </a:lnTo>
                  <a:lnTo>
                    <a:pt x="643" y="801"/>
                  </a:lnTo>
                  <a:lnTo>
                    <a:pt x="643" y="803"/>
                  </a:lnTo>
                  <a:lnTo>
                    <a:pt x="645" y="805"/>
                  </a:lnTo>
                  <a:lnTo>
                    <a:pt x="647" y="807"/>
                  </a:lnTo>
                  <a:lnTo>
                    <a:pt x="647" y="809"/>
                  </a:lnTo>
                  <a:lnTo>
                    <a:pt x="647" y="811"/>
                  </a:lnTo>
                  <a:lnTo>
                    <a:pt x="648" y="811"/>
                  </a:lnTo>
                  <a:lnTo>
                    <a:pt x="650" y="813"/>
                  </a:lnTo>
                  <a:lnTo>
                    <a:pt x="650" y="815"/>
                  </a:lnTo>
                  <a:lnTo>
                    <a:pt x="652" y="815"/>
                  </a:lnTo>
                  <a:lnTo>
                    <a:pt x="654" y="815"/>
                  </a:lnTo>
                  <a:lnTo>
                    <a:pt x="656" y="816"/>
                  </a:lnTo>
                  <a:lnTo>
                    <a:pt x="658" y="816"/>
                  </a:lnTo>
                  <a:lnTo>
                    <a:pt x="660" y="816"/>
                  </a:lnTo>
                  <a:lnTo>
                    <a:pt x="660" y="818"/>
                  </a:lnTo>
                  <a:lnTo>
                    <a:pt x="662" y="818"/>
                  </a:lnTo>
                  <a:lnTo>
                    <a:pt x="664" y="816"/>
                  </a:lnTo>
                  <a:lnTo>
                    <a:pt x="664" y="818"/>
                  </a:lnTo>
                  <a:lnTo>
                    <a:pt x="666" y="818"/>
                  </a:lnTo>
                  <a:lnTo>
                    <a:pt x="667" y="820"/>
                  </a:lnTo>
                  <a:lnTo>
                    <a:pt x="669" y="822"/>
                  </a:lnTo>
                  <a:lnTo>
                    <a:pt x="667" y="822"/>
                  </a:lnTo>
                  <a:lnTo>
                    <a:pt x="662" y="832"/>
                  </a:lnTo>
                  <a:lnTo>
                    <a:pt x="660" y="834"/>
                  </a:lnTo>
                  <a:lnTo>
                    <a:pt x="658" y="837"/>
                  </a:lnTo>
                  <a:lnTo>
                    <a:pt x="658" y="839"/>
                  </a:lnTo>
                  <a:lnTo>
                    <a:pt x="658" y="843"/>
                  </a:lnTo>
                  <a:lnTo>
                    <a:pt x="658" y="847"/>
                  </a:lnTo>
                  <a:lnTo>
                    <a:pt x="658" y="849"/>
                  </a:lnTo>
                  <a:lnTo>
                    <a:pt x="658" y="851"/>
                  </a:lnTo>
                  <a:lnTo>
                    <a:pt x="660" y="856"/>
                  </a:lnTo>
                  <a:lnTo>
                    <a:pt x="660" y="858"/>
                  </a:lnTo>
                  <a:lnTo>
                    <a:pt x="660" y="860"/>
                  </a:lnTo>
                  <a:lnTo>
                    <a:pt x="662" y="862"/>
                  </a:lnTo>
                  <a:lnTo>
                    <a:pt x="664" y="864"/>
                  </a:lnTo>
                  <a:lnTo>
                    <a:pt x="664" y="866"/>
                  </a:lnTo>
                  <a:lnTo>
                    <a:pt x="666" y="868"/>
                  </a:lnTo>
                  <a:lnTo>
                    <a:pt x="669" y="868"/>
                  </a:lnTo>
                  <a:lnTo>
                    <a:pt x="669" y="870"/>
                  </a:lnTo>
                  <a:lnTo>
                    <a:pt x="673" y="871"/>
                  </a:lnTo>
                  <a:lnTo>
                    <a:pt x="675" y="871"/>
                  </a:lnTo>
                  <a:lnTo>
                    <a:pt x="675" y="873"/>
                  </a:lnTo>
                  <a:lnTo>
                    <a:pt x="677" y="873"/>
                  </a:lnTo>
                  <a:lnTo>
                    <a:pt x="679" y="873"/>
                  </a:lnTo>
                  <a:lnTo>
                    <a:pt x="679" y="875"/>
                  </a:lnTo>
                  <a:lnTo>
                    <a:pt x="681" y="877"/>
                  </a:lnTo>
                  <a:lnTo>
                    <a:pt x="681" y="875"/>
                  </a:lnTo>
                  <a:lnTo>
                    <a:pt x="685" y="875"/>
                  </a:lnTo>
                  <a:lnTo>
                    <a:pt x="705" y="875"/>
                  </a:lnTo>
                  <a:lnTo>
                    <a:pt x="734" y="873"/>
                  </a:lnTo>
                  <a:lnTo>
                    <a:pt x="753" y="871"/>
                  </a:lnTo>
                  <a:lnTo>
                    <a:pt x="761" y="871"/>
                  </a:lnTo>
                  <a:lnTo>
                    <a:pt x="772" y="879"/>
                  </a:lnTo>
                  <a:lnTo>
                    <a:pt x="781" y="887"/>
                  </a:lnTo>
                  <a:lnTo>
                    <a:pt x="776" y="890"/>
                  </a:lnTo>
                  <a:lnTo>
                    <a:pt x="774" y="892"/>
                  </a:lnTo>
                  <a:lnTo>
                    <a:pt x="772" y="894"/>
                  </a:lnTo>
                  <a:lnTo>
                    <a:pt x="772" y="896"/>
                  </a:lnTo>
                  <a:lnTo>
                    <a:pt x="772" y="902"/>
                  </a:lnTo>
                  <a:lnTo>
                    <a:pt x="776" y="908"/>
                  </a:lnTo>
                  <a:lnTo>
                    <a:pt x="780" y="909"/>
                  </a:lnTo>
                  <a:lnTo>
                    <a:pt x="785" y="911"/>
                  </a:lnTo>
                  <a:lnTo>
                    <a:pt x="789" y="913"/>
                  </a:lnTo>
                  <a:lnTo>
                    <a:pt x="795" y="915"/>
                  </a:lnTo>
                  <a:lnTo>
                    <a:pt x="797" y="915"/>
                  </a:lnTo>
                  <a:lnTo>
                    <a:pt x="797" y="917"/>
                  </a:lnTo>
                  <a:lnTo>
                    <a:pt x="799" y="917"/>
                  </a:lnTo>
                  <a:lnTo>
                    <a:pt x="802" y="915"/>
                  </a:lnTo>
                  <a:lnTo>
                    <a:pt x="804" y="915"/>
                  </a:lnTo>
                  <a:lnTo>
                    <a:pt x="808" y="913"/>
                  </a:lnTo>
                  <a:lnTo>
                    <a:pt x="810" y="913"/>
                  </a:lnTo>
                  <a:lnTo>
                    <a:pt x="812" y="913"/>
                  </a:lnTo>
                  <a:lnTo>
                    <a:pt x="821" y="915"/>
                  </a:lnTo>
                  <a:lnTo>
                    <a:pt x="829" y="915"/>
                  </a:lnTo>
                  <a:lnTo>
                    <a:pt x="837" y="915"/>
                  </a:lnTo>
                  <a:lnTo>
                    <a:pt x="840" y="917"/>
                  </a:lnTo>
                  <a:lnTo>
                    <a:pt x="842" y="917"/>
                  </a:lnTo>
                  <a:lnTo>
                    <a:pt x="850" y="919"/>
                  </a:lnTo>
                  <a:lnTo>
                    <a:pt x="856" y="923"/>
                  </a:lnTo>
                  <a:lnTo>
                    <a:pt x="861" y="927"/>
                  </a:lnTo>
                  <a:lnTo>
                    <a:pt x="865" y="930"/>
                  </a:lnTo>
                  <a:lnTo>
                    <a:pt x="871" y="934"/>
                  </a:lnTo>
                  <a:lnTo>
                    <a:pt x="876" y="938"/>
                  </a:lnTo>
                  <a:lnTo>
                    <a:pt x="880" y="940"/>
                  </a:lnTo>
                  <a:lnTo>
                    <a:pt x="886" y="942"/>
                  </a:lnTo>
                  <a:lnTo>
                    <a:pt x="892" y="942"/>
                  </a:lnTo>
                  <a:lnTo>
                    <a:pt x="894" y="942"/>
                  </a:lnTo>
                  <a:lnTo>
                    <a:pt x="897" y="942"/>
                  </a:lnTo>
                  <a:lnTo>
                    <a:pt x="901" y="944"/>
                  </a:lnTo>
                  <a:lnTo>
                    <a:pt x="903" y="947"/>
                  </a:lnTo>
                  <a:lnTo>
                    <a:pt x="905" y="951"/>
                  </a:lnTo>
                  <a:lnTo>
                    <a:pt x="907" y="953"/>
                  </a:lnTo>
                  <a:lnTo>
                    <a:pt x="907" y="957"/>
                  </a:lnTo>
                  <a:lnTo>
                    <a:pt x="911" y="963"/>
                  </a:lnTo>
                  <a:lnTo>
                    <a:pt x="913" y="966"/>
                  </a:lnTo>
                  <a:lnTo>
                    <a:pt x="913" y="968"/>
                  </a:lnTo>
                  <a:lnTo>
                    <a:pt x="914" y="970"/>
                  </a:lnTo>
                  <a:lnTo>
                    <a:pt x="914" y="972"/>
                  </a:lnTo>
                  <a:lnTo>
                    <a:pt x="913" y="972"/>
                  </a:lnTo>
                  <a:lnTo>
                    <a:pt x="913" y="974"/>
                  </a:lnTo>
                  <a:lnTo>
                    <a:pt x="911" y="976"/>
                  </a:lnTo>
                  <a:lnTo>
                    <a:pt x="909" y="976"/>
                  </a:lnTo>
                  <a:lnTo>
                    <a:pt x="909" y="978"/>
                  </a:lnTo>
                  <a:lnTo>
                    <a:pt x="909" y="982"/>
                  </a:lnTo>
                  <a:lnTo>
                    <a:pt x="911" y="987"/>
                  </a:lnTo>
                  <a:lnTo>
                    <a:pt x="911" y="991"/>
                  </a:lnTo>
                  <a:lnTo>
                    <a:pt x="911" y="995"/>
                  </a:lnTo>
                  <a:lnTo>
                    <a:pt x="913" y="999"/>
                  </a:lnTo>
                  <a:lnTo>
                    <a:pt x="914" y="999"/>
                  </a:lnTo>
                  <a:lnTo>
                    <a:pt x="916" y="1001"/>
                  </a:lnTo>
                  <a:lnTo>
                    <a:pt x="920" y="1001"/>
                  </a:lnTo>
                  <a:lnTo>
                    <a:pt x="922" y="1001"/>
                  </a:lnTo>
                  <a:lnTo>
                    <a:pt x="926" y="1001"/>
                  </a:lnTo>
                  <a:lnTo>
                    <a:pt x="928" y="1001"/>
                  </a:lnTo>
                  <a:lnTo>
                    <a:pt x="930" y="1001"/>
                  </a:lnTo>
                  <a:lnTo>
                    <a:pt x="933" y="1004"/>
                  </a:lnTo>
                  <a:lnTo>
                    <a:pt x="941" y="1010"/>
                  </a:lnTo>
                  <a:lnTo>
                    <a:pt x="945" y="1014"/>
                  </a:lnTo>
                  <a:lnTo>
                    <a:pt x="947" y="1014"/>
                  </a:lnTo>
                  <a:lnTo>
                    <a:pt x="952" y="1014"/>
                  </a:lnTo>
                  <a:lnTo>
                    <a:pt x="956" y="1014"/>
                  </a:lnTo>
                  <a:lnTo>
                    <a:pt x="958" y="1014"/>
                  </a:lnTo>
                  <a:lnTo>
                    <a:pt x="964" y="1018"/>
                  </a:lnTo>
                  <a:lnTo>
                    <a:pt x="971" y="1027"/>
                  </a:lnTo>
                  <a:lnTo>
                    <a:pt x="977" y="1031"/>
                  </a:lnTo>
                  <a:lnTo>
                    <a:pt x="983" y="1039"/>
                  </a:lnTo>
                  <a:lnTo>
                    <a:pt x="989" y="1044"/>
                  </a:lnTo>
                  <a:lnTo>
                    <a:pt x="990" y="1044"/>
                  </a:lnTo>
                  <a:lnTo>
                    <a:pt x="992" y="1044"/>
                  </a:lnTo>
                  <a:lnTo>
                    <a:pt x="996" y="1044"/>
                  </a:lnTo>
                  <a:lnTo>
                    <a:pt x="1000" y="1044"/>
                  </a:lnTo>
                  <a:lnTo>
                    <a:pt x="1002" y="1044"/>
                  </a:lnTo>
                  <a:lnTo>
                    <a:pt x="1002" y="1046"/>
                  </a:lnTo>
                  <a:lnTo>
                    <a:pt x="1004" y="1046"/>
                  </a:lnTo>
                  <a:lnTo>
                    <a:pt x="1004" y="1048"/>
                  </a:lnTo>
                  <a:lnTo>
                    <a:pt x="1009" y="1050"/>
                  </a:lnTo>
                  <a:lnTo>
                    <a:pt x="1015" y="1052"/>
                  </a:lnTo>
                  <a:lnTo>
                    <a:pt x="1019" y="1054"/>
                  </a:lnTo>
                  <a:lnTo>
                    <a:pt x="1028" y="1056"/>
                  </a:lnTo>
                  <a:lnTo>
                    <a:pt x="1038" y="1060"/>
                  </a:lnTo>
                  <a:lnTo>
                    <a:pt x="1040" y="1060"/>
                  </a:lnTo>
                  <a:lnTo>
                    <a:pt x="1042" y="1061"/>
                  </a:lnTo>
                  <a:lnTo>
                    <a:pt x="1044" y="1061"/>
                  </a:lnTo>
                  <a:lnTo>
                    <a:pt x="1046" y="1061"/>
                  </a:lnTo>
                  <a:lnTo>
                    <a:pt x="1047" y="1060"/>
                  </a:lnTo>
                  <a:lnTo>
                    <a:pt x="1049" y="1060"/>
                  </a:lnTo>
                  <a:lnTo>
                    <a:pt x="1053" y="1058"/>
                  </a:lnTo>
                  <a:lnTo>
                    <a:pt x="1055" y="1058"/>
                  </a:lnTo>
                  <a:lnTo>
                    <a:pt x="1059" y="1060"/>
                  </a:lnTo>
                  <a:lnTo>
                    <a:pt x="1063" y="1063"/>
                  </a:lnTo>
                  <a:lnTo>
                    <a:pt x="1068" y="1069"/>
                  </a:lnTo>
                  <a:lnTo>
                    <a:pt x="1076" y="1075"/>
                  </a:lnTo>
                  <a:lnTo>
                    <a:pt x="1078" y="1079"/>
                  </a:lnTo>
                  <a:lnTo>
                    <a:pt x="1080" y="1079"/>
                  </a:lnTo>
                  <a:lnTo>
                    <a:pt x="1082" y="1080"/>
                  </a:lnTo>
                  <a:lnTo>
                    <a:pt x="1084" y="1082"/>
                  </a:lnTo>
                  <a:lnTo>
                    <a:pt x="1080" y="1082"/>
                  </a:lnTo>
                  <a:lnTo>
                    <a:pt x="1078" y="1082"/>
                  </a:lnTo>
                  <a:lnTo>
                    <a:pt x="1076" y="1082"/>
                  </a:lnTo>
                  <a:lnTo>
                    <a:pt x="1076" y="1084"/>
                  </a:lnTo>
                  <a:lnTo>
                    <a:pt x="1074" y="1086"/>
                  </a:lnTo>
                  <a:lnTo>
                    <a:pt x="1072" y="1086"/>
                  </a:lnTo>
                  <a:lnTo>
                    <a:pt x="1070" y="1086"/>
                  </a:lnTo>
                  <a:lnTo>
                    <a:pt x="1068" y="1086"/>
                  </a:lnTo>
                  <a:lnTo>
                    <a:pt x="1068" y="1088"/>
                  </a:lnTo>
                  <a:lnTo>
                    <a:pt x="1066" y="1088"/>
                  </a:lnTo>
                  <a:lnTo>
                    <a:pt x="1065" y="1090"/>
                  </a:lnTo>
                  <a:lnTo>
                    <a:pt x="1063" y="1090"/>
                  </a:lnTo>
                  <a:lnTo>
                    <a:pt x="1061" y="1090"/>
                  </a:lnTo>
                  <a:lnTo>
                    <a:pt x="1059" y="1090"/>
                  </a:lnTo>
                  <a:lnTo>
                    <a:pt x="1057" y="1090"/>
                  </a:lnTo>
                  <a:lnTo>
                    <a:pt x="1055" y="1090"/>
                  </a:lnTo>
                  <a:lnTo>
                    <a:pt x="1053" y="1088"/>
                  </a:lnTo>
                  <a:lnTo>
                    <a:pt x="1053" y="1086"/>
                  </a:lnTo>
                  <a:lnTo>
                    <a:pt x="1051" y="1086"/>
                  </a:lnTo>
                  <a:lnTo>
                    <a:pt x="1049" y="1084"/>
                  </a:lnTo>
                  <a:lnTo>
                    <a:pt x="1047" y="1084"/>
                  </a:lnTo>
                  <a:lnTo>
                    <a:pt x="1047" y="1082"/>
                  </a:lnTo>
                  <a:lnTo>
                    <a:pt x="1047" y="1080"/>
                  </a:lnTo>
                  <a:lnTo>
                    <a:pt x="1046" y="1079"/>
                  </a:lnTo>
                  <a:lnTo>
                    <a:pt x="1046" y="1077"/>
                  </a:lnTo>
                  <a:lnTo>
                    <a:pt x="1046" y="1075"/>
                  </a:lnTo>
                  <a:lnTo>
                    <a:pt x="1046" y="1073"/>
                  </a:lnTo>
                  <a:lnTo>
                    <a:pt x="1046" y="1071"/>
                  </a:lnTo>
                  <a:lnTo>
                    <a:pt x="1044" y="1071"/>
                  </a:lnTo>
                  <a:lnTo>
                    <a:pt x="1044" y="1069"/>
                  </a:lnTo>
                  <a:lnTo>
                    <a:pt x="1042" y="1069"/>
                  </a:lnTo>
                  <a:lnTo>
                    <a:pt x="1042" y="1067"/>
                  </a:lnTo>
                  <a:lnTo>
                    <a:pt x="1040" y="1065"/>
                  </a:lnTo>
                  <a:lnTo>
                    <a:pt x="1038" y="1065"/>
                  </a:lnTo>
                  <a:lnTo>
                    <a:pt x="1036" y="1065"/>
                  </a:lnTo>
                  <a:lnTo>
                    <a:pt x="1034" y="1065"/>
                  </a:lnTo>
                  <a:lnTo>
                    <a:pt x="1034" y="1067"/>
                  </a:lnTo>
                  <a:lnTo>
                    <a:pt x="1032" y="1067"/>
                  </a:lnTo>
                  <a:lnTo>
                    <a:pt x="1030" y="1067"/>
                  </a:lnTo>
                  <a:lnTo>
                    <a:pt x="1030" y="1069"/>
                  </a:lnTo>
                  <a:lnTo>
                    <a:pt x="1032" y="1071"/>
                  </a:lnTo>
                  <a:lnTo>
                    <a:pt x="1032" y="1073"/>
                  </a:lnTo>
                  <a:lnTo>
                    <a:pt x="1032" y="1075"/>
                  </a:lnTo>
                  <a:lnTo>
                    <a:pt x="1032" y="1077"/>
                  </a:lnTo>
                  <a:lnTo>
                    <a:pt x="1032" y="1079"/>
                  </a:lnTo>
                  <a:lnTo>
                    <a:pt x="1032" y="1080"/>
                  </a:lnTo>
                  <a:lnTo>
                    <a:pt x="1032" y="1084"/>
                  </a:lnTo>
                  <a:lnTo>
                    <a:pt x="1030" y="1084"/>
                  </a:lnTo>
                  <a:lnTo>
                    <a:pt x="1030" y="1086"/>
                  </a:lnTo>
                  <a:lnTo>
                    <a:pt x="1028" y="1086"/>
                  </a:lnTo>
                  <a:lnTo>
                    <a:pt x="1028" y="1088"/>
                  </a:lnTo>
                  <a:lnTo>
                    <a:pt x="1030" y="1088"/>
                  </a:lnTo>
                  <a:lnTo>
                    <a:pt x="1030" y="1090"/>
                  </a:lnTo>
                  <a:lnTo>
                    <a:pt x="1030" y="1092"/>
                  </a:lnTo>
                  <a:lnTo>
                    <a:pt x="1030" y="1094"/>
                  </a:lnTo>
                  <a:lnTo>
                    <a:pt x="1028" y="1094"/>
                  </a:lnTo>
                  <a:lnTo>
                    <a:pt x="1028" y="1096"/>
                  </a:lnTo>
                  <a:lnTo>
                    <a:pt x="1027" y="1098"/>
                  </a:lnTo>
                  <a:lnTo>
                    <a:pt x="1025" y="1099"/>
                  </a:lnTo>
                  <a:lnTo>
                    <a:pt x="1023" y="1099"/>
                  </a:lnTo>
                  <a:lnTo>
                    <a:pt x="1023" y="1101"/>
                  </a:lnTo>
                  <a:lnTo>
                    <a:pt x="1021" y="1101"/>
                  </a:lnTo>
                  <a:lnTo>
                    <a:pt x="1019" y="1101"/>
                  </a:lnTo>
                  <a:lnTo>
                    <a:pt x="1017" y="1101"/>
                  </a:lnTo>
                  <a:lnTo>
                    <a:pt x="1015" y="1101"/>
                  </a:lnTo>
                  <a:lnTo>
                    <a:pt x="1013" y="1101"/>
                  </a:lnTo>
                  <a:lnTo>
                    <a:pt x="1011" y="1099"/>
                  </a:lnTo>
                  <a:lnTo>
                    <a:pt x="1009" y="1101"/>
                  </a:lnTo>
                  <a:lnTo>
                    <a:pt x="1008" y="1099"/>
                  </a:lnTo>
                  <a:lnTo>
                    <a:pt x="1006" y="1099"/>
                  </a:lnTo>
                  <a:lnTo>
                    <a:pt x="1004" y="1099"/>
                  </a:lnTo>
                  <a:lnTo>
                    <a:pt x="1000" y="1099"/>
                  </a:lnTo>
                  <a:lnTo>
                    <a:pt x="998" y="1098"/>
                  </a:lnTo>
                  <a:lnTo>
                    <a:pt x="998" y="1096"/>
                  </a:lnTo>
                  <a:lnTo>
                    <a:pt x="996" y="1096"/>
                  </a:lnTo>
                  <a:lnTo>
                    <a:pt x="996" y="1094"/>
                  </a:lnTo>
                  <a:lnTo>
                    <a:pt x="994" y="1096"/>
                  </a:lnTo>
                  <a:lnTo>
                    <a:pt x="992" y="1096"/>
                  </a:lnTo>
                  <a:lnTo>
                    <a:pt x="990" y="1094"/>
                  </a:lnTo>
                  <a:lnTo>
                    <a:pt x="989" y="1094"/>
                  </a:lnTo>
                  <a:lnTo>
                    <a:pt x="987" y="1092"/>
                  </a:lnTo>
                  <a:lnTo>
                    <a:pt x="987" y="1094"/>
                  </a:lnTo>
                  <a:lnTo>
                    <a:pt x="985" y="1094"/>
                  </a:lnTo>
                  <a:lnTo>
                    <a:pt x="983" y="1096"/>
                  </a:lnTo>
                  <a:lnTo>
                    <a:pt x="981" y="1094"/>
                  </a:lnTo>
                  <a:lnTo>
                    <a:pt x="979" y="1094"/>
                  </a:lnTo>
                  <a:lnTo>
                    <a:pt x="975" y="1094"/>
                  </a:lnTo>
                  <a:lnTo>
                    <a:pt x="973" y="1092"/>
                  </a:lnTo>
                  <a:lnTo>
                    <a:pt x="971" y="1092"/>
                  </a:lnTo>
                  <a:lnTo>
                    <a:pt x="970" y="1090"/>
                  </a:lnTo>
                  <a:lnTo>
                    <a:pt x="968" y="1090"/>
                  </a:lnTo>
                  <a:lnTo>
                    <a:pt x="964" y="1088"/>
                  </a:lnTo>
                  <a:lnTo>
                    <a:pt x="956" y="1082"/>
                  </a:lnTo>
                  <a:lnTo>
                    <a:pt x="949" y="1077"/>
                  </a:lnTo>
                  <a:lnTo>
                    <a:pt x="945" y="1075"/>
                  </a:lnTo>
                  <a:lnTo>
                    <a:pt x="941" y="1075"/>
                  </a:lnTo>
                  <a:lnTo>
                    <a:pt x="939" y="1073"/>
                  </a:lnTo>
                  <a:lnTo>
                    <a:pt x="937" y="1073"/>
                  </a:lnTo>
                  <a:lnTo>
                    <a:pt x="933" y="1073"/>
                  </a:lnTo>
                  <a:lnTo>
                    <a:pt x="924" y="1073"/>
                  </a:lnTo>
                  <a:lnTo>
                    <a:pt x="918" y="1073"/>
                  </a:lnTo>
                  <a:lnTo>
                    <a:pt x="916" y="1073"/>
                  </a:lnTo>
                  <a:lnTo>
                    <a:pt x="914" y="1073"/>
                  </a:lnTo>
                  <a:lnTo>
                    <a:pt x="913" y="1071"/>
                  </a:lnTo>
                  <a:lnTo>
                    <a:pt x="911" y="1069"/>
                  </a:lnTo>
                  <a:lnTo>
                    <a:pt x="909" y="1069"/>
                  </a:lnTo>
                  <a:lnTo>
                    <a:pt x="905" y="1069"/>
                  </a:lnTo>
                  <a:lnTo>
                    <a:pt x="903" y="1069"/>
                  </a:lnTo>
                  <a:lnTo>
                    <a:pt x="901" y="1069"/>
                  </a:lnTo>
                  <a:lnTo>
                    <a:pt x="899" y="1069"/>
                  </a:lnTo>
                  <a:lnTo>
                    <a:pt x="899" y="1136"/>
                  </a:lnTo>
                  <a:lnTo>
                    <a:pt x="899" y="1183"/>
                  </a:lnTo>
                  <a:lnTo>
                    <a:pt x="899" y="1251"/>
                  </a:lnTo>
                  <a:lnTo>
                    <a:pt x="899" y="1274"/>
                  </a:lnTo>
                  <a:lnTo>
                    <a:pt x="903" y="1276"/>
                  </a:lnTo>
                  <a:lnTo>
                    <a:pt x="903" y="1303"/>
                  </a:lnTo>
                  <a:lnTo>
                    <a:pt x="977" y="1303"/>
                  </a:lnTo>
                  <a:lnTo>
                    <a:pt x="1104" y="1403"/>
                  </a:lnTo>
                  <a:lnTo>
                    <a:pt x="1110" y="1409"/>
                  </a:lnTo>
                  <a:lnTo>
                    <a:pt x="1112" y="1407"/>
                  </a:lnTo>
                  <a:lnTo>
                    <a:pt x="1114" y="1409"/>
                  </a:lnTo>
                  <a:lnTo>
                    <a:pt x="1116" y="1411"/>
                  </a:lnTo>
                  <a:lnTo>
                    <a:pt x="1116" y="1413"/>
                  </a:lnTo>
                  <a:lnTo>
                    <a:pt x="1116" y="1415"/>
                  </a:lnTo>
                  <a:lnTo>
                    <a:pt x="1118" y="1417"/>
                  </a:lnTo>
                  <a:lnTo>
                    <a:pt x="1118" y="1419"/>
                  </a:lnTo>
                  <a:lnTo>
                    <a:pt x="1120" y="1420"/>
                  </a:lnTo>
                  <a:lnTo>
                    <a:pt x="1123" y="1420"/>
                  </a:lnTo>
                  <a:lnTo>
                    <a:pt x="1123" y="1419"/>
                  </a:lnTo>
                  <a:lnTo>
                    <a:pt x="1125" y="1420"/>
                  </a:lnTo>
                  <a:lnTo>
                    <a:pt x="1239" y="1512"/>
                  </a:lnTo>
                  <a:lnTo>
                    <a:pt x="1241" y="1514"/>
                  </a:lnTo>
                  <a:lnTo>
                    <a:pt x="1243" y="1514"/>
                  </a:lnTo>
                  <a:lnTo>
                    <a:pt x="1247" y="1519"/>
                  </a:lnTo>
                  <a:lnTo>
                    <a:pt x="1249" y="1519"/>
                  </a:lnTo>
                  <a:lnTo>
                    <a:pt x="1253" y="1523"/>
                  </a:lnTo>
                  <a:lnTo>
                    <a:pt x="1255" y="1525"/>
                  </a:lnTo>
                  <a:lnTo>
                    <a:pt x="1258" y="1525"/>
                  </a:lnTo>
                  <a:lnTo>
                    <a:pt x="1260" y="1525"/>
                  </a:lnTo>
                  <a:lnTo>
                    <a:pt x="1258" y="1527"/>
                  </a:lnTo>
                  <a:lnTo>
                    <a:pt x="1264" y="1533"/>
                  </a:lnTo>
                  <a:lnTo>
                    <a:pt x="1283" y="1534"/>
                  </a:lnTo>
                  <a:lnTo>
                    <a:pt x="1285" y="1534"/>
                  </a:lnTo>
                  <a:lnTo>
                    <a:pt x="1287" y="1534"/>
                  </a:lnTo>
                  <a:lnTo>
                    <a:pt x="1289" y="1534"/>
                  </a:lnTo>
                  <a:lnTo>
                    <a:pt x="1374" y="1542"/>
                  </a:lnTo>
                  <a:lnTo>
                    <a:pt x="1445" y="1550"/>
                  </a:lnTo>
                  <a:lnTo>
                    <a:pt x="1483" y="1495"/>
                  </a:lnTo>
                  <a:lnTo>
                    <a:pt x="1498" y="1496"/>
                  </a:lnTo>
                  <a:lnTo>
                    <a:pt x="1515" y="1468"/>
                  </a:lnTo>
                  <a:lnTo>
                    <a:pt x="1528" y="1472"/>
                  </a:lnTo>
                  <a:lnTo>
                    <a:pt x="1530" y="1472"/>
                  </a:lnTo>
                  <a:lnTo>
                    <a:pt x="1532" y="1472"/>
                  </a:lnTo>
                  <a:lnTo>
                    <a:pt x="1534" y="1472"/>
                  </a:lnTo>
                  <a:lnTo>
                    <a:pt x="1536" y="1474"/>
                  </a:lnTo>
                  <a:lnTo>
                    <a:pt x="1538" y="1474"/>
                  </a:lnTo>
                  <a:lnTo>
                    <a:pt x="1540" y="1474"/>
                  </a:lnTo>
                  <a:lnTo>
                    <a:pt x="1542" y="1474"/>
                  </a:lnTo>
                  <a:lnTo>
                    <a:pt x="1545" y="1474"/>
                  </a:lnTo>
                  <a:lnTo>
                    <a:pt x="1547" y="1472"/>
                  </a:lnTo>
                  <a:lnTo>
                    <a:pt x="1549" y="1472"/>
                  </a:lnTo>
                  <a:lnTo>
                    <a:pt x="1551" y="1472"/>
                  </a:lnTo>
                  <a:lnTo>
                    <a:pt x="1551" y="1474"/>
                  </a:lnTo>
                  <a:lnTo>
                    <a:pt x="1553" y="1474"/>
                  </a:lnTo>
                  <a:lnTo>
                    <a:pt x="1555" y="1474"/>
                  </a:lnTo>
                  <a:lnTo>
                    <a:pt x="1557" y="1474"/>
                  </a:lnTo>
                  <a:lnTo>
                    <a:pt x="1559" y="1472"/>
                  </a:lnTo>
                  <a:lnTo>
                    <a:pt x="1561" y="1474"/>
                  </a:lnTo>
                  <a:lnTo>
                    <a:pt x="1562" y="1474"/>
                  </a:lnTo>
                  <a:lnTo>
                    <a:pt x="1564" y="1474"/>
                  </a:lnTo>
                  <a:lnTo>
                    <a:pt x="1566" y="1474"/>
                  </a:lnTo>
                  <a:lnTo>
                    <a:pt x="1568" y="1474"/>
                  </a:lnTo>
                  <a:lnTo>
                    <a:pt x="1570" y="1474"/>
                  </a:lnTo>
                  <a:lnTo>
                    <a:pt x="1572" y="1474"/>
                  </a:lnTo>
                  <a:lnTo>
                    <a:pt x="1576" y="1476"/>
                  </a:lnTo>
                  <a:lnTo>
                    <a:pt x="1578" y="1476"/>
                  </a:lnTo>
                  <a:lnTo>
                    <a:pt x="1580" y="1476"/>
                  </a:lnTo>
                  <a:lnTo>
                    <a:pt x="1581" y="1477"/>
                  </a:lnTo>
                  <a:lnTo>
                    <a:pt x="1583" y="1476"/>
                  </a:lnTo>
                  <a:lnTo>
                    <a:pt x="1585" y="1474"/>
                  </a:lnTo>
                  <a:lnTo>
                    <a:pt x="1587" y="1474"/>
                  </a:lnTo>
                  <a:lnTo>
                    <a:pt x="1589" y="1474"/>
                  </a:lnTo>
                  <a:lnTo>
                    <a:pt x="1591" y="1472"/>
                  </a:lnTo>
                  <a:lnTo>
                    <a:pt x="1593" y="1472"/>
                  </a:lnTo>
                  <a:lnTo>
                    <a:pt x="1595" y="1472"/>
                  </a:lnTo>
                  <a:lnTo>
                    <a:pt x="1595" y="1474"/>
                  </a:lnTo>
                  <a:lnTo>
                    <a:pt x="1597" y="1476"/>
                  </a:lnTo>
                  <a:lnTo>
                    <a:pt x="1597" y="1477"/>
                  </a:lnTo>
                  <a:lnTo>
                    <a:pt x="1597" y="1479"/>
                  </a:lnTo>
                  <a:lnTo>
                    <a:pt x="1599" y="1481"/>
                  </a:lnTo>
                  <a:lnTo>
                    <a:pt x="1597" y="1483"/>
                  </a:lnTo>
                  <a:lnTo>
                    <a:pt x="1599" y="1483"/>
                  </a:lnTo>
                  <a:lnTo>
                    <a:pt x="1599" y="1487"/>
                  </a:lnTo>
                  <a:lnTo>
                    <a:pt x="1602" y="1487"/>
                  </a:lnTo>
                  <a:lnTo>
                    <a:pt x="1606" y="1489"/>
                  </a:lnTo>
                  <a:lnTo>
                    <a:pt x="1610" y="1493"/>
                  </a:lnTo>
                  <a:lnTo>
                    <a:pt x="1616" y="1495"/>
                  </a:lnTo>
                  <a:lnTo>
                    <a:pt x="1621" y="1496"/>
                  </a:lnTo>
                  <a:lnTo>
                    <a:pt x="1627" y="1496"/>
                  </a:lnTo>
                  <a:lnTo>
                    <a:pt x="1631" y="1498"/>
                  </a:lnTo>
                  <a:lnTo>
                    <a:pt x="1629" y="1504"/>
                  </a:lnTo>
                  <a:lnTo>
                    <a:pt x="1629" y="1508"/>
                  </a:lnTo>
                  <a:lnTo>
                    <a:pt x="1629" y="1510"/>
                  </a:lnTo>
                  <a:lnTo>
                    <a:pt x="1629" y="1512"/>
                  </a:lnTo>
                  <a:lnTo>
                    <a:pt x="1629" y="1514"/>
                  </a:lnTo>
                  <a:lnTo>
                    <a:pt x="1627" y="1515"/>
                  </a:lnTo>
                  <a:lnTo>
                    <a:pt x="1627" y="1517"/>
                  </a:lnTo>
                  <a:lnTo>
                    <a:pt x="1625" y="1517"/>
                  </a:lnTo>
                  <a:lnTo>
                    <a:pt x="1625" y="1519"/>
                  </a:lnTo>
                  <a:lnTo>
                    <a:pt x="1625" y="1521"/>
                  </a:lnTo>
                  <a:lnTo>
                    <a:pt x="1625" y="1523"/>
                  </a:lnTo>
                  <a:lnTo>
                    <a:pt x="1631" y="1527"/>
                  </a:lnTo>
                  <a:lnTo>
                    <a:pt x="1637" y="1529"/>
                  </a:lnTo>
                  <a:lnTo>
                    <a:pt x="1642" y="1533"/>
                  </a:lnTo>
                  <a:lnTo>
                    <a:pt x="1648" y="1534"/>
                  </a:lnTo>
                  <a:lnTo>
                    <a:pt x="1652" y="1538"/>
                  </a:lnTo>
                  <a:lnTo>
                    <a:pt x="1656" y="1542"/>
                  </a:lnTo>
                  <a:lnTo>
                    <a:pt x="1659" y="1548"/>
                  </a:lnTo>
                  <a:lnTo>
                    <a:pt x="1665" y="1555"/>
                  </a:lnTo>
                  <a:lnTo>
                    <a:pt x="1671" y="1563"/>
                  </a:lnTo>
                  <a:lnTo>
                    <a:pt x="1671" y="1586"/>
                  </a:lnTo>
                  <a:lnTo>
                    <a:pt x="1673" y="1601"/>
                  </a:lnTo>
                  <a:lnTo>
                    <a:pt x="1686" y="1618"/>
                  </a:lnTo>
                  <a:lnTo>
                    <a:pt x="1697" y="1631"/>
                  </a:lnTo>
                  <a:lnTo>
                    <a:pt x="1697" y="1633"/>
                  </a:lnTo>
                  <a:lnTo>
                    <a:pt x="1699" y="1635"/>
                  </a:lnTo>
                  <a:lnTo>
                    <a:pt x="1699" y="1641"/>
                  </a:lnTo>
                  <a:lnTo>
                    <a:pt x="1697" y="1641"/>
                  </a:lnTo>
                  <a:lnTo>
                    <a:pt x="1697" y="1643"/>
                  </a:lnTo>
                  <a:lnTo>
                    <a:pt x="1697" y="1647"/>
                  </a:lnTo>
                  <a:lnTo>
                    <a:pt x="1697" y="1648"/>
                  </a:lnTo>
                  <a:lnTo>
                    <a:pt x="1697" y="1650"/>
                  </a:lnTo>
                  <a:lnTo>
                    <a:pt x="1697" y="1654"/>
                  </a:lnTo>
                  <a:lnTo>
                    <a:pt x="1701" y="1660"/>
                  </a:lnTo>
                  <a:lnTo>
                    <a:pt x="1701" y="1662"/>
                  </a:lnTo>
                  <a:lnTo>
                    <a:pt x="1699" y="1662"/>
                  </a:lnTo>
                  <a:lnTo>
                    <a:pt x="1697" y="1662"/>
                  </a:lnTo>
                  <a:lnTo>
                    <a:pt x="1695" y="1662"/>
                  </a:lnTo>
                  <a:lnTo>
                    <a:pt x="1694" y="1664"/>
                  </a:lnTo>
                  <a:lnTo>
                    <a:pt x="1694" y="1666"/>
                  </a:lnTo>
                  <a:lnTo>
                    <a:pt x="1694" y="1667"/>
                  </a:lnTo>
                  <a:lnTo>
                    <a:pt x="1692" y="1667"/>
                  </a:lnTo>
                  <a:lnTo>
                    <a:pt x="1690" y="1667"/>
                  </a:lnTo>
                  <a:lnTo>
                    <a:pt x="1688" y="1667"/>
                  </a:lnTo>
                  <a:lnTo>
                    <a:pt x="1686" y="1666"/>
                  </a:lnTo>
                  <a:lnTo>
                    <a:pt x="1686" y="1664"/>
                  </a:lnTo>
                  <a:lnTo>
                    <a:pt x="1684" y="1664"/>
                  </a:lnTo>
                  <a:lnTo>
                    <a:pt x="1682" y="1664"/>
                  </a:lnTo>
                  <a:lnTo>
                    <a:pt x="1682" y="1666"/>
                  </a:lnTo>
                  <a:lnTo>
                    <a:pt x="1678" y="1662"/>
                  </a:lnTo>
                  <a:lnTo>
                    <a:pt x="1676" y="1662"/>
                  </a:lnTo>
                  <a:lnTo>
                    <a:pt x="1675" y="1664"/>
                  </a:lnTo>
                  <a:lnTo>
                    <a:pt x="1673" y="1664"/>
                  </a:lnTo>
                  <a:lnTo>
                    <a:pt x="1671" y="1662"/>
                  </a:lnTo>
                  <a:lnTo>
                    <a:pt x="1669" y="1664"/>
                  </a:lnTo>
                  <a:lnTo>
                    <a:pt x="1667" y="1664"/>
                  </a:lnTo>
                  <a:lnTo>
                    <a:pt x="1667" y="1666"/>
                  </a:lnTo>
                  <a:lnTo>
                    <a:pt x="1667" y="1667"/>
                  </a:lnTo>
                  <a:lnTo>
                    <a:pt x="1663" y="1669"/>
                  </a:lnTo>
                  <a:lnTo>
                    <a:pt x="1661" y="1667"/>
                  </a:lnTo>
                  <a:lnTo>
                    <a:pt x="1661" y="1666"/>
                  </a:lnTo>
                  <a:lnTo>
                    <a:pt x="1659" y="1664"/>
                  </a:lnTo>
                  <a:lnTo>
                    <a:pt x="1659" y="1662"/>
                  </a:lnTo>
                  <a:lnTo>
                    <a:pt x="1656" y="1662"/>
                  </a:lnTo>
                  <a:lnTo>
                    <a:pt x="1654" y="1662"/>
                  </a:lnTo>
                  <a:lnTo>
                    <a:pt x="1652" y="1664"/>
                  </a:lnTo>
                  <a:lnTo>
                    <a:pt x="1648" y="1664"/>
                  </a:lnTo>
                  <a:lnTo>
                    <a:pt x="1646" y="1664"/>
                  </a:lnTo>
                  <a:lnTo>
                    <a:pt x="1644" y="1664"/>
                  </a:lnTo>
                  <a:lnTo>
                    <a:pt x="1642" y="1666"/>
                  </a:lnTo>
                  <a:lnTo>
                    <a:pt x="1640" y="1666"/>
                  </a:lnTo>
                  <a:lnTo>
                    <a:pt x="1640" y="1664"/>
                  </a:lnTo>
                  <a:lnTo>
                    <a:pt x="1640" y="1662"/>
                  </a:lnTo>
                  <a:lnTo>
                    <a:pt x="1638" y="1662"/>
                  </a:lnTo>
                  <a:lnTo>
                    <a:pt x="1638" y="1664"/>
                  </a:lnTo>
                  <a:lnTo>
                    <a:pt x="1637" y="1664"/>
                  </a:lnTo>
                  <a:lnTo>
                    <a:pt x="1637" y="1666"/>
                  </a:lnTo>
                  <a:lnTo>
                    <a:pt x="1635" y="1667"/>
                  </a:lnTo>
                  <a:lnTo>
                    <a:pt x="1633" y="1669"/>
                  </a:lnTo>
                  <a:lnTo>
                    <a:pt x="1631" y="1669"/>
                  </a:lnTo>
                  <a:lnTo>
                    <a:pt x="1631" y="1667"/>
                  </a:lnTo>
                  <a:lnTo>
                    <a:pt x="1631" y="1666"/>
                  </a:lnTo>
                  <a:lnTo>
                    <a:pt x="1629" y="1666"/>
                  </a:lnTo>
                  <a:lnTo>
                    <a:pt x="1627" y="1666"/>
                  </a:lnTo>
                  <a:lnTo>
                    <a:pt x="1625" y="1667"/>
                  </a:lnTo>
                  <a:lnTo>
                    <a:pt x="1625" y="1669"/>
                  </a:lnTo>
                  <a:lnTo>
                    <a:pt x="1625" y="1671"/>
                  </a:lnTo>
                  <a:lnTo>
                    <a:pt x="1623" y="1671"/>
                  </a:lnTo>
                  <a:lnTo>
                    <a:pt x="1623" y="1673"/>
                  </a:lnTo>
                  <a:lnTo>
                    <a:pt x="1621" y="1673"/>
                  </a:lnTo>
                  <a:lnTo>
                    <a:pt x="1619" y="1673"/>
                  </a:lnTo>
                  <a:lnTo>
                    <a:pt x="1618" y="1673"/>
                  </a:lnTo>
                  <a:lnTo>
                    <a:pt x="1616" y="1673"/>
                  </a:lnTo>
                  <a:lnTo>
                    <a:pt x="1616" y="1675"/>
                  </a:lnTo>
                  <a:lnTo>
                    <a:pt x="1614" y="1677"/>
                  </a:lnTo>
                  <a:lnTo>
                    <a:pt x="1612" y="1677"/>
                  </a:lnTo>
                  <a:lnTo>
                    <a:pt x="1610" y="1677"/>
                  </a:lnTo>
                  <a:lnTo>
                    <a:pt x="1610" y="1679"/>
                  </a:lnTo>
                  <a:lnTo>
                    <a:pt x="1608" y="1679"/>
                  </a:lnTo>
                  <a:lnTo>
                    <a:pt x="1606" y="1679"/>
                  </a:lnTo>
                  <a:lnTo>
                    <a:pt x="1604" y="1679"/>
                  </a:lnTo>
                  <a:lnTo>
                    <a:pt x="1602" y="1681"/>
                  </a:lnTo>
                  <a:lnTo>
                    <a:pt x="1600" y="1683"/>
                  </a:lnTo>
                  <a:lnTo>
                    <a:pt x="1600" y="1685"/>
                  </a:lnTo>
                  <a:lnTo>
                    <a:pt x="1600" y="1686"/>
                  </a:lnTo>
                  <a:lnTo>
                    <a:pt x="1599" y="1688"/>
                  </a:lnTo>
                  <a:lnTo>
                    <a:pt x="1597" y="1688"/>
                  </a:lnTo>
                  <a:lnTo>
                    <a:pt x="1597" y="1686"/>
                  </a:lnTo>
                  <a:lnTo>
                    <a:pt x="1595" y="1686"/>
                  </a:lnTo>
                  <a:lnTo>
                    <a:pt x="1595" y="1685"/>
                  </a:lnTo>
                  <a:lnTo>
                    <a:pt x="1595" y="1683"/>
                  </a:lnTo>
                  <a:lnTo>
                    <a:pt x="1595" y="1681"/>
                  </a:lnTo>
                  <a:lnTo>
                    <a:pt x="1593" y="1681"/>
                  </a:lnTo>
                  <a:lnTo>
                    <a:pt x="1591" y="1681"/>
                  </a:lnTo>
                  <a:lnTo>
                    <a:pt x="1589" y="1681"/>
                  </a:lnTo>
                  <a:lnTo>
                    <a:pt x="1587" y="1683"/>
                  </a:lnTo>
                  <a:lnTo>
                    <a:pt x="1585" y="1681"/>
                  </a:lnTo>
                  <a:lnTo>
                    <a:pt x="1583" y="1681"/>
                  </a:lnTo>
                  <a:lnTo>
                    <a:pt x="1581" y="1681"/>
                  </a:lnTo>
                  <a:lnTo>
                    <a:pt x="1581" y="1683"/>
                  </a:lnTo>
                  <a:lnTo>
                    <a:pt x="1580" y="1683"/>
                  </a:lnTo>
                  <a:lnTo>
                    <a:pt x="1580" y="1685"/>
                  </a:lnTo>
                  <a:lnTo>
                    <a:pt x="1578" y="1685"/>
                  </a:lnTo>
                  <a:lnTo>
                    <a:pt x="1578" y="1686"/>
                  </a:lnTo>
                  <a:lnTo>
                    <a:pt x="1576" y="1686"/>
                  </a:lnTo>
                  <a:lnTo>
                    <a:pt x="1576" y="1688"/>
                  </a:lnTo>
                  <a:lnTo>
                    <a:pt x="1574" y="1688"/>
                  </a:lnTo>
                  <a:lnTo>
                    <a:pt x="1574" y="1690"/>
                  </a:lnTo>
                  <a:lnTo>
                    <a:pt x="1574" y="1692"/>
                  </a:lnTo>
                  <a:lnTo>
                    <a:pt x="1572" y="1694"/>
                  </a:lnTo>
                  <a:lnTo>
                    <a:pt x="1574" y="1694"/>
                  </a:lnTo>
                  <a:lnTo>
                    <a:pt x="1576" y="1696"/>
                  </a:lnTo>
                  <a:lnTo>
                    <a:pt x="1576" y="1698"/>
                  </a:lnTo>
                  <a:lnTo>
                    <a:pt x="1574" y="1698"/>
                  </a:lnTo>
                  <a:lnTo>
                    <a:pt x="1574" y="1700"/>
                  </a:lnTo>
                  <a:lnTo>
                    <a:pt x="1572" y="1700"/>
                  </a:lnTo>
                  <a:lnTo>
                    <a:pt x="1570" y="1702"/>
                  </a:lnTo>
                  <a:lnTo>
                    <a:pt x="1570" y="1704"/>
                  </a:lnTo>
                  <a:lnTo>
                    <a:pt x="1570" y="1705"/>
                  </a:lnTo>
                  <a:lnTo>
                    <a:pt x="1572" y="1707"/>
                  </a:lnTo>
                  <a:lnTo>
                    <a:pt x="1572" y="1709"/>
                  </a:lnTo>
                  <a:lnTo>
                    <a:pt x="1585" y="1728"/>
                  </a:lnTo>
                  <a:lnTo>
                    <a:pt x="1650" y="1814"/>
                  </a:lnTo>
                  <a:lnTo>
                    <a:pt x="1703" y="1884"/>
                  </a:lnTo>
                  <a:lnTo>
                    <a:pt x="1705" y="1886"/>
                  </a:lnTo>
                  <a:lnTo>
                    <a:pt x="1707" y="1888"/>
                  </a:lnTo>
                  <a:lnTo>
                    <a:pt x="1707" y="1890"/>
                  </a:lnTo>
                  <a:lnTo>
                    <a:pt x="1716" y="1903"/>
                  </a:lnTo>
                  <a:lnTo>
                    <a:pt x="1735" y="1926"/>
                  </a:lnTo>
                  <a:lnTo>
                    <a:pt x="1741" y="1935"/>
                  </a:lnTo>
                  <a:lnTo>
                    <a:pt x="1754" y="1954"/>
                  </a:lnTo>
                  <a:lnTo>
                    <a:pt x="1768" y="1971"/>
                  </a:lnTo>
                  <a:lnTo>
                    <a:pt x="1779" y="1985"/>
                  </a:lnTo>
                  <a:lnTo>
                    <a:pt x="1779" y="1987"/>
                  </a:lnTo>
                  <a:lnTo>
                    <a:pt x="1777" y="1988"/>
                  </a:lnTo>
                  <a:lnTo>
                    <a:pt x="1775" y="1990"/>
                  </a:lnTo>
                  <a:lnTo>
                    <a:pt x="1775" y="1992"/>
                  </a:lnTo>
                  <a:lnTo>
                    <a:pt x="1777" y="1994"/>
                  </a:lnTo>
                  <a:lnTo>
                    <a:pt x="1777" y="1996"/>
                  </a:lnTo>
                  <a:lnTo>
                    <a:pt x="1779" y="1998"/>
                  </a:lnTo>
                  <a:lnTo>
                    <a:pt x="1779" y="2000"/>
                  </a:lnTo>
                  <a:lnTo>
                    <a:pt x="1781" y="2002"/>
                  </a:lnTo>
                  <a:lnTo>
                    <a:pt x="1779" y="2004"/>
                  </a:lnTo>
                  <a:lnTo>
                    <a:pt x="1779" y="2006"/>
                  </a:lnTo>
                  <a:lnTo>
                    <a:pt x="1771" y="2011"/>
                  </a:lnTo>
                  <a:lnTo>
                    <a:pt x="1770" y="2013"/>
                  </a:lnTo>
                  <a:lnTo>
                    <a:pt x="1766" y="2013"/>
                  </a:lnTo>
                  <a:lnTo>
                    <a:pt x="1766" y="2015"/>
                  </a:lnTo>
                  <a:lnTo>
                    <a:pt x="1764" y="2015"/>
                  </a:lnTo>
                  <a:lnTo>
                    <a:pt x="1764" y="2017"/>
                  </a:lnTo>
                  <a:lnTo>
                    <a:pt x="1764" y="2021"/>
                  </a:lnTo>
                  <a:lnTo>
                    <a:pt x="1762" y="2030"/>
                  </a:lnTo>
                  <a:lnTo>
                    <a:pt x="1764" y="2030"/>
                  </a:lnTo>
                  <a:lnTo>
                    <a:pt x="1764" y="2032"/>
                  </a:lnTo>
                  <a:lnTo>
                    <a:pt x="1768" y="2032"/>
                  </a:lnTo>
                  <a:lnTo>
                    <a:pt x="1768" y="2034"/>
                  </a:lnTo>
                  <a:lnTo>
                    <a:pt x="1760" y="2038"/>
                  </a:lnTo>
                  <a:lnTo>
                    <a:pt x="1758" y="2040"/>
                  </a:lnTo>
                  <a:lnTo>
                    <a:pt x="1758" y="2042"/>
                  </a:lnTo>
                  <a:lnTo>
                    <a:pt x="1758" y="2044"/>
                  </a:lnTo>
                  <a:lnTo>
                    <a:pt x="1760" y="2045"/>
                  </a:lnTo>
                  <a:lnTo>
                    <a:pt x="1760" y="2047"/>
                  </a:lnTo>
                  <a:lnTo>
                    <a:pt x="1760" y="2051"/>
                  </a:lnTo>
                  <a:lnTo>
                    <a:pt x="1762" y="2055"/>
                  </a:lnTo>
                  <a:lnTo>
                    <a:pt x="1762" y="2057"/>
                  </a:lnTo>
                  <a:lnTo>
                    <a:pt x="1760" y="2057"/>
                  </a:lnTo>
                  <a:lnTo>
                    <a:pt x="1758" y="2059"/>
                  </a:lnTo>
                  <a:lnTo>
                    <a:pt x="1754" y="2057"/>
                  </a:lnTo>
                  <a:lnTo>
                    <a:pt x="1752" y="2057"/>
                  </a:lnTo>
                  <a:lnTo>
                    <a:pt x="1749" y="2059"/>
                  </a:lnTo>
                  <a:lnTo>
                    <a:pt x="1747" y="2061"/>
                  </a:lnTo>
                  <a:lnTo>
                    <a:pt x="1745" y="2061"/>
                  </a:lnTo>
                  <a:lnTo>
                    <a:pt x="1741" y="2061"/>
                  </a:lnTo>
                  <a:lnTo>
                    <a:pt x="1739" y="2063"/>
                  </a:lnTo>
                  <a:lnTo>
                    <a:pt x="1739" y="2064"/>
                  </a:lnTo>
                  <a:lnTo>
                    <a:pt x="1741" y="2066"/>
                  </a:lnTo>
                  <a:lnTo>
                    <a:pt x="1739" y="2068"/>
                  </a:lnTo>
                  <a:lnTo>
                    <a:pt x="1739" y="2072"/>
                  </a:lnTo>
                  <a:lnTo>
                    <a:pt x="1737" y="2072"/>
                  </a:lnTo>
                  <a:lnTo>
                    <a:pt x="1735" y="2072"/>
                  </a:lnTo>
                  <a:lnTo>
                    <a:pt x="1733" y="2074"/>
                  </a:lnTo>
                  <a:lnTo>
                    <a:pt x="1733" y="2076"/>
                  </a:lnTo>
                  <a:lnTo>
                    <a:pt x="1732" y="2076"/>
                  </a:lnTo>
                  <a:lnTo>
                    <a:pt x="1730" y="2076"/>
                  </a:lnTo>
                  <a:lnTo>
                    <a:pt x="1728" y="2078"/>
                  </a:lnTo>
                  <a:lnTo>
                    <a:pt x="1728" y="2080"/>
                  </a:lnTo>
                  <a:lnTo>
                    <a:pt x="1730" y="2082"/>
                  </a:lnTo>
                  <a:lnTo>
                    <a:pt x="1730" y="2083"/>
                  </a:lnTo>
                  <a:lnTo>
                    <a:pt x="1728" y="2085"/>
                  </a:lnTo>
                  <a:lnTo>
                    <a:pt x="1726" y="2087"/>
                  </a:lnTo>
                  <a:lnTo>
                    <a:pt x="1726" y="2089"/>
                  </a:lnTo>
                  <a:lnTo>
                    <a:pt x="1724" y="2089"/>
                  </a:lnTo>
                  <a:lnTo>
                    <a:pt x="1720" y="2089"/>
                  </a:lnTo>
                  <a:lnTo>
                    <a:pt x="1718" y="2091"/>
                  </a:lnTo>
                  <a:lnTo>
                    <a:pt x="1718" y="2093"/>
                  </a:lnTo>
                  <a:lnTo>
                    <a:pt x="1718" y="2095"/>
                  </a:lnTo>
                  <a:lnTo>
                    <a:pt x="1718" y="2097"/>
                  </a:lnTo>
                  <a:lnTo>
                    <a:pt x="1718" y="2099"/>
                  </a:lnTo>
                  <a:lnTo>
                    <a:pt x="1718" y="2101"/>
                  </a:lnTo>
                  <a:lnTo>
                    <a:pt x="1716" y="2099"/>
                  </a:lnTo>
                  <a:lnTo>
                    <a:pt x="1714" y="2101"/>
                  </a:lnTo>
                  <a:lnTo>
                    <a:pt x="1714" y="2102"/>
                  </a:lnTo>
                  <a:lnTo>
                    <a:pt x="1714" y="2104"/>
                  </a:lnTo>
                  <a:lnTo>
                    <a:pt x="1716" y="2106"/>
                  </a:lnTo>
                  <a:lnTo>
                    <a:pt x="1716" y="2110"/>
                  </a:lnTo>
                  <a:lnTo>
                    <a:pt x="1716" y="2114"/>
                  </a:lnTo>
                  <a:lnTo>
                    <a:pt x="1718" y="2114"/>
                  </a:lnTo>
                  <a:lnTo>
                    <a:pt x="1720" y="2116"/>
                  </a:lnTo>
                  <a:lnTo>
                    <a:pt x="1720" y="2118"/>
                  </a:lnTo>
                  <a:lnTo>
                    <a:pt x="1718" y="2120"/>
                  </a:lnTo>
                  <a:lnTo>
                    <a:pt x="1718" y="2121"/>
                  </a:lnTo>
                  <a:lnTo>
                    <a:pt x="1718" y="2123"/>
                  </a:lnTo>
                  <a:lnTo>
                    <a:pt x="1720" y="2123"/>
                  </a:lnTo>
                  <a:lnTo>
                    <a:pt x="1724" y="2125"/>
                  </a:lnTo>
                  <a:lnTo>
                    <a:pt x="1701" y="2144"/>
                  </a:lnTo>
                  <a:lnTo>
                    <a:pt x="1688" y="2146"/>
                  </a:lnTo>
                  <a:lnTo>
                    <a:pt x="1686" y="2154"/>
                  </a:lnTo>
                  <a:lnTo>
                    <a:pt x="1663" y="2173"/>
                  </a:lnTo>
                  <a:lnTo>
                    <a:pt x="1661" y="2175"/>
                  </a:lnTo>
                  <a:lnTo>
                    <a:pt x="1646" y="2178"/>
                  </a:lnTo>
                  <a:lnTo>
                    <a:pt x="1638" y="2188"/>
                  </a:lnTo>
                  <a:lnTo>
                    <a:pt x="1612" y="2209"/>
                  </a:lnTo>
                  <a:lnTo>
                    <a:pt x="1599" y="2228"/>
                  </a:lnTo>
                  <a:lnTo>
                    <a:pt x="1585" y="2239"/>
                  </a:lnTo>
                  <a:lnTo>
                    <a:pt x="1580" y="2247"/>
                  </a:lnTo>
                  <a:lnTo>
                    <a:pt x="1578" y="2249"/>
                  </a:lnTo>
                  <a:lnTo>
                    <a:pt x="1551" y="2275"/>
                  </a:lnTo>
                  <a:lnTo>
                    <a:pt x="1547" y="2279"/>
                  </a:lnTo>
                  <a:lnTo>
                    <a:pt x="1545" y="2281"/>
                  </a:lnTo>
                  <a:lnTo>
                    <a:pt x="1540" y="2285"/>
                  </a:lnTo>
                  <a:lnTo>
                    <a:pt x="1534" y="2287"/>
                  </a:lnTo>
                  <a:lnTo>
                    <a:pt x="1528" y="2289"/>
                  </a:lnTo>
                  <a:lnTo>
                    <a:pt x="1526" y="2289"/>
                  </a:lnTo>
                  <a:lnTo>
                    <a:pt x="1524" y="2289"/>
                  </a:lnTo>
                  <a:lnTo>
                    <a:pt x="1521" y="2289"/>
                  </a:lnTo>
                  <a:lnTo>
                    <a:pt x="1519" y="2290"/>
                  </a:lnTo>
                  <a:lnTo>
                    <a:pt x="1517" y="2289"/>
                  </a:lnTo>
                  <a:lnTo>
                    <a:pt x="1515" y="2289"/>
                  </a:lnTo>
                  <a:lnTo>
                    <a:pt x="1513" y="2289"/>
                  </a:lnTo>
                  <a:lnTo>
                    <a:pt x="1511" y="2289"/>
                  </a:lnTo>
                  <a:lnTo>
                    <a:pt x="1509" y="2289"/>
                  </a:lnTo>
                  <a:lnTo>
                    <a:pt x="1505" y="2289"/>
                  </a:lnTo>
                  <a:lnTo>
                    <a:pt x="1504" y="2289"/>
                  </a:lnTo>
                  <a:lnTo>
                    <a:pt x="1502" y="2290"/>
                  </a:lnTo>
                  <a:lnTo>
                    <a:pt x="1500" y="2292"/>
                  </a:lnTo>
                  <a:lnTo>
                    <a:pt x="1496" y="2290"/>
                  </a:lnTo>
                  <a:lnTo>
                    <a:pt x="1494" y="2290"/>
                  </a:lnTo>
                  <a:lnTo>
                    <a:pt x="1492" y="2290"/>
                  </a:lnTo>
                  <a:lnTo>
                    <a:pt x="1490" y="2290"/>
                  </a:lnTo>
                  <a:lnTo>
                    <a:pt x="1488" y="2290"/>
                  </a:lnTo>
                  <a:lnTo>
                    <a:pt x="1486" y="2290"/>
                  </a:lnTo>
                  <a:lnTo>
                    <a:pt x="1485" y="2292"/>
                  </a:lnTo>
                  <a:lnTo>
                    <a:pt x="1481" y="2292"/>
                  </a:lnTo>
                  <a:lnTo>
                    <a:pt x="1479" y="2292"/>
                  </a:lnTo>
                  <a:lnTo>
                    <a:pt x="1479" y="2294"/>
                  </a:lnTo>
                  <a:lnTo>
                    <a:pt x="1479" y="2296"/>
                  </a:lnTo>
                  <a:lnTo>
                    <a:pt x="1477" y="2296"/>
                  </a:lnTo>
                  <a:lnTo>
                    <a:pt x="1477" y="2294"/>
                  </a:lnTo>
                  <a:lnTo>
                    <a:pt x="1477" y="2292"/>
                  </a:lnTo>
                  <a:lnTo>
                    <a:pt x="1477" y="2290"/>
                  </a:lnTo>
                  <a:lnTo>
                    <a:pt x="1475" y="2289"/>
                  </a:lnTo>
                  <a:lnTo>
                    <a:pt x="1475" y="2287"/>
                  </a:lnTo>
                  <a:lnTo>
                    <a:pt x="1477" y="2287"/>
                  </a:lnTo>
                  <a:lnTo>
                    <a:pt x="1475" y="2285"/>
                  </a:lnTo>
                  <a:lnTo>
                    <a:pt x="1475" y="2283"/>
                  </a:lnTo>
                  <a:lnTo>
                    <a:pt x="1473" y="2285"/>
                  </a:lnTo>
                  <a:lnTo>
                    <a:pt x="1471" y="2283"/>
                  </a:lnTo>
                  <a:lnTo>
                    <a:pt x="1469" y="2283"/>
                  </a:lnTo>
                  <a:lnTo>
                    <a:pt x="1467" y="2283"/>
                  </a:lnTo>
                  <a:lnTo>
                    <a:pt x="1467" y="2281"/>
                  </a:lnTo>
                  <a:lnTo>
                    <a:pt x="1467" y="2279"/>
                  </a:lnTo>
                  <a:lnTo>
                    <a:pt x="1467" y="2277"/>
                  </a:lnTo>
                  <a:lnTo>
                    <a:pt x="1466" y="2277"/>
                  </a:lnTo>
                  <a:lnTo>
                    <a:pt x="1464" y="2279"/>
                  </a:lnTo>
                  <a:lnTo>
                    <a:pt x="1462" y="2279"/>
                  </a:lnTo>
                  <a:lnTo>
                    <a:pt x="1462" y="2277"/>
                  </a:lnTo>
                  <a:lnTo>
                    <a:pt x="1460" y="2277"/>
                  </a:lnTo>
                  <a:lnTo>
                    <a:pt x="1458" y="2277"/>
                  </a:lnTo>
                  <a:lnTo>
                    <a:pt x="1458" y="2275"/>
                  </a:lnTo>
                  <a:lnTo>
                    <a:pt x="1456" y="2275"/>
                  </a:lnTo>
                  <a:lnTo>
                    <a:pt x="1456" y="2273"/>
                  </a:lnTo>
                  <a:lnTo>
                    <a:pt x="1456" y="2271"/>
                  </a:lnTo>
                  <a:lnTo>
                    <a:pt x="1454" y="2271"/>
                  </a:lnTo>
                  <a:lnTo>
                    <a:pt x="1452" y="2271"/>
                  </a:lnTo>
                  <a:lnTo>
                    <a:pt x="1452" y="2273"/>
                  </a:lnTo>
                  <a:lnTo>
                    <a:pt x="1450" y="2273"/>
                  </a:lnTo>
                  <a:lnTo>
                    <a:pt x="1448" y="2273"/>
                  </a:lnTo>
                  <a:lnTo>
                    <a:pt x="1447" y="2273"/>
                  </a:lnTo>
                  <a:lnTo>
                    <a:pt x="1445" y="2273"/>
                  </a:lnTo>
                  <a:lnTo>
                    <a:pt x="1443" y="2273"/>
                  </a:lnTo>
                  <a:lnTo>
                    <a:pt x="1443" y="2271"/>
                  </a:lnTo>
                  <a:lnTo>
                    <a:pt x="1441" y="2273"/>
                  </a:lnTo>
                  <a:lnTo>
                    <a:pt x="1439" y="2273"/>
                  </a:lnTo>
                  <a:lnTo>
                    <a:pt x="1439" y="2275"/>
                  </a:lnTo>
                  <a:lnTo>
                    <a:pt x="1437" y="2275"/>
                  </a:lnTo>
                  <a:lnTo>
                    <a:pt x="1435" y="2275"/>
                  </a:lnTo>
                  <a:lnTo>
                    <a:pt x="1435" y="2273"/>
                  </a:lnTo>
                  <a:lnTo>
                    <a:pt x="1433" y="2271"/>
                  </a:lnTo>
                  <a:lnTo>
                    <a:pt x="1429" y="2273"/>
                  </a:lnTo>
                  <a:lnTo>
                    <a:pt x="1429" y="2277"/>
                  </a:lnTo>
                  <a:lnTo>
                    <a:pt x="1428" y="2275"/>
                  </a:lnTo>
                  <a:lnTo>
                    <a:pt x="1426" y="2275"/>
                  </a:lnTo>
                  <a:lnTo>
                    <a:pt x="1424" y="2277"/>
                  </a:lnTo>
                  <a:lnTo>
                    <a:pt x="1422" y="2277"/>
                  </a:lnTo>
                  <a:lnTo>
                    <a:pt x="1418" y="2279"/>
                  </a:lnTo>
                  <a:lnTo>
                    <a:pt x="1416" y="2277"/>
                  </a:lnTo>
                  <a:lnTo>
                    <a:pt x="1410" y="2275"/>
                  </a:lnTo>
                  <a:lnTo>
                    <a:pt x="1409" y="2277"/>
                  </a:lnTo>
                  <a:lnTo>
                    <a:pt x="1409" y="2279"/>
                  </a:lnTo>
                  <a:lnTo>
                    <a:pt x="1403" y="2281"/>
                  </a:lnTo>
                  <a:lnTo>
                    <a:pt x="1403" y="2285"/>
                  </a:lnTo>
                  <a:lnTo>
                    <a:pt x="1397" y="2285"/>
                  </a:lnTo>
                  <a:lnTo>
                    <a:pt x="1395" y="2285"/>
                  </a:lnTo>
                  <a:lnTo>
                    <a:pt x="1391" y="2287"/>
                  </a:lnTo>
                  <a:lnTo>
                    <a:pt x="1390" y="2285"/>
                  </a:lnTo>
                  <a:lnTo>
                    <a:pt x="1388" y="2287"/>
                  </a:lnTo>
                  <a:lnTo>
                    <a:pt x="1386" y="2289"/>
                  </a:lnTo>
                  <a:lnTo>
                    <a:pt x="1382" y="2287"/>
                  </a:lnTo>
                  <a:lnTo>
                    <a:pt x="1378" y="2285"/>
                  </a:lnTo>
                  <a:lnTo>
                    <a:pt x="1376" y="2289"/>
                  </a:lnTo>
                  <a:lnTo>
                    <a:pt x="1376" y="2290"/>
                  </a:lnTo>
                  <a:lnTo>
                    <a:pt x="1374" y="2289"/>
                  </a:lnTo>
                  <a:lnTo>
                    <a:pt x="1372" y="2289"/>
                  </a:lnTo>
                  <a:lnTo>
                    <a:pt x="1372" y="2290"/>
                  </a:lnTo>
                  <a:lnTo>
                    <a:pt x="1371" y="2290"/>
                  </a:lnTo>
                  <a:lnTo>
                    <a:pt x="1369" y="2290"/>
                  </a:lnTo>
                  <a:lnTo>
                    <a:pt x="1369" y="2287"/>
                  </a:lnTo>
                  <a:lnTo>
                    <a:pt x="1365" y="2285"/>
                  </a:lnTo>
                  <a:lnTo>
                    <a:pt x="1363" y="2285"/>
                  </a:lnTo>
                  <a:lnTo>
                    <a:pt x="1361" y="2285"/>
                  </a:lnTo>
                  <a:lnTo>
                    <a:pt x="1359" y="2287"/>
                  </a:lnTo>
                  <a:lnTo>
                    <a:pt x="1357" y="2285"/>
                  </a:lnTo>
                  <a:lnTo>
                    <a:pt x="1355" y="2285"/>
                  </a:lnTo>
                  <a:lnTo>
                    <a:pt x="1355" y="2287"/>
                  </a:lnTo>
                  <a:lnTo>
                    <a:pt x="1353" y="2285"/>
                  </a:lnTo>
                  <a:lnTo>
                    <a:pt x="1352" y="2285"/>
                  </a:lnTo>
                  <a:lnTo>
                    <a:pt x="1352" y="2283"/>
                  </a:lnTo>
                  <a:lnTo>
                    <a:pt x="1352" y="2281"/>
                  </a:lnTo>
                  <a:lnTo>
                    <a:pt x="1350" y="2283"/>
                  </a:lnTo>
                  <a:lnTo>
                    <a:pt x="1348" y="2283"/>
                  </a:lnTo>
                  <a:lnTo>
                    <a:pt x="1346" y="2287"/>
                  </a:lnTo>
                  <a:lnTo>
                    <a:pt x="1346" y="2289"/>
                  </a:lnTo>
                  <a:lnTo>
                    <a:pt x="1346" y="2290"/>
                  </a:lnTo>
                  <a:lnTo>
                    <a:pt x="1342" y="2292"/>
                  </a:lnTo>
                  <a:lnTo>
                    <a:pt x="1340" y="2296"/>
                  </a:lnTo>
                  <a:lnTo>
                    <a:pt x="1338" y="2292"/>
                  </a:lnTo>
                  <a:lnTo>
                    <a:pt x="1333" y="2290"/>
                  </a:lnTo>
                  <a:lnTo>
                    <a:pt x="1331" y="2292"/>
                  </a:lnTo>
                  <a:lnTo>
                    <a:pt x="1331" y="2294"/>
                  </a:lnTo>
                  <a:lnTo>
                    <a:pt x="1331" y="2296"/>
                  </a:lnTo>
                  <a:lnTo>
                    <a:pt x="1333" y="2296"/>
                  </a:lnTo>
                  <a:lnTo>
                    <a:pt x="1331" y="2296"/>
                  </a:lnTo>
                  <a:lnTo>
                    <a:pt x="1329" y="2296"/>
                  </a:lnTo>
                  <a:lnTo>
                    <a:pt x="1327" y="2296"/>
                  </a:lnTo>
                  <a:lnTo>
                    <a:pt x="1327" y="2298"/>
                  </a:lnTo>
                  <a:lnTo>
                    <a:pt x="1323" y="2300"/>
                  </a:lnTo>
                  <a:lnTo>
                    <a:pt x="1321" y="2302"/>
                  </a:lnTo>
                  <a:lnTo>
                    <a:pt x="1317" y="2302"/>
                  </a:lnTo>
                  <a:lnTo>
                    <a:pt x="1315" y="2302"/>
                  </a:lnTo>
                  <a:lnTo>
                    <a:pt x="1313" y="2300"/>
                  </a:lnTo>
                  <a:lnTo>
                    <a:pt x="1310" y="2298"/>
                  </a:lnTo>
                  <a:lnTo>
                    <a:pt x="1306" y="2298"/>
                  </a:lnTo>
                  <a:lnTo>
                    <a:pt x="1304" y="2300"/>
                  </a:lnTo>
                  <a:lnTo>
                    <a:pt x="1302" y="2300"/>
                  </a:lnTo>
                  <a:lnTo>
                    <a:pt x="1302" y="2302"/>
                  </a:lnTo>
                  <a:lnTo>
                    <a:pt x="1300" y="2304"/>
                  </a:lnTo>
                  <a:lnTo>
                    <a:pt x="1298" y="2304"/>
                  </a:lnTo>
                  <a:lnTo>
                    <a:pt x="1298" y="2306"/>
                  </a:lnTo>
                  <a:lnTo>
                    <a:pt x="1294" y="2308"/>
                  </a:lnTo>
                  <a:lnTo>
                    <a:pt x="1291" y="2304"/>
                  </a:lnTo>
                  <a:lnTo>
                    <a:pt x="1289" y="2306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91E3F5EC-5938-488A-BD6D-FFABC2088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2768"/>
              <a:ext cx="2851" cy="656"/>
            </a:xfrm>
            <a:custGeom>
              <a:avLst/>
              <a:gdLst>
                <a:gd name="T0" fmla="*/ 2822 w 2851"/>
                <a:gd name="T1" fmla="*/ 10 h 656"/>
                <a:gd name="T2" fmla="*/ 2784 w 2851"/>
                <a:gd name="T3" fmla="*/ 0 h 656"/>
                <a:gd name="T4" fmla="*/ 2752 w 2851"/>
                <a:gd name="T5" fmla="*/ 6 h 656"/>
                <a:gd name="T6" fmla="*/ 2722 w 2851"/>
                <a:gd name="T7" fmla="*/ 14 h 656"/>
                <a:gd name="T8" fmla="*/ 2712 w 2851"/>
                <a:gd name="T9" fmla="*/ 48 h 656"/>
                <a:gd name="T10" fmla="*/ 2689 w 2851"/>
                <a:gd name="T11" fmla="*/ 59 h 656"/>
                <a:gd name="T12" fmla="*/ 2674 w 2851"/>
                <a:gd name="T13" fmla="*/ 90 h 656"/>
                <a:gd name="T14" fmla="*/ 2676 w 2851"/>
                <a:gd name="T15" fmla="*/ 114 h 656"/>
                <a:gd name="T16" fmla="*/ 2646 w 2851"/>
                <a:gd name="T17" fmla="*/ 101 h 656"/>
                <a:gd name="T18" fmla="*/ 2640 w 2851"/>
                <a:gd name="T19" fmla="*/ 133 h 656"/>
                <a:gd name="T20" fmla="*/ 2592 w 2851"/>
                <a:gd name="T21" fmla="*/ 135 h 656"/>
                <a:gd name="T22" fmla="*/ 2547 w 2851"/>
                <a:gd name="T23" fmla="*/ 141 h 656"/>
                <a:gd name="T24" fmla="*/ 2562 w 2851"/>
                <a:gd name="T25" fmla="*/ 170 h 656"/>
                <a:gd name="T26" fmla="*/ 2556 w 2851"/>
                <a:gd name="T27" fmla="*/ 194 h 656"/>
                <a:gd name="T28" fmla="*/ 2532 w 2851"/>
                <a:gd name="T29" fmla="*/ 202 h 656"/>
                <a:gd name="T30" fmla="*/ 2509 w 2851"/>
                <a:gd name="T31" fmla="*/ 208 h 656"/>
                <a:gd name="T32" fmla="*/ 2503 w 2851"/>
                <a:gd name="T33" fmla="*/ 225 h 656"/>
                <a:gd name="T34" fmla="*/ 2518 w 2851"/>
                <a:gd name="T35" fmla="*/ 227 h 656"/>
                <a:gd name="T36" fmla="*/ 2526 w 2851"/>
                <a:gd name="T37" fmla="*/ 247 h 656"/>
                <a:gd name="T38" fmla="*/ 2535 w 2851"/>
                <a:gd name="T39" fmla="*/ 268 h 656"/>
                <a:gd name="T40" fmla="*/ 2532 w 2851"/>
                <a:gd name="T41" fmla="*/ 276 h 656"/>
                <a:gd name="T42" fmla="*/ 2505 w 2851"/>
                <a:gd name="T43" fmla="*/ 265 h 656"/>
                <a:gd name="T44" fmla="*/ 2480 w 2851"/>
                <a:gd name="T45" fmla="*/ 263 h 656"/>
                <a:gd name="T46" fmla="*/ 2465 w 2851"/>
                <a:gd name="T47" fmla="*/ 246 h 656"/>
                <a:gd name="T48" fmla="*/ 2452 w 2851"/>
                <a:gd name="T49" fmla="*/ 259 h 656"/>
                <a:gd name="T50" fmla="*/ 2433 w 2851"/>
                <a:gd name="T51" fmla="*/ 280 h 656"/>
                <a:gd name="T52" fmla="*/ 2319 w 2851"/>
                <a:gd name="T53" fmla="*/ 303 h 656"/>
                <a:gd name="T54" fmla="*/ 2155 w 2851"/>
                <a:gd name="T55" fmla="*/ 342 h 656"/>
                <a:gd name="T56" fmla="*/ 2157 w 2851"/>
                <a:gd name="T57" fmla="*/ 310 h 656"/>
                <a:gd name="T58" fmla="*/ 2089 w 2851"/>
                <a:gd name="T59" fmla="*/ 284 h 656"/>
                <a:gd name="T60" fmla="*/ 1851 w 2851"/>
                <a:gd name="T61" fmla="*/ 234 h 656"/>
                <a:gd name="T62" fmla="*/ 1661 w 2851"/>
                <a:gd name="T63" fmla="*/ 211 h 656"/>
                <a:gd name="T64" fmla="*/ 1642 w 2851"/>
                <a:gd name="T65" fmla="*/ 230 h 656"/>
                <a:gd name="T66" fmla="*/ 1618 w 2851"/>
                <a:gd name="T67" fmla="*/ 255 h 656"/>
                <a:gd name="T68" fmla="*/ 1610 w 2851"/>
                <a:gd name="T69" fmla="*/ 223 h 656"/>
                <a:gd name="T70" fmla="*/ 1570 w 2851"/>
                <a:gd name="T71" fmla="*/ 238 h 656"/>
                <a:gd name="T72" fmla="*/ 1561 w 2851"/>
                <a:gd name="T73" fmla="*/ 282 h 656"/>
                <a:gd name="T74" fmla="*/ 1524 w 2851"/>
                <a:gd name="T75" fmla="*/ 308 h 656"/>
                <a:gd name="T76" fmla="*/ 1500 w 2851"/>
                <a:gd name="T77" fmla="*/ 316 h 656"/>
                <a:gd name="T78" fmla="*/ 1477 w 2851"/>
                <a:gd name="T79" fmla="*/ 325 h 656"/>
                <a:gd name="T80" fmla="*/ 1464 w 2851"/>
                <a:gd name="T81" fmla="*/ 361 h 656"/>
                <a:gd name="T82" fmla="*/ 1447 w 2851"/>
                <a:gd name="T83" fmla="*/ 340 h 656"/>
                <a:gd name="T84" fmla="*/ 1424 w 2851"/>
                <a:gd name="T85" fmla="*/ 329 h 656"/>
                <a:gd name="T86" fmla="*/ 1422 w 2851"/>
                <a:gd name="T87" fmla="*/ 308 h 656"/>
                <a:gd name="T88" fmla="*/ 1338 w 2851"/>
                <a:gd name="T89" fmla="*/ 297 h 656"/>
                <a:gd name="T90" fmla="*/ 1285 w 2851"/>
                <a:gd name="T91" fmla="*/ 318 h 656"/>
                <a:gd name="T92" fmla="*/ 1023 w 2851"/>
                <a:gd name="T93" fmla="*/ 304 h 656"/>
                <a:gd name="T94" fmla="*/ 544 w 2851"/>
                <a:gd name="T95" fmla="*/ 312 h 656"/>
                <a:gd name="T96" fmla="*/ 160 w 2851"/>
                <a:gd name="T97" fmla="*/ 299 h 656"/>
                <a:gd name="T98" fmla="*/ 63 w 2851"/>
                <a:gd name="T99" fmla="*/ 322 h 656"/>
                <a:gd name="T100" fmla="*/ 71 w 2851"/>
                <a:gd name="T101" fmla="*/ 359 h 656"/>
                <a:gd name="T102" fmla="*/ 48 w 2851"/>
                <a:gd name="T103" fmla="*/ 386 h 656"/>
                <a:gd name="T104" fmla="*/ 37 w 2851"/>
                <a:gd name="T105" fmla="*/ 424 h 656"/>
                <a:gd name="T106" fmla="*/ 10 w 2851"/>
                <a:gd name="T107" fmla="*/ 470 h 656"/>
                <a:gd name="T108" fmla="*/ 21 w 2851"/>
                <a:gd name="T109" fmla="*/ 496 h 656"/>
                <a:gd name="T110" fmla="*/ 2 w 2851"/>
                <a:gd name="T111" fmla="*/ 525 h 656"/>
                <a:gd name="T112" fmla="*/ 12 w 2851"/>
                <a:gd name="T113" fmla="*/ 561 h 656"/>
                <a:gd name="T114" fmla="*/ 27 w 2851"/>
                <a:gd name="T115" fmla="*/ 601 h 656"/>
                <a:gd name="T116" fmla="*/ 44 w 2851"/>
                <a:gd name="T117" fmla="*/ 629 h 656"/>
                <a:gd name="T118" fmla="*/ 67 w 2851"/>
                <a:gd name="T119" fmla="*/ 6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1" h="656">
                  <a:moveTo>
                    <a:pt x="2851" y="54"/>
                  </a:moveTo>
                  <a:lnTo>
                    <a:pt x="2845" y="52"/>
                  </a:lnTo>
                  <a:lnTo>
                    <a:pt x="2839" y="48"/>
                  </a:lnTo>
                  <a:lnTo>
                    <a:pt x="2837" y="46"/>
                  </a:lnTo>
                  <a:lnTo>
                    <a:pt x="2837" y="44"/>
                  </a:lnTo>
                  <a:lnTo>
                    <a:pt x="2837" y="40"/>
                  </a:lnTo>
                  <a:lnTo>
                    <a:pt x="2837" y="37"/>
                  </a:lnTo>
                  <a:lnTo>
                    <a:pt x="2836" y="33"/>
                  </a:lnTo>
                  <a:lnTo>
                    <a:pt x="2834" y="29"/>
                  </a:lnTo>
                  <a:lnTo>
                    <a:pt x="2830" y="27"/>
                  </a:lnTo>
                  <a:lnTo>
                    <a:pt x="2832" y="21"/>
                  </a:lnTo>
                  <a:lnTo>
                    <a:pt x="2830" y="18"/>
                  </a:lnTo>
                  <a:lnTo>
                    <a:pt x="2828" y="18"/>
                  </a:lnTo>
                  <a:lnTo>
                    <a:pt x="2824" y="19"/>
                  </a:lnTo>
                  <a:lnTo>
                    <a:pt x="2824" y="16"/>
                  </a:lnTo>
                  <a:lnTo>
                    <a:pt x="2824" y="14"/>
                  </a:lnTo>
                  <a:lnTo>
                    <a:pt x="2822" y="10"/>
                  </a:lnTo>
                  <a:lnTo>
                    <a:pt x="2820" y="8"/>
                  </a:lnTo>
                  <a:lnTo>
                    <a:pt x="2818" y="8"/>
                  </a:lnTo>
                  <a:lnTo>
                    <a:pt x="2815" y="4"/>
                  </a:lnTo>
                  <a:lnTo>
                    <a:pt x="2813" y="2"/>
                  </a:lnTo>
                  <a:lnTo>
                    <a:pt x="2809" y="0"/>
                  </a:lnTo>
                  <a:lnTo>
                    <a:pt x="2809" y="6"/>
                  </a:lnTo>
                  <a:lnTo>
                    <a:pt x="2807" y="12"/>
                  </a:lnTo>
                  <a:lnTo>
                    <a:pt x="2805" y="14"/>
                  </a:lnTo>
                  <a:lnTo>
                    <a:pt x="2803" y="16"/>
                  </a:lnTo>
                  <a:lnTo>
                    <a:pt x="2799" y="16"/>
                  </a:lnTo>
                  <a:lnTo>
                    <a:pt x="2796" y="16"/>
                  </a:lnTo>
                  <a:lnTo>
                    <a:pt x="2790" y="14"/>
                  </a:lnTo>
                  <a:lnTo>
                    <a:pt x="2784" y="14"/>
                  </a:lnTo>
                  <a:lnTo>
                    <a:pt x="2782" y="10"/>
                  </a:lnTo>
                  <a:lnTo>
                    <a:pt x="2780" y="8"/>
                  </a:lnTo>
                  <a:lnTo>
                    <a:pt x="2784" y="4"/>
                  </a:lnTo>
                  <a:lnTo>
                    <a:pt x="2784" y="0"/>
                  </a:lnTo>
                  <a:lnTo>
                    <a:pt x="2775" y="4"/>
                  </a:lnTo>
                  <a:lnTo>
                    <a:pt x="2775" y="8"/>
                  </a:lnTo>
                  <a:lnTo>
                    <a:pt x="2775" y="12"/>
                  </a:lnTo>
                  <a:lnTo>
                    <a:pt x="2773" y="14"/>
                  </a:lnTo>
                  <a:lnTo>
                    <a:pt x="2775" y="14"/>
                  </a:lnTo>
                  <a:lnTo>
                    <a:pt x="2773" y="16"/>
                  </a:lnTo>
                  <a:lnTo>
                    <a:pt x="2769" y="16"/>
                  </a:lnTo>
                  <a:lnTo>
                    <a:pt x="2769" y="14"/>
                  </a:lnTo>
                  <a:lnTo>
                    <a:pt x="2767" y="10"/>
                  </a:lnTo>
                  <a:lnTo>
                    <a:pt x="2765" y="8"/>
                  </a:lnTo>
                  <a:lnTo>
                    <a:pt x="2763" y="6"/>
                  </a:lnTo>
                  <a:lnTo>
                    <a:pt x="2760" y="8"/>
                  </a:lnTo>
                  <a:lnTo>
                    <a:pt x="2758" y="6"/>
                  </a:lnTo>
                  <a:lnTo>
                    <a:pt x="2756" y="6"/>
                  </a:lnTo>
                  <a:lnTo>
                    <a:pt x="2754" y="4"/>
                  </a:lnTo>
                  <a:lnTo>
                    <a:pt x="2752" y="4"/>
                  </a:lnTo>
                  <a:lnTo>
                    <a:pt x="2752" y="6"/>
                  </a:lnTo>
                  <a:lnTo>
                    <a:pt x="2752" y="4"/>
                  </a:lnTo>
                  <a:lnTo>
                    <a:pt x="2750" y="2"/>
                  </a:lnTo>
                  <a:lnTo>
                    <a:pt x="2748" y="2"/>
                  </a:lnTo>
                  <a:lnTo>
                    <a:pt x="2746" y="0"/>
                  </a:lnTo>
                  <a:lnTo>
                    <a:pt x="2744" y="0"/>
                  </a:lnTo>
                  <a:lnTo>
                    <a:pt x="2742" y="2"/>
                  </a:lnTo>
                  <a:lnTo>
                    <a:pt x="2742" y="4"/>
                  </a:lnTo>
                  <a:lnTo>
                    <a:pt x="2741" y="6"/>
                  </a:lnTo>
                  <a:lnTo>
                    <a:pt x="2739" y="6"/>
                  </a:lnTo>
                  <a:lnTo>
                    <a:pt x="2735" y="8"/>
                  </a:lnTo>
                  <a:lnTo>
                    <a:pt x="2737" y="10"/>
                  </a:lnTo>
                  <a:lnTo>
                    <a:pt x="2737" y="12"/>
                  </a:lnTo>
                  <a:lnTo>
                    <a:pt x="2737" y="14"/>
                  </a:lnTo>
                  <a:lnTo>
                    <a:pt x="2735" y="14"/>
                  </a:lnTo>
                  <a:lnTo>
                    <a:pt x="2731" y="14"/>
                  </a:lnTo>
                  <a:lnTo>
                    <a:pt x="2723" y="14"/>
                  </a:lnTo>
                  <a:lnTo>
                    <a:pt x="2722" y="14"/>
                  </a:lnTo>
                  <a:lnTo>
                    <a:pt x="2720" y="18"/>
                  </a:lnTo>
                  <a:lnTo>
                    <a:pt x="2716" y="18"/>
                  </a:lnTo>
                  <a:lnTo>
                    <a:pt x="2712" y="18"/>
                  </a:lnTo>
                  <a:lnTo>
                    <a:pt x="2712" y="21"/>
                  </a:lnTo>
                  <a:lnTo>
                    <a:pt x="2710" y="23"/>
                  </a:lnTo>
                  <a:lnTo>
                    <a:pt x="2708" y="25"/>
                  </a:lnTo>
                  <a:lnTo>
                    <a:pt x="2708" y="27"/>
                  </a:lnTo>
                  <a:lnTo>
                    <a:pt x="2706" y="29"/>
                  </a:lnTo>
                  <a:lnTo>
                    <a:pt x="2706" y="31"/>
                  </a:lnTo>
                  <a:lnTo>
                    <a:pt x="2706" y="33"/>
                  </a:lnTo>
                  <a:lnTo>
                    <a:pt x="2706" y="37"/>
                  </a:lnTo>
                  <a:lnTo>
                    <a:pt x="2708" y="38"/>
                  </a:lnTo>
                  <a:lnTo>
                    <a:pt x="2708" y="40"/>
                  </a:lnTo>
                  <a:lnTo>
                    <a:pt x="2710" y="40"/>
                  </a:lnTo>
                  <a:lnTo>
                    <a:pt x="2712" y="42"/>
                  </a:lnTo>
                  <a:lnTo>
                    <a:pt x="2714" y="46"/>
                  </a:lnTo>
                  <a:lnTo>
                    <a:pt x="2712" y="48"/>
                  </a:lnTo>
                  <a:lnTo>
                    <a:pt x="2710" y="48"/>
                  </a:lnTo>
                  <a:lnTo>
                    <a:pt x="2708" y="48"/>
                  </a:lnTo>
                  <a:lnTo>
                    <a:pt x="2706" y="48"/>
                  </a:lnTo>
                  <a:lnTo>
                    <a:pt x="2706" y="50"/>
                  </a:lnTo>
                  <a:lnTo>
                    <a:pt x="2704" y="52"/>
                  </a:lnTo>
                  <a:lnTo>
                    <a:pt x="2706" y="54"/>
                  </a:lnTo>
                  <a:lnTo>
                    <a:pt x="2704" y="57"/>
                  </a:lnTo>
                  <a:lnTo>
                    <a:pt x="2703" y="57"/>
                  </a:lnTo>
                  <a:lnTo>
                    <a:pt x="2701" y="56"/>
                  </a:lnTo>
                  <a:lnTo>
                    <a:pt x="2699" y="57"/>
                  </a:lnTo>
                  <a:lnTo>
                    <a:pt x="2697" y="57"/>
                  </a:lnTo>
                  <a:lnTo>
                    <a:pt x="2695" y="56"/>
                  </a:lnTo>
                  <a:lnTo>
                    <a:pt x="2693" y="54"/>
                  </a:lnTo>
                  <a:lnTo>
                    <a:pt x="2691" y="54"/>
                  </a:lnTo>
                  <a:lnTo>
                    <a:pt x="2689" y="56"/>
                  </a:lnTo>
                  <a:lnTo>
                    <a:pt x="2689" y="57"/>
                  </a:lnTo>
                  <a:lnTo>
                    <a:pt x="2689" y="59"/>
                  </a:lnTo>
                  <a:lnTo>
                    <a:pt x="2689" y="61"/>
                  </a:lnTo>
                  <a:lnTo>
                    <a:pt x="2689" y="63"/>
                  </a:lnTo>
                  <a:lnTo>
                    <a:pt x="2687" y="63"/>
                  </a:lnTo>
                  <a:lnTo>
                    <a:pt x="2687" y="65"/>
                  </a:lnTo>
                  <a:lnTo>
                    <a:pt x="2685" y="67"/>
                  </a:lnTo>
                  <a:lnTo>
                    <a:pt x="2684" y="71"/>
                  </a:lnTo>
                  <a:lnTo>
                    <a:pt x="2682" y="71"/>
                  </a:lnTo>
                  <a:lnTo>
                    <a:pt x="2678" y="75"/>
                  </a:lnTo>
                  <a:lnTo>
                    <a:pt x="2676" y="73"/>
                  </a:lnTo>
                  <a:lnTo>
                    <a:pt x="2674" y="71"/>
                  </a:lnTo>
                  <a:lnTo>
                    <a:pt x="2672" y="73"/>
                  </a:lnTo>
                  <a:lnTo>
                    <a:pt x="2670" y="73"/>
                  </a:lnTo>
                  <a:lnTo>
                    <a:pt x="2668" y="75"/>
                  </a:lnTo>
                  <a:lnTo>
                    <a:pt x="2670" y="78"/>
                  </a:lnTo>
                  <a:lnTo>
                    <a:pt x="2670" y="82"/>
                  </a:lnTo>
                  <a:lnTo>
                    <a:pt x="2672" y="86"/>
                  </a:lnTo>
                  <a:lnTo>
                    <a:pt x="2674" y="90"/>
                  </a:lnTo>
                  <a:lnTo>
                    <a:pt x="2674" y="92"/>
                  </a:lnTo>
                  <a:lnTo>
                    <a:pt x="2676" y="94"/>
                  </a:lnTo>
                  <a:lnTo>
                    <a:pt x="2678" y="94"/>
                  </a:lnTo>
                  <a:lnTo>
                    <a:pt x="2678" y="97"/>
                  </a:lnTo>
                  <a:lnTo>
                    <a:pt x="2678" y="99"/>
                  </a:lnTo>
                  <a:lnTo>
                    <a:pt x="2684" y="101"/>
                  </a:lnTo>
                  <a:lnTo>
                    <a:pt x="2680" y="103"/>
                  </a:lnTo>
                  <a:lnTo>
                    <a:pt x="2680" y="105"/>
                  </a:lnTo>
                  <a:lnTo>
                    <a:pt x="2684" y="105"/>
                  </a:lnTo>
                  <a:lnTo>
                    <a:pt x="2685" y="109"/>
                  </a:lnTo>
                  <a:lnTo>
                    <a:pt x="2682" y="109"/>
                  </a:lnTo>
                  <a:lnTo>
                    <a:pt x="2680" y="107"/>
                  </a:lnTo>
                  <a:lnTo>
                    <a:pt x="2678" y="107"/>
                  </a:lnTo>
                  <a:lnTo>
                    <a:pt x="2678" y="109"/>
                  </a:lnTo>
                  <a:lnTo>
                    <a:pt x="2676" y="111"/>
                  </a:lnTo>
                  <a:lnTo>
                    <a:pt x="2678" y="113"/>
                  </a:lnTo>
                  <a:lnTo>
                    <a:pt x="2676" y="114"/>
                  </a:lnTo>
                  <a:lnTo>
                    <a:pt x="2674" y="114"/>
                  </a:lnTo>
                  <a:lnTo>
                    <a:pt x="2672" y="116"/>
                  </a:lnTo>
                  <a:lnTo>
                    <a:pt x="2670" y="114"/>
                  </a:lnTo>
                  <a:lnTo>
                    <a:pt x="2668" y="116"/>
                  </a:lnTo>
                  <a:lnTo>
                    <a:pt x="2666" y="116"/>
                  </a:lnTo>
                  <a:lnTo>
                    <a:pt x="2668" y="109"/>
                  </a:lnTo>
                  <a:lnTo>
                    <a:pt x="2665" y="111"/>
                  </a:lnTo>
                  <a:lnTo>
                    <a:pt x="2659" y="113"/>
                  </a:lnTo>
                  <a:lnTo>
                    <a:pt x="2659" y="116"/>
                  </a:lnTo>
                  <a:lnTo>
                    <a:pt x="2657" y="116"/>
                  </a:lnTo>
                  <a:lnTo>
                    <a:pt x="2655" y="114"/>
                  </a:lnTo>
                  <a:lnTo>
                    <a:pt x="2653" y="114"/>
                  </a:lnTo>
                  <a:lnTo>
                    <a:pt x="2649" y="113"/>
                  </a:lnTo>
                  <a:lnTo>
                    <a:pt x="2649" y="109"/>
                  </a:lnTo>
                  <a:lnTo>
                    <a:pt x="2649" y="105"/>
                  </a:lnTo>
                  <a:lnTo>
                    <a:pt x="2647" y="105"/>
                  </a:lnTo>
                  <a:lnTo>
                    <a:pt x="2646" y="101"/>
                  </a:lnTo>
                  <a:lnTo>
                    <a:pt x="2646" y="99"/>
                  </a:lnTo>
                  <a:lnTo>
                    <a:pt x="2640" y="97"/>
                  </a:lnTo>
                  <a:lnTo>
                    <a:pt x="2636" y="97"/>
                  </a:lnTo>
                  <a:lnTo>
                    <a:pt x="2634" y="97"/>
                  </a:lnTo>
                  <a:lnTo>
                    <a:pt x="2630" y="101"/>
                  </a:lnTo>
                  <a:lnTo>
                    <a:pt x="2628" y="107"/>
                  </a:lnTo>
                  <a:lnTo>
                    <a:pt x="2628" y="109"/>
                  </a:lnTo>
                  <a:lnTo>
                    <a:pt x="2628" y="111"/>
                  </a:lnTo>
                  <a:lnTo>
                    <a:pt x="2628" y="113"/>
                  </a:lnTo>
                  <a:lnTo>
                    <a:pt x="2632" y="118"/>
                  </a:lnTo>
                  <a:lnTo>
                    <a:pt x="2638" y="118"/>
                  </a:lnTo>
                  <a:lnTo>
                    <a:pt x="2636" y="120"/>
                  </a:lnTo>
                  <a:lnTo>
                    <a:pt x="2640" y="122"/>
                  </a:lnTo>
                  <a:lnTo>
                    <a:pt x="2638" y="128"/>
                  </a:lnTo>
                  <a:lnTo>
                    <a:pt x="2642" y="128"/>
                  </a:lnTo>
                  <a:lnTo>
                    <a:pt x="2642" y="132"/>
                  </a:lnTo>
                  <a:lnTo>
                    <a:pt x="2640" y="133"/>
                  </a:lnTo>
                  <a:lnTo>
                    <a:pt x="2640" y="135"/>
                  </a:lnTo>
                  <a:lnTo>
                    <a:pt x="2642" y="135"/>
                  </a:lnTo>
                  <a:lnTo>
                    <a:pt x="2640" y="137"/>
                  </a:lnTo>
                  <a:lnTo>
                    <a:pt x="2636" y="137"/>
                  </a:lnTo>
                  <a:lnTo>
                    <a:pt x="2630" y="143"/>
                  </a:lnTo>
                  <a:lnTo>
                    <a:pt x="2627" y="143"/>
                  </a:lnTo>
                  <a:lnTo>
                    <a:pt x="2625" y="145"/>
                  </a:lnTo>
                  <a:lnTo>
                    <a:pt x="2621" y="141"/>
                  </a:lnTo>
                  <a:lnTo>
                    <a:pt x="2619" y="141"/>
                  </a:lnTo>
                  <a:lnTo>
                    <a:pt x="2617" y="137"/>
                  </a:lnTo>
                  <a:lnTo>
                    <a:pt x="2613" y="135"/>
                  </a:lnTo>
                  <a:lnTo>
                    <a:pt x="2611" y="137"/>
                  </a:lnTo>
                  <a:lnTo>
                    <a:pt x="2609" y="133"/>
                  </a:lnTo>
                  <a:lnTo>
                    <a:pt x="2606" y="133"/>
                  </a:lnTo>
                  <a:lnTo>
                    <a:pt x="2604" y="135"/>
                  </a:lnTo>
                  <a:lnTo>
                    <a:pt x="2602" y="133"/>
                  </a:lnTo>
                  <a:lnTo>
                    <a:pt x="2592" y="135"/>
                  </a:lnTo>
                  <a:lnTo>
                    <a:pt x="2590" y="137"/>
                  </a:lnTo>
                  <a:lnTo>
                    <a:pt x="2587" y="135"/>
                  </a:lnTo>
                  <a:lnTo>
                    <a:pt x="2585" y="132"/>
                  </a:lnTo>
                  <a:lnTo>
                    <a:pt x="2581" y="133"/>
                  </a:lnTo>
                  <a:lnTo>
                    <a:pt x="2579" y="133"/>
                  </a:lnTo>
                  <a:lnTo>
                    <a:pt x="2579" y="128"/>
                  </a:lnTo>
                  <a:lnTo>
                    <a:pt x="2575" y="126"/>
                  </a:lnTo>
                  <a:lnTo>
                    <a:pt x="2573" y="124"/>
                  </a:lnTo>
                  <a:lnTo>
                    <a:pt x="2568" y="126"/>
                  </a:lnTo>
                  <a:lnTo>
                    <a:pt x="2566" y="124"/>
                  </a:lnTo>
                  <a:lnTo>
                    <a:pt x="2562" y="126"/>
                  </a:lnTo>
                  <a:lnTo>
                    <a:pt x="2560" y="126"/>
                  </a:lnTo>
                  <a:lnTo>
                    <a:pt x="2554" y="132"/>
                  </a:lnTo>
                  <a:lnTo>
                    <a:pt x="2552" y="135"/>
                  </a:lnTo>
                  <a:lnTo>
                    <a:pt x="2552" y="139"/>
                  </a:lnTo>
                  <a:lnTo>
                    <a:pt x="2549" y="137"/>
                  </a:lnTo>
                  <a:lnTo>
                    <a:pt x="2547" y="141"/>
                  </a:lnTo>
                  <a:lnTo>
                    <a:pt x="2549" y="143"/>
                  </a:lnTo>
                  <a:lnTo>
                    <a:pt x="2549" y="145"/>
                  </a:lnTo>
                  <a:lnTo>
                    <a:pt x="2547" y="147"/>
                  </a:lnTo>
                  <a:lnTo>
                    <a:pt x="2551" y="149"/>
                  </a:lnTo>
                  <a:lnTo>
                    <a:pt x="2552" y="151"/>
                  </a:lnTo>
                  <a:lnTo>
                    <a:pt x="2556" y="152"/>
                  </a:lnTo>
                  <a:lnTo>
                    <a:pt x="2560" y="152"/>
                  </a:lnTo>
                  <a:lnTo>
                    <a:pt x="2560" y="156"/>
                  </a:lnTo>
                  <a:lnTo>
                    <a:pt x="2564" y="156"/>
                  </a:lnTo>
                  <a:lnTo>
                    <a:pt x="2566" y="160"/>
                  </a:lnTo>
                  <a:lnTo>
                    <a:pt x="2564" y="164"/>
                  </a:lnTo>
                  <a:lnTo>
                    <a:pt x="2562" y="162"/>
                  </a:lnTo>
                  <a:lnTo>
                    <a:pt x="2562" y="164"/>
                  </a:lnTo>
                  <a:lnTo>
                    <a:pt x="2564" y="166"/>
                  </a:lnTo>
                  <a:lnTo>
                    <a:pt x="2562" y="168"/>
                  </a:lnTo>
                  <a:lnTo>
                    <a:pt x="2560" y="168"/>
                  </a:lnTo>
                  <a:lnTo>
                    <a:pt x="2562" y="170"/>
                  </a:lnTo>
                  <a:lnTo>
                    <a:pt x="2562" y="171"/>
                  </a:lnTo>
                  <a:lnTo>
                    <a:pt x="2562" y="173"/>
                  </a:lnTo>
                  <a:lnTo>
                    <a:pt x="2562" y="177"/>
                  </a:lnTo>
                  <a:lnTo>
                    <a:pt x="2560" y="179"/>
                  </a:lnTo>
                  <a:lnTo>
                    <a:pt x="2562" y="183"/>
                  </a:lnTo>
                  <a:lnTo>
                    <a:pt x="2564" y="183"/>
                  </a:lnTo>
                  <a:lnTo>
                    <a:pt x="2564" y="187"/>
                  </a:lnTo>
                  <a:lnTo>
                    <a:pt x="2562" y="187"/>
                  </a:lnTo>
                  <a:lnTo>
                    <a:pt x="2564" y="192"/>
                  </a:lnTo>
                  <a:lnTo>
                    <a:pt x="2566" y="194"/>
                  </a:lnTo>
                  <a:lnTo>
                    <a:pt x="2568" y="192"/>
                  </a:lnTo>
                  <a:lnTo>
                    <a:pt x="2568" y="194"/>
                  </a:lnTo>
                  <a:lnTo>
                    <a:pt x="2566" y="196"/>
                  </a:lnTo>
                  <a:lnTo>
                    <a:pt x="2564" y="198"/>
                  </a:lnTo>
                  <a:lnTo>
                    <a:pt x="2560" y="198"/>
                  </a:lnTo>
                  <a:lnTo>
                    <a:pt x="2560" y="196"/>
                  </a:lnTo>
                  <a:lnTo>
                    <a:pt x="2556" y="194"/>
                  </a:lnTo>
                  <a:lnTo>
                    <a:pt x="2556" y="192"/>
                  </a:lnTo>
                  <a:lnTo>
                    <a:pt x="2556" y="190"/>
                  </a:lnTo>
                  <a:lnTo>
                    <a:pt x="2554" y="190"/>
                  </a:lnTo>
                  <a:lnTo>
                    <a:pt x="2552" y="192"/>
                  </a:lnTo>
                  <a:lnTo>
                    <a:pt x="2549" y="190"/>
                  </a:lnTo>
                  <a:lnTo>
                    <a:pt x="2547" y="190"/>
                  </a:lnTo>
                  <a:lnTo>
                    <a:pt x="2545" y="190"/>
                  </a:lnTo>
                  <a:lnTo>
                    <a:pt x="2543" y="190"/>
                  </a:lnTo>
                  <a:lnTo>
                    <a:pt x="2541" y="190"/>
                  </a:lnTo>
                  <a:lnTo>
                    <a:pt x="2539" y="190"/>
                  </a:lnTo>
                  <a:lnTo>
                    <a:pt x="2537" y="192"/>
                  </a:lnTo>
                  <a:lnTo>
                    <a:pt x="2537" y="194"/>
                  </a:lnTo>
                  <a:lnTo>
                    <a:pt x="2535" y="194"/>
                  </a:lnTo>
                  <a:lnTo>
                    <a:pt x="2535" y="196"/>
                  </a:lnTo>
                  <a:lnTo>
                    <a:pt x="2533" y="198"/>
                  </a:lnTo>
                  <a:lnTo>
                    <a:pt x="2532" y="200"/>
                  </a:lnTo>
                  <a:lnTo>
                    <a:pt x="2532" y="202"/>
                  </a:lnTo>
                  <a:lnTo>
                    <a:pt x="2530" y="204"/>
                  </a:lnTo>
                  <a:lnTo>
                    <a:pt x="2528" y="204"/>
                  </a:lnTo>
                  <a:lnTo>
                    <a:pt x="2528" y="206"/>
                  </a:lnTo>
                  <a:lnTo>
                    <a:pt x="2530" y="206"/>
                  </a:lnTo>
                  <a:lnTo>
                    <a:pt x="2528" y="206"/>
                  </a:lnTo>
                  <a:lnTo>
                    <a:pt x="2528" y="208"/>
                  </a:lnTo>
                  <a:lnTo>
                    <a:pt x="2526" y="208"/>
                  </a:lnTo>
                  <a:lnTo>
                    <a:pt x="2524" y="208"/>
                  </a:lnTo>
                  <a:lnTo>
                    <a:pt x="2522" y="208"/>
                  </a:lnTo>
                  <a:lnTo>
                    <a:pt x="2520" y="208"/>
                  </a:lnTo>
                  <a:lnTo>
                    <a:pt x="2518" y="208"/>
                  </a:lnTo>
                  <a:lnTo>
                    <a:pt x="2516" y="209"/>
                  </a:lnTo>
                  <a:lnTo>
                    <a:pt x="2516" y="208"/>
                  </a:lnTo>
                  <a:lnTo>
                    <a:pt x="2514" y="208"/>
                  </a:lnTo>
                  <a:lnTo>
                    <a:pt x="2513" y="208"/>
                  </a:lnTo>
                  <a:lnTo>
                    <a:pt x="2511" y="208"/>
                  </a:lnTo>
                  <a:lnTo>
                    <a:pt x="2509" y="208"/>
                  </a:lnTo>
                  <a:lnTo>
                    <a:pt x="2507" y="208"/>
                  </a:lnTo>
                  <a:lnTo>
                    <a:pt x="2505" y="208"/>
                  </a:lnTo>
                  <a:lnTo>
                    <a:pt x="2505" y="209"/>
                  </a:lnTo>
                  <a:lnTo>
                    <a:pt x="2503" y="209"/>
                  </a:lnTo>
                  <a:lnTo>
                    <a:pt x="2501" y="209"/>
                  </a:lnTo>
                  <a:lnTo>
                    <a:pt x="2501" y="211"/>
                  </a:lnTo>
                  <a:lnTo>
                    <a:pt x="2501" y="213"/>
                  </a:lnTo>
                  <a:lnTo>
                    <a:pt x="2501" y="215"/>
                  </a:lnTo>
                  <a:lnTo>
                    <a:pt x="2501" y="217"/>
                  </a:lnTo>
                  <a:lnTo>
                    <a:pt x="2501" y="219"/>
                  </a:lnTo>
                  <a:lnTo>
                    <a:pt x="2499" y="219"/>
                  </a:lnTo>
                  <a:lnTo>
                    <a:pt x="2497" y="219"/>
                  </a:lnTo>
                  <a:lnTo>
                    <a:pt x="2497" y="221"/>
                  </a:lnTo>
                  <a:lnTo>
                    <a:pt x="2499" y="221"/>
                  </a:lnTo>
                  <a:lnTo>
                    <a:pt x="2501" y="221"/>
                  </a:lnTo>
                  <a:lnTo>
                    <a:pt x="2503" y="223"/>
                  </a:lnTo>
                  <a:lnTo>
                    <a:pt x="2503" y="225"/>
                  </a:lnTo>
                  <a:lnTo>
                    <a:pt x="2505" y="225"/>
                  </a:lnTo>
                  <a:lnTo>
                    <a:pt x="2507" y="225"/>
                  </a:lnTo>
                  <a:lnTo>
                    <a:pt x="2509" y="225"/>
                  </a:lnTo>
                  <a:lnTo>
                    <a:pt x="2509" y="223"/>
                  </a:lnTo>
                  <a:lnTo>
                    <a:pt x="2511" y="223"/>
                  </a:lnTo>
                  <a:lnTo>
                    <a:pt x="2511" y="221"/>
                  </a:lnTo>
                  <a:lnTo>
                    <a:pt x="2509" y="221"/>
                  </a:lnTo>
                  <a:lnTo>
                    <a:pt x="2509" y="219"/>
                  </a:lnTo>
                  <a:lnTo>
                    <a:pt x="2507" y="219"/>
                  </a:lnTo>
                  <a:lnTo>
                    <a:pt x="2507" y="217"/>
                  </a:lnTo>
                  <a:lnTo>
                    <a:pt x="2509" y="217"/>
                  </a:lnTo>
                  <a:lnTo>
                    <a:pt x="2511" y="219"/>
                  </a:lnTo>
                  <a:lnTo>
                    <a:pt x="2513" y="221"/>
                  </a:lnTo>
                  <a:lnTo>
                    <a:pt x="2516" y="223"/>
                  </a:lnTo>
                  <a:lnTo>
                    <a:pt x="2516" y="225"/>
                  </a:lnTo>
                  <a:lnTo>
                    <a:pt x="2516" y="227"/>
                  </a:lnTo>
                  <a:lnTo>
                    <a:pt x="2518" y="227"/>
                  </a:lnTo>
                  <a:lnTo>
                    <a:pt x="2520" y="227"/>
                  </a:lnTo>
                  <a:lnTo>
                    <a:pt x="2520" y="228"/>
                  </a:lnTo>
                  <a:lnTo>
                    <a:pt x="2522" y="230"/>
                  </a:lnTo>
                  <a:lnTo>
                    <a:pt x="2522" y="232"/>
                  </a:lnTo>
                  <a:lnTo>
                    <a:pt x="2520" y="232"/>
                  </a:lnTo>
                  <a:lnTo>
                    <a:pt x="2520" y="234"/>
                  </a:lnTo>
                  <a:lnTo>
                    <a:pt x="2520" y="236"/>
                  </a:lnTo>
                  <a:lnTo>
                    <a:pt x="2522" y="236"/>
                  </a:lnTo>
                  <a:lnTo>
                    <a:pt x="2524" y="236"/>
                  </a:lnTo>
                  <a:lnTo>
                    <a:pt x="2526" y="238"/>
                  </a:lnTo>
                  <a:lnTo>
                    <a:pt x="2524" y="238"/>
                  </a:lnTo>
                  <a:lnTo>
                    <a:pt x="2522" y="240"/>
                  </a:lnTo>
                  <a:lnTo>
                    <a:pt x="2522" y="242"/>
                  </a:lnTo>
                  <a:lnTo>
                    <a:pt x="2522" y="244"/>
                  </a:lnTo>
                  <a:lnTo>
                    <a:pt x="2524" y="244"/>
                  </a:lnTo>
                  <a:lnTo>
                    <a:pt x="2524" y="246"/>
                  </a:lnTo>
                  <a:lnTo>
                    <a:pt x="2526" y="247"/>
                  </a:lnTo>
                  <a:lnTo>
                    <a:pt x="2526" y="249"/>
                  </a:lnTo>
                  <a:lnTo>
                    <a:pt x="2528" y="249"/>
                  </a:lnTo>
                  <a:lnTo>
                    <a:pt x="2530" y="249"/>
                  </a:lnTo>
                  <a:lnTo>
                    <a:pt x="2530" y="251"/>
                  </a:lnTo>
                  <a:lnTo>
                    <a:pt x="2528" y="253"/>
                  </a:lnTo>
                  <a:lnTo>
                    <a:pt x="2528" y="255"/>
                  </a:lnTo>
                  <a:lnTo>
                    <a:pt x="2528" y="257"/>
                  </a:lnTo>
                  <a:lnTo>
                    <a:pt x="2530" y="259"/>
                  </a:lnTo>
                  <a:lnTo>
                    <a:pt x="2530" y="261"/>
                  </a:lnTo>
                  <a:lnTo>
                    <a:pt x="2528" y="263"/>
                  </a:lnTo>
                  <a:lnTo>
                    <a:pt x="2528" y="265"/>
                  </a:lnTo>
                  <a:lnTo>
                    <a:pt x="2530" y="265"/>
                  </a:lnTo>
                  <a:lnTo>
                    <a:pt x="2530" y="266"/>
                  </a:lnTo>
                  <a:lnTo>
                    <a:pt x="2532" y="266"/>
                  </a:lnTo>
                  <a:lnTo>
                    <a:pt x="2533" y="266"/>
                  </a:lnTo>
                  <a:lnTo>
                    <a:pt x="2533" y="268"/>
                  </a:lnTo>
                  <a:lnTo>
                    <a:pt x="2535" y="268"/>
                  </a:lnTo>
                  <a:lnTo>
                    <a:pt x="2535" y="270"/>
                  </a:lnTo>
                  <a:lnTo>
                    <a:pt x="2537" y="270"/>
                  </a:lnTo>
                  <a:lnTo>
                    <a:pt x="2537" y="272"/>
                  </a:lnTo>
                  <a:lnTo>
                    <a:pt x="2539" y="274"/>
                  </a:lnTo>
                  <a:lnTo>
                    <a:pt x="2539" y="272"/>
                  </a:lnTo>
                  <a:lnTo>
                    <a:pt x="2541" y="272"/>
                  </a:lnTo>
                  <a:lnTo>
                    <a:pt x="2541" y="274"/>
                  </a:lnTo>
                  <a:lnTo>
                    <a:pt x="2541" y="276"/>
                  </a:lnTo>
                  <a:lnTo>
                    <a:pt x="2541" y="278"/>
                  </a:lnTo>
                  <a:lnTo>
                    <a:pt x="2539" y="278"/>
                  </a:lnTo>
                  <a:lnTo>
                    <a:pt x="2537" y="278"/>
                  </a:lnTo>
                  <a:lnTo>
                    <a:pt x="2537" y="280"/>
                  </a:lnTo>
                  <a:lnTo>
                    <a:pt x="2539" y="282"/>
                  </a:lnTo>
                  <a:lnTo>
                    <a:pt x="2537" y="282"/>
                  </a:lnTo>
                  <a:lnTo>
                    <a:pt x="2533" y="282"/>
                  </a:lnTo>
                  <a:lnTo>
                    <a:pt x="2532" y="278"/>
                  </a:lnTo>
                  <a:lnTo>
                    <a:pt x="2532" y="276"/>
                  </a:lnTo>
                  <a:lnTo>
                    <a:pt x="2530" y="274"/>
                  </a:lnTo>
                  <a:lnTo>
                    <a:pt x="2530" y="272"/>
                  </a:lnTo>
                  <a:lnTo>
                    <a:pt x="2528" y="272"/>
                  </a:lnTo>
                  <a:lnTo>
                    <a:pt x="2526" y="270"/>
                  </a:lnTo>
                  <a:lnTo>
                    <a:pt x="2524" y="270"/>
                  </a:lnTo>
                  <a:lnTo>
                    <a:pt x="2522" y="268"/>
                  </a:lnTo>
                  <a:lnTo>
                    <a:pt x="2520" y="268"/>
                  </a:lnTo>
                  <a:lnTo>
                    <a:pt x="2518" y="266"/>
                  </a:lnTo>
                  <a:lnTo>
                    <a:pt x="2516" y="266"/>
                  </a:lnTo>
                  <a:lnTo>
                    <a:pt x="2514" y="266"/>
                  </a:lnTo>
                  <a:lnTo>
                    <a:pt x="2513" y="266"/>
                  </a:lnTo>
                  <a:lnTo>
                    <a:pt x="2513" y="265"/>
                  </a:lnTo>
                  <a:lnTo>
                    <a:pt x="2511" y="263"/>
                  </a:lnTo>
                  <a:lnTo>
                    <a:pt x="2509" y="263"/>
                  </a:lnTo>
                  <a:lnTo>
                    <a:pt x="2507" y="263"/>
                  </a:lnTo>
                  <a:lnTo>
                    <a:pt x="2507" y="265"/>
                  </a:lnTo>
                  <a:lnTo>
                    <a:pt x="2505" y="265"/>
                  </a:lnTo>
                  <a:lnTo>
                    <a:pt x="2503" y="265"/>
                  </a:lnTo>
                  <a:lnTo>
                    <a:pt x="2501" y="265"/>
                  </a:lnTo>
                  <a:lnTo>
                    <a:pt x="2499" y="266"/>
                  </a:lnTo>
                  <a:lnTo>
                    <a:pt x="2497" y="266"/>
                  </a:lnTo>
                  <a:lnTo>
                    <a:pt x="2495" y="268"/>
                  </a:lnTo>
                  <a:lnTo>
                    <a:pt x="2494" y="268"/>
                  </a:lnTo>
                  <a:lnTo>
                    <a:pt x="2492" y="268"/>
                  </a:lnTo>
                  <a:lnTo>
                    <a:pt x="2492" y="270"/>
                  </a:lnTo>
                  <a:lnTo>
                    <a:pt x="2490" y="270"/>
                  </a:lnTo>
                  <a:lnTo>
                    <a:pt x="2490" y="268"/>
                  </a:lnTo>
                  <a:lnTo>
                    <a:pt x="2488" y="268"/>
                  </a:lnTo>
                  <a:lnTo>
                    <a:pt x="2486" y="268"/>
                  </a:lnTo>
                  <a:lnTo>
                    <a:pt x="2484" y="268"/>
                  </a:lnTo>
                  <a:lnTo>
                    <a:pt x="2484" y="266"/>
                  </a:lnTo>
                  <a:lnTo>
                    <a:pt x="2482" y="266"/>
                  </a:lnTo>
                  <a:lnTo>
                    <a:pt x="2482" y="265"/>
                  </a:lnTo>
                  <a:lnTo>
                    <a:pt x="2480" y="263"/>
                  </a:lnTo>
                  <a:lnTo>
                    <a:pt x="2480" y="261"/>
                  </a:lnTo>
                  <a:lnTo>
                    <a:pt x="2480" y="259"/>
                  </a:lnTo>
                  <a:lnTo>
                    <a:pt x="2478" y="259"/>
                  </a:lnTo>
                  <a:lnTo>
                    <a:pt x="2478" y="257"/>
                  </a:lnTo>
                  <a:lnTo>
                    <a:pt x="2478" y="255"/>
                  </a:lnTo>
                  <a:lnTo>
                    <a:pt x="2478" y="253"/>
                  </a:lnTo>
                  <a:lnTo>
                    <a:pt x="2478" y="251"/>
                  </a:lnTo>
                  <a:lnTo>
                    <a:pt x="2476" y="251"/>
                  </a:lnTo>
                  <a:lnTo>
                    <a:pt x="2476" y="249"/>
                  </a:lnTo>
                  <a:lnTo>
                    <a:pt x="2476" y="247"/>
                  </a:lnTo>
                  <a:lnTo>
                    <a:pt x="2475" y="247"/>
                  </a:lnTo>
                  <a:lnTo>
                    <a:pt x="2473" y="247"/>
                  </a:lnTo>
                  <a:lnTo>
                    <a:pt x="2471" y="247"/>
                  </a:lnTo>
                  <a:lnTo>
                    <a:pt x="2471" y="246"/>
                  </a:lnTo>
                  <a:lnTo>
                    <a:pt x="2469" y="246"/>
                  </a:lnTo>
                  <a:lnTo>
                    <a:pt x="2467" y="246"/>
                  </a:lnTo>
                  <a:lnTo>
                    <a:pt x="2465" y="246"/>
                  </a:lnTo>
                  <a:lnTo>
                    <a:pt x="2465" y="247"/>
                  </a:lnTo>
                  <a:lnTo>
                    <a:pt x="2463" y="247"/>
                  </a:lnTo>
                  <a:lnTo>
                    <a:pt x="2461" y="247"/>
                  </a:lnTo>
                  <a:lnTo>
                    <a:pt x="2459" y="247"/>
                  </a:lnTo>
                  <a:lnTo>
                    <a:pt x="2459" y="246"/>
                  </a:lnTo>
                  <a:lnTo>
                    <a:pt x="2459" y="244"/>
                  </a:lnTo>
                  <a:lnTo>
                    <a:pt x="2457" y="244"/>
                  </a:lnTo>
                  <a:lnTo>
                    <a:pt x="2457" y="246"/>
                  </a:lnTo>
                  <a:lnTo>
                    <a:pt x="2456" y="246"/>
                  </a:lnTo>
                  <a:lnTo>
                    <a:pt x="2454" y="246"/>
                  </a:lnTo>
                  <a:lnTo>
                    <a:pt x="2452" y="247"/>
                  </a:lnTo>
                  <a:lnTo>
                    <a:pt x="2452" y="249"/>
                  </a:lnTo>
                  <a:lnTo>
                    <a:pt x="2452" y="251"/>
                  </a:lnTo>
                  <a:lnTo>
                    <a:pt x="2452" y="253"/>
                  </a:lnTo>
                  <a:lnTo>
                    <a:pt x="2452" y="255"/>
                  </a:lnTo>
                  <a:lnTo>
                    <a:pt x="2452" y="257"/>
                  </a:lnTo>
                  <a:lnTo>
                    <a:pt x="2452" y="259"/>
                  </a:lnTo>
                  <a:lnTo>
                    <a:pt x="2452" y="261"/>
                  </a:lnTo>
                  <a:lnTo>
                    <a:pt x="2452" y="263"/>
                  </a:lnTo>
                  <a:lnTo>
                    <a:pt x="2452" y="265"/>
                  </a:lnTo>
                  <a:lnTo>
                    <a:pt x="2450" y="266"/>
                  </a:lnTo>
                  <a:lnTo>
                    <a:pt x="2450" y="268"/>
                  </a:lnTo>
                  <a:lnTo>
                    <a:pt x="2448" y="268"/>
                  </a:lnTo>
                  <a:lnTo>
                    <a:pt x="2446" y="268"/>
                  </a:lnTo>
                  <a:lnTo>
                    <a:pt x="2446" y="270"/>
                  </a:lnTo>
                  <a:lnTo>
                    <a:pt x="2444" y="272"/>
                  </a:lnTo>
                  <a:lnTo>
                    <a:pt x="2442" y="274"/>
                  </a:lnTo>
                  <a:lnTo>
                    <a:pt x="2440" y="274"/>
                  </a:lnTo>
                  <a:lnTo>
                    <a:pt x="2440" y="276"/>
                  </a:lnTo>
                  <a:lnTo>
                    <a:pt x="2438" y="276"/>
                  </a:lnTo>
                  <a:lnTo>
                    <a:pt x="2438" y="278"/>
                  </a:lnTo>
                  <a:lnTo>
                    <a:pt x="2437" y="278"/>
                  </a:lnTo>
                  <a:lnTo>
                    <a:pt x="2435" y="280"/>
                  </a:lnTo>
                  <a:lnTo>
                    <a:pt x="2433" y="280"/>
                  </a:lnTo>
                  <a:lnTo>
                    <a:pt x="2433" y="282"/>
                  </a:lnTo>
                  <a:lnTo>
                    <a:pt x="2435" y="282"/>
                  </a:lnTo>
                  <a:lnTo>
                    <a:pt x="2435" y="284"/>
                  </a:lnTo>
                  <a:lnTo>
                    <a:pt x="2433" y="285"/>
                  </a:lnTo>
                  <a:lnTo>
                    <a:pt x="2433" y="287"/>
                  </a:lnTo>
                  <a:lnTo>
                    <a:pt x="2431" y="289"/>
                  </a:lnTo>
                  <a:lnTo>
                    <a:pt x="2429" y="291"/>
                  </a:lnTo>
                  <a:lnTo>
                    <a:pt x="2423" y="295"/>
                  </a:lnTo>
                  <a:lnTo>
                    <a:pt x="2416" y="299"/>
                  </a:lnTo>
                  <a:lnTo>
                    <a:pt x="2414" y="301"/>
                  </a:lnTo>
                  <a:lnTo>
                    <a:pt x="2412" y="303"/>
                  </a:lnTo>
                  <a:lnTo>
                    <a:pt x="2404" y="303"/>
                  </a:lnTo>
                  <a:lnTo>
                    <a:pt x="2393" y="303"/>
                  </a:lnTo>
                  <a:lnTo>
                    <a:pt x="2370" y="303"/>
                  </a:lnTo>
                  <a:lnTo>
                    <a:pt x="2343" y="303"/>
                  </a:lnTo>
                  <a:lnTo>
                    <a:pt x="2324" y="303"/>
                  </a:lnTo>
                  <a:lnTo>
                    <a:pt x="2319" y="303"/>
                  </a:lnTo>
                  <a:lnTo>
                    <a:pt x="2292" y="303"/>
                  </a:lnTo>
                  <a:lnTo>
                    <a:pt x="2267" y="303"/>
                  </a:lnTo>
                  <a:lnTo>
                    <a:pt x="2256" y="303"/>
                  </a:lnTo>
                  <a:lnTo>
                    <a:pt x="2248" y="306"/>
                  </a:lnTo>
                  <a:lnTo>
                    <a:pt x="2241" y="308"/>
                  </a:lnTo>
                  <a:lnTo>
                    <a:pt x="2235" y="312"/>
                  </a:lnTo>
                  <a:lnTo>
                    <a:pt x="2229" y="314"/>
                  </a:lnTo>
                  <a:lnTo>
                    <a:pt x="2220" y="318"/>
                  </a:lnTo>
                  <a:lnTo>
                    <a:pt x="2212" y="322"/>
                  </a:lnTo>
                  <a:lnTo>
                    <a:pt x="2197" y="327"/>
                  </a:lnTo>
                  <a:lnTo>
                    <a:pt x="2188" y="333"/>
                  </a:lnTo>
                  <a:lnTo>
                    <a:pt x="2174" y="339"/>
                  </a:lnTo>
                  <a:lnTo>
                    <a:pt x="2163" y="342"/>
                  </a:lnTo>
                  <a:lnTo>
                    <a:pt x="2157" y="346"/>
                  </a:lnTo>
                  <a:lnTo>
                    <a:pt x="2153" y="346"/>
                  </a:lnTo>
                  <a:lnTo>
                    <a:pt x="2153" y="344"/>
                  </a:lnTo>
                  <a:lnTo>
                    <a:pt x="2155" y="342"/>
                  </a:lnTo>
                  <a:lnTo>
                    <a:pt x="2157" y="339"/>
                  </a:lnTo>
                  <a:lnTo>
                    <a:pt x="2157" y="337"/>
                  </a:lnTo>
                  <a:lnTo>
                    <a:pt x="2159" y="335"/>
                  </a:lnTo>
                  <a:lnTo>
                    <a:pt x="2159" y="333"/>
                  </a:lnTo>
                  <a:lnTo>
                    <a:pt x="2159" y="331"/>
                  </a:lnTo>
                  <a:lnTo>
                    <a:pt x="2159" y="329"/>
                  </a:lnTo>
                  <a:lnTo>
                    <a:pt x="2159" y="327"/>
                  </a:lnTo>
                  <a:lnTo>
                    <a:pt x="2159" y="325"/>
                  </a:lnTo>
                  <a:lnTo>
                    <a:pt x="2161" y="323"/>
                  </a:lnTo>
                  <a:lnTo>
                    <a:pt x="2161" y="322"/>
                  </a:lnTo>
                  <a:lnTo>
                    <a:pt x="2163" y="320"/>
                  </a:lnTo>
                  <a:lnTo>
                    <a:pt x="2161" y="320"/>
                  </a:lnTo>
                  <a:lnTo>
                    <a:pt x="2161" y="318"/>
                  </a:lnTo>
                  <a:lnTo>
                    <a:pt x="2159" y="316"/>
                  </a:lnTo>
                  <a:lnTo>
                    <a:pt x="2161" y="312"/>
                  </a:lnTo>
                  <a:lnTo>
                    <a:pt x="2159" y="310"/>
                  </a:lnTo>
                  <a:lnTo>
                    <a:pt x="2157" y="310"/>
                  </a:lnTo>
                  <a:lnTo>
                    <a:pt x="2155" y="312"/>
                  </a:lnTo>
                  <a:lnTo>
                    <a:pt x="2153" y="312"/>
                  </a:lnTo>
                  <a:lnTo>
                    <a:pt x="2152" y="310"/>
                  </a:lnTo>
                  <a:lnTo>
                    <a:pt x="2153" y="308"/>
                  </a:lnTo>
                  <a:lnTo>
                    <a:pt x="2153" y="306"/>
                  </a:lnTo>
                  <a:lnTo>
                    <a:pt x="2155" y="306"/>
                  </a:lnTo>
                  <a:lnTo>
                    <a:pt x="2155" y="303"/>
                  </a:lnTo>
                  <a:lnTo>
                    <a:pt x="2157" y="303"/>
                  </a:lnTo>
                  <a:lnTo>
                    <a:pt x="2155" y="301"/>
                  </a:lnTo>
                  <a:lnTo>
                    <a:pt x="2157" y="299"/>
                  </a:lnTo>
                  <a:lnTo>
                    <a:pt x="2155" y="299"/>
                  </a:lnTo>
                  <a:lnTo>
                    <a:pt x="2150" y="297"/>
                  </a:lnTo>
                  <a:lnTo>
                    <a:pt x="2144" y="295"/>
                  </a:lnTo>
                  <a:lnTo>
                    <a:pt x="2125" y="291"/>
                  </a:lnTo>
                  <a:lnTo>
                    <a:pt x="2106" y="287"/>
                  </a:lnTo>
                  <a:lnTo>
                    <a:pt x="2100" y="285"/>
                  </a:lnTo>
                  <a:lnTo>
                    <a:pt x="2089" y="284"/>
                  </a:lnTo>
                  <a:lnTo>
                    <a:pt x="2064" y="278"/>
                  </a:lnTo>
                  <a:lnTo>
                    <a:pt x="2049" y="276"/>
                  </a:lnTo>
                  <a:lnTo>
                    <a:pt x="2034" y="272"/>
                  </a:lnTo>
                  <a:lnTo>
                    <a:pt x="2017" y="270"/>
                  </a:lnTo>
                  <a:lnTo>
                    <a:pt x="2005" y="266"/>
                  </a:lnTo>
                  <a:lnTo>
                    <a:pt x="1996" y="265"/>
                  </a:lnTo>
                  <a:lnTo>
                    <a:pt x="1984" y="263"/>
                  </a:lnTo>
                  <a:lnTo>
                    <a:pt x="1969" y="259"/>
                  </a:lnTo>
                  <a:lnTo>
                    <a:pt x="1950" y="255"/>
                  </a:lnTo>
                  <a:lnTo>
                    <a:pt x="1920" y="249"/>
                  </a:lnTo>
                  <a:lnTo>
                    <a:pt x="1899" y="244"/>
                  </a:lnTo>
                  <a:lnTo>
                    <a:pt x="1868" y="238"/>
                  </a:lnTo>
                  <a:lnTo>
                    <a:pt x="1865" y="238"/>
                  </a:lnTo>
                  <a:lnTo>
                    <a:pt x="1861" y="236"/>
                  </a:lnTo>
                  <a:lnTo>
                    <a:pt x="1857" y="234"/>
                  </a:lnTo>
                  <a:lnTo>
                    <a:pt x="1855" y="234"/>
                  </a:lnTo>
                  <a:lnTo>
                    <a:pt x="1851" y="234"/>
                  </a:lnTo>
                  <a:lnTo>
                    <a:pt x="1849" y="234"/>
                  </a:lnTo>
                  <a:lnTo>
                    <a:pt x="1844" y="234"/>
                  </a:lnTo>
                  <a:lnTo>
                    <a:pt x="1842" y="236"/>
                  </a:lnTo>
                  <a:lnTo>
                    <a:pt x="1840" y="236"/>
                  </a:lnTo>
                  <a:lnTo>
                    <a:pt x="1840" y="234"/>
                  </a:lnTo>
                  <a:lnTo>
                    <a:pt x="1781" y="221"/>
                  </a:lnTo>
                  <a:lnTo>
                    <a:pt x="1773" y="219"/>
                  </a:lnTo>
                  <a:lnTo>
                    <a:pt x="1705" y="206"/>
                  </a:lnTo>
                  <a:lnTo>
                    <a:pt x="1675" y="198"/>
                  </a:lnTo>
                  <a:lnTo>
                    <a:pt x="1665" y="196"/>
                  </a:lnTo>
                  <a:lnTo>
                    <a:pt x="1663" y="200"/>
                  </a:lnTo>
                  <a:lnTo>
                    <a:pt x="1663" y="202"/>
                  </a:lnTo>
                  <a:lnTo>
                    <a:pt x="1663" y="204"/>
                  </a:lnTo>
                  <a:lnTo>
                    <a:pt x="1663" y="206"/>
                  </a:lnTo>
                  <a:lnTo>
                    <a:pt x="1661" y="208"/>
                  </a:lnTo>
                  <a:lnTo>
                    <a:pt x="1659" y="209"/>
                  </a:lnTo>
                  <a:lnTo>
                    <a:pt x="1661" y="211"/>
                  </a:lnTo>
                  <a:lnTo>
                    <a:pt x="1663" y="211"/>
                  </a:lnTo>
                  <a:lnTo>
                    <a:pt x="1665" y="213"/>
                  </a:lnTo>
                  <a:lnTo>
                    <a:pt x="1669" y="215"/>
                  </a:lnTo>
                  <a:lnTo>
                    <a:pt x="1671" y="215"/>
                  </a:lnTo>
                  <a:lnTo>
                    <a:pt x="1673" y="221"/>
                  </a:lnTo>
                  <a:lnTo>
                    <a:pt x="1673" y="223"/>
                  </a:lnTo>
                  <a:lnTo>
                    <a:pt x="1671" y="223"/>
                  </a:lnTo>
                  <a:lnTo>
                    <a:pt x="1671" y="225"/>
                  </a:lnTo>
                  <a:lnTo>
                    <a:pt x="1669" y="225"/>
                  </a:lnTo>
                  <a:lnTo>
                    <a:pt x="1663" y="227"/>
                  </a:lnTo>
                  <a:lnTo>
                    <a:pt x="1659" y="227"/>
                  </a:lnTo>
                  <a:lnTo>
                    <a:pt x="1657" y="227"/>
                  </a:lnTo>
                  <a:lnTo>
                    <a:pt x="1654" y="227"/>
                  </a:lnTo>
                  <a:lnTo>
                    <a:pt x="1652" y="227"/>
                  </a:lnTo>
                  <a:lnTo>
                    <a:pt x="1650" y="227"/>
                  </a:lnTo>
                  <a:lnTo>
                    <a:pt x="1646" y="230"/>
                  </a:lnTo>
                  <a:lnTo>
                    <a:pt x="1642" y="230"/>
                  </a:lnTo>
                  <a:lnTo>
                    <a:pt x="1640" y="230"/>
                  </a:lnTo>
                  <a:lnTo>
                    <a:pt x="1638" y="230"/>
                  </a:lnTo>
                  <a:lnTo>
                    <a:pt x="1637" y="232"/>
                  </a:lnTo>
                  <a:lnTo>
                    <a:pt x="1635" y="232"/>
                  </a:lnTo>
                  <a:lnTo>
                    <a:pt x="1633" y="234"/>
                  </a:lnTo>
                  <a:lnTo>
                    <a:pt x="1631" y="234"/>
                  </a:lnTo>
                  <a:lnTo>
                    <a:pt x="1631" y="236"/>
                  </a:lnTo>
                  <a:lnTo>
                    <a:pt x="1631" y="238"/>
                  </a:lnTo>
                  <a:lnTo>
                    <a:pt x="1631" y="240"/>
                  </a:lnTo>
                  <a:lnTo>
                    <a:pt x="1629" y="244"/>
                  </a:lnTo>
                  <a:lnTo>
                    <a:pt x="1629" y="246"/>
                  </a:lnTo>
                  <a:lnTo>
                    <a:pt x="1627" y="247"/>
                  </a:lnTo>
                  <a:lnTo>
                    <a:pt x="1623" y="249"/>
                  </a:lnTo>
                  <a:lnTo>
                    <a:pt x="1619" y="249"/>
                  </a:lnTo>
                  <a:lnTo>
                    <a:pt x="1619" y="251"/>
                  </a:lnTo>
                  <a:lnTo>
                    <a:pt x="1619" y="253"/>
                  </a:lnTo>
                  <a:lnTo>
                    <a:pt x="1618" y="255"/>
                  </a:lnTo>
                  <a:lnTo>
                    <a:pt x="1618" y="257"/>
                  </a:lnTo>
                  <a:lnTo>
                    <a:pt x="1616" y="257"/>
                  </a:lnTo>
                  <a:lnTo>
                    <a:pt x="1616" y="253"/>
                  </a:lnTo>
                  <a:lnTo>
                    <a:pt x="1616" y="251"/>
                  </a:lnTo>
                  <a:lnTo>
                    <a:pt x="1614" y="251"/>
                  </a:lnTo>
                  <a:lnTo>
                    <a:pt x="1612" y="249"/>
                  </a:lnTo>
                  <a:lnTo>
                    <a:pt x="1610" y="247"/>
                  </a:lnTo>
                  <a:lnTo>
                    <a:pt x="1610" y="244"/>
                  </a:lnTo>
                  <a:lnTo>
                    <a:pt x="1610" y="240"/>
                  </a:lnTo>
                  <a:lnTo>
                    <a:pt x="1608" y="238"/>
                  </a:lnTo>
                  <a:lnTo>
                    <a:pt x="1608" y="236"/>
                  </a:lnTo>
                  <a:lnTo>
                    <a:pt x="1606" y="236"/>
                  </a:lnTo>
                  <a:lnTo>
                    <a:pt x="1606" y="234"/>
                  </a:lnTo>
                  <a:lnTo>
                    <a:pt x="1608" y="230"/>
                  </a:lnTo>
                  <a:lnTo>
                    <a:pt x="1608" y="227"/>
                  </a:lnTo>
                  <a:lnTo>
                    <a:pt x="1608" y="225"/>
                  </a:lnTo>
                  <a:lnTo>
                    <a:pt x="1610" y="223"/>
                  </a:lnTo>
                  <a:lnTo>
                    <a:pt x="1608" y="223"/>
                  </a:lnTo>
                  <a:lnTo>
                    <a:pt x="1604" y="221"/>
                  </a:lnTo>
                  <a:lnTo>
                    <a:pt x="1597" y="221"/>
                  </a:lnTo>
                  <a:lnTo>
                    <a:pt x="1595" y="221"/>
                  </a:lnTo>
                  <a:lnTo>
                    <a:pt x="1593" y="221"/>
                  </a:lnTo>
                  <a:lnTo>
                    <a:pt x="1591" y="221"/>
                  </a:lnTo>
                  <a:lnTo>
                    <a:pt x="1589" y="221"/>
                  </a:lnTo>
                  <a:lnTo>
                    <a:pt x="1585" y="223"/>
                  </a:lnTo>
                  <a:lnTo>
                    <a:pt x="1583" y="223"/>
                  </a:lnTo>
                  <a:lnTo>
                    <a:pt x="1583" y="225"/>
                  </a:lnTo>
                  <a:lnTo>
                    <a:pt x="1581" y="225"/>
                  </a:lnTo>
                  <a:lnTo>
                    <a:pt x="1580" y="227"/>
                  </a:lnTo>
                  <a:lnTo>
                    <a:pt x="1578" y="228"/>
                  </a:lnTo>
                  <a:lnTo>
                    <a:pt x="1576" y="232"/>
                  </a:lnTo>
                  <a:lnTo>
                    <a:pt x="1572" y="234"/>
                  </a:lnTo>
                  <a:lnTo>
                    <a:pt x="1570" y="236"/>
                  </a:lnTo>
                  <a:lnTo>
                    <a:pt x="1570" y="238"/>
                  </a:lnTo>
                  <a:lnTo>
                    <a:pt x="1570" y="242"/>
                  </a:lnTo>
                  <a:lnTo>
                    <a:pt x="1570" y="244"/>
                  </a:lnTo>
                  <a:lnTo>
                    <a:pt x="1570" y="247"/>
                  </a:lnTo>
                  <a:lnTo>
                    <a:pt x="1570" y="249"/>
                  </a:lnTo>
                  <a:lnTo>
                    <a:pt x="1568" y="251"/>
                  </a:lnTo>
                  <a:lnTo>
                    <a:pt x="1568" y="253"/>
                  </a:lnTo>
                  <a:lnTo>
                    <a:pt x="1566" y="255"/>
                  </a:lnTo>
                  <a:lnTo>
                    <a:pt x="1566" y="257"/>
                  </a:lnTo>
                  <a:lnTo>
                    <a:pt x="1566" y="261"/>
                  </a:lnTo>
                  <a:lnTo>
                    <a:pt x="1566" y="266"/>
                  </a:lnTo>
                  <a:lnTo>
                    <a:pt x="1566" y="272"/>
                  </a:lnTo>
                  <a:lnTo>
                    <a:pt x="1566" y="274"/>
                  </a:lnTo>
                  <a:lnTo>
                    <a:pt x="1566" y="276"/>
                  </a:lnTo>
                  <a:lnTo>
                    <a:pt x="1566" y="278"/>
                  </a:lnTo>
                  <a:lnTo>
                    <a:pt x="1564" y="278"/>
                  </a:lnTo>
                  <a:lnTo>
                    <a:pt x="1562" y="280"/>
                  </a:lnTo>
                  <a:lnTo>
                    <a:pt x="1561" y="282"/>
                  </a:lnTo>
                  <a:lnTo>
                    <a:pt x="1557" y="282"/>
                  </a:lnTo>
                  <a:lnTo>
                    <a:pt x="1555" y="282"/>
                  </a:lnTo>
                  <a:lnTo>
                    <a:pt x="1553" y="282"/>
                  </a:lnTo>
                  <a:lnTo>
                    <a:pt x="1549" y="282"/>
                  </a:lnTo>
                  <a:lnTo>
                    <a:pt x="1547" y="280"/>
                  </a:lnTo>
                  <a:lnTo>
                    <a:pt x="1545" y="278"/>
                  </a:lnTo>
                  <a:lnTo>
                    <a:pt x="1545" y="280"/>
                  </a:lnTo>
                  <a:lnTo>
                    <a:pt x="1542" y="284"/>
                  </a:lnTo>
                  <a:lnTo>
                    <a:pt x="1540" y="287"/>
                  </a:lnTo>
                  <a:lnTo>
                    <a:pt x="1538" y="287"/>
                  </a:lnTo>
                  <a:lnTo>
                    <a:pt x="1536" y="287"/>
                  </a:lnTo>
                  <a:lnTo>
                    <a:pt x="1534" y="289"/>
                  </a:lnTo>
                  <a:lnTo>
                    <a:pt x="1532" y="291"/>
                  </a:lnTo>
                  <a:lnTo>
                    <a:pt x="1528" y="297"/>
                  </a:lnTo>
                  <a:lnTo>
                    <a:pt x="1526" y="301"/>
                  </a:lnTo>
                  <a:lnTo>
                    <a:pt x="1524" y="306"/>
                  </a:lnTo>
                  <a:lnTo>
                    <a:pt x="1524" y="308"/>
                  </a:lnTo>
                  <a:lnTo>
                    <a:pt x="1523" y="308"/>
                  </a:lnTo>
                  <a:lnTo>
                    <a:pt x="1521" y="308"/>
                  </a:lnTo>
                  <a:lnTo>
                    <a:pt x="1519" y="308"/>
                  </a:lnTo>
                  <a:lnTo>
                    <a:pt x="1517" y="306"/>
                  </a:lnTo>
                  <a:lnTo>
                    <a:pt x="1515" y="304"/>
                  </a:lnTo>
                  <a:lnTo>
                    <a:pt x="1513" y="303"/>
                  </a:lnTo>
                  <a:lnTo>
                    <a:pt x="1513" y="304"/>
                  </a:lnTo>
                  <a:lnTo>
                    <a:pt x="1511" y="306"/>
                  </a:lnTo>
                  <a:lnTo>
                    <a:pt x="1511" y="308"/>
                  </a:lnTo>
                  <a:lnTo>
                    <a:pt x="1509" y="308"/>
                  </a:lnTo>
                  <a:lnTo>
                    <a:pt x="1507" y="308"/>
                  </a:lnTo>
                  <a:lnTo>
                    <a:pt x="1507" y="310"/>
                  </a:lnTo>
                  <a:lnTo>
                    <a:pt x="1505" y="312"/>
                  </a:lnTo>
                  <a:lnTo>
                    <a:pt x="1504" y="314"/>
                  </a:lnTo>
                  <a:lnTo>
                    <a:pt x="1504" y="316"/>
                  </a:lnTo>
                  <a:lnTo>
                    <a:pt x="1502" y="318"/>
                  </a:lnTo>
                  <a:lnTo>
                    <a:pt x="1500" y="316"/>
                  </a:lnTo>
                  <a:lnTo>
                    <a:pt x="1500" y="314"/>
                  </a:lnTo>
                  <a:lnTo>
                    <a:pt x="1500" y="312"/>
                  </a:lnTo>
                  <a:lnTo>
                    <a:pt x="1498" y="310"/>
                  </a:lnTo>
                  <a:lnTo>
                    <a:pt x="1498" y="308"/>
                  </a:lnTo>
                  <a:lnTo>
                    <a:pt x="1498" y="306"/>
                  </a:lnTo>
                  <a:lnTo>
                    <a:pt x="1496" y="306"/>
                  </a:lnTo>
                  <a:lnTo>
                    <a:pt x="1494" y="304"/>
                  </a:lnTo>
                  <a:lnTo>
                    <a:pt x="1492" y="304"/>
                  </a:lnTo>
                  <a:lnTo>
                    <a:pt x="1490" y="304"/>
                  </a:lnTo>
                  <a:lnTo>
                    <a:pt x="1488" y="304"/>
                  </a:lnTo>
                  <a:lnTo>
                    <a:pt x="1488" y="306"/>
                  </a:lnTo>
                  <a:lnTo>
                    <a:pt x="1486" y="308"/>
                  </a:lnTo>
                  <a:lnTo>
                    <a:pt x="1486" y="312"/>
                  </a:lnTo>
                  <a:lnTo>
                    <a:pt x="1483" y="316"/>
                  </a:lnTo>
                  <a:lnTo>
                    <a:pt x="1481" y="322"/>
                  </a:lnTo>
                  <a:lnTo>
                    <a:pt x="1479" y="323"/>
                  </a:lnTo>
                  <a:lnTo>
                    <a:pt x="1477" y="325"/>
                  </a:lnTo>
                  <a:lnTo>
                    <a:pt x="1477" y="327"/>
                  </a:lnTo>
                  <a:lnTo>
                    <a:pt x="1477" y="331"/>
                  </a:lnTo>
                  <a:lnTo>
                    <a:pt x="1477" y="333"/>
                  </a:lnTo>
                  <a:lnTo>
                    <a:pt x="1477" y="337"/>
                  </a:lnTo>
                  <a:lnTo>
                    <a:pt x="1477" y="339"/>
                  </a:lnTo>
                  <a:lnTo>
                    <a:pt x="1477" y="340"/>
                  </a:lnTo>
                  <a:lnTo>
                    <a:pt x="1475" y="340"/>
                  </a:lnTo>
                  <a:lnTo>
                    <a:pt x="1475" y="342"/>
                  </a:lnTo>
                  <a:lnTo>
                    <a:pt x="1473" y="342"/>
                  </a:lnTo>
                  <a:lnTo>
                    <a:pt x="1471" y="344"/>
                  </a:lnTo>
                  <a:lnTo>
                    <a:pt x="1471" y="346"/>
                  </a:lnTo>
                  <a:lnTo>
                    <a:pt x="1471" y="348"/>
                  </a:lnTo>
                  <a:lnTo>
                    <a:pt x="1471" y="352"/>
                  </a:lnTo>
                  <a:lnTo>
                    <a:pt x="1471" y="354"/>
                  </a:lnTo>
                  <a:lnTo>
                    <a:pt x="1469" y="356"/>
                  </a:lnTo>
                  <a:lnTo>
                    <a:pt x="1466" y="358"/>
                  </a:lnTo>
                  <a:lnTo>
                    <a:pt x="1464" y="361"/>
                  </a:lnTo>
                  <a:lnTo>
                    <a:pt x="1462" y="363"/>
                  </a:lnTo>
                  <a:lnTo>
                    <a:pt x="1460" y="365"/>
                  </a:lnTo>
                  <a:lnTo>
                    <a:pt x="1458" y="365"/>
                  </a:lnTo>
                  <a:lnTo>
                    <a:pt x="1458" y="361"/>
                  </a:lnTo>
                  <a:lnTo>
                    <a:pt x="1456" y="359"/>
                  </a:lnTo>
                  <a:lnTo>
                    <a:pt x="1456" y="358"/>
                  </a:lnTo>
                  <a:lnTo>
                    <a:pt x="1456" y="354"/>
                  </a:lnTo>
                  <a:lnTo>
                    <a:pt x="1454" y="354"/>
                  </a:lnTo>
                  <a:lnTo>
                    <a:pt x="1454" y="352"/>
                  </a:lnTo>
                  <a:lnTo>
                    <a:pt x="1454" y="350"/>
                  </a:lnTo>
                  <a:lnTo>
                    <a:pt x="1454" y="348"/>
                  </a:lnTo>
                  <a:lnTo>
                    <a:pt x="1452" y="348"/>
                  </a:lnTo>
                  <a:lnTo>
                    <a:pt x="1452" y="346"/>
                  </a:lnTo>
                  <a:lnTo>
                    <a:pt x="1452" y="344"/>
                  </a:lnTo>
                  <a:lnTo>
                    <a:pt x="1450" y="342"/>
                  </a:lnTo>
                  <a:lnTo>
                    <a:pt x="1448" y="340"/>
                  </a:lnTo>
                  <a:lnTo>
                    <a:pt x="1447" y="340"/>
                  </a:lnTo>
                  <a:lnTo>
                    <a:pt x="1445" y="340"/>
                  </a:lnTo>
                  <a:lnTo>
                    <a:pt x="1443" y="339"/>
                  </a:lnTo>
                  <a:lnTo>
                    <a:pt x="1441" y="337"/>
                  </a:lnTo>
                  <a:lnTo>
                    <a:pt x="1439" y="337"/>
                  </a:lnTo>
                  <a:lnTo>
                    <a:pt x="1437" y="335"/>
                  </a:lnTo>
                  <a:lnTo>
                    <a:pt x="1439" y="333"/>
                  </a:lnTo>
                  <a:lnTo>
                    <a:pt x="1439" y="331"/>
                  </a:lnTo>
                  <a:lnTo>
                    <a:pt x="1437" y="331"/>
                  </a:lnTo>
                  <a:lnTo>
                    <a:pt x="1437" y="329"/>
                  </a:lnTo>
                  <a:lnTo>
                    <a:pt x="1435" y="329"/>
                  </a:lnTo>
                  <a:lnTo>
                    <a:pt x="1435" y="327"/>
                  </a:lnTo>
                  <a:lnTo>
                    <a:pt x="1433" y="325"/>
                  </a:lnTo>
                  <a:lnTo>
                    <a:pt x="1429" y="331"/>
                  </a:lnTo>
                  <a:lnTo>
                    <a:pt x="1428" y="331"/>
                  </a:lnTo>
                  <a:lnTo>
                    <a:pt x="1426" y="331"/>
                  </a:lnTo>
                  <a:lnTo>
                    <a:pt x="1424" y="331"/>
                  </a:lnTo>
                  <a:lnTo>
                    <a:pt x="1424" y="329"/>
                  </a:lnTo>
                  <a:lnTo>
                    <a:pt x="1422" y="329"/>
                  </a:lnTo>
                  <a:lnTo>
                    <a:pt x="1422" y="327"/>
                  </a:lnTo>
                  <a:lnTo>
                    <a:pt x="1424" y="325"/>
                  </a:lnTo>
                  <a:lnTo>
                    <a:pt x="1426" y="323"/>
                  </a:lnTo>
                  <a:lnTo>
                    <a:pt x="1426" y="322"/>
                  </a:lnTo>
                  <a:lnTo>
                    <a:pt x="1428" y="320"/>
                  </a:lnTo>
                  <a:lnTo>
                    <a:pt x="1429" y="320"/>
                  </a:lnTo>
                  <a:lnTo>
                    <a:pt x="1429" y="318"/>
                  </a:lnTo>
                  <a:lnTo>
                    <a:pt x="1431" y="320"/>
                  </a:lnTo>
                  <a:lnTo>
                    <a:pt x="1433" y="318"/>
                  </a:lnTo>
                  <a:lnTo>
                    <a:pt x="1433" y="316"/>
                  </a:lnTo>
                  <a:lnTo>
                    <a:pt x="1435" y="314"/>
                  </a:lnTo>
                  <a:lnTo>
                    <a:pt x="1433" y="312"/>
                  </a:lnTo>
                  <a:lnTo>
                    <a:pt x="1433" y="310"/>
                  </a:lnTo>
                  <a:lnTo>
                    <a:pt x="1429" y="310"/>
                  </a:lnTo>
                  <a:lnTo>
                    <a:pt x="1424" y="310"/>
                  </a:lnTo>
                  <a:lnTo>
                    <a:pt x="1422" y="308"/>
                  </a:lnTo>
                  <a:lnTo>
                    <a:pt x="1422" y="310"/>
                  </a:lnTo>
                  <a:lnTo>
                    <a:pt x="1420" y="312"/>
                  </a:lnTo>
                  <a:lnTo>
                    <a:pt x="1418" y="314"/>
                  </a:lnTo>
                  <a:lnTo>
                    <a:pt x="1416" y="314"/>
                  </a:lnTo>
                  <a:lnTo>
                    <a:pt x="1414" y="314"/>
                  </a:lnTo>
                  <a:lnTo>
                    <a:pt x="1412" y="312"/>
                  </a:lnTo>
                  <a:lnTo>
                    <a:pt x="1412" y="310"/>
                  </a:lnTo>
                  <a:lnTo>
                    <a:pt x="1412" y="308"/>
                  </a:lnTo>
                  <a:lnTo>
                    <a:pt x="1412" y="306"/>
                  </a:lnTo>
                  <a:lnTo>
                    <a:pt x="1414" y="304"/>
                  </a:lnTo>
                  <a:lnTo>
                    <a:pt x="1414" y="303"/>
                  </a:lnTo>
                  <a:lnTo>
                    <a:pt x="1414" y="301"/>
                  </a:lnTo>
                  <a:lnTo>
                    <a:pt x="1388" y="303"/>
                  </a:lnTo>
                  <a:lnTo>
                    <a:pt x="1365" y="303"/>
                  </a:lnTo>
                  <a:lnTo>
                    <a:pt x="1348" y="301"/>
                  </a:lnTo>
                  <a:lnTo>
                    <a:pt x="1338" y="303"/>
                  </a:lnTo>
                  <a:lnTo>
                    <a:pt x="1338" y="297"/>
                  </a:lnTo>
                  <a:lnTo>
                    <a:pt x="1329" y="297"/>
                  </a:lnTo>
                  <a:lnTo>
                    <a:pt x="1321" y="297"/>
                  </a:lnTo>
                  <a:lnTo>
                    <a:pt x="1319" y="303"/>
                  </a:lnTo>
                  <a:lnTo>
                    <a:pt x="1312" y="303"/>
                  </a:lnTo>
                  <a:lnTo>
                    <a:pt x="1308" y="303"/>
                  </a:lnTo>
                  <a:lnTo>
                    <a:pt x="1306" y="304"/>
                  </a:lnTo>
                  <a:lnTo>
                    <a:pt x="1304" y="306"/>
                  </a:lnTo>
                  <a:lnTo>
                    <a:pt x="1304" y="308"/>
                  </a:lnTo>
                  <a:lnTo>
                    <a:pt x="1300" y="314"/>
                  </a:lnTo>
                  <a:lnTo>
                    <a:pt x="1298" y="318"/>
                  </a:lnTo>
                  <a:lnTo>
                    <a:pt x="1294" y="322"/>
                  </a:lnTo>
                  <a:lnTo>
                    <a:pt x="1289" y="323"/>
                  </a:lnTo>
                  <a:lnTo>
                    <a:pt x="1287" y="323"/>
                  </a:lnTo>
                  <a:lnTo>
                    <a:pt x="1285" y="323"/>
                  </a:lnTo>
                  <a:lnTo>
                    <a:pt x="1285" y="322"/>
                  </a:lnTo>
                  <a:lnTo>
                    <a:pt x="1285" y="320"/>
                  </a:lnTo>
                  <a:lnTo>
                    <a:pt x="1285" y="318"/>
                  </a:lnTo>
                  <a:lnTo>
                    <a:pt x="1285" y="316"/>
                  </a:lnTo>
                  <a:lnTo>
                    <a:pt x="1285" y="314"/>
                  </a:lnTo>
                  <a:lnTo>
                    <a:pt x="1283" y="314"/>
                  </a:lnTo>
                  <a:lnTo>
                    <a:pt x="1277" y="312"/>
                  </a:lnTo>
                  <a:lnTo>
                    <a:pt x="1272" y="312"/>
                  </a:lnTo>
                  <a:lnTo>
                    <a:pt x="1268" y="312"/>
                  </a:lnTo>
                  <a:lnTo>
                    <a:pt x="1268" y="301"/>
                  </a:lnTo>
                  <a:lnTo>
                    <a:pt x="1256" y="303"/>
                  </a:lnTo>
                  <a:lnTo>
                    <a:pt x="1237" y="301"/>
                  </a:lnTo>
                  <a:lnTo>
                    <a:pt x="1215" y="301"/>
                  </a:lnTo>
                  <a:lnTo>
                    <a:pt x="1213" y="299"/>
                  </a:lnTo>
                  <a:lnTo>
                    <a:pt x="1173" y="299"/>
                  </a:lnTo>
                  <a:lnTo>
                    <a:pt x="1142" y="297"/>
                  </a:lnTo>
                  <a:lnTo>
                    <a:pt x="1142" y="310"/>
                  </a:lnTo>
                  <a:lnTo>
                    <a:pt x="1122" y="308"/>
                  </a:lnTo>
                  <a:lnTo>
                    <a:pt x="1049" y="304"/>
                  </a:lnTo>
                  <a:lnTo>
                    <a:pt x="1023" y="304"/>
                  </a:lnTo>
                  <a:lnTo>
                    <a:pt x="973" y="306"/>
                  </a:lnTo>
                  <a:lnTo>
                    <a:pt x="966" y="301"/>
                  </a:lnTo>
                  <a:lnTo>
                    <a:pt x="951" y="291"/>
                  </a:lnTo>
                  <a:lnTo>
                    <a:pt x="949" y="287"/>
                  </a:lnTo>
                  <a:lnTo>
                    <a:pt x="909" y="287"/>
                  </a:lnTo>
                  <a:lnTo>
                    <a:pt x="850" y="287"/>
                  </a:lnTo>
                  <a:lnTo>
                    <a:pt x="850" y="308"/>
                  </a:lnTo>
                  <a:lnTo>
                    <a:pt x="804" y="303"/>
                  </a:lnTo>
                  <a:lnTo>
                    <a:pt x="797" y="306"/>
                  </a:lnTo>
                  <a:lnTo>
                    <a:pt x="776" y="310"/>
                  </a:lnTo>
                  <a:lnTo>
                    <a:pt x="776" y="318"/>
                  </a:lnTo>
                  <a:lnTo>
                    <a:pt x="745" y="318"/>
                  </a:lnTo>
                  <a:lnTo>
                    <a:pt x="745" y="312"/>
                  </a:lnTo>
                  <a:lnTo>
                    <a:pt x="664" y="312"/>
                  </a:lnTo>
                  <a:lnTo>
                    <a:pt x="614" y="312"/>
                  </a:lnTo>
                  <a:lnTo>
                    <a:pt x="590" y="312"/>
                  </a:lnTo>
                  <a:lnTo>
                    <a:pt x="544" y="312"/>
                  </a:lnTo>
                  <a:lnTo>
                    <a:pt x="510" y="312"/>
                  </a:lnTo>
                  <a:lnTo>
                    <a:pt x="504" y="312"/>
                  </a:lnTo>
                  <a:lnTo>
                    <a:pt x="462" y="308"/>
                  </a:lnTo>
                  <a:lnTo>
                    <a:pt x="445" y="306"/>
                  </a:lnTo>
                  <a:lnTo>
                    <a:pt x="418" y="306"/>
                  </a:lnTo>
                  <a:lnTo>
                    <a:pt x="401" y="308"/>
                  </a:lnTo>
                  <a:lnTo>
                    <a:pt x="382" y="308"/>
                  </a:lnTo>
                  <a:lnTo>
                    <a:pt x="365" y="308"/>
                  </a:lnTo>
                  <a:lnTo>
                    <a:pt x="363" y="308"/>
                  </a:lnTo>
                  <a:lnTo>
                    <a:pt x="304" y="308"/>
                  </a:lnTo>
                  <a:lnTo>
                    <a:pt x="289" y="308"/>
                  </a:lnTo>
                  <a:lnTo>
                    <a:pt x="263" y="306"/>
                  </a:lnTo>
                  <a:lnTo>
                    <a:pt x="228" y="303"/>
                  </a:lnTo>
                  <a:lnTo>
                    <a:pt x="194" y="301"/>
                  </a:lnTo>
                  <a:lnTo>
                    <a:pt x="192" y="303"/>
                  </a:lnTo>
                  <a:lnTo>
                    <a:pt x="170" y="299"/>
                  </a:lnTo>
                  <a:lnTo>
                    <a:pt x="160" y="299"/>
                  </a:lnTo>
                  <a:lnTo>
                    <a:pt x="156" y="299"/>
                  </a:lnTo>
                  <a:lnTo>
                    <a:pt x="149" y="299"/>
                  </a:lnTo>
                  <a:lnTo>
                    <a:pt x="143" y="299"/>
                  </a:lnTo>
                  <a:lnTo>
                    <a:pt x="116" y="301"/>
                  </a:lnTo>
                  <a:lnTo>
                    <a:pt x="116" y="297"/>
                  </a:lnTo>
                  <a:lnTo>
                    <a:pt x="73" y="295"/>
                  </a:lnTo>
                  <a:lnTo>
                    <a:pt x="69" y="295"/>
                  </a:lnTo>
                  <a:lnTo>
                    <a:pt x="67" y="299"/>
                  </a:lnTo>
                  <a:lnTo>
                    <a:pt x="67" y="301"/>
                  </a:lnTo>
                  <a:lnTo>
                    <a:pt x="67" y="303"/>
                  </a:lnTo>
                  <a:lnTo>
                    <a:pt x="67" y="306"/>
                  </a:lnTo>
                  <a:lnTo>
                    <a:pt x="65" y="310"/>
                  </a:lnTo>
                  <a:lnTo>
                    <a:pt x="65" y="312"/>
                  </a:lnTo>
                  <a:lnTo>
                    <a:pt x="65" y="316"/>
                  </a:lnTo>
                  <a:lnTo>
                    <a:pt x="63" y="318"/>
                  </a:lnTo>
                  <a:lnTo>
                    <a:pt x="63" y="320"/>
                  </a:lnTo>
                  <a:lnTo>
                    <a:pt x="63" y="322"/>
                  </a:lnTo>
                  <a:lnTo>
                    <a:pt x="63" y="323"/>
                  </a:lnTo>
                  <a:lnTo>
                    <a:pt x="65" y="325"/>
                  </a:lnTo>
                  <a:lnTo>
                    <a:pt x="67" y="329"/>
                  </a:lnTo>
                  <a:lnTo>
                    <a:pt x="71" y="331"/>
                  </a:lnTo>
                  <a:lnTo>
                    <a:pt x="73" y="331"/>
                  </a:lnTo>
                  <a:lnTo>
                    <a:pt x="75" y="335"/>
                  </a:lnTo>
                  <a:lnTo>
                    <a:pt x="75" y="337"/>
                  </a:lnTo>
                  <a:lnTo>
                    <a:pt x="76" y="339"/>
                  </a:lnTo>
                  <a:lnTo>
                    <a:pt x="76" y="340"/>
                  </a:lnTo>
                  <a:lnTo>
                    <a:pt x="78" y="342"/>
                  </a:lnTo>
                  <a:lnTo>
                    <a:pt x="78" y="346"/>
                  </a:lnTo>
                  <a:lnTo>
                    <a:pt x="76" y="348"/>
                  </a:lnTo>
                  <a:lnTo>
                    <a:pt x="76" y="352"/>
                  </a:lnTo>
                  <a:lnTo>
                    <a:pt x="75" y="354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9"/>
                  </a:lnTo>
                  <a:lnTo>
                    <a:pt x="69" y="363"/>
                  </a:lnTo>
                  <a:lnTo>
                    <a:pt x="67" y="365"/>
                  </a:lnTo>
                  <a:lnTo>
                    <a:pt x="65" y="367"/>
                  </a:lnTo>
                  <a:lnTo>
                    <a:pt x="63" y="369"/>
                  </a:lnTo>
                  <a:lnTo>
                    <a:pt x="61" y="369"/>
                  </a:lnTo>
                  <a:lnTo>
                    <a:pt x="56" y="369"/>
                  </a:lnTo>
                  <a:lnTo>
                    <a:pt x="54" y="369"/>
                  </a:lnTo>
                  <a:lnTo>
                    <a:pt x="52" y="371"/>
                  </a:lnTo>
                  <a:lnTo>
                    <a:pt x="50" y="371"/>
                  </a:lnTo>
                  <a:lnTo>
                    <a:pt x="48" y="373"/>
                  </a:lnTo>
                  <a:lnTo>
                    <a:pt x="48" y="375"/>
                  </a:lnTo>
                  <a:lnTo>
                    <a:pt x="46" y="377"/>
                  </a:lnTo>
                  <a:lnTo>
                    <a:pt x="46" y="380"/>
                  </a:lnTo>
                  <a:lnTo>
                    <a:pt x="48" y="380"/>
                  </a:lnTo>
                  <a:lnTo>
                    <a:pt x="48" y="382"/>
                  </a:lnTo>
                  <a:lnTo>
                    <a:pt x="48" y="384"/>
                  </a:lnTo>
                  <a:lnTo>
                    <a:pt x="48" y="386"/>
                  </a:lnTo>
                  <a:lnTo>
                    <a:pt x="48" y="390"/>
                  </a:lnTo>
                  <a:lnTo>
                    <a:pt x="48" y="392"/>
                  </a:lnTo>
                  <a:lnTo>
                    <a:pt x="46" y="394"/>
                  </a:lnTo>
                  <a:lnTo>
                    <a:pt x="46" y="396"/>
                  </a:lnTo>
                  <a:lnTo>
                    <a:pt x="44" y="397"/>
                  </a:lnTo>
                  <a:lnTo>
                    <a:pt x="44" y="399"/>
                  </a:lnTo>
                  <a:lnTo>
                    <a:pt x="42" y="401"/>
                  </a:lnTo>
                  <a:lnTo>
                    <a:pt x="38" y="405"/>
                  </a:lnTo>
                  <a:lnTo>
                    <a:pt x="38" y="407"/>
                  </a:lnTo>
                  <a:lnTo>
                    <a:pt x="38" y="409"/>
                  </a:lnTo>
                  <a:lnTo>
                    <a:pt x="38" y="413"/>
                  </a:lnTo>
                  <a:lnTo>
                    <a:pt x="38" y="415"/>
                  </a:lnTo>
                  <a:lnTo>
                    <a:pt x="38" y="418"/>
                  </a:lnTo>
                  <a:lnTo>
                    <a:pt x="38" y="420"/>
                  </a:lnTo>
                  <a:lnTo>
                    <a:pt x="38" y="422"/>
                  </a:lnTo>
                  <a:lnTo>
                    <a:pt x="38" y="424"/>
                  </a:lnTo>
                  <a:lnTo>
                    <a:pt x="37" y="424"/>
                  </a:lnTo>
                  <a:lnTo>
                    <a:pt x="37" y="426"/>
                  </a:lnTo>
                  <a:lnTo>
                    <a:pt x="37" y="428"/>
                  </a:lnTo>
                  <a:lnTo>
                    <a:pt x="35" y="430"/>
                  </a:lnTo>
                  <a:lnTo>
                    <a:pt x="35" y="432"/>
                  </a:lnTo>
                  <a:lnTo>
                    <a:pt x="33" y="434"/>
                  </a:lnTo>
                  <a:lnTo>
                    <a:pt x="31" y="437"/>
                  </a:lnTo>
                  <a:lnTo>
                    <a:pt x="31" y="439"/>
                  </a:lnTo>
                  <a:lnTo>
                    <a:pt x="31" y="441"/>
                  </a:lnTo>
                  <a:lnTo>
                    <a:pt x="29" y="445"/>
                  </a:lnTo>
                  <a:lnTo>
                    <a:pt x="29" y="449"/>
                  </a:lnTo>
                  <a:lnTo>
                    <a:pt x="27" y="451"/>
                  </a:lnTo>
                  <a:lnTo>
                    <a:pt x="25" y="454"/>
                  </a:lnTo>
                  <a:lnTo>
                    <a:pt x="23" y="458"/>
                  </a:lnTo>
                  <a:lnTo>
                    <a:pt x="19" y="462"/>
                  </a:lnTo>
                  <a:lnTo>
                    <a:pt x="16" y="464"/>
                  </a:lnTo>
                  <a:lnTo>
                    <a:pt x="14" y="466"/>
                  </a:lnTo>
                  <a:lnTo>
                    <a:pt x="10" y="470"/>
                  </a:lnTo>
                  <a:lnTo>
                    <a:pt x="6" y="472"/>
                  </a:lnTo>
                  <a:lnTo>
                    <a:pt x="2" y="475"/>
                  </a:lnTo>
                  <a:lnTo>
                    <a:pt x="0" y="477"/>
                  </a:lnTo>
                  <a:lnTo>
                    <a:pt x="0" y="479"/>
                  </a:lnTo>
                  <a:lnTo>
                    <a:pt x="0" y="481"/>
                  </a:lnTo>
                  <a:lnTo>
                    <a:pt x="0" y="483"/>
                  </a:lnTo>
                  <a:lnTo>
                    <a:pt x="2" y="483"/>
                  </a:lnTo>
                  <a:lnTo>
                    <a:pt x="6" y="487"/>
                  </a:lnTo>
                  <a:lnTo>
                    <a:pt x="8" y="487"/>
                  </a:lnTo>
                  <a:lnTo>
                    <a:pt x="10" y="487"/>
                  </a:lnTo>
                  <a:lnTo>
                    <a:pt x="14" y="487"/>
                  </a:lnTo>
                  <a:lnTo>
                    <a:pt x="16" y="489"/>
                  </a:lnTo>
                  <a:lnTo>
                    <a:pt x="18" y="489"/>
                  </a:lnTo>
                  <a:lnTo>
                    <a:pt x="19" y="491"/>
                  </a:lnTo>
                  <a:lnTo>
                    <a:pt x="19" y="492"/>
                  </a:lnTo>
                  <a:lnTo>
                    <a:pt x="21" y="494"/>
                  </a:lnTo>
                  <a:lnTo>
                    <a:pt x="21" y="496"/>
                  </a:lnTo>
                  <a:lnTo>
                    <a:pt x="21" y="498"/>
                  </a:lnTo>
                  <a:lnTo>
                    <a:pt x="21" y="500"/>
                  </a:lnTo>
                  <a:lnTo>
                    <a:pt x="19" y="502"/>
                  </a:lnTo>
                  <a:lnTo>
                    <a:pt x="18" y="504"/>
                  </a:lnTo>
                  <a:lnTo>
                    <a:pt x="18" y="506"/>
                  </a:lnTo>
                  <a:lnTo>
                    <a:pt x="18" y="508"/>
                  </a:lnTo>
                  <a:lnTo>
                    <a:pt x="18" y="510"/>
                  </a:lnTo>
                  <a:lnTo>
                    <a:pt x="16" y="510"/>
                  </a:lnTo>
                  <a:lnTo>
                    <a:pt x="14" y="511"/>
                  </a:lnTo>
                  <a:lnTo>
                    <a:pt x="14" y="513"/>
                  </a:lnTo>
                  <a:lnTo>
                    <a:pt x="12" y="515"/>
                  </a:lnTo>
                  <a:lnTo>
                    <a:pt x="10" y="515"/>
                  </a:lnTo>
                  <a:lnTo>
                    <a:pt x="10" y="517"/>
                  </a:lnTo>
                  <a:lnTo>
                    <a:pt x="8" y="517"/>
                  </a:lnTo>
                  <a:lnTo>
                    <a:pt x="6" y="519"/>
                  </a:lnTo>
                  <a:lnTo>
                    <a:pt x="4" y="521"/>
                  </a:lnTo>
                  <a:lnTo>
                    <a:pt x="2" y="525"/>
                  </a:lnTo>
                  <a:lnTo>
                    <a:pt x="0" y="527"/>
                  </a:lnTo>
                  <a:lnTo>
                    <a:pt x="0" y="529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0"/>
                  </a:lnTo>
                  <a:lnTo>
                    <a:pt x="0" y="542"/>
                  </a:lnTo>
                  <a:lnTo>
                    <a:pt x="0" y="544"/>
                  </a:lnTo>
                  <a:lnTo>
                    <a:pt x="2" y="546"/>
                  </a:lnTo>
                  <a:lnTo>
                    <a:pt x="4" y="546"/>
                  </a:lnTo>
                  <a:lnTo>
                    <a:pt x="4" y="548"/>
                  </a:lnTo>
                  <a:lnTo>
                    <a:pt x="6" y="549"/>
                  </a:lnTo>
                  <a:lnTo>
                    <a:pt x="8" y="551"/>
                  </a:lnTo>
                  <a:lnTo>
                    <a:pt x="10" y="553"/>
                  </a:lnTo>
                  <a:lnTo>
                    <a:pt x="12" y="555"/>
                  </a:lnTo>
                  <a:lnTo>
                    <a:pt x="12" y="559"/>
                  </a:lnTo>
                  <a:lnTo>
                    <a:pt x="12" y="561"/>
                  </a:lnTo>
                  <a:lnTo>
                    <a:pt x="14" y="563"/>
                  </a:lnTo>
                  <a:lnTo>
                    <a:pt x="16" y="565"/>
                  </a:lnTo>
                  <a:lnTo>
                    <a:pt x="16" y="567"/>
                  </a:lnTo>
                  <a:lnTo>
                    <a:pt x="18" y="568"/>
                  </a:lnTo>
                  <a:lnTo>
                    <a:pt x="18" y="570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21" y="578"/>
                  </a:lnTo>
                  <a:lnTo>
                    <a:pt x="23" y="580"/>
                  </a:lnTo>
                  <a:lnTo>
                    <a:pt x="25" y="584"/>
                  </a:lnTo>
                  <a:lnTo>
                    <a:pt x="27" y="586"/>
                  </a:lnTo>
                  <a:lnTo>
                    <a:pt x="27" y="587"/>
                  </a:lnTo>
                  <a:lnTo>
                    <a:pt x="27" y="589"/>
                  </a:lnTo>
                  <a:lnTo>
                    <a:pt x="27" y="593"/>
                  </a:lnTo>
                  <a:lnTo>
                    <a:pt x="25" y="595"/>
                  </a:lnTo>
                  <a:lnTo>
                    <a:pt x="27" y="597"/>
                  </a:lnTo>
                  <a:lnTo>
                    <a:pt x="27" y="601"/>
                  </a:lnTo>
                  <a:lnTo>
                    <a:pt x="29" y="603"/>
                  </a:lnTo>
                  <a:lnTo>
                    <a:pt x="31" y="605"/>
                  </a:lnTo>
                  <a:lnTo>
                    <a:pt x="31" y="606"/>
                  </a:lnTo>
                  <a:lnTo>
                    <a:pt x="33" y="606"/>
                  </a:lnTo>
                  <a:lnTo>
                    <a:pt x="33" y="608"/>
                  </a:lnTo>
                  <a:lnTo>
                    <a:pt x="35" y="610"/>
                  </a:lnTo>
                  <a:lnTo>
                    <a:pt x="37" y="610"/>
                  </a:lnTo>
                  <a:lnTo>
                    <a:pt x="37" y="612"/>
                  </a:lnTo>
                  <a:lnTo>
                    <a:pt x="38" y="612"/>
                  </a:lnTo>
                  <a:lnTo>
                    <a:pt x="40" y="614"/>
                  </a:lnTo>
                  <a:lnTo>
                    <a:pt x="40" y="616"/>
                  </a:lnTo>
                  <a:lnTo>
                    <a:pt x="42" y="618"/>
                  </a:lnTo>
                  <a:lnTo>
                    <a:pt x="42" y="620"/>
                  </a:lnTo>
                  <a:lnTo>
                    <a:pt x="42" y="622"/>
                  </a:lnTo>
                  <a:lnTo>
                    <a:pt x="44" y="625"/>
                  </a:lnTo>
                  <a:lnTo>
                    <a:pt x="44" y="627"/>
                  </a:lnTo>
                  <a:lnTo>
                    <a:pt x="44" y="629"/>
                  </a:lnTo>
                  <a:lnTo>
                    <a:pt x="44" y="631"/>
                  </a:lnTo>
                  <a:lnTo>
                    <a:pt x="44" y="633"/>
                  </a:lnTo>
                  <a:lnTo>
                    <a:pt x="44" y="635"/>
                  </a:lnTo>
                  <a:lnTo>
                    <a:pt x="46" y="637"/>
                  </a:lnTo>
                  <a:lnTo>
                    <a:pt x="46" y="639"/>
                  </a:lnTo>
                  <a:lnTo>
                    <a:pt x="48" y="641"/>
                  </a:lnTo>
                  <a:lnTo>
                    <a:pt x="48" y="643"/>
                  </a:lnTo>
                  <a:lnTo>
                    <a:pt x="50" y="643"/>
                  </a:lnTo>
                  <a:lnTo>
                    <a:pt x="52" y="644"/>
                  </a:lnTo>
                  <a:lnTo>
                    <a:pt x="54" y="644"/>
                  </a:lnTo>
                  <a:lnTo>
                    <a:pt x="56" y="644"/>
                  </a:lnTo>
                  <a:lnTo>
                    <a:pt x="57" y="646"/>
                  </a:lnTo>
                  <a:lnTo>
                    <a:pt x="59" y="646"/>
                  </a:lnTo>
                  <a:lnTo>
                    <a:pt x="61" y="648"/>
                  </a:lnTo>
                  <a:lnTo>
                    <a:pt x="63" y="648"/>
                  </a:lnTo>
                  <a:lnTo>
                    <a:pt x="65" y="650"/>
                  </a:lnTo>
                  <a:lnTo>
                    <a:pt x="67" y="652"/>
                  </a:lnTo>
                  <a:lnTo>
                    <a:pt x="69" y="652"/>
                  </a:lnTo>
                  <a:lnTo>
                    <a:pt x="73" y="654"/>
                  </a:lnTo>
                  <a:lnTo>
                    <a:pt x="75" y="654"/>
                  </a:lnTo>
                  <a:lnTo>
                    <a:pt x="78" y="656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56FE8E3A-F423-4781-AC08-2FD289636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3424"/>
              <a:ext cx="1127" cy="638"/>
            </a:xfrm>
            <a:custGeom>
              <a:avLst/>
              <a:gdLst>
                <a:gd name="T0" fmla="*/ 1074 w 1127"/>
                <a:gd name="T1" fmla="*/ 11 h 638"/>
                <a:gd name="T2" fmla="*/ 1040 w 1127"/>
                <a:gd name="T3" fmla="*/ 26 h 638"/>
                <a:gd name="T4" fmla="*/ 1028 w 1127"/>
                <a:gd name="T5" fmla="*/ 61 h 638"/>
                <a:gd name="T6" fmla="*/ 1045 w 1127"/>
                <a:gd name="T7" fmla="*/ 93 h 638"/>
                <a:gd name="T8" fmla="*/ 1083 w 1127"/>
                <a:gd name="T9" fmla="*/ 116 h 638"/>
                <a:gd name="T10" fmla="*/ 1059 w 1127"/>
                <a:gd name="T11" fmla="*/ 148 h 638"/>
                <a:gd name="T12" fmla="*/ 1061 w 1127"/>
                <a:gd name="T13" fmla="*/ 186 h 638"/>
                <a:gd name="T14" fmla="*/ 1061 w 1127"/>
                <a:gd name="T15" fmla="*/ 228 h 638"/>
                <a:gd name="T16" fmla="*/ 1072 w 1127"/>
                <a:gd name="T17" fmla="*/ 264 h 638"/>
                <a:gd name="T18" fmla="*/ 1091 w 1127"/>
                <a:gd name="T19" fmla="*/ 304 h 638"/>
                <a:gd name="T20" fmla="*/ 1078 w 1127"/>
                <a:gd name="T21" fmla="*/ 342 h 638"/>
                <a:gd name="T22" fmla="*/ 1100 w 1127"/>
                <a:gd name="T23" fmla="*/ 374 h 638"/>
                <a:gd name="T24" fmla="*/ 1080 w 1127"/>
                <a:gd name="T25" fmla="*/ 401 h 638"/>
                <a:gd name="T26" fmla="*/ 1061 w 1127"/>
                <a:gd name="T27" fmla="*/ 429 h 638"/>
                <a:gd name="T28" fmla="*/ 1061 w 1127"/>
                <a:gd name="T29" fmla="*/ 460 h 638"/>
                <a:gd name="T30" fmla="*/ 1080 w 1127"/>
                <a:gd name="T31" fmla="*/ 479 h 638"/>
                <a:gd name="T32" fmla="*/ 1076 w 1127"/>
                <a:gd name="T33" fmla="*/ 513 h 638"/>
                <a:gd name="T34" fmla="*/ 1081 w 1127"/>
                <a:gd name="T35" fmla="*/ 549 h 638"/>
                <a:gd name="T36" fmla="*/ 1119 w 1127"/>
                <a:gd name="T37" fmla="*/ 575 h 638"/>
                <a:gd name="T38" fmla="*/ 1093 w 1127"/>
                <a:gd name="T39" fmla="*/ 623 h 638"/>
                <a:gd name="T40" fmla="*/ 1066 w 1127"/>
                <a:gd name="T41" fmla="*/ 634 h 638"/>
                <a:gd name="T42" fmla="*/ 1019 w 1127"/>
                <a:gd name="T43" fmla="*/ 591 h 638"/>
                <a:gd name="T44" fmla="*/ 954 w 1127"/>
                <a:gd name="T45" fmla="*/ 496 h 638"/>
                <a:gd name="T46" fmla="*/ 888 w 1127"/>
                <a:gd name="T47" fmla="*/ 437 h 638"/>
                <a:gd name="T48" fmla="*/ 869 w 1127"/>
                <a:gd name="T49" fmla="*/ 403 h 638"/>
                <a:gd name="T50" fmla="*/ 840 w 1127"/>
                <a:gd name="T51" fmla="*/ 365 h 638"/>
                <a:gd name="T52" fmla="*/ 814 w 1127"/>
                <a:gd name="T53" fmla="*/ 361 h 638"/>
                <a:gd name="T54" fmla="*/ 802 w 1127"/>
                <a:gd name="T55" fmla="*/ 317 h 638"/>
                <a:gd name="T56" fmla="*/ 785 w 1127"/>
                <a:gd name="T57" fmla="*/ 336 h 638"/>
                <a:gd name="T58" fmla="*/ 760 w 1127"/>
                <a:gd name="T59" fmla="*/ 366 h 638"/>
                <a:gd name="T60" fmla="*/ 734 w 1127"/>
                <a:gd name="T61" fmla="*/ 344 h 638"/>
                <a:gd name="T62" fmla="*/ 713 w 1127"/>
                <a:gd name="T63" fmla="*/ 330 h 638"/>
                <a:gd name="T64" fmla="*/ 679 w 1127"/>
                <a:gd name="T65" fmla="*/ 315 h 638"/>
                <a:gd name="T66" fmla="*/ 631 w 1127"/>
                <a:gd name="T67" fmla="*/ 311 h 638"/>
                <a:gd name="T68" fmla="*/ 587 w 1127"/>
                <a:gd name="T69" fmla="*/ 309 h 638"/>
                <a:gd name="T70" fmla="*/ 549 w 1127"/>
                <a:gd name="T71" fmla="*/ 304 h 638"/>
                <a:gd name="T72" fmla="*/ 506 w 1127"/>
                <a:gd name="T73" fmla="*/ 315 h 638"/>
                <a:gd name="T74" fmla="*/ 439 w 1127"/>
                <a:gd name="T75" fmla="*/ 325 h 638"/>
                <a:gd name="T76" fmla="*/ 397 w 1127"/>
                <a:gd name="T77" fmla="*/ 332 h 638"/>
                <a:gd name="T78" fmla="*/ 350 w 1127"/>
                <a:gd name="T79" fmla="*/ 346 h 638"/>
                <a:gd name="T80" fmla="*/ 325 w 1127"/>
                <a:gd name="T81" fmla="*/ 353 h 638"/>
                <a:gd name="T82" fmla="*/ 312 w 1127"/>
                <a:gd name="T83" fmla="*/ 376 h 638"/>
                <a:gd name="T84" fmla="*/ 285 w 1127"/>
                <a:gd name="T85" fmla="*/ 374 h 638"/>
                <a:gd name="T86" fmla="*/ 270 w 1127"/>
                <a:gd name="T87" fmla="*/ 391 h 638"/>
                <a:gd name="T88" fmla="*/ 242 w 1127"/>
                <a:gd name="T89" fmla="*/ 382 h 638"/>
                <a:gd name="T90" fmla="*/ 221 w 1127"/>
                <a:gd name="T91" fmla="*/ 374 h 638"/>
                <a:gd name="T92" fmla="*/ 188 w 1127"/>
                <a:gd name="T93" fmla="*/ 412 h 638"/>
                <a:gd name="T94" fmla="*/ 148 w 1127"/>
                <a:gd name="T95" fmla="*/ 422 h 638"/>
                <a:gd name="T96" fmla="*/ 133 w 1127"/>
                <a:gd name="T97" fmla="*/ 433 h 638"/>
                <a:gd name="T98" fmla="*/ 139 w 1127"/>
                <a:gd name="T99" fmla="*/ 444 h 638"/>
                <a:gd name="T100" fmla="*/ 129 w 1127"/>
                <a:gd name="T101" fmla="*/ 460 h 638"/>
                <a:gd name="T102" fmla="*/ 128 w 1127"/>
                <a:gd name="T103" fmla="*/ 480 h 638"/>
                <a:gd name="T104" fmla="*/ 126 w 1127"/>
                <a:gd name="T105" fmla="*/ 498 h 638"/>
                <a:gd name="T106" fmla="*/ 112 w 1127"/>
                <a:gd name="T107" fmla="*/ 522 h 638"/>
                <a:gd name="T108" fmla="*/ 93 w 1127"/>
                <a:gd name="T109" fmla="*/ 505 h 638"/>
                <a:gd name="T110" fmla="*/ 74 w 1127"/>
                <a:gd name="T111" fmla="*/ 517 h 638"/>
                <a:gd name="T112" fmla="*/ 59 w 1127"/>
                <a:gd name="T113" fmla="*/ 520 h 638"/>
                <a:gd name="T114" fmla="*/ 52 w 1127"/>
                <a:gd name="T115" fmla="*/ 499 h 638"/>
                <a:gd name="T116" fmla="*/ 34 w 1127"/>
                <a:gd name="T117" fmla="*/ 482 h 638"/>
                <a:gd name="T118" fmla="*/ 8 w 1127"/>
                <a:gd name="T119" fmla="*/ 4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7" h="638">
                  <a:moveTo>
                    <a:pt x="1045" y="0"/>
                  </a:moveTo>
                  <a:lnTo>
                    <a:pt x="1047" y="0"/>
                  </a:lnTo>
                  <a:lnTo>
                    <a:pt x="1051" y="0"/>
                  </a:lnTo>
                  <a:lnTo>
                    <a:pt x="1053" y="0"/>
                  </a:lnTo>
                  <a:lnTo>
                    <a:pt x="1057" y="2"/>
                  </a:lnTo>
                  <a:lnTo>
                    <a:pt x="1059" y="2"/>
                  </a:lnTo>
                  <a:lnTo>
                    <a:pt x="1061" y="2"/>
                  </a:lnTo>
                  <a:lnTo>
                    <a:pt x="1062" y="2"/>
                  </a:lnTo>
                  <a:lnTo>
                    <a:pt x="1064" y="4"/>
                  </a:lnTo>
                  <a:lnTo>
                    <a:pt x="1066" y="4"/>
                  </a:lnTo>
                  <a:lnTo>
                    <a:pt x="1068" y="4"/>
                  </a:lnTo>
                  <a:lnTo>
                    <a:pt x="1070" y="4"/>
                  </a:lnTo>
                  <a:lnTo>
                    <a:pt x="1072" y="4"/>
                  </a:lnTo>
                  <a:lnTo>
                    <a:pt x="1074" y="6"/>
                  </a:lnTo>
                  <a:lnTo>
                    <a:pt x="1074" y="7"/>
                  </a:lnTo>
                  <a:lnTo>
                    <a:pt x="1074" y="9"/>
                  </a:lnTo>
                  <a:lnTo>
                    <a:pt x="1074" y="11"/>
                  </a:lnTo>
                  <a:lnTo>
                    <a:pt x="1072" y="13"/>
                  </a:lnTo>
                  <a:lnTo>
                    <a:pt x="1070" y="15"/>
                  </a:lnTo>
                  <a:lnTo>
                    <a:pt x="1068" y="17"/>
                  </a:lnTo>
                  <a:lnTo>
                    <a:pt x="1064" y="19"/>
                  </a:lnTo>
                  <a:lnTo>
                    <a:pt x="1062" y="19"/>
                  </a:lnTo>
                  <a:lnTo>
                    <a:pt x="1061" y="21"/>
                  </a:lnTo>
                  <a:lnTo>
                    <a:pt x="1059" y="21"/>
                  </a:lnTo>
                  <a:lnTo>
                    <a:pt x="1057" y="23"/>
                  </a:lnTo>
                  <a:lnTo>
                    <a:pt x="1055" y="23"/>
                  </a:lnTo>
                  <a:lnTo>
                    <a:pt x="1053" y="23"/>
                  </a:lnTo>
                  <a:lnTo>
                    <a:pt x="1051" y="23"/>
                  </a:lnTo>
                  <a:lnTo>
                    <a:pt x="1049" y="21"/>
                  </a:lnTo>
                  <a:lnTo>
                    <a:pt x="1047" y="21"/>
                  </a:lnTo>
                  <a:lnTo>
                    <a:pt x="1047" y="23"/>
                  </a:lnTo>
                  <a:lnTo>
                    <a:pt x="1043" y="23"/>
                  </a:lnTo>
                  <a:lnTo>
                    <a:pt x="1040" y="25"/>
                  </a:lnTo>
                  <a:lnTo>
                    <a:pt x="1040" y="26"/>
                  </a:lnTo>
                  <a:lnTo>
                    <a:pt x="1038" y="28"/>
                  </a:lnTo>
                  <a:lnTo>
                    <a:pt x="1036" y="32"/>
                  </a:lnTo>
                  <a:lnTo>
                    <a:pt x="1034" y="32"/>
                  </a:lnTo>
                  <a:lnTo>
                    <a:pt x="1034" y="36"/>
                  </a:lnTo>
                  <a:lnTo>
                    <a:pt x="1032" y="38"/>
                  </a:lnTo>
                  <a:lnTo>
                    <a:pt x="1032" y="40"/>
                  </a:lnTo>
                  <a:lnTo>
                    <a:pt x="1030" y="42"/>
                  </a:lnTo>
                  <a:lnTo>
                    <a:pt x="1030" y="44"/>
                  </a:lnTo>
                  <a:lnTo>
                    <a:pt x="1030" y="45"/>
                  </a:lnTo>
                  <a:lnTo>
                    <a:pt x="1030" y="47"/>
                  </a:lnTo>
                  <a:lnTo>
                    <a:pt x="1030" y="49"/>
                  </a:lnTo>
                  <a:lnTo>
                    <a:pt x="1030" y="51"/>
                  </a:lnTo>
                  <a:lnTo>
                    <a:pt x="1030" y="53"/>
                  </a:lnTo>
                  <a:lnTo>
                    <a:pt x="1030" y="55"/>
                  </a:lnTo>
                  <a:lnTo>
                    <a:pt x="1030" y="57"/>
                  </a:lnTo>
                  <a:lnTo>
                    <a:pt x="1030" y="59"/>
                  </a:lnTo>
                  <a:lnTo>
                    <a:pt x="1028" y="61"/>
                  </a:lnTo>
                  <a:lnTo>
                    <a:pt x="1026" y="64"/>
                  </a:lnTo>
                  <a:lnTo>
                    <a:pt x="1024" y="66"/>
                  </a:lnTo>
                  <a:lnTo>
                    <a:pt x="1024" y="68"/>
                  </a:lnTo>
                  <a:lnTo>
                    <a:pt x="1024" y="70"/>
                  </a:lnTo>
                  <a:lnTo>
                    <a:pt x="1024" y="72"/>
                  </a:lnTo>
                  <a:lnTo>
                    <a:pt x="1024" y="74"/>
                  </a:lnTo>
                  <a:lnTo>
                    <a:pt x="1026" y="76"/>
                  </a:lnTo>
                  <a:lnTo>
                    <a:pt x="1028" y="76"/>
                  </a:lnTo>
                  <a:lnTo>
                    <a:pt x="1028" y="78"/>
                  </a:lnTo>
                  <a:lnTo>
                    <a:pt x="1028" y="80"/>
                  </a:lnTo>
                  <a:lnTo>
                    <a:pt x="1030" y="82"/>
                  </a:lnTo>
                  <a:lnTo>
                    <a:pt x="1030" y="83"/>
                  </a:lnTo>
                  <a:lnTo>
                    <a:pt x="1034" y="85"/>
                  </a:lnTo>
                  <a:lnTo>
                    <a:pt x="1036" y="85"/>
                  </a:lnTo>
                  <a:lnTo>
                    <a:pt x="1038" y="87"/>
                  </a:lnTo>
                  <a:lnTo>
                    <a:pt x="1042" y="89"/>
                  </a:lnTo>
                  <a:lnTo>
                    <a:pt x="1045" y="93"/>
                  </a:lnTo>
                  <a:lnTo>
                    <a:pt x="1047" y="93"/>
                  </a:lnTo>
                  <a:lnTo>
                    <a:pt x="1049" y="95"/>
                  </a:lnTo>
                  <a:lnTo>
                    <a:pt x="1055" y="97"/>
                  </a:lnTo>
                  <a:lnTo>
                    <a:pt x="1059" y="99"/>
                  </a:lnTo>
                  <a:lnTo>
                    <a:pt x="1061" y="101"/>
                  </a:lnTo>
                  <a:lnTo>
                    <a:pt x="1062" y="101"/>
                  </a:lnTo>
                  <a:lnTo>
                    <a:pt x="1066" y="101"/>
                  </a:lnTo>
                  <a:lnTo>
                    <a:pt x="1068" y="101"/>
                  </a:lnTo>
                  <a:lnTo>
                    <a:pt x="1070" y="102"/>
                  </a:lnTo>
                  <a:lnTo>
                    <a:pt x="1072" y="102"/>
                  </a:lnTo>
                  <a:lnTo>
                    <a:pt x="1074" y="104"/>
                  </a:lnTo>
                  <a:lnTo>
                    <a:pt x="1076" y="104"/>
                  </a:lnTo>
                  <a:lnTo>
                    <a:pt x="1078" y="106"/>
                  </a:lnTo>
                  <a:lnTo>
                    <a:pt x="1080" y="108"/>
                  </a:lnTo>
                  <a:lnTo>
                    <a:pt x="1081" y="110"/>
                  </a:lnTo>
                  <a:lnTo>
                    <a:pt x="1081" y="114"/>
                  </a:lnTo>
                  <a:lnTo>
                    <a:pt x="1083" y="116"/>
                  </a:lnTo>
                  <a:lnTo>
                    <a:pt x="1083" y="118"/>
                  </a:lnTo>
                  <a:lnTo>
                    <a:pt x="1083" y="119"/>
                  </a:lnTo>
                  <a:lnTo>
                    <a:pt x="1081" y="121"/>
                  </a:lnTo>
                  <a:lnTo>
                    <a:pt x="1081" y="123"/>
                  </a:lnTo>
                  <a:lnTo>
                    <a:pt x="1081" y="125"/>
                  </a:lnTo>
                  <a:lnTo>
                    <a:pt x="1081" y="127"/>
                  </a:lnTo>
                  <a:lnTo>
                    <a:pt x="1080" y="129"/>
                  </a:lnTo>
                  <a:lnTo>
                    <a:pt x="1076" y="133"/>
                  </a:lnTo>
                  <a:lnTo>
                    <a:pt x="1074" y="137"/>
                  </a:lnTo>
                  <a:lnTo>
                    <a:pt x="1072" y="138"/>
                  </a:lnTo>
                  <a:lnTo>
                    <a:pt x="1070" y="138"/>
                  </a:lnTo>
                  <a:lnTo>
                    <a:pt x="1068" y="140"/>
                  </a:lnTo>
                  <a:lnTo>
                    <a:pt x="1066" y="140"/>
                  </a:lnTo>
                  <a:lnTo>
                    <a:pt x="1064" y="142"/>
                  </a:lnTo>
                  <a:lnTo>
                    <a:pt x="1061" y="144"/>
                  </a:lnTo>
                  <a:lnTo>
                    <a:pt x="1059" y="146"/>
                  </a:lnTo>
                  <a:lnTo>
                    <a:pt x="1059" y="148"/>
                  </a:lnTo>
                  <a:lnTo>
                    <a:pt x="1057" y="150"/>
                  </a:lnTo>
                  <a:lnTo>
                    <a:pt x="1057" y="154"/>
                  </a:lnTo>
                  <a:lnTo>
                    <a:pt x="1059" y="157"/>
                  </a:lnTo>
                  <a:lnTo>
                    <a:pt x="1059" y="159"/>
                  </a:lnTo>
                  <a:lnTo>
                    <a:pt x="1059" y="161"/>
                  </a:lnTo>
                  <a:lnTo>
                    <a:pt x="1059" y="163"/>
                  </a:lnTo>
                  <a:lnTo>
                    <a:pt x="1061" y="165"/>
                  </a:lnTo>
                  <a:lnTo>
                    <a:pt x="1061" y="167"/>
                  </a:lnTo>
                  <a:lnTo>
                    <a:pt x="1061" y="171"/>
                  </a:lnTo>
                  <a:lnTo>
                    <a:pt x="1061" y="173"/>
                  </a:lnTo>
                  <a:lnTo>
                    <a:pt x="1062" y="176"/>
                  </a:lnTo>
                  <a:lnTo>
                    <a:pt x="1062" y="178"/>
                  </a:lnTo>
                  <a:lnTo>
                    <a:pt x="1062" y="180"/>
                  </a:lnTo>
                  <a:lnTo>
                    <a:pt x="1062" y="182"/>
                  </a:lnTo>
                  <a:lnTo>
                    <a:pt x="1062" y="184"/>
                  </a:lnTo>
                  <a:lnTo>
                    <a:pt x="1062" y="186"/>
                  </a:lnTo>
                  <a:lnTo>
                    <a:pt x="1061" y="186"/>
                  </a:lnTo>
                  <a:lnTo>
                    <a:pt x="1061" y="188"/>
                  </a:lnTo>
                  <a:lnTo>
                    <a:pt x="1059" y="190"/>
                  </a:lnTo>
                  <a:lnTo>
                    <a:pt x="1059" y="192"/>
                  </a:lnTo>
                  <a:lnTo>
                    <a:pt x="1059" y="194"/>
                  </a:lnTo>
                  <a:lnTo>
                    <a:pt x="1059" y="195"/>
                  </a:lnTo>
                  <a:lnTo>
                    <a:pt x="1061" y="199"/>
                  </a:lnTo>
                  <a:lnTo>
                    <a:pt x="1061" y="203"/>
                  </a:lnTo>
                  <a:lnTo>
                    <a:pt x="1061" y="207"/>
                  </a:lnTo>
                  <a:lnTo>
                    <a:pt x="1061" y="209"/>
                  </a:lnTo>
                  <a:lnTo>
                    <a:pt x="1062" y="211"/>
                  </a:lnTo>
                  <a:lnTo>
                    <a:pt x="1062" y="213"/>
                  </a:lnTo>
                  <a:lnTo>
                    <a:pt x="1062" y="214"/>
                  </a:lnTo>
                  <a:lnTo>
                    <a:pt x="1062" y="218"/>
                  </a:lnTo>
                  <a:lnTo>
                    <a:pt x="1061" y="220"/>
                  </a:lnTo>
                  <a:lnTo>
                    <a:pt x="1061" y="222"/>
                  </a:lnTo>
                  <a:lnTo>
                    <a:pt x="1062" y="224"/>
                  </a:lnTo>
                  <a:lnTo>
                    <a:pt x="1061" y="228"/>
                  </a:lnTo>
                  <a:lnTo>
                    <a:pt x="1062" y="230"/>
                  </a:lnTo>
                  <a:lnTo>
                    <a:pt x="1062" y="232"/>
                  </a:lnTo>
                  <a:lnTo>
                    <a:pt x="1062" y="233"/>
                  </a:lnTo>
                  <a:lnTo>
                    <a:pt x="1064" y="235"/>
                  </a:lnTo>
                  <a:lnTo>
                    <a:pt x="1064" y="237"/>
                  </a:lnTo>
                  <a:lnTo>
                    <a:pt x="1064" y="239"/>
                  </a:lnTo>
                  <a:lnTo>
                    <a:pt x="1066" y="241"/>
                  </a:lnTo>
                  <a:lnTo>
                    <a:pt x="1066" y="243"/>
                  </a:lnTo>
                  <a:lnTo>
                    <a:pt x="1066" y="245"/>
                  </a:lnTo>
                  <a:lnTo>
                    <a:pt x="1066" y="249"/>
                  </a:lnTo>
                  <a:lnTo>
                    <a:pt x="1066" y="251"/>
                  </a:lnTo>
                  <a:lnTo>
                    <a:pt x="1066" y="252"/>
                  </a:lnTo>
                  <a:lnTo>
                    <a:pt x="1068" y="254"/>
                  </a:lnTo>
                  <a:lnTo>
                    <a:pt x="1068" y="256"/>
                  </a:lnTo>
                  <a:lnTo>
                    <a:pt x="1070" y="258"/>
                  </a:lnTo>
                  <a:lnTo>
                    <a:pt x="1070" y="262"/>
                  </a:lnTo>
                  <a:lnTo>
                    <a:pt x="1072" y="264"/>
                  </a:lnTo>
                  <a:lnTo>
                    <a:pt x="1074" y="266"/>
                  </a:lnTo>
                  <a:lnTo>
                    <a:pt x="1076" y="271"/>
                  </a:lnTo>
                  <a:lnTo>
                    <a:pt x="1078" y="275"/>
                  </a:lnTo>
                  <a:lnTo>
                    <a:pt x="1080" y="275"/>
                  </a:lnTo>
                  <a:lnTo>
                    <a:pt x="1081" y="277"/>
                  </a:lnTo>
                  <a:lnTo>
                    <a:pt x="1083" y="279"/>
                  </a:lnTo>
                  <a:lnTo>
                    <a:pt x="1085" y="281"/>
                  </a:lnTo>
                  <a:lnTo>
                    <a:pt x="1087" y="283"/>
                  </a:lnTo>
                  <a:lnTo>
                    <a:pt x="1087" y="285"/>
                  </a:lnTo>
                  <a:lnTo>
                    <a:pt x="1089" y="289"/>
                  </a:lnTo>
                  <a:lnTo>
                    <a:pt x="1089" y="290"/>
                  </a:lnTo>
                  <a:lnTo>
                    <a:pt x="1089" y="292"/>
                  </a:lnTo>
                  <a:lnTo>
                    <a:pt x="1091" y="294"/>
                  </a:lnTo>
                  <a:lnTo>
                    <a:pt x="1091" y="298"/>
                  </a:lnTo>
                  <a:lnTo>
                    <a:pt x="1091" y="300"/>
                  </a:lnTo>
                  <a:lnTo>
                    <a:pt x="1091" y="302"/>
                  </a:lnTo>
                  <a:lnTo>
                    <a:pt x="1091" y="304"/>
                  </a:lnTo>
                  <a:lnTo>
                    <a:pt x="1089" y="304"/>
                  </a:lnTo>
                  <a:lnTo>
                    <a:pt x="1087" y="306"/>
                  </a:lnTo>
                  <a:lnTo>
                    <a:pt x="1087" y="308"/>
                  </a:lnTo>
                  <a:lnTo>
                    <a:pt x="1085" y="309"/>
                  </a:lnTo>
                  <a:lnTo>
                    <a:pt x="1083" y="311"/>
                  </a:lnTo>
                  <a:lnTo>
                    <a:pt x="1081" y="315"/>
                  </a:lnTo>
                  <a:lnTo>
                    <a:pt x="1080" y="317"/>
                  </a:lnTo>
                  <a:lnTo>
                    <a:pt x="1080" y="319"/>
                  </a:lnTo>
                  <a:lnTo>
                    <a:pt x="1080" y="321"/>
                  </a:lnTo>
                  <a:lnTo>
                    <a:pt x="1078" y="325"/>
                  </a:lnTo>
                  <a:lnTo>
                    <a:pt x="1078" y="328"/>
                  </a:lnTo>
                  <a:lnTo>
                    <a:pt x="1078" y="330"/>
                  </a:lnTo>
                  <a:lnTo>
                    <a:pt x="1078" y="332"/>
                  </a:lnTo>
                  <a:lnTo>
                    <a:pt x="1078" y="334"/>
                  </a:lnTo>
                  <a:lnTo>
                    <a:pt x="1080" y="334"/>
                  </a:lnTo>
                  <a:lnTo>
                    <a:pt x="1078" y="338"/>
                  </a:lnTo>
                  <a:lnTo>
                    <a:pt x="1078" y="342"/>
                  </a:lnTo>
                  <a:lnTo>
                    <a:pt x="1078" y="344"/>
                  </a:lnTo>
                  <a:lnTo>
                    <a:pt x="1080" y="347"/>
                  </a:lnTo>
                  <a:lnTo>
                    <a:pt x="1081" y="349"/>
                  </a:lnTo>
                  <a:lnTo>
                    <a:pt x="1081" y="351"/>
                  </a:lnTo>
                  <a:lnTo>
                    <a:pt x="1083" y="355"/>
                  </a:lnTo>
                  <a:lnTo>
                    <a:pt x="1085" y="355"/>
                  </a:lnTo>
                  <a:lnTo>
                    <a:pt x="1085" y="357"/>
                  </a:lnTo>
                  <a:lnTo>
                    <a:pt x="1085" y="359"/>
                  </a:lnTo>
                  <a:lnTo>
                    <a:pt x="1089" y="363"/>
                  </a:lnTo>
                  <a:lnTo>
                    <a:pt x="1089" y="365"/>
                  </a:lnTo>
                  <a:lnTo>
                    <a:pt x="1091" y="365"/>
                  </a:lnTo>
                  <a:lnTo>
                    <a:pt x="1093" y="366"/>
                  </a:lnTo>
                  <a:lnTo>
                    <a:pt x="1095" y="368"/>
                  </a:lnTo>
                  <a:lnTo>
                    <a:pt x="1097" y="370"/>
                  </a:lnTo>
                  <a:lnTo>
                    <a:pt x="1099" y="372"/>
                  </a:lnTo>
                  <a:lnTo>
                    <a:pt x="1099" y="374"/>
                  </a:lnTo>
                  <a:lnTo>
                    <a:pt x="1100" y="374"/>
                  </a:lnTo>
                  <a:lnTo>
                    <a:pt x="1100" y="378"/>
                  </a:lnTo>
                  <a:lnTo>
                    <a:pt x="1099" y="384"/>
                  </a:lnTo>
                  <a:lnTo>
                    <a:pt x="1099" y="385"/>
                  </a:lnTo>
                  <a:lnTo>
                    <a:pt x="1097" y="385"/>
                  </a:lnTo>
                  <a:lnTo>
                    <a:pt x="1097" y="387"/>
                  </a:lnTo>
                  <a:lnTo>
                    <a:pt x="1095" y="387"/>
                  </a:lnTo>
                  <a:lnTo>
                    <a:pt x="1093" y="387"/>
                  </a:lnTo>
                  <a:lnTo>
                    <a:pt x="1093" y="389"/>
                  </a:lnTo>
                  <a:lnTo>
                    <a:pt x="1091" y="389"/>
                  </a:lnTo>
                  <a:lnTo>
                    <a:pt x="1089" y="389"/>
                  </a:lnTo>
                  <a:lnTo>
                    <a:pt x="1087" y="391"/>
                  </a:lnTo>
                  <a:lnTo>
                    <a:pt x="1085" y="391"/>
                  </a:lnTo>
                  <a:lnTo>
                    <a:pt x="1083" y="393"/>
                  </a:lnTo>
                  <a:lnTo>
                    <a:pt x="1081" y="395"/>
                  </a:lnTo>
                  <a:lnTo>
                    <a:pt x="1081" y="397"/>
                  </a:lnTo>
                  <a:lnTo>
                    <a:pt x="1080" y="399"/>
                  </a:lnTo>
                  <a:lnTo>
                    <a:pt x="1080" y="401"/>
                  </a:lnTo>
                  <a:lnTo>
                    <a:pt x="1078" y="403"/>
                  </a:lnTo>
                  <a:lnTo>
                    <a:pt x="1076" y="404"/>
                  </a:lnTo>
                  <a:lnTo>
                    <a:pt x="1076" y="406"/>
                  </a:lnTo>
                  <a:lnTo>
                    <a:pt x="1074" y="408"/>
                  </a:lnTo>
                  <a:lnTo>
                    <a:pt x="1074" y="410"/>
                  </a:lnTo>
                  <a:lnTo>
                    <a:pt x="1072" y="412"/>
                  </a:lnTo>
                  <a:lnTo>
                    <a:pt x="1072" y="414"/>
                  </a:lnTo>
                  <a:lnTo>
                    <a:pt x="1072" y="416"/>
                  </a:lnTo>
                  <a:lnTo>
                    <a:pt x="1070" y="416"/>
                  </a:lnTo>
                  <a:lnTo>
                    <a:pt x="1070" y="418"/>
                  </a:lnTo>
                  <a:lnTo>
                    <a:pt x="1068" y="420"/>
                  </a:lnTo>
                  <a:lnTo>
                    <a:pt x="1068" y="422"/>
                  </a:lnTo>
                  <a:lnTo>
                    <a:pt x="1068" y="423"/>
                  </a:lnTo>
                  <a:lnTo>
                    <a:pt x="1066" y="423"/>
                  </a:lnTo>
                  <a:lnTo>
                    <a:pt x="1066" y="425"/>
                  </a:lnTo>
                  <a:lnTo>
                    <a:pt x="1062" y="427"/>
                  </a:lnTo>
                  <a:lnTo>
                    <a:pt x="1061" y="429"/>
                  </a:lnTo>
                  <a:lnTo>
                    <a:pt x="1061" y="431"/>
                  </a:lnTo>
                  <a:lnTo>
                    <a:pt x="1061" y="433"/>
                  </a:lnTo>
                  <a:lnTo>
                    <a:pt x="1062" y="437"/>
                  </a:lnTo>
                  <a:lnTo>
                    <a:pt x="1064" y="439"/>
                  </a:lnTo>
                  <a:lnTo>
                    <a:pt x="1062" y="439"/>
                  </a:lnTo>
                  <a:lnTo>
                    <a:pt x="1062" y="441"/>
                  </a:lnTo>
                  <a:lnTo>
                    <a:pt x="1064" y="441"/>
                  </a:lnTo>
                  <a:lnTo>
                    <a:pt x="1064" y="442"/>
                  </a:lnTo>
                  <a:lnTo>
                    <a:pt x="1062" y="444"/>
                  </a:lnTo>
                  <a:lnTo>
                    <a:pt x="1062" y="446"/>
                  </a:lnTo>
                  <a:lnTo>
                    <a:pt x="1062" y="448"/>
                  </a:lnTo>
                  <a:lnTo>
                    <a:pt x="1061" y="448"/>
                  </a:lnTo>
                  <a:lnTo>
                    <a:pt x="1061" y="450"/>
                  </a:lnTo>
                  <a:lnTo>
                    <a:pt x="1061" y="452"/>
                  </a:lnTo>
                  <a:lnTo>
                    <a:pt x="1061" y="456"/>
                  </a:lnTo>
                  <a:lnTo>
                    <a:pt x="1061" y="458"/>
                  </a:lnTo>
                  <a:lnTo>
                    <a:pt x="1061" y="460"/>
                  </a:lnTo>
                  <a:lnTo>
                    <a:pt x="1061" y="461"/>
                  </a:lnTo>
                  <a:lnTo>
                    <a:pt x="1062" y="461"/>
                  </a:lnTo>
                  <a:lnTo>
                    <a:pt x="1062" y="463"/>
                  </a:lnTo>
                  <a:lnTo>
                    <a:pt x="1064" y="465"/>
                  </a:lnTo>
                  <a:lnTo>
                    <a:pt x="1066" y="465"/>
                  </a:lnTo>
                  <a:lnTo>
                    <a:pt x="1070" y="467"/>
                  </a:lnTo>
                  <a:lnTo>
                    <a:pt x="1072" y="467"/>
                  </a:lnTo>
                  <a:lnTo>
                    <a:pt x="1074" y="467"/>
                  </a:lnTo>
                  <a:lnTo>
                    <a:pt x="1076" y="467"/>
                  </a:lnTo>
                  <a:lnTo>
                    <a:pt x="1078" y="467"/>
                  </a:lnTo>
                  <a:lnTo>
                    <a:pt x="1078" y="469"/>
                  </a:lnTo>
                  <a:lnTo>
                    <a:pt x="1080" y="469"/>
                  </a:lnTo>
                  <a:lnTo>
                    <a:pt x="1080" y="471"/>
                  </a:lnTo>
                  <a:lnTo>
                    <a:pt x="1080" y="473"/>
                  </a:lnTo>
                  <a:lnTo>
                    <a:pt x="1080" y="475"/>
                  </a:lnTo>
                  <a:lnTo>
                    <a:pt x="1080" y="477"/>
                  </a:lnTo>
                  <a:lnTo>
                    <a:pt x="1080" y="479"/>
                  </a:lnTo>
                  <a:lnTo>
                    <a:pt x="1081" y="480"/>
                  </a:lnTo>
                  <a:lnTo>
                    <a:pt x="1081" y="486"/>
                  </a:lnTo>
                  <a:lnTo>
                    <a:pt x="1081" y="488"/>
                  </a:lnTo>
                  <a:lnTo>
                    <a:pt x="1083" y="490"/>
                  </a:lnTo>
                  <a:lnTo>
                    <a:pt x="1085" y="492"/>
                  </a:lnTo>
                  <a:lnTo>
                    <a:pt x="1087" y="494"/>
                  </a:lnTo>
                  <a:lnTo>
                    <a:pt x="1087" y="496"/>
                  </a:lnTo>
                  <a:lnTo>
                    <a:pt x="1085" y="498"/>
                  </a:lnTo>
                  <a:lnTo>
                    <a:pt x="1085" y="499"/>
                  </a:lnTo>
                  <a:lnTo>
                    <a:pt x="1083" y="499"/>
                  </a:lnTo>
                  <a:lnTo>
                    <a:pt x="1081" y="501"/>
                  </a:lnTo>
                  <a:lnTo>
                    <a:pt x="1081" y="503"/>
                  </a:lnTo>
                  <a:lnTo>
                    <a:pt x="1080" y="505"/>
                  </a:lnTo>
                  <a:lnTo>
                    <a:pt x="1078" y="507"/>
                  </a:lnTo>
                  <a:lnTo>
                    <a:pt x="1076" y="509"/>
                  </a:lnTo>
                  <a:lnTo>
                    <a:pt x="1076" y="511"/>
                  </a:lnTo>
                  <a:lnTo>
                    <a:pt x="1076" y="513"/>
                  </a:lnTo>
                  <a:lnTo>
                    <a:pt x="1074" y="515"/>
                  </a:lnTo>
                  <a:lnTo>
                    <a:pt x="1072" y="517"/>
                  </a:lnTo>
                  <a:lnTo>
                    <a:pt x="1072" y="518"/>
                  </a:lnTo>
                  <a:lnTo>
                    <a:pt x="1070" y="522"/>
                  </a:lnTo>
                  <a:lnTo>
                    <a:pt x="1072" y="524"/>
                  </a:lnTo>
                  <a:lnTo>
                    <a:pt x="1072" y="526"/>
                  </a:lnTo>
                  <a:lnTo>
                    <a:pt x="1072" y="530"/>
                  </a:lnTo>
                  <a:lnTo>
                    <a:pt x="1070" y="532"/>
                  </a:lnTo>
                  <a:lnTo>
                    <a:pt x="1072" y="534"/>
                  </a:lnTo>
                  <a:lnTo>
                    <a:pt x="1072" y="535"/>
                  </a:lnTo>
                  <a:lnTo>
                    <a:pt x="1072" y="537"/>
                  </a:lnTo>
                  <a:lnTo>
                    <a:pt x="1074" y="539"/>
                  </a:lnTo>
                  <a:lnTo>
                    <a:pt x="1076" y="543"/>
                  </a:lnTo>
                  <a:lnTo>
                    <a:pt x="1078" y="545"/>
                  </a:lnTo>
                  <a:lnTo>
                    <a:pt x="1078" y="547"/>
                  </a:lnTo>
                  <a:lnTo>
                    <a:pt x="1080" y="547"/>
                  </a:lnTo>
                  <a:lnTo>
                    <a:pt x="1081" y="549"/>
                  </a:lnTo>
                  <a:lnTo>
                    <a:pt x="1083" y="551"/>
                  </a:lnTo>
                  <a:lnTo>
                    <a:pt x="1087" y="553"/>
                  </a:lnTo>
                  <a:lnTo>
                    <a:pt x="1089" y="554"/>
                  </a:lnTo>
                  <a:lnTo>
                    <a:pt x="1093" y="558"/>
                  </a:lnTo>
                  <a:lnTo>
                    <a:pt x="1097" y="562"/>
                  </a:lnTo>
                  <a:lnTo>
                    <a:pt x="1099" y="562"/>
                  </a:lnTo>
                  <a:lnTo>
                    <a:pt x="1100" y="564"/>
                  </a:lnTo>
                  <a:lnTo>
                    <a:pt x="1104" y="564"/>
                  </a:lnTo>
                  <a:lnTo>
                    <a:pt x="1106" y="564"/>
                  </a:lnTo>
                  <a:lnTo>
                    <a:pt x="1108" y="566"/>
                  </a:lnTo>
                  <a:lnTo>
                    <a:pt x="1110" y="568"/>
                  </a:lnTo>
                  <a:lnTo>
                    <a:pt x="1112" y="570"/>
                  </a:lnTo>
                  <a:lnTo>
                    <a:pt x="1114" y="572"/>
                  </a:lnTo>
                  <a:lnTo>
                    <a:pt x="1114" y="573"/>
                  </a:lnTo>
                  <a:lnTo>
                    <a:pt x="1116" y="573"/>
                  </a:lnTo>
                  <a:lnTo>
                    <a:pt x="1118" y="573"/>
                  </a:lnTo>
                  <a:lnTo>
                    <a:pt x="1119" y="575"/>
                  </a:lnTo>
                  <a:lnTo>
                    <a:pt x="1121" y="577"/>
                  </a:lnTo>
                  <a:lnTo>
                    <a:pt x="1121" y="579"/>
                  </a:lnTo>
                  <a:lnTo>
                    <a:pt x="1123" y="579"/>
                  </a:lnTo>
                  <a:lnTo>
                    <a:pt x="1123" y="581"/>
                  </a:lnTo>
                  <a:lnTo>
                    <a:pt x="1123" y="583"/>
                  </a:lnTo>
                  <a:lnTo>
                    <a:pt x="1125" y="585"/>
                  </a:lnTo>
                  <a:lnTo>
                    <a:pt x="1127" y="587"/>
                  </a:lnTo>
                  <a:lnTo>
                    <a:pt x="1125" y="589"/>
                  </a:lnTo>
                  <a:lnTo>
                    <a:pt x="1119" y="594"/>
                  </a:lnTo>
                  <a:lnTo>
                    <a:pt x="1112" y="604"/>
                  </a:lnTo>
                  <a:lnTo>
                    <a:pt x="1106" y="610"/>
                  </a:lnTo>
                  <a:lnTo>
                    <a:pt x="1104" y="613"/>
                  </a:lnTo>
                  <a:lnTo>
                    <a:pt x="1102" y="613"/>
                  </a:lnTo>
                  <a:lnTo>
                    <a:pt x="1100" y="615"/>
                  </a:lnTo>
                  <a:lnTo>
                    <a:pt x="1097" y="619"/>
                  </a:lnTo>
                  <a:lnTo>
                    <a:pt x="1095" y="621"/>
                  </a:lnTo>
                  <a:lnTo>
                    <a:pt x="1093" y="623"/>
                  </a:lnTo>
                  <a:lnTo>
                    <a:pt x="1091" y="625"/>
                  </a:lnTo>
                  <a:lnTo>
                    <a:pt x="1089" y="625"/>
                  </a:lnTo>
                  <a:lnTo>
                    <a:pt x="1089" y="627"/>
                  </a:lnTo>
                  <a:lnTo>
                    <a:pt x="1087" y="629"/>
                  </a:lnTo>
                  <a:lnTo>
                    <a:pt x="1085" y="629"/>
                  </a:lnTo>
                  <a:lnTo>
                    <a:pt x="1083" y="630"/>
                  </a:lnTo>
                  <a:lnTo>
                    <a:pt x="1083" y="632"/>
                  </a:lnTo>
                  <a:lnTo>
                    <a:pt x="1081" y="634"/>
                  </a:lnTo>
                  <a:lnTo>
                    <a:pt x="1080" y="636"/>
                  </a:lnTo>
                  <a:lnTo>
                    <a:pt x="1080" y="638"/>
                  </a:lnTo>
                  <a:lnTo>
                    <a:pt x="1078" y="638"/>
                  </a:lnTo>
                  <a:lnTo>
                    <a:pt x="1076" y="638"/>
                  </a:lnTo>
                  <a:lnTo>
                    <a:pt x="1074" y="638"/>
                  </a:lnTo>
                  <a:lnTo>
                    <a:pt x="1072" y="636"/>
                  </a:lnTo>
                  <a:lnTo>
                    <a:pt x="1070" y="634"/>
                  </a:lnTo>
                  <a:lnTo>
                    <a:pt x="1068" y="634"/>
                  </a:lnTo>
                  <a:lnTo>
                    <a:pt x="1066" y="634"/>
                  </a:lnTo>
                  <a:lnTo>
                    <a:pt x="1064" y="634"/>
                  </a:lnTo>
                  <a:lnTo>
                    <a:pt x="1064" y="632"/>
                  </a:lnTo>
                  <a:lnTo>
                    <a:pt x="1061" y="630"/>
                  </a:lnTo>
                  <a:lnTo>
                    <a:pt x="1059" y="629"/>
                  </a:lnTo>
                  <a:lnTo>
                    <a:pt x="1055" y="623"/>
                  </a:lnTo>
                  <a:lnTo>
                    <a:pt x="1049" y="619"/>
                  </a:lnTo>
                  <a:lnTo>
                    <a:pt x="1045" y="615"/>
                  </a:lnTo>
                  <a:lnTo>
                    <a:pt x="1043" y="613"/>
                  </a:lnTo>
                  <a:lnTo>
                    <a:pt x="1042" y="613"/>
                  </a:lnTo>
                  <a:lnTo>
                    <a:pt x="1040" y="613"/>
                  </a:lnTo>
                  <a:lnTo>
                    <a:pt x="1038" y="611"/>
                  </a:lnTo>
                  <a:lnTo>
                    <a:pt x="1032" y="606"/>
                  </a:lnTo>
                  <a:lnTo>
                    <a:pt x="1030" y="604"/>
                  </a:lnTo>
                  <a:lnTo>
                    <a:pt x="1030" y="602"/>
                  </a:lnTo>
                  <a:lnTo>
                    <a:pt x="1028" y="602"/>
                  </a:lnTo>
                  <a:lnTo>
                    <a:pt x="1021" y="592"/>
                  </a:lnTo>
                  <a:lnTo>
                    <a:pt x="1019" y="591"/>
                  </a:lnTo>
                  <a:lnTo>
                    <a:pt x="1019" y="589"/>
                  </a:lnTo>
                  <a:lnTo>
                    <a:pt x="996" y="562"/>
                  </a:lnTo>
                  <a:lnTo>
                    <a:pt x="973" y="535"/>
                  </a:lnTo>
                  <a:lnTo>
                    <a:pt x="971" y="534"/>
                  </a:lnTo>
                  <a:lnTo>
                    <a:pt x="971" y="532"/>
                  </a:lnTo>
                  <a:lnTo>
                    <a:pt x="969" y="530"/>
                  </a:lnTo>
                  <a:lnTo>
                    <a:pt x="969" y="528"/>
                  </a:lnTo>
                  <a:lnTo>
                    <a:pt x="967" y="528"/>
                  </a:lnTo>
                  <a:lnTo>
                    <a:pt x="967" y="524"/>
                  </a:lnTo>
                  <a:lnTo>
                    <a:pt x="966" y="522"/>
                  </a:lnTo>
                  <a:lnTo>
                    <a:pt x="966" y="518"/>
                  </a:lnTo>
                  <a:lnTo>
                    <a:pt x="966" y="513"/>
                  </a:lnTo>
                  <a:lnTo>
                    <a:pt x="966" y="509"/>
                  </a:lnTo>
                  <a:lnTo>
                    <a:pt x="964" y="507"/>
                  </a:lnTo>
                  <a:lnTo>
                    <a:pt x="964" y="505"/>
                  </a:lnTo>
                  <a:lnTo>
                    <a:pt x="962" y="507"/>
                  </a:lnTo>
                  <a:lnTo>
                    <a:pt x="954" y="496"/>
                  </a:lnTo>
                  <a:lnTo>
                    <a:pt x="950" y="490"/>
                  </a:lnTo>
                  <a:lnTo>
                    <a:pt x="950" y="488"/>
                  </a:lnTo>
                  <a:lnTo>
                    <a:pt x="939" y="460"/>
                  </a:lnTo>
                  <a:lnTo>
                    <a:pt x="931" y="444"/>
                  </a:lnTo>
                  <a:lnTo>
                    <a:pt x="926" y="431"/>
                  </a:lnTo>
                  <a:lnTo>
                    <a:pt x="916" y="433"/>
                  </a:lnTo>
                  <a:lnTo>
                    <a:pt x="912" y="435"/>
                  </a:lnTo>
                  <a:lnTo>
                    <a:pt x="909" y="435"/>
                  </a:lnTo>
                  <a:lnTo>
                    <a:pt x="905" y="437"/>
                  </a:lnTo>
                  <a:lnTo>
                    <a:pt x="905" y="439"/>
                  </a:lnTo>
                  <a:lnTo>
                    <a:pt x="901" y="439"/>
                  </a:lnTo>
                  <a:lnTo>
                    <a:pt x="899" y="441"/>
                  </a:lnTo>
                  <a:lnTo>
                    <a:pt x="897" y="442"/>
                  </a:lnTo>
                  <a:lnTo>
                    <a:pt x="895" y="442"/>
                  </a:lnTo>
                  <a:lnTo>
                    <a:pt x="893" y="442"/>
                  </a:lnTo>
                  <a:lnTo>
                    <a:pt x="891" y="442"/>
                  </a:lnTo>
                  <a:lnTo>
                    <a:pt x="888" y="437"/>
                  </a:lnTo>
                  <a:lnTo>
                    <a:pt x="886" y="437"/>
                  </a:lnTo>
                  <a:lnTo>
                    <a:pt x="884" y="433"/>
                  </a:lnTo>
                  <a:lnTo>
                    <a:pt x="882" y="431"/>
                  </a:lnTo>
                  <a:lnTo>
                    <a:pt x="882" y="427"/>
                  </a:lnTo>
                  <a:lnTo>
                    <a:pt x="882" y="425"/>
                  </a:lnTo>
                  <a:lnTo>
                    <a:pt x="882" y="423"/>
                  </a:lnTo>
                  <a:lnTo>
                    <a:pt x="880" y="423"/>
                  </a:lnTo>
                  <a:lnTo>
                    <a:pt x="880" y="422"/>
                  </a:lnTo>
                  <a:lnTo>
                    <a:pt x="878" y="422"/>
                  </a:lnTo>
                  <a:lnTo>
                    <a:pt x="876" y="420"/>
                  </a:lnTo>
                  <a:lnTo>
                    <a:pt x="872" y="414"/>
                  </a:lnTo>
                  <a:lnTo>
                    <a:pt x="872" y="410"/>
                  </a:lnTo>
                  <a:lnTo>
                    <a:pt x="871" y="410"/>
                  </a:lnTo>
                  <a:lnTo>
                    <a:pt x="871" y="406"/>
                  </a:lnTo>
                  <a:lnTo>
                    <a:pt x="871" y="404"/>
                  </a:lnTo>
                  <a:lnTo>
                    <a:pt x="871" y="403"/>
                  </a:lnTo>
                  <a:lnTo>
                    <a:pt x="869" y="403"/>
                  </a:lnTo>
                  <a:lnTo>
                    <a:pt x="869" y="401"/>
                  </a:lnTo>
                  <a:lnTo>
                    <a:pt x="871" y="399"/>
                  </a:lnTo>
                  <a:lnTo>
                    <a:pt x="872" y="397"/>
                  </a:lnTo>
                  <a:lnTo>
                    <a:pt x="872" y="393"/>
                  </a:lnTo>
                  <a:lnTo>
                    <a:pt x="872" y="391"/>
                  </a:lnTo>
                  <a:lnTo>
                    <a:pt x="872" y="389"/>
                  </a:lnTo>
                  <a:lnTo>
                    <a:pt x="871" y="387"/>
                  </a:lnTo>
                  <a:lnTo>
                    <a:pt x="865" y="382"/>
                  </a:lnTo>
                  <a:lnTo>
                    <a:pt x="859" y="378"/>
                  </a:lnTo>
                  <a:lnTo>
                    <a:pt x="855" y="376"/>
                  </a:lnTo>
                  <a:lnTo>
                    <a:pt x="852" y="374"/>
                  </a:lnTo>
                  <a:lnTo>
                    <a:pt x="852" y="372"/>
                  </a:lnTo>
                  <a:lnTo>
                    <a:pt x="848" y="370"/>
                  </a:lnTo>
                  <a:lnTo>
                    <a:pt x="846" y="368"/>
                  </a:lnTo>
                  <a:lnTo>
                    <a:pt x="846" y="366"/>
                  </a:lnTo>
                  <a:lnTo>
                    <a:pt x="842" y="366"/>
                  </a:lnTo>
                  <a:lnTo>
                    <a:pt x="840" y="365"/>
                  </a:lnTo>
                  <a:lnTo>
                    <a:pt x="836" y="363"/>
                  </a:lnTo>
                  <a:lnTo>
                    <a:pt x="834" y="363"/>
                  </a:lnTo>
                  <a:lnTo>
                    <a:pt x="833" y="365"/>
                  </a:lnTo>
                  <a:lnTo>
                    <a:pt x="831" y="365"/>
                  </a:lnTo>
                  <a:lnTo>
                    <a:pt x="829" y="368"/>
                  </a:lnTo>
                  <a:lnTo>
                    <a:pt x="825" y="370"/>
                  </a:lnTo>
                  <a:lnTo>
                    <a:pt x="823" y="372"/>
                  </a:lnTo>
                  <a:lnTo>
                    <a:pt x="821" y="372"/>
                  </a:lnTo>
                  <a:lnTo>
                    <a:pt x="819" y="372"/>
                  </a:lnTo>
                  <a:lnTo>
                    <a:pt x="817" y="372"/>
                  </a:lnTo>
                  <a:lnTo>
                    <a:pt x="815" y="372"/>
                  </a:lnTo>
                  <a:lnTo>
                    <a:pt x="815" y="370"/>
                  </a:lnTo>
                  <a:lnTo>
                    <a:pt x="814" y="370"/>
                  </a:lnTo>
                  <a:lnTo>
                    <a:pt x="814" y="368"/>
                  </a:lnTo>
                  <a:lnTo>
                    <a:pt x="814" y="366"/>
                  </a:lnTo>
                  <a:lnTo>
                    <a:pt x="814" y="363"/>
                  </a:lnTo>
                  <a:lnTo>
                    <a:pt x="814" y="361"/>
                  </a:lnTo>
                  <a:lnTo>
                    <a:pt x="812" y="355"/>
                  </a:lnTo>
                  <a:lnTo>
                    <a:pt x="810" y="347"/>
                  </a:lnTo>
                  <a:lnTo>
                    <a:pt x="810" y="344"/>
                  </a:lnTo>
                  <a:lnTo>
                    <a:pt x="810" y="340"/>
                  </a:lnTo>
                  <a:lnTo>
                    <a:pt x="812" y="332"/>
                  </a:lnTo>
                  <a:lnTo>
                    <a:pt x="812" y="330"/>
                  </a:lnTo>
                  <a:lnTo>
                    <a:pt x="810" y="327"/>
                  </a:lnTo>
                  <a:lnTo>
                    <a:pt x="810" y="321"/>
                  </a:lnTo>
                  <a:lnTo>
                    <a:pt x="812" y="319"/>
                  </a:lnTo>
                  <a:lnTo>
                    <a:pt x="812" y="313"/>
                  </a:lnTo>
                  <a:lnTo>
                    <a:pt x="810" y="311"/>
                  </a:lnTo>
                  <a:lnTo>
                    <a:pt x="808" y="311"/>
                  </a:lnTo>
                  <a:lnTo>
                    <a:pt x="806" y="311"/>
                  </a:lnTo>
                  <a:lnTo>
                    <a:pt x="806" y="313"/>
                  </a:lnTo>
                  <a:lnTo>
                    <a:pt x="804" y="315"/>
                  </a:lnTo>
                  <a:lnTo>
                    <a:pt x="804" y="317"/>
                  </a:lnTo>
                  <a:lnTo>
                    <a:pt x="802" y="317"/>
                  </a:lnTo>
                  <a:lnTo>
                    <a:pt x="802" y="319"/>
                  </a:lnTo>
                  <a:lnTo>
                    <a:pt x="802" y="321"/>
                  </a:lnTo>
                  <a:lnTo>
                    <a:pt x="800" y="321"/>
                  </a:lnTo>
                  <a:lnTo>
                    <a:pt x="800" y="323"/>
                  </a:lnTo>
                  <a:lnTo>
                    <a:pt x="798" y="323"/>
                  </a:lnTo>
                  <a:lnTo>
                    <a:pt x="800" y="325"/>
                  </a:lnTo>
                  <a:lnTo>
                    <a:pt x="798" y="327"/>
                  </a:lnTo>
                  <a:lnTo>
                    <a:pt x="798" y="328"/>
                  </a:lnTo>
                  <a:lnTo>
                    <a:pt x="796" y="328"/>
                  </a:lnTo>
                  <a:lnTo>
                    <a:pt x="796" y="330"/>
                  </a:lnTo>
                  <a:lnTo>
                    <a:pt x="796" y="332"/>
                  </a:lnTo>
                  <a:lnTo>
                    <a:pt x="795" y="332"/>
                  </a:lnTo>
                  <a:lnTo>
                    <a:pt x="793" y="334"/>
                  </a:lnTo>
                  <a:lnTo>
                    <a:pt x="791" y="334"/>
                  </a:lnTo>
                  <a:lnTo>
                    <a:pt x="789" y="334"/>
                  </a:lnTo>
                  <a:lnTo>
                    <a:pt x="787" y="336"/>
                  </a:lnTo>
                  <a:lnTo>
                    <a:pt x="785" y="336"/>
                  </a:lnTo>
                  <a:lnTo>
                    <a:pt x="783" y="336"/>
                  </a:lnTo>
                  <a:lnTo>
                    <a:pt x="783" y="338"/>
                  </a:lnTo>
                  <a:lnTo>
                    <a:pt x="781" y="342"/>
                  </a:lnTo>
                  <a:lnTo>
                    <a:pt x="779" y="344"/>
                  </a:lnTo>
                  <a:lnTo>
                    <a:pt x="777" y="346"/>
                  </a:lnTo>
                  <a:lnTo>
                    <a:pt x="776" y="347"/>
                  </a:lnTo>
                  <a:lnTo>
                    <a:pt x="774" y="351"/>
                  </a:lnTo>
                  <a:lnTo>
                    <a:pt x="774" y="353"/>
                  </a:lnTo>
                  <a:lnTo>
                    <a:pt x="772" y="353"/>
                  </a:lnTo>
                  <a:lnTo>
                    <a:pt x="770" y="353"/>
                  </a:lnTo>
                  <a:lnTo>
                    <a:pt x="768" y="355"/>
                  </a:lnTo>
                  <a:lnTo>
                    <a:pt x="766" y="355"/>
                  </a:lnTo>
                  <a:lnTo>
                    <a:pt x="766" y="357"/>
                  </a:lnTo>
                  <a:lnTo>
                    <a:pt x="764" y="361"/>
                  </a:lnTo>
                  <a:lnTo>
                    <a:pt x="762" y="363"/>
                  </a:lnTo>
                  <a:lnTo>
                    <a:pt x="762" y="365"/>
                  </a:lnTo>
                  <a:lnTo>
                    <a:pt x="760" y="366"/>
                  </a:lnTo>
                  <a:lnTo>
                    <a:pt x="758" y="366"/>
                  </a:lnTo>
                  <a:lnTo>
                    <a:pt x="758" y="365"/>
                  </a:lnTo>
                  <a:lnTo>
                    <a:pt x="756" y="363"/>
                  </a:lnTo>
                  <a:lnTo>
                    <a:pt x="755" y="361"/>
                  </a:lnTo>
                  <a:lnTo>
                    <a:pt x="751" y="361"/>
                  </a:lnTo>
                  <a:lnTo>
                    <a:pt x="749" y="361"/>
                  </a:lnTo>
                  <a:lnTo>
                    <a:pt x="749" y="357"/>
                  </a:lnTo>
                  <a:lnTo>
                    <a:pt x="747" y="357"/>
                  </a:lnTo>
                  <a:lnTo>
                    <a:pt x="743" y="355"/>
                  </a:lnTo>
                  <a:lnTo>
                    <a:pt x="736" y="353"/>
                  </a:lnTo>
                  <a:lnTo>
                    <a:pt x="736" y="351"/>
                  </a:lnTo>
                  <a:lnTo>
                    <a:pt x="734" y="351"/>
                  </a:lnTo>
                  <a:lnTo>
                    <a:pt x="732" y="349"/>
                  </a:lnTo>
                  <a:lnTo>
                    <a:pt x="732" y="347"/>
                  </a:lnTo>
                  <a:lnTo>
                    <a:pt x="734" y="347"/>
                  </a:lnTo>
                  <a:lnTo>
                    <a:pt x="734" y="346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36" y="338"/>
                  </a:lnTo>
                  <a:lnTo>
                    <a:pt x="736" y="334"/>
                  </a:lnTo>
                  <a:lnTo>
                    <a:pt x="736" y="330"/>
                  </a:lnTo>
                  <a:lnTo>
                    <a:pt x="737" y="327"/>
                  </a:lnTo>
                  <a:lnTo>
                    <a:pt x="736" y="327"/>
                  </a:lnTo>
                  <a:lnTo>
                    <a:pt x="734" y="325"/>
                  </a:lnTo>
                  <a:lnTo>
                    <a:pt x="732" y="327"/>
                  </a:lnTo>
                  <a:lnTo>
                    <a:pt x="728" y="328"/>
                  </a:lnTo>
                  <a:lnTo>
                    <a:pt x="724" y="328"/>
                  </a:lnTo>
                  <a:lnTo>
                    <a:pt x="722" y="328"/>
                  </a:lnTo>
                  <a:lnTo>
                    <a:pt x="720" y="328"/>
                  </a:lnTo>
                  <a:lnTo>
                    <a:pt x="718" y="328"/>
                  </a:lnTo>
                  <a:lnTo>
                    <a:pt x="717" y="330"/>
                  </a:lnTo>
                  <a:lnTo>
                    <a:pt x="715" y="330"/>
                  </a:lnTo>
                  <a:lnTo>
                    <a:pt x="713" y="332"/>
                  </a:lnTo>
                  <a:lnTo>
                    <a:pt x="713" y="330"/>
                  </a:lnTo>
                  <a:lnTo>
                    <a:pt x="711" y="330"/>
                  </a:lnTo>
                  <a:lnTo>
                    <a:pt x="707" y="330"/>
                  </a:lnTo>
                  <a:lnTo>
                    <a:pt x="705" y="330"/>
                  </a:lnTo>
                  <a:lnTo>
                    <a:pt x="703" y="328"/>
                  </a:lnTo>
                  <a:lnTo>
                    <a:pt x="703" y="327"/>
                  </a:lnTo>
                  <a:lnTo>
                    <a:pt x="701" y="327"/>
                  </a:lnTo>
                  <a:lnTo>
                    <a:pt x="699" y="325"/>
                  </a:lnTo>
                  <a:lnTo>
                    <a:pt x="699" y="323"/>
                  </a:lnTo>
                  <a:lnTo>
                    <a:pt x="698" y="321"/>
                  </a:lnTo>
                  <a:lnTo>
                    <a:pt x="696" y="319"/>
                  </a:lnTo>
                  <a:lnTo>
                    <a:pt x="694" y="319"/>
                  </a:lnTo>
                  <a:lnTo>
                    <a:pt x="692" y="319"/>
                  </a:lnTo>
                  <a:lnTo>
                    <a:pt x="690" y="317"/>
                  </a:lnTo>
                  <a:lnTo>
                    <a:pt x="684" y="315"/>
                  </a:lnTo>
                  <a:lnTo>
                    <a:pt x="682" y="315"/>
                  </a:lnTo>
                  <a:lnTo>
                    <a:pt x="680" y="315"/>
                  </a:lnTo>
                  <a:lnTo>
                    <a:pt x="679" y="315"/>
                  </a:lnTo>
                  <a:lnTo>
                    <a:pt x="677" y="315"/>
                  </a:lnTo>
                  <a:lnTo>
                    <a:pt x="675" y="313"/>
                  </a:lnTo>
                  <a:lnTo>
                    <a:pt x="673" y="313"/>
                  </a:lnTo>
                  <a:lnTo>
                    <a:pt x="671" y="315"/>
                  </a:lnTo>
                  <a:lnTo>
                    <a:pt x="669" y="315"/>
                  </a:lnTo>
                  <a:lnTo>
                    <a:pt x="667" y="317"/>
                  </a:lnTo>
                  <a:lnTo>
                    <a:pt x="665" y="317"/>
                  </a:lnTo>
                  <a:lnTo>
                    <a:pt x="663" y="321"/>
                  </a:lnTo>
                  <a:lnTo>
                    <a:pt x="661" y="321"/>
                  </a:lnTo>
                  <a:lnTo>
                    <a:pt x="660" y="319"/>
                  </a:lnTo>
                  <a:lnTo>
                    <a:pt x="658" y="319"/>
                  </a:lnTo>
                  <a:lnTo>
                    <a:pt x="654" y="317"/>
                  </a:lnTo>
                  <a:lnTo>
                    <a:pt x="650" y="315"/>
                  </a:lnTo>
                  <a:lnTo>
                    <a:pt x="644" y="313"/>
                  </a:lnTo>
                  <a:lnTo>
                    <a:pt x="637" y="311"/>
                  </a:lnTo>
                  <a:lnTo>
                    <a:pt x="633" y="311"/>
                  </a:lnTo>
                  <a:lnTo>
                    <a:pt x="631" y="311"/>
                  </a:lnTo>
                  <a:lnTo>
                    <a:pt x="629" y="311"/>
                  </a:lnTo>
                  <a:lnTo>
                    <a:pt x="620" y="313"/>
                  </a:lnTo>
                  <a:lnTo>
                    <a:pt x="618" y="313"/>
                  </a:lnTo>
                  <a:lnTo>
                    <a:pt x="616" y="313"/>
                  </a:lnTo>
                  <a:lnTo>
                    <a:pt x="612" y="313"/>
                  </a:lnTo>
                  <a:lnTo>
                    <a:pt x="610" y="313"/>
                  </a:lnTo>
                  <a:lnTo>
                    <a:pt x="606" y="313"/>
                  </a:lnTo>
                  <a:lnTo>
                    <a:pt x="604" y="313"/>
                  </a:lnTo>
                  <a:lnTo>
                    <a:pt x="604" y="315"/>
                  </a:lnTo>
                  <a:lnTo>
                    <a:pt x="603" y="313"/>
                  </a:lnTo>
                  <a:lnTo>
                    <a:pt x="599" y="311"/>
                  </a:lnTo>
                  <a:lnTo>
                    <a:pt x="597" y="309"/>
                  </a:lnTo>
                  <a:lnTo>
                    <a:pt x="595" y="309"/>
                  </a:lnTo>
                  <a:lnTo>
                    <a:pt x="593" y="309"/>
                  </a:lnTo>
                  <a:lnTo>
                    <a:pt x="591" y="309"/>
                  </a:lnTo>
                  <a:lnTo>
                    <a:pt x="589" y="309"/>
                  </a:lnTo>
                  <a:lnTo>
                    <a:pt x="587" y="309"/>
                  </a:lnTo>
                  <a:lnTo>
                    <a:pt x="584" y="308"/>
                  </a:lnTo>
                  <a:lnTo>
                    <a:pt x="576" y="308"/>
                  </a:lnTo>
                  <a:lnTo>
                    <a:pt x="574" y="308"/>
                  </a:lnTo>
                  <a:lnTo>
                    <a:pt x="572" y="308"/>
                  </a:lnTo>
                  <a:lnTo>
                    <a:pt x="570" y="309"/>
                  </a:lnTo>
                  <a:lnTo>
                    <a:pt x="568" y="309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1" y="311"/>
                  </a:lnTo>
                  <a:lnTo>
                    <a:pt x="559" y="311"/>
                  </a:lnTo>
                  <a:lnTo>
                    <a:pt x="557" y="311"/>
                  </a:lnTo>
                  <a:lnTo>
                    <a:pt x="555" y="309"/>
                  </a:lnTo>
                  <a:lnTo>
                    <a:pt x="553" y="308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49" y="306"/>
                  </a:lnTo>
                  <a:lnTo>
                    <a:pt x="549" y="304"/>
                  </a:lnTo>
                  <a:lnTo>
                    <a:pt x="547" y="302"/>
                  </a:lnTo>
                  <a:lnTo>
                    <a:pt x="546" y="298"/>
                  </a:lnTo>
                  <a:lnTo>
                    <a:pt x="544" y="298"/>
                  </a:lnTo>
                  <a:lnTo>
                    <a:pt x="538" y="298"/>
                  </a:lnTo>
                  <a:lnTo>
                    <a:pt x="532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7" y="306"/>
                  </a:lnTo>
                  <a:lnTo>
                    <a:pt x="525" y="306"/>
                  </a:lnTo>
                  <a:lnTo>
                    <a:pt x="525" y="308"/>
                  </a:lnTo>
                  <a:lnTo>
                    <a:pt x="523" y="309"/>
                  </a:lnTo>
                  <a:lnTo>
                    <a:pt x="521" y="311"/>
                  </a:lnTo>
                  <a:lnTo>
                    <a:pt x="517" y="313"/>
                  </a:lnTo>
                  <a:lnTo>
                    <a:pt x="513" y="313"/>
                  </a:lnTo>
                  <a:lnTo>
                    <a:pt x="511" y="315"/>
                  </a:lnTo>
                  <a:lnTo>
                    <a:pt x="508" y="315"/>
                  </a:lnTo>
                  <a:lnTo>
                    <a:pt x="506" y="315"/>
                  </a:lnTo>
                  <a:lnTo>
                    <a:pt x="504" y="313"/>
                  </a:lnTo>
                  <a:lnTo>
                    <a:pt x="500" y="313"/>
                  </a:lnTo>
                  <a:lnTo>
                    <a:pt x="496" y="311"/>
                  </a:lnTo>
                  <a:lnTo>
                    <a:pt x="492" y="311"/>
                  </a:lnTo>
                  <a:lnTo>
                    <a:pt x="487" y="311"/>
                  </a:lnTo>
                  <a:lnTo>
                    <a:pt x="481" y="311"/>
                  </a:lnTo>
                  <a:lnTo>
                    <a:pt x="471" y="311"/>
                  </a:lnTo>
                  <a:lnTo>
                    <a:pt x="452" y="315"/>
                  </a:lnTo>
                  <a:lnTo>
                    <a:pt x="451" y="315"/>
                  </a:lnTo>
                  <a:lnTo>
                    <a:pt x="449" y="315"/>
                  </a:lnTo>
                  <a:lnTo>
                    <a:pt x="447" y="317"/>
                  </a:lnTo>
                  <a:lnTo>
                    <a:pt x="445" y="317"/>
                  </a:lnTo>
                  <a:lnTo>
                    <a:pt x="443" y="317"/>
                  </a:lnTo>
                  <a:lnTo>
                    <a:pt x="443" y="319"/>
                  </a:lnTo>
                  <a:lnTo>
                    <a:pt x="441" y="319"/>
                  </a:lnTo>
                  <a:lnTo>
                    <a:pt x="439" y="323"/>
                  </a:lnTo>
                  <a:lnTo>
                    <a:pt x="439" y="325"/>
                  </a:lnTo>
                  <a:lnTo>
                    <a:pt x="437" y="327"/>
                  </a:lnTo>
                  <a:lnTo>
                    <a:pt x="435" y="328"/>
                  </a:lnTo>
                  <a:lnTo>
                    <a:pt x="433" y="330"/>
                  </a:lnTo>
                  <a:lnTo>
                    <a:pt x="433" y="332"/>
                  </a:lnTo>
                  <a:lnTo>
                    <a:pt x="430" y="334"/>
                  </a:lnTo>
                  <a:lnTo>
                    <a:pt x="430" y="336"/>
                  </a:lnTo>
                  <a:lnTo>
                    <a:pt x="428" y="336"/>
                  </a:lnTo>
                  <a:lnTo>
                    <a:pt x="424" y="332"/>
                  </a:lnTo>
                  <a:lnTo>
                    <a:pt x="420" y="332"/>
                  </a:lnTo>
                  <a:lnTo>
                    <a:pt x="416" y="332"/>
                  </a:lnTo>
                  <a:lnTo>
                    <a:pt x="414" y="332"/>
                  </a:lnTo>
                  <a:lnTo>
                    <a:pt x="413" y="332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3" y="332"/>
                  </a:lnTo>
                  <a:lnTo>
                    <a:pt x="401" y="332"/>
                  </a:lnTo>
                  <a:lnTo>
                    <a:pt x="397" y="332"/>
                  </a:lnTo>
                  <a:lnTo>
                    <a:pt x="392" y="330"/>
                  </a:lnTo>
                  <a:lnTo>
                    <a:pt x="380" y="332"/>
                  </a:lnTo>
                  <a:lnTo>
                    <a:pt x="376" y="330"/>
                  </a:lnTo>
                  <a:lnTo>
                    <a:pt x="375" y="330"/>
                  </a:lnTo>
                  <a:lnTo>
                    <a:pt x="373" y="330"/>
                  </a:lnTo>
                  <a:lnTo>
                    <a:pt x="373" y="328"/>
                  </a:lnTo>
                  <a:lnTo>
                    <a:pt x="371" y="328"/>
                  </a:lnTo>
                  <a:lnTo>
                    <a:pt x="371" y="330"/>
                  </a:lnTo>
                  <a:lnTo>
                    <a:pt x="367" y="334"/>
                  </a:lnTo>
                  <a:lnTo>
                    <a:pt x="365" y="336"/>
                  </a:lnTo>
                  <a:lnTo>
                    <a:pt x="365" y="338"/>
                  </a:lnTo>
                  <a:lnTo>
                    <a:pt x="363" y="340"/>
                  </a:lnTo>
                  <a:lnTo>
                    <a:pt x="361" y="344"/>
                  </a:lnTo>
                  <a:lnTo>
                    <a:pt x="359" y="344"/>
                  </a:lnTo>
                  <a:lnTo>
                    <a:pt x="357" y="344"/>
                  </a:lnTo>
                  <a:lnTo>
                    <a:pt x="354" y="344"/>
                  </a:lnTo>
                  <a:lnTo>
                    <a:pt x="350" y="346"/>
                  </a:lnTo>
                  <a:lnTo>
                    <a:pt x="350" y="347"/>
                  </a:lnTo>
                  <a:lnTo>
                    <a:pt x="348" y="349"/>
                  </a:lnTo>
                  <a:lnTo>
                    <a:pt x="346" y="349"/>
                  </a:lnTo>
                  <a:lnTo>
                    <a:pt x="344" y="347"/>
                  </a:lnTo>
                  <a:lnTo>
                    <a:pt x="340" y="347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5" y="349"/>
                  </a:lnTo>
                  <a:lnTo>
                    <a:pt x="335" y="347"/>
                  </a:lnTo>
                  <a:lnTo>
                    <a:pt x="333" y="346"/>
                  </a:lnTo>
                  <a:lnTo>
                    <a:pt x="331" y="346"/>
                  </a:lnTo>
                  <a:lnTo>
                    <a:pt x="331" y="347"/>
                  </a:lnTo>
                  <a:lnTo>
                    <a:pt x="329" y="347"/>
                  </a:lnTo>
                  <a:lnTo>
                    <a:pt x="329" y="349"/>
                  </a:lnTo>
                  <a:lnTo>
                    <a:pt x="325" y="349"/>
                  </a:lnTo>
                  <a:lnTo>
                    <a:pt x="323" y="351"/>
                  </a:lnTo>
                  <a:lnTo>
                    <a:pt x="325" y="353"/>
                  </a:lnTo>
                  <a:lnTo>
                    <a:pt x="325" y="357"/>
                  </a:lnTo>
                  <a:lnTo>
                    <a:pt x="323" y="359"/>
                  </a:lnTo>
                  <a:lnTo>
                    <a:pt x="323" y="361"/>
                  </a:lnTo>
                  <a:lnTo>
                    <a:pt x="323" y="365"/>
                  </a:lnTo>
                  <a:lnTo>
                    <a:pt x="321" y="365"/>
                  </a:lnTo>
                  <a:lnTo>
                    <a:pt x="321" y="368"/>
                  </a:lnTo>
                  <a:lnTo>
                    <a:pt x="323" y="368"/>
                  </a:lnTo>
                  <a:lnTo>
                    <a:pt x="325" y="368"/>
                  </a:lnTo>
                  <a:lnTo>
                    <a:pt x="325" y="370"/>
                  </a:lnTo>
                  <a:lnTo>
                    <a:pt x="323" y="372"/>
                  </a:lnTo>
                  <a:lnTo>
                    <a:pt x="321" y="374"/>
                  </a:lnTo>
                  <a:lnTo>
                    <a:pt x="319" y="376"/>
                  </a:lnTo>
                  <a:lnTo>
                    <a:pt x="318" y="376"/>
                  </a:lnTo>
                  <a:lnTo>
                    <a:pt x="316" y="376"/>
                  </a:lnTo>
                  <a:lnTo>
                    <a:pt x="314" y="378"/>
                  </a:lnTo>
                  <a:lnTo>
                    <a:pt x="314" y="376"/>
                  </a:lnTo>
                  <a:lnTo>
                    <a:pt x="312" y="376"/>
                  </a:lnTo>
                  <a:lnTo>
                    <a:pt x="310" y="376"/>
                  </a:lnTo>
                  <a:lnTo>
                    <a:pt x="306" y="374"/>
                  </a:lnTo>
                  <a:lnTo>
                    <a:pt x="306" y="372"/>
                  </a:lnTo>
                  <a:lnTo>
                    <a:pt x="306" y="374"/>
                  </a:lnTo>
                  <a:lnTo>
                    <a:pt x="304" y="374"/>
                  </a:lnTo>
                  <a:lnTo>
                    <a:pt x="304" y="372"/>
                  </a:lnTo>
                  <a:lnTo>
                    <a:pt x="302" y="372"/>
                  </a:lnTo>
                  <a:lnTo>
                    <a:pt x="300" y="372"/>
                  </a:lnTo>
                  <a:lnTo>
                    <a:pt x="299" y="372"/>
                  </a:lnTo>
                  <a:lnTo>
                    <a:pt x="297" y="372"/>
                  </a:lnTo>
                  <a:lnTo>
                    <a:pt x="295" y="372"/>
                  </a:lnTo>
                  <a:lnTo>
                    <a:pt x="293" y="372"/>
                  </a:lnTo>
                  <a:lnTo>
                    <a:pt x="291" y="372"/>
                  </a:lnTo>
                  <a:lnTo>
                    <a:pt x="289" y="372"/>
                  </a:lnTo>
                  <a:lnTo>
                    <a:pt x="289" y="374"/>
                  </a:lnTo>
                  <a:lnTo>
                    <a:pt x="287" y="374"/>
                  </a:lnTo>
                  <a:lnTo>
                    <a:pt x="285" y="374"/>
                  </a:lnTo>
                  <a:lnTo>
                    <a:pt x="285" y="376"/>
                  </a:lnTo>
                  <a:lnTo>
                    <a:pt x="283" y="376"/>
                  </a:lnTo>
                  <a:lnTo>
                    <a:pt x="283" y="378"/>
                  </a:lnTo>
                  <a:lnTo>
                    <a:pt x="283" y="380"/>
                  </a:lnTo>
                  <a:lnTo>
                    <a:pt x="283" y="382"/>
                  </a:lnTo>
                  <a:lnTo>
                    <a:pt x="283" y="384"/>
                  </a:lnTo>
                  <a:lnTo>
                    <a:pt x="281" y="384"/>
                  </a:lnTo>
                  <a:lnTo>
                    <a:pt x="280" y="385"/>
                  </a:lnTo>
                  <a:lnTo>
                    <a:pt x="280" y="387"/>
                  </a:lnTo>
                  <a:lnTo>
                    <a:pt x="280" y="389"/>
                  </a:lnTo>
                  <a:lnTo>
                    <a:pt x="278" y="391"/>
                  </a:lnTo>
                  <a:lnTo>
                    <a:pt x="276" y="391"/>
                  </a:lnTo>
                  <a:lnTo>
                    <a:pt x="274" y="391"/>
                  </a:lnTo>
                  <a:lnTo>
                    <a:pt x="274" y="393"/>
                  </a:lnTo>
                  <a:lnTo>
                    <a:pt x="272" y="393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8" y="391"/>
                  </a:lnTo>
                  <a:lnTo>
                    <a:pt x="266" y="391"/>
                  </a:lnTo>
                  <a:lnTo>
                    <a:pt x="264" y="391"/>
                  </a:lnTo>
                  <a:lnTo>
                    <a:pt x="262" y="391"/>
                  </a:lnTo>
                  <a:lnTo>
                    <a:pt x="261" y="389"/>
                  </a:lnTo>
                  <a:lnTo>
                    <a:pt x="259" y="389"/>
                  </a:lnTo>
                  <a:lnTo>
                    <a:pt x="257" y="389"/>
                  </a:lnTo>
                  <a:lnTo>
                    <a:pt x="255" y="389"/>
                  </a:lnTo>
                  <a:lnTo>
                    <a:pt x="255" y="387"/>
                  </a:lnTo>
                  <a:lnTo>
                    <a:pt x="253" y="385"/>
                  </a:lnTo>
                  <a:lnTo>
                    <a:pt x="251" y="385"/>
                  </a:lnTo>
                  <a:lnTo>
                    <a:pt x="249" y="384"/>
                  </a:lnTo>
                  <a:lnTo>
                    <a:pt x="247" y="384"/>
                  </a:lnTo>
                  <a:lnTo>
                    <a:pt x="245" y="384"/>
                  </a:lnTo>
                  <a:lnTo>
                    <a:pt x="243" y="384"/>
                  </a:lnTo>
                  <a:lnTo>
                    <a:pt x="243" y="382"/>
                  </a:lnTo>
                  <a:lnTo>
                    <a:pt x="242" y="382"/>
                  </a:lnTo>
                  <a:lnTo>
                    <a:pt x="240" y="382"/>
                  </a:lnTo>
                  <a:lnTo>
                    <a:pt x="238" y="380"/>
                  </a:lnTo>
                  <a:lnTo>
                    <a:pt x="238" y="378"/>
                  </a:lnTo>
                  <a:lnTo>
                    <a:pt x="236" y="378"/>
                  </a:lnTo>
                  <a:lnTo>
                    <a:pt x="236" y="376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2" y="370"/>
                  </a:lnTo>
                  <a:lnTo>
                    <a:pt x="232" y="368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6" y="366"/>
                  </a:lnTo>
                  <a:lnTo>
                    <a:pt x="224" y="366"/>
                  </a:lnTo>
                  <a:lnTo>
                    <a:pt x="224" y="368"/>
                  </a:lnTo>
                  <a:lnTo>
                    <a:pt x="223" y="370"/>
                  </a:lnTo>
                  <a:lnTo>
                    <a:pt x="221" y="372"/>
                  </a:lnTo>
                  <a:lnTo>
                    <a:pt x="221" y="374"/>
                  </a:lnTo>
                  <a:lnTo>
                    <a:pt x="219" y="376"/>
                  </a:lnTo>
                  <a:lnTo>
                    <a:pt x="219" y="378"/>
                  </a:lnTo>
                  <a:lnTo>
                    <a:pt x="217" y="380"/>
                  </a:lnTo>
                  <a:lnTo>
                    <a:pt x="215" y="382"/>
                  </a:lnTo>
                  <a:lnTo>
                    <a:pt x="213" y="384"/>
                  </a:lnTo>
                  <a:lnTo>
                    <a:pt x="211" y="385"/>
                  </a:lnTo>
                  <a:lnTo>
                    <a:pt x="207" y="387"/>
                  </a:lnTo>
                  <a:lnTo>
                    <a:pt x="205" y="387"/>
                  </a:lnTo>
                  <a:lnTo>
                    <a:pt x="204" y="389"/>
                  </a:lnTo>
                  <a:lnTo>
                    <a:pt x="202" y="393"/>
                  </a:lnTo>
                  <a:lnTo>
                    <a:pt x="196" y="401"/>
                  </a:lnTo>
                  <a:lnTo>
                    <a:pt x="196" y="403"/>
                  </a:lnTo>
                  <a:lnTo>
                    <a:pt x="194" y="404"/>
                  </a:lnTo>
                  <a:lnTo>
                    <a:pt x="192" y="404"/>
                  </a:lnTo>
                  <a:lnTo>
                    <a:pt x="190" y="406"/>
                  </a:lnTo>
                  <a:lnTo>
                    <a:pt x="190" y="408"/>
                  </a:lnTo>
                  <a:lnTo>
                    <a:pt x="188" y="412"/>
                  </a:lnTo>
                  <a:lnTo>
                    <a:pt x="186" y="412"/>
                  </a:lnTo>
                  <a:lnTo>
                    <a:pt x="185" y="412"/>
                  </a:lnTo>
                  <a:lnTo>
                    <a:pt x="183" y="412"/>
                  </a:lnTo>
                  <a:lnTo>
                    <a:pt x="181" y="414"/>
                  </a:lnTo>
                  <a:lnTo>
                    <a:pt x="179" y="414"/>
                  </a:lnTo>
                  <a:lnTo>
                    <a:pt x="175" y="414"/>
                  </a:lnTo>
                  <a:lnTo>
                    <a:pt x="173" y="414"/>
                  </a:lnTo>
                  <a:lnTo>
                    <a:pt x="169" y="414"/>
                  </a:lnTo>
                  <a:lnTo>
                    <a:pt x="166" y="416"/>
                  </a:lnTo>
                  <a:lnTo>
                    <a:pt x="164" y="416"/>
                  </a:lnTo>
                  <a:lnTo>
                    <a:pt x="158" y="416"/>
                  </a:lnTo>
                  <a:lnTo>
                    <a:pt x="154" y="418"/>
                  </a:lnTo>
                  <a:lnTo>
                    <a:pt x="152" y="418"/>
                  </a:lnTo>
                  <a:lnTo>
                    <a:pt x="150" y="418"/>
                  </a:lnTo>
                  <a:lnTo>
                    <a:pt x="150" y="420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7" y="422"/>
                  </a:lnTo>
                  <a:lnTo>
                    <a:pt x="147" y="423"/>
                  </a:lnTo>
                  <a:lnTo>
                    <a:pt x="145" y="423"/>
                  </a:lnTo>
                  <a:lnTo>
                    <a:pt x="143" y="423"/>
                  </a:lnTo>
                  <a:lnTo>
                    <a:pt x="141" y="423"/>
                  </a:lnTo>
                  <a:lnTo>
                    <a:pt x="141" y="422"/>
                  </a:lnTo>
                  <a:lnTo>
                    <a:pt x="143" y="422"/>
                  </a:lnTo>
                  <a:lnTo>
                    <a:pt x="141" y="420"/>
                  </a:lnTo>
                  <a:lnTo>
                    <a:pt x="139" y="422"/>
                  </a:lnTo>
                  <a:lnTo>
                    <a:pt x="139" y="423"/>
                  </a:lnTo>
                  <a:lnTo>
                    <a:pt x="139" y="425"/>
                  </a:lnTo>
                  <a:lnTo>
                    <a:pt x="139" y="427"/>
                  </a:lnTo>
                  <a:lnTo>
                    <a:pt x="137" y="427"/>
                  </a:lnTo>
                  <a:lnTo>
                    <a:pt x="137" y="429"/>
                  </a:lnTo>
                  <a:lnTo>
                    <a:pt x="135" y="429"/>
                  </a:lnTo>
                  <a:lnTo>
                    <a:pt x="133" y="431"/>
                  </a:lnTo>
                  <a:lnTo>
                    <a:pt x="133" y="433"/>
                  </a:lnTo>
                  <a:lnTo>
                    <a:pt x="135" y="435"/>
                  </a:lnTo>
                  <a:lnTo>
                    <a:pt x="137" y="435"/>
                  </a:lnTo>
                  <a:lnTo>
                    <a:pt x="139" y="435"/>
                  </a:lnTo>
                  <a:lnTo>
                    <a:pt x="141" y="435"/>
                  </a:lnTo>
                  <a:lnTo>
                    <a:pt x="143" y="435"/>
                  </a:lnTo>
                  <a:lnTo>
                    <a:pt x="145" y="435"/>
                  </a:lnTo>
                  <a:lnTo>
                    <a:pt x="145" y="437"/>
                  </a:lnTo>
                  <a:lnTo>
                    <a:pt x="143" y="437"/>
                  </a:lnTo>
                  <a:lnTo>
                    <a:pt x="143" y="439"/>
                  </a:lnTo>
                  <a:lnTo>
                    <a:pt x="141" y="439"/>
                  </a:lnTo>
                  <a:lnTo>
                    <a:pt x="139" y="439"/>
                  </a:lnTo>
                  <a:lnTo>
                    <a:pt x="137" y="439"/>
                  </a:lnTo>
                  <a:lnTo>
                    <a:pt x="137" y="441"/>
                  </a:lnTo>
                  <a:lnTo>
                    <a:pt x="139" y="441"/>
                  </a:lnTo>
                  <a:lnTo>
                    <a:pt x="137" y="442"/>
                  </a:lnTo>
                  <a:lnTo>
                    <a:pt x="139" y="442"/>
                  </a:lnTo>
                  <a:lnTo>
                    <a:pt x="139" y="444"/>
                  </a:lnTo>
                  <a:lnTo>
                    <a:pt x="139" y="446"/>
                  </a:lnTo>
                  <a:lnTo>
                    <a:pt x="139" y="448"/>
                  </a:lnTo>
                  <a:lnTo>
                    <a:pt x="139" y="450"/>
                  </a:lnTo>
                  <a:lnTo>
                    <a:pt x="139" y="452"/>
                  </a:lnTo>
                  <a:lnTo>
                    <a:pt x="137" y="452"/>
                  </a:lnTo>
                  <a:lnTo>
                    <a:pt x="135" y="452"/>
                  </a:lnTo>
                  <a:lnTo>
                    <a:pt x="135" y="454"/>
                  </a:lnTo>
                  <a:lnTo>
                    <a:pt x="135" y="456"/>
                  </a:lnTo>
                  <a:lnTo>
                    <a:pt x="135" y="458"/>
                  </a:lnTo>
                  <a:lnTo>
                    <a:pt x="137" y="460"/>
                  </a:lnTo>
                  <a:lnTo>
                    <a:pt x="137" y="461"/>
                  </a:lnTo>
                  <a:lnTo>
                    <a:pt x="135" y="463"/>
                  </a:lnTo>
                  <a:lnTo>
                    <a:pt x="135" y="461"/>
                  </a:lnTo>
                  <a:lnTo>
                    <a:pt x="133" y="461"/>
                  </a:lnTo>
                  <a:lnTo>
                    <a:pt x="133" y="460"/>
                  </a:lnTo>
                  <a:lnTo>
                    <a:pt x="131" y="460"/>
                  </a:lnTo>
                  <a:lnTo>
                    <a:pt x="129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29" y="465"/>
                  </a:lnTo>
                  <a:lnTo>
                    <a:pt x="131" y="465"/>
                  </a:lnTo>
                  <a:lnTo>
                    <a:pt x="133" y="465"/>
                  </a:lnTo>
                  <a:lnTo>
                    <a:pt x="135" y="467"/>
                  </a:lnTo>
                  <a:lnTo>
                    <a:pt x="135" y="469"/>
                  </a:lnTo>
                  <a:lnTo>
                    <a:pt x="135" y="471"/>
                  </a:lnTo>
                  <a:lnTo>
                    <a:pt x="133" y="473"/>
                  </a:lnTo>
                  <a:lnTo>
                    <a:pt x="131" y="473"/>
                  </a:lnTo>
                  <a:lnTo>
                    <a:pt x="129" y="473"/>
                  </a:lnTo>
                  <a:lnTo>
                    <a:pt x="129" y="475"/>
                  </a:lnTo>
                  <a:lnTo>
                    <a:pt x="128" y="475"/>
                  </a:lnTo>
                  <a:lnTo>
                    <a:pt x="126" y="475"/>
                  </a:lnTo>
                  <a:lnTo>
                    <a:pt x="126" y="477"/>
                  </a:lnTo>
                  <a:lnTo>
                    <a:pt x="128" y="479"/>
                  </a:lnTo>
                  <a:lnTo>
                    <a:pt x="128" y="480"/>
                  </a:lnTo>
                  <a:lnTo>
                    <a:pt x="129" y="480"/>
                  </a:lnTo>
                  <a:lnTo>
                    <a:pt x="129" y="482"/>
                  </a:lnTo>
                  <a:lnTo>
                    <a:pt x="128" y="482"/>
                  </a:lnTo>
                  <a:lnTo>
                    <a:pt x="128" y="484"/>
                  </a:lnTo>
                  <a:lnTo>
                    <a:pt x="126" y="484"/>
                  </a:lnTo>
                  <a:lnTo>
                    <a:pt x="126" y="486"/>
                  </a:lnTo>
                  <a:lnTo>
                    <a:pt x="128" y="486"/>
                  </a:lnTo>
                  <a:lnTo>
                    <a:pt x="128" y="488"/>
                  </a:lnTo>
                  <a:lnTo>
                    <a:pt x="126" y="488"/>
                  </a:lnTo>
                  <a:lnTo>
                    <a:pt x="128" y="490"/>
                  </a:lnTo>
                  <a:lnTo>
                    <a:pt x="128" y="492"/>
                  </a:lnTo>
                  <a:lnTo>
                    <a:pt x="129" y="494"/>
                  </a:lnTo>
                  <a:lnTo>
                    <a:pt x="128" y="494"/>
                  </a:lnTo>
                  <a:lnTo>
                    <a:pt x="128" y="496"/>
                  </a:lnTo>
                  <a:lnTo>
                    <a:pt x="128" y="498"/>
                  </a:lnTo>
                  <a:lnTo>
                    <a:pt x="128" y="499"/>
                  </a:lnTo>
                  <a:lnTo>
                    <a:pt x="126" y="498"/>
                  </a:lnTo>
                  <a:lnTo>
                    <a:pt x="126" y="499"/>
                  </a:lnTo>
                  <a:lnTo>
                    <a:pt x="124" y="501"/>
                  </a:lnTo>
                  <a:lnTo>
                    <a:pt x="124" y="503"/>
                  </a:lnTo>
                  <a:lnTo>
                    <a:pt x="124" y="505"/>
                  </a:lnTo>
                  <a:lnTo>
                    <a:pt x="124" y="507"/>
                  </a:lnTo>
                  <a:lnTo>
                    <a:pt x="122" y="507"/>
                  </a:lnTo>
                  <a:lnTo>
                    <a:pt x="122" y="509"/>
                  </a:lnTo>
                  <a:lnTo>
                    <a:pt x="120" y="509"/>
                  </a:lnTo>
                  <a:lnTo>
                    <a:pt x="118" y="511"/>
                  </a:lnTo>
                  <a:lnTo>
                    <a:pt x="118" y="513"/>
                  </a:lnTo>
                  <a:lnTo>
                    <a:pt x="118" y="515"/>
                  </a:lnTo>
                  <a:lnTo>
                    <a:pt x="116" y="517"/>
                  </a:lnTo>
                  <a:lnTo>
                    <a:pt x="114" y="517"/>
                  </a:lnTo>
                  <a:lnTo>
                    <a:pt x="112" y="517"/>
                  </a:lnTo>
                  <a:lnTo>
                    <a:pt x="112" y="518"/>
                  </a:lnTo>
                  <a:lnTo>
                    <a:pt x="112" y="520"/>
                  </a:lnTo>
                  <a:lnTo>
                    <a:pt x="112" y="522"/>
                  </a:lnTo>
                  <a:lnTo>
                    <a:pt x="110" y="522"/>
                  </a:lnTo>
                  <a:lnTo>
                    <a:pt x="109" y="522"/>
                  </a:lnTo>
                  <a:lnTo>
                    <a:pt x="109" y="520"/>
                  </a:lnTo>
                  <a:lnTo>
                    <a:pt x="107" y="520"/>
                  </a:lnTo>
                  <a:lnTo>
                    <a:pt x="105" y="520"/>
                  </a:lnTo>
                  <a:lnTo>
                    <a:pt x="105" y="518"/>
                  </a:lnTo>
                  <a:lnTo>
                    <a:pt x="103" y="518"/>
                  </a:lnTo>
                  <a:lnTo>
                    <a:pt x="101" y="517"/>
                  </a:lnTo>
                  <a:lnTo>
                    <a:pt x="101" y="515"/>
                  </a:lnTo>
                  <a:lnTo>
                    <a:pt x="99" y="515"/>
                  </a:lnTo>
                  <a:lnTo>
                    <a:pt x="99" y="513"/>
                  </a:lnTo>
                  <a:lnTo>
                    <a:pt x="99" y="511"/>
                  </a:lnTo>
                  <a:lnTo>
                    <a:pt x="97" y="511"/>
                  </a:lnTo>
                  <a:lnTo>
                    <a:pt x="97" y="509"/>
                  </a:lnTo>
                  <a:lnTo>
                    <a:pt x="95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1" y="505"/>
                  </a:lnTo>
                  <a:lnTo>
                    <a:pt x="90" y="505"/>
                  </a:lnTo>
                  <a:lnTo>
                    <a:pt x="88" y="505"/>
                  </a:lnTo>
                  <a:lnTo>
                    <a:pt x="86" y="505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2" y="505"/>
                  </a:lnTo>
                  <a:lnTo>
                    <a:pt x="82" y="507"/>
                  </a:lnTo>
                  <a:lnTo>
                    <a:pt x="80" y="507"/>
                  </a:lnTo>
                  <a:lnTo>
                    <a:pt x="78" y="507"/>
                  </a:lnTo>
                  <a:lnTo>
                    <a:pt x="78" y="509"/>
                  </a:lnTo>
                  <a:lnTo>
                    <a:pt x="76" y="509"/>
                  </a:lnTo>
                  <a:lnTo>
                    <a:pt x="74" y="509"/>
                  </a:lnTo>
                  <a:lnTo>
                    <a:pt x="74" y="511"/>
                  </a:lnTo>
                  <a:lnTo>
                    <a:pt x="74" y="513"/>
                  </a:lnTo>
                  <a:lnTo>
                    <a:pt x="74" y="515"/>
                  </a:lnTo>
                  <a:lnTo>
                    <a:pt x="74" y="517"/>
                  </a:lnTo>
                  <a:lnTo>
                    <a:pt x="74" y="518"/>
                  </a:lnTo>
                  <a:lnTo>
                    <a:pt x="74" y="520"/>
                  </a:lnTo>
                  <a:lnTo>
                    <a:pt x="76" y="520"/>
                  </a:lnTo>
                  <a:lnTo>
                    <a:pt x="76" y="522"/>
                  </a:lnTo>
                  <a:lnTo>
                    <a:pt x="74" y="524"/>
                  </a:lnTo>
                  <a:lnTo>
                    <a:pt x="72" y="524"/>
                  </a:lnTo>
                  <a:lnTo>
                    <a:pt x="72" y="526"/>
                  </a:lnTo>
                  <a:lnTo>
                    <a:pt x="71" y="526"/>
                  </a:lnTo>
                  <a:lnTo>
                    <a:pt x="69" y="526"/>
                  </a:lnTo>
                  <a:lnTo>
                    <a:pt x="69" y="524"/>
                  </a:lnTo>
                  <a:lnTo>
                    <a:pt x="67" y="524"/>
                  </a:lnTo>
                  <a:lnTo>
                    <a:pt x="65" y="524"/>
                  </a:lnTo>
                  <a:lnTo>
                    <a:pt x="63" y="524"/>
                  </a:lnTo>
                  <a:lnTo>
                    <a:pt x="63" y="522"/>
                  </a:lnTo>
                  <a:lnTo>
                    <a:pt x="61" y="522"/>
                  </a:lnTo>
                  <a:lnTo>
                    <a:pt x="61" y="520"/>
                  </a:lnTo>
                  <a:lnTo>
                    <a:pt x="59" y="520"/>
                  </a:lnTo>
                  <a:lnTo>
                    <a:pt x="57" y="520"/>
                  </a:lnTo>
                  <a:lnTo>
                    <a:pt x="57" y="518"/>
                  </a:lnTo>
                  <a:lnTo>
                    <a:pt x="55" y="518"/>
                  </a:lnTo>
                  <a:lnTo>
                    <a:pt x="55" y="517"/>
                  </a:lnTo>
                  <a:lnTo>
                    <a:pt x="55" y="515"/>
                  </a:lnTo>
                  <a:lnTo>
                    <a:pt x="53" y="515"/>
                  </a:lnTo>
                  <a:lnTo>
                    <a:pt x="53" y="513"/>
                  </a:lnTo>
                  <a:lnTo>
                    <a:pt x="53" y="511"/>
                  </a:lnTo>
                  <a:lnTo>
                    <a:pt x="52" y="511"/>
                  </a:lnTo>
                  <a:lnTo>
                    <a:pt x="52" y="509"/>
                  </a:lnTo>
                  <a:lnTo>
                    <a:pt x="52" y="507"/>
                  </a:lnTo>
                  <a:lnTo>
                    <a:pt x="52" y="505"/>
                  </a:lnTo>
                  <a:lnTo>
                    <a:pt x="52" y="503"/>
                  </a:lnTo>
                  <a:lnTo>
                    <a:pt x="52" y="501"/>
                  </a:lnTo>
                  <a:lnTo>
                    <a:pt x="50" y="501"/>
                  </a:lnTo>
                  <a:lnTo>
                    <a:pt x="52" y="501"/>
                  </a:lnTo>
                  <a:lnTo>
                    <a:pt x="52" y="499"/>
                  </a:lnTo>
                  <a:lnTo>
                    <a:pt x="52" y="498"/>
                  </a:lnTo>
                  <a:lnTo>
                    <a:pt x="52" y="496"/>
                  </a:lnTo>
                  <a:lnTo>
                    <a:pt x="52" y="494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0" y="490"/>
                  </a:lnTo>
                  <a:lnTo>
                    <a:pt x="48" y="488"/>
                  </a:lnTo>
                  <a:lnTo>
                    <a:pt x="48" y="486"/>
                  </a:lnTo>
                  <a:lnTo>
                    <a:pt x="46" y="486"/>
                  </a:lnTo>
                  <a:lnTo>
                    <a:pt x="44" y="486"/>
                  </a:lnTo>
                  <a:lnTo>
                    <a:pt x="42" y="484"/>
                  </a:lnTo>
                  <a:lnTo>
                    <a:pt x="40" y="484"/>
                  </a:lnTo>
                  <a:lnTo>
                    <a:pt x="40" y="482"/>
                  </a:lnTo>
                  <a:lnTo>
                    <a:pt x="38" y="482"/>
                  </a:lnTo>
                  <a:lnTo>
                    <a:pt x="38" y="480"/>
                  </a:lnTo>
                  <a:lnTo>
                    <a:pt x="36" y="480"/>
                  </a:lnTo>
                  <a:lnTo>
                    <a:pt x="34" y="482"/>
                  </a:lnTo>
                  <a:lnTo>
                    <a:pt x="33" y="482"/>
                  </a:lnTo>
                  <a:lnTo>
                    <a:pt x="31" y="482"/>
                  </a:lnTo>
                  <a:lnTo>
                    <a:pt x="31" y="484"/>
                  </a:lnTo>
                  <a:lnTo>
                    <a:pt x="29" y="484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5" y="486"/>
                  </a:lnTo>
                  <a:lnTo>
                    <a:pt x="23" y="488"/>
                  </a:lnTo>
                  <a:lnTo>
                    <a:pt x="21" y="488"/>
                  </a:lnTo>
                  <a:lnTo>
                    <a:pt x="19" y="488"/>
                  </a:lnTo>
                  <a:lnTo>
                    <a:pt x="17" y="488"/>
                  </a:lnTo>
                  <a:lnTo>
                    <a:pt x="15" y="488"/>
                  </a:lnTo>
                  <a:lnTo>
                    <a:pt x="14" y="488"/>
                  </a:lnTo>
                  <a:lnTo>
                    <a:pt x="14" y="490"/>
                  </a:lnTo>
                  <a:lnTo>
                    <a:pt x="12" y="490"/>
                  </a:lnTo>
                  <a:lnTo>
                    <a:pt x="10" y="490"/>
                  </a:lnTo>
                  <a:lnTo>
                    <a:pt x="8" y="488"/>
                  </a:lnTo>
                  <a:lnTo>
                    <a:pt x="6" y="488"/>
                  </a:lnTo>
                  <a:lnTo>
                    <a:pt x="4" y="488"/>
                  </a:lnTo>
                  <a:lnTo>
                    <a:pt x="2" y="488"/>
                  </a:lnTo>
                  <a:lnTo>
                    <a:pt x="0" y="488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F4865242-BB96-448D-85AE-450258A63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" y="3433"/>
              <a:ext cx="634" cy="483"/>
            </a:xfrm>
            <a:custGeom>
              <a:avLst/>
              <a:gdLst>
                <a:gd name="T0" fmla="*/ 617 w 634"/>
                <a:gd name="T1" fmla="*/ 470 h 483"/>
                <a:gd name="T2" fmla="*/ 619 w 634"/>
                <a:gd name="T3" fmla="*/ 443 h 483"/>
                <a:gd name="T4" fmla="*/ 621 w 634"/>
                <a:gd name="T5" fmla="*/ 420 h 483"/>
                <a:gd name="T6" fmla="*/ 596 w 634"/>
                <a:gd name="T7" fmla="*/ 422 h 483"/>
                <a:gd name="T8" fmla="*/ 596 w 634"/>
                <a:gd name="T9" fmla="*/ 445 h 483"/>
                <a:gd name="T10" fmla="*/ 575 w 634"/>
                <a:gd name="T11" fmla="*/ 452 h 483"/>
                <a:gd name="T12" fmla="*/ 556 w 634"/>
                <a:gd name="T13" fmla="*/ 433 h 483"/>
                <a:gd name="T14" fmla="*/ 535 w 634"/>
                <a:gd name="T15" fmla="*/ 441 h 483"/>
                <a:gd name="T16" fmla="*/ 518 w 634"/>
                <a:gd name="T17" fmla="*/ 460 h 483"/>
                <a:gd name="T18" fmla="*/ 497 w 634"/>
                <a:gd name="T19" fmla="*/ 454 h 483"/>
                <a:gd name="T20" fmla="*/ 488 w 634"/>
                <a:gd name="T21" fmla="*/ 430 h 483"/>
                <a:gd name="T22" fmla="*/ 473 w 634"/>
                <a:gd name="T23" fmla="*/ 414 h 483"/>
                <a:gd name="T24" fmla="*/ 456 w 634"/>
                <a:gd name="T25" fmla="*/ 426 h 483"/>
                <a:gd name="T26" fmla="*/ 442 w 634"/>
                <a:gd name="T27" fmla="*/ 411 h 483"/>
                <a:gd name="T28" fmla="*/ 431 w 634"/>
                <a:gd name="T29" fmla="*/ 394 h 483"/>
                <a:gd name="T30" fmla="*/ 446 w 634"/>
                <a:gd name="T31" fmla="*/ 392 h 483"/>
                <a:gd name="T32" fmla="*/ 448 w 634"/>
                <a:gd name="T33" fmla="*/ 365 h 483"/>
                <a:gd name="T34" fmla="*/ 423 w 634"/>
                <a:gd name="T35" fmla="*/ 352 h 483"/>
                <a:gd name="T36" fmla="*/ 406 w 634"/>
                <a:gd name="T37" fmla="*/ 342 h 483"/>
                <a:gd name="T38" fmla="*/ 387 w 634"/>
                <a:gd name="T39" fmla="*/ 335 h 483"/>
                <a:gd name="T40" fmla="*/ 368 w 634"/>
                <a:gd name="T41" fmla="*/ 331 h 483"/>
                <a:gd name="T42" fmla="*/ 355 w 634"/>
                <a:gd name="T43" fmla="*/ 340 h 483"/>
                <a:gd name="T44" fmla="*/ 334 w 634"/>
                <a:gd name="T45" fmla="*/ 325 h 483"/>
                <a:gd name="T46" fmla="*/ 338 w 634"/>
                <a:gd name="T47" fmla="*/ 300 h 483"/>
                <a:gd name="T48" fmla="*/ 347 w 634"/>
                <a:gd name="T49" fmla="*/ 287 h 483"/>
                <a:gd name="T50" fmla="*/ 328 w 634"/>
                <a:gd name="T51" fmla="*/ 274 h 483"/>
                <a:gd name="T52" fmla="*/ 324 w 634"/>
                <a:gd name="T53" fmla="*/ 253 h 483"/>
                <a:gd name="T54" fmla="*/ 338 w 634"/>
                <a:gd name="T55" fmla="*/ 243 h 483"/>
                <a:gd name="T56" fmla="*/ 321 w 634"/>
                <a:gd name="T57" fmla="*/ 226 h 483"/>
                <a:gd name="T58" fmla="*/ 304 w 634"/>
                <a:gd name="T59" fmla="*/ 217 h 483"/>
                <a:gd name="T60" fmla="*/ 309 w 634"/>
                <a:gd name="T61" fmla="*/ 196 h 483"/>
                <a:gd name="T62" fmla="*/ 290 w 634"/>
                <a:gd name="T63" fmla="*/ 209 h 483"/>
                <a:gd name="T64" fmla="*/ 285 w 634"/>
                <a:gd name="T65" fmla="*/ 200 h 483"/>
                <a:gd name="T66" fmla="*/ 269 w 634"/>
                <a:gd name="T67" fmla="*/ 196 h 483"/>
                <a:gd name="T68" fmla="*/ 281 w 634"/>
                <a:gd name="T69" fmla="*/ 185 h 483"/>
                <a:gd name="T70" fmla="*/ 277 w 634"/>
                <a:gd name="T71" fmla="*/ 179 h 483"/>
                <a:gd name="T72" fmla="*/ 273 w 634"/>
                <a:gd name="T73" fmla="*/ 158 h 483"/>
                <a:gd name="T74" fmla="*/ 260 w 634"/>
                <a:gd name="T75" fmla="*/ 152 h 483"/>
                <a:gd name="T76" fmla="*/ 258 w 634"/>
                <a:gd name="T77" fmla="*/ 147 h 483"/>
                <a:gd name="T78" fmla="*/ 262 w 634"/>
                <a:gd name="T79" fmla="*/ 122 h 483"/>
                <a:gd name="T80" fmla="*/ 241 w 634"/>
                <a:gd name="T81" fmla="*/ 135 h 483"/>
                <a:gd name="T82" fmla="*/ 247 w 634"/>
                <a:gd name="T83" fmla="*/ 114 h 483"/>
                <a:gd name="T84" fmla="*/ 247 w 634"/>
                <a:gd name="T85" fmla="*/ 97 h 483"/>
                <a:gd name="T86" fmla="*/ 241 w 634"/>
                <a:gd name="T87" fmla="*/ 80 h 483"/>
                <a:gd name="T88" fmla="*/ 233 w 634"/>
                <a:gd name="T89" fmla="*/ 69 h 483"/>
                <a:gd name="T90" fmla="*/ 212 w 634"/>
                <a:gd name="T91" fmla="*/ 84 h 483"/>
                <a:gd name="T92" fmla="*/ 197 w 634"/>
                <a:gd name="T93" fmla="*/ 78 h 483"/>
                <a:gd name="T94" fmla="*/ 190 w 634"/>
                <a:gd name="T95" fmla="*/ 63 h 483"/>
                <a:gd name="T96" fmla="*/ 171 w 634"/>
                <a:gd name="T97" fmla="*/ 67 h 483"/>
                <a:gd name="T98" fmla="*/ 146 w 634"/>
                <a:gd name="T99" fmla="*/ 67 h 483"/>
                <a:gd name="T100" fmla="*/ 131 w 634"/>
                <a:gd name="T101" fmla="*/ 65 h 483"/>
                <a:gd name="T102" fmla="*/ 119 w 634"/>
                <a:gd name="T103" fmla="*/ 74 h 483"/>
                <a:gd name="T104" fmla="*/ 98 w 634"/>
                <a:gd name="T105" fmla="*/ 74 h 483"/>
                <a:gd name="T106" fmla="*/ 81 w 634"/>
                <a:gd name="T107" fmla="*/ 78 h 483"/>
                <a:gd name="T108" fmla="*/ 60 w 634"/>
                <a:gd name="T109" fmla="*/ 76 h 483"/>
                <a:gd name="T110" fmla="*/ 43 w 634"/>
                <a:gd name="T111" fmla="*/ 65 h 483"/>
                <a:gd name="T112" fmla="*/ 30 w 634"/>
                <a:gd name="T113" fmla="*/ 50 h 483"/>
                <a:gd name="T114" fmla="*/ 26 w 634"/>
                <a:gd name="T115" fmla="*/ 35 h 483"/>
                <a:gd name="T116" fmla="*/ 13 w 634"/>
                <a:gd name="T117" fmla="*/ 23 h 483"/>
                <a:gd name="T118" fmla="*/ 0 w 634"/>
                <a:gd name="T119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4" h="483">
                  <a:moveTo>
                    <a:pt x="634" y="479"/>
                  </a:moveTo>
                  <a:lnTo>
                    <a:pt x="632" y="481"/>
                  </a:lnTo>
                  <a:lnTo>
                    <a:pt x="632" y="483"/>
                  </a:lnTo>
                  <a:lnTo>
                    <a:pt x="630" y="483"/>
                  </a:lnTo>
                  <a:lnTo>
                    <a:pt x="629" y="483"/>
                  </a:lnTo>
                  <a:lnTo>
                    <a:pt x="627" y="483"/>
                  </a:lnTo>
                  <a:lnTo>
                    <a:pt x="625" y="483"/>
                  </a:lnTo>
                  <a:lnTo>
                    <a:pt x="623" y="483"/>
                  </a:lnTo>
                  <a:lnTo>
                    <a:pt x="623" y="481"/>
                  </a:lnTo>
                  <a:lnTo>
                    <a:pt x="621" y="481"/>
                  </a:lnTo>
                  <a:lnTo>
                    <a:pt x="621" y="479"/>
                  </a:lnTo>
                  <a:lnTo>
                    <a:pt x="619" y="477"/>
                  </a:lnTo>
                  <a:lnTo>
                    <a:pt x="619" y="475"/>
                  </a:lnTo>
                  <a:lnTo>
                    <a:pt x="619" y="473"/>
                  </a:lnTo>
                  <a:lnTo>
                    <a:pt x="617" y="473"/>
                  </a:lnTo>
                  <a:lnTo>
                    <a:pt x="617" y="471"/>
                  </a:lnTo>
                  <a:lnTo>
                    <a:pt x="617" y="470"/>
                  </a:lnTo>
                  <a:lnTo>
                    <a:pt x="617" y="468"/>
                  </a:lnTo>
                  <a:lnTo>
                    <a:pt x="615" y="468"/>
                  </a:lnTo>
                  <a:lnTo>
                    <a:pt x="615" y="466"/>
                  </a:lnTo>
                  <a:lnTo>
                    <a:pt x="615" y="464"/>
                  </a:lnTo>
                  <a:lnTo>
                    <a:pt x="615" y="462"/>
                  </a:lnTo>
                  <a:lnTo>
                    <a:pt x="615" y="460"/>
                  </a:lnTo>
                  <a:lnTo>
                    <a:pt x="615" y="458"/>
                  </a:lnTo>
                  <a:lnTo>
                    <a:pt x="615" y="456"/>
                  </a:lnTo>
                  <a:lnTo>
                    <a:pt x="615" y="454"/>
                  </a:lnTo>
                  <a:lnTo>
                    <a:pt x="615" y="452"/>
                  </a:lnTo>
                  <a:lnTo>
                    <a:pt x="615" y="451"/>
                  </a:lnTo>
                  <a:lnTo>
                    <a:pt x="615" y="449"/>
                  </a:lnTo>
                  <a:lnTo>
                    <a:pt x="615" y="447"/>
                  </a:lnTo>
                  <a:lnTo>
                    <a:pt x="615" y="445"/>
                  </a:lnTo>
                  <a:lnTo>
                    <a:pt x="617" y="445"/>
                  </a:lnTo>
                  <a:lnTo>
                    <a:pt x="617" y="443"/>
                  </a:lnTo>
                  <a:lnTo>
                    <a:pt x="619" y="443"/>
                  </a:lnTo>
                  <a:lnTo>
                    <a:pt x="619" y="441"/>
                  </a:lnTo>
                  <a:lnTo>
                    <a:pt x="621" y="441"/>
                  </a:lnTo>
                  <a:lnTo>
                    <a:pt x="621" y="439"/>
                  </a:lnTo>
                  <a:lnTo>
                    <a:pt x="623" y="439"/>
                  </a:lnTo>
                  <a:lnTo>
                    <a:pt x="623" y="437"/>
                  </a:lnTo>
                  <a:lnTo>
                    <a:pt x="625" y="437"/>
                  </a:lnTo>
                  <a:lnTo>
                    <a:pt x="625" y="435"/>
                  </a:lnTo>
                  <a:lnTo>
                    <a:pt x="625" y="433"/>
                  </a:lnTo>
                  <a:lnTo>
                    <a:pt x="625" y="432"/>
                  </a:lnTo>
                  <a:lnTo>
                    <a:pt x="625" y="430"/>
                  </a:lnTo>
                  <a:lnTo>
                    <a:pt x="625" y="428"/>
                  </a:lnTo>
                  <a:lnTo>
                    <a:pt x="625" y="426"/>
                  </a:lnTo>
                  <a:lnTo>
                    <a:pt x="625" y="424"/>
                  </a:lnTo>
                  <a:lnTo>
                    <a:pt x="625" y="422"/>
                  </a:lnTo>
                  <a:lnTo>
                    <a:pt x="623" y="422"/>
                  </a:lnTo>
                  <a:lnTo>
                    <a:pt x="623" y="420"/>
                  </a:lnTo>
                  <a:lnTo>
                    <a:pt x="621" y="420"/>
                  </a:lnTo>
                  <a:lnTo>
                    <a:pt x="621" y="418"/>
                  </a:lnTo>
                  <a:lnTo>
                    <a:pt x="619" y="418"/>
                  </a:lnTo>
                  <a:lnTo>
                    <a:pt x="619" y="416"/>
                  </a:lnTo>
                  <a:lnTo>
                    <a:pt x="617" y="416"/>
                  </a:lnTo>
                  <a:lnTo>
                    <a:pt x="615" y="416"/>
                  </a:lnTo>
                  <a:lnTo>
                    <a:pt x="613" y="416"/>
                  </a:lnTo>
                  <a:lnTo>
                    <a:pt x="611" y="416"/>
                  </a:lnTo>
                  <a:lnTo>
                    <a:pt x="609" y="416"/>
                  </a:lnTo>
                  <a:lnTo>
                    <a:pt x="608" y="416"/>
                  </a:lnTo>
                  <a:lnTo>
                    <a:pt x="606" y="416"/>
                  </a:lnTo>
                  <a:lnTo>
                    <a:pt x="604" y="418"/>
                  </a:lnTo>
                  <a:lnTo>
                    <a:pt x="602" y="418"/>
                  </a:lnTo>
                  <a:lnTo>
                    <a:pt x="600" y="418"/>
                  </a:lnTo>
                  <a:lnTo>
                    <a:pt x="598" y="418"/>
                  </a:lnTo>
                  <a:lnTo>
                    <a:pt x="598" y="420"/>
                  </a:lnTo>
                  <a:lnTo>
                    <a:pt x="596" y="420"/>
                  </a:lnTo>
                  <a:lnTo>
                    <a:pt x="596" y="422"/>
                  </a:lnTo>
                  <a:lnTo>
                    <a:pt x="594" y="422"/>
                  </a:lnTo>
                  <a:lnTo>
                    <a:pt x="594" y="424"/>
                  </a:lnTo>
                  <a:lnTo>
                    <a:pt x="594" y="426"/>
                  </a:lnTo>
                  <a:lnTo>
                    <a:pt x="594" y="428"/>
                  </a:lnTo>
                  <a:lnTo>
                    <a:pt x="596" y="428"/>
                  </a:lnTo>
                  <a:lnTo>
                    <a:pt x="596" y="430"/>
                  </a:lnTo>
                  <a:lnTo>
                    <a:pt x="596" y="432"/>
                  </a:lnTo>
                  <a:lnTo>
                    <a:pt x="598" y="432"/>
                  </a:lnTo>
                  <a:lnTo>
                    <a:pt x="598" y="433"/>
                  </a:lnTo>
                  <a:lnTo>
                    <a:pt x="600" y="433"/>
                  </a:lnTo>
                  <a:lnTo>
                    <a:pt x="600" y="435"/>
                  </a:lnTo>
                  <a:lnTo>
                    <a:pt x="600" y="437"/>
                  </a:lnTo>
                  <a:lnTo>
                    <a:pt x="600" y="439"/>
                  </a:lnTo>
                  <a:lnTo>
                    <a:pt x="600" y="441"/>
                  </a:lnTo>
                  <a:lnTo>
                    <a:pt x="598" y="441"/>
                  </a:lnTo>
                  <a:lnTo>
                    <a:pt x="598" y="443"/>
                  </a:lnTo>
                  <a:lnTo>
                    <a:pt x="596" y="445"/>
                  </a:lnTo>
                  <a:lnTo>
                    <a:pt x="596" y="447"/>
                  </a:lnTo>
                  <a:lnTo>
                    <a:pt x="594" y="447"/>
                  </a:lnTo>
                  <a:lnTo>
                    <a:pt x="594" y="449"/>
                  </a:lnTo>
                  <a:lnTo>
                    <a:pt x="592" y="449"/>
                  </a:lnTo>
                  <a:lnTo>
                    <a:pt x="592" y="451"/>
                  </a:lnTo>
                  <a:lnTo>
                    <a:pt x="590" y="451"/>
                  </a:lnTo>
                  <a:lnTo>
                    <a:pt x="590" y="452"/>
                  </a:lnTo>
                  <a:lnTo>
                    <a:pt x="589" y="452"/>
                  </a:lnTo>
                  <a:lnTo>
                    <a:pt x="589" y="454"/>
                  </a:lnTo>
                  <a:lnTo>
                    <a:pt x="587" y="454"/>
                  </a:lnTo>
                  <a:lnTo>
                    <a:pt x="585" y="454"/>
                  </a:lnTo>
                  <a:lnTo>
                    <a:pt x="583" y="454"/>
                  </a:lnTo>
                  <a:lnTo>
                    <a:pt x="581" y="454"/>
                  </a:lnTo>
                  <a:lnTo>
                    <a:pt x="579" y="454"/>
                  </a:lnTo>
                  <a:lnTo>
                    <a:pt x="577" y="454"/>
                  </a:lnTo>
                  <a:lnTo>
                    <a:pt x="577" y="452"/>
                  </a:lnTo>
                  <a:lnTo>
                    <a:pt x="575" y="452"/>
                  </a:lnTo>
                  <a:lnTo>
                    <a:pt x="573" y="451"/>
                  </a:lnTo>
                  <a:lnTo>
                    <a:pt x="573" y="449"/>
                  </a:lnTo>
                  <a:lnTo>
                    <a:pt x="573" y="447"/>
                  </a:lnTo>
                  <a:lnTo>
                    <a:pt x="571" y="447"/>
                  </a:lnTo>
                  <a:lnTo>
                    <a:pt x="571" y="445"/>
                  </a:lnTo>
                  <a:lnTo>
                    <a:pt x="571" y="443"/>
                  </a:lnTo>
                  <a:lnTo>
                    <a:pt x="570" y="443"/>
                  </a:lnTo>
                  <a:lnTo>
                    <a:pt x="568" y="441"/>
                  </a:lnTo>
                  <a:lnTo>
                    <a:pt x="566" y="441"/>
                  </a:lnTo>
                  <a:lnTo>
                    <a:pt x="566" y="439"/>
                  </a:lnTo>
                  <a:lnTo>
                    <a:pt x="566" y="437"/>
                  </a:lnTo>
                  <a:lnTo>
                    <a:pt x="564" y="437"/>
                  </a:lnTo>
                  <a:lnTo>
                    <a:pt x="562" y="437"/>
                  </a:lnTo>
                  <a:lnTo>
                    <a:pt x="560" y="437"/>
                  </a:lnTo>
                  <a:lnTo>
                    <a:pt x="560" y="435"/>
                  </a:lnTo>
                  <a:lnTo>
                    <a:pt x="558" y="433"/>
                  </a:lnTo>
                  <a:lnTo>
                    <a:pt x="556" y="433"/>
                  </a:lnTo>
                  <a:lnTo>
                    <a:pt x="556" y="435"/>
                  </a:lnTo>
                  <a:lnTo>
                    <a:pt x="556" y="437"/>
                  </a:lnTo>
                  <a:lnTo>
                    <a:pt x="554" y="439"/>
                  </a:lnTo>
                  <a:lnTo>
                    <a:pt x="554" y="441"/>
                  </a:lnTo>
                  <a:lnTo>
                    <a:pt x="554" y="443"/>
                  </a:lnTo>
                  <a:lnTo>
                    <a:pt x="552" y="445"/>
                  </a:lnTo>
                  <a:lnTo>
                    <a:pt x="552" y="447"/>
                  </a:lnTo>
                  <a:lnTo>
                    <a:pt x="551" y="447"/>
                  </a:lnTo>
                  <a:lnTo>
                    <a:pt x="549" y="447"/>
                  </a:lnTo>
                  <a:lnTo>
                    <a:pt x="547" y="447"/>
                  </a:lnTo>
                  <a:lnTo>
                    <a:pt x="545" y="445"/>
                  </a:lnTo>
                  <a:lnTo>
                    <a:pt x="543" y="445"/>
                  </a:lnTo>
                  <a:lnTo>
                    <a:pt x="541" y="445"/>
                  </a:lnTo>
                  <a:lnTo>
                    <a:pt x="541" y="443"/>
                  </a:lnTo>
                  <a:lnTo>
                    <a:pt x="539" y="441"/>
                  </a:lnTo>
                  <a:lnTo>
                    <a:pt x="537" y="441"/>
                  </a:lnTo>
                  <a:lnTo>
                    <a:pt x="535" y="441"/>
                  </a:lnTo>
                  <a:lnTo>
                    <a:pt x="533" y="441"/>
                  </a:lnTo>
                  <a:lnTo>
                    <a:pt x="533" y="443"/>
                  </a:lnTo>
                  <a:lnTo>
                    <a:pt x="532" y="445"/>
                  </a:lnTo>
                  <a:lnTo>
                    <a:pt x="532" y="447"/>
                  </a:lnTo>
                  <a:lnTo>
                    <a:pt x="532" y="449"/>
                  </a:lnTo>
                  <a:lnTo>
                    <a:pt x="532" y="451"/>
                  </a:lnTo>
                  <a:lnTo>
                    <a:pt x="532" y="452"/>
                  </a:lnTo>
                  <a:lnTo>
                    <a:pt x="530" y="454"/>
                  </a:lnTo>
                  <a:lnTo>
                    <a:pt x="530" y="456"/>
                  </a:lnTo>
                  <a:lnTo>
                    <a:pt x="528" y="458"/>
                  </a:lnTo>
                  <a:lnTo>
                    <a:pt x="528" y="456"/>
                  </a:lnTo>
                  <a:lnTo>
                    <a:pt x="526" y="456"/>
                  </a:lnTo>
                  <a:lnTo>
                    <a:pt x="524" y="456"/>
                  </a:lnTo>
                  <a:lnTo>
                    <a:pt x="522" y="458"/>
                  </a:lnTo>
                  <a:lnTo>
                    <a:pt x="520" y="458"/>
                  </a:lnTo>
                  <a:lnTo>
                    <a:pt x="518" y="458"/>
                  </a:lnTo>
                  <a:lnTo>
                    <a:pt x="518" y="460"/>
                  </a:lnTo>
                  <a:lnTo>
                    <a:pt x="516" y="460"/>
                  </a:lnTo>
                  <a:lnTo>
                    <a:pt x="514" y="462"/>
                  </a:lnTo>
                  <a:lnTo>
                    <a:pt x="513" y="462"/>
                  </a:lnTo>
                  <a:lnTo>
                    <a:pt x="511" y="462"/>
                  </a:lnTo>
                  <a:lnTo>
                    <a:pt x="511" y="464"/>
                  </a:lnTo>
                  <a:lnTo>
                    <a:pt x="509" y="464"/>
                  </a:lnTo>
                  <a:lnTo>
                    <a:pt x="509" y="462"/>
                  </a:lnTo>
                  <a:lnTo>
                    <a:pt x="507" y="462"/>
                  </a:lnTo>
                  <a:lnTo>
                    <a:pt x="507" y="460"/>
                  </a:lnTo>
                  <a:lnTo>
                    <a:pt x="507" y="458"/>
                  </a:lnTo>
                  <a:lnTo>
                    <a:pt x="505" y="458"/>
                  </a:lnTo>
                  <a:lnTo>
                    <a:pt x="503" y="458"/>
                  </a:lnTo>
                  <a:lnTo>
                    <a:pt x="501" y="458"/>
                  </a:lnTo>
                  <a:lnTo>
                    <a:pt x="501" y="456"/>
                  </a:lnTo>
                  <a:lnTo>
                    <a:pt x="499" y="456"/>
                  </a:lnTo>
                  <a:lnTo>
                    <a:pt x="499" y="454"/>
                  </a:lnTo>
                  <a:lnTo>
                    <a:pt x="497" y="454"/>
                  </a:lnTo>
                  <a:lnTo>
                    <a:pt x="497" y="452"/>
                  </a:lnTo>
                  <a:lnTo>
                    <a:pt x="495" y="452"/>
                  </a:lnTo>
                  <a:lnTo>
                    <a:pt x="495" y="451"/>
                  </a:lnTo>
                  <a:lnTo>
                    <a:pt x="495" y="449"/>
                  </a:lnTo>
                  <a:lnTo>
                    <a:pt x="494" y="449"/>
                  </a:lnTo>
                  <a:lnTo>
                    <a:pt x="494" y="447"/>
                  </a:lnTo>
                  <a:lnTo>
                    <a:pt x="494" y="445"/>
                  </a:lnTo>
                  <a:lnTo>
                    <a:pt x="494" y="443"/>
                  </a:lnTo>
                  <a:lnTo>
                    <a:pt x="492" y="441"/>
                  </a:lnTo>
                  <a:lnTo>
                    <a:pt x="492" y="439"/>
                  </a:lnTo>
                  <a:lnTo>
                    <a:pt x="490" y="439"/>
                  </a:lnTo>
                  <a:lnTo>
                    <a:pt x="490" y="437"/>
                  </a:lnTo>
                  <a:lnTo>
                    <a:pt x="490" y="435"/>
                  </a:lnTo>
                  <a:lnTo>
                    <a:pt x="490" y="433"/>
                  </a:lnTo>
                  <a:lnTo>
                    <a:pt x="490" y="432"/>
                  </a:lnTo>
                  <a:lnTo>
                    <a:pt x="488" y="432"/>
                  </a:lnTo>
                  <a:lnTo>
                    <a:pt x="488" y="430"/>
                  </a:lnTo>
                  <a:lnTo>
                    <a:pt x="486" y="430"/>
                  </a:lnTo>
                  <a:lnTo>
                    <a:pt x="486" y="428"/>
                  </a:lnTo>
                  <a:lnTo>
                    <a:pt x="484" y="428"/>
                  </a:lnTo>
                  <a:lnTo>
                    <a:pt x="482" y="428"/>
                  </a:lnTo>
                  <a:lnTo>
                    <a:pt x="482" y="426"/>
                  </a:lnTo>
                  <a:lnTo>
                    <a:pt x="480" y="426"/>
                  </a:lnTo>
                  <a:lnTo>
                    <a:pt x="480" y="424"/>
                  </a:lnTo>
                  <a:lnTo>
                    <a:pt x="480" y="422"/>
                  </a:lnTo>
                  <a:lnTo>
                    <a:pt x="482" y="420"/>
                  </a:lnTo>
                  <a:lnTo>
                    <a:pt x="480" y="420"/>
                  </a:lnTo>
                  <a:lnTo>
                    <a:pt x="480" y="418"/>
                  </a:lnTo>
                  <a:lnTo>
                    <a:pt x="478" y="418"/>
                  </a:lnTo>
                  <a:lnTo>
                    <a:pt x="478" y="416"/>
                  </a:lnTo>
                  <a:lnTo>
                    <a:pt x="476" y="416"/>
                  </a:lnTo>
                  <a:lnTo>
                    <a:pt x="475" y="416"/>
                  </a:lnTo>
                  <a:lnTo>
                    <a:pt x="475" y="414"/>
                  </a:lnTo>
                  <a:lnTo>
                    <a:pt x="473" y="414"/>
                  </a:lnTo>
                  <a:lnTo>
                    <a:pt x="471" y="414"/>
                  </a:lnTo>
                  <a:lnTo>
                    <a:pt x="469" y="414"/>
                  </a:lnTo>
                  <a:lnTo>
                    <a:pt x="467" y="414"/>
                  </a:lnTo>
                  <a:lnTo>
                    <a:pt x="465" y="414"/>
                  </a:lnTo>
                  <a:lnTo>
                    <a:pt x="463" y="414"/>
                  </a:lnTo>
                  <a:lnTo>
                    <a:pt x="461" y="414"/>
                  </a:lnTo>
                  <a:lnTo>
                    <a:pt x="461" y="416"/>
                  </a:lnTo>
                  <a:lnTo>
                    <a:pt x="459" y="416"/>
                  </a:lnTo>
                  <a:lnTo>
                    <a:pt x="459" y="418"/>
                  </a:lnTo>
                  <a:lnTo>
                    <a:pt x="459" y="420"/>
                  </a:lnTo>
                  <a:lnTo>
                    <a:pt x="461" y="420"/>
                  </a:lnTo>
                  <a:lnTo>
                    <a:pt x="461" y="422"/>
                  </a:lnTo>
                  <a:lnTo>
                    <a:pt x="461" y="424"/>
                  </a:lnTo>
                  <a:lnTo>
                    <a:pt x="459" y="424"/>
                  </a:lnTo>
                  <a:lnTo>
                    <a:pt x="459" y="426"/>
                  </a:lnTo>
                  <a:lnTo>
                    <a:pt x="457" y="426"/>
                  </a:lnTo>
                  <a:lnTo>
                    <a:pt x="456" y="426"/>
                  </a:lnTo>
                  <a:lnTo>
                    <a:pt x="454" y="426"/>
                  </a:lnTo>
                  <a:lnTo>
                    <a:pt x="454" y="424"/>
                  </a:lnTo>
                  <a:lnTo>
                    <a:pt x="452" y="424"/>
                  </a:lnTo>
                  <a:lnTo>
                    <a:pt x="452" y="422"/>
                  </a:lnTo>
                  <a:lnTo>
                    <a:pt x="452" y="420"/>
                  </a:lnTo>
                  <a:lnTo>
                    <a:pt x="452" y="418"/>
                  </a:lnTo>
                  <a:lnTo>
                    <a:pt x="452" y="416"/>
                  </a:lnTo>
                  <a:lnTo>
                    <a:pt x="452" y="414"/>
                  </a:lnTo>
                  <a:lnTo>
                    <a:pt x="450" y="414"/>
                  </a:lnTo>
                  <a:lnTo>
                    <a:pt x="448" y="414"/>
                  </a:lnTo>
                  <a:lnTo>
                    <a:pt x="446" y="414"/>
                  </a:lnTo>
                  <a:lnTo>
                    <a:pt x="446" y="413"/>
                  </a:lnTo>
                  <a:lnTo>
                    <a:pt x="444" y="413"/>
                  </a:lnTo>
                  <a:lnTo>
                    <a:pt x="444" y="414"/>
                  </a:lnTo>
                  <a:lnTo>
                    <a:pt x="444" y="413"/>
                  </a:lnTo>
                  <a:lnTo>
                    <a:pt x="444" y="411"/>
                  </a:lnTo>
                  <a:lnTo>
                    <a:pt x="442" y="411"/>
                  </a:lnTo>
                  <a:lnTo>
                    <a:pt x="444" y="409"/>
                  </a:lnTo>
                  <a:lnTo>
                    <a:pt x="444" y="407"/>
                  </a:lnTo>
                  <a:lnTo>
                    <a:pt x="444" y="405"/>
                  </a:lnTo>
                  <a:lnTo>
                    <a:pt x="442" y="405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40" y="405"/>
                  </a:lnTo>
                  <a:lnTo>
                    <a:pt x="438" y="405"/>
                  </a:lnTo>
                  <a:lnTo>
                    <a:pt x="437" y="405"/>
                  </a:lnTo>
                  <a:lnTo>
                    <a:pt x="435" y="405"/>
                  </a:lnTo>
                  <a:lnTo>
                    <a:pt x="435" y="403"/>
                  </a:lnTo>
                  <a:lnTo>
                    <a:pt x="433" y="401"/>
                  </a:lnTo>
                  <a:lnTo>
                    <a:pt x="431" y="399"/>
                  </a:lnTo>
                  <a:lnTo>
                    <a:pt x="431" y="397"/>
                  </a:lnTo>
                  <a:lnTo>
                    <a:pt x="429" y="397"/>
                  </a:lnTo>
                  <a:lnTo>
                    <a:pt x="429" y="395"/>
                  </a:lnTo>
                  <a:lnTo>
                    <a:pt x="431" y="394"/>
                  </a:lnTo>
                  <a:lnTo>
                    <a:pt x="433" y="394"/>
                  </a:lnTo>
                  <a:lnTo>
                    <a:pt x="433" y="395"/>
                  </a:lnTo>
                  <a:lnTo>
                    <a:pt x="435" y="395"/>
                  </a:lnTo>
                  <a:lnTo>
                    <a:pt x="437" y="395"/>
                  </a:lnTo>
                  <a:lnTo>
                    <a:pt x="438" y="395"/>
                  </a:lnTo>
                  <a:lnTo>
                    <a:pt x="440" y="395"/>
                  </a:lnTo>
                  <a:lnTo>
                    <a:pt x="442" y="395"/>
                  </a:lnTo>
                  <a:lnTo>
                    <a:pt x="444" y="395"/>
                  </a:lnTo>
                  <a:lnTo>
                    <a:pt x="444" y="397"/>
                  </a:lnTo>
                  <a:lnTo>
                    <a:pt x="446" y="397"/>
                  </a:lnTo>
                  <a:lnTo>
                    <a:pt x="448" y="399"/>
                  </a:lnTo>
                  <a:lnTo>
                    <a:pt x="450" y="399"/>
                  </a:lnTo>
                  <a:lnTo>
                    <a:pt x="450" y="397"/>
                  </a:lnTo>
                  <a:lnTo>
                    <a:pt x="450" y="395"/>
                  </a:lnTo>
                  <a:lnTo>
                    <a:pt x="450" y="394"/>
                  </a:lnTo>
                  <a:lnTo>
                    <a:pt x="448" y="394"/>
                  </a:lnTo>
                  <a:lnTo>
                    <a:pt x="446" y="392"/>
                  </a:lnTo>
                  <a:lnTo>
                    <a:pt x="446" y="390"/>
                  </a:lnTo>
                  <a:lnTo>
                    <a:pt x="444" y="390"/>
                  </a:lnTo>
                  <a:lnTo>
                    <a:pt x="444" y="388"/>
                  </a:lnTo>
                  <a:lnTo>
                    <a:pt x="444" y="386"/>
                  </a:lnTo>
                  <a:lnTo>
                    <a:pt x="444" y="384"/>
                  </a:lnTo>
                  <a:lnTo>
                    <a:pt x="446" y="382"/>
                  </a:lnTo>
                  <a:lnTo>
                    <a:pt x="446" y="380"/>
                  </a:lnTo>
                  <a:lnTo>
                    <a:pt x="446" y="378"/>
                  </a:lnTo>
                  <a:lnTo>
                    <a:pt x="446" y="376"/>
                  </a:lnTo>
                  <a:lnTo>
                    <a:pt x="446" y="375"/>
                  </a:lnTo>
                  <a:lnTo>
                    <a:pt x="446" y="373"/>
                  </a:lnTo>
                  <a:lnTo>
                    <a:pt x="446" y="371"/>
                  </a:lnTo>
                  <a:lnTo>
                    <a:pt x="448" y="371"/>
                  </a:lnTo>
                  <a:lnTo>
                    <a:pt x="448" y="369"/>
                  </a:lnTo>
                  <a:lnTo>
                    <a:pt x="450" y="369"/>
                  </a:lnTo>
                  <a:lnTo>
                    <a:pt x="450" y="367"/>
                  </a:lnTo>
                  <a:lnTo>
                    <a:pt x="448" y="365"/>
                  </a:lnTo>
                  <a:lnTo>
                    <a:pt x="446" y="363"/>
                  </a:lnTo>
                  <a:lnTo>
                    <a:pt x="444" y="363"/>
                  </a:lnTo>
                  <a:lnTo>
                    <a:pt x="442" y="361"/>
                  </a:lnTo>
                  <a:lnTo>
                    <a:pt x="440" y="361"/>
                  </a:lnTo>
                  <a:lnTo>
                    <a:pt x="440" y="359"/>
                  </a:lnTo>
                  <a:lnTo>
                    <a:pt x="438" y="357"/>
                  </a:lnTo>
                  <a:lnTo>
                    <a:pt x="437" y="357"/>
                  </a:lnTo>
                  <a:lnTo>
                    <a:pt x="435" y="359"/>
                  </a:lnTo>
                  <a:lnTo>
                    <a:pt x="433" y="359"/>
                  </a:lnTo>
                  <a:lnTo>
                    <a:pt x="431" y="359"/>
                  </a:lnTo>
                  <a:lnTo>
                    <a:pt x="429" y="359"/>
                  </a:lnTo>
                  <a:lnTo>
                    <a:pt x="427" y="357"/>
                  </a:lnTo>
                  <a:lnTo>
                    <a:pt x="425" y="357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5" y="350"/>
                  </a:lnTo>
                  <a:lnTo>
                    <a:pt x="425" y="348"/>
                  </a:lnTo>
                  <a:lnTo>
                    <a:pt x="425" y="346"/>
                  </a:lnTo>
                  <a:lnTo>
                    <a:pt x="423" y="346"/>
                  </a:lnTo>
                  <a:lnTo>
                    <a:pt x="423" y="344"/>
                  </a:lnTo>
                  <a:lnTo>
                    <a:pt x="421" y="344"/>
                  </a:lnTo>
                  <a:lnTo>
                    <a:pt x="419" y="344"/>
                  </a:lnTo>
                  <a:lnTo>
                    <a:pt x="419" y="342"/>
                  </a:lnTo>
                  <a:lnTo>
                    <a:pt x="418" y="342"/>
                  </a:lnTo>
                  <a:lnTo>
                    <a:pt x="416" y="342"/>
                  </a:lnTo>
                  <a:lnTo>
                    <a:pt x="414" y="340"/>
                  </a:lnTo>
                  <a:lnTo>
                    <a:pt x="414" y="342"/>
                  </a:lnTo>
                  <a:lnTo>
                    <a:pt x="412" y="342"/>
                  </a:lnTo>
                  <a:lnTo>
                    <a:pt x="410" y="342"/>
                  </a:lnTo>
                  <a:lnTo>
                    <a:pt x="408" y="342"/>
                  </a:lnTo>
                  <a:lnTo>
                    <a:pt x="408" y="344"/>
                  </a:lnTo>
                  <a:lnTo>
                    <a:pt x="406" y="342"/>
                  </a:lnTo>
                  <a:lnTo>
                    <a:pt x="406" y="344"/>
                  </a:lnTo>
                  <a:lnTo>
                    <a:pt x="404" y="342"/>
                  </a:lnTo>
                  <a:lnTo>
                    <a:pt x="402" y="342"/>
                  </a:lnTo>
                  <a:lnTo>
                    <a:pt x="402" y="340"/>
                  </a:lnTo>
                  <a:lnTo>
                    <a:pt x="400" y="340"/>
                  </a:lnTo>
                  <a:lnTo>
                    <a:pt x="399" y="340"/>
                  </a:lnTo>
                  <a:lnTo>
                    <a:pt x="397" y="340"/>
                  </a:lnTo>
                  <a:lnTo>
                    <a:pt x="395" y="340"/>
                  </a:lnTo>
                  <a:lnTo>
                    <a:pt x="395" y="342"/>
                  </a:lnTo>
                  <a:lnTo>
                    <a:pt x="393" y="342"/>
                  </a:lnTo>
                  <a:lnTo>
                    <a:pt x="393" y="340"/>
                  </a:lnTo>
                  <a:lnTo>
                    <a:pt x="393" y="338"/>
                  </a:lnTo>
                  <a:lnTo>
                    <a:pt x="391" y="338"/>
                  </a:lnTo>
                  <a:lnTo>
                    <a:pt x="389" y="338"/>
                  </a:lnTo>
                  <a:lnTo>
                    <a:pt x="389" y="337"/>
                  </a:lnTo>
                  <a:lnTo>
                    <a:pt x="387" y="337"/>
                  </a:lnTo>
                  <a:lnTo>
                    <a:pt x="387" y="335"/>
                  </a:lnTo>
                  <a:lnTo>
                    <a:pt x="385" y="335"/>
                  </a:lnTo>
                  <a:lnTo>
                    <a:pt x="385" y="337"/>
                  </a:lnTo>
                  <a:lnTo>
                    <a:pt x="383" y="337"/>
                  </a:lnTo>
                  <a:lnTo>
                    <a:pt x="383" y="338"/>
                  </a:lnTo>
                  <a:lnTo>
                    <a:pt x="381" y="338"/>
                  </a:lnTo>
                  <a:lnTo>
                    <a:pt x="380" y="338"/>
                  </a:lnTo>
                  <a:lnTo>
                    <a:pt x="378" y="338"/>
                  </a:lnTo>
                  <a:lnTo>
                    <a:pt x="378" y="337"/>
                  </a:lnTo>
                  <a:lnTo>
                    <a:pt x="378" y="335"/>
                  </a:lnTo>
                  <a:lnTo>
                    <a:pt x="378" y="333"/>
                  </a:lnTo>
                  <a:lnTo>
                    <a:pt x="376" y="333"/>
                  </a:lnTo>
                  <a:lnTo>
                    <a:pt x="376" y="331"/>
                  </a:lnTo>
                  <a:lnTo>
                    <a:pt x="374" y="331"/>
                  </a:lnTo>
                  <a:lnTo>
                    <a:pt x="372" y="329"/>
                  </a:lnTo>
                  <a:lnTo>
                    <a:pt x="370" y="329"/>
                  </a:lnTo>
                  <a:lnTo>
                    <a:pt x="368" y="329"/>
                  </a:lnTo>
                  <a:lnTo>
                    <a:pt x="368" y="331"/>
                  </a:lnTo>
                  <a:lnTo>
                    <a:pt x="366" y="331"/>
                  </a:lnTo>
                  <a:lnTo>
                    <a:pt x="364" y="331"/>
                  </a:lnTo>
                  <a:lnTo>
                    <a:pt x="364" y="333"/>
                  </a:lnTo>
                  <a:lnTo>
                    <a:pt x="362" y="333"/>
                  </a:lnTo>
                  <a:lnTo>
                    <a:pt x="361" y="333"/>
                  </a:lnTo>
                  <a:lnTo>
                    <a:pt x="361" y="335"/>
                  </a:lnTo>
                  <a:lnTo>
                    <a:pt x="359" y="335"/>
                  </a:lnTo>
                  <a:lnTo>
                    <a:pt x="359" y="337"/>
                  </a:lnTo>
                  <a:lnTo>
                    <a:pt x="359" y="338"/>
                  </a:lnTo>
                  <a:lnTo>
                    <a:pt x="361" y="340"/>
                  </a:lnTo>
                  <a:lnTo>
                    <a:pt x="359" y="340"/>
                  </a:lnTo>
                  <a:lnTo>
                    <a:pt x="361" y="340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2"/>
                  </a:lnTo>
                  <a:lnTo>
                    <a:pt x="357" y="342"/>
                  </a:lnTo>
                  <a:lnTo>
                    <a:pt x="355" y="340"/>
                  </a:lnTo>
                  <a:lnTo>
                    <a:pt x="353" y="340"/>
                  </a:lnTo>
                  <a:lnTo>
                    <a:pt x="353" y="338"/>
                  </a:lnTo>
                  <a:lnTo>
                    <a:pt x="353" y="337"/>
                  </a:lnTo>
                  <a:lnTo>
                    <a:pt x="351" y="337"/>
                  </a:lnTo>
                  <a:lnTo>
                    <a:pt x="349" y="337"/>
                  </a:lnTo>
                  <a:lnTo>
                    <a:pt x="349" y="335"/>
                  </a:lnTo>
                  <a:lnTo>
                    <a:pt x="347" y="335"/>
                  </a:lnTo>
                  <a:lnTo>
                    <a:pt x="345" y="335"/>
                  </a:lnTo>
                  <a:lnTo>
                    <a:pt x="343" y="335"/>
                  </a:lnTo>
                  <a:lnTo>
                    <a:pt x="342" y="333"/>
                  </a:lnTo>
                  <a:lnTo>
                    <a:pt x="340" y="333"/>
                  </a:lnTo>
                  <a:lnTo>
                    <a:pt x="340" y="331"/>
                  </a:lnTo>
                  <a:lnTo>
                    <a:pt x="338" y="331"/>
                  </a:lnTo>
                  <a:lnTo>
                    <a:pt x="336" y="329"/>
                  </a:lnTo>
                  <a:lnTo>
                    <a:pt x="336" y="327"/>
                  </a:lnTo>
                  <a:lnTo>
                    <a:pt x="334" y="327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21"/>
                  </a:lnTo>
                  <a:lnTo>
                    <a:pt x="334" y="319"/>
                  </a:lnTo>
                  <a:lnTo>
                    <a:pt x="334" y="318"/>
                  </a:lnTo>
                  <a:lnTo>
                    <a:pt x="334" y="316"/>
                  </a:lnTo>
                  <a:lnTo>
                    <a:pt x="336" y="314"/>
                  </a:lnTo>
                  <a:lnTo>
                    <a:pt x="338" y="314"/>
                  </a:lnTo>
                  <a:lnTo>
                    <a:pt x="338" y="312"/>
                  </a:lnTo>
                  <a:lnTo>
                    <a:pt x="340" y="312"/>
                  </a:lnTo>
                  <a:lnTo>
                    <a:pt x="342" y="312"/>
                  </a:lnTo>
                  <a:lnTo>
                    <a:pt x="342" y="310"/>
                  </a:lnTo>
                  <a:lnTo>
                    <a:pt x="342" y="308"/>
                  </a:lnTo>
                  <a:lnTo>
                    <a:pt x="342" y="306"/>
                  </a:lnTo>
                  <a:lnTo>
                    <a:pt x="342" y="304"/>
                  </a:lnTo>
                  <a:lnTo>
                    <a:pt x="340" y="302"/>
                  </a:lnTo>
                  <a:lnTo>
                    <a:pt x="340" y="300"/>
                  </a:lnTo>
                  <a:lnTo>
                    <a:pt x="338" y="300"/>
                  </a:lnTo>
                  <a:lnTo>
                    <a:pt x="338" y="299"/>
                  </a:lnTo>
                  <a:lnTo>
                    <a:pt x="338" y="297"/>
                  </a:lnTo>
                  <a:lnTo>
                    <a:pt x="338" y="295"/>
                  </a:lnTo>
                  <a:lnTo>
                    <a:pt x="340" y="295"/>
                  </a:lnTo>
                  <a:lnTo>
                    <a:pt x="342" y="295"/>
                  </a:lnTo>
                  <a:lnTo>
                    <a:pt x="342" y="297"/>
                  </a:lnTo>
                  <a:lnTo>
                    <a:pt x="343" y="297"/>
                  </a:lnTo>
                  <a:lnTo>
                    <a:pt x="345" y="297"/>
                  </a:lnTo>
                  <a:lnTo>
                    <a:pt x="347" y="297"/>
                  </a:lnTo>
                  <a:lnTo>
                    <a:pt x="347" y="295"/>
                  </a:lnTo>
                  <a:lnTo>
                    <a:pt x="349" y="295"/>
                  </a:lnTo>
                  <a:lnTo>
                    <a:pt x="349" y="293"/>
                  </a:lnTo>
                  <a:lnTo>
                    <a:pt x="351" y="293"/>
                  </a:lnTo>
                  <a:lnTo>
                    <a:pt x="353" y="291"/>
                  </a:lnTo>
                  <a:lnTo>
                    <a:pt x="351" y="289"/>
                  </a:lnTo>
                  <a:lnTo>
                    <a:pt x="349" y="287"/>
                  </a:lnTo>
                  <a:lnTo>
                    <a:pt x="347" y="287"/>
                  </a:lnTo>
                  <a:lnTo>
                    <a:pt x="345" y="287"/>
                  </a:lnTo>
                  <a:lnTo>
                    <a:pt x="345" y="285"/>
                  </a:lnTo>
                  <a:lnTo>
                    <a:pt x="343" y="285"/>
                  </a:lnTo>
                  <a:lnTo>
                    <a:pt x="342" y="285"/>
                  </a:lnTo>
                  <a:lnTo>
                    <a:pt x="342" y="283"/>
                  </a:lnTo>
                  <a:lnTo>
                    <a:pt x="340" y="283"/>
                  </a:lnTo>
                  <a:lnTo>
                    <a:pt x="340" y="281"/>
                  </a:lnTo>
                  <a:lnTo>
                    <a:pt x="340" y="280"/>
                  </a:lnTo>
                  <a:lnTo>
                    <a:pt x="340" y="278"/>
                  </a:lnTo>
                  <a:lnTo>
                    <a:pt x="340" y="276"/>
                  </a:lnTo>
                  <a:lnTo>
                    <a:pt x="338" y="276"/>
                  </a:lnTo>
                  <a:lnTo>
                    <a:pt x="336" y="276"/>
                  </a:lnTo>
                  <a:lnTo>
                    <a:pt x="334" y="276"/>
                  </a:lnTo>
                  <a:lnTo>
                    <a:pt x="332" y="276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8" y="274"/>
                  </a:lnTo>
                  <a:lnTo>
                    <a:pt x="326" y="274"/>
                  </a:lnTo>
                  <a:lnTo>
                    <a:pt x="326" y="272"/>
                  </a:lnTo>
                  <a:lnTo>
                    <a:pt x="324" y="272"/>
                  </a:lnTo>
                  <a:lnTo>
                    <a:pt x="324" y="270"/>
                  </a:lnTo>
                  <a:lnTo>
                    <a:pt x="323" y="268"/>
                  </a:lnTo>
                  <a:lnTo>
                    <a:pt x="323" y="266"/>
                  </a:lnTo>
                  <a:lnTo>
                    <a:pt x="323" y="264"/>
                  </a:lnTo>
                  <a:lnTo>
                    <a:pt x="323" y="262"/>
                  </a:lnTo>
                  <a:lnTo>
                    <a:pt x="324" y="262"/>
                  </a:lnTo>
                  <a:lnTo>
                    <a:pt x="323" y="262"/>
                  </a:lnTo>
                  <a:lnTo>
                    <a:pt x="324" y="261"/>
                  </a:lnTo>
                  <a:lnTo>
                    <a:pt x="324" y="259"/>
                  </a:lnTo>
                  <a:lnTo>
                    <a:pt x="324" y="257"/>
                  </a:lnTo>
                  <a:lnTo>
                    <a:pt x="324" y="255"/>
                  </a:lnTo>
                  <a:lnTo>
                    <a:pt x="323" y="255"/>
                  </a:lnTo>
                  <a:lnTo>
                    <a:pt x="323" y="253"/>
                  </a:lnTo>
                  <a:lnTo>
                    <a:pt x="324" y="253"/>
                  </a:lnTo>
                  <a:lnTo>
                    <a:pt x="326" y="253"/>
                  </a:lnTo>
                  <a:lnTo>
                    <a:pt x="328" y="253"/>
                  </a:lnTo>
                  <a:lnTo>
                    <a:pt x="328" y="255"/>
                  </a:lnTo>
                  <a:lnTo>
                    <a:pt x="330" y="255"/>
                  </a:lnTo>
                  <a:lnTo>
                    <a:pt x="330" y="257"/>
                  </a:lnTo>
                  <a:lnTo>
                    <a:pt x="332" y="257"/>
                  </a:lnTo>
                  <a:lnTo>
                    <a:pt x="334" y="257"/>
                  </a:lnTo>
                  <a:lnTo>
                    <a:pt x="336" y="257"/>
                  </a:lnTo>
                  <a:lnTo>
                    <a:pt x="338" y="257"/>
                  </a:lnTo>
                  <a:lnTo>
                    <a:pt x="340" y="255"/>
                  </a:lnTo>
                  <a:lnTo>
                    <a:pt x="340" y="253"/>
                  </a:lnTo>
                  <a:lnTo>
                    <a:pt x="338" y="253"/>
                  </a:lnTo>
                  <a:lnTo>
                    <a:pt x="338" y="251"/>
                  </a:lnTo>
                  <a:lnTo>
                    <a:pt x="338" y="249"/>
                  </a:lnTo>
                  <a:lnTo>
                    <a:pt x="338" y="247"/>
                  </a:lnTo>
                  <a:lnTo>
                    <a:pt x="338" y="245"/>
                  </a:lnTo>
                  <a:lnTo>
                    <a:pt x="338" y="243"/>
                  </a:lnTo>
                  <a:lnTo>
                    <a:pt x="336" y="243"/>
                  </a:lnTo>
                  <a:lnTo>
                    <a:pt x="334" y="243"/>
                  </a:lnTo>
                  <a:lnTo>
                    <a:pt x="334" y="242"/>
                  </a:lnTo>
                  <a:lnTo>
                    <a:pt x="334" y="240"/>
                  </a:lnTo>
                  <a:lnTo>
                    <a:pt x="334" y="238"/>
                  </a:lnTo>
                  <a:lnTo>
                    <a:pt x="334" y="236"/>
                  </a:lnTo>
                  <a:lnTo>
                    <a:pt x="332" y="236"/>
                  </a:lnTo>
                  <a:lnTo>
                    <a:pt x="332" y="234"/>
                  </a:lnTo>
                  <a:lnTo>
                    <a:pt x="332" y="232"/>
                  </a:lnTo>
                  <a:lnTo>
                    <a:pt x="330" y="230"/>
                  </a:lnTo>
                  <a:lnTo>
                    <a:pt x="328" y="230"/>
                  </a:lnTo>
                  <a:lnTo>
                    <a:pt x="326" y="230"/>
                  </a:lnTo>
                  <a:lnTo>
                    <a:pt x="326" y="228"/>
                  </a:lnTo>
                  <a:lnTo>
                    <a:pt x="324" y="228"/>
                  </a:lnTo>
                  <a:lnTo>
                    <a:pt x="323" y="228"/>
                  </a:lnTo>
                  <a:lnTo>
                    <a:pt x="321" y="228"/>
                  </a:lnTo>
                  <a:lnTo>
                    <a:pt x="321" y="226"/>
                  </a:lnTo>
                  <a:lnTo>
                    <a:pt x="321" y="224"/>
                  </a:lnTo>
                  <a:lnTo>
                    <a:pt x="323" y="224"/>
                  </a:lnTo>
                  <a:lnTo>
                    <a:pt x="321" y="223"/>
                  </a:lnTo>
                  <a:lnTo>
                    <a:pt x="319" y="223"/>
                  </a:lnTo>
                  <a:lnTo>
                    <a:pt x="319" y="221"/>
                  </a:lnTo>
                  <a:lnTo>
                    <a:pt x="317" y="221"/>
                  </a:lnTo>
                  <a:lnTo>
                    <a:pt x="315" y="221"/>
                  </a:lnTo>
                  <a:lnTo>
                    <a:pt x="313" y="221"/>
                  </a:lnTo>
                  <a:lnTo>
                    <a:pt x="311" y="221"/>
                  </a:lnTo>
                  <a:lnTo>
                    <a:pt x="311" y="223"/>
                  </a:lnTo>
                  <a:lnTo>
                    <a:pt x="309" y="223"/>
                  </a:lnTo>
                  <a:lnTo>
                    <a:pt x="309" y="221"/>
                  </a:lnTo>
                  <a:lnTo>
                    <a:pt x="307" y="221"/>
                  </a:lnTo>
                  <a:lnTo>
                    <a:pt x="305" y="221"/>
                  </a:lnTo>
                  <a:lnTo>
                    <a:pt x="305" y="219"/>
                  </a:lnTo>
                  <a:lnTo>
                    <a:pt x="304" y="219"/>
                  </a:lnTo>
                  <a:lnTo>
                    <a:pt x="304" y="217"/>
                  </a:lnTo>
                  <a:lnTo>
                    <a:pt x="304" y="215"/>
                  </a:lnTo>
                  <a:lnTo>
                    <a:pt x="304" y="213"/>
                  </a:lnTo>
                  <a:lnTo>
                    <a:pt x="304" y="211"/>
                  </a:lnTo>
                  <a:lnTo>
                    <a:pt x="305" y="211"/>
                  </a:lnTo>
                  <a:lnTo>
                    <a:pt x="305" y="209"/>
                  </a:lnTo>
                  <a:lnTo>
                    <a:pt x="307" y="209"/>
                  </a:lnTo>
                  <a:lnTo>
                    <a:pt x="307" y="207"/>
                  </a:lnTo>
                  <a:lnTo>
                    <a:pt x="309" y="207"/>
                  </a:lnTo>
                  <a:lnTo>
                    <a:pt x="309" y="205"/>
                  </a:lnTo>
                  <a:lnTo>
                    <a:pt x="309" y="204"/>
                  </a:lnTo>
                  <a:lnTo>
                    <a:pt x="311" y="204"/>
                  </a:lnTo>
                  <a:lnTo>
                    <a:pt x="311" y="202"/>
                  </a:lnTo>
                  <a:lnTo>
                    <a:pt x="311" y="200"/>
                  </a:lnTo>
                  <a:lnTo>
                    <a:pt x="313" y="198"/>
                  </a:lnTo>
                  <a:lnTo>
                    <a:pt x="313" y="196"/>
                  </a:lnTo>
                  <a:lnTo>
                    <a:pt x="311" y="196"/>
                  </a:lnTo>
                  <a:lnTo>
                    <a:pt x="309" y="196"/>
                  </a:lnTo>
                  <a:lnTo>
                    <a:pt x="309" y="198"/>
                  </a:lnTo>
                  <a:lnTo>
                    <a:pt x="307" y="198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2" y="200"/>
                  </a:lnTo>
                  <a:lnTo>
                    <a:pt x="300" y="200"/>
                  </a:lnTo>
                  <a:lnTo>
                    <a:pt x="300" y="202"/>
                  </a:lnTo>
                  <a:lnTo>
                    <a:pt x="300" y="200"/>
                  </a:lnTo>
                  <a:lnTo>
                    <a:pt x="298" y="200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2"/>
                  </a:lnTo>
                  <a:lnTo>
                    <a:pt x="294" y="204"/>
                  </a:lnTo>
                  <a:lnTo>
                    <a:pt x="292" y="205"/>
                  </a:lnTo>
                  <a:lnTo>
                    <a:pt x="292" y="207"/>
                  </a:lnTo>
                  <a:lnTo>
                    <a:pt x="292" y="209"/>
                  </a:lnTo>
                  <a:lnTo>
                    <a:pt x="290" y="209"/>
                  </a:lnTo>
                  <a:lnTo>
                    <a:pt x="290" y="211"/>
                  </a:lnTo>
                  <a:lnTo>
                    <a:pt x="288" y="209"/>
                  </a:lnTo>
                  <a:lnTo>
                    <a:pt x="286" y="209"/>
                  </a:lnTo>
                  <a:lnTo>
                    <a:pt x="285" y="209"/>
                  </a:lnTo>
                  <a:lnTo>
                    <a:pt x="285" y="207"/>
                  </a:lnTo>
                  <a:lnTo>
                    <a:pt x="283" y="207"/>
                  </a:lnTo>
                  <a:lnTo>
                    <a:pt x="281" y="209"/>
                  </a:lnTo>
                  <a:lnTo>
                    <a:pt x="279" y="209"/>
                  </a:lnTo>
                  <a:lnTo>
                    <a:pt x="277" y="209"/>
                  </a:lnTo>
                  <a:lnTo>
                    <a:pt x="277" y="207"/>
                  </a:lnTo>
                  <a:lnTo>
                    <a:pt x="277" y="205"/>
                  </a:lnTo>
                  <a:lnTo>
                    <a:pt x="279" y="205"/>
                  </a:lnTo>
                  <a:lnTo>
                    <a:pt x="279" y="204"/>
                  </a:lnTo>
                  <a:lnTo>
                    <a:pt x="281" y="204"/>
                  </a:lnTo>
                  <a:lnTo>
                    <a:pt x="281" y="202"/>
                  </a:lnTo>
                  <a:lnTo>
                    <a:pt x="283" y="202"/>
                  </a:lnTo>
                  <a:lnTo>
                    <a:pt x="285" y="200"/>
                  </a:lnTo>
                  <a:lnTo>
                    <a:pt x="286" y="200"/>
                  </a:lnTo>
                  <a:lnTo>
                    <a:pt x="286" y="198"/>
                  </a:lnTo>
                  <a:lnTo>
                    <a:pt x="288" y="198"/>
                  </a:lnTo>
                  <a:lnTo>
                    <a:pt x="288" y="196"/>
                  </a:lnTo>
                  <a:lnTo>
                    <a:pt x="288" y="194"/>
                  </a:lnTo>
                  <a:lnTo>
                    <a:pt x="286" y="194"/>
                  </a:lnTo>
                  <a:lnTo>
                    <a:pt x="286" y="196"/>
                  </a:lnTo>
                  <a:lnTo>
                    <a:pt x="285" y="196"/>
                  </a:lnTo>
                  <a:lnTo>
                    <a:pt x="283" y="196"/>
                  </a:lnTo>
                  <a:lnTo>
                    <a:pt x="281" y="196"/>
                  </a:lnTo>
                  <a:lnTo>
                    <a:pt x="279" y="196"/>
                  </a:lnTo>
                  <a:lnTo>
                    <a:pt x="277" y="196"/>
                  </a:lnTo>
                  <a:lnTo>
                    <a:pt x="275" y="196"/>
                  </a:lnTo>
                  <a:lnTo>
                    <a:pt x="275" y="194"/>
                  </a:lnTo>
                  <a:lnTo>
                    <a:pt x="273" y="194"/>
                  </a:lnTo>
                  <a:lnTo>
                    <a:pt x="271" y="196"/>
                  </a:lnTo>
                  <a:lnTo>
                    <a:pt x="269" y="196"/>
                  </a:lnTo>
                  <a:lnTo>
                    <a:pt x="269" y="194"/>
                  </a:lnTo>
                  <a:lnTo>
                    <a:pt x="267" y="194"/>
                  </a:lnTo>
                  <a:lnTo>
                    <a:pt x="267" y="192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7" y="186"/>
                  </a:lnTo>
                  <a:lnTo>
                    <a:pt x="269" y="185"/>
                  </a:lnTo>
                  <a:lnTo>
                    <a:pt x="271" y="185"/>
                  </a:lnTo>
                  <a:lnTo>
                    <a:pt x="271" y="186"/>
                  </a:lnTo>
                  <a:lnTo>
                    <a:pt x="273" y="186"/>
                  </a:lnTo>
                  <a:lnTo>
                    <a:pt x="273" y="185"/>
                  </a:lnTo>
                  <a:lnTo>
                    <a:pt x="275" y="185"/>
                  </a:lnTo>
                  <a:lnTo>
                    <a:pt x="277" y="185"/>
                  </a:lnTo>
                  <a:lnTo>
                    <a:pt x="277" y="183"/>
                  </a:lnTo>
                  <a:lnTo>
                    <a:pt x="279" y="183"/>
                  </a:lnTo>
                  <a:lnTo>
                    <a:pt x="279" y="185"/>
                  </a:lnTo>
                  <a:lnTo>
                    <a:pt x="281" y="185"/>
                  </a:lnTo>
                  <a:lnTo>
                    <a:pt x="281" y="186"/>
                  </a:lnTo>
                  <a:lnTo>
                    <a:pt x="281" y="188"/>
                  </a:lnTo>
                  <a:lnTo>
                    <a:pt x="283" y="188"/>
                  </a:lnTo>
                  <a:lnTo>
                    <a:pt x="285" y="188"/>
                  </a:lnTo>
                  <a:lnTo>
                    <a:pt x="286" y="188"/>
                  </a:lnTo>
                  <a:lnTo>
                    <a:pt x="288" y="188"/>
                  </a:lnTo>
                  <a:lnTo>
                    <a:pt x="288" y="186"/>
                  </a:lnTo>
                  <a:lnTo>
                    <a:pt x="288" y="185"/>
                  </a:lnTo>
                  <a:lnTo>
                    <a:pt x="288" y="183"/>
                  </a:lnTo>
                  <a:lnTo>
                    <a:pt x="288" y="181"/>
                  </a:lnTo>
                  <a:lnTo>
                    <a:pt x="288" y="179"/>
                  </a:lnTo>
                  <a:lnTo>
                    <a:pt x="286" y="179"/>
                  </a:lnTo>
                  <a:lnTo>
                    <a:pt x="285" y="179"/>
                  </a:lnTo>
                  <a:lnTo>
                    <a:pt x="283" y="179"/>
                  </a:lnTo>
                  <a:lnTo>
                    <a:pt x="281" y="179"/>
                  </a:lnTo>
                  <a:lnTo>
                    <a:pt x="279" y="179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69" y="177"/>
                  </a:lnTo>
                  <a:lnTo>
                    <a:pt x="269" y="175"/>
                  </a:lnTo>
                  <a:lnTo>
                    <a:pt x="269" y="173"/>
                  </a:lnTo>
                  <a:lnTo>
                    <a:pt x="269" y="171"/>
                  </a:lnTo>
                  <a:lnTo>
                    <a:pt x="271" y="169"/>
                  </a:lnTo>
                  <a:lnTo>
                    <a:pt x="271" y="167"/>
                  </a:lnTo>
                  <a:lnTo>
                    <a:pt x="269" y="167"/>
                  </a:lnTo>
                  <a:lnTo>
                    <a:pt x="269" y="166"/>
                  </a:lnTo>
                  <a:lnTo>
                    <a:pt x="269" y="164"/>
                  </a:lnTo>
                  <a:lnTo>
                    <a:pt x="271" y="164"/>
                  </a:lnTo>
                  <a:lnTo>
                    <a:pt x="271" y="162"/>
                  </a:lnTo>
                  <a:lnTo>
                    <a:pt x="273" y="160"/>
                  </a:lnTo>
                  <a:lnTo>
                    <a:pt x="273" y="158"/>
                  </a:lnTo>
                  <a:lnTo>
                    <a:pt x="271" y="158"/>
                  </a:lnTo>
                  <a:lnTo>
                    <a:pt x="271" y="156"/>
                  </a:lnTo>
                  <a:lnTo>
                    <a:pt x="273" y="154"/>
                  </a:lnTo>
                  <a:lnTo>
                    <a:pt x="273" y="152"/>
                  </a:lnTo>
                  <a:lnTo>
                    <a:pt x="275" y="152"/>
                  </a:lnTo>
                  <a:lnTo>
                    <a:pt x="275" y="150"/>
                  </a:lnTo>
                  <a:lnTo>
                    <a:pt x="273" y="150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6" y="150"/>
                  </a:lnTo>
                  <a:lnTo>
                    <a:pt x="264" y="150"/>
                  </a:lnTo>
                  <a:lnTo>
                    <a:pt x="264" y="152"/>
                  </a:lnTo>
                  <a:lnTo>
                    <a:pt x="262" y="152"/>
                  </a:lnTo>
                  <a:lnTo>
                    <a:pt x="260" y="152"/>
                  </a:lnTo>
                  <a:lnTo>
                    <a:pt x="260" y="154"/>
                  </a:lnTo>
                  <a:lnTo>
                    <a:pt x="258" y="152"/>
                  </a:lnTo>
                  <a:lnTo>
                    <a:pt x="258" y="154"/>
                  </a:lnTo>
                  <a:lnTo>
                    <a:pt x="256" y="154"/>
                  </a:lnTo>
                  <a:lnTo>
                    <a:pt x="254" y="154"/>
                  </a:lnTo>
                  <a:lnTo>
                    <a:pt x="252" y="154"/>
                  </a:lnTo>
                  <a:lnTo>
                    <a:pt x="250" y="154"/>
                  </a:lnTo>
                  <a:lnTo>
                    <a:pt x="248" y="154"/>
                  </a:lnTo>
                  <a:lnTo>
                    <a:pt x="248" y="152"/>
                  </a:lnTo>
                  <a:lnTo>
                    <a:pt x="248" y="150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4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47"/>
                  </a:lnTo>
                  <a:lnTo>
                    <a:pt x="260" y="147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2" y="143"/>
                  </a:lnTo>
                  <a:lnTo>
                    <a:pt x="262" y="141"/>
                  </a:lnTo>
                  <a:lnTo>
                    <a:pt x="264" y="141"/>
                  </a:lnTo>
                  <a:lnTo>
                    <a:pt x="264" y="139"/>
                  </a:lnTo>
                  <a:lnTo>
                    <a:pt x="262" y="137"/>
                  </a:lnTo>
                  <a:lnTo>
                    <a:pt x="262" y="135"/>
                  </a:lnTo>
                  <a:lnTo>
                    <a:pt x="264" y="135"/>
                  </a:lnTo>
                  <a:lnTo>
                    <a:pt x="264" y="133"/>
                  </a:lnTo>
                  <a:lnTo>
                    <a:pt x="264" y="131"/>
                  </a:lnTo>
                  <a:lnTo>
                    <a:pt x="264" y="129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4"/>
                  </a:lnTo>
                  <a:lnTo>
                    <a:pt x="262" y="122"/>
                  </a:lnTo>
                  <a:lnTo>
                    <a:pt x="260" y="122"/>
                  </a:lnTo>
                  <a:lnTo>
                    <a:pt x="258" y="122"/>
                  </a:lnTo>
                  <a:lnTo>
                    <a:pt x="258" y="124"/>
                  </a:lnTo>
                  <a:lnTo>
                    <a:pt x="258" y="126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54" y="128"/>
                  </a:lnTo>
                  <a:lnTo>
                    <a:pt x="254" y="129"/>
                  </a:lnTo>
                  <a:lnTo>
                    <a:pt x="252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47" y="131"/>
                  </a:lnTo>
                  <a:lnTo>
                    <a:pt x="247" y="133"/>
                  </a:lnTo>
                  <a:lnTo>
                    <a:pt x="245" y="133"/>
                  </a:lnTo>
                  <a:lnTo>
                    <a:pt x="243" y="133"/>
                  </a:lnTo>
                  <a:lnTo>
                    <a:pt x="243" y="135"/>
                  </a:lnTo>
                  <a:lnTo>
                    <a:pt x="241" y="135"/>
                  </a:lnTo>
                  <a:lnTo>
                    <a:pt x="239" y="135"/>
                  </a:lnTo>
                  <a:lnTo>
                    <a:pt x="237" y="135"/>
                  </a:lnTo>
                  <a:lnTo>
                    <a:pt x="237" y="133"/>
                  </a:lnTo>
                  <a:lnTo>
                    <a:pt x="237" y="131"/>
                  </a:lnTo>
                  <a:lnTo>
                    <a:pt x="237" y="129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9" y="126"/>
                  </a:lnTo>
                  <a:lnTo>
                    <a:pt x="239" y="124"/>
                  </a:lnTo>
                  <a:lnTo>
                    <a:pt x="241" y="124"/>
                  </a:lnTo>
                  <a:lnTo>
                    <a:pt x="241" y="122"/>
                  </a:lnTo>
                  <a:lnTo>
                    <a:pt x="241" y="120"/>
                  </a:lnTo>
                  <a:lnTo>
                    <a:pt x="243" y="120"/>
                  </a:lnTo>
                  <a:lnTo>
                    <a:pt x="245" y="120"/>
                  </a:lnTo>
                  <a:lnTo>
                    <a:pt x="247" y="118"/>
                  </a:lnTo>
                  <a:lnTo>
                    <a:pt x="247" y="116"/>
                  </a:lnTo>
                  <a:lnTo>
                    <a:pt x="247" y="114"/>
                  </a:lnTo>
                  <a:lnTo>
                    <a:pt x="247" y="112"/>
                  </a:lnTo>
                  <a:lnTo>
                    <a:pt x="245" y="112"/>
                  </a:lnTo>
                  <a:lnTo>
                    <a:pt x="243" y="112"/>
                  </a:lnTo>
                  <a:lnTo>
                    <a:pt x="241" y="112"/>
                  </a:lnTo>
                  <a:lnTo>
                    <a:pt x="241" y="110"/>
                  </a:lnTo>
                  <a:lnTo>
                    <a:pt x="239" y="110"/>
                  </a:lnTo>
                  <a:lnTo>
                    <a:pt x="239" y="109"/>
                  </a:lnTo>
                  <a:lnTo>
                    <a:pt x="239" y="107"/>
                  </a:lnTo>
                  <a:lnTo>
                    <a:pt x="239" y="105"/>
                  </a:lnTo>
                  <a:lnTo>
                    <a:pt x="239" y="103"/>
                  </a:lnTo>
                  <a:lnTo>
                    <a:pt x="239" y="101"/>
                  </a:lnTo>
                  <a:lnTo>
                    <a:pt x="241" y="101"/>
                  </a:lnTo>
                  <a:lnTo>
                    <a:pt x="241" y="99"/>
                  </a:lnTo>
                  <a:lnTo>
                    <a:pt x="243" y="99"/>
                  </a:lnTo>
                  <a:lnTo>
                    <a:pt x="245" y="99"/>
                  </a:lnTo>
                  <a:lnTo>
                    <a:pt x="247" y="99"/>
                  </a:lnTo>
                  <a:lnTo>
                    <a:pt x="247" y="97"/>
                  </a:lnTo>
                  <a:lnTo>
                    <a:pt x="248" y="97"/>
                  </a:lnTo>
                  <a:lnTo>
                    <a:pt x="248" y="95"/>
                  </a:lnTo>
                  <a:lnTo>
                    <a:pt x="250" y="95"/>
                  </a:lnTo>
                  <a:lnTo>
                    <a:pt x="250" y="93"/>
                  </a:lnTo>
                  <a:lnTo>
                    <a:pt x="252" y="93"/>
                  </a:lnTo>
                  <a:lnTo>
                    <a:pt x="252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7" y="90"/>
                  </a:lnTo>
                  <a:lnTo>
                    <a:pt x="245" y="88"/>
                  </a:lnTo>
                  <a:lnTo>
                    <a:pt x="243" y="88"/>
                  </a:lnTo>
                  <a:lnTo>
                    <a:pt x="241" y="88"/>
                  </a:lnTo>
                  <a:lnTo>
                    <a:pt x="239" y="88"/>
                  </a:lnTo>
                  <a:lnTo>
                    <a:pt x="239" y="86"/>
                  </a:lnTo>
                  <a:lnTo>
                    <a:pt x="239" y="84"/>
                  </a:lnTo>
                  <a:lnTo>
                    <a:pt x="241" y="82"/>
                  </a:lnTo>
                  <a:lnTo>
                    <a:pt x="241" y="80"/>
                  </a:lnTo>
                  <a:lnTo>
                    <a:pt x="243" y="80"/>
                  </a:lnTo>
                  <a:lnTo>
                    <a:pt x="243" y="78"/>
                  </a:lnTo>
                  <a:lnTo>
                    <a:pt x="243" y="76"/>
                  </a:lnTo>
                  <a:lnTo>
                    <a:pt x="243" y="74"/>
                  </a:lnTo>
                  <a:lnTo>
                    <a:pt x="245" y="74"/>
                  </a:lnTo>
                  <a:lnTo>
                    <a:pt x="245" y="73"/>
                  </a:lnTo>
                  <a:lnTo>
                    <a:pt x="245" y="71"/>
                  </a:lnTo>
                  <a:lnTo>
                    <a:pt x="243" y="71"/>
                  </a:lnTo>
                  <a:lnTo>
                    <a:pt x="241" y="73"/>
                  </a:lnTo>
                  <a:lnTo>
                    <a:pt x="239" y="73"/>
                  </a:lnTo>
                  <a:lnTo>
                    <a:pt x="239" y="74"/>
                  </a:lnTo>
                  <a:lnTo>
                    <a:pt x="237" y="74"/>
                  </a:lnTo>
                  <a:lnTo>
                    <a:pt x="235" y="74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3" y="71"/>
                  </a:lnTo>
                  <a:lnTo>
                    <a:pt x="233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3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8" y="76"/>
                  </a:lnTo>
                  <a:lnTo>
                    <a:pt x="226" y="76"/>
                  </a:lnTo>
                  <a:lnTo>
                    <a:pt x="224" y="78"/>
                  </a:lnTo>
                  <a:lnTo>
                    <a:pt x="222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4"/>
                  </a:lnTo>
                  <a:lnTo>
                    <a:pt x="216" y="84"/>
                  </a:lnTo>
                  <a:lnTo>
                    <a:pt x="214" y="84"/>
                  </a:lnTo>
                  <a:lnTo>
                    <a:pt x="212" y="84"/>
                  </a:lnTo>
                  <a:lnTo>
                    <a:pt x="210" y="84"/>
                  </a:lnTo>
                  <a:lnTo>
                    <a:pt x="209" y="84"/>
                  </a:lnTo>
                  <a:lnTo>
                    <a:pt x="207" y="84"/>
                  </a:lnTo>
                  <a:lnTo>
                    <a:pt x="207" y="82"/>
                  </a:lnTo>
                  <a:lnTo>
                    <a:pt x="205" y="80"/>
                  </a:lnTo>
                  <a:lnTo>
                    <a:pt x="203" y="80"/>
                  </a:lnTo>
                  <a:lnTo>
                    <a:pt x="201" y="80"/>
                  </a:lnTo>
                  <a:lnTo>
                    <a:pt x="201" y="82"/>
                  </a:lnTo>
                  <a:lnTo>
                    <a:pt x="199" y="82"/>
                  </a:lnTo>
                  <a:lnTo>
                    <a:pt x="197" y="84"/>
                  </a:lnTo>
                  <a:lnTo>
                    <a:pt x="195" y="84"/>
                  </a:lnTo>
                  <a:lnTo>
                    <a:pt x="195" y="82"/>
                  </a:lnTo>
                  <a:lnTo>
                    <a:pt x="195" y="80"/>
                  </a:lnTo>
                  <a:lnTo>
                    <a:pt x="195" y="78"/>
                  </a:lnTo>
                  <a:lnTo>
                    <a:pt x="195" y="76"/>
                  </a:lnTo>
                  <a:lnTo>
                    <a:pt x="197" y="76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8"/>
                  </a:lnTo>
                  <a:lnTo>
                    <a:pt x="199" y="76"/>
                  </a:lnTo>
                  <a:lnTo>
                    <a:pt x="197" y="74"/>
                  </a:lnTo>
                  <a:lnTo>
                    <a:pt x="195" y="74"/>
                  </a:lnTo>
                  <a:lnTo>
                    <a:pt x="195" y="73"/>
                  </a:lnTo>
                  <a:lnTo>
                    <a:pt x="193" y="73"/>
                  </a:lnTo>
                  <a:lnTo>
                    <a:pt x="191" y="73"/>
                  </a:lnTo>
                  <a:lnTo>
                    <a:pt x="190" y="71"/>
                  </a:lnTo>
                  <a:lnTo>
                    <a:pt x="190" y="69"/>
                  </a:lnTo>
                  <a:lnTo>
                    <a:pt x="190" y="67"/>
                  </a:lnTo>
                  <a:lnTo>
                    <a:pt x="191" y="67"/>
                  </a:lnTo>
                  <a:lnTo>
                    <a:pt x="191" y="65"/>
                  </a:lnTo>
                  <a:lnTo>
                    <a:pt x="193" y="65"/>
                  </a:lnTo>
                  <a:lnTo>
                    <a:pt x="193" y="63"/>
                  </a:lnTo>
                  <a:lnTo>
                    <a:pt x="191" y="63"/>
                  </a:lnTo>
                  <a:lnTo>
                    <a:pt x="190" y="63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8" y="67"/>
                  </a:lnTo>
                  <a:lnTo>
                    <a:pt x="186" y="67"/>
                  </a:lnTo>
                  <a:lnTo>
                    <a:pt x="184" y="69"/>
                  </a:lnTo>
                  <a:lnTo>
                    <a:pt x="184" y="71"/>
                  </a:lnTo>
                  <a:lnTo>
                    <a:pt x="182" y="71"/>
                  </a:lnTo>
                  <a:lnTo>
                    <a:pt x="182" y="73"/>
                  </a:lnTo>
                  <a:lnTo>
                    <a:pt x="180" y="73"/>
                  </a:lnTo>
                  <a:lnTo>
                    <a:pt x="180" y="71"/>
                  </a:lnTo>
                  <a:lnTo>
                    <a:pt x="178" y="71"/>
                  </a:lnTo>
                  <a:lnTo>
                    <a:pt x="178" y="69"/>
                  </a:lnTo>
                  <a:lnTo>
                    <a:pt x="176" y="69"/>
                  </a:lnTo>
                  <a:lnTo>
                    <a:pt x="176" y="67"/>
                  </a:lnTo>
                  <a:lnTo>
                    <a:pt x="174" y="67"/>
                  </a:lnTo>
                  <a:lnTo>
                    <a:pt x="172" y="67"/>
                  </a:lnTo>
                  <a:lnTo>
                    <a:pt x="171" y="67"/>
                  </a:lnTo>
                  <a:lnTo>
                    <a:pt x="169" y="67"/>
                  </a:lnTo>
                  <a:lnTo>
                    <a:pt x="167" y="67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59" y="69"/>
                  </a:lnTo>
                  <a:lnTo>
                    <a:pt x="157" y="69"/>
                  </a:lnTo>
                  <a:lnTo>
                    <a:pt x="157" y="71"/>
                  </a:lnTo>
                  <a:lnTo>
                    <a:pt x="155" y="71"/>
                  </a:lnTo>
                  <a:lnTo>
                    <a:pt x="153" y="71"/>
                  </a:lnTo>
                  <a:lnTo>
                    <a:pt x="153" y="73"/>
                  </a:lnTo>
                  <a:lnTo>
                    <a:pt x="152" y="71"/>
                  </a:lnTo>
                  <a:lnTo>
                    <a:pt x="152" y="69"/>
                  </a:lnTo>
                  <a:lnTo>
                    <a:pt x="150" y="67"/>
                  </a:lnTo>
                  <a:lnTo>
                    <a:pt x="148" y="67"/>
                  </a:lnTo>
                  <a:lnTo>
                    <a:pt x="146" y="67"/>
                  </a:lnTo>
                  <a:lnTo>
                    <a:pt x="146" y="69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38" y="67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3" y="63"/>
                  </a:lnTo>
                  <a:lnTo>
                    <a:pt x="131" y="63"/>
                  </a:lnTo>
                  <a:lnTo>
                    <a:pt x="131" y="65"/>
                  </a:lnTo>
                  <a:lnTo>
                    <a:pt x="129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1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19" y="74"/>
                  </a:lnTo>
                  <a:lnTo>
                    <a:pt x="119" y="76"/>
                  </a:lnTo>
                  <a:lnTo>
                    <a:pt x="117" y="76"/>
                  </a:lnTo>
                  <a:lnTo>
                    <a:pt x="115" y="76"/>
                  </a:lnTo>
                  <a:lnTo>
                    <a:pt x="115" y="78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2" y="80"/>
                  </a:lnTo>
                  <a:lnTo>
                    <a:pt x="112" y="82"/>
                  </a:lnTo>
                  <a:lnTo>
                    <a:pt x="110" y="80"/>
                  </a:lnTo>
                  <a:lnTo>
                    <a:pt x="108" y="80"/>
                  </a:lnTo>
                  <a:lnTo>
                    <a:pt x="108" y="78"/>
                  </a:lnTo>
                  <a:lnTo>
                    <a:pt x="106" y="78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98" y="74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3" y="76"/>
                  </a:lnTo>
                  <a:lnTo>
                    <a:pt x="93" y="78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3" y="86"/>
                  </a:lnTo>
                  <a:lnTo>
                    <a:pt x="83" y="84"/>
                  </a:lnTo>
                  <a:lnTo>
                    <a:pt x="81" y="82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6" y="78"/>
                  </a:lnTo>
                  <a:lnTo>
                    <a:pt x="76" y="80"/>
                  </a:lnTo>
                  <a:lnTo>
                    <a:pt x="76" y="82"/>
                  </a:lnTo>
                  <a:lnTo>
                    <a:pt x="74" y="82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60" y="73"/>
                  </a:lnTo>
                  <a:lnTo>
                    <a:pt x="58" y="73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47" y="63"/>
                  </a:lnTo>
                  <a:lnTo>
                    <a:pt x="45" y="63"/>
                  </a:lnTo>
                  <a:lnTo>
                    <a:pt x="43" y="65"/>
                  </a:lnTo>
                  <a:lnTo>
                    <a:pt x="43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312C58BE-28EF-4D9B-9E08-1C244390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2187"/>
              <a:ext cx="699" cy="1246"/>
            </a:xfrm>
            <a:custGeom>
              <a:avLst/>
              <a:gdLst>
                <a:gd name="T0" fmla="*/ 2 w 699"/>
                <a:gd name="T1" fmla="*/ 1233 h 1246"/>
                <a:gd name="T2" fmla="*/ 9 w 699"/>
                <a:gd name="T3" fmla="*/ 1208 h 1246"/>
                <a:gd name="T4" fmla="*/ 19 w 699"/>
                <a:gd name="T5" fmla="*/ 1187 h 1246"/>
                <a:gd name="T6" fmla="*/ 26 w 699"/>
                <a:gd name="T7" fmla="*/ 1165 h 1246"/>
                <a:gd name="T8" fmla="*/ 28 w 699"/>
                <a:gd name="T9" fmla="*/ 1140 h 1246"/>
                <a:gd name="T10" fmla="*/ 25 w 699"/>
                <a:gd name="T11" fmla="*/ 1123 h 1246"/>
                <a:gd name="T12" fmla="*/ 32 w 699"/>
                <a:gd name="T13" fmla="*/ 1102 h 1246"/>
                <a:gd name="T14" fmla="*/ 30 w 699"/>
                <a:gd name="T15" fmla="*/ 1072 h 1246"/>
                <a:gd name="T16" fmla="*/ 34 w 699"/>
                <a:gd name="T17" fmla="*/ 1043 h 1246"/>
                <a:gd name="T18" fmla="*/ 40 w 699"/>
                <a:gd name="T19" fmla="*/ 1030 h 1246"/>
                <a:gd name="T20" fmla="*/ 53 w 699"/>
                <a:gd name="T21" fmla="*/ 1011 h 1246"/>
                <a:gd name="T22" fmla="*/ 64 w 699"/>
                <a:gd name="T23" fmla="*/ 984 h 1246"/>
                <a:gd name="T24" fmla="*/ 59 w 699"/>
                <a:gd name="T25" fmla="*/ 958 h 1246"/>
                <a:gd name="T26" fmla="*/ 40 w 699"/>
                <a:gd name="T27" fmla="*/ 944 h 1246"/>
                <a:gd name="T28" fmla="*/ 36 w 699"/>
                <a:gd name="T29" fmla="*/ 920 h 1246"/>
                <a:gd name="T30" fmla="*/ 32 w 699"/>
                <a:gd name="T31" fmla="*/ 895 h 1246"/>
                <a:gd name="T32" fmla="*/ 13 w 699"/>
                <a:gd name="T33" fmla="*/ 893 h 1246"/>
                <a:gd name="T34" fmla="*/ 19 w 699"/>
                <a:gd name="T35" fmla="*/ 865 h 1246"/>
                <a:gd name="T36" fmla="*/ 61 w 699"/>
                <a:gd name="T37" fmla="*/ 823 h 1246"/>
                <a:gd name="T38" fmla="*/ 118 w 699"/>
                <a:gd name="T39" fmla="*/ 777 h 1246"/>
                <a:gd name="T40" fmla="*/ 144 w 699"/>
                <a:gd name="T41" fmla="*/ 739 h 1246"/>
                <a:gd name="T42" fmla="*/ 165 w 699"/>
                <a:gd name="T43" fmla="*/ 644 h 1246"/>
                <a:gd name="T44" fmla="*/ 194 w 699"/>
                <a:gd name="T45" fmla="*/ 616 h 1246"/>
                <a:gd name="T46" fmla="*/ 194 w 699"/>
                <a:gd name="T47" fmla="*/ 580 h 1246"/>
                <a:gd name="T48" fmla="*/ 192 w 699"/>
                <a:gd name="T49" fmla="*/ 547 h 1246"/>
                <a:gd name="T50" fmla="*/ 173 w 699"/>
                <a:gd name="T51" fmla="*/ 505 h 1246"/>
                <a:gd name="T52" fmla="*/ 140 w 699"/>
                <a:gd name="T53" fmla="*/ 500 h 1246"/>
                <a:gd name="T54" fmla="*/ 152 w 699"/>
                <a:gd name="T55" fmla="*/ 458 h 1246"/>
                <a:gd name="T56" fmla="*/ 158 w 699"/>
                <a:gd name="T57" fmla="*/ 420 h 1246"/>
                <a:gd name="T58" fmla="*/ 139 w 699"/>
                <a:gd name="T59" fmla="*/ 405 h 1246"/>
                <a:gd name="T60" fmla="*/ 129 w 699"/>
                <a:gd name="T61" fmla="*/ 388 h 1246"/>
                <a:gd name="T62" fmla="*/ 104 w 699"/>
                <a:gd name="T63" fmla="*/ 382 h 1246"/>
                <a:gd name="T64" fmla="*/ 89 w 699"/>
                <a:gd name="T65" fmla="*/ 374 h 1246"/>
                <a:gd name="T66" fmla="*/ 68 w 699"/>
                <a:gd name="T67" fmla="*/ 363 h 1246"/>
                <a:gd name="T68" fmla="*/ 85 w 699"/>
                <a:gd name="T69" fmla="*/ 359 h 1246"/>
                <a:gd name="T70" fmla="*/ 104 w 699"/>
                <a:gd name="T71" fmla="*/ 367 h 1246"/>
                <a:gd name="T72" fmla="*/ 125 w 699"/>
                <a:gd name="T73" fmla="*/ 359 h 1246"/>
                <a:gd name="T74" fmla="*/ 144 w 699"/>
                <a:gd name="T75" fmla="*/ 348 h 1246"/>
                <a:gd name="T76" fmla="*/ 158 w 699"/>
                <a:gd name="T77" fmla="*/ 357 h 1246"/>
                <a:gd name="T78" fmla="*/ 169 w 699"/>
                <a:gd name="T79" fmla="*/ 342 h 1246"/>
                <a:gd name="T80" fmla="*/ 190 w 699"/>
                <a:gd name="T81" fmla="*/ 323 h 1246"/>
                <a:gd name="T82" fmla="*/ 209 w 699"/>
                <a:gd name="T83" fmla="*/ 310 h 1246"/>
                <a:gd name="T84" fmla="*/ 226 w 699"/>
                <a:gd name="T85" fmla="*/ 291 h 1246"/>
                <a:gd name="T86" fmla="*/ 249 w 699"/>
                <a:gd name="T87" fmla="*/ 279 h 1246"/>
                <a:gd name="T88" fmla="*/ 272 w 699"/>
                <a:gd name="T89" fmla="*/ 268 h 1246"/>
                <a:gd name="T90" fmla="*/ 298 w 699"/>
                <a:gd name="T91" fmla="*/ 268 h 1246"/>
                <a:gd name="T92" fmla="*/ 329 w 699"/>
                <a:gd name="T93" fmla="*/ 266 h 1246"/>
                <a:gd name="T94" fmla="*/ 351 w 699"/>
                <a:gd name="T95" fmla="*/ 259 h 1246"/>
                <a:gd name="T96" fmla="*/ 384 w 699"/>
                <a:gd name="T97" fmla="*/ 255 h 1246"/>
                <a:gd name="T98" fmla="*/ 412 w 699"/>
                <a:gd name="T99" fmla="*/ 247 h 1246"/>
                <a:gd name="T100" fmla="*/ 443 w 699"/>
                <a:gd name="T101" fmla="*/ 251 h 1246"/>
                <a:gd name="T102" fmla="*/ 469 w 699"/>
                <a:gd name="T103" fmla="*/ 255 h 1246"/>
                <a:gd name="T104" fmla="*/ 494 w 699"/>
                <a:gd name="T105" fmla="*/ 240 h 1246"/>
                <a:gd name="T106" fmla="*/ 511 w 699"/>
                <a:gd name="T107" fmla="*/ 217 h 1246"/>
                <a:gd name="T108" fmla="*/ 553 w 699"/>
                <a:gd name="T109" fmla="*/ 190 h 1246"/>
                <a:gd name="T110" fmla="*/ 602 w 699"/>
                <a:gd name="T111" fmla="*/ 160 h 1246"/>
                <a:gd name="T112" fmla="*/ 598 w 699"/>
                <a:gd name="T113" fmla="*/ 120 h 1246"/>
                <a:gd name="T114" fmla="*/ 625 w 699"/>
                <a:gd name="T115" fmla="*/ 97 h 1246"/>
                <a:gd name="T116" fmla="*/ 657 w 699"/>
                <a:gd name="T117" fmla="*/ 50 h 1246"/>
                <a:gd name="T118" fmla="*/ 695 w 699"/>
                <a:gd name="T119" fmla="*/ 5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9" h="1246">
                  <a:moveTo>
                    <a:pt x="7" y="1246"/>
                  </a:moveTo>
                  <a:lnTo>
                    <a:pt x="7" y="1244"/>
                  </a:lnTo>
                  <a:lnTo>
                    <a:pt x="7" y="1243"/>
                  </a:lnTo>
                  <a:lnTo>
                    <a:pt x="6" y="1243"/>
                  </a:lnTo>
                  <a:lnTo>
                    <a:pt x="6" y="1244"/>
                  </a:lnTo>
                  <a:lnTo>
                    <a:pt x="4" y="1244"/>
                  </a:lnTo>
                  <a:lnTo>
                    <a:pt x="2" y="1244"/>
                  </a:lnTo>
                  <a:lnTo>
                    <a:pt x="2" y="1243"/>
                  </a:lnTo>
                  <a:lnTo>
                    <a:pt x="2" y="1241"/>
                  </a:lnTo>
                  <a:lnTo>
                    <a:pt x="4" y="1241"/>
                  </a:lnTo>
                  <a:lnTo>
                    <a:pt x="2" y="1241"/>
                  </a:lnTo>
                  <a:lnTo>
                    <a:pt x="2" y="1239"/>
                  </a:lnTo>
                  <a:lnTo>
                    <a:pt x="0" y="1239"/>
                  </a:lnTo>
                  <a:lnTo>
                    <a:pt x="0" y="1237"/>
                  </a:lnTo>
                  <a:lnTo>
                    <a:pt x="0" y="1235"/>
                  </a:lnTo>
                  <a:lnTo>
                    <a:pt x="0" y="1233"/>
                  </a:lnTo>
                  <a:lnTo>
                    <a:pt x="2" y="1233"/>
                  </a:lnTo>
                  <a:lnTo>
                    <a:pt x="2" y="1231"/>
                  </a:lnTo>
                  <a:lnTo>
                    <a:pt x="4" y="1231"/>
                  </a:lnTo>
                  <a:lnTo>
                    <a:pt x="4" y="1229"/>
                  </a:lnTo>
                  <a:lnTo>
                    <a:pt x="4" y="1227"/>
                  </a:lnTo>
                  <a:lnTo>
                    <a:pt x="4" y="1225"/>
                  </a:lnTo>
                  <a:lnTo>
                    <a:pt x="4" y="1224"/>
                  </a:lnTo>
                  <a:lnTo>
                    <a:pt x="2" y="1222"/>
                  </a:lnTo>
                  <a:lnTo>
                    <a:pt x="2" y="1220"/>
                  </a:lnTo>
                  <a:lnTo>
                    <a:pt x="4" y="1220"/>
                  </a:lnTo>
                  <a:lnTo>
                    <a:pt x="6" y="1218"/>
                  </a:lnTo>
                  <a:lnTo>
                    <a:pt x="6" y="1216"/>
                  </a:lnTo>
                  <a:lnTo>
                    <a:pt x="6" y="1214"/>
                  </a:lnTo>
                  <a:lnTo>
                    <a:pt x="7" y="1214"/>
                  </a:lnTo>
                  <a:lnTo>
                    <a:pt x="7" y="1212"/>
                  </a:lnTo>
                  <a:lnTo>
                    <a:pt x="7" y="1210"/>
                  </a:lnTo>
                  <a:lnTo>
                    <a:pt x="7" y="1208"/>
                  </a:lnTo>
                  <a:lnTo>
                    <a:pt x="9" y="1208"/>
                  </a:lnTo>
                  <a:lnTo>
                    <a:pt x="11" y="1206"/>
                  </a:lnTo>
                  <a:lnTo>
                    <a:pt x="11" y="1205"/>
                  </a:lnTo>
                  <a:lnTo>
                    <a:pt x="11" y="1203"/>
                  </a:lnTo>
                  <a:lnTo>
                    <a:pt x="13" y="1203"/>
                  </a:lnTo>
                  <a:lnTo>
                    <a:pt x="15" y="1203"/>
                  </a:lnTo>
                  <a:lnTo>
                    <a:pt x="15" y="1201"/>
                  </a:lnTo>
                  <a:lnTo>
                    <a:pt x="13" y="1201"/>
                  </a:lnTo>
                  <a:lnTo>
                    <a:pt x="13" y="1199"/>
                  </a:lnTo>
                  <a:lnTo>
                    <a:pt x="13" y="1197"/>
                  </a:lnTo>
                  <a:lnTo>
                    <a:pt x="15" y="1197"/>
                  </a:lnTo>
                  <a:lnTo>
                    <a:pt x="15" y="1195"/>
                  </a:lnTo>
                  <a:lnTo>
                    <a:pt x="15" y="1193"/>
                  </a:lnTo>
                  <a:lnTo>
                    <a:pt x="15" y="1191"/>
                  </a:lnTo>
                  <a:lnTo>
                    <a:pt x="15" y="1189"/>
                  </a:lnTo>
                  <a:lnTo>
                    <a:pt x="17" y="1189"/>
                  </a:lnTo>
                  <a:lnTo>
                    <a:pt x="19" y="1189"/>
                  </a:lnTo>
                  <a:lnTo>
                    <a:pt x="19" y="1187"/>
                  </a:lnTo>
                  <a:lnTo>
                    <a:pt x="21" y="1189"/>
                  </a:lnTo>
                  <a:lnTo>
                    <a:pt x="21" y="1187"/>
                  </a:lnTo>
                  <a:lnTo>
                    <a:pt x="21" y="1186"/>
                  </a:lnTo>
                  <a:lnTo>
                    <a:pt x="23" y="1184"/>
                  </a:lnTo>
                  <a:lnTo>
                    <a:pt x="23" y="1182"/>
                  </a:lnTo>
                  <a:lnTo>
                    <a:pt x="21" y="1182"/>
                  </a:lnTo>
                  <a:lnTo>
                    <a:pt x="21" y="1180"/>
                  </a:lnTo>
                  <a:lnTo>
                    <a:pt x="23" y="1180"/>
                  </a:lnTo>
                  <a:lnTo>
                    <a:pt x="23" y="1178"/>
                  </a:lnTo>
                  <a:lnTo>
                    <a:pt x="23" y="1176"/>
                  </a:lnTo>
                  <a:lnTo>
                    <a:pt x="25" y="1176"/>
                  </a:lnTo>
                  <a:lnTo>
                    <a:pt x="25" y="1174"/>
                  </a:lnTo>
                  <a:lnTo>
                    <a:pt x="25" y="1172"/>
                  </a:lnTo>
                  <a:lnTo>
                    <a:pt x="25" y="1170"/>
                  </a:lnTo>
                  <a:lnTo>
                    <a:pt x="25" y="1168"/>
                  </a:lnTo>
                  <a:lnTo>
                    <a:pt x="26" y="1167"/>
                  </a:lnTo>
                  <a:lnTo>
                    <a:pt x="26" y="1165"/>
                  </a:lnTo>
                  <a:lnTo>
                    <a:pt x="28" y="1165"/>
                  </a:lnTo>
                  <a:lnTo>
                    <a:pt x="28" y="1163"/>
                  </a:lnTo>
                  <a:lnTo>
                    <a:pt x="30" y="1163"/>
                  </a:lnTo>
                  <a:lnTo>
                    <a:pt x="32" y="1163"/>
                  </a:lnTo>
                  <a:lnTo>
                    <a:pt x="32" y="1161"/>
                  </a:lnTo>
                  <a:lnTo>
                    <a:pt x="34" y="1161"/>
                  </a:lnTo>
                  <a:lnTo>
                    <a:pt x="34" y="1159"/>
                  </a:lnTo>
                  <a:lnTo>
                    <a:pt x="34" y="1157"/>
                  </a:lnTo>
                  <a:lnTo>
                    <a:pt x="32" y="1155"/>
                  </a:lnTo>
                  <a:lnTo>
                    <a:pt x="32" y="1153"/>
                  </a:lnTo>
                  <a:lnTo>
                    <a:pt x="30" y="1151"/>
                  </a:lnTo>
                  <a:lnTo>
                    <a:pt x="30" y="1149"/>
                  </a:lnTo>
                  <a:lnTo>
                    <a:pt x="30" y="1148"/>
                  </a:lnTo>
                  <a:lnTo>
                    <a:pt x="30" y="1146"/>
                  </a:lnTo>
                  <a:lnTo>
                    <a:pt x="28" y="1144"/>
                  </a:lnTo>
                  <a:lnTo>
                    <a:pt x="28" y="1142"/>
                  </a:lnTo>
                  <a:lnTo>
                    <a:pt x="28" y="1140"/>
                  </a:lnTo>
                  <a:lnTo>
                    <a:pt x="30" y="1140"/>
                  </a:lnTo>
                  <a:lnTo>
                    <a:pt x="30" y="1138"/>
                  </a:lnTo>
                  <a:lnTo>
                    <a:pt x="32" y="1138"/>
                  </a:lnTo>
                  <a:lnTo>
                    <a:pt x="32" y="1136"/>
                  </a:lnTo>
                  <a:lnTo>
                    <a:pt x="32" y="1134"/>
                  </a:lnTo>
                  <a:lnTo>
                    <a:pt x="32" y="1132"/>
                  </a:lnTo>
                  <a:lnTo>
                    <a:pt x="32" y="1130"/>
                  </a:lnTo>
                  <a:lnTo>
                    <a:pt x="30" y="1130"/>
                  </a:lnTo>
                  <a:lnTo>
                    <a:pt x="30" y="1129"/>
                  </a:lnTo>
                  <a:lnTo>
                    <a:pt x="28" y="1129"/>
                  </a:lnTo>
                  <a:lnTo>
                    <a:pt x="28" y="1127"/>
                  </a:lnTo>
                  <a:lnTo>
                    <a:pt x="26" y="1129"/>
                  </a:lnTo>
                  <a:lnTo>
                    <a:pt x="25" y="1129"/>
                  </a:lnTo>
                  <a:lnTo>
                    <a:pt x="25" y="1127"/>
                  </a:lnTo>
                  <a:lnTo>
                    <a:pt x="25" y="1125"/>
                  </a:lnTo>
                  <a:lnTo>
                    <a:pt x="23" y="1125"/>
                  </a:lnTo>
                  <a:lnTo>
                    <a:pt x="25" y="1123"/>
                  </a:lnTo>
                  <a:lnTo>
                    <a:pt x="25" y="1121"/>
                  </a:lnTo>
                  <a:lnTo>
                    <a:pt x="23" y="1121"/>
                  </a:lnTo>
                  <a:lnTo>
                    <a:pt x="21" y="1119"/>
                  </a:lnTo>
                  <a:lnTo>
                    <a:pt x="21" y="1117"/>
                  </a:lnTo>
                  <a:lnTo>
                    <a:pt x="23" y="1117"/>
                  </a:lnTo>
                  <a:lnTo>
                    <a:pt x="25" y="1117"/>
                  </a:lnTo>
                  <a:lnTo>
                    <a:pt x="25" y="1115"/>
                  </a:lnTo>
                  <a:lnTo>
                    <a:pt x="26" y="1115"/>
                  </a:lnTo>
                  <a:lnTo>
                    <a:pt x="28" y="1113"/>
                  </a:lnTo>
                  <a:lnTo>
                    <a:pt x="28" y="1111"/>
                  </a:lnTo>
                  <a:lnTo>
                    <a:pt x="30" y="1111"/>
                  </a:lnTo>
                  <a:lnTo>
                    <a:pt x="30" y="1110"/>
                  </a:lnTo>
                  <a:lnTo>
                    <a:pt x="32" y="1110"/>
                  </a:lnTo>
                  <a:lnTo>
                    <a:pt x="32" y="1108"/>
                  </a:lnTo>
                  <a:lnTo>
                    <a:pt x="32" y="1106"/>
                  </a:lnTo>
                  <a:lnTo>
                    <a:pt x="32" y="1104"/>
                  </a:lnTo>
                  <a:lnTo>
                    <a:pt x="32" y="1102"/>
                  </a:lnTo>
                  <a:lnTo>
                    <a:pt x="32" y="1100"/>
                  </a:lnTo>
                  <a:lnTo>
                    <a:pt x="32" y="1098"/>
                  </a:lnTo>
                  <a:lnTo>
                    <a:pt x="32" y="1096"/>
                  </a:lnTo>
                  <a:lnTo>
                    <a:pt x="30" y="1094"/>
                  </a:lnTo>
                  <a:lnTo>
                    <a:pt x="30" y="1092"/>
                  </a:lnTo>
                  <a:lnTo>
                    <a:pt x="30" y="1091"/>
                  </a:lnTo>
                  <a:lnTo>
                    <a:pt x="30" y="1089"/>
                  </a:lnTo>
                  <a:lnTo>
                    <a:pt x="30" y="1087"/>
                  </a:lnTo>
                  <a:lnTo>
                    <a:pt x="32" y="1085"/>
                  </a:lnTo>
                  <a:lnTo>
                    <a:pt x="32" y="1083"/>
                  </a:lnTo>
                  <a:lnTo>
                    <a:pt x="30" y="1083"/>
                  </a:lnTo>
                  <a:lnTo>
                    <a:pt x="30" y="1081"/>
                  </a:lnTo>
                  <a:lnTo>
                    <a:pt x="30" y="1079"/>
                  </a:lnTo>
                  <a:lnTo>
                    <a:pt x="30" y="1077"/>
                  </a:lnTo>
                  <a:lnTo>
                    <a:pt x="30" y="1075"/>
                  </a:lnTo>
                  <a:lnTo>
                    <a:pt x="30" y="1073"/>
                  </a:lnTo>
                  <a:lnTo>
                    <a:pt x="30" y="1072"/>
                  </a:lnTo>
                  <a:lnTo>
                    <a:pt x="30" y="1070"/>
                  </a:lnTo>
                  <a:lnTo>
                    <a:pt x="30" y="1068"/>
                  </a:lnTo>
                  <a:lnTo>
                    <a:pt x="32" y="1068"/>
                  </a:lnTo>
                  <a:lnTo>
                    <a:pt x="32" y="1066"/>
                  </a:lnTo>
                  <a:lnTo>
                    <a:pt x="32" y="1064"/>
                  </a:lnTo>
                  <a:lnTo>
                    <a:pt x="32" y="1062"/>
                  </a:lnTo>
                  <a:lnTo>
                    <a:pt x="34" y="1060"/>
                  </a:lnTo>
                  <a:lnTo>
                    <a:pt x="32" y="1060"/>
                  </a:lnTo>
                  <a:lnTo>
                    <a:pt x="32" y="1058"/>
                  </a:lnTo>
                  <a:lnTo>
                    <a:pt x="32" y="1056"/>
                  </a:lnTo>
                  <a:lnTo>
                    <a:pt x="32" y="1054"/>
                  </a:lnTo>
                  <a:lnTo>
                    <a:pt x="32" y="1053"/>
                  </a:lnTo>
                  <a:lnTo>
                    <a:pt x="32" y="1051"/>
                  </a:lnTo>
                  <a:lnTo>
                    <a:pt x="32" y="1049"/>
                  </a:lnTo>
                  <a:lnTo>
                    <a:pt x="32" y="1047"/>
                  </a:lnTo>
                  <a:lnTo>
                    <a:pt x="32" y="1045"/>
                  </a:lnTo>
                  <a:lnTo>
                    <a:pt x="34" y="1043"/>
                  </a:lnTo>
                  <a:lnTo>
                    <a:pt x="34" y="1041"/>
                  </a:lnTo>
                  <a:lnTo>
                    <a:pt x="36" y="1041"/>
                  </a:lnTo>
                  <a:lnTo>
                    <a:pt x="36" y="1039"/>
                  </a:lnTo>
                  <a:lnTo>
                    <a:pt x="36" y="1037"/>
                  </a:lnTo>
                  <a:lnTo>
                    <a:pt x="36" y="1035"/>
                  </a:lnTo>
                  <a:lnTo>
                    <a:pt x="34" y="1035"/>
                  </a:lnTo>
                  <a:lnTo>
                    <a:pt x="34" y="1034"/>
                  </a:lnTo>
                  <a:lnTo>
                    <a:pt x="32" y="1034"/>
                  </a:lnTo>
                  <a:lnTo>
                    <a:pt x="30" y="1034"/>
                  </a:lnTo>
                  <a:lnTo>
                    <a:pt x="28" y="1032"/>
                  </a:lnTo>
                  <a:lnTo>
                    <a:pt x="28" y="1030"/>
                  </a:lnTo>
                  <a:lnTo>
                    <a:pt x="30" y="1028"/>
                  </a:lnTo>
                  <a:lnTo>
                    <a:pt x="32" y="1028"/>
                  </a:lnTo>
                  <a:lnTo>
                    <a:pt x="34" y="1030"/>
                  </a:lnTo>
                  <a:lnTo>
                    <a:pt x="36" y="1030"/>
                  </a:lnTo>
                  <a:lnTo>
                    <a:pt x="38" y="1030"/>
                  </a:lnTo>
                  <a:lnTo>
                    <a:pt x="40" y="1030"/>
                  </a:lnTo>
                  <a:lnTo>
                    <a:pt x="42" y="1030"/>
                  </a:lnTo>
                  <a:lnTo>
                    <a:pt x="42" y="1028"/>
                  </a:lnTo>
                  <a:lnTo>
                    <a:pt x="44" y="1028"/>
                  </a:lnTo>
                  <a:lnTo>
                    <a:pt x="45" y="1028"/>
                  </a:lnTo>
                  <a:lnTo>
                    <a:pt x="45" y="1026"/>
                  </a:lnTo>
                  <a:lnTo>
                    <a:pt x="47" y="1026"/>
                  </a:lnTo>
                  <a:lnTo>
                    <a:pt x="49" y="1026"/>
                  </a:lnTo>
                  <a:lnTo>
                    <a:pt x="49" y="1024"/>
                  </a:lnTo>
                  <a:lnTo>
                    <a:pt x="51" y="1024"/>
                  </a:lnTo>
                  <a:lnTo>
                    <a:pt x="51" y="1022"/>
                  </a:lnTo>
                  <a:lnTo>
                    <a:pt x="51" y="1020"/>
                  </a:lnTo>
                  <a:lnTo>
                    <a:pt x="51" y="1018"/>
                  </a:lnTo>
                  <a:lnTo>
                    <a:pt x="53" y="1018"/>
                  </a:lnTo>
                  <a:lnTo>
                    <a:pt x="53" y="1016"/>
                  </a:lnTo>
                  <a:lnTo>
                    <a:pt x="53" y="1015"/>
                  </a:lnTo>
                  <a:lnTo>
                    <a:pt x="53" y="1013"/>
                  </a:lnTo>
                  <a:lnTo>
                    <a:pt x="53" y="1011"/>
                  </a:lnTo>
                  <a:lnTo>
                    <a:pt x="53" y="1009"/>
                  </a:lnTo>
                  <a:lnTo>
                    <a:pt x="55" y="1009"/>
                  </a:lnTo>
                  <a:lnTo>
                    <a:pt x="55" y="1007"/>
                  </a:lnTo>
                  <a:lnTo>
                    <a:pt x="57" y="1007"/>
                  </a:lnTo>
                  <a:lnTo>
                    <a:pt x="57" y="1005"/>
                  </a:lnTo>
                  <a:lnTo>
                    <a:pt x="57" y="1003"/>
                  </a:lnTo>
                  <a:lnTo>
                    <a:pt x="59" y="1001"/>
                  </a:lnTo>
                  <a:lnTo>
                    <a:pt x="59" y="999"/>
                  </a:lnTo>
                  <a:lnTo>
                    <a:pt x="59" y="997"/>
                  </a:lnTo>
                  <a:lnTo>
                    <a:pt x="61" y="997"/>
                  </a:lnTo>
                  <a:lnTo>
                    <a:pt x="61" y="996"/>
                  </a:lnTo>
                  <a:lnTo>
                    <a:pt x="61" y="994"/>
                  </a:lnTo>
                  <a:lnTo>
                    <a:pt x="63" y="992"/>
                  </a:lnTo>
                  <a:lnTo>
                    <a:pt x="64" y="990"/>
                  </a:lnTo>
                  <a:lnTo>
                    <a:pt x="64" y="988"/>
                  </a:lnTo>
                  <a:lnTo>
                    <a:pt x="64" y="986"/>
                  </a:lnTo>
                  <a:lnTo>
                    <a:pt x="64" y="984"/>
                  </a:lnTo>
                  <a:lnTo>
                    <a:pt x="64" y="982"/>
                  </a:lnTo>
                  <a:lnTo>
                    <a:pt x="66" y="980"/>
                  </a:lnTo>
                  <a:lnTo>
                    <a:pt x="66" y="978"/>
                  </a:lnTo>
                  <a:lnTo>
                    <a:pt x="68" y="978"/>
                  </a:lnTo>
                  <a:lnTo>
                    <a:pt x="68" y="977"/>
                  </a:lnTo>
                  <a:lnTo>
                    <a:pt x="68" y="975"/>
                  </a:lnTo>
                  <a:lnTo>
                    <a:pt x="68" y="973"/>
                  </a:lnTo>
                  <a:lnTo>
                    <a:pt x="68" y="971"/>
                  </a:lnTo>
                  <a:lnTo>
                    <a:pt x="66" y="971"/>
                  </a:lnTo>
                  <a:lnTo>
                    <a:pt x="64" y="969"/>
                  </a:lnTo>
                  <a:lnTo>
                    <a:pt x="63" y="967"/>
                  </a:lnTo>
                  <a:lnTo>
                    <a:pt x="63" y="965"/>
                  </a:lnTo>
                  <a:lnTo>
                    <a:pt x="61" y="963"/>
                  </a:lnTo>
                  <a:lnTo>
                    <a:pt x="61" y="961"/>
                  </a:lnTo>
                  <a:lnTo>
                    <a:pt x="61" y="959"/>
                  </a:lnTo>
                  <a:lnTo>
                    <a:pt x="59" y="959"/>
                  </a:lnTo>
                  <a:lnTo>
                    <a:pt x="59" y="958"/>
                  </a:lnTo>
                  <a:lnTo>
                    <a:pt x="57" y="958"/>
                  </a:lnTo>
                  <a:lnTo>
                    <a:pt x="55" y="958"/>
                  </a:lnTo>
                  <a:lnTo>
                    <a:pt x="55" y="956"/>
                  </a:lnTo>
                  <a:lnTo>
                    <a:pt x="53" y="956"/>
                  </a:lnTo>
                  <a:lnTo>
                    <a:pt x="51" y="956"/>
                  </a:lnTo>
                  <a:lnTo>
                    <a:pt x="51" y="954"/>
                  </a:lnTo>
                  <a:lnTo>
                    <a:pt x="49" y="954"/>
                  </a:lnTo>
                  <a:lnTo>
                    <a:pt x="47" y="952"/>
                  </a:lnTo>
                  <a:lnTo>
                    <a:pt x="47" y="950"/>
                  </a:lnTo>
                  <a:lnTo>
                    <a:pt x="45" y="950"/>
                  </a:lnTo>
                  <a:lnTo>
                    <a:pt x="44" y="950"/>
                  </a:lnTo>
                  <a:lnTo>
                    <a:pt x="42" y="948"/>
                  </a:lnTo>
                  <a:lnTo>
                    <a:pt x="40" y="948"/>
                  </a:lnTo>
                  <a:lnTo>
                    <a:pt x="40" y="946"/>
                  </a:lnTo>
                  <a:lnTo>
                    <a:pt x="38" y="946"/>
                  </a:lnTo>
                  <a:lnTo>
                    <a:pt x="38" y="944"/>
                  </a:lnTo>
                  <a:lnTo>
                    <a:pt x="40" y="944"/>
                  </a:lnTo>
                  <a:lnTo>
                    <a:pt x="40" y="942"/>
                  </a:lnTo>
                  <a:lnTo>
                    <a:pt x="42" y="942"/>
                  </a:lnTo>
                  <a:lnTo>
                    <a:pt x="42" y="940"/>
                  </a:lnTo>
                  <a:lnTo>
                    <a:pt x="42" y="939"/>
                  </a:lnTo>
                  <a:lnTo>
                    <a:pt x="42" y="937"/>
                  </a:lnTo>
                  <a:lnTo>
                    <a:pt x="42" y="935"/>
                  </a:lnTo>
                  <a:lnTo>
                    <a:pt x="42" y="933"/>
                  </a:lnTo>
                  <a:lnTo>
                    <a:pt x="42" y="931"/>
                  </a:lnTo>
                  <a:lnTo>
                    <a:pt x="42" y="929"/>
                  </a:lnTo>
                  <a:lnTo>
                    <a:pt x="42" y="927"/>
                  </a:lnTo>
                  <a:lnTo>
                    <a:pt x="40" y="927"/>
                  </a:lnTo>
                  <a:lnTo>
                    <a:pt x="40" y="925"/>
                  </a:lnTo>
                  <a:lnTo>
                    <a:pt x="40" y="923"/>
                  </a:lnTo>
                  <a:lnTo>
                    <a:pt x="38" y="923"/>
                  </a:lnTo>
                  <a:lnTo>
                    <a:pt x="38" y="921"/>
                  </a:lnTo>
                  <a:lnTo>
                    <a:pt x="38" y="920"/>
                  </a:lnTo>
                  <a:lnTo>
                    <a:pt x="36" y="920"/>
                  </a:lnTo>
                  <a:lnTo>
                    <a:pt x="36" y="918"/>
                  </a:lnTo>
                  <a:lnTo>
                    <a:pt x="36" y="916"/>
                  </a:lnTo>
                  <a:lnTo>
                    <a:pt x="36" y="914"/>
                  </a:lnTo>
                  <a:lnTo>
                    <a:pt x="36" y="912"/>
                  </a:lnTo>
                  <a:lnTo>
                    <a:pt x="36" y="910"/>
                  </a:lnTo>
                  <a:lnTo>
                    <a:pt x="36" y="908"/>
                  </a:lnTo>
                  <a:lnTo>
                    <a:pt x="36" y="906"/>
                  </a:lnTo>
                  <a:lnTo>
                    <a:pt x="36" y="904"/>
                  </a:lnTo>
                  <a:lnTo>
                    <a:pt x="38" y="904"/>
                  </a:lnTo>
                  <a:lnTo>
                    <a:pt x="38" y="903"/>
                  </a:lnTo>
                  <a:lnTo>
                    <a:pt x="38" y="901"/>
                  </a:lnTo>
                  <a:lnTo>
                    <a:pt x="38" y="899"/>
                  </a:lnTo>
                  <a:lnTo>
                    <a:pt x="36" y="899"/>
                  </a:lnTo>
                  <a:lnTo>
                    <a:pt x="36" y="897"/>
                  </a:lnTo>
                  <a:lnTo>
                    <a:pt x="34" y="895"/>
                  </a:lnTo>
                  <a:lnTo>
                    <a:pt x="32" y="893"/>
                  </a:lnTo>
                  <a:lnTo>
                    <a:pt x="32" y="895"/>
                  </a:lnTo>
                  <a:lnTo>
                    <a:pt x="30" y="895"/>
                  </a:lnTo>
                  <a:lnTo>
                    <a:pt x="28" y="895"/>
                  </a:lnTo>
                  <a:lnTo>
                    <a:pt x="26" y="895"/>
                  </a:lnTo>
                  <a:lnTo>
                    <a:pt x="26" y="897"/>
                  </a:lnTo>
                  <a:lnTo>
                    <a:pt x="25" y="897"/>
                  </a:lnTo>
                  <a:lnTo>
                    <a:pt x="23" y="897"/>
                  </a:lnTo>
                  <a:lnTo>
                    <a:pt x="23" y="899"/>
                  </a:lnTo>
                  <a:lnTo>
                    <a:pt x="21" y="899"/>
                  </a:lnTo>
                  <a:lnTo>
                    <a:pt x="19" y="899"/>
                  </a:lnTo>
                  <a:lnTo>
                    <a:pt x="17" y="899"/>
                  </a:lnTo>
                  <a:lnTo>
                    <a:pt x="15" y="899"/>
                  </a:lnTo>
                  <a:lnTo>
                    <a:pt x="13" y="899"/>
                  </a:lnTo>
                  <a:lnTo>
                    <a:pt x="11" y="899"/>
                  </a:lnTo>
                  <a:lnTo>
                    <a:pt x="11" y="897"/>
                  </a:lnTo>
                  <a:lnTo>
                    <a:pt x="13" y="897"/>
                  </a:lnTo>
                  <a:lnTo>
                    <a:pt x="13" y="895"/>
                  </a:lnTo>
                  <a:lnTo>
                    <a:pt x="13" y="893"/>
                  </a:lnTo>
                  <a:lnTo>
                    <a:pt x="15" y="893"/>
                  </a:lnTo>
                  <a:lnTo>
                    <a:pt x="15" y="891"/>
                  </a:lnTo>
                  <a:lnTo>
                    <a:pt x="17" y="891"/>
                  </a:lnTo>
                  <a:lnTo>
                    <a:pt x="17" y="889"/>
                  </a:lnTo>
                  <a:lnTo>
                    <a:pt x="19" y="887"/>
                  </a:lnTo>
                  <a:lnTo>
                    <a:pt x="19" y="885"/>
                  </a:lnTo>
                  <a:lnTo>
                    <a:pt x="21" y="885"/>
                  </a:lnTo>
                  <a:lnTo>
                    <a:pt x="21" y="884"/>
                  </a:lnTo>
                  <a:lnTo>
                    <a:pt x="21" y="882"/>
                  </a:lnTo>
                  <a:lnTo>
                    <a:pt x="21" y="880"/>
                  </a:lnTo>
                  <a:lnTo>
                    <a:pt x="23" y="876"/>
                  </a:lnTo>
                  <a:lnTo>
                    <a:pt x="25" y="872"/>
                  </a:lnTo>
                  <a:lnTo>
                    <a:pt x="23" y="870"/>
                  </a:lnTo>
                  <a:lnTo>
                    <a:pt x="23" y="868"/>
                  </a:lnTo>
                  <a:lnTo>
                    <a:pt x="21" y="866"/>
                  </a:lnTo>
                  <a:lnTo>
                    <a:pt x="19" y="866"/>
                  </a:lnTo>
                  <a:lnTo>
                    <a:pt x="19" y="865"/>
                  </a:lnTo>
                  <a:lnTo>
                    <a:pt x="17" y="863"/>
                  </a:lnTo>
                  <a:lnTo>
                    <a:pt x="15" y="863"/>
                  </a:lnTo>
                  <a:lnTo>
                    <a:pt x="17" y="861"/>
                  </a:lnTo>
                  <a:lnTo>
                    <a:pt x="15" y="855"/>
                  </a:lnTo>
                  <a:lnTo>
                    <a:pt x="15" y="849"/>
                  </a:lnTo>
                  <a:lnTo>
                    <a:pt x="15" y="844"/>
                  </a:lnTo>
                  <a:lnTo>
                    <a:pt x="15" y="838"/>
                  </a:lnTo>
                  <a:lnTo>
                    <a:pt x="15" y="834"/>
                  </a:lnTo>
                  <a:lnTo>
                    <a:pt x="15" y="832"/>
                  </a:lnTo>
                  <a:lnTo>
                    <a:pt x="17" y="830"/>
                  </a:lnTo>
                  <a:lnTo>
                    <a:pt x="21" y="830"/>
                  </a:lnTo>
                  <a:lnTo>
                    <a:pt x="23" y="830"/>
                  </a:lnTo>
                  <a:lnTo>
                    <a:pt x="28" y="830"/>
                  </a:lnTo>
                  <a:lnTo>
                    <a:pt x="32" y="830"/>
                  </a:lnTo>
                  <a:lnTo>
                    <a:pt x="40" y="828"/>
                  </a:lnTo>
                  <a:lnTo>
                    <a:pt x="51" y="825"/>
                  </a:lnTo>
                  <a:lnTo>
                    <a:pt x="61" y="823"/>
                  </a:lnTo>
                  <a:lnTo>
                    <a:pt x="64" y="823"/>
                  </a:lnTo>
                  <a:lnTo>
                    <a:pt x="66" y="823"/>
                  </a:lnTo>
                  <a:lnTo>
                    <a:pt x="74" y="819"/>
                  </a:lnTo>
                  <a:lnTo>
                    <a:pt x="80" y="817"/>
                  </a:lnTo>
                  <a:lnTo>
                    <a:pt x="85" y="815"/>
                  </a:lnTo>
                  <a:lnTo>
                    <a:pt x="89" y="811"/>
                  </a:lnTo>
                  <a:lnTo>
                    <a:pt x="93" y="809"/>
                  </a:lnTo>
                  <a:lnTo>
                    <a:pt x="95" y="808"/>
                  </a:lnTo>
                  <a:lnTo>
                    <a:pt x="99" y="808"/>
                  </a:lnTo>
                  <a:lnTo>
                    <a:pt x="101" y="806"/>
                  </a:lnTo>
                  <a:lnTo>
                    <a:pt x="104" y="804"/>
                  </a:lnTo>
                  <a:lnTo>
                    <a:pt x="114" y="796"/>
                  </a:lnTo>
                  <a:lnTo>
                    <a:pt x="116" y="790"/>
                  </a:lnTo>
                  <a:lnTo>
                    <a:pt x="118" y="785"/>
                  </a:lnTo>
                  <a:lnTo>
                    <a:pt x="118" y="781"/>
                  </a:lnTo>
                  <a:lnTo>
                    <a:pt x="118" y="779"/>
                  </a:lnTo>
                  <a:lnTo>
                    <a:pt x="118" y="777"/>
                  </a:lnTo>
                  <a:lnTo>
                    <a:pt x="118" y="773"/>
                  </a:lnTo>
                  <a:lnTo>
                    <a:pt x="116" y="771"/>
                  </a:lnTo>
                  <a:lnTo>
                    <a:pt x="116" y="770"/>
                  </a:lnTo>
                  <a:lnTo>
                    <a:pt x="116" y="766"/>
                  </a:lnTo>
                  <a:lnTo>
                    <a:pt x="116" y="764"/>
                  </a:lnTo>
                  <a:lnTo>
                    <a:pt x="116" y="762"/>
                  </a:lnTo>
                  <a:lnTo>
                    <a:pt x="116" y="760"/>
                  </a:lnTo>
                  <a:lnTo>
                    <a:pt x="116" y="758"/>
                  </a:lnTo>
                  <a:lnTo>
                    <a:pt x="116" y="756"/>
                  </a:lnTo>
                  <a:lnTo>
                    <a:pt x="116" y="754"/>
                  </a:lnTo>
                  <a:lnTo>
                    <a:pt x="116" y="752"/>
                  </a:lnTo>
                  <a:lnTo>
                    <a:pt x="116" y="751"/>
                  </a:lnTo>
                  <a:lnTo>
                    <a:pt x="121" y="751"/>
                  </a:lnTo>
                  <a:lnTo>
                    <a:pt x="123" y="749"/>
                  </a:lnTo>
                  <a:lnTo>
                    <a:pt x="127" y="747"/>
                  </a:lnTo>
                  <a:lnTo>
                    <a:pt x="135" y="741"/>
                  </a:lnTo>
                  <a:lnTo>
                    <a:pt x="144" y="739"/>
                  </a:lnTo>
                  <a:lnTo>
                    <a:pt x="152" y="735"/>
                  </a:lnTo>
                  <a:lnTo>
                    <a:pt x="156" y="735"/>
                  </a:lnTo>
                  <a:lnTo>
                    <a:pt x="158" y="733"/>
                  </a:lnTo>
                  <a:lnTo>
                    <a:pt x="161" y="730"/>
                  </a:lnTo>
                  <a:lnTo>
                    <a:pt x="161" y="728"/>
                  </a:lnTo>
                  <a:lnTo>
                    <a:pt x="161" y="726"/>
                  </a:lnTo>
                  <a:lnTo>
                    <a:pt x="163" y="724"/>
                  </a:lnTo>
                  <a:lnTo>
                    <a:pt x="163" y="720"/>
                  </a:lnTo>
                  <a:lnTo>
                    <a:pt x="163" y="714"/>
                  </a:lnTo>
                  <a:lnTo>
                    <a:pt x="163" y="711"/>
                  </a:lnTo>
                  <a:lnTo>
                    <a:pt x="161" y="703"/>
                  </a:lnTo>
                  <a:lnTo>
                    <a:pt x="161" y="695"/>
                  </a:lnTo>
                  <a:lnTo>
                    <a:pt x="159" y="684"/>
                  </a:lnTo>
                  <a:lnTo>
                    <a:pt x="159" y="669"/>
                  </a:lnTo>
                  <a:lnTo>
                    <a:pt x="161" y="659"/>
                  </a:lnTo>
                  <a:lnTo>
                    <a:pt x="163" y="650"/>
                  </a:lnTo>
                  <a:lnTo>
                    <a:pt x="165" y="644"/>
                  </a:lnTo>
                  <a:lnTo>
                    <a:pt x="165" y="640"/>
                  </a:lnTo>
                  <a:lnTo>
                    <a:pt x="165" y="638"/>
                  </a:lnTo>
                  <a:lnTo>
                    <a:pt x="167" y="635"/>
                  </a:lnTo>
                  <a:lnTo>
                    <a:pt x="169" y="633"/>
                  </a:lnTo>
                  <a:lnTo>
                    <a:pt x="171" y="633"/>
                  </a:lnTo>
                  <a:lnTo>
                    <a:pt x="173" y="633"/>
                  </a:lnTo>
                  <a:lnTo>
                    <a:pt x="175" y="631"/>
                  </a:lnTo>
                  <a:lnTo>
                    <a:pt x="177" y="629"/>
                  </a:lnTo>
                  <a:lnTo>
                    <a:pt x="178" y="627"/>
                  </a:lnTo>
                  <a:lnTo>
                    <a:pt x="180" y="625"/>
                  </a:lnTo>
                  <a:lnTo>
                    <a:pt x="182" y="623"/>
                  </a:lnTo>
                  <a:lnTo>
                    <a:pt x="184" y="623"/>
                  </a:lnTo>
                  <a:lnTo>
                    <a:pt x="186" y="623"/>
                  </a:lnTo>
                  <a:lnTo>
                    <a:pt x="186" y="621"/>
                  </a:lnTo>
                  <a:lnTo>
                    <a:pt x="186" y="619"/>
                  </a:lnTo>
                  <a:lnTo>
                    <a:pt x="190" y="618"/>
                  </a:lnTo>
                  <a:lnTo>
                    <a:pt x="194" y="616"/>
                  </a:lnTo>
                  <a:lnTo>
                    <a:pt x="196" y="614"/>
                  </a:lnTo>
                  <a:lnTo>
                    <a:pt x="196" y="612"/>
                  </a:lnTo>
                  <a:lnTo>
                    <a:pt x="196" y="608"/>
                  </a:lnTo>
                  <a:lnTo>
                    <a:pt x="196" y="606"/>
                  </a:lnTo>
                  <a:lnTo>
                    <a:pt x="194" y="602"/>
                  </a:lnTo>
                  <a:lnTo>
                    <a:pt x="192" y="602"/>
                  </a:lnTo>
                  <a:lnTo>
                    <a:pt x="192" y="599"/>
                  </a:lnTo>
                  <a:lnTo>
                    <a:pt x="190" y="597"/>
                  </a:lnTo>
                  <a:lnTo>
                    <a:pt x="188" y="595"/>
                  </a:lnTo>
                  <a:lnTo>
                    <a:pt x="188" y="593"/>
                  </a:lnTo>
                  <a:lnTo>
                    <a:pt x="190" y="591"/>
                  </a:lnTo>
                  <a:lnTo>
                    <a:pt x="190" y="587"/>
                  </a:lnTo>
                  <a:lnTo>
                    <a:pt x="190" y="585"/>
                  </a:lnTo>
                  <a:lnTo>
                    <a:pt x="192" y="583"/>
                  </a:lnTo>
                  <a:lnTo>
                    <a:pt x="192" y="581"/>
                  </a:lnTo>
                  <a:lnTo>
                    <a:pt x="192" y="580"/>
                  </a:lnTo>
                  <a:lnTo>
                    <a:pt x="194" y="580"/>
                  </a:lnTo>
                  <a:lnTo>
                    <a:pt x="194" y="578"/>
                  </a:lnTo>
                  <a:lnTo>
                    <a:pt x="192" y="578"/>
                  </a:lnTo>
                  <a:lnTo>
                    <a:pt x="192" y="576"/>
                  </a:lnTo>
                  <a:lnTo>
                    <a:pt x="192" y="574"/>
                  </a:lnTo>
                  <a:lnTo>
                    <a:pt x="190" y="572"/>
                  </a:lnTo>
                  <a:lnTo>
                    <a:pt x="190" y="570"/>
                  </a:lnTo>
                  <a:lnTo>
                    <a:pt x="190" y="568"/>
                  </a:lnTo>
                  <a:lnTo>
                    <a:pt x="190" y="566"/>
                  </a:lnTo>
                  <a:lnTo>
                    <a:pt x="190" y="564"/>
                  </a:lnTo>
                  <a:lnTo>
                    <a:pt x="192" y="561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2" y="555"/>
                  </a:lnTo>
                  <a:lnTo>
                    <a:pt x="194" y="553"/>
                  </a:lnTo>
                  <a:lnTo>
                    <a:pt x="194" y="551"/>
                  </a:lnTo>
                  <a:lnTo>
                    <a:pt x="194" y="549"/>
                  </a:lnTo>
                  <a:lnTo>
                    <a:pt x="192" y="547"/>
                  </a:lnTo>
                  <a:lnTo>
                    <a:pt x="192" y="545"/>
                  </a:lnTo>
                  <a:lnTo>
                    <a:pt x="190" y="543"/>
                  </a:lnTo>
                  <a:lnTo>
                    <a:pt x="190" y="542"/>
                  </a:lnTo>
                  <a:lnTo>
                    <a:pt x="190" y="540"/>
                  </a:lnTo>
                  <a:lnTo>
                    <a:pt x="188" y="538"/>
                  </a:lnTo>
                  <a:lnTo>
                    <a:pt x="186" y="536"/>
                  </a:lnTo>
                  <a:lnTo>
                    <a:pt x="186" y="534"/>
                  </a:lnTo>
                  <a:lnTo>
                    <a:pt x="186" y="530"/>
                  </a:lnTo>
                  <a:lnTo>
                    <a:pt x="186" y="524"/>
                  </a:lnTo>
                  <a:lnTo>
                    <a:pt x="184" y="521"/>
                  </a:lnTo>
                  <a:lnTo>
                    <a:pt x="182" y="517"/>
                  </a:lnTo>
                  <a:lnTo>
                    <a:pt x="180" y="515"/>
                  </a:lnTo>
                  <a:lnTo>
                    <a:pt x="178" y="513"/>
                  </a:lnTo>
                  <a:lnTo>
                    <a:pt x="175" y="511"/>
                  </a:lnTo>
                  <a:lnTo>
                    <a:pt x="175" y="509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1" y="504"/>
                  </a:lnTo>
                  <a:lnTo>
                    <a:pt x="169" y="504"/>
                  </a:lnTo>
                  <a:lnTo>
                    <a:pt x="167" y="504"/>
                  </a:lnTo>
                  <a:lnTo>
                    <a:pt x="165" y="504"/>
                  </a:lnTo>
                  <a:lnTo>
                    <a:pt x="163" y="504"/>
                  </a:lnTo>
                  <a:lnTo>
                    <a:pt x="161" y="504"/>
                  </a:lnTo>
                  <a:lnTo>
                    <a:pt x="159" y="504"/>
                  </a:lnTo>
                  <a:lnTo>
                    <a:pt x="158" y="504"/>
                  </a:lnTo>
                  <a:lnTo>
                    <a:pt x="156" y="504"/>
                  </a:lnTo>
                  <a:lnTo>
                    <a:pt x="154" y="504"/>
                  </a:lnTo>
                  <a:lnTo>
                    <a:pt x="152" y="504"/>
                  </a:lnTo>
                  <a:lnTo>
                    <a:pt x="150" y="505"/>
                  </a:lnTo>
                  <a:lnTo>
                    <a:pt x="148" y="505"/>
                  </a:lnTo>
                  <a:lnTo>
                    <a:pt x="146" y="504"/>
                  </a:lnTo>
                  <a:lnTo>
                    <a:pt x="144" y="504"/>
                  </a:lnTo>
                  <a:lnTo>
                    <a:pt x="142" y="502"/>
                  </a:lnTo>
                  <a:lnTo>
                    <a:pt x="140" y="500"/>
                  </a:lnTo>
                  <a:lnTo>
                    <a:pt x="139" y="500"/>
                  </a:lnTo>
                  <a:lnTo>
                    <a:pt x="137" y="498"/>
                  </a:lnTo>
                  <a:lnTo>
                    <a:pt x="137" y="494"/>
                  </a:lnTo>
                  <a:lnTo>
                    <a:pt x="137" y="490"/>
                  </a:lnTo>
                  <a:lnTo>
                    <a:pt x="137" y="488"/>
                  </a:lnTo>
                  <a:lnTo>
                    <a:pt x="139" y="485"/>
                  </a:lnTo>
                  <a:lnTo>
                    <a:pt x="140" y="483"/>
                  </a:lnTo>
                  <a:lnTo>
                    <a:pt x="142" y="481"/>
                  </a:lnTo>
                  <a:lnTo>
                    <a:pt x="142" y="479"/>
                  </a:lnTo>
                  <a:lnTo>
                    <a:pt x="142" y="475"/>
                  </a:lnTo>
                  <a:lnTo>
                    <a:pt x="142" y="473"/>
                  </a:lnTo>
                  <a:lnTo>
                    <a:pt x="144" y="473"/>
                  </a:lnTo>
                  <a:lnTo>
                    <a:pt x="146" y="471"/>
                  </a:lnTo>
                  <a:lnTo>
                    <a:pt x="148" y="468"/>
                  </a:lnTo>
                  <a:lnTo>
                    <a:pt x="150" y="466"/>
                  </a:lnTo>
                  <a:lnTo>
                    <a:pt x="152" y="462"/>
                  </a:lnTo>
                  <a:lnTo>
                    <a:pt x="152" y="458"/>
                  </a:lnTo>
                  <a:lnTo>
                    <a:pt x="154" y="456"/>
                  </a:lnTo>
                  <a:lnTo>
                    <a:pt x="154" y="454"/>
                  </a:lnTo>
                  <a:lnTo>
                    <a:pt x="152" y="452"/>
                  </a:lnTo>
                  <a:lnTo>
                    <a:pt x="152" y="450"/>
                  </a:lnTo>
                  <a:lnTo>
                    <a:pt x="152" y="449"/>
                  </a:lnTo>
                  <a:lnTo>
                    <a:pt x="152" y="447"/>
                  </a:lnTo>
                  <a:lnTo>
                    <a:pt x="152" y="445"/>
                  </a:lnTo>
                  <a:lnTo>
                    <a:pt x="152" y="443"/>
                  </a:lnTo>
                  <a:lnTo>
                    <a:pt x="150" y="441"/>
                  </a:lnTo>
                  <a:lnTo>
                    <a:pt x="152" y="439"/>
                  </a:lnTo>
                  <a:lnTo>
                    <a:pt x="152" y="437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4" y="431"/>
                  </a:lnTo>
                  <a:lnTo>
                    <a:pt x="154" y="426"/>
                  </a:lnTo>
                  <a:lnTo>
                    <a:pt x="156" y="424"/>
                  </a:lnTo>
                  <a:lnTo>
                    <a:pt x="158" y="420"/>
                  </a:lnTo>
                  <a:lnTo>
                    <a:pt x="158" y="416"/>
                  </a:lnTo>
                  <a:lnTo>
                    <a:pt x="158" y="414"/>
                  </a:lnTo>
                  <a:lnTo>
                    <a:pt x="156" y="412"/>
                  </a:lnTo>
                  <a:lnTo>
                    <a:pt x="156" y="411"/>
                  </a:lnTo>
                  <a:lnTo>
                    <a:pt x="156" y="409"/>
                  </a:lnTo>
                  <a:lnTo>
                    <a:pt x="158" y="407"/>
                  </a:lnTo>
                  <a:lnTo>
                    <a:pt x="156" y="405"/>
                  </a:lnTo>
                  <a:lnTo>
                    <a:pt x="154" y="407"/>
                  </a:lnTo>
                  <a:lnTo>
                    <a:pt x="152" y="407"/>
                  </a:lnTo>
                  <a:lnTo>
                    <a:pt x="150" y="409"/>
                  </a:lnTo>
                  <a:lnTo>
                    <a:pt x="148" y="409"/>
                  </a:lnTo>
                  <a:lnTo>
                    <a:pt x="146" y="409"/>
                  </a:lnTo>
                  <a:lnTo>
                    <a:pt x="144" y="407"/>
                  </a:lnTo>
                  <a:lnTo>
                    <a:pt x="142" y="407"/>
                  </a:lnTo>
                  <a:lnTo>
                    <a:pt x="140" y="407"/>
                  </a:lnTo>
                  <a:lnTo>
                    <a:pt x="140" y="405"/>
                  </a:lnTo>
                  <a:lnTo>
                    <a:pt x="139" y="405"/>
                  </a:lnTo>
                  <a:lnTo>
                    <a:pt x="137" y="403"/>
                  </a:lnTo>
                  <a:lnTo>
                    <a:pt x="137" y="401"/>
                  </a:lnTo>
                  <a:lnTo>
                    <a:pt x="137" y="399"/>
                  </a:lnTo>
                  <a:lnTo>
                    <a:pt x="139" y="399"/>
                  </a:lnTo>
                  <a:lnTo>
                    <a:pt x="140" y="399"/>
                  </a:lnTo>
                  <a:lnTo>
                    <a:pt x="140" y="397"/>
                  </a:lnTo>
                  <a:lnTo>
                    <a:pt x="139" y="395"/>
                  </a:lnTo>
                  <a:lnTo>
                    <a:pt x="139" y="393"/>
                  </a:lnTo>
                  <a:lnTo>
                    <a:pt x="139" y="392"/>
                  </a:lnTo>
                  <a:lnTo>
                    <a:pt x="137" y="392"/>
                  </a:lnTo>
                  <a:lnTo>
                    <a:pt x="135" y="392"/>
                  </a:lnTo>
                  <a:lnTo>
                    <a:pt x="133" y="393"/>
                  </a:lnTo>
                  <a:lnTo>
                    <a:pt x="131" y="392"/>
                  </a:lnTo>
                  <a:lnTo>
                    <a:pt x="131" y="390"/>
                  </a:lnTo>
                  <a:lnTo>
                    <a:pt x="129" y="390"/>
                  </a:lnTo>
                  <a:lnTo>
                    <a:pt x="127" y="390"/>
                  </a:lnTo>
                  <a:lnTo>
                    <a:pt x="129" y="388"/>
                  </a:lnTo>
                  <a:lnTo>
                    <a:pt x="129" y="386"/>
                  </a:lnTo>
                  <a:lnTo>
                    <a:pt x="125" y="386"/>
                  </a:lnTo>
                  <a:lnTo>
                    <a:pt x="121" y="386"/>
                  </a:lnTo>
                  <a:lnTo>
                    <a:pt x="120" y="384"/>
                  </a:lnTo>
                  <a:lnTo>
                    <a:pt x="118" y="382"/>
                  </a:lnTo>
                  <a:lnTo>
                    <a:pt x="118" y="380"/>
                  </a:lnTo>
                  <a:lnTo>
                    <a:pt x="116" y="380"/>
                  </a:lnTo>
                  <a:lnTo>
                    <a:pt x="114" y="382"/>
                  </a:lnTo>
                  <a:lnTo>
                    <a:pt x="112" y="382"/>
                  </a:lnTo>
                  <a:lnTo>
                    <a:pt x="112" y="384"/>
                  </a:lnTo>
                  <a:lnTo>
                    <a:pt x="110" y="384"/>
                  </a:lnTo>
                  <a:lnTo>
                    <a:pt x="110" y="382"/>
                  </a:lnTo>
                  <a:lnTo>
                    <a:pt x="108" y="380"/>
                  </a:lnTo>
                  <a:lnTo>
                    <a:pt x="106" y="382"/>
                  </a:lnTo>
                  <a:lnTo>
                    <a:pt x="106" y="384"/>
                  </a:lnTo>
                  <a:lnTo>
                    <a:pt x="106" y="382"/>
                  </a:lnTo>
                  <a:lnTo>
                    <a:pt x="104" y="382"/>
                  </a:lnTo>
                  <a:lnTo>
                    <a:pt x="104" y="378"/>
                  </a:lnTo>
                  <a:lnTo>
                    <a:pt x="102" y="378"/>
                  </a:lnTo>
                  <a:lnTo>
                    <a:pt x="102" y="380"/>
                  </a:lnTo>
                  <a:lnTo>
                    <a:pt x="101" y="382"/>
                  </a:lnTo>
                  <a:lnTo>
                    <a:pt x="101" y="384"/>
                  </a:lnTo>
                  <a:lnTo>
                    <a:pt x="101" y="386"/>
                  </a:lnTo>
                  <a:lnTo>
                    <a:pt x="99" y="384"/>
                  </a:lnTo>
                  <a:lnTo>
                    <a:pt x="97" y="382"/>
                  </a:lnTo>
                  <a:lnTo>
                    <a:pt x="97" y="380"/>
                  </a:lnTo>
                  <a:lnTo>
                    <a:pt x="95" y="382"/>
                  </a:lnTo>
                  <a:lnTo>
                    <a:pt x="93" y="380"/>
                  </a:lnTo>
                  <a:lnTo>
                    <a:pt x="91" y="380"/>
                  </a:lnTo>
                  <a:lnTo>
                    <a:pt x="89" y="380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1" y="376"/>
                  </a:lnTo>
                  <a:lnTo>
                    <a:pt x="89" y="374"/>
                  </a:lnTo>
                  <a:lnTo>
                    <a:pt x="85" y="376"/>
                  </a:lnTo>
                  <a:lnTo>
                    <a:pt x="83" y="373"/>
                  </a:lnTo>
                  <a:lnTo>
                    <a:pt x="83" y="371"/>
                  </a:lnTo>
                  <a:lnTo>
                    <a:pt x="82" y="371"/>
                  </a:lnTo>
                  <a:lnTo>
                    <a:pt x="80" y="371"/>
                  </a:lnTo>
                  <a:lnTo>
                    <a:pt x="80" y="373"/>
                  </a:lnTo>
                  <a:lnTo>
                    <a:pt x="78" y="373"/>
                  </a:lnTo>
                  <a:lnTo>
                    <a:pt x="76" y="373"/>
                  </a:lnTo>
                  <a:lnTo>
                    <a:pt x="74" y="373"/>
                  </a:lnTo>
                  <a:lnTo>
                    <a:pt x="76" y="371"/>
                  </a:lnTo>
                  <a:lnTo>
                    <a:pt x="74" y="371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8" y="363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4" y="361"/>
                  </a:lnTo>
                  <a:lnTo>
                    <a:pt x="74" y="359"/>
                  </a:lnTo>
                  <a:lnTo>
                    <a:pt x="76" y="359"/>
                  </a:lnTo>
                  <a:lnTo>
                    <a:pt x="78" y="359"/>
                  </a:lnTo>
                  <a:lnTo>
                    <a:pt x="80" y="357"/>
                  </a:lnTo>
                  <a:lnTo>
                    <a:pt x="82" y="357"/>
                  </a:lnTo>
                  <a:lnTo>
                    <a:pt x="83" y="355"/>
                  </a:lnTo>
                  <a:lnTo>
                    <a:pt x="83" y="357"/>
                  </a:lnTo>
                  <a:lnTo>
                    <a:pt x="82" y="359"/>
                  </a:lnTo>
                  <a:lnTo>
                    <a:pt x="83" y="361"/>
                  </a:lnTo>
                  <a:lnTo>
                    <a:pt x="83" y="359"/>
                  </a:lnTo>
                  <a:lnTo>
                    <a:pt x="85" y="359"/>
                  </a:lnTo>
                  <a:lnTo>
                    <a:pt x="87" y="357"/>
                  </a:lnTo>
                  <a:lnTo>
                    <a:pt x="87" y="359"/>
                  </a:lnTo>
                  <a:lnTo>
                    <a:pt x="85" y="359"/>
                  </a:lnTo>
                  <a:lnTo>
                    <a:pt x="85" y="361"/>
                  </a:lnTo>
                  <a:lnTo>
                    <a:pt x="87" y="363"/>
                  </a:lnTo>
                  <a:lnTo>
                    <a:pt x="87" y="361"/>
                  </a:lnTo>
                  <a:lnTo>
                    <a:pt x="89" y="361"/>
                  </a:lnTo>
                  <a:lnTo>
                    <a:pt x="91" y="361"/>
                  </a:lnTo>
                  <a:lnTo>
                    <a:pt x="91" y="363"/>
                  </a:lnTo>
                  <a:lnTo>
                    <a:pt x="93" y="363"/>
                  </a:lnTo>
                  <a:lnTo>
                    <a:pt x="95" y="363"/>
                  </a:lnTo>
                  <a:lnTo>
                    <a:pt x="95" y="365"/>
                  </a:lnTo>
                  <a:lnTo>
                    <a:pt x="97" y="367"/>
                  </a:lnTo>
                  <a:lnTo>
                    <a:pt x="97" y="369"/>
                  </a:lnTo>
                  <a:lnTo>
                    <a:pt x="99" y="369"/>
                  </a:lnTo>
                  <a:lnTo>
                    <a:pt x="99" y="371"/>
                  </a:lnTo>
                  <a:lnTo>
                    <a:pt x="101" y="371"/>
                  </a:lnTo>
                  <a:lnTo>
                    <a:pt x="101" y="369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10" y="363"/>
                  </a:lnTo>
                  <a:lnTo>
                    <a:pt x="110" y="361"/>
                  </a:lnTo>
                  <a:lnTo>
                    <a:pt x="112" y="361"/>
                  </a:lnTo>
                  <a:lnTo>
                    <a:pt x="114" y="361"/>
                  </a:lnTo>
                  <a:lnTo>
                    <a:pt x="116" y="357"/>
                  </a:lnTo>
                  <a:lnTo>
                    <a:pt x="118" y="355"/>
                  </a:lnTo>
                  <a:lnTo>
                    <a:pt x="118" y="354"/>
                  </a:lnTo>
                  <a:lnTo>
                    <a:pt x="120" y="354"/>
                  </a:lnTo>
                  <a:lnTo>
                    <a:pt x="120" y="355"/>
                  </a:lnTo>
                  <a:lnTo>
                    <a:pt x="120" y="357"/>
                  </a:lnTo>
                  <a:lnTo>
                    <a:pt x="121" y="357"/>
                  </a:lnTo>
                  <a:lnTo>
                    <a:pt x="123" y="357"/>
                  </a:lnTo>
                  <a:lnTo>
                    <a:pt x="125" y="357"/>
                  </a:lnTo>
                  <a:lnTo>
                    <a:pt x="125" y="359"/>
                  </a:lnTo>
                  <a:lnTo>
                    <a:pt x="127" y="359"/>
                  </a:lnTo>
                  <a:lnTo>
                    <a:pt x="129" y="359"/>
                  </a:lnTo>
                  <a:lnTo>
                    <a:pt x="131" y="361"/>
                  </a:lnTo>
                  <a:lnTo>
                    <a:pt x="131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5"/>
                  </a:lnTo>
                  <a:lnTo>
                    <a:pt x="133" y="354"/>
                  </a:lnTo>
                  <a:lnTo>
                    <a:pt x="135" y="354"/>
                  </a:lnTo>
                  <a:lnTo>
                    <a:pt x="135" y="352"/>
                  </a:lnTo>
                  <a:lnTo>
                    <a:pt x="137" y="352"/>
                  </a:lnTo>
                  <a:lnTo>
                    <a:pt x="137" y="350"/>
                  </a:lnTo>
                  <a:lnTo>
                    <a:pt x="139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48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6" y="352"/>
                  </a:lnTo>
                  <a:lnTo>
                    <a:pt x="146" y="354"/>
                  </a:lnTo>
                  <a:lnTo>
                    <a:pt x="146" y="355"/>
                  </a:lnTo>
                  <a:lnTo>
                    <a:pt x="146" y="357"/>
                  </a:lnTo>
                  <a:lnTo>
                    <a:pt x="148" y="357"/>
                  </a:lnTo>
                  <a:lnTo>
                    <a:pt x="150" y="359"/>
                  </a:lnTo>
                  <a:lnTo>
                    <a:pt x="150" y="357"/>
                  </a:lnTo>
                  <a:lnTo>
                    <a:pt x="152" y="357"/>
                  </a:lnTo>
                  <a:lnTo>
                    <a:pt x="154" y="357"/>
                  </a:lnTo>
                  <a:lnTo>
                    <a:pt x="154" y="359"/>
                  </a:lnTo>
                  <a:lnTo>
                    <a:pt x="154" y="361"/>
                  </a:lnTo>
                  <a:lnTo>
                    <a:pt x="156" y="361"/>
                  </a:lnTo>
                  <a:lnTo>
                    <a:pt x="158" y="361"/>
                  </a:lnTo>
                  <a:lnTo>
                    <a:pt x="158" y="359"/>
                  </a:lnTo>
                  <a:lnTo>
                    <a:pt x="158" y="357"/>
                  </a:lnTo>
                  <a:lnTo>
                    <a:pt x="159" y="357"/>
                  </a:lnTo>
                  <a:lnTo>
                    <a:pt x="161" y="357"/>
                  </a:lnTo>
                  <a:lnTo>
                    <a:pt x="163" y="357"/>
                  </a:lnTo>
                  <a:lnTo>
                    <a:pt x="165" y="357"/>
                  </a:lnTo>
                  <a:lnTo>
                    <a:pt x="165" y="355"/>
                  </a:lnTo>
                  <a:lnTo>
                    <a:pt x="163" y="354"/>
                  </a:lnTo>
                  <a:lnTo>
                    <a:pt x="165" y="352"/>
                  </a:lnTo>
                  <a:lnTo>
                    <a:pt x="167" y="352"/>
                  </a:lnTo>
                  <a:lnTo>
                    <a:pt x="167" y="350"/>
                  </a:lnTo>
                  <a:lnTo>
                    <a:pt x="165" y="350"/>
                  </a:lnTo>
                  <a:lnTo>
                    <a:pt x="163" y="348"/>
                  </a:lnTo>
                  <a:lnTo>
                    <a:pt x="165" y="348"/>
                  </a:lnTo>
                  <a:lnTo>
                    <a:pt x="167" y="346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7" y="342"/>
                  </a:lnTo>
                  <a:lnTo>
                    <a:pt x="169" y="342"/>
                  </a:lnTo>
                  <a:lnTo>
                    <a:pt x="171" y="338"/>
                  </a:lnTo>
                  <a:lnTo>
                    <a:pt x="173" y="338"/>
                  </a:lnTo>
                  <a:lnTo>
                    <a:pt x="175" y="340"/>
                  </a:lnTo>
                  <a:lnTo>
                    <a:pt x="177" y="338"/>
                  </a:lnTo>
                  <a:lnTo>
                    <a:pt x="177" y="336"/>
                  </a:lnTo>
                  <a:lnTo>
                    <a:pt x="178" y="336"/>
                  </a:lnTo>
                  <a:lnTo>
                    <a:pt x="180" y="336"/>
                  </a:lnTo>
                  <a:lnTo>
                    <a:pt x="180" y="335"/>
                  </a:lnTo>
                  <a:lnTo>
                    <a:pt x="182" y="335"/>
                  </a:lnTo>
                  <a:lnTo>
                    <a:pt x="184" y="333"/>
                  </a:lnTo>
                  <a:lnTo>
                    <a:pt x="182" y="331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8" y="329"/>
                  </a:lnTo>
                  <a:lnTo>
                    <a:pt x="188" y="327"/>
                  </a:lnTo>
                  <a:lnTo>
                    <a:pt x="190" y="325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7" y="321"/>
                  </a:lnTo>
                  <a:lnTo>
                    <a:pt x="197" y="319"/>
                  </a:lnTo>
                  <a:lnTo>
                    <a:pt x="199" y="321"/>
                  </a:lnTo>
                  <a:lnTo>
                    <a:pt x="201" y="321"/>
                  </a:lnTo>
                  <a:lnTo>
                    <a:pt x="203" y="321"/>
                  </a:lnTo>
                  <a:lnTo>
                    <a:pt x="203" y="319"/>
                  </a:lnTo>
                  <a:lnTo>
                    <a:pt x="201" y="317"/>
                  </a:lnTo>
                  <a:lnTo>
                    <a:pt x="201" y="316"/>
                  </a:lnTo>
                  <a:lnTo>
                    <a:pt x="203" y="316"/>
                  </a:lnTo>
                  <a:lnTo>
                    <a:pt x="205" y="317"/>
                  </a:lnTo>
                  <a:lnTo>
                    <a:pt x="207" y="316"/>
                  </a:lnTo>
                  <a:lnTo>
                    <a:pt x="207" y="314"/>
                  </a:lnTo>
                  <a:lnTo>
                    <a:pt x="207" y="312"/>
                  </a:lnTo>
                  <a:lnTo>
                    <a:pt x="209" y="310"/>
                  </a:lnTo>
                  <a:lnTo>
                    <a:pt x="211" y="310"/>
                  </a:lnTo>
                  <a:lnTo>
                    <a:pt x="211" y="308"/>
                  </a:lnTo>
                  <a:lnTo>
                    <a:pt x="211" y="306"/>
                  </a:lnTo>
                  <a:lnTo>
                    <a:pt x="213" y="304"/>
                  </a:lnTo>
                  <a:lnTo>
                    <a:pt x="213" y="302"/>
                  </a:lnTo>
                  <a:lnTo>
                    <a:pt x="215" y="302"/>
                  </a:lnTo>
                  <a:lnTo>
                    <a:pt x="215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8" y="297"/>
                  </a:lnTo>
                  <a:lnTo>
                    <a:pt x="220" y="298"/>
                  </a:lnTo>
                  <a:lnTo>
                    <a:pt x="222" y="298"/>
                  </a:lnTo>
                  <a:lnTo>
                    <a:pt x="224" y="298"/>
                  </a:lnTo>
                  <a:lnTo>
                    <a:pt x="226" y="297"/>
                  </a:lnTo>
                  <a:lnTo>
                    <a:pt x="226" y="295"/>
                  </a:lnTo>
                  <a:lnTo>
                    <a:pt x="226" y="293"/>
                  </a:lnTo>
                  <a:lnTo>
                    <a:pt x="226" y="291"/>
                  </a:lnTo>
                  <a:lnTo>
                    <a:pt x="226" y="289"/>
                  </a:lnTo>
                  <a:lnTo>
                    <a:pt x="228" y="289"/>
                  </a:lnTo>
                  <a:lnTo>
                    <a:pt x="228" y="287"/>
                  </a:lnTo>
                  <a:lnTo>
                    <a:pt x="230" y="287"/>
                  </a:lnTo>
                  <a:lnTo>
                    <a:pt x="230" y="289"/>
                  </a:lnTo>
                  <a:lnTo>
                    <a:pt x="232" y="289"/>
                  </a:lnTo>
                  <a:lnTo>
                    <a:pt x="232" y="291"/>
                  </a:lnTo>
                  <a:lnTo>
                    <a:pt x="234" y="291"/>
                  </a:lnTo>
                  <a:lnTo>
                    <a:pt x="234" y="289"/>
                  </a:lnTo>
                  <a:lnTo>
                    <a:pt x="235" y="289"/>
                  </a:lnTo>
                  <a:lnTo>
                    <a:pt x="235" y="287"/>
                  </a:lnTo>
                  <a:lnTo>
                    <a:pt x="237" y="287"/>
                  </a:lnTo>
                  <a:lnTo>
                    <a:pt x="239" y="285"/>
                  </a:lnTo>
                  <a:lnTo>
                    <a:pt x="241" y="283"/>
                  </a:lnTo>
                  <a:lnTo>
                    <a:pt x="245" y="281"/>
                  </a:lnTo>
                  <a:lnTo>
                    <a:pt x="247" y="281"/>
                  </a:lnTo>
                  <a:lnTo>
                    <a:pt x="249" y="279"/>
                  </a:lnTo>
                  <a:lnTo>
                    <a:pt x="251" y="279"/>
                  </a:lnTo>
                  <a:lnTo>
                    <a:pt x="253" y="278"/>
                  </a:lnTo>
                  <a:lnTo>
                    <a:pt x="254" y="278"/>
                  </a:lnTo>
                  <a:lnTo>
                    <a:pt x="254" y="279"/>
                  </a:lnTo>
                  <a:lnTo>
                    <a:pt x="256" y="279"/>
                  </a:lnTo>
                  <a:lnTo>
                    <a:pt x="258" y="279"/>
                  </a:lnTo>
                  <a:lnTo>
                    <a:pt x="260" y="278"/>
                  </a:lnTo>
                  <a:lnTo>
                    <a:pt x="260" y="276"/>
                  </a:lnTo>
                  <a:lnTo>
                    <a:pt x="262" y="276"/>
                  </a:lnTo>
                  <a:lnTo>
                    <a:pt x="264" y="276"/>
                  </a:lnTo>
                  <a:lnTo>
                    <a:pt x="264" y="274"/>
                  </a:lnTo>
                  <a:lnTo>
                    <a:pt x="266" y="274"/>
                  </a:lnTo>
                  <a:lnTo>
                    <a:pt x="268" y="274"/>
                  </a:lnTo>
                  <a:lnTo>
                    <a:pt x="268" y="272"/>
                  </a:lnTo>
                  <a:lnTo>
                    <a:pt x="270" y="272"/>
                  </a:lnTo>
                  <a:lnTo>
                    <a:pt x="272" y="270"/>
                  </a:lnTo>
                  <a:lnTo>
                    <a:pt x="272" y="268"/>
                  </a:lnTo>
                  <a:lnTo>
                    <a:pt x="273" y="268"/>
                  </a:lnTo>
                  <a:lnTo>
                    <a:pt x="275" y="268"/>
                  </a:lnTo>
                  <a:lnTo>
                    <a:pt x="277" y="268"/>
                  </a:lnTo>
                  <a:lnTo>
                    <a:pt x="279" y="270"/>
                  </a:lnTo>
                  <a:lnTo>
                    <a:pt x="281" y="270"/>
                  </a:lnTo>
                  <a:lnTo>
                    <a:pt x="283" y="270"/>
                  </a:lnTo>
                  <a:lnTo>
                    <a:pt x="283" y="272"/>
                  </a:lnTo>
                  <a:lnTo>
                    <a:pt x="285" y="272"/>
                  </a:lnTo>
                  <a:lnTo>
                    <a:pt x="285" y="270"/>
                  </a:lnTo>
                  <a:lnTo>
                    <a:pt x="287" y="270"/>
                  </a:lnTo>
                  <a:lnTo>
                    <a:pt x="289" y="270"/>
                  </a:lnTo>
                  <a:lnTo>
                    <a:pt x="289" y="268"/>
                  </a:lnTo>
                  <a:lnTo>
                    <a:pt x="291" y="268"/>
                  </a:lnTo>
                  <a:lnTo>
                    <a:pt x="292" y="268"/>
                  </a:lnTo>
                  <a:lnTo>
                    <a:pt x="294" y="268"/>
                  </a:lnTo>
                  <a:lnTo>
                    <a:pt x="296" y="268"/>
                  </a:lnTo>
                  <a:lnTo>
                    <a:pt x="298" y="268"/>
                  </a:lnTo>
                  <a:lnTo>
                    <a:pt x="298" y="266"/>
                  </a:lnTo>
                  <a:lnTo>
                    <a:pt x="300" y="266"/>
                  </a:lnTo>
                  <a:lnTo>
                    <a:pt x="302" y="266"/>
                  </a:lnTo>
                  <a:lnTo>
                    <a:pt x="304" y="266"/>
                  </a:lnTo>
                  <a:lnTo>
                    <a:pt x="306" y="266"/>
                  </a:lnTo>
                  <a:lnTo>
                    <a:pt x="308" y="268"/>
                  </a:lnTo>
                  <a:lnTo>
                    <a:pt x="310" y="268"/>
                  </a:lnTo>
                  <a:lnTo>
                    <a:pt x="311" y="266"/>
                  </a:lnTo>
                  <a:lnTo>
                    <a:pt x="313" y="266"/>
                  </a:lnTo>
                  <a:lnTo>
                    <a:pt x="313" y="264"/>
                  </a:lnTo>
                  <a:lnTo>
                    <a:pt x="315" y="264"/>
                  </a:lnTo>
                  <a:lnTo>
                    <a:pt x="317" y="264"/>
                  </a:lnTo>
                  <a:lnTo>
                    <a:pt x="319" y="264"/>
                  </a:lnTo>
                  <a:lnTo>
                    <a:pt x="321" y="264"/>
                  </a:lnTo>
                  <a:lnTo>
                    <a:pt x="323" y="264"/>
                  </a:lnTo>
                  <a:lnTo>
                    <a:pt x="325" y="266"/>
                  </a:lnTo>
                  <a:lnTo>
                    <a:pt x="329" y="266"/>
                  </a:lnTo>
                  <a:lnTo>
                    <a:pt x="329" y="264"/>
                  </a:lnTo>
                  <a:lnTo>
                    <a:pt x="330" y="264"/>
                  </a:lnTo>
                  <a:lnTo>
                    <a:pt x="330" y="262"/>
                  </a:lnTo>
                  <a:lnTo>
                    <a:pt x="332" y="260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8" y="262"/>
                  </a:lnTo>
                  <a:lnTo>
                    <a:pt x="340" y="262"/>
                  </a:lnTo>
                  <a:lnTo>
                    <a:pt x="340" y="260"/>
                  </a:lnTo>
                  <a:lnTo>
                    <a:pt x="342" y="260"/>
                  </a:lnTo>
                  <a:lnTo>
                    <a:pt x="342" y="259"/>
                  </a:lnTo>
                  <a:lnTo>
                    <a:pt x="344" y="259"/>
                  </a:lnTo>
                  <a:lnTo>
                    <a:pt x="344" y="260"/>
                  </a:lnTo>
                  <a:lnTo>
                    <a:pt x="346" y="260"/>
                  </a:lnTo>
                  <a:lnTo>
                    <a:pt x="348" y="259"/>
                  </a:lnTo>
                  <a:lnTo>
                    <a:pt x="349" y="259"/>
                  </a:lnTo>
                  <a:lnTo>
                    <a:pt x="351" y="259"/>
                  </a:lnTo>
                  <a:lnTo>
                    <a:pt x="353" y="257"/>
                  </a:lnTo>
                  <a:lnTo>
                    <a:pt x="353" y="255"/>
                  </a:lnTo>
                  <a:lnTo>
                    <a:pt x="355" y="255"/>
                  </a:lnTo>
                  <a:lnTo>
                    <a:pt x="359" y="255"/>
                  </a:lnTo>
                  <a:lnTo>
                    <a:pt x="365" y="255"/>
                  </a:lnTo>
                  <a:lnTo>
                    <a:pt x="367" y="255"/>
                  </a:lnTo>
                  <a:lnTo>
                    <a:pt x="367" y="257"/>
                  </a:lnTo>
                  <a:lnTo>
                    <a:pt x="368" y="259"/>
                  </a:lnTo>
                  <a:lnTo>
                    <a:pt x="372" y="259"/>
                  </a:lnTo>
                  <a:lnTo>
                    <a:pt x="372" y="257"/>
                  </a:lnTo>
                  <a:lnTo>
                    <a:pt x="374" y="255"/>
                  </a:lnTo>
                  <a:lnTo>
                    <a:pt x="376" y="255"/>
                  </a:lnTo>
                  <a:lnTo>
                    <a:pt x="376" y="257"/>
                  </a:lnTo>
                  <a:lnTo>
                    <a:pt x="378" y="255"/>
                  </a:lnTo>
                  <a:lnTo>
                    <a:pt x="380" y="255"/>
                  </a:lnTo>
                  <a:lnTo>
                    <a:pt x="382" y="255"/>
                  </a:lnTo>
                  <a:lnTo>
                    <a:pt x="384" y="255"/>
                  </a:lnTo>
                  <a:lnTo>
                    <a:pt x="386" y="257"/>
                  </a:lnTo>
                  <a:lnTo>
                    <a:pt x="387" y="257"/>
                  </a:lnTo>
                  <a:lnTo>
                    <a:pt x="389" y="255"/>
                  </a:lnTo>
                  <a:lnTo>
                    <a:pt x="391" y="255"/>
                  </a:lnTo>
                  <a:lnTo>
                    <a:pt x="393" y="255"/>
                  </a:lnTo>
                  <a:lnTo>
                    <a:pt x="393" y="257"/>
                  </a:lnTo>
                  <a:lnTo>
                    <a:pt x="395" y="257"/>
                  </a:lnTo>
                  <a:lnTo>
                    <a:pt x="399" y="257"/>
                  </a:lnTo>
                  <a:lnTo>
                    <a:pt x="403" y="257"/>
                  </a:lnTo>
                  <a:lnTo>
                    <a:pt x="405" y="255"/>
                  </a:lnTo>
                  <a:lnTo>
                    <a:pt x="405" y="253"/>
                  </a:lnTo>
                  <a:lnTo>
                    <a:pt x="406" y="251"/>
                  </a:lnTo>
                  <a:lnTo>
                    <a:pt x="408" y="251"/>
                  </a:lnTo>
                  <a:lnTo>
                    <a:pt x="410" y="251"/>
                  </a:lnTo>
                  <a:lnTo>
                    <a:pt x="412" y="251"/>
                  </a:lnTo>
                  <a:lnTo>
                    <a:pt x="412" y="249"/>
                  </a:lnTo>
                  <a:lnTo>
                    <a:pt x="412" y="247"/>
                  </a:lnTo>
                  <a:lnTo>
                    <a:pt x="414" y="245"/>
                  </a:lnTo>
                  <a:lnTo>
                    <a:pt x="416" y="247"/>
                  </a:lnTo>
                  <a:lnTo>
                    <a:pt x="418" y="247"/>
                  </a:lnTo>
                  <a:lnTo>
                    <a:pt x="418" y="249"/>
                  </a:lnTo>
                  <a:lnTo>
                    <a:pt x="422" y="249"/>
                  </a:lnTo>
                  <a:lnTo>
                    <a:pt x="424" y="245"/>
                  </a:lnTo>
                  <a:lnTo>
                    <a:pt x="425" y="245"/>
                  </a:lnTo>
                  <a:lnTo>
                    <a:pt x="427" y="247"/>
                  </a:lnTo>
                  <a:lnTo>
                    <a:pt x="427" y="249"/>
                  </a:lnTo>
                  <a:lnTo>
                    <a:pt x="429" y="249"/>
                  </a:lnTo>
                  <a:lnTo>
                    <a:pt x="433" y="253"/>
                  </a:lnTo>
                  <a:lnTo>
                    <a:pt x="435" y="251"/>
                  </a:lnTo>
                  <a:lnTo>
                    <a:pt x="437" y="249"/>
                  </a:lnTo>
                  <a:lnTo>
                    <a:pt x="439" y="249"/>
                  </a:lnTo>
                  <a:lnTo>
                    <a:pt x="441" y="249"/>
                  </a:lnTo>
                  <a:lnTo>
                    <a:pt x="441" y="251"/>
                  </a:lnTo>
                  <a:lnTo>
                    <a:pt x="443" y="251"/>
                  </a:lnTo>
                  <a:lnTo>
                    <a:pt x="444" y="251"/>
                  </a:lnTo>
                  <a:lnTo>
                    <a:pt x="446" y="251"/>
                  </a:lnTo>
                  <a:lnTo>
                    <a:pt x="448" y="251"/>
                  </a:lnTo>
                  <a:lnTo>
                    <a:pt x="450" y="251"/>
                  </a:lnTo>
                  <a:lnTo>
                    <a:pt x="450" y="249"/>
                  </a:lnTo>
                  <a:lnTo>
                    <a:pt x="452" y="251"/>
                  </a:lnTo>
                  <a:lnTo>
                    <a:pt x="452" y="253"/>
                  </a:lnTo>
                  <a:lnTo>
                    <a:pt x="454" y="253"/>
                  </a:lnTo>
                  <a:lnTo>
                    <a:pt x="456" y="253"/>
                  </a:lnTo>
                  <a:lnTo>
                    <a:pt x="460" y="251"/>
                  </a:lnTo>
                  <a:lnTo>
                    <a:pt x="462" y="251"/>
                  </a:lnTo>
                  <a:lnTo>
                    <a:pt x="463" y="253"/>
                  </a:lnTo>
                  <a:lnTo>
                    <a:pt x="463" y="251"/>
                  </a:lnTo>
                  <a:lnTo>
                    <a:pt x="465" y="251"/>
                  </a:lnTo>
                  <a:lnTo>
                    <a:pt x="467" y="253"/>
                  </a:lnTo>
                  <a:lnTo>
                    <a:pt x="467" y="255"/>
                  </a:lnTo>
                  <a:lnTo>
                    <a:pt x="469" y="255"/>
                  </a:lnTo>
                  <a:lnTo>
                    <a:pt x="469" y="253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7" y="253"/>
                  </a:lnTo>
                  <a:lnTo>
                    <a:pt x="479" y="253"/>
                  </a:lnTo>
                  <a:lnTo>
                    <a:pt x="479" y="255"/>
                  </a:lnTo>
                  <a:lnTo>
                    <a:pt x="481" y="257"/>
                  </a:lnTo>
                  <a:lnTo>
                    <a:pt x="482" y="257"/>
                  </a:lnTo>
                  <a:lnTo>
                    <a:pt x="484" y="257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51"/>
                  </a:lnTo>
                  <a:lnTo>
                    <a:pt x="490" y="249"/>
                  </a:lnTo>
                  <a:lnTo>
                    <a:pt x="492" y="247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94" y="240"/>
                  </a:lnTo>
                  <a:lnTo>
                    <a:pt x="492" y="238"/>
                  </a:lnTo>
                  <a:lnTo>
                    <a:pt x="494" y="238"/>
                  </a:lnTo>
                  <a:lnTo>
                    <a:pt x="496" y="238"/>
                  </a:lnTo>
                  <a:lnTo>
                    <a:pt x="498" y="238"/>
                  </a:lnTo>
                  <a:lnTo>
                    <a:pt x="496" y="236"/>
                  </a:lnTo>
                  <a:lnTo>
                    <a:pt x="498" y="234"/>
                  </a:lnTo>
                  <a:lnTo>
                    <a:pt x="498" y="232"/>
                  </a:lnTo>
                  <a:lnTo>
                    <a:pt x="498" y="228"/>
                  </a:lnTo>
                  <a:lnTo>
                    <a:pt x="500" y="228"/>
                  </a:lnTo>
                  <a:lnTo>
                    <a:pt x="501" y="226"/>
                  </a:lnTo>
                  <a:lnTo>
                    <a:pt x="501" y="224"/>
                  </a:lnTo>
                  <a:lnTo>
                    <a:pt x="503" y="222"/>
                  </a:lnTo>
                  <a:lnTo>
                    <a:pt x="505" y="221"/>
                  </a:lnTo>
                  <a:lnTo>
                    <a:pt x="505" y="219"/>
                  </a:lnTo>
                  <a:lnTo>
                    <a:pt x="507" y="217"/>
                  </a:lnTo>
                  <a:lnTo>
                    <a:pt x="509" y="217"/>
                  </a:lnTo>
                  <a:lnTo>
                    <a:pt x="511" y="217"/>
                  </a:lnTo>
                  <a:lnTo>
                    <a:pt x="513" y="217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7"/>
                  </a:lnTo>
                  <a:lnTo>
                    <a:pt x="526" y="217"/>
                  </a:lnTo>
                  <a:lnTo>
                    <a:pt x="528" y="217"/>
                  </a:lnTo>
                  <a:lnTo>
                    <a:pt x="530" y="217"/>
                  </a:lnTo>
                  <a:lnTo>
                    <a:pt x="534" y="217"/>
                  </a:lnTo>
                  <a:lnTo>
                    <a:pt x="536" y="219"/>
                  </a:lnTo>
                  <a:lnTo>
                    <a:pt x="538" y="219"/>
                  </a:lnTo>
                  <a:lnTo>
                    <a:pt x="539" y="219"/>
                  </a:lnTo>
                  <a:lnTo>
                    <a:pt x="539" y="221"/>
                  </a:lnTo>
                  <a:lnTo>
                    <a:pt x="541" y="222"/>
                  </a:lnTo>
                  <a:lnTo>
                    <a:pt x="543" y="222"/>
                  </a:lnTo>
                  <a:lnTo>
                    <a:pt x="547" y="222"/>
                  </a:lnTo>
                  <a:lnTo>
                    <a:pt x="551" y="221"/>
                  </a:lnTo>
                  <a:lnTo>
                    <a:pt x="553" y="190"/>
                  </a:lnTo>
                  <a:lnTo>
                    <a:pt x="553" y="186"/>
                  </a:lnTo>
                  <a:lnTo>
                    <a:pt x="557" y="183"/>
                  </a:lnTo>
                  <a:lnTo>
                    <a:pt x="558" y="183"/>
                  </a:lnTo>
                  <a:lnTo>
                    <a:pt x="560" y="183"/>
                  </a:lnTo>
                  <a:lnTo>
                    <a:pt x="562" y="179"/>
                  </a:lnTo>
                  <a:lnTo>
                    <a:pt x="564" y="175"/>
                  </a:lnTo>
                  <a:lnTo>
                    <a:pt x="566" y="173"/>
                  </a:lnTo>
                  <a:lnTo>
                    <a:pt x="566" y="171"/>
                  </a:lnTo>
                  <a:lnTo>
                    <a:pt x="568" y="171"/>
                  </a:lnTo>
                  <a:lnTo>
                    <a:pt x="570" y="171"/>
                  </a:lnTo>
                  <a:lnTo>
                    <a:pt x="576" y="171"/>
                  </a:lnTo>
                  <a:lnTo>
                    <a:pt x="587" y="173"/>
                  </a:lnTo>
                  <a:lnTo>
                    <a:pt x="600" y="171"/>
                  </a:lnTo>
                  <a:lnTo>
                    <a:pt x="606" y="169"/>
                  </a:lnTo>
                  <a:lnTo>
                    <a:pt x="606" y="167"/>
                  </a:lnTo>
                  <a:lnTo>
                    <a:pt x="604" y="165"/>
                  </a:lnTo>
                  <a:lnTo>
                    <a:pt x="602" y="160"/>
                  </a:lnTo>
                  <a:lnTo>
                    <a:pt x="600" y="158"/>
                  </a:lnTo>
                  <a:lnTo>
                    <a:pt x="598" y="158"/>
                  </a:lnTo>
                  <a:lnTo>
                    <a:pt x="596" y="158"/>
                  </a:lnTo>
                  <a:lnTo>
                    <a:pt x="596" y="156"/>
                  </a:lnTo>
                  <a:lnTo>
                    <a:pt x="591" y="148"/>
                  </a:lnTo>
                  <a:lnTo>
                    <a:pt x="585" y="139"/>
                  </a:lnTo>
                  <a:lnTo>
                    <a:pt x="583" y="135"/>
                  </a:lnTo>
                  <a:lnTo>
                    <a:pt x="583" y="131"/>
                  </a:lnTo>
                  <a:lnTo>
                    <a:pt x="585" y="129"/>
                  </a:lnTo>
                  <a:lnTo>
                    <a:pt x="587" y="129"/>
                  </a:lnTo>
                  <a:lnTo>
                    <a:pt x="587" y="127"/>
                  </a:lnTo>
                  <a:lnTo>
                    <a:pt x="591" y="127"/>
                  </a:lnTo>
                  <a:lnTo>
                    <a:pt x="593" y="126"/>
                  </a:lnTo>
                  <a:lnTo>
                    <a:pt x="593" y="124"/>
                  </a:lnTo>
                  <a:lnTo>
                    <a:pt x="595" y="124"/>
                  </a:lnTo>
                  <a:lnTo>
                    <a:pt x="596" y="122"/>
                  </a:lnTo>
                  <a:lnTo>
                    <a:pt x="598" y="120"/>
                  </a:lnTo>
                  <a:lnTo>
                    <a:pt x="602" y="118"/>
                  </a:lnTo>
                  <a:lnTo>
                    <a:pt x="602" y="116"/>
                  </a:lnTo>
                  <a:lnTo>
                    <a:pt x="604" y="114"/>
                  </a:lnTo>
                  <a:lnTo>
                    <a:pt x="606" y="114"/>
                  </a:lnTo>
                  <a:lnTo>
                    <a:pt x="606" y="112"/>
                  </a:lnTo>
                  <a:lnTo>
                    <a:pt x="608" y="112"/>
                  </a:lnTo>
                  <a:lnTo>
                    <a:pt x="610" y="110"/>
                  </a:lnTo>
                  <a:lnTo>
                    <a:pt x="612" y="110"/>
                  </a:lnTo>
                  <a:lnTo>
                    <a:pt x="612" y="112"/>
                  </a:lnTo>
                  <a:lnTo>
                    <a:pt x="614" y="112"/>
                  </a:lnTo>
                  <a:lnTo>
                    <a:pt x="614" y="110"/>
                  </a:lnTo>
                  <a:lnTo>
                    <a:pt x="615" y="110"/>
                  </a:lnTo>
                  <a:lnTo>
                    <a:pt x="615" y="107"/>
                  </a:lnTo>
                  <a:lnTo>
                    <a:pt x="617" y="103"/>
                  </a:lnTo>
                  <a:lnTo>
                    <a:pt x="619" y="103"/>
                  </a:lnTo>
                  <a:lnTo>
                    <a:pt x="621" y="99"/>
                  </a:lnTo>
                  <a:lnTo>
                    <a:pt x="625" y="97"/>
                  </a:lnTo>
                  <a:lnTo>
                    <a:pt x="627" y="97"/>
                  </a:lnTo>
                  <a:lnTo>
                    <a:pt x="633" y="93"/>
                  </a:lnTo>
                  <a:lnTo>
                    <a:pt x="648" y="82"/>
                  </a:lnTo>
                  <a:lnTo>
                    <a:pt x="650" y="80"/>
                  </a:lnTo>
                  <a:lnTo>
                    <a:pt x="650" y="78"/>
                  </a:lnTo>
                  <a:lnTo>
                    <a:pt x="650" y="76"/>
                  </a:lnTo>
                  <a:lnTo>
                    <a:pt x="648" y="72"/>
                  </a:lnTo>
                  <a:lnTo>
                    <a:pt x="648" y="69"/>
                  </a:lnTo>
                  <a:lnTo>
                    <a:pt x="648" y="65"/>
                  </a:lnTo>
                  <a:lnTo>
                    <a:pt x="648" y="55"/>
                  </a:lnTo>
                  <a:lnTo>
                    <a:pt x="648" y="53"/>
                  </a:lnTo>
                  <a:lnTo>
                    <a:pt x="650" y="51"/>
                  </a:lnTo>
                  <a:lnTo>
                    <a:pt x="650" y="50"/>
                  </a:lnTo>
                  <a:lnTo>
                    <a:pt x="652" y="50"/>
                  </a:lnTo>
                  <a:lnTo>
                    <a:pt x="654" y="50"/>
                  </a:lnTo>
                  <a:lnTo>
                    <a:pt x="655" y="50"/>
                  </a:lnTo>
                  <a:lnTo>
                    <a:pt x="657" y="50"/>
                  </a:lnTo>
                  <a:lnTo>
                    <a:pt x="659" y="50"/>
                  </a:lnTo>
                  <a:lnTo>
                    <a:pt x="669" y="48"/>
                  </a:lnTo>
                  <a:lnTo>
                    <a:pt x="671" y="50"/>
                  </a:lnTo>
                  <a:lnTo>
                    <a:pt x="673" y="50"/>
                  </a:lnTo>
                  <a:lnTo>
                    <a:pt x="673" y="51"/>
                  </a:lnTo>
                  <a:lnTo>
                    <a:pt x="674" y="53"/>
                  </a:lnTo>
                  <a:lnTo>
                    <a:pt x="674" y="55"/>
                  </a:lnTo>
                  <a:lnTo>
                    <a:pt x="678" y="55"/>
                  </a:lnTo>
                  <a:lnTo>
                    <a:pt x="678" y="57"/>
                  </a:lnTo>
                  <a:lnTo>
                    <a:pt x="678" y="59"/>
                  </a:lnTo>
                  <a:lnTo>
                    <a:pt x="678" y="61"/>
                  </a:lnTo>
                  <a:lnTo>
                    <a:pt x="678" y="63"/>
                  </a:lnTo>
                  <a:lnTo>
                    <a:pt x="680" y="63"/>
                  </a:lnTo>
                  <a:lnTo>
                    <a:pt x="680" y="65"/>
                  </a:lnTo>
                  <a:lnTo>
                    <a:pt x="688" y="69"/>
                  </a:lnTo>
                  <a:lnTo>
                    <a:pt x="699" y="63"/>
                  </a:lnTo>
                  <a:lnTo>
                    <a:pt x="695" y="55"/>
                  </a:lnTo>
                  <a:lnTo>
                    <a:pt x="690" y="38"/>
                  </a:lnTo>
                  <a:lnTo>
                    <a:pt x="676" y="14"/>
                  </a:lnTo>
                  <a:lnTo>
                    <a:pt x="671" y="4"/>
                  </a:lnTo>
                  <a:lnTo>
                    <a:pt x="671" y="0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EA2B0BB1-70AE-4407-A499-4BC9DBAD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516"/>
              <a:ext cx="2525" cy="1671"/>
            </a:xfrm>
            <a:custGeom>
              <a:avLst/>
              <a:gdLst>
                <a:gd name="T0" fmla="*/ 36 w 2525"/>
                <a:gd name="T1" fmla="*/ 1631 h 1671"/>
                <a:gd name="T2" fmla="*/ 68 w 2525"/>
                <a:gd name="T3" fmla="*/ 1599 h 1671"/>
                <a:gd name="T4" fmla="*/ 51 w 2525"/>
                <a:gd name="T5" fmla="*/ 1572 h 1671"/>
                <a:gd name="T6" fmla="*/ 27 w 2525"/>
                <a:gd name="T7" fmla="*/ 1538 h 1671"/>
                <a:gd name="T8" fmla="*/ 8 w 2525"/>
                <a:gd name="T9" fmla="*/ 1523 h 1671"/>
                <a:gd name="T10" fmla="*/ 4 w 2525"/>
                <a:gd name="T11" fmla="*/ 1500 h 1671"/>
                <a:gd name="T12" fmla="*/ 6 w 2525"/>
                <a:gd name="T13" fmla="*/ 1479 h 1671"/>
                <a:gd name="T14" fmla="*/ 15 w 2525"/>
                <a:gd name="T15" fmla="*/ 1476 h 1671"/>
                <a:gd name="T16" fmla="*/ 44 w 2525"/>
                <a:gd name="T17" fmla="*/ 1479 h 1671"/>
                <a:gd name="T18" fmla="*/ 80 w 2525"/>
                <a:gd name="T19" fmla="*/ 1464 h 1671"/>
                <a:gd name="T20" fmla="*/ 99 w 2525"/>
                <a:gd name="T21" fmla="*/ 1483 h 1671"/>
                <a:gd name="T22" fmla="*/ 129 w 2525"/>
                <a:gd name="T23" fmla="*/ 1485 h 1671"/>
                <a:gd name="T24" fmla="*/ 150 w 2525"/>
                <a:gd name="T25" fmla="*/ 1477 h 1671"/>
                <a:gd name="T26" fmla="*/ 163 w 2525"/>
                <a:gd name="T27" fmla="*/ 1445 h 1671"/>
                <a:gd name="T28" fmla="*/ 167 w 2525"/>
                <a:gd name="T29" fmla="*/ 1411 h 1671"/>
                <a:gd name="T30" fmla="*/ 165 w 2525"/>
                <a:gd name="T31" fmla="*/ 1348 h 1671"/>
                <a:gd name="T32" fmla="*/ 144 w 2525"/>
                <a:gd name="T33" fmla="*/ 1314 h 1671"/>
                <a:gd name="T34" fmla="*/ 129 w 2525"/>
                <a:gd name="T35" fmla="*/ 1289 h 1671"/>
                <a:gd name="T36" fmla="*/ 103 w 2525"/>
                <a:gd name="T37" fmla="*/ 1248 h 1671"/>
                <a:gd name="T38" fmla="*/ 86 w 2525"/>
                <a:gd name="T39" fmla="*/ 1232 h 1671"/>
                <a:gd name="T40" fmla="*/ 103 w 2525"/>
                <a:gd name="T41" fmla="*/ 1206 h 1671"/>
                <a:gd name="T42" fmla="*/ 116 w 2525"/>
                <a:gd name="T43" fmla="*/ 1189 h 1671"/>
                <a:gd name="T44" fmla="*/ 144 w 2525"/>
                <a:gd name="T45" fmla="*/ 1189 h 1671"/>
                <a:gd name="T46" fmla="*/ 158 w 2525"/>
                <a:gd name="T47" fmla="*/ 1175 h 1671"/>
                <a:gd name="T48" fmla="*/ 162 w 2525"/>
                <a:gd name="T49" fmla="*/ 1147 h 1671"/>
                <a:gd name="T50" fmla="*/ 175 w 2525"/>
                <a:gd name="T51" fmla="*/ 1134 h 1671"/>
                <a:gd name="T52" fmla="*/ 203 w 2525"/>
                <a:gd name="T53" fmla="*/ 1124 h 1671"/>
                <a:gd name="T54" fmla="*/ 224 w 2525"/>
                <a:gd name="T55" fmla="*/ 1105 h 1671"/>
                <a:gd name="T56" fmla="*/ 238 w 2525"/>
                <a:gd name="T57" fmla="*/ 1086 h 1671"/>
                <a:gd name="T58" fmla="*/ 241 w 2525"/>
                <a:gd name="T59" fmla="*/ 1058 h 1671"/>
                <a:gd name="T60" fmla="*/ 272 w 2525"/>
                <a:gd name="T61" fmla="*/ 1046 h 1671"/>
                <a:gd name="T62" fmla="*/ 295 w 2525"/>
                <a:gd name="T63" fmla="*/ 1029 h 1671"/>
                <a:gd name="T64" fmla="*/ 319 w 2525"/>
                <a:gd name="T65" fmla="*/ 1003 h 1671"/>
                <a:gd name="T66" fmla="*/ 323 w 2525"/>
                <a:gd name="T67" fmla="*/ 987 h 1671"/>
                <a:gd name="T68" fmla="*/ 338 w 2525"/>
                <a:gd name="T69" fmla="*/ 1004 h 1671"/>
                <a:gd name="T70" fmla="*/ 331 w 2525"/>
                <a:gd name="T71" fmla="*/ 1067 h 1671"/>
                <a:gd name="T72" fmla="*/ 426 w 2525"/>
                <a:gd name="T73" fmla="*/ 1073 h 1671"/>
                <a:gd name="T74" fmla="*/ 543 w 2525"/>
                <a:gd name="T75" fmla="*/ 1170 h 1671"/>
                <a:gd name="T76" fmla="*/ 581 w 2525"/>
                <a:gd name="T77" fmla="*/ 1183 h 1671"/>
                <a:gd name="T78" fmla="*/ 599 w 2525"/>
                <a:gd name="T79" fmla="*/ 1198 h 1671"/>
                <a:gd name="T80" fmla="*/ 654 w 2525"/>
                <a:gd name="T81" fmla="*/ 1202 h 1671"/>
                <a:gd name="T82" fmla="*/ 663 w 2525"/>
                <a:gd name="T83" fmla="*/ 1187 h 1671"/>
                <a:gd name="T84" fmla="*/ 661 w 2525"/>
                <a:gd name="T85" fmla="*/ 1170 h 1671"/>
                <a:gd name="T86" fmla="*/ 654 w 2525"/>
                <a:gd name="T87" fmla="*/ 1153 h 1671"/>
                <a:gd name="T88" fmla="*/ 654 w 2525"/>
                <a:gd name="T89" fmla="*/ 1130 h 1671"/>
                <a:gd name="T90" fmla="*/ 773 w 2525"/>
                <a:gd name="T91" fmla="*/ 875 h 1671"/>
                <a:gd name="T92" fmla="*/ 760 w 2525"/>
                <a:gd name="T93" fmla="*/ 860 h 1671"/>
                <a:gd name="T94" fmla="*/ 811 w 2525"/>
                <a:gd name="T95" fmla="*/ 879 h 1671"/>
                <a:gd name="T96" fmla="*/ 840 w 2525"/>
                <a:gd name="T97" fmla="*/ 877 h 1671"/>
                <a:gd name="T98" fmla="*/ 867 w 2525"/>
                <a:gd name="T99" fmla="*/ 877 h 1671"/>
                <a:gd name="T100" fmla="*/ 884 w 2525"/>
                <a:gd name="T101" fmla="*/ 890 h 1671"/>
                <a:gd name="T102" fmla="*/ 891 w 2525"/>
                <a:gd name="T103" fmla="*/ 909 h 1671"/>
                <a:gd name="T104" fmla="*/ 914 w 2525"/>
                <a:gd name="T105" fmla="*/ 911 h 1671"/>
                <a:gd name="T106" fmla="*/ 927 w 2525"/>
                <a:gd name="T107" fmla="*/ 883 h 1671"/>
                <a:gd name="T108" fmla="*/ 946 w 2525"/>
                <a:gd name="T109" fmla="*/ 898 h 1671"/>
                <a:gd name="T110" fmla="*/ 1005 w 2525"/>
                <a:gd name="T111" fmla="*/ 894 h 1671"/>
                <a:gd name="T112" fmla="*/ 986 w 2525"/>
                <a:gd name="T113" fmla="*/ 796 h 1671"/>
                <a:gd name="T114" fmla="*/ 994 w 2525"/>
                <a:gd name="T115" fmla="*/ 777 h 1671"/>
                <a:gd name="T116" fmla="*/ 1007 w 2525"/>
                <a:gd name="T117" fmla="*/ 750 h 1671"/>
                <a:gd name="T118" fmla="*/ 1129 w 2525"/>
                <a:gd name="T119" fmla="*/ 594 h 1671"/>
                <a:gd name="T120" fmla="*/ 1553 w 2525"/>
                <a:gd name="T121" fmla="*/ 558 h 1671"/>
                <a:gd name="T122" fmla="*/ 2124 w 2525"/>
                <a:gd name="T123" fmla="*/ 19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5" h="1671">
                  <a:moveTo>
                    <a:pt x="27" y="1671"/>
                  </a:moveTo>
                  <a:lnTo>
                    <a:pt x="27" y="1667"/>
                  </a:lnTo>
                  <a:lnTo>
                    <a:pt x="30" y="1656"/>
                  </a:lnTo>
                  <a:lnTo>
                    <a:pt x="32" y="1652"/>
                  </a:lnTo>
                  <a:lnTo>
                    <a:pt x="32" y="1648"/>
                  </a:lnTo>
                  <a:lnTo>
                    <a:pt x="34" y="1647"/>
                  </a:lnTo>
                  <a:lnTo>
                    <a:pt x="34" y="1643"/>
                  </a:lnTo>
                  <a:lnTo>
                    <a:pt x="36" y="1641"/>
                  </a:lnTo>
                  <a:lnTo>
                    <a:pt x="36" y="1639"/>
                  </a:lnTo>
                  <a:lnTo>
                    <a:pt x="36" y="1635"/>
                  </a:lnTo>
                  <a:lnTo>
                    <a:pt x="36" y="1633"/>
                  </a:lnTo>
                  <a:lnTo>
                    <a:pt x="36" y="1631"/>
                  </a:lnTo>
                  <a:lnTo>
                    <a:pt x="38" y="1628"/>
                  </a:lnTo>
                  <a:lnTo>
                    <a:pt x="38" y="1624"/>
                  </a:lnTo>
                  <a:lnTo>
                    <a:pt x="40" y="1622"/>
                  </a:lnTo>
                  <a:lnTo>
                    <a:pt x="42" y="1620"/>
                  </a:lnTo>
                  <a:lnTo>
                    <a:pt x="44" y="1618"/>
                  </a:lnTo>
                  <a:lnTo>
                    <a:pt x="48" y="1614"/>
                  </a:lnTo>
                  <a:lnTo>
                    <a:pt x="51" y="1614"/>
                  </a:lnTo>
                  <a:lnTo>
                    <a:pt x="53" y="1612"/>
                  </a:lnTo>
                  <a:lnTo>
                    <a:pt x="57" y="1609"/>
                  </a:lnTo>
                  <a:lnTo>
                    <a:pt x="59" y="1609"/>
                  </a:lnTo>
                  <a:lnTo>
                    <a:pt x="63" y="1605"/>
                  </a:lnTo>
                  <a:lnTo>
                    <a:pt x="68" y="1599"/>
                  </a:lnTo>
                  <a:lnTo>
                    <a:pt x="74" y="1595"/>
                  </a:lnTo>
                  <a:lnTo>
                    <a:pt x="72" y="1591"/>
                  </a:lnTo>
                  <a:lnTo>
                    <a:pt x="70" y="1590"/>
                  </a:lnTo>
                  <a:lnTo>
                    <a:pt x="70" y="1588"/>
                  </a:lnTo>
                  <a:lnTo>
                    <a:pt x="68" y="1588"/>
                  </a:lnTo>
                  <a:lnTo>
                    <a:pt x="65" y="1586"/>
                  </a:lnTo>
                  <a:lnTo>
                    <a:pt x="61" y="1584"/>
                  </a:lnTo>
                  <a:lnTo>
                    <a:pt x="57" y="1582"/>
                  </a:lnTo>
                  <a:lnTo>
                    <a:pt x="49" y="1578"/>
                  </a:lnTo>
                  <a:lnTo>
                    <a:pt x="49" y="1576"/>
                  </a:lnTo>
                  <a:lnTo>
                    <a:pt x="49" y="1574"/>
                  </a:lnTo>
                  <a:lnTo>
                    <a:pt x="51" y="1572"/>
                  </a:lnTo>
                  <a:lnTo>
                    <a:pt x="49" y="1569"/>
                  </a:lnTo>
                  <a:lnTo>
                    <a:pt x="49" y="1563"/>
                  </a:lnTo>
                  <a:lnTo>
                    <a:pt x="48" y="1557"/>
                  </a:lnTo>
                  <a:lnTo>
                    <a:pt x="46" y="1552"/>
                  </a:lnTo>
                  <a:lnTo>
                    <a:pt x="44" y="1550"/>
                  </a:lnTo>
                  <a:lnTo>
                    <a:pt x="42" y="1548"/>
                  </a:lnTo>
                  <a:lnTo>
                    <a:pt x="40" y="1546"/>
                  </a:lnTo>
                  <a:lnTo>
                    <a:pt x="34" y="1540"/>
                  </a:lnTo>
                  <a:lnTo>
                    <a:pt x="32" y="1538"/>
                  </a:lnTo>
                  <a:lnTo>
                    <a:pt x="30" y="1538"/>
                  </a:lnTo>
                  <a:lnTo>
                    <a:pt x="29" y="1538"/>
                  </a:lnTo>
                  <a:lnTo>
                    <a:pt x="27" y="1538"/>
                  </a:lnTo>
                  <a:lnTo>
                    <a:pt x="23" y="1538"/>
                  </a:lnTo>
                  <a:lnTo>
                    <a:pt x="21" y="1538"/>
                  </a:lnTo>
                  <a:lnTo>
                    <a:pt x="19" y="1538"/>
                  </a:lnTo>
                  <a:lnTo>
                    <a:pt x="19" y="1536"/>
                  </a:lnTo>
                  <a:lnTo>
                    <a:pt x="17" y="1534"/>
                  </a:lnTo>
                  <a:lnTo>
                    <a:pt x="15" y="1534"/>
                  </a:lnTo>
                  <a:lnTo>
                    <a:pt x="15" y="1533"/>
                  </a:lnTo>
                  <a:lnTo>
                    <a:pt x="15" y="1529"/>
                  </a:lnTo>
                  <a:lnTo>
                    <a:pt x="13" y="1529"/>
                  </a:lnTo>
                  <a:lnTo>
                    <a:pt x="11" y="1525"/>
                  </a:lnTo>
                  <a:lnTo>
                    <a:pt x="10" y="1523"/>
                  </a:lnTo>
                  <a:lnTo>
                    <a:pt x="8" y="1523"/>
                  </a:lnTo>
                  <a:lnTo>
                    <a:pt x="4" y="1521"/>
                  </a:lnTo>
                  <a:lnTo>
                    <a:pt x="4" y="1519"/>
                  </a:lnTo>
                  <a:lnTo>
                    <a:pt x="0" y="1517"/>
                  </a:lnTo>
                  <a:lnTo>
                    <a:pt x="2" y="1514"/>
                  </a:lnTo>
                  <a:lnTo>
                    <a:pt x="2" y="1510"/>
                  </a:lnTo>
                  <a:lnTo>
                    <a:pt x="0" y="1510"/>
                  </a:lnTo>
                  <a:lnTo>
                    <a:pt x="0" y="1508"/>
                  </a:lnTo>
                  <a:lnTo>
                    <a:pt x="0" y="1506"/>
                  </a:lnTo>
                  <a:lnTo>
                    <a:pt x="2" y="1506"/>
                  </a:lnTo>
                  <a:lnTo>
                    <a:pt x="2" y="1504"/>
                  </a:lnTo>
                  <a:lnTo>
                    <a:pt x="4" y="1502"/>
                  </a:lnTo>
                  <a:lnTo>
                    <a:pt x="4" y="1500"/>
                  </a:lnTo>
                  <a:lnTo>
                    <a:pt x="6" y="1498"/>
                  </a:lnTo>
                  <a:lnTo>
                    <a:pt x="6" y="1496"/>
                  </a:lnTo>
                  <a:lnTo>
                    <a:pt x="8" y="1495"/>
                  </a:lnTo>
                  <a:lnTo>
                    <a:pt x="8" y="1493"/>
                  </a:lnTo>
                  <a:lnTo>
                    <a:pt x="6" y="1491"/>
                  </a:lnTo>
                  <a:lnTo>
                    <a:pt x="6" y="1489"/>
                  </a:lnTo>
                  <a:lnTo>
                    <a:pt x="4" y="1487"/>
                  </a:lnTo>
                  <a:lnTo>
                    <a:pt x="4" y="1485"/>
                  </a:lnTo>
                  <a:lnTo>
                    <a:pt x="6" y="1485"/>
                  </a:lnTo>
                  <a:lnTo>
                    <a:pt x="6" y="1483"/>
                  </a:lnTo>
                  <a:lnTo>
                    <a:pt x="6" y="1481"/>
                  </a:lnTo>
                  <a:lnTo>
                    <a:pt x="6" y="1479"/>
                  </a:lnTo>
                  <a:lnTo>
                    <a:pt x="4" y="1479"/>
                  </a:lnTo>
                  <a:lnTo>
                    <a:pt x="2" y="1477"/>
                  </a:lnTo>
                  <a:lnTo>
                    <a:pt x="0" y="1477"/>
                  </a:lnTo>
                  <a:lnTo>
                    <a:pt x="0" y="1476"/>
                  </a:lnTo>
                  <a:lnTo>
                    <a:pt x="2" y="1474"/>
                  </a:lnTo>
                  <a:lnTo>
                    <a:pt x="4" y="1474"/>
                  </a:lnTo>
                  <a:lnTo>
                    <a:pt x="6" y="1474"/>
                  </a:lnTo>
                  <a:lnTo>
                    <a:pt x="6" y="1476"/>
                  </a:lnTo>
                  <a:lnTo>
                    <a:pt x="10" y="1476"/>
                  </a:lnTo>
                  <a:lnTo>
                    <a:pt x="11" y="1476"/>
                  </a:lnTo>
                  <a:lnTo>
                    <a:pt x="13" y="1476"/>
                  </a:lnTo>
                  <a:lnTo>
                    <a:pt x="15" y="1476"/>
                  </a:lnTo>
                  <a:lnTo>
                    <a:pt x="17" y="1477"/>
                  </a:lnTo>
                  <a:lnTo>
                    <a:pt x="19" y="1477"/>
                  </a:lnTo>
                  <a:lnTo>
                    <a:pt x="21" y="1479"/>
                  </a:lnTo>
                  <a:lnTo>
                    <a:pt x="23" y="1477"/>
                  </a:lnTo>
                  <a:lnTo>
                    <a:pt x="25" y="1477"/>
                  </a:lnTo>
                  <a:lnTo>
                    <a:pt x="27" y="1477"/>
                  </a:lnTo>
                  <a:lnTo>
                    <a:pt x="30" y="1479"/>
                  </a:lnTo>
                  <a:lnTo>
                    <a:pt x="32" y="1479"/>
                  </a:lnTo>
                  <a:lnTo>
                    <a:pt x="34" y="1479"/>
                  </a:lnTo>
                  <a:lnTo>
                    <a:pt x="38" y="1479"/>
                  </a:lnTo>
                  <a:lnTo>
                    <a:pt x="42" y="1479"/>
                  </a:lnTo>
                  <a:lnTo>
                    <a:pt x="44" y="1479"/>
                  </a:lnTo>
                  <a:lnTo>
                    <a:pt x="46" y="1479"/>
                  </a:lnTo>
                  <a:lnTo>
                    <a:pt x="48" y="1479"/>
                  </a:lnTo>
                  <a:lnTo>
                    <a:pt x="51" y="1479"/>
                  </a:lnTo>
                  <a:lnTo>
                    <a:pt x="55" y="1477"/>
                  </a:lnTo>
                  <a:lnTo>
                    <a:pt x="57" y="1476"/>
                  </a:lnTo>
                  <a:lnTo>
                    <a:pt x="61" y="1474"/>
                  </a:lnTo>
                  <a:lnTo>
                    <a:pt x="63" y="1474"/>
                  </a:lnTo>
                  <a:lnTo>
                    <a:pt x="65" y="1474"/>
                  </a:lnTo>
                  <a:lnTo>
                    <a:pt x="67" y="1472"/>
                  </a:lnTo>
                  <a:lnTo>
                    <a:pt x="70" y="1468"/>
                  </a:lnTo>
                  <a:lnTo>
                    <a:pt x="76" y="1466"/>
                  </a:lnTo>
                  <a:lnTo>
                    <a:pt x="80" y="1464"/>
                  </a:lnTo>
                  <a:lnTo>
                    <a:pt x="84" y="1464"/>
                  </a:lnTo>
                  <a:lnTo>
                    <a:pt x="86" y="1464"/>
                  </a:lnTo>
                  <a:lnTo>
                    <a:pt x="87" y="1466"/>
                  </a:lnTo>
                  <a:lnTo>
                    <a:pt x="89" y="1466"/>
                  </a:lnTo>
                  <a:lnTo>
                    <a:pt x="89" y="1468"/>
                  </a:lnTo>
                  <a:lnTo>
                    <a:pt x="93" y="1474"/>
                  </a:lnTo>
                  <a:lnTo>
                    <a:pt x="95" y="1476"/>
                  </a:lnTo>
                  <a:lnTo>
                    <a:pt x="97" y="1477"/>
                  </a:lnTo>
                  <a:lnTo>
                    <a:pt x="97" y="1479"/>
                  </a:lnTo>
                  <a:lnTo>
                    <a:pt x="97" y="1481"/>
                  </a:lnTo>
                  <a:lnTo>
                    <a:pt x="97" y="1483"/>
                  </a:lnTo>
                  <a:lnTo>
                    <a:pt x="99" y="1483"/>
                  </a:lnTo>
                  <a:lnTo>
                    <a:pt x="101" y="1485"/>
                  </a:lnTo>
                  <a:lnTo>
                    <a:pt x="106" y="1487"/>
                  </a:lnTo>
                  <a:lnTo>
                    <a:pt x="110" y="1487"/>
                  </a:lnTo>
                  <a:lnTo>
                    <a:pt x="112" y="1489"/>
                  </a:lnTo>
                  <a:lnTo>
                    <a:pt x="114" y="1491"/>
                  </a:lnTo>
                  <a:lnTo>
                    <a:pt x="116" y="1489"/>
                  </a:lnTo>
                  <a:lnTo>
                    <a:pt x="120" y="1487"/>
                  </a:lnTo>
                  <a:lnTo>
                    <a:pt x="122" y="1485"/>
                  </a:lnTo>
                  <a:lnTo>
                    <a:pt x="124" y="1485"/>
                  </a:lnTo>
                  <a:lnTo>
                    <a:pt x="125" y="1485"/>
                  </a:lnTo>
                  <a:lnTo>
                    <a:pt x="127" y="1485"/>
                  </a:lnTo>
                  <a:lnTo>
                    <a:pt x="129" y="1485"/>
                  </a:lnTo>
                  <a:lnTo>
                    <a:pt x="131" y="1487"/>
                  </a:lnTo>
                  <a:lnTo>
                    <a:pt x="131" y="1485"/>
                  </a:lnTo>
                  <a:lnTo>
                    <a:pt x="133" y="1485"/>
                  </a:lnTo>
                  <a:lnTo>
                    <a:pt x="135" y="1487"/>
                  </a:lnTo>
                  <a:lnTo>
                    <a:pt x="139" y="1485"/>
                  </a:lnTo>
                  <a:lnTo>
                    <a:pt x="141" y="1483"/>
                  </a:lnTo>
                  <a:lnTo>
                    <a:pt x="143" y="1483"/>
                  </a:lnTo>
                  <a:lnTo>
                    <a:pt x="144" y="1481"/>
                  </a:lnTo>
                  <a:lnTo>
                    <a:pt x="144" y="1479"/>
                  </a:lnTo>
                  <a:lnTo>
                    <a:pt x="146" y="1479"/>
                  </a:lnTo>
                  <a:lnTo>
                    <a:pt x="148" y="1479"/>
                  </a:lnTo>
                  <a:lnTo>
                    <a:pt x="150" y="1477"/>
                  </a:lnTo>
                  <a:lnTo>
                    <a:pt x="152" y="1474"/>
                  </a:lnTo>
                  <a:lnTo>
                    <a:pt x="154" y="1474"/>
                  </a:lnTo>
                  <a:lnTo>
                    <a:pt x="156" y="1474"/>
                  </a:lnTo>
                  <a:lnTo>
                    <a:pt x="158" y="1474"/>
                  </a:lnTo>
                  <a:lnTo>
                    <a:pt x="156" y="1472"/>
                  </a:lnTo>
                  <a:lnTo>
                    <a:pt x="156" y="1470"/>
                  </a:lnTo>
                  <a:lnTo>
                    <a:pt x="156" y="1468"/>
                  </a:lnTo>
                  <a:lnTo>
                    <a:pt x="156" y="1466"/>
                  </a:lnTo>
                  <a:lnTo>
                    <a:pt x="158" y="1462"/>
                  </a:lnTo>
                  <a:lnTo>
                    <a:pt x="158" y="1457"/>
                  </a:lnTo>
                  <a:lnTo>
                    <a:pt x="162" y="1451"/>
                  </a:lnTo>
                  <a:lnTo>
                    <a:pt x="163" y="1445"/>
                  </a:lnTo>
                  <a:lnTo>
                    <a:pt x="165" y="1441"/>
                  </a:lnTo>
                  <a:lnTo>
                    <a:pt x="165" y="1438"/>
                  </a:lnTo>
                  <a:lnTo>
                    <a:pt x="165" y="1432"/>
                  </a:lnTo>
                  <a:lnTo>
                    <a:pt x="165" y="1426"/>
                  </a:lnTo>
                  <a:lnTo>
                    <a:pt x="165" y="1424"/>
                  </a:lnTo>
                  <a:lnTo>
                    <a:pt x="167" y="1422"/>
                  </a:lnTo>
                  <a:lnTo>
                    <a:pt x="167" y="1420"/>
                  </a:lnTo>
                  <a:lnTo>
                    <a:pt x="169" y="1420"/>
                  </a:lnTo>
                  <a:lnTo>
                    <a:pt x="169" y="1419"/>
                  </a:lnTo>
                  <a:lnTo>
                    <a:pt x="169" y="1417"/>
                  </a:lnTo>
                  <a:lnTo>
                    <a:pt x="169" y="1415"/>
                  </a:lnTo>
                  <a:lnTo>
                    <a:pt x="167" y="1411"/>
                  </a:lnTo>
                  <a:lnTo>
                    <a:pt x="165" y="1403"/>
                  </a:lnTo>
                  <a:lnTo>
                    <a:pt x="162" y="1394"/>
                  </a:lnTo>
                  <a:lnTo>
                    <a:pt x="162" y="1390"/>
                  </a:lnTo>
                  <a:lnTo>
                    <a:pt x="162" y="1386"/>
                  </a:lnTo>
                  <a:lnTo>
                    <a:pt x="162" y="1382"/>
                  </a:lnTo>
                  <a:lnTo>
                    <a:pt x="162" y="1381"/>
                  </a:lnTo>
                  <a:lnTo>
                    <a:pt x="162" y="1377"/>
                  </a:lnTo>
                  <a:lnTo>
                    <a:pt x="163" y="1371"/>
                  </a:lnTo>
                  <a:lnTo>
                    <a:pt x="165" y="1363"/>
                  </a:lnTo>
                  <a:lnTo>
                    <a:pt x="165" y="1358"/>
                  </a:lnTo>
                  <a:lnTo>
                    <a:pt x="167" y="1352"/>
                  </a:lnTo>
                  <a:lnTo>
                    <a:pt x="165" y="1348"/>
                  </a:lnTo>
                  <a:lnTo>
                    <a:pt x="165" y="1343"/>
                  </a:lnTo>
                  <a:lnTo>
                    <a:pt x="165" y="1337"/>
                  </a:lnTo>
                  <a:lnTo>
                    <a:pt x="165" y="1335"/>
                  </a:lnTo>
                  <a:lnTo>
                    <a:pt x="165" y="1333"/>
                  </a:lnTo>
                  <a:lnTo>
                    <a:pt x="165" y="1327"/>
                  </a:lnTo>
                  <a:lnTo>
                    <a:pt x="163" y="1325"/>
                  </a:lnTo>
                  <a:lnTo>
                    <a:pt x="163" y="1324"/>
                  </a:lnTo>
                  <a:lnTo>
                    <a:pt x="162" y="1322"/>
                  </a:lnTo>
                  <a:lnTo>
                    <a:pt x="160" y="1320"/>
                  </a:lnTo>
                  <a:lnTo>
                    <a:pt x="156" y="1318"/>
                  </a:lnTo>
                  <a:lnTo>
                    <a:pt x="150" y="1316"/>
                  </a:lnTo>
                  <a:lnTo>
                    <a:pt x="144" y="1314"/>
                  </a:lnTo>
                  <a:lnTo>
                    <a:pt x="141" y="1312"/>
                  </a:lnTo>
                  <a:lnTo>
                    <a:pt x="137" y="1310"/>
                  </a:lnTo>
                  <a:lnTo>
                    <a:pt x="135" y="1308"/>
                  </a:lnTo>
                  <a:lnTo>
                    <a:pt x="135" y="1306"/>
                  </a:lnTo>
                  <a:lnTo>
                    <a:pt x="133" y="1305"/>
                  </a:lnTo>
                  <a:lnTo>
                    <a:pt x="133" y="1303"/>
                  </a:lnTo>
                  <a:lnTo>
                    <a:pt x="135" y="1303"/>
                  </a:lnTo>
                  <a:lnTo>
                    <a:pt x="133" y="1299"/>
                  </a:lnTo>
                  <a:lnTo>
                    <a:pt x="133" y="1297"/>
                  </a:lnTo>
                  <a:lnTo>
                    <a:pt x="131" y="1295"/>
                  </a:lnTo>
                  <a:lnTo>
                    <a:pt x="129" y="1291"/>
                  </a:lnTo>
                  <a:lnTo>
                    <a:pt x="129" y="1289"/>
                  </a:lnTo>
                  <a:lnTo>
                    <a:pt x="131" y="1287"/>
                  </a:lnTo>
                  <a:lnTo>
                    <a:pt x="131" y="1284"/>
                  </a:lnTo>
                  <a:lnTo>
                    <a:pt x="131" y="1282"/>
                  </a:lnTo>
                  <a:lnTo>
                    <a:pt x="131" y="1280"/>
                  </a:lnTo>
                  <a:lnTo>
                    <a:pt x="129" y="1278"/>
                  </a:lnTo>
                  <a:lnTo>
                    <a:pt x="122" y="1270"/>
                  </a:lnTo>
                  <a:lnTo>
                    <a:pt x="112" y="1259"/>
                  </a:lnTo>
                  <a:lnTo>
                    <a:pt x="110" y="1257"/>
                  </a:lnTo>
                  <a:lnTo>
                    <a:pt x="108" y="1257"/>
                  </a:lnTo>
                  <a:lnTo>
                    <a:pt x="108" y="1253"/>
                  </a:lnTo>
                  <a:lnTo>
                    <a:pt x="105" y="1250"/>
                  </a:lnTo>
                  <a:lnTo>
                    <a:pt x="103" y="1248"/>
                  </a:lnTo>
                  <a:lnTo>
                    <a:pt x="103" y="1246"/>
                  </a:lnTo>
                  <a:lnTo>
                    <a:pt x="99" y="1244"/>
                  </a:lnTo>
                  <a:lnTo>
                    <a:pt x="97" y="1242"/>
                  </a:lnTo>
                  <a:lnTo>
                    <a:pt x="95" y="1242"/>
                  </a:lnTo>
                  <a:lnTo>
                    <a:pt x="95" y="1240"/>
                  </a:lnTo>
                  <a:lnTo>
                    <a:pt x="95" y="1238"/>
                  </a:lnTo>
                  <a:lnTo>
                    <a:pt x="93" y="1236"/>
                  </a:lnTo>
                  <a:lnTo>
                    <a:pt x="91" y="1234"/>
                  </a:lnTo>
                  <a:lnTo>
                    <a:pt x="89" y="1234"/>
                  </a:lnTo>
                  <a:lnTo>
                    <a:pt x="87" y="1234"/>
                  </a:lnTo>
                  <a:lnTo>
                    <a:pt x="87" y="1232"/>
                  </a:lnTo>
                  <a:lnTo>
                    <a:pt x="86" y="1232"/>
                  </a:lnTo>
                  <a:lnTo>
                    <a:pt x="86" y="1231"/>
                  </a:lnTo>
                  <a:lnTo>
                    <a:pt x="86" y="1227"/>
                  </a:lnTo>
                  <a:lnTo>
                    <a:pt x="87" y="1223"/>
                  </a:lnTo>
                  <a:lnTo>
                    <a:pt x="87" y="1219"/>
                  </a:lnTo>
                  <a:lnTo>
                    <a:pt x="89" y="1215"/>
                  </a:lnTo>
                  <a:lnTo>
                    <a:pt x="89" y="1213"/>
                  </a:lnTo>
                  <a:lnTo>
                    <a:pt x="91" y="1213"/>
                  </a:lnTo>
                  <a:lnTo>
                    <a:pt x="93" y="1212"/>
                  </a:lnTo>
                  <a:lnTo>
                    <a:pt x="95" y="1210"/>
                  </a:lnTo>
                  <a:lnTo>
                    <a:pt x="99" y="1208"/>
                  </a:lnTo>
                  <a:lnTo>
                    <a:pt x="101" y="1206"/>
                  </a:lnTo>
                  <a:lnTo>
                    <a:pt x="103" y="1206"/>
                  </a:lnTo>
                  <a:lnTo>
                    <a:pt x="103" y="1204"/>
                  </a:lnTo>
                  <a:lnTo>
                    <a:pt x="105" y="1202"/>
                  </a:lnTo>
                  <a:lnTo>
                    <a:pt x="106" y="1202"/>
                  </a:lnTo>
                  <a:lnTo>
                    <a:pt x="106" y="1200"/>
                  </a:lnTo>
                  <a:lnTo>
                    <a:pt x="108" y="1198"/>
                  </a:lnTo>
                  <a:lnTo>
                    <a:pt x="108" y="1196"/>
                  </a:lnTo>
                  <a:lnTo>
                    <a:pt x="110" y="1194"/>
                  </a:lnTo>
                  <a:lnTo>
                    <a:pt x="112" y="1194"/>
                  </a:lnTo>
                  <a:lnTo>
                    <a:pt x="112" y="1193"/>
                  </a:lnTo>
                  <a:lnTo>
                    <a:pt x="114" y="1191"/>
                  </a:lnTo>
                  <a:lnTo>
                    <a:pt x="114" y="1189"/>
                  </a:lnTo>
                  <a:lnTo>
                    <a:pt x="116" y="1189"/>
                  </a:lnTo>
                  <a:lnTo>
                    <a:pt x="118" y="1189"/>
                  </a:lnTo>
                  <a:lnTo>
                    <a:pt x="120" y="1189"/>
                  </a:lnTo>
                  <a:lnTo>
                    <a:pt x="120" y="1187"/>
                  </a:lnTo>
                  <a:lnTo>
                    <a:pt x="122" y="1187"/>
                  </a:lnTo>
                  <a:lnTo>
                    <a:pt x="124" y="1185"/>
                  </a:lnTo>
                  <a:lnTo>
                    <a:pt x="125" y="1187"/>
                  </a:lnTo>
                  <a:lnTo>
                    <a:pt x="127" y="1187"/>
                  </a:lnTo>
                  <a:lnTo>
                    <a:pt x="129" y="1187"/>
                  </a:lnTo>
                  <a:lnTo>
                    <a:pt x="135" y="1189"/>
                  </a:lnTo>
                  <a:lnTo>
                    <a:pt x="141" y="1189"/>
                  </a:lnTo>
                  <a:lnTo>
                    <a:pt x="143" y="1189"/>
                  </a:lnTo>
                  <a:lnTo>
                    <a:pt x="144" y="1189"/>
                  </a:lnTo>
                  <a:lnTo>
                    <a:pt x="146" y="1191"/>
                  </a:lnTo>
                  <a:lnTo>
                    <a:pt x="148" y="1191"/>
                  </a:lnTo>
                  <a:lnTo>
                    <a:pt x="150" y="1191"/>
                  </a:lnTo>
                  <a:lnTo>
                    <a:pt x="152" y="1191"/>
                  </a:lnTo>
                  <a:lnTo>
                    <a:pt x="154" y="1191"/>
                  </a:lnTo>
                  <a:lnTo>
                    <a:pt x="156" y="1189"/>
                  </a:lnTo>
                  <a:lnTo>
                    <a:pt x="158" y="1187"/>
                  </a:lnTo>
                  <a:lnTo>
                    <a:pt x="160" y="1187"/>
                  </a:lnTo>
                  <a:lnTo>
                    <a:pt x="162" y="1185"/>
                  </a:lnTo>
                  <a:lnTo>
                    <a:pt x="162" y="1183"/>
                  </a:lnTo>
                  <a:lnTo>
                    <a:pt x="162" y="1181"/>
                  </a:lnTo>
                  <a:lnTo>
                    <a:pt x="158" y="1175"/>
                  </a:lnTo>
                  <a:lnTo>
                    <a:pt x="154" y="1172"/>
                  </a:lnTo>
                  <a:lnTo>
                    <a:pt x="150" y="1168"/>
                  </a:lnTo>
                  <a:lnTo>
                    <a:pt x="144" y="1164"/>
                  </a:lnTo>
                  <a:lnTo>
                    <a:pt x="143" y="1162"/>
                  </a:lnTo>
                  <a:lnTo>
                    <a:pt x="143" y="1158"/>
                  </a:lnTo>
                  <a:lnTo>
                    <a:pt x="141" y="1158"/>
                  </a:lnTo>
                  <a:lnTo>
                    <a:pt x="141" y="1156"/>
                  </a:lnTo>
                  <a:lnTo>
                    <a:pt x="143" y="1155"/>
                  </a:lnTo>
                  <a:lnTo>
                    <a:pt x="152" y="1153"/>
                  </a:lnTo>
                  <a:lnTo>
                    <a:pt x="158" y="1149"/>
                  </a:lnTo>
                  <a:lnTo>
                    <a:pt x="162" y="1149"/>
                  </a:lnTo>
                  <a:lnTo>
                    <a:pt x="162" y="1147"/>
                  </a:lnTo>
                  <a:lnTo>
                    <a:pt x="163" y="1145"/>
                  </a:lnTo>
                  <a:lnTo>
                    <a:pt x="163" y="1143"/>
                  </a:lnTo>
                  <a:lnTo>
                    <a:pt x="165" y="1143"/>
                  </a:lnTo>
                  <a:lnTo>
                    <a:pt x="165" y="1141"/>
                  </a:lnTo>
                  <a:lnTo>
                    <a:pt x="167" y="1139"/>
                  </a:lnTo>
                  <a:lnTo>
                    <a:pt x="169" y="1139"/>
                  </a:lnTo>
                  <a:lnTo>
                    <a:pt x="169" y="1137"/>
                  </a:lnTo>
                  <a:lnTo>
                    <a:pt x="171" y="1137"/>
                  </a:lnTo>
                  <a:lnTo>
                    <a:pt x="171" y="1136"/>
                  </a:lnTo>
                  <a:lnTo>
                    <a:pt x="173" y="1136"/>
                  </a:lnTo>
                  <a:lnTo>
                    <a:pt x="173" y="1134"/>
                  </a:lnTo>
                  <a:lnTo>
                    <a:pt x="175" y="1134"/>
                  </a:lnTo>
                  <a:lnTo>
                    <a:pt x="177" y="1134"/>
                  </a:lnTo>
                  <a:lnTo>
                    <a:pt x="181" y="1132"/>
                  </a:lnTo>
                  <a:lnTo>
                    <a:pt x="182" y="1132"/>
                  </a:lnTo>
                  <a:lnTo>
                    <a:pt x="184" y="1132"/>
                  </a:lnTo>
                  <a:lnTo>
                    <a:pt x="188" y="1132"/>
                  </a:lnTo>
                  <a:lnTo>
                    <a:pt x="190" y="1130"/>
                  </a:lnTo>
                  <a:lnTo>
                    <a:pt x="194" y="1130"/>
                  </a:lnTo>
                  <a:lnTo>
                    <a:pt x="194" y="1128"/>
                  </a:lnTo>
                  <a:lnTo>
                    <a:pt x="196" y="1128"/>
                  </a:lnTo>
                  <a:lnTo>
                    <a:pt x="198" y="1126"/>
                  </a:lnTo>
                  <a:lnTo>
                    <a:pt x="201" y="1124"/>
                  </a:lnTo>
                  <a:lnTo>
                    <a:pt x="203" y="1124"/>
                  </a:lnTo>
                  <a:lnTo>
                    <a:pt x="205" y="1124"/>
                  </a:lnTo>
                  <a:lnTo>
                    <a:pt x="205" y="1122"/>
                  </a:lnTo>
                  <a:lnTo>
                    <a:pt x="207" y="1122"/>
                  </a:lnTo>
                  <a:lnTo>
                    <a:pt x="209" y="1120"/>
                  </a:lnTo>
                  <a:lnTo>
                    <a:pt x="213" y="1118"/>
                  </a:lnTo>
                  <a:lnTo>
                    <a:pt x="215" y="1118"/>
                  </a:lnTo>
                  <a:lnTo>
                    <a:pt x="219" y="1113"/>
                  </a:lnTo>
                  <a:lnTo>
                    <a:pt x="220" y="1111"/>
                  </a:lnTo>
                  <a:lnTo>
                    <a:pt x="220" y="1109"/>
                  </a:lnTo>
                  <a:lnTo>
                    <a:pt x="222" y="1107"/>
                  </a:lnTo>
                  <a:lnTo>
                    <a:pt x="224" y="1107"/>
                  </a:lnTo>
                  <a:lnTo>
                    <a:pt x="224" y="1105"/>
                  </a:lnTo>
                  <a:lnTo>
                    <a:pt x="226" y="1105"/>
                  </a:lnTo>
                  <a:lnTo>
                    <a:pt x="226" y="1103"/>
                  </a:lnTo>
                  <a:lnTo>
                    <a:pt x="228" y="1103"/>
                  </a:lnTo>
                  <a:lnTo>
                    <a:pt x="230" y="1101"/>
                  </a:lnTo>
                  <a:lnTo>
                    <a:pt x="230" y="1099"/>
                  </a:lnTo>
                  <a:lnTo>
                    <a:pt x="232" y="1099"/>
                  </a:lnTo>
                  <a:lnTo>
                    <a:pt x="232" y="1098"/>
                  </a:lnTo>
                  <a:lnTo>
                    <a:pt x="234" y="1094"/>
                  </a:lnTo>
                  <a:lnTo>
                    <a:pt x="236" y="1092"/>
                  </a:lnTo>
                  <a:lnTo>
                    <a:pt x="236" y="1090"/>
                  </a:lnTo>
                  <a:lnTo>
                    <a:pt x="236" y="1088"/>
                  </a:lnTo>
                  <a:lnTo>
                    <a:pt x="238" y="1086"/>
                  </a:lnTo>
                  <a:lnTo>
                    <a:pt x="238" y="1084"/>
                  </a:lnTo>
                  <a:lnTo>
                    <a:pt x="239" y="1082"/>
                  </a:lnTo>
                  <a:lnTo>
                    <a:pt x="239" y="1080"/>
                  </a:lnTo>
                  <a:lnTo>
                    <a:pt x="238" y="1079"/>
                  </a:lnTo>
                  <a:lnTo>
                    <a:pt x="238" y="1077"/>
                  </a:lnTo>
                  <a:lnTo>
                    <a:pt x="238" y="1075"/>
                  </a:lnTo>
                  <a:lnTo>
                    <a:pt x="238" y="1071"/>
                  </a:lnTo>
                  <a:lnTo>
                    <a:pt x="238" y="1067"/>
                  </a:lnTo>
                  <a:lnTo>
                    <a:pt x="238" y="1065"/>
                  </a:lnTo>
                  <a:lnTo>
                    <a:pt x="238" y="1063"/>
                  </a:lnTo>
                  <a:lnTo>
                    <a:pt x="239" y="1060"/>
                  </a:lnTo>
                  <a:lnTo>
                    <a:pt x="241" y="1058"/>
                  </a:lnTo>
                  <a:lnTo>
                    <a:pt x="243" y="1056"/>
                  </a:lnTo>
                  <a:lnTo>
                    <a:pt x="247" y="1054"/>
                  </a:lnTo>
                  <a:lnTo>
                    <a:pt x="253" y="1052"/>
                  </a:lnTo>
                  <a:lnTo>
                    <a:pt x="255" y="1050"/>
                  </a:lnTo>
                  <a:lnTo>
                    <a:pt x="258" y="1050"/>
                  </a:lnTo>
                  <a:lnTo>
                    <a:pt x="260" y="1048"/>
                  </a:lnTo>
                  <a:lnTo>
                    <a:pt x="262" y="1048"/>
                  </a:lnTo>
                  <a:lnTo>
                    <a:pt x="264" y="1050"/>
                  </a:lnTo>
                  <a:lnTo>
                    <a:pt x="266" y="1050"/>
                  </a:lnTo>
                  <a:lnTo>
                    <a:pt x="268" y="1050"/>
                  </a:lnTo>
                  <a:lnTo>
                    <a:pt x="270" y="1048"/>
                  </a:lnTo>
                  <a:lnTo>
                    <a:pt x="272" y="1046"/>
                  </a:lnTo>
                  <a:lnTo>
                    <a:pt x="274" y="1044"/>
                  </a:lnTo>
                  <a:lnTo>
                    <a:pt x="276" y="1042"/>
                  </a:lnTo>
                  <a:lnTo>
                    <a:pt x="277" y="1042"/>
                  </a:lnTo>
                  <a:lnTo>
                    <a:pt x="279" y="1041"/>
                  </a:lnTo>
                  <a:lnTo>
                    <a:pt x="281" y="1039"/>
                  </a:lnTo>
                  <a:lnTo>
                    <a:pt x="285" y="1039"/>
                  </a:lnTo>
                  <a:lnTo>
                    <a:pt x="285" y="1037"/>
                  </a:lnTo>
                  <a:lnTo>
                    <a:pt x="287" y="1035"/>
                  </a:lnTo>
                  <a:lnTo>
                    <a:pt x="289" y="1033"/>
                  </a:lnTo>
                  <a:lnTo>
                    <a:pt x="291" y="1031"/>
                  </a:lnTo>
                  <a:lnTo>
                    <a:pt x="293" y="1029"/>
                  </a:lnTo>
                  <a:lnTo>
                    <a:pt x="295" y="1029"/>
                  </a:lnTo>
                  <a:lnTo>
                    <a:pt x="298" y="1029"/>
                  </a:lnTo>
                  <a:lnTo>
                    <a:pt x="302" y="1029"/>
                  </a:lnTo>
                  <a:lnTo>
                    <a:pt x="312" y="1031"/>
                  </a:lnTo>
                  <a:lnTo>
                    <a:pt x="310" y="1027"/>
                  </a:lnTo>
                  <a:lnTo>
                    <a:pt x="312" y="1023"/>
                  </a:lnTo>
                  <a:lnTo>
                    <a:pt x="314" y="1016"/>
                  </a:lnTo>
                  <a:lnTo>
                    <a:pt x="317" y="1012"/>
                  </a:lnTo>
                  <a:lnTo>
                    <a:pt x="321" y="1010"/>
                  </a:lnTo>
                  <a:lnTo>
                    <a:pt x="325" y="1008"/>
                  </a:lnTo>
                  <a:lnTo>
                    <a:pt x="327" y="1006"/>
                  </a:lnTo>
                  <a:lnTo>
                    <a:pt x="323" y="999"/>
                  </a:lnTo>
                  <a:lnTo>
                    <a:pt x="319" y="1003"/>
                  </a:lnTo>
                  <a:lnTo>
                    <a:pt x="317" y="1008"/>
                  </a:lnTo>
                  <a:lnTo>
                    <a:pt x="314" y="1008"/>
                  </a:lnTo>
                  <a:lnTo>
                    <a:pt x="312" y="1004"/>
                  </a:lnTo>
                  <a:lnTo>
                    <a:pt x="315" y="1003"/>
                  </a:lnTo>
                  <a:lnTo>
                    <a:pt x="319" y="999"/>
                  </a:lnTo>
                  <a:lnTo>
                    <a:pt x="321" y="999"/>
                  </a:lnTo>
                  <a:lnTo>
                    <a:pt x="321" y="997"/>
                  </a:lnTo>
                  <a:lnTo>
                    <a:pt x="321" y="995"/>
                  </a:lnTo>
                  <a:lnTo>
                    <a:pt x="319" y="993"/>
                  </a:lnTo>
                  <a:lnTo>
                    <a:pt x="319" y="991"/>
                  </a:lnTo>
                  <a:lnTo>
                    <a:pt x="319" y="989"/>
                  </a:lnTo>
                  <a:lnTo>
                    <a:pt x="323" y="987"/>
                  </a:lnTo>
                  <a:lnTo>
                    <a:pt x="325" y="989"/>
                  </a:lnTo>
                  <a:lnTo>
                    <a:pt x="325" y="991"/>
                  </a:lnTo>
                  <a:lnTo>
                    <a:pt x="327" y="991"/>
                  </a:lnTo>
                  <a:lnTo>
                    <a:pt x="327" y="993"/>
                  </a:lnTo>
                  <a:lnTo>
                    <a:pt x="329" y="993"/>
                  </a:lnTo>
                  <a:lnTo>
                    <a:pt x="334" y="993"/>
                  </a:lnTo>
                  <a:lnTo>
                    <a:pt x="334" y="995"/>
                  </a:lnTo>
                  <a:lnTo>
                    <a:pt x="334" y="997"/>
                  </a:lnTo>
                  <a:lnTo>
                    <a:pt x="334" y="999"/>
                  </a:lnTo>
                  <a:lnTo>
                    <a:pt x="334" y="1001"/>
                  </a:lnTo>
                  <a:lnTo>
                    <a:pt x="336" y="1001"/>
                  </a:lnTo>
                  <a:lnTo>
                    <a:pt x="338" y="1004"/>
                  </a:lnTo>
                  <a:lnTo>
                    <a:pt x="340" y="1012"/>
                  </a:lnTo>
                  <a:lnTo>
                    <a:pt x="340" y="1020"/>
                  </a:lnTo>
                  <a:lnTo>
                    <a:pt x="361" y="1023"/>
                  </a:lnTo>
                  <a:lnTo>
                    <a:pt x="367" y="1027"/>
                  </a:lnTo>
                  <a:lnTo>
                    <a:pt x="363" y="1033"/>
                  </a:lnTo>
                  <a:lnTo>
                    <a:pt x="346" y="1033"/>
                  </a:lnTo>
                  <a:lnTo>
                    <a:pt x="342" y="1042"/>
                  </a:lnTo>
                  <a:lnTo>
                    <a:pt x="325" y="1048"/>
                  </a:lnTo>
                  <a:lnTo>
                    <a:pt x="327" y="1065"/>
                  </a:lnTo>
                  <a:lnTo>
                    <a:pt x="325" y="1067"/>
                  </a:lnTo>
                  <a:lnTo>
                    <a:pt x="329" y="1067"/>
                  </a:lnTo>
                  <a:lnTo>
                    <a:pt x="331" y="1067"/>
                  </a:lnTo>
                  <a:lnTo>
                    <a:pt x="331" y="1069"/>
                  </a:lnTo>
                  <a:lnTo>
                    <a:pt x="334" y="1071"/>
                  </a:lnTo>
                  <a:lnTo>
                    <a:pt x="334" y="1069"/>
                  </a:lnTo>
                  <a:lnTo>
                    <a:pt x="342" y="1065"/>
                  </a:lnTo>
                  <a:lnTo>
                    <a:pt x="346" y="1065"/>
                  </a:lnTo>
                  <a:lnTo>
                    <a:pt x="350" y="1065"/>
                  </a:lnTo>
                  <a:lnTo>
                    <a:pt x="353" y="1063"/>
                  </a:lnTo>
                  <a:lnTo>
                    <a:pt x="393" y="1071"/>
                  </a:lnTo>
                  <a:lnTo>
                    <a:pt x="403" y="1079"/>
                  </a:lnTo>
                  <a:lnTo>
                    <a:pt x="414" y="1079"/>
                  </a:lnTo>
                  <a:lnTo>
                    <a:pt x="418" y="1075"/>
                  </a:lnTo>
                  <a:lnTo>
                    <a:pt x="426" y="1073"/>
                  </a:lnTo>
                  <a:lnTo>
                    <a:pt x="428" y="1071"/>
                  </a:lnTo>
                  <a:lnTo>
                    <a:pt x="443" y="1084"/>
                  </a:lnTo>
                  <a:lnTo>
                    <a:pt x="454" y="1094"/>
                  </a:lnTo>
                  <a:lnTo>
                    <a:pt x="464" y="1101"/>
                  </a:lnTo>
                  <a:lnTo>
                    <a:pt x="462" y="1109"/>
                  </a:lnTo>
                  <a:lnTo>
                    <a:pt x="466" y="1115"/>
                  </a:lnTo>
                  <a:lnTo>
                    <a:pt x="479" y="1122"/>
                  </a:lnTo>
                  <a:lnTo>
                    <a:pt x="498" y="1130"/>
                  </a:lnTo>
                  <a:lnTo>
                    <a:pt x="505" y="1132"/>
                  </a:lnTo>
                  <a:lnTo>
                    <a:pt x="507" y="1136"/>
                  </a:lnTo>
                  <a:lnTo>
                    <a:pt x="534" y="1156"/>
                  </a:lnTo>
                  <a:lnTo>
                    <a:pt x="543" y="1170"/>
                  </a:lnTo>
                  <a:lnTo>
                    <a:pt x="547" y="1170"/>
                  </a:lnTo>
                  <a:lnTo>
                    <a:pt x="553" y="1172"/>
                  </a:lnTo>
                  <a:lnTo>
                    <a:pt x="559" y="1175"/>
                  </a:lnTo>
                  <a:lnTo>
                    <a:pt x="559" y="1177"/>
                  </a:lnTo>
                  <a:lnTo>
                    <a:pt x="561" y="1177"/>
                  </a:lnTo>
                  <a:lnTo>
                    <a:pt x="561" y="1179"/>
                  </a:lnTo>
                  <a:lnTo>
                    <a:pt x="564" y="1177"/>
                  </a:lnTo>
                  <a:lnTo>
                    <a:pt x="572" y="1179"/>
                  </a:lnTo>
                  <a:lnTo>
                    <a:pt x="574" y="1181"/>
                  </a:lnTo>
                  <a:lnTo>
                    <a:pt x="576" y="1181"/>
                  </a:lnTo>
                  <a:lnTo>
                    <a:pt x="581" y="1181"/>
                  </a:lnTo>
                  <a:lnTo>
                    <a:pt x="581" y="1183"/>
                  </a:lnTo>
                  <a:lnTo>
                    <a:pt x="581" y="1185"/>
                  </a:lnTo>
                  <a:lnTo>
                    <a:pt x="583" y="1189"/>
                  </a:lnTo>
                  <a:lnTo>
                    <a:pt x="585" y="1191"/>
                  </a:lnTo>
                  <a:lnTo>
                    <a:pt x="583" y="1193"/>
                  </a:lnTo>
                  <a:lnTo>
                    <a:pt x="583" y="1194"/>
                  </a:lnTo>
                  <a:lnTo>
                    <a:pt x="583" y="1196"/>
                  </a:lnTo>
                  <a:lnTo>
                    <a:pt x="583" y="1198"/>
                  </a:lnTo>
                  <a:lnTo>
                    <a:pt x="587" y="1200"/>
                  </a:lnTo>
                  <a:lnTo>
                    <a:pt x="591" y="1196"/>
                  </a:lnTo>
                  <a:lnTo>
                    <a:pt x="593" y="1198"/>
                  </a:lnTo>
                  <a:lnTo>
                    <a:pt x="597" y="1194"/>
                  </a:lnTo>
                  <a:lnTo>
                    <a:pt x="599" y="1198"/>
                  </a:lnTo>
                  <a:lnTo>
                    <a:pt x="602" y="1196"/>
                  </a:lnTo>
                  <a:lnTo>
                    <a:pt x="604" y="1196"/>
                  </a:lnTo>
                  <a:lnTo>
                    <a:pt x="606" y="1198"/>
                  </a:lnTo>
                  <a:lnTo>
                    <a:pt x="610" y="1196"/>
                  </a:lnTo>
                  <a:lnTo>
                    <a:pt x="614" y="1196"/>
                  </a:lnTo>
                  <a:lnTo>
                    <a:pt x="619" y="1198"/>
                  </a:lnTo>
                  <a:lnTo>
                    <a:pt x="625" y="1202"/>
                  </a:lnTo>
                  <a:lnTo>
                    <a:pt x="635" y="1204"/>
                  </a:lnTo>
                  <a:lnTo>
                    <a:pt x="642" y="1204"/>
                  </a:lnTo>
                  <a:lnTo>
                    <a:pt x="646" y="1204"/>
                  </a:lnTo>
                  <a:lnTo>
                    <a:pt x="654" y="1204"/>
                  </a:lnTo>
                  <a:lnTo>
                    <a:pt x="654" y="1202"/>
                  </a:lnTo>
                  <a:lnTo>
                    <a:pt x="654" y="1200"/>
                  </a:lnTo>
                  <a:lnTo>
                    <a:pt x="656" y="1198"/>
                  </a:lnTo>
                  <a:lnTo>
                    <a:pt x="657" y="1198"/>
                  </a:lnTo>
                  <a:lnTo>
                    <a:pt x="656" y="1196"/>
                  </a:lnTo>
                  <a:lnTo>
                    <a:pt x="657" y="1196"/>
                  </a:lnTo>
                  <a:lnTo>
                    <a:pt x="659" y="1196"/>
                  </a:lnTo>
                  <a:lnTo>
                    <a:pt x="661" y="1196"/>
                  </a:lnTo>
                  <a:lnTo>
                    <a:pt x="663" y="1194"/>
                  </a:lnTo>
                  <a:lnTo>
                    <a:pt x="663" y="1193"/>
                  </a:lnTo>
                  <a:lnTo>
                    <a:pt x="663" y="1191"/>
                  </a:lnTo>
                  <a:lnTo>
                    <a:pt x="663" y="1189"/>
                  </a:lnTo>
                  <a:lnTo>
                    <a:pt x="663" y="1187"/>
                  </a:lnTo>
                  <a:lnTo>
                    <a:pt x="665" y="1187"/>
                  </a:lnTo>
                  <a:lnTo>
                    <a:pt x="663" y="1187"/>
                  </a:lnTo>
                  <a:lnTo>
                    <a:pt x="661" y="1185"/>
                  </a:lnTo>
                  <a:lnTo>
                    <a:pt x="661" y="1183"/>
                  </a:lnTo>
                  <a:lnTo>
                    <a:pt x="661" y="1181"/>
                  </a:lnTo>
                  <a:lnTo>
                    <a:pt x="661" y="1179"/>
                  </a:lnTo>
                  <a:lnTo>
                    <a:pt x="661" y="1177"/>
                  </a:lnTo>
                  <a:lnTo>
                    <a:pt x="661" y="1175"/>
                  </a:lnTo>
                  <a:lnTo>
                    <a:pt x="663" y="1174"/>
                  </a:lnTo>
                  <a:lnTo>
                    <a:pt x="663" y="1172"/>
                  </a:lnTo>
                  <a:lnTo>
                    <a:pt x="661" y="1172"/>
                  </a:lnTo>
                  <a:lnTo>
                    <a:pt x="661" y="1170"/>
                  </a:lnTo>
                  <a:lnTo>
                    <a:pt x="659" y="1168"/>
                  </a:lnTo>
                  <a:lnTo>
                    <a:pt x="661" y="1168"/>
                  </a:lnTo>
                  <a:lnTo>
                    <a:pt x="661" y="1166"/>
                  </a:lnTo>
                  <a:lnTo>
                    <a:pt x="659" y="1166"/>
                  </a:lnTo>
                  <a:lnTo>
                    <a:pt x="659" y="1164"/>
                  </a:lnTo>
                  <a:lnTo>
                    <a:pt x="659" y="1162"/>
                  </a:lnTo>
                  <a:lnTo>
                    <a:pt x="657" y="1162"/>
                  </a:lnTo>
                  <a:lnTo>
                    <a:pt x="656" y="1160"/>
                  </a:lnTo>
                  <a:lnTo>
                    <a:pt x="656" y="1158"/>
                  </a:lnTo>
                  <a:lnTo>
                    <a:pt x="656" y="1156"/>
                  </a:lnTo>
                  <a:lnTo>
                    <a:pt x="656" y="1155"/>
                  </a:lnTo>
                  <a:lnTo>
                    <a:pt x="654" y="1153"/>
                  </a:lnTo>
                  <a:lnTo>
                    <a:pt x="654" y="1151"/>
                  </a:lnTo>
                  <a:lnTo>
                    <a:pt x="654" y="1149"/>
                  </a:lnTo>
                  <a:lnTo>
                    <a:pt x="652" y="1147"/>
                  </a:lnTo>
                  <a:lnTo>
                    <a:pt x="650" y="1147"/>
                  </a:lnTo>
                  <a:lnTo>
                    <a:pt x="648" y="1145"/>
                  </a:lnTo>
                  <a:lnTo>
                    <a:pt x="648" y="1143"/>
                  </a:lnTo>
                  <a:lnTo>
                    <a:pt x="648" y="1141"/>
                  </a:lnTo>
                  <a:lnTo>
                    <a:pt x="650" y="1139"/>
                  </a:lnTo>
                  <a:lnTo>
                    <a:pt x="652" y="1137"/>
                  </a:lnTo>
                  <a:lnTo>
                    <a:pt x="654" y="1136"/>
                  </a:lnTo>
                  <a:lnTo>
                    <a:pt x="654" y="1134"/>
                  </a:lnTo>
                  <a:lnTo>
                    <a:pt x="654" y="1130"/>
                  </a:lnTo>
                  <a:lnTo>
                    <a:pt x="688" y="1130"/>
                  </a:lnTo>
                  <a:lnTo>
                    <a:pt x="714" y="1124"/>
                  </a:lnTo>
                  <a:lnTo>
                    <a:pt x="737" y="1124"/>
                  </a:lnTo>
                  <a:lnTo>
                    <a:pt x="760" y="1124"/>
                  </a:lnTo>
                  <a:lnTo>
                    <a:pt x="781" y="1122"/>
                  </a:lnTo>
                  <a:lnTo>
                    <a:pt x="779" y="1082"/>
                  </a:lnTo>
                  <a:lnTo>
                    <a:pt x="768" y="1077"/>
                  </a:lnTo>
                  <a:lnTo>
                    <a:pt x="762" y="1010"/>
                  </a:lnTo>
                  <a:lnTo>
                    <a:pt x="756" y="972"/>
                  </a:lnTo>
                  <a:lnTo>
                    <a:pt x="752" y="955"/>
                  </a:lnTo>
                  <a:lnTo>
                    <a:pt x="772" y="938"/>
                  </a:lnTo>
                  <a:lnTo>
                    <a:pt x="773" y="875"/>
                  </a:lnTo>
                  <a:lnTo>
                    <a:pt x="772" y="873"/>
                  </a:lnTo>
                  <a:lnTo>
                    <a:pt x="772" y="871"/>
                  </a:lnTo>
                  <a:lnTo>
                    <a:pt x="770" y="871"/>
                  </a:lnTo>
                  <a:lnTo>
                    <a:pt x="768" y="871"/>
                  </a:lnTo>
                  <a:lnTo>
                    <a:pt x="766" y="870"/>
                  </a:lnTo>
                  <a:lnTo>
                    <a:pt x="764" y="870"/>
                  </a:lnTo>
                  <a:lnTo>
                    <a:pt x="762" y="868"/>
                  </a:lnTo>
                  <a:lnTo>
                    <a:pt x="760" y="868"/>
                  </a:lnTo>
                  <a:lnTo>
                    <a:pt x="756" y="868"/>
                  </a:lnTo>
                  <a:lnTo>
                    <a:pt x="758" y="866"/>
                  </a:lnTo>
                  <a:lnTo>
                    <a:pt x="758" y="862"/>
                  </a:lnTo>
                  <a:lnTo>
                    <a:pt x="760" y="860"/>
                  </a:lnTo>
                  <a:lnTo>
                    <a:pt x="764" y="856"/>
                  </a:lnTo>
                  <a:lnTo>
                    <a:pt x="796" y="862"/>
                  </a:lnTo>
                  <a:lnTo>
                    <a:pt x="794" y="864"/>
                  </a:lnTo>
                  <a:lnTo>
                    <a:pt x="796" y="866"/>
                  </a:lnTo>
                  <a:lnTo>
                    <a:pt x="798" y="868"/>
                  </a:lnTo>
                  <a:lnTo>
                    <a:pt x="798" y="873"/>
                  </a:lnTo>
                  <a:lnTo>
                    <a:pt x="800" y="873"/>
                  </a:lnTo>
                  <a:lnTo>
                    <a:pt x="802" y="875"/>
                  </a:lnTo>
                  <a:lnTo>
                    <a:pt x="804" y="875"/>
                  </a:lnTo>
                  <a:lnTo>
                    <a:pt x="808" y="877"/>
                  </a:lnTo>
                  <a:lnTo>
                    <a:pt x="810" y="879"/>
                  </a:lnTo>
                  <a:lnTo>
                    <a:pt x="811" y="879"/>
                  </a:lnTo>
                  <a:lnTo>
                    <a:pt x="813" y="881"/>
                  </a:lnTo>
                  <a:lnTo>
                    <a:pt x="815" y="881"/>
                  </a:lnTo>
                  <a:lnTo>
                    <a:pt x="817" y="879"/>
                  </a:lnTo>
                  <a:lnTo>
                    <a:pt x="819" y="879"/>
                  </a:lnTo>
                  <a:lnTo>
                    <a:pt x="821" y="879"/>
                  </a:lnTo>
                  <a:lnTo>
                    <a:pt x="823" y="879"/>
                  </a:lnTo>
                  <a:lnTo>
                    <a:pt x="829" y="879"/>
                  </a:lnTo>
                  <a:lnTo>
                    <a:pt x="830" y="879"/>
                  </a:lnTo>
                  <a:lnTo>
                    <a:pt x="834" y="879"/>
                  </a:lnTo>
                  <a:lnTo>
                    <a:pt x="836" y="877"/>
                  </a:lnTo>
                  <a:lnTo>
                    <a:pt x="838" y="877"/>
                  </a:lnTo>
                  <a:lnTo>
                    <a:pt x="840" y="877"/>
                  </a:lnTo>
                  <a:lnTo>
                    <a:pt x="842" y="877"/>
                  </a:lnTo>
                  <a:lnTo>
                    <a:pt x="844" y="877"/>
                  </a:lnTo>
                  <a:lnTo>
                    <a:pt x="846" y="877"/>
                  </a:lnTo>
                  <a:lnTo>
                    <a:pt x="849" y="877"/>
                  </a:lnTo>
                  <a:lnTo>
                    <a:pt x="853" y="875"/>
                  </a:lnTo>
                  <a:lnTo>
                    <a:pt x="855" y="873"/>
                  </a:lnTo>
                  <a:lnTo>
                    <a:pt x="857" y="873"/>
                  </a:lnTo>
                  <a:lnTo>
                    <a:pt x="859" y="871"/>
                  </a:lnTo>
                  <a:lnTo>
                    <a:pt x="861" y="873"/>
                  </a:lnTo>
                  <a:lnTo>
                    <a:pt x="863" y="873"/>
                  </a:lnTo>
                  <a:lnTo>
                    <a:pt x="865" y="875"/>
                  </a:lnTo>
                  <a:lnTo>
                    <a:pt x="867" y="877"/>
                  </a:lnTo>
                  <a:lnTo>
                    <a:pt x="868" y="879"/>
                  </a:lnTo>
                  <a:lnTo>
                    <a:pt x="870" y="881"/>
                  </a:lnTo>
                  <a:lnTo>
                    <a:pt x="870" y="883"/>
                  </a:lnTo>
                  <a:lnTo>
                    <a:pt x="872" y="885"/>
                  </a:lnTo>
                  <a:lnTo>
                    <a:pt x="874" y="887"/>
                  </a:lnTo>
                  <a:lnTo>
                    <a:pt x="876" y="887"/>
                  </a:lnTo>
                  <a:lnTo>
                    <a:pt x="878" y="887"/>
                  </a:lnTo>
                  <a:lnTo>
                    <a:pt x="878" y="885"/>
                  </a:lnTo>
                  <a:lnTo>
                    <a:pt x="880" y="887"/>
                  </a:lnTo>
                  <a:lnTo>
                    <a:pt x="882" y="889"/>
                  </a:lnTo>
                  <a:lnTo>
                    <a:pt x="882" y="890"/>
                  </a:lnTo>
                  <a:lnTo>
                    <a:pt x="884" y="890"/>
                  </a:lnTo>
                  <a:lnTo>
                    <a:pt x="886" y="890"/>
                  </a:lnTo>
                  <a:lnTo>
                    <a:pt x="886" y="892"/>
                  </a:lnTo>
                  <a:lnTo>
                    <a:pt x="887" y="892"/>
                  </a:lnTo>
                  <a:lnTo>
                    <a:pt x="889" y="892"/>
                  </a:lnTo>
                  <a:lnTo>
                    <a:pt x="891" y="894"/>
                  </a:lnTo>
                  <a:lnTo>
                    <a:pt x="889" y="896"/>
                  </a:lnTo>
                  <a:lnTo>
                    <a:pt x="889" y="898"/>
                  </a:lnTo>
                  <a:lnTo>
                    <a:pt x="891" y="902"/>
                  </a:lnTo>
                  <a:lnTo>
                    <a:pt x="893" y="904"/>
                  </a:lnTo>
                  <a:lnTo>
                    <a:pt x="893" y="906"/>
                  </a:lnTo>
                  <a:lnTo>
                    <a:pt x="891" y="908"/>
                  </a:lnTo>
                  <a:lnTo>
                    <a:pt x="891" y="909"/>
                  </a:lnTo>
                  <a:lnTo>
                    <a:pt x="891" y="911"/>
                  </a:lnTo>
                  <a:lnTo>
                    <a:pt x="893" y="913"/>
                  </a:lnTo>
                  <a:lnTo>
                    <a:pt x="895" y="915"/>
                  </a:lnTo>
                  <a:lnTo>
                    <a:pt x="897" y="917"/>
                  </a:lnTo>
                  <a:lnTo>
                    <a:pt x="901" y="919"/>
                  </a:lnTo>
                  <a:lnTo>
                    <a:pt x="903" y="921"/>
                  </a:lnTo>
                  <a:lnTo>
                    <a:pt x="905" y="919"/>
                  </a:lnTo>
                  <a:lnTo>
                    <a:pt x="906" y="919"/>
                  </a:lnTo>
                  <a:lnTo>
                    <a:pt x="908" y="919"/>
                  </a:lnTo>
                  <a:lnTo>
                    <a:pt x="912" y="915"/>
                  </a:lnTo>
                  <a:lnTo>
                    <a:pt x="914" y="913"/>
                  </a:lnTo>
                  <a:lnTo>
                    <a:pt x="914" y="911"/>
                  </a:lnTo>
                  <a:lnTo>
                    <a:pt x="914" y="909"/>
                  </a:lnTo>
                  <a:lnTo>
                    <a:pt x="916" y="908"/>
                  </a:lnTo>
                  <a:lnTo>
                    <a:pt x="916" y="906"/>
                  </a:lnTo>
                  <a:lnTo>
                    <a:pt x="916" y="904"/>
                  </a:lnTo>
                  <a:lnTo>
                    <a:pt x="916" y="902"/>
                  </a:lnTo>
                  <a:lnTo>
                    <a:pt x="918" y="900"/>
                  </a:lnTo>
                  <a:lnTo>
                    <a:pt x="920" y="898"/>
                  </a:lnTo>
                  <a:lnTo>
                    <a:pt x="920" y="894"/>
                  </a:lnTo>
                  <a:lnTo>
                    <a:pt x="922" y="894"/>
                  </a:lnTo>
                  <a:lnTo>
                    <a:pt x="922" y="892"/>
                  </a:lnTo>
                  <a:lnTo>
                    <a:pt x="924" y="890"/>
                  </a:lnTo>
                  <a:lnTo>
                    <a:pt x="927" y="883"/>
                  </a:lnTo>
                  <a:lnTo>
                    <a:pt x="927" y="892"/>
                  </a:lnTo>
                  <a:lnTo>
                    <a:pt x="927" y="890"/>
                  </a:lnTo>
                  <a:lnTo>
                    <a:pt x="929" y="892"/>
                  </a:lnTo>
                  <a:lnTo>
                    <a:pt x="931" y="892"/>
                  </a:lnTo>
                  <a:lnTo>
                    <a:pt x="931" y="894"/>
                  </a:lnTo>
                  <a:lnTo>
                    <a:pt x="935" y="894"/>
                  </a:lnTo>
                  <a:lnTo>
                    <a:pt x="937" y="894"/>
                  </a:lnTo>
                  <a:lnTo>
                    <a:pt x="939" y="896"/>
                  </a:lnTo>
                  <a:lnTo>
                    <a:pt x="943" y="894"/>
                  </a:lnTo>
                  <a:lnTo>
                    <a:pt x="944" y="896"/>
                  </a:lnTo>
                  <a:lnTo>
                    <a:pt x="946" y="896"/>
                  </a:lnTo>
                  <a:lnTo>
                    <a:pt x="946" y="898"/>
                  </a:lnTo>
                  <a:lnTo>
                    <a:pt x="948" y="900"/>
                  </a:lnTo>
                  <a:lnTo>
                    <a:pt x="950" y="900"/>
                  </a:lnTo>
                  <a:lnTo>
                    <a:pt x="952" y="902"/>
                  </a:lnTo>
                  <a:lnTo>
                    <a:pt x="952" y="904"/>
                  </a:lnTo>
                  <a:lnTo>
                    <a:pt x="954" y="906"/>
                  </a:lnTo>
                  <a:lnTo>
                    <a:pt x="956" y="908"/>
                  </a:lnTo>
                  <a:lnTo>
                    <a:pt x="956" y="909"/>
                  </a:lnTo>
                  <a:lnTo>
                    <a:pt x="956" y="911"/>
                  </a:lnTo>
                  <a:lnTo>
                    <a:pt x="958" y="913"/>
                  </a:lnTo>
                  <a:lnTo>
                    <a:pt x="960" y="913"/>
                  </a:lnTo>
                  <a:lnTo>
                    <a:pt x="982" y="904"/>
                  </a:lnTo>
                  <a:lnTo>
                    <a:pt x="1005" y="894"/>
                  </a:lnTo>
                  <a:lnTo>
                    <a:pt x="1003" y="890"/>
                  </a:lnTo>
                  <a:lnTo>
                    <a:pt x="1000" y="879"/>
                  </a:lnTo>
                  <a:lnTo>
                    <a:pt x="998" y="873"/>
                  </a:lnTo>
                  <a:lnTo>
                    <a:pt x="996" y="871"/>
                  </a:lnTo>
                  <a:lnTo>
                    <a:pt x="994" y="868"/>
                  </a:lnTo>
                  <a:lnTo>
                    <a:pt x="994" y="866"/>
                  </a:lnTo>
                  <a:lnTo>
                    <a:pt x="994" y="862"/>
                  </a:lnTo>
                  <a:lnTo>
                    <a:pt x="986" y="849"/>
                  </a:lnTo>
                  <a:lnTo>
                    <a:pt x="986" y="841"/>
                  </a:lnTo>
                  <a:lnTo>
                    <a:pt x="986" y="830"/>
                  </a:lnTo>
                  <a:lnTo>
                    <a:pt x="986" y="803"/>
                  </a:lnTo>
                  <a:lnTo>
                    <a:pt x="986" y="796"/>
                  </a:lnTo>
                  <a:lnTo>
                    <a:pt x="986" y="790"/>
                  </a:lnTo>
                  <a:lnTo>
                    <a:pt x="984" y="788"/>
                  </a:lnTo>
                  <a:lnTo>
                    <a:pt x="986" y="788"/>
                  </a:lnTo>
                  <a:lnTo>
                    <a:pt x="988" y="786"/>
                  </a:lnTo>
                  <a:lnTo>
                    <a:pt x="988" y="784"/>
                  </a:lnTo>
                  <a:lnTo>
                    <a:pt x="990" y="782"/>
                  </a:lnTo>
                  <a:lnTo>
                    <a:pt x="988" y="780"/>
                  </a:lnTo>
                  <a:lnTo>
                    <a:pt x="990" y="780"/>
                  </a:lnTo>
                  <a:lnTo>
                    <a:pt x="990" y="778"/>
                  </a:lnTo>
                  <a:lnTo>
                    <a:pt x="992" y="778"/>
                  </a:lnTo>
                  <a:lnTo>
                    <a:pt x="992" y="777"/>
                  </a:lnTo>
                  <a:lnTo>
                    <a:pt x="994" y="777"/>
                  </a:lnTo>
                  <a:lnTo>
                    <a:pt x="994" y="775"/>
                  </a:lnTo>
                  <a:lnTo>
                    <a:pt x="996" y="775"/>
                  </a:lnTo>
                  <a:lnTo>
                    <a:pt x="996" y="773"/>
                  </a:lnTo>
                  <a:lnTo>
                    <a:pt x="998" y="767"/>
                  </a:lnTo>
                  <a:lnTo>
                    <a:pt x="1000" y="765"/>
                  </a:lnTo>
                  <a:lnTo>
                    <a:pt x="1000" y="761"/>
                  </a:lnTo>
                  <a:lnTo>
                    <a:pt x="1001" y="761"/>
                  </a:lnTo>
                  <a:lnTo>
                    <a:pt x="1003" y="759"/>
                  </a:lnTo>
                  <a:lnTo>
                    <a:pt x="1003" y="756"/>
                  </a:lnTo>
                  <a:lnTo>
                    <a:pt x="1003" y="754"/>
                  </a:lnTo>
                  <a:lnTo>
                    <a:pt x="1005" y="752"/>
                  </a:lnTo>
                  <a:lnTo>
                    <a:pt x="1007" y="750"/>
                  </a:lnTo>
                  <a:lnTo>
                    <a:pt x="1007" y="748"/>
                  </a:lnTo>
                  <a:lnTo>
                    <a:pt x="1009" y="742"/>
                  </a:lnTo>
                  <a:lnTo>
                    <a:pt x="1011" y="740"/>
                  </a:lnTo>
                  <a:lnTo>
                    <a:pt x="1020" y="710"/>
                  </a:lnTo>
                  <a:lnTo>
                    <a:pt x="1030" y="682"/>
                  </a:lnTo>
                  <a:lnTo>
                    <a:pt x="1026" y="678"/>
                  </a:lnTo>
                  <a:lnTo>
                    <a:pt x="1024" y="676"/>
                  </a:lnTo>
                  <a:lnTo>
                    <a:pt x="1022" y="674"/>
                  </a:lnTo>
                  <a:lnTo>
                    <a:pt x="1019" y="674"/>
                  </a:lnTo>
                  <a:lnTo>
                    <a:pt x="1028" y="644"/>
                  </a:lnTo>
                  <a:lnTo>
                    <a:pt x="1047" y="630"/>
                  </a:lnTo>
                  <a:lnTo>
                    <a:pt x="1129" y="594"/>
                  </a:lnTo>
                  <a:lnTo>
                    <a:pt x="1138" y="587"/>
                  </a:lnTo>
                  <a:lnTo>
                    <a:pt x="1184" y="543"/>
                  </a:lnTo>
                  <a:lnTo>
                    <a:pt x="1210" y="524"/>
                  </a:lnTo>
                  <a:lnTo>
                    <a:pt x="1247" y="499"/>
                  </a:lnTo>
                  <a:lnTo>
                    <a:pt x="1256" y="492"/>
                  </a:lnTo>
                  <a:lnTo>
                    <a:pt x="1366" y="522"/>
                  </a:lnTo>
                  <a:lnTo>
                    <a:pt x="1389" y="533"/>
                  </a:lnTo>
                  <a:lnTo>
                    <a:pt x="1440" y="558"/>
                  </a:lnTo>
                  <a:lnTo>
                    <a:pt x="1488" y="587"/>
                  </a:lnTo>
                  <a:lnTo>
                    <a:pt x="1490" y="587"/>
                  </a:lnTo>
                  <a:lnTo>
                    <a:pt x="1492" y="587"/>
                  </a:lnTo>
                  <a:lnTo>
                    <a:pt x="1553" y="558"/>
                  </a:lnTo>
                  <a:lnTo>
                    <a:pt x="1553" y="560"/>
                  </a:lnTo>
                  <a:lnTo>
                    <a:pt x="1554" y="560"/>
                  </a:lnTo>
                  <a:lnTo>
                    <a:pt x="1558" y="493"/>
                  </a:lnTo>
                  <a:lnTo>
                    <a:pt x="1566" y="381"/>
                  </a:lnTo>
                  <a:lnTo>
                    <a:pt x="1611" y="372"/>
                  </a:lnTo>
                  <a:lnTo>
                    <a:pt x="1693" y="387"/>
                  </a:lnTo>
                  <a:lnTo>
                    <a:pt x="1710" y="380"/>
                  </a:lnTo>
                  <a:lnTo>
                    <a:pt x="1712" y="380"/>
                  </a:lnTo>
                  <a:lnTo>
                    <a:pt x="1756" y="362"/>
                  </a:lnTo>
                  <a:lnTo>
                    <a:pt x="1982" y="226"/>
                  </a:lnTo>
                  <a:lnTo>
                    <a:pt x="2109" y="195"/>
                  </a:lnTo>
                  <a:lnTo>
                    <a:pt x="2124" y="191"/>
                  </a:lnTo>
                  <a:lnTo>
                    <a:pt x="2136" y="190"/>
                  </a:lnTo>
                  <a:lnTo>
                    <a:pt x="2153" y="176"/>
                  </a:lnTo>
                  <a:lnTo>
                    <a:pt x="2178" y="155"/>
                  </a:lnTo>
                  <a:lnTo>
                    <a:pt x="2178" y="131"/>
                  </a:lnTo>
                  <a:lnTo>
                    <a:pt x="2189" y="121"/>
                  </a:lnTo>
                  <a:lnTo>
                    <a:pt x="2212" y="104"/>
                  </a:lnTo>
                  <a:lnTo>
                    <a:pt x="2252" y="76"/>
                  </a:lnTo>
                  <a:lnTo>
                    <a:pt x="2280" y="53"/>
                  </a:lnTo>
                  <a:lnTo>
                    <a:pt x="2282" y="53"/>
                  </a:lnTo>
                  <a:lnTo>
                    <a:pt x="2353" y="0"/>
                  </a:lnTo>
                  <a:lnTo>
                    <a:pt x="2525" y="0"/>
                  </a:lnTo>
                </a:path>
              </a:pathLst>
            </a:custGeom>
            <a:noFill/>
            <a:ln w="23813">
              <a:solidFill>
                <a:srgbClr val="8282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658FAB1-61CC-4C8D-B65A-AC37CFFC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356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8.9</a:t>
              </a:r>
              <a:endParaRPr lang="fr-FR" altLang="fr-FR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AEF8F47-BF5E-4741-8377-422AC1FD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2859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7.1</a:t>
              </a:r>
              <a:endParaRPr lang="fr-FR" altLang="fr-FR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6A0644B-E2D4-4F8A-BBD2-4CC3ED3C8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707"/>
              <a:ext cx="6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9</a:t>
              </a:r>
              <a:endParaRPr lang="fr-FR" altLang="fr-FR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373D82C-3547-4890-BEB4-B39FF8ED6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536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5.5</a:t>
              </a:r>
              <a:endParaRPr lang="fr-FR" altLang="fr-FR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2377124-6024-4249-8279-7B4EE735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2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2">
                      <a:lumMod val="50000"/>
                    </a:schemeClr>
                  </a:solidFill>
                </a:rPr>
                <a:t>15.1</a:t>
              </a:r>
              <a:endParaRPr lang="fr-FR" altLang="fr-FR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581C711-C3C0-45FE-8405-61E23E924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278"/>
              <a:ext cx="1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11</a:t>
              </a:r>
              <a:endParaRPr lang="fr-FR" altLang="fr-FR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6B6D4AE-5202-45E4-A29A-E313A38A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1469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7.6</a:t>
              </a:r>
              <a:endParaRPr lang="fr-FR" altLang="fr-FR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5C5942-C4FA-4B9A-B784-9C95639A6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3541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7.4</a:t>
              </a:r>
              <a:endParaRPr lang="fr-FR" alt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9F23796-5F29-4E9C-8A32-9B9DA53D4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774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6.9</a:t>
              </a:r>
              <a:endParaRPr lang="fr-FR" altLang="fr-FR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AB0A54-8C7E-4EE2-B3B9-36105A18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641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7.7</a:t>
              </a:r>
              <a:endParaRPr lang="fr-FR" altLang="fr-FR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FEB646C-9D3A-4167-A6BE-397271A97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1592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9.5</a:t>
              </a:r>
              <a:endParaRPr lang="fr-FR" altLang="fr-FR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4F0B121-ABBA-42F7-8A2E-AE9736B62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278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8.6</a:t>
              </a:r>
              <a:endParaRPr lang="fr-FR" altLang="fr-FR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76EC333-AAE6-454B-970E-1E1E74261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235"/>
              <a:ext cx="1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b="1" dirty="0">
                  <a:solidFill>
                    <a:srgbClr val="894444"/>
                  </a:solidFill>
                </a:rPr>
                <a:t>8.5</a:t>
              </a:r>
              <a:endParaRPr lang="fr-FR" altLang="fr-FR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08AACE4-DA62-424A-B3B9-D352FCE1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209"/>
              <a:ext cx="13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Est</a:t>
              </a:r>
              <a:endParaRPr lang="fr-FR" altLang="fr-FR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673827-0036-4A6A-9556-C19DFBAF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" y="768"/>
              <a:ext cx="24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Sahel</a:t>
              </a:r>
              <a:endParaRPr lang="fr-FR" altLang="fr-FR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D46BFE8-2736-4033-BB8A-C4B693A5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1326"/>
              <a:ext cx="20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Nord</a:t>
              </a:r>
              <a:endParaRPr lang="fr-FR" altLang="fr-FR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D27BAC7-DDCE-4861-B1A9-F7E14CCA1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377"/>
              <a:ext cx="42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Cascades</a:t>
              </a:r>
              <a:endParaRPr lang="fr-FR" altLang="fr-FR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B1453EA-0321-4B6B-ACE4-A31447F22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2751"/>
              <a:ext cx="61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Hauts-Bassins</a:t>
              </a:r>
              <a:endParaRPr lang="fr-FR" altLang="fr-FR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3F00C1-DEB6-4973-A0F3-22105A0E9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10"/>
              <a:ext cx="42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200" dirty="0">
                  <a:solidFill>
                    <a:srgbClr val="343434"/>
                  </a:solidFill>
                </a:rPr>
                <a:t>Boucle du</a:t>
              </a:r>
              <a:br>
                <a:rPr lang="fr-FR" altLang="fr-FR" sz="1200" dirty="0">
                  <a:solidFill>
                    <a:srgbClr val="343434"/>
                  </a:solidFill>
                </a:rPr>
              </a:br>
              <a:r>
                <a:rPr lang="fr-FR" altLang="fr-FR" sz="1200" dirty="0">
                  <a:solidFill>
                    <a:srgbClr val="343434"/>
                  </a:solidFill>
                </a:rPr>
                <a:t> Mouhoun</a:t>
              </a:r>
              <a:endParaRPr lang="fr-FR" altLang="fr-FR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2CF8432-750C-4CEF-BE32-BD786E30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2544"/>
              <a:ext cx="57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Centre-Ouest</a:t>
              </a:r>
              <a:endParaRPr lang="fr-FR" altLang="fr-FR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3FB794C-EA48-4A97-899F-97E48181C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455"/>
              <a:ext cx="52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>
                  <a:solidFill>
                    <a:srgbClr val="343434"/>
                  </a:solidFill>
                </a:rPr>
                <a:t>Centre-Nord</a:t>
              </a:r>
              <a:endParaRPr lang="fr-FR" altLang="fr-FR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7BEA209-A6C3-4870-92A0-FB9A50AC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366"/>
              <a:ext cx="45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Sud-Ouest</a:t>
              </a:r>
              <a:endParaRPr lang="fr-FR" altLang="fr-FR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D7B457-85A3-4B49-B3AF-82BFE8472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2636"/>
              <a:ext cx="45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Centre-Est</a:t>
              </a:r>
              <a:endParaRPr lang="fr-FR" altLang="fr-FR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E1E76DF-5119-498F-AE1F-A7D409DBA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444"/>
              <a:ext cx="48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Centre-Sud</a:t>
              </a:r>
              <a:endParaRPr lang="fr-FR" altLang="fr-FR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BE787A6-7BD9-43B3-B71D-E84F52D8C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039"/>
              <a:ext cx="3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Plateau </a:t>
              </a:r>
              <a:br>
                <a:rPr lang="fr-FR" altLang="fr-FR" sz="1200" dirty="0">
                  <a:solidFill>
                    <a:srgbClr val="343434"/>
                  </a:solidFill>
                </a:rPr>
              </a:br>
              <a:r>
                <a:rPr lang="fr-FR" altLang="fr-FR" sz="1200" dirty="0">
                  <a:solidFill>
                    <a:srgbClr val="343434"/>
                  </a:solidFill>
                </a:rPr>
                <a:t>Central</a:t>
              </a:r>
              <a:endParaRPr lang="fr-FR" altLang="fr-FR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3FC47B-4BBD-4A30-8D1C-FC73C896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124"/>
              <a:ext cx="28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200" dirty="0">
                  <a:solidFill>
                    <a:srgbClr val="343434"/>
                  </a:solidFill>
                </a:rPr>
                <a:t>Centre</a:t>
              </a:r>
              <a:endParaRPr lang="fr-FR" altLang="fr-FR" dirty="0"/>
            </a:p>
          </p:txBody>
        </p:sp>
      </p:grpSp>
      <p:sp>
        <p:nvSpPr>
          <p:cNvPr id="109" name="TextBox 133">
            <a:extLst>
              <a:ext uri="{FF2B5EF4-FFF2-40B4-BE49-F238E27FC236}">
                <a16:creationId xmlns:a16="http://schemas.microsoft.com/office/drawing/2014/main" id="{5E7C465A-B219-431A-B722-CFE4523071C0}"/>
              </a:ext>
            </a:extLst>
          </p:cNvPr>
          <p:cNvSpPr txBox="1"/>
          <p:nvPr/>
        </p:nvSpPr>
        <p:spPr>
          <a:xfrm>
            <a:off x="215950" y="1019211"/>
            <a:ext cx="374441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 plus des régions à forts déficits sécuritaires, la régions du Centre-Ouest mérite une attention particulière avec une prévalence MAG proche du seuil </a:t>
            </a:r>
            <a:r>
              <a:rPr lang="fr-FR" sz="1600" dirty="0" smtClean="0"/>
              <a:t>d’urgence </a:t>
            </a:r>
            <a:endParaRPr lang="fr-FR" sz="1600" dirty="0"/>
          </a:p>
        </p:txBody>
      </p:sp>
      <p:sp>
        <p:nvSpPr>
          <p:cNvPr id="111" name="TextBox 316">
            <a:extLst>
              <a:ext uri="{FF2B5EF4-FFF2-40B4-BE49-F238E27FC236}">
                <a16:creationId xmlns:a16="http://schemas.microsoft.com/office/drawing/2014/main" id="{85FCEC12-7E3D-46A1-B0C7-158FFE37058D}"/>
              </a:ext>
            </a:extLst>
          </p:cNvPr>
          <p:cNvSpPr txBox="1"/>
          <p:nvPr/>
        </p:nvSpPr>
        <p:spPr>
          <a:xfrm>
            <a:off x="8369495" y="756807"/>
            <a:ext cx="703441" cy="4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</a:p>
        </p:txBody>
      </p:sp>
      <p:grpSp>
        <p:nvGrpSpPr>
          <p:cNvPr id="113" name="Group 5">
            <a:extLst>
              <a:ext uri="{FF2B5EF4-FFF2-40B4-BE49-F238E27FC236}">
                <a16:creationId xmlns:a16="http://schemas.microsoft.com/office/drawing/2014/main" id="{3AFF3F88-E55C-4E7C-869F-5F878DA0E6AB}"/>
              </a:ext>
            </a:extLst>
          </p:cNvPr>
          <p:cNvGrpSpPr/>
          <p:nvPr/>
        </p:nvGrpSpPr>
        <p:grpSpPr>
          <a:xfrm>
            <a:off x="7560091" y="5434589"/>
            <a:ext cx="1440837" cy="1358279"/>
            <a:chOff x="4008216" y="5105874"/>
            <a:chExt cx="1440836" cy="1333583"/>
          </a:xfrm>
        </p:grpSpPr>
        <p:grpSp>
          <p:nvGrpSpPr>
            <p:cNvPr id="114" name="Group 1">
              <a:extLst>
                <a:ext uri="{FF2B5EF4-FFF2-40B4-BE49-F238E27FC236}">
                  <a16:creationId xmlns:a16="http://schemas.microsoft.com/office/drawing/2014/main" id="{B4ED8976-9EEE-443C-8082-771E7E308E34}"/>
                </a:ext>
              </a:extLst>
            </p:cNvPr>
            <p:cNvGrpSpPr/>
            <p:nvPr/>
          </p:nvGrpSpPr>
          <p:grpSpPr>
            <a:xfrm>
              <a:off x="4008216" y="5353607"/>
              <a:ext cx="1440836" cy="1085850"/>
              <a:chOff x="3620545" y="5300045"/>
              <a:chExt cx="1440836" cy="1085850"/>
            </a:xfrm>
          </p:grpSpPr>
          <p:sp>
            <p:nvSpPr>
              <p:cNvPr id="117" name="TextBox 321">
                <a:extLst>
                  <a:ext uri="{FF2B5EF4-FFF2-40B4-BE49-F238E27FC236}">
                    <a16:creationId xmlns:a16="http://schemas.microsoft.com/office/drawing/2014/main" id="{8959F9A6-90B0-41CD-90BE-FE693FEFC806}"/>
                  </a:ext>
                </a:extLst>
              </p:cNvPr>
              <p:cNvSpPr txBox="1"/>
              <p:nvPr/>
            </p:nvSpPr>
            <p:spPr>
              <a:xfrm>
                <a:off x="3919330" y="5368295"/>
                <a:ext cx="1033669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&lt;  2.5  : Très bas</a:t>
                </a:r>
              </a:p>
            </p:txBody>
          </p:sp>
          <p:pic>
            <p:nvPicPr>
              <p:cNvPr id="118" name="Picture 2">
                <a:extLst>
                  <a:ext uri="{FF2B5EF4-FFF2-40B4-BE49-F238E27FC236}">
                    <a16:creationId xmlns:a16="http://schemas.microsoft.com/office/drawing/2014/main" id="{64966B10-7779-4D86-85F2-2CF7667E0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20545" y="5300045"/>
                <a:ext cx="276225" cy="1085850"/>
              </a:xfrm>
              <a:prstGeom prst="rect">
                <a:avLst/>
              </a:prstGeom>
            </p:spPr>
          </p:pic>
          <p:sp>
            <p:nvSpPr>
              <p:cNvPr id="119" name="TextBox 17">
                <a:extLst>
                  <a:ext uri="{FF2B5EF4-FFF2-40B4-BE49-F238E27FC236}">
                    <a16:creationId xmlns:a16="http://schemas.microsoft.com/office/drawing/2014/main" id="{F271BF1E-79C8-47BB-85A0-5B02254CB199}"/>
                  </a:ext>
                </a:extLst>
              </p:cNvPr>
              <p:cNvSpPr txBox="1"/>
              <p:nvPr/>
            </p:nvSpPr>
            <p:spPr>
              <a:xfrm>
                <a:off x="3919331" y="5533832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2.5 – 5 : Bas</a:t>
                </a:r>
              </a:p>
            </p:txBody>
          </p:sp>
          <p:sp>
            <p:nvSpPr>
              <p:cNvPr id="120" name="TextBox 18">
                <a:extLst>
                  <a:ext uri="{FF2B5EF4-FFF2-40B4-BE49-F238E27FC236}">
                    <a16:creationId xmlns:a16="http://schemas.microsoft.com/office/drawing/2014/main" id="{42741527-CDEF-4EFE-A802-8B9517B2ED44}"/>
                  </a:ext>
                </a:extLst>
              </p:cNvPr>
              <p:cNvSpPr txBox="1"/>
              <p:nvPr/>
            </p:nvSpPr>
            <p:spPr>
              <a:xfrm>
                <a:off x="3935848" y="5758331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5 – 10 : Moyen</a:t>
                </a:r>
              </a:p>
            </p:txBody>
          </p:sp>
          <p:sp>
            <p:nvSpPr>
              <p:cNvPr id="121" name="TextBox 19">
                <a:extLst>
                  <a:ext uri="{FF2B5EF4-FFF2-40B4-BE49-F238E27FC236}">
                    <a16:creationId xmlns:a16="http://schemas.microsoft.com/office/drawing/2014/main" id="{179ECAE7-9A66-41FD-8E2A-91D961DA6F90}"/>
                  </a:ext>
                </a:extLst>
              </p:cNvPr>
              <p:cNvSpPr txBox="1"/>
              <p:nvPr/>
            </p:nvSpPr>
            <p:spPr>
              <a:xfrm>
                <a:off x="3919331" y="5993172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10 – 15 : Elevé</a:t>
                </a:r>
              </a:p>
            </p:txBody>
          </p:sp>
          <p:sp>
            <p:nvSpPr>
              <p:cNvPr id="122" name="TextBox 20">
                <a:extLst>
                  <a:ext uri="{FF2B5EF4-FFF2-40B4-BE49-F238E27FC236}">
                    <a16:creationId xmlns:a16="http://schemas.microsoft.com/office/drawing/2014/main" id="{41F24BF8-FF8D-4990-8276-C8F967B73038}"/>
                  </a:ext>
                </a:extLst>
              </p:cNvPr>
              <p:cNvSpPr txBox="1"/>
              <p:nvPr/>
            </p:nvSpPr>
            <p:spPr>
              <a:xfrm>
                <a:off x="3955706" y="6215152"/>
                <a:ext cx="1105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100" dirty="0"/>
                  <a:t>&gt;= 15 : Très élevé</a:t>
                </a:r>
              </a:p>
            </p:txBody>
          </p:sp>
        </p:grpSp>
        <p:cxnSp>
          <p:nvCxnSpPr>
            <p:cNvPr id="115" name="Straight Connector 22">
              <a:extLst>
                <a:ext uri="{FF2B5EF4-FFF2-40B4-BE49-F238E27FC236}">
                  <a16:creationId xmlns:a16="http://schemas.microsoft.com/office/drawing/2014/main" id="{A8F0D2B8-50A4-4D56-A01B-68A0CC58D1CF}"/>
                </a:ext>
              </a:extLst>
            </p:cNvPr>
            <p:cNvCxnSpPr>
              <a:cxnSpLocks/>
            </p:cNvCxnSpPr>
            <p:nvPr/>
          </p:nvCxnSpPr>
          <p:spPr>
            <a:xfrm>
              <a:off x="4037993" y="5339339"/>
              <a:ext cx="119434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23">
              <a:extLst>
                <a:ext uri="{FF2B5EF4-FFF2-40B4-BE49-F238E27FC236}">
                  <a16:creationId xmlns:a16="http://schemas.microsoft.com/office/drawing/2014/main" id="{52DE1CC2-204F-4CCC-9D55-2E854F5C4E9D}"/>
                </a:ext>
              </a:extLst>
            </p:cNvPr>
            <p:cNvSpPr txBox="1"/>
            <p:nvPr/>
          </p:nvSpPr>
          <p:spPr>
            <a:xfrm>
              <a:off x="4037993" y="5105874"/>
              <a:ext cx="12738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/>
                <a:t>Légende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3A19AE4-63B7-4B9A-9AA2-1A3396BCCDD1}"/>
              </a:ext>
            </a:extLst>
          </p:cNvPr>
          <p:cNvSpPr/>
          <p:nvPr/>
        </p:nvSpPr>
        <p:spPr>
          <a:xfrm>
            <a:off x="7818517" y="802562"/>
            <a:ext cx="1309045" cy="574465"/>
          </a:xfrm>
          <a:prstGeom prst="rect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24" name="TextBox 312">
            <a:extLst>
              <a:ext uri="{FF2B5EF4-FFF2-40B4-BE49-F238E27FC236}">
                <a16:creationId xmlns:a16="http://schemas.microsoft.com/office/drawing/2014/main" id="{A22692F0-E69B-40E0-97FD-EBD122E48C65}"/>
              </a:ext>
            </a:extLst>
          </p:cNvPr>
          <p:cNvSpPr txBox="1"/>
          <p:nvPr/>
        </p:nvSpPr>
        <p:spPr>
          <a:xfrm>
            <a:off x="7812111" y="806172"/>
            <a:ext cx="1327624" cy="47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Prévalence MAG nationale</a:t>
            </a:r>
          </a:p>
        </p:txBody>
      </p:sp>
      <p:sp>
        <p:nvSpPr>
          <p:cNvPr id="125" name="TextBox 316">
            <a:extLst>
              <a:ext uri="{FF2B5EF4-FFF2-40B4-BE49-F238E27FC236}">
                <a16:creationId xmlns:a16="http://schemas.microsoft.com/office/drawing/2014/main" id="{85FCEC12-7E3D-46A1-B0C7-158FFE37058D}"/>
              </a:ext>
            </a:extLst>
          </p:cNvPr>
          <p:cNvSpPr txBox="1"/>
          <p:nvPr/>
        </p:nvSpPr>
        <p:spPr>
          <a:xfrm>
            <a:off x="8521895" y="909207"/>
            <a:ext cx="703441" cy="4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</a:p>
        </p:txBody>
      </p:sp>
      <p:sp>
        <p:nvSpPr>
          <p:cNvPr id="126" name="TextBox 131">
            <a:extLst>
              <a:ext uri="{FF2B5EF4-FFF2-40B4-BE49-F238E27FC236}">
                <a16:creationId xmlns:a16="http://schemas.microsoft.com/office/drawing/2014/main" id="{25FB1244-2A5E-4098-940B-C056E5C31553}"/>
              </a:ext>
            </a:extLst>
          </p:cNvPr>
          <p:cNvSpPr txBox="1"/>
          <p:nvPr/>
        </p:nvSpPr>
        <p:spPr>
          <a:xfrm>
            <a:off x="1656110" y="6610330"/>
            <a:ext cx="274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Source: Enquête SMART nationale 2020</a:t>
            </a:r>
          </a:p>
          <a:p>
            <a:r>
              <a:rPr lang="fr-FR" sz="800" dirty="0"/>
              <a:t>Date: 30/12/2020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AA81A8-42C7-463D-9D43-078913A1A4E3}"/>
              </a:ext>
            </a:extLst>
          </p:cNvPr>
          <p:cNvSpPr/>
          <p:nvPr/>
        </p:nvSpPr>
        <p:spPr>
          <a:xfrm>
            <a:off x="9576989" y="468164"/>
            <a:ext cx="2664223" cy="651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8" name="Table 119">
            <a:extLst>
              <a:ext uri="{FF2B5EF4-FFF2-40B4-BE49-F238E27FC236}">
                <a16:creationId xmlns:a16="http://schemas.microsoft.com/office/drawing/2014/main" id="{292C596E-A5C7-465B-9101-2B82E4D85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16906"/>
              </p:ext>
            </p:extLst>
          </p:nvPr>
        </p:nvGraphicFramePr>
        <p:xfrm>
          <a:off x="9585977" y="756196"/>
          <a:ext cx="2655237" cy="6212479"/>
        </p:xfrm>
        <a:graphic>
          <a:graphicData uri="http://schemas.openxmlformats.org/drawingml/2006/table">
            <a:tbl>
              <a:tblPr/>
              <a:tblGrid>
                <a:gridCol w="951590">
                  <a:extLst>
                    <a:ext uri="{9D8B030D-6E8A-4147-A177-3AD203B41FA5}">
                      <a16:colId xmlns:a16="http://schemas.microsoft.com/office/drawing/2014/main" val="974702884"/>
                    </a:ext>
                  </a:extLst>
                </a:gridCol>
                <a:gridCol w="936239">
                  <a:extLst>
                    <a:ext uri="{9D8B030D-6E8A-4147-A177-3AD203B41FA5}">
                      <a16:colId xmlns:a16="http://schemas.microsoft.com/office/drawing/2014/main" val="1741954837"/>
                    </a:ext>
                  </a:extLst>
                </a:gridCol>
                <a:gridCol w="767408">
                  <a:extLst>
                    <a:ext uri="{9D8B030D-6E8A-4147-A177-3AD203B41FA5}">
                      <a16:colId xmlns:a16="http://schemas.microsoft.com/office/drawing/2014/main" val="1602820717"/>
                    </a:ext>
                  </a:extLst>
                </a:gridCol>
              </a:tblGrid>
              <a:tr h="1646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Région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46495"/>
                  </a:ext>
                </a:extLst>
              </a:tr>
              <a:tr h="128187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Boucle du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Mouhoun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Balés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5608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Banwa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52396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kossi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78617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Mouhoun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10104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Sourou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097963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Nayala 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55552"/>
                  </a:ext>
                </a:extLst>
              </a:tr>
              <a:tr h="1281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Cascades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Comoé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06223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Léraba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80049"/>
                  </a:ext>
                </a:extLst>
              </a:tr>
              <a:tr h="143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Kadiogo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94307"/>
                  </a:ext>
                </a:extLst>
              </a:tr>
              <a:tr h="13966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Centre-Est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Boulgou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11823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Koulpelgo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0510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Kouritenga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54250"/>
                  </a:ext>
                </a:extLst>
              </a:tr>
              <a:tr h="12818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Centre-Nord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Bam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91652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Namentenga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80507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Sanmatenga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10700"/>
                  </a:ext>
                </a:extLst>
              </a:tr>
              <a:tr h="13966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Centre-Ouest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Boulkiemdé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46622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Sanguié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65001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Sissili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7063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Ziro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67331"/>
                  </a:ext>
                </a:extLst>
              </a:tr>
              <a:tr h="12818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Centre-Sud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Bazega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35605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Nahouri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4999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Zoundweogo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97226"/>
                  </a:ext>
                </a:extLst>
              </a:tr>
              <a:tr h="13966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Gnagna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933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Gourma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2029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Komandjoari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81345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Kompienga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860848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Tapoa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55463"/>
                  </a:ext>
                </a:extLst>
              </a:tr>
              <a:tr h="12818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Hauts-Bassins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Houet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53391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Kenedougou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31390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Tuy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41024"/>
                  </a:ext>
                </a:extLst>
              </a:tr>
              <a:tr h="12818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Loroum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601942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Passore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5765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Yatenga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13279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Zondoma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64865"/>
                  </a:ext>
                </a:extLst>
              </a:tr>
              <a:tr h="13966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Plateau Central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Ganzourgou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44702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Kourweogo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19933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Oubritenga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07319"/>
                  </a:ext>
                </a:extLst>
              </a:tr>
              <a:tr h="13966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Sahel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Oudalan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105408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Seno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9931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Soum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732247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Yagha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954096"/>
                  </a:ext>
                </a:extLst>
              </a:tr>
              <a:tr h="13966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Sud-Ouest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Bougouriba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92566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Ioba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25646"/>
                  </a:ext>
                </a:extLst>
              </a:tr>
              <a:tr h="1396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Noumbiel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537818"/>
                  </a:ext>
                </a:extLst>
              </a:tr>
              <a:tr h="128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936" marR="3936" marT="400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61906"/>
                  </a:ext>
                </a:extLst>
              </a:tr>
            </a:tbl>
          </a:graphicData>
        </a:graphic>
      </p:graphicFrame>
      <p:sp>
        <p:nvSpPr>
          <p:cNvPr id="129" name="TextBox 312">
            <a:extLst>
              <a:ext uri="{FF2B5EF4-FFF2-40B4-BE49-F238E27FC236}">
                <a16:creationId xmlns:a16="http://schemas.microsoft.com/office/drawing/2014/main" id="{A22692F0-E69B-40E0-97FD-EBD122E48C65}"/>
              </a:ext>
            </a:extLst>
          </p:cNvPr>
          <p:cNvSpPr txBox="1"/>
          <p:nvPr/>
        </p:nvSpPr>
        <p:spPr>
          <a:xfrm>
            <a:off x="9901218" y="402059"/>
            <a:ext cx="1691996" cy="28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Prévalence par province</a:t>
            </a:r>
          </a:p>
        </p:txBody>
      </p:sp>
      <p:sp>
        <p:nvSpPr>
          <p:cNvPr id="130" name="Titre 1"/>
          <p:cNvSpPr>
            <a:spLocks noGrp="1"/>
          </p:cNvSpPr>
          <p:nvPr>
            <p:ph type="title"/>
          </p:nvPr>
        </p:nvSpPr>
        <p:spPr>
          <a:xfrm>
            <a:off x="0" y="2"/>
            <a:ext cx="12241213" cy="72760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fr-FR" sz="3200" b="1"/>
              <a:t>Situation nutritionnelle (1/4)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3077</Words>
  <Application>Microsoft Office PowerPoint</Application>
  <PresentationFormat>Personnalisé</PresentationFormat>
  <Paragraphs>890</Paragraphs>
  <Slides>63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8" baseType="lpstr">
      <vt:lpstr>MS PGothic</vt:lpstr>
      <vt:lpstr>Algerian</vt:lpstr>
      <vt:lpstr>Andalus</vt:lpstr>
      <vt:lpstr>Arial</vt:lpstr>
      <vt:lpstr>Arial Narrow</vt:lpstr>
      <vt:lpstr>Baskerville Old Face</vt:lpstr>
      <vt:lpstr>Calibri</vt:lpstr>
      <vt:lpstr>Courier New</vt:lpstr>
      <vt:lpstr>Times New Roman</vt:lpstr>
      <vt:lpstr>Trebuchet MS</vt:lpstr>
      <vt:lpstr>Verdana</vt:lpstr>
      <vt:lpstr>Vladimir Script</vt:lpstr>
      <vt:lpstr>Wingdings</vt:lpstr>
      <vt:lpstr>Thème Office</vt:lpstr>
      <vt:lpstr>Document</vt:lpstr>
      <vt:lpstr>PROGRAMMES DE NUTRITION</vt:lpstr>
      <vt:lpstr>Plan</vt:lpstr>
      <vt:lpstr>Présentation PowerPoint</vt:lpstr>
      <vt:lpstr>Qu’est ce que la malnutrition</vt:lpstr>
      <vt:lpstr>TYPES DE  MALNUTRITION (1/3)</vt:lpstr>
      <vt:lpstr>Malnutrition pluricarentielle </vt:lpstr>
      <vt:lpstr>Présentation PowerPoint</vt:lpstr>
      <vt:lpstr>Présentation PowerPoint</vt:lpstr>
      <vt:lpstr>Situation nutritionnelle (1/4)</vt:lpstr>
      <vt:lpstr>Situation nutritionnelle (2/4)</vt:lpstr>
      <vt:lpstr>Situation nutritionnelle (3/4)</vt:lpstr>
      <vt:lpstr>Situation nutritionnelle (4/4)</vt:lpstr>
      <vt:lpstr>Causes de la malnutrition: multiformes et multisectorielles (1/7) </vt:lpstr>
      <vt:lpstr>Causes de la malnutrition: multiformes et multisectorielles (2/7) </vt:lpstr>
      <vt:lpstr>Causes de la malnutrition: multiformes et multisectorielles (3/7) </vt:lpstr>
      <vt:lpstr>Causes de la malnutrition: multiformes et multisectorielles (4/7) </vt:lpstr>
      <vt:lpstr>Causes de la malnutrition: multiformes et multisectorielles (5/7) </vt:lpstr>
      <vt:lpstr>Présentation PowerPoint</vt:lpstr>
      <vt:lpstr>Causes de la malnutrition: multiformes et multisectorielles (7/7) </vt:lpstr>
      <vt:lpstr>Présentation PowerPoint</vt:lpstr>
      <vt:lpstr>Conséquences au niveau individuel (1/2)</vt:lpstr>
      <vt:lpstr>Conséquences au niveau individuel (2/2)</vt:lpstr>
      <vt:lpstr>Conséquences au niveau  de la société (1/3)</vt:lpstr>
      <vt:lpstr>Conséquences au niveau  de la société (2/3)</vt:lpstr>
      <vt:lpstr>Présentation PowerPoint</vt:lpstr>
      <vt:lpstr>Présentation PowerPoint</vt:lpstr>
      <vt:lpstr>Cadre institutionnel (1/2)</vt:lpstr>
      <vt:lpstr>Cadre institutionnel (2/2)</vt:lpstr>
      <vt:lpstr>Présentation PowerPoint</vt:lpstr>
      <vt:lpstr>Présentation PowerPoint</vt:lpstr>
      <vt:lpstr>DOCUMENTS DE RÉFÉRENCE (1/2)</vt:lpstr>
      <vt:lpstr>DOCUMENTS DE RÉFÉRENCE (2/2)</vt:lpstr>
      <vt:lpstr>Présentation PowerPoint</vt:lpstr>
      <vt:lpstr>PREVENTION DE LA MALNUTRITION (1/8)</vt:lpstr>
      <vt:lpstr>PREVENTION DE LA MALNUTRITION (2/8)</vt:lpstr>
      <vt:lpstr>PREVENTION DE LA MALNUTRITION (3/8)</vt:lpstr>
      <vt:lpstr>PREVENTION DE LA MALNUTRITION (4/8)</vt:lpstr>
      <vt:lpstr>PREVENTION DE LA MALNUTRITION (5/8)</vt:lpstr>
      <vt:lpstr>PREVENTION DE LA MALNUTRITION (6/8)</vt:lpstr>
      <vt:lpstr>PREVENTION DE LA MALNUTRITION (7/8)</vt:lpstr>
      <vt:lpstr>PREVENTION DE LA MALNUTRITION (8/8)</vt:lpstr>
      <vt:lpstr>Présentation PowerPoint</vt:lpstr>
      <vt:lpstr>Présentation PowerPoint</vt:lpstr>
      <vt:lpstr>Présentation PowerPoint</vt:lpstr>
      <vt:lpstr>Présentation PowerPoint</vt:lpstr>
      <vt:lpstr>Table de référence: Poids/Taille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Défis/Perspectives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DIALOGUE SECTORIEL SUR LA NUTRITION ET LA COORDINATION MULTISECTORIELLE</dc:title>
  <dc:creator>ACER</dc:creator>
  <cp:lastModifiedBy>Estelle Bambara</cp:lastModifiedBy>
  <cp:revision>96</cp:revision>
  <dcterms:created xsi:type="dcterms:W3CDTF">2015-03-09T18:29:45Z</dcterms:created>
  <dcterms:modified xsi:type="dcterms:W3CDTF">2021-02-12T17:28:02Z</dcterms:modified>
</cp:coreProperties>
</file>